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slideLayouts/slideLayout22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1" r:id="rId2"/>
    <p:sldMasterId id="2147483673" r:id="rId3"/>
  </p:sldMasterIdLst>
  <p:notesMasterIdLst>
    <p:notesMasterId r:id="rId52"/>
  </p:notesMasterIdLst>
  <p:sldIdLst>
    <p:sldId id="354" r:id="rId4"/>
    <p:sldId id="355" r:id="rId5"/>
    <p:sldId id="347" r:id="rId6"/>
    <p:sldId id="259" r:id="rId7"/>
    <p:sldId id="260" r:id="rId8"/>
    <p:sldId id="313" r:id="rId9"/>
    <p:sldId id="307" r:id="rId10"/>
    <p:sldId id="308" r:id="rId11"/>
    <p:sldId id="298" r:id="rId12"/>
    <p:sldId id="309" r:id="rId13"/>
    <p:sldId id="311" r:id="rId14"/>
    <p:sldId id="310" r:id="rId15"/>
    <p:sldId id="312" r:id="rId16"/>
    <p:sldId id="314" r:id="rId17"/>
    <p:sldId id="315" r:id="rId18"/>
    <p:sldId id="316" r:id="rId19"/>
    <p:sldId id="317" r:id="rId20"/>
    <p:sldId id="318" r:id="rId21"/>
    <p:sldId id="319" r:id="rId22"/>
    <p:sldId id="320" r:id="rId23"/>
    <p:sldId id="321" r:id="rId24"/>
    <p:sldId id="322" r:id="rId25"/>
    <p:sldId id="323" r:id="rId26"/>
    <p:sldId id="324" r:id="rId27"/>
    <p:sldId id="325" r:id="rId28"/>
    <p:sldId id="326" r:id="rId29"/>
    <p:sldId id="327" r:id="rId30"/>
    <p:sldId id="328" r:id="rId31"/>
    <p:sldId id="329" r:id="rId32"/>
    <p:sldId id="330" r:id="rId33"/>
    <p:sldId id="331" r:id="rId34"/>
    <p:sldId id="332" r:id="rId35"/>
    <p:sldId id="333" r:id="rId36"/>
    <p:sldId id="334" r:id="rId37"/>
    <p:sldId id="335" r:id="rId38"/>
    <p:sldId id="336" r:id="rId39"/>
    <p:sldId id="337" r:id="rId40"/>
    <p:sldId id="338" r:id="rId41"/>
    <p:sldId id="339" r:id="rId42"/>
    <p:sldId id="340" r:id="rId43"/>
    <p:sldId id="299" r:id="rId44"/>
    <p:sldId id="300" r:id="rId45"/>
    <p:sldId id="346" r:id="rId46"/>
    <p:sldId id="302" r:id="rId47"/>
    <p:sldId id="303" r:id="rId48"/>
    <p:sldId id="304" r:id="rId49"/>
    <p:sldId id="305" r:id="rId50"/>
    <p:sldId id="306" r:id="rId5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28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6229" autoAdjust="0"/>
  </p:normalViewPr>
  <p:slideViewPr>
    <p:cSldViewPr snapToGrid="0" showGuides="1">
      <p:cViewPr varScale="1">
        <p:scale>
          <a:sx n="110" d="100"/>
          <a:sy n="110" d="100"/>
        </p:scale>
        <p:origin x="2262" y="78"/>
      </p:cViewPr>
      <p:guideLst>
        <p:guide orient="horz" pos="2228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theme" Target="theme/theme1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presProps" Target="presProps.xml"/><Relationship Id="rId5" Type="http://schemas.openxmlformats.org/officeDocument/2006/relationships/slide" Target="slides/slide2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tableStyles" Target="tableStyles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 w="19050">
              <a:solidFill>
                <a:schemeClr val="accent3"/>
              </a:solidFill>
            </a:ln>
          </c:spPr>
          <c:marker>
            <c:symbol val="circle"/>
            <c:size val="5"/>
            <c:spPr>
              <a:solidFill>
                <a:schemeClr val="accent3"/>
              </a:solidFill>
              <a:ln>
                <a:solidFill>
                  <a:schemeClr val="accent3"/>
                </a:solidFill>
              </a:ln>
            </c:spPr>
          </c:marker>
          <c:dPt>
            <c:idx val="3"/>
            <c:bubble3D val="0"/>
            <c:extLst>
              <c:ext xmlns:c16="http://schemas.microsoft.com/office/drawing/2014/chart" uri="{C3380CC4-5D6E-409C-BE32-E72D297353CC}">
                <c16:uniqueId val="{00000000-EE24-46D5-BA93-6F8019D20C9A}"/>
              </c:ext>
            </c:extLst>
          </c:dPt>
          <c:dPt>
            <c:idx val="4"/>
            <c:bubble3D val="0"/>
            <c:extLst>
              <c:ext xmlns:c16="http://schemas.microsoft.com/office/drawing/2014/chart" uri="{C3380CC4-5D6E-409C-BE32-E72D297353CC}">
                <c16:uniqueId val="{00000001-EE24-46D5-BA93-6F8019D20C9A}"/>
              </c:ext>
            </c:extLst>
          </c:dPt>
          <c:cat>
            <c:strRef>
              <c:f>Sheet1!$A$2:$A$8</c:f>
              <c:strCache>
                <c:ptCount val="7"/>
                <c:pt idx="0">
                  <c:v>Item 1</c:v>
                </c:pt>
                <c:pt idx="1">
                  <c:v>Item 2</c:v>
                </c:pt>
                <c:pt idx="2">
                  <c:v>Item 3</c:v>
                </c:pt>
                <c:pt idx="3">
                  <c:v>Item 4</c:v>
                </c:pt>
                <c:pt idx="4">
                  <c:v>Item 5</c:v>
                </c:pt>
                <c:pt idx="5">
                  <c:v>Item 6</c:v>
                </c:pt>
                <c:pt idx="6">
                  <c:v>Item 7</c:v>
                </c:pt>
              </c:strCache>
            </c:strRef>
          </c:cat>
          <c:val>
            <c:numRef>
              <c:f>Sheet1!$B$2:$B$8</c:f>
              <c:numCache>
                <c:formatCode>General</c:formatCode>
                <c:ptCount val="7"/>
                <c:pt idx="0">
                  <c:v>4300</c:v>
                </c:pt>
                <c:pt idx="1">
                  <c:v>3700</c:v>
                </c:pt>
                <c:pt idx="2">
                  <c:v>5050</c:v>
                </c:pt>
                <c:pt idx="3">
                  <c:v>3500</c:v>
                </c:pt>
                <c:pt idx="4">
                  <c:v>4500</c:v>
                </c:pt>
                <c:pt idx="5">
                  <c:v>6700</c:v>
                </c:pt>
                <c:pt idx="6">
                  <c:v>3600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EE24-46D5-BA93-6F8019D20C9A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ln w="19050">
              <a:solidFill>
                <a:schemeClr val="accent2"/>
              </a:solidFill>
            </a:ln>
          </c:spPr>
          <c:marker>
            <c:symbol val="circle"/>
            <c:size val="5"/>
            <c:spPr>
              <a:solidFill>
                <a:schemeClr val="accent2"/>
              </a:solidFill>
              <a:ln>
                <a:solidFill>
                  <a:schemeClr val="accent2"/>
                </a:solidFill>
              </a:ln>
            </c:spPr>
          </c:marker>
          <c:cat>
            <c:strRef>
              <c:f>Sheet1!$A$2:$A$8</c:f>
              <c:strCache>
                <c:ptCount val="7"/>
                <c:pt idx="0">
                  <c:v>Item 1</c:v>
                </c:pt>
                <c:pt idx="1">
                  <c:v>Item 2</c:v>
                </c:pt>
                <c:pt idx="2">
                  <c:v>Item 3</c:v>
                </c:pt>
                <c:pt idx="3">
                  <c:v>Item 4</c:v>
                </c:pt>
                <c:pt idx="4">
                  <c:v>Item 5</c:v>
                </c:pt>
                <c:pt idx="5">
                  <c:v>Item 6</c:v>
                </c:pt>
                <c:pt idx="6">
                  <c:v>Item 7</c:v>
                </c:pt>
              </c:strCache>
            </c:strRef>
          </c:cat>
          <c:val>
            <c:numRef>
              <c:f>Sheet1!$C$2:$C$8</c:f>
              <c:numCache>
                <c:formatCode>General</c:formatCode>
                <c:ptCount val="7"/>
                <c:pt idx="0">
                  <c:v>2400</c:v>
                </c:pt>
                <c:pt idx="1">
                  <c:v>4400</c:v>
                </c:pt>
                <c:pt idx="2">
                  <c:v>1800</c:v>
                </c:pt>
                <c:pt idx="3">
                  <c:v>2800</c:v>
                </c:pt>
                <c:pt idx="4">
                  <c:v>6700</c:v>
                </c:pt>
                <c:pt idx="5">
                  <c:v>5900</c:v>
                </c:pt>
                <c:pt idx="6">
                  <c:v>7700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EE24-46D5-BA93-6F8019D20C9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39926016"/>
        <c:axId val="339928192"/>
      </c:lineChart>
      <c:catAx>
        <c:axId val="33992601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pPr>
            <a:endParaRPr lang="ko-KR"/>
          </a:p>
        </c:txPr>
        <c:crossAx val="339928192"/>
        <c:crosses val="autoZero"/>
        <c:auto val="1"/>
        <c:lblAlgn val="ctr"/>
        <c:lblOffset val="100"/>
        <c:noMultiLvlLbl val="0"/>
      </c:catAx>
      <c:valAx>
        <c:axId val="339928192"/>
        <c:scaling>
          <c:orientation val="minMax"/>
        </c:scaling>
        <c:delete val="0"/>
        <c:axPos val="l"/>
        <c:majorGridlines>
          <c:spPr>
            <a:ln>
              <a:solidFill>
                <a:schemeClr val="bg1">
                  <a:lumMod val="85000"/>
                </a:schemeClr>
              </a:solidFill>
              <a:prstDash val="dash"/>
            </a:ln>
          </c:spPr>
        </c:majorGridlines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pPr>
            <a:endParaRPr lang="ko-KR"/>
          </a:p>
        </c:txPr>
        <c:crossAx val="339926016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1-DF36-4DED-BE40-A642B61A5BC8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3-DF36-4DED-BE40-A642B61A5BC8}"/>
              </c:ext>
            </c:extLst>
          </c:dPt>
          <c:dPt>
            <c:idx val="2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5-DF36-4DED-BE40-A642B61A5BC8}"/>
              </c:ext>
            </c:extLst>
          </c:dPt>
          <c:cat>
            <c:strRef>
              <c:f>Sheet1!$A$2:$A$4</c:f>
              <c:strCache>
                <c:ptCount val="3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65</c:v>
                </c:pt>
                <c:pt idx="1">
                  <c:v>20</c:v>
                </c:pt>
                <c:pt idx="2">
                  <c:v>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DF36-4DED-BE40-A642B61A5BC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AAF045-FEF6-43EA-9CDC-C84FC3F85E9C}" type="datetimeFigureOut">
              <a:rPr lang="en-US" smtClean="0"/>
              <a:t>3/4/2022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2F1279-6CE4-4169-83D3-4483097B69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55899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47691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926674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25C5074-FC4B-4CFE-AB3D-BFA87C0856B8}"/>
              </a:ext>
            </a:extLst>
          </p:cNvPr>
          <p:cNvSpPr/>
          <p:nvPr userDrawn="1"/>
        </p:nvSpPr>
        <p:spPr>
          <a:xfrm>
            <a:off x="0" y="1912640"/>
            <a:ext cx="12192000" cy="28803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46A8B293-31D9-4EF8-8B7E-C8F47D3C3A4F}"/>
              </a:ext>
            </a:extLst>
          </p:cNvPr>
          <p:cNvSpPr/>
          <p:nvPr userDrawn="1"/>
        </p:nvSpPr>
        <p:spPr>
          <a:xfrm>
            <a:off x="6925208" y="4958813"/>
            <a:ext cx="4431324" cy="448874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softEdge rad="203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4" name="Graphic 14">
            <a:extLst>
              <a:ext uri="{FF2B5EF4-FFF2-40B4-BE49-F238E27FC236}">
                <a16:creationId xmlns:a16="http://schemas.microsoft.com/office/drawing/2014/main" id="{2CD99903-D9BC-4CB3-9028-9222C6021218}"/>
              </a:ext>
            </a:extLst>
          </p:cNvPr>
          <p:cNvGrpSpPr/>
          <p:nvPr userDrawn="1"/>
        </p:nvGrpSpPr>
        <p:grpSpPr>
          <a:xfrm>
            <a:off x="6859251" y="1509182"/>
            <a:ext cx="4568370" cy="3687236"/>
            <a:chOff x="2444748" y="555045"/>
            <a:chExt cx="7282048" cy="5727454"/>
          </a:xfrm>
        </p:grpSpPr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C0706ACC-C7BD-466E-AAD0-98EB88D3EA20}"/>
                </a:ext>
              </a:extLst>
            </p:cNvPr>
            <p:cNvSpPr/>
            <p:nvPr/>
          </p:nvSpPr>
          <p:spPr>
            <a:xfrm>
              <a:off x="4964693" y="5443837"/>
              <a:ext cx="2168250" cy="818208"/>
            </a:xfrm>
            <a:custGeom>
              <a:avLst/>
              <a:gdLst>
                <a:gd name="connsiteX0" fmla="*/ 1941333 w 2168250"/>
                <a:gd name="connsiteY0" fmla="*/ 525699 h 818207"/>
                <a:gd name="connsiteX1" fmla="*/ 1785874 w 2168250"/>
                <a:gd name="connsiteY1" fmla="*/ 30683 h 818207"/>
                <a:gd name="connsiteX2" fmla="*/ 1114943 w 2168250"/>
                <a:gd name="connsiteY2" fmla="*/ 30683 h 818207"/>
                <a:gd name="connsiteX3" fmla="*/ 1065851 w 2168250"/>
                <a:gd name="connsiteY3" fmla="*/ 30683 h 818207"/>
                <a:gd name="connsiteX4" fmla="*/ 390830 w 2168250"/>
                <a:gd name="connsiteY4" fmla="*/ 30683 h 818207"/>
                <a:gd name="connsiteX5" fmla="*/ 235370 w 2168250"/>
                <a:gd name="connsiteY5" fmla="*/ 525699 h 818207"/>
                <a:gd name="connsiteX6" fmla="*/ 259916 w 2168250"/>
                <a:gd name="connsiteY6" fmla="*/ 816162 h 818207"/>
                <a:gd name="connsiteX7" fmla="*/ 1065851 w 2168250"/>
                <a:gd name="connsiteY7" fmla="*/ 816162 h 818207"/>
                <a:gd name="connsiteX8" fmla="*/ 1114943 w 2168250"/>
                <a:gd name="connsiteY8" fmla="*/ 816162 h 818207"/>
                <a:gd name="connsiteX9" fmla="*/ 1920878 w 2168250"/>
                <a:gd name="connsiteY9" fmla="*/ 816162 h 818207"/>
                <a:gd name="connsiteX10" fmla="*/ 1941333 w 2168250"/>
                <a:gd name="connsiteY10" fmla="*/ 525699 h 818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8250" h="818207">
                  <a:moveTo>
                    <a:pt x="1941333" y="525699"/>
                  </a:moveTo>
                  <a:cubicBezTo>
                    <a:pt x="1789965" y="370239"/>
                    <a:pt x="1785874" y="30683"/>
                    <a:pt x="1785874" y="30683"/>
                  </a:cubicBezTo>
                  <a:lnTo>
                    <a:pt x="1114943" y="30683"/>
                  </a:lnTo>
                  <a:lnTo>
                    <a:pt x="1065851" y="30683"/>
                  </a:lnTo>
                  <a:lnTo>
                    <a:pt x="390830" y="30683"/>
                  </a:lnTo>
                  <a:cubicBezTo>
                    <a:pt x="390830" y="30683"/>
                    <a:pt x="386739" y="366148"/>
                    <a:pt x="235370" y="525699"/>
                  </a:cubicBezTo>
                  <a:cubicBezTo>
                    <a:pt x="84002" y="681158"/>
                    <a:pt x="-149188" y="816162"/>
                    <a:pt x="259916" y="816162"/>
                  </a:cubicBezTo>
                  <a:cubicBezTo>
                    <a:pt x="587199" y="816162"/>
                    <a:pt x="939029" y="816162"/>
                    <a:pt x="1065851" y="816162"/>
                  </a:cubicBezTo>
                  <a:cubicBezTo>
                    <a:pt x="1098579" y="816162"/>
                    <a:pt x="1114943" y="816162"/>
                    <a:pt x="1114943" y="816162"/>
                  </a:cubicBezTo>
                  <a:cubicBezTo>
                    <a:pt x="1245857" y="816162"/>
                    <a:pt x="1597686" y="816162"/>
                    <a:pt x="1920878" y="816162"/>
                  </a:cubicBezTo>
                  <a:cubicBezTo>
                    <a:pt x="2329982" y="816162"/>
                    <a:pt x="2092702" y="681158"/>
                    <a:pt x="1941333" y="525699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75000"/>
                  </a:schemeClr>
                </a:gs>
                <a:gs pos="53000">
                  <a:schemeClr val="bg1">
                    <a:lumMod val="85000"/>
                  </a:schemeClr>
                </a:gs>
                <a:gs pos="8300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6200000" scaled="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C2690B80-C7FD-4314-B3C6-FDC4A3F1E772}"/>
                </a:ext>
              </a:extLst>
            </p:cNvPr>
            <p:cNvSpPr/>
            <p:nvPr/>
          </p:nvSpPr>
          <p:spPr>
            <a:xfrm>
              <a:off x="2444748" y="555045"/>
              <a:ext cx="7282048" cy="4950157"/>
            </a:xfrm>
            <a:custGeom>
              <a:avLst/>
              <a:gdLst>
                <a:gd name="connsiteX0" fmla="*/ 7038632 w 7282048"/>
                <a:gd name="connsiteY0" fmla="*/ 30683 h 4950157"/>
                <a:gd name="connsiteX1" fmla="*/ 3704436 w 7282048"/>
                <a:gd name="connsiteY1" fmla="*/ 30683 h 4950157"/>
                <a:gd name="connsiteX2" fmla="*/ 3589886 w 7282048"/>
                <a:gd name="connsiteY2" fmla="*/ 30683 h 4950157"/>
                <a:gd name="connsiteX3" fmla="*/ 259781 w 7282048"/>
                <a:gd name="connsiteY3" fmla="*/ 30683 h 4950157"/>
                <a:gd name="connsiteX4" fmla="*/ 30683 w 7282048"/>
                <a:gd name="connsiteY4" fmla="*/ 259781 h 4950157"/>
                <a:gd name="connsiteX5" fmla="*/ 30683 w 7282048"/>
                <a:gd name="connsiteY5" fmla="*/ 4698558 h 4950157"/>
                <a:gd name="connsiteX6" fmla="*/ 239326 w 7282048"/>
                <a:gd name="connsiteY6" fmla="*/ 4931748 h 4950157"/>
                <a:gd name="connsiteX7" fmla="*/ 7042723 w 7282048"/>
                <a:gd name="connsiteY7" fmla="*/ 4931748 h 4950157"/>
                <a:gd name="connsiteX8" fmla="*/ 7251366 w 7282048"/>
                <a:gd name="connsiteY8" fmla="*/ 4698558 h 4950157"/>
                <a:gd name="connsiteX9" fmla="*/ 7251366 w 7282048"/>
                <a:gd name="connsiteY9" fmla="*/ 259781 h 4950157"/>
                <a:gd name="connsiteX10" fmla="*/ 7038632 w 7282048"/>
                <a:gd name="connsiteY10" fmla="*/ 30683 h 4950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282048" h="4950157">
                  <a:moveTo>
                    <a:pt x="7038632" y="30683"/>
                  </a:moveTo>
                  <a:lnTo>
                    <a:pt x="3704436" y="30683"/>
                  </a:lnTo>
                  <a:lnTo>
                    <a:pt x="3589886" y="30683"/>
                  </a:lnTo>
                  <a:lnTo>
                    <a:pt x="259781" y="30683"/>
                  </a:lnTo>
                  <a:cubicBezTo>
                    <a:pt x="141141" y="30683"/>
                    <a:pt x="30683" y="128868"/>
                    <a:pt x="30683" y="259781"/>
                  </a:cubicBezTo>
                  <a:lnTo>
                    <a:pt x="30683" y="4698558"/>
                  </a:lnTo>
                  <a:cubicBezTo>
                    <a:pt x="30683" y="4829472"/>
                    <a:pt x="124777" y="4931748"/>
                    <a:pt x="239326" y="4931748"/>
                  </a:cubicBezTo>
                  <a:lnTo>
                    <a:pt x="7042723" y="4931748"/>
                  </a:lnTo>
                  <a:cubicBezTo>
                    <a:pt x="7157272" y="4931748"/>
                    <a:pt x="7251366" y="4825380"/>
                    <a:pt x="7251366" y="4698558"/>
                  </a:cubicBezTo>
                  <a:lnTo>
                    <a:pt x="7251366" y="259781"/>
                  </a:lnTo>
                  <a:cubicBezTo>
                    <a:pt x="7251366" y="128868"/>
                    <a:pt x="7157272" y="30683"/>
                    <a:pt x="7038632" y="30683"/>
                  </a:cubicBez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8B7A8EFE-AF85-45E9-826E-C5BA03A1F35A}"/>
                </a:ext>
              </a:extLst>
            </p:cNvPr>
            <p:cNvSpPr/>
            <p:nvPr/>
          </p:nvSpPr>
          <p:spPr>
            <a:xfrm>
              <a:off x="8706599" y="5435655"/>
              <a:ext cx="490925" cy="81821"/>
            </a:xfrm>
            <a:custGeom>
              <a:avLst/>
              <a:gdLst>
                <a:gd name="connsiteX0" fmla="*/ 32212 w 490924"/>
                <a:gd name="connsiteY0" fmla="*/ 30683 h 81820"/>
                <a:gd name="connsiteX1" fmla="*/ 64939 w 490924"/>
                <a:gd name="connsiteY1" fmla="*/ 71593 h 81820"/>
                <a:gd name="connsiteX2" fmla="*/ 461771 w 490924"/>
                <a:gd name="connsiteY2" fmla="*/ 71593 h 81820"/>
                <a:gd name="connsiteX3" fmla="*/ 498590 w 490924"/>
                <a:gd name="connsiteY3" fmla="*/ 30683 h 81820"/>
                <a:gd name="connsiteX4" fmla="*/ 32212 w 490924"/>
                <a:gd name="connsiteY4" fmla="*/ 30683 h 8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0924" h="81820">
                  <a:moveTo>
                    <a:pt x="32212" y="30683"/>
                  </a:moveTo>
                  <a:cubicBezTo>
                    <a:pt x="32212" y="30683"/>
                    <a:pt x="19938" y="67502"/>
                    <a:pt x="64939" y="71593"/>
                  </a:cubicBezTo>
                  <a:lnTo>
                    <a:pt x="461771" y="71593"/>
                  </a:lnTo>
                  <a:cubicBezTo>
                    <a:pt x="461771" y="71593"/>
                    <a:pt x="502681" y="75684"/>
                    <a:pt x="498590" y="30683"/>
                  </a:cubicBezTo>
                  <a:lnTo>
                    <a:pt x="32212" y="30683"/>
                  </a:ln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362826B7-0248-4538-ACD4-5E9EA6C48810}"/>
                </a:ext>
              </a:extLst>
            </p:cNvPr>
            <p:cNvSpPr/>
            <p:nvPr/>
          </p:nvSpPr>
          <p:spPr>
            <a:xfrm>
              <a:off x="2481568" y="595956"/>
              <a:ext cx="7200228" cy="4336501"/>
            </a:xfrm>
            <a:custGeom>
              <a:avLst/>
              <a:gdLst>
                <a:gd name="connsiteX0" fmla="*/ 6973175 w 7200227"/>
                <a:gd name="connsiteY0" fmla="*/ 30683 h 4336501"/>
                <a:gd name="connsiteX1" fmla="*/ 3671707 w 7200227"/>
                <a:gd name="connsiteY1" fmla="*/ 30683 h 4336501"/>
                <a:gd name="connsiteX2" fmla="*/ 3561249 w 7200227"/>
                <a:gd name="connsiteY2" fmla="*/ 30683 h 4336501"/>
                <a:gd name="connsiteX3" fmla="*/ 259781 w 7200227"/>
                <a:gd name="connsiteY3" fmla="*/ 30683 h 4336501"/>
                <a:gd name="connsiteX4" fmla="*/ 30683 w 7200227"/>
                <a:gd name="connsiteY4" fmla="*/ 231144 h 4336501"/>
                <a:gd name="connsiteX5" fmla="*/ 30683 w 7200227"/>
                <a:gd name="connsiteY5" fmla="*/ 4330365 h 4336501"/>
                <a:gd name="connsiteX6" fmla="*/ 7185909 w 7200227"/>
                <a:gd name="connsiteY6" fmla="*/ 4330365 h 4336501"/>
                <a:gd name="connsiteX7" fmla="*/ 7185909 w 7200227"/>
                <a:gd name="connsiteY7" fmla="*/ 231144 h 4336501"/>
                <a:gd name="connsiteX8" fmla="*/ 6973175 w 7200227"/>
                <a:gd name="connsiteY8" fmla="*/ 30683 h 4336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4336501">
                  <a:moveTo>
                    <a:pt x="6973175" y="30683"/>
                  </a:moveTo>
                  <a:lnTo>
                    <a:pt x="3671707" y="30683"/>
                  </a:lnTo>
                  <a:lnTo>
                    <a:pt x="3561249" y="30683"/>
                  </a:lnTo>
                  <a:lnTo>
                    <a:pt x="259781" y="30683"/>
                  </a:lnTo>
                  <a:cubicBezTo>
                    <a:pt x="141141" y="30683"/>
                    <a:pt x="30683" y="112504"/>
                    <a:pt x="30683" y="231144"/>
                  </a:cubicBezTo>
                  <a:lnTo>
                    <a:pt x="30683" y="4330365"/>
                  </a:lnTo>
                  <a:lnTo>
                    <a:pt x="7185909" y="4330365"/>
                  </a:lnTo>
                  <a:lnTo>
                    <a:pt x="7185909" y="231144"/>
                  </a:lnTo>
                  <a:cubicBezTo>
                    <a:pt x="7185909" y="112504"/>
                    <a:pt x="7091815" y="30683"/>
                    <a:pt x="6973175" y="30683"/>
                  </a:cubicBezTo>
                  <a:close/>
                </a:path>
              </a:pathLst>
            </a:custGeom>
            <a:solidFill>
              <a:srgbClr val="23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0E8C849A-2C0E-4C57-9741-3E2EC0D0C892}"/>
                </a:ext>
              </a:extLst>
            </p:cNvPr>
            <p:cNvSpPr/>
            <p:nvPr/>
          </p:nvSpPr>
          <p:spPr>
            <a:xfrm>
              <a:off x="4968919" y="6159768"/>
              <a:ext cx="2168250" cy="122731"/>
            </a:xfrm>
            <a:custGeom>
              <a:avLst/>
              <a:gdLst>
                <a:gd name="connsiteX0" fmla="*/ 30683 w 2168250"/>
                <a:gd name="connsiteY0" fmla="*/ 34774 h 122731"/>
                <a:gd name="connsiteX1" fmla="*/ 30683 w 2168250"/>
                <a:gd name="connsiteY1" fmla="*/ 34774 h 122731"/>
                <a:gd name="connsiteX2" fmla="*/ 30683 w 2168250"/>
                <a:gd name="connsiteY2" fmla="*/ 38865 h 122731"/>
                <a:gd name="connsiteX3" fmla="*/ 30683 w 2168250"/>
                <a:gd name="connsiteY3" fmla="*/ 38865 h 122731"/>
                <a:gd name="connsiteX4" fmla="*/ 263872 w 2168250"/>
                <a:gd name="connsiteY4" fmla="*/ 96140 h 122731"/>
                <a:gd name="connsiteX5" fmla="*/ 1069807 w 2168250"/>
                <a:gd name="connsiteY5" fmla="*/ 96140 h 122731"/>
                <a:gd name="connsiteX6" fmla="*/ 1118899 w 2168250"/>
                <a:gd name="connsiteY6" fmla="*/ 96140 h 122731"/>
                <a:gd name="connsiteX7" fmla="*/ 1924834 w 2168250"/>
                <a:gd name="connsiteY7" fmla="*/ 96140 h 122731"/>
                <a:gd name="connsiteX8" fmla="*/ 2153932 w 2168250"/>
                <a:gd name="connsiteY8" fmla="*/ 30683 h 122731"/>
                <a:gd name="connsiteX9" fmla="*/ 2137568 w 2168250"/>
                <a:gd name="connsiteY9" fmla="*/ 30683 h 122731"/>
                <a:gd name="connsiteX10" fmla="*/ 2137568 w 2168250"/>
                <a:gd name="connsiteY10" fmla="*/ 30683 h 122731"/>
                <a:gd name="connsiteX11" fmla="*/ 30683 w 2168250"/>
                <a:gd name="connsiteY11" fmla="*/ 30683 h 122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68250" h="122731">
                  <a:moveTo>
                    <a:pt x="30683" y="34774"/>
                  </a:moveTo>
                  <a:lnTo>
                    <a:pt x="30683" y="34774"/>
                  </a:lnTo>
                  <a:cubicBezTo>
                    <a:pt x="30683" y="38865"/>
                    <a:pt x="30683" y="38865"/>
                    <a:pt x="30683" y="38865"/>
                  </a:cubicBezTo>
                  <a:lnTo>
                    <a:pt x="30683" y="38865"/>
                  </a:lnTo>
                  <a:cubicBezTo>
                    <a:pt x="30683" y="79775"/>
                    <a:pt x="96139" y="96140"/>
                    <a:pt x="263872" y="96140"/>
                  </a:cubicBezTo>
                  <a:cubicBezTo>
                    <a:pt x="591155" y="96140"/>
                    <a:pt x="942984" y="96140"/>
                    <a:pt x="1069807" y="96140"/>
                  </a:cubicBezTo>
                  <a:cubicBezTo>
                    <a:pt x="1102535" y="96140"/>
                    <a:pt x="1118899" y="96140"/>
                    <a:pt x="1118899" y="96140"/>
                  </a:cubicBezTo>
                  <a:cubicBezTo>
                    <a:pt x="1249812" y="96140"/>
                    <a:pt x="1601642" y="96140"/>
                    <a:pt x="1924834" y="96140"/>
                  </a:cubicBezTo>
                  <a:cubicBezTo>
                    <a:pt x="2092566" y="96140"/>
                    <a:pt x="2149841" y="75684"/>
                    <a:pt x="2153932" y="30683"/>
                  </a:cubicBezTo>
                  <a:lnTo>
                    <a:pt x="2137568" y="30683"/>
                  </a:lnTo>
                  <a:lnTo>
                    <a:pt x="2137568" y="30683"/>
                  </a:lnTo>
                  <a:lnTo>
                    <a:pt x="30683" y="3068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57760D15-C97F-425A-A4BC-A5F09A0D2FFB}"/>
                </a:ext>
              </a:extLst>
            </p:cNvPr>
            <p:cNvSpPr/>
            <p:nvPr/>
          </p:nvSpPr>
          <p:spPr>
            <a:xfrm>
              <a:off x="2481568" y="4903820"/>
              <a:ext cx="7200228" cy="572745"/>
            </a:xfrm>
            <a:custGeom>
              <a:avLst/>
              <a:gdLst>
                <a:gd name="connsiteX0" fmla="*/ 30683 w 7200227"/>
                <a:gd name="connsiteY0" fmla="*/ 362057 h 572745"/>
                <a:gd name="connsiteX1" fmla="*/ 259781 w 7200227"/>
                <a:gd name="connsiteY1" fmla="*/ 562518 h 572745"/>
                <a:gd name="connsiteX2" fmla="*/ 3561249 w 7200227"/>
                <a:gd name="connsiteY2" fmla="*/ 562518 h 572745"/>
                <a:gd name="connsiteX3" fmla="*/ 3671707 w 7200227"/>
                <a:gd name="connsiteY3" fmla="*/ 562518 h 572745"/>
                <a:gd name="connsiteX4" fmla="*/ 6973175 w 7200227"/>
                <a:gd name="connsiteY4" fmla="*/ 562518 h 572745"/>
                <a:gd name="connsiteX5" fmla="*/ 7185909 w 7200227"/>
                <a:gd name="connsiteY5" fmla="*/ 362057 h 572745"/>
                <a:gd name="connsiteX6" fmla="*/ 7185909 w 7200227"/>
                <a:gd name="connsiteY6" fmla="*/ 30683 h 572745"/>
                <a:gd name="connsiteX7" fmla="*/ 30683 w 7200227"/>
                <a:gd name="connsiteY7" fmla="*/ 30683 h 572745"/>
                <a:gd name="connsiteX8" fmla="*/ 30683 w 7200227"/>
                <a:gd name="connsiteY8" fmla="*/ 362057 h 572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572745">
                  <a:moveTo>
                    <a:pt x="30683" y="362057"/>
                  </a:moveTo>
                  <a:cubicBezTo>
                    <a:pt x="30683" y="464333"/>
                    <a:pt x="141141" y="562518"/>
                    <a:pt x="259781" y="562518"/>
                  </a:cubicBezTo>
                  <a:lnTo>
                    <a:pt x="3561249" y="562518"/>
                  </a:lnTo>
                  <a:lnTo>
                    <a:pt x="3671707" y="562518"/>
                  </a:lnTo>
                  <a:lnTo>
                    <a:pt x="6973175" y="562518"/>
                  </a:lnTo>
                  <a:cubicBezTo>
                    <a:pt x="7091815" y="562518"/>
                    <a:pt x="7185909" y="464333"/>
                    <a:pt x="7185909" y="362057"/>
                  </a:cubicBezTo>
                  <a:lnTo>
                    <a:pt x="7185909" y="30683"/>
                  </a:lnTo>
                  <a:lnTo>
                    <a:pt x="30683" y="30683"/>
                  </a:lnTo>
                  <a:lnTo>
                    <a:pt x="30683" y="362057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788D6D70-B4DD-4089-93CE-CCF9720EABDC}"/>
                </a:ext>
              </a:extLst>
            </p:cNvPr>
            <p:cNvSpPr/>
            <p:nvPr/>
          </p:nvSpPr>
          <p:spPr>
            <a:xfrm>
              <a:off x="2747714" y="910966"/>
              <a:ext cx="6676116" cy="3763756"/>
            </a:xfrm>
            <a:custGeom>
              <a:avLst/>
              <a:gdLst>
                <a:gd name="connsiteX0" fmla="*/ 30683 w 6586571"/>
                <a:gd name="connsiteY0" fmla="*/ 30683 h 3763755"/>
                <a:gd name="connsiteX1" fmla="*/ 6564071 w 6586571"/>
                <a:gd name="connsiteY1" fmla="*/ 30683 h 3763755"/>
                <a:gd name="connsiteX2" fmla="*/ 6564071 w 6586571"/>
                <a:gd name="connsiteY2" fmla="*/ 3753528 h 3763755"/>
                <a:gd name="connsiteX3" fmla="*/ 30683 w 6586571"/>
                <a:gd name="connsiteY3" fmla="*/ 3753528 h 376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86571" h="3763755">
                  <a:moveTo>
                    <a:pt x="30683" y="30683"/>
                  </a:moveTo>
                  <a:lnTo>
                    <a:pt x="6564071" y="30683"/>
                  </a:lnTo>
                  <a:lnTo>
                    <a:pt x="6564071" y="3753528"/>
                  </a:lnTo>
                  <a:lnTo>
                    <a:pt x="30683" y="3753528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848B7897-FAD7-46BF-A4CB-B0F6EAA45B4C}"/>
                </a:ext>
              </a:extLst>
            </p:cNvPr>
            <p:cNvSpPr/>
            <p:nvPr/>
          </p:nvSpPr>
          <p:spPr>
            <a:xfrm>
              <a:off x="5654591" y="939518"/>
              <a:ext cx="3769239" cy="3736342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DB1E405F-3A4A-48C5-9340-F20F2A97569A}"/>
              </a:ext>
            </a:extLst>
          </p:cNvPr>
          <p:cNvSpPr>
            <a:spLocks noGrp="1"/>
          </p:cNvSpPr>
          <p:nvPr>
            <p:ph type="pic" idx="15" hasCustomPrompt="1"/>
          </p:nvPr>
        </p:nvSpPr>
        <p:spPr>
          <a:xfrm>
            <a:off x="7004813" y="1641789"/>
            <a:ext cx="4255842" cy="258895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4" name="Text Placeholder 9">
            <a:extLst>
              <a:ext uri="{FF2B5EF4-FFF2-40B4-BE49-F238E27FC236}">
                <a16:creationId xmlns:a16="http://schemas.microsoft.com/office/drawing/2014/main" id="{96EDD60F-8AE0-4306-89FE-865AD35D136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24452834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4868462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8EEBE92B-4C43-4360-A334-1907DAE0919E}"/>
              </a:ext>
            </a:extLst>
          </p:cNvPr>
          <p:cNvSpPr>
            <a:spLocks noGrp="1"/>
          </p:cNvSpPr>
          <p:nvPr>
            <p:ph type="pic" idx="10" hasCustomPrompt="1"/>
          </p:nvPr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1883796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4557430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12192C64-74BE-4458-A1A9-778DF09ED51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13187D0-1EB0-49E5-8698-909F94888AE1}"/>
              </a:ext>
            </a:extLst>
          </p:cNvPr>
          <p:cNvSpPr/>
          <p:nvPr userDrawn="1"/>
        </p:nvSpPr>
        <p:spPr>
          <a:xfrm>
            <a:off x="3397776" y="2717708"/>
            <a:ext cx="8794226" cy="2404870"/>
          </a:xfrm>
          <a:prstGeom prst="rect">
            <a:avLst/>
          </a:prstGeom>
          <a:solidFill>
            <a:schemeClr val="accent4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F1E3D1A7-252E-468D-BC21-CAD709ABC6A1}"/>
              </a:ext>
            </a:extLst>
          </p:cNvPr>
          <p:cNvGrpSpPr/>
          <p:nvPr userDrawn="1"/>
        </p:nvGrpSpPr>
        <p:grpSpPr>
          <a:xfrm>
            <a:off x="733478" y="1571013"/>
            <a:ext cx="2664296" cy="4683693"/>
            <a:chOff x="445712" y="1449040"/>
            <a:chExt cx="2113018" cy="3924176"/>
          </a:xfrm>
        </p:grpSpPr>
        <p:sp>
          <p:nvSpPr>
            <p:cNvPr id="5" name="Rounded Rectangle 4">
              <a:extLst>
                <a:ext uri="{FF2B5EF4-FFF2-40B4-BE49-F238E27FC236}">
                  <a16:creationId xmlns:a16="http://schemas.microsoft.com/office/drawing/2014/main" id="{E0A6BA71-72E8-4693-8209-A8CED045734E}"/>
                </a:ext>
              </a:extLst>
            </p:cNvPr>
            <p:cNvSpPr/>
            <p:nvPr userDrawn="1"/>
          </p:nvSpPr>
          <p:spPr>
            <a:xfrm>
              <a:off x="445712" y="1449040"/>
              <a:ext cx="2113018" cy="3924176"/>
            </a:xfrm>
            <a:prstGeom prst="roundRect">
              <a:avLst>
                <a:gd name="adj" fmla="val 13580"/>
              </a:avLst>
            </a:prstGeom>
            <a:solidFill>
              <a:srgbClr val="262626"/>
            </a:solidFill>
            <a:ln w="88900">
              <a:noFill/>
            </a:ln>
            <a:effectLst/>
            <a:scene3d>
              <a:camera prst="perspectiveFront"/>
              <a:lightRig rig="threePt" dir="t"/>
            </a:scene3d>
            <a:sp3d prstMaterial="plastic">
              <a:bevelT w="127000" h="50800"/>
              <a:bevelB w="127000" h="254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7AAAFD03-8287-4A0B-9C6E-491529AE2A39}"/>
                </a:ext>
              </a:extLst>
            </p:cNvPr>
            <p:cNvSpPr/>
            <p:nvPr userDrawn="1"/>
          </p:nvSpPr>
          <p:spPr>
            <a:xfrm>
              <a:off x="1379920" y="1650572"/>
              <a:ext cx="216024" cy="34350"/>
            </a:xfrm>
            <a:prstGeom prst="rect">
              <a:avLst/>
            </a:prstGeom>
            <a:solidFill>
              <a:srgbClr val="B0B0B0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3A2A64B0-CBFC-43E7-B30E-EF38CB49BE66}"/>
                </a:ext>
              </a:extLst>
            </p:cNvPr>
            <p:cNvGrpSpPr/>
            <p:nvPr userDrawn="1"/>
          </p:nvGrpSpPr>
          <p:grpSpPr>
            <a:xfrm>
              <a:off x="1407705" y="5045834"/>
              <a:ext cx="211967" cy="211967"/>
              <a:chOff x="1549420" y="5712364"/>
              <a:chExt cx="312583" cy="312583"/>
            </a:xfrm>
          </p:grpSpPr>
          <p:sp>
            <p:nvSpPr>
              <p:cNvPr id="8" name="Oval 7">
                <a:extLst>
                  <a:ext uri="{FF2B5EF4-FFF2-40B4-BE49-F238E27FC236}">
                    <a16:creationId xmlns:a16="http://schemas.microsoft.com/office/drawing/2014/main" id="{00A16E07-F637-4BC4-8D2D-EB2BA688F93A}"/>
                  </a:ext>
                </a:extLst>
              </p:cNvPr>
              <p:cNvSpPr/>
              <p:nvPr userDrawn="1"/>
            </p:nvSpPr>
            <p:spPr>
              <a:xfrm>
                <a:off x="1549420" y="5712364"/>
                <a:ext cx="312583" cy="31258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>
                      <a:lumMod val="94000"/>
                      <a:lumOff val="6000"/>
                    </a:schemeClr>
                  </a:gs>
                  <a:gs pos="56000">
                    <a:schemeClr val="tx1">
                      <a:lumMod val="65000"/>
                      <a:lumOff val="35000"/>
                    </a:schemeClr>
                  </a:gs>
                  <a:gs pos="91000">
                    <a:schemeClr val="tx1">
                      <a:lumMod val="50000"/>
                      <a:lumOff val="50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0800000" scaled="1"/>
                <a:tileRect/>
              </a:gradFill>
              <a:ln w="0">
                <a:solidFill>
                  <a:srgbClr val="262626"/>
                </a:solidFill>
              </a:ln>
              <a:scene3d>
                <a:camera prst="perspectiveFront"/>
                <a:lightRig rig="threePt" dir="t"/>
              </a:scene3d>
              <a:sp3d>
                <a:bevelT w="6350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  <p:sp>
            <p:nvSpPr>
              <p:cNvPr id="9" name="Rounded Rectangle 8">
                <a:extLst>
                  <a:ext uri="{FF2B5EF4-FFF2-40B4-BE49-F238E27FC236}">
                    <a16:creationId xmlns:a16="http://schemas.microsoft.com/office/drawing/2014/main" id="{145304A0-633D-483E-B5D4-E88C5103AD1C}"/>
                  </a:ext>
                </a:extLst>
              </p:cNvPr>
              <p:cNvSpPr/>
              <p:nvPr userDrawn="1"/>
            </p:nvSpPr>
            <p:spPr>
              <a:xfrm>
                <a:off x="1634225" y="5796647"/>
                <a:ext cx="142969" cy="144016"/>
              </a:xfrm>
              <a:prstGeom prst="roundRect">
                <a:avLst/>
              </a:prstGeom>
              <a:solidFill>
                <a:srgbClr val="737373"/>
              </a:solidFill>
              <a:ln w="6350">
                <a:solidFill>
                  <a:srgbClr val="B0B0B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</p:grpSp>
      </p:grp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AD62BF6F-C173-49AC-B1A7-881D95D2A874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921396" y="1982583"/>
            <a:ext cx="2288460" cy="3753075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509740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1636620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35">
            <a:extLst>
              <a:ext uri="{FF2B5EF4-FFF2-40B4-BE49-F238E27FC236}">
                <a16:creationId xmlns:a16="http://schemas.microsoft.com/office/drawing/2014/main" id="{142C5724-77FA-40DA-AA3D-C4803879E32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1119739"/>
            <a:ext cx="5135893" cy="374942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288000" tIns="612000" anchor="ctr"/>
          <a:lstStyle>
            <a:lvl1pPr marL="0" indent="0" algn="ctr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3" name="Rectangle 36">
            <a:extLst>
              <a:ext uri="{FF2B5EF4-FFF2-40B4-BE49-F238E27FC236}">
                <a16:creationId xmlns:a16="http://schemas.microsoft.com/office/drawing/2014/main" id="{566854F9-C82B-42C0-9864-814364F78D49}"/>
              </a:ext>
            </a:extLst>
          </p:cNvPr>
          <p:cNvSpPr/>
          <p:nvPr userDrawn="1"/>
        </p:nvSpPr>
        <p:spPr>
          <a:xfrm rot="10800000">
            <a:off x="5135892" y="1119739"/>
            <a:ext cx="4022165" cy="5305775"/>
          </a:xfrm>
          <a:prstGeom prst="round2SameRect">
            <a:avLst>
              <a:gd name="adj1" fmla="val 8400"/>
              <a:gd name="adj2" fmla="val 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4" name="Picture Placeholder 35">
            <a:extLst>
              <a:ext uri="{FF2B5EF4-FFF2-40B4-BE49-F238E27FC236}">
                <a16:creationId xmlns:a16="http://schemas.microsoft.com/office/drawing/2014/main" id="{FF27A6A8-5D29-45CB-A1C8-DC0DB5928EA3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9158060" y="1119739"/>
            <a:ext cx="3050616" cy="374942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288000" tIns="612000"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5" name="제목 1">
            <a:extLst>
              <a:ext uri="{FF2B5EF4-FFF2-40B4-BE49-F238E27FC236}">
                <a16:creationId xmlns:a16="http://schemas.microsoft.com/office/drawing/2014/main" id="{268330C9-9399-4829-94E1-871D4C2C6A6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-13503" y="209181"/>
            <a:ext cx="12192000" cy="701377"/>
          </a:xfrm>
          <a:prstGeom prst="rect">
            <a:avLst/>
          </a:prstGeom>
        </p:spPr>
        <p:txBody>
          <a:bodyPr anchor="ctr">
            <a:noAutofit/>
          </a:bodyPr>
          <a:lstStyle>
            <a:lvl1pPr algn="ctr">
              <a:defRPr sz="5400" b="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BASIC LAYOUT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6492805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Contents slide layout"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6994493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ontents slide layout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48309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066714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NG sets layout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24463927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62A52DF-2523-4479-BFA3-B5ACE9887E1C}"/>
              </a:ext>
            </a:extLst>
          </p:cNvPr>
          <p:cNvSpPr txBox="1"/>
          <p:nvPr userDrawn="1"/>
        </p:nvSpPr>
        <p:spPr>
          <a:xfrm>
            <a:off x="721229" y="5808438"/>
            <a:ext cx="2232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31367658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847202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8993242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58394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Agenda slide layout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823200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aam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EF70765A-4598-4D75-8EBE-B820808F655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757603" y="339509"/>
            <a:ext cx="8139123" cy="724247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Our Team LAYOUT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18FCB7EA-8D92-4D0E-9CA0-85144BF38C6B}"/>
              </a:ext>
            </a:extLst>
          </p:cNvPr>
          <p:cNvSpPr/>
          <p:nvPr userDrawn="1"/>
        </p:nvSpPr>
        <p:spPr>
          <a:xfrm>
            <a:off x="0" y="0"/>
            <a:ext cx="3305175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D802EA39-5DED-448F-8820-B1ABE5CA1E71}"/>
              </a:ext>
            </a:extLst>
          </p:cNvPr>
          <p:cNvSpPr>
            <a:spLocks noGrp="1"/>
          </p:cNvSpPr>
          <p:nvPr>
            <p:ph type="pic" idx="11" hasCustomPrompt="1"/>
          </p:nvPr>
        </p:nvSpPr>
        <p:spPr>
          <a:xfrm>
            <a:off x="716587" y="1337925"/>
            <a:ext cx="1872000" cy="1872000"/>
          </a:xfrm>
          <a:prstGeom prst="ellipse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2F7CE143-A17C-48DA-B38E-D420E73F1F4A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3870959" y="1413181"/>
            <a:ext cx="1645288" cy="1645288"/>
          </a:xfrm>
          <a:prstGeom prst="ellipse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1FE75AB2-0C94-497E-AD67-9C328DBA4955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6770685" y="1413181"/>
            <a:ext cx="1645288" cy="1645288"/>
          </a:xfrm>
          <a:prstGeom prst="ellipse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F8C33CBB-29FC-42FB-B7CF-AC46C7F9D535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9670412" y="1413181"/>
            <a:ext cx="1645288" cy="1645288"/>
          </a:xfrm>
          <a:prstGeom prst="ellipse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05352C5B-FBD3-435D-9512-C93A0A1359B7}"/>
              </a:ext>
            </a:extLst>
          </p:cNvPr>
          <p:cNvSpPr>
            <a:spLocks noGrp="1"/>
          </p:cNvSpPr>
          <p:nvPr>
            <p:ph type="pic" idx="15" hasCustomPrompt="1"/>
          </p:nvPr>
        </p:nvSpPr>
        <p:spPr>
          <a:xfrm>
            <a:off x="3870959" y="4003981"/>
            <a:ext cx="1645288" cy="1645288"/>
          </a:xfrm>
          <a:prstGeom prst="ellipse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9" name="Picture Placeholder 2">
            <a:extLst>
              <a:ext uri="{FF2B5EF4-FFF2-40B4-BE49-F238E27FC236}">
                <a16:creationId xmlns:a16="http://schemas.microsoft.com/office/drawing/2014/main" id="{2D54D713-E45D-430A-9800-572AB275CE05}"/>
              </a:ext>
            </a:extLst>
          </p:cNvPr>
          <p:cNvSpPr>
            <a:spLocks noGrp="1"/>
          </p:cNvSpPr>
          <p:nvPr>
            <p:ph type="pic" idx="16" hasCustomPrompt="1"/>
          </p:nvPr>
        </p:nvSpPr>
        <p:spPr>
          <a:xfrm>
            <a:off x="6770685" y="4003981"/>
            <a:ext cx="1645288" cy="1645288"/>
          </a:xfrm>
          <a:prstGeom prst="ellipse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7278150E-0CF8-4DE5-B9B3-5454DEEA0C24}"/>
              </a:ext>
            </a:extLst>
          </p:cNvPr>
          <p:cNvSpPr>
            <a:spLocks noGrp="1"/>
          </p:cNvSpPr>
          <p:nvPr>
            <p:ph type="pic" idx="17" hasCustomPrompt="1"/>
          </p:nvPr>
        </p:nvSpPr>
        <p:spPr>
          <a:xfrm>
            <a:off x="9670412" y="4003981"/>
            <a:ext cx="1645288" cy="1645288"/>
          </a:xfrm>
          <a:prstGeom prst="ellipse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686641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2">
            <a:extLst>
              <a:ext uri="{FF2B5EF4-FFF2-40B4-BE49-F238E27FC236}">
                <a16:creationId xmlns:a16="http://schemas.microsoft.com/office/drawing/2014/main" id="{C79AF168-5D44-4851-A705-AE9B9E7AE43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-1"/>
            <a:ext cx="12192000" cy="395089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332950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204451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42F82AFC-ADCE-4ECF-AE6F-6E947248187A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2397589" y="548640"/>
            <a:ext cx="3696000" cy="324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38A22A7-70F6-42FD-9BCC-09C9D39F335C}"/>
              </a:ext>
            </a:extLst>
          </p:cNvPr>
          <p:cNvSpPr>
            <a:spLocks noGrp="1"/>
          </p:cNvSpPr>
          <p:nvPr>
            <p:ph type="pic" idx="10" hasCustomPrompt="1"/>
          </p:nvPr>
        </p:nvSpPr>
        <p:spPr>
          <a:xfrm>
            <a:off x="6096917" y="548640"/>
            <a:ext cx="5136000" cy="324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4" name="Rectangle 7">
            <a:extLst>
              <a:ext uri="{FF2B5EF4-FFF2-40B4-BE49-F238E27FC236}">
                <a16:creationId xmlns:a16="http://schemas.microsoft.com/office/drawing/2014/main" id="{E765755F-B397-4AEB-84EE-3DED490ADC3F}"/>
              </a:ext>
            </a:extLst>
          </p:cNvPr>
          <p:cNvSpPr/>
          <p:nvPr userDrawn="1"/>
        </p:nvSpPr>
        <p:spPr>
          <a:xfrm>
            <a:off x="0" y="548640"/>
            <a:ext cx="2397589" cy="3240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5" name="Rectangle 8">
            <a:extLst>
              <a:ext uri="{FF2B5EF4-FFF2-40B4-BE49-F238E27FC236}">
                <a16:creationId xmlns:a16="http://schemas.microsoft.com/office/drawing/2014/main" id="{B1AB36E9-B3FF-425B-9F6D-439DCABAC3CF}"/>
              </a:ext>
            </a:extLst>
          </p:cNvPr>
          <p:cNvSpPr/>
          <p:nvPr userDrawn="1"/>
        </p:nvSpPr>
        <p:spPr>
          <a:xfrm>
            <a:off x="11226800" y="548640"/>
            <a:ext cx="965200" cy="3240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</p:spTree>
    <p:extLst>
      <p:ext uri="{BB962C8B-B14F-4D97-AF65-F5344CB8AC3E}">
        <p14:creationId xmlns:p14="http://schemas.microsoft.com/office/powerpoint/2010/main" val="11995856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20" Type="http://schemas.openxmlformats.org/officeDocument/2006/relationships/theme" Target="../theme/theme2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2.xml"/><Relationship Id="rId19" Type="http://schemas.openxmlformats.org/officeDocument/2006/relationships/slideLayout" Target="../slideLayouts/slideLayout21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45990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153115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9" r:id="rId15"/>
    <p:sldLayoutId id="2147483690" r:id="rId16"/>
    <p:sldLayoutId id="2147483687" r:id="rId17"/>
    <p:sldLayoutId id="2147483671" r:id="rId18"/>
    <p:sldLayoutId id="2147483672" r:id="rId19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8408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0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Freeform: Shape 364">
            <a:extLst>
              <a:ext uri="{FF2B5EF4-FFF2-40B4-BE49-F238E27FC236}">
                <a16:creationId xmlns:a16="http://schemas.microsoft.com/office/drawing/2014/main" id="{C93669E2-5C7A-4DD7-8325-FBE096577AEF}"/>
              </a:ext>
            </a:extLst>
          </p:cNvPr>
          <p:cNvSpPr/>
          <p:nvPr/>
        </p:nvSpPr>
        <p:spPr>
          <a:xfrm>
            <a:off x="-10971" y="3805208"/>
            <a:ext cx="12196550" cy="2858762"/>
          </a:xfrm>
          <a:custGeom>
            <a:avLst/>
            <a:gdLst>
              <a:gd name="connsiteX0" fmla="*/ 16404499 w 18982931"/>
              <a:gd name="connsiteY0" fmla="*/ 4309270 h 4449429"/>
              <a:gd name="connsiteX1" fmla="*/ 16404499 w 18982931"/>
              <a:gd name="connsiteY1" fmla="*/ 4366104 h 4449429"/>
              <a:gd name="connsiteX2" fmla="*/ 16461332 w 18982931"/>
              <a:gd name="connsiteY2" fmla="*/ 4366104 h 4449429"/>
              <a:gd name="connsiteX3" fmla="*/ 16461332 w 18982931"/>
              <a:gd name="connsiteY3" fmla="*/ 4309270 h 4449429"/>
              <a:gd name="connsiteX4" fmla="*/ 16292444 w 18982931"/>
              <a:gd name="connsiteY4" fmla="*/ 4309270 h 4449429"/>
              <a:gd name="connsiteX5" fmla="*/ 16292444 w 18982931"/>
              <a:gd name="connsiteY5" fmla="*/ 4366104 h 4449429"/>
              <a:gd name="connsiteX6" fmla="*/ 16349278 w 18982931"/>
              <a:gd name="connsiteY6" fmla="*/ 4366104 h 4449429"/>
              <a:gd name="connsiteX7" fmla="*/ 16349278 w 18982931"/>
              <a:gd name="connsiteY7" fmla="*/ 4309270 h 4449429"/>
              <a:gd name="connsiteX8" fmla="*/ 16180390 w 18982931"/>
              <a:gd name="connsiteY8" fmla="*/ 4309270 h 4449429"/>
              <a:gd name="connsiteX9" fmla="*/ 16180390 w 18982931"/>
              <a:gd name="connsiteY9" fmla="*/ 4366104 h 4449429"/>
              <a:gd name="connsiteX10" fmla="*/ 16237224 w 18982931"/>
              <a:gd name="connsiteY10" fmla="*/ 4366104 h 4449429"/>
              <a:gd name="connsiteX11" fmla="*/ 16237224 w 18982931"/>
              <a:gd name="connsiteY11" fmla="*/ 4309270 h 4449429"/>
              <a:gd name="connsiteX12" fmla="*/ 2813944 w 18982931"/>
              <a:gd name="connsiteY12" fmla="*/ 4309269 h 4449429"/>
              <a:gd name="connsiteX13" fmla="*/ 2813944 w 18982931"/>
              <a:gd name="connsiteY13" fmla="*/ 4366102 h 4449429"/>
              <a:gd name="connsiteX14" fmla="*/ 2870780 w 18982931"/>
              <a:gd name="connsiteY14" fmla="*/ 4366102 h 4449429"/>
              <a:gd name="connsiteX15" fmla="*/ 2870780 w 18982931"/>
              <a:gd name="connsiteY15" fmla="*/ 4309269 h 4449429"/>
              <a:gd name="connsiteX16" fmla="*/ 2701890 w 18982931"/>
              <a:gd name="connsiteY16" fmla="*/ 4309269 h 4449429"/>
              <a:gd name="connsiteX17" fmla="*/ 2701890 w 18982931"/>
              <a:gd name="connsiteY17" fmla="*/ 4366102 h 4449429"/>
              <a:gd name="connsiteX18" fmla="*/ 2758723 w 18982931"/>
              <a:gd name="connsiteY18" fmla="*/ 4366102 h 4449429"/>
              <a:gd name="connsiteX19" fmla="*/ 2758723 w 18982931"/>
              <a:gd name="connsiteY19" fmla="*/ 4309269 h 4449429"/>
              <a:gd name="connsiteX20" fmla="*/ 2589843 w 18982931"/>
              <a:gd name="connsiteY20" fmla="*/ 4309269 h 4449429"/>
              <a:gd name="connsiteX21" fmla="*/ 2589843 w 18982931"/>
              <a:gd name="connsiteY21" fmla="*/ 4366102 h 4449429"/>
              <a:gd name="connsiteX22" fmla="*/ 2646669 w 18982931"/>
              <a:gd name="connsiteY22" fmla="*/ 4366102 h 4449429"/>
              <a:gd name="connsiteX23" fmla="*/ 2646669 w 18982931"/>
              <a:gd name="connsiteY23" fmla="*/ 4309269 h 4449429"/>
              <a:gd name="connsiteX24" fmla="*/ 16404499 w 18982931"/>
              <a:gd name="connsiteY24" fmla="*/ 4163982 h 4449429"/>
              <a:gd name="connsiteX25" fmla="*/ 16404499 w 18982931"/>
              <a:gd name="connsiteY25" fmla="*/ 4220816 h 4449429"/>
              <a:gd name="connsiteX26" fmla="*/ 16461332 w 18982931"/>
              <a:gd name="connsiteY26" fmla="*/ 4220816 h 4449429"/>
              <a:gd name="connsiteX27" fmla="*/ 16461332 w 18982931"/>
              <a:gd name="connsiteY27" fmla="*/ 4163982 h 4449429"/>
              <a:gd name="connsiteX28" fmla="*/ 16292444 w 18982931"/>
              <a:gd name="connsiteY28" fmla="*/ 4163982 h 4449429"/>
              <a:gd name="connsiteX29" fmla="*/ 16292444 w 18982931"/>
              <a:gd name="connsiteY29" fmla="*/ 4220816 h 4449429"/>
              <a:gd name="connsiteX30" fmla="*/ 16349278 w 18982931"/>
              <a:gd name="connsiteY30" fmla="*/ 4220816 h 4449429"/>
              <a:gd name="connsiteX31" fmla="*/ 16349278 w 18982931"/>
              <a:gd name="connsiteY31" fmla="*/ 4163982 h 4449429"/>
              <a:gd name="connsiteX32" fmla="*/ 16180390 w 18982931"/>
              <a:gd name="connsiteY32" fmla="*/ 4163982 h 4449429"/>
              <a:gd name="connsiteX33" fmla="*/ 16180390 w 18982931"/>
              <a:gd name="connsiteY33" fmla="*/ 4220816 h 4449429"/>
              <a:gd name="connsiteX34" fmla="*/ 16237224 w 18982931"/>
              <a:gd name="connsiteY34" fmla="*/ 4220816 h 4449429"/>
              <a:gd name="connsiteX35" fmla="*/ 16237224 w 18982931"/>
              <a:gd name="connsiteY35" fmla="*/ 4163982 h 4449429"/>
              <a:gd name="connsiteX36" fmla="*/ 2813944 w 18982931"/>
              <a:gd name="connsiteY36" fmla="*/ 4163981 h 4449429"/>
              <a:gd name="connsiteX37" fmla="*/ 2813944 w 18982931"/>
              <a:gd name="connsiteY37" fmla="*/ 4220814 h 4449429"/>
              <a:gd name="connsiteX38" fmla="*/ 2870780 w 18982931"/>
              <a:gd name="connsiteY38" fmla="*/ 4220814 h 4449429"/>
              <a:gd name="connsiteX39" fmla="*/ 2870780 w 18982931"/>
              <a:gd name="connsiteY39" fmla="*/ 4163981 h 4449429"/>
              <a:gd name="connsiteX40" fmla="*/ 2701890 w 18982931"/>
              <a:gd name="connsiteY40" fmla="*/ 4163981 h 4449429"/>
              <a:gd name="connsiteX41" fmla="*/ 2701890 w 18982931"/>
              <a:gd name="connsiteY41" fmla="*/ 4220814 h 4449429"/>
              <a:gd name="connsiteX42" fmla="*/ 2758723 w 18982931"/>
              <a:gd name="connsiteY42" fmla="*/ 4220814 h 4449429"/>
              <a:gd name="connsiteX43" fmla="*/ 2758723 w 18982931"/>
              <a:gd name="connsiteY43" fmla="*/ 4163981 h 4449429"/>
              <a:gd name="connsiteX44" fmla="*/ 2589843 w 18982931"/>
              <a:gd name="connsiteY44" fmla="*/ 4163981 h 4449429"/>
              <a:gd name="connsiteX45" fmla="*/ 2589843 w 18982931"/>
              <a:gd name="connsiteY45" fmla="*/ 4220814 h 4449429"/>
              <a:gd name="connsiteX46" fmla="*/ 2646669 w 18982931"/>
              <a:gd name="connsiteY46" fmla="*/ 4220814 h 4449429"/>
              <a:gd name="connsiteX47" fmla="*/ 2646669 w 18982931"/>
              <a:gd name="connsiteY47" fmla="*/ 4163981 h 4449429"/>
              <a:gd name="connsiteX48" fmla="*/ 9851983 w 18982931"/>
              <a:gd name="connsiteY48" fmla="*/ 4073253 h 4449429"/>
              <a:gd name="connsiteX49" fmla="*/ 9851983 w 18982931"/>
              <a:gd name="connsiteY49" fmla="*/ 4282100 h 4449429"/>
              <a:gd name="connsiteX50" fmla="*/ 9897683 w 18982931"/>
              <a:gd name="connsiteY50" fmla="*/ 4282100 h 4449429"/>
              <a:gd name="connsiteX51" fmla="*/ 9897683 w 18982931"/>
              <a:gd name="connsiteY51" fmla="*/ 4073253 h 4449429"/>
              <a:gd name="connsiteX52" fmla="*/ 9760354 w 18982931"/>
              <a:gd name="connsiteY52" fmla="*/ 4073253 h 4449429"/>
              <a:gd name="connsiteX53" fmla="*/ 9760354 w 18982931"/>
              <a:gd name="connsiteY53" fmla="*/ 4282100 h 4449429"/>
              <a:gd name="connsiteX54" fmla="*/ 9806054 w 18982931"/>
              <a:gd name="connsiteY54" fmla="*/ 4282100 h 4449429"/>
              <a:gd name="connsiteX55" fmla="*/ 9806054 w 18982931"/>
              <a:gd name="connsiteY55" fmla="*/ 4073253 h 4449429"/>
              <a:gd name="connsiteX56" fmla="*/ 9668723 w 18982931"/>
              <a:gd name="connsiteY56" fmla="*/ 4073253 h 4449429"/>
              <a:gd name="connsiteX57" fmla="*/ 9668723 w 18982931"/>
              <a:gd name="connsiteY57" fmla="*/ 4282100 h 4449429"/>
              <a:gd name="connsiteX58" fmla="*/ 9714423 w 18982931"/>
              <a:gd name="connsiteY58" fmla="*/ 4282100 h 4449429"/>
              <a:gd name="connsiteX59" fmla="*/ 9714423 w 18982931"/>
              <a:gd name="connsiteY59" fmla="*/ 4073253 h 4449429"/>
              <a:gd name="connsiteX60" fmla="*/ 9577094 w 18982931"/>
              <a:gd name="connsiteY60" fmla="*/ 4073253 h 4449429"/>
              <a:gd name="connsiteX61" fmla="*/ 9577094 w 18982931"/>
              <a:gd name="connsiteY61" fmla="*/ 4282100 h 4449429"/>
              <a:gd name="connsiteX62" fmla="*/ 9622794 w 18982931"/>
              <a:gd name="connsiteY62" fmla="*/ 4282100 h 4449429"/>
              <a:gd name="connsiteX63" fmla="*/ 9622794 w 18982931"/>
              <a:gd name="connsiteY63" fmla="*/ 4073253 h 4449429"/>
              <a:gd name="connsiteX64" fmla="*/ 9485470 w 18982931"/>
              <a:gd name="connsiteY64" fmla="*/ 4073253 h 4449429"/>
              <a:gd name="connsiteX65" fmla="*/ 9485470 w 18982931"/>
              <a:gd name="connsiteY65" fmla="*/ 4282100 h 4449429"/>
              <a:gd name="connsiteX66" fmla="*/ 9531165 w 18982931"/>
              <a:gd name="connsiteY66" fmla="*/ 4282100 h 4449429"/>
              <a:gd name="connsiteX67" fmla="*/ 9531165 w 18982931"/>
              <a:gd name="connsiteY67" fmla="*/ 4073253 h 4449429"/>
              <a:gd name="connsiteX68" fmla="*/ 9393836 w 18982931"/>
              <a:gd name="connsiteY68" fmla="*/ 4073253 h 4449429"/>
              <a:gd name="connsiteX69" fmla="*/ 9393836 w 18982931"/>
              <a:gd name="connsiteY69" fmla="*/ 4282100 h 4449429"/>
              <a:gd name="connsiteX70" fmla="*/ 9439536 w 18982931"/>
              <a:gd name="connsiteY70" fmla="*/ 4282100 h 4449429"/>
              <a:gd name="connsiteX71" fmla="*/ 9439536 w 18982931"/>
              <a:gd name="connsiteY71" fmla="*/ 4073253 h 4449429"/>
              <a:gd name="connsiteX72" fmla="*/ 9302203 w 18982931"/>
              <a:gd name="connsiteY72" fmla="*/ 4073253 h 4449429"/>
              <a:gd name="connsiteX73" fmla="*/ 9302203 w 18982931"/>
              <a:gd name="connsiteY73" fmla="*/ 4282100 h 4449429"/>
              <a:gd name="connsiteX74" fmla="*/ 9347904 w 18982931"/>
              <a:gd name="connsiteY74" fmla="*/ 4282100 h 4449429"/>
              <a:gd name="connsiteX75" fmla="*/ 9347904 w 18982931"/>
              <a:gd name="connsiteY75" fmla="*/ 4073253 h 4449429"/>
              <a:gd name="connsiteX76" fmla="*/ 16404499 w 18982931"/>
              <a:gd name="connsiteY76" fmla="*/ 4018694 h 4449429"/>
              <a:gd name="connsiteX77" fmla="*/ 16404499 w 18982931"/>
              <a:gd name="connsiteY77" fmla="*/ 4075528 h 4449429"/>
              <a:gd name="connsiteX78" fmla="*/ 16461332 w 18982931"/>
              <a:gd name="connsiteY78" fmla="*/ 4075528 h 4449429"/>
              <a:gd name="connsiteX79" fmla="*/ 16461332 w 18982931"/>
              <a:gd name="connsiteY79" fmla="*/ 4018694 h 4449429"/>
              <a:gd name="connsiteX80" fmla="*/ 16292444 w 18982931"/>
              <a:gd name="connsiteY80" fmla="*/ 4018694 h 4449429"/>
              <a:gd name="connsiteX81" fmla="*/ 16292444 w 18982931"/>
              <a:gd name="connsiteY81" fmla="*/ 4075528 h 4449429"/>
              <a:gd name="connsiteX82" fmla="*/ 16349278 w 18982931"/>
              <a:gd name="connsiteY82" fmla="*/ 4075528 h 4449429"/>
              <a:gd name="connsiteX83" fmla="*/ 16349278 w 18982931"/>
              <a:gd name="connsiteY83" fmla="*/ 4018694 h 4449429"/>
              <a:gd name="connsiteX84" fmla="*/ 16180390 w 18982931"/>
              <a:gd name="connsiteY84" fmla="*/ 4018694 h 4449429"/>
              <a:gd name="connsiteX85" fmla="*/ 16180390 w 18982931"/>
              <a:gd name="connsiteY85" fmla="*/ 4075528 h 4449429"/>
              <a:gd name="connsiteX86" fmla="*/ 16237224 w 18982931"/>
              <a:gd name="connsiteY86" fmla="*/ 4075528 h 4449429"/>
              <a:gd name="connsiteX87" fmla="*/ 16237224 w 18982931"/>
              <a:gd name="connsiteY87" fmla="*/ 4018694 h 4449429"/>
              <a:gd name="connsiteX88" fmla="*/ 2813944 w 18982931"/>
              <a:gd name="connsiteY88" fmla="*/ 4018692 h 4449429"/>
              <a:gd name="connsiteX89" fmla="*/ 2813944 w 18982931"/>
              <a:gd name="connsiteY89" fmla="*/ 4075526 h 4449429"/>
              <a:gd name="connsiteX90" fmla="*/ 2870780 w 18982931"/>
              <a:gd name="connsiteY90" fmla="*/ 4075526 h 4449429"/>
              <a:gd name="connsiteX91" fmla="*/ 2870780 w 18982931"/>
              <a:gd name="connsiteY91" fmla="*/ 4018692 h 4449429"/>
              <a:gd name="connsiteX92" fmla="*/ 2701890 w 18982931"/>
              <a:gd name="connsiteY92" fmla="*/ 4018692 h 4449429"/>
              <a:gd name="connsiteX93" fmla="*/ 2701890 w 18982931"/>
              <a:gd name="connsiteY93" fmla="*/ 4075526 h 4449429"/>
              <a:gd name="connsiteX94" fmla="*/ 2758723 w 18982931"/>
              <a:gd name="connsiteY94" fmla="*/ 4075526 h 4449429"/>
              <a:gd name="connsiteX95" fmla="*/ 2758723 w 18982931"/>
              <a:gd name="connsiteY95" fmla="*/ 4018692 h 4449429"/>
              <a:gd name="connsiteX96" fmla="*/ 2589843 w 18982931"/>
              <a:gd name="connsiteY96" fmla="*/ 4018692 h 4449429"/>
              <a:gd name="connsiteX97" fmla="*/ 2589843 w 18982931"/>
              <a:gd name="connsiteY97" fmla="*/ 4075526 h 4449429"/>
              <a:gd name="connsiteX98" fmla="*/ 2646669 w 18982931"/>
              <a:gd name="connsiteY98" fmla="*/ 4075526 h 4449429"/>
              <a:gd name="connsiteX99" fmla="*/ 2646669 w 18982931"/>
              <a:gd name="connsiteY99" fmla="*/ 4018692 h 4449429"/>
              <a:gd name="connsiteX100" fmla="*/ 16404499 w 18982931"/>
              <a:gd name="connsiteY100" fmla="*/ 3873406 h 4449429"/>
              <a:gd name="connsiteX101" fmla="*/ 16404499 w 18982931"/>
              <a:gd name="connsiteY101" fmla="*/ 3930240 h 4449429"/>
              <a:gd name="connsiteX102" fmla="*/ 16461332 w 18982931"/>
              <a:gd name="connsiteY102" fmla="*/ 3930240 h 4449429"/>
              <a:gd name="connsiteX103" fmla="*/ 16461332 w 18982931"/>
              <a:gd name="connsiteY103" fmla="*/ 3873406 h 4449429"/>
              <a:gd name="connsiteX104" fmla="*/ 16292444 w 18982931"/>
              <a:gd name="connsiteY104" fmla="*/ 3873406 h 4449429"/>
              <a:gd name="connsiteX105" fmla="*/ 16292444 w 18982931"/>
              <a:gd name="connsiteY105" fmla="*/ 3930240 h 4449429"/>
              <a:gd name="connsiteX106" fmla="*/ 16349278 w 18982931"/>
              <a:gd name="connsiteY106" fmla="*/ 3930240 h 4449429"/>
              <a:gd name="connsiteX107" fmla="*/ 16349278 w 18982931"/>
              <a:gd name="connsiteY107" fmla="*/ 3873406 h 4449429"/>
              <a:gd name="connsiteX108" fmla="*/ 16180390 w 18982931"/>
              <a:gd name="connsiteY108" fmla="*/ 3873406 h 4449429"/>
              <a:gd name="connsiteX109" fmla="*/ 16180390 w 18982931"/>
              <a:gd name="connsiteY109" fmla="*/ 3930240 h 4449429"/>
              <a:gd name="connsiteX110" fmla="*/ 16237224 w 18982931"/>
              <a:gd name="connsiteY110" fmla="*/ 3930240 h 4449429"/>
              <a:gd name="connsiteX111" fmla="*/ 16237224 w 18982931"/>
              <a:gd name="connsiteY111" fmla="*/ 3873406 h 4449429"/>
              <a:gd name="connsiteX112" fmla="*/ 2813944 w 18982931"/>
              <a:gd name="connsiteY112" fmla="*/ 3873404 h 4449429"/>
              <a:gd name="connsiteX113" fmla="*/ 2813944 w 18982931"/>
              <a:gd name="connsiteY113" fmla="*/ 3930238 h 4449429"/>
              <a:gd name="connsiteX114" fmla="*/ 2870780 w 18982931"/>
              <a:gd name="connsiteY114" fmla="*/ 3930238 h 4449429"/>
              <a:gd name="connsiteX115" fmla="*/ 2870780 w 18982931"/>
              <a:gd name="connsiteY115" fmla="*/ 3873404 h 4449429"/>
              <a:gd name="connsiteX116" fmla="*/ 2701890 w 18982931"/>
              <a:gd name="connsiteY116" fmla="*/ 3873404 h 4449429"/>
              <a:gd name="connsiteX117" fmla="*/ 2701890 w 18982931"/>
              <a:gd name="connsiteY117" fmla="*/ 3930238 h 4449429"/>
              <a:gd name="connsiteX118" fmla="*/ 2758723 w 18982931"/>
              <a:gd name="connsiteY118" fmla="*/ 3930238 h 4449429"/>
              <a:gd name="connsiteX119" fmla="*/ 2758723 w 18982931"/>
              <a:gd name="connsiteY119" fmla="*/ 3873404 h 4449429"/>
              <a:gd name="connsiteX120" fmla="*/ 2589843 w 18982931"/>
              <a:gd name="connsiteY120" fmla="*/ 3873404 h 4449429"/>
              <a:gd name="connsiteX121" fmla="*/ 2589843 w 18982931"/>
              <a:gd name="connsiteY121" fmla="*/ 3930238 h 4449429"/>
              <a:gd name="connsiteX122" fmla="*/ 2646669 w 18982931"/>
              <a:gd name="connsiteY122" fmla="*/ 3930238 h 4449429"/>
              <a:gd name="connsiteX123" fmla="*/ 2646669 w 18982931"/>
              <a:gd name="connsiteY123" fmla="*/ 3873404 h 4449429"/>
              <a:gd name="connsiteX124" fmla="*/ 17351339 w 18982931"/>
              <a:gd name="connsiteY124" fmla="*/ 3769299 h 4449429"/>
              <a:gd name="connsiteX125" fmla="*/ 17351339 w 18982931"/>
              <a:gd name="connsiteY125" fmla="*/ 3815000 h 4449429"/>
              <a:gd name="connsiteX126" fmla="*/ 17560187 w 18982931"/>
              <a:gd name="connsiteY126" fmla="*/ 3815000 h 4449429"/>
              <a:gd name="connsiteX127" fmla="*/ 17560187 w 18982931"/>
              <a:gd name="connsiteY127" fmla="*/ 3769299 h 4449429"/>
              <a:gd name="connsiteX128" fmla="*/ 16404499 w 18982931"/>
              <a:gd name="connsiteY128" fmla="*/ 3728118 h 4449429"/>
              <a:gd name="connsiteX129" fmla="*/ 16404499 w 18982931"/>
              <a:gd name="connsiteY129" fmla="*/ 3784951 h 4449429"/>
              <a:gd name="connsiteX130" fmla="*/ 16461332 w 18982931"/>
              <a:gd name="connsiteY130" fmla="*/ 3784951 h 4449429"/>
              <a:gd name="connsiteX131" fmla="*/ 16461332 w 18982931"/>
              <a:gd name="connsiteY131" fmla="*/ 3728118 h 4449429"/>
              <a:gd name="connsiteX132" fmla="*/ 16292444 w 18982931"/>
              <a:gd name="connsiteY132" fmla="*/ 3728118 h 4449429"/>
              <a:gd name="connsiteX133" fmla="*/ 16292444 w 18982931"/>
              <a:gd name="connsiteY133" fmla="*/ 3784951 h 4449429"/>
              <a:gd name="connsiteX134" fmla="*/ 16349278 w 18982931"/>
              <a:gd name="connsiteY134" fmla="*/ 3784951 h 4449429"/>
              <a:gd name="connsiteX135" fmla="*/ 16349278 w 18982931"/>
              <a:gd name="connsiteY135" fmla="*/ 3728118 h 4449429"/>
              <a:gd name="connsiteX136" fmla="*/ 16180390 w 18982931"/>
              <a:gd name="connsiteY136" fmla="*/ 3728118 h 4449429"/>
              <a:gd name="connsiteX137" fmla="*/ 16180390 w 18982931"/>
              <a:gd name="connsiteY137" fmla="*/ 3784951 h 4449429"/>
              <a:gd name="connsiteX138" fmla="*/ 16237224 w 18982931"/>
              <a:gd name="connsiteY138" fmla="*/ 3784951 h 4449429"/>
              <a:gd name="connsiteX139" fmla="*/ 16237224 w 18982931"/>
              <a:gd name="connsiteY139" fmla="*/ 3728118 h 4449429"/>
              <a:gd name="connsiteX140" fmla="*/ 2813944 w 18982931"/>
              <a:gd name="connsiteY140" fmla="*/ 3728116 h 4449429"/>
              <a:gd name="connsiteX141" fmla="*/ 2813944 w 18982931"/>
              <a:gd name="connsiteY141" fmla="*/ 3784950 h 4449429"/>
              <a:gd name="connsiteX142" fmla="*/ 2870780 w 18982931"/>
              <a:gd name="connsiteY142" fmla="*/ 3784950 h 4449429"/>
              <a:gd name="connsiteX143" fmla="*/ 2870780 w 18982931"/>
              <a:gd name="connsiteY143" fmla="*/ 3728116 h 4449429"/>
              <a:gd name="connsiteX144" fmla="*/ 2701891 w 18982931"/>
              <a:gd name="connsiteY144" fmla="*/ 3728116 h 4449429"/>
              <a:gd name="connsiteX145" fmla="*/ 2701891 w 18982931"/>
              <a:gd name="connsiteY145" fmla="*/ 3784950 h 4449429"/>
              <a:gd name="connsiteX146" fmla="*/ 2758730 w 18982931"/>
              <a:gd name="connsiteY146" fmla="*/ 3784950 h 4449429"/>
              <a:gd name="connsiteX147" fmla="*/ 2758730 w 18982931"/>
              <a:gd name="connsiteY147" fmla="*/ 3728116 h 4449429"/>
              <a:gd name="connsiteX148" fmla="*/ 2589845 w 18982931"/>
              <a:gd name="connsiteY148" fmla="*/ 3728116 h 4449429"/>
              <a:gd name="connsiteX149" fmla="*/ 2589845 w 18982931"/>
              <a:gd name="connsiteY149" fmla="*/ 3784950 h 4449429"/>
              <a:gd name="connsiteX150" fmla="*/ 2646671 w 18982931"/>
              <a:gd name="connsiteY150" fmla="*/ 3784950 h 4449429"/>
              <a:gd name="connsiteX151" fmla="*/ 2646671 w 18982931"/>
              <a:gd name="connsiteY151" fmla="*/ 3728116 h 4449429"/>
              <a:gd name="connsiteX152" fmla="*/ 17351339 w 18982931"/>
              <a:gd name="connsiteY152" fmla="*/ 3677667 h 4449429"/>
              <a:gd name="connsiteX153" fmla="*/ 17351339 w 18982931"/>
              <a:gd name="connsiteY153" fmla="*/ 3723368 h 4449429"/>
              <a:gd name="connsiteX154" fmla="*/ 17560187 w 18982931"/>
              <a:gd name="connsiteY154" fmla="*/ 3723368 h 4449429"/>
              <a:gd name="connsiteX155" fmla="*/ 17560187 w 18982931"/>
              <a:gd name="connsiteY155" fmla="*/ 3677667 h 4449429"/>
              <a:gd name="connsiteX156" fmla="*/ 12612246 w 18982931"/>
              <a:gd name="connsiteY156" fmla="*/ 3645952 h 4449429"/>
              <a:gd name="connsiteX157" fmla="*/ 12612246 w 18982931"/>
              <a:gd name="connsiteY157" fmla="*/ 3702785 h 4449429"/>
              <a:gd name="connsiteX158" fmla="*/ 12669079 w 18982931"/>
              <a:gd name="connsiteY158" fmla="*/ 3702785 h 4449429"/>
              <a:gd name="connsiteX159" fmla="*/ 12669079 w 18982931"/>
              <a:gd name="connsiteY159" fmla="*/ 3645952 h 4449429"/>
              <a:gd name="connsiteX160" fmla="*/ 12500191 w 18982931"/>
              <a:gd name="connsiteY160" fmla="*/ 3645952 h 4449429"/>
              <a:gd name="connsiteX161" fmla="*/ 12500191 w 18982931"/>
              <a:gd name="connsiteY161" fmla="*/ 3702785 h 4449429"/>
              <a:gd name="connsiteX162" fmla="*/ 12557025 w 18982931"/>
              <a:gd name="connsiteY162" fmla="*/ 3702785 h 4449429"/>
              <a:gd name="connsiteX163" fmla="*/ 12557025 w 18982931"/>
              <a:gd name="connsiteY163" fmla="*/ 3645952 h 4449429"/>
              <a:gd name="connsiteX164" fmla="*/ 12388137 w 18982931"/>
              <a:gd name="connsiteY164" fmla="*/ 3645952 h 4449429"/>
              <a:gd name="connsiteX165" fmla="*/ 12388137 w 18982931"/>
              <a:gd name="connsiteY165" fmla="*/ 3702785 h 4449429"/>
              <a:gd name="connsiteX166" fmla="*/ 12444971 w 18982931"/>
              <a:gd name="connsiteY166" fmla="*/ 3702785 h 4449429"/>
              <a:gd name="connsiteX167" fmla="*/ 12444971 w 18982931"/>
              <a:gd name="connsiteY167" fmla="*/ 3645952 h 4449429"/>
              <a:gd name="connsiteX168" fmla="*/ 17351339 w 18982931"/>
              <a:gd name="connsiteY168" fmla="*/ 3586038 h 4449429"/>
              <a:gd name="connsiteX169" fmla="*/ 17351339 w 18982931"/>
              <a:gd name="connsiteY169" fmla="*/ 3631739 h 4449429"/>
              <a:gd name="connsiteX170" fmla="*/ 17560187 w 18982931"/>
              <a:gd name="connsiteY170" fmla="*/ 3631739 h 4449429"/>
              <a:gd name="connsiteX171" fmla="*/ 17560187 w 18982931"/>
              <a:gd name="connsiteY171" fmla="*/ 3586038 h 4449429"/>
              <a:gd name="connsiteX172" fmla="*/ 16404499 w 18982931"/>
              <a:gd name="connsiteY172" fmla="*/ 3582830 h 4449429"/>
              <a:gd name="connsiteX173" fmla="*/ 16404499 w 18982931"/>
              <a:gd name="connsiteY173" fmla="*/ 3639663 h 4449429"/>
              <a:gd name="connsiteX174" fmla="*/ 16461332 w 18982931"/>
              <a:gd name="connsiteY174" fmla="*/ 3639663 h 4449429"/>
              <a:gd name="connsiteX175" fmla="*/ 16461332 w 18982931"/>
              <a:gd name="connsiteY175" fmla="*/ 3582830 h 4449429"/>
              <a:gd name="connsiteX176" fmla="*/ 16292444 w 18982931"/>
              <a:gd name="connsiteY176" fmla="*/ 3582830 h 4449429"/>
              <a:gd name="connsiteX177" fmla="*/ 16292444 w 18982931"/>
              <a:gd name="connsiteY177" fmla="*/ 3639663 h 4449429"/>
              <a:gd name="connsiteX178" fmla="*/ 16349278 w 18982931"/>
              <a:gd name="connsiteY178" fmla="*/ 3639663 h 4449429"/>
              <a:gd name="connsiteX179" fmla="*/ 16349278 w 18982931"/>
              <a:gd name="connsiteY179" fmla="*/ 3582830 h 4449429"/>
              <a:gd name="connsiteX180" fmla="*/ 16180390 w 18982931"/>
              <a:gd name="connsiteY180" fmla="*/ 3582830 h 4449429"/>
              <a:gd name="connsiteX181" fmla="*/ 16180390 w 18982931"/>
              <a:gd name="connsiteY181" fmla="*/ 3639663 h 4449429"/>
              <a:gd name="connsiteX182" fmla="*/ 16237224 w 18982931"/>
              <a:gd name="connsiteY182" fmla="*/ 3639663 h 4449429"/>
              <a:gd name="connsiteX183" fmla="*/ 16237224 w 18982931"/>
              <a:gd name="connsiteY183" fmla="*/ 3582830 h 4449429"/>
              <a:gd name="connsiteX184" fmla="*/ 2813944 w 18982931"/>
              <a:gd name="connsiteY184" fmla="*/ 3582828 h 4449429"/>
              <a:gd name="connsiteX185" fmla="*/ 2813944 w 18982931"/>
              <a:gd name="connsiteY185" fmla="*/ 3639662 h 4449429"/>
              <a:gd name="connsiteX186" fmla="*/ 2870780 w 18982931"/>
              <a:gd name="connsiteY186" fmla="*/ 3639662 h 4449429"/>
              <a:gd name="connsiteX187" fmla="*/ 2870780 w 18982931"/>
              <a:gd name="connsiteY187" fmla="*/ 3582828 h 4449429"/>
              <a:gd name="connsiteX188" fmla="*/ 2701891 w 18982931"/>
              <a:gd name="connsiteY188" fmla="*/ 3582828 h 4449429"/>
              <a:gd name="connsiteX189" fmla="*/ 2701891 w 18982931"/>
              <a:gd name="connsiteY189" fmla="*/ 3639662 h 4449429"/>
              <a:gd name="connsiteX190" fmla="*/ 2758730 w 18982931"/>
              <a:gd name="connsiteY190" fmla="*/ 3639662 h 4449429"/>
              <a:gd name="connsiteX191" fmla="*/ 2758730 w 18982931"/>
              <a:gd name="connsiteY191" fmla="*/ 3582828 h 4449429"/>
              <a:gd name="connsiteX192" fmla="*/ 2589845 w 18982931"/>
              <a:gd name="connsiteY192" fmla="*/ 3582828 h 4449429"/>
              <a:gd name="connsiteX193" fmla="*/ 2589845 w 18982931"/>
              <a:gd name="connsiteY193" fmla="*/ 3639662 h 4449429"/>
              <a:gd name="connsiteX194" fmla="*/ 2646671 w 18982931"/>
              <a:gd name="connsiteY194" fmla="*/ 3639662 h 4449429"/>
              <a:gd name="connsiteX195" fmla="*/ 2646671 w 18982931"/>
              <a:gd name="connsiteY195" fmla="*/ 3582828 h 4449429"/>
              <a:gd name="connsiteX196" fmla="*/ 12612246 w 18982931"/>
              <a:gd name="connsiteY196" fmla="*/ 3500664 h 4449429"/>
              <a:gd name="connsiteX197" fmla="*/ 12612246 w 18982931"/>
              <a:gd name="connsiteY197" fmla="*/ 3557497 h 4449429"/>
              <a:gd name="connsiteX198" fmla="*/ 12669079 w 18982931"/>
              <a:gd name="connsiteY198" fmla="*/ 3557497 h 4449429"/>
              <a:gd name="connsiteX199" fmla="*/ 12669079 w 18982931"/>
              <a:gd name="connsiteY199" fmla="*/ 3500664 h 4449429"/>
              <a:gd name="connsiteX200" fmla="*/ 12500191 w 18982931"/>
              <a:gd name="connsiteY200" fmla="*/ 3500664 h 4449429"/>
              <a:gd name="connsiteX201" fmla="*/ 12500191 w 18982931"/>
              <a:gd name="connsiteY201" fmla="*/ 3557497 h 4449429"/>
              <a:gd name="connsiteX202" fmla="*/ 12557025 w 18982931"/>
              <a:gd name="connsiteY202" fmla="*/ 3557497 h 4449429"/>
              <a:gd name="connsiteX203" fmla="*/ 12557025 w 18982931"/>
              <a:gd name="connsiteY203" fmla="*/ 3500664 h 4449429"/>
              <a:gd name="connsiteX204" fmla="*/ 12388137 w 18982931"/>
              <a:gd name="connsiteY204" fmla="*/ 3500664 h 4449429"/>
              <a:gd name="connsiteX205" fmla="*/ 12388137 w 18982931"/>
              <a:gd name="connsiteY205" fmla="*/ 3557497 h 4449429"/>
              <a:gd name="connsiteX206" fmla="*/ 12444971 w 18982931"/>
              <a:gd name="connsiteY206" fmla="*/ 3557497 h 4449429"/>
              <a:gd name="connsiteX207" fmla="*/ 12444971 w 18982931"/>
              <a:gd name="connsiteY207" fmla="*/ 3500664 h 4449429"/>
              <a:gd name="connsiteX208" fmla="*/ 17351339 w 18982931"/>
              <a:gd name="connsiteY208" fmla="*/ 3492933 h 4449429"/>
              <a:gd name="connsiteX209" fmla="*/ 17351339 w 18982931"/>
              <a:gd name="connsiteY209" fmla="*/ 3538633 h 4449429"/>
              <a:gd name="connsiteX210" fmla="*/ 17560187 w 18982931"/>
              <a:gd name="connsiteY210" fmla="*/ 3538633 h 4449429"/>
              <a:gd name="connsiteX211" fmla="*/ 17560187 w 18982931"/>
              <a:gd name="connsiteY211" fmla="*/ 3492933 h 4449429"/>
              <a:gd name="connsiteX212" fmla="*/ 17351339 w 18982931"/>
              <a:gd name="connsiteY212" fmla="*/ 3401301 h 4449429"/>
              <a:gd name="connsiteX213" fmla="*/ 17351339 w 18982931"/>
              <a:gd name="connsiteY213" fmla="*/ 3447001 h 4449429"/>
              <a:gd name="connsiteX214" fmla="*/ 17560187 w 18982931"/>
              <a:gd name="connsiteY214" fmla="*/ 3447001 h 4449429"/>
              <a:gd name="connsiteX215" fmla="*/ 17560187 w 18982931"/>
              <a:gd name="connsiteY215" fmla="*/ 3401301 h 4449429"/>
              <a:gd name="connsiteX216" fmla="*/ 1596781 w 18982931"/>
              <a:gd name="connsiteY216" fmla="*/ 3357078 h 4449429"/>
              <a:gd name="connsiteX217" fmla="*/ 1596781 w 18982931"/>
              <a:gd name="connsiteY217" fmla="*/ 3402779 h 4449429"/>
              <a:gd name="connsiteX218" fmla="*/ 1805629 w 18982931"/>
              <a:gd name="connsiteY218" fmla="*/ 3402779 h 4449429"/>
              <a:gd name="connsiteX219" fmla="*/ 1805629 w 18982931"/>
              <a:gd name="connsiteY219" fmla="*/ 3357078 h 4449429"/>
              <a:gd name="connsiteX220" fmla="*/ 12612246 w 18982931"/>
              <a:gd name="connsiteY220" fmla="*/ 3355375 h 4449429"/>
              <a:gd name="connsiteX221" fmla="*/ 12612246 w 18982931"/>
              <a:gd name="connsiteY221" fmla="*/ 3412209 h 4449429"/>
              <a:gd name="connsiteX222" fmla="*/ 12669079 w 18982931"/>
              <a:gd name="connsiteY222" fmla="*/ 3412209 h 4449429"/>
              <a:gd name="connsiteX223" fmla="*/ 12669079 w 18982931"/>
              <a:gd name="connsiteY223" fmla="*/ 3355375 h 4449429"/>
              <a:gd name="connsiteX224" fmla="*/ 12500191 w 18982931"/>
              <a:gd name="connsiteY224" fmla="*/ 3355375 h 4449429"/>
              <a:gd name="connsiteX225" fmla="*/ 12500191 w 18982931"/>
              <a:gd name="connsiteY225" fmla="*/ 3412209 h 4449429"/>
              <a:gd name="connsiteX226" fmla="*/ 12557025 w 18982931"/>
              <a:gd name="connsiteY226" fmla="*/ 3412209 h 4449429"/>
              <a:gd name="connsiteX227" fmla="*/ 12557025 w 18982931"/>
              <a:gd name="connsiteY227" fmla="*/ 3355375 h 4449429"/>
              <a:gd name="connsiteX228" fmla="*/ 12388137 w 18982931"/>
              <a:gd name="connsiteY228" fmla="*/ 3355375 h 4449429"/>
              <a:gd name="connsiteX229" fmla="*/ 12388137 w 18982931"/>
              <a:gd name="connsiteY229" fmla="*/ 3412209 h 4449429"/>
              <a:gd name="connsiteX230" fmla="*/ 12444971 w 18982931"/>
              <a:gd name="connsiteY230" fmla="*/ 3412209 h 4449429"/>
              <a:gd name="connsiteX231" fmla="*/ 12444971 w 18982931"/>
              <a:gd name="connsiteY231" fmla="*/ 3355375 h 4449429"/>
              <a:gd name="connsiteX232" fmla="*/ 17351339 w 18982931"/>
              <a:gd name="connsiteY232" fmla="*/ 3309670 h 4449429"/>
              <a:gd name="connsiteX233" fmla="*/ 17351339 w 18982931"/>
              <a:gd name="connsiteY233" fmla="*/ 3355371 h 4449429"/>
              <a:gd name="connsiteX234" fmla="*/ 17560187 w 18982931"/>
              <a:gd name="connsiteY234" fmla="*/ 3355371 h 4449429"/>
              <a:gd name="connsiteX235" fmla="*/ 17560187 w 18982931"/>
              <a:gd name="connsiteY235" fmla="*/ 3309670 h 4449429"/>
              <a:gd name="connsiteX236" fmla="*/ 1596781 w 18982931"/>
              <a:gd name="connsiteY236" fmla="*/ 3265446 h 4449429"/>
              <a:gd name="connsiteX237" fmla="*/ 1596781 w 18982931"/>
              <a:gd name="connsiteY237" fmla="*/ 3311147 h 4449429"/>
              <a:gd name="connsiteX238" fmla="*/ 1805629 w 18982931"/>
              <a:gd name="connsiteY238" fmla="*/ 3311147 h 4449429"/>
              <a:gd name="connsiteX239" fmla="*/ 1805629 w 18982931"/>
              <a:gd name="connsiteY239" fmla="*/ 3265446 h 4449429"/>
              <a:gd name="connsiteX240" fmla="*/ 17351339 w 18982931"/>
              <a:gd name="connsiteY240" fmla="*/ 3218041 h 4449429"/>
              <a:gd name="connsiteX241" fmla="*/ 17351339 w 18982931"/>
              <a:gd name="connsiteY241" fmla="*/ 3263742 h 4449429"/>
              <a:gd name="connsiteX242" fmla="*/ 17560187 w 18982931"/>
              <a:gd name="connsiteY242" fmla="*/ 3263742 h 4449429"/>
              <a:gd name="connsiteX243" fmla="*/ 17560187 w 18982931"/>
              <a:gd name="connsiteY243" fmla="*/ 3218041 h 4449429"/>
              <a:gd name="connsiteX244" fmla="*/ 12612246 w 18982931"/>
              <a:gd name="connsiteY244" fmla="*/ 3210087 h 4449429"/>
              <a:gd name="connsiteX245" fmla="*/ 12612246 w 18982931"/>
              <a:gd name="connsiteY245" fmla="*/ 3266921 h 4449429"/>
              <a:gd name="connsiteX246" fmla="*/ 12669079 w 18982931"/>
              <a:gd name="connsiteY246" fmla="*/ 3266921 h 4449429"/>
              <a:gd name="connsiteX247" fmla="*/ 12669079 w 18982931"/>
              <a:gd name="connsiteY247" fmla="*/ 3210087 h 4449429"/>
              <a:gd name="connsiteX248" fmla="*/ 12500191 w 18982931"/>
              <a:gd name="connsiteY248" fmla="*/ 3210087 h 4449429"/>
              <a:gd name="connsiteX249" fmla="*/ 12500191 w 18982931"/>
              <a:gd name="connsiteY249" fmla="*/ 3266921 h 4449429"/>
              <a:gd name="connsiteX250" fmla="*/ 12557025 w 18982931"/>
              <a:gd name="connsiteY250" fmla="*/ 3266921 h 4449429"/>
              <a:gd name="connsiteX251" fmla="*/ 12557025 w 18982931"/>
              <a:gd name="connsiteY251" fmla="*/ 3210087 h 4449429"/>
              <a:gd name="connsiteX252" fmla="*/ 12388137 w 18982931"/>
              <a:gd name="connsiteY252" fmla="*/ 3210087 h 4449429"/>
              <a:gd name="connsiteX253" fmla="*/ 12388137 w 18982931"/>
              <a:gd name="connsiteY253" fmla="*/ 3266921 h 4449429"/>
              <a:gd name="connsiteX254" fmla="*/ 12444971 w 18982931"/>
              <a:gd name="connsiteY254" fmla="*/ 3266921 h 4449429"/>
              <a:gd name="connsiteX255" fmla="*/ 12444971 w 18982931"/>
              <a:gd name="connsiteY255" fmla="*/ 3210087 h 4449429"/>
              <a:gd name="connsiteX256" fmla="*/ 1596781 w 18982931"/>
              <a:gd name="connsiteY256" fmla="*/ 3173817 h 4449429"/>
              <a:gd name="connsiteX257" fmla="*/ 1596781 w 18982931"/>
              <a:gd name="connsiteY257" fmla="*/ 3219518 h 4449429"/>
              <a:gd name="connsiteX258" fmla="*/ 1805629 w 18982931"/>
              <a:gd name="connsiteY258" fmla="*/ 3219518 h 4449429"/>
              <a:gd name="connsiteX259" fmla="*/ 1805629 w 18982931"/>
              <a:gd name="connsiteY259" fmla="*/ 3173817 h 4449429"/>
              <a:gd name="connsiteX260" fmla="*/ 17351339 w 18982931"/>
              <a:gd name="connsiteY260" fmla="*/ 3126412 h 4449429"/>
              <a:gd name="connsiteX261" fmla="*/ 17351339 w 18982931"/>
              <a:gd name="connsiteY261" fmla="*/ 3172113 h 4449429"/>
              <a:gd name="connsiteX262" fmla="*/ 17560187 w 18982931"/>
              <a:gd name="connsiteY262" fmla="*/ 3172113 h 4449429"/>
              <a:gd name="connsiteX263" fmla="*/ 17560187 w 18982931"/>
              <a:gd name="connsiteY263" fmla="*/ 3126412 h 4449429"/>
              <a:gd name="connsiteX264" fmla="*/ 1596781 w 18982931"/>
              <a:gd name="connsiteY264" fmla="*/ 3080712 h 4449429"/>
              <a:gd name="connsiteX265" fmla="*/ 1596781 w 18982931"/>
              <a:gd name="connsiteY265" fmla="*/ 3126412 h 4449429"/>
              <a:gd name="connsiteX266" fmla="*/ 1805629 w 18982931"/>
              <a:gd name="connsiteY266" fmla="*/ 3126412 h 4449429"/>
              <a:gd name="connsiteX267" fmla="*/ 1805629 w 18982931"/>
              <a:gd name="connsiteY267" fmla="*/ 3080712 h 4449429"/>
              <a:gd name="connsiteX268" fmla="*/ 12612246 w 18982931"/>
              <a:gd name="connsiteY268" fmla="*/ 3064799 h 4449429"/>
              <a:gd name="connsiteX269" fmla="*/ 12612246 w 18982931"/>
              <a:gd name="connsiteY269" fmla="*/ 3121633 h 4449429"/>
              <a:gd name="connsiteX270" fmla="*/ 12669079 w 18982931"/>
              <a:gd name="connsiteY270" fmla="*/ 3121633 h 4449429"/>
              <a:gd name="connsiteX271" fmla="*/ 12669079 w 18982931"/>
              <a:gd name="connsiteY271" fmla="*/ 3064799 h 4449429"/>
              <a:gd name="connsiteX272" fmla="*/ 12500191 w 18982931"/>
              <a:gd name="connsiteY272" fmla="*/ 3064799 h 4449429"/>
              <a:gd name="connsiteX273" fmla="*/ 12500191 w 18982931"/>
              <a:gd name="connsiteY273" fmla="*/ 3121633 h 4449429"/>
              <a:gd name="connsiteX274" fmla="*/ 12557025 w 18982931"/>
              <a:gd name="connsiteY274" fmla="*/ 3121633 h 4449429"/>
              <a:gd name="connsiteX275" fmla="*/ 12557025 w 18982931"/>
              <a:gd name="connsiteY275" fmla="*/ 3064799 h 4449429"/>
              <a:gd name="connsiteX276" fmla="*/ 12388137 w 18982931"/>
              <a:gd name="connsiteY276" fmla="*/ 3064799 h 4449429"/>
              <a:gd name="connsiteX277" fmla="*/ 12388137 w 18982931"/>
              <a:gd name="connsiteY277" fmla="*/ 3121633 h 4449429"/>
              <a:gd name="connsiteX278" fmla="*/ 12444971 w 18982931"/>
              <a:gd name="connsiteY278" fmla="*/ 3121633 h 4449429"/>
              <a:gd name="connsiteX279" fmla="*/ 12444971 w 18982931"/>
              <a:gd name="connsiteY279" fmla="*/ 3064799 h 4449429"/>
              <a:gd name="connsiteX280" fmla="*/ 17351339 w 18982931"/>
              <a:gd name="connsiteY280" fmla="*/ 3034782 h 4449429"/>
              <a:gd name="connsiteX281" fmla="*/ 17351339 w 18982931"/>
              <a:gd name="connsiteY281" fmla="*/ 3080482 h 4449429"/>
              <a:gd name="connsiteX282" fmla="*/ 17560187 w 18982931"/>
              <a:gd name="connsiteY282" fmla="*/ 3080482 h 4449429"/>
              <a:gd name="connsiteX283" fmla="*/ 17560187 w 18982931"/>
              <a:gd name="connsiteY283" fmla="*/ 3034782 h 4449429"/>
              <a:gd name="connsiteX284" fmla="*/ 1596781 w 18982931"/>
              <a:gd name="connsiteY284" fmla="*/ 2989080 h 4449429"/>
              <a:gd name="connsiteX285" fmla="*/ 1596781 w 18982931"/>
              <a:gd name="connsiteY285" fmla="*/ 3034780 h 4449429"/>
              <a:gd name="connsiteX286" fmla="*/ 1805629 w 18982931"/>
              <a:gd name="connsiteY286" fmla="*/ 3034780 h 4449429"/>
              <a:gd name="connsiteX287" fmla="*/ 1805629 w 18982931"/>
              <a:gd name="connsiteY287" fmla="*/ 2989080 h 4449429"/>
              <a:gd name="connsiteX288" fmla="*/ 17351339 w 18982931"/>
              <a:gd name="connsiteY288" fmla="*/ 2943153 h 4449429"/>
              <a:gd name="connsiteX289" fmla="*/ 17351339 w 18982931"/>
              <a:gd name="connsiteY289" fmla="*/ 2988853 h 4449429"/>
              <a:gd name="connsiteX290" fmla="*/ 17560187 w 18982931"/>
              <a:gd name="connsiteY290" fmla="*/ 2988853 h 4449429"/>
              <a:gd name="connsiteX291" fmla="*/ 17560187 w 18982931"/>
              <a:gd name="connsiteY291" fmla="*/ 2943153 h 4449429"/>
              <a:gd name="connsiteX292" fmla="*/ 12612246 w 18982931"/>
              <a:gd name="connsiteY292" fmla="*/ 2919511 h 4449429"/>
              <a:gd name="connsiteX293" fmla="*/ 12612246 w 18982931"/>
              <a:gd name="connsiteY293" fmla="*/ 2976345 h 4449429"/>
              <a:gd name="connsiteX294" fmla="*/ 12669079 w 18982931"/>
              <a:gd name="connsiteY294" fmla="*/ 2976345 h 4449429"/>
              <a:gd name="connsiteX295" fmla="*/ 12669079 w 18982931"/>
              <a:gd name="connsiteY295" fmla="*/ 2919511 h 4449429"/>
              <a:gd name="connsiteX296" fmla="*/ 12500191 w 18982931"/>
              <a:gd name="connsiteY296" fmla="*/ 2919511 h 4449429"/>
              <a:gd name="connsiteX297" fmla="*/ 12500191 w 18982931"/>
              <a:gd name="connsiteY297" fmla="*/ 2976345 h 4449429"/>
              <a:gd name="connsiteX298" fmla="*/ 12557025 w 18982931"/>
              <a:gd name="connsiteY298" fmla="*/ 2976345 h 4449429"/>
              <a:gd name="connsiteX299" fmla="*/ 12557025 w 18982931"/>
              <a:gd name="connsiteY299" fmla="*/ 2919511 h 4449429"/>
              <a:gd name="connsiteX300" fmla="*/ 12388137 w 18982931"/>
              <a:gd name="connsiteY300" fmla="*/ 2919511 h 4449429"/>
              <a:gd name="connsiteX301" fmla="*/ 12388137 w 18982931"/>
              <a:gd name="connsiteY301" fmla="*/ 2976345 h 4449429"/>
              <a:gd name="connsiteX302" fmla="*/ 12444971 w 18982931"/>
              <a:gd name="connsiteY302" fmla="*/ 2976345 h 4449429"/>
              <a:gd name="connsiteX303" fmla="*/ 12444971 w 18982931"/>
              <a:gd name="connsiteY303" fmla="*/ 2919511 h 4449429"/>
              <a:gd name="connsiteX304" fmla="*/ 1596781 w 18982931"/>
              <a:gd name="connsiteY304" fmla="*/ 2897450 h 4449429"/>
              <a:gd name="connsiteX305" fmla="*/ 1596781 w 18982931"/>
              <a:gd name="connsiteY305" fmla="*/ 2943150 h 4449429"/>
              <a:gd name="connsiteX306" fmla="*/ 1805629 w 18982931"/>
              <a:gd name="connsiteY306" fmla="*/ 2943150 h 4449429"/>
              <a:gd name="connsiteX307" fmla="*/ 1805629 w 18982931"/>
              <a:gd name="connsiteY307" fmla="*/ 2897450 h 4449429"/>
              <a:gd name="connsiteX308" fmla="*/ 17351339 w 18982931"/>
              <a:gd name="connsiteY308" fmla="*/ 2851522 h 4449429"/>
              <a:gd name="connsiteX309" fmla="*/ 17351339 w 18982931"/>
              <a:gd name="connsiteY309" fmla="*/ 2897223 h 4449429"/>
              <a:gd name="connsiteX310" fmla="*/ 17560187 w 18982931"/>
              <a:gd name="connsiteY310" fmla="*/ 2897223 h 4449429"/>
              <a:gd name="connsiteX311" fmla="*/ 17560187 w 18982931"/>
              <a:gd name="connsiteY311" fmla="*/ 2851522 h 4449429"/>
              <a:gd name="connsiteX312" fmla="*/ 1596781 w 18982931"/>
              <a:gd name="connsiteY312" fmla="*/ 2805821 h 4449429"/>
              <a:gd name="connsiteX313" fmla="*/ 1596781 w 18982931"/>
              <a:gd name="connsiteY313" fmla="*/ 2851521 h 4449429"/>
              <a:gd name="connsiteX314" fmla="*/ 1805629 w 18982931"/>
              <a:gd name="connsiteY314" fmla="*/ 2851521 h 4449429"/>
              <a:gd name="connsiteX315" fmla="*/ 1805629 w 18982931"/>
              <a:gd name="connsiteY315" fmla="*/ 2805821 h 4449429"/>
              <a:gd name="connsiteX316" fmla="*/ 1596781 w 18982931"/>
              <a:gd name="connsiteY316" fmla="*/ 2714192 h 4449429"/>
              <a:gd name="connsiteX317" fmla="*/ 1596781 w 18982931"/>
              <a:gd name="connsiteY317" fmla="*/ 2759892 h 4449429"/>
              <a:gd name="connsiteX318" fmla="*/ 1805629 w 18982931"/>
              <a:gd name="connsiteY318" fmla="*/ 2759892 h 4449429"/>
              <a:gd name="connsiteX319" fmla="*/ 1805629 w 18982931"/>
              <a:gd name="connsiteY319" fmla="*/ 2714192 h 4449429"/>
              <a:gd name="connsiteX320" fmla="*/ 4422120 w 18982931"/>
              <a:gd name="connsiteY320" fmla="*/ 2688604 h 4449429"/>
              <a:gd name="connsiteX321" fmla="*/ 4422120 w 18982931"/>
              <a:gd name="connsiteY321" fmla="*/ 2851522 h 4449429"/>
              <a:gd name="connsiteX322" fmla="*/ 4459897 w 18982931"/>
              <a:gd name="connsiteY322" fmla="*/ 2851522 h 4449429"/>
              <a:gd name="connsiteX323" fmla="*/ 4459897 w 18982931"/>
              <a:gd name="connsiteY323" fmla="*/ 2688604 h 4449429"/>
              <a:gd name="connsiteX324" fmla="*/ 4346370 w 18982931"/>
              <a:gd name="connsiteY324" fmla="*/ 2688604 h 4449429"/>
              <a:gd name="connsiteX325" fmla="*/ 4346370 w 18982931"/>
              <a:gd name="connsiteY325" fmla="*/ 2851522 h 4449429"/>
              <a:gd name="connsiteX326" fmla="*/ 4384149 w 18982931"/>
              <a:gd name="connsiteY326" fmla="*/ 2851522 h 4449429"/>
              <a:gd name="connsiteX327" fmla="*/ 4384149 w 18982931"/>
              <a:gd name="connsiteY327" fmla="*/ 2688604 h 4449429"/>
              <a:gd name="connsiteX328" fmla="*/ 4270624 w 18982931"/>
              <a:gd name="connsiteY328" fmla="*/ 2688604 h 4449429"/>
              <a:gd name="connsiteX329" fmla="*/ 4270624 w 18982931"/>
              <a:gd name="connsiteY329" fmla="*/ 2851522 h 4449429"/>
              <a:gd name="connsiteX330" fmla="*/ 4308407 w 18982931"/>
              <a:gd name="connsiteY330" fmla="*/ 2851522 h 4449429"/>
              <a:gd name="connsiteX331" fmla="*/ 4308407 w 18982931"/>
              <a:gd name="connsiteY331" fmla="*/ 2688604 h 4449429"/>
              <a:gd name="connsiteX332" fmla="*/ 4194881 w 18982931"/>
              <a:gd name="connsiteY332" fmla="*/ 2688604 h 4449429"/>
              <a:gd name="connsiteX333" fmla="*/ 4194881 w 18982931"/>
              <a:gd name="connsiteY333" fmla="*/ 2851522 h 4449429"/>
              <a:gd name="connsiteX334" fmla="*/ 4232658 w 18982931"/>
              <a:gd name="connsiteY334" fmla="*/ 2851522 h 4449429"/>
              <a:gd name="connsiteX335" fmla="*/ 4232658 w 18982931"/>
              <a:gd name="connsiteY335" fmla="*/ 2688604 h 4449429"/>
              <a:gd name="connsiteX336" fmla="*/ 4119132 w 18982931"/>
              <a:gd name="connsiteY336" fmla="*/ 2688604 h 4449429"/>
              <a:gd name="connsiteX337" fmla="*/ 4119132 w 18982931"/>
              <a:gd name="connsiteY337" fmla="*/ 2851522 h 4449429"/>
              <a:gd name="connsiteX338" fmla="*/ 4156909 w 18982931"/>
              <a:gd name="connsiteY338" fmla="*/ 2851522 h 4449429"/>
              <a:gd name="connsiteX339" fmla="*/ 4156909 w 18982931"/>
              <a:gd name="connsiteY339" fmla="*/ 2688604 h 4449429"/>
              <a:gd name="connsiteX340" fmla="*/ 4043383 w 18982931"/>
              <a:gd name="connsiteY340" fmla="*/ 2688604 h 4449429"/>
              <a:gd name="connsiteX341" fmla="*/ 4043383 w 18982931"/>
              <a:gd name="connsiteY341" fmla="*/ 2851522 h 4449429"/>
              <a:gd name="connsiteX342" fmla="*/ 4081160 w 18982931"/>
              <a:gd name="connsiteY342" fmla="*/ 2851522 h 4449429"/>
              <a:gd name="connsiteX343" fmla="*/ 4081160 w 18982931"/>
              <a:gd name="connsiteY343" fmla="*/ 2688604 h 4449429"/>
              <a:gd name="connsiteX344" fmla="*/ 3967636 w 18982931"/>
              <a:gd name="connsiteY344" fmla="*/ 2688604 h 4449429"/>
              <a:gd name="connsiteX345" fmla="*/ 3967636 w 18982931"/>
              <a:gd name="connsiteY345" fmla="*/ 2851522 h 4449429"/>
              <a:gd name="connsiteX346" fmla="*/ 4005415 w 18982931"/>
              <a:gd name="connsiteY346" fmla="*/ 2851522 h 4449429"/>
              <a:gd name="connsiteX347" fmla="*/ 4005415 w 18982931"/>
              <a:gd name="connsiteY347" fmla="*/ 2688604 h 4449429"/>
              <a:gd name="connsiteX348" fmla="*/ 3891895 w 18982931"/>
              <a:gd name="connsiteY348" fmla="*/ 2688604 h 4449429"/>
              <a:gd name="connsiteX349" fmla="*/ 3891895 w 18982931"/>
              <a:gd name="connsiteY349" fmla="*/ 2851522 h 4449429"/>
              <a:gd name="connsiteX350" fmla="*/ 3929672 w 18982931"/>
              <a:gd name="connsiteY350" fmla="*/ 2851522 h 4449429"/>
              <a:gd name="connsiteX351" fmla="*/ 3929672 w 18982931"/>
              <a:gd name="connsiteY351" fmla="*/ 2688604 h 4449429"/>
              <a:gd name="connsiteX352" fmla="*/ 15043403 w 18982931"/>
              <a:gd name="connsiteY352" fmla="*/ 2685661 h 4449429"/>
              <a:gd name="connsiteX353" fmla="*/ 15043403 w 18982931"/>
              <a:gd name="connsiteY353" fmla="*/ 2894508 h 4449429"/>
              <a:gd name="connsiteX354" fmla="*/ 15089105 w 18982931"/>
              <a:gd name="connsiteY354" fmla="*/ 2894508 h 4449429"/>
              <a:gd name="connsiteX355" fmla="*/ 15089105 w 18982931"/>
              <a:gd name="connsiteY355" fmla="*/ 2685661 h 4449429"/>
              <a:gd name="connsiteX356" fmla="*/ 14951773 w 18982931"/>
              <a:gd name="connsiteY356" fmla="*/ 2685661 h 4449429"/>
              <a:gd name="connsiteX357" fmla="*/ 14951773 w 18982931"/>
              <a:gd name="connsiteY357" fmla="*/ 2894508 h 4449429"/>
              <a:gd name="connsiteX358" fmla="*/ 14997475 w 18982931"/>
              <a:gd name="connsiteY358" fmla="*/ 2894508 h 4449429"/>
              <a:gd name="connsiteX359" fmla="*/ 14997475 w 18982931"/>
              <a:gd name="connsiteY359" fmla="*/ 2685661 h 4449429"/>
              <a:gd name="connsiteX360" fmla="*/ 14860145 w 18982931"/>
              <a:gd name="connsiteY360" fmla="*/ 2685661 h 4449429"/>
              <a:gd name="connsiteX361" fmla="*/ 14860145 w 18982931"/>
              <a:gd name="connsiteY361" fmla="*/ 2894508 h 4449429"/>
              <a:gd name="connsiteX362" fmla="*/ 14905844 w 18982931"/>
              <a:gd name="connsiteY362" fmla="*/ 2894508 h 4449429"/>
              <a:gd name="connsiteX363" fmla="*/ 14905844 w 18982931"/>
              <a:gd name="connsiteY363" fmla="*/ 2685661 h 4449429"/>
              <a:gd name="connsiteX364" fmla="*/ 14768515 w 18982931"/>
              <a:gd name="connsiteY364" fmla="*/ 2685661 h 4449429"/>
              <a:gd name="connsiteX365" fmla="*/ 14768515 w 18982931"/>
              <a:gd name="connsiteY365" fmla="*/ 2894508 h 4449429"/>
              <a:gd name="connsiteX366" fmla="*/ 14814217 w 18982931"/>
              <a:gd name="connsiteY366" fmla="*/ 2894508 h 4449429"/>
              <a:gd name="connsiteX367" fmla="*/ 14814217 w 18982931"/>
              <a:gd name="connsiteY367" fmla="*/ 2685661 h 4449429"/>
              <a:gd name="connsiteX368" fmla="*/ 14676884 w 18982931"/>
              <a:gd name="connsiteY368" fmla="*/ 2685661 h 4449429"/>
              <a:gd name="connsiteX369" fmla="*/ 14676884 w 18982931"/>
              <a:gd name="connsiteY369" fmla="*/ 2894508 h 4449429"/>
              <a:gd name="connsiteX370" fmla="*/ 14722586 w 18982931"/>
              <a:gd name="connsiteY370" fmla="*/ 2894508 h 4449429"/>
              <a:gd name="connsiteX371" fmla="*/ 14722586 w 18982931"/>
              <a:gd name="connsiteY371" fmla="*/ 2685661 h 4449429"/>
              <a:gd name="connsiteX372" fmla="*/ 14585255 w 18982931"/>
              <a:gd name="connsiteY372" fmla="*/ 2685661 h 4449429"/>
              <a:gd name="connsiteX373" fmla="*/ 14585255 w 18982931"/>
              <a:gd name="connsiteY373" fmla="*/ 2894508 h 4449429"/>
              <a:gd name="connsiteX374" fmla="*/ 14630955 w 18982931"/>
              <a:gd name="connsiteY374" fmla="*/ 2894508 h 4449429"/>
              <a:gd name="connsiteX375" fmla="*/ 14630955 w 18982931"/>
              <a:gd name="connsiteY375" fmla="*/ 2685661 h 4449429"/>
              <a:gd name="connsiteX376" fmla="*/ 14493625 w 18982931"/>
              <a:gd name="connsiteY376" fmla="*/ 2685661 h 4449429"/>
              <a:gd name="connsiteX377" fmla="*/ 14493625 w 18982931"/>
              <a:gd name="connsiteY377" fmla="*/ 2894508 h 4449429"/>
              <a:gd name="connsiteX378" fmla="*/ 14539325 w 18982931"/>
              <a:gd name="connsiteY378" fmla="*/ 2894508 h 4449429"/>
              <a:gd name="connsiteX379" fmla="*/ 14539325 w 18982931"/>
              <a:gd name="connsiteY379" fmla="*/ 2685661 h 4449429"/>
              <a:gd name="connsiteX380" fmla="*/ 2875284 w 18982931"/>
              <a:gd name="connsiteY380" fmla="*/ 2661196 h 4449429"/>
              <a:gd name="connsiteX381" fmla="*/ 2875284 w 18982931"/>
              <a:gd name="connsiteY381" fmla="*/ 3265443 h 4449429"/>
              <a:gd name="connsiteX382" fmla="*/ 2913063 w 18982931"/>
              <a:gd name="connsiteY382" fmla="*/ 3265443 h 4449429"/>
              <a:gd name="connsiteX383" fmla="*/ 2913063 w 18982931"/>
              <a:gd name="connsiteY383" fmla="*/ 2661196 h 4449429"/>
              <a:gd name="connsiteX384" fmla="*/ 2769698 w 18982931"/>
              <a:gd name="connsiteY384" fmla="*/ 2661196 h 4449429"/>
              <a:gd name="connsiteX385" fmla="*/ 2769698 w 18982931"/>
              <a:gd name="connsiteY385" fmla="*/ 3265443 h 4449429"/>
              <a:gd name="connsiteX386" fmla="*/ 2807479 w 18982931"/>
              <a:gd name="connsiteY386" fmla="*/ 3265443 h 4449429"/>
              <a:gd name="connsiteX387" fmla="*/ 2807479 w 18982931"/>
              <a:gd name="connsiteY387" fmla="*/ 2661196 h 4449429"/>
              <a:gd name="connsiteX388" fmla="*/ 2664114 w 18982931"/>
              <a:gd name="connsiteY388" fmla="*/ 2661196 h 4449429"/>
              <a:gd name="connsiteX389" fmla="*/ 2664114 w 18982931"/>
              <a:gd name="connsiteY389" fmla="*/ 3265443 h 4449429"/>
              <a:gd name="connsiteX390" fmla="*/ 2701891 w 18982931"/>
              <a:gd name="connsiteY390" fmla="*/ 3265443 h 4449429"/>
              <a:gd name="connsiteX391" fmla="*/ 2701891 w 18982931"/>
              <a:gd name="connsiteY391" fmla="*/ 2661196 h 4449429"/>
              <a:gd name="connsiteX392" fmla="*/ 2558534 w 18982931"/>
              <a:gd name="connsiteY392" fmla="*/ 2661196 h 4449429"/>
              <a:gd name="connsiteX393" fmla="*/ 2558534 w 18982931"/>
              <a:gd name="connsiteY393" fmla="*/ 3265443 h 4449429"/>
              <a:gd name="connsiteX394" fmla="*/ 2596306 w 18982931"/>
              <a:gd name="connsiteY394" fmla="*/ 3265443 h 4449429"/>
              <a:gd name="connsiteX395" fmla="*/ 2596306 w 18982931"/>
              <a:gd name="connsiteY395" fmla="*/ 2661196 h 4449429"/>
              <a:gd name="connsiteX396" fmla="*/ 2980870 w 18982931"/>
              <a:gd name="connsiteY396" fmla="*/ 2661194 h 4449429"/>
              <a:gd name="connsiteX397" fmla="*/ 2980870 w 18982931"/>
              <a:gd name="connsiteY397" fmla="*/ 3265442 h 4449429"/>
              <a:gd name="connsiteX398" fmla="*/ 3018648 w 18982931"/>
              <a:gd name="connsiteY398" fmla="*/ 3265442 h 4449429"/>
              <a:gd name="connsiteX399" fmla="*/ 3018648 w 18982931"/>
              <a:gd name="connsiteY399" fmla="*/ 2661194 h 4449429"/>
              <a:gd name="connsiteX400" fmla="*/ 16374516 w 18982931"/>
              <a:gd name="connsiteY400" fmla="*/ 2632791 h 4449429"/>
              <a:gd name="connsiteX401" fmla="*/ 16374516 w 18982931"/>
              <a:gd name="connsiteY401" fmla="*/ 3237039 h 4449429"/>
              <a:gd name="connsiteX402" fmla="*/ 16412296 w 18982931"/>
              <a:gd name="connsiteY402" fmla="*/ 3237039 h 4449429"/>
              <a:gd name="connsiteX403" fmla="*/ 16412296 w 18982931"/>
              <a:gd name="connsiteY403" fmla="*/ 2632791 h 4449429"/>
              <a:gd name="connsiteX404" fmla="*/ 16268931 w 18982931"/>
              <a:gd name="connsiteY404" fmla="*/ 2632791 h 4449429"/>
              <a:gd name="connsiteX405" fmla="*/ 16268931 w 18982931"/>
              <a:gd name="connsiteY405" fmla="*/ 3237039 h 4449429"/>
              <a:gd name="connsiteX406" fmla="*/ 16306709 w 18982931"/>
              <a:gd name="connsiteY406" fmla="*/ 3237039 h 4449429"/>
              <a:gd name="connsiteX407" fmla="*/ 16306709 w 18982931"/>
              <a:gd name="connsiteY407" fmla="*/ 2632791 h 4449429"/>
              <a:gd name="connsiteX408" fmla="*/ 16163344 w 18982931"/>
              <a:gd name="connsiteY408" fmla="*/ 2632791 h 4449429"/>
              <a:gd name="connsiteX409" fmla="*/ 16163344 w 18982931"/>
              <a:gd name="connsiteY409" fmla="*/ 3237039 h 4449429"/>
              <a:gd name="connsiteX410" fmla="*/ 16201125 w 18982931"/>
              <a:gd name="connsiteY410" fmla="*/ 3237039 h 4449429"/>
              <a:gd name="connsiteX411" fmla="*/ 16201125 w 18982931"/>
              <a:gd name="connsiteY411" fmla="*/ 2632791 h 4449429"/>
              <a:gd name="connsiteX412" fmla="*/ 16057760 w 18982931"/>
              <a:gd name="connsiteY412" fmla="*/ 2632791 h 4449429"/>
              <a:gd name="connsiteX413" fmla="*/ 16057760 w 18982931"/>
              <a:gd name="connsiteY413" fmla="*/ 3237039 h 4449429"/>
              <a:gd name="connsiteX414" fmla="*/ 16095537 w 18982931"/>
              <a:gd name="connsiteY414" fmla="*/ 3237039 h 4449429"/>
              <a:gd name="connsiteX415" fmla="*/ 16095537 w 18982931"/>
              <a:gd name="connsiteY415" fmla="*/ 2632791 h 4449429"/>
              <a:gd name="connsiteX416" fmla="*/ 16480103 w 18982931"/>
              <a:gd name="connsiteY416" fmla="*/ 2632790 h 4449429"/>
              <a:gd name="connsiteX417" fmla="*/ 16480103 w 18982931"/>
              <a:gd name="connsiteY417" fmla="*/ 3237037 h 4449429"/>
              <a:gd name="connsiteX418" fmla="*/ 16517880 w 18982931"/>
              <a:gd name="connsiteY418" fmla="*/ 3237037 h 4449429"/>
              <a:gd name="connsiteX419" fmla="*/ 16517880 w 18982931"/>
              <a:gd name="connsiteY419" fmla="*/ 2632790 h 4449429"/>
              <a:gd name="connsiteX420" fmla="*/ 1596781 w 18982931"/>
              <a:gd name="connsiteY420" fmla="*/ 2622561 h 4449429"/>
              <a:gd name="connsiteX421" fmla="*/ 1596781 w 18982931"/>
              <a:gd name="connsiteY421" fmla="*/ 2668261 h 4449429"/>
              <a:gd name="connsiteX422" fmla="*/ 1805629 w 18982931"/>
              <a:gd name="connsiteY422" fmla="*/ 2668261 h 4449429"/>
              <a:gd name="connsiteX423" fmla="*/ 1805629 w 18982931"/>
              <a:gd name="connsiteY423" fmla="*/ 2622561 h 4449429"/>
              <a:gd name="connsiteX424" fmla="*/ 1596781 w 18982931"/>
              <a:gd name="connsiteY424" fmla="*/ 2530932 h 4449429"/>
              <a:gd name="connsiteX425" fmla="*/ 1596781 w 18982931"/>
              <a:gd name="connsiteY425" fmla="*/ 2576632 h 4449429"/>
              <a:gd name="connsiteX426" fmla="*/ 1805629 w 18982931"/>
              <a:gd name="connsiteY426" fmla="*/ 2576632 h 4449429"/>
              <a:gd name="connsiteX427" fmla="*/ 1805629 w 18982931"/>
              <a:gd name="connsiteY427" fmla="*/ 2530932 h 4449429"/>
              <a:gd name="connsiteX428" fmla="*/ 1596781 w 18982931"/>
              <a:gd name="connsiteY428" fmla="*/ 2439301 h 4449429"/>
              <a:gd name="connsiteX429" fmla="*/ 1596781 w 18982931"/>
              <a:gd name="connsiteY429" fmla="*/ 2485002 h 4449429"/>
              <a:gd name="connsiteX430" fmla="*/ 1805629 w 18982931"/>
              <a:gd name="connsiteY430" fmla="*/ 2485002 h 4449429"/>
              <a:gd name="connsiteX431" fmla="*/ 1805629 w 18982931"/>
              <a:gd name="connsiteY431" fmla="*/ 2439301 h 4449429"/>
              <a:gd name="connsiteX432" fmla="*/ 17217171 w 18982931"/>
              <a:gd name="connsiteY432" fmla="*/ 2397981 h 4449429"/>
              <a:gd name="connsiteX433" fmla="*/ 17217171 w 18982931"/>
              <a:gd name="connsiteY433" fmla="*/ 2434557 h 4449429"/>
              <a:gd name="connsiteX434" fmla="*/ 17582931 w 18982931"/>
              <a:gd name="connsiteY434" fmla="*/ 2434557 h 4449429"/>
              <a:gd name="connsiteX435" fmla="*/ 17582931 w 18982931"/>
              <a:gd name="connsiteY435" fmla="*/ 2397981 h 4449429"/>
              <a:gd name="connsiteX436" fmla="*/ 9762349 w 18982931"/>
              <a:gd name="connsiteY436" fmla="*/ 2057780 h 4449429"/>
              <a:gd name="connsiteX437" fmla="*/ 9762349 w 18982931"/>
              <a:gd name="connsiteY437" fmla="*/ 2266627 h 4449429"/>
              <a:gd name="connsiteX438" fmla="*/ 9808049 w 18982931"/>
              <a:gd name="connsiteY438" fmla="*/ 2266627 h 4449429"/>
              <a:gd name="connsiteX439" fmla="*/ 9808049 w 18982931"/>
              <a:gd name="connsiteY439" fmla="*/ 2057780 h 4449429"/>
              <a:gd name="connsiteX440" fmla="*/ 9670720 w 18982931"/>
              <a:gd name="connsiteY440" fmla="*/ 2057780 h 4449429"/>
              <a:gd name="connsiteX441" fmla="*/ 9670720 w 18982931"/>
              <a:gd name="connsiteY441" fmla="*/ 2266627 h 4449429"/>
              <a:gd name="connsiteX442" fmla="*/ 9716420 w 18982931"/>
              <a:gd name="connsiteY442" fmla="*/ 2266627 h 4449429"/>
              <a:gd name="connsiteX443" fmla="*/ 9716420 w 18982931"/>
              <a:gd name="connsiteY443" fmla="*/ 2057780 h 4449429"/>
              <a:gd name="connsiteX444" fmla="*/ 9579089 w 18982931"/>
              <a:gd name="connsiteY444" fmla="*/ 2057780 h 4449429"/>
              <a:gd name="connsiteX445" fmla="*/ 9579089 w 18982931"/>
              <a:gd name="connsiteY445" fmla="*/ 2266627 h 4449429"/>
              <a:gd name="connsiteX446" fmla="*/ 9624790 w 18982931"/>
              <a:gd name="connsiteY446" fmla="*/ 2266627 h 4449429"/>
              <a:gd name="connsiteX447" fmla="*/ 9624790 w 18982931"/>
              <a:gd name="connsiteY447" fmla="*/ 2057780 h 4449429"/>
              <a:gd name="connsiteX448" fmla="*/ 9487461 w 18982931"/>
              <a:gd name="connsiteY448" fmla="*/ 2057780 h 4449429"/>
              <a:gd name="connsiteX449" fmla="*/ 9487461 w 18982931"/>
              <a:gd name="connsiteY449" fmla="*/ 2266627 h 4449429"/>
              <a:gd name="connsiteX450" fmla="*/ 9533161 w 18982931"/>
              <a:gd name="connsiteY450" fmla="*/ 2266627 h 4449429"/>
              <a:gd name="connsiteX451" fmla="*/ 9533161 w 18982931"/>
              <a:gd name="connsiteY451" fmla="*/ 2057780 h 4449429"/>
              <a:gd name="connsiteX452" fmla="*/ 9395836 w 18982931"/>
              <a:gd name="connsiteY452" fmla="*/ 2057780 h 4449429"/>
              <a:gd name="connsiteX453" fmla="*/ 9395836 w 18982931"/>
              <a:gd name="connsiteY453" fmla="*/ 2266627 h 4449429"/>
              <a:gd name="connsiteX454" fmla="*/ 9441534 w 18982931"/>
              <a:gd name="connsiteY454" fmla="*/ 2266627 h 4449429"/>
              <a:gd name="connsiteX455" fmla="*/ 9441534 w 18982931"/>
              <a:gd name="connsiteY455" fmla="*/ 2057780 h 4449429"/>
              <a:gd name="connsiteX456" fmla="*/ 9304202 w 18982931"/>
              <a:gd name="connsiteY456" fmla="*/ 2057780 h 4449429"/>
              <a:gd name="connsiteX457" fmla="*/ 9304202 w 18982931"/>
              <a:gd name="connsiteY457" fmla="*/ 2266627 h 4449429"/>
              <a:gd name="connsiteX458" fmla="*/ 9349902 w 18982931"/>
              <a:gd name="connsiteY458" fmla="*/ 2266627 h 4449429"/>
              <a:gd name="connsiteX459" fmla="*/ 9349902 w 18982931"/>
              <a:gd name="connsiteY459" fmla="*/ 2057780 h 4449429"/>
              <a:gd name="connsiteX460" fmla="*/ 9212570 w 18982931"/>
              <a:gd name="connsiteY460" fmla="*/ 2057780 h 4449429"/>
              <a:gd name="connsiteX461" fmla="*/ 9212570 w 18982931"/>
              <a:gd name="connsiteY461" fmla="*/ 2266627 h 4449429"/>
              <a:gd name="connsiteX462" fmla="*/ 9258270 w 18982931"/>
              <a:gd name="connsiteY462" fmla="*/ 2266627 h 4449429"/>
              <a:gd name="connsiteX463" fmla="*/ 9258270 w 18982931"/>
              <a:gd name="connsiteY463" fmla="*/ 2057780 h 4449429"/>
              <a:gd name="connsiteX464" fmla="*/ 14092702 w 18982931"/>
              <a:gd name="connsiteY464" fmla="*/ 1859157 h 4449429"/>
              <a:gd name="connsiteX465" fmla="*/ 14092702 w 18982931"/>
              <a:gd name="connsiteY465" fmla="*/ 1895733 h 4449429"/>
              <a:gd name="connsiteX466" fmla="*/ 14458462 w 18982931"/>
              <a:gd name="connsiteY466" fmla="*/ 1895733 h 4449429"/>
              <a:gd name="connsiteX467" fmla="*/ 14458462 w 18982931"/>
              <a:gd name="connsiteY467" fmla="*/ 1859157 h 4449429"/>
              <a:gd name="connsiteX468" fmla="*/ 17871603 w 18982931"/>
              <a:gd name="connsiteY468" fmla="*/ 1806939 h 4449429"/>
              <a:gd name="connsiteX469" fmla="*/ 17871603 w 18982931"/>
              <a:gd name="connsiteY469" fmla="*/ 1809649 h 4449429"/>
              <a:gd name="connsiteX470" fmla="*/ 17871627 w 18982931"/>
              <a:gd name="connsiteY470" fmla="*/ 1809649 h 4449429"/>
              <a:gd name="connsiteX471" fmla="*/ 18172695 w 18982931"/>
              <a:gd name="connsiteY471" fmla="*/ 1733739 h 4449429"/>
              <a:gd name="connsiteX472" fmla="*/ 18172695 w 18982931"/>
              <a:gd name="connsiteY472" fmla="*/ 1870899 h 4449429"/>
              <a:gd name="connsiteX473" fmla="*/ 18209271 w 18982931"/>
              <a:gd name="connsiteY473" fmla="*/ 1870899 h 4449429"/>
              <a:gd name="connsiteX474" fmla="*/ 18209271 w 18982931"/>
              <a:gd name="connsiteY474" fmla="*/ 1733739 h 4449429"/>
              <a:gd name="connsiteX475" fmla="*/ 18104295 w 18982931"/>
              <a:gd name="connsiteY475" fmla="*/ 1733739 h 4449429"/>
              <a:gd name="connsiteX476" fmla="*/ 18104295 w 18982931"/>
              <a:gd name="connsiteY476" fmla="*/ 1870899 h 4449429"/>
              <a:gd name="connsiteX477" fmla="*/ 18140871 w 18982931"/>
              <a:gd name="connsiteY477" fmla="*/ 1870899 h 4449429"/>
              <a:gd name="connsiteX478" fmla="*/ 18140871 w 18982931"/>
              <a:gd name="connsiteY478" fmla="*/ 1733739 h 4449429"/>
              <a:gd name="connsiteX479" fmla="*/ 18035895 w 18982931"/>
              <a:gd name="connsiteY479" fmla="*/ 1733739 h 4449429"/>
              <a:gd name="connsiteX480" fmla="*/ 18035895 w 18982931"/>
              <a:gd name="connsiteY480" fmla="*/ 1870899 h 4449429"/>
              <a:gd name="connsiteX481" fmla="*/ 18072471 w 18982931"/>
              <a:gd name="connsiteY481" fmla="*/ 1870899 h 4449429"/>
              <a:gd name="connsiteX482" fmla="*/ 18072471 w 18982931"/>
              <a:gd name="connsiteY482" fmla="*/ 1733739 h 4449429"/>
              <a:gd name="connsiteX483" fmla="*/ 17967493 w 18982931"/>
              <a:gd name="connsiteY483" fmla="*/ 1733739 h 4449429"/>
              <a:gd name="connsiteX484" fmla="*/ 17967493 w 18982931"/>
              <a:gd name="connsiteY484" fmla="*/ 1870899 h 4449429"/>
              <a:gd name="connsiteX485" fmla="*/ 18004069 w 18982931"/>
              <a:gd name="connsiteY485" fmla="*/ 1870899 h 4449429"/>
              <a:gd name="connsiteX486" fmla="*/ 18004069 w 18982931"/>
              <a:gd name="connsiteY486" fmla="*/ 1733739 h 4449429"/>
              <a:gd name="connsiteX487" fmla="*/ 14251161 w 18982931"/>
              <a:gd name="connsiteY487" fmla="*/ 868400 h 4449429"/>
              <a:gd name="connsiteX488" fmla="*/ 14251161 w 18982931"/>
              <a:gd name="connsiteY488" fmla="*/ 1005560 h 4449429"/>
              <a:gd name="connsiteX489" fmla="*/ 14287737 w 18982931"/>
              <a:gd name="connsiteY489" fmla="*/ 1005560 h 4449429"/>
              <a:gd name="connsiteX490" fmla="*/ 14287737 w 18982931"/>
              <a:gd name="connsiteY490" fmla="*/ 868400 h 4449429"/>
              <a:gd name="connsiteX491" fmla="*/ 14182760 w 18982931"/>
              <a:gd name="connsiteY491" fmla="*/ 868400 h 4449429"/>
              <a:gd name="connsiteX492" fmla="*/ 14182760 w 18982931"/>
              <a:gd name="connsiteY492" fmla="*/ 1005560 h 4449429"/>
              <a:gd name="connsiteX493" fmla="*/ 14219336 w 18982931"/>
              <a:gd name="connsiteY493" fmla="*/ 1005560 h 4449429"/>
              <a:gd name="connsiteX494" fmla="*/ 14219336 w 18982931"/>
              <a:gd name="connsiteY494" fmla="*/ 868400 h 4449429"/>
              <a:gd name="connsiteX495" fmla="*/ 14114359 w 18982931"/>
              <a:gd name="connsiteY495" fmla="*/ 868400 h 4449429"/>
              <a:gd name="connsiteX496" fmla="*/ 14114359 w 18982931"/>
              <a:gd name="connsiteY496" fmla="*/ 1005560 h 4449429"/>
              <a:gd name="connsiteX497" fmla="*/ 14150935 w 18982931"/>
              <a:gd name="connsiteY497" fmla="*/ 1005560 h 4449429"/>
              <a:gd name="connsiteX498" fmla="*/ 14150935 w 18982931"/>
              <a:gd name="connsiteY498" fmla="*/ 868400 h 4449429"/>
              <a:gd name="connsiteX499" fmla="*/ 4788216 w 18982931"/>
              <a:gd name="connsiteY499" fmla="*/ 807315 h 4449429"/>
              <a:gd name="connsiteX500" fmla="*/ 4788216 w 18982931"/>
              <a:gd name="connsiteY500" fmla="*/ 944475 h 4449429"/>
              <a:gd name="connsiteX501" fmla="*/ 4824792 w 18982931"/>
              <a:gd name="connsiteY501" fmla="*/ 944475 h 4449429"/>
              <a:gd name="connsiteX502" fmla="*/ 4824792 w 18982931"/>
              <a:gd name="connsiteY502" fmla="*/ 807315 h 4449429"/>
              <a:gd name="connsiteX503" fmla="*/ 4719815 w 18982931"/>
              <a:gd name="connsiteY503" fmla="*/ 807315 h 4449429"/>
              <a:gd name="connsiteX504" fmla="*/ 4719815 w 18982931"/>
              <a:gd name="connsiteY504" fmla="*/ 944475 h 4449429"/>
              <a:gd name="connsiteX505" fmla="*/ 4756391 w 18982931"/>
              <a:gd name="connsiteY505" fmla="*/ 944475 h 4449429"/>
              <a:gd name="connsiteX506" fmla="*/ 4756391 w 18982931"/>
              <a:gd name="connsiteY506" fmla="*/ 807315 h 4449429"/>
              <a:gd name="connsiteX507" fmla="*/ 4651414 w 18982931"/>
              <a:gd name="connsiteY507" fmla="*/ 807315 h 4449429"/>
              <a:gd name="connsiteX508" fmla="*/ 4651414 w 18982931"/>
              <a:gd name="connsiteY508" fmla="*/ 944475 h 4449429"/>
              <a:gd name="connsiteX509" fmla="*/ 4687992 w 18982931"/>
              <a:gd name="connsiteY509" fmla="*/ 944475 h 4449429"/>
              <a:gd name="connsiteX510" fmla="*/ 4687992 w 18982931"/>
              <a:gd name="connsiteY510" fmla="*/ 807315 h 4449429"/>
              <a:gd name="connsiteX511" fmla="*/ 2212838 w 18982931"/>
              <a:gd name="connsiteY511" fmla="*/ 748887 h 4449429"/>
              <a:gd name="connsiteX512" fmla="*/ 2212838 w 18982931"/>
              <a:gd name="connsiteY512" fmla="*/ 886047 h 4449429"/>
              <a:gd name="connsiteX513" fmla="*/ 2249414 w 18982931"/>
              <a:gd name="connsiteY513" fmla="*/ 886047 h 4449429"/>
              <a:gd name="connsiteX514" fmla="*/ 2249414 w 18982931"/>
              <a:gd name="connsiteY514" fmla="*/ 748887 h 4449429"/>
              <a:gd name="connsiteX515" fmla="*/ 2144438 w 18982931"/>
              <a:gd name="connsiteY515" fmla="*/ 748887 h 4449429"/>
              <a:gd name="connsiteX516" fmla="*/ 2144438 w 18982931"/>
              <a:gd name="connsiteY516" fmla="*/ 886047 h 4449429"/>
              <a:gd name="connsiteX517" fmla="*/ 2181014 w 18982931"/>
              <a:gd name="connsiteY517" fmla="*/ 886047 h 4449429"/>
              <a:gd name="connsiteX518" fmla="*/ 2181014 w 18982931"/>
              <a:gd name="connsiteY518" fmla="*/ 748887 h 4449429"/>
              <a:gd name="connsiteX519" fmla="*/ 2076037 w 18982931"/>
              <a:gd name="connsiteY519" fmla="*/ 748887 h 4449429"/>
              <a:gd name="connsiteX520" fmla="*/ 2076037 w 18982931"/>
              <a:gd name="connsiteY520" fmla="*/ 886047 h 4449429"/>
              <a:gd name="connsiteX521" fmla="*/ 2112612 w 18982931"/>
              <a:gd name="connsiteY521" fmla="*/ 886047 h 4449429"/>
              <a:gd name="connsiteX522" fmla="*/ 2112612 w 18982931"/>
              <a:gd name="connsiteY522" fmla="*/ 748887 h 4449429"/>
              <a:gd name="connsiteX523" fmla="*/ 2007635 w 18982931"/>
              <a:gd name="connsiteY523" fmla="*/ 748887 h 4449429"/>
              <a:gd name="connsiteX524" fmla="*/ 2007635 w 18982931"/>
              <a:gd name="connsiteY524" fmla="*/ 886047 h 4449429"/>
              <a:gd name="connsiteX525" fmla="*/ 2044211 w 18982931"/>
              <a:gd name="connsiteY525" fmla="*/ 886047 h 4449429"/>
              <a:gd name="connsiteX526" fmla="*/ 2044211 w 18982931"/>
              <a:gd name="connsiteY526" fmla="*/ 748887 h 4449429"/>
              <a:gd name="connsiteX527" fmla="*/ 17088019 w 18982931"/>
              <a:gd name="connsiteY527" fmla="*/ 737716 h 4449429"/>
              <a:gd name="connsiteX528" fmla="*/ 17088019 w 18982931"/>
              <a:gd name="connsiteY528" fmla="*/ 825107 h 4449429"/>
              <a:gd name="connsiteX529" fmla="*/ 17124595 w 18982931"/>
              <a:gd name="connsiteY529" fmla="*/ 825107 h 4449429"/>
              <a:gd name="connsiteX530" fmla="*/ 17124595 w 18982931"/>
              <a:gd name="connsiteY530" fmla="*/ 737716 h 4449429"/>
              <a:gd name="connsiteX531" fmla="*/ 17021803 w 18982931"/>
              <a:gd name="connsiteY531" fmla="*/ 737716 h 4449429"/>
              <a:gd name="connsiteX532" fmla="*/ 17021803 w 18982931"/>
              <a:gd name="connsiteY532" fmla="*/ 825107 h 4449429"/>
              <a:gd name="connsiteX533" fmla="*/ 17058379 w 18982931"/>
              <a:gd name="connsiteY533" fmla="*/ 825107 h 4449429"/>
              <a:gd name="connsiteX534" fmla="*/ 17058379 w 18982931"/>
              <a:gd name="connsiteY534" fmla="*/ 737716 h 4449429"/>
              <a:gd name="connsiteX535" fmla="*/ 16955591 w 18982931"/>
              <a:gd name="connsiteY535" fmla="*/ 737716 h 4449429"/>
              <a:gd name="connsiteX536" fmla="*/ 16955591 w 18982931"/>
              <a:gd name="connsiteY536" fmla="*/ 825107 h 4449429"/>
              <a:gd name="connsiteX537" fmla="*/ 16992167 w 18982931"/>
              <a:gd name="connsiteY537" fmla="*/ 825107 h 4449429"/>
              <a:gd name="connsiteX538" fmla="*/ 16992167 w 18982931"/>
              <a:gd name="connsiteY538" fmla="*/ 737716 h 4449429"/>
              <a:gd name="connsiteX539" fmla="*/ 16889375 w 18982931"/>
              <a:gd name="connsiteY539" fmla="*/ 737716 h 4449429"/>
              <a:gd name="connsiteX540" fmla="*/ 16889375 w 18982931"/>
              <a:gd name="connsiteY540" fmla="*/ 825107 h 4449429"/>
              <a:gd name="connsiteX541" fmla="*/ 16925951 w 18982931"/>
              <a:gd name="connsiteY541" fmla="*/ 825107 h 4449429"/>
              <a:gd name="connsiteX542" fmla="*/ 16925951 w 18982931"/>
              <a:gd name="connsiteY542" fmla="*/ 737716 h 4449429"/>
              <a:gd name="connsiteX543" fmla="*/ 16823163 w 18982931"/>
              <a:gd name="connsiteY543" fmla="*/ 737716 h 4449429"/>
              <a:gd name="connsiteX544" fmla="*/ 16823163 w 18982931"/>
              <a:gd name="connsiteY544" fmla="*/ 825107 h 4449429"/>
              <a:gd name="connsiteX545" fmla="*/ 16859739 w 18982931"/>
              <a:gd name="connsiteY545" fmla="*/ 825107 h 4449429"/>
              <a:gd name="connsiteX546" fmla="*/ 16859739 w 18982931"/>
              <a:gd name="connsiteY546" fmla="*/ 737716 h 4449429"/>
              <a:gd name="connsiteX547" fmla="*/ 16756948 w 18982931"/>
              <a:gd name="connsiteY547" fmla="*/ 737716 h 4449429"/>
              <a:gd name="connsiteX548" fmla="*/ 16756948 w 18982931"/>
              <a:gd name="connsiteY548" fmla="*/ 825107 h 4449429"/>
              <a:gd name="connsiteX549" fmla="*/ 16793523 w 18982931"/>
              <a:gd name="connsiteY549" fmla="*/ 825107 h 4449429"/>
              <a:gd name="connsiteX550" fmla="*/ 16793523 w 18982931"/>
              <a:gd name="connsiteY550" fmla="*/ 737716 h 4449429"/>
              <a:gd name="connsiteX551" fmla="*/ 13739104 w 18982931"/>
              <a:gd name="connsiteY551" fmla="*/ 0 h 4449429"/>
              <a:gd name="connsiteX552" fmla="*/ 13842002 w 18982931"/>
              <a:gd name="connsiteY552" fmla="*/ 0 h 4449429"/>
              <a:gd name="connsiteX553" fmla="*/ 13883163 w 18982931"/>
              <a:gd name="connsiteY553" fmla="*/ 428067 h 4449429"/>
              <a:gd name="connsiteX554" fmla="*/ 13883163 w 18982931"/>
              <a:gd name="connsiteY554" fmla="*/ 456882 h 4449429"/>
              <a:gd name="connsiteX555" fmla="*/ 13907863 w 18982931"/>
              <a:gd name="connsiteY555" fmla="*/ 954919 h 4449429"/>
              <a:gd name="connsiteX556" fmla="*/ 13911978 w 18982931"/>
              <a:gd name="connsiteY556" fmla="*/ 1679340 h 4449429"/>
              <a:gd name="connsiteX557" fmla="*/ 13916091 w 18982931"/>
              <a:gd name="connsiteY557" fmla="*/ 2058015 h 4449429"/>
              <a:gd name="connsiteX558" fmla="*/ 13936673 w 18982931"/>
              <a:gd name="connsiteY558" fmla="*/ 2086829 h 4449429"/>
              <a:gd name="connsiteX559" fmla="*/ 13953138 w 18982931"/>
              <a:gd name="connsiteY559" fmla="*/ 2058015 h 4449429"/>
              <a:gd name="connsiteX560" fmla="*/ 13953138 w 18982931"/>
              <a:gd name="connsiteY560" fmla="*/ 1955115 h 4449429"/>
              <a:gd name="connsiteX561" fmla="*/ 13965483 w 18982931"/>
              <a:gd name="connsiteY561" fmla="*/ 1922188 h 4449429"/>
              <a:gd name="connsiteX562" fmla="*/ 13986066 w 18982931"/>
              <a:gd name="connsiteY562" fmla="*/ 1876909 h 4449429"/>
              <a:gd name="connsiteX563" fmla="*/ 13986066 w 18982931"/>
              <a:gd name="connsiteY563" fmla="*/ 1625834 h 4449429"/>
              <a:gd name="connsiteX564" fmla="*/ 14051922 w 18982931"/>
              <a:gd name="connsiteY564" fmla="*/ 1617602 h 4449429"/>
              <a:gd name="connsiteX565" fmla="*/ 14047992 w 18982931"/>
              <a:gd name="connsiteY565" fmla="*/ 1005560 h 4449429"/>
              <a:gd name="connsiteX566" fmla="*/ 14082534 w 18982931"/>
              <a:gd name="connsiteY566" fmla="*/ 1005560 h 4449429"/>
              <a:gd name="connsiteX567" fmla="*/ 14082534 w 18982931"/>
              <a:gd name="connsiteY567" fmla="*/ 868400 h 4449429"/>
              <a:gd name="connsiteX568" fmla="*/ 14047111 w 18982931"/>
              <a:gd name="connsiteY568" fmla="*/ 868400 h 4449429"/>
              <a:gd name="connsiteX569" fmla="*/ 14046442 w 18982931"/>
              <a:gd name="connsiteY569" fmla="*/ 764191 h 4449429"/>
              <a:gd name="connsiteX570" fmla="*/ 14187749 w 18982931"/>
              <a:gd name="connsiteY570" fmla="*/ 436300 h 4449429"/>
              <a:gd name="connsiteX571" fmla="*/ 14212445 w 18982931"/>
              <a:gd name="connsiteY571" fmla="*/ 411603 h 4449429"/>
              <a:gd name="connsiteX572" fmla="*/ 14410015 w 18982931"/>
              <a:gd name="connsiteY572" fmla="*/ 444532 h 4449429"/>
              <a:gd name="connsiteX573" fmla="*/ 14442947 w 18982931"/>
              <a:gd name="connsiteY573" fmla="*/ 275776 h 4449429"/>
              <a:gd name="connsiteX574" fmla="*/ 14479990 w 18982931"/>
              <a:gd name="connsiteY574" fmla="*/ 246961 h 4449429"/>
              <a:gd name="connsiteX575" fmla="*/ 14517032 w 18982931"/>
              <a:gd name="connsiteY575" fmla="*/ 271658 h 4449429"/>
              <a:gd name="connsiteX576" fmla="*/ 14574655 w 18982931"/>
              <a:gd name="connsiteY576" fmla="*/ 522739 h 4449429"/>
              <a:gd name="connsiteX577" fmla="*/ 14603469 w 18982931"/>
              <a:gd name="connsiteY577" fmla="*/ 1123678 h 4449429"/>
              <a:gd name="connsiteX578" fmla="*/ 14603469 w 18982931"/>
              <a:gd name="connsiteY578" fmla="*/ 1617602 h 4449429"/>
              <a:gd name="connsiteX579" fmla="*/ 14595237 w 18982931"/>
              <a:gd name="connsiteY579" fmla="*/ 1683457 h 4449429"/>
              <a:gd name="connsiteX580" fmla="*/ 14607589 w 18982931"/>
              <a:gd name="connsiteY580" fmla="*/ 1753429 h 4449429"/>
              <a:gd name="connsiteX581" fmla="*/ 14656976 w 18982931"/>
              <a:gd name="connsiteY581" fmla="*/ 1753429 h 4449429"/>
              <a:gd name="connsiteX582" fmla="*/ 14706369 w 18982931"/>
              <a:gd name="connsiteY582" fmla="*/ 1568210 h 4449429"/>
              <a:gd name="connsiteX583" fmla="*/ 14722833 w 18982931"/>
              <a:gd name="connsiteY583" fmla="*/ 1568210 h 4449429"/>
              <a:gd name="connsiteX584" fmla="*/ 14768111 w 18982931"/>
              <a:gd name="connsiteY584" fmla="*/ 1753429 h 4449429"/>
              <a:gd name="connsiteX585" fmla="*/ 14875128 w 18982931"/>
              <a:gd name="connsiteY585" fmla="*/ 1753429 h 4449429"/>
              <a:gd name="connsiteX586" fmla="*/ 14883360 w 18982931"/>
              <a:gd name="connsiteY586" fmla="*/ 1827516 h 4449429"/>
              <a:gd name="connsiteX587" fmla="*/ 14940984 w 18982931"/>
              <a:gd name="connsiteY587" fmla="*/ 1827516 h 4449429"/>
              <a:gd name="connsiteX588" fmla="*/ 15019191 w 18982931"/>
              <a:gd name="connsiteY588" fmla="*/ 1625834 h 4449429"/>
              <a:gd name="connsiteX589" fmla="*/ 15043883 w 18982931"/>
              <a:gd name="connsiteY589" fmla="*/ 1090750 h 4449429"/>
              <a:gd name="connsiteX590" fmla="*/ 15134436 w 18982931"/>
              <a:gd name="connsiteY590" fmla="*/ 1000197 h 4449429"/>
              <a:gd name="connsiteX591" fmla="*/ 15212643 w 18982931"/>
              <a:gd name="connsiteY591" fmla="*/ 1078400 h 4449429"/>
              <a:gd name="connsiteX592" fmla="*/ 15212643 w 18982931"/>
              <a:gd name="connsiteY592" fmla="*/ 1152488 h 4449429"/>
              <a:gd name="connsiteX593" fmla="*/ 15224993 w 18982931"/>
              <a:gd name="connsiteY593" fmla="*/ 1119560 h 4449429"/>
              <a:gd name="connsiteX594" fmla="*/ 15237338 w 18982931"/>
              <a:gd name="connsiteY594" fmla="*/ 563899 h 4449429"/>
              <a:gd name="connsiteX595" fmla="*/ 15290845 w 18982931"/>
              <a:gd name="connsiteY595" fmla="*/ 382793 h 4449429"/>
              <a:gd name="connsiteX596" fmla="*/ 15323772 w 18982931"/>
              <a:gd name="connsiteY596" fmla="*/ 300473 h 4449429"/>
              <a:gd name="connsiteX597" fmla="*/ 15364932 w 18982931"/>
              <a:gd name="connsiteY597" fmla="*/ 259313 h 4449429"/>
              <a:gd name="connsiteX598" fmla="*/ 15389634 w 18982931"/>
              <a:gd name="connsiteY598" fmla="*/ 296354 h 4449429"/>
              <a:gd name="connsiteX599" fmla="*/ 15401979 w 18982931"/>
              <a:gd name="connsiteY599" fmla="*/ 411603 h 4449429"/>
              <a:gd name="connsiteX600" fmla="*/ 15451371 w 18982931"/>
              <a:gd name="connsiteY600" fmla="*/ 703843 h 4449429"/>
              <a:gd name="connsiteX601" fmla="*/ 15455486 w 18982931"/>
              <a:gd name="connsiteY601" fmla="*/ 1173070 h 4449429"/>
              <a:gd name="connsiteX602" fmla="*/ 15455486 w 18982931"/>
              <a:gd name="connsiteY602" fmla="*/ 1238927 h 4449429"/>
              <a:gd name="connsiteX603" fmla="*/ 15727143 w 18982931"/>
              <a:gd name="connsiteY603" fmla="*/ 1238927 h 4449429"/>
              <a:gd name="connsiteX604" fmla="*/ 15727143 w 18982931"/>
              <a:gd name="connsiteY604" fmla="*/ 1465306 h 4449429"/>
              <a:gd name="connsiteX605" fmla="*/ 15772422 w 18982931"/>
              <a:gd name="connsiteY605" fmla="*/ 1469425 h 4449429"/>
              <a:gd name="connsiteX606" fmla="*/ 15850624 w 18982931"/>
              <a:gd name="connsiteY606" fmla="*/ 1551745 h 4449429"/>
              <a:gd name="connsiteX607" fmla="*/ 15850624 w 18982931"/>
              <a:gd name="connsiteY607" fmla="*/ 2224712 h 4449429"/>
              <a:gd name="connsiteX608" fmla="*/ 15923336 w 18982931"/>
              <a:gd name="connsiteY608" fmla="*/ 2224712 h 4449429"/>
              <a:gd name="connsiteX609" fmla="*/ 15924718 w 18982931"/>
              <a:gd name="connsiteY609" fmla="*/ 2177381 h 4449429"/>
              <a:gd name="connsiteX610" fmla="*/ 15982338 w 18982931"/>
              <a:gd name="connsiteY610" fmla="*/ 2103294 h 4449429"/>
              <a:gd name="connsiteX611" fmla="*/ 15986455 w 18982931"/>
              <a:gd name="connsiteY611" fmla="*/ 2045669 h 4449429"/>
              <a:gd name="connsiteX612" fmla="*/ 16002920 w 18982931"/>
              <a:gd name="connsiteY612" fmla="*/ 2033319 h 4449429"/>
              <a:gd name="connsiteX613" fmla="*/ 16015265 w 18982931"/>
              <a:gd name="connsiteY613" fmla="*/ 2041550 h 4449429"/>
              <a:gd name="connsiteX614" fmla="*/ 16056425 w 18982931"/>
              <a:gd name="connsiteY614" fmla="*/ 2210310 h 4449429"/>
              <a:gd name="connsiteX615" fmla="*/ 16056425 w 18982931"/>
              <a:gd name="connsiteY615" fmla="*/ 2276166 h 4449429"/>
              <a:gd name="connsiteX616" fmla="*/ 16077008 w 18982931"/>
              <a:gd name="connsiteY616" fmla="*/ 2276166 h 4449429"/>
              <a:gd name="connsiteX617" fmla="*/ 16097587 w 18982931"/>
              <a:gd name="connsiteY617" fmla="*/ 1938652 h 4449429"/>
              <a:gd name="connsiteX618" fmla="*/ 16122282 w 18982931"/>
              <a:gd name="connsiteY618" fmla="*/ 1934533 h 4449429"/>
              <a:gd name="connsiteX619" fmla="*/ 16155210 w 18982931"/>
              <a:gd name="connsiteY619" fmla="*/ 1938652 h 4449429"/>
              <a:gd name="connsiteX620" fmla="*/ 16155210 w 18982931"/>
              <a:gd name="connsiteY620" fmla="*/ 2272048 h 4449429"/>
              <a:gd name="connsiteX621" fmla="*/ 16175792 w 18982931"/>
              <a:gd name="connsiteY621" fmla="*/ 2276166 h 4449429"/>
              <a:gd name="connsiteX622" fmla="*/ 16192257 w 18982931"/>
              <a:gd name="connsiteY622" fmla="*/ 2243238 h 4449429"/>
              <a:gd name="connsiteX623" fmla="*/ 16192257 w 18982931"/>
              <a:gd name="connsiteY623" fmla="*/ 1992158 h 4449429"/>
              <a:gd name="connsiteX624" fmla="*/ 16192257 w 18982931"/>
              <a:gd name="connsiteY624" fmla="*/ 1774011 h 4449429"/>
              <a:gd name="connsiteX625" fmla="*/ 16488610 w 18982931"/>
              <a:gd name="connsiteY625" fmla="*/ 1774011 h 4449429"/>
              <a:gd name="connsiteX626" fmla="*/ 16538004 w 18982931"/>
              <a:gd name="connsiteY626" fmla="*/ 1823403 h 4449429"/>
              <a:gd name="connsiteX627" fmla="*/ 16538004 w 18982931"/>
              <a:gd name="connsiteY627" fmla="*/ 2029205 h 4449429"/>
              <a:gd name="connsiteX628" fmla="*/ 16550349 w 18982931"/>
              <a:gd name="connsiteY628" fmla="*/ 2033319 h 4449429"/>
              <a:gd name="connsiteX629" fmla="*/ 16566812 w 18982931"/>
              <a:gd name="connsiteY629" fmla="*/ 1992158 h 4449429"/>
              <a:gd name="connsiteX630" fmla="*/ 16570932 w 18982931"/>
              <a:gd name="connsiteY630" fmla="*/ 1695804 h 4449429"/>
              <a:gd name="connsiteX631" fmla="*/ 16566812 w 18982931"/>
              <a:gd name="connsiteY631" fmla="*/ 773813 h 4449429"/>
              <a:gd name="connsiteX632" fmla="*/ 16636788 w 18982931"/>
              <a:gd name="connsiteY632" fmla="*/ 646219 h 4449429"/>
              <a:gd name="connsiteX633" fmla="*/ 16723226 w 18982931"/>
              <a:gd name="connsiteY633" fmla="*/ 514506 h 4449429"/>
              <a:gd name="connsiteX634" fmla="*/ 16743805 w 18982931"/>
              <a:gd name="connsiteY634" fmla="*/ 481577 h 4449429"/>
              <a:gd name="connsiteX635" fmla="*/ 16817899 w 18982931"/>
              <a:gd name="connsiteY635" fmla="*/ 329283 h 4449429"/>
              <a:gd name="connsiteX636" fmla="*/ 16842595 w 18982931"/>
              <a:gd name="connsiteY636" fmla="*/ 275776 h 4449429"/>
              <a:gd name="connsiteX637" fmla="*/ 16859059 w 18982931"/>
              <a:gd name="connsiteY637" fmla="*/ 279891 h 4449429"/>
              <a:gd name="connsiteX638" fmla="*/ 16859059 w 18982931"/>
              <a:gd name="connsiteY638" fmla="*/ 337515 h 4449429"/>
              <a:gd name="connsiteX639" fmla="*/ 16867291 w 18982931"/>
              <a:gd name="connsiteY639" fmla="*/ 382793 h 4449429"/>
              <a:gd name="connsiteX640" fmla="*/ 16966075 w 18982931"/>
              <a:gd name="connsiteY640" fmla="*/ 436300 h 4449429"/>
              <a:gd name="connsiteX641" fmla="*/ 17031935 w 18982931"/>
              <a:gd name="connsiteY641" fmla="*/ 526852 h 4449429"/>
              <a:gd name="connsiteX642" fmla="*/ 17031935 w 18982931"/>
              <a:gd name="connsiteY642" fmla="*/ 596826 h 4449429"/>
              <a:gd name="connsiteX643" fmla="*/ 17060743 w 18982931"/>
              <a:gd name="connsiteY643" fmla="*/ 600941 h 4449429"/>
              <a:gd name="connsiteX644" fmla="*/ 17147183 w 18982931"/>
              <a:gd name="connsiteY644" fmla="*/ 691493 h 4449429"/>
              <a:gd name="connsiteX645" fmla="*/ 17147219 w 18982931"/>
              <a:gd name="connsiteY645" fmla="*/ 704240 h 4449429"/>
              <a:gd name="connsiteX646" fmla="*/ 17148515 w 18982931"/>
              <a:gd name="connsiteY646" fmla="*/ 704240 h 4449429"/>
              <a:gd name="connsiteX647" fmla="*/ 17148515 w 18982931"/>
              <a:gd name="connsiteY647" fmla="*/ 880086 h 4449429"/>
              <a:gd name="connsiteX648" fmla="*/ 17147731 w 18982931"/>
              <a:gd name="connsiteY648" fmla="*/ 880086 h 4449429"/>
              <a:gd name="connsiteX649" fmla="*/ 17151295 w 18982931"/>
              <a:gd name="connsiteY649" fmla="*/ 2103294 h 4449429"/>
              <a:gd name="connsiteX650" fmla="*/ 17151295 w 18982931"/>
              <a:gd name="connsiteY650" fmla="*/ 2152686 h 4449429"/>
              <a:gd name="connsiteX651" fmla="*/ 17225383 w 18982931"/>
              <a:gd name="connsiteY651" fmla="*/ 2152686 h 4449429"/>
              <a:gd name="connsiteX652" fmla="*/ 17225383 w 18982931"/>
              <a:gd name="connsiteY652" fmla="*/ 1811053 h 4449429"/>
              <a:gd name="connsiteX653" fmla="*/ 17307703 w 18982931"/>
              <a:gd name="connsiteY653" fmla="*/ 1757546 h 4449429"/>
              <a:gd name="connsiteX654" fmla="*/ 17307703 w 18982931"/>
              <a:gd name="connsiteY654" fmla="*/ 1889260 h 4449429"/>
              <a:gd name="connsiteX655" fmla="*/ 17336519 w 18982931"/>
              <a:gd name="connsiteY655" fmla="*/ 1926302 h 4449429"/>
              <a:gd name="connsiteX656" fmla="*/ 17381799 w 18982931"/>
              <a:gd name="connsiteY656" fmla="*/ 1975695 h 4449429"/>
              <a:gd name="connsiteX657" fmla="*/ 17381799 w 18982931"/>
              <a:gd name="connsiteY657" fmla="*/ 2165031 h 4449429"/>
              <a:gd name="connsiteX658" fmla="*/ 17562899 w 18982931"/>
              <a:gd name="connsiteY658" fmla="*/ 2165031 h 4449429"/>
              <a:gd name="connsiteX659" fmla="*/ 17562899 w 18982931"/>
              <a:gd name="connsiteY659" fmla="*/ 2329673 h 4449429"/>
              <a:gd name="connsiteX660" fmla="*/ 17575251 w 18982931"/>
              <a:gd name="connsiteY660" fmla="*/ 2329673 h 4449429"/>
              <a:gd name="connsiteX661" fmla="*/ 17575251 w 18982931"/>
              <a:gd name="connsiteY661" fmla="*/ 2127989 h 4449429"/>
              <a:gd name="connsiteX662" fmla="*/ 17591711 w 18982931"/>
              <a:gd name="connsiteY662" fmla="*/ 1609370 h 4449429"/>
              <a:gd name="connsiteX663" fmla="*/ 17604059 w 18982931"/>
              <a:gd name="connsiteY663" fmla="*/ 1584673 h 4449429"/>
              <a:gd name="connsiteX664" fmla="*/ 17711083 w 18982931"/>
              <a:gd name="connsiteY664" fmla="*/ 1580555 h 4449429"/>
              <a:gd name="connsiteX665" fmla="*/ 17735775 w 18982931"/>
              <a:gd name="connsiteY665" fmla="*/ 1609370 h 4449429"/>
              <a:gd name="connsiteX666" fmla="*/ 17772819 w 18982931"/>
              <a:gd name="connsiteY666" fmla="*/ 1613483 h 4449429"/>
              <a:gd name="connsiteX667" fmla="*/ 17768699 w 18982931"/>
              <a:gd name="connsiteY667" fmla="*/ 1559977 h 4449429"/>
              <a:gd name="connsiteX668" fmla="*/ 17772819 w 18982931"/>
              <a:gd name="connsiteY668" fmla="*/ 1531163 h 4449429"/>
              <a:gd name="connsiteX669" fmla="*/ 17797515 w 18982931"/>
              <a:gd name="connsiteY669" fmla="*/ 1469425 h 4449429"/>
              <a:gd name="connsiteX670" fmla="*/ 17797515 w 18982931"/>
              <a:gd name="connsiteY670" fmla="*/ 1374754 h 4449429"/>
              <a:gd name="connsiteX671" fmla="*/ 17813979 w 18982931"/>
              <a:gd name="connsiteY671" fmla="*/ 1374754 h 4449429"/>
              <a:gd name="connsiteX672" fmla="*/ 17834559 w 18982931"/>
              <a:gd name="connsiteY672" fmla="*/ 1424146 h 4449429"/>
              <a:gd name="connsiteX673" fmla="*/ 17912763 w 18982931"/>
              <a:gd name="connsiteY673" fmla="*/ 1378872 h 4449429"/>
              <a:gd name="connsiteX674" fmla="*/ 18069171 w 18982931"/>
              <a:gd name="connsiteY674" fmla="*/ 1415914 h 4449429"/>
              <a:gd name="connsiteX675" fmla="*/ 18069171 w 18982931"/>
              <a:gd name="connsiteY675" fmla="*/ 1576442 h 4449429"/>
              <a:gd name="connsiteX676" fmla="*/ 18237927 w 18982931"/>
              <a:gd name="connsiteY676" fmla="*/ 1576442 h 4449429"/>
              <a:gd name="connsiteX677" fmla="*/ 18237927 w 18982931"/>
              <a:gd name="connsiteY677" fmla="*/ 1642297 h 4449429"/>
              <a:gd name="connsiteX678" fmla="*/ 18270859 w 18982931"/>
              <a:gd name="connsiteY678" fmla="*/ 1691690 h 4449429"/>
              <a:gd name="connsiteX679" fmla="*/ 18270859 w 18982931"/>
              <a:gd name="connsiteY679" fmla="*/ 1704036 h 4449429"/>
              <a:gd name="connsiteX680" fmla="*/ 18274975 w 18982931"/>
              <a:gd name="connsiteY680" fmla="*/ 1926302 h 4449429"/>
              <a:gd name="connsiteX681" fmla="*/ 18279087 w 18982931"/>
              <a:gd name="connsiteY681" fmla="*/ 1938652 h 4449429"/>
              <a:gd name="connsiteX682" fmla="*/ 18320247 w 18982931"/>
              <a:gd name="connsiteY682" fmla="*/ 1934533 h 4449429"/>
              <a:gd name="connsiteX683" fmla="*/ 18320247 w 18982931"/>
              <a:gd name="connsiteY683" fmla="*/ 1144256 h 4449429"/>
              <a:gd name="connsiteX684" fmla="*/ 18303783 w 18982931"/>
              <a:gd name="connsiteY684" fmla="*/ 1111328 h 4449429"/>
              <a:gd name="connsiteX685" fmla="*/ 18287323 w 18982931"/>
              <a:gd name="connsiteY685" fmla="*/ 1024893 h 4449429"/>
              <a:gd name="connsiteX686" fmla="*/ 18336711 w 18982931"/>
              <a:gd name="connsiteY686" fmla="*/ 1000197 h 4449429"/>
              <a:gd name="connsiteX687" fmla="*/ 18361407 w 18982931"/>
              <a:gd name="connsiteY687" fmla="*/ 996079 h 4449429"/>
              <a:gd name="connsiteX688" fmla="*/ 18373759 w 18982931"/>
              <a:gd name="connsiteY688" fmla="*/ 946687 h 4449429"/>
              <a:gd name="connsiteX689" fmla="*/ 18534287 w 18982931"/>
              <a:gd name="connsiteY689" fmla="*/ 946687 h 4449429"/>
              <a:gd name="connsiteX690" fmla="*/ 18563095 w 18982931"/>
              <a:gd name="connsiteY690" fmla="*/ 798510 h 4449429"/>
              <a:gd name="connsiteX691" fmla="*/ 18731851 w 18982931"/>
              <a:gd name="connsiteY691" fmla="*/ 806742 h 4449429"/>
              <a:gd name="connsiteX692" fmla="*/ 18773011 w 18982931"/>
              <a:gd name="connsiteY692" fmla="*/ 798510 h 4449429"/>
              <a:gd name="connsiteX693" fmla="*/ 18822407 w 18982931"/>
              <a:gd name="connsiteY693" fmla="*/ 893180 h 4449429"/>
              <a:gd name="connsiteX694" fmla="*/ 18822407 w 18982931"/>
              <a:gd name="connsiteY694" fmla="*/ 963151 h 4449429"/>
              <a:gd name="connsiteX695" fmla="*/ 18982931 w 18982931"/>
              <a:gd name="connsiteY695" fmla="*/ 983734 h 4449429"/>
              <a:gd name="connsiteX696" fmla="*/ 18982931 w 18982931"/>
              <a:gd name="connsiteY696" fmla="*/ 4449429 h 4449429"/>
              <a:gd name="connsiteX697" fmla="*/ 11998023 w 18982931"/>
              <a:gd name="connsiteY697" fmla="*/ 4449429 h 4449429"/>
              <a:gd name="connsiteX698" fmla="*/ 11995198 w 18982931"/>
              <a:gd name="connsiteY698" fmla="*/ 4429646 h 4449429"/>
              <a:gd name="connsiteX699" fmla="*/ 11992726 w 18982931"/>
              <a:gd name="connsiteY699" fmla="*/ 4449425 h 4449429"/>
              <a:gd name="connsiteX700" fmla="*/ 8153658 w 18982931"/>
              <a:gd name="connsiteY700" fmla="*/ 4449425 h 4449429"/>
              <a:gd name="connsiteX701" fmla="*/ 8153658 w 18982931"/>
              <a:gd name="connsiteY701" fmla="*/ 4449429 h 4449429"/>
              <a:gd name="connsiteX702" fmla="*/ 6861227 w 18982931"/>
              <a:gd name="connsiteY702" fmla="*/ 4449429 h 4449429"/>
              <a:gd name="connsiteX703" fmla="*/ 6859697 w 18982931"/>
              <a:gd name="connsiteY703" fmla="*/ 4432598 h 4449429"/>
              <a:gd name="connsiteX704" fmla="*/ 6858292 w 18982931"/>
              <a:gd name="connsiteY704" fmla="*/ 4449425 h 4449429"/>
              <a:gd name="connsiteX705" fmla="*/ 7922 w 18982931"/>
              <a:gd name="connsiteY705" fmla="*/ 4440866 h 4449429"/>
              <a:gd name="connsiteX706" fmla="*/ 0 w 18982931"/>
              <a:gd name="connsiteY706" fmla="*/ 1181446 h 4449429"/>
              <a:gd name="connsiteX707" fmla="*/ 169756 w 18982931"/>
              <a:gd name="connsiteY707" fmla="*/ 979616 h 4449429"/>
              <a:gd name="connsiteX708" fmla="*/ 301466 w 18982931"/>
              <a:gd name="connsiteY708" fmla="*/ 971384 h 4449429"/>
              <a:gd name="connsiteX709" fmla="*/ 301466 w 18982931"/>
              <a:gd name="connsiteY709" fmla="*/ 909640 h 4449429"/>
              <a:gd name="connsiteX710" fmla="*/ 346746 w 18982931"/>
              <a:gd name="connsiteY710" fmla="*/ 810855 h 4449429"/>
              <a:gd name="connsiteX711" fmla="*/ 387905 w 18982931"/>
              <a:gd name="connsiteY711" fmla="*/ 814975 h 4449429"/>
              <a:gd name="connsiteX712" fmla="*/ 552547 w 18982931"/>
              <a:gd name="connsiteY712" fmla="*/ 802623 h 4449429"/>
              <a:gd name="connsiteX713" fmla="*/ 581356 w 18982931"/>
              <a:gd name="connsiteY713" fmla="*/ 963151 h 4449429"/>
              <a:gd name="connsiteX714" fmla="*/ 737766 w 18982931"/>
              <a:gd name="connsiteY714" fmla="*/ 963151 h 4449429"/>
              <a:gd name="connsiteX715" fmla="*/ 750116 w 18982931"/>
              <a:gd name="connsiteY715" fmla="*/ 1012543 h 4449429"/>
              <a:gd name="connsiteX716" fmla="*/ 778926 w 18982931"/>
              <a:gd name="connsiteY716" fmla="*/ 1016657 h 4449429"/>
              <a:gd name="connsiteX717" fmla="*/ 820087 w 18982931"/>
              <a:gd name="connsiteY717" fmla="*/ 1041353 h 4449429"/>
              <a:gd name="connsiteX718" fmla="*/ 820087 w 18982931"/>
              <a:gd name="connsiteY718" fmla="*/ 1119560 h 4449429"/>
              <a:gd name="connsiteX719" fmla="*/ 791276 w 18982931"/>
              <a:gd name="connsiteY719" fmla="*/ 1193648 h 4449429"/>
              <a:gd name="connsiteX720" fmla="*/ 791276 w 18982931"/>
              <a:gd name="connsiteY720" fmla="*/ 1580555 h 4449429"/>
              <a:gd name="connsiteX721" fmla="*/ 791276 w 18982931"/>
              <a:gd name="connsiteY721" fmla="*/ 1955112 h 4449429"/>
              <a:gd name="connsiteX722" fmla="*/ 840669 w 18982931"/>
              <a:gd name="connsiteY722" fmla="*/ 1950998 h 4449429"/>
              <a:gd name="connsiteX723" fmla="*/ 844783 w 18982931"/>
              <a:gd name="connsiteY723" fmla="*/ 1720500 h 4449429"/>
              <a:gd name="connsiteX724" fmla="*/ 873596 w 18982931"/>
              <a:gd name="connsiteY724" fmla="*/ 1597020 h 4449429"/>
              <a:gd name="connsiteX725" fmla="*/ 906526 w 18982931"/>
              <a:gd name="connsiteY725" fmla="*/ 1584670 h 4449429"/>
              <a:gd name="connsiteX726" fmla="*/ 1034120 w 18982931"/>
              <a:gd name="connsiteY726" fmla="*/ 1584670 h 4449429"/>
              <a:gd name="connsiteX727" fmla="*/ 1034120 w 18982931"/>
              <a:gd name="connsiteY727" fmla="*/ 1420028 h 4449429"/>
              <a:gd name="connsiteX728" fmla="*/ 1190528 w 18982931"/>
              <a:gd name="connsiteY728" fmla="*/ 1378868 h 4449429"/>
              <a:gd name="connsiteX729" fmla="*/ 1211112 w 18982931"/>
              <a:gd name="connsiteY729" fmla="*/ 1424146 h 4449429"/>
              <a:gd name="connsiteX730" fmla="*/ 1260505 w 18982931"/>
              <a:gd name="connsiteY730" fmla="*/ 1424146 h 4449429"/>
              <a:gd name="connsiteX731" fmla="*/ 1276969 w 18982931"/>
              <a:gd name="connsiteY731" fmla="*/ 1387099 h 4449429"/>
              <a:gd name="connsiteX732" fmla="*/ 1289312 w 18982931"/>
              <a:gd name="connsiteY732" fmla="*/ 1395331 h 4449429"/>
              <a:gd name="connsiteX733" fmla="*/ 1322242 w 18982931"/>
              <a:gd name="connsiteY733" fmla="*/ 1559973 h 4449429"/>
              <a:gd name="connsiteX734" fmla="*/ 1318126 w 18982931"/>
              <a:gd name="connsiteY734" fmla="*/ 1576437 h 4449429"/>
              <a:gd name="connsiteX735" fmla="*/ 1326360 w 18982931"/>
              <a:gd name="connsiteY735" fmla="*/ 1621715 h 4449429"/>
              <a:gd name="connsiteX736" fmla="*/ 1359290 w 18982931"/>
              <a:gd name="connsiteY736" fmla="*/ 1597020 h 4449429"/>
              <a:gd name="connsiteX737" fmla="*/ 1375751 w 18982931"/>
              <a:gd name="connsiteY737" fmla="*/ 1588787 h 4449429"/>
              <a:gd name="connsiteX738" fmla="*/ 1486884 w 18982931"/>
              <a:gd name="connsiteY738" fmla="*/ 1588787 h 4449429"/>
              <a:gd name="connsiteX739" fmla="*/ 1507466 w 18982931"/>
              <a:gd name="connsiteY739" fmla="*/ 2337905 h 4449429"/>
              <a:gd name="connsiteX740" fmla="*/ 1523929 w 18982931"/>
              <a:gd name="connsiteY740" fmla="*/ 2337905 h 4449429"/>
              <a:gd name="connsiteX741" fmla="*/ 1523929 w 18982931"/>
              <a:gd name="connsiteY741" fmla="*/ 2169146 h 4449429"/>
              <a:gd name="connsiteX742" fmla="*/ 1692685 w 18982931"/>
              <a:gd name="connsiteY742" fmla="*/ 2169146 h 4449429"/>
              <a:gd name="connsiteX743" fmla="*/ 1692685 w 18982931"/>
              <a:gd name="connsiteY743" fmla="*/ 2020968 h 4449429"/>
              <a:gd name="connsiteX744" fmla="*/ 1766772 w 18982931"/>
              <a:gd name="connsiteY744" fmla="*/ 1922183 h 4449429"/>
              <a:gd name="connsiteX745" fmla="*/ 1766772 w 18982931"/>
              <a:gd name="connsiteY745" fmla="*/ 1757542 h 4449429"/>
              <a:gd name="connsiteX746" fmla="*/ 1849095 w 18982931"/>
              <a:gd name="connsiteY746" fmla="*/ 1757542 h 4449429"/>
              <a:gd name="connsiteX747" fmla="*/ 1849095 w 18982931"/>
              <a:gd name="connsiteY747" fmla="*/ 2156799 h 4449429"/>
              <a:gd name="connsiteX748" fmla="*/ 1919070 w 18982931"/>
              <a:gd name="connsiteY748" fmla="*/ 2156799 h 4449429"/>
              <a:gd name="connsiteX749" fmla="*/ 1919070 w 18982931"/>
              <a:gd name="connsiteY749" fmla="*/ 1864559 h 4449429"/>
              <a:gd name="connsiteX750" fmla="*/ 1919070 w 18982931"/>
              <a:gd name="connsiteY750" fmla="*/ 695608 h 4449429"/>
              <a:gd name="connsiteX751" fmla="*/ 2005504 w 18982931"/>
              <a:gd name="connsiteY751" fmla="*/ 609173 h 4449429"/>
              <a:gd name="connsiteX752" fmla="*/ 2026085 w 18982931"/>
              <a:gd name="connsiteY752" fmla="*/ 605054 h 4449429"/>
              <a:gd name="connsiteX753" fmla="*/ 2100174 w 18982931"/>
              <a:gd name="connsiteY753" fmla="*/ 448645 h 4449429"/>
              <a:gd name="connsiteX754" fmla="*/ 2137215 w 18982931"/>
              <a:gd name="connsiteY754" fmla="*/ 407485 h 4449429"/>
              <a:gd name="connsiteX755" fmla="*/ 2194840 w 18982931"/>
              <a:gd name="connsiteY755" fmla="*/ 337515 h 4449429"/>
              <a:gd name="connsiteX756" fmla="*/ 2198958 w 18982931"/>
              <a:gd name="connsiteY756" fmla="*/ 292236 h 4449429"/>
              <a:gd name="connsiteX757" fmla="*/ 2240121 w 18982931"/>
              <a:gd name="connsiteY757" fmla="*/ 358093 h 4449429"/>
              <a:gd name="connsiteX758" fmla="*/ 2273047 w 18982931"/>
              <a:gd name="connsiteY758" fmla="*/ 444532 h 4449429"/>
              <a:gd name="connsiteX759" fmla="*/ 2330670 w 18982931"/>
              <a:gd name="connsiteY759" fmla="*/ 563894 h 4449429"/>
              <a:gd name="connsiteX760" fmla="*/ 2351248 w 18982931"/>
              <a:gd name="connsiteY760" fmla="*/ 613286 h 4449429"/>
              <a:gd name="connsiteX761" fmla="*/ 2429455 w 18982931"/>
              <a:gd name="connsiteY761" fmla="*/ 675029 h 4449429"/>
              <a:gd name="connsiteX762" fmla="*/ 2470614 w 18982931"/>
              <a:gd name="connsiteY762" fmla="*/ 757350 h 4449429"/>
              <a:gd name="connsiteX763" fmla="*/ 2470614 w 18982931"/>
              <a:gd name="connsiteY763" fmla="*/ 1086631 h 4449429"/>
              <a:gd name="connsiteX764" fmla="*/ 2470614 w 18982931"/>
              <a:gd name="connsiteY764" fmla="*/ 2008622 h 4449429"/>
              <a:gd name="connsiteX765" fmla="*/ 2487080 w 18982931"/>
              <a:gd name="connsiteY765" fmla="*/ 2053897 h 4449429"/>
              <a:gd name="connsiteX766" fmla="*/ 2499426 w 18982931"/>
              <a:gd name="connsiteY766" fmla="*/ 1897488 h 4449429"/>
              <a:gd name="connsiteX767" fmla="*/ 2602322 w 18982931"/>
              <a:gd name="connsiteY767" fmla="*/ 1798703 h 4449429"/>
              <a:gd name="connsiteX768" fmla="*/ 2836935 w 18982931"/>
              <a:gd name="connsiteY768" fmla="*/ 1798703 h 4449429"/>
              <a:gd name="connsiteX769" fmla="*/ 2836935 w 18982931"/>
              <a:gd name="connsiteY769" fmla="*/ 1860446 h 4449429"/>
              <a:gd name="connsiteX770" fmla="*/ 2836935 w 18982931"/>
              <a:gd name="connsiteY770" fmla="*/ 2263816 h 4449429"/>
              <a:gd name="connsiteX771" fmla="*/ 2845169 w 18982931"/>
              <a:gd name="connsiteY771" fmla="*/ 2304976 h 4449429"/>
              <a:gd name="connsiteX772" fmla="*/ 2861629 w 18982931"/>
              <a:gd name="connsiteY772" fmla="*/ 2300858 h 4449429"/>
              <a:gd name="connsiteX773" fmla="*/ 2861629 w 18982931"/>
              <a:gd name="connsiteY773" fmla="*/ 2247351 h 4449429"/>
              <a:gd name="connsiteX774" fmla="*/ 2869861 w 18982931"/>
              <a:gd name="connsiteY774" fmla="*/ 1996272 h 4449429"/>
              <a:gd name="connsiteX775" fmla="*/ 2923374 w 18982931"/>
              <a:gd name="connsiteY775" fmla="*/ 1967462 h 4449429"/>
              <a:gd name="connsiteX776" fmla="*/ 2939836 w 18982931"/>
              <a:gd name="connsiteY776" fmla="*/ 2300858 h 4449429"/>
              <a:gd name="connsiteX777" fmla="*/ 2956300 w 18982931"/>
              <a:gd name="connsiteY777" fmla="*/ 2300858 h 4449429"/>
              <a:gd name="connsiteX778" fmla="*/ 2989230 w 18982931"/>
              <a:gd name="connsiteY778" fmla="*/ 2111521 h 4449429"/>
              <a:gd name="connsiteX779" fmla="*/ 3018038 w 18982931"/>
              <a:gd name="connsiteY779" fmla="*/ 2058015 h 4449429"/>
              <a:gd name="connsiteX780" fmla="*/ 3034502 w 18982931"/>
              <a:gd name="connsiteY780" fmla="*/ 2123871 h 4449429"/>
              <a:gd name="connsiteX781" fmla="*/ 3038620 w 18982931"/>
              <a:gd name="connsiteY781" fmla="*/ 2132104 h 4449429"/>
              <a:gd name="connsiteX782" fmla="*/ 3088018 w 18982931"/>
              <a:gd name="connsiteY782" fmla="*/ 2140336 h 4449429"/>
              <a:gd name="connsiteX783" fmla="*/ 3095320 w 18982931"/>
              <a:gd name="connsiteY783" fmla="*/ 2275334 h 4449429"/>
              <a:gd name="connsiteX784" fmla="*/ 3162101 w 18982931"/>
              <a:gd name="connsiteY784" fmla="*/ 2275334 h 4449429"/>
              <a:gd name="connsiteX785" fmla="*/ 3162101 w 18982931"/>
              <a:gd name="connsiteY785" fmla="*/ 1580555 h 4449429"/>
              <a:gd name="connsiteX786" fmla="*/ 3162101 w 18982931"/>
              <a:gd name="connsiteY786" fmla="*/ 1531163 h 4449429"/>
              <a:gd name="connsiteX787" fmla="*/ 3199146 w 18982931"/>
              <a:gd name="connsiteY787" fmla="*/ 1498235 h 4449429"/>
              <a:gd name="connsiteX788" fmla="*/ 3281469 w 18982931"/>
              <a:gd name="connsiteY788" fmla="*/ 1498235 h 4449429"/>
              <a:gd name="connsiteX789" fmla="*/ 3281469 w 18982931"/>
              <a:gd name="connsiteY789" fmla="*/ 1325362 h 4449429"/>
              <a:gd name="connsiteX790" fmla="*/ 3343207 w 18982931"/>
              <a:gd name="connsiteY790" fmla="*/ 1263619 h 4449429"/>
              <a:gd name="connsiteX791" fmla="*/ 3544891 w 18982931"/>
              <a:gd name="connsiteY791" fmla="*/ 1263619 h 4449429"/>
              <a:gd name="connsiteX792" fmla="*/ 3544891 w 18982931"/>
              <a:gd name="connsiteY792" fmla="*/ 712071 h 4449429"/>
              <a:gd name="connsiteX793" fmla="*/ 3561357 w 18982931"/>
              <a:gd name="connsiteY793" fmla="*/ 555662 h 4449429"/>
              <a:gd name="connsiteX794" fmla="*/ 3606633 w 18982931"/>
              <a:gd name="connsiteY794" fmla="*/ 316933 h 4449429"/>
              <a:gd name="connsiteX795" fmla="*/ 3614865 w 18982931"/>
              <a:gd name="connsiteY795" fmla="*/ 279891 h 4449429"/>
              <a:gd name="connsiteX796" fmla="*/ 3676603 w 18982931"/>
              <a:gd name="connsiteY796" fmla="*/ 341628 h 4449429"/>
              <a:gd name="connsiteX797" fmla="*/ 3684835 w 18982931"/>
              <a:gd name="connsiteY797" fmla="*/ 386907 h 4449429"/>
              <a:gd name="connsiteX798" fmla="*/ 3742460 w 18982931"/>
              <a:gd name="connsiteY798" fmla="*/ 481574 h 4449429"/>
              <a:gd name="connsiteX799" fmla="*/ 3763042 w 18982931"/>
              <a:gd name="connsiteY799" fmla="*/ 703838 h 4449429"/>
              <a:gd name="connsiteX800" fmla="*/ 3763042 w 18982931"/>
              <a:gd name="connsiteY800" fmla="*/ 1144256 h 4449429"/>
              <a:gd name="connsiteX801" fmla="*/ 3771275 w 18982931"/>
              <a:gd name="connsiteY801" fmla="*/ 1181298 h 4449429"/>
              <a:gd name="connsiteX802" fmla="*/ 3775390 w 18982931"/>
              <a:gd name="connsiteY802" fmla="*/ 1115443 h 4449429"/>
              <a:gd name="connsiteX803" fmla="*/ 3923568 w 18982931"/>
              <a:gd name="connsiteY803" fmla="*/ 996079 h 4449429"/>
              <a:gd name="connsiteX804" fmla="*/ 3940029 w 18982931"/>
              <a:gd name="connsiteY804" fmla="*/ 1020776 h 4449429"/>
              <a:gd name="connsiteX805" fmla="*/ 3960611 w 18982931"/>
              <a:gd name="connsiteY805" fmla="*/ 1321244 h 4449429"/>
              <a:gd name="connsiteX806" fmla="*/ 3960611 w 18982931"/>
              <a:gd name="connsiteY806" fmla="*/ 1584670 h 4449429"/>
              <a:gd name="connsiteX807" fmla="*/ 3977076 w 18982931"/>
              <a:gd name="connsiteY807" fmla="*/ 1625830 h 4449429"/>
              <a:gd name="connsiteX808" fmla="*/ 4010007 w 18982931"/>
              <a:gd name="connsiteY808" fmla="*/ 1666990 h 4449429"/>
              <a:gd name="connsiteX809" fmla="*/ 4055279 w 18982931"/>
              <a:gd name="connsiteY809" fmla="*/ 1819286 h 4449429"/>
              <a:gd name="connsiteX810" fmla="*/ 4104670 w 18982931"/>
              <a:gd name="connsiteY810" fmla="*/ 1819286 h 4449429"/>
              <a:gd name="connsiteX811" fmla="*/ 4108788 w 18982931"/>
              <a:gd name="connsiteY811" fmla="*/ 1741079 h 4449429"/>
              <a:gd name="connsiteX812" fmla="*/ 4211689 w 18982931"/>
              <a:gd name="connsiteY812" fmla="*/ 1741079 h 4449429"/>
              <a:gd name="connsiteX813" fmla="*/ 4252847 w 18982931"/>
              <a:gd name="connsiteY813" fmla="*/ 1559973 h 4449429"/>
              <a:gd name="connsiteX814" fmla="*/ 4265197 w 18982931"/>
              <a:gd name="connsiteY814" fmla="*/ 1559973 h 4449429"/>
              <a:gd name="connsiteX815" fmla="*/ 4277546 w 18982931"/>
              <a:gd name="connsiteY815" fmla="*/ 1592900 h 4449429"/>
              <a:gd name="connsiteX816" fmla="*/ 4302239 w 18982931"/>
              <a:gd name="connsiteY816" fmla="*/ 1708150 h 4449429"/>
              <a:gd name="connsiteX817" fmla="*/ 4368100 w 18982931"/>
              <a:gd name="connsiteY817" fmla="*/ 1741079 h 4449429"/>
              <a:gd name="connsiteX818" fmla="*/ 4363984 w 18982931"/>
              <a:gd name="connsiteY818" fmla="*/ 1634062 h 4449429"/>
              <a:gd name="connsiteX819" fmla="*/ 4372218 w 18982931"/>
              <a:gd name="connsiteY819" fmla="*/ 839670 h 4449429"/>
              <a:gd name="connsiteX820" fmla="*/ 4442184 w 18982931"/>
              <a:gd name="connsiteY820" fmla="*/ 279891 h 4449429"/>
              <a:gd name="connsiteX821" fmla="*/ 4479230 w 18982931"/>
              <a:gd name="connsiteY821" fmla="*/ 234611 h 4449429"/>
              <a:gd name="connsiteX822" fmla="*/ 4520394 w 18982931"/>
              <a:gd name="connsiteY822" fmla="*/ 284004 h 4449429"/>
              <a:gd name="connsiteX823" fmla="*/ 4549200 w 18982931"/>
              <a:gd name="connsiteY823" fmla="*/ 440413 h 4449429"/>
              <a:gd name="connsiteX824" fmla="*/ 4680914 w 18982931"/>
              <a:gd name="connsiteY824" fmla="*/ 395140 h 4449429"/>
              <a:gd name="connsiteX825" fmla="*/ 4759121 w 18982931"/>
              <a:gd name="connsiteY825" fmla="*/ 460995 h 4449429"/>
              <a:gd name="connsiteX826" fmla="*/ 4771466 w 18982931"/>
              <a:gd name="connsiteY826" fmla="*/ 493924 h 4449429"/>
              <a:gd name="connsiteX827" fmla="*/ 4888657 w 18982931"/>
              <a:gd name="connsiteY827" fmla="*/ 747622 h 4449429"/>
              <a:gd name="connsiteX828" fmla="*/ 4888893 w 18982931"/>
              <a:gd name="connsiteY828" fmla="*/ 807315 h 4449429"/>
              <a:gd name="connsiteX829" fmla="*/ 4856617 w 18982931"/>
              <a:gd name="connsiteY829" fmla="*/ 807315 h 4449429"/>
              <a:gd name="connsiteX830" fmla="*/ 4856617 w 18982931"/>
              <a:gd name="connsiteY830" fmla="*/ 944475 h 4449429"/>
              <a:gd name="connsiteX831" fmla="*/ 4888332 w 18982931"/>
              <a:gd name="connsiteY831" fmla="*/ 944475 h 4449429"/>
              <a:gd name="connsiteX832" fmla="*/ 4888325 w 18982931"/>
              <a:gd name="connsiteY832" fmla="*/ 945600 h 4449429"/>
              <a:gd name="connsiteX833" fmla="*/ 4890835 w 18982931"/>
              <a:gd name="connsiteY833" fmla="*/ 1609365 h 4449429"/>
              <a:gd name="connsiteX834" fmla="*/ 4952574 w 18982931"/>
              <a:gd name="connsiteY834" fmla="*/ 1617597 h 4449429"/>
              <a:gd name="connsiteX835" fmla="*/ 4952574 w 18982931"/>
              <a:gd name="connsiteY835" fmla="*/ 1868678 h 4449429"/>
              <a:gd name="connsiteX836" fmla="*/ 4956691 w 18982931"/>
              <a:gd name="connsiteY836" fmla="*/ 1905720 h 4449429"/>
              <a:gd name="connsiteX837" fmla="*/ 4981387 w 18982931"/>
              <a:gd name="connsiteY837" fmla="*/ 1967462 h 4449429"/>
              <a:gd name="connsiteX838" fmla="*/ 4981387 w 18982931"/>
              <a:gd name="connsiteY838" fmla="*/ 2058015 h 4449429"/>
              <a:gd name="connsiteX839" fmla="*/ 5001966 w 18982931"/>
              <a:gd name="connsiteY839" fmla="*/ 2086824 h 4449429"/>
              <a:gd name="connsiteX840" fmla="*/ 5018429 w 18982931"/>
              <a:gd name="connsiteY840" fmla="*/ 2078592 h 4449429"/>
              <a:gd name="connsiteX841" fmla="*/ 5018429 w 18982931"/>
              <a:gd name="connsiteY841" fmla="*/ 1881023 h 4449429"/>
              <a:gd name="connsiteX842" fmla="*/ 5018429 w 18982931"/>
              <a:gd name="connsiteY842" fmla="*/ 1366522 h 4449429"/>
              <a:gd name="connsiteX843" fmla="*/ 5034894 w 18982931"/>
              <a:gd name="connsiteY843" fmla="*/ 864367 h 4449429"/>
              <a:gd name="connsiteX844" fmla="*/ 5067821 w 18982931"/>
              <a:gd name="connsiteY844" fmla="*/ 197569 h 4449429"/>
              <a:gd name="connsiteX845" fmla="*/ 5080173 w 18982931"/>
              <a:gd name="connsiteY845" fmla="*/ 102899 h 4449429"/>
              <a:gd name="connsiteX846" fmla="*/ 5216000 w 18982931"/>
              <a:gd name="connsiteY846" fmla="*/ 37042 h 4449429"/>
              <a:gd name="connsiteX847" fmla="*/ 5248927 w 18982931"/>
              <a:gd name="connsiteY847" fmla="*/ 69972 h 4449429"/>
              <a:gd name="connsiteX848" fmla="*/ 5372409 w 18982931"/>
              <a:gd name="connsiteY848" fmla="*/ 69972 h 4449429"/>
              <a:gd name="connsiteX849" fmla="*/ 5434151 w 18982931"/>
              <a:gd name="connsiteY849" fmla="*/ 131714 h 4449429"/>
              <a:gd name="connsiteX850" fmla="*/ 5434151 w 18982931"/>
              <a:gd name="connsiteY850" fmla="*/ 382788 h 4449429"/>
              <a:gd name="connsiteX851" fmla="*/ 5434151 w 18982931"/>
              <a:gd name="connsiteY851" fmla="*/ 683261 h 4449429"/>
              <a:gd name="connsiteX852" fmla="*/ 5545282 w 18982931"/>
              <a:gd name="connsiteY852" fmla="*/ 687375 h 4449429"/>
              <a:gd name="connsiteX853" fmla="*/ 5545282 w 18982931"/>
              <a:gd name="connsiteY853" fmla="*/ 1045471 h 4449429"/>
              <a:gd name="connsiteX854" fmla="*/ 5676994 w 18982931"/>
              <a:gd name="connsiteY854" fmla="*/ 1045471 h 4449429"/>
              <a:gd name="connsiteX855" fmla="*/ 5685227 w 18982931"/>
              <a:gd name="connsiteY855" fmla="*/ 1103096 h 4449429"/>
              <a:gd name="connsiteX856" fmla="*/ 5759314 w 18982931"/>
              <a:gd name="connsiteY856" fmla="*/ 1193648 h 4449429"/>
              <a:gd name="connsiteX857" fmla="*/ 5759314 w 18982931"/>
              <a:gd name="connsiteY857" fmla="*/ 1395331 h 4449429"/>
              <a:gd name="connsiteX858" fmla="*/ 5825171 w 18982931"/>
              <a:gd name="connsiteY858" fmla="*/ 1395331 h 4449429"/>
              <a:gd name="connsiteX859" fmla="*/ 5903378 w 18982931"/>
              <a:gd name="connsiteY859" fmla="*/ 1477653 h 4449429"/>
              <a:gd name="connsiteX860" fmla="*/ 5903378 w 18982931"/>
              <a:gd name="connsiteY860" fmla="*/ 1918070 h 4449429"/>
              <a:gd name="connsiteX861" fmla="*/ 5936306 w 18982931"/>
              <a:gd name="connsiteY861" fmla="*/ 1975695 h 4449429"/>
              <a:gd name="connsiteX862" fmla="*/ 5965115 w 18982931"/>
              <a:gd name="connsiteY862" fmla="*/ 1275969 h 4449429"/>
              <a:gd name="connsiteX863" fmla="*/ 5969235 w 18982931"/>
              <a:gd name="connsiteY863" fmla="*/ 1238922 h 4449429"/>
              <a:gd name="connsiteX864" fmla="*/ 6166804 w 18982931"/>
              <a:gd name="connsiteY864" fmla="*/ 1238922 h 4449429"/>
              <a:gd name="connsiteX865" fmla="*/ 6216196 w 18982931"/>
              <a:gd name="connsiteY865" fmla="*/ 1288315 h 4449429"/>
              <a:gd name="connsiteX866" fmla="*/ 6236774 w 18982931"/>
              <a:gd name="connsiteY866" fmla="*/ 1428261 h 4449429"/>
              <a:gd name="connsiteX867" fmla="*/ 6273821 w 18982931"/>
              <a:gd name="connsiteY867" fmla="*/ 1498235 h 4449429"/>
              <a:gd name="connsiteX868" fmla="*/ 6273821 w 18982931"/>
              <a:gd name="connsiteY868" fmla="*/ 2230888 h 4449429"/>
              <a:gd name="connsiteX869" fmla="*/ 6277935 w 18982931"/>
              <a:gd name="connsiteY869" fmla="*/ 2280280 h 4449429"/>
              <a:gd name="connsiteX870" fmla="*/ 6319095 w 18982931"/>
              <a:gd name="connsiteY870" fmla="*/ 2193841 h 4449429"/>
              <a:gd name="connsiteX871" fmla="*/ 6364373 w 18982931"/>
              <a:gd name="connsiteY871" fmla="*/ 2288513 h 4449429"/>
              <a:gd name="connsiteX872" fmla="*/ 6389068 w 18982931"/>
              <a:gd name="connsiteY872" fmla="*/ 2313208 h 4449429"/>
              <a:gd name="connsiteX873" fmla="*/ 6541355 w 18982931"/>
              <a:gd name="connsiteY873" fmla="*/ 2313208 h 4449429"/>
              <a:gd name="connsiteX874" fmla="*/ 6541355 w 18982931"/>
              <a:gd name="connsiteY874" fmla="*/ 2148567 h 4449429"/>
              <a:gd name="connsiteX875" fmla="*/ 6660723 w 18982931"/>
              <a:gd name="connsiteY875" fmla="*/ 2148567 h 4449429"/>
              <a:gd name="connsiteX876" fmla="*/ 6660723 w 18982931"/>
              <a:gd name="connsiteY876" fmla="*/ 2259698 h 4449429"/>
              <a:gd name="connsiteX877" fmla="*/ 6705999 w 18982931"/>
              <a:gd name="connsiteY877" fmla="*/ 2551938 h 4449429"/>
              <a:gd name="connsiteX878" fmla="*/ 6714228 w 18982931"/>
              <a:gd name="connsiteY878" fmla="*/ 2580748 h 4449429"/>
              <a:gd name="connsiteX879" fmla="*/ 6722461 w 18982931"/>
              <a:gd name="connsiteY879" fmla="*/ 2576634 h 4449429"/>
              <a:gd name="connsiteX880" fmla="*/ 6751278 w 18982931"/>
              <a:gd name="connsiteY880" fmla="*/ 2263816 h 4449429"/>
              <a:gd name="connsiteX881" fmla="*/ 6800669 w 18982931"/>
              <a:gd name="connsiteY881" fmla="*/ 2255583 h 4449429"/>
              <a:gd name="connsiteX882" fmla="*/ 6837709 w 18982931"/>
              <a:gd name="connsiteY882" fmla="*/ 2181496 h 4449429"/>
              <a:gd name="connsiteX883" fmla="*/ 6841831 w 18982931"/>
              <a:gd name="connsiteY883" fmla="*/ 2152681 h 4449429"/>
              <a:gd name="connsiteX884" fmla="*/ 6845941 w 18982931"/>
              <a:gd name="connsiteY884" fmla="*/ 2115639 h 4449429"/>
              <a:gd name="connsiteX885" fmla="*/ 6857139 w 18982931"/>
              <a:gd name="connsiteY885" fmla="*/ 2115639 h 4449429"/>
              <a:gd name="connsiteX886" fmla="*/ 6899298 w 18982931"/>
              <a:gd name="connsiteY886" fmla="*/ 2109470 h 4449429"/>
              <a:gd name="connsiteX887" fmla="*/ 6922965 w 18982931"/>
              <a:gd name="connsiteY887" fmla="*/ 2140339 h 4449429"/>
              <a:gd name="connsiteX888" fmla="*/ 7009406 w 18982931"/>
              <a:gd name="connsiteY888" fmla="*/ 2070365 h 4449429"/>
              <a:gd name="connsiteX889" fmla="*/ 7145231 w 18982931"/>
              <a:gd name="connsiteY889" fmla="*/ 2066247 h 4449429"/>
              <a:gd name="connsiteX890" fmla="*/ 7145231 w 18982931"/>
              <a:gd name="connsiteY890" fmla="*/ 1901605 h 4449429"/>
              <a:gd name="connsiteX891" fmla="*/ 7145231 w 18982931"/>
              <a:gd name="connsiteY891" fmla="*/ 1769896 h 4449429"/>
              <a:gd name="connsiteX892" fmla="*/ 7215204 w 18982931"/>
              <a:gd name="connsiteY892" fmla="*/ 1597024 h 4449429"/>
              <a:gd name="connsiteX893" fmla="*/ 7285174 w 18982931"/>
              <a:gd name="connsiteY893" fmla="*/ 1753433 h 4449429"/>
              <a:gd name="connsiteX894" fmla="*/ 7297524 w 18982931"/>
              <a:gd name="connsiteY894" fmla="*/ 2062134 h 4449429"/>
              <a:gd name="connsiteX895" fmla="*/ 7367494 w 18982931"/>
              <a:gd name="connsiteY895" fmla="*/ 2066247 h 4449429"/>
              <a:gd name="connsiteX896" fmla="*/ 7371610 w 18982931"/>
              <a:gd name="connsiteY896" fmla="*/ 2148567 h 4449429"/>
              <a:gd name="connsiteX897" fmla="*/ 7462167 w 18982931"/>
              <a:gd name="connsiteY897" fmla="*/ 2148567 h 4449429"/>
              <a:gd name="connsiteX898" fmla="*/ 7462167 w 18982931"/>
              <a:gd name="connsiteY898" fmla="*/ 2095061 h 4449429"/>
              <a:gd name="connsiteX899" fmla="*/ 7462167 w 18982931"/>
              <a:gd name="connsiteY899" fmla="*/ 1597024 h 4449429"/>
              <a:gd name="connsiteX900" fmla="*/ 7482743 w 18982931"/>
              <a:gd name="connsiteY900" fmla="*/ 1008430 h 4449429"/>
              <a:gd name="connsiteX901" fmla="*/ 7495096 w 18982931"/>
              <a:gd name="connsiteY901" fmla="*/ 921991 h 4449429"/>
              <a:gd name="connsiteX902" fmla="*/ 7536254 w 18982931"/>
              <a:gd name="connsiteY902" fmla="*/ 934341 h 4449429"/>
              <a:gd name="connsiteX903" fmla="*/ 7577416 w 18982931"/>
              <a:gd name="connsiteY903" fmla="*/ 563899 h 4449429"/>
              <a:gd name="connsiteX904" fmla="*/ 7589759 w 18982931"/>
              <a:gd name="connsiteY904" fmla="*/ 563899 h 4449429"/>
              <a:gd name="connsiteX905" fmla="*/ 7639153 w 18982931"/>
              <a:gd name="connsiteY905" fmla="*/ 975501 h 4449429"/>
              <a:gd name="connsiteX906" fmla="*/ 7655614 w 18982931"/>
              <a:gd name="connsiteY906" fmla="*/ 926109 h 4449429"/>
              <a:gd name="connsiteX907" fmla="*/ 7667968 w 18982931"/>
              <a:gd name="connsiteY907" fmla="*/ 926109 h 4449429"/>
              <a:gd name="connsiteX908" fmla="*/ 7676196 w 18982931"/>
              <a:gd name="connsiteY908" fmla="*/ 1037243 h 4449429"/>
              <a:gd name="connsiteX909" fmla="*/ 7676196 w 18982931"/>
              <a:gd name="connsiteY909" fmla="*/ 2049787 h 4449429"/>
              <a:gd name="connsiteX910" fmla="*/ 7705009 w 18982931"/>
              <a:gd name="connsiteY910" fmla="*/ 2267935 h 4449429"/>
              <a:gd name="connsiteX911" fmla="*/ 7750287 w 18982931"/>
              <a:gd name="connsiteY911" fmla="*/ 2469622 h 4449429"/>
              <a:gd name="connsiteX912" fmla="*/ 7849072 w 18982931"/>
              <a:gd name="connsiteY912" fmla="*/ 2469622 h 4449429"/>
              <a:gd name="connsiteX913" fmla="*/ 7849072 w 18982931"/>
              <a:gd name="connsiteY913" fmla="*/ 2284398 h 4449429"/>
              <a:gd name="connsiteX914" fmla="*/ 7919042 w 18982931"/>
              <a:gd name="connsiteY914" fmla="*/ 2284398 h 4449429"/>
              <a:gd name="connsiteX915" fmla="*/ 7919042 w 18982931"/>
              <a:gd name="connsiteY915" fmla="*/ 2473736 h 4449429"/>
              <a:gd name="connsiteX916" fmla="*/ 8108380 w 18982931"/>
              <a:gd name="connsiteY916" fmla="*/ 2473736 h 4449429"/>
              <a:gd name="connsiteX917" fmla="*/ 8142338 w 18982931"/>
              <a:gd name="connsiteY917" fmla="*/ 2481454 h 4449429"/>
              <a:gd name="connsiteX918" fmla="*/ 8144242 w 18982931"/>
              <a:gd name="connsiteY918" fmla="*/ 2485067 h 4449429"/>
              <a:gd name="connsiteX919" fmla="*/ 8144242 w 18982931"/>
              <a:gd name="connsiteY919" fmla="*/ 1280084 h 4449429"/>
              <a:gd name="connsiteX920" fmla="*/ 8189518 w 18982931"/>
              <a:gd name="connsiteY920" fmla="*/ 1115443 h 4449429"/>
              <a:gd name="connsiteX921" fmla="*/ 8230679 w 18982931"/>
              <a:gd name="connsiteY921" fmla="*/ 1090746 h 4449429"/>
              <a:gd name="connsiteX922" fmla="*/ 8477642 w 18982931"/>
              <a:gd name="connsiteY922" fmla="*/ 1090746 h 4449429"/>
              <a:gd name="connsiteX923" fmla="*/ 8518799 w 18982931"/>
              <a:gd name="connsiteY923" fmla="*/ 1111328 h 4449429"/>
              <a:gd name="connsiteX924" fmla="*/ 8568194 w 18982931"/>
              <a:gd name="connsiteY924" fmla="*/ 1288315 h 4449429"/>
              <a:gd name="connsiteX925" fmla="*/ 8572304 w 18982931"/>
              <a:gd name="connsiteY925" fmla="*/ 2152681 h 4449429"/>
              <a:gd name="connsiteX926" fmla="*/ 8572304 w 18982931"/>
              <a:gd name="connsiteY926" fmla="*/ 2222656 h 4449429"/>
              <a:gd name="connsiteX927" fmla="*/ 8827499 w 18982931"/>
              <a:gd name="connsiteY927" fmla="*/ 2222656 h 4449429"/>
              <a:gd name="connsiteX928" fmla="*/ 8827499 w 18982931"/>
              <a:gd name="connsiteY928" fmla="*/ 2053897 h 4449429"/>
              <a:gd name="connsiteX929" fmla="*/ 8827499 w 18982931"/>
              <a:gd name="connsiteY929" fmla="*/ 1996272 h 4449429"/>
              <a:gd name="connsiteX930" fmla="*/ 8926285 w 18982931"/>
              <a:gd name="connsiteY930" fmla="*/ 1876910 h 4449429"/>
              <a:gd name="connsiteX931" fmla="*/ 8926285 w 18982931"/>
              <a:gd name="connsiteY931" fmla="*/ 1757542 h 4449429"/>
              <a:gd name="connsiteX932" fmla="*/ 8926285 w 18982931"/>
              <a:gd name="connsiteY932" fmla="*/ 1527045 h 4449429"/>
              <a:gd name="connsiteX933" fmla="*/ 8950980 w 18982931"/>
              <a:gd name="connsiteY933" fmla="*/ 1432378 h 4449429"/>
              <a:gd name="connsiteX934" fmla="*/ 8950980 w 18982931"/>
              <a:gd name="connsiteY934" fmla="*/ 1424146 h 4449429"/>
              <a:gd name="connsiteX935" fmla="*/ 8983911 w 18982931"/>
              <a:gd name="connsiteY935" fmla="*/ 1107210 h 4449429"/>
              <a:gd name="connsiteX936" fmla="*/ 8992140 w 18982931"/>
              <a:gd name="connsiteY936" fmla="*/ 1049586 h 4449429"/>
              <a:gd name="connsiteX937" fmla="*/ 9012723 w 18982931"/>
              <a:gd name="connsiteY937" fmla="*/ 1049586 h 4449429"/>
              <a:gd name="connsiteX938" fmla="*/ 9049767 w 18982931"/>
              <a:gd name="connsiteY938" fmla="*/ 1325362 h 4449429"/>
              <a:gd name="connsiteX939" fmla="*/ 9115624 w 18982931"/>
              <a:gd name="connsiteY939" fmla="*/ 1329476 h 4449429"/>
              <a:gd name="connsiteX940" fmla="*/ 9165014 w 18982931"/>
              <a:gd name="connsiteY940" fmla="*/ 1436493 h 4449429"/>
              <a:gd name="connsiteX941" fmla="*/ 9181479 w 18982931"/>
              <a:gd name="connsiteY941" fmla="*/ 1494116 h 4449429"/>
              <a:gd name="connsiteX942" fmla="*/ 9181479 w 18982931"/>
              <a:gd name="connsiteY942" fmla="*/ 1823399 h 4449429"/>
              <a:gd name="connsiteX943" fmla="*/ 9181479 w 18982931"/>
              <a:gd name="connsiteY943" fmla="*/ 1881023 h 4449429"/>
              <a:gd name="connsiteX944" fmla="*/ 9280267 w 18982931"/>
              <a:gd name="connsiteY944" fmla="*/ 1881023 h 4449429"/>
              <a:gd name="connsiteX945" fmla="*/ 9280267 w 18982931"/>
              <a:gd name="connsiteY945" fmla="*/ 1815166 h 4449429"/>
              <a:gd name="connsiteX946" fmla="*/ 9280267 w 18982931"/>
              <a:gd name="connsiteY946" fmla="*/ 304587 h 4449429"/>
              <a:gd name="connsiteX947" fmla="*/ 9346122 w 18982931"/>
              <a:gd name="connsiteY947" fmla="*/ 238731 h 4449429"/>
              <a:gd name="connsiteX948" fmla="*/ 9453137 w 18982931"/>
              <a:gd name="connsiteY948" fmla="*/ 341628 h 4449429"/>
              <a:gd name="connsiteX949" fmla="*/ 9453137 w 18982931"/>
              <a:gd name="connsiteY949" fmla="*/ 1815166 h 4449429"/>
              <a:gd name="connsiteX950" fmla="*/ 9453137 w 18982931"/>
              <a:gd name="connsiteY950" fmla="*/ 1876910 h 4449429"/>
              <a:gd name="connsiteX951" fmla="*/ 9551919 w 18982931"/>
              <a:gd name="connsiteY951" fmla="*/ 1876910 h 4449429"/>
              <a:gd name="connsiteX952" fmla="*/ 9551919 w 18982931"/>
              <a:gd name="connsiteY952" fmla="*/ 1724614 h 4449429"/>
              <a:gd name="connsiteX953" fmla="*/ 9551919 w 18982931"/>
              <a:gd name="connsiteY953" fmla="*/ 1481771 h 4449429"/>
              <a:gd name="connsiteX954" fmla="*/ 9597198 w 18982931"/>
              <a:gd name="connsiteY954" fmla="*/ 1374754 h 4449429"/>
              <a:gd name="connsiteX955" fmla="*/ 9613662 w 18982931"/>
              <a:gd name="connsiteY955" fmla="*/ 1325362 h 4449429"/>
              <a:gd name="connsiteX956" fmla="*/ 9683632 w 18982931"/>
              <a:gd name="connsiteY956" fmla="*/ 1325362 h 4449429"/>
              <a:gd name="connsiteX957" fmla="*/ 9683632 w 18982931"/>
              <a:gd name="connsiteY957" fmla="*/ 1522931 h 4449429"/>
              <a:gd name="connsiteX958" fmla="*/ 9819464 w 18982931"/>
              <a:gd name="connsiteY958" fmla="*/ 1522931 h 4449429"/>
              <a:gd name="connsiteX959" fmla="*/ 9819464 w 18982931"/>
              <a:gd name="connsiteY959" fmla="*/ 1720501 h 4449429"/>
              <a:gd name="connsiteX960" fmla="*/ 9819464 w 18982931"/>
              <a:gd name="connsiteY960" fmla="*/ 1835749 h 4449429"/>
              <a:gd name="connsiteX961" fmla="*/ 9868856 w 18982931"/>
              <a:gd name="connsiteY961" fmla="*/ 1885142 h 4449429"/>
              <a:gd name="connsiteX962" fmla="*/ 9922361 w 18982931"/>
              <a:gd name="connsiteY962" fmla="*/ 1938648 h 4449429"/>
              <a:gd name="connsiteX963" fmla="*/ 9922361 w 18982931"/>
              <a:gd name="connsiteY963" fmla="*/ 2226770 h 4449429"/>
              <a:gd name="connsiteX964" fmla="*/ 10189906 w 18982931"/>
              <a:gd name="connsiteY964" fmla="*/ 2226770 h 4449429"/>
              <a:gd name="connsiteX965" fmla="*/ 10189906 w 18982931"/>
              <a:gd name="connsiteY965" fmla="*/ 1864559 h 4449429"/>
              <a:gd name="connsiteX966" fmla="*/ 10251644 w 18982931"/>
              <a:gd name="connsiteY966" fmla="*/ 1852213 h 4449429"/>
              <a:gd name="connsiteX967" fmla="*/ 10251644 w 18982931"/>
              <a:gd name="connsiteY967" fmla="*/ 1465306 h 4449429"/>
              <a:gd name="connsiteX968" fmla="*/ 10198137 w 18982931"/>
              <a:gd name="connsiteY968" fmla="*/ 1461188 h 4449429"/>
              <a:gd name="connsiteX969" fmla="*/ 10198137 w 18982931"/>
              <a:gd name="connsiteY969" fmla="*/ 1317129 h 4449429"/>
              <a:gd name="connsiteX970" fmla="*/ 10572694 w 18982931"/>
              <a:gd name="connsiteY970" fmla="*/ 1317129 h 4449429"/>
              <a:gd name="connsiteX971" fmla="*/ 10572694 w 18982931"/>
              <a:gd name="connsiteY971" fmla="*/ 2140336 h 4449429"/>
              <a:gd name="connsiteX972" fmla="*/ 10642669 w 18982931"/>
              <a:gd name="connsiteY972" fmla="*/ 2144449 h 4449429"/>
              <a:gd name="connsiteX973" fmla="*/ 10642669 w 18982931"/>
              <a:gd name="connsiteY973" fmla="*/ 2477849 h 4449429"/>
              <a:gd name="connsiteX974" fmla="*/ 10885512 w 18982931"/>
              <a:gd name="connsiteY974" fmla="*/ 2477849 h 4449429"/>
              <a:gd name="connsiteX975" fmla="*/ 10885512 w 18982931"/>
              <a:gd name="connsiteY975" fmla="*/ 2292626 h 4449429"/>
              <a:gd name="connsiteX976" fmla="*/ 10959601 w 18982931"/>
              <a:gd name="connsiteY976" fmla="*/ 2292626 h 4449429"/>
              <a:gd name="connsiteX977" fmla="*/ 10959601 w 18982931"/>
              <a:gd name="connsiteY977" fmla="*/ 2477849 h 4449429"/>
              <a:gd name="connsiteX978" fmla="*/ 11066618 w 18982931"/>
              <a:gd name="connsiteY978" fmla="*/ 2477849 h 4449429"/>
              <a:gd name="connsiteX979" fmla="*/ 11107778 w 18982931"/>
              <a:gd name="connsiteY979" fmla="*/ 2284395 h 4449429"/>
              <a:gd name="connsiteX980" fmla="*/ 11136593 w 18982931"/>
              <a:gd name="connsiteY980" fmla="*/ 2053897 h 4449429"/>
              <a:gd name="connsiteX981" fmla="*/ 11136593 w 18982931"/>
              <a:gd name="connsiteY981" fmla="*/ 1061936 h 4449429"/>
              <a:gd name="connsiteX982" fmla="*/ 11148938 w 18982931"/>
              <a:gd name="connsiteY982" fmla="*/ 938454 h 4449429"/>
              <a:gd name="connsiteX983" fmla="*/ 11161288 w 18982931"/>
              <a:gd name="connsiteY983" fmla="*/ 938454 h 4449429"/>
              <a:gd name="connsiteX984" fmla="*/ 11177753 w 18982931"/>
              <a:gd name="connsiteY984" fmla="*/ 983729 h 4449429"/>
              <a:gd name="connsiteX985" fmla="*/ 11231258 w 18982931"/>
              <a:gd name="connsiteY985" fmla="*/ 572126 h 4449429"/>
              <a:gd name="connsiteX986" fmla="*/ 11243610 w 18982931"/>
              <a:gd name="connsiteY986" fmla="*/ 572126 h 4449429"/>
              <a:gd name="connsiteX987" fmla="*/ 11284770 w 18982931"/>
              <a:gd name="connsiteY987" fmla="*/ 946687 h 4449429"/>
              <a:gd name="connsiteX988" fmla="*/ 11325929 w 18982931"/>
              <a:gd name="connsiteY988" fmla="*/ 934337 h 4449429"/>
              <a:gd name="connsiteX989" fmla="*/ 11342394 w 18982931"/>
              <a:gd name="connsiteY989" fmla="*/ 1061936 h 4449429"/>
              <a:gd name="connsiteX990" fmla="*/ 11342394 w 18982931"/>
              <a:gd name="connsiteY990" fmla="*/ 1300666 h 4449429"/>
              <a:gd name="connsiteX991" fmla="*/ 11358857 w 18982931"/>
              <a:gd name="connsiteY991" fmla="*/ 2132104 h 4449429"/>
              <a:gd name="connsiteX992" fmla="*/ 11362976 w 18982931"/>
              <a:gd name="connsiteY992" fmla="*/ 2165031 h 4449429"/>
              <a:gd name="connsiteX993" fmla="*/ 11453524 w 18982931"/>
              <a:gd name="connsiteY993" fmla="*/ 2165031 h 4449429"/>
              <a:gd name="connsiteX994" fmla="*/ 11457643 w 18982931"/>
              <a:gd name="connsiteY994" fmla="*/ 2082711 h 4449429"/>
              <a:gd name="connsiteX995" fmla="*/ 11535845 w 18982931"/>
              <a:gd name="connsiteY995" fmla="*/ 2078592 h 4449429"/>
              <a:gd name="connsiteX996" fmla="*/ 11535845 w 18982931"/>
              <a:gd name="connsiteY996" fmla="*/ 2004505 h 4449429"/>
              <a:gd name="connsiteX997" fmla="*/ 11548195 w 18982931"/>
              <a:gd name="connsiteY997" fmla="*/ 1736964 h 4449429"/>
              <a:gd name="connsiteX998" fmla="*/ 11609938 w 18982931"/>
              <a:gd name="connsiteY998" fmla="*/ 1609365 h 4449429"/>
              <a:gd name="connsiteX999" fmla="*/ 11688140 w 18982931"/>
              <a:gd name="connsiteY999" fmla="*/ 1765774 h 4449429"/>
              <a:gd name="connsiteX1000" fmla="*/ 11688140 w 18982931"/>
              <a:gd name="connsiteY1000" fmla="*/ 2082711 h 4449429"/>
              <a:gd name="connsiteX1001" fmla="*/ 11910406 w 18982931"/>
              <a:gd name="connsiteY1001" fmla="*/ 2148567 h 4449429"/>
              <a:gd name="connsiteX1002" fmla="*/ 11988608 w 18982931"/>
              <a:gd name="connsiteY1002" fmla="*/ 2119754 h 4449429"/>
              <a:gd name="connsiteX1003" fmla="*/ 11991181 w 18982931"/>
              <a:gd name="connsiteY1003" fmla="*/ 2153197 h 4449429"/>
              <a:gd name="connsiteX1004" fmla="*/ 11993908 w 18982931"/>
              <a:gd name="connsiteY1004" fmla="*/ 2158900 h 4449429"/>
              <a:gd name="connsiteX1005" fmla="*/ 11993908 w 18982931"/>
              <a:gd name="connsiteY1005" fmla="*/ 2156799 h 4449429"/>
              <a:gd name="connsiteX1006" fmla="*/ 11998023 w 18982931"/>
              <a:gd name="connsiteY1006" fmla="*/ 2115639 h 4449429"/>
              <a:gd name="connsiteX1007" fmla="*/ 12010373 w 18982931"/>
              <a:gd name="connsiteY1007" fmla="*/ 2115639 h 4449429"/>
              <a:gd name="connsiteX1008" fmla="*/ 12014490 w 18982931"/>
              <a:gd name="connsiteY1008" fmla="*/ 2185614 h 4449429"/>
              <a:gd name="connsiteX1009" fmla="*/ 12055650 w 18982931"/>
              <a:gd name="connsiteY1009" fmla="*/ 2259703 h 4449429"/>
              <a:gd name="connsiteX1010" fmla="*/ 12109157 w 18982931"/>
              <a:gd name="connsiteY1010" fmla="*/ 2267933 h 4449429"/>
              <a:gd name="connsiteX1011" fmla="*/ 12137972 w 18982931"/>
              <a:gd name="connsiteY1011" fmla="*/ 2580753 h 4449429"/>
              <a:gd name="connsiteX1012" fmla="*/ 12150317 w 18982931"/>
              <a:gd name="connsiteY1012" fmla="*/ 2580753 h 4449429"/>
              <a:gd name="connsiteX1013" fmla="*/ 12179132 w 18982931"/>
              <a:gd name="connsiteY1013" fmla="*/ 2411992 h 4449429"/>
              <a:gd name="connsiteX1014" fmla="*/ 12207942 w 18982931"/>
              <a:gd name="connsiteY1014" fmla="*/ 2160917 h 4449429"/>
              <a:gd name="connsiteX1015" fmla="*/ 12216174 w 18982931"/>
              <a:gd name="connsiteY1015" fmla="*/ 2152686 h 4449429"/>
              <a:gd name="connsiteX1016" fmla="*/ 12331423 w 18982931"/>
              <a:gd name="connsiteY1016" fmla="*/ 2152686 h 4449429"/>
              <a:gd name="connsiteX1017" fmla="*/ 12331423 w 18982931"/>
              <a:gd name="connsiteY1017" fmla="*/ 2317327 h 4449429"/>
              <a:gd name="connsiteX1018" fmla="*/ 12496064 w 18982931"/>
              <a:gd name="connsiteY1018" fmla="*/ 2313208 h 4449429"/>
              <a:gd name="connsiteX1019" fmla="*/ 12557802 w 18982931"/>
              <a:gd name="connsiteY1019" fmla="*/ 2210310 h 4449429"/>
              <a:gd name="connsiteX1020" fmla="*/ 12566034 w 18982931"/>
              <a:gd name="connsiteY1020" fmla="*/ 2206191 h 4449429"/>
              <a:gd name="connsiteX1021" fmla="*/ 12598962 w 18982931"/>
              <a:gd name="connsiteY1021" fmla="*/ 2267933 h 4449429"/>
              <a:gd name="connsiteX1022" fmla="*/ 12607194 w 18982931"/>
              <a:gd name="connsiteY1022" fmla="*/ 2263816 h 4449429"/>
              <a:gd name="connsiteX1023" fmla="*/ 12607194 w 18982931"/>
              <a:gd name="connsiteY1023" fmla="*/ 1461193 h 4449429"/>
              <a:gd name="connsiteX1024" fmla="*/ 12677169 w 18982931"/>
              <a:gd name="connsiteY1024" fmla="*/ 1230695 h 4449429"/>
              <a:gd name="connsiteX1025" fmla="*/ 12920017 w 18982931"/>
              <a:gd name="connsiteY1025" fmla="*/ 1230695 h 4449429"/>
              <a:gd name="connsiteX1026" fmla="*/ 12948827 w 18982931"/>
              <a:gd name="connsiteY1026" fmla="*/ 1490003 h 4449429"/>
              <a:gd name="connsiteX1027" fmla="*/ 12948827 w 18982931"/>
              <a:gd name="connsiteY1027" fmla="*/ 1909838 h 4449429"/>
              <a:gd name="connsiteX1028" fmla="*/ 12948827 w 18982931"/>
              <a:gd name="connsiteY1028" fmla="*/ 1975695 h 4449429"/>
              <a:gd name="connsiteX1029" fmla="*/ 12969405 w 18982931"/>
              <a:gd name="connsiteY1029" fmla="*/ 1979812 h 4449429"/>
              <a:gd name="connsiteX1030" fmla="*/ 12989987 w 18982931"/>
              <a:gd name="connsiteY1030" fmla="*/ 1913955 h 4449429"/>
              <a:gd name="connsiteX1031" fmla="*/ 12989987 w 18982931"/>
              <a:gd name="connsiteY1031" fmla="*/ 1469425 h 4449429"/>
              <a:gd name="connsiteX1032" fmla="*/ 13064076 w 18982931"/>
              <a:gd name="connsiteY1032" fmla="*/ 1395336 h 4449429"/>
              <a:gd name="connsiteX1033" fmla="*/ 13146396 w 18982931"/>
              <a:gd name="connsiteY1033" fmla="*/ 1395336 h 4449429"/>
              <a:gd name="connsiteX1034" fmla="*/ 13146396 w 18982931"/>
              <a:gd name="connsiteY1034" fmla="*/ 1111328 h 4449429"/>
              <a:gd name="connsiteX1035" fmla="*/ 13216366 w 18982931"/>
              <a:gd name="connsiteY1035" fmla="*/ 1103096 h 4449429"/>
              <a:gd name="connsiteX1036" fmla="*/ 13228716 w 18982931"/>
              <a:gd name="connsiteY1036" fmla="*/ 1041358 h 4449429"/>
              <a:gd name="connsiteX1037" fmla="*/ 13368662 w 18982931"/>
              <a:gd name="connsiteY1037" fmla="*/ 1041358 h 4449429"/>
              <a:gd name="connsiteX1038" fmla="*/ 13368662 w 18982931"/>
              <a:gd name="connsiteY1038" fmla="*/ 687379 h 4449429"/>
              <a:gd name="connsiteX1039" fmla="*/ 13483911 w 18982931"/>
              <a:gd name="connsiteY1039" fmla="*/ 687379 h 4449429"/>
              <a:gd name="connsiteX1040" fmla="*/ 13483911 w 18982931"/>
              <a:gd name="connsiteY1040" fmla="*/ 617404 h 4449429"/>
              <a:gd name="connsiteX1041" fmla="*/ 13483911 w 18982931"/>
              <a:gd name="connsiteY1041" fmla="*/ 131714 h 4449429"/>
              <a:gd name="connsiteX1042" fmla="*/ 13541534 w 18982931"/>
              <a:gd name="connsiteY1042" fmla="*/ 74089 h 4449429"/>
              <a:gd name="connsiteX1043" fmla="*/ 13685593 w 18982931"/>
              <a:gd name="connsiteY1043" fmla="*/ 74089 h 4449429"/>
              <a:gd name="connsiteX1044" fmla="*/ 13730872 w 18982931"/>
              <a:gd name="connsiteY1044" fmla="*/ 49392 h 4449429"/>
              <a:gd name="connsiteX1045" fmla="*/ 13739104 w 18982931"/>
              <a:gd name="connsiteY1045" fmla="*/ 0 h 4449429"/>
              <a:gd name="connsiteX0" fmla="*/ 16404499 w 18982931"/>
              <a:gd name="connsiteY0" fmla="*/ 4309270 h 4449429"/>
              <a:gd name="connsiteX1" fmla="*/ 16404499 w 18982931"/>
              <a:gd name="connsiteY1" fmla="*/ 4366104 h 4449429"/>
              <a:gd name="connsiteX2" fmla="*/ 16461332 w 18982931"/>
              <a:gd name="connsiteY2" fmla="*/ 4366104 h 4449429"/>
              <a:gd name="connsiteX3" fmla="*/ 16461332 w 18982931"/>
              <a:gd name="connsiteY3" fmla="*/ 4309270 h 4449429"/>
              <a:gd name="connsiteX4" fmla="*/ 16404499 w 18982931"/>
              <a:gd name="connsiteY4" fmla="*/ 4309270 h 4449429"/>
              <a:gd name="connsiteX5" fmla="*/ 16292444 w 18982931"/>
              <a:gd name="connsiteY5" fmla="*/ 4309270 h 4449429"/>
              <a:gd name="connsiteX6" fmla="*/ 16292444 w 18982931"/>
              <a:gd name="connsiteY6" fmla="*/ 4366104 h 4449429"/>
              <a:gd name="connsiteX7" fmla="*/ 16349278 w 18982931"/>
              <a:gd name="connsiteY7" fmla="*/ 4366104 h 4449429"/>
              <a:gd name="connsiteX8" fmla="*/ 16349278 w 18982931"/>
              <a:gd name="connsiteY8" fmla="*/ 4309270 h 4449429"/>
              <a:gd name="connsiteX9" fmla="*/ 16292444 w 18982931"/>
              <a:gd name="connsiteY9" fmla="*/ 4309270 h 4449429"/>
              <a:gd name="connsiteX10" fmla="*/ 16180390 w 18982931"/>
              <a:gd name="connsiteY10" fmla="*/ 4309270 h 4449429"/>
              <a:gd name="connsiteX11" fmla="*/ 16180390 w 18982931"/>
              <a:gd name="connsiteY11" fmla="*/ 4366104 h 4449429"/>
              <a:gd name="connsiteX12" fmla="*/ 16237224 w 18982931"/>
              <a:gd name="connsiteY12" fmla="*/ 4366104 h 4449429"/>
              <a:gd name="connsiteX13" fmla="*/ 16237224 w 18982931"/>
              <a:gd name="connsiteY13" fmla="*/ 4309270 h 4449429"/>
              <a:gd name="connsiteX14" fmla="*/ 16180390 w 18982931"/>
              <a:gd name="connsiteY14" fmla="*/ 4309270 h 4449429"/>
              <a:gd name="connsiteX15" fmla="*/ 2813944 w 18982931"/>
              <a:gd name="connsiteY15" fmla="*/ 4309269 h 4449429"/>
              <a:gd name="connsiteX16" fmla="*/ 2813944 w 18982931"/>
              <a:gd name="connsiteY16" fmla="*/ 4366102 h 4449429"/>
              <a:gd name="connsiteX17" fmla="*/ 2870780 w 18982931"/>
              <a:gd name="connsiteY17" fmla="*/ 4366102 h 4449429"/>
              <a:gd name="connsiteX18" fmla="*/ 2870780 w 18982931"/>
              <a:gd name="connsiteY18" fmla="*/ 4309269 h 4449429"/>
              <a:gd name="connsiteX19" fmla="*/ 2813944 w 18982931"/>
              <a:gd name="connsiteY19" fmla="*/ 4309269 h 4449429"/>
              <a:gd name="connsiteX20" fmla="*/ 2701890 w 18982931"/>
              <a:gd name="connsiteY20" fmla="*/ 4309269 h 4449429"/>
              <a:gd name="connsiteX21" fmla="*/ 2701890 w 18982931"/>
              <a:gd name="connsiteY21" fmla="*/ 4366102 h 4449429"/>
              <a:gd name="connsiteX22" fmla="*/ 2758723 w 18982931"/>
              <a:gd name="connsiteY22" fmla="*/ 4366102 h 4449429"/>
              <a:gd name="connsiteX23" fmla="*/ 2758723 w 18982931"/>
              <a:gd name="connsiteY23" fmla="*/ 4309269 h 4449429"/>
              <a:gd name="connsiteX24" fmla="*/ 2701890 w 18982931"/>
              <a:gd name="connsiteY24" fmla="*/ 4309269 h 4449429"/>
              <a:gd name="connsiteX25" fmla="*/ 2589843 w 18982931"/>
              <a:gd name="connsiteY25" fmla="*/ 4309269 h 4449429"/>
              <a:gd name="connsiteX26" fmla="*/ 2589843 w 18982931"/>
              <a:gd name="connsiteY26" fmla="*/ 4366102 h 4449429"/>
              <a:gd name="connsiteX27" fmla="*/ 2646669 w 18982931"/>
              <a:gd name="connsiteY27" fmla="*/ 4366102 h 4449429"/>
              <a:gd name="connsiteX28" fmla="*/ 2646669 w 18982931"/>
              <a:gd name="connsiteY28" fmla="*/ 4309269 h 4449429"/>
              <a:gd name="connsiteX29" fmla="*/ 2589843 w 18982931"/>
              <a:gd name="connsiteY29" fmla="*/ 4309269 h 4449429"/>
              <a:gd name="connsiteX30" fmla="*/ 16404499 w 18982931"/>
              <a:gd name="connsiteY30" fmla="*/ 4163982 h 4449429"/>
              <a:gd name="connsiteX31" fmla="*/ 16404499 w 18982931"/>
              <a:gd name="connsiteY31" fmla="*/ 4220816 h 4449429"/>
              <a:gd name="connsiteX32" fmla="*/ 16461332 w 18982931"/>
              <a:gd name="connsiteY32" fmla="*/ 4220816 h 4449429"/>
              <a:gd name="connsiteX33" fmla="*/ 16461332 w 18982931"/>
              <a:gd name="connsiteY33" fmla="*/ 4163982 h 4449429"/>
              <a:gd name="connsiteX34" fmla="*/ 16404499 w 18982931"/>
              <a:gd name="connsiteY34" fmla="*/ 4163982 h 4449429"/>
              <a:gd name="connsiteX35" fmla="*/ 16292444 w 18982931"/>
              <a:gd name="connsiteY35" fmla="*/ 4163982 h 4449429"/>
              <a:gd name="connsiteX36" fmla="*/ 16292444 w 18982931"/>
              <a:gd name="connsiteY36" fmla="*/ 4220816 h 4449429"/>
              <a:gd name="connsiteX37" fmla="*/ 16349278 w 18982931"/>
              <a:gd name="connsiteY37" fmla="*/ 4220816 h 4449429"/>
              <a:gd name="connsiteX38" fmla="*/ 16349278 w 18982931"/>
              <a:gd name="connsiteY38" fmla="*/ 4163982 h 4449429"/>
              <a:gd name="connsiteX39" fmla="*/ 16292444 w 18982931"/>
              <a:gd name="connsiteY39" fmla="*/ 4163982 h 4449429"/>
              <a:gd name="connsiteX40" fmla="*/ 16180390 w 18982931"/>
              <a:gd name="connsiteY40" fmla="*/ 4163982 h 4449429"/>
              <a:gd name="connsiteX41" fmla="*/ 16180390 w 18982931"/>
              <a:gd name="connsiteY41" fmla="*/ 4220816 h 4449429"/>
              <a:gd name="connsiteX42" fmla="*/ 16237224 w 18982931"/>
              <a:gd name="connsiteY42" fmla="*/ 4220816 h 4449429"/>
              <a:gd name="connsiteX43" fmla="*/ 16237224 w 18982931"/>
              <a:gd name="connsiteY43" fmla="*/ 4163982 h 4449429"/>
              <a:gd name="connsiteX44" fmla="*/ 16180390 w 18982931"/>
              <a:gd name="connsiteY44" fmla="*/ 4163982 h 4449429"/>
              <a:gd name="connsiteX45" fmla="*/ 2813944 w 18982931"/>
              <a:gd name="connsiteY45" fmla="*/ 4163981 h 4449429"/>
              <a:gd name="connsiteX46" fmla="*/ 2813944 w 18982931"/>
              <a:gd name="connsiteY46" fmla="*/ 4220814 h 4449429"/>
              <a:gd name="connsiteX47" fmla="*/ 2870780 w 18982931"/>
              <a:gd name="connsiteY47" fmla="*/ 4220814 h 4449429"/>
              <a:gd name="connsiteX48" fmla="*/ 2870780 w 18982931"/>
              <a:gd name="connsiteY48" fmla="*/ 4163981 h 4449429"/>
              <a:gd name="connsiteX49" fmla="*/ 2813944 w 18982931"/>
              <a:gd name="connsiteY49" fmla="*/ 4163981 h 4449429"/>
              <a:gd name="connsiteX50" fmla="*/ 2701890 w 18982931"/>
              <a:gd name="connsiteY50" fmla="*/ 4163981 h 4449429"/>
              <a:gd name="connsiteX51" fmla="*/ 2701890 w 18982931"/>
              <a:gd name="connsiteY51" fmla="*/ 4220814 h 4449429"/>
              <a:gd name="connsiteX52" fmla="*/ 2758723 w 18982931"/>
              <a:gd name="connsiteY52" fmla="*/ 4220814 h 4449429"/>
              <a:gd name="connsiteX53" fmla="*/ 2758723 w 18982931"/>
              <a:gd name="connsiteY53" fmla="*/ 4163981 h 4449429"/>
              <a:gd name="connsiteX54" fmla="*/ 2701890 w 18982931"/>
              <a:gd name="connsiteY54" fmla="*/ 4163981 h 4449429"/>
              <a:gd name="connsiteX55" fmla="*/ 2589843 w 18982931"/>
              <a:gd name="connsiteY55" fmla="*/ 4163981 h 4449429"/>
              <a:gd name="connsiteX56" fmla="*/ 2589843 w 18982931"/>
              <a:gd name="connsiteY56" fmla="*/ 4220814 h 4449429"/>
              <a:gd name="connsiteX57" fmla="*/ 2646669 w 18982931"/>
              <a:gd name="connsiteY57" fmla="*/ 4220814 h 4449429"/>
              <a:gd name="connsiteX58" fmla="*/ 2646669 w 18982931"/>
              <a:gd name="connsiteY58" fmla="*/ 4163981 h 4449429"/>
              <a:gd name="connsiteX59" fmla="*/ 2589843 w 18982931"/>
              <a:gd name="connsiteY59" fmla="*/ 4163981 h 4449429"/>
              <a:gd name="connsiteX60" fmla="*/ 9851983 w 18982931"/>
              <a:gd name="connsiteY60" fmla="*/ 4073253 h 4449429"/>
              <a:gd name="connsiteX61" fmla="*/ 9851983 w 18982931"/>
              <a:gd name="connsiteY61" fmla="*/ 4282100 h 4449429"/>
              <a:gd name="connsiteX62" fmla="*/ 9897683 w 18982931"/>
              <a:gd name="connsiteY62" fmla="*/ 4282100 h 4449429"/>
              <a:gd name="connsiteX63" fmla="*/ 9897683 w 18982931"/>
              <a:gd name="connsiteY63" fmla="*/ 4073253 h 4449429"/>
              <a:gd name="connsiteX64" fmla="*/ 9851983 w 18982931"/>
              <a:gd name="connsiteY64" fmla="*/ 4073253 h 4449429"/>
              <a:gd name="connsiteX65" fmla="*/ 9760354 w 18982931"/>
              <a:gd name="connsiteY65" fmla="*/ 4073253 h 4449429"/>
              <a:gd name="connsiteX66" fmla="*/ 9760354 w 18982931"/>
              <a:gd name="connsiteY66" fmla="*/ 4282100 h 4449429"/>
              <a:gd name="connsiteX67" fmla="*/ 9806054 w 18982931"/>
              <a:gd name="connsiteY67" fmla="*/ 4282100 h 4449429"/>
              <a:gd name="connsiteX68" fmla="*/ 9806054 w 18982931"/>
              <a:gd name="connsiteY68" fmla="*/ 4073253 h 4449429"/>
              <a:gd name="connsiteX69" fmla="*/ 9760354 w 18982931"/>
              <a:gd name="connsiteY69" fmla="*/ 4073253 h 4449429"/>
              <a:gd name="connsiteX70" fmla="*/ 9668723 w 18982931"/>
              <a:gd name="connsiteY70" fmla="*/ 4073253 h 4449429"/>
              <a:gd name="connsiteX71" fmla="*/ 9668723 w 18982931"/>
              <a:gd name="connsiteY71" fmla="*/ 4282100 h 4449429"/>
              <a:gd name="connsiteX72" fmla="*/ 9714423 w 18982931"/>
              <a:gd name="connsiteY72" fmla="*/ 4282100 h 4449429"/>
              <a:gd name="connsiteX73" fmla="*/ 9714423 w 18982931"/>
              <a:gd name="connsiteY73" fmla="*/ 4073253 h 4449429"/>
              <a:gd name="connsiteX74" fmla="*/ 9668723 w 18982931"/>
              <a:gd name="connsiteY74" fmla="*/ 4073253 h 4449429"/>
              <a:gd name="connsiteX75" fmla="*/ 9577094 w 18982931"/>
              <a:gd name="connsiteY75" fmla="*/ 4073253 h 4449429"/>
              <a:gd name="connsiteX76" fmla="*/ 9577094 w 18982931"/>
              <a:gd name="connsiteY76" fmla="*/ 4282100 h 4449429"/>
              <a:gd name="connsiteX77" fmla="*/ 9622794 w 18982931"/>
              <a:gd name="connsiteY77" fmla="*/ 4282100 h 4449429"/>
              <a:gd name="connsiteX78" fmla="*/ 9622794 w 18982931"/>
              <a:gd name="connsiteY78" fmla="*/ 4073253 h 4449429"/>
              <a:gd name="connsiteX79" fmla="*/ 9577094 w 18982931"/>
              <a:gd name="connsiteY79" fmla="*/ 4073253 h 4449429"/>
              <a:gd name="connsiteX80" fmla="*/ 9485470 w 18982931"/>
              <a:gd name="connsiteY80" fmla="*/ 4073253 h 4449429"/>
              <a:gd name="connsiteX81" fmla="*/ 9485470 w 18982931"/>
              <a:gd name="connsiteY81" fmla="*/ 4282100 h 4449429"/>
              <a:gd name="connsiteX82" fmla="*/ 9531165 w 18982931"/>
              <a:gd name="connsiteY82" fmla="*/ 4282100 h 4449429"/>
              <a:gd name="connsiteX83" fmla="*/ 9531165 w 18982931"/>
              <a:gd name="connsiteY83" fmla="*/ 4073253 h 4449429"/>
              <a:gd name="connsiteX84" fmla="*/ 9485470 w 18982931"/>
              <a:gd name="connsiteY84" fmla="*/ 4073253 h 4449429"/>
              <a:gd name="connsiteX85" fmla="*/ 9393836 w 18982931"/>
              <a:gd name="connsiteY85" fmla="*/ 4073253 h 4449429"/>
              <a:gd name="connsiteX86" fmla="*/ 9393836 w 18982931"/>
              <a:gd name="connsiteY86" fmla="*/ 4282100 h 4449429"/>
              <a:gd name="connsiteX87" fmla="*/ 9439536 w 18982931"/>
              <a:gd name="connsiteY87" fmla="*/ 4282100 h 4449429"/>
              <a:gd name="connsiteX88" fmla="*/ 9439536 w 18982931"/>
              <a:gd name="connsiteY88" fmla="*/ 4073253 h 4449429"/>
              <a:gd name="connsiteX89" fmla="*/ 9393836 w 18982931"/>
              <a:gd name="connsiteY89" fmla="*/ 4073253 h 4449429"/>
              <a:gd name="connsiteX90" fmla="*/ 9302203 w 18982931"/>
              <a:gd name="connsiteY90" fmla="*/ 4073253 h 4449429"/>
              <a:gd name="connsiteX91" fmla="*/ 9302203 w 18982931"/>
              <a:gd name="connsiteY91" fmla="*/ 4282100 h 4449429"/>
              <a:gd name="connsiteX92" fmla="*/ 9347904 w 18982931"/>
              <a:gd name="connsiteY92" fmla="*/ 4282100 h 4449429"/>
              <a:gd name="connsiteX93" fmla="*/ 9347904 w 18982931"/>
              <a:gd name="connsiteY93" fmla="*/ 4073253 h 4449429"/>
              <a:gd name="connsiteX94" fmla="*/ 9302203 w 18982931"/>
              <a:gd name="connsiteY94" fmla="*/ 4073253 h 4449429"/>
              <a:gd name="connsiteX95" fmla="*/ 16404499 w 18982931"/>
              <a:gd name="connsiteY95" fmla="*/ 4018694 h 4449429"/>
              <a:gd name="connsiteX96" fmla="*/ 16404499 w 18982931"/>
              <a:gd name="connsiteY96" fmla="*/ 4075528 h 4449429"/>
              <a:gd name="connsiteX97" fmla="*/ 16461332 w 18982931"/>
              <a:gd name="connsiteY97" fmla="*/ 4075528 h 4449429"/>
              <a:gd name="connsiteX98" fmla="*/ 16461332 w 18982931"/>
              <a:gd name="connsiteY98" fmla="*/ 4018694 h 4449429"/>
              <a:gd name="connsiteX99" fmla="*/ 16404499 w 18982931"/>
              <a:gd name="connsiteY99" fmla="*/ 4018694 h 4449429"/>
              <a:gd name="connsiteX100" fmla="*/ 16292444 w 18982931"/>
              <a:gd name="connsiteY100" fmla="*/ 4018694 h 4449429"/>
              <a:gd name="connsiteX101" fmla="*/ 16292444 w 18982931"/>
              <a:gd name="connsiteY101" fmla="*/ 4075528 h 4449429"/>
              <a:gd name="connsiteX102" fmla="*/ 16349278 w 18982931"/>
              <a:gd name="connsiteY102" fmla="*/ 4075528 h 4449429"/>
              <a:gd name="connsiteX103" fmla="*/ 16349278 w 18982931"/>
              <a:gd name="connsiteY103" fmla="*/ 4018694 h 4449429"/>
              <a:gd name="connsiteX104" fmla="*/ 16292444 w 18982931"/>
              <a:gd name="connsiteY104" fmla="*/ 4018694 h 4449429"/>
              <a:gd name="connsiteX105" fmla="*/ 16180390 w 18982931"/>
              <a:gd name="connsiteY105" fmla="*/ 4018694 h 4449429"/>
              <a:gd name="connsiteX106" fmla="*/ 16180390 w 18982931"/>
              <a:gd name="connsiteY106" fmla="*/ 4075528 h 4449429"/>
              <a:gd name="connsiteX107" fmla="*/ 16237224 w 18982931"/>
              <a:gd name="connsiteY107" fmla="*/ 4075528 h 4449429"/>
              <a:gd name="connsiteX108" fmla="*/ 16237224 w 18982931"/>
              <a:gd name="connsiteY108" fmla="*/ 4018694 h 4449429"/>
              <a:gd name="connsiteX109" fmla="*/ 16180390 w 18982931"/>
              <a:gd name="connsiteY109" fmla="*/ 4018694 h 4449429"/>
              <a:gd name="connsiteX110" fmla="*/ 2813944 w 18982931"/>
              <a:gd name="connsiteY110" fmla="*/ 4018692 h 4449429"/>
              <a:gd name="connsiteX111" fmla="*/ 2813944 w 18982931"/>
              <a:gd name="connsiteY111" fmla="*/ 4075526 h 4449429"/>
              <a:gd name="connsiteX112" fmla="*/ 2870780 w 18982931"/>
              <a:gd name="connsiteY112" fmla="*/ 4075526 h 4449429"/>
              <a:gd name="connsiteX113" fmla="*/ 2870780 w 18982931"/>
              <a:gd name="connsiteY113" fmla="*/ 4018692 h 4449429"/>
              <a:gd name="connsiteX114" fmla="*/ 2813944 w 18982931"/>
              <a:gd name="connsiteY114" fmla="*/ 4018692 h 4449429"/>
              <a:gd name="connsiteX115" fmla="*/ 2701890 w 18982931"/>
              <a:gd name="connsiteY115" fmla="*/ 4018692 h 4449429"/>
              <a:gd name="connsiteX116" fmla="*/ 2701890 w 18982931"/>
              <a:gd name="connsiteY116" fmla="*/ 4075526 h 4449429"/>
              <a:gd name="connsiteX117" fmla="*/ 2758723 w 18982931"/>
              <a:gd name="connsiteY117" fmla="*/ 4075526 h 4449429"/>
              <a:gd name="connsiteX118" fmla="*/ 2758723 w 18982931"/>
              <a:gd name="connsiteY118" fmla="*/ 4018692 h 4449429"/>
              <a:gd name="connsiteX119" fmla="*/ 2701890 w 18982931"/>
              <a:gd name="connsiteY119" fmla="*/ 4018692 h 4449429"/>
              <a:gd name="connsiteX120" fmla="*/ 2589843 w 18982931"/>
              <a:gd name="connsiteY120" fmla="*/ 4018692 h 4449429"/>
              <a:gd name="connsiteX121" fmla="*/ 2589843 w 18982931"/>
              <a:gd name="connsiteY121" fmla="*/ 4075526 h 4449429"/>
              <a:gd name="connsiteX122" fmla="*/ 2646669 w 18982931"/>
              <a:gd name="connsiteY122" fmla="*/ 4075526 h 4449429"/>
              <a:gd name="connsiteX123" fmla="*/ 2646669 w 18982931"/>
              <a:gd name="connsiteY123" fmla="*/ 4018692 h 4449429"/>
              <a:gd name="connsiteX124" fmla="*/ 2589843 w 18982931"/>
              <a:gd name="connsiteY124" fmla="*/ 4018692 h 4449429"/>
              <a:gd name="connsiteX125" fmla="*/ 16404499 w 18982931"/>
              <a:gd name="connsiteY125" fmla="*/ 3873406 h 4449429"/>
              <a:gd name="connsiteX126" fmla="*/ 16404499 w 18982931"/>
              <a:gd name="connsiteY126" fmla="*/ 3930240 h 4449429"/>
              <a:gd name="connsiteX127" fmla="*/ 16461332 w 18982931"/>
              <a:gd name="connsiteY127" fmla="*/ 3930240 h 4449429"/>
              <a:gd name="connsiteX128" fmla="*/ 16461332 w 18982931"/>
              <a:gd name="connsiteY128" fmla="*/ 3873406 h 4449429"/>
              <a:gd name="connsiteX129" fmla="*/ 16404499 w 18982931"/>
              <a:gd name="connsiteY129" fmla="*/ 3873406 h 4449429"/>
              <a:gd name="connsiteX130" fmla="*/ 16292444 w 18982931"/>
              <a:gd name="connsiteY130" fmla="*/ 3873406 h 4449429"/>
              <a:gd name="connsiteX131" fmla="*/ 16292444 w 18982931"/>
              <a:gd name="connsiteY131" fmla="*/ 3930240 h 4449429"/>
              <a:gd name="connsiteX132" fmla="*/ 16349278 w 18982931"/>
              <a:gd name="connsiteY132" fmla="*/ 3930240 h 4449429"/>
              <a:gd name="connsiteX133" fmla="*/ 16349278 w 18982931"/>
              <a:gd name="connsiteY133" fmla="*/ 3873406 h 4449429"/>
              <a:gd name="connsiteX134" fmla="*/ 16292444 w 18982931"/>
              <a:gd name="connsiteY134" fmla="*/ 3873406 h 4449429"/>
              <a:gd name="connsiteX135" fmla="*/ 16180390 w 18982931"/>
              <a:gd name="connsiteY135" fmla="*/ 3873406 h 4449429"/>
              <a:gd name="connsiteX136" fmla="*/ 16180390 w 18982931"/>
              <a:gd name="connsiteY136" fmla="*/ 3930240 h 4449429"/>
              <a:gd name="connsiteX137" fmla="*/ 16237224 w 18982931"/>
              <a:gd name="connsiteY137" fmla="*/ 3930240 h 4449429"/>
              <a:gd name="connsiteX138" fmla="*/ 16237224 w 18982931"/>
              <a:gd name="connsiteY138" fmla="*/ 3873406 h 4449429"/>
              <a:gd name="connsiteX139" fmla="*/ 16180390 w 18982931"/>
              <a:gd name="connsiteY139" fmla="*/ 3873406 h 4449429"/>
              <a:gd name="connsiteX140" fmla="*/ 2813944 w 18982931"/>
              <a:gd name="connsiteY140" fmla="*/ 3873404 h 4449429"/>
              <a:gd name="connsiteX141" fmla="*/ 2813944 w 18982931"/>
              <a:gd name="connsiteY141" fmla="*/ 3930238 h 4449429"/>
              <a:gd name="connsiteX142" fmla="*/ 2870780 w 18982931"/>
              <a:gd name="connsiteY142" fmla="*/ 3930238 h 4449429"/>
              <a:gd name="connsiteX143" fmla="*/ 2870780 w 18982931"/>
              <a:gd name="connsiteY143" fmla="*/ 3873404 h 4449429"/>
              <a:gd name="connsiteX144" fmla="*/ 2813944 w 18982931"/>
              <a:gd name="connsiteY144" fmla="*/ 3873404 h 4449429"/>
              <a:gd name="connsiteX145" fmla="*/ 2701890 w 18982931"/>
              <a:gd name="connsiteY145" fmla="*/ 3873404 h 4449429"/>
              <a:gd name="connsiteX146" fmla="*/ 2701890 w 18982931"/>
              <a:gd name="connsiteY146" fmla="*/ 3930238 h 4449429"/>
              <a:gd name="connsiteX147" fmla="*/ 2758723 w 18982931"/>
              <a:gd name="connsiteY147" fmla="*/ 3930238 h 4449429"/>
              <a:gd name="connsiteX148" fmla="*/ 2758723 w 18982931"/>
              <a:gd name="connsiteY148" fmla="*/ 3873404 h 4449429"/>
              <a:gd name="connsiteX149" fmla="*/ 2701890 w 18982931"/>
              <a:gd name="connsiteY149" fmla="*/ 3873404 h 4449429"/>
              <a:gd name="connsiteX150" fmla="*/ 2589843 w 18982931"/>
              <a:gd name="connsiteY150" fmla="*/ 3873404 h 4449429"/>
              <a:gd name="connsiteX151" fmla="*/ 2589843 w 18982931"/>
              <a:gd name="connsiteY151" fmla="*/ 3930238 h 4449429"/>
              <a:gd name="connsiteX152" fmla="*/ 2646669 w 18982931"/>
              <a:gd name="connsiteY152" fmla="*/ 3930238 h 4449429"/>
              <a:gd name="connsiteX153" fmla="*/ 2646669 w 18982931"/>
              <a:gd name="connsiteY153" fmla="*/ 3873404 h 4449429"/>
              <a:gd name="connsiteX154" fmla="*/ 2589843 w 18982931"/>
              <a:gd name="connsiteY154" fmla="*/ 3873404 h 4449429"/>
              <a:gd name="connsiteX155" fmla="*/ 17351339 w 18982931"/>
              <a:gd name="connsiteY155" fmla="*/ 3769299 h 4449429"/>
              <a:gd name="connsiteX156" fmla="*/ 17351339 w 18982931"/>
              <a:gd name="connsiteY156" fmla="*/ 3815000 h 4449429"/>
              <a:gd name="connsiteX157" fmla="*/ 17560187 w 18982931"/>
              <a:gd name="connsiteY157" fmla="*/ 3815000 h 4449429"/>
              <a:gd name="connsiteX158" fmla="*/ 17560187 w 18982931"/>
              <a:gd name="connsiteY158" fmla="*/ 3769299 h 4449429"/>
              <a:gd name="connsiteX159" fmla="*/ 17351339 w 18982931"/>
              <a:gd name="connsiteY159" fmla="*/ 3769299 h 4449429"/>
              <a:gd name="connsiteX160" fmla="*/ 16404499 w 18982931"/>
              <a:gd name="connsiteY160" fmla="*/ 3728118 h 4449429"/>
              <a:gd name="connsiteX161" fmla="*/ 16404499 w 18982931"/>
              <a:gd name="connsiteY161" fmla="*/ 3784951 h 4449429"/>
              <a:gd name="connsiteX162" fmla="*/ 16461332 w 18982931"/>
              <a:gd name="connsiteY162" fmla="*/ 3784951 h 4449429"/>
              <a:gd name="connsiteX163" fmla="*/ 16461332 w 18982931"/>
              <a:gd name="connsiteY163" fmla="*/ 3728118 h 4449429"/>
              <a:gd name="connsiteX164" fmla="*/ 16404499 w 18982931"/>
              <a:gd name="connsiteY164" fmla="*/ 3728118 h 4449429"/>
              <a:gd name="connsiteX165" fmla="*/ 16292444 w 18982931"/>
              <a:gd name="connsiteY165" fmla="*/ 3728118 h 4449429"/>
              <a:gd name="connsiteX166" fmla="*/ 16292444 w 18982931"/>
              <a:gd name="connsiteY166" fmla="*/ 3784951 h 4449429"/>
              <a:gd name="connsiteX167" fmla="*/ 16349278 w 18982931"/>
              <a:gd name="connsiteY167" fmla="*/ 3784951 h 4449429"/>
              <a:gd name="connsiteX168" fmla="*/ 16349278 w 18982931"/>
              <a:gd name="connsiteY168" fmla="*/ 3728118 h 4449429"/>
              <a:gd name="connsiteX169" fmla="*/ 16292444 w 18982931"/>
              <a:gd name="connsiteY169" fmla="*/ 3728118 h 4449429"/>
              <a:gd name="connsiteX170" fmla="*/ 16180390 w 18982931"/>
              <a:gd name="connsiteY170" fmla="*/ 3728118 h 4449429"/>
              <a:gd name="connsiteX171" fmla="*/ 16180390 w 18982931"/>
              <a:gd name="connsiteY171" fmla="*/ 3784951 h 4449429"/>
              <a:gd name="connsiteX172" fmla="*/ 16237224 w 18982931"/>
              <a:gd name="connsiteY172" fmla="*/ 3784951 h 4449429"/>
              <a:gd name="connsiteX173" fmla="*/ 16237224 w 18982931"/>
              <a:gd name="connsiteY173" fmla="*/ 3728118 h 4449429"/>
              <a:gd name="connsiteX174" fmla="*/ 16180390 w 18982931"/>
              <a:gd name="connsiteY174" fmla="*/ 3728118 h 4449429"/>
              <a:gd name="connsiteX175" fmla="*/ 2813944 w 18982931"/>
              <a:gd name="connsiteY175" fmla="*/ 3728116 h 4449429"/>
              <a:gd name="connsiteX176" fmla="*/ 2813944 w 18982931"/>
              <a:gd name="connsiteY176" fmla="*/ 3784950 h 4449429"/>
              <a:gd name="connsiteX177" fmla="*/ 2870780 w 18982931"/>
              <a:gd name="connsiteY177" fmla="*/ 3784950 h 4449429"/>
              <a:gd name="connsiteX178" fmla="*/ 2870780 w 18982931"/>
              <a:gd name="connsiteY178" fmla="*/ 3728116 h 4449429"/>
              <a:gd name="connsiteX179" fmla="*/ 2813944 w 18982931"/>
              <a:gd name="connsiteY179" fmla="*/ 3728116 h 4449429"/>
              <a:gd name="connsiteX180" fmla="*/ 2701891 w 18982931"/>
              <a:gd name="connsiteY180" fmla="*/ 3728116 h 4449429"/>
              <a:gd name="connsiteX181" fmla="*/ 2701891 w 18982931"/>
              <a:gd name="connsiteY181" fmla="*/ 3784950 h 4449429"/>
              <a:gd name="connsiteX182" fmla="*/ 2758730 w 18982931"/>
              <a:gd name="connsiteY182" fmla="*/ 3784950 h 4449429"/>
              <a:gd name="connsiteX183" fmla="*/ 2758730 w 18982931"/>
              <a:gd name="connsiteY183" fmla="*/ 3728116 h 4449429"/>
              <a:gd name="connsiteX184" fmla="*/ 2701891 w 18982931"/>
              <a:gd name="connsiteY184" fmla="*/ 3728116 h 4449429"/>
              <a:gd name="connsiteX185" fmla="*/ 2589845 w 18982931"/>
              <a:gd name="connsiteY185" fmla="*/ 3728116 h 4449429"/>
              <a:gd name="connsiteX186" fmla="*/ 2589845 w 18982931"/>
              <a:gd name="connsiteY186" fmla="*/ 3784950 h 4449429"/>
              <a:gd name="connsiteX187" fmla="*/ 2646671 w 18982931"/>
              <a:gd name="connsiteY187" fmla="*/ 3784950 h 4449429"/>
              <a:gd name="connsiteX188" fmla="*/ 2646671 w 18982931"/>
              <a:gd name="connsiteY188" fmla="*/ 3728116 h 4449429"/>
              <a:gd name="connsiteX189" fmla="*/ 2589845 w 18982931"/>
              <a:gd name="connsiteY189" fmla="*/ 3728116 h 4449429"/>
              <a:gd name="connsiteX190" fmla="*/ 17351339 w 18982931"/>
              <a:gd name="connsiteY190" fmla="*/ 3677667 h 4449429"/>
              <a:gd name="connsiteX191" fmla="*/ 17351339 w 18982931"/>
              <a:gd name="connsiteY191" fmla="*/ 3723368 h 4449429"/>
              <a:gd name="connsiteX192" fmla="*/ 17560187 w 18982931"/>
              <a:gd name="connsiteY192" fmla="*/ 3723368 h 4449429"/>
              <a:gd name="connsiteX193" fmla="*/ 17560187 w 18982931"/>
              <a:gd name="connsiteY193" fmla="*/ 3677667 h 4449429"/>
              <a:gd name="connsiteX194" fmla="*/ 17351339 w 18982931"/>
              <a:gd name="connsiteY194" fmla="*/ 3677667 h 4449429"/>
              <a:gd name="connsiteX195" fmla="*/ 12612246 w 18982931"/>
              <a:gd name="connsiteY195" fmla="*/ 3645952 h 4449429"/>
              <a:gd name="connsiteX196" fmla="*/ 12612246 w 18982931"/>
              <a:gd name="connsiteY196" fmla="*/ 3702785 h 4449429"/>
              <a:gd name="connsiteX197" fmla="*/ 12669079 w 18982931"/>
              <a:gd name="connsiteY197" fmla="*/ 3702785 h 4449429"/>
              <a:gd name="connsiteX198" fmla="*/ 12669079 w 18982931"/>
              <a:gd name="connsiteY198" fmla="*/ 3645952 h 4449429"/>
              <a:gd name="connsiteX199" fmla="*/ 12612246 w 18982931"/>
              <a:gd name="connsiteY199" fmla="*/ 3645952 h 4449429"/>
              <a:gd name="connsiteX200" fmla="*/ 12500191 w 18982931"/>
              <a:gd name="connsiteY200" fmla="*/ 3645952 h 4449429"/>
              <a:gd name="connsiteX201" fmla="*/ 12500191 w 18982931"/>
              <a:gd name="connsiteY201" fmla="*/ 3702785 h 4449429"/>
              <a:gd name="connsiteX202" fmla="*/ 12557025 w 18982931"/>
              <a:gd name="connsiteY202" fmla="*/ 3702785 h 4449429"/>
              <a:gd name="connsiteX203" fmla="*/ 12557025 w 18982931"/>
              <a:gd name="connsiteY203" fmla="*/ 3645952 h 4449429"/>
              <a:gd name="connsiteX204" fmla="*/ 12500191 w 18982931"/>
              <a:gd name="connsiteY204" fmla="*/ 3645952 h 4449429"/>
              <a:gd name="connsiteX205" fmla="*/ 12388137 w 18982931"/>
              <a:gd name="connsiteY205" fmla="*/ 3645952 h 4449429"/>
              <a:gd name="connsiteX206" fmla="*/ 12388137 w 18982931"/>
              <a:gd name="connsiteY206" fmla="*/ 3702785 h 4449429"/>
              <a:gd name="connsiteX207" fmla="*/ 12444971 w 18982931"/>
              <a:gd name="connsiteY207" fmla="*/ 3702785 h 4449429"/>
              <a:gd name="connsiteX208" fmla="*/ 12444971 w 18982931"/>
              <a:gd name="connsiteY208" fmla="*/ 3645952 h 4449429"/>
              <a:gd name="connsiteX209" fmla="*/ 12388137 w 18982931"/>
              <a:gd name="connsiteY209" fmla="*/ 3645952 h 4449429"/>
              <a:gd name="connsiteX210" fmla="*/ 17351339 w 18982931"/>
              <a:gd name="connsiteY210" fmla="*/ 3586038 h 4449429"/>
              <a:gd name="connsiteX211" fmla="*/ 17351339 w 18982931"/>
              <a:gd name="connsiteY211" fmla="*/ 3631739 h 4449429"/>
              <a:gd name="connsiteX212" fmla="*/ 17560187 w 18982931"/>
              <a:gd name="connsiteY212" fmla="*/ 3631739 h 4449429"/>
              <a:gd name="connsiteX213" fmla="*/ 17560187 w 18982931"/>
              <a:gd name="connsiteY213" fmla="*/ 3586038 h 4449429"/>
              <a:gd name="connsiteX214" fmla="*/ 17351339 w 18982931"/>
              <a:gd name="connsiteY214" fmla="*/ 3586038 h 4449429"/>
              <a:gd name="connsiteX215" fmla="*/ 16404499 w 18982931"/>
              <a:gd name="connsiteY215" fmla="*/ 3582830 h 4449429"/>
              <a:gd name="connsiteX216" fmla="*/ 16404499 w 18982931"/>
              <a:gd name="connsiteY216" fmla="*/ 3639663 h 4449429"/>
              <a:gd name="connsiteX217" fmla="*/ 16461332 w 18982931"/>
              <a:gd name="connsiteY217" fmla="*/ 3639663 h 4449429"/>
              <a:gd name="connsiteX218" fmla="*/ 16461332 w 18982931"/>
              <a:gd name="connsiteY218" fmla="*/ 3582830 h 4449429"/>
              <a:gd name="connsiteX219" fmla="*/ 16404499 w 18982931"/>
              <a:gd name="connsiteY219" fmla="*/ 3582830 h 4449429"/>
              <a:gd name="connsiteX220" fmla="*/ 16292444 w 18982931"/>
              <a:gd name="connsiteY220" fmla="*/ 3582830 h 4449429"/>
              <a:gd name="connsiteX221" fmla="*/ 16292444 w 18982931"/>
              <a:gd name="connsiteY221" fmla="*/ 3639663 h 4449429"/>
              <a:gd name="connsiteX222" fmla="*/ 16349278 w 18982931"/>
              <a:gd name="connsiteY222" fmla="*/ 3639663 h 4449429"/>
              <a:gd name="connsiteX223" fmla="*/ 16349278 w 18982931"/>
              <a:gd name="connsiteY223" fmla="*/ 3582830 h 4449429"/>
              <a:gd name="connsiteX224" fmla="*/ 16292444 w 18982931"/>
              <a:gd name="connsiteY224" fmla="*/ 3582830 h 4449429"/>
              <a:gd name="connsiteX225" fmla="*/ 16180390 w 18982931"/>
              <a:gd name="connsiteY225" fmla="*/ 3582830 h 4449429"/>
              <a:gd name="connsiteX226" fmla="*/ 16180390 w 18982931"/>
              <a:gd name="connsiteY226" fmla="*/ 3639663 h 4449429"/>
              <a:gd name="connsiteX227" fmla="*/ 16237224 w 18982931"/>
              <a:gd name="connsiteY227" fmla="*/ 3639663 h 4449429"/>
              <a:gd name="connsiteX228" fmla="*/ 16237224 w 18982931"/>
              <a:gd name="connsiteY228" fmla="*/ 3582830 h 4449429"/>
              <a:gd name="connsiteX229" fmla="*/ 16180390 w 18982931"/>
              <a:gd name="connsiteY229" fmla="*/ 3582830 h 4449429"/>
              <a:gd name="connsiteX230" fmla="*/ 2813944 w 18982931"/>
              <a:gd name="connsiteY230" fmla="*/ 3582828 h 4449429"/>
              <a:gd name="connsiteX231" fmla="*/ 2813944 w 18982931"/>
              <a:gd name="connsiteY231" fmla="*/ 3639662 h 4449429"/>
              <a:gd name="connsiteX232" fmla="*/ 2870780 w 18982931"/>
              <a:gd name="connsiteY232" fmla="*/ 3639662 h 4449429"/>
              <a:gd name="connsiteX233" fmla="*/ 2870780 w 18982931"/>
              <a:gd name="connsiteY233" fmla="*/ 3582828 h 4449429"/>
              <a:gd name="connsiteX234" fmla="*/ 2813944 w 18982931"/>
              <a:gd name="connsiteY234" fmla="*/ 3582828 h 4449429"/>
              <a:gd name="connsiteX235" fmla="*/ 2701891 w 18982931"/>
              <a:gd name="connsiteY235" fmla="*/ 3582828 h 4449429"/>
              <a:gd name="connsiteX236" fmla="*/ 2701891 w 18982931"/>
              <a:gd name="connsiteY236" fmla="*/ 3639662 h 4449429"/>
              <a:gd name="connsiteX237" fmla="*/ 2758730 w 18982931"/>
              <a:gd name="connsiteY237" fmla="*/ 3639662 h 4449429"/>
              <a:gd name="connsiteX238" fmla="*/ 2758730 w 18982931"/>
              <a:gd name="connsiteY238" fmla="*/ 3582828 h 4449429"/>
              <a:gd name="connsiteX239" fmla="*/ 2701891 w 18982931"/>
              <a:gd name="connsiteY239" fmla="*/ 3582828 h 4449429"/>
              <a:gd name="connsiteX240" fmla="*/ 2589845 w 18982931"/>
              <a:gd name="connsiteY240" fmla="*/ 3582828 h 4449429"/>
              <a:gd name="connsiteX241" fmla="*/ 2589845 w 18982931"/>
              <a:gd name="connsiteY241" fmla="*/ 3639662 h 4449429"/>
              <a:gd name="connsiteX242" fmla="*/ 2646671 w 18982931"/>
              <a:gd name="connsiteY242" fmla="*/ 3639662 h 4449429"/>
              <a:gd name="connsiteX243" fmla="*/ 2646671 w 18982931"/>
              <a:gd name="connsiteY243" fmla="*/ 3582828 h 4449429"/>
              <a:gd name="connsiteX244" fmla="*/ 2589845 w 18982931"/>
              <a:gd name="connsiteY244" fmla="*/ 3582828 h 4449429"/>
              <a:gd name="connsiteX245" fmla="*/ 12612246 w 18982931"/>
              <a:gd name="connsiteY245" fmla="*/ 3500664 h 4449429"/>
              <a:gd name="connsiteX246" fmla="*/ 12612246 w 18982931"/>
              <a:gd name="connsiteY246" fmla="*/ 3557497 h 4449429"/>
              <a:gd name="connsiteX247" fmla="*/ 12669079 w 18982931"/>
              <a:gd name="connsiteY247" fmla="*/ 3557497 h 4449429"/>
              <a:gd name="connsiteX248" fmla="*/ 12669079 w 18982931"/>
              <a:gd name="connsiteY248" fmla="*/ 3500664 h 4449429"/>
              <a:gd name="connsiteX249" fmla="*/ 12612246 w 18982931"/>
              <a:gd name="connsiteY249" fmla="*/ 3500664 h 4449429"/>
              <a:gd name="connsiteX250" fmla="*/ 12500191 w 18982931"/>
              <a:gd name="connsiteY250" fmla="*/ 3500664 h 4449429"/>
              <a:gd name="connsiteX251" fmla="*/ 12500191 w 18982931"/>
              <a:gd name="connsiteY251" fmla="*/ 3557497 h 4449429"/>
              <a:gd name="connsiteX252" fmla="*/ 12557025 w 18982931"/>
              <a:gd name="connsiteY252" fmla="*/ 3557497 h 4449429"/>
              <a:gd name="connsiteX253" fmla="*/ 12557025 w 18982931"/>
              <a:gd name="connsiteY253" fmla="*/ 3500664 h 4449429"/>
              <a:gd name="connsiteX254" fmla="*/ 12500191 w 18982931"/>
              <a:gd name="connsiteY254" fmla="*/ 3500664 h 4449429"/>
              <a:gd name="connsiteX255" fmla="*/ 12388137 w 18982931"/>
              <a:gd name="connsiteY255" fmla="*/ 3500664 h 4449429"/>
              <a:gd name="connsiteX256" fmla="*/ 12388137 w 18982931"/>
              <a:gd name="connsiteY256" fmla="*/ 3557497 h 4449429"/>
              <a:gd name="connsiteX257" fmla="*/ 12444971 w 18982931"/>
              <a:gd name="connsiteY257" fmla="*/ 3557497 h 4449429"/>
              <a:gd name="connsiteX258" fmla="*/ 12444971 w 18982931"/>
              <a:gd name="connsiteY258" fmla="*/ 3500664 h 4449429"/>
              <a:gd name="connsiteX259" fmla="*/ 12388137 w 18982931"/>
              <a:gd name="connsiteY259" fmla="*/ 3500664 h 4449429"/>
              <a:gd name="connsiteX260" fmla="*/ 17351339 w 18982931"/>
              <a:gd name="connsiteY260" fmla="*/ 3492933 h 4449429"/>
              <a:gd name="connsiteX261" fmla="*/ 17351339 w 18982931"/>
              <a:gd name="connsiteY261" fmla="*/ 3538633 h 4449429"/>
              <a:gd name="connsiteX262" fmla="*/ 17560187 w 18982931"/>
              <a:gd name="connsiteY262" fmla="*/ 3538633 h 4449429"/>
              <a:gd name="connsiteX263" fmla="*/ 17560187 w 18982931"/>
              <a:gd name="connsiteY263" fmla="*/ 3492933 h 4449429"/>
              <a:gd name="connsiteX264" fmla="*/ 17351339 w 18982931"/>
              <a:gd name="connsiteY264" fmla="*/ 3492933 h 4449429"/>
              <a:gd name="connsiteX265" fmla="*/ 17351339 w 18982931"/>
              <a:gd name="connsiteY265" fmla="*/ 3401301 h 4449429"/>
              <a:gd name="connsiteX266" fmla="*/ 17351339 w 18982931"/>
              <a:gd name="connsiteY266" fmla="*/ 3447001 h 4449429"/>
              <a:gd name="connsiteX267" fmla="*/ 17560187 w 18982931"/>
              <a:gd name="connsiteY267" fmla="*/ 3447001 h 4449429"/>
              <a:gd name="connsiteX268" fmla="*/ 17560187 w 18982931"/>
              <a:gd name="connsiteY268" fmla="*/ 3401301 h 4449429"/>
              <a:gd name="connsiteX269" fmla="*/ 17351339 w 18982931"/>
              <a:gd name="connsiteY269" fmla="*/ 3401301 h 4449429"/>
              <a:gd name="connsiteX270" fmla="*/ 1596781 w 18982931"/>
              <a:gd name="connsiteY270" fmla="*/ 3357078 h 4449429"/>
              <a:gd name="connsiteX271" fmla="*/ 1596781 w 18982931"/>
              <a:gd name="connsiteY271" fmla="*/ 3402779 h 4449429"/>
              <a:gd name="connsiteX272" fmla="*/ 1805629 w 18982931"/>
              <a:gd name="connsiteY272" fmla="*/ 3402779 h 4449429"/>
              <a:gd name="connsiteX273" fmla="*/ 1805629 w 18982931"/>
              <a:gd name="connsiteY273" fmla="*/ 3357078 h 4449429"/>
              <a:gd name="connsiteX274" fmla="*/ 1596781 w 18982931"/>
              <a:gd name="connsiteY274" fmla="*/ 3357078 h 4449429"/>
              <a:gd name="connsiteX275" fmla="*/ 12612246 w 18982931"/>
              <a:gd name="connsiteY275" fmla="*/ 3355375 h 4449429"/>
              <a:gd name="connsiteX276" fmla="*/ 12612246 w 18982931"/>
              <a:gd name="connsiteY276" fmla="*/ 3412209 h 4449429"/>
              <a:gd name="connsiteX277" fmla="*/ 12669079 w 18982931"/>
              <a:gd name="connsiteY277" fmla="*/ 3412209 h 4449429"/>
              <a:gd name="connsiteX278" fmla="*/ 12669079 w 18982931"/>
              <a:gd name="connsiteY278" fmla="*/ 3355375 h 4449429"/>
              <a:gd name="connsiteX279" fmla="*/ 12612246 w 18982931"/>
              <a:gd name="connsiteY279" fmla="*/ 3355375 h 4449429"/>
              <a:gd name="connsiteX280" fmla="*/ 12500191 w 18982931"/>
              <a:gd name="connsiteY280" fmla="*/ 3355375 h 4449429"/>
              <a:gd name="connsiteX281" fmla="*/ 12500191 w 18982931"/>
              <a:gd name="connsiteY281" fmla="*/ 3412209 h 4449429"/>
              <a:gd name="connsiteX282" fmla="*/ 12557025 w 18982931"/>
              <a:gd name="connsiteY282" fmla="*/ 3412209 h 4449429"/>
              <a:gd name="connsiteX283" fmla="*/ 12557025 w 18982931"/>
              <a:gd name="connsiteY283" fmla="*/ 3355375 h 4449429"/>
              <a:gd name="connsiteX284" fmla="*/ 12500191 w 18982931"/>
              <a:gd name="connsiteY284" fmla="*/ 3355375 h 4449429"/>
              <a:gd name="connsiteX285" fmla="*/ 12388137 w 18982931"/>
              <a:gd name="connsiteY285" fmla="*/ 3355375 h 4449429"/>
              <a:gd name="connsiteX286" fmla="*/ 12388137 w 18982931"/>
              <a:gd name="connsiteY286" fmla="*/ 3412209 h 4449429"/>
              <a:gd name="connsiteX287" fmla="*/ 12444971 w 18982931"/>
              <a:gd name="connsiteY287" fmla="*/ 3412209 h 4449429"/>
              <a:gd name="connsiteX288" fmla="*/ 12444971 w 18982931"/>
              <a:gd name="connsiteY288" fmla="*/ 3355375 h 4449429"/>
              <a:gd name="connsiteX289" fmla="*/ 12388137 w 18982931"/>
              <a:gd name="connsiteY289" fmla="*/ 3355375 h 4449429"/>
              <a:gd name="connsiteX290" fmla="*/ 17351339 w 18982931"/>
              <a:gd name="connsiteY290" fmla="*/ 3309670 h 4449429"/>
              <a:gd name="connsiteX291" fmla="*/ 17351339 w 18982931"/>
              <a:gd name="connsiteY291" fmla="*/ 3355371 h 4449429"/>
              <a:gd name="connsiteX292" fmla="*/ 17560187 w 18982931"/>
              <a:gd name="connsiteY292" fmla="*/ 3355371 h 4449429"/>
              <a:gd name="connsiteX293" fmla="*/ 17560187 w 18982931"/>
              <a:gd name="connsiteY293" fmla="*/ 3309670 h 4449429"/>
              <a:gd name="connsiteX294" fmla="*/ 17351339 w 18982931"/>
              <a:gd name="connsiteY294" fmla="*/ 3309670 h 4449429"/>
              <a:gd name="connsiteX295" fmla="*/ 1596781 w 18982931"/>
              <a:gd name="connsiteY295" fmla="*/ 3265446 h 4449429"/>
              <a:gd name="connsiteX296" fmla="*/ 1596781 w 18982931"/>
              <a:gd name="connsiteY296" fmla="*/ 3311147 h 4449429"/>
              <a:gd name="connsiteX297" fmla="*/ 1805629 w 18982931"/>
              <a:gd name="connsiteY297" fmla="*/ 3311147 h 4449429"/>
              <a:gd name="connsiteX298" fmla="*/ 1805629 w 18982931"/>
              <a:gd name="connsiteY298" fmla="*/ 3265446 h 4449429"/>
              <a:gd name="connsiteX299" fmla="*/ 1596781 w 18982931"/>
              <a:gd name="connsiteY299" fmla="*/ 3265446 h 4449429"/>
              <a:gd name="connsiteX300" fmla="*/ 17351339 w 18982931"/>
              <a:gd name="connsiteY300" fmla="*/ 3218041 h 4449429"/>
              <a:gd name="connsiteX301" fmla="*/ 17351339 w 18982931"/>
              <a:gd name="connsiteY301" fmla="*/ 3263742 h 4449429"/>
              <a:gd name="connsiteX302" fmla="*/ 17560187 w 18982931"/>
              <a:gd name="connsiteY302" fmla="*/ 3263742 h 4449429"/>
              <a:gd name="connsiteX303" fmla="*/ 17560187 w 18982931"/>
              <a:gd name="connsiteY303" fmla="*/ 3218041 h 4449429"/>
              <a:gd name="connsiteX304" fmla="*/ 17351339 w 18982931"/>
              <a:gd name="connsiteY304" fmla="*/ 3218041 h 4449429"/>
              <a:gd name="connsiteX305" fmla="*/ 12612246 w 18982931"/>
              <a:gd name="connsiteY305" fmla="*/ 3210087 h 4449429"/>
              <a:gd name="connsiteX306" fmla="*/ 12612246 w 18982931"/>
              <a:gd name="connsiteY306" fmla="*/ 3266921 h 4449429"/>
              <a:gd name="connsiteX307" fmla="*/ 12669079 w 18982931"/>
              <a:gd name="connsiteY307" fmla="*/ 3266921 h 4449429"/>
              <a:gd name="connsiteX308" fmla="*/ 12669079 w 18982931"/>
              <a:gd name="connsiteY308" fmla="*/ 3210087 h 4449429"/>
              <a:gd name="connsiteX309" fmla="*/ 12612246 w 18982931"/>
              <a:gd name="connsiteY309" fmla="*/ 3210087 h 4449429"/>
              <a:gd name="connsiteX310" fmla="*/ 12500191 w 18982931"/>
              <a:gd name="connsiteY310" fmla="*/ 3210087 h 4449429"/>
              <a:gd name="connsiteX311" fmla="*/ 12500191 w 18982931"/>
              <a:gd name="connsiteY311" fmla="*/ 3266921 h 4449429"/>
              <a:gd name="connsiteX312" fmla="*/ 12557025 w 18982931"/>
              <a:gd name="connsiteY312" fmla="*/ 3266921 h 4449429"/>
              <a:gd name="connsiteX313" fmla="*/ 12557025 w 18982931"/>
              <a:gd name="connsiteY313" fmla="*/ 3210087 h 4449429"/>
              <a:gd name="connsiteX314" fmla="*/ 12500191 w 18982931"/>
              <a:gd name="connsiteY314" fmla="*/ 3210087 h 4449429"/>
              <a:gd name="connsiteX315" fmla="*/ 12388137 w 18982931"/>
              <a:gd name="connsiteY315" fmla="*/ 3210087 h 4449429"/>
              <a:gd name="connsiteX316" fmla="*/ 12388137 w 18982931"/>
              <a:gd name="connsiteY316" fmla="*/ 3266921 h 4449429"/>
              <a:gd name="connsiteX317" fmla="*/ 12444971 w 18982931"/>
              <a:gd name="connsiteY317" fmla="*/ 3266921 h 4449429"/>
              <a:gd name="connsiteX318" fmla="*/ 12444971 w 18982931"/>
              <a:gd name="connsiteY318" fmla="*/ 3210087 h 4449429"/>
              <a:gd name="connsiteX319" fmla="*/ 12388137 w 18982931"/>
              <a:gd name="connsiteY319" fmla="*/ 3210087 h 4449429"/>
              <a:gd name="connsiteX320" fmla="*/ 1596781 w 18982931"/>
              <a:gd name="connsiteY320" fmla="*/ 3173817 h 4449429"/>
              <a:gd name="connsiteX321" fmla="*/ 1596781 w 18982931"/>
              <a:gd name="connsiteY321" fmla="*/ 3219518 h 4449429"/>
              <a:gd name="connsiteX322" fmla="*/ 1805629 w 18982931"/>
              <a:gd name="connsiteY322" fmla="*/ 3219518 h 4449429"/>
              <a:gd name="connsiteX323" fmla="*/ 1805629 w 18982931"/>
              <a:gd name="connsiteY323" fmla="*/ 3173817 h 4449429"/>
              <a:gd name="connsiteX324" fmla="*/ 1596781 w 18982931"/>
              <a:gd name="connsiteY324" fmla="*/ 3173817 h 4449429"/>
              <a:gd name="connsiteX325" fmla="*/ 17351339 w 18982931"/>
              <a:gd name="connsiteY325" fmla="*/ 3126412 h 4449429"/>
              <a:gd name="connsiteX326" fmla="*/ 17351339 w 18982931"/>
              <a:gd name="connsiteY326" fmla="*/ 3172113 h 4449429"/>
              <a:gd name="connsiteX327" fmla="*/ 17560187 w 18982931"/>
              <a:gd name="connsiteY327" fmla="*/ 3172113 h 4449429"/>
              <a:gd name="connsiteX328" fmla="*/ 17560187 w 18982931"/>
              <a:gd name="connsiteY328" fmla="*/ 3126412 h 4449429"/>
              <a:gd name="connsiteX329" fmla="*/ 17351339 w 18982931"/>
              <a:gd name="connsiteY329" fmla="*/ 3126412 h 4449429"/>
              <a:gd name="connsiteX330" fmla="*/ 1596781 w 18982931"/>
              <a:gd name="connsiteY330" fmla="*/ 3080712 h 4449429"/>
              <a:gd name="connsiteX331" fmla="*/ 1596781 w 18982931"/>
              <a:gd name="connsiteY331" fmla="*/ 3126412 h 4449429"/>
              <a:gd name="connsiteX332" fmla="*/ 1805629 w 18982931"/>
              <a:gd name="connsiteY332" fmla="*/ 3126412 h 4449429"/>
              <a:gd name="connsiteX333" fmla="*/ 1805629 w 18982931"/>
              <a:gd name="connsiteY333" fmla="*/ 3080712 h 4449429"/>
              <a:gd name="connsiteX334" fmla="*/ 1596781 w 18982931"/>
              <a:gd name="connsiteY334" fmla="*/ 3080712 h 4449429"/>
              <a:gd name="connsiteX335" fmla="*/ 12612246 w 18982931"/>
              <a:gd name="connsiteY335" fmla="*/ 3064799 h 4449429"/>
              <a:gd name="connsiteX336" fmla="*/ 12612246 w 18982931"/>
              <a:gd name="connsiteY336" fmla="*/ 3121633 h 4449429"/>
              <a:gd name="connsiteX337" fmla="*/ 12669079 w 18982931"/>
              <a:gd name="connsiteY337" fmla="*/ 3121633 h 4449429"/>
              <a:gd name="connsiteX338" fmla="*/ 12669079 w 18982931"/>
              <a:gd name="connsiteY338" fmla="*/ 3064799 h 4449429"/>
              <a:gd name="connsiteX339" fmla="*/ 12612246 w 18982931"/>
              <a:gd name="connsiteY339" fmla="*/ 3064799 h 4449429"/>
              <a:gd name="connsiteX340" fmla="*/ 12500191 w 18982931"/>
              <a:gd name="connsiteY340" fmla="*/ 3064799 h 4449429"/>
              <a:gd name="connsiteX341" fmla="*/ 12500191 w 18982931"/>
              <a:gd name="connsiteY341" fmla="*/ 3121633 h 4449429"/>
              <a:gd name="connsiteX342" fmla="*/ 12557025 w 18982931"/>
              <a:gd name="connsiteY342" fmla="*/ 3121633 h 4449429"/>
              <a:gd name="connsiteX343" fmla="*/ 12557025 w 18982931"/>
              <a:gd name="connsiteY343" fmla="*/ 3064799 h 4449429"/>
              <a:gd name="connsiteX344" fmla="*/ 12500191 w 18982931"/>
              <a:gd name="connsiteY344" fmla="*/ 3064799 h 4449429"/>
              <a:gd name="connsiteX345" fmla="*/ 12388137 w 18982931"/>
              <a:gd name="connsiteY345" fmla="*/ 3064799 h 4449429"/>
              <a:gd name="connsiteX346" fmla="*/ 12388137 w 18982931"/>
              <a:gd name="connsiteY346" fmla="*/ 3121633 h 4449429"/>
              <a:gd name="connsiteX347" fmla="*/ 12444971 w 18982931"/>
              <a:gd name="connsiteY347" fmla="*/ 3121633 h 4449429"/>
              <a:gd name="connsiteX348" fmla="*/ 12444971 w 18982931"/>
              <a:gd name="connsiteY348" fmla="*/ 3064799 h 4449429"/>
              <a:gd name="connsiteX349" fmla="*/ 12388137 w 18982931"/>
              <a:gd name="connsiteY349" fmla="*/ 3064799 h 4449429"/>
              <a:gd name="connsiteX350" fmla="*/ 17351339 w 18982931"/>
              <a:gd name="connsiteY350" fmla="*/ 3034782 h 4449429"/>
              <a:gd name="connsiteX351" fmla="*/ 17351339 w 18982931"/>
              <a:gd name="connsiteY351" fmla="*/ 3080482 h 4449429"/>
              <a:gd name="connsiteX352" fmla="*/ 17560187 w 18982931"/>
              <a:gd name="connsiteY352" fmla="*/ 3080482 h 4449429"/>
              <a:gd name="connsiteX353" fmla="*/ 17560187 w 18982931"/>
              <a:gd name="connsiteY353" fmla="*/ 3034782 h 4449429"/>
              <a:gd name="connsiteX354" fmla="*/ 17351339 w 18982931"/>
              <a:gd name="connsiteY354" fmla="*/ 3034782 h 4449429"/>
              <a:gd name="connsiteX355" fmla="*/ 1596781 w 18982931"/>
              <a:gd name="connsiteY355" fmla="*/ 2989080 h 4449429"/>
              <a:gd name="connsiteX356" fmla="*/ 1596781 w 18982931"/>
              <a:gd name="connsiteY356" fmla="*/ 3034780 h 4449429"/>
              <a:gd name="connsiteX357" fmla="*/ 1805629 w 18982931"/>
              <a:gd name="connsiteY357" fmla="*/ 3034780 h 4449429"/>
              <a:gd name="connsiteX358" fmla="*/ 1805629 w 18982931"/>
              <a:gd name="connsiteY358" fmla="*/ 2989080 h 4449429"/>
              <a:gd name="connsiteX359" fmla="*/ 1596781 w 18982931"/>
              <a:gd name="connsiteY359" fmla="*/ 2989080 h 4449429"/>
              <a:gd name="connsiteX360" fmla="*/ 17351339 w 18982931"/>
              <a:gd name="connsiteY360" fmla="*/ 2943153 h 4449429"/>
              <a:gd name="connsiteX361" fmla="*/ 17351339 w 18982931"/>
              <a:gd name="connsiteY361" fmla="*/ 2988853 h 4449429"/>
              <a:gd name="connsiteX362" fmla="*/ 17560187 w 18982931"/>
              <a:gd name="connsiteY362" fmla="*/ 2988853 h 4449429"/>
              <a:gd name="connsiteX363" fmla="*/ 17560187 w 18982931"/>
              <a:gd name="connsiteY363" fmla="*/ 2943153 h 4449429"/>
              <a:gd name="connsiteX364" fmla="*/ 17351339 w 18982931"/>
              <a:gd name="connsiteY364" fmla="*/ 2943153 h 4449429"/>
              <a:gd name="connsiteX365" fmla="*/ 12612246 w 18982931"/>
              <a:gd name="connsiteY365" fmla="*/ 2919511 h 4449429"/>
              <a:gd name="connsiteX366" fmla="*/ 12612246 w 18982931"/>
              <a:gd name="connsiteY366" fmla="*/ 2976345 h 4449429"/>
              <a:gd name="connsiteX367" fmla="*/ 12669079 w 18982931"/>
              <a:gd name="connsiteY367" fmla="*/ 2976345 h 4449429"/>
              <a:gd name="connsiteX368" fmla="*/ 12669079 w 18982931"/>
              <a:gd name="connsiteY368" fmla="*/ 2919511 h 4449429"/>
              <a:gd name="connsiteX369" fmla="*/ 12612246 w 18982931"/>
              <a:gd name="connsiteY369" fmla="*/ 2919511 h 4449429"/>
              <a:gd name="connsiteX370" fmla="*/ 12500191 w 18982931"/>
              <a:gd name="connsiteY370" fmla="*/ 2919511 h 4449429"/>
              <a:gd name="connsiteX371" fmla="*/ 12500191 w 18982931"/>
              <a:gd name="connsiteY371" fmla="*/ 2976345 h 4449429"/>
              <a:gd name="connsiteX372" fmla="*/ 12557025 w 18982931"/>
              <a:gd name="connsiteY372" fmla="*/ 2976345 h 4449429"/>
              <a:gd name="connsiteX373" fmla="*/ 12557025 w 18982931"/>
              <a:gd name="connsiteY373" fmla="*/ 2919511 h 4449429"/>
              <a:gd name="connsiteX374" fmla="*/ 12500191 w 18982931"/>
              <a:gd name="connsiteY374" fmla="*/ 2919511 h 4449429"/>
              <a:gd name="connsiteX375" fmla="*/ 12388137 w 18982931"/>
              <a:gd name="connsiteY375" fmla="*/ 2919511 h 4449429"/>
              <a:gd name="connsiteX376" fmla="*/ 12388137 w 18982931"/>
              <a:gd name="connsiteY376" fmla="*/ 2976345 h 4449429"/>
              <a:gd name="connsiteX377" fmla="*/ 12444971 w 18982931"/>
              <a:gd name="connsiteY377" fmla="*/ 2976345 h 4449429"/>
              <a:gd name="connsiteX378" fmla="*/ 12444971 w 18982931"/>
              <a:gd name="connsiteY378" fmla="*/ 2919511 h 4449429"/>
              <a:gd name="connsiteX379" fmla="*/ 12388137 w 18982931"/>
              <a:gd name="connsiteY379" fmla="*/ 2919511 h 4449429"/>
              <a:gd name="connsiteX380" fmla="*/ 1596781 w 18982931"/>
              <a:gd name="connsiteY380" fmla="*/ 2897450 h 4449429"/>
              <a:gd name="connsiteX381" fmla="*/ 1596781 w 18982931"/>
              <a:gd name="connsiteY381" fmla="*/ 2943150 h 4449429"/>
              <a:gd name="connsiteX382" fmla="*/ 1805629 w 18982931"/>
              <a:gd name="connsiteY382" fmla="*/ 2943150 h 4449429"/>
              <a:gd name="connsiteX383" fmla="*/ 1805629 w 18982931"/>
              <a:gd name="connsiteY383" fmla="*/ 2897450 h 4449429"/>
              <a:gd name="connsiteX384" fmla="*/ 1596781 w 18982931"/>
              <a:gd name="connsiteY384" fmla="*/ 2897450 h 4449429"/>
              <a:gd name="connsiteX385" fmla="*/ 17351339 w 18982931"/>
              <a:gd name="connsiteY385" fmla="*/ 2851522 h 4449429"/>
              <a:gd name="connsiteX386" fmla="*/ 17351339 w 18982931"/>
              <a:gd name="connsiteY386" fmla="*/ 2897223 h 4449429"/>
              <a:gd name="connsiteX387" fmla="*/ 17560187 w 18982931"/>
              <a:gd name="connsiteY387" fmla="*/ 2897223 h 4449429"/>
              <a:gd name="connsiteX388" fmla="*/ 17560187 w 18982931"/>
              <a:gd name="connsiteY388" fmla="*/ 2851522 h 4449429"/>
              <a:gd name="connsiteX389" fmla="*/ 17351339 w 18982931"/>
              <a:gd name="connsiteY389" fmla="*/ 2851522 h 4449429"/>
              <a:gd name="connsiteX390" fmla="*/ 1596781 w 18982931"/>
              <a:gd name="connsiteY390" fmla="*/ 2805821 h 4449429"/>
              <a:gd name="connsiteX391" fmla="*/ 1596781 w 18982931"/>
              <a:gd name="connsiteY391" fmla="*/ 2851521 h 4449429"/>
              <a:gd name="connsiteX392" fmla="*/ 1805629 w 18982931"/>
              <a:gd name="connsiteY392" fmla="*/ 2851521 h 4449429"/>
              <a:gd name="connsiteX393" fmla="*/ 1805629 w 18982931"/>
              <a:gd name="connsiteY393" fmla="*/ 2805821 h 4449429"/>
              <a:gd name="connsiteX394" fmla="*/ 1596781 w 18982931"/>
              <a:gd name="connsiteY394" fmla="*/ 2805821 h 4449429"/>
              <a:gd name="connsiteX395" fmla="*/ 1596781 w 18982931"/>
              <a:gd name="connsiteY395" fmla="*/ 2714192 h 4449429"/>
              <a:gd name="connsiteX396" fmla="*/ 1596781 w 18982931"/>
              <a:gd name="connsiteY396" fmla="*/ 2759892 h 4449429"/>
              <a:gd name="connsiteX397" fmla="*/ 1805629 w 18982931"/>
              <a:gd name="connsiteY397" fmla="*/ 2759892 h 4449429"/>
              <a:gd name="connsiteX398" fmla="*/ 1805629 w 18982931"/>
              <a:gd name="connsiteY398" fmla="*/ 2714192 h 4449429"/>
              <a:gd name="connsiteX399" fmla="*/ 1596781 w 18982931"/>
              <a:gd name="connsiteY399" fmla="*/ 2714192 h 4449429"/>
              <a:gd name="connsiteX400" fmla="*/ 4422120 w 18982931"/>
              <a:gd name="connsiteY400" fmla="*/ 2688604 h 4449429"/>
              <a:gd name="connsiteX401" fmla="*/ 4422120 w 18982931"/>
              <a:gd name="connsiteY401" fmla="*/ 2851522 h 4449429"/>
              <a:gd name="connsiteX402" fmla="*/ 4459897 w 18982931"/>
              <a:gd name="connsiteY402" fmla="*/ 2851522 h 4449429"/>
              <a:gd name="connsiteX403" fmla="*/ 4459897 w 18982931"/>
              <a:gd name="connsiteY403" fmla="*/ 2688604 h 4449429"/>
              <a:gd name="connsiteX404" fmla="*/ 4422120 w 18982931"/>
              <a:gd name="connsiteY404" fmla="*/ 2688604 h 4449429"/>
              <a:gd name="connsiteX405" fmla="*/ 4346370 w 18982931"/>
              <a:gd name="connsiteY405" fmla="*/ 2688604 h 4449429"/>
              <a:gd name="connsiteX406" fmla="*/ 4346370 w 18982931"/>
              <a:gd name="connsiteY406" fmla="*/ 2851522 h 4449429"/>
              <a:gd name="connsiteX407" fmla="*/ 4384149 w 18982931"/>
              <a:gd name="connsiteY407" fmla="*/ 2851522 h 4449429"/>
              <a:gd name="connsiteX408" fmla="*/ 4384149 w 18982931"/>
              <a:gd name="connsiteY408" fmla="*/ 2688604 h 4449429"/>
              <a:gd name="connsiteX409" fmla="*/ 4346370 w 18982931"/>
              <a:gd name="connsiteY409" fmla="*/ 2688604 h 4449429"/>
              <a:gd name="connsiteX410" fmla="*/ 4270624 w 18982931"/>
              <a:gd name="connsiteY410" fmla="*/ 2688604 h 4449429"/>
              <a:gd name="connsiteX411" fmla="*/ 4270624 w 18982931"/>
              <a:gd name="connsiteY411" fmla="*/ 2851522 h 4449429"/>
              <a:gd name="connsiteX412" fmla="*/ 4308407 w 18982931"/>
              <a:gd name="connsiteY412" fmla="*/ 2851522 h 4449429"/>
              <a:gd name="connsiteX413" fmla="*/ 4308407 w 18982931"/>
              <a:gd name="connsiteY413" fmla="*/ 2688604 h 4449429"/>
              <a:gd name="connsiteX414" fmla="*/ 4270624 w 18982931"/>
              <a:gd name="connsiteY414" fmla="*/ 2688604 h 4449429"/>
              <a:gd name="connsiteX415" fmla="*/ 4194881 w 18982931"/>
              <a:gd name="connsiteY415" fmla="*/ 2688604 h 4449429"/>
              <a:gd name="connsiteX416" fmla="*/ 4194881 w 18982931"/>
              <a:gd name="connsiteY416" fmla="*/ 2851522 h 4449429"/>
              <a:gd name="connsiteX417" fmla="*/ 4232658 w 18982931"/>
              <a:gd name="connsiteY417" fmla="*/ 2851522 h 4449429"/>
              <a:gd name="connsiteX418" fmla="*/ 4232658 w 18982931"/>
              <a:gd name="connsiteY418" fmla="*/ 2688604 h 4449429"/>
              <a:gd name="connsiteX419" fmla="*/ 4194881 w 18982931"/>
              <a:gd name="connsiteY419" fmla="*/ 2688604 h 4449429"/>
              <a:gd name="connsiteX420" fmla="*/ 4119132 w 18982931"/>
              <a:gd name="connsiteY420" fmla="*/ 2688604 h 4449429"/>
              <a:gd name="connsiteX421" fmla="*/ 4119132 w 18982931"/>
              <a:gd name="connsiteY421" fmla="*/ 2851522 h 4449429"/>
              <a:gd name="connsiteX422" fmla="*/ 4156909 w 18982931"/>
              <a:gd name="connsiteY422" fmla="*/ 2851522 h 4449429"/>
              <a:gd name="connsiteX423" fmla="*/ 4156909 w 18982931"/>
              <a:gd name="connsiteY423" fmla="*/ 2688604 h 4449429"/>
              <a:gd name="connsiteX424" fmla="*/ 4119132 w 18982931"/>
              <a:gd name="connsiteY424" fmla="*/ 2688604 h 4449429"/>
              <a:gd name="connsiteX425" fmla="*/ 4043383 w 18982931"/>
              <a:gd name="connsiteY425" fmla="*/ 2688604 h 4449429"/>
              <a:gd name="connsiteX426" fmla="*/ 4043383 w 18982931"/>
              <a:gd name="connsiteY426" fmla="*/ 2851522 h 4449429"/>
              <a:gd name="connsiteX427" fmla="*/ 4081160 w 18982931"/>
              <a:gd name="connsiteY427" fmla="*/ 2851522 h 4449429"/>
              <a:gd name="connsiteX428" fmla="*/ 4081160 w 18982931"/>
              <a:gd name="connsiteY428" fmla="*/ 2688604 h 4449429"/>
              <a:gd name="connsiteX429" fmla="*/ 4043383 w 18982931"/>
              <a:gd name="connsiteY429" fmla="*/ 2688604 h 4449429"/>
              <a:gd name="connsiteX430" fmla="*/ 3967636 w 18982931"/>
              <a:gd name="connsiteY430" fmla="*/ 2688604 h 4449429"/>
              <a:gd name="connsiteX431" fmla="*/ 3967636 w 18982931"/>
              <a:gd name="connsiteY431" fmla="*/ 2851522 h 4449429"/>
              <a:gd name="connsiteX432" fmla="*/ 4005415 w 18982931"/>
              <a:gd name="connsiteY432" fmla="*/ 2851522 h 4449429"/>
              <a:gd name="connsiteX433" fmla="*/ 4005415 w 18982931"/>
              <a:gd name="connsiteY433" fmla="*/ 2688604 h 4449429"/>
              <a:gd name="connsiteX434" fmla="*/ 3967636 w 18982931"/>
              <a:gd name="connsiteY434" fmla="*/ 2688604 h 4449429"/>
              <a:gd name="connsiteX435" fmla="*/ 3891895 w 18982931"/>
              <a:gd name="connsiteY435" fmla="*/ 2688604 h 4449429"/>
              <a:gd name="connsiteX436" fmla="*/ 3891895 w 18982931"/>
              <a:gd name="connsiteY436" fmla="*/ 2851522 h 4449429"/>
              <a:gd name="connsiteX437" fmla="*/ 3929672 w 18982931"/>
              <a:gd name="connsiteY437" fmla="*/ 2851522 h 4449429"/>
              <a:gd name="connsiteX438" fmla="*/ 3929672 w 18982931"/>
              <a:gd name="connsiteY438" fmla="*/ 2688604 h 4449429"/>
              <a:gd name="connsiteX439" fmla="*/ 3891895 w 18982931"/>
              <a:gd name="connsiteY439" fmla="*/ 2688604 h 4449429"/>
              <a:gd name="connsiteX440" fmla="*/ 15043403 w 18982931"/>
              <a:gd name="connsiteY440" fmla="*/ 2685661 h 4449429"/>
              <a:gd name="connsiteX441" fmla="*/ 15043403 w 18982931"/>
              <a:gd name="connsiteY441" fmla="*/ 2894508 h 4449429"/>
              <a:gd name="connsiteX442" fmla="*/ 15089105 w 18982931"/>
              <a:gd name="connsiteY442" fmla="*/ 2894508 h 4449429"/>
              <a:gd name="connsiteX443" fmla="*/ 15089105 w 18982931"/>
              <a:gd name="connsiteY443" fmla="*/ 2685661 h 4449429"/>
              <a:gd name="connsiteX444" fmla="*/ 15043403 w 18982931"/>
              <a:gd name="connsiteY444" fmla="*/ 2685661 h 4449429"/>
              <a:gd name="connsiteX445" fmla="*/ 14951773 w 18982931"/>
              <a:gd name="connsiteY445" fmla="*/ 2685661 h 4449429"/>
              <a:gd name="connsiteX446" fmla="*/ 14951773 w 18982931"/>
              <a:gd name="connsiteY446" fmla="*/ 2894508 h 4449429"/>
              <a:gd name="connsiteX447" fmla="*/ 14997475 w 18982931"/>
              <a:gd name="connsiteY447" fmla="*/ 2894508 h 4449429"/>
              <a:gd name="connsiteX448" fmla="*/ 14997475 w 18982931"/>
              <a:gd name="connsiteY448" fmla="*/ 2685661 h 4449429"/>
              <a:gd name="connsiteX449" fmla="*/ 14951773 w 18982931"/>
              <a:gd name="connsiteY449" fmla="*/ 2685661 h 4449429"/>
              <a:gd name="connsiteX450" fmla="*/ 14860145 w 18982931"/>
              <a:gd name="connsiteY450" fmla="*/ 2685661 h 4449429"/>
              <a:gd name="connsiteX451" fmla="*/ 14860145 w 18982931"/>
              <a:gd name="connsiteY451" fmla="*/ 2894508 h 4449429"/>
              <a:gd name="connsiteX452" fmla="*/ 14905844 w 18982931"/>
              <a:gd name="connsiteY452" fmla="*/ 2894508 h 4449429"/>
              <a:gd name="connsiteX453" fmla="*/ 14905844 w 18982931"/>
              <a:gd name="connsiteY453" fmla="*/ 2685661 h 4449429"/>
              <a:gd name="connsiteX454" fmla="*/ 14860145 w 18982931"/>
              <a:gd name="connsiteY454" fmla="*/ 2685661 h 4449429"/>
              <a:gd name="connsiteX455" fmla="*/ 14768515 w 18982931"/>
              <a:gd name="connsiteY455" fmla="*/ 2685661 h 4449429"/>
              <a:gd name="connsiteX456" fmla="*/ 14768515 w 18982931"/>
              <a:gd name="connsiteY456" fmla="*/ 2894508 h 4449429"/>
              <a:gd name="connsiteX457" fmla="*/ 14814217 w 18982931"/>
              <a:gd name="connsiteY457" fmla="*/ 2894508 h 4449429"/>
              <a:gd name="connsiteX458" fmla="*/ 14814217 w 18982931"/>
              <a:gd name="connsiteY458" fmla="*/ 2685661 h 4449429"/>
              <a:gd name="connsiteX459" fmla="*/ 14768515 w 18982931"/>
              <a:gd name="connsiteY459" fmla="*/ 2685661 h 4449429"/>
              <a:gd name="connsiteX460" fmla="*/ 14676884 w 18982931"/>
              <a:gd name="connsiteY460" fmla="*/ 2685661 h 4449429"/>
              <a:gd name="connsiteX461" fmla="*/ 14676884 w 18982931"/>
              <a:gd name="connsiteY461" fmla="*/ 2894508 h 4449429"/>
              <a:gd name="connsiteX462" fmla="*/ 14722586 w 18982931"/>
              <a:gd name="connsiteY462" fmla="*/ 2894508 h 4449429"/>
              <a:gd name="connsiteX463" fmla="*/ 14722586 w 18982931"/>
              <a:gd name="connsiteY463" fmla="*/ 2685661 h 4449429"/>
              <a:gd name="connsiteX464" fmla="*/ 14676884 w 18982931"/>
              <a:gd name="connsiteY464" fmla="*/ 2685661 h 4449429"/>
              <a:gd name="connsiteX465" fmla="*/ 14585255 w 18982931"/>
              <a:gd name="connsiteY465" fmla="*/ 2685661 h 4449429"/>
              <a:gd name="connsiteX466" fmla="*/ 14585255 w 18982931"/>
              <a:gd name="connsiteY466" fmla="*/ 2894508 h 4449429"/>
              <a:gd name="connsiteX467" fmla="*/ 14630955 w 18982931"/>
              <a:gd name="connsiteY467" fmla="*/ 2894508 h 4449429"/>
              <a:gd name="connsiteX468" fmla="*/ 14630955 w 18982931"/>
              <a:gd name="connsiteY468" fmla="*/ 2685661 h 4449429"/>
              <a:gd name="connsiteX469" fmla="*/ 14585255 w 18982931"/>
              <a:gd name="connsiteY469" fmla="*/ 2685661 h 4449429"/>
              <a:gd name="connsiteX470" fmla="*/ 14493625 w 18982931"/>
              <a:gd name="connsiteY470" fmla="*/ 2685661 h 4449429"/>
              <a:gd name="connsiteX471" fmla="*/ 14493625 w 18982931"/>
              <a:gd name="connsiteY471" fmla="*/ 2894508 h 4449429"/>
              <a:gd name="connsiteX472" fmla="*/ 14539325 w 18982931"/>
              <a:gd name="connsiteY472" fmla="*/ 2894508 h 4449429"/>
              <a:gd name="connsiteX473" fmla="*/ 14539325 w 18982931"/>
              <a:gd name="connsiteY473" fmla="*/ 2685661 h 4449429"/>
              <a:gd name="connsiteX474" fmla="*/ 14493625 w 18982931"/>
              <a:gd name="connsiteY474" fmla="*/ 2685661 h 4449429"/>
              <a:gd name="connsiteX475" fmla="*/ 2875284 w 18982931"/>
              <a:gd name="connsiteY475" fmla="*/ 2661196 h 4449429"/>
              <a:gd name="connsiteX476" fmla="*/ 2875284 w 18982931"/>
              <a:gd name="connsiteY476" fmla="*/ 3265443 h 4449429"/>
              <a:gd name="connsiteX477" fmla="*/ 2913063 w 18982931"/>
              <a:gd name="connsiteY477" fmla="*/ 3265443 h 4449429"/>
              <a:gd name="connsiteX478" fmla="*/ 2913063 w 18982931"/>
              <a:gd name="connsiteY478" fmla="*/ 2661196 h 4449429"/>
              <a:gd name="connsiteX479" fmla="*/ 2875284 w 18982931"/>
              <a:gd name="connsiteY479" fmla="*/ 2661196 h 4449429"/>
              <a:gd name="connsiteX480" fmla="*/ 2769698 w 18982931"/>
              <a:gd name="connsiteY480" fmla="*/ 2661196 h 4449429"/>
              <a:gd name="connsiteX481" fmla="*/ 2769698 w 18982931"/>
              <a:gd name="connsiteY481" fmla="*/ 3265443 h 4449429"/>
              <a:gd name="connsiteX482" fmla="*/ 2807479 w 18982931"/>
              <a:gd name="connsiteY482" fmla="*/ 3265443 h 4449429"/>
              <a:gd name="connsiteX483" fmla="*/ 2807479 w 18982931"/>
              <a:gd name="connsiteY483" fmla="*/ 2661196 h 4449429"/>
              <a:gd name="connsiteX484" fmla="*/ 2769698 w 18982931"/>
              <a:gd name="connsiteY484" fmla="*/ 2661196 h 4449429"/>
              <a:gd name="connsiteX485" fmla="*/ 2664114 w 18982931"/>
              <a:gd name="connsiteY485" fmla="*/ 2661196 h 4449429"/>
              <a:gd name="connsiteX486" fmla="*/ 2664114 w 18982931"/>
              <a:gd name="connsiteY486" fmla="*/ 3265443 h 4449429"/>
              <a:gd name="connsiteX487" fmla="*/ 2701891 w 18982931"/>
              <a:gd name="connsiteY487" fmla="*/ 3265443 h 4449429"/>
              <a:gd name="connsiteX488" fmla="*/ 2701891 w 18982931"/>
              <a:gd name="connsiteY488" fmla="*/ 2661196 h 4449429"/>
              <a:gd name="connsiteX489" fmla="*/ 2664114 w 18982931"/>
              <a:gd name="connsiteY489" fmla="*/ 2661196 h 4449429"/>
              <a:gd name="connsiteX490" fmla="*/ 2558534 w 18982931"/>
              <a:gd name="connsiteY490" fmla="*/ 2661196 h 4449429"/>
              <a:gd name="connsiteX491" fmla="*/ 2558534 w 18982931"/>
              <a:gd name="connsiteY491" fmla="*/ 3265443 h 4449429"/>
              <a:gd name="connsiteX492" fmla="*/ 2596306 w 18982931"/>
              <a:gd name="connsiteY492" fmla="*/ 3265443 h 4449429"/>
              <a:gd name="connsiteX493" fmla="*/ 2596306 w 18982931"/>
              <a:gd name="connsiteY493" fmla="*/ 2661196 h 4449429"/>
              <a:gd name="connsiteX494" fmla="*/ 2558534 w 18982931"/>
              <a:gd name="connsiteY494" fmla="*/ 2661196 h 4449429"/>
              <a:gd name="connsiteX495" fmla="*/ 2980870 w 18982931"/>
              <a:gd name="connsiteY495" fmla="*/ 2661194 h 4449429"/>
              <a:gd name="connsiteX496" fmla="*/ 2980870 w 18982931"/>
              <a:gd name="connsiteY496" fmla="*/ 3265442 h 4449429"/>
              <a:gd name="connsiteX497" fmla="*/ 3018648 w 18982931"/>
              <a:gd name="connsiteY497" fmla="*/ 3265442 h 4449429"/>
              <a:gd name="connsiteX498" fmla="*/ 3018648 w 18982931"/>
              <a:gd name="connsiteY498" fmla="*/ 2661194 h 4449429"/>
              <a:gd name="connsiteX499" fmla="*/ 2980870 w 18982931"/>
              <a:gd name="connsiteY499" fmla="*/ 2661194 h 4449429"/>
              <a:gd name="connsiteX500" fmla="*/ 16374516 w 18982931"/>
              <a:gd name="connsiteY500" fmla="*/ 2632791 h 4449429"/>
              <a:gd name="connsiteX501" fmla="*/ 16374516 w 18982931"/>
              <a:gd name="connsiteY501" fmla="*/ 3237039 h 4449429"/>
              <a:gd name="connsiteX502" fmla="*/ 16412296 w 18982931"/>
              <a:gd name="connsiteY502" fmla="*/ 3237039 h 4449429"/>
              <a:gd name="connsiteX503" fmla="*/ 16412296 w 18982931"/>
              <a:gd name="connsiteY503" fmla="*/ 2632791 h 4449429"/>
              <a:gd name="connsiteX504" fmla="*/ 16374516 w 18982931"/>
              <a:gd name="connsiteY504" fmla="*/ 2632791 h 4449429"/>
              <a:gd name="connsiteX505" fmla="*/ 16268931 w 18982931"/>
              <a:gd name="connsiteY505" fmla="*/ 2632791 h 4449429"/>
              <a:gd name="connsiteX506" fmla="*/ 16268931 w 18982931"/>
              <a:gd name="connsiteY506" fmla="*/ 3237039 h 4449429"/>
              <a:gd name="connsiteX507" fmla="*/ 16306709 w 18982931"/>
              <a:gd name="connsiteY507" fmla="*/ 3237039 h 4449429"/>
              <a:gd name="connsiteX508" fmla="*/ 16306709 w 18982931"/>
              <a:gd name="connsiteY508" fmla="*/ 2632791 h 4449429"/>
              <a:gd name="connsiteX509" fmla="*/ 16268931 w 18982931"/>
              <a:gd name="connsiteY509" fmla="*/ 2632791 h 4449429"/>
              <a:gd name="connsiteX510" fmla="*/ 16163344 w 18982931"/>
              <a:gd name="connsiteY510" fmla="*/ 2632791 h 4449429"/>
              <a:gd name="connsiteX511" fmla="*/ 16163344 w 18982931"/>
              <a:gd name="connsiteY511" fmla="*/ 3237039 h 4449429"/>
              <a:gd name="connsiteX512" fmla="*/ 16201125 w 18982931"/>
              <a:gd name="connsiteY512" fmla="*/ 3237039 h 4449429"/>
              <a:gd name="connsiteX513" fmla="*/ 16201125 w 18982931"/>
              <a:gd name="connsiteY513" fmla="*/ 2632791 h 4449429"/>
              <a:gd name="connsiteX514" fmla="*/ 16163344 w 18982931"/>
              <a:gd name="connsiteY514" fmla="*/ 2632791 h 4449429"/>
              <a:gd name="connsiteX515" fmla="*/ 16057760 w 18982931"/>
              <a:gd name="connsiteY515" fmla="*/ 2632791 h 4449429"/>
              <a:gd name="connsiteX516" fmla="*/ 16057760 w 18982931"/>
              <a:gd name="connsiteY516" fmla="*/ 3237039 h 4449429"/>
              <a:gd name="connsiteX517" fmla="*/ 16095537 w 18982931"/>
              <a:gd name="connsiteY517" fmla="*/ 3237039 h 4449429"/>
              <a:gd name="connsiteX518" fmla="*/ 16095537 w 18982931"/>
              <a:gd name="connsiteY518" fmla="*/ 2632791 h 4449429"/>
              <a:gd name="connsiteX519" fmla="*/ 16057760 w 18982931"/>
              <a:gd name="connsiteY519" fmla="*/ 2632791 h 4449429"/>
              <a:gd name="connsiteX520" fmla="*/ 16480103 w 18982931"/>
              <a:gd name="connsiteY520" fmla="*/ 2632790 h 4449429"/>
              <a:gd name="connsiteX521" fmla="*/ 16480103 w 18982931"/>
              <a:gd name="connsiteY521" fmla="*/ 3237037 h 4449429"/>
              <a:gd name="connsiteX522" fmla="*/ 16517880 w 18982931"/>
              <a:gd name="connsiteY522" fmla="*/ 3237037 h 4449429"/>
              <a:gd name="connsiteX523" fmla="*/ 16517880 w 18982931"/>
              <a:gd name="connsiteY523" fmla="*/ 2632790 h 4449429"/>
              <a:gd name="connsiteX524" fmla="*/ 16480103 w 18982931"/>
              <a:gd name="connsiteY524" fmla="*/ 2632790 h 4449429"/>
              <a:gd name="connsiteX525" fmla="*/ 1596781 w 18982931"/>
              <a:gd name="connsiteY525" fmla="*/ 2622561 h 4449429"/>
              <a:gd name="connsiteX526" fmla="*/ 1596781 w 18982931"/>
              <a:gd name="connsiteY526" fmla="*/ 2668261 h 4449429"/>
              <a:gd name="connsiteX527" fmla="*/ 1805629 w 18982931"/>
              <a:gd name="connsiteY527" fmla="*/ 2668261 h 4449429"/>
              <a:gd name="connsiteX528" fmla="*/ 1805629 w 18982931"/>
              <a:gd name="connsiteY528" fmla="*/ 2622561 h 4449429"/>
              <a:gd name="connsiteX529" fmla="*/ 1596781 w 18982931"/>
              <a:gd name="connsiteY529" fmla="*/ 2622561 h 4449429"/>
              <a:gd name="connsiteX530" fmla="*/ 1596781 w 18982931"/>
              <a:gd name="connsiteY530" fmla="*/ 2530932 h 4449429"/>
              <a:gd name="connsiteX531" fmla="*/ 1596781 w 18982931"/>
              <a:gd name="connsiteY531" fmla="*/ 2576632 h 4449429"/>
              <a:gd name="connsiteX532" fmla="*/ 1805629 w 18982931"/>
              <a:gd name="connsiteY532" fmla="*/ 2576632 h 4449429"/>
              <a:gd name="connsiteX533" fmla="*/ 1805629 w 18982931"/>
              <a:gd name="connsiteY533" fmla="*/ 2530932 h 4449429"/>
              <a:gd name="connsiteX534" fmla="*/ 1596781 w 18982931"/>
              <a:gd name="connsiteY534" fmla="*/ 2530932 h 4449429"/>
              <a:gd name="connsiteX535" fmla="*/ 1596781 w 18982931"/>
              <a:gd name="connsiteY535" fmla="*/ 2439301 h 4449429"/>
              <a:gd name="connsiteX536" fmla="*/ 1596781 w 18982931"/>
              <a:gd name="connsiteY536" fmla="*/ 2485002 h 4449429"/>
              <a:gd name="connsiteX537" fmla="*/ 1805629 w 18982931"/>
              <a:gd name="connsiteY537" fmla="*/ 2485002 h 4449429"/>
              <a:gd name="connsiteX538" fmla="*/ 1805629 w 18982931"/>
              <a:gd name="connsiteY538" fmla="*/ 2439301 h 4449429"/>
              <a:gd name="connsiteX539" fmla="*/ 1596781 w 18982931"/>
              <a:gd name="connsiteY539" fmla="*/ 2439301 h 4449429"/>
              <a:gd name="connsiteX540" fmla="*/ 17217171 w 18982931"/>
              <a:gd name="connsiteY540" fmla="*/ 2397981 h 4449429"/>
              <a:gd name="connsiteX541" fmla="*/ 17217171 w 18982931"/>
              <a:gd name="connsiteY541" fmla="*/ 2434557 h 4449429"/>
              <a:gd name="connsiteX542" fmla="*/ 17582931 w 18982931"/>
              <a:gd name="connsiteY542" fmla="*/ 2434557 h 4449429"/>
              <a:gd name="connsiteX543" fmla="*/ 17582931 w 18982931"/>
              <a:gd name="connsiteY543" fmla="*/ 2397981 h 4449429"/>
              <a:gd name="connsiteX544" fmla="*/ 17217171 w 18982931"/>
              <a:gd name="connsiteY544" fmla="*/ 2397981 h 4449429"/>
              <a:gd name="connsiteX545" fmla="*/ 9762349 w 18982931"/>
              <a:gd name="connsiteY545" fmla="*/ 2057780 h 4449429"/>
              <a:gd name="connsiteX546" fmla="*/ 9762349 w 18982931"/>
              <a:gd name="connsiteY546" fmla="*/ 2266627 h 4449429"/>
              <a:gd name="connsiteX547" fmla="*/ 9808049 w 18982931"/>
              <a:gd name="connsiteY547" fmla="*/ 2266627 h 4449429"/>
              <a:gd name="connsiteX548" fmla="*/ 9808049 w 18982931"/>
              <a:gd name="connsiteY548" fmla="*/ 2057780 h 4449429"/>
              <a:gd name="connsiteX549" fmla="*/ 9762349 w 18982931"/>
              <a:gd name="connsiteY549" fmla="*/ 2057780 h 4449429"/>
              <a:gd name="connsiteX550" fmla="*/ 9670720 w 18982931"/>
              <a:gd name="connsiteY550" fmla="*/ 2057780 h 4449429"/>
              <a:gd name="connsiteX551" fmla="*/ 9670720 w 18982931"/>
              <a:gd name="connsiteY551" fmla="*/ 2266627 h 4449429"/>
              <a:gd name="connsiteX552" fmla="*/ 9716420 w 18982931"/>
              <a:gd name="connsiteY552" fmla="*/ 2266627 h 4449429"/>
              <a:gd name="connsiteX553" fmla="*/ 9716420 w 18982931"/>
              <a:gd name="connsiteY553" fmla="*/ 2057780 h 4449429"/>
              <a:gd name="connsiteX554" fmla="*/ 9670720 w 18982931"/>
              <a:gd name="connsiteY554" fmla="*/ 2057780 h 4449429"/>
              <a:gd name="connsiteX555" fmla="*/ 9579089 w 18982931"/>
              <a:gd name="connsiteY555" fmla="*/ 2057780 h 4449429"/>
              <a:gd name="connsiteX556" fmla="*/ 9579089 w 18982931"/>
              <a:gd name="connsiteY556" fmla="*/ 2266627 h 4449429"/>
              <a:gd name="connsiteX557" fmla="*/ 9624790 w 18982931"/>
              <a:gd name="connsiteY557" fmla="*/ 2266627 h 4449429"/>
              <a:gd name="connsiteX558" fmla="*/ 9624790 w 18982931"/>
              <a:gd name="connsiteY558" fmla="*/ 2057780 h 4449429"/>
              <a:gd name="connsiteX559" fmla="*/ 9579089 w 18982931"/>
              <a:gd name="connsiteY559" fmla="*/ 2057780 h 4449429"/>
              <a:gd name="connsiteX560" fmla="*/ 9487461 w 18982931"/>
              <a:gd name="connsiteY560" fmla="*/ 2057780 h 4449429"/>
              <a:gd name="connsiteX561" fmla="*/ 9487461 w 18982931"/>
              <a:gd name="connsiteY561" fmla="*/ 2266627 h 4449429"/>
              <a:gd name="connsiteX562" fmla="*/ 9533161 w 18982931"/>
              <a:gd name="connsiteY562" fmla="*/ 2266627 h 4449429"/>
              <a:gd name="connsiteX563" fmla="*/ 9533161 w 18982931"/>
              <a:gd name="connsiteY563" fmla="*/ 2057780 h 4449429"/>
              <a:gd name="connsiteX564" fmla="*/ 9487461 w 18982931"/>
              <a:gd name="connsiteY564" fmla="*/ 2057780 h 4449429"/>
              <a:gd name="connsiteX565" fmla="*/ 9395836 w 18982931"/>
              <a:gd name="connsiteY565" fmla="*/ 2057780 h 4449429"/>
              <a:gd name="connsiteX566" fmla="*/ 9395836 w 18982931"/>
              <a:gd name="connsiteY566" fmla="*/ 2266627 h 4449429"/>
              <a:gd name="connsiteX567" fmla="*/ 9441534 w 18982931"/>
              <a:gd name="connsiteY567" fmla="*/ 2266627 h 4449429"/>
              <a:gd name="connsiteX568" fmla="*/ 9441534 w 18982931"/>
              <a:gd name="connsiteY568" fmla="*/ 2057780 h 4449429"/>
              <a:gd name="connsiteX569" fmla="*/ 9395836 w 18982931"/>
              <a:gd name="connsiteY569" fmla="*/ 2057780 h 4449429"/>
              <a:gd name="connsiteX570" fmla="*/ 9304202 w 18982931"/>
              <a:gd name="connsiteY570" fmla="*/ 2057780 h 4449429"/>
              <a:gd name="connsiteX571" fmla="*/ 9304202 w 18982931"/>
              <a:gd name="connsiteY571" fmla="*/ 2266627 h 4449429"/>
              <a:gd name="connsiteX572" fmla="*/ 9349902 w 18982931"/>
              <a:gd name="connsiteY572" fmla="*/ 2266627 h 4449429"/>
              <a:gd name="connsiteX573" fmla="*/ 9349902 w 18982931"/>
              <a:gd name="connsiteY573" fmla="*/ 2057780 h 4449429"/>
              <a:gd name="connsiteX574" fmla="*/ 9304202 w 18982931"/>
              <a:gd name="connsiteY574" fmla="*/ 2057780 h 4449429"/>
              <a:gd name="connsiteX575" fmla="*/ 9212570 w 18982931"/>
              <a:gd name="connsiteY575" fmla="*/ 2057780 h 4449429"/>
              <a:gd name="connsiteX576" fmla="*/ 9212570 w 18982931"/>
              <a:gd name="connsiteY576" fmla="*/ 2266627 h 4449429"/>
              <a:gd name="connsiteX577" fmla="*/ 9258270 w 18982931"/>
              <a:gd name="connsiteY577" fmla="*/ 2266627 h 4449429"/>
              <a:gd name="connsiteX578" fmla="*/ 9258270 w 18982931"/>
              <a:gd name="connsiteY578" fmla="*/ 2057780 h 4449429"/>
              <a:gd name="connsiteX579" fmla="*/ 9212570 w 18982931"/>
              <a:gd name="connsiteY579" fmla="*/ 2057780 h 4449429"/>
              <a:gd name="connsiteX580" fmla="*/ 14092702 w 18982931"/>
              <a:gd name="connsiteY580" fmla="*/ 1859157 h 4449429"/>
              <a:gd name="connsiteX581" fmla="*/ 14092702 w 18982931"/>
              <a:gd name="connsiteY581" fmla="*/ 1895733 h 4449429"/>
              <a:gd name="connsiteX582" fmla="*/ 14458462 w 18982931"/>
              <a:gd name="connsiteY582" fmla="*/ 1895733 h 4449429"/>
              <a:gd name="connsiteX583" fmla="*/ 14458462 w 18982931"/>
              <a:gd name="connsiteY583" fmla="*/ 1859157 h 4449429"/>
              <a:gd name="connsiteX584" fmla="*/ 14092702 w 18982931"/>
              <a:gd name="connsiteY584" fmla="*/ 1859157 h 4449429"/>
              <a:gd name="connsiteX585" fmla="*/ 17871603 w 18982931"/>
              <a:gd name="connsiteY585" fmla="*/ 1806939 h 4449429"/>
              <a:gd name="connsiteX586" fmla="*/ 17871603 w 18982931"/>
              <a:gd name="connsiteY586" fmla="*/ 1809649 h 4449429"/>
              <a:gd name="connsiteX587" fmla="*/ 17871627 w 18982931"/>
              <a:gd name="connsiteY587" fmla="*/ 1809649 h 4449429"/>
              <a:gd name="connsiteX588" fmla="*/ 17871603 w 18982931"/>
              <a:gd name="connsiteY588" fmla="*/ 1806939 h 4449429"/>
              <a:gd name="connsiteX589" fmla="*/ 18172695 w 18982931"/>
              <a:gd name="connsiteY589" fmla="*/ 1733739 h 4449429"/>
              <a:gd name="connsiteX590" fmla="*/ 18172695 w 18982931"/>
              <a:gd name="connsiteY590" fmla="*/ 1870899 h 4449429"/>
              <a:gd name="connsiteX591" fmla="*/ 18209271 w 18982931"/>
              <a:gd name="connsiteY591" fmla="*/ 1870899 h 4449429"/>
              <a:gd name="connsiteX592" fmla="*/ 18209271 w 18982931"/>
              <a:gd name="connsiteY592" fmla="*/ 1733739 h 4449429"/>
              <a:gd name="connsiteX593" fmla="*/ 18172695 w 18982931"/>
              <a:gd name="connsiteY593" fmla="*/ 1733739 h 4449429"/>
              <a:gd name="connsiteX594" fmla="*/ 18104295 w 18982931"/>
              <a:gd name="connsiteY594" fmla="*/ 1733739 h 4449429"/>
              <a:gd name="connsiteX595" fmla="*/ 18104295 w 18982931"/>
              <a:gd name="connsiteY595" fmla="*/ 1870899 h 4449429"/>
              <a:gd name="connsiteX596" fmla="*/ 18140871 w 18982931"/>
              <a:gd name="connsiteY596" fmla="*/ 1870899 h 4449429"/>
              <a:gd name="connsiteX597" fmla="*/ 18140871 w 18982931"/>
              <a:gd name="connsiteY597" fmla="*/ 1733739 h 4449429"/>
              <a:gd name="connsiteX598" fmla="*/ 18104295 w 18982931"/>
              <a:gd name="connsiteY598" fmla="*/ 1733739 h 4449429"/>
              <a:gd name="connsiteX599" fmla="*/ 18035895 w 18982931"/>
              <a:gd name="connsiteY599" fmla="*/ 1733739 h 4449429"/>
              <a:gd name="connsiteX600" fmla="*/ 18035895 w 18982931"/>
              <a:gd name="connsiteY600" fmla="*/ 1870899 h 4449429"/>
              <a:gd name="connsiteX601" fmla="*/ 18072471 w 18982931"/>
              <a:gd name="connsiteY601" fmla="*/ 1870899 h 4449429"/>
              <a:gd name="connsiteX602" fmla="*/ 18072471 w 18982931"/>
              <a:gd name="connsiteY602" fmla="*/ 1733739 h 4449429"/>
              <a:gd name="connsiteX603" fmla="*/ 18035895 w 18982931"/>
              <a:gd name="connsiteY603" fmla="*/ 1733739 h 4449429"/>
              <a:gd name="connsiteX604" fmla="*/ 17967493 w 18982931"/>
              <a:gd name="connsiteY604" fmla="*/ 1733739 h 4449429"/>
              <a:gd name="connsiteX605" fmla="*/ 17967493 w 18982931"/>
              <a:gd name="connsiteY605" fmla="*/ 1870899 h 4449429"/>
              <a:gd name="connsiteX606" fmla="*/ 18004069 w 18982931"/>
              <a:gd name="connsiteY606" fmla="*/ 1870899 h 4449429"/>
              <a:gd name="connsiteX607" fmla="*/ 18004069 w 18982931"/>
              <a:gd name="connsiteY607" fmla="*/ 1733739 h 4449429"/>
              <a:gd name="connsiteX608" fmla="*/ 17967493 w 18982931"/>
              <a:gd name="connsiteY608" fmla="*/ 1733739 h 4449429"/>
              <a:gd name="connsiteX609" fmla="*/ 14251161 w 18982931"/>
              <a:gd name="connsiteY609" fmla="*/ 868400 h 4449429"/>
              <a:gd name="connsiteX610" fmla="*/ 14251161 w 18982931"/>
              <a:gd name="connsiteY610" fmla="*/ 1005560 h 4449429"/>
              <a:gd name="connsiteX611" fmla="*/ 14287737 w 18982931"/>
              <a:gd name="connsiteY611" fmla="*/ 1005560 h 4449429"/>
              <a:gd name="connsiteX612" fmla="*/ 14287737 w 18982931"/>
              <a:gd name="connsiteY612" fmla="*/ 868400 h 4449429"/>
              <a:gd name="connsiteX613" fmla="*/ 14251161 w 18982931"/>
              <a:gd name="connsiteY613" fmla="*/ 868400 h 4449429"/>
              <a:gd name="connsiteX614" fmla="*/ 14182760 w 18982931"/>
              <a:gd name="connsiteY614" fmla="*/ 868400 h 4449429"/>
              <a:gd name="connsiteX615" fmla="*/ 14182760 w 18982931"/>
              <a:gd name="connsiteY615" fmla="*/ 1005560 h 4449429"/>
              <a:gd name="connsiteX616" fmla="*/ 14219336 w 18982931"/>
              <a:gd name="connsiteY616" fmla="*/ 1005560 h 4449429"/>
              <a:gd name="connsiteX617" fmla="*/ 14219336 w 18982931"/>
              <a:gd name="connsiteY617" fmla="*/ 868400 h 4449429"/>
              <a:gd name="connsiteX618" fmla="*/ 14182760 w 18982931"/>
              <a:gd name="connsiteY618" fmla="*/ 868400 h 4449429"/>
              <a:gd name="connsiteX619" fmla="*/ 14114359 w 18982931"/>
              <a:gd name="connsiteY619" fmla="*/ 868400 h 4449429"/>
              <a:gd name="connsiteX620" fmla="*/ 14114359 w 18982931"/>
              <a:gd name="connsiteY620" fmla="*/ 1005560 h 4449429"/>
              <a:gd name="connsiteX621" fmla="*/ 14150935 w 18982931"/>
              <a:gd name="connsiteY621" fmla="*/ 1005560 h 4449429"/>
              <a:gd name="connsiteX622" fmla="*/ 14150935 w 18982931"/>
              <a:gd name="connsiteY622" fmla="*/ 868400 h 4449429"/>
              <a:gd name="connsiteX623" fmla="*/ 14114359 w 18982931"/>
              <a:gd name="connsiteY623" fmla="*/ 868400 h 4449429"/>
              <a:gd name="connsiteX624" fmla="*/ 4788216 w 18982931"/>
              <a:gd name="connsiteY624" fmla="*/ 807315 h 4449429"/>
              <a:gd name="connsiteX625" fmla="*/ 4788216 w 18982931"/>
              <a:gd name="connsiteY625" fmla="*/ 944475 h 4449429"/>
              <a:gd name="connsiteX626" fmla="*/ 4824792 w 18982931"/>
              <a:gd name="connsiteY626" fmla="*/ 944475 h 4449429"/>
              <a:gd name="connsiteX627" fmla="*/ 4824792 w 18982931"/>
              <a:gd name="connsiteY627" fmla="*/ 807315 h 4449429"/>
              <a:gd name="connsiteX628" fmla="*/ 4788216 w 18982931"/>
              <a:gd name="connsiteY628" fmla="*/ 807315 h 4449429"/>
              <a:gd name="connsiteX629" fmla="*/ 4719815 w 18982931"/>
              <a:gd name="connsiteY629" fmla="*/ 807315 h 4449429"/>
              <a:gd name="connsiteX630" fmla="*/ 4719815 w 18982931"/>
              <a:gd name="connsiteY630" fmla="*/ 944475 h 4449429"/>
              <a:gd name="connsiteX631" fmla="*/ 4756391 w 18982931"/>
              <a:gd name="connsiteY631" fmla="*/ 944475 h 4449429"/>
              <a:gd name="connsiteX632" fmla="*/ 4756391 w 18982931"/>
              <a:gd name="connsiteY632" fmla="*/ 807315 h 4449429"/>
              <a:gd name="connsiteX633" fmla="*/ 4719815 w 18982931"/>
              <a:gd name="connsiteY633" fmla="*/ 807315 h 4449429"/>
              <a:gd name="connsiteX634" fmla="*/ 4651414 w 18982931"/>
              <a:gd name="connsiteY634" fmla="*/ 807315 h 4449429"/>
              <a:gd name="connsiteX635" fmla="*/ 4651414 w 18982931"/>
              <a:gd name="connsiteY635" fmla="*/ 944475 h 4449429"/>
              <a:gd name="connsiteX636" fmla="*/ 4687992 w 18982931"/>
              <a:gd name="connsiteY636" fmla="*/ 944475 h 4449429"/>
              <a:gd name="connsiteX637" fmla="*/ 4687992 w 18982931"/>
              <a:gd name="connsiteY637" fmla="*/ 807315 h 4449429"/>
              <a:gd name="connsiteX638" fmla="*/ 4651414 w 18982931"/>
              <a:gd name="connsiteY638" fmla="*/ 807315 h 4449429"/>
              <a:gd name="connsiteX639" fmla="*/ 2212838 w 18982931"/>
              <a:gd name="connsiteY639" fmla="*/ 748887 h 4449429"/>
              <a:gd name="connsiteX640" fmla="*/ 2212838 w 18982931"/>
              <a:gd name="connsiteY640" fmla="*/ 886047 h 4449429"/>
              <a:gd name="connsiteX641" fmla="*/ 2249414 w 18982931"/>
              <a:gd name="connsiteY641" fmla="*/ 886047 h 4449429"/>
              <a:gd name="connsiteX642" fmla="*/ 2249414 w 18982931"/>
              <a:gd name="connsiteY642" fmla="*/ 748887 h 4449429"/>
              <a:gd name="connsiteX643" fmla="*/ 2212838 w 18982931"/>
              <a:gd name="connsiteY643" fmla="*/ 748887 h 4449429"/>
              <a:gd name="connsiteX644" fmla="*/ 2144438 w 18982931"/>
              <a:gd name="connsiteY644" fmla="*/ 748887 h 4449429"/>
              <a:gd name="connsiteX645" fmla="*/ 2144438 w 18982931"/>
              <a:gd name="connsiteY645" fmla="*/ 886047 h 4449429"/>
              <a:gd name="connsiteX646" fmla="*/ 2181014 w 18982931"/>
              <a:gd name="connsiteY646" fmla="*/ 886047 h 4449429"/>
              <a:gd name="connsiteX647" fmla="*/ 2181014 w 18982931"/>
              <a:gd name="connsiteY647" fmla="*/ 748887 h 4449429"/>
              <a:gd name="connsiteX648" fmla="*/ 2144438 w 18982931"/>
              <a:gd name="connsiteY648" fmla="*/ 748887 h 4449429"/>
              <a:gd name="connsiteX649" fmla="*/ 2076037 w 18982931"/>
              <a:gd name="connsiteY649" fmla="*/ 748887 h 4449429"/>
              <a:gd name="connsiteX650" fmla="*/ 2076037 w 18982931"/>
              <a:gd name="connsiteY650" fmla="*/ 886047 h 4449429"/>
              <a:gd name="connsiteX651" fmla="*/ 2112612 w 18982931"/>
              <a:gd name="connsiteY651" fmla="*/ 886047 h 4449429"/>
              <a:gd name="connsiteX652" fmla="*/ 2112612 w 18982931"/>
              <a:gd name="connsiteY652" fmla="*/ 748887 h 4449429"/>
              <a:gd name="connsiteX653" fmla="*/ 2076037 w 18982931"/>
              <a:gd name="connsiteY653" fmla="*/ 748887 h 4449429"/>
              <a:gd name="connsiteX654" fmla="*/ 2007635 w 18982931"/>
              <a:gd name="connsiteY654" fmla="*/ 748887 h 4449429"/>
              <a:gd name="connsiteX655" fmla="*/ 2007635 w 18982931"/>
              <a:gd name="connsiteY655" fmla="*/ 886047 h 4449429"/>
              <a:gd name="connsiteX656" fmla="*/ 2044211 w 18982931"/>
              <a:gd name="connsiteY656" fmla="*/ 886047 h 4449429"/>
              <a:gd name="connsiteX657" fmla="*/ 2044211 w 18982931"/>
              <a:gd name="connsiteY657" fmla="*/ 748887 h 4449429"/>
              <a:gd name="connsiteX658" fmla="*/ 2007635 w 18982931"/>
              <a:gd name="connsiteY658" fmla="*/ 748887 h 4449429"/>
              <a:gd name="connsiteX659" fmla="*/ 17088019 w 18982931"/>
              <a:gd name="connsiteY659" fmla="*/ 737716 h 4449429"/>
              <a:gd name="connsiteX660" fmla="*/ 17088019 w 18982931"/>
              <a:gd name="connsiteY660" fmla="*/ 825107 h 4449429"/>
              <a:gd name="connsiteX661" fmla="*/ 17124595 w 18982931"/>
              <a:gd name="connsiteY661" fmla="*/ 825107 h 4449429"/>
              <a:gd name="connsiteX662" fmla="*/ 17124595 w 18982931"/>
              <a:gd name="connsiteY662" fmla="*/ 737716 h 4449429"/>
              <a:gd name="connsiteX663" fmla="*/ 17088019 w 18982931"/>
              <a:gd name="connsiteY663" fmla="*/ 737716 h 4449429"/>
              <a:gd name="connsiteX664" fmla="*/ 17021803 w 18982931"/>
              <a:gd name="connsiteY664" fmla="*/ 737716 h 4449429"/>
              <a:gd name="connsiteX665" fmla="*/ 17021803 w 18982931"/>
              <a:gd name="connsiteY665" fmla="*/ 825107 h 4449429"/>
              <a:gd name="connsiteX666" fmla="*/ 17058379 w 18982931"/>
              <a:gd name="connsiteY666" fmla="*/ 825107 h 4449429"/>
              <a:gd name="connsiteX667" fmla="*/ 17058379 w 18982931"/>
              <a:gd name="connsiteY667" fmla="*/ 737716 h 4449429"/>
              <a:gd name="connsiteX668" fmla="*/ 17021803 w 18982931"/>
              <a:gd name="connsiteY668" fmla="*/ 737716 h 4449429"/>
              <a:gd name="connsiteX669" fmla="*/ 16955591 w 18982931"/>
              <a:gd name="connsiteY669" fmla="*/ 737716 h 4449429"/>
              <a:gd name="connsiteX670" fmla="*/ 16955591 w 18982931"/>
              <a:gd name="connsiteY670" fmla="*/ 825107 h 4449429"/>
              <a:gd name="connsiteX671" fmla="*/ 16992167 w 18982931"/>
              <a:gd name="connsiteY671" fmla="*/ 825107 h 4449429"/>
              <a:gd name="connsiteX672" fmla="*/ 16992167 w 18982931"/>
              <a:gd name="connsiteY672" fmla="*/ 737716 h 4449429"/>
              <a:gd name="connsiteX673" fmla="*/ 16955591 w 18982931"/>
              <a:gd name="connsiteY673" fmla="*/ 737716 h 4449429"/>
              <a:gd name="connsiteX674" fmla="*/ 16889375 w 18982931"/>
              <a:gd name="connsiteY674" fmla="*/ 737716 h 4449429"/>
              <a:gd name="connsiteX675" fmla="*/ 16889375 w 18982931"/>
              <a:gd name="connsiteY675" fmla="*/ 825107 h 4449429"/>
              <a:gd name="connsiteX676" fmla="*/ 16925951 w 18982931"/>
              <a:gd name="connsiteY676" fmla="*/ 825107 h 4449429"/>
              <a:gd name="connsiteX677" fmla="*/ 16925951 w 18982931"/>
              <a:gd name="connsiteY677" fmla="*/ 737716 h 4449429"/>
              <a:gd name="connsiteX678" fmla="*/ 16889375 w 18982931"/>
              <a:gd name="connsiteY678" fmla="*/ 737716 h 4449429"/>
              <a:gd name="connsiteX679" fmla="*/ 16823163 w 18982931"/>
              <a:gd name="connsiteY679" fmla="*/ 737716 h 4449429"/>
              <a:gd name="connsiteX680" fmla="*/ 16823163 w 18982931"/>
              <a:gd name="connsiteY680" fmla="*/ 825107 h 4449429"/>
              <a:gd name="connsiteX681" fmla="*/ 16859739 w 18982931"/>
              <a:gd name="connsiteY681" fmla="*/ 825107 h 4449429"/>
              <a:gd name="connsiteX682" fmla="*/ 16859739 w 18982931"/>
              <a:gd name="connsiteY682" fmla="*/ 737716 h 4449429"/>
              <a:gd name="connsiteX683" fmla="*/ 16823163 w 18982931"/>
              <a:gd name="connsiteY683" fmla="*/ 737716 h 4449429"/>
              <a:gd name="connsiteX684" fmla="*/ 16756948 w 18982931"/>
              <a:gd name="connsiteY684" fmla="*/ 737716 h 4449429"/>
              <a:gd name="connsiteX685" fmla="*/ 16756948 w 18982931"/>
              <a:gd name="connsiteY685" fmla="*/ 825107 h 4449429"/>
              <a:gd name="connsiteX686" fmla="*/ 16793523 w 18982931"/>
              <a:gd name="connsiteY686" fmla="*/ 825107 h 4449429"/>
              <a:gd name="connsiteX687" fmla="*/ 16793523 w 18982931"/>
              <a:gd name="connsiteY687" fmla="*/ 737716 h 4449429"/>
              <a:gd name="connsiteX688" fmla="*/ 16756948 w 18982931"/>
              <a:gd name="connsiteY688" fmla="*/ 737716 h 4449429"/>
              <a:gd name="connsiteX689" fmla="*/ 13739104 w 18982931"/>
              <a:gd name="connsiteY689" fmla="*/ 0 h 4449429"/>
              <a:gd name="connsiteX690" fmla="*/ 13842002 w 18982931"/>
              <a:gd name="connsiteY690" fmla="*/ 0 h 4449429"/>
              <a:gd name="connsiteX691" fmla="*/ 13883163 w 18982931"/>
              <a:gd name="connsiteY691" fmla="*/ 428067 h 4449429"/>
              <a:gd name="connsiteX692" fmla="*/ 13883163 w 18982931"/>
              <a:gd name="connsiteY692" fmla="*/ 456882 h 4449429"/>
              <a:gd name="connsiteX693" fmla="*/ 13907863 w 18982931"/>
              <a:gd name="connsiteY693" fmla="*/ 954919 h 4449429"/>
              <a:gd name="connsiteX694" fmla="*/ 13911978 w 18982931"/>
              <a:gd name="connsiteY694" fmla="*/ 1679340 h 4449429"/>
              <a:gd name="connsiteX695" fmla="*/ 13916091 w 18982931"/>
              <a:gd name="connsiteY695" fmla="*/ 2058015 h 4449429"/>
              <a:gd name="connsiteX696" fmla="*/ 13936673 w 18982931"/>
              <a:gd name="connsiteY696" fmla="*/ 2086829 h 4449429"/>
              <a:gd name="connsiteX697" fmla="*/ 13953138 w 18982931"/>
              <a:gd name="connsiteY697" fmla="*/ 2058015 h 4449429"/>
              <a:gd name="connsiteX698" fmla="*/ 13953138 w 18982931"/>
              <a:gd name="connsiteY698" fmla="*/ 1955115 h 4449429"/>
              <a:gd name="connsiteX699" fmla="*/ 13965483 w 18982931"/>
              <a:gd name="connsiteY699" fmla="*/ 1922188 h 4449429"/>
              <a:gd name="connsiteX700" fmla="*/ 13986066 w 18982931"/>
              <a:gd name="connsiteY700" fmla="*/ 1876909 h 4449429"/>
              <a:gd name="connsiteX701" fmla="*/ 13986066 w 18982931"/>
              <a:gd name="connsiteY701" fmla="*/ 1625834 h 4449429"/>
              <a:gd name="connsiteX702" fmla="*/ 14051922 w 18982931"/>
              <a:gd name="connsiteY702" fmla="*/ 1617602 h 4449429"/>
              <a:gd name="connsiteX703" fmla="*/ 14047992 w 18982931"/>
              <a:gd name="connsiteY703" fmla="*/ 1005560 h 4449429"/>
              <a:gd name="connsiteX704" fmla="*/ 14082534 w 18982931"/>
              <a:gd name="connsiteY704" fmla="*/ 1005560 h 4449429"/>
              <a:gd name="connsiteX705" fmla="*/ 14082534 w 18982931"/>
              <a:gd name="connsiteY705" fmla="*/ 868400 h 4449429"/>
              <a:gd name="connsiteX706" fmla="*/ 14047111 w 18982931"/>
              <a:gd name="connsiteY706" fmla="*/ 868400 h 4449429"/>
              <a:gd name="connsiteX707" fmla="*/ 14046442 w 18982931"/>
              <a:gd name="connsiteY707" fmla="*/ 764191 h 4449429"/>
              <a:gd name="connsiteX708" fmla="*/ 14187749 w 18982931"/>
              <a:gd name="connsiteY708" fmla="*/ 436300 h 4449429"/>
              <a:gd name="connsiteX709" fmla="*/ 14212445 w 18982931"/>
              <a:gd name="connsiteY709" fmla="*/ 411603 h 4449429"/>
              <a:gd name="connsiteX710" fmla="*/ 14410015 w 18982931"/>
              <a:gd name="connsiteY710" fmla="*/ 444532 h 4449429"/>
              <a:gd name="connsiteX711" fmla="*/ 14442947 w 18982931"/>
              <a:gd name="connsiteY711" fmla="*/ 275776 h 4449429"/>
              <a:gd name="connsiteX712" fmla="*/ 14479990 w 18982931"/>
              <a:gd name="connsiteY712" fmla="*/ 246961 h 4449429"/>
              <a:gd name="connsiteX713" fmla="*/ 14517032 w 18982931"/>
              <a:gd name="connsiteY713" fmla="*/ 271658 h 4449429"/>
              <a:gd name="connsiteX714" fmla="*/ 14574655 w 18982931"/>
              <a:gd name="connsiteY714" fmla="*/ 522739 h 4449429"/>
              <a:gd name="connsiteX715" fmla="*/ 14603469 w 18982931"/>
              <a:gd name="connsiteY715" fmla="*/ 1123678 h 4449429"/>
              <a:gd name="connsiteX716" fmla="*/ 14603469 w 18982931"/>
              <a:gd name="connsiteY716" fmla="*/ 1617602 h 4449429"/>
              <a:gd name="connsiteX717" fmla="*/ 14595237 w 18982931"/>
              <a:gd name="connsiteY717" fmla="*/ 1683457 h 4449429"/>
              <a:gd name="connsiteX718" fmla="*/ 14607589 w 18982931"/>
              <a:gd name="connsiteY718" fmla="*/ 1753429 h 4449429"/>
              <a:gd name="connsiteX719" fmla="*/ 14656976 w 18982931"/>
              <a:gd name="connsiteY719" fmla="*/ 1753429 h 4449429"/>
              <a:gd name="connsiteX720" fmla="*/ 14706369 w 18982931"/>
              <a:gd name="connsiteY720" fmla="*/ 1568210 h 4449429"/>
              <a:gd name="connsiteX721" fmla="*/ 14722833 w 18982931"/>
              <a:gd name="connsiteY721" fmla="*/ 1568210 h 4449429"/>
              <a:gd name="connsiteX722" fmla="*/ 14768111 w 18982931"/>
              <a:gd name="connsiteY722" fmla="*/ 1753429 h 4449429"/>
              <a:gd name="connsiteX723" fmla="*/ 14875128 w 18982931"/>
              <a:gd name="connsiteY723" fmla="*/ 1753429 h 4449429"/>
              <a:gd name="connsiteX724" fmla="*/ 14883360 w 18982931"/>
              <a:gd name="connsiteY724" fmla="*/ 1827516 h 4449429"/>
              <a:gd name="connsiteX725" fmla="*/ 14940984 w 18982931"/>
              <a:gd name="connsiteY725" fmla="*/ 1827516 h 4449429"/>
              <a:gd name="connsiteX726" fmla="*/ 15019191 w 18982931"/>
              <a:gd name="connsiteY726" fmla="*/ 1625834 h 4449429"/>
              <a:gd name="connsiteX727" fmla="*/ 15043883 w 18982931"/>
              <a:gd name="connsiteY727" fmla="*/ 1090750 h 4449429"/>
              <a:gd name="connsiteX728" fmla="*/ 15134436 w 18982931"/>
              <a:gd name="connsiteY728" fmla="*/ 1000197 h 4449429"/>
              <a:gd name="connsiteX729" fmla="*/ 15212643 w 18982931"/>
              <a:gd name="connsiteY729" fmla="*/ 1078400 h 4449429"/>
              <a:gd name="connsiteX730" fmla="*/ 15212643 w 18982931"/>
              <a:gd name="connsiteY730" fmla="*/ 1152488 h 4449429"/>
              <a:gd name="connsiteX731" fmla="*/ 15224993 w 18982931"/>
              <a:gd name="connsiteY731" fmla="*/ 1119560 h 4449429"/>
              <a:gd name="connsiteX732" fmla="*/ 15237338 w 18982931"/>
              <a:gd name="connsiteY732" fmla="*/ 563899 h 4449429"/>
              <a:gd name="connsiteX733" fmla="*/ 15290845 w 18982931"/>
              <a:gd name="connsiteY733" fmla="*/ 382793 h 4449429"/>
              <a:gd name="connsiteX734" fmla="*/ 15323772 w 18982931"/>
              <a:gd name="connsiteY734" fmla="*/ 300473 h 4449429"/>
              <a:gd name="connsiteX735" fmla="*/ 15364932 w 18982931"/>
              <a:gd name="connsiteY735" fmla="*/ 259313 h 4449429"/>
              <a:gd name="connsiteX736" fmla="*/ 15389634 w 18982931"/>
              <a:gd name="connsiteY736" fmla="*/ 296354 h 4449429"/>
              <a:gd name="connsiteX737" fmla="*/ 15401979 w 18982931"/>
              <a:gd name="connsiteY737" fmla="*/ 411603 h 4449429"/>
              <a:gd name="connsiteX738" fmla="*/ 15451371 w 18982931"/>
              <a:gd name="connsiteY738" fmla="*/ 703843 h 4449429"/>
              <a:gd name="connsiteX739" fmla="*/ 15455486 w 18982931"/>
              <a:gd name="connsiteY739" fmla="*/ 1173070 h 4449429"/>
              <a:gd name="connsiteX740" fmla="*/ 15455486 w 18982931"/>
              <a:gd name="connsiteY740" fmla="*/ 1238927 h 4449429"/>
              <a:gd name="connsiteX741" fmla="*/ 15727143 w 18982931"/>
              <a:gd name="connsiteY741" fmla="*/ 1238927 h 4449429"/>
              <a:gd name="connsiteX742" fmla="*/ 15727143 w 18982931"/>
              <a:gd name="connsiteY742" fmla="*/ 1465306 h 4449429"/>
              <a:gd name="connsiteX743" fmla="*/ 15772422 w 18982931"/>
              <a:gd name="connsiteY743" fmla="*/ 1469425 h 4449429"/>
              <a:gd name="connsiteX744" fmla="*/ 15850624 w 18982931"/>
              <a:gd name="connsiteY744" fmla="*/ 1551745 h 4449429"/>
              <a:gd name="connsiteX745" fmla="*/ 15850624 w 18982931"/>
              <a:gd name="connsiteY745" fmla="*/ 2224712 h 4449429"/>
              <a:gd name="connsiteX746" fmla="*/ 15923336 w 18982931"/>
              <a:gd name="connsiteY746" fmla="*/ 2224712 h 4449429"/>
              <a:gd name="connsiteX747" fmla="*/ 15924718 w 18982931"/>
              <a:gd name="connsiteY747" fmla="*/ 2177381 h 4449429"/>
              <a:gd name="connsiteX748" fmla="*/ 15982338 w 18982931"/>
              <a:gd name="connsiteY748" fmla="*/ 2103294 h 4449429"/>
              <a:gd name="connsiteX749" fmla="*/ 15986455 w 18982931"/>
              <a:gd name="connsiteY749" fmla="*/ 2045669 h 4449429"/>
              <a:gd name="connsiteX750" fmla="*/ 16002920 w 18982931"/>
              <a:gd name="connsiteY750" fmla="*/ 2033319 h 4449429"/>
              <a:gd name="connsiteX751" fmla="*/ 16015265 w 18982931"/>
              <a:gd name="connsiteY751" fmla="*/ 2041550 h 4449429"/>
              <a:gd name="connsiteX752" fmla="*/ 16056425 w 18982931"/>
              <a:gd name="connsiteY752" fmla="*/ 2210310 h 4449429"/>
              <a:gd name="connsiteX753" fmla="*/ 16056425 w 18982931"/>
              <a:gd name="connsiteY753" fmla="*/ 2276166 h 4449429"/>
              <a:gd name="connsiteX754" fmla="*/ 16077008 w 18982931"/>
              <a:gd name="connsiteY754" fmla="*/ 2276166 h 4449429"/>
              <a:gd name="connsiteX755" fmla="*/ 16097587 w 18982931"/>
              <a:gd name="connsiteY755" fmla="*/ 1938652 h 4449429"/>
              <a:gd name="connsiteX756" fmla="*/ 16122282 w 18982931"/>
              <a:gd name="connsiteY756" fmla="*/ 1934533 h 4449429"/>
              <a:gd name="connsiteX757" fmla="*/ 16155210 w 18982931"/>
              <a:gd name="connsiteY757" fmla="*/ 1938652 h 4449429"/>
              <a:gd name="connsiteX758" fmla="*/ 16155210 w 18982931"/>
              <a:gd name="connsiteY758" fmla="*/ 2272048 h 4449429"/>
              <a:gd name="connsiteX759" fmla="*/ 16175792 w 18982931"/>
              <a:gd name="connsiteY759" fmla="*/ 2276166 h 4449429"/>
              <a:gd name="connsiteX760" fmla="*/ 16192257 w 18982931"/>
              <a:gd name="connsiteY760" fmla="*/ 2243238 h 4449429"/>
              <a:gd name="connsiteX761" fmla="*/ 16192257 w 18982931"/>
              <a:gd name="connsiteY761" fmla="*/ 1992158 h 4449429"/>
              <a:gd name="connsiteX762" fmla="*/ 16192257 w 18982931"/>
              <a:gd name="connsiteY762" fmla="*/ 1774011 h 4449429"/>
              <a:gd name="connsiteX763" fmla="*/ 16488610 w 18982931"/>
              <a:gd name="connsiteY763" fmla="*/ 1774011 h 4449429"/>
              <a:gd name="connsiteX764" fmla="*/ 16538004 w 18982931"/>
              <a:gd name="connsiteY764" fmla="*/ 1823403 h 4449429"/>
              <a:gd name="connsiteX765" fmla="*/ 16538004 w 18982931"/>
              <a:gd name="connsiteY765" fmla="*/ 2029205 h 4449429"/>
              <a:gd name="connsiteX766" fmla="*/ 16550349 w 18982931"/>
              <a:gd name="connsiteY766" fmla="*/ 2033319 h 4449429"/>
              <a:gd name="connsiteX767" fmla="*/ 16566812 w 18982931"/>
              <a:gd name="connsiteY767" fmla="*/ 1992158 h 4449429"/>
              <a:gd name="connsiteX768" fmla="*/ 16570932 w 18982931"/>
              <a:gd name="connsiteY768" fmla="*/ 1695804 h 4449429"/>
              <a:gd name="connsiteX769" fmla="*/ 16566812 w 18982931"/>
              <a:gd name="connsiteY769" fmla="*/ 773813 h 4449429"/>
              <a:gd name="connsiteX770" fmla="*/ 16636788 w 18982931"/>
              <a:gd name="connsiteY770" fmla="*/ 646219 h 4449429"/>
              <a:gd name="connsiteX771" fmla="*/ 16723226 w 18982931"/>
              <a:gd name="connsiteY771" fmla="*/ 514506 h 4449429"/>
              <a:gd name="connsiteX772" fmla="*/ 16743805 w 18982931"/>
              <a:gd name="connsiteY772" fmla="*/ 481577 h 4449429"/>
              <a:gd name="connsiteX773" fmla="*/ 16817899 w 18982931"/>
              <a:gd name="connsiteY773" fmla="*/ 329283 h 4449429"/>
              <a:gd name="connsiteX774" fmla="*/ 16842595 w 18982931"/>
              <a:gd name="connsiteY774" fmla="*/ 275776 h 4449429"/>
              <a:gd name="connsiteX775" fmla="*/ 16859059 w 18982931"/>
              <a:gd name="connsiteY775" fmla="*/ 279891 h 4449429"/>
              <a:gd name="connsiteX776" fmla="*/ 16859059 w 18982931"/>
              <a:gd name="connsiteY776" fmla="*/ 337515 h 4449429"/>
              <a:gd name="connsiteX777" fmla="*/ 16867291 w 18982931"/>
              <a:gd name="connsiteY777" fmla="*/ 382793 h 4449429"/>
              <a:gd name="connsiteX778" fmla="*/ 16966075 w 18982931"/>
              <a:gd name="connsiteY778" fmla="*/ 436300 h 4449429"/>
              <a:gd name="connsiteX779" fmla="*/ 17031935 w 18982931"/>
              <a:gd name="connsiteY779" fmla="*/ 526852 h 4449429"/>
              <a:gd name="connsiteX780" fmla="*/ 17031935 w 18982931"/>
              <a:gd name="connsiteY780" fmla="*/ 596826 h 4449429"/>
              <a:gd name="connsiteX781" fmla="*/ 17060743 w 18982931"/>
              <a:gd name="connsiteY781" fmla="*/ 600941 h 4449429"/>
              <a:gd name="connsiteX782" fmla="*/ 17147183 w 18982931"/>
              <a:gd name="connsiteY782" fmla="*/ 691493 h 4449429"/>
              <a:gd name="connsiteX783" fmla="*/ 17147219 w 18982931"/>
              <a:gd name="connsiteY783" fmla="*/ 704240 h 4449429"/>
              <a:gd name="connsiteX784" fmla="*/ 17148515 w 18982931"/>
              <a:gd name="connsiteY784" fmla="*/ 704240 h 4449429"/>
              <a:gd name="connsiteX785" fmla="*/ 17148515 w 18982931"/>
              <a:gd name="connsiteY785" fmla="*/ 880086 h 4449429"/>
              <a:gd name="connsiteX786" fmla="*/ 17147731 w 18982931"/>
              <a:gd name="connsiteY786" fmla="*/ 880086 h 4449429"/>
              <a:gd name="connsiteX787" fmla="*/ 17151295 w 18982931"/>
              <a:gd name="connsiteY787" fmla="*/ 2103294 h 4449429"/>
              <a:gd name="connsiteX788" fmla="*/ 17151295 w 18982931"/>
              <a:gd name="connsiteY788" fmla="*/ 2152686 h 4449429"/>
              <a:gd name="connsiteX789" fmla="*/ 17225383 w 18982931"/>
              <a:gd name="connsiteY789" fmla="*/ 2152686 h 4449429"/>
              <a:gd name="connsiteX790" fmla="*/ 17225383 w 18982931"/>
              <a:gd name="connsiteY790" fmla="*/ 1811053 h 4449429"/>
              <a:gd name="connsiteX791" fmla="*/ 17307703 w 18982931"/>
              <a:gd name="connsiteY791" fmla="*/ 1757546 h 4449429"/>
              <a:gd name="connsiteX792" fmla="*/ 17307703 w 18982931"/>
              <a:gd name="connsiteY792" fmla="*/ 1889260 h 4449429"/>
              <a:gd name="connsiteX793" fmla="*/ 17336519 w 18982931"/>
              <a:gd name="connsiteY793" fmla="*/ 1926302 h 4449429"/>
              <a:gd name="connsiteX794" fmla="*/ 17381799 w 18982931"/>
              <a:gd name="connsiteY794" fmla="*/ 1975695 h 4449429"/>
              <a:gd name="connsiteX795" fmla="*/ 17381799 w 18982931"/>
              <a:gd name="connsiteY795" fmla="*/ 2165031 h 4449429"/>
              <a:gd name="connsiteX796" fmla="*/ 17562899 w 18982931"/>
              <a:gd name="connsiteY796" fmla="*/ 2165031 h 4449429"/>
              <a:gd name="connsiteX797" fmla="*/ 17562899 w 18982931"/>
              <a:gd name="connsiteY797" fmla="*/ 2329673 h 4449429"/>
              <a:gd name="connsiteX798" fmla="*/ 17575251 w 18982931"/>
              <a:gd name="connsiteY798" fmla="*/ 2329673 h 4449429"/>
              <a:gd name="connsiteX799" fmla="*/ 17575251 w 18982931"/>
              <a:gd name="connsiteY799" fmla="*/ 2127989 h 4449429"/>
              <a:gd name="connsiteX800" fmla="*/ 17591711 w 18982931"/>
              <a:gd name="connsiteY800" fmla="*/ 1609370 h 4449429"/>
              <a:gd name="connsiteX801" fmla="*/ 17604059 w 18982931"/>
              <a:gd name="connsiteY801" fmla="*/ 1584673 h 4449429"/>
              <a:gd name="connsiteX802" fmla="*/ 17711083 w 18982931"/>
              <a:gd name="connsiteY802" fmla="*/ 1580555 h 4449429"/>
              <a:gd name="connsiteX803" fmla="*/ 17735775 w 18982931"/>
              <a:gd name="connsiteY803" fmla="*/ 1609370 h 4449429"/>
              <a:gd name="connsiteX804" fmla="*/ 17772819 w 18982931"/>
              <a:gd name="connsiteY804" fmla="*/ 1613483 h 4449429"/>
              <a:gd name="connsiteX805" fmla="*/ 17768699 w 18982931"/>
              <a:gd name="connsiteY805" fmla="*/ 1559977 h 4449429"/>
              <a:gd name="connsiteX806" fmla="*/ 17772819 w 18982931"/>
              <a:gd name="connsiteY806" fmla="*/ 1531163 h 4449429"/>
              <a:gd name="connsiteX807" fmla="*/ 17797515 w 18982931"/>
              <a:gd name="connsiteY807" fmla="*/ 1469425 h 4449429"/>
              <a:gd name="connsiteX808" fmla="*/ 17797515 w 18982931"/>
              <a:gd name="connsiteY808" fmla="*/ 1374754 h 4449429"/>
              <a:gd name="connsiteX809" fmla="*/ 17813979 w 18982931"/>
              <a:gd name="connsiteY809" fmla="*/ 1374754 h 4449429"/>
              <a:gd name="connsiteX810" fmla="*/ 17834559 w 18982931"/>
              <a:gd name="connsiteY810" fmla="*/ 1424146 h 4449429"/>
              <a:gd name="connsiteX811" fmla="*/ 17912763 w 18982931"/>
              <a:gd name="connsiteY811" fmla="*/ 1378872 h 4449429"/>
              <a:gd name="connsiteX812" fmla="*/ 18069171 w 18982931"/>
              <a:gd name="connsiteY812" fmla="*/ 1415914 h 4449429"/>
              <a:gd name="connsiteX813" fmla="*/ 18069171 w 18982931"/>
              <a:gd name="connsiteY813" fmla="*/ 1576442 h 4449429"/>
              <a:gd name="connsiteX814" fmla="*/ 18237927 w 18982931"/>
              <a:gd name="connsiteY814" fmla="*/ 1576442 h 4449429"/>
              <a:gd name="connsiteX815" fmla="*/ 18237927 w 18982931"/>
              <a:gd name="connsiteY815" fmla="*/ 1642297 h 4449429"/>
              <a:gd name="connsiteX816" fmla="*/ 18270859 w 18982931"/>
              <a:gd name="connsiteY816" fmla="*/ 1691690 h 4449429"/>
              <a:gd name="connsiteX817" fmla="*/ 18270859 w 18982931"/>
              <a:gd name="connsiteY817" fmla="*/ 1704036 h 4449429"/>
              <a:gd name="connsiteX818" fmla="*/ 18274975 w 18982931"/>
              <a:gd name="connsiteY818" fmla="*/ 1926302 h 4449429"/>
              <a:gd name="connsiteX819" fmla="*/ 18279087 w 18982931"/>
              <a:gd name="connsiteY819" fmla="*/ 1938652 h 4449429"/>
              <a:gd name="connsiteX820" fmla="*/ 18320247 w 18982931"/>
              <a:gd name="connsiteY820" fmla="*/ 1934533 h 4449429"/>
              <a:gd name="connsiteX821" fmla="*/ 18320247 w 18982931"/>
              <a:gd name="connsiteY821" fmla="*/ 1144256 h 4449429"/>
              <a:gd name="connsiteX822" fmla="*/ 18303783 w 18982931"/>
              <a:gd name="connsiteY822" fmla="*/ 1111328 h 4449429"/>
              <a:gd name="connsiteX823" fmla="*/ 18287323 w 18982931"/>
              <a:gd name="connsiteY823" fmla="*/ 1024893 h 4449429"/>
              <a:gd name="connsiteX824" fmla="*/ 18336711 w 18982931"/>
              <a:gd name="connsiteY824" fmla="*/ 1000197 h 4449429"/>
              <a:gd name="connsiteX825" fmla="*/ 18361407 w 18982931"/>
              <a:gd name="connsiteY825" fmla="*/ 996079 h 4449429"/>
              <a:gd name="connsiteX826" fmla="*/ 18373759 w 18982931"/>
              <a:gd name="connsiteY826" fmla="*/ 946687 h 4449429"/>
              <a:gd name="connsiteX827" fmla="*/ 18534287 w 18982931"/>
              <a:gd name="connsiteY827" fmla="*/ 946687 h 4449429"/>
              <a:gd name="connsiteX828" fmla="*/ 18563095 w 18982931"/>
              <a:gd name="connsiteY828" fmla="*/ 798510 h 4449429"/>
              <a:gd name="connsiteX829" fmla="*/ 18731851 w 18982931"/>
              <a:gd name="connsiteY829" fmla="*/ 806742 h 4449429"/>
              <a:gd name="connsiteX830" fmla="*/ 18773011 w 18982931"/>
              <a:gd name="connsiteY830" fmla="*/ 798510 h 4449429"/>
              <a:gd name="connsiteX831" fmla="*/ 18822407 w 18982931"/>
              <a:gd name="connsiteY831" fmla="*/ 893180 h 4449429"/>
              <a:gd name="connsiteX832" fmla="*/ 18822407 w 18982931"/>
              <a:gd name="connsiteY832" fmla="*/ 963151 h 4449429"/>
              <a:gd name="connsiteX833" fmla="*/ 18982931 w 18982931"/>
              <a:gd name="connsiteY833" fmla="*/ 983734 h 4449429"/>
              <a:gd name="connsiteX834" fmla="*/ 18982931 w 18982931"/>
              <a:gd name="connsiteY834" fmla="*/ 4449429 h 4449429"/>
              <a:gd name="connsiteX835" fmla="*/ 11998023 w 18982931"/>
              <a:gd name="connsiteY835" fmla="*/ 4449429 h 4449429"/>
              <a:gd name="connsiteX836" fmla="*/ 11995198 w 18982931"/>
              <a:gd name="connsiteY836" fmla="*/ 4429646 h 4449429"/>
              <a:gd name="connsiteX837" fmla="*/ 11992726 w 18982931"/>
              <a:gd name="connsiteY837" fmla="*/ 4449425 h 4449429"/>
              <a:gd name="connsiteX838" fmla="*/ 8153658 w 18982931"/>
              <a:gd name="connsiteY838" fmla="*/ 4449425 h 4449429"/>
              <a:gd name="connsiteX839" fmla="*/ 8153658 w 18982931"/>
              <a:gd name="connsiteY839" fmla="*/ 4449429 h 4449429"/>
              <a:gd name="connsiteX840" fmla="*/ 6861227 w 18982931"/>
              <a:gd name="connsiteY840" fmla="*/ 4449429 h 4449429"/>
              <a:gd name="connsiteX841" fmla="*/ 6859697 w 18982931"/>
              <a:gd name="connsiteY841" fmla="*/ 4432598 h 4449429"/>
              <a:gd name="connsiteX842" fmla="*/ 6858292 w 18982931"/>
              <a:gd name="connsiteY842" fmla="*/ 4449425 h 4449429"/>
              <a:gd name="connsiteX843" fmla="*/ 7922 w 18982931"/>
              <a:gd name="connsiteY843" fmla="*/ 4440866 h 4449429"/>
              <a:gd name="connsiteX844" fmla="*/ 0 w 18982931"/>
              <a:gd name="connsiteY844" fmla="*/ 1181446 h 4449429"/>
              <a:gd name="connsiteX845" fmla="*/ 169756 w 18982931"/>
              <a:gd name="connsiteY845" fmla="*/ 979616 h 4449429"/>
              <a:gd name="connsiteX846" fmla="*/ 301466 w 18982931"/>
              <a:gd name="connsiteY846" fmla="*/ 971384 h 4449429"/>
              <a:gd name="connsiteX847" fmla="*/ 301466 w 18982931"/>
              <a:gd name="connsiteY847" fmla="*/ 909640 h 4449429"/>
              <a:gd name="connsiteX848" fmla="*/ 346746 w 18982931"/>
              <a:gd name="connsiteY848" fmla="*/ 810855 h 4449429"/>
              <a:gd name="connsiteX849" fmla="*/ 552547 w 18982931"/>
              <a:gd name="connsiteY849" fmla="*/ 802623 h 4449429"/>
              <a:gd name="connsiteX850" fmla="*/ 581356 w 18982931"/>
              <a:gd name="connsiteY850" fmla="*/ 963151 h 4449429"/>
              <a:gd name="connsiteX851" fmla="*/ 737766 w 18982931"/>
              <a:gd name="connsiteY851" fmla="*/ 963151 h 4449429"/>
              <a:gd name="connsiteX852" fmla="*/ 750116 w 18982931"/>
              <a:gd name="connsiteY852" fmla="*/ 1012543 h 4449429"/>
              <a:gd name="connsiteX853" fmla="*/ 778926 w 18982931"/>
              <a:gd name="connsiteY853" fmla="*/ 1016657 h 4449429"/>
              <a:gd name="connsiteX854" fmla="*/ 820087 w 18982931"/>
              <a:gd name="connsiteY854" fmla="*/ 1041353 h 4449429"/>
              <a:gd name="connsiteX855" fmla="*/ 820087 w 18982931"/>
              <a:gd name="connsiteY855" fmla="*/ 1119560 h 4449429"/>
              <a:gd name="connsiteX856" fmla="*/ 791276 w 18982931"/>
              <a:gd name="connsiteY856" fmla="*/ 1193648 h 4449429"/>
              <a:gd name="connsiteX857" fmla="*/ 791276 w 18982931"/>
              <a:gd name="connsiteY857" fmla="*/ 1580555 h 4449429"/>
              <a:gd name="connsiteX858" fmla="*/ 791276 w 18982931"/>
              <a:gd name="connsiteY858" fmla="*/ 1955112 h 4449429"/>
              <a:gd name="connsiteX859" fmla="*/ 840669 w 18982931"/>
              <a:gd name="connsiteY859" fmla="*/ 1950998 h 4449429"/>
              <a:gd name="connsiteX860" fmla="*/ 844783 w 18982931"/>
              <a:gd name="connsiteY860" fmla="*/ 1720500 h 4449429"/>
              <a:gd name="connsiteX861" fmla="*/ 873596 w 18982931"/>
              <a:gd name="connsiteY861" fmla="*/ 1597020 h 4449429"/>
              <a:gd name="connsiteX862" fmla="*/ 906526 w 18982931"/>
              <a:gd name="connsiteY862" fmla="*/ 1584670 h 4449429"/>
              <a:gd name="connsiteX863" fmla="*/ 1034120 w 18982931"/>
              <a:gd name="connsiteY863" fmla="*/ 1584670 h 4449429"/>
              <a:gd name="connsiteX864" fmla="*/ 1034120 w 18982931"/>
              <a:gd name="connsiteY864" fmla="*/ 1420028 h 4449429"/>
              <a:gd name="connsiteX865" fmla="*/ 1190528 w 18982931"/>
              <a:gd name="connsiteY865" fmla="*/ 1378868 h 4449429"/>
              <a:gd name="connsiteX866" fmla="*/ 1211112 w 18982931"/>
              <a:gd name="connsiteY866" fmla="*/ 1424146 h 4449429"/>
              <a:gd name="connsiteX867" fmla="*/ 1260505 w 18982931"/>
              <a:gd name="connsiteY867" fmla="*/ 1424146 h 4449429"/>
              <a:gd name="connsiteX868" fmla="*/ 1276969 w 18982931"/>
              <a:gd name="connsiteY868" fmla="*/ 1387099 h 4449429"/>
              <a:gd name="connsiteX869" fmla="*/ 1289312 w 18982931"/>
              <a:gd name="connsiteY869" fmla="*/ 1395331 h 4449429"/>
              <a:gd name="connsiteX870" fmla="*/ 1322242 w 18982931"/>
              <a:gd name="connsiteY870" fmla="*/ 1559973 h 4449429"/>
              <a:gd name="connsiteX871" fmla="*/ 1318126 w 18982931"/>
              <a:gd name="connsiteY871" fmla="*/ 1576437 h 4449429"/>
              <a:gd name="connsiteX872" fmla="*/ 1326360 w 18982931"/>
              <a:gd name="connsiteY872" fmla="*/ 1621715 h 4449429"/>
              <a:gd name="connsiteX873" fmla="*/ 1359290 w 18982931"/>
              <a:gd name="connsiteY873" fmla="*/ 1597020 h 4449429"/>
              <a:gd name="connsiteX874" fmla="*/ 1375751 w 18982931"/>
              <a:gd name="connsiteY874" fmla="*/ 1588787 h 4449429"/>
              <a:gd name="connsiteX875" fmla="*/ 1486884 w 18982931"/>
              <a:gd name="connsiteY875" fmla="*/ 1588787 h 4449429"/>
              <a:gd name="connsiteX876" fmla="*/ 1507466 w 18982931"/>
              <a:gd name="connsiteY876" fmla="*/ 2337905 h 4449429"/>
              <a:gd name="connsiteX877" fmla="*/ 1523929 w 18982931"/>
              <a:gd name="connsiteY877" fmla="*/ 2337905 h 4449429"/>
              <a:gd name="connsiteX878" fmla="*/ 1523929 w 18982931"/>
              <a:gd name="connsiteY878" fmla="*/ 2169146 h 4449429"/>
              <a:gd name="connsiteX879" fmla="*/ 1692685 w 18982931"/>
              <a:gd name="connsiteY879" fmla="*/ 2169146 h 4449429"/>
              <a:gd name="connsiteX880" fmla="*/ 1692685 w 18982931"/>
              <a:gd name="connsiteY880" fmla="*/ 2020968 h 4449429"/>
              <a:gd name="connsiteX881" fmla="*/ 1766772 w 18982931"/>
              <a:gd name="connsiteY881" fmla="*/ 1922183 h 4449429"/>
              <a:gd name="connsiteX882" fmla="*/ 1766772 w 18982931"/>
              <a:gd name="connsiteY882" fmla="*/ 1757542 h 4449429"/>
              <a:gd name="connsiteX883" fmla="*/ 1849095 w 18982931"/>
              <a:gd name="connsiteY883" fmla="*/ 1757542 h 4449429"/>
              <a:gd name="connsiteX884" fmla="*/ 1849095 w 18982931"/>
              <a:gd name="connsiteY884" fmla="*/ 2156799 h 4449429"/>
              <a:gd name="connsiteX885" fmla="*/ 1919070 w 18982931"/>
              <a:gd name="connsiteY885" fmla="*/ 2156799 h 4449429"/>
              <a:gd name="connsiteX886" fmla="*/ 1919070 w 18982931"/>
              <a:gd name="connsiteY886" fmla="*/ 1864559 h 4449429"/>
              <a:gd name="connsiteX887" fmla="*/ 1919070 w 18982931"/>
              <a:gd name="connsiteY887" fmla="*/ 695608 h 4449429"/>
              <a:gd name="connsiteX888" fmla="*/ 2005504 w 18982931"/>
              <a:gd name="connsiteY888" fmla="*/ 609173 h 4449429"/>
              <a:gd name="connsiteX889" fmla="*/ 2026085 w 18982931"/>
              <a:gd name="connsiteY889" fmla="*/ 605054 h 4449429"/>
              <a:gd name="connsiteX890" fmla="*/ 2100174 w 18982931"/>
              <a:gd name="connsiteY890" fmla="*/ 448645 h 4449429"/>
              <a:gd name="connsiteX891" fmla="*/ 2137215 w 18982931"/>
              <a:gd name="connsiteY891" fmla="*/ 407485 h 4449429"/>
              <a:gd name="connsiteX892" fmla="*/ 2194840 w 18982931"/>
              <a:gd name="connsiteY892" fmla="*/ 337515 h 4449429"/>
              <a:gd name="connsiteX893" fmla="*/ 2198958 w 18982931"/>
              <a:gd name="connsiteY893" fmla="*/ 292236 h 4449429"/>
              <a:gd name="connsiteX894" fmla="*/ 2240121 w 18982931"/>
              <a:gd name="connsiteY894" fmla="*/ 358093 h 4449429"/>
              <a:gd name="connsiteX895" fmla="*/ 2273047 w 18982931"/>
              <a:gd name="connsiteY895" fmla="*/ 444532 h 4449429"/>
              <a:gd name="connsiteX896" fmla="*/ 2330670 w 18982931"/>
              <a:gd name="connsiteY896" fmla="*/ 563894 h 4449429"/>
              <a:gd name="connsiteX897" fmla="*/ 2351248 w 18982931"/>
              <a:gd name="connsiteY897" fmla="*/ 613286 h 4449429"/>
              <a:gd name="connsiteX898" fmla="*/ 2429455 w 18982931"/>
              <a:gd name="connsiteY898" fmla="*/ 675029 h 4449429"/>
              <a:gd name="connsiteX899" fmla="*/ 2470614 w 18982931"/>
              <a:gd name="connsiteY899" fmla="*/ 757350 h 4449429"/>
              <a:gd name="connsiteX900" fmla="*/ 2470614 w 18982931"/>
              <a:gd name="connsiteY900" fmla="*/ 1086631 h 4449429"/>
              <a:gd name="connsiteX901" fmla="*/ 2470614 w 18982931"/>
              <a:gd name="connsiteY901" fmla="*/ 2008622 h 4449429"/>
              <a:gd name="connsiteX902" fmla="*/ 2487080 w 18982931"/>
              <a:gd name="connsiteY902" fmla="*/ 2053897 h 4449429"/>
              <a:gd name="connsiteX903" fmla="*/ 2499426 w 18982931"/>
              <a:gd name="connsiteY903" fmla="*/ 1897488 h 4449429"/>
              <a:gd name="connsiteX904" fmla="*/ 2602322 w 18982931"/>
              <a:gd name="connsiteY904" fmla="*/ 1798703 h 4449429"/>
              <a:gd name="connsiteX905" fmla="*/ 2836935 w 18982931"/>
              <a:gd name="connsiteY905" fmla="*/ 1798703 h 4449429"/>
              <a:gd name="connsiteX906" fmla="*/ 2836935 w 18982931"/>
              <a:gd name="connsiteY906" fmla="*/ 1860446 h 4449429"/>
              <a:gd name="connsiteX907" fmla="*/ 2836935 w 18982931"/>
              <a:gd name="connsiteY907" fmla="*/ 2263816 h 4449429"/>
              <a:gd name="connsiteX908" fmla="*/ 2845169 w 18982931"/>
              <a:gd name="connsiteY908" fmla="*/ 2304976 h 4449429"/>
              <a:gd name="connsiteX909" fmla="*/ 2861629 w 18982931"/>
              <a:gd name="connsiteY909" fmla="*/ 2300858 h 4449429"/>
              <a:gd name="connsiteX910" fmla="*/ 2861629 w 18982931"/>
              <a:gd name="connsiteY910" fmla="*/ 2247351 h 4449429"/>
              <a:gd name="connsiteX911" fmla="*/ 2869861 w 18982931"/>
              <a:gd name="connsiteY911" fmla="*/ 1996272 h 4449429"/>
              <a:gd name="connsiteX912" fmla="*/ 2923374 w 18982931"/>
              <a:gd name="connsiteY912" fmla="*/ 1967462 h 4449429"/>
              <a:gd name="connsiteX913" fmla="*/ 2939836 w 18982931"/>
              <a:gd name="connsiteY913" fmla="*/ 2300858 h 4449429"/>
              <a:gd name="connsiteX914" fmla="*/ 2956300 w 18982931"/>
              <a:gd name="connsiteY914" fmla="*/ 2300858 h 4449429"/>
              <a:gd name="connsiteX915" fmla="*/ 2989230 w 18982931"/>
              <a:gd name="connsiteY915" fmla="*/ 2111521 h 4449429"/>
              <a:gd name="connsiteX916" fmla="*/ 3018038 w 18982931"/>
              <a:gd name="connsiteY916" fmla="*/ 2058015 h 4449429"/>
              <a:gd name="connsiteX917" fmla="*/ 3034502 w 18982931"/>
              <a:gd name="connsiteY917" fmla="*/ 2123871 h 4449429"/>
              <a:gd name="connsiteX918" fmla="*/ 3038620 w 18982931"/>
              <a:gd name="connsiteY918" fmla="*/ 2132104 h 4449429"/>
              <a:gd name="connsiteX919" fmla="*/ 3088018 w 18982931"/>
              <a:gd name="connsiteY919" fmla="*/ 2140336 h 4449429"/>
              <a:gd name="connsiteX920" fmla="*/ 3095320 w 18982931"/>
              <a:gd name="connsiteY920" fmla="*/ 2275334 h 4449429"/>
              <a:gd name="connsiteX921" fmla="*/ 3162101 w 18982931"/>
              <a:gd name="connsiteY921" fmla="*/ 2275334 h 4449429"/>
              <a:gd name="connsiteX922" fmla="*/ 3162101 w 18982931"/>
              <a:gd name="connsiteY922" fmla="*/ 1580555 h 4449429"/>
              <a:gd name="connsiteX923" fmla="*/ 3162101 w 18982931"/>
              <a:gd name="connsiteY923" fmla="*/ 1531163 h 4449429"/>
              <a:gd name="connsiteX924" fmla="*/ 3199146 w 18982931"/>
              <a:gd name="connsiteY924" fmla="*/ 1498235 h 4449429"/>
              <a:gd name="connsiteX925" fmla="*/ 3281469 w 18982931"/>
              <a:gd name="connsiteY925" fmla="*/ 1498235 h 4449429"/>
              <a:gd name="connsiteX926" fmla="*/ 3281469 w 18982931"/>
              <a:gd name="connsiteY926" fmla="*/ 1325362 h 4449429"/>
              <a:gd name="connsiteX927" fmla="*/ 3343207 w 18982931"/>
              <a:gd name="connsiteY927" fmla="*/ 1263619 h 4449429"/>
              <a:gd name="connsiteX928" fmla="*/ 3544891 w 18982931"/>
              <a:gd name="connsiteY928" fmla="*/ 1263619 h 4449429"/>
              <a:gd name="connsiteX929" fmla="*/ 3544891 w 18982931"/>
              <a:gd name="connsiteY929" fmla="*/ 712071 h 4449429"/>
              <a:gd name="connsiteX930" fmla="*/ 3561357 w 18982931"/>
              <a:gd name="connsiteY930" fmla="*/ 555662 h 4449429"/>
              <a:gd name="connsiteX931" fmla="*/ 3606633 w 18982931"/>
              <a:gd name="connsiteY931" fmla="*/ 316933 h 4449429"/>
              <a:gd name="connsiteX932" fmla="*/ 3614865 w 18982931"/>
              <a:gd name="connsiteY932" fmla="*/ 279891 h 4449429"/>
              <a:gd name="connsiteX933" fmla="*/ 3676603 w 18982931"/>
              <a:gd name="connsiteY933" fmla="*/ 341628 h 4449429"/>
              <a:gd name="connsiteX934" fmla="*/ 3684835 w 18982931"/>
              <a:gd name="connsiteY934" fmla="*/ 386907 h 4449429"/>
              <a:gd name="connsiteX935" fmla="*/ 3742460 w 18982931"/>
              <a:gd name="connsiteY935" fmla="*/ 481574 h 4449429"/>
              <a:gd name="connsiteX936" fmla="*/ 3763042 w 18982931"/>
              <a:gd name="connsiteY936" fmla="*/ 703838 h 4449429"/>
              <a:gd name="connsiteX937" fmla="*/ 3763042 w 18982931"/>
              <a:gd name="connsiteY937" fmla="*/ 1144256 h 4449429"/>
              <a:gd name="connsiteX938" fmla="*/ 3771275 w 18982931"/>
              <a:gd name="connsiteY938" fmla="*/ 1181298 h 4449429"/>
              <a:gd name="connsiteX939" fmla="*/ 3775390 w 18982931"/>
              <a:gd name="connsiteY939" fmla="*/ 1115443 h 4449429"/>
              <a:gd name="connsiteX940" fmla="*/ 3923568 w 18982931"/>
              <a:gd name="connsiteY940" fmla="*/ 996079 h 4449429"/>
              <a:gd name="connsiteX941" fmla="*/ 3940029 w 18982931"/>
              <a:gd name="connsiteY941" fmla="*/ 1020776 h 4449429"/>
              <a:gd name="connsiteX942" fmla="*/ 3960611 w 18982931"/>
              <a:gd name="connsiteY942" fmla="*/ 1321244 h 4449429"/>
              <a:gd name="connsiteX943" fmla="*/ 3960611 w 18982931"/>
              <a:gd name="connsiteY943" fmla="*/ 1584670 h 4449429"/>
              <a:gd name="connsiteX944" fmla="*/ 3977076 w 18982931"/>
              <a:gd name="connsiteY944" fmla="*/ 1625830 h 4449429"/>
              <a:gd name="connsiteX945" fmla="*/ 4010007 w 18982931"/>
              <a:gd name="connsiteY945" fmla="*/ 1666990 h 4449429"/>
              <a:gd name="connsiteX946" fmla="*/ 4055279 w 18982931"/>
              <a:gd name="connsiteY946" fmla="*/ 1819286 h 4449429"/>
              <a:gd name="connsiteX947" fmla="*/ 4104670 w 18982931"/>
              <a:gd name="connsiteY947" fmla="*/ 1819286 h 4449429"/>
              <a:gd name="connsiteX948" fmla="*/ 4108788 w 18982931"/>
              <a:gd name="connsiteY948" fmla="*/ 1741079 h 4449429"/>
              <a:gd name="connsiteX949" fmla="*/ 4211689 w 18982931"/>
              <a:gd name="connsiteY949" fmla="*/ 1741079 h 4449429"/>
              <a:gd name="connsiteX950" fmla="*/ 4252847 w 18982931"/>
              <a:gd name="connsiteY950" fmla="*/ 1559973 h 4449429"/>
              <a:gd name="connsiteX951" fmla="*/ 4265197 w 18982931"/>
              <a:gd name="connsiteY951" fmla="*/ 1559973 h 4449429"/>
              <a:gd name="connsiteX952" fmla="*/ 4277546 w 18982931"/>
              <a:gd name="connsiteY952" fmla="*/ 1592900 h 4449429"/>
              <a:gd name="connsiteX953" fmla="*/ 4302239 w 18982931"/>
              <a:gd name="connsiteY953" fmla="*/ 1708150 h 4449429"/>
              <a:gd name="connsiteX954" fmla="*/ 4368100 w 18982931"/>
              <a:gd name="connsiteY954" fmla="*/ 1741079 h 4449429"/>
              <a:gd name="connsiteX955" fmla="*/ 4363984 w 18982931"/>
              <a:gd name="connsiteY955" fmla="*/ 1634062 h 4449429"/>
              <a:gd name="connsiteX956" fmla="*/ 4372218 w 18982931"/>
              <a:gd name="connsiteY956" fmla="*/ 839670 h 4449429"/>
              <a:gd name="connsiteX957" fmla="*/ 4442184 w 18982931"/>
              <a:gd name="connsiteY957" fmla="*/ 279891 h 4449429"/>
              <a:gd name="connsiteX958" fmla="*/ 4479230 w 18982931"/>
              <a:gd name="connsiteY958" fmla="*/ 234611 h 4449429"/>
              <a:gd name="connsiteX959" fmla="*/ 4520394 w 18982931"/>
              <a:gd name="connsiteY959" fmla="*/ 284004 h 4449429"/>
              <a:gd name="connsiteX960" fmla="*/ 4549200 w 18982931"/>
              <a:gd name="connsiteY960" fmla="*/ 440413 h 4449429"/>
              <a:gd name="connsiteX961" fmla="*/ 4680914 w 18982931"/>
              <a:gd name="connsiteY961" fmla="*/ 395140 h 4449429"/>
              <a:gd name="connsiteX962" fmla="*/ 4759121 w 18982931"/>
              <a:gd name="connsiteY962" fmla="*/ 460995 h 4449429"/>
              <a:gd name="connsiteX963" fmla="*/ 4771466 w 18982931"/>
              <a:gd name="connsiteY963" fmla="*/ 493924 h 4449429"/>
              <a:gd name="connsiteX964" fmla="*/ 4888657 w 18982931"/>
              <a:gd name="connsiteY964" fmla="*/ 747622 h 4449429"/>
              <a:gd name="connsiteX965" fmla="*/ 4888893 w 18982931"/>
              <a:gd name="connsiteY965" fmla="*/ 807315 h 4449429"/>
              <a:gd name="connsiteX966" fmla="*/ 4856617 w 18982931"/>
              <a:gd name="connsiteY966" fmla="*/ 807315 h 4449429"/>
              <a:gd name="connsiteX967" fmla="*/ 4856617 w 18982931"/>
              <a:gd name="connsiteY967" fmla="*/ 944475 h 4449429"/>
              <a:gd name="connsiteX968" fmla="*/ 4888332 w 18982931"/>
              <a:gd name="connsiteY968" fmla="*/ 944475 h 4449429"/>
              <a:gd name="connsiteX969" fmla="*/ 4888325 w 18982931"/>
              <a:gd name="connsiteY969" fmla="*/ 945600 h 4449429"/>
              <a:gd name="connsiteX970" fmla="*/ 4890835 w 18982931"/>
              <a:gd name="connsiteY970" fmla="*/ 1609365 h 4449429"/>
              <a:gd name="connsiteX971" fmla="*/ 4952574 w 18982931"/>
              <a:gd name="connsiteY971" fmla="*/ 1617597 h 4449429"/>
              <a:gd name="connsiteX972" fmla="*/ 4952574 w 18982931"/>
              <a:gd name="connsiteY972" fmla="*/ 1868678 h 4449429"/>
              <a:gd name="connsiteX973" fmla="*/ 4956691 w 18982931"/>
              <a:gd name="connsiteY973" fmla="*/ 1905720 h 4449429"/>
              <a:gd name="connsiteX974" fmla="*/ 4981387 w 18982931"/>
              <a:gd name="connsiteY974" fmla="*/ 1967462 h 4449429"/>
              <a:gd name="connsiteX975" fmla="*/ 4981387 w 18982931"/>
              <a:gd name="connsiteY975" fmla="*/ 2058015 h 4449429"/>
              <a:gd name="connsiteX976" fmla="*/ 5001966 w 18982931"/>
              <a:gd name="connsiteY976" fmla="*/ 2086824 h 4449429"/>
              <a:gd name="connsiteX977" fmla="*/ 5018429 w 18982931"/>
              <a:gd name="connsiteY977" fmla="*/ 2078592 h 4449429"/>
              <a:gd name="connsiteX978" fmla="*/ 5018429 w 18982931"/>
              <a:gd name="connsiteY978" fmla="*/ 1881023 h 4449429"/>
              <a:gd name="connsiteX979" fmla="*/ 5018429 w 18982931"/>
              <a:gd name="connsiteY979" fmla="*/ 1366522 h 4449429"/>
              <a:gd name="connsiteX980" fmla="*/ 5034894 w 18982931"/>
              <a:gd name="connsiteY980" fmla="*/ 864367 h 4449429"/>
              <a:gd name="connsiteX981" fmla="*/ 5067821 w 18982931"/>
              <a:gd name="connsiteY981" fmla="*/ 197569 h 4449429"/>
              <a:gd name="connsiteX982" fmla="*/ 5080173 w 18982931"/>
              <a:gd name="connsiteY982" fmla="*/ 102899 h 4449429"/>
              <a:gd name="connsiteX983" fmla="*/ 5216000 w 18982931"/>
              <a:gd name="connsiteY983" fmla="*/ 37042 h 4449429"/>
              <a:gd name="connsiteX984" fmla="*/ 5248927 w 18982931"/>
              <a:gd name="connsiteY984" fmla="*/ 69972 h 4449429"/>
              <a:gd name="connsiteX985" fmla="*/ 5372409 w 18982931"/>
              <a:gd name="connsiteY985" fmla="*/ 69972 h 4449429"/>
              <a:gd name="connsiteX986" fmla="*/ 5434151 w 18982931"/>
              <a:gd name="connsiteY986" fmla="*/ 131714 h 4449429"/>
              <a:gd name="connsiteX987" fmla="*/ 5434151 w 18982931"/>
              <a:gd name="connsiteY987" fmla="*/ 382788 h 4449429"/>
              <a:gd name="connsiteX988" fmla="*/ 5434151 w 18982931"/>
              <a:gd name="connsiteY988" fmla="*/ 683261 h 4449429"/>
              <a:gd name="connsiteX989" fmla="*/ 5545282 w 18982931"/>
              <a:gd name="connsiteY989" fmla="*/ 687375 h 4449429"/>
              <a:gd name="connsiteX990" fmla="*/ 5545282 w 18982931"/>
              <a:gd name="connsiteY990" fmla="*/ 1045471 h 4449429"/>
              <a:gd name="connsiteX991" fmla="*/ 5676994 w 18982931"/>
              <a:gd name="connsiteY991" fmla="*/ 1045471 h 4449429"/>
              <a:gd name="connsiteX992" fmla="*/ 5685227 w 18982931"/>
              <a:gd name="connsiteY992" fmla="*/ 1103096 h 4449429"/>
              <a:gd name="connsiteX993" fmla="*/ 5759314 w 18982931"/>
              <a:gd name="connsiteY993" fmla="*/ 1193648 h 4449429"/>
              <a:gd name="connsiteX994" fmla="*/ 5759314 w 18982931"/>
              <a:gd name="connsiteY994" fmla="*/ 1395331 h 4449429"/>
              <a:gd name="connsiteX995" fmla="*/ 5825171 w 18982931"/>
              <a:gd name="connsiteY995" fmla="*/ 1395331 h 4449429"/>
              <a:gd name="connsiteX996" fmla="*/ 5903378 w 18982931"/>
              <a:gd name="connsiteY996" fmla="*/ 1477653 h 4449429"/>
              <a:gd name="connsiteX997" fmla="*/ 5903378 w 18982931"/>
              <a:gd name="connsiteY997" fmla="*/ 1918070 h 4449429"/>
              <a:gd name="connsiteX998" fmla="*/ 5936306 w 18982931"/>
              <a:gd name="connsiteY998" fmla="*/ 1975695 h 4449429"/>
              <a:gd name="connsiteX999" fmla="*/ 5965115 w 18982931"/>
              <a:gd name="connsiteY999" fmla="*/ 1275969 h 4449429"/>
              <a:gd name="connsiteX1000" fmla="*/ 5969235 w 18982931"/>
              <a:gd name="connsiteY1000" fmla="*/ 1238922 h 4449429"/>
              <a:gd name="connsiteX1001" fmla="*/ 6166804 w 18982931"/>
              <a:gd name="connsiteY1001" fmla="*/ 1238922 h 4449429"/>
              <a:gd name="connsiteX1002" fmla="*/ 6216196 w 18982931"/>
              <a:gd name="connsiteY1002" fmla="*/ 1288315 h 4449429"/>
              <a:gd name="connsiteX1003" fmla="*/ 6236774 w 18982931"/>
              <a:gd name="connsiteY1003" fmla="*/ 1428261 h 4449429"/>
              <a:gd name="connsiteX1004" fmla="*/ 6273821 w 18982931"/>
              <a:gd name="connsiteY1004" fmla="*/ 1498235 h 4449429"/>
              <a:gd name="connsiteX1005" fmla="*/ 6273821 w 18982931"/>
              <a:gd name="connsiteY1005" fmla="*/ 2230888 h 4449429"/>
              <a:gd name="connsiteX1006" fmla="*/ 6277935 w 18982931"/>
              <a:gd name="connsiteY1006" fmla="*/ 2280280 h 4449429"/>
              <a:gd name="connsiteX1007" fmla="*/ 6319095 w 18982931"/>
              <a:gd name="connsiteY1007" fmla="*/ 2193841 h 4449429"/>
              <a:gd name="connsiteX1008" fmla="*/ 6364373 w 18982931"/>
              <a:gd name="connsiteY1008" fmla="*/ 2288513 h 4449429"/>
              <a:gd name="connsiteX1009" fmla="*/ 6389068 w 18982931"/>
              <a:gd name="connsiteY1009" fmla="*/ 2313208 h 4449429"/>
              <a:gd name="connsiteX1010" fmla="*/ 6541355 w 18982931"/>
              <a:gd name="connsiteY1010" fmla="*/ 2313208 h 4449429"/>
              <a:gd name="connsiteX1011" fmla="*/ 6541355 w 18982931"/>
              <a:gd name="connsiteY1011" fmla="*/ 2148567 h 4449429"/>
              <a:gd name="connsiteX1012" fmla="*/ 6660723 w 18982931"/>
              <a:gd name="connsiteY1012" fmla="*/ 2148567 h 4449429"/>
              <a:gd name="connsiteX1013" fmla="*/ 6660723 w 18982931"/>
              <a:gd name="connsiteY1013" fmla="*/ 2259698 h 4449429"/>
              <a:gd name="connsiteX1014" fmla="*/ 6705999 w 18982931"/>
              <a:gd name="connsiteY1014" fmla="*/ 2551938 h 4449429"/>
              <a:gd name="connsiteX1015" fmla="*/ 6714228 w 18982931"/>
              <a:gd name="connsiteY1015" fmla="*/ 2580748 h 4449429"/>
              <a:gd name="connsiteX1016" fmla="*/ 6722461 w 18982931"/>
              <a:gd name="connsiteY1016" fmla="*/ 2576634 h 4449429"/>
              <a:gd name="connsiteX1017" fmla="*/ 6751278 w 18982931"/>
              <a:gd name="connsiteY1017" fmla="*/ 2263816 h 4449429"/>
              <a:gd name="connsiteX1018" fmla="*/ 6800669 w 18982931"/>
              <a:gd name="connsiteY1018" fmla="*/ 2255583 h 4449429"/>
              <a:gd name="connsiteX1019" fmla="*/ 6837709 w 18982931"/>
              <a:gd name="connsiteY1019" fmla="*/ 2181496 h 4449429"/>
              <a:gd name="connsiteX1020" fmla="*/ 6841831 w 18982931"/>
              <a:gd name="connsiteY1020" fmla="*/ 2152681 h 4449429"/>
              <a:gd name="connsiteX1021" fmla="*/ 6845941 w 18982931"/>
              <a:gd name="connsiteY1021" fmla="*/ 2115639 h 4449429"/>
              <a:gd name="connsiteX1022" fmla="*/ 6857139 w 18982931"/>
              <a:gd name="connsiteY1022" fmla="*/ 2115639 h 4449429"/>
              <a:gd name="connsiteX1023" fmla="*/ 6899298 w 18982931"/>
              <a:gd name="connsiteY1023" fmla="*/ 2109470 h 4449429"/>
              <a:gd name="connsiteX1024" fmla="*/ 6922965 w 18982931"/>
              <a:gd name="connsiteY1024" fmla="*/ 2140339 h 4449429"/>
              <a:gd name="connsiteX1025" fmla="*/ 7009406 w 18982931"/>
              <a:gd name="connsiteY1025" fmla="*/ 2070365 h 4449429"/>
              <a:gd name="connsiteX1026" fmla="*/ 7145231 w 18982931"/>
              <a:gd name="connsiteY1026" fmla="*/ 2066247 h 4449429"/>
              <a:gd name="connsiteX1027" fmla="*/ 7145231 w 18982931"/>
              <a:gd name="connsiteY1027" fmla="*/ 1901605 h 4449429"/>
              <a:gd name="connsiteX1028" fmla="*/ 7145231 w 18982931"/>
              <a:gd name="connsiteY1028" fmla="*/ 1769896 h 4449429"/>
              <a:gd name="connsiteX1029" fmla="*/ 7215204 w 18982931"/>
              <a:gd name="connsiteY1029" fmla="*/ 1597024 h 4449429"/>
              <a:gd name="connsiteX1030" fmla="*/ 7285174 w 18982931"/>
              <a:gd name="connsiteY1030" fmla="*/ 1753433 h 4449429"/>
              <a:gd name="connsiteX1031" fmla="*/ 7297524 w 18982931"/>
              <a:gd name="connsiteY1031" fmla="*/ 2062134 h 4449429"/>
              <a:gd name="connsiteX1032" fmla="*/ 7367494 w 18982931"/>
              <a:gd name="connsiteY1032" fmla="*/ 2066247 h 4449429"/>
              <a:gd name="connsiteX1033" fmla="*/ 7371610 w 18982931"/>
              <a:gd name="connsiteY1033" fmla="*/ 2148567 h 4449429"/>
              <a:gd name="connsiteX1034" fmla="*/ 7462167 w 18982931"/>
              <a:gd name="connsiteY1034" fmla="*/ 2148567 h 4449429"/>
              <a:gd name="connsiteX1035" fmla="*/ 7462167 w 18982931"/>
              <a:gd name="connsiteY1035" fmla="*/ 2095061 h 4449429"/>
              <a:gd name="connsiteX1036" fmla="*/ 7462167 w 18982931"/>
              <a:gd name="connsiteY1036" fmla="*/ 1597024 h 4449429"/>
              <a:gd name="connsiteX1037" fmla="*/ 7482743 w 18982931"/>
              <a:gd name="connsiteY1037" fmla="*/ 1008430 h 4449429"/>
              <a:gd name="connsiteX1038" fmla="*/ 7495096 w 18982931"/>
              <a:gd name="connsiteY1038" fmla="*/ 921991 h 4449429"/>
              <a:gd name="connsiteX1039" fmla="*/ 7536254 w 18982931"/>
              <a:gd name="connsiteY1039" fmla="*/ 934341 h 4449429"/>
              <a:gd name="connsiteX1040" fmla="*/ 7577416 w 18982931"/>
              <a:gd name="connsiteY1040" fmla="*/ 563899 h 4449429"/>
              <a:gd name="connsiteX1041" fmla="*/ 7589759 w 18982931"/>
              <a:gd name="connsiteY1041" fmla="*/ 563899 h 4449429"/>
              <a:gd name="connsiteX1042" fmla="*/ 7639153 w 18982931"/>
              <a:gd name="connsiteY1042" fmla="*/ 975501 h 4449429"/>
              <a:gd name="connsiteX1043" fmla="*/ 7655614 w 18982931"/>
              <a:gd name="connsiteY1043" fmla="*/ 926109 h 4449429"/>
              <a:gd name="connsiteX1044" fmla="*/ 7667968 w 18982931"/>
              <a:gd name="connsiteY1044" fmla="*/ 926109 h 4449429"/>
              <a:gd name="connsiteX1045" fmla="*/ 7676196 w 18982931"/>
              <a:gd name="connsiteY1045" fmla="*/ 1037243 h 4449429"/>
              <a:gd name="connsiteX1046" fmla="*/ 7676196 w 18982931"/>
              <a:gd name="connsiteY1046" fmla="*/ 2049787 h 4449429"/>
              <a:gd name="connsiteX1047" fmla="*/ 7705009 w 18982931"/>
              <a:gd name="connsiteY1047" fmla="*/ 2267935 h 4449429"/>
              <a:gd name="connsiteX1048" fmla="*/ 7750287 w 18982931"/>
              <a:gd name="connsiteY1048" fmla="*/ 2469622 h 4449429"/>
              <a:gd name="connsiteX1049" fmla="*/ 7849072 w 18982931"/>
              <a:gd name="connsiteY1049" fmla="*/ 2469622 h 4449429"/>
              <a:gd name="connsiteX1050" fmla="*/ 7849072 w 18982931"/>
              <a:gd name="connsiteY1050" fmla="*/ 2284398 h 4449429"/>
              <a:gd name="connsiteX1051" fmla="*/ 7919042 w 18982931"/>
              <a:gd name="connsiteY1051" fmla="*/ 2284398 h 4449429"/>
              <a:gd name="connsiteX1052" fmla="*/ 7919042 w 18982931"/>
              <a:gd name="connsiteY1052" fmla="*/ 2473736 h 4449429"/>
              <a:gd name="connsiteX1053" fmla="*/ 8108380 w 18982931"/>
              <a:gd name="connsiteY1053" fmla="*/ 2473736 h 4449429"/>
              <a:gd name="connsiteX1054" fmla="*/ 8142338 w 18982931"/>
              <a:gd name="connsiteY1054" fmla="*/ 2481454 h 4449429"/>
              <a:gd name="connsiteX1055" fmla="*/ 8144242 w 18982931"/>
              <a:gd name="connsiteY1055" fmla="*/ 2485067 h 4449429"/>
              <a:gd name="connsiteX1056" fmla="*/ 8144242 w 18982931"/>
              <a:gd name="connsiteY1056" fmla="*/ 1280084 h 4449429"/>
              <a:gd name="connsiteX1057" fmla="*/ 8189518 w 18982931"/>
              <a:gd name="connsiteY1057" fmla="*/ 1115443 h 4449429"/>
              <a:gd name="connsiteX1058" fmla="*/ 8230679 w 18982931"/>
              <a:gd name="connsiteY1058" fmla="*/ 1090746 h 4449429"/>
              <a:gd name="connsiteX1059" fmla="*/ 8477642 w 18982931"/>
              <a:gd name="connsiteY1059" fmla="*/ 1090746 h 4449429"/>
              <a:gd name="connsiteX1060" fmla="*/ 8518799 w 18982931"/>
              <a:gd name="connsiteY1060" fmla="*/ 1111328 h 4449429"/>
              <a:gd name="connsiteX1061" fmla="*/ 8568194 w 18982931"/>
              <a:gd name="connsiteY1061" fmla="*/ 1288315 h 4449429"/>
              <a:gd name="connsiteX1062" fmla="*/ 8572304 w 18982931"/>
              <a:gd name="connsiteY1062" fmla="*/ 2152681 h 4449429"/>
              <a:gd name="connsiteX1063" fmla="*/ 8572304 w 18982931"/>
              <a:gd name="connsiteY1063" fmla="*/ 2222656 h 4449429"/>
              <a:gd name="connsiteX1064" fmla="*/ 8827499 w 18982931"/>
              <a:gd name="connsiteY1064" fmla="*/ 2222656 h 4449429"/>
              <a:gd name="connsiteX1065" fmla="*/ 8827499 w 18982931"/>
              <a:gd name="connsiteY1065" fmla="*/ 2053897 h 4449429"/>
              <a:gd name="connsiteX1066" fmla="*/ 8827499 w 18982931"/>
              <a:gd name="connsiteY1066" fmla="*/ 1996272 h 4449429"/>
              <a:gd name="connsiteX1067" fmla="*/ 8926285 w 18982931"/>
              <a:gd name="connsiteY1067" fmla="*/ 1876910 h 4449429"/>
              <a:gd name="connsiteX1068" fmla="*/ 8926285 w 18982931"/>
              <a:gd name="connsiteY1068" fmla="*/ 1757542 h 4449429"/>
              <a:gd name="connsiteX1069" fmla="*/ 8926285 w 18982931"/>
              <a:gd name="connsiteY1069" fmla="*/ 1527045 h 4449429"/>
              <a:gd name="connsiteX1070" fmla="*/ 8950980 w 18982931"/>
              <a:gd name="connsiteY1070" fmla="*/ 1432378 h 4449429"/>
              <a:gd name="connsiteX1071" fmla="*/ 8950980 w 18982931"/>
              <a:gd name="connsiteY1071" fmla="*/ 1424146 h 4449429"/>
              <a:gd name="connsiteX1072" fmla="*/ 8983911 w 18982931"/>
              <a:gd name="connsiteY1072" fmla="*/ 1107210 h 4449429"/>
              <a:gd name="connsiteX1073" fmla="*/ 8992140 w 18982931"/>
              <a:gd name="connsiteY1073" fmla="*/ 1049586 h 4449429"/>
              <a:gd name="connsiteX1074" fmla="*/ 9012723 w 18982931"/>
              <a:gd name="connsiteY1074" fmla="*/ 1049586 h 4449429"/>
              <a:gd name="connsiteX1075" fmla="*/ 9049767 w 18982931"/>
              <a:gd name="connsiteY1075" fmla="*/ 1325362 h 4449429"/>
              <a:gd name="connsiteX1076" fmla="*/ 9115624 w 18982931"/>
              <a:gd name="connsiteY1076" fmla="*/ 1329476 h 4449429"/>
              <a:gd name="connsiteX1077" fmla="*/ 9165014 w 18982931"/>
              <a:gd name="connsiteY1077" fmla="*/ 1436493 h 4449429"/>
              <a:gd name="connsiteX1078" fmla="*/ 9181479 w 18982931"/>
              <a:gd name="connsiteY1078" fmla="*/ 1494116 h 4449429"/>
              <a:gd name="connsiteX1079" fmla="*/ 9181479 w 18982931"/>
              <a:gd name="connsiteY1079" fmla="*/ 1823399 h 4449429"/>
              <a:gd name="connsiteX1080" fmla="*/ 9181479 w 18982931"/>
              <a:gd name="connsiteY1080" fmla="*/ 1881023 h 4449429"/>
              <a:gd name="connsiteX1081" fmla="*/ 9280267 w 18982931"/>
              <a:gd name="connsiteY1081" fmla="*/ 1881023 h 4449429"/>
              <a:gd name="connsiteX1082" fmla="*/ 9280267 w 18982931"/>
              <a:gd name="connsiteY1082" fmla="*/ 1815166 h 4449429"/>
              <a:gd name="connsiteX1083" fmla="*/ 9280267 w 18982931"/>
              <a:gd name="connsiteY1083" fmla="*/ 304587 h 4449429"/>
              <a:gd name="connsiteX1084" fmla="*/ 9346122 w 18982931"/>
              <a:gd name="connsiteY1084" fmla="*/ 238731 h 4449429"/>
              <a:gd name="connsiteX1085" fmla="*/ 9453137 w 18982931"/>
              <a:gd name="connsiteY1085" fmla="*/ 341628 h 4449429"/>
              <a:gd name="connsiteX1086" fmla="*/ 9453137 w 18982931"/>
              <a:gd name="connsiteY1086" fmla="*/ 1815166 h 4449429"/>
              <a:gd name="connsiteX1087" fmla="*/ 9453137 w 18982931"/>
              <a:gd name="connsiteY1087" fmla="*/ 1876910 h 4449429"/>
              <a:gd name="connsiteX1088" fmla="*/ 9551919 w 18982931"/>
              <a:gd name="connsiteY1088" fmla="*/ 1876910 h 4449429"/>
              <a:gd name="connsiteX1089" fmla="*/ 9551919 w 18982931"/>
              <a:gd name="connsiteY1089" fmla="*/ 1724614 h 4449429"/>
              <a:gd name="connsiteX1090" fmla="*/ 9551919 w 18982931"/>
              <a:gd name="connsiteY1090" fmla="*/ 1481771 h 4449429"/>
              <a:gd name="connsiteX1091" fmla="*/ 9597198 w 18982931"/>
              <a:gd name="connsiteY1091" fmla="*/ 1374754 h 4449429"/>
              <a:gd name="connsiteX1092" fmla="*/ 9613662 w 18982931"/>
              <a:gd name="connsiteY1092" fmla="*/ 1325362 h 4449429"/>
              <a:gd name="connsiteX1093" fmla="*/ 9683632 w 18982931"/>
              <a:gd name="connsiteY1093" fmla="*/ 1325362 h 4449429"/>
              <a:gd name="connsiteX1094" fmla="*/ 9683632 w 18982931"/>
              <a:gd name="connsiteY1094" fmla="*/ 1522931 h 4449429"/>
              <a:gd name="connsiteX1095" fmla="*/ 9819464 w 18982931"/>
              <a:gd name="connsiteY1095" fmla="*/ 1522931 h 4449429"/>
              <a:gd name="connsiteX1096" fmla="*/ 9819464 w 18982931"/>
              <a:gd name="connsiteY1096" fmla="*/ 1720501 h 4449429"/>
              <a:gd name="connsiteX1097" fmla="*/ 9819464 w 18982931"/>
              <a:gd name="connsiteY1097" fmla="*/ 1835749 h 4449429"/>
              <a:gd name="connsiteX1098" fmla="*/ 9868856 w 18982931"/>
              <a:gd name="connsiteY1098" fmla="*/ 1885142 h 4449429"/>
              <a:gd name="connsiteX1099" fmla="*/ 9922361 w 18982931"/>
              <a:gd name="connsiteY1099" fmla="*/ 1938648 h 4449429"/>
              <a:gd name="connsiteX1100" fmla="*/ 9922361 w 18982931"/>
              <a:gd name="connsiteY1100" fmla="*/ 2226770 h 4449429"/>
              <a:gd name="connsiteX1101" fmla="*/ 10189906 w 18982931"/>
              <a:gd name="connsiteY1101" fmla="*/ 2226770 h 4449429"/>
              <a:gd name="connsiteX1102" fmla="*/ 10189906 w 18982931"/>
              <a:gd name="connsiteY1102" fmla="*/ 1864559 h 4449429"/>
              <a:gd name="connsiteX1103" fmla="*/ 10251644 w 18982931"/>
              <a:gd name="connsiteY1103" fmla="*/ 1852213 h 4449429"/>
              <a:gd name="connsiteX1104" fmla="*/ 10251644 w 18982931"/>
              <a:gd name="connsiteY1104" fmla="*/ 1465306 h 4449429"/>
              <a:gd name="connsiteX1105" fmla="*/ 10198137 w 18982931"/>
              <a:gd name="connsiteY1105" fmla="*/ 1461188 h 4449429"/>
              <a:gd name="connsiteX1106" fmla="*/ 10198137 w 18982931"/>
              <a:gd name="connsiteY1106" fmla="*/ 1317129 h 4449429"/>
              <a:gd name="connsiteX1107" fmla="*/ 10572694 w 18982931"/>
              <a:gd name="connsiteY1107" fmla="*/ 1317129 h 4449429"/>
              <a:gd name="connsiteX1108" fmla="*/ 10572694 w 18982931"/>
              <a:gd name="connsiteY1108" fmla="*/ 2140336 h 4449429"/>
              <a:gd name="connsiteX1109" fmla="*/ 10642669 w 18982931"/>
              <a:gd name="connsiteY1109" fmla="*/ 2144449 h 4449429"/>
              <a:gd name="connsiteX1110" fmla="*/ 10642669 w 18982931"/>
              <a:gd name="connsiteY1110" fmla="*/ 2477849 h 4449429"/>
              <a:gd name="connsiteX1111" fmla="*/ 10885512 w 18982931"/>
              <a:gd name="connsiteY1111" fmla="*/ 2477849 h 4449429"/>
              <a:gd name="connsiteX1112" fmla="*/ 10885512 w 18982931"/>
              <a:gd name="connsiteY1112" fmla="*/ 2292626 h 4449429"/>
              <a:gd name="connsiteX1113" fmla="*/ 10959601 w 18982931"/>
              <a:gd name="connsiteY1113" fmla="*/ 2292626 h 4449429"/>
              <a:gd name="connsiteX1114" fmla="*/ 10959601 w 18982931"/>
              <a:gd name="connsiteY1114" fmla="*/ 2477849 h 4449429"/>
              <a:gd name="connsiteX1115" fmla="*/ 11066618 w 18982931"/>
              <a:gd name="connsiteY1115" fmla="*/ 2477849 h 4449429"/>
              <a:gd name="connsiteX1116" fmla="*/ 11107778 w 18982931"/>
              <a:gd name="connsiteY1116" fmla="*/ 2284395 h 4449429"/>
              <a:gd name="connsiteX1117" fmla="*/ 11136593 w 18982931"/>
              <a:gd name="connsiteY1117" fmla="*/ 2053897 h 4449429"/>
              <a:gd name="connsiteX1118" fmla="*/ 11136593 w 18982931"/>
              <a:gd name="connsiteY1118" fmla="*/ 1061936 h 4449429"/>
              <a:gd name="connsiteX1119" fmla="*/ 11148938 w 18982931"/>
              <a:gd name="connsiteY1119" fmla="*/ 938454 h 4449429"/>
              <a:gd name="connsiteX1120" fmla="*/ 11161288 w 18982931"/>
              <a:gd name="connsiteY1120" fmla="*/ 938454 h 4449429"/>
              <a:gd name="connsiteX1121" fmla="*/ 11177753 w 18982931"/>
              <a:gd name="connsiteY1121" fmla="*/ 983729 h 4449429"/>
              <a:gd name="connsiteX1122" fmla="*/ 11231258 w 18982931"/>
              <a:gd name="connsiteY1122" fmla="*/ 572126 h 4449429"/>
              <a:gd name="connsiteX1123" fmla="*/ 11243610 w 18982931"/>
              <a:gd name="connsiteY1123" fmla="*/ 572126 h 4449429"/>
              <a:gd name="connsiteX1124" fmla="*/ 11284770 w 18982931"/>
              <a:gd name="connsiteY1124" fmla="*/ 946687 h 4449429"/>
              <a:gd name="connsiteX1125" fmla="*/ 11325929 w 18982931"/>
              <a:gd name="connsiteY1125" fmla="*/ 934337 h 4449429"/>
              <a:gd name="connsiteX1126" fmla="*/ 11342394 w 18982931"/>
              <a:gd name="connsiteY1126" fmla="*/ 1061936 h 4449429"/>
              <a:gd name="connsiteX1127" fmla="*/ 11342394 w 18982931"/>
              <a:gd name="connsiteY1127" fmla="*/ 1300666 h 4449429"/>
              <a:gd name="connsiteX1128" fmla="*/ 11358857 w 18982931"/>
              <a:gd name="connsiteY1128" fmla="*/ 2132104 h 4449429"/>
              <a:gd name="connsiteX1129" fmla="*/ 11362976 w 18982931"/>
              <a:gd name="connsiteY1129" fmla="*/ 2165031 h 4449429"/>
              <a:gd name="connsiteX1130" fmla="*/ 11453524 w 18982931"/>
              <a:gd name="connsiteY1130" fmla="*/ 2165031 h 4449429"/>
              <a:gd name="connsiteX1131" fmla="*/ 11457643 w 18982931"/>
              <a:gd name="connsiteY1131" fmla="*/ 2082711 h 4449429"/>
              <a:gd name="connsiteX1132" fmla="*/ 11535845 w 18982931"/>
              <a:gd name="connsiteY1132" fmla="*/ 2078592 h 4449429"/>
              <a:gd name="connsiteX1133" fmla="*/ 11535845 w 18982931"/>
              <a:gd name="connsiteY1133" fmla="*/ 2004505 h 4449429"/>
              <a:gd name="connsiteX1134" fmla="*/ 11548195 w 18982931"/>
              <a:gd name="connsiteY1134" fmla="*/ 1736964 h 4449429"/>
              <a:gd name="connsiteX1135" fmla="*/ 11609938 w 18982931"/>
              <a:gd name="connsiteY1135" fmla="*/ 1609365 h 4449429"/>
              <a:gd name="connsiteX1136" fmla="*/ 11688140 w 18982931"/>
              <a:gd name="connsiteY1136" fmla="*/ 1765774 h 4449429"/>
              <a:gd name="connsiteX1137" fmla="*/ 11688140 w 18982931"/>
              <a:gd name="connsiteY1137" fmla="*/ 2082711 h 4449429"/>
              <a:gd name="connsiteX1138" fmla="*/ 11910406 w 18982931"/>
              <a:gd name="connsiteY1138" fmla="*/ 2148567 h 4449429"/>
              <a:gd name="connsiteX1139" fmla="*/ 11988608 w 18982931"/>
              <a:gd name="connsiteY1139" fmla="*/ 2119754 h 4449429"/>
              <a:gd name="connsiteX1140" fmla="*/ 11991181 w 18982931"/>
              <a:gd name="connsiteY1140" fmla="*/ 2153197 h 4449429"/>
              <a:gd name="connsiteX1141" fmla="*/ 11993908 w 18982931"/>
              <a:gd name="connsiteY1141" fmla="*/ 2158900 h 4449429"/>
              <a:gd name="connsiteX1142" fmla="*/ 11993908 w 18982931"/>
              <a:gd name="connsiteY1142" fmla="*/ 2156799 h 4449429"/>
              <a:gd name="connsiteX1143" fmla="*/ 11998023 w 18982931"/>
              <a:gd name="connsiteY1143" fmla="*/ 2115639 h 4449429"/>
              <a:gd name="connsiteX1144" fmla="*/ 12010373 w 18982931"/>
              <a:gd name="connsiteY1144" fmla="*/ 2115639 h 4449429"/>
              <a:gd name="connsiteX1145" fmla="*/ 12014490 w 18982931"/>
              <a:gd name="connsiteY1145" fmla="*/ 2185614 h 4449429"/>
              <a:gd name="connsiteX1146" fmla="*/ 12055650 w 18982931"/>
              <a:gd name="connsiteY1146" fmla="*/ 2259703 h 4449429"/>
              <a:gd name="connsiteX1147" fmla="*/ 12109157 w 18982931"/>
              <a:gd name="connsiteY1147" fmla="*/ 2267933 h 4449429"/>
              <a:gd name="connsiteX1148" fmla="*/ 12137972 w 18982931"/>
              <a:gd name="connsiteY1148" fmla="*/ 2580753 h 4449429"/>
              <a:gd name="connsiteX1149" fmla="*/ 12150317 w 18982931"/>
              <a:gd name="connsiteY1149" fmla="*/ 2580753 h 4449429"/>
              <a:gd name="connsiteX1150" fmla="*/ 12179132 w 18982931"/>
              <a:gd name="connsiteY1150" fmla="*/ 2411992 h 4449429"/>
              <a:gd name="connsiteX1151" fmla="*/ 12207942 w 18982931"/>
              <a:gd name="connsiteY1151" fmla="*/ 2160917 h 4449429"/>
              <a:gd name="connsiteX1152" fmla="*/ 12216174 w 18982931"/>
              <a:gd name="connsiteY1152" fmla="*/ 2152686 h 4449429"/>
              <a:gd name="connsiteX1153" fmla="*/ 12331423 w 18982931"/>
              <a:gd name="connsiteY1153" fmla="*/ 2152686 h 4449429"/>
              <a:gd name="connsiteX1154" fmla="*/ 12331423 w 18982931"/>
              <a:gd name="connsiteY1154" fmla="*/ 2317327 h 4449429"/>
              <a:gd name="connsiteX1155" fmla="*/ 12496064 w 18982931"/>
              <a:gd name="connsiteY1155" fmla="*/ 2313208 h 4449429"/>
              <a:gd name="connsiteX1156" fmla="*/ 12557802 w 18982931"/>
              <a:gd name="connsiteY1156" fmla="*/ 2210310 h 4449429"/>
              <a:gd name="connsiteX1157" fmla="*/ 12566034 w 18982931"/>
              <a:gd name="connsiteY1157" fmla="*/ 2206191 h 4449429"/>
              <a:gd name="connsiteX1158" fmla="*/ 12598962 w 18982931"/>
              <a:gd name="connsiteY1158" fmla="*/ 2267933 h 4449429"/>
              <a:gd name="connsiteX1159" fmla="*/ 12607194 w 18982931"/>
              <a:gd name="connsiteY1159" fmla="*/ 2263816 h 4449429"/>
              <a:gd name="connsiteX1160" fmla="*/ 12607194 w 18982931"/>
              <a:gd name="connsiteY1160" fmla="*/ 1461193 h 4449429"/>
              <a:gd name="connsiteX1161" fmla="*/ 12677169 w 18982931"/>
              <a:gd name="connsiteY1161" fmla="*/ 1230695 h 4449429"/>
              <a:gd name="connsiteX1162" fmla="*/ 12920017 w 18982931"/>
              <a:gd name="connsiteY1162" fmla="*/ 1230695 h 4449429"/>
              <a:gd name="connsiteX1163" fmla="*/ 12948827 w 18982931"/>
              <a:gd name="connsiteY1163" fmla="*/ 1490003 h 4449429"/>
              <a:gd name="connsiteX1164" fmla="*/ 12948827 w 18982931"/>
              <a:gd name="connsiteY1164" fmla="*/ 1909838 h 4449429"/>
              <a:gd name="connsiteX1165" fmla="*/ 12948827 w 18982931"/>
              <a:gd name="connsiteY1165" fmla="*/ 1975695 h 4449429"/>
              <a:gd name="connsiteX1166" fmla="*/ 12969405 w 18982931"/>
              <a:gd name="connsiteY1166" fmla="*/ 1979812 h 4449429"/>
              <a:gd name="connsiteX1167" fmla="*/ 12989987 w 18982931"/>
              <a:gd name="connsiteY1167" fmla="*/ 1913955 h 4449429"/>
              <a:gd name="connsiteX1168" fmla="*/ 12989987 w 18982931"/>
              <a:gd name="connsiteY1168" fmla="*/ 1469425 h 4449429"/>
              <a:gd name="connsiteX1169" fmla="*/ 13064076 w 18982931"/>
              <a:gd name="connsiteY1169" fmla="*/ 1395336 h 4449429"/>
              <a:gd name="connsiteX1170" fmla="*/ 13146396 w 18982931"/>
              <a:gd name="connsiteY1170" fmla="*/ 1395336 h 4449429"/>
              <a:gd name="connsiteX1171" fmla="*/ 13146396 w 18982931"/>
              <a:gd name="connsiteY1171" fmla="*/ 1111328 h 4449429"/>
              <a:gd name="connsiteX1172" fmla="*/ 13216366 w 18982931"/>
              <a:gd name="connsiteY1172" fmla="*/ 1103096 h 4449429"/>
              <a:gd name="connsiteX1173" fmla="*/ 13228716 w 18982931"/>
              <a:gd name="connsiteY1173" fmla="*/ 1041358 h 4449429"/>
              <a:gd name="connsiteX1174" fmla="*/ 13368662 w 18982931"/>
              <a:gd name="connsiteY1174" fmla="*/ 1041358 h 4449429"/>
              <a:gd name="connsiteX1175" fmla="*/ 13368662 w 18982931"/>
              <a:gd name="connsiteY1175" fmla="*/ 687379 h 4449429"/>
              <a:gd name="connsiteX1176" fmla="*/ 13483911 w 18982931"/>
              <a:gd name="connsiteY1176" fmla="*/ 687379 h 4449429"/>
              <a:gd name="connsiteX1177" fmla="*/ 13483911 w 18982931"/>
              <a:gd name="connsiteY1177" fmla="*/ 617404 h 4449429"/>
              <a:gd name="connsiteX1178" fmla="*/ 13483911 w 18982931"/>
              <a:gd name="connsiteY1178" fmla="*/ 131714 h 4449429"/>
              <a:gd name="connsiteX1179" fmla="*/ 13541534 w 18982931"/>
              <a:gd name="connsiteY1179" fmla="*/ 74089 h 4449429"/>
              <a:gd name="connsiteX1180" fmla="*/ 13685593 w 18982931"/>
              <a:gd name="connsiteY1180" fmla="*/ 74089 h 4449429"/>
              <a:gd name="connsiteX1181" fmla="*/ 13730872 w 18982931"/>
              <a:gd name="connsiteY1181" fmla="*/ 49392 h 4449429"/>
              <a:gd name="connsiteX1182" fmla="*/ 13739104 w 18982931"/>
              <a:gd name="connsiteY1182" fmla="*/ 0 h 4449429"/>
              <a:gd name="connsiteX0" fmla="*/ 16404499 w 18982931"/>
              <a:gd name="connsiteY0" fmla="*/ 4309270 h 4449429"/>
              <a:gd name="connsiteX1" fmla="*/ 16404499 w 18982931"/>
              <a:gd name="connsiteY1" fmla="*/ 4366104 h 4449429"/>
              <a:gd name="connsiteX2" fmla="*/ 16461332 w 18982931"/>
              <a:gd name="connsiteY2" fmla="*/ 4366104 h 4449429"/>
              <a:gd name="connsiteX3" fmla="*/ 16461332 w 18982931"/>
              <a:gd name="connsiteY3" fmla="*/ 4309270 h 4449429"/>
              <a:gd name="connsiteX4" fmla="*/ 16404499 w 18982931"/>
              <a:gd name="connsiteY4" fmla="*/ 4309270 h 4449429"/>
              <a:gd name="connsiteX5" fmla="*/ 16292444 w 18982931"/>
              <a:gd name="connsiteY5" fmla="*/ 4309270 h 4449429"/>
              <a:gd name="connsiteX6" fmla="*/ 16292444 w 18982931"/>
              <a:gd name="connsiteY6" fmla="*/ 4366104 h 4449429"/>
              <a:gd name="connsiteX7" fmla="*/ 16349278 w 18982931"/>
              <a:gd name="connsiteY7" fmla="*/ 4366104 h 4449429"/>
              <a:gd name="connsiteX8" fmla="*/ 16349278 w 18982931"/>
              <a:gd name="connsiteY8" fmla="*/ 4309270 h 4449429"/>
              <a:gd name="connsiteX9" fmla="*/ 16292444 w 18982931"/>
              <a:gd name="connsiteY9" fmla="*/ 4309270 h 4449429"/>
              <a:gd name="connsiteX10" fmla="*/ 16180390 w 18982931"/>
              <a:gd name="connsiteY10" fmla="*/ 4309270 h 4449429"/>
              <a:gd name="connsiteX11" fmla="*/ 16180390 w 18982931"/>
              <a:gd name="connsiteY11" fmla="*/ 4366104 h 4449429"/>
              <a:gd name="connsiteX12" fmla="*/ 16237224 w 18982931"/>
              <a:gd name="connsiteY12" fmla="*/ 4366104 h 4449429"/>
              <a:gd name="connsiteX13" fmla="*/ 16237224 w 18982931"/>
              <a:gd name="connsiteY13" fmla="*/ 4309270 h 4449429"/>
              <a:gd name="connsiteX14" fmla="*/ 16180390 w 18982931"/>
              <a:gd name="connsiteY14" fmla="*/ 4309270 h 4449429"/>
              <a:gd name="connsiteX15" fmla="*/ 2813944 w 18982931"/>
              <a:gd name="connsiteY15" fmla="*/ 4309269 h 4449429"/>
              <a:gd name="connsiteX16" fmla="*/ 2813944 w 18982931"/>
              <a:gd name="connsiteY16" fmla="*/ 4366102 h 4449429"/>
              <a:gd name="connsiteX17" fmla="*/ 2870780 w 18982931"/>
              <a:gd name="connsiteY17" fmla="*/ 4366102 h 4449429"/>
              <a:gd name="connsiteX18" fmla="*/ 2870780 w 18982931"/>
              <a:gd name="connsiteY18" fmla="*/ 4309269 h 4449429"/>
              <a:gd name="connsiteX19" fmla="*/ 2813944 w 18982931"/>
              <a:gd name="connsiteY19" fmla="*/ 4309269 h 4449429"/>
              <a:gd name="connsiteX20" fmla="*/ 2701890 w 18982931"/>
              <a:gd name="connsiteY20" fmla="*/ 4309269 h 4449429"/>
              <a:gd name="connsiteX21" fmla="*/ 2701890 w 18982931"/>
              <a:gd name="connsiteY21" fmla="*/ 4366102 h 4449429"/>
              <a:gd name="connsiteX22" fmla="*/ 2758723 w 18982931"/>
              <a:gd name="connsiteY22" fmla="*/ 4366102 h 4449429"/>
              <a:gd name="connsiteX23" fmla="*/ 2758723 w 18982931"/>
              <a:gd name="connsiteY23" fmla="*/ 4309269 h 4449429"/>
              <a:gd name="connsiteX24" fmla="*/ 2701890 w 18982931"/>
              <a:gd name="connsiteY24" fmla="*/ 4309269 h 4449429"/>
              <a:gd name="connsiteX25" fmla="*/ 2589843 w 18982931"/>
              <a:gd name="connsiteY25" fmla="*/ 4309269 h 4449429"/>
              <a:gd name="connsiteX26" fmla="*/ 2589843 w 18982931"/>
              <a:gd name="connsiteY26" fmla="*/ 4366102 h 4449429"/>
              <a:gd name="connsiteX27" fmla="*/ 2646669 w 18982931"/>
              <a:gd name="connsiteY27" fmla="*/ 4366102 h 4449429"/>
              <a:gd name="connsiteX28" fmla="*/ 2646669 w 18982931"/>
              <a:gd name="connsiteY28" fmla="*/ 4309269 h 4449429"/>
              <a:gd name="connsiteX29" fmla="*/ 2589843 w 18982931"/>
              <a:gd name="connsiteY29" fmla="*/ 4309269 h 4449429"/>
              <a:gd name="connsiteX30" fmla="*/ 16404499 w 18982931"/>
              <a:gd name="connsiteY30" fmla="*/ 4163982 h 4449429"/>
              <a:gd name="connsiteX31" fmla="*/ 16404499 w 18982931"/>
              <a:gd name="connsiteY31" fmla="*/ 4220816 h 4449429"/>
              <a:gd name="connsiteX32" fmla="*/ 16461332 w 18982931"/>
              <a:gd name="connsiteY32" fmla="*/ 4220816 h 4449429"/>
              <a:gd name="connsiteX33" fmla="*/ 16461332 w 18982931"/>
              <a:gd name="connsiteY33" fmla="*/ 4163982 h 4449429"/>
              <a:gd name="connsiteX34" fmla="*/ 16404499 w 18982931"/>
              <a:gd name="connsiteY34" fmla="*/ 4163982 h 4449429"/>
              <a:gd name="connsiteX35" fmla="*/ 16292444 w 18982931"/>
              <a:gd name="connsiteY35" fmla="*/ 4163982 h 4449429"/>
              <a:gd name="connsiteX36" fmla="*/ 16292444 w 18982931"/>
              <a:gd name="connsiteY36" fmla="*/ 4220816 h 4449429"/>
              <a:gd name="connsiteX37" fmla="*/ 16349278 w 18982931"/>
              <a:gd name="connsiteY37" fmla="*/ 4220816 h 4449429"/>
              <a:gd name="connsiteX38" fmla="*/ 16349278 w 18982931"/>
              <a:gd name="connsiteY38" fmla="*/ 4163982 h 4449429"/>
              <a:gd name="connsiteX39" fmla="*/ 16292444 w 18982931"/>
              <a:gd name="connsiteY39" fmla="*/ 4163982 h 4449429"/>
              <a:gd name="connsiteX40" fmla="*/ 16180390 w 18982931"/>
              <a:gd name="connsiteY40" fmla="*/ 4163982 h 4449429"/>
              <a:gd name="connsiteX41" fmla="*/ 16180390 w 18982931"/>
              <a:gd name="connsiteY41" fmla="*/ 4220816 h 4449429"/>
              <a:gd name="connsiteX42" fmla="*/ 16237224 w 18982931"/>
              <a:gd name="connsiteY42" fmla="*/ 4220816 h 4449429"/>
              <a:gd name="connsiteX43" fmla="*/ 16237224 w 18982931"/>
              <a:gd name="connsiteY43" fmla="*/ 4163982 h 4449429"/>
              <a:gd name="connsiteX44" fmla="*/ 16180390 w 18982931"/>
              <a:gd name="connsiteY44" fmla="*/ 4163982 h 4449429"/>
              <a:gd name="connsiteX45" fmla="*/ 2813944 w 18982931"/>
              <a:gd name="connsiteY45" fmla="*/ 4163981 h 4449429"/>
              <a:gd name="connsiteX46" fmla="*/ 2813944 w 18982931"/>
              <a:gd name="connsiteY46" fmla="*/ 4220814 h 4449429"/>
              <a:gd name="connsiteX47" fmla="*/ 2870780 w 18982931"/>
              <a:gd name="connsiteY47" fmla="*/ 4220814 h 4449429"/>
              <a:gd name="connsiteX48" fmla="*/ 2870780 w 18982931"/>
              <a:gd name="connsiteY48" fmla="*/ 4163981 h 4449429"/>
              <a:gd name="connsiteX49" fmla="*/ 2813944 w 18982931"/>
              <a:gd name="connsiteY49" fmla="*/ 4163981 h 4449429"/>
              <a:gd name="connsiteX50" fmla="*/ 2701890 w 18982931"/>
              <a:gd name="connsiteY50" fmla="*/ 4163981 h 4449429"/>
              <a:gd name="connsiteX51" fmla="*/ 2701890 w 18982931"/>
              <a:gd name="connsiteY51" fmla="*/ 4220814 h 4449429"/>
              <a:gd name="connsiteX52" fmla="*/ 2758723 w 18982931"/>
              <a:gd name="connsiteY52" fmla="*/ 4220814 h 4449429"/>
              <a:gd name="connsiteX53" fmla="*/ 2758723 w 18982931"/>
              <a:gd name="connsiteY53" fmla="*/ 4163981 h 4449429"/>
              <a:gd name="connsiteX54" fmla="*/ 2701890 w 18982931"/>
              <a:gd name="connsiteY54" fmla="*/ 4163981 h 4449429"/>
              <a:gd name="connsiteX55" fmla="*/ 2589843 w 18982931"/>
              <a:gd name="connsiteY55" fmla="*/ 4163981 h 4449429"/>
              <a:gd name="connsiteX56" fmla="*/ 2589843 w 18982931"/>
              <a:gd name="connsiteY56" fmla="*/ 4220814 h 4449429"/>
              <a:gd name="connsiteX57" fmla="*/ 2646669 w 18982931"/>
              <a:gd name="connsiteY57" fmla="*/ 4220814 h 4449429"/>
              <a:gd name="connsiteX58" fmla="*/ 2646669 w 18982931"/>
              <a:gd name="connsiteY58" fmla="*/ 4163981 h 4449429"/>
              <a:gd name="connsiteX59" fmla="*/ 2589843 w 18982931"/>
              <a:gd name="connsiteY59" fmla="*/ 4163981 h 4449429"/>
              <a:gd name="connsiteX60" fmla="*/ 9851983 w 18982931"/>
              <a:gd name="connsiteY60" fmla="*/ 4073253 h 4449429"/>
              <a:gd name="connsiteX61" fmla="*/ 9851983 w 18982931"/>
              <a:gd name="connsiteY61" fmla="*/ 4282100 h 4449429"/>
              <a:gd name="connsiteX62" fmla="*/ 9897683 w 18982931"/>
              <a:gd name="connsiteY62" fmla="*/ 4282100 h 4449429"/>
              <a:gd name="connsiteX63" fmla="*/ 9897683 w 18982931"/>
              <a:gd name="connsiteY63" fmla="*/ 4073253 h 4449429"/>
              <a:gd name="connsiteX64" fmla="*/ 9851983 w 18982931"/>
              <a:gd name="connsiteY64" fmla="*/ 4073253 h 4449429"/>
              <a:gd name="connsiteX65" fmla="*/ 9760354 w 18982931"/>
              <a:gd name="connsiteY65" fmla="*/ 4073253 h 4449429"/>
              <a:gd name="connsiteX66" fmla="*/ 9760354 w 18982931"/>
              <a:gd name="connsiteY66" fmla="*/ 4282100 h 4449429"/>
              <a:gd name="connsiteX67" fmla="*/ 9806054 w 18982931"/>
              <a:gd name="connsiteY67" fmla="*/ 4282100 h 4449429"/>
              <a:gd name="connsiteX68" fmla="*/ 9806054 w 18982931"/>
              <a:gd name="connsiteY68" fmla="*/ 4073253 h 4449429"/>
              <a:gd name="connsiteX69" fmla="*/ 9760354 w 18982931"/>
              <a:gd name="connsiteY69" fmla="*/ 4073253 h 4449429"/>
              <a:gd name="connsiteX70" fmla="*/ 9668723 w 18982931"/>
              <a:gd name="connsiteY70" fmla="*/ 4073253 h 4449429"/>
              <a:gd name="connsiteX71" fmla="*/ 9668723 w 18982931"/>
              <a:gd name="connsiteY71" fmla="*/ 4282100 h 4449429"/>
              <a:gd name="connsiteX72" fmla="*/ 9714423 w 18982931"/>
              <a:gd name="connsiteY72" fmla="*/ 4282100 h 4449429"/>
              <a:gd name="connsiteX73" fmla="*/ 9714423 w 18982931"/>
              <a:gd name="connsiteY73" fmla="*/ 4073253 h 4449429"/>
              <a:gd name="connsiteX74" fmla="*/ 9668723 w 18982931"/>
              <a:gd name="connsiteY74" fmla="*/ 4073253 h 4449429"/>
              <a:gd name="connsiteX75" fmla="*/ 9577094 w 18982931"/>
              <a:gd name="connsiteY75" fmla="*/ 4073253 h 4449429"/>
              <a:gd name="connsiteX76" fmla="*/ 9577094 w 18982931"/>
              <a:gd name="connsiteY76" fmla="*/ 4282100 h 4449429"/>
              <a:gd name="connsiteX77" fmla="*/ 9622794 w 18982931"/>
              <a:gd name="connsiteY77" fmla="*/ 4282100 h 4449429"/>
              <a:gd name="connsiteX78" fmla="*/ 9622794 w 18982931"/>
              <a:gd name="connsiteY78" fmla="*/ 4073253 h 4449429"/>
              <a:gd name="connsiteX79" fmla="*/ 9577094 w 18982931"/>
              <a:gd name="connsiteY79" fmla="*/ 4073253 h 4449429"/>
              <a:gd name="connsiteX80" fmla="*/ 9485470 w 18982931"/>
              <a:gd name="connsiteY80" fmla="*/ 4073253 h 4449429"/>
              <a:gd name="connsiteX81" fmla="*/ 9485470 w 18982931"/>
              <a:gd name="connsiteY81" fmla="*/ 4282100 h 4449429"/>
              <a:gd name="connsiteX82" fmla="*/ 9531165 w 18982931"/>
              <a:gd name="connsiteY82" fmla="*/ 4282100 h 4449429"/>
              <a:gd name="connsiteX83" fmla="*/ 9531165 w 18982931"/>
              <a:gd name="connsiteY83" fmla="*/ 4073253 h 4449429"/>
              <a:gd name="connsiteX84" fmla="*/ 9485470 w 18982931"/>
              <a:gd name="connsiteY84" fmla="*/ 4073253 h 4449429"/>
              <a:gd name="connsiteX85" fmla="*/ 9393836 w 18982931"/>
              <a:gd name="connsiteY85" fmla="*/ 4073253 h 4449429"/>
              <a:gd name="connsiteX86" fmla="*/ 9393836 w 18982931"/>
              <a:gd name="connsiteY86" fmla="*/ 4282100 h 4449429"/>
              <a:gd name="connsiteX87" fmla="*/ 9439536 w 18982931"/>
              <a:gd name="connsiteY87" fmla="*/ 4282100 h 4449429"/>
              <a:gd name="connsiteX88" fmla="*/ 9439536 w 18982931"/>
              <a:gd name="connsiteY88" fmla="*/ 4073253 h 4449429"/>
              <a:gd name="connsiteX89" fmla="*/ 9393836 w 18982931"/>
              <a:gd name="connsiteY89" fmla="*/ 4073253 h 4449429"/>
              <a:gd name="connsiteX90" fmla="*/ 9302203 w 18982931"/>
              <a:gd name="connsiteY90" fmla="*/ 4073253 h 4449429"/>
              <a:gd name="connsiteX91" fmla="*/ 9302203 w 18982931"/>
              <a:gd name="connsiteY91" fmla="*/ 4282100 h 4449429"/>
              <a:gd name="connsiteX92" fmla="*/ 9347904 w 18982931"/>
              <a:gd name="connsiteY92" fmla="*/ 4282100 h 4449429"/>
              <a:gd name="connsiteX93" fmla="*/ 9347904 w 18982931"/>
              <a:gd name="connsiteY93" fmla="*/ 4073253 h 4449429"/>
              <a:gd name="connsiteX94" fmla="*/ 9302203 w 18982931"/>
              <a:gd name="connsiteY94" fmla="*/ 4073253 h 4449429"/>
              <a:gd name="connsiteX95" fmla="*/ 16404499 w 18982931"/>
              <a:gd name="connsiteY95" fmla="*/ 4018694 h 4449429"/>
              <a:gd name="connsiteX96" fmla="*/ 16404499 w 18982931"/>
              <a:gd name="connsiteY96" fmla="*/ 4075528 h 4449429"/>
              <a:gd name="connsiteX97" fmla="*/ 16461332 w 18982931"/>
              <a:gd name="connsiteY97" fmla="*/ 4075528 h 4449429"/>
              <a:gd name="connsiteX98" fmla="*/ 16461332 w 18982931"/>
              <a:gd name="connsiteY98" fmla="*/ 4018694 h 4449429"/>
              <a:gd name="connsiteX99" fmla="*/ 16404499 w 18982931"/>
              <a:gd name="connsiteY99" fmla="*/ 4018694 h 4449429"/>
              <a:gd name="connsiteX100" fmla="*/ 16292444 w 18982931"/>
              <a:gd name="connsiteY100" fmla="*/ 4018694 h 4449429"/>
              <a:gd name="connsiteX101" fmla="*/ 16292444 w 18982931"/>
              <a:gd name="connsiteY101" fmla="*/ 4075528 h 4449429"/>
              <a:gd name="connsiteX102" fmla="*/ 16349278 w 18982931"/>
              <a:gd name="connsiteY102" fmla="*/ 4075528 h 4449429"/>
              <a:gd name="connsiteX103" fmla="*/ 16349278 w 18982931"/>
              <a:gd name="connsiteY103" fmla="*/ 4018694 h 4449429"/>
              <a:gd name="connsiteX104" fmla="*/ 16292444 w 18982931"/>
              <a:gd name="connsiteY104" fmla="*/ 4018694 h 4449429"/>
              <a:gd name="connsiteX105" fmla="*/ 16180390 w 18982931"/>
              <a:gd name="connsiteY105" fmla="*/ 4018694 h 4449429"/>
              <a:gd name="connsiteX106" fmla="*/ 16180390 w 18982931"/>
              <a:gd name="connsiteY106" fmla="*/ 4075528 h 4449429"/>
              <a:gd name="connsiteX107" fmla="*/ 16237224 w 18982931"/>
              <a:gd name="connsiteY107" fmla="*/ 4075528 h 4449429"/>
              <a:gd name="connsiteX108" fmla="*/ 16237224 w 18982931"/>
              <a:gd name="connsiteY108" fmla="*/ 4018694 h 4449429"/>
              <a:gd name="connsiteX109" fmla="*/ 16180390 w 18982931"/>
              <a:gd name="connsiteY109" fmla="*/ 4018694 h 4449429"/>
              <a:gd name="connsiteX110" fmla="*/ 2813944 w 18982931"/>
              <a:gd name="connsiteY110" fmla="*/ 4018692 h 4449429"/>
              <a:gd name="connsiteX111" fmla="*/ 2813944 w 18982931"/>
              <a:gd name="connsiteY111" fmla="*/ 4075526 h 4449429"/>
              <a:gd name="connsiteX112" fmla="*/ 2870780 w 18982931"/>
              <a:gd name="connsiteY112" fmla="*/ 4075526 h 4449429"/>
              <a:gd name="connsiteX113" fmla="*/ 2870780 w 18982931"/>
              <a:gd name="connsiteY113" fmla="*/ 4018692 h 4449429"/>
              <a:gd name="connsiteX114" fmla="*/ 2813944 w 18982931"/>
              <a:gd name="connsiteY114" fmla="*/ 4018692 h 4449429"/>
              <a:gd name="connsiteX115" fmla="*/ 2701890 w 18982931"/>
              <a:gd name="connsiteY115" fmla="*/ 4018692 h 4449429"/>
              <a:gd name="connsiteX116" fmla="*/ 2701890 w 18982931"/>
              <a:gd name="connsiteY116" fmla="*/ 4075526 h 4449429"/>
              <a:gd name="connsiteX117" fmla="*/ 2758723 w 18982931"/>
              <a:gd name="connsiteY117" fmla="*/ 4075526 h 4449429"/>
              <a:gd name="connsiteX118" fmla="*/ 2758723 w 18982931"/>
              <a:gd name="connsiteY118" fmla="*/ 4018692 h 4449429"/>
              <a:gd name="connsiteX119" fmla="*/ 2701890 w 18982931"/>
              <a:gd name="connsiteY119" fmla="*/ 4018692 h 4449429"/>
              <a:gd name="connsiteX120" fmla="*/ 2589843 w 18982931"/>
              <a:gd name="connsiteY120" fmla="*/ 4018692 h 4449429"/>
              <a:gd name="connsiteX121" fmla="*/ 2589843 w 18982931"/>
              <a:gd name="connsiteY121" fmla="*/ 4075526 h 4449429"/>
              <a:gd name="connsiteX122" fmla="*/ 2646669 w 18982931"/>
              <a:gd name="connsiteY122" fmla="*/ 4075526 h 4449429"/>
              <a:gd name="connsiteX123" fmla="*/ 2646669 w 18982931"/>
              <a:gd name="connsiteY123" fmla="*/ 4018692 h 4449429"/>
              <a:gd name="connsiteX124" fmla="*/ 2589843 w 18982931"/>
              <a:gd name="connsiteY124" fmla="*/ 4018692 h 4449429"/>
              <a:gd name="connsiteX125" fmla="*/ 16404499 w 18982931"/>
              <a:gd name="connsiteY125" fmla="*/ 3873406 h 4449429"/>
              <a:gd name="connsiteX126" fmla="*/ 16404499 w 18982931"/>
              <a:gd name="connsiteY126" fmla="*/ 3930240 h 4449429"/>
              <a:gd name="connsiteX127" fmla="*/ 16461332 w 18982931"/>
              <a:gd name="connsiteY127" fmla="*/ 3930240 h 4449429"/>
              <a:gd name="connsiteX128" fmla="*/ 16461332 w 18982931"/>
              <a:gd name="connsiteY128" fmla="*/ 3873406 h 4449429"/>
              <a:gd name="connsiteX129" fmla="*/ 16404499 w 18982931"/>
              <a:gd name="connsiteY129" fmla="*/ 3873406 h 4449429"/>
              <a:gd name="connsiteX130" fmla="*/ 16292444 w 18982931"/>
              <a:gd name="connsiteY130" fmla="*/ 3873406 h 4449429"/>
              <a:gd name="connsiteX131" fmla="*/ 16292444 w 18982931"/>
              <a:gd name="connsiteY131" fmla="*/ 3930240 h 4449429"/>
              <a:gd name="connsiteX132" fmla="*/ 16349278 w 18982931"/>
              <a:gd name="connsiteY132" fmla="*/ 3930240 h 4449429"/>
              <a:gd name="connsiteX133" fmla="*/ 16349278 w 18982931"/>
              <a:gd name="connsiteY133" fmla="*/ 3873406 h 4449429"/>
              <a:gd name="connsiteX134" fmla="*/ 16292444 w 18982931"/>
              <a:gd name="connsiteY134" fmla="*/ 3873406 h 4449429"/>
              <a:gd name="connsiteX135" fmla="*/ 16180390 w 18982931"/>
              <a:gd name="connsiteY135" fmla="*/ 3873406 h 4449429"/>
              <a:gd name="connsiteX136" fmla="*/ 16180390 w 18982931"/>
              <a:gd name="connsiteY136" fmla="*/ 3930240 h 4449429"/>
              <a:gd name="connsiteX137" fmla="*/ 16237224 w 18982931"/>
              <a:gd name="connsiteY137" fmla="*/ 3930240 h 4449429"/>
              <a:gd name="connsiteX138" fmla="*/ 16237224 w 18982931"/>
              <a:gd name="connsiteY138" fmla="*/ 3873406 h 4449429"/>
              <a:gd name="connsiteX139" fmla="*/ 16180390 w 18982931"/>
              <a:gd name="connsiteY139" fmla="*/ 3873406 h 4449429"/>
              <a:gd name="connsiteX140" fmla="*/ 2813944 w 18982931"/>
              <a:gd name="connsiteY140" fmla="*/ 3873404 h 4449429"/>
              <a:gd name="connsiteX141" fmla="*/ 2813944 w 18982931"/>
              <a:gd name="connsiteY141" fmla="*/ 3930238 h 4449429"/>
              <a:gd name="connsiteX142" fmla="*/ 2870780 w 18982931"/>
              <a:gd name="connsiteY142" fmla="*/ 3930238 h 4449429"/>
              <a:gd name="connsiteX143" fmla="*/ 2870780 w 18982931"/>
              <a:gd name="connsiteY143" fmla="*/ 3873404 h 4449429"/>
              <a:gd name="connsiteX144" fmla="*/ 2813944 w 18982931"/>
              <a:gd name="connsiteY144" fmla="*/ 3873404 h 4449429"/>
              <a:gd name="connsiteX145" fmla="*/ 2701890 w 18982931"/>
              <a:gd name="connsiteY145" fmla="*/ 3873404 h 4449429"/>
              <a:gd name="connsiteX146" fmla="*/ 2701890 w 18982931"/>
              <a:gd name="connsiteY146" fmla="*/ 3930238 h 4449429"/>
              <a:gd name="connsiteX147" fmla="*/ 2758723 w 18982931"/>
              <a:gd name="connsiteY147" fmla="*/ 3930238 h 4449429"/>
              <a:gd name="connsiteX148" fmla="*/ 2758723 w 18982931"/>
              <a:gd name="connsiteY148" fmla="*/ 3873404 h 4449429"/>
              <a:gd name="connsiteX149" fmla="*/ 2701890 w 18982931"/>
              <a:gd name="connsiteY149" fmla="*/ 3873404 h 4449429"/>
              <a:gd name="connsiteX150" fmla="*/ 2589843 w 18982931"/>
              <a:gd name="connsiteY150" fmla="*/ 3873404 h 4449429"/>
              <a:gd name="connsiteX151" fmla="*/ 2589843 w 18982931"/>
              <a:gd name="connsiteY151" fmla="*/ 3930238 h 4449429"/>
              <a:gd name="connsiteX152" fmla="*/ 2646669 w 18982931"/>
              <a:gd name="connsiteY152" fmla="*/ 3930238 h 4449429"/>
              <a:gd name="connsiteX153" fmla="*/ 2646669 w 18982931"/>
              <a:gd name="connsiteY153" fmla="*/ 3873404 h 4449429"/>
              <a:gd name="connsiteX154" fmla="*/ 2589843 w 18982931"/>
              <a:gd name="connsiteY154" fmla="*/ 3873404 h 4449429"/>
              <a:gd name="connsiteX155" fmla="*/ 17351339 w 18982931"/>
              <a:gd name="connsiteY155" fmla="*/ 3769299 h 4449429"/>
              <a:gd name="connsiteX156" fmla="*/ 17351339 w 18982931"/>
              <a:gd name="connsiteY156" fmla="*/ 3815000 h 4449429"/>
              <a:gd name="connsiteX157" fmla="*/ 17560187 w 18982931"/>
              <a:gd name="connsiteY157" fmla="*/ 3815000 h 4449429"/>
              <a:gd name="connsiteX158" fmla="*/ 17560187 w 18982931"/>
              <a:gd name="connsiteY158" fmla="*/ 3769299 h 4449429"/>
              <a:gd name="connsiteX159" fmla="*/ 17351339 w 18982931"/>
              <a:gd name="connsiteY159" fmla="*/ 3769299 h 4449429"/>
              <a:gd name="connsiteX160" fmla="*/ 16404499 w 18982931"/>
              <a:gd name="connsiteY160" fmla="*/ 3728118 h 4449429"/>
              <a:gd name="connsiteX161" fmla="*/ 16404499 w 18982931"/>
              <a:gd name="connsiteY161" fmla="*/ 3784951 h 4449429"/>
              <a:gd name="connsiteX162" fmla="*/ 16461332 w 18982931"/>
              <a:gd name="connsiteY162" fmla="*/ 3784951 h 4449429"/>
              <a:gd name="connsiteX163" fmla="*/ 16461332 w 18982931"/>
              <a:gd name="connsiteY163" fmla="*/ 3728118 h 4449429"/>
              <a:gd name="connsiteX164" fmla="*/ 16404499 w 18982931"/>
              <a:gd name="connsiteY164" fmla="*/ 3728118 h 4449429"/>
              <a:gd name="connsiteX165" fmla="*/ 16292444 w 18982931"/>
              <a:gd name="connsiteY165" fmla="*/ 3728118 h 4449429"/>
              <a:gd name="connsiteX166" fmla="*/ 16292444 w 18982931"/>
              <a:gd name="connsiteY166" fmla="*/ 3784951 h 4449429"/>
              <a:gd name="connsiteX167" fmla="*/ 16349278 w 18982931"/>
              <a:gd name="connsiteY167" fmla="*/ 3784951 h 4449429"/>
              <a:gd name="connsiteX168" fmla="*/ 16349278 w 18982931"/>
              <a:gd name="connsiteY168" fmla="*/ 3728118 h 4449429"/>
              <a:gd name="connsiteX169" fmla="*/ 16292444 w 18982931"/>
              <a:gd name="connsiteY169" fmla="*/ 3728118 h 4449429"/>
              <a:gd name="connsiteX170" fmla="*/ 16180390 w 18982931"/>
              <a:gd name="connsiteY170" fmla="*/ 3728118 h 4449429"/>
              <a:gd name="connsiteX171" fmla="*/ 16180390 w 18982931"/>
              <a:gd name="connsiteY171" fmla="*/ 3784951 h 4449429"/>
              <a:gd name="connsiteX172" fmla="*/ 16237224 w 18982931"/>
              <a:gd name="connsiteY172" fmla="*/ 3784951 h 4449429"/>
              <a:gd name="connsiteX173" fmla="*/ 16237224 w 18982931"/>
              <a:gd name="connsiteY173" fmla="*/ 3728118 h 4449429"/>
              <a:gd name="connsiteX174" fmla="*/ 16180390 w 18982931"/>
              <a:gd name="connsiteY174" fmla="*/ 3728118 h 4449429"/>
              <a:gd name="connsiteX175" fmla="*/ 2813944 w 18982931"/>
              <a:gd name="connsiteY175" fmla="*/ 3728116 h 4449429"/>
              <a:gd name="connsiteX176" fmla="*/ 2813944 w 18982931"/>
              <a:gd name="connsiteY176" fmla="*/ 3784950 h 4449429"/>
              <a:gd name="connsiteX177" fmla="*/ 2870780 w 18982931"/>
              <a:gd name="connsiteY177" fmla="*/ 3784950 h 4449429"/>
              <a:gd name="connsiteX178" fmla="*/ 2870780 w 18982931"/>
              <a:gd name="connsiteY178" fmla="*/ 3728116 h 4449429"/>
              <a:gd name="connsiteX179" fmla="*/ 2813944 w 18982931"/>
              <a:gd name="connsiteY179" fmla="*/ 3728116 h 4449429"/>
              <a:gd name="connsiteX180" fmla="*/ 2701891 w 18982931"/>
              <a:gd name="connsiteY180" fmla="*/ 3728116 h 4449429"/>
              <a:gd name="connsiteX181" fmla="*/ 2701891 w 18982931"/>
              <a:gd name="connsiteY181" fmla="*/ 3784950 h 4449429"/>
              <a:gd name="connsiteX182" fmla="*/ 2758730 w 18982931"/>
              <a:gd name="connsiteY182" fmla="*/ 3784950 h 4449429"/>
              <a:gd name="connsiteX183" fmla="*/ 2758730 w 18982931"/>
              <a:gd name="connsiteY183" fmla="*/ 3728116 h 4449429"/>
              <a:gd name="connsiteX184" fmla="*/ 2701891 w 18982931"/>
              <a:gd name="connsiteY184" fmla="*/ 3728116 h 4449429"/>
              <a:gd name="connsiteX185" fmla="*/ 2589845 w 18982931"/>
              <a:gd name="connsiteY185" fmla="*/ 3728116 h 4449429"/>
              <a:gd name="connsiteX186" fmla="*/ 2589845 w 18982931"/>
              <a:gd name="connsiteY186" fmla="*/ 3784950 h 4449429"/>
              <a:gd name="connsiteX187" fmla="*/ 2646671 w 18982931"/>
              <a:gd name="connsiteY187" fmla="*/ 3784950 h 4449429"/>
              <a:gd name="connsiteX188" fmla="*/ 2646671 w 18982931"/>
              <a:gd name="connsiteY188" fmla="*/ 3728116 h 4449429"/>
              <a:gd name="connsiteX189" fmla="*/ 2589845 w 18982931"/>
              <a:gd name="connsiteY189" fmla="*/ 3728116 h 4449429"/>
              <a:gd name="connsiteX190" fmla="*/ 17351339 w 18982931"/>
              <a:gd name="connsiteY190" fmla="*/ 3677667 h 4449429"/>
              <a:gd name="connsiteX191" fmla="*/ 17351339 w 18982931"/>
              <a:gd name="connsiteY191" fmla="*/ 3723368 h 4449429"/>
              <a:gd name="connsiteX192" fmla="*/ 17560187 w 18982931"/>
              <a:gd name="connsiteY192" fmla="*/ 3723368 h 4449429"/>
              <a:gd name="connsiteX193" fmla="*/ 17560187 w 18982931"/>
              <a:gd name="connsiteY193" fmla="*/ 3677667 h 4449429"/>
              <a:gd name="connsiteX194" fmla="*/ 17351339 w 18982931"/>
              <a:gd name="connsiteY194" fmla="*/ 3677667 h 4449429"/>
              <a:gd name="connsiteX195" fmla="*/ 12612246 w 18982931"/>
              <a:gd name="connsiteY195" fmla="*/ 3645952 h 4449429"/>
              <a:gd name="connsiteX196" fmla="*/ 12612246 w 18982931"/>
              <a:gd name="connsiteY196" fmla="*/ 3702785 h 4449429"/>
              <a:gd name="connsiteX197" fmla="*/ 12669079 w 18982931"/>
              <a:gd name="connsiteY197" fmla="*/ 3702785 h 4449429"/>
              <a:gd name="connsiteX198" fmla="*/ 12669079 w 18982931"/>
              <a:gd name="connsiteY198" fmla="*/ 3645952 h 4449429"/>
              <a:gd name="connsiteX199" fmla="*/ 12612246 w 18982931"/>
              <a:gd name="connsiteY199" fmla="*/ 3645952 h 4449429"/>
              <a:gd name="connsiteX200" fmla="*/ 12500191 w 18982931"/>
              <a:gd name="connsiteY200" fmla="*/ 3645952 h 4449429"/>
              <a:gd name="connsiteX201" fmla="*/ 12500191 w 18982931"/>
              <a:gd name="connsiteY201" fmla="*/ 3702785 h 4449429"/>
              <a:gd name="connsiteX202" fmla="*/ 12557025 w 18982931"/>
              <a:gd name="connsiteY202" fmla="*/ 3702785 h 4449429"/>
              <a:gd name="connsiteX203" fmla="*/ 12557025 w 18982931"/>
              <a:gd name="connsiteY203" fmla="*/ 3645952 h 4449429"/>
              <a:gd name="connsiteX204" fmla="*/ 12500191 w 18982931"/>
              <a:gd name="connsiteY204" fmla="*/ 3645952 h 4449429"/>
              <a:gd name="connsiteX205" fmla="*/ 12388137 w 18982931"/>
              <a:gd name="connsiteY205" fmla="*/ 3645952 h 4449429"/>
              <a:gd name="connsiteX206" fmla="*/ 12388137 w 18982931"/>
              <a:gd name="connsiteY206" fmla="*/ 3702785 h 4449429"/>
              <a:gd name="connsiteX207" fmla="*/ 12444971 w 18982931"/>
              <a:gd name="connsiteY207" fmla="*/ 3702785 h 4449429"/>
              <a:gd name="connsiteX208" fmla="*/ 12444971 w 18982931"/>
              <a:gd name="connsiteY208" fmla="*/ 3645952 h 4449429"/>
              <a:gd name="connsiteX209" fmla="*/ 12388137 w 18982931"/>
              <a:gd name="connsiteY209" fmla="*/ 3645952 h 4449429"/>
              <a:gd name="connsiteX210" fmla="*/ 17351339 w 18982931"/>
              <a:gd name="connsiteY210" fmla="*/ 3586038 h 4449429"/>
              <a:gd name="connsiteX211" fmla="*/ 17351339 w 18982931"/>
              <a:gd name="connsiteY211" fmla="*/ 3631739 h 4449429"/>
              <a:gd name="connsiteX212" fmla="*/ 17560187 w 18982931"/>
              <a:gd name="connsiteY212" fmla="*/ 3631739 h 4449429"/>
              <a:gd name="connsiteX213" fmla="*/ 17560187 w 18982931"/>
              <a:gd name="connsiteY213" fmla="*/ 3586038 h 4449429"/>
              <a:gd name="connsiteX214" fmla="*/ 17351339 w 18982931"/>
              <a:gd name="connsiteY214" fmla="*/ 3586038 h 4449429"/>
              <a:gd name="connsiteX215" fmla="*/ 16404499 w 18982931"/>
              <a:gd name="connsiteY215" fmla="*/ 3582830 h 4449429"/>
              <a:gd name="connsiteX216" fmla="*/ 16404499 w 18982931"/>
              <a:gd name="connsiteY216" fmla="*/ 3639663 h 4449429"/>
              <a:gd name="connsiteX217" fmla="*/ 16461332 w 18982931"/>
              <a:gd name="connsiteY217" fmla="*/ 3639663 h 4449429"/>
              <a:gd name="connsiteX218" fmla="*/ 16461332 w 18982931"/>
              <a:gd name="connsiteY218" fmla="*/ 3582830 h 4449429"/>
              <a:gd name="connsiteX219" fmla="*/ 16404499 w 18982931"/>
              <a:gd name="connsiteY219" fmla="*/ 3582830 h 4449429"/>
              <a:gd name="connsiteX220" fmla="*/ 16292444 w 18982931"/>
              <a:gd name="connsiteY220" fmla="*/ 3582830 h 4449429"/>
              <a:gd name="connsiteX221" fmla="*/ 16292444 w 18982931"/>
              <a:gd name="connsiteY221" fmla="*/ 3639663 h 4449429"/>
              <a:gd name="connsiteX222" fmla="*/ 16349278 w 18982931"/>
              <a:gd name="connsiteY222" fmla="*/ 3639663 h 4449429"/>
              <a:gd name="connsiteX223" fmla="*/ 16349278 w 18982931"/>
              <a:gd name="connsiteY223" fmla="*/ 3582830 h 4449429"/>
              <a:gd name="connsiteX224" fmla="*/ 16292444 w 18982931"/>
              <a:gd name="connsiteY224" fmla="*/ 3582830 h 4449429"/>
              <a:gd name="connsiteX225" fmla="*/ 16180390 w 18982931"/>
              <a:gd name="connsiteY225" fmla="*/ 3582830 h 4449429"/>
              <a:gd name="connsiteX226" fmla="*/ 16180390 w 18982931"/>
              <a:gd name="connsiteY226" fmla="*/ 3639663 h 4449429"/>
              <a:gd name="connsiteX227" fmla="*/ 16237224 w 18982931"/>
              <a:gd name="connsiteY227" fmla="*/ 3639663 h 4449429"/>
              <a:gd name="connsiteX228" fmla="*/ 16237224 w 18982931"/>
              <a:gd name="connsiteY228" fmla="*/ 3582830 h 4449429"/>
              <a:gd name="connsiteX229" fmla="*/ 16180390 w 18982931"/>
              <a:gd name="connsiteY229" fmla="*/ 3582830 h 4449429"/>
              <a:gd name="connsiteX230" fmla="*/ 2813944 w 18982931"/>
              <a:gd name="connsiteY230" fmla="*/ 3582828 h 4449429"/>
              <a:gd name="connsiteX231" fmla="*/ 2813944 w 18982931"/>
              <a:gd name="connsiteY231" fmla="*/ 3639662 h 4449429"/>
              <a:gd name="connsiteX232" fmla="*/ 2870780 w 18982931"/>
              <a:gd name="connsiteY232" fmla="*/ 3639662 h 4449429"/>
              <a:gd name="connsiteX233" fmla="*/ 2870780 w 18982931"/>
              <a:gd name="connsiteY233" fmla="*/ 3582828 h 4449429"/>
              <a:gd name="connsiteX234" fmla="*/ 2813944 w 18982931"/>
              <a:gd name="connsiteY234" fmla="*/ 3582828 h 4449429"/>
              <a:gd name="connsiteX235" fmla="*/ 2701891 w 18982931"/>
              <a:gd name="connsiteY235" fmla="*/ 3582828 h 4449429"/>
              <a:gd name="connsiteX236" fmla="*/ 2701891 w 18982931"/>
              <a:gd name="connsiteY236" fmla="*/ 3639662 h 4449429"/>
              <a:gd name="connsiteX237" fmla="*/ 2758730 w 18982931"/>
              <a:gd name="connsiteY237" fmla="*/ 3639662 h 4449429"/>
              <a:gd name="connsiteX238" fmla="*/ 2758730 w 18982931"/>
              <a:gd name="connsiteY238" fmla="*/ 3582828 h 4449429"/>
              <a:gd name="connsiteX239" fmla="*/ 2701891 w 18982931"/>
              <a:gd name="connsiteY239" fmla="*/ 3582828 h 4449429"/>
              <a:gd name="connsiteX240" fmla="*/ 2589845 w 18982931"/>
              <a:gd name="connsiteY240" fmla="*/ 3582828 h 4449429"/>
              <a:gd name="connsiteX241" fmla="*/ 2589845 w 18982931"/>
              <a:gd name="connsiteY241" fmla="*/ 3639662 h 4449429"/>
              <a:gd name="connsiteX242" fmla="*/ 2646671 w 18982931"/>
              <a:gd name="connsiteY242" fmla="*/ 3639662 h 4449429"/>
              <a:gd name="connsiteX243" fmla="*/ 2646671 w 18982931"/>
              <a:gd name="connsiteY243" fmla="*/ 3582828 h 4449429"/>
              <a:gd name="connsiteX244" fmla="*/ 2589845 w 18982931"/>
              <a:gd name="connsiteY244" fmla="*/ 3582828 h 4449429"/>
              <a:gd name="connsiteX245" fmla="*/ 12612246 w 18982931"/>
              <a:gd name="connsiteY245" fmla="*/ 3500664 h 4449429"/>
              <a:gd name="connsiteX246" fmla="*/ 12612246 w 18982931"/>
              <a:gd name="connsiteY246" fmla="*/ 3557497 h 4449429"/>
              <a:gd name="connsiteX247" fmla="*/ 12669079 w 18982931"/>
              <a:gd name="connsiteY247" fmla="*/ 3557497 h 4449429"/>
              <a:gd name="connsiteX248" fmla="*/ 12669079 w 18982931"/>
              <a:gd name="connsiteY248" fmla="*/ 3500664 h 4449429"/>
              <a:gd name="connsiteX249" fmla="*/ 12612246 w 18982931"/>
              <a:gd name="connsiteY249" fmla="*/ 3500664 h 4449429"/>
              <a:gd name="connsiteX250" fmla="*/ 12500191 w 18982931"/>
              <a:gd name="connsiteY250" fmla="*/ 3500664 h 4449429"/>
              <a:gd name="connsiteX251" fmla="*/ 12500191 w 18982931"/>
              <a:gd name="connsiteY251" fmla="*/ 3557497 h 4449429"/>
              <a:gd name="connsiteX252" fmla="*/ 12557025 w 18982931"/>
              <a:gd name="connsiteY252" fmla="*/ 3557497 h 4449429"/>
              <a:gd name="connsiteX253" fmla="*/ 12557025 w 18982931"/>
              <a:gd name="connsiteY253" fmla="*/ 3500664 h 4449429"/>
              <a:gd name="connsiteX254" fmla="*/ 12500191 w 18982931"/>
              <a:gd name="connsiteY254" fmla="*/ 3500664 h 4449429"/>
              <a:gd name="connsiteX255" fmla="*/ 12388137 w 18982931"/>
              <a:gd name="connsiteY255" fmla="*/ 3500664 h 4449429"/>
              <a:gd name="connsiteX256" fmla="*/ 12388137 w 18982931"/>
              <a:gd name="connsiteY256" fmla="*/ 3557497 h 4449429"/>
              <a:gd name="connsiteX257" fmla="*/ 12444971 w 18982931"/>
              <a:gd name="connsiteY257" fmla="*/ 3557497 h 4449429"/>
              <a:gd name="connsiteX258" fmla="*/ 12444971 w 18982931"/>
              <a:gd name="connsiteY258" fmla="*/ 3500664 h 4449429"/>
              <a:gd name="connsiteX259" fmla="*/ 12388137 w 18982931"/>
              <a:gd name="connsiteY259" fmla="*/ 3500664 h 4449429"/>
              <a:gd name="connsiteX260" fmla="*/ 17351339 w 18982931"/>
              <a:gd name="connsiteY260" fmla="*/ 3492933 h 4449429"/>
              <a:gd name="connsiteX261" fmla="*/ 17351339 w 18982931"/>
              <a:gd name="connsiteY261" fmla="*/ 3538633 h 4449429"/>
              <a:gd name="connsiteX262" fmla="*/ 17560187 w 18982931"/>
              <a:gd name="connsiteY262" fmla="*/ 3538633 h 4449429"/>
              <a:gd name="connsiteX263" fmla="*/ 17560187 w 18982931"/>
              <a:gd name="connsiteY263" fmla="*/ 3492933 h 4449429"/>
              <a:gd name="connsiteX264" fmla="*/ 17351339 w 18982931"/>
              <a:gd name="connsiteY264" fmla="*/ 3492933 h 4449429"/>
              <a:gd name="connsiteX265" fmla="*/ 17351339 w 18982931"/>
              <a:gd name="connsiteY265" fmla="*/ 3401301 h 4449429"/>
              <a:gd name="connsiteX266" fmla="*/ 17351339 w 18982931"/>
              <a:gd name="connsiteY266" fmla="*/ 3447001 h 4449429"/>
              <a:gd name="connsiteX267" fmla="*/ 17560187 w 18982931"/>
              <a:gd name="connsiteY267" fmla="*/ 3447001 h 4449429"/>
              <a:gd name="connsiteX268" fmla="*/ 17560187 w 18982931"/>
              <a:gd name="connsiteY268" fmla="*/ 3401301 h 4449429"/>
              <a:gd name="connsiteX269" fmla="*/ 17351339 w 18982931"/>
              <a:gd name="connsiteY269" fmla="*/ 3401301 h 4449429"/>
              <a:gd name="connsiteX270" fmla="*/ 1596781 w 18982931"/>
              <a:gd name="connsiteY270" fmla="*/ 3357078 h 4449429"/>
              <a:gd name="connsiteX271" fmla="*/ 1596781 w 18982931"/>
              <a:gd name="connsiteY271" fmla="*/ 3402779 h 4449429"/>
              <a:gd name="connsiteX272" fmla="*/ 1805629 w 18982931"/>
              <a:gd name="connsiteY272" fmla="*/ 3402779 h 4449429"/>
              <a:gd name="connsiteX273" fmla="*/ 1805629 w 18982931"/>
              <a:gd name="connsiteY273" fmla="*/ 3357078 h 4449429"/>
              <a:gd name="connsiteX274" fmla="*/ 1596781 w 18982931"/>
              <a:gd name="connsiteY274" fmla="*/ 3357078 h 4449429"/>
              <a:gd name="connsiteX275" fmla="*/ 12612246 w 18982931"/>
              <a:gd name="connsiteY275" fmla="*/ 3355375 h 4449429"/>
              <a:gd name="connsiteX276" fmla="*/ 12612246 w 18982931"/>
              <a:gd name="connsiteY276" fmla="*/ 3412209 h 4449429"/>
              <a:gd name="connsiteX277" fmla="*/ 12669079 w 18982931"/>
              <a:gd name="connsiteY277" fmla="*/ 3412209 h 4449429"/>
              <a:gd name="connsiteX278" fmla="*/ 12669079 w 18982931"/>
              <a:gd name="connsiteY278" fmla="*/ 3355375 h 4449429"/>
              <a:gd name="connsiteX279" fmla="*/ 12612246 w 18982931"/>
              <a:gd name="connsiteY279" fmla="*/ 3355375 h 4449429"/>
              <a:gd name="connsiteX280" fmla="*/ 12500191 w 18982931"/>
              <a:gd name="connsiteY280" fmla="*/ 3355375 h 4449429"/>
              <a:gd name="connsiteX281" fmla="*/ 12500191 w 18982931"/>
              <a:gd name="connsiteY281" fmla="*/ 3412209 h 4449429"/>
              <a:gd name="connsiteX282" fmla="*/ 12557025 w 18982931"/>
              <a:gd name="connsiteY282" fmla="*/ 3412209 h 4449429"/>
              <a:gd name="connsiteX283" fmla="*/ 12557025 w 18982931"/>
              <a:gd name="connsiteY283" fmla="*/ 3355375 h 4449429"/>
              <a:gd name="connsiteX284" fmla="*/ 12500191 w 18982931"/>
              <a:gd name="connsiteY284" fmla="*/ 3355375 h 4449429"/>
              <a:gd name="connsiteX285" fmla="*/ 12388137 w 18982931"/>
              <a:gd name="connsiteY285" fmla="*/ 3355375 h 4449429"/>
              <a:gd name="connsiteX286" fmla="*/ 12388137 w 18982931"/>
              <a:gd name="connsiteY286" fmla="*/ 3412209 h 4449429"/>
              <a:gd name="connsiteX287" fmla="*/ 12444971 w 18982931"/>
              <a:gd name="connsiteY287" fmla="*/ 3412209 h 4449429"/>
              <a:gd name="connsiteX288" fmla="*/ 12444971 w 18982931"/>
              <a:gd name="connsiteY288" fmla="*/ 3355375 h 4449429"/>
              <a:gd name="connsiteX289" fmla="*/ 12388137 w 18982931"/>
              <a:gd name="connsiteY289" fmla="*/ 3355375 h 4449429"/>
              <a:gd name="connsiteX290" fmla="*/ 17351339 w 18982931"/>
              <a:gd name="connsiteY290" fmla="*/ 3309670 h 4449429"/>
              <a:gd name="connsiteX291" fmla="*/ 17351339 w 18982931"/>
              <a:gd name="connsiteY291" fmla="*/ 3355371 h 4449429"/>
              <a:gd name="connsiteX292" fmla="*/ 17560187 w 18982931"/>
              <a:gd name="connsiteY292" fmla="*/ 3355371 h 4449429"/>
              <a:gd name="connsiteX293" fmla="*/ 17560187 w 18982931"/>
              <a:gd name="connsiteY293" fmla="*/ 3309670 h 4449429"/>
              <a:gd name="connsiteX294" fmla="*/ 17351339 w 18982931"/>
              <a:gd name="connsiteY294" fmla="*/ 3309670 h 4449429"/>
              <a:gd name="connsiteX295" fmla="*/ 1596781 w 18982931"/>
              <a:gd name="connsiteY295" fmla="*/ 3265446 h 4449429"/>
              <a:gd name="connsiteX296" fmla="*/ 1596781 w 18982931"/>
              <a:gd name="connsiteY296" fmla="*/ 3311147 h 4449429"/>
              <a:gd name="connsiteX297" fmla="*/ 1805629 w 18982931"/>
              <a:gd name="connsiteY297" fmla="*/ 3311147 h 4449429"/>
              <a:gd name="connsiteX298" fmla="*/ 1805629 w 18982931"/>
              <a:gd name="connsiteY298" fmla="*/ 3265446 h 4449429"/>
              <a:gd name="connsiteX299" fmla="*/ 1596781 w 18982931"/>
              <a:gd name="connsiteY299" fmla="*/ 3265446 h 4449429"/>
              <a:gd name="connsiteX300" fmla="*/ 17351339 w 18982931"/>
              <a:gd name="connsiteY300" fmla="*/ 3218041 h 4449429"/>
              <a:gd name="connsiteX301" fmla="*/ 17351339 w 18982931"/>
              <a:gd name="connsiteY301" fmla="*/ 3263742 h 4449429"/>
              <a:gd name="connsiteX302" fmla="*/ 17560187 w 18982931"/>
              <a:gd name="connsiteY302" fmla="*/ 3263742 h 4449429"/>
              <a:gd name="connsiteX303" fmla="*/ 17560187 w 18982931"/>
              <a:gd name="connsiteY303" fmla="*/ 3218041 h 4449429"/>
              <a:gd name="connsiteX304" fmla="*/ 17351339 w 18982931"/>
              <a:gd name="connsiteY304" fmla="*/ 3218041 h 4449429"/>
              <a:gd name="connsiteX305" fmla="*/ 12612246 w 18982931"/>
              <a:gd name="connsiteY305" fmla="*/ 3210087 h 4449429"/>
              <a:gd name="connsiteX306" fmla="*/ 12612246 w 18982931"/>
              <a:gd name="connsiteY306" fmla="*/ 3266921 h 4449429"/>
              <a:gd name="connsiteX307" fmla="*/ 12669079 w 18982931"/>
              <a:gd name="connsiteY307" fmla="*/ 3266921 h 4449429"/>
              <a:gd name="connsiteX308" fmla="*/ 12669079 w 18982931"/>
              <a:gd name="connsiteY308" fmla="*/ 3210087 h 4449429"/>
              <a:gd name="connsiteX309" fmla="*/ 12612246 w 18982931"/>
              <a:gd name="connsiteY309" fmla="*/ 3210087 h 4449429"/>
              <a:gd name="connsiteX310" fmla="*/ 12500191 w 18982931"/>
              <a:gd name="connsiteY310" fmla="*/ 3210087 h 4449429"/>
              <a:gd name="connsiteX311" fmla="*/ 12500191 w 18982931"/>
              <a:gd name="connsiteY311" fmla="*/ 3266921 h 4449429"/>
              <a:gd name="connsiteX312" fmla="*/ 12557025 w 18982931"/>
              <a:gd name="connsiteY312" fmla="*/ 3266921 h 4449429"/>
              <a:gd name="connsiteX313" fmla="*/ 12557025 w 18982931"/>
              <a:gd name="connsiteY313" fmla="*/ 3210087 h 4449429"/>
              <a:gd name="connsiteX314" fmla="*/ 12500191 w 18982931"/>
              <a:gd name="connsiteY314" fmla="*/ 3210087 h 4449429"/>
              <a:gd name="connsiteX315" fmla="*/ 12388137 w 18982931"/>
              <a:gd name="connsiteY315" fmla="*/ 3210087 h 4449429"/>
              <a:gd name="connsiteX316" fmla="*/ 12388137 w 18982931"/>
              <a:gd name="connsiteY316" fmla="*/ 3266921 h 4449429"/>
              <a:gd name="connsiteX317" fmla="*/ 12444971 w 18982931"/>
              <a:gd name="connsiteY317" fmla="*/ 3266921 h 4449429"/>
              <a:gd name="connsiteX318" fmla="*/ 12444971 w 18982931"/>
              <a:gd name="connsiteY318" fmla="*/ 3210087 h 4449429"/>
              <a:gd name="connsiteX319" fmla="*/ 12388137 w 18982931"/>
              <a:gd name="connsiteY319" fmla="*/ 3210087 h 4449429"/>
              <a:gd name="connsiteX320" fmla="*/ 1596781 w 18982931"/>
              <a:gd name="connsiteY320" fmla="*/ 3173817 h 4449429"/>
              <a:gd name="connsiteX321" fmla="*/ 1596781 w 18982931"/>
              <a:gd name="connsiteY321" fmla="*/ 3219518 h 4449429"/>
              <a:gd name="connsiteX322" fmla="*/ 1805629 w 18982931"/>
              <a:gd name="connsiteY322" fmla="*/ 3219518 h 4449429"/>
              <a:gd name="connsiteX323" fmla="*/ 1805629 w 18982931"/>
              <a:gd name="connsiteY323" fmla="*/ 3173817 h 4449429"/>
              <a:gd name="connsiteX324" fmla="*/ 1596781 w 18982931"/>
              <a:gd name="connsiteY324" fmla="*/ 3173817 h 4449429"/>
              <a:gd name="connsiteX325" fmla="*/ 17351339 w 18982931"/>
              <a:gd name="connsiteY325" fmla="*/ 3126412 h 4449429"/>
              <a:gd name="connsiteX326" fmla="*/ 17351339 w 18982931"/>
              <a:gd name="connsiteY326" fmla="*/ 3172113 h 4449429"/>
              <a:gd name="connsiteX327" fmla="*/ 17560187 w 18982931"/>
              <a:gd name="connsiteY327" fmla="*/ 3172113 h 4449429"/>
              <a:gd name="connsiteX328" fmla="*/ 17560187 w 18982931"/>
              <a:gd name="connsiteY328" fmla="*/ 3126412 h 4449429"/>
              <a:gd name="connsiteX329" fmla="*/ 17351339 w 18982931"/>
              <a:gd name="connsiteY329" fmla="*/ 3126412 h 4449429"/>
              <a:gd name="connsiteX330" fmla="*/ 1596781 w 18982931"/>
              <a:gd name="connsiteY330" fmla="*/ 3080712 h 4449429"/>
              <a:gd name="connsiteX331" fmla="*/ 1596781 w 18982931"/>
              <a:gd name="connsiteY331" fmla="*/ 3126412 h 4449429"/>
              <a:gd name="connsiteX332" fmla="*/ 1805629 w 18982931"/>
              <a:gd name="connsiteY332" fmla="*/ 3126412 h 4449429"/>
              <a:gd name="connsiteX333" fmla="*/ 1805629 w 18982931"/>
              <a:gd name="connsiteY333" fmla="*/ 3080712 h 4449429"/>
              <a:gd name="connsiteX334" fmla="*/ 1596781 w 18982931"/>
              <a:gd name="connsiteY334" fmla="*/ 3080712 h 4449429"/>
              <a:gd name="connsiteX335" fmla="*/ 12612246 w 18982931"/>
              <a:gd name="connsiteY335" fmla="*/ 3064799 h 4449429"/>
              <a:gd name="connsiteX336" fmla="*/ 12612246 w 18982931"/>
              <a:gd name="connsiteY336" fmla="*/ 3121633 h 4449429"/>
              <a:gd name="connsiteX337" fmla="*/ 12669079 w 18982931"/>
              <a:gd name="connsiteY337" fmla="*/ 3121633 h 4449429"/>
              <a:gd name="connsiteX338" fmla="*/ 12669079 w 18982931"/>
              <a:gd name="connsiteY338" fmla="*/ 3064799 h 4449429"/>
              <a:gd name="connsiteX339" fmla="*/ 12612246 w 18982931"/>
              <a:gd name="connsiteY339" fmla="*/ 3064799 h 4449429"/>
              <a:gd name="connsiteX340" fmla="*/ 12500191 w 18982931"/>
              <a:gd name="connsiteY340" fmla="*/ 3064799 h 4449429"/>
              <a:gd name="connsiteX341" fmla="*/ 12500191 w 18982931"/>
              <a:gd name="connsiteY341" fmla="*/ 3121633 h 4449429"/>
              <a:gd name="connsiteX342" fmla="*/ 12557025 w 18982931"/>
              <a:gd name="connsiteY342" fmla="*/ 3121633 h 4449429"/>
              <a:gd name="connsiteX343" fmla="*/ 12557025 w 18982931"/>
              <a:gd name="connsiteY343" fmla="*/ 3064799 h 4449429"/>
              <a:gd name="connsiteX344" fmla="*/ 12500191 w 18982931"/>
              <a:gd name="connsiteY344" fmla="*/ 3064799 h 4449429"/>
              <a:gd name="connsiteX345" fmla="*/ 12388137 w 18982931"/>
              <a:gd name="connsiteY345" fmla="*/ 3064799 h 4449429"/>
              <a:gd name="connsiteX346" fmla="*/ 12388137 w 18982931"/>
              <a:gd name="connsiteY346" fmla="*/ 3121633 h 4449429"/>
              <a:gd name="connsiteX347" fmla="*/ 12444971 w 18982931"/>
              <a:gd name="connsiteY347" fmla="*/ 3121633 h 4449429"/>
              <a:gd name="connsiteX348" fmla="*/ 12444971 w 18982931"/>
              <a:gd name="connsiteY348" fmla="*/ 3064799 h 4449429"/>
              <a:gd name="connsiteX349" fmla="*/ 12388137 w 18982931"/>
              <a:gd name="connsiteY349" fmla="*/ 3064799 h 4449429"/>
              <a:gd name="connsiteX350" fmla="*/ 17351339 w 18982931"/>
              <a:gd name="connsiteY350" fmla="*/ 3034782 h 4449429"/>
              <a:gd name="connsiteX351" fmla="*/ 17351339 w 18982931"/>
              <a:gd name="connsiteY351" fmla="*/ 3080482 h 4449429"/>
              <a:gd name="connsiteX352" fmla="*/ 17560187 w 18982931"/>
              <a:gd name="connsiteY352" fmla="*/ 3080482 h 4449429"/>
              <a:gd name="connsiteX353" fmla="*/ 17560187 w 18982931"/>
              <a:gd name="connsiteY353" fmla="*/ 3034782 h 4449429"/>
              <a:gd name="connsiteX354" fmla="*/ 17351339 w 18982931"/>
              <a:gd name="connsiteY354" fmla="*/ 3034782 h 4449429"/>
              <a:gd name="connsiteX355" fmla="*/ 1596781 w 18982931"/>
              <a:gd name="connsiteY355" fmla="*/ 2989080 h 4449429"/>
              <a:gd name="connsiteX356" fmla="*/ 1596781 w 18982931"/>
              <a:gd name="connsiteY356" fmla="*/ 3034780 h 4449429"/>
              <a:gd name="connsiteX357" fmla="*/ 1805629 w 18982931"/>
              <a:gd name="connsiteY357" fmla="*/ 3034780 h 4449429"/>
              <a:gd name="connsiteX358" fmla="*/ 1805629 w 18982931"/>
              <a:gd name="connsiteY358" fmla="*/ 2989080 h 4449429"/>
              <a:gd name="connsiteX359" fmla="*/ 1596781 w 18982931"/>
              <a:gd name="connsiteY359" fmla="*/ 2989080 h 4449429"/>
              <a:gd name="connsiteX360" fmla="*/ 17351339 w 18982931"/>
              <a:gd name="connsiteY360" fmla="*/ 2943153 h 4449429"/>
              <a:gd name="connsiteX361" fmla="*/ 17351339 w 18982931"/>
              <a:gd name="connsiteY361" fmla="*/ 2988853 h 4449429"/>
              <a:gd name="connsiteX362" fmla="*/ 17560187 w 18982931"/>
              <a:gd name="connsiteY362" fmla="*/ 2988853 h 4449429"/>
              <a:gd name="connsiteX363" fmla="*/ 17560187 w 18982931"/>
              <a:gd name="connsiteY363" fmla="*/ 2943153 h 4449429"/>
              <a:gd name="connsiteX364" fmla="*/ 17351339 w 18982931"/>
              <a:gd name="connsiteY364" fmla="*/ 2943153 h 4449429"/>
              <a:gd name="connsiteX365" fmla="*/ 12612246 w 18982931"/>
              <a:gd name="connsiteY365" fmla="*/ 2919511 h 4449429"/>
              <a:gd name="connsiteX366" fmla="*/ 12612246 w 18982931"/>
              <a:gd name="connsiteY366" fmla="*/ 2976345 h 4449429"/>
              <a:gd name="connsiteX367" fmla="*/ 12669079 w 18982931"/>
              <a:gd name="connsiteY367" fmla="*/ 2976345 h 4449429"/>
              <a:gd name="connsiteX368" fmla="*/ 12669079 w 18982931"/>
              <a:gd name="connsiteY368" fmla="*/ 2919511 h 4449429"/>
              <a:gd name="connsiteX369" fmla="*/ 12612246 w 18982931"/>
              <a:gd name="connsiteY369" fmla="*/ 2919511 h 4449429"/>
              <a:gd name="connsiteX370" fmla="*/ 12500191 w 18982931"/>
              <a:gd name="connsiteY370" fmla="*/ 2919511 h 4449429"/>
              <a:gd name="connsiteX371" fmla="*/ 12500191 w 18982931"/>
              <a:gd name="connsiteY371" fmla="*/ 2976345 h 4449429"/>
              <a:gd name="connsiteX372" fmla="*/ 12557025 w 18982931"/>
              <a:gd name="connsiteY372" fmla="*/ 2976345 h 4449429"/>
              <a:gd name="connsiteX373" fmla="*/ 12557025 w 18982931"/>
              <a:gd name="connsiteY373" fmla="*/ 2919511 h 4449429"/>
              <a:gd name="connsiteX374" fmla="*/ 12500191 w 18982931"/>
              <a:gd name="connsiteY374" fmla="*/ 2919511 h 4449429"/>
              <a:gd name="connsiteX375" fmla="*/ 12388137 w 18982931"/>
              <a:gd name="connsiteY375" fmla="*/ 2919511 h 4449429"/>
              <a:gd name="connsiteX376" fmla="*/ 12388137 w 18982931"/>
              <a:gd name="connsiteY376" fmla="*/ 2976345 h 4449429"/>
              <a:gd name="connsiteX377" fmla="*/ 12444971 w 18982931"/>
              <a:gd name="connsiteY377" fmla="*/ 2976345 h 4449429"/>
              <a:gd name="connsiteX378" fmla="*/ 12444971 w 18982931"/>
              <a:gd name="connsiteY378" fmla="*/ 2919511 h 4449429"/>
              <a:gd name="connsiteX379" fmla="*/ 12388137 w 18982931"/>
              <a:gd name="connsiteY379" fmla="*/ 2919511 h 4449429"/>
              <a:gd name="connsiteX380" fmla="*/ 1596781 w 18982931"/>
              <a:gd name="connsiteY380" fmla="*/ 2897450 h 4449429"/>
              <a:gd name="connsiteX381" fmla="*/ 1596781 w 18982931"/>
              <a:gd name="connsiteY381" fmla="*/ 2943150 h 4449429"/>
              <a:gd name="connsiteX382" fmla="*/ 1805629 w 18982931"/>
              <a:gd name="connsiteY382" fmla="*/ 2943150 h 4449429"/>
              <a:gd name="connsiteX383" fmla="*/ 1805629 w 18982931"/>
              <a:gd name="connsiteY383" fmla="*/ 2897450 h 4449429"/>
              <a:gd name="connsiteX384" fmla="*/ 1596781 w 18982931"/>
              <a:gd name="connsiteY384" fmla="*/ 2897450 h 4449429"/>
              <a:gd name="connsiteX385" fmla="*/ 17351339 w 18982931"/>
              <a:gd name="connsiteY385" fmla="*/ 2851522 h 4449429"/>
              <a:gd name="connsiteX386" fmla="*/ 17351339 w 18982931"/>
              <a:gd name="connsiteY386" fmla="*/ 2897223 h 4449429"/>
              <a:gd name="connsiteX387" fmla="*/ 17560187 w 18982931"/>
              <a:gd name="connsiteY387" fmla="*/ 2897223 h 4449429"/>
              <a:gd name="connsiteX388" fmla="*/ 17560187 w 18982931"/>
              <a:gd name="connsiteY388" fmla="*/ 2851522 h 4449429"/>
              <a:gd name="connsiteX389" fmla="*/ 17351339 w 18982931"/>
              <a:gd name="connsiteY389" fmla="*/ 2851522 h 4449429"/>
              <a:gd name="connsiteX390" fmla="*/ 1596781 w 18982931"/>
              <a:gd name="connsiteY390" fmla="*/ 2805821 h 4449429"/>
              <a:gd name="connsiteX391" fmla="*/ 1596781 w 18982931"/>
              <a:gd name="connsiteY391" fmla="*/ 2851521 h 4449429"/>
              <a:gd name="connsiteX392" fmla="*/ 1805629 w 18982931"/>
              <a:gd name="connsiteY392" fmla="*/ 2851521 h 4449429"/>
              <a:gd name="connsiteX393" fmla="*/ 1805629 w 18982931"/>
              <a:gd name="connsiteY393" fmla="*/ 2805821 h 4449429"/>
              <a:gd name="connsiteX394" fmla="*/ 1596781 w 18982931"/>
              <a:gd name="connsiteY394" fmla="*/ 2805821 h 4449429"/>
              <a:gd name="connsiteX395" fmla="*/ 1596781 w 18982931"/>
              <a:gd name="connsiteY395" fmla="*/ 2714192 h 4449429"/>
              <a:gd name="connsiteX396" fmla="*/ 1596781 w 18982931"/>
              <a:gd name="connsiteY396" fmla="*/ 2759892 h 4449429"/>
              <a:gd name="connsiteX397" fmla="*/ 1805629 w 18982931"/>
              <a:gd name="connsiteY397" fmla="*/ 2759892 h 4449429"/>
              <a:gd name="connsiteX398" fmla="*/ 1805629 w 18982931"/>
              <a:gd name="connsiteY398" fmla="*/ 2714192 h 4449429"/>
              <a:gd name="connsiteX399" fmla="*/ 1596781 w 18982931"/>
              <a:gd name="connsiteY399" fmla="*/ 2714192 h 4449429"/>
              <a:gd name="connsiteX400" fmla="*/ 4422120 w 18982931"/>
              <a:gd name="connsiteY400" fmla="*/ 2688604 h 4449429"/>
              <a:gd name="connsiteX401" fmla="*/ 4422120 w 18982931"/>
              <a:gd name="connsiteY401" fmla="*/ 2851522 h 4449429"/>
              <a:gd name="connsiteX402" fmla="*/ 4459897 w 18982931"/>
              <a:gd name="connsiteY402" fmla="*/ 2851522 h 4449429"/>
              <a:gd name="connsiteX403" fmla="*/ 4459897 w 18982931"/>
              <a:gd name="connsiteY403" fmla="*/ 2688604 h 4449429"/>
              <a:gd name="connsiteX404" fmla="*/ 4422120 w 18982931"/>
              <a:gd name="connsiteY404" fmla="*/ 2688604 h 4449429"/>
              <a:gd name="connsiteX405" fmla="*/ 4346370 w 18982931"/>
              <a:gd name="connsiteY405" fmla="*/ 2688604 h 4449429"/>
              <a:gd name="connsiteX406" fmla="*/ 4346370 w 18982931"/>
              <a:gd name="connsiteY406" fmla="*/ 2851522 h 4449429"/>
              <a:gd name="connsiteX407" fmla="*/ 4384149 w 18982931"/>
              <a:gd name="connsiteY407" fmla="*/ 2851522 h 4449429"/>
              <a:gd name="connsiteX408" fmla="*/ 4384149 w 18982931"/>
              <a:gd name="connsiteY408" fmla="*/ 2688604 h 4449429"/>
              <a:gd name="connsiteX409" fmla="*/ 4346370 w 18982931"/>
              <a:gd name="connsiteY409" fmla="*/ 2688604 h 4449429"/>
              <a:gd name="connsiteX410" fmla="*/ 4270624 w 18982931"/>
              <a:gd name="connsiteY410" fmla="*/ 2688604 h 4449429"/>
              <a:gd name="connsiteX411" fmla="*/ 4270624 w 18982931"/>
              <a:gd name="connsiteY411" fmla="*/ 2851522 h 4449429"/>
              <a:gd name="connsiteX412" fmla="*/ 4308407 w 18982931"/>
              <a:gd name="connsiteY412" fmla="*/ 2851522 h 4449429"/>
              <a:gd name="connsiteX413" fmla="*/ 4308407 w 18982931"/>
              <a:gd name="connsiteY413" fmla="*/ 2688604 h 4449429"/>
              <a:gd name="connsiteX414" fmla="*/ 4270624 w 18982931"/>
              <a:gd name="connsiteY414" fmla="*/ 2688604 h 4449429"/>
              <a:gd name="connsiteX415" fmla="*/ 4194881 w 18982931"/>
              <a:gd name="connsiteY415" fmla="*/ 2688604 h 4449429"/>
              <a:gd name="connsiteX416" fmla="*/ 4194881 w 18982931"/>
              <a:gd name="connsiteY416" fmla="*/ 2851522 h 4449429"/>
              <a:gd name="connsiteX417" fmla="*/ 4232658 w 18982931"/>
              <a:gd name="connsiteY417" fmla="*/ 2851522 h 4449429"/>
              <a:gd name="connsiteX418" fmla="*/ 4232658 w 18982931"/>
              <a:gd name="connsiteY418" fmla="*/ 2688604 h 4449429"/>
              <a:gd name="connsiteX419" fmla="*/ 4194881 w 18982931"/>
              <a:gd name="connsiteY419" fmla="*/ 2688604 h 4449429"/>
              <a:gd name="connsiteX420" fmla="*/ 4119132 w 18982931"/>
              <a:gd name="connsiteY420" fmla="*/ 2688604 h 4449429"/>
              <a:gd name="connsiteX421" fmla="*/ 4119132 w 18982931"/>
              <a:gd name="connsiteY421" fmla="*/ 2851522 h 4449429"/>
              <a:gd name="connsiteX422" fmla="*/ 4156909 w 18982931"/>
              <a:gd name="connsiteY422" fmla="*/ 2851522 h 4449429"/>
              <a:gd name="connsiteX423" fmla="*/ 4156909 w 18982931"/>
              <a:gd name="connsiteY423" fmla="*/ 2688604 h 4449429"/>
              <a:gd name="connsiteX424" fmla="*/ 4119132 w 18982931"/>
              <a:gd name="connsiteY424" fmla="*/ 2688604 h 4449429"/>
              <a:gd name="connsiteX425" fmla="*/ 4043383 w 18982931"/>
              <a:gd name="connsiteY425" fmla="*/ 2688604 h 4449429"/>
              <a:gd name="connsiteX426" fmla="*/ 4043383 w 18982931"/>
              <a:gd name="connsiteY426" fmla="*/ 2851522 h 4449429"/>
              <a:gd name="connsiteX427" fmla="*/ 4081160 w 18982931"/>
              <a:gd name="connsiteY427" fmla="*/ 2851522 h 4449429"/>
              <a:gd name="connsiteX428" fmla="*/ 4081160 w 18982931"/>
              <a:gd name="connsiteY428" fmla="*/ 2688604 h 4449429"/>
              <a:gd name="connsiteX429" fmla="*/ 4043383 w 18982931"/>
              <a:gd name="connsiteY429" fmla="*/ 2688604 h 4449429"/>
              <a:gd name="connsiteX430" fmla="*/ 3967636 w 18982931"/>
              <a:gd name="connsiteY430" fmla="*/ 2688604 h 4449429"/>
              <a:gd name="connsiteX431" fmla="*/ 3967636 w 18982931"/>
              <a:gd name="connsiteY431" fmla="*/ 2851522 h 4449429"/>
              <a:gd name="connsiteX432" fmla="*/ 4005415 w 18982931"/>
              <a:gd name="connsiteY432" fmla="*/ 2851522 h 4449429"/>
              <a:gd name="connsiteX433" fmla="*/ 4005415 w 18982931"/>
              <a:gd name="connsiteY433" fmla="*/ 2688604 h 4449429"/>
              <a:gd name="connsiteX434" fmla="*/ 3967636 w 18982931"/>
              <a:gd name="connsiteY434" fmla="*/ 2688604 h 4449429"/>
              <a:gd name="connsiteX435" fmla="*/ 3891895 w 18982931"/>
              <a:gd name="connsiteY435" fmla="*/ 2688604 h 4449429"/>
              <a:gd name="connsiteX436" fmla="*/ 3891895 w 18982931"/>
              <a:gd name="connsiteY436" fmla="*/ 2851522 h 4449429"/>
              <a:gd name="connsiteX437" fmla="*/ 3929672 w 18982931"/>
              <a:gd name="connsiteY437" fmla="*/ 2851522 h 4449429"/>
              <a:gd name="connsiteX438" fmla="*/ 3929672 w 18982931"/>
              <a:gd name="connsiteY438" fmla="*/ 2688604 h 4449429"/>
              <a:gd name="connsiteX439" fmla="*/ 3891895 w 18982931"/>
              <a:gd name="connsiteY439" fmla="*/ 2688604 h 4449429"/>
              <a:gd name="connsiteX440" fmla="*/ 15043403 w 18982931"/>
              <a:gd name="connsiteY440" fmla="*/ 2685661 h 4449429"/>
              <a:gd name="connsiteX441" fmla="*/ 15043403 w 18982931"/>
              <a:gd name="connsiteY441" fmla="*/ 2894508 h 4449429"/>
              <a:gd name="connsiteX442" fmla="*/ 15089105 w 18982931"/>
              <a:gd name="connsiteY442" fmla="*/ 2894508 h 4449429"/>
              <a:gd name="connsiteX443" fmla="*/ 15089105 w 18982931"/>
              <a:gd name="connsiteY443" fmla="*/ 2685661 h 4449429"/>
              <a:gd name="connsiteX444" fmla="*/ 15043403 w 18982931"/>
              <a:gd name="connsiteY444" fmla="*/ 2685661 h 4449429"/>
              <a:gd name="connsiteX445" fmla="*/ 14951773 w 18982931"/>
              <a:gd name="connsiteY445" fmla="*/ 2685661 h 4449429"/>
              <a:gd name="connsiteX446" fmla="*/ 14951773 w 18982931"/>
              <a:gd name="connsiteY446" fmla="*/ 2894508 h 4449429"/>
              <a:gd name="connsiteX447" fmla="*/ 14997475 w 18982931"/>
              <a:gd name="connsiteY447" fmla="*/ 2894508 h 4449429"/>
              <a:gd name="connsiteX448" fmla="*/ 14997475 w 18982931"/>
              <a:gd name="connsiteY448" fmla="*/ 2685661 h 4449429"/>
              <a:gd name="connsiteX449" fmla="*/ 14951773 w 18982931"/>
              <a:gd name="connsiteY449" fmla="*/ 2685661 h 4449429"/>
              <a:gd name="connsiteX450" fmla="*/ 14860145 w 18982931"/>
              <a:gd name="connsiteY450" fmla="*/ 2685661 h 4449429"/>
              <a:gd name="connsiteX451" fmla="*/ 14860145 w 18982931"/>
              <a:gd name="connsiteY451" fmla="*/ 2894508 h 4449429"/>
              <a:gd name="connsiteX452" fmla="*/ 14905844 w 18982931"/>
              <a:gd name="connsiteY452" fmla="*/ 2894508 h 4449429"/>
              <a:gd name="connsiteX453" fmla="*/ 14905844 w 18982931"/>
              <a:gd name="connsiteY453" fmla="*/ 2685661 h 4449429"/>
              <a:gd name="connsiteX454" fmla="*/ 14860145 w 18982931"/>
              <a:gd name="connsiteY454" fmla="*/ 2685661 h 4449429"/>
              <a:gd name="connsiteX455" fmla="*/ 14768515 w 18982931"/>
              <a:gd name="connsiteY455" fmla="*/ 2685661 h 4449429"/>
              <a:gd name="connsiteX456" fmla="*/ 14768515 w 18982931"/>
              <a:gd name="connsiteY456" fmla="*/ 2894508 h 4449429"/>
              <a:gd name="connsiteX457" fmla="*/ 14814217 w 18982931"/>
              <a:gd name="connsiteY457" fmla="*/ 2894508 h 4449429"/>
              <a:gd name="connsiteX458" fmla="*/ 14814217 w 18982931"/>
              <a:gd name="connsiteY458" fmla="*/ 2685661 h 4449429"/>
              <a:gd name="connsiteX459" fmla="*/ 14768515 w 18982931"/>
              <a:gd name="connsiteY459" fmla="*/ 2685661 h 4449429"/>
              <a:gd name="connsiteX460" fmla="*/ 14676884 w 18982931"/>
              <a:gd name="connsiteY460" fmla="*/ 2685661 h 4449429"/>
              <a:gd name="connsiteX461" fmla="*/ 14676884 w 18982931"/>
              <a:gd name="connsiteY461" fmla="*/ 2894508 h 4449429"/>
              <a:gd name="connsiteX462" fmla="*/ 14722586 w 18982931"/>
              <a:gd name="connsiteY462" fmla="*/ 2894508 h 4449429"/>
              <a:gd name="connsiteX463" fmla="*/ 14722586 w 18982931"/>
              <a:gd name="connsiteY463" fmla="*/ 2685661 h 4449429"/>
              <a:gd name="connsiteX464" fmla="*/ 14676884 w 18982931"/>
              <a:gd name="connsiteY464" fmla="*/ 2685661 h 4449429"/>
              <a:gd name="connsiteX465" fmla="*/ 14585255 w 18982931"/>
              <a:gd name="connsiteY465" fmla="*/ 2685661 h 4449429"/>
              <a:gd name="connsiteX466" fmla="*/ 14585255 w 18982931"/>
              <a:gd name="connsiteY466" fmla="*/ 2894508 h 4449429"/>
              <a:gd name="connsiteX467" fmla="*/ 14630955 w 18982931"/>
              <a:gd name="connsiteY467" fmla="*/ 2894508 h 4449429"/>
              <a:gd name="connsiteX468" fmla="*/ 14630955 w 18982931"/>
              <a:gd name="connsiteY468" fmla="*/ 2685661 h 4449429"/>
              <a:gd name="connsiteX469" fmla="*/ 14585255 w 18982931"/>
              <a:gd name="connsiteY469" fmla="*/ 2685661 h 4449429"/>
              <a:gd name="connsiteX470" fmla="*/ 14493625 w 18982931"/>
              <a:gd name="connsiteY470" fmla="*/ 2685661 h 4449429"/>
              <a:gd name="connsiteX471" fmla="*/ 14493625 w 18982931"/>
              <a:gd name="connsiteY471" fmla="*/ 2894508 h 4449429"/>
              <a:gd name="connsiteX472" fmla="*/ 14539325 w 18982931"/>
              <a:gd name="connsiteY472" fmla="*/ 2894508 h 4449429"/>
              <a:gd name="connsiteX473" fmla="*/ 14539325 w 18982931"/>
              <a:gd name="connsiteY473" fmla="*/ 2685661 h 4449429"/>
              <a:gd name="connsiteX474" fmla="*/ 14493625 w 18982931"/>
              <a:gd name="connsiteY474" fmla="*/ 2685661 h 4449429"/>
              <a:gd name="connsiteX475" fmla="*/ 2875284 w 18982931"/>
              <a:gd name="connsiteY475" fmla="*/ 2661196 h 4449429"/>
              <a:gd name="connsiteX476" fmla="*/ 2875284 w 18982931"/>
              <a:gd name="connsiteY476" fmla="*/ 3265443 h 4449429"/>
              <a:gd name="connsiteX477" fmla="*/ 2913063 w 18982931"/>
              <a:gd name="connsiteY477" fmla="*/ 3265443 h 4449429"/>
              <a:gd name="connsiteX478" fmla="*/ 2913063 w 18982931"/>
              <a:gd name="connsiteY478" fmla="*/ 2661196 h 4449429"/>
              <a:gd name="connsiteX479" fmla="*/ 2875284 w 18982931"/>
              <a:gd name="connsiteY479" fmla="*/ 2661196 h 4449429"/>
              <a:gd name="connsiteX480" fmla="*/ 2769698 w 18982931"/>
              <a:gd name="connsiteY480" fmla="*/ 2661196 h 4449429"/>
              <a:gd name="connsiteX481" fmla="*/ 2769698 w 18982931"/>
              <a:gd name="connsiteY481" fmla="*/ 3265443 h 4449429"/>
              <a:gd name="connsiteX482" fmla="*/ 2807479 w 18982931"/>
              <a:gd name="connsiteY482" fmla="*/ 3265443 h 4449429"/>
              <a:gd name="connsiteX483" fmla="*/ 2807479 w 18982931"/>
              <a:gd name="connsiteY483" fmla="*/ 2661196 h 4449429"/>
              <a:gd name="connsiteX484" fmla="*/ 2769698 w 18982931"/>
              <a:gd name="connsiteY484" fmla="*/ 2661196 h 4449429"/>
              <a:gd name="connsiteX485" fmla="*/ 2664114 w 18982931"/>
              <a:gd name="connsiteY485" fmla="*/ 2661196 h 4449429"/>
              <a:gd name="connsiteX486" fmla="*/ 2664114 w 18982931"/>
              <a:gd name="connsiteY486" fmla="*/ 3265443 h 4449429"/>
              <a:gd name="connsiteX487" fmla="*/ 2701891 w 18982931"/>
              <a:gd name="connsiteY487" fmla="*/ 3265443 h 4449429"/>
              <a:gd name="connsiteX488" fmla="*/ 2701891 w 18982931"/>
              <a:gd name="connsiteY488" fmla="*/ 2661196 h 4449429"/>
              <a:gd name="connsiteX489" fmla="*/ 2664114 w 18982931"/>
              <a:gd name="connsiteY489" fmla="*/ 2661196 h 4449429"/>
              <a:gd name="connsiteX490" fmla="*/ 2558534 w 18982931"/>
              <a:gd name="connsiteY490" fmla="*/ 2661196 h 4449429"/>
              <a:gd name="connsiteX491" fmla="*/ 2558534 w 18982931"/>
              <a:gd name="connsiteY491" fmla="*/ 3265443 h 4449429"/>
              <a:gd name="connsiteX492" fmla="*/ 2596306 w 18982931"/>
              <a:gd name="connsiteY492" fmla="*/ 3265443 h 4449429"/>
              <a:gd name="connsiteX493" fmla="*/ 2596306 w 18982931"/>
              <a:gd name="connsiteY493" fmla="*/ 2661196 h 4449429"/>
              <a:gd name="connsiteX494" fmla="*/ 2558534 w 18982931"/>
              <a:gd name="connsiteY494" fmla="*/ 2661196 h 4449429"/>
              <a:gd name="connsiteX495" fmla="*/ 2980870 w 18982931"/>
              <a:gd name="connsiteY495" fmla="*/ 2661194 h 4449429"/>
              <a:gd name="connsiteX496" fmla="*/ 2980870 w 18982931"/>
              <a:gd name="connsiteY496" fmla="*/ 3265442 h 4449429"/>
              <a:gd name="connsiteX497" fmla="*/ 3018648 w 18982931"/>
              <a:gd name="connsiteY497" fmla="*/ 3265442 h 4449429"/>
              <a:gd name="connsiteX498" fmla="*/ 3018648 w 18982931"/>
              <a:gd name="connsiteY498" fmla="*/ 2661194 h 4449429"/>
              <a:gd name="connsiteX499" fmla="*/ 2980870 w 18982931"/>
              <a:gd name="connsiteY499" fmla="*/ 2661194 h 4449429"/>
              <a:gd name="connsiteX500" fmla="*/ 16374516 w 18982931"/>
              <a:gd name="connsiteY500" fmla="*/ 2632791 h 4449429"/>
              <a:gd name="connsiteX501" fmla="*/ 16374516 w 18982931"/>
              <a:gd name="connsiteY501" fmla="*/ 3237039 h 4449429"/>
              <a:gd name="connsiteX502" fmla="*/ 16412296 w 18982931"/>
              <a:gd name="connsiteY502" fmla="*/ 3237039 h 4449429"/>
              <a:gd name="connsiteX503" fmla="*/ 16412296 w 18982931"/>
              <a:gd name="connsiteY503" fmla="*/ 2632791 h 4449429"/>
              <a:gd name="connsiteX504" fmla="*/ 16374516 w 18982931"/>
              <a:gd name="connsiteY504" fmla="*/ 2632791 h 4449429"/>
              <a:gd name="connsiteX505" fmla="*/ 16268931 w 18982931"/>
              <a:gd name="connsiteY505" fmla="*/ 2632791 h 4449429"/>
              <a:gd name="connsiteX506" fmla="*/ 16268931 w 18982931"/>
              <a:gd name="connsiteY506" fmla="*/ 3237039 h 4449429"/>
              <a:gd name="connsiteX507" fmla="*/ 16306709 w 18982931"/>
              <a:gd name="connsiteY507" fmla="*/ 3237039 h 4449429"/>
              <a:gd name="connsiteX508" fmla="*/ 16306709 w 18982931"/>
              <a:gd name="connsiteY508" fmla="*/ 2632791 h 4449429"/>
              <a:gd name="connsiteX509" fmla="*/ 16268931 w 18982931"/>
              <a:gd name="connsiteY509" fmla="*/ 2632791 h 4449429"/>
              <a:gd name="connsiteX510" fmla="*/ 16163344 w 18982931"/>
              <a:gd name="connsiteY510" fmla="*/ 2632791 h 4449429"/>
              <a:gd name="connsiteX511" fmla="*/ 16163344 w 18982931"/>
              <a:gd name="connsiteY511" fmla="*/ 3237039 h 4449429"/>
              <a:gd name="connsiteX512" fmla="*/ 16201125 w 18982931"/>
              <a:gd name="connsiteY512" fmla="*/ 3237039 h 4449429"/>
              <a:gd name="connsiteX513" fmla="*/ 16201125 w 18982931"/>
              <a:gd name="connsiteY513" fmla="*/ 2632791 h 4449429"/>
              <a:gd name="connsiteX514" fmla="*/ 16163344 w 18982931"/>
              <a:gd name="connsiteY514" fmla="*/ 2632791 h 4449429"/>
              <a:gd name="connsiteX515" fmla="*/ 16057760 w 18982931"/>
              <a:gd name="connsiteY515" fmla="*/ 2632791 h 4449429"/>
              <a:gd name="connsiteX516" fmla="*/ 16057760 w 18982931"/>
              <a:gd name="connsiteY516" fmla="*/ 3237039 h 4449429"/>
              <a:gd name="connsiteX517" fmla="*/ 16095537 w 18982931"/>
              <a:gd name="connsiteY517" fmla="*/ 3237039 h 4449429"/>
              <a:gd name="connsiteX518" fmla="*/ 16095537 w 18982931"/>
              <a:gd name="connsiteY518" fmla="*/ 2632791 h 4449429"/>
              <a:gd name="connsiteX519" fmla="*/ 16057760 w 18982931"/>
              <a:gd name="connsiteY519" fmla="*/ 2632791 h 4449429"/>
              <a:gd name="connsiteX520" fmla="*/ 16480103 w 18982931"/>
              <a:gd name="connsiteY520" fmla="*/ 2632790 h 4449429"/>
              <a:gd name="connsiteX521" fmla="*/ 16480103 w 18982931"/>
              <a:gd name="connsiteY521" fmla="*/ 3237037 h 4449429"/>
              <a:gd name="connsiteX522" fmla="*/ 16517880 w 18982931"/>
              <a:gd name="connsiteY522" fmla="*/ 3237037 h 4449429"/>
              <a:gd name="connsiteX523" fmla="*/ 16517880 w 18982931"/>
              <a:gd name="connsiteY523" fmla="*/ 2632790 h 4449429"/>
              <a:gd name="connsiteX524" fmla="*/ 16480103 w 18982931"/>
              <a:gd name="connsiteY524" fmla="*/ 2632790 h 4449429"/>
              <a:gd name="connsiteX525" fmla="*/ 1596781 w 18982931"/>
              <a:gd name="connsiteY525" fmla="*/ 2622561 h 4449429"/>
              <a:gd name="connsiteX526" fmla="*/ 1596781 w 18982931"/>
              <a:gd name="connsiteY526" fmla="*/ 2668261 h 4449429"/>
              <a:gd name="connsiteX527" fmla="*/ 1805629 w 18982931"/>
              <a:gd name="connsiteY527" fmla="*/ 2668261 h 4449429"/>
              <a:gd name="connsiteX528" fmla="*/ 1805629 w 18982931"/>
              <a:gd name="connsiteY528" fmla="*/ 2622561 h 4449429"/>
              <a:gd name="connsiteX529" fmla="*/ 1596781 w 18982931"/>
              <a:gd name="connsiteY529" fmla="*/ 2622561 h 4449429"/>
              <a:gd name="connsiteX530" fmla="*/ 1596781 w 18982931"/>
              <a:gd name="connsiteY530" fmla="*/ 2530932 h 4449429"/>
              <a:gd name="connsiteX531" fmla="*/ 1596781 w 18982931"/>
              <a:gd name="connsiteY531" fmla="*/ 2576632 h 4449429"/>
              <a:gd name="connsiteX532" fmla="*/ 1805629 w 18982931"/>
              <a:gd name="connsiteY532" fmla="*/ 2576632 h 4449429"/>
              <a:gd name="connsiteX533" fmla="*/ 1805629 w 18982931"/>
              <a:gd name="connsiteY533" fmla="*/ 2530932 h 4449429"/>
              <a:gd name="connsiteX534" fmla="*/ 1596781 w 18982931"/>
              <a:gd name="connsiteY534" fmla="*/ 2530932 h 4449429"/>
              <a:gd name="connsiteX535" fmla="*/ 1596781 w 18982931"/>
              <a:gd name="connsiteY535" fmla="*/ 2439301 h 4449429"/>
              <a:gd name="connsiteX536" fmla="*/ 1596781 w 18982931"/>
              <a:gd name="connsiteY536" fmla="*/ 2485002 h 4449429"/>
              <a:gd name="connsiteX537" fmla="*/ 1805629 w 18982931"/>
              <a:gd name="connsiteY537" fmla="*/ 2485002 h 4449429"/>
              <a:gd name="connsiteX538" fmla="*/ 1805629 w 18982931"/>
              <a:gd name="connsiteY538" fmla="*/ 2439301 h 4449429"/>
              <a:gd name="connsiteX539" fmla="*/ 1596781 w 18982931"/>
              <a:gd name="connsiteY539" fmla="*/ 2439301 h 4449429"/>
              <a:gd name="connsiteX540" fmla="*/ 17217171 w 18982931"/>
              <a:gd name="connsiteY540" fmla="*/ 2397981 h 4449429"/>
              <a:gd name="connsiteX541" fmla="*/ 17217171 w 18982931"/>
              <a:gd name="connsiteY541" fmla="*/ 2434557 h 4449429"/>
              <a:gd name="connsiteX542" fmla="*/ 17582931 w 18982931"/>
              <a:gd name="connsiteY542" fmla="*/ 2434557 h 4449429"/>
              <a:gd name="connsiteX543" fmla="*/ 17582931 w 18982931"/>
              <a:gd name="connsiteY543" fmla="*/ 2397981 h 4449429"/>
              <a:gd name="connsiteX544" fmla="*/ 17217171 w 18982931"/>
              <a:gd name="connsiteY544" fmla="*/ 2397981 h 4449429"/>
              <a:gd name="connsiteX545" fmla="*/ 9762349 w 18982931"/>
              <a:gd name="connsiteY545" fmla="*/ 2057780 h 4449429"/>
              <a:gd name="connsiteX546" fmla="*/ 9762349 w 18982931"/>
              <a:gd name="connsiteY546" fmla="*/ 2266627 h 4449429"/>
              <a:gd name="connsiteX547" fmla="*/ 9808049 w 18982931"/>
              <a:gd name="connsiteY547" fmla="*/ 2266627 h 4449429"/>
              <a:gd name="connsiteX548" fmla="*/ 9808049 w 18982931"/>
              <a:gd name="connsiteY548" fmla="*/ 2057780 h 4449429"/>
              <a:gd name="connsiteX549" fmla="*/ 9762349 w 18982931"/>
              <a:gd name="connsiteY549" fmla="*/ 2057780 h 4449429"/>
              <a:gd name="connsiteX550" fmla="*/ 9670720 w 18982931"/>
              <a:gd name="connsiteY550" fmla="*/ 2057780 h 4449429"/>
              <a:gd name="connsiteX551" fmla="*/ 9670720 w 18982931"/>
              <a:gd name="connsiteY551" fmla="*/ 2266627 h 4449429"/>
              <a:gd name="connsiteX552" fmla="*/ 9716420 w 18982931"/>
              <a:gd name="connsiteY552" fmla="*/ 2266627 h 4449429"/>
              <a:gd name="connsiteX553" fmla="*/ 9716420 w 18982931"/>
              <a:gd name="connsiteY553" fmla="*/ 2057780 h 4449429"/>
              <a:gd name="connsiteX554" fmla="*/ 9670720 w 18982931"/>
              <a:gd name="connsiteY554" fmla="*/ 2057780 h 4449429"/>
              <a:gd name="connsiteX555" fmla="*/ 9579089 w 18982931"/>
              <a:gd name="connsiteY555" fmla="*/ 2057780 h 4449429"/>
              <a:gd name="connsiteX556" fmla="*/ 9579089 w 18982931"/>
              <a:gd name="connsiteY556" fmla="*/ 2266627 h 4449429"/>
              <a:gd name="connsiteX557" fmla="*/ 9624790 w 18982931"/>
              <a:gd name="connsiteY557" fmla="*/ 2266627 h 4449429"/>
              <a:gd name="connsiteX558" fmla="*/ 9624790 w 18982931"/>
              <a:gd name="connsiteY558" fmla="*/ 2057780 h 4449429"/>
              <a:gd name="connsiteX559" fmla="*/ 9579089 w 18982931"/>
              <a:gd name="connsiteY559" fmla="*/ 2057780 h 4449429"/>
              <a:gd name="connsiteX560" fmla="*/ 9487461 w 18982931"/>
              <a:gd name="connsiteY560" fmla="*/ 2057780 h 4449429"/>
              <a:gd name="connsiteX561" fmla="*/ 9487461 w 18982931"/>
              <a:gd name="connsiteY561" fmla="*/ 2266627 h 4449429"/>
              <a:gd name="connsiteX562" fmla="*/ 9533161 w 18982931"/>
              <a:gd name="connsiteY562" fmla="*/ 2266627 h 4449429"/>
              <a:gd name="connsiteX563" fmla="*/ 9533161 w 18982931"/>
              <a:gd name="connsiteY563" fmla="*/ 2057780 h 4449429"/>
              <a:gd name="connsiteX564" fmla="*/ 9487461 w 18982931"/>
              <a:gd name="connsiteY564" fmla="*/ 2057780 h 4449429"/>
              <a:gd name="connsiteX565" fmla="*/ 9395836 w 18982931"/>
              <a:gd name="connsiteY565" fmla="*/ 2057780 h 4449429"/>
              <a:gd name="connsiteX566" fmla="*/ 9395836 w 18982931"/>
              <a:gd name="connsiteY566" fmla="*/ 2266627 h 4449429"/>
              <a:gd name="connsiteX567" fmla="*/ 9441534 w 18982931"/>
              <a:gd name="connsiteY567" fmla="*/ 2266627 h 4449429"/>
              <a:gd name="connsiteX568" fmla="*/ 9441534 w 18982931"/>
              <a:gd name="connsiteY568" fmla="*/ 2057780 h 4449429"/>
              <a:gd name="connsiteX569" fmla="*/ 9395836 w 18982931"/>
              <a:gd name="connsiteY569" fmla="*/ 2057780 h 4449429"/>
              <a:gd name="connsiteX570" fmla="*/ 9304202 w 18982931"/>
              <a:gd name="connsiteY570" fmla="*/ 2057780 h 4449429"/>
              <a:gd name="connsiteX571" fmla="*/ 9304202 w 18982931"/>
              <a:gd name="connsiteY571" fmla="*/ 2266627 h 4449429"/>
              <a:gd name="connsiteX572" fmla="*/ 9349902 w 18982931"/>
              <a:gd name="connsiteY572" fmla="*/ 2266627 h 4449429"/>
              <a:gd name="connsiteX573" fmla="*/ 9349902 w 18982931"/>
              <a:gd name="connsiteY573" fmla="*/ 2057780 h 4449429"/>
              <a:gd name="connsiteX574" fmla="*/ 9304202 w 18982931"/>
              <a:gd name="connsiteY574" fmla="*/ 2057780 h 4449429"/>
              <a:gd name="connsiteX575" fmla="*/ 9212570 w 18982931"/>
              <a:gd name="connsiteY575" fmla="*/ 2057780 h 4449429"/>
              <a:gd name="connsiteX576" fmla="*/ 9212570 w 18982931"/>
              <a:gd name="connsiteY576" fmla="*/ 2266627 h 4449429"/>
              <a:gd name="connsiteX577" fmla="*/ 9258270 w 18982931"/>
              <a:gd name="connsiteY577" fmla="*/ 2266627 h 4449429"/>
              <a:gd name="connsiteX578" fmla="*/ 9258270 w 18982931"/>
              <a:gd name="connsiteY578" fmla="*/ 2057780 h 4449429"/>
              <a:gd name="connsiteX579" fmla="*/ 9212570 w 18982931"/>
              <a:gd name="connsiteY579" fmla="*/ 2057780 h 4449429"/>
              <a:gd name="connsiteX580" fmla="*/ 14092702 w 18982931"/>
              <a:gd name="connsiteY580" fmla="*/ 1859157 h 4449429"/>
              <a:gd name="connsiteX581" fmla="*/ 14092702 w 18982931"/>
              <a:gd name="connsiteY581" fmla="*/ 1895733 h 4449429"/>
              <a:gd name="connsiteX582" fmla="*/ 14458462 w 18982931"/>
              <a:gd name="connsiteY582" fmla="*/ 1895733 h 4449429"/>
              <a:gd name="connsiteX583" fmla="*/ 14458462 w 18982931"/>
              <a:gd name="connsiteY583" fmla="*/ 1859157 h 4449429"/>
              <a:gd name="connsiteX584" fmla="*/ 14092702 w 18982931"/>
              <a:gd name="connsiteY584" fmla="*/ 1859157 h 4449429"/>
              <a:gd name="connsiteX585" fmla="*/ 17871603 w 18982931"/>
              <a:gd name="connsiteY585" fmla="*/ 1806939 h 4449429"/>
              <a:gd name="connsiteX586" fmla="*/ 17871603 w 18982931"/>
              <a:gd name="connsiteY586" fmla="*/ 1809649 h 4449429"/>
              <a:gd name="connsiteX587" fmla="*/ 17871627 w 18982931"/>
              <a:gd name="connsiteY587" fmla="*/ 1809649 h 4449429"/>
              <a:gd name="connsiteX588" fmla="*/ 17871603 w 18982931"/>
              <a:gd name="connsiteY588" fmla="*/ 1806939 h 4449429"/>
              <a:gd name="connsiteX589" fmla="*/ 18172695 w 18982931"/>
              <a:gd name="connsiteY589" fmla="*/ 1733739 h 4449429"/>
              <a:gd name="connsiteX590" fmla="*/ 18172695 w 18982931"/>
              <a:gd name="connsiteY590" fmla="*/ 1870899 h 4449429"/>
              <a:gd name="connsiteX591" fmla="*/ 18209271 w 18982931"/>
              <a:gd name="connsiteY591" fmla="*/ 1870899 h 4449429"/>
              <a:gd name="connsiteX592" fmla="*/ 18209271 w 18982931"/>
              <a:gd name="connsiteY592" fmla="*/ 1733739 h 4449429"/>
              <a:gd name="connsiteX593" fmla="*/ 18172695 w 18982931"/>
              <a:gd name="connsiteY593" fmla="*/ 1733739 h 4449429"/>
              <a:gd name="connsiteX594" fmla="*/ 18104295 w 18982931"/>
              <a:gd name="connsiteY594" fmla="*/ 1733739 h 4449429"/>
              <a:gd name="connsiteX595" fmla="*/ 18104295 w 18982931"/>
              <a:gd name="connsiteY595" fmla="*/ 1870899 h 4449429"/>
              <a:gd name="connsiteX596" fmla="*/ 18140871 w 18982931"/>
              <a:gd name="connsiteY596" fmla="*/ 1870899 h 4449429"/>
              <a:gd name="connsiteX597" fmla="*/ 18140871 w 18982931"/>
              <a:gd name="connsiteY597" fmla="*/ 1733739 h 4449429"/>
              <a:gd name="connsiteX598" fmla="*/ 18104295 w 18982931"/>
              <a:gd name="connsiteY598" fmla="*/ 1733739 h 4449429"/>
              <a:gd name="connsiteX599" fmla="*/ 18035895 w 18982931"/>
              <a:gd name="connsiteY599" fmla="*/ 1733739 h 4449429"/>
              <a:gd name="connsiteX600" fmla="*/ 18035895 w 18982931"/>
              <a:gd name="connsiteY600" fmla="*/ 1870899 h 4449429"/>
              <a:gd name="connsiteX601" fmla="*/ 18072471 w 18982931"/>
              <a:gd name="connsiteY601" fmla="*/ 1870899 h 4449429"/>
              <a:gd name="connsiteX602" fmla="*/ 18072471 w 18982931"/>
              <a:gd name="connsiteY602" fmla="*/ 1733739 h 4449429"/>
              <a:gd name="connsiteX603" fmla="*/ 18035895 w 18982931"/>
              <a:gd name="connsiteY603" fmla="*/ 1733739 h 4449429"/>
              <a:gd name="connsiteX604" fmla="*/ 17967493 w 18982931"/>
              <a:gd name="connsiteY604" fmla="*/ 1733739 h 4449429"/>
              <a:gd name="connsiteX605" fmla="*/ 17967493 w 18982931"/>
              <a:gd name="connsiteY605" fmla="*/ 1870899 h 4449429"/>
              <a:gd name="connsiteX606" fmla="*/ 18004069 w 18982931"/>
              <a:gd name="connsiteY606" fmla="*/ 1870899 h 4449429"/>
              <a:gd name="connsiteX607" fmla="*/ 18004069 w 18982931"/>
              <a:gd name="connsiteY607" fmla="*/ 1733739 h 4449429"/>
              <a:gd name="connsiteX608" fmla="*/ 17967493 w 18982931"/>
              <a:gd name="connsiteY608" fmla="*/ 1733739 h 4449429"/>
              <a:gd name="connsiteX609" fmla="*/ 14251161 w 18982931"/>
              <a:gd name="connsiteY609" fmla="*/ 868400 h 4449429"/>
              <a:gd name="connsiteX610" fmla="*/ 14251161 w 18982931"/>
              <a:gd name="connsiteY610" fmla="*/ 1005560 h 4449429"/>
              <a:gd name="connsiteX611" fmla="*/ 14287737 w 18982931"/>
              <a:gd name="connsiteY611" fmla="*/ 1005560 h 4449429"/>
              <a:gd name="connsiteX612" fmla="*/ 14287737 w 18982931"/>
              <a:gd name="connsiteY612" fmla="*/ 868400 h 4449429"/>
              <a:gd name="connsiteX613" fmla="*/ 14251161 w 18982931"/>
              <a:gd name="connsiteY613" fmla="*/ 868400 h 4449429"/>
              <a:gd name="connsiteX614" fmla="*/ 14182760 w 18982931"/>
              <a:gd name="connsiteY614" fmla="*/ 868400 h 4449429"/>
              <a:gd name="connsiteX615" fmla="*/ 14182760 w 18982931"/>
              <a:gd name="connsiteY615" fmla="*/ 1005560 h 4449429"/>
              <a:gd name="connsiteX616" fmla="*/ 14219336 w 18982931"/>
              <a:gd name="connsiteY616" fmla="*/ 1005560 h 4449429"/>
              <a:gd name="connsiteX617" fmla="*/ 14219336 w 18982931"/>
              <a:gd name="connsiteY617" fmla="*/ 868400 h 4449429"/>
              <a:gd name="connsiteX618" fmla="*/ 14182760 w 18982931"/>
              <a:gd name="connsiteY618" fmla="*/ 868400 h 4449429"/>
              <a:gd name="connsiteX619" fmla="*/ 14114359 w 18982931"/>
              <a:gd name="connsiteY619" fmla="*/ 868400 h 4449429"/>
              <a:gd name="connsiteX620" fmla="*/ 14114359 w 18982931"/>
              <a:gd name="connsiteY620" fmla="*/ 1005560 h 4449429"/>
              <a:gd name="connsiteX621" fmla="*/ 14150935 w 18982931"/>
              <a:gd name="connsiteY621" fmla="*/ 1005560 h 4449429"/>
              <a:gd name="connsiteX622" fmla="*/ 14150935 w 18982931"/>
              <a:gd name="connsiteY622" fmla="*/ 868400 h 4449429"/>
              <a:gd name="connsiteX623" fmla="*/ 14114359 w 18982931"/>
              <a:gd name="connsiteY623" fmla="*/ 868400 h 4449429"/>
              <a:gd name="connsiteX624" fmla="*/ 4788216 w 18982931"/>
              <a:gd name="connsiteY624" fmla="*/ 807315 h 4449429"/>
              <a:gd name="connsiteX625" fmla="*/ 4788216 w 18982931"/>
              <a:gd name="connsiteY625" fmla="*/ 944475 h 4449429"/>
              <a:gd name="connsiteX626" fmla="*/ 4824792 w 18982931"/>
              <a:gd name="connsiteY626" fmla="*/ 944475 h 4449429"/>
              <a:gd name="connsiteX627" fmla="*/ 4824792 w 18982931"/>
              <a:gd name="connsiteY627" fmla="*/ 807315 h 4449429"/>
              <a:gd name="connsiteX628" fmla="*/ 4788216 w 18982931"/>
              <a:gd name="connsiteY628" fmla="*/ 807315 h 4449429"/>
              <a:gd name="connsiteX629" fmla="*/ 4719815 w 18982931"/>
              <a:gd name="connsiteY629" fmla="*/ 807315 h 4449429"/>
              <a:gd name="connsiteX630" fmla="*/ 4719815 w 18982931"/>
              <a:gd name="connsiteY630" fmla="*/ 944475 h 4449429"/>
              <a:gd name="connsiteX631" fmla="*/ 4756391 w 18982931"/>
              <a:gd name="connsiteY631" fmla="*/ 944475 h 4449429"/>
              <a:gd name="connsiteX632" fmla="*/ 4756391 w 18982931"/>
              <a:gd name="connsiteY632" fmla="*/ 807315 h 4449429"/>
              <a:gd name="connsiteX633" fmla="*/ 4719815 w 18982931"/>
              <a:gd name="connsiteY633" fmla="*/ 807315 h 4449429"/>
              <a:gd name="connsiteX634" fmla="*/ 4651414 w 18982931"/>
              <a:gd name="connsiteY634" fmla="*/ 807315 h 4449429"/>
              <a:gd name="connsiteX635" fmla="*/ 4651414 w 18982931"/>
              <a:gd name="connsiteY635" fmla="*/ 944475 h 4449429"/>
              <a:gd name="connsiteX636" fmla="*/ 4687992 w 18982931"/>
              <a:gd name="connsiteY636" fmla="*/ 944475 h 4449429"/>
              <a:gd name="connsiteX637" fmla="*/ 4687992 w 18982931"/>
              <a:gd name="connsiteY637" fmla="*/ 807315 h 4449429"/>
              <a:gd name="connsiteX638" fmla="*/ 4651414 w 18982931"/>
              <a:gd name="connsiteY638" fmla="*/ 807315 h 4449429"/>
              <a:gd name="connsiteX639" fmla="*/ 2212838 w 18982931"/>
              <a:gd name="connsiteY639" fmla="*/ 748887 h 4449429"/>
              <a:gd name="connsiteX640" fmla="*/ 2212838 w 18982931"/>
              <a:gd name="connsiteY640" fmla="*/ 886047 h 4449429"/>
              <a:gd name="connsiteX641" fmla="*/ 2249414 w 18982931"/>
              <a:gd name="connsiteY641" fmla="*/ 886047 h 4449429"/>
              <a:gd name="connsiteX642" fmla="*/ 2249414 w 18982931"/>
              <a:gd name="connsiteY642" fmla="*/ 748887 h 4449429"/>
              <a:gd name="connsiteX643" fmla="*/ 2212838 w 18982931"/>
              <a:gd name="connsiteY643" fmla="*/ 748887 h 4449429"/>
              <a:gd name="connsiteX644" fmla="*/ 2144438 w 18982931"/>
              <a:gd name="connsiteY644" fmla="*/ 748887 h 4449429"/>
              <a:gd name="connsiteX645" fmla="*/ 2144438 w 18982931"/>
              <a:gd name="connsiteY645" fmla="*/ 886047 h 4449429"/>
              <a:gd name="connsiteX646" fmla="*/ 2181014 w 18982931"/>
              <a:gd name="connsiteY646" fmla="*/ 886047 h 4449429"/>
              <a:gd name="connsiteX647" fmla="*/ 2181014 w 18982931"/>
              <a:gd name="connsiteY647" fmla="*/ 748887 h 4449429"/>
              <a:gd name="connsiteX648" fmla="*/ 2144438 w 18982931"/>
              <a:gd name="connsiteY648" fmla="*/ 748887 h 4449429"/>
              <a:gd name="connsiteX649" fmla="*/ 2076037 w 18982931"/>
              <a:gd name="connsiteY649" fmla="*/ 748887 h 4449429"/>
              <a:gd name="connsiteX650" fmla="*/ 2076037 w 18982931"/>
              <a:gd name="connsiteY650" fmla="*/ 886047 h 4449429"/>
              <a:gd name="connsiteX651" fmla="*/ 2112612 w 18982931"/>
              <a:gd name="connsiteY651" fmla="*/ 886047 h 4449429"/>
              <a:gd name="connsiteX652" fmla="*/ 2112612 w 18982931"/>
              <a:gd name="connsiteY652" fmla="*/ 748887 h 4449429"/>
              <a:gd name="connsiteX653" fmla="*/ 2076037 w 18982931"/>
              <a:gd name="connsiteY653" fmla="*/ 748887 h 4449429"/>
              <a:gd name="connsiteX654" fmla="*/ 2007635 w 18982931"/>
              <a:gd name="connsiteY654" fmla="*/ 748887 h 4449429"/>
              <a:gd name="connsiteX655" fmla="*/ 2007635 w 18982931"/>
              <a:gd name="connsiteY655" fmla="*/ 886047 h 4449429"/>
              <a:gd name="connsiteX656" fmla="*/ 2044211 w 18982931"/>
              <a:gd name="connsiteY656" fmla="*/ 886047 h 4449429"/>
              <a:gd name="connsiteX657" fmla="*/ 2044211 w 18982931"/>
              <a:gd name="connsiteY657" fmla="*/ 748887 h 4449429"/>
              <a:gd name="connsiteX658" fmla="*/ 2007635 w 18982931"/>
              <a:gd name="connsiteY658" fmla="*/ 748887 h 4449429"/>
              <a:gd name="connsiteX659" fmla="*/ 17088019 w 18982931"/>
              <a:gd name="connsiteY659" fmla="*/ 737716 h 4449429"/>
              <a:gd name="connsiteX660" fmla="*/ 17088019 w 18982931"/>
              <a:gd name="connsiteY660" fmla="*/ 825107 h 4449429"/>
              <a:gd name="connsiteX661" fmla="*/ 17124595 w 18982931"/>
              <a:gd name="connsiteY661" fmla="*/ 825107 h 4449429"/>
              <a:gd name="connsiteX662" fmla="*/ 17124595 w 18982931"/>
              <a:gd name="connsiteY662" fmla="*/ 737716 h 4449429"/>
              <a:gd name="connsiteX663" fmla="*/ 17088019 w 18982931"/>
              <a:gd name="connsiteY663" fmla="*/ 737716 h 4449429"/>
              <a:gd name="connsiteX664" fmla="*/ 17021803 w 18982931"/>
              <a:gd name="connsiteY664" fmla="*/ 737716 h 4449429"/>
              <a:gd name="connsiteX665" fmla="*/ 17021803 w 18982931"/>
              <a:gd name="connsiteY665" fmla="*/ 825107 h 4449429"/>
              <a:gd name="connsiteX666" fmla="*/ 17058379 w 18982931"/>
              <a:gd name="connsiteY666" fmla="*/ 825107 h 4449429"/>
              <a:gd name="connsiteX667" fmla="*/ 17058379 w 18982931"/>
              <a:gd name="connsiteY667" fmla="*/ 737716 h 4449429"/>
              <a:gd name="connsiteX668" fmla="*/ 17021803 w 18982931"/>
              <a:gd name="connsiteY668" fmla="*/ 737716 h 4449429"/>
              <a:gd name="connsiteX669" fmla="*/ 16955591 w 18982931"/>
              <a:gd name="connsiteY669" fmla="*/ 737716 h 4449429"/>
              <a:gd name="connsiteX670" fmla="*/ 16955591 w 18982931"/>
              <a:gd name="connsiteY670" fmla="*/ 825107 h 4449429"/>
              <a:gd name="connsiteX671" fmla="*/ 16992167 w 18982931"/>
              <a:gd name="connsiteY671" fmla="*/ 825107 h 4449429"/>
              <a:gd name="connsiteX672" fmla="*/ 16992167 w 18982931"/>
              <a:gd name="connsiteY672" fmla="*/ 737716 h 4449429"/>
              <a:gd name="connsiteX673" fmla="*/ 16955591 w 18982931"/>
              <a:gd name="connsiteY673" fmla="*/ 737716 h 4449429"/>
              <a:gd name="connsiteX674" fmla="*/ 16889375 w 18982931"/>
              <a:gd name="connsiteY674" fmla="*/ 737716 h 4449429"/>
              <a:gd name="connsiteX675" fmla="*/ 16889375 w 18982931"/>
              <a:gd name="connsiteY675" fmla="*/ 825107 h 4449429"/>
              <a:gd name="connsiteX676" fmla="*/ 16925951 w 18982931"/>
              <a:gd name="connsiteY676" fmla="*/ 825107 h 4449429"/>
              <a:gd name="connsiteX677" fmla="*/ 16925951 w 18982931"/>
              <a:gd name="connsiteY677" fmla="*/ 737716 h 4449429"/>
              <a:gd name="connsiteX678" fmla="*/ 16889375 w 18982931"/>
              <a:gd name="connsiteY678" fmla="*/ 737716 h 4449429"/>
              <a:gd name="connsiteX679" fmla="*/ 16823163 w 18982931"/>
              <a:gd name="connsiteY679" fmla="*/ 737716 h 4449429"/>
              <a:gd name="connsiteX680" fmla="*/ 16823163 w 18982931"/>
              <a:gd name="connsiteY680" fmla="*/ 825107 h 4449429"/>
              <a:gd name="connsiteX681" fmla="*/ 16859739 w 18982931"/>
              <a:gd name="connsiteY681" fmla="*/ 825107 h 4449429"/>
              <a:gd name="connsiteX682" fmla="*/ 16859739 w 18982931"/>
              <a:gd name="connsiteY682" fmla="*/ 737716 h 4449429"/>
              <a:gd name="connsiteX683" fmla="*/ 16823163 w 18982931"/>
              <a:gd name="connsiteY683" fmla="*/ 737716 h 4449429"/>
              <a:gd name="connsiteX684" fmla="*/ 16756948 w 18982931"/>
              <a:gd name="connsiteY684" fmla="*/ 737716 h 4449429"/>
              <a:gd name="connsiteX685" fmla="*/ 16756948 w 18982931"/>
              <a:gd name="connsiteY685" fmla="*/ 825107 h 4449429"/>
              <a:gd name="connsiteX686" fmla="*/ 16793523 w 18982931"/>
              <a:gd name="connsiteY686" fmla="*/ 825107 h 4449429"/>
              <a:gd name="connsiteX687" fmla="*/ 16793523 w 18982931"/>
              <a:gd name="connsiteY687" fmla="*/ 737716 h 4449429"/>
              <a:gd name="connsiteX688" fmla="*/ 16756948 w 18982931"/>
              <a:gd name="connsiteY688" fmla="*/ 737716 h 4449429"/>
              <a:gd name="connsiteX689" fmla="*/ 13739104 w 18982931"/>
              <a:gd name="connsiteY689" fmla="*/ 0 h 4449429"/>
              <a:gd name="connsiteX690" fmla="*/ 13842002 w 18982931"/>
              <a:gd name="connsiteY690" fmla="*/ 0 h 4449429"/>
              <a:gd name="connsiteX691" fmla="*/ 13883163 w 18982931"/>
              <a:gd name="connsiteY691" fmla="*/ 428067 h 4449429"/>
              <a:gd name="connsiteX692" fmla="*/ 13883163 w 18982931"/>
              <a:gd name="connsiteY692" fmla="*/ 456882 h 4449429"/>
              <a:gd name="connsiteX693" fmla="*/ 13907863 w 18982931"/>
              <a:gd name="connsiteY693" fmla="*/ 954919 h 4449429"/>
              <a:gd name="connsiteX694" fmla="*/ 13911978 w 18982931"/>
              <a:gd name="connsiteY694" fmla="*/ 1679340 h 4449429"/>
              <a:gd name="connsiteX695" fmla="*/ 13916091 w 18982931"/>
              <a:gd name="connsiteY695" fmla="*/ 2058015 h 4449429"/>
              <a:gd name="connsiteX696" fmla="*/ 13936673 w 18982931"/>
              <a:gd name="connsiteY696" fmla="*/ 2086829 h 4449429"/>
              <a:gd name="connsiteX697" fmla="*/ 13953138 w 18982931"/>
              <a:gd name="connsiteY697" fmla="*/ 2058015 h 4449429"/>
              <a:gd name="connsiteX698" fmla="*/ 13953138 w 18982931"/>
              <a:gd name="connsiteY698" fmla="*/ 1955115 h 4449429"/>
              <a:gd name="connsiteX699" fmla="*/ 13965483 w 18982931"/>
              <a:gd name="connsiteY699" fmla="*/ 1922188 h 4449429"/>
              <a:gd name="connsiteX700" fmla="*/ 13986066 w 18982931"/>
              <a:gd name="connsiteY700" fmla="*/ 1876909 h 4449429"/>
              <a:gd name="connsiteX701" fmla="*/ 13986066 w 18982931"/>
              <a:gd name="connsiteY701" fmla="*/ 1625834 h 4449429"/>
              <a:gd name="connsiteX702" fmla="*/ 14051922 w 18982931"/>
              <a:gd name="connsiteY702" fmla="*/ 1617602 h 4449429"/>
              <a:gd name="connsiteX703" fmla="*/ 14047992 w 18982931"/>
              <a:gd name="connsiteY703" fmla="*/ 1005560 h 4449429"/>
              <a:gd name="connsiteX704" fmla="*/ 14082534 w 18982931"/>
              <a:gd name="connsiteY704" fmla="*/ 1005560 h 4449429"/>
              <a:gd name="connsiteX705" fmla="*/ 14082534 w 18982931"/>
              <a:gd name="connsiteY705" fmla="*/ 868400 h 4449429"/>
              <a:gd name="connsiteX706" fmla="*/ 14047111 w 18982931"/>
              <a:gd name="connsiteY706" fmla="*/ 868400 h 4449429"/>
              <a:gd name="connsiteX707" fmla="*/ 14046442 w 18982931"/>
              <a:gd name="connsiteY707" fmla="*/ 764191 h 4449429"/>
              <a:gd name="connsiteX708" fmla="*/ 14187749 w 18982931"/>
              <a:gd name="connsiteY708" fmla="*/ 436300 h 4449429"/>
              <a:gd name="connsiteX709" fmla="*/ 14212445 w 18982931"/>
              <a:gd name="connsiteY709" fmla="*/ 411603 h 4449429"/>
              <a:gd name="connsiteX710" fmla="*/ 14410015 w 18982931"/>
              <a:gd name="connsiteY710" fmla="*/ 444532 h 4449429"/>
              <a:gd name="connsiteX711" fmla="*/ 14442947 w 18982931"/>
              <a:gd name="connsiteY711" fmla="*/ 275776 h 4449429"/>
              <a:gd name="connsiteX712" fmla="*/ 14479990 w 18982931"/>
              <a:gd name="connsiteY712" fmla="*/ 246961 h 4449429"/>
              <a:gd name="connsiteX713" fmla="*/ 14517032 w 18982931"/>
              <a:gd name="connsiteY713" fmla="*/ 271658 h 4449429"/>
              <a:gd name="connsiteX714" fmla="*/ 14574655 w 18982931"/>
              <a:gd name="connsiteY714" fmla="*/ 522739 h 4449429"/>
              <a:gd name="connsiteX715" fmla="*/ 14603469 w 18982931"/>
              <a:gd name="connsiteY715" fmla="*/ 1123678 h 4449429"/>
              <a:gd name="connsiteX716" fmla="*/ 14603469 w 18982931"/>
              <a:gd name="connsiteY716" fmla="*/ 1617602 h 4449429"/>
              <a:gd name="connsiteX717" fmla="*/ 14595237 w 18982931"/>
              <a:gd name="connsiteY717" fmla="*/ 1683457 h 4449429"/>
              <a:gd name="connsiteX718" fmla="*/ 14607589 w 18982931"/>
              <a:gd name="connsiteY718" fmla="*/ 1753429 h 4449429"/>
              <a:gd name="connsiteX719" fmla="*/ 14656976 w 18982931"/>
              <a:gd name="connsiteY719" fmla="*/ 1753429 h 4449429"/>
              <a:gd name="connsiteX720" fmla="*/ 14706369 w 18982931"/>
              <a:gd name="connsiteY720" fmla="*/ 1568210 h 4449429"/>
              <a:gd name="connsiteX721" fmla="*/ 14722833 w 18982931"/>
              <a:gd name="connsiteY721" fmla="*/ 1568210 h 4449429"/>
              <a:gd name="connsiteX722" fmla="*/ 14768111 w 18982931"/>
              <a:gd name="connsiteY722" fmla="*/ 1753429 h 4449429"/>
              <a:gd name="connsiteX723" fmla="*/ 14875128 w 18982931"/>
              <a:gd name="connsiteY723" fmla="*/ 1753429 h 4449429"/>
              <a:gd name="connsiteX724" fmla="*/ 14883360 w 18982931"/>
              <a:gd name="connsiteY724" fmla="*/ 1827516 h 4449429"/>
              <a:gd name="connsiteX725" fmla="*/ 14940984 w 18982931"/>
              <a:gd name="connsiteY725" fmla="*/ 1827516 h 4449429"/>
              <a:gd name="connsiteX726" fmla="*/ 15019191 w 18982931"/>
              <a:gd name="connsiteY726" fmla="*/ 1625834 h 4449429"/>
              <a:gd name="connsiteX727" fmla="*/ 15043883 w 18982931"/>
              <a:gd name="connsiteY727" fmla="*/ 1090750 h 4449429"/>
              <a:gd name="connsiteX728" fmla="*/ 15134436 w 18982931"/>
              <a:gd name="connsiteY728" fmla="*/ 1000197 h 4449429"/>
              <a:gd name="connsiteX729" fmla="*/ 15212643 w 18982931"/>
              <a:gd name="connsiteY729" fmla="*/ 1078400 h 4449429"/>
              <a:gd name="connsiteX730" fmla="*/ 15212643 w 18982931"/>
              <a:gd name="connsiteY730" fmla="*/ 1152488 h 4449429"/>
              <a:gd name="connsiteX731" fmla="*/ 15224993 w 18982931"/>
              <a:gd name="connsiteY731" fmla="*/ 1119560 h 4449429"/>
              <a:gd name="connsiteX732" fmla="*/ 15237338 w 18982931"/>
              <a:gd name="connsiteY732" fmla="*/ 563899 h 4449429"/>
              <a:gd name="connsiteX733" fmla="*/ 15290845 w 18982931"/>
              <a:gd name="connsiteY733" fmla="*/ 382793 h 4449429"/>
              <a:gd name="connsiteX734" fmla="*/ 15323772 w 18982931"/>
              <a:gd name="connsiteY734" fmla="*/ 300473 h 4449429"/>
              <a:gd name="connsiteX735" fmla="*/ 15364932 w 18982931"/>
              <a:gd name="connsiteY735" fmla="*/ 259313 h 4449429"/>
              <a:gd name="connsiteX736" fmla="*/ 15389634 w 18982931"/>
              <a:gd name="connsiteY736" fmla="*/ 296354 h 4449429"/>
              <a:gd name="connsiteX737" fmla="*/ 15401979 w 18982931"/>
              <a:gd name="connsiteY737" fmla="*/ 411603 h 4449429"/>
              <a:gd name="connsiteX738" fmla="*/ 15451371 w 18982931"/>
              <a:gd name="connsiteY738" fmla="*/ 703843 h 4449429"/>
              <a:gd name="connsiteX739" fmla="*/ 15455486 w 18982931"/>
              <a:gd name="connsiteY739" fmla="*/ 1173070 h 4449429"/>
              <a:gd name="connsiteX740" fmla="*/ 15455486 w 18982931"/>
              <a:gd name="connsiteY740" fmla="*/ 1238927 h 4449429"/>
              <a:gd name="connsiteX741" fmla="*/ 15727143 w 18982931"/>
              <a:gd name="connsiteY741" fmla="*/ 1238927 h 4449429"/>
              <a:gd name="connsiteX742" fmla="*/ 15727143 w 18982931"/>
              <a:gd name="connsiteY742" fmla="*/ 1465306 h 4449429"/>
              <a:gd name="connsiteX743" fmla="*/ 15772422 w 18982931"/>
              <a:gd name="connsiteY743" fmla="*/ 1469425 h 4449429"/>
              <a:gd name="connsiteX744" fmla="*/ 15850624 w 18982931"/>
              <a:gd name="connsiteY744" fmla="*/ 1551745 h 4449429"/>
              <a:gd name="connsiteX745" fmla="*/ 15850624 w 18982931"/>
              <a:gd name="connsiteY745" fmla="*/ 2224712 h 4449429"/>
              <a:gd name="connsiteX746" fmla="*/ 15923336 w 18982931"/>
              <a:gd name="connsiteY746" fmla="*/ 2224712 h 4449429"/>
              <a:gd name="connsiteX747" fmla="*/ 15924718 w 18982931"/>
              <a:gd name="connsiteY747" fmla="*/ 2177381 h 4449429"/>
              <a:gd name="connsiteX748" fmla="*/ 15982338 w 18982931"/>
              <a:gd name="connsiteY748" fmla="*/ 2103294 h 4449429"/>
              <a:gd name="connsiteX749" fmla="*/ 15986455 w 18982931"/>
              <a:gd name="connsiteY749" fmla="*/ 2045669 h 4449429"/>
              <a:gd name="connsiteX750" fmla="*/ 16002920 w 18982931"/>
              <a:gd name="connsiteY750" fmla="*/ 2033319 h 4449429"/>
              <a:gd name="connsiteX751" fmla="*/ 16015265 w 18982931"/>
              <a:gd name="connsiteY751" fmla="*/ 2041550 h 4449429"/>
              <a:gd name="connsiteX752" fmla="*/ 16056425 w 18982931"/>
              <a:gd name="connsiteY752" fmla="*/ 2210310 h 4449429"/>
              <a:gd name="connsiteX753" fmla="*/ 16056425 w 18982931"/>
              <a:gd name="connsiteY753" fmla="*/ 2276166 h 4449429"/>
              <a:gd name="connsiteX754" fmla="*/ 16077008 w 18982931"/>
              <a:gd name="connsiteY754" fmla="*/ 2276166 h 4449429"/>
              <a:gd name="connsiteX755" fmla="*/ 16097587 w 18982931"/>
              <a:gd name="connsiteY755" fmla="*/ 1938652 h 4449429"/>
              <a:gd name="connsiteX756" fmla="*/ 16122282 w 18982931"/>
              <a:gd name="connsiteY756" fmla="*/ 1934533 h 4449429"/>
              <a:gd name="connsiteX757" fmla="*/ 16155210 w 18982931"/>
              <a:gd name="connsiteY757" fmla="*/ 1938652 h 4449429"/>
              <a:gd name="connsiteX758" fmla="*/ 16155210 w 18982931"/>
              <a:gd name="connsiteY758" fmla="*/ 2272048 h 4449429"/>
              <a:gd name="connsiteX759" fmla="*/ 16175792 w 18982931"/>
              <a:gd name="connsiteY759" fmla="*/ 2276166 h 4449429"/>
              <a:gd name="connsiteX760" fmla="*/ 16192257 w 18982931"/>
              <a:gd name="connsiteY760" fmla="*/ 2243238 h 4449429"/>
              <a:gd name="connsiteX761" fmla="*/ 16192257 w 18982931"/>
              <a:gd name="connsiteY761" fmla="*/ 1992158 h 4449429"/>
              <a:gd name="connsiteX762" fmla="*/ 16192257 w 18982931"/>
              <a:gd name="connsiteY762" fmla="*/ 1774011 h 4449429"/>
              <a:gd name="connsiteX763" fmla="*/ 16488610 w 18982931"/>
              <a:gd name="connsiteY763" fmla="*/ 1774011 h 4449429"/>
              <a:gd name="connsiteX764" fmla="*/ 16538004 w 18982931"/>
              <a:gd name="connsiteY764" fmla="*/ 1823403 h 4449429"/>
              <a:gd name="connsiteX765" fmla="*/ 16538004 w 18982931"/>
              <a:gd name="connsiteY765" fmla="*/ 2029205 h 4449429"/>
              <a:gd name="connsiteX766" fmla="*/ 16550349 w 18982931"/>
              <a:gd name="connsiteY766" fmla="*/ 2033319 h 4449429"/>
              <a:gd name="connsiteX767" fmla="*/ 16566812 w 18982931"/>
              <a:gd name="connsiteY767" fmla="*/ 1992158 h 4449429"/>
              <a:gd name="connsiteX768" fmla="*/ 16570932 w 18982931"/>
              <a:gd name="connsiteY768" fmla="*/ 1695804 h 4449429"/>
              <a:gd name="connsiteX769" fmla="*/ 16566812 w 18982931"/>
              <a:gd name="connsiteY769" fmla="*/ 773813 h 4449429"/>
              <a:gd name="connsiteX770" fmla="*/ 16636788 w 18982931"/>
              <a:gd name="connsiteY770" fmla="*/ 646219 h 4449429"/>
              <a:gd name="connsiteX771" fmla="*/ 16723226 w 18982931"/>
              <a:gd name="connsiteY771" fmla="*/ 514506 h 4449429"/>
              <a:gd name="connsiteX772" fmla="*/ 16743805 w 18982931"/>
              <a:gd name="connsiteY772" fmla="*/ 481577 h 4449429"/>
              <a:gd name="connsiteX773" fmla="*/ 16817899 w 18982931"/>
              <a:gd name="connsiteY773" fmla="*/ 329283 h 4449429"/>
              <a:gd name="connsiteX774" fmla="*/ 16842595 w 18982931"/>
              <a:gd name="connsiteY774" fmla="*/ 275776 h 4449429"/>
              <a:gd name="connsiteX775" fmla="*/ 16859059 w 18982931"/>
              <a:gd name="connsiteY775" fmla="*/ 279891 h 4449429"/>
              <a:gd name="connsiteX776" fmla="*/ 16859059 w 18982931"/>
              <a:gd name="connsiteY776" fmla="*/ 337515 h 4449429"/>
              <a:gd name="connsiteX777" fmla="*/ 16867291 w 18982931"/>
              <a:gd name="connsiteY777" fmla="*/ 382793 h 4449429"/>
              <a:gd name="connsiteX778" fmla="*/ 16966075 w 18982931"/>
              <a:gd name="connsiteY778" fmla="*/ 436300 h 4449429"/>
              <a:gd name="connsiteX779" fmla="*/ 17031935 w 18982931"/>
              <a:gd name="connsiteY779" fmla="*/ 526852 h 4449429"/>
              <a:gd name="connsiteX780" fmla="*/ 17031935 w 18982931"/>
              <a:gd name="connsiteY780" fmla="*/ 596826 h 4449429"/>
              <a:gd name="connsiteX781" fmla="*/ 17060743 w 18982931"/>
              <a:gd name="connsiteY781" fmla="*/ 600941 h 4449429"/>
              <a:gd name="connsiteX782" fmla="*/ 17147183 w 18982931"/>
              <a:gd name="connsiteY782" fmla="*/ 691493 h 4449429"/>
              <a:gd name="connsiteX783" fmla="*/ 17147219 w 18982931"/>
              <a:gd name="connsiteY783" fmla="*/ 704240 h 4449429"/>
              <a:gd name="connsiteX784" fmla="*/ 17148515 w 18982931"/>
              <a:gd name="connsiteY784" fmla="*/ 704240 h 4449429"/>
              <a:gd name="connsiteX785" fmla="*/ 17148515 w 18982931"/>
              <a:gd name="connsiteY785" fmla="*/ 880086 h 4449429"/>
              <a:gd name="connsiteX786" fmla="*/ 17147731 w 18982931"/>
              <a:gd name="connsiteY786" fmla="*/ 880086 h 4449429"/>
              <a:gd name="connsiteX787" fmla="*/ 17151295 w 18982931"/>
              <a:gd name="connsiteY787" fmla="*/ 2103294 h 4449429"/>
              <a:gd name="connsiteX788" fmla="*/ 17151295 w 18982931"/>
              <a:gd name="connsiteY788" fmla="*/ 2152686 h 4449429"/>
              <a:gd name="connsiteX789" fmla="*/ 17225383 w 18982931"/>
              <a:gd name="connsiteY789" fmla="*/ 2152686 h 4449429"/>
              <a:gd name="connsiteX790" fmla="*/ 17225383 w 18982931"/>
              <a:gd name="connsiteY790" fmla="*/ 1811053 h 4449429"/>
              <a:gd name="connsiteX791" fmla="*/ 17307703 w 18982931"/>
              <a:gd name="connsiteY791" fmla="*/ 1757546 h 4449429"/>
              <a:gd name="connsiteX792" fmla="*/ 17307703 w 18982931"/>
              <a:gd name="connsiteY792" fmla="*/ 1889260 h 4449429"/>
              <a:gd name="connsiteX793" fmla="*/ 17336519 w 18982931"/>
              <a:gd name="connsiteY793" fmla="*/ 1926302 h 4449429"/>
              <a:gd name="connsiteX794" fmla="*/ 17381799 w 18982931"/>
              <a:gd name="connsiteY794" fmla="*/ 1975695 h 4449429"/>
              <a:gd name="connsiteX795" fmla="*/ 17381799 w 18982931"/>
              <a:gd name="connsiteY795" fmla="*/ 2165031 h 4449429"/>
              <a:gd name="connsiteX796" fmla="*/ 17562899 w 18982931"/>
              <a:gd name="connsiteY796" fmla="*/ 2165031 h 4449429"/>
              <a:gd name="connsiteX797" fmla="*/ 17562899 w 18982931"/>
              <a:gd name="connsiteY797" fmla="*/ 2329673 h 4449429"/>
              <a:gd name="connsiteX798" fmla="*/ 17575251 w 18982931"/>
              <a:gd name="connsiteY798" fmla="*/ 2329673 h 4449429"/>
              <a:gd name="connsiteX799" fmla="*/ 17575251 w 18982931"/>
              <a:gd name="connsiteY799" fmla="*/ 2127989 h 4449429"/>
              <a:gd name="connsiteX800" fmla="*/ 17591711 w 18982931"/>
              <a:gd name="connsiteY800" fmla="*/ 1609370 h 4449429"/>
              <a:gd name="connsiteX801" fmla="*/ 17604059 w 18982931"/>
              <a:gd name="connsiteY801" fmla="*/ 1584673 h 4449429"/>
              <a:gd name="connsiteX802" fmla="*/ 17711083 w 18982931"/>
              <a:gd name="connsiteY802" fmla="*/ 1580555 h 4449429"/>
              <a:gd name="connsiteX803" fmla="*/ 17735775 w 18982931"/>
              <a:gd name="connsiteY803" fmla="*/ 1609370 h 4449429"/>
              <a:gd name="connsiteX804" fmla="*/ 17772819 w 18982931"/>
              <a:gd name="connsiteY804" fmla="*/ 1613483 h 4449429"/>
              <a:gd name="connsiteX805" fmla="*/ 17768699 w 18982931"/>
              <a:gd name="connsiteY805" fmla="*/ 1559977 h 4449429"/>
              <a:gd name="connsiteX806" fmla="*/ 17772819 w 18982931"/>
              <a:gd name="connsiteY806" fmla="*/ 1531163 h 4449429"/>
              <a:gd name="connsiteX807" fmla="*/ 17797515 w 18982931"/>
              <a:gd name="connsiteY807" fmla="*/ 1469425 h 4449429"/>
              <a:gd name="connsiteX808" fmla="*/ 17797515 w 18982931"/>
              <a:gd name="connsiteY808" fmla="*/ 1374754 h 4449429"/>
              <a:gd name="connsiteX809" fmla="*/ 17813979 w 18982931"/>
              <a:gd name="connsiteY809" fmla="*/ 1374754 h 4449429"/>
              <a:gd name="connsiteX810" fmla="*/ 17834559 w 18982931"/>
              <a:gd name="connsiteY810" fmla="*/ 1424146 h 4449429"/>
              <a:gd name="connsiteX811" fmla="*/ 17912763 w 18982931"/>
              <a:gd name="connsiteY811" fmla="*/ 1378872 h 4449429"/>
              <a:gd name="connsiteX812" fmla="*/ 18069171 w 18982931"/>
              <a:gd name="connsiteY812" fmla="*/ 1415914 h 4449429"/>
              <a:gd name="connsiteX813" fmla="*/ 18069171 w 18982931"/>
              <a:gd name="connsiteY813" fmla="*/ 1576442 h 4449429"/>
              <a:gd name="connsiteX814" fmla="*/ 18237927 w 18982931"/>
              <a:gd name="connsiteY814" fmla="*/ 1576442 h 4449429"/>
              <a:gd name="connsiteX815" fmla="*/ 18237927 w 18982931"/>
              <a:gd name="connsiteY815" fmla="*/ 1642297 h 4449429"/>
              <a:gd name="connsiteX816" fmla="*/ 18270859 w 18982931"/>
              <a:gd name="connsiteY816" fmla="*/ 1691690 h 4449429"/>
              <a:gd name="connsiteX817" fmla="*/ 18270859 w 18982931"/>
              <a:gd name="connsiteY817" fmla="*/ 1704036 h 4449429"/>
              <a:gd name="connsiteX818" fmla="*/ 18274975 w 18982931"/>
              <a:gd name="connsiteY818" fmla="*/ 1926302 h 4449429"/>
              <a:gd name="connsiteX819" fmla="*/ 18279087 w 18982931"/>
              <a:gd name="connsiteY819" fmla="*/ 1938652 h 4449429"/>
              <a:gd name="connsiteX820" fmla="*/ 18320247 w 18982931"/>
              <a:gd name="connsiteY820" fmla="*/ 1934533 h 4449429"/>
              <a:gd name="connsiteX821" fmla="*/ 18320247 w 18982931"/>
              <a:gd name="connsiteY821" fmla="*/ 1144256 h 4449429"/>
              <a:gd name="connsiteX822" fmla="*/ 18303783 w 18982931"/>
              <a:gd name="connsiteY822" fmla="*/ 1111328 h 4449429"/>
              <a:gd name="connsiteX823" fmla="*/ 18287323 w 18982931"/>
              <a:gd name="connsiteY823" fmla="*/ 1024893 h 4449429"/>
              <a:gd name="connsiteX824" fmla="*/ 18336711 w 18982931"/>
              <a:gd name="connsiteY824" fmla="*/ 1000197 h 4449429"/>
              <a:gd name="connsiteX825" fmla="*/ 18361407 w 18982931"/>
              <a:gd name="connsiteY825" fmla="*/ 996079 h 4449429"/>
              <a:gd name="connsiteX826" fmla="*/ 18373759 w 18982931"/>
              <a:gd name="connsiteY826" fmla="*/ 946687 h 4449429"/>
              <a:gd name="connsiteX827" fmla="*/ 18534287 w 18982931"/>
              <a:gd name="connsiteY827" fmla="*/ 946687 h 4449429"/>
              <a:gd name="connsiteX828" fmla="*/ 18563095 w 18982931"/>
              <a:gd name="connsiteY828" fmla="*/ 798510 h 4449429"/>
              <a:gd name="connsiteX829" fmla="*/ 18731851 w 18982931"/>
              <a:gd name="connsiteY829" fmla="*/ 806742 h 4449429"/>
              <a:gd name="connsiteX830" fmla="*/ 18773011 w 18982931"/>
              <a:gd name="connsiteY830" fmla="*/ 798510 h 4449429"/>
              <a:gd name="connsiteX831" fmla="*/ 18822407 w 18982931"/>
              <a:gd name="connsiteY831" fmla="*/ 893180 h 4449429"/>
              <a:gd name="connsiteX832" fmla="*/ 18822407 w 18982931"/>
              <a:gd name="connsiteY832" fmla="*/ 963151 h 4449429"/>
              <a:gd name="connsiteX833" fmla="*/ 18982931 w 18982931"/>
              <a:gd name="connsiteY833" fmla="*/ 983734 h 4449429"/>
              <a:gd name="connsiteX834" fmla="*/ 18982931 w 18982931"/>
              <a:gd name="connsiteY834" fmla="*/ 4449429 h 4449429"/>
              <a:gd name="connsiteX835" fmla="*/ 11998023 w 18982931"/>
              <a:gd name="connsiteY835" fmla="*/ 4449429 h 4449429"/>
              <a:gd name="connsiteX836" fmla="*/ 11995198 w 18982931"/>
              <a:gd name="connsiteY836" fmla="*/ 4429646 h 4449429"/>
              <a:gd name="connsiteX837" fmla="*/ 11992726 w 18982931"/>
              <a:gd name="connsiteY837" fmla="*/ 4449425 h 4449429"/>
              <a:gd name="connsiteX838" fmla="*/ 8153658 w 18982931"/>
              <a:gd name="connsiteY838" fmla="*/ 4449425 h 4449429"/>
              <a:gd name="connsiteX839" fmla="*/ 8153658 w 18982931"/>
              <a:gd name="connsiteY839" fmla="*/ 4449429 h 4449429"/>
              <a:gd name="connsiteX840" fmla="*/ 6861227 w 18982931"/>
              <a:gd name="connsiteY840" fmla="*/ 4449429 h 4449429"/>
              <a:gd name="connsiteX841" fmla="*/ 6859697 w 18982931"/>
              <a:gd name="connsiteY841" fmla="*/ 4432598 h 4449429"/>
              <a:gd name="connsiteX842" fmla="*/ 6858292 w 18982931"/>
              <a:gd name="connsiteY842" fmla="*/ 4449425 h 4449429"/>
              <a:gd name="connsiteX843" fmla="*/ 7922 w 18982931"/>
              <a:gd name="connsiteY843" fmla="*/ 4440866 h 4449429"/>
              <a:gd name="connsiteX844" fmla="*/ 0 w 18982931"/>
              <a:gd name="connsiteY844" fmla="*/ 1181446 h 4449429"/>
              <a:gd name="connsiteX845" fmla="*/ 169756 w 18982931"/>
              <a:gd name="connsiteY845" fmla="*/ 979616 h 4449429"/>
              <a:gd name="connsiteX846" fmla="*/ 301466 w 18982931"/>
              <a:gd name="connsiteY846" fmla="*/ 971384 h 4449429"/>
              <a:gd name="connsiteX847" fmla="*/ 301466 w 18982931"/>
              <a:gd name="connsiteY847" fmla="*/ 909640 h 4449429"/>
              <a:gd name="connsiteX848" fmla="*/ 346746 w 18982931"/>
              <a:gd name="connsiteY848" fmla="*/ 810855 h 4449429"/>
              <a:gd name="connsiteX849" fmla="*/ 552547 w 18982931"/>
              <a:gd name="connsiteY849" fmla="*/ 802623 h 4449429"/>
              <a:gd name="connsiteX850" fmla="*/ 581356 w 18982931"/>
              <a:gd name="connsiteY850" fmla="*/ 963151 h 4449429"/>
              <a:gd name="connsiteX851" fmla="*/ 737766 w 18982931"/>
              <a:gd name="connsiteY851" fmla="*/ 963151 h 4449429"/>
              <a:gd name="connsiteX852" fmla="*/ 750116 w 18982931"/>
              <a:gd name="connsiteY852" fmla="*/ 1012543 h 4449429"/>
              <a:gd name="connsiteX853" fmla="*/ 778926 w 18982931"/>
              <a:gd name="connsiteY853" fmla="*/ 1016657 h 4449429"/>
              <a:gd name="connsiteX854" fmla="*/ 820087 w 18982931"/>
              <a:gd name="connsiteY854" fmla="*/ 1041353 h 4449429"/>
              <a:gd name="connsiteX855" fmla="*/ 820087 w 18982931"/>
              <a:gd name="connsiteY855" fmla="*/ 1119560 h 4449429"/>
              <a:gd name="connsiteX856" fmla="*/ 791276 w 18982931"/>
              <a:gd name="connsiteY856" fmla="*/ 1193648 h 4449429"/>
              <a:gd name="connsiteX857" fmla="*/ 791276 w 18982931"/>
              <a:gd name="connsiteY857" fmla="*/ 1580555 h 4449429"/>
              <a:gd name="connsiteX858" fmla="*/ 791276 w 18982931"/>
              <a:gd name="connsiteY858" fmla="*/ 1955112 h 4449429"/>
              <a:gd name="connsiteX859" fmla="*/ 840669 w 18982931"/>
              <a:gd name="connsiteY859" fmla="*/ 1950998 h 4449429"/>
              <a:gd name="connsiteX860" fmla="*/ 844783 w 18982931"/>
              <a:gd name="connsiteY860" fmla="*/ 1720500 h 4449429"/>
              <a:gd name="connsiteX861" fmla="*/ 873596 w 18982931"/>
              <a:gd name="connsiteY861" fmla="*/ 1597020 h 4449429"/>
              <a:gd name="connsiteX862" fmla="*/ 906526 w 18982931"/>
              <a:gd name="connsiteY862" fmla="*/ 1584670 h 4449429"/>
              <a:gd name="connsiteX863" fmla="*/ 1034120 w 18982931"/>
              <a:gd name="connsiteY863" fmla="*/ 1584670 h 4449429"/>
              <a:gd name="connsiteX864" fmla="*/ 1034120 w 18982931"/>
              <a:gd name="connsiteY864" fmla="*/ 1420028 h 4449429"/>
              <a:gd name="connsiteX865" fmla="*/ 1190528 w 18982931"/>
              <a:gd name="connsiteY865" fmla="*/ 1378868 h 4449429"/>
              <a:gd name="connsiteX866" fmla="*/ 1211112 w 18982931"/>
              <a:gd name="connsiteY866" fmla="*/ 1424146 h 4449429"/>
              <a:gd name="connsiteX867" fmla="*/ 1260505 w 18982931"/>
              <a:gd name="connsiteY867" fmla="*/ 1424146 h 4449429"/>
              <a:gd name="connsiteX868" fmla="*/ 1276969 w 18982931"/>
              <a:gd name="connsiteY868" fmla="*/ 1387099 h 4449429"/>
              <a:gd name="connsiteX869" fmla="*/ 1289312 w 18982931"/>
              <a:gd name="connsiteY869" fmla="*/ 1395331 h 4449429"/>
              <a:gd name="connsiteX870" fmla="*/ 1322242 w 18982931"/>
              <a:gd name="connsiteY870" fmla="*/ 1559973 h 4449429"/>
              <a:gd name="connsiteX871" fmla="*/ 1318126 w 18982931"/>
              <a:gd name="connsiteY871" fmla="*/ 1576437 h 4449429"/>
              <a:gd name="connsiteX872" fmla="*/ 1326360 w 18982931"/>
              <a:gd name="connsiteY872" fmla="*/ 1621715 h 4449429"/>
              <a:gd name="connsiteX873" fmla="*/ 1359290 w 18982931"/>
              <a:gd name="connsiteY873" fmla="*/ 1597020 h 4449429"/>
              <a:gd name="connsiteX874" fmla="*/ 1375751 w 18982931"/>
              <a:gd name="connsiteY874" fmla="*/ 1588787 h 4449429"/>
              <a:gd name="connsiteX875" fmla="*/ 1486884 w 18982931"/>
              <a:gd name="connsiteY875" fmla="*/ 1588787 h 4449429"/>
              <a:gd name="connsiteX876" fmla="*/ 1507466 w 18982931"/>
              <a:gd name="connsiteY876" fmla="*/ 2337905 h 4449429"/>
              <a:gd name="connsiteX877" fmla="*/ 1523929 w 18982931"/>
              <a:gd name="connsiteY877" fmla="*/ 2337905 h 4449429"/>
              <a:gd name="connsiteX878" fmla="*/ 1523929 w 18982931"/>
              <a:gd name="connsiteY878" fmla="*/ 2169146 h 4449429"/>
              <a:gd name="connsiteX879" fmla="*/ 1692685 w 18982931"/>
              <a:gd name="connsiteY879" fmla="*/ 2169146 h 4449429"/>
              <a:gd name="connsiteX880" fmla="*/ 1692685 w 18982931"/>
              <a:gd name="connsiteY880" fmla="*/ 2020968 h 4449429"/>
              <a:gd name="connsiteX881" fmla="*/ 1766772 w 18982931"/>
              <a:gd name="connsiteY881" fmla="*/ 1922183 h 4449429"/>
              <a:gd name="connsiteX882" fmla="*/ 1766772 w 18982931"/>
              <a:gd name="connsiteY882" fmla="*/ 1757542 h 4449429"/>
              <a:gd name="connsiteX883" fmla="*/ 1849095 w 18982931"/>
              <a:gd name="connsiteY883" fmla="*/ 1757542 h 4449429"/>
              <a:gd name="connsiteX884" fmla="*/ 1849095 w 18982931"/>
              <a:gd name="connsiteY884" fmla="*/ 2156799 h 4449429"/>
              <a:gd name="connsiteX885" fmla="*/ 1919070 w 18982931"/>
              <a:gd name="connsiteY885" fmla="*/ 2156799 h 4449429"/>
              <a:gd name="connsiteX886" fmla="*/ 1919070 w 18982931"/>
              <a:gd name="connsiteY886" fmla="*/ 1864559 h 4449429"/>
              <a:gd name="connsiteX887" fmla="*/ 1919070 w 18982931"/>
              <a:gd name="connsiteY887" fmla="*/ 695608 h 4449429"/>
              <a:gd name="connsiteX888" fmla="*/ 2005504 w 18982931"/>
              <a:gd name="connsiteY888" fmla="*/ 609173 h 4449429"/>
              <a:gd name="connsiteX889" fmla="*/ 2026085 w 18982931"/>
              <a:gd name="connsiteY889" fmla="*/ 605054 h 4449429"/>
              <a:gd name="connsiteX890" fmla="*/ 2100174 w 18982931"/>
              <a:gd name="connsiteY890" fmla="*/ 448645 h 4449429"/>
              <a:gd name="connsiteX891" fmla="*/ 2137215 w 18982931"/>
              <a:gd name="connsiteY891" fmla="*/ 407485 h 4449429"/>
              <a:gd name="connsiteX892" fmla="*/ 2194840 w 18982931"/>
              <a:gd name="connsiteY892" fmla="*/ 337515 h 4449429"/>
              <a:gd name="connsiteX893" fmla="*/ 2198958 w 18982931"/>
              <a:gd name="connsiteY893" fmla="*/ 292236 h 4449429"/>
              <a:gd name="connsiteX894" fmla="*/ 2240121 w 18982931"/>
              <a:gd name="connsiteY894" fmla="*/ 358093 h 4449429"/>
              <a:gd name="connsiteX895" fmla="*/ 2273047 w 18982931"/>
              <a:gd name="connsiteY895" fmla="*/ 444532 h 4449429"/>
              <a:gd name="connsiteX896" fmla="*/ 2330670 w 18982931"/>
              <a:gd name="connsiteY896" fmla="*/ 563894 h 4449429"/>
              <a:gd name="connsiteX897" fmla="*/ 2351248 w 18982931"/>
              <a:gd name="connsiteY897" fmla="*/ 613286 h 4449429"/>
              <a:gd name="connsiteX898" fmla="*/ 2429455 w 18982931"/>
              <a:gd name="connsiteY898" fmla="*/ 675029 h 4449429"/>
              <a:gd name="connsiteX899" fmla="*/ 2470614 w 18982931"/>
              <a:gd name="connsiteY899" fmla="*/ 757350 h 4449429"/>
              <a:gd name="connsiteX900" fmla="*/ 2470614 w 18982931"/>
              <a:gd name="connsiteY900" fmla="*/ 1086631 h 4449429"/>
              <a:gd name="connsiteX901" fmla="*/ 2470614 w 18982931"/>
              <a:gd name="connsiteY901" fmla="*/ 2008622 h 4449429"/>
              <a:gd name="connsiteX902" fmla="*/ 2487080 w 18982931"/>
              <a:gd name="connsiteY902" fmla="*/ 2053897 h 4449429"/>
              <a:gd name="connsiteX903" fmla="*/ 2499426 w 18982931"/>
              <a:gd name="connsiteY903" fmla="*/ 1897488 h 4449429"/>
              <a:gd name="connsiteX904" fmla="*/ 2602322 w 18982931"/>
              <a:gd name="connsiteY904" fmla="*/ 1798703 h 4449429"/>
              <a:gd name="connsiteX905" fmla="*/ 2836935 w 18982931"/>
              <a:gd name="connsiteY905" fmla="*/ 1798703 h 4449429"/>
              <a:gd name="connsiteX906" fmla="*/ 2836935 w 18982931"/>
              <a:gd name="connsiteY906" fmla="*/ 1860446 h 4449429"/>
              <a:gd name="connsiteX907" fmla="*/ 2836935 w 18982931"/>
              <a:gd name="connsiteY907" fmla="*/ 2263816 h 4449429"/>
              <a:gd name="connsiteX908" fmla="*/ 2845169 w 18982931"/>
              <a:gd name="connsiteY908" fmla="*/ 2304976 h 4449429"/>
              <a:gd name="connsiteX909" fmla="*/ 2861629 w 18982931"/>
              <a:gd name="connsiteY909" fmla="*/ 2300858 h 4449429"/>
              <a:gd name="connsiteX910" fmla="*/ 2861629 w 18982931"/>
              <a:gd name="connsiteY910" fmla="*/ 2247351 h 4449429"/>
              <a:gd name="connsiteX911" fmla="*/ 2869861 w 18982931"/>
              <a:gd name="connsiteY911" fmla="*/ 1996272 h 4449429"/>
              <a:gd name="connsiteX912" fmla="*/ 2923374 w 18982931"/>
              <a:gd name="connsiteY912" fmla="*/ 1967462 h 4449429"/>
              <a:gd name="connsiteX913" fmla="*/ 2939836 w 18982931"/>
              <a:gd name="connsiteY913" fmla="*/ 2300858 h 4449429"/>
              <a:gd name="connsiteX914" fmla="*/ 2956300 w 18982931"/>
              <a:gd name="connsiteY914" fmla="*/ 2300858 h 4449429"/>
              <a:gd name="connsiteX915" fmla="*/ 2989230 w 18982931"/>
              <a:gd name="connsiteY915" fmla="*/ 2111521 h 4449429"/>
              <a:gd name="connsiteX916" fmla="*/ 3018038 w 18982931"/>
              <a:gd name="connsiteY916" fmla="*/ 2058015 h 4449429"/>
              <a:gd name="connsiteX917" fmla="*/ 3034502 w 18982931"/>
              <a:gd name="connsiteY917" fmla="*/ 2123871 h 4449429"/>
              <a:gd name="connsiteX918" fmla="*/ 3038620 w 18982931"/>
              <a:gd name="connsiteY918" fmla="*/ 2132104 h 4449429"/>
              <a:gd name="connsiteX919" fmla="*/ 3088018 w 18982931"/>
              <a:gd name="connsiteY919" fmla="*/ 2140336 h 4449429"/>
              <a:gd name="connsiteX920" fmla="*/ 3095320 w 18982931"/>
              <a:gd name="connsiteY920" fmla="*/ 2275334 h 4449429"/>
              <a:gd name="connsiteX921" fmla="*/ 3162101 w 18982931"/>
              <a:gd name="connsiteY921" fmla="*/ 2275334 h 4449429"/>
              <a:gd name="connsiteX922" fmla="*/ 3162101 w 18982931"/>
              <a:gd name="connsiteY922" fmla="*/ 1580555 h 4449429"/>
              <a:gd name="connsiteX923" fmla="*/ 3162101 w 18982931"/>
              <a:gd name="connsiteY923" fmla="*/ 1531163 h 4449429"/>
              <a:gd name="connsiteX924" fmla="*/ 3199146 w 18982931"/>
              <a:gd name="connsiteY924" fmla="*/ 1498235 h 4449429"/>
              <a:gd name="connsiteX925" fmla="*/ 3281469 w 18982931"/>
              <a:gd name="connsiteY925" fmla="*/ 1498235 h 4449429"/>
              <a:gd name="connsiteX926" fmla="*/ 3281469 w 18982931"/>
              <a:gd name="connsiteY926" fmla="*/ 1325362 h 4449429"/>
              <a:gd name="connsiteX927" fmla="*/ 3343207 w 18982931"/>
              <a:gd name="connsiteY927" fmla="*/ 1263619 h 4449429"/>
              <a:gd name="connsiteX928" fmla="*/ 3544891 w 18982931"/>
              <a:gd name="connsiteY928" fmla="*/ 1263619 h 4449429"/>
              <a:gd name="connsiteX929" fmla="*/ 3544891 w 18982931"/>
              <a:gd name="connsiteY929" fmla="*/ 712071 h 4449429"/>
              <a:gd name="connsiteX930" fmla="*/ 3561357 w 18982931"/>
              <a:gd name="connsiteY930" fmla="*/ 555662 h 4449429"/>
              <a:gd name="connsiteX931" fmla="*/ 3606633 w 18982931"/>
              <a:gd name="connsiteY931" fmla="*/ 316933 h 4449429"/>
              <a:gd name="connsiteX932" fmla="*/ 3614865 w 18982931"/>
              <a:gd name="connsiteY932" fmla="*/ 279891 h 4449429"/>
              <a:gd name="connsiteX933" fmla="*/ 3676603 w 18982931"/>
              <a:gd name="connsiteY933" fmla="*/ 341628 h 4449429"/>
              <a:gd name="connsiteX934" fmla="*/ 3684835 w 18982931"/>
              <a:gd name="connsiteY934" fmla="*/ 386907 h 4449429"/>
              <a:gd name="connsiteX935" fmla="*/ 3742460 w 18982931"/>
              <a:gd name="connsiteY935" fmla="*/ 481574 h 4449429"/>
              <a:gd name="connsiteX936" fmla="*/ 3763042 w 18982931"/>
              <a:gd name="connsiteY936" fmla="*/ 703838 h 4449429"/>
              <a:gd name="connsiteX937" fmla="*/ 3763042 w 18982931"/>
              <a:gd name="connsiteY937" fmla="*/ 1144256 h 4449429"/>
              <a:gd name="connsiteX938" fmla="*/ 3771275 w 18982931"/>
              <a:gd name="connsiteY938" fmla="*/ 1181298 h 4449429"/>
              <a:gd name="connsiteX939" fmla="*/ 3775390 w 18982931"/>
              <a:gd name="connsiteY939" fmla="*/ 1115443 h 4449429"/>
              <a:gd name="connsiteX940" fmla="*/ 3923568 w 18982931"/>
              <a:gd name="connsiteY940" fmla="*/ 996079 h 4449429"/>
              <a:gd name="connsiteX941" fmla="*/ 3940029 w 18982931"/>
              <a:gd name="connsiteY941" fmla="*/ 1020776 h 4449429"/>
              <a:gd name="connsiteX942" fmla="*/ 3960611 w 18982931"/>
              <a:gd name="connsiteY942" fmla="*/ 1321244 h 4449429"/>
              <a:gd name="connsiteX943" fmla="*/ 3960611 w 18982931"/>
              <a:gd name="connsiteY943" fmla="*/ 1584670 h 4449429"/>
              <a:gd name="connsiteX944" fmla="*/ 3977076 w 18982931"/>
              <a:gd name="connsiteY944" fmla="*/ 1625830 h 4449429"/>
              <a:gd name="connsiteX945" fmla="*/ 4010007 w 18982931"/>
              <a:gd name="connsiteY945" fmla="*/ 1666990 h 4449429"/>
              <a:gd name="connsiteX946" fmla="*/ 4055279 w 18982931"/>
              <a:gd name="connsiteY946" fmla="*/ 1819286 h 4449429"/>
              <a:gd name="connsiteX947" fmla="*/ 4104670 w 18982931"/>
              <a:gd name="connsiteY947" fmla="*/ 1819286 h 4449429"/>
              <a:gd name="connsiteX948" fmla="*/ 4108788 w 18982931"/>
              <a:gd name="connsiteY948" fmla="*/ 1741079 h 4449429"/>
              <a:gd name="connsiteX949" fmla="*/ 4211689 w 18982931"/>
              <a:gd name="connsiteY949" fmla="*/ 1741079 h 4449429"/>
              <a:gd name="connsiteX950" fmla="*/ 4252847 w 18982931"/>
              <a:gd name="connsiteY950" fmla="*/ 1559973 h 4449429"/>
              <a:gd name="connsiteX951" fmla="*/ 4265197 w 18982931"/>
              <a:gd name="connsiteY951" fmla="*/ 1559973 h 4449429"/>
              <a:gd name="connsiteX952" fmla="*/ 4277546 w 18982931"/>
              <a:gd name="connsiteY952" fmla="*/ 1592900 h 4449429"/>
              <a:gd name="connsiteX953" fmla="*/ 4302239 w 18982931"/>
              <a:gd name="connsiteY953" fmla="*/ 1708150 h 4449429"/>
              <a:gd name="connsiteX954" fmla="*/ 4368100 w 18982931"/>
              <a:gd name="connsiteY954" fmla="*/ 1741079 h 4449429"/>
              <a:gd name="connsiteX955" fmla="*/ 4363984 w 18982931"/>
              <a:gd name="connsiteY955" fmla="*/ 1634062 h 4449429"/>
              <a:gd name="connsiteX956" fmla="*/ 4372218 w 18982931"/>
              <a:gd name="connsiteY956" fmla="*/ 839670 h 4449429"/>
              <a:gd name="connsiteX957" fmla="*/ 4442184 w 18982931"/>
              <a:gd name="connsiteY957" fmla="*/ 279891 h 4449429"/>
              <a:gd name="connsiteX958" fmla="*/ 4479230 w 18982931"/>
              <a:gd name="connsiteY958" fmla="*/ 234611 h 4449429"/>
              <a:gd name="connsiteX959" fmla="*/ 4520394 w 18982931"/>
              <a:gd name="connsiteY959" fmla="*/ 284004 h 4449429"/>
              <a:gd name="connsiteX960" fmla="*/ 4549200 w 18982931"/>
              <a:gd name="connsiteY960" fmla="*/ 440413 h 4449429"/>
              <a:gd name="connsiteX961" fmla="*/ 4680914 w 18982931"/>
              <a:gd name="connsiteY961" fmla="*/ 395140 h 4449429"/>
              <a:gd name="connsiteX962" fmla="*/ 4759121 w 18982931"/>
              <a:gd name="connsiteY962" fmla="*/ 460995 h 4449429"/>
              <a:gd name="connsiteX963" fmla="*/ 4771466 w 18982931"/>
              <a:gd name="connsiteY963" fmla="*/ 493924 h 4449429"/>
              <a:gd name="connsiteX964" fmla="*/ 4888657 w 18982931"/>
              <a:gd name="connsiteY964" fmla="*/ 747622 h 4449429"/>
              <a:gd name="connsiteX965" fmla="*/ 4888893 w 18982931"/>
              <a:gd name="connsiteY965" fmla="*/ 807315 h 4449429"/>
              <a:gd name="connsiteX966" fmla="*/ 4856617 w 18982931"/>
              <a:gd name="connsiteY966" fmla="*/ 807315 h 4449429"/>
              <a:gd name="connsiteX967" fmla="*/ 4856617 w 18982931"/>
              <a:gd name="connsiteY967" fmla="*/ 944475 h 4449429"/>
              <a:gd name="connsiteX968" fmla="*/ 4888332 w 18982931"/>
              <a:gd name="connsiteY968" fmla="*/ 944475 h 4449429"/>
              <a:gd name="connsiteX969" fmla="*/ 4888325 w 18982931"/>
              <a:gd name="connsiteY969" fmla="*/ 945600 h 4449429"/>
              <a:gd name="connsiteX970" fmla="*/ 4890835 w 18982931"/>
              <a:gd name="connsiteY970" fmla="*/ 1609365 h 4449429"/>
              <a:gd name="connsiteX971" fmla="*/ 4952574 w 18982931"/>
              <a:gd name="connsiteY971" fmla="*/ 1617597 h 4449429"/>
              <a:gd name="connsiteX972" fmla="*/ 4952574 w 18982931"/>
              <a:gd name="connsiteY972" fmla="*/ 1868678 h 4449429"/>
              <a:gd name="connsiteX973" fmla="*/ 4956691 w 18982931"/>
              <a:gd name="connsiteY973" fmla="*/ 1905720 h 4449429"/>
              <a:gd name="connsiteX974" fmla="*/ 4981387 w 18982931"/>
              <a:gd name="connsiteY974" fmla="*/ 1967462 h 4449429"/>
              <a:gd name="connsiteX975" fmla="*/ 4981387 w 18982931"/>
              <a:gd name="connsiteY975" fmla="*/ 2058015 h 4449429"/>
              <a:gd name="connsiteX976" fmla="*/ 5001966 w 18982931"/>
              <a:gd name="connsiteY976" fmla="*/ 2086824 h 4449429"/>
              <a:gd name="connsiteX977" fmla="*/ 5018429 w 18982931"/>
              <a:gd name="connsiteY977" fmla="*/ 2078592 h 4449429"/>
              <a:gd name="connsiteX978" fmla="*/ 5018429 w 18982931"/>
              <a:gd name="connsiteY978" fmla="*/ 1881023 h 4449429"/>
              <a:gd name="connsiteX979" fmla="*/ 5018429 w 18982931"/>
              <a:gd name="connsiteY979" fmla="*/ 1366522 h 4449429"/>
              <a:gd name="connsiteX980" fmla="*/ 5034894 w 18982931"/>
              <a:gd name="connsiteY980" fmla="*/ 864367 h 4449429"/>
              <a:gd name="connsiteX981" fmla="*/ 5067821 w 18982931"/>
              <a:gd name="connsiteY981" fmla="*/ 197569 h 4449429"/>
              <a:gd name="connsiteX982" fmla="*/ 5080173 w 18982931"/>
              <a:gd name="connsiteY982" fmla="*/ 102899 h 4449429"/>
              <a:gd name="connsiteX983" fmla="*/ 5216000 w 18982931"/>
              <a:gd name="connsiteY983" fmla="*/ 37042 h 4449429"/>
              <a:gd name="connsiteX984" fmla="*/ 5248927 w 18982931"/>
              <a:gd name="connsiteY984" fmla="*/ 69972 h 4449429"/>
              <a:gd name="connsiteX985" fmla="*/ 5372409 w 18982931"/>
              <a:gd name="connsiteY985" fmla="*/ 69972 h 4449429"/>
              <a:gd name="connsiteX986" fmla="*/ 5434151 w 18982931"/>
              <a:gd name="connsiteY986" fmla="*/ 131714 h 4449429"/>
              <a:gd name="connsiteX987" fmla="*/ 5434151 w 18982931"/>
              <a:gd name="connsiteY987" fmla="*/ 382788 h 4449429"/>
              <a:gd name="connsiteX988" fmla="*/ 5434151 w 18982931"/>
              <a:gd name="connsiteY988" fmla="*/ 683261 h 4449429"/>
              <a:gd name="connsiteX989" fmla="*/ 5545282 w 18982931"/>
              <a:gd name="connsiteY989" fmla="*/ 687375 h 4449429"/>
              <a:gd name="connsiteX990" fmla="*/ 5545282 w 18982931"/>
              <a:gd name="connsiteY990" fmla="*/ 1045471 h 4449429"/>
              <a:gd name="connsiteX991" fmla="*/ 5676994 w 18982931"/>
              <a:gd name="connsiteY991" fmla="*/ 1045471 h 4449429"/>
              <a:gd name="connsiteX992" fmla="*/ 5685227 w 18982931"/>
              <a:gd name="connsiteY992" fmla="*/ 1103096 h 4449429"/>
              <a:gd name="connsiteX993" fmla="*/ 5759314 w 18982931"/>
              <a:gd name="connsiteY993" fmla="*/ 1193648 h 4449429"/>
              <a:gd name="connsiteX994" fmla="*/ 5759314 w 18982931"/>
              <a:gd name="connsiteY994" fmla="*/ 1395331 h 4449429"/>
              <a:gd name="connsiteX995" fmla="*/ 5825171 w 18982931"/>
              <a:gd name="connsiteY995" fmla="*/ 1395331 h 4449429"/>
              <a:gd name="connsiteX996" fmla="*/ 5903378 w 18982931"/>
              <a:gd name="connsiteY996" fmla="*/ 1477653 h 4449429"/>
              <a:gd name="connsiteX997" fmla="*/ 5903378 w 18982931"/>
              <a:gd name="connsiteY997" fmla="*/ 1918070 h 4449429"/>
              <a:gd name="connsiteX998" fmla="*/ 5936306 w 18982931"/>
              <a:gd name="connsiteY998" fmla="*/ 1975695 h 4449429"/>
              <a:gd name="connsiteX999" fmla="*/ 5965115 w 18982931"/>
              <a:gd name="connsiteY999" fmla="*/ 1275969 h 4449429"/>
              <a:gd name="connsiteX1000" fmla="*/ 5969235 w 18982931"/>
              <a:gd name="connsiteY1000" fmla="*/ 1238922 h 4449429"/>
              <a:gd name="connsiteX1001" fmla="*/ 6166804 w 18982931"/>
              <a:gd name="connsiteY1001" fmla="*/ 1238922 h 4449429"/>
              <a:gd name="connsiteX1002" fmla="*/ 6216196 w 18982931"/>
              <a:gd name="connsiteY1002" fmla="*/ 1288315 h 4449429"/>
              <a:gd name="connsiteX1003" fmla="*/ 6236774 w 18982931"/>
              <a:gd name="connsiteY1003" fmla="*/ 1428261 h 4449429"/>
              <a:gd name="connsiteX1004" fmla="*/ 6273821 w 18982931"/>
              <a:gd name="connsiteY1004" fmla="*/ 1498235 h 4449429"/>
              <a:gd name="connsiteX1005" fmla="*/ 6273821 w 18982931"/>
              <a:gd name="connsiteY1005" fmla="*/ 2230888 h 4449429"/>
              <a:gd name="connsiteX1006" fmla="*/ 6277935 w 18982931"/>
              <a:gd name="connsiteY1006" fmla="*/ 2280280 h 4449429"/>
              <a:gd name="connsiteX1007" fmla="*/ 6319095 w 18982931"/>
              <a:gd name="connsiteY1007" fmla="*/ 2193841 h 4449429"/>
              <a:gd name="connsiteX1008" fmla="*/ 6364373 w 18982931"/>
              <a:gd name="connsiteY1008" fmla="*/ 2288513 h 4449429"/>
              <a:gd name="connsiteX1009" fmla="*/ 6389068 w 18982931"/>
              <a:gd name="connsiteY1009" fmla="*/ 2313208 h 4449429"/>
              <a:gd name="connsiteX1010" fmla="*/ 6541355 w 18982931"/>
              <a:gd name="connsiteY1010" fmla="*/ 2313208 h 4449429"/>
              <a:gd name="connsiteX1011" fmla="*/ 6541355 w 18982931"/>
              <a:gd name="connsiteY1011" fmla="*/ 2148567 h 4449429"/>
              <a:gd name="connsiteX1012" fmla="*/ 6660723 w 18982931"/>
              <a:gd name="connsiteY1012" fmla="*/ 2148567 h 4449429"/>
              <a:gd name="connsiteX1013" fmla="*/ 6660723 w 18982931"/>
              <a:gd name="connsiteY1013" fmla="*/ 2259698 h 4449429"/>
              <a:gd name="connsiteX1014" fmla="*/ 6705999 w 18982931"/>
              <a:gd name="connsiteY1014" fmla="*/ 2551938 h 4449429"/>
              <a:gd name="connsiteX1015" fmla="*/ 6714228 w 18982931"/>
              <a:gd name="connsiteY1015" fmla="*/ 2580748 h 4449429"/>
              <a:gd name="connsiteX1016" fmla="*/ 6722461 w 18982931"/>
              <a:gd name="connsiteY1016" fmla="*/ 2576634 h 4449429"/>
              <a:gd name="connsiteX1017" fmla="*/ 6751278 w 18982931"/>
              <a:gd name="connsiteY1017" fmla="*/ 2263816 h 4449429"/>
              <a:gd name="connsiteX1018" fmla="*/ 6800669 w 18982931"/>
              <a:gd name="connsiteY1018" fmla="*/ 2255583 h 4449429"/>
              <a:gd name="connsiteX1019" fmla="*/ 6837709 w 18982931"/>
              <a:gd name="connsiteY1019" fmla="*/ 2181496 h 4449429"/>
              <a:gd name="connsiteX1020" fmla="*/ 6841831 w 18982931"/>
              <a:gd name="connsiteY1020" fmla="*/ 2152681 h 4449429"/>
              <a:gd name="connsiteX1021" fmla="*/ 6845941 w 18982931"/>
              <a:gd name="connsiteY1021" fmla="*/ 2115639 h 4449429"/>
              <a:gd name="connsiteX1022" fmla="*/ 6857139 w 18982931"/>
              <a:gd name="connsiteY1022" fmla="*/ 2115639 h 4449429"/>
              <a:gd name="connsiteX1023" fmla="*/ 6899298 w 18982931"/>
              <a:gd name="connsiteY1023" fmla="*/ 2109470 h 4449429"/>
              <a:gd name="connsiteX1024" fmla="*/ 6922965 w 18982931"/>
              <a:gd name="connsiteY1024" fmla="*/ 2140339 h 4449429"/>
              <a:gd name="connsiteX1025" fmla="*/ 7009406 w 18982931"/>
              <a:gd name="connsiteY1025" fmla="*/ 2070365 h 4449429"/>
              <a:gd name="connsiteX1026" fmla="*/ 7145231 w 18982931"/>
              <a:gd name="connsiteY1026" fmla="*/ 2066247 h 4449429"/>
              <a:gd name="connsiteX1027" fmla="*/ 7145231 w 18982931"/>
              <a:gd name="connsiteY1027" fmla="*/ 1901605 h 4449429"/>
              <a:gd name="connsiteX1028" fmla="*/ 7145231 w 18982931"/>
              <a:gd name="connsiteY1028" fmla="*/ 1769896 h 4449429"/>
              <a:gd name="connsiteX1029" fmla="*/ 7215204 w 18982931"/>
              <a:gd name="connsiteY1029" fmla="*/ 1597024 h 4449429"/>
              <a:gd name="connsiteX1030" fmla="*/ 7285174 w 18982931"/>
              <a:gd name="connsiteY1030" fmla="*/ 1753433 h 4449429"/>
              <a:gd name="connsiteX1031" fmla="*/ 7297524 w 18982931"/>
              <a:gd name="connsiteY1031" fmla="*/ 2062134 h 4449429"/>
              <a:gd name="connsiteX1032" fmla="*/ 7367494 w 18982931"/>
              <a:gd name="connsiteY1032" fmla="*/ 2066247 h 4449429"/>
              <a:gd name="connsiteX1033" fmla="*/ 7371610 w 18982931"/>
              <a:gd name="connsiteY1033" fmla="*/ 2148567 h 4449429"/>
              <a:gd name="connsiteX1034" fmla="*/ 7462167 w 18982931"/>
              <a:gd name="connsiteY1034" fmla="*/ 2148567 h 4449429"/>
              <a:gd name="connsiteX1035" fmla="*/ 7462167 w 18982931"/>
              <a:gd name="connsiteY1035" fmla="*/ 2095061 h 4449429"/>
              <a:gd name="connsiteX1036" fmla="*/ 7462167 w 18982931"/>
              <a:gd name="connsiteY1036" fmla="*/ 1597024 h 4449429"/>
              <a:gd name="connsiteX1037" fmla="*/ 7482743 w 18982931"/>
              <a:gd name="connsiteY1037" fmla="*/ 1008430 h 4449429"/>
              <a:gd name="connsiteX1038" fmla="*/ 7495096 w 18982931"/>
              <a:gd name="connsiteY1038" fmla="*/ 921991 h 4449429"/>
              <a:gd name="connsiteX1039" fmla="*/ 7536254 w 18982931"/>
              <a:gd name="connsiteY1039" fmla="*/ 934341 h 4449429"/>
              <a:gd name="connsiteX1040" fmla="*/ 7577416 w 18982931"/>
              <a:gd name="connsiteY1040" fmla="*/ 563899 h 4449429"/>
              <a:gd name="connsiteX1041" fmla="*/ 7589759 w 18982931"/>
              <a:gd name="connsiteY1041" fmla="*/ 563899 h 4449429"/>
              <a:gd name="connsiteX1042" fmla="*/ 7639153 w 18982931"/>
              <a:gd name="connsiteY1042" fmla="*/ 975501 h 4449429"/>
              <a:gd name="connsiteX1043" fmla="*/ 7655614 w 18982931"/>
              <a:gd name="connsiteY1043" fmla="*/ 926109 h 4449429"/>
              <a:gd name="connsiteX1044" fmla="*/ 7667968 w 18982931"/>
              <a:gd name="connsiteY1044" fmla="*/ 926109 h 4449429"/>
              <a:gd name="connsiteX1045" fmla="*/ 7676196 w 18982931"/>
              <a:gd name="connsiteY1045" fmla="*/ 1037243 h 4449429"/>
              <a:gd name="connsiteX1046" fmla="*/ 7676196 w 18982931"/>
              <a:gd name="connsiteY1046" fmla="*/ 2049787 h 4449429"/>
              <a:gd name="connsiteX1047" fmla="*/ 7705009 w 18982931"/>
              <a:gd name="connsiteY1047" fmla="*/ 2267935 h 4449429"/>
              <a:gd name="connsiteX1048" fmla="*/ 7750287 w 18982931"/>
              <a:gd name="connsiteY1048" fmla="*/ 2469622 h 4449429"/>
              <a:gd name="connsiteX1049" fmla="*/ 7849072 w 18982931"/>
              <a:gd name="connsiteY1049" fmla="*/ 2469622 h 4449429"/>
              <a:gd name="connsiteX1050" fmla="*/ 7849072 w 18982931"/>
              <a:gd name="connsiteY1050" fmla="*/ 2284398 h 4449429"/>
              <a:gd name="connsiteX1051" fmla="*/ 7919042 w 18982931"/>
              <a:gd name="connsiteY1051" fmla="*/ 2284398 h 4449429"/>
              <a:gd name="connsiteX1052" fmla="*/ 7919042 w 18982931"/>
              <a:gd name="connsiteY1052" fmla="*/ 2473736 h 4449429"/>
              <a:gd name="connsiteX1053" fmla="*/ 8108380 w 18982931"/>
              <a:gd name="connsiteY1053" fmla="*/ 2473736 h 4449429"/>
              <a:gd name="connsiteX1054" fmla="*/ 8142338 w 18982931"/>
              <a:gd name="connsiteY1054" fmla="*/ 2481454 h 4449429"/>
              <a:gd name="connsiteX1055" fmla="*/ 8144242 w 18982931"/>
              <a:gd name="connsiteY1055" fmla="*/ 2485067 h 4449429"/>
              <a:gd name="connsiteX1056" fmla="*/ 8144242 w 18982931"/>
              <a:gd name="connsiteY1056" fmla="*/ 1280084 h 4449429"/>
              <a:gd name="connsiteX1057" fmla="*/ 8189518 w 18982931"/>
              <a:gd name="connsiteY1057" fmla="*/ 1115443 h 4449429"/>
              <a:gd name="connsiteX1058" fmla="*/ 8230679 w 18982931"/>
              <a:gd name="connsiteY1058" fmla="*/ 1090746 h 4449429"/>
              <a:gd name="connsiteX1059" fmla="*/ 8477642 w 18982931"/>
              <a:gd name="connsiteY1059" fmla="*/ 1090746 h 4449429"/>
              <a:gd name="connsiteX1060" fmla="*/ 8518799 w 18982931"/>
              <a:gd name="connsiteY1060" fmla="*/ 1111328 h 4449429"/>
              <a:gd name="connsiteX1061" fmla="*/ 8568194 w 18982931"/>
              <a:gd name="connsiteY1061" fmla="*/ 1288315 h 4449429"/>
              <a:gd name="connsiteX1062" fmla="*/ 8572304 w 18982931"/>
              <a:gd name="connsiteY1062" fmla="*/ 2152681 h 4449429"/>
              <a:gd name="connsiteX1063" fmla="*/ 8572304 w 18982931"/>
              <a:gd name="connsiteY1063" fmla="*/ 2222656 h 4449429"/>
              <a:gd name="connsiteX1064" fmla="*/ 8827499 w 18982931"/>
              <a:gd name="connsiteY1064" fmla="*/ 2222656 h 4449429"/>
              <a:gd name="connsiteX1065" fmla="*/ 8827499 w 18982931"/>
              <a:gd name="connsiteY1065" fmla="*/ 2053897 h 4449429"/>
              <a:gd name="connsiteX1066" fmla="*/ 8827499 w 18982931"/>
              <a:gd name="connsiteY1066" fmla="*/ 1996272 h 4449429"/>
              <a:gd name="connsiteX1067" fmla="*/ 8926285 w 18982931"/>
              <a:gd name="connsiteY1067" fmla="*/ 1876910 h 4449429"/>
              <a:gd name="connsiteX1068" fmla="*/ 8926285 w 18982931"/>
              <a:gd name="connsiteY1068" fmla="*/ 1757542 h 4449429"/>
              <a:gd name="connsiteX1069" fmla="*/ 8926285 w 18982931"/>
              <a:gd name="connsiteY1069" fmla="*/ 1527045 h 4449429"/>
              <a:gd name="connsiteX1070" fmla="*/ 8950980 w 18982931"/>
              <a:gd name="connsiteY1070" fmla="*/ 1432378 h 4449429"/>
              <a:gd name="connsiteX1071" fmla="*/ 8950980 w 18982931"/>
              <a:gd name="connsiteY1071" fmla="*/ 1424146 h 4449429"/>
              <a:gd name="connsiteX1072" fmla="*/ 8983911 w 18982931"/>
              <a:gd name="connsiteY1072" fmla="*/ 1107210 h 4449429"/>
              <a:gd name="connsiteX1073" fmla="*/ 8992140 w 18982931"/>
              <a:gd name="connsiteY1073" fmla="*/ 1049586 h 4449429"/>
              <a:gd name="connsiteX1074" fmla="*/ 9012723 w 18982931"/>
              <a:gd name="connsiteY1074" fmla="*/ 1049586 h 4449429"/>
              <a:gd name="connsiteX1075" fmla="*/ 9049767 w 18982931"/>
              <a:gd name="connsiteY1075" fmla="*/ 1325362 h 4449429"/>
              <a:gd name="connsiteX1076" fmla="*/ 9115624 w 18982931"/>
              <a:gd name="connsiteY1076" fmla="*/ 1329476 h 4449429"/>
              <a:gd name="connsiteX1077" fmla="*/ 9165014 w 18982931"/>
              <a:gd name="connsiteY1077" fmla="*/ 1436493 h 4449429"/>
              <a:gd name="connsiteX1078" fmla="*/ 9181479 w 18982931"/>
              <a:gd name="connsiteY1078" fmla="*/ 1494116 h 4449429"/>
              <a:gd name="connsiteX1079" fmla="*/ 9181479 w 18982931"/>
              <a:gd name="connsiteY1079" fmla="*/ 1823399 h 4449429"/>
              <a:gd name="connsiteX1080" fmla="*/ 9181479 w 18982931"/>
              <a:gd name="connsiteY1080" fmla="*/ 1881023 h 4449429"/>
              <a:gd name="connsiteX1081" fmla="*/ 9280267 w 18982931"/>
              <a:gd name="connsiteY1081" fmla="*/ 1881023 h 4449429"/>
              <a:gd name="connsiteX1082" fmla="*/ 9280267 w 18982931"/>
              <a:gd name="connsiteY1082" fmla="*/ 1815166 h 4449429"/>
              <a:gd name="connsiteX1083" fmla="*/ 9280267 w 18982931"/>
              <a:gd name="connsiteY1083" fmla="*/ 304587 h 4449429"/>
              <a:gd name="connsiteX1084" fmla="*/ 9346122 w 18982931"/>
              <a:gd name="connsiteY1084" fmla="*/ 238731 h 4449429"/>
              <a:gd name="connsiteX1085" fmla="*/ 9453137 w 18982931"/>
              <a:gd name="connsiteY1085" fmla="*/ 341628 h 4449429"/>
              <a:gd name="connsiteX1086" fmla="*/ 9453137 w 18982931"/>
              <a:gd name="connsiteY1086" fmla="*/ 1815166 h 4449429"/>
              <a:gd name="connsiteX1087" fmla="*/ 9453137 w 18982931"/>
              <a:gd name="connsiteY1087" fmla="*/ 1876910 h 4449429"/>
              <a:gd name="connsiteX1088" fmla="*/ 9551919 w 18982931"/>
              <a:gd name="connsiteY1088" fmla="*/ 1876910 h 4449429"/>
              <a:gd name="connsiteX1089" fmla="*/ 9551919 w 18982931"/>
              <a:gd name="connsiteY1089" fmla="*/ 1724614 h 4449429"/>
              <a:gd name="connsiteX1090" fmla="*/ 9551919 w 18982931"/>
              <a:gd name="connsiteY1090" fmla="*/ 1481771 h 4449429"/>
              <a:gd name="connsiteX1091" fmla="*/ 9597198 w 18982931"/>
              <a:gd name="connsiteY1091" fmla="*/ 1374754 h 4449429"/>
              <a:gd name="connsiteX1092" fmla="*/ 9613662 w 18982931"/>
              <a:gd name="connsiteY1092" fmla="*/ 1325362 h 4449429"/>
              <a:gd name="connsiteX1093" fmla="*/ 9683632 w 18982931"/>
              <a:gd name="connsiteY1093" fmla="*/ 1325362 h 4449429"/>
              <a:gd name="connsiteX1094" fmla="*/ 9683632 w 18982931"/>
              <a:gd name="connsiteY1094" fmla="*/ 1522931 h 4449429"/>
              <a:gd name="connsiteX1095" fmla="*/ 9819464 w 18982931"/>
              <a:gd name="connsiteY1095" fmla="*/ 1522931 h 4449429"/>
              <a:gd name="connsiteX1096" fmla="*/ 9819464 w 18982931"/>
              <a:gd name="connsiteY1096" fmla="*/ 1720501 h 4449429"/>
              <a:gd name="connsiteX1097" fmla="*/ 9819464 w 18982931"/>
              <a:gd name="connsiteY1097" fmla="*/ 1835749 h 4449429"/>
              <a:gd name="connsiteX1098" fmla="*/ 9868856 w 18982931"/>
              <a:gd name="connsiteY1098" fmla="*/ 1885142 h 4449429"/>
              <a:gd name="connsiteX1099" fmla="*/ 9922361 w 18982931"/>
              <a:gd name="connsiteY1099" fmla="*/ 1938648 h 4449429"/>
              <a:gd name="connsiteX1100" fmla="*/ 9922361 w 18982931"/>
              <a:gd name="connsiteY1100" fmla="*/ 2226770 h 4449429"/>
              <a:gd name="connsiteX1101" fmla="*/ 10189906 w 18982931"/>
              <a:gd name="connsiteY1101" fmla="*/ 2226770 h 4449429"/>
              <a:gd name="connsiteX1102" fmla="*/ 10189906 w 18982931"/>
              <a:gd name="connsiteY1102" fmla="*/ 1864559 h 4449429"/>
              <a:gd name="connsiteX1103" fmla="*/ 10251644 w 18982931"/>
              <a:gd name="connsiteY1103" fmla="*/ 1852213 h 4449429"/>
              <a:gd name="connsiteX1104" fmla="*/ 10251644 w 18982931"/>
              <a:gd name="connsiteY1104" fmla="*/ 1465306 h 4449429"/>
              <a:gd name="connsiteX1105" fmla="*/ 10198137 w 18982931"/>
              <a:gd name="connsiteY1105" fmla="*/ 1461188 h 4449429"/>
              <a:gd name="connsiteX1106" fmla="*/ 10198137 w 18982931"/>
              <a:gd name="connsiteY1106" fmla="*/ 1317129 h 4449429"/>
              <a:gd name="connsiteX1107" fmla="*/ 10572694 w 18982931"/>
              <a:gd name="connsiteY1107" fmla="*/ 1317129 h 4449429"/>
              <a:gd name="connsiteX1108" fmla="*/ 10572694 w 18982931"/>
              <a:gd name="connsiteY1108" fmla="*/ 2140336 h 4449429"/>
              <a:gd name="connsiteX1109" fmla="*/ 10642669 w 18982931"/>
              <a:gd name="connsiteY1109" fmla="*/ 2144449 h 4449429"/>
              <a:gd name="connsiteX1110" fmla="*/ 10642669 w 18982931"/>
              <a:gd name="connsiteY1110" fmla="*/ 2477849 h 4449429"/>
              <a:gd name="connsiteX1111" fmla="*/ 10885512 w 18982931"/>
              <a:gd name="connsiteY1111" fmla="*/ 2477849 h 4449429"/>
              <a:gd name="connsiteX1112" fmla="*/ 10885512 w 18982931"/>
              <a:gd name="connsiteY1112" fmla="*/ 2292626 h 4449429"/>
              <a:gd name="connsiteX1113" fmla="*/ 10959601 w 18982931"/>
              <a:gd name="connsiteY1113" fmla="*/ 2292626 h 4449429"/>
              <a:gd name="connsiteX1114" fmla="*/ 10959601 w 18982931"/>
              <a:gd name="connsiteY1114" fmla="*/ 2477849 h 4449429"/>
              <a:gd name="connsiteX1115" fmla="*/ 11066618 w 18982931"/>
              <a:gd name="connsiteY1115" fmla="*/ 2477849 h 4449429"/>
              <a:gd name="connsiteX1116" fmla="*/ 11107778 w 18982931"/>
              <a:gd name="connsiteY1116" fmla="*/ 2284395 h 4449429"/>
              <a:gd name="connsiteX1117" fmla="*/ 11136593 w 18982931"/>
              <a:gd name="connsiteY1117" fmla="*/ 2053897 h 4449429"/>
              <a:gd name="connsiteX1118" fmla="*/ 11136593 w 18982931"/>
              <a:gd name="connsiteY1118" fmla="*/ 1061936 h 4449429"/>
              <a:gd name="connsiteX1119" fmla="*/ 11148938 w 18982931"/>
              <a:gd name="connsiteY1119" fmla="*/ 938454 h 4449429"/>
              <a:gd name="connsiteX1120" fmla="*/ 11161288 w 18982931"/>
              <a:gd name="connsiteY1120" fmla="*/ 938454 h 4449429"/>
              <a:gd name="connsiteX1121" fmla="*/ 11177753 w 18982931"/>
              <a:gd name="connsiteY1121" fmla="*/ 983729 h 4449429"/>
              <a:gd name="connsiteX1122" fmla="*/ 11231258 w 18982931"/>
              <a:gd name="connsiteY1122" fmla="*/ 572126 h 4449429"/>
              <a:gd name="connsiteX1123" fmla="*/ 11243610 w 18982931"/>
              <a:gd name="connsiteY1123" fmla="*/ 572126 h 4449429"/>
              <a:gd name="connsiteX1124" fmla="*/ 11284770 w 18982931"/>
              <a:gd name="connsiteY1124" fmla="*/ 946687 h 4449429"/>
              <a:gd name="connsiteX1125" fmla="*/ 11325929 w 18982931"/>
              <a:gd name="connsiteY1125" fmla="*/ 934337 h 4449429"/>
              <a:gd name="connsiteX1126" fmla="*/ 11342394 w 18982931"/>
              <a:gd name="connsiteY1126" fmla="*/ 1061936 h 4449429"/>
              <a:gd name="connsiteX1127" fmla="*/ 11342394 w 18982931"/>
              <a:gd name="connsiteY1127" fmla="*/ 1300666 h 4449429"/>
              <a:gd name="connsiteX1128" fmla="*/ 11358857 w 18982931"/>
              <a:gd name="connsiteY1128" fmla="*/ 2132104 h 4449429"/>
              <a:gd name="connsiteX1129" fmla="*/ 11362976 w 18982931"/>
              <a:gd name="connsiteY1129" fmla="*/ 2165031 h 4449429"/>
              <a:gd name="connsiteX1130" fmla="*/ 11453524 w 18982931"/>
              <a:gd name="connsiteY1130" fmla="*/ 2165031 h 4449429"/>
              <a:gd name="connsiteX1131" fmla="*/ 11457643 w 18982931"/>
              <a:gd name="connsiteY1131" fmla="*/ 2082711 h 4449429"/>
              <a:gd name="connsiteX1132" fmla="*/ 11535845 w 18982931"/>
              <a:gd name="connsiteY1132" fmla="*/ 2078592 h 4449429"/>
              <a:gd name="connsiteX1133" fmla="*/ 11535845 w 18982931"/>
              <a:gd name="connsiteY1133" fmla="*/ 2004505 h 4449429"/>
              <a:gd name="connsiteX1134" fmla="*/ 11548195 w 18982931"/>
              <a:gd name="connsiteY1134" fmla="*/ 1736964 h 4449429"/>
              <a:gd name="connsiteX1135" fmla="*/ 11609938 w 18982931"/>
              <a:gd name="connsiteY1135" fmla="*/ 1609365 h 4449429"/>
              <a:gd name="connsiteX1136" fmla="*/ 11688140 w 18982931"/>
              <a:gd name="connsiteY1136" fmla="*/ 1765774 h 4449429"/>
              <a:gd name="connsiteX1137" fmla="*/ 11688140 w 18982931"/>
              <a:gd name="connsiteY1137" fmla="*/ 2082711 h 4449429"/>
              <a:gd name="connsiteX1138" fmla="*/ 11910406 w 18982931"/>
              <a:gd name="connsiteY1138" fmla="*/ 2148567 h 4449429"/>
              <a:gd name="connsiteX1139" fmla="*/ 11988608 w 18982931"/>
              <a:gd name="connsiteY1139" fmla="*/ 2119754 h 4449429"/>
              <a:gd name="connsiteX1140" fmla="*/ 11991181 w 18982931"/>
              <a:gd name="connsiteY1140" fmla="*/ 2153197 h 4449429"/>
              <a:gd name="connsiteX1141" fmla="*/ 11993908 w 18982931"/>
              <a:gd name="connsiteY1141" fmla="*/ 2158900 h 4449429"/>
              <a:gd name="connsiteX1142" fmla="*/ 11993908 w 18982931"/>
              <a:gd name="connsiteY1142" fmla="*/ 2156799 h 4449429"/>
              <a:gd name="connsiteX1143" fmla="*/ 11998023 w 18982931"/>
              <a:gd name="connsiteY1143" fmla="*/ 2115639 h 4449429"/>
              <a:gd name="connsiteX1144" fmla="*/ 12010373 w 18982931"/>
              <a:gd name="connsiteY1144" fmla="*/ 2115639 h 4449429"/>
              <a:gd name="connsiteX1145" fmla="*/ 12014490 w 18982931"/>
              <a:gd name="connsiteY1145" fmla="*/ 2185614 h 4449429"/>
              <a:gd name="connsiteX1146" fmla="*/ 12055650 w 18982931"/>
              <a:gd name="connsiteY1146" fmla="*/ 2259703 h 4449429"/>
              <a:gd name="connsiteX1147" fmla="*/ 12109157 w 18982931"/>
              <a:gd name="connsiteY1147" fmla="*/ 2267933 h 4449429"/>
              <a:gd name="connsiteX1148" fmla="*/ 12137972 w 18982931"/>
              <a:gd name="connsiteY1148" fmla="*/ 2580753 h 4449429"/>
              <a:gd name="connsiteX1149" fmla="*/ 12150317 w 18982931"/>
              <a:gd name="connsiteY1149" fmla="*/ 2580753 h 4449429"/>
              <a:gd name="connsiteX1150" fmla="*/ 12179132 w 18982931"/>
              <a:gd name="connsiteY1150" fmla="*/ 2411992 h 4449429"/>
              <a:gd name="connsiteX1151" fmla="*/ 12207942 w 18982931"/>
              <a:gd name="connsiteY1151" fmla="*/ 2160917 h 4449429"/>
              <a:gd name="connsiteX1152" fmla="*/ 12216174 w 18982931"/>
              <a:gd name="connsiteY1152" fmla="*/ 2152686 h 4449429"/>
              <a:gd name="connsiteX1153" fmla="*/ 12331423 w 18982931"/>
              <a:gd name="connsiteY1153" fmla="*/ 2152686 h 4449429"/>
              <a:gd name="connsiteX1154" fmla="*/ 12331423 w 18982931"/>
              <a:gd name="connsiteY1154" fmla="*/ 2317327 h 4449429"/>
              <a:gd name="connsiteX1155" fmla="*/ 12496064 w 18982931"/>
              <a:gd name="connsiteY1155" fmla="*/ 2313208 h 4449429"/>
              <a:gd name="connsiteX1156" fmla="*/ 12557802 w 18982931"/>
              <a:gd name="connsiteY1156" fmla="*/ 2210310 h 4449429"/>
              <a:gd name="connsiteX1157" fmla="*/ 12566034 w 18982931"/>
              <a:gd name="connsiteY1157" fmla="*/ 2206191 h 4449429"/>
              <a:gd name="connsiteX1158" fmla="*/ 12598962 w 18982931"/>
              <a:gd name="connsiteY1158" fmla="*/ 2267933 h 4449429"/>
              <a:gd name="connsiteX1159" fmla="*/ 12607194 w 18982931"/>
              <a:gd name="connsiteY1159" fmla="*/ 2263816 h 4449429"/>
              <a:gd name="connsiteX1160" fmla="*/ 12607194 w 18982931"/>
              <a:gd name="connsiteY1160" fmla="*/ 1461193 h 4449429"/>
              <a:gd name="connsiteX1161" fmla="*/ 12677169 w 18982931"/>
              <a:gd name="connsiteY1161" fmla="*/ 1230695 h 4449429"/>
              <a:gd name="connsiteX1162" fmla="*/ 12920017 w 18982931"/>
              <a:gd name="connsiteY1162" fmla="*/ 1230695 h 4449429"/>
              <a:gd name="connsiteX1163" fmla="*/ 12948827 w 18982931"/>
              <a:gd name="connsiteY1163" fmla="*/ 1490003 h 4449429"/>
              <a:gd name="connsiteX1164" fmla="*/ 12948827 w 18982931"/>
              <a:gd name="connsiteY1164" fmla="*/ 1909838 h 4449429"/>
              <a:gd name="connsiteX1165" fmla="*/ 12948827 w 18982931"/>
              <a:gd name="connsiteY1165" fmla="*/ 1975695 h 4449429"/>
              <a:gd name="connsiteX1166" fmla="*/ 12969405 w 18982931"/>
              <a:gd name="connsiteY1166" fmla="*/ 1979812 h 4449429"/>
              <a:gd name="connsiteX1167" fmla="*/ 12989987 w 18982931"/>
              <a:gd name="connsiteY1167" fmla="*/ 1913955 h 4449429"/>
              <a:gd name="connsiteX1168" fmla="*/ 12989987 w 18982931"/>
              <a:gd name="connsiteY1168" fmla="*/ 1469425 h 4449429"/>
              <a:gd name="connsiteX1169" fmla="*/ 13064076 w 18982931"/>
              <a:gd name="connsiteY1169" fmla="*/ 1395336 h 4449429"/>
              <a:gd name="connsiteX1170" fmla="*/ 13146396 w 18982931"/>
              <a:gd name="connsiteY1170" fmla="*/ 1395336 h 4449429"/>
              <a:gd name="connsiteX1171" fmla="*/ 13146396 w 18982931"/>
              <a:gd name="connsiteY1171" fmla="*/ 1111328 h 4449429"/>
              <a:gd name="connsiteX1172" fmla="*/ 13216366 w 18982931"/>
              <a:gd name="connsiteY1172" fmla="*/ 1103096 h 4449429"/>
              <a:gd name="connsiteX1173" fmla="*/ 13228716 w 18982931"/>
              <a:gd name="connsiteY1173" fmla="*/ 1041358 h 4449429"/>
              <a:gd name="connsiteX1174" fmla="*/ 13368662 w 18982931"/>
              <a:gd name="connsiteY1174" fmla="*/ 1041358 h 4449429"/>
              <a:gd name="connsiteX1175" fmla="*/ 13368662 w 18982931"/>
              <a:gd name="connsiteY1175" fmla="*/ 687379 h 4449429"/>
              <a:gd name="connsiteX1176" fmla="*/ 13483911 w 18982931"/>
              <a:gd name="connsiteY1176" fmla="*/ 687379 h 4449429"/>
              <a:gd name="connsiteX1177" fmla="*/ 13483911 w 18982931"/>
              <a:gd name="connsiteY1177" fmla="*/ 617404 h 4449429"/>
              <a:gd name="connsiteX1178" fmla="*/ 13483911 w 18982931"/>
              <a:gd name="connsiteY1178" fmla="*/ 131714 h 4449429"/>
              <a:gd name="connsiteX1179" fmla="*/ 13541534 w 18982931"/>
              <a:gd name="connsiteY1179" fmla="*/ 74089 h 4449429"/>
              <a:gd name="connsiteX1180" fmla="*/ 13685593 w 18982931"/>
              <a:gd name="connsiteY1180" fmla="*/ 74089 h 4449429"/>
              <a:gd name="connsiteX1181" fmla="*/ 13730872 w 18982931"/>
              <a:gd name="connsiteY1181" fmla="*/ 49392 h 4449429"/>
              <a:gd name="connsiteX1182" fmla="*/ 13739104 w 18982931"/>
              <a:gd name="connsiteY1182" fmla="*/ 0 h 4449429"/>
              <a:gd name="connsiteX0" fmla="*/ 16404499 w 18982931"/>
              <a:gd name="connsiteY0" fmla="*/ 4309270 h 4449429"/>
              <a:gd name="connsiteX1" fmla="*/ 16404499 w 18982931"/>
              <a:gd name="connsiteY1" fmla="*/ 4366104 h 4449429"/>
              <a:gd name="connsiteX2" fmla="*/ 16461332 w 18982931"/>
              <a:gd name="connsiteY2" fmla="*/ 4366104 h 4449429"/>
              <a:gd name="connsiteX3" fmla="*/ 16461332 w 18982931"/>
              <a:gd name="connsiteY3" fmla="*/ 4309270 h 4449429"/>
              <a:gd name="connsiteX4" fmla="*/ 16404499 w 18982931"/>
              <a:gd name="connsiteY4" fmla="*/ 4309270 h 4449429"/>
              <a:gd name="connsiteX5" fmla="*/ 16292444 w 18982931"/>
              <a:gd name="connsiteY5" fmla="*/ 4309270 h 4449429"/>
              <a:gd name="connsiteX6" fmla="*/ 16292444 w 18982931"/>
              <a:gd name="connsiteY6" fmla="*/ 4366104 h 4449429"/>
              <a:gd name="connsiteX7" fmla="*/ 16349278 w 18982931"/>
              <a:gd name="connsiteY7" fmla="*/ 4366104 h 4449429"/>
              <a:gd name="connsiteX8" fmla="*/ 16349278 w 18982931"/>
              <a:gd name="connsiteY8" fmla="*/ 4309270 h 4449429"/>
              <a:gd name="connsiteX9" fmla="*/ 16292444 w 18982931"/>
              <a:gd name="connsiteY9" fmla="*/ 4309270 h 4449429"/>
              <a:gd name="connsiteX10" fmla="*/ 16180390 w 18982931"/>
              <a:gd name="connsiteY10" fmla="*/ 4309270 h 4449429"/>
              <a:gd name="connsiteX11" fmla="*/ 16180390 w 18982931"/>
              <a:gd name="connsiteY11" fmla="*/ 4366104 h 4449429"/>
              <a:gd name="connsiteX12" fmla="*/ 16237224 w 18982931"/>
              <a:gd name="connsiteY12" fmla="*/ 4366104 h 4449429"/>
              <a:gd name="connsiteX13" fmla="*/ 16237224 w 18982931"/>
              <a:gd name="connsiteY13" fmla="*/ 4309270 h 4449429"/>
              <a:gd name="connsiteX14" fmla="*/ 16180390 w 18982931"/>
              <a:gd name="connsiteY14" fmla="*/ 4309270 h 4449429"/>
              <a:gd name="connsiteX15" fmla="*/ 2813944 w 18982931"/>
              <a:gd name="connsiteY15" fmla="*/ 4309269 h 4449429"/>
              <a:gd name="connsiteX16" fmla="*/ 2813944 w 18982931"/>
              <a:gd name="connsiteY16" fmla="*/ 4366102 h 4449429"/>
              <a:gd name="connsiteX17" fmla="*/ 2870780 w 18982931"/>
              <a:gd name="connsiteY17" fmla="*/ 4366102 h 4449429"/>
              <a:gd name="connsiteX18" fmla="*/ 2870780 w 18982931"/>
              <a:gd name="connsiteY18" fmla="*/ 4309269 h 4449429"/>
              <a:gd name="connsiteX19" fmla="*/ 2813944 w 18982931"/>
              <a:gd name="connsiteY19" fmla="*/ 4309269 h 4449429"/>
              <a:gd name="connsiteX20" fmla="*/ 2701890 w 18982931"/>
              <a:gd name="connsiteY20" fmla="*/ 4309269 h 4449429"/>
              <a:gd name="connsiteX21" fmla="*/ 2701890 w 18982931"/>
              <a:gd name="connsiteY21" fmla="*/ 4366102 h 4449429"/>
              <a:gd name="connsiteX22" fmla="*/ 2758723 w 18982931"/>
              <a:gd name="connsiteY22" fmla="*/ 4366102 h 4449429"/>
              <a:gd name="connsiteX23" fmla="*/ 2758723 w 18982931"/>
              <a:gd name="connsiteY23" fmla="*/ 4309269 h 4449429"/>
              <a:gd name="connsiteX24" fmla="*/ 2701890 w 18982931"/>
              <a:gd name="connsiteY24" fmla="*/ 4309269 h 4449429"/>
              <a:gd name="connsiteX25" fmla="*/ 2589843 w 18982931"/>
              <a:gd name="connsiteY25" fmla="*/ 4309269 h 4449429"/>
              <a:gd name="connsiteX26" fmla="*/ 2589843 w 18982931"/>
              <a:gd name="connsiteY26" fmla="*/ 4366102 h 4449429"/>
              <a:gd name="connsiteX27" fmla="*/ 2646669 w 18982931"/>
              <a:gd name="connsiteY27" fmla="*/ 4366102 h 4449429"/>
              <a:gd name="connsiteX28" fmla="*/ 2646669 w 18982931"/>
              <a:gd name="connsiteY28" fmla="*/ 4309269 h 4449429"/>
              <a:gd name="connsiteX29" fmla="*/ 2589843 w 18982931"/>
              <a:gd name="connsiteY29" fmla="*/ 4309269 h 4449429"/>
              <a:gd name="connsiteX30" fmla="*/ 16404499 w 18982931"/>
              <a:gd name="connsiteY30" fmla="*/ 4163982 h 4449429"/>
              <a:gd name="connsiteX31" fmla="*/ 16404499 w 18982931"/>
              <a:gd name="connsiteY31" fmla="*/ 4220816 h 4449429"/>
              <a:gd name="connsiteX32" fmla="*/ 16461332 w 18982931"/>
              <a:gd name="connsiteY32" fmla="*/ 4220816 h 4449429"/>
              <a:gd name="connsiteX33" fmla="*/ 16461332 w 18982931"/>
              <a:gd name="connsiteY33" fmla="*/ 4163982 h 4449429"/>
              <a:gd name="connsiteX34" fmla="*/ 16404499 w 18982931"/>
              <a:gd name="connsiteY34" fmla="*/ 4163982 h 4449429"/>
              <a:gd name="connsiteX35" fmla="*/ 16292444 w 18982931"/>
              <a:gd name="connsiteY35" fmla="*/ 4163982 h 4449429"/>
              <a:gd name="connsiteX36" fmla="*/ 16292444 w 18982931"/>
              <a:gd name="connsiteY36" fmla="*/ 4220816 h 4449429"/>
              <a:gd name="connsiteX37" fmla="*/ 16349278 w 18982931"/>
              <a:gd name="connsiteY37" fmla="*/ 4220816 h 4449429"/>
              <a:gd name="connsiteX38" fmla="*/ 16349278 w 18982931"/>
              <a:gd name="connsiteY38" fmla="*/ 4163982 h 4449429"/>
              <a:gd name="connsiteX39" fmla="*/ 16292444 w 18982931"/>
              <a:gd name="connsiteY39" fmla="*/ 4163982 h 4449429"/>
              <a:gd name="connsiteX40" fmla="*/ 16180390 w 18982931"/>
              <a:gd name="connsiteY40" fmla="*/ 4163982 h 4449429"/>
              <a:gd name="connsiteX41" fmla="*/ 16180390 w 18982931"/>
              <a:gd name="connsiteY41" fmla="*/ 4220816 h 4449429"/>
              <a:gd name="connsiteX42" fmla="*/ 16237224 w 18982931"/>
              <a:gd name="connsiteY42" fmla="*/ 4220816 h 4449429"/>
              <a:gd name="connsiteX43" fmla="*/ 16237224 w 18982931"/>
              <a:gd name="connsiteY43" fmla="*/ 4163982 h 4449429"/>
              <a:gd name="connsiteX44" fmla="*/ 16180390 w 18982931"/>
              <a:gd name="connsiteY44" fmla="*/ 4163982 h 4449429"/>
              <a:gd name="connsiteX45" fmla="*/ 2813944 w 18982931"/>
              <a:gd name="connsiteY45" fmla="*/ 4163981 h 4449429"/>
              <a:gd name="connsiteX46" fmla="*/ 2813944 w 18982931"/>
              <a:gd name="connsiteY46" fmla="*/ 4220814 h 4449429"/>
              <a:gd name="connsiteX47" fmla="*/ 2870780 w 18982931"/>
              <a:gd name="connsiteY47" fmla="*/ 4220814 h 4449429"/>
              <a:gd name="connsiteX48" fmla="*/ 2870780 w 18982931"/>
              <a:gd name="connsiteY48" fmla="*/ 4163981 h 4449429"/>
              <a:gd name="connsiteX49" fmla="*/ 2813944 w 18982931"/>
              <a:gd name="connsiteY49" fmla="*/ 4163981 h 4449429"/>
              <a:gd name="connsiteX50" fmla="*/ 2701890 w 18982931"/>
              <a:gd name="connsiteY50" fmla="*/ 4163981 h 4449429"/>
              <a:gd name="connsiteX51" fmla="*/ 2701890 w 18982931"/>
              <a:gd name="connsiteY51" fmla="*/ 4220814 h 4449429"/>
              <a:gd name="connsiteX52" fmla="*/ 2758723 w 18982931"/>
              <a:gd name="connsiteY52" fmla="*/ 4220814 h 4449429"/>
              <a:gd name="connsiteX53" fmla="*/ 2758723 w 18982931"/>
              <a:gd name="connsiteY53" fmla="*/ 4163981 h 4449429"/>
              <a:gd name="connsiteX54" fmla="*/ 2701890 w 18982931"/>
              <a:gd name="connsiteY54" fmla="*/ 4163981 h 4449429"/>
              <a:gd name="connsiteX55" fmla="*/ 2589843 w 18982931"/>
              <a:gd name="connsiteY55" fmla="*/ 4163981 h 4449429"/>
              <a:gd name="connsiteX56" fmla="*/ 2589843 w 18982931"/>
              <a:gd name="connsiteY56" fmla="*/ 4220814 h 4449429"/>
              <a:gd name="connsiteX57" fmla="*/ 2646669 w 18982931"/>
              <a:gd name="connsiteY57" fmla="*/ 4220814 h 4449429"/>
              <a:gd name="connsiteX58" fmla="*/ 2646669 w 18982931"/>
              <a:gd name="connsiteY58" fmla="*/ 4163981 h 4449429"/>
              <a:gd name="connsiteX59" fmla="*/ 2589843 w 18982931"/>
              <a:gd name="connsiteY59" fmla="*/ 4163981 h 4449429"/>
              <a:gd name="connsiteX60" fmla="*/ 9851983 w 18982931"/>
              <a:gd name="connsiteY60" fmla="*/ 4073253 h 4449429"/>
              <a:gd name="connsiteX61" fmla="*/ 9851983 w 18982931"/>
              <a:gd name="connsiteY61" fmla="*/ 4282100 h 4449429"/>
              <a:gd name="connsiteX62" fmla="*/ 9897683 w 18982931"/>
              <a:gd name="connsiteY62" fmla="*/ 4282100 h 4449429"/>
              <a:gd name="connsiteX63" fmla="*/ 9897683 w 18982931"/>
              <a:gd name="connsiteY63" fmla="*/ 4073253 h 4449429"/>
              <a:gd name="connsiteX64" fmla="*/ 9851983 w 18982931"/>
              <a:gd name="connsiteY64" fmla="*/ 4073253 h 4449429"/>
              <a:gd name="connsiteX65" fmla="*/ 9760354 w 18982931"/>
              <a:gd name="connsiteY65" fmla="*/ 4073253 h 4449429"/>
              <a:gd name="connsiteX66" fmla="*/ 9760354 w 18982931"/>
              <a:gd name="connsiteY66" fmla="*/ 4282100 h 4449429"/>
              <a:gd name="connsiteX67" fmla="*/ 9806054 w 18982931"/>
              <a:gd name="connsiteY67" fmla="*/ 4282100 h 4449429"/>
              <a:gd name="connsiteX68" fmla="*/ 9806054 w 18982931"/>
              <a:gd name="connsiteY68" fmla="*/ 4073253 h 4449429"/>
              <a:gd name="connsiteX69" fmla="*/ 9760354 w 18982931"/>
              <a:gd name="connsiteY69" fmla="*/ 4073253 h 4449429"/>
              <a:gd name="connsiteX70" fmla="*/ 9668723 w 18982931"/>
              <a:gd name="connsiteY70" fmla="*/ 4073253 h 4449429"/>
              <a:gd name="connsiteX71" fmla="*/ 9668723 w 18982931"/>
              <a:gd name="connsiteY71" fmla="*/ 4282100 h 4449429"/>
              <a:gd name="connsiteX72" fmla="*/ 9714423 w 18982931"/>
              <a:gd name="connsiteY72" fmla="*/ 4282100 h 4449429"/>
              <a:gd name="connsiteX73" fmla="*/ 9714423 w 18982931"/>
              <a:gd name="connsiteY73" fmla="*/ 4073253 h 4449429"/>
              <a:gd name="connsiteX74" fmla="*/ 9668723 w 18982931"/>
              <a:gd name="connsiteY74" fmla="*/ 4073253 h 4449429"/>
              <a:gd name="connsiteX75" fmla="*/ 9577094 w 18982931"/>
              <a:gd name="connsiteY75" fmla="*/ 4073253 h 4449429"/>
              <a:gd name="connsiteX76" fmla="*/ 9577094 w 18982931"/>
              <a:gd name="connsiteY76" fmla="*/ 4282100 h 4449429"/>
              <a:gd name="connsiteX77" fmla="*/ 9622794 w 18982931"/>
              <a:gd name="connsiteY77" fmla="*/ 4282100 h 4449429"/>
              <a:gd name="connsiteX78" fmla="*/ 9622794 w 18982931"/>
              <a:gd name="connsiteY78" fmla="*/ 4073253 h 4449429"/>
              <a:gd name="connsiteX79" fmla="*/ 9577094 w 18982931"/>
              <a:gd name="connsiteY79" fmla="*/ 4073253 h 4449429"/>
              <a:gd name="connsiteX80" fmla="*/ 9485470 w 18982931"/>
              <a:gd name="connsiteY80" fmla="*/ 4073253 h 4449429"/>
              <a:gd name="connsiteX81" fmla="*/ 9485470 w 18982931"/>
              <a:gd name="connsiteY81" fmla="*/ 4282100 h 4449429"/>
              <a:gd name="connsiteX82" fmla="*/ 9531165 w 18982931"/>
              <a:gd name="connsiteY82" fmla="*/ 4282100 h 4449429"/>
              <a:gd name="connsiteX83" fmla="*/ 9531165 w 18982931"/>
              <a:gd name="connsiteY83" fmla="*/ 4073253 h 4449429"/>
              <a:gd name="connsiteX84" fmla="*/ 9485470 w 18982931"/>
              <a:gd name="connsiteY84" fmla="*/ 4073253 h 4449429"/>
              <a:gd name="connsiteX85" fmla="*/ 9393836 w 18982931"/>
              <a:gd name="connsiteY85" fmla="*/ 4073253 h 4449429"/>
              <a:gd name="connsiteX86" fmla="*/ 9393836 w 18982931"/>
              <a:gd name="connsiteY86" fmla="*/ 4282100 h 4449429"/>
              <a:gd name="connsiteX87" fmla="*/ 9439536 w 18982931"/>
              <a:gd name="connsiteY87" fmla="*/ 4282100 h 4449429"/>
              <a:gd name="connsiteX88" fmla="*/ 9439536 w 18982931"/>
              <a:gd name="connsiteY88" fmla="*/ 4073253 h 4449429"/>
              <a:gd name="connsiteX89" fmla="*/ 9393836 w 18982931"/>
              <a:gd name="connsiteY89" fmla="*/ 4073253 h 4449429"/>
              <a:gd name="connsiteX90" fmla="*/ 9302203 w 18982931"/>
              <a:gd name="connsiteY90" fmla="*/ 4073253 h 4449429"/>
              <a:gd name="connsiteX91" fmla="*/ 9302203 w 18982931"/>
              <a:gd name="connsiteY91" fmla="*/ 4282100 h 4449429"/>
              <a:gd name="connsiteX92" fmla="*/ 9347904 w 18982931"/>
              <a:gd name="connsiteY92" fmla="*/ 4282100 h 4449429"/>
              <a:gd name="connsiteX93" fmla="*/ 9347904 w 18982931"/>
              <a:gd name="connsiteY93" fmla="*/ 4073253 h 4449429"/>
              <a:gd name="connsiteX94" fmla="*/ 9302203 w 18982931"/>
              <a:gd name="connsiteY94" fmla="*/ 4073253 h 4449429"/>
              <a:gd name="connsiteX95" fmla="*/ 16404499 w 18982931"/>
              <a:gd name="connsiteY95" fmla="*/ 4018694 h 4449429"/>
              <a:gd name="connsiteX96" fmla="*/ 16404499 w 18982931"/>
              <a:gd name="connsiteY96" fmla="*/ 4075528 h 4449429"/>
              <a:gd name="connsiteX97" fmla="*/ 16461332 w 18982931"/>
              <a:gd name="connsiteY97" fmla="*/ 4075528 h 4449429"/>
              <a:gd name="connsiteX98" fmla="*/ 16461332 w 18982931"/>
              <a:gd name="connsiteY98" fmla="*/ 4018694 h 4449429"/>
              <a:gd name="connsiteX99" fmla="*/ 16404499 w 18982931"/>
              <a:gd name="connsiteY99" fmla="*/ 4018694 h 4449429"/>
              <a:gd name="connsiteX100" fmla="*/ 16292444 w 18982931"/>
              <a:gd name="connsiteY100" fmla="*/ 4018694 h 4449429"/>
              <a:gd name="connsiteX101" fmla="*/ 16292444 w 18982931"/>
              <a:gd name="connsiteY101" fmla="*/ 4075528 h 4449429"/>
              <a:gd name="connsiteX102" fmla="*/ 16349278 w 18982931"/>
              <a:gd name="connsiteY102" fmla="*/ 4075528 h 4449429"/>
              <a:gd name="connsiteX103" fmla="*/ 16349278 w 18982931"/>
              <a:gd name="connsiteY103" fmla="*/ 4018694 h 4449429"/>
              <a:gd name="connsiteX104" fmla="*/ 16292444 w 18982931"/>
              <a:gd name="connsiteY104" fmla="*/ 4018694 h 4449429"/>
              <a:gd name="connsiteX105" fmla="*/ 16180390 w 18982931"/>
              <a:gd name="connsiteY105" fmla="*/ 4018694 h 4449429"/>
              <a:gd name="connsiteX106" fmla="*/ 16180390 w 18982931"/>
              <a:gd name="connsiteY106" fmla="*/ 4075528 h 4449429"/>
              <a:gd name="connsiteX107" fmla="*/ 16237224 w 18982931"/>
              <a:gd name="connsiteY107" fmla="*/ 4075528 h 4449429"/>
              <a:gd name="connsiteX108" fmla="*/ 16237224 w 18982931"/>
              <a:gd name="connsiteY108" fmla="*/ 4018694 h 4449429"/>
              <a:gd name="connsiteX109" fmla="*/ 16180390 w 18982931"/>
              <a:gd name="connsiteY109" fmla="*/ 4018694 h 4449429"/>
              <a:gd name="connsiteX110" fmla="*/ 2813944 w 18982931"/>
              <a:gd name="connsiteY110" fmla="*/ 4018692 h 4449429"/>
              <a:gd name="connsiteX111" fmla="*/ 2813944 w 18982931"/>
              <a:gd name="connsiteY111" fmla="*/ 4075526 h 4449429"/>
              <a:gd name="connsiteX112" fmla="*/ 2870780 w 18982931"/>
              <a:gd name="connsiteY112" fmla="*/ 4075526 h 4449429"/>
              <a:gd name="connsiteX113" fmla="*/ 2870780 w 18982931"/>
              <a:gd name="connsiteY113" fmla="*/ 4018692 h 4449429"/>
              <a:gd name="connsiteX114" fmla="*/ 2813944 w 18982931"/>
              <a:gd name="connsiteY114" fmla="*/ 4018692 h 4449429"/>
              <a:gd name="connsiteX115" fmla="*/ 2701890 w 18982931"/>
              <a:gd name="connsiteY115" fmla="*/ 4018692 h 4449429"/>
              <a:gd name="connsiteX116" fmla="*/ 2701890 w 18982931"/>
              <a:gd name="connsiteY116" fmla="*/ 4075526 h 4449429"/>
              <a:gd name="connsiteX117" fmla="*/ 2758723 w 18982931"/>
              <a:gd name="connsiteY117" fmla="*/ 4075526 h 4449429"/>
              <a:gd name="connsiteX118" fmla="*/ 2758723 w 18982931"/>
              <a:gd name="connsiteY118" fmla="*/ 4018692 h 4449429"/>
              <a:gd name="connsiteX119" fmla="*/ 2701890 w 18982931"/>
              <a:gd name="connsiteY119" fmla="*/ 4018692 h 4449429"/>
              <a:gd name="connsiteX120" fmla="*/ 2589843 w 18982931"/>
              <a:gd name="connsiteY120" fmla="*/ 4018692 h 4449429"/>
              <a:gd name="connsiteX121" fmla="*/ 2589843 w 18982931"/>
              <a:gd name="connsiteY121" fmla="*/ 4075526 h 4449429"/>
              <a:gd name="connsiteX122" fmla="*/ 2646669 w 18982931"/>
              <a:gd name="connsiteY122" fmla="*/ 4075526 h 4449429"/>
              <a:gd name="connsiteX123" fmla="*/ 2646669 w 18982931"/>
              <a:gd name="connsiteY123" fmla="*/ 4018692 h 4449429"/>
              <a:gd name="connsiteX124" fmla="*/ 2589843 w 18982931"/>
              <a:gd name="connsiteY124" fmla="*/ 4018692 h 4449429"/>
              <a:gd name="connsiteX125" fmla="*/ 16404499 w 18982931"/>
              <a:gd name="connsiteY125" fmla="*/ 3873406 h 4449429"/>
              <a:gd name="connsiteX126" fmla="*/ 16404499 w 18982931"/>
              <a:gd name="connsiteY126" fmla="*/ 3930240 h 4449429"/>
              <a:gd name="connsiteX127" fmla="*/ 16461332 w 18982931"/>
              <a:gd name="connsiteY127" fmla="*/ 3930240 h 4449429"/>
              <a:gd name="connsiteX128" fmla="*/ 16461332 w 18982931"/>
              <a:gd name="connsiteY128" fmla="*/ 3873406 h 4449429"/>
              <a:gd name="connsiteX129" fmla="*/ 16404499 w 18982931"/>
              <a:gd name="connsiteY129" fmla="*/ 3873406 h 4449429"/>
              <a:gd name="connsiteX130" fmla="*/ 16292444 w 18982931"/>
              <a:gd name="connsiteY130" fmla="*/ 3873406 h 4449429"/>
              <a:gd name="connsiteX131" fmla="*/ 16292444 w 18982931"/>
              <a:gd name="connsiteY131" fmla="*/ 3930240 h 4449429"/>
              <a:gd name="connsiteX132" fmla="*/ 16349278 w 18982931"/>
              <a:gd name="connsiteY132" fmla="*/ 3930240 h 4449429"/>
              <a:gd name="connsiteX133" fmla="*/ 16349278 w 18982931"/>
              <a:gd name="connsiteY133" fmla="*/ 3873406 h 4449429"/>
              <a:gd name="connsiteX134" fmla="*/ 16292444 w 18982931"/>
              <a:gd name="connsiteY134" fmla="*/ 3873406 h 4449429"/>
              <a:gd name="connsiteX135" fmla="*/ 16180390 w 18982931"/>
              <a:gd name="connsiteY135" fmla="*/ 3873406 h 4449429"/>
              <a:gd name="connsiteX136" fmla="*/ 16180390 w 18982931"/>
              <a:gd name="connsiteY136" fmla="*/ 3930240 h 4449429"/>
              <a:gd name="connsiteX137" fmla="*/ 16237224 w 18982931"/>
              <a:gd name="connsiteY137" fmla="*/ 3930240 h 4449429"/>
              <a:gd name="connsiteX138" fmla="*/ 16237224 w 18982931"/>
              <a:gd name="connsiteY138" fmla="*/ 3873406 h 4449429"/>
              <a:gd name="connsiteX139" fmla="*/ 16180390 w 18982931"/>
              <a:gd name="connsiteY139" fmla="*/ 3873406 h 4449429"/>
              <a:gd name="connsiteX140" fmla="*/ 2813944 w 18982931"/>
              <a:gd name="connsiteY140" fmla="*/ 3873404 h 4449429"/>
              <a:gd name="connsiteX141" fmla="*/ 2813944 w 18982931"/>
              <a:gd name="connsiteY141" fmla="*/ 3930238 h 4449429"/>
              <a:gd name="connsiteX142" fmla="*/ 2870780 w 18982931"/>
              <a:gd name="connsiteY142" fmla="*/ 3930238 h 4449429"/>
              <a:gd name="connsiteX143" fmla="*/ 2870780 w 18982931"/>
              <a:gd name="connsiteY143" fmla="*/ 3873404 h 4449429"/>
              <a:gd name="connsiteX144" fmla="*/ 2813944 w 18982931"/>
              <a:gd name="connsiteY144" fmla="*/ 3873404 h 4449429"/>
              <a:gd name="connsiteX145" fmla="*/ 2701890 w 18982931"/>
              <a:gd name="connsiteY145" fmla="*/ 3873404 h 4449429"/>
              <a:gd name="connsiteX146" fmla="*/ 2701890 w 18982931"/>
              <a:gd name="connsiteY146" fmla="*/ 3930238 h 4449429"/>
              <a:gd name="connsiteX147" fmla="*/ 2758723 w 18982931"/>
              <a:gd name="connsiteY147" fmla="*/ 3930238 h 4449429"/>
              <a:gd name="connsiteX148" fmla="*/ 2758723 w 18982931"/>
              <a:gd name="connsiteY148" fmla="*/ 3873404 h 4449429"/>
              <a:gd name="connsiteX149" fmla="*/ 2701890 w 18982931"/>
              <a:gd name="connsiteY149" fmla="*/ 3873404 h 4449429"/>
              <a:gd name="connsiteX150" fmla="*/ 2589843 w 18982931"/>
              <a:gd name="connsiteY150" fmla="*/ 3873404 h 4449429"/>
              <a:gd name="connsiteX151" fmla="*/ 2589843 w 18982931"/>
              <a:gd name="connsiteY151" fmla="*/ 3930238 h 4449429"/>
              <a:gd name="connsiteX152" fmla="*/ 2646669 w 18982931"/>
              <a:gd name="connsiteY152" fmla="*/ 3930238 h 4449429"/>
              <a:gd name="connsiteX153" fmla="*/ 2646669 w 18982931"/>
              <a:gd name="connsiteY153" fmla="*/ 3873404 h 4449429"/>
              <a:gd name="connsiteX154" fmla="*/ 2589843 w 18982931"/>
              <a:gd name="connsiteY154" fmla="*/ 3873404 h 4449429"/>
              <a:gd name="connsiteX155" fmla="*/ 17351339 w 18982931"/>
              <a:gd name="connsiteY155" fmla="*/ 3769299 h 4449429"/>
              <a:gd name="connsiteX156" fmla="*/ 17351339 w 18982931"/>
              <a:gd name="connsiteY156" fmla="*/ 3815000 h 4449429"/>
              <a:gd name="connsiteX157" fmla="*/ 17560187 w 18982931"/>
              <a:gd name="connsiteY157" fmla="*/ 3815000 h 4449429"/>
              <a:gd name="connsiteX158" fmla="*/ 17560187 w 18982931"/>
              <a:gd name="connsiteY158" fmla="*/ 3769299 h 4449429"/>
              <a:gd name="connsiteX159" fmla="*/ 17351339 w 18982931"/>
              <a:gd name="connsiteY159" fmla="*/ 3769299 h 4449429"/>
              <a:gd name="connsiteX160" fmla="*/ 16404499 w 18982931"/>
              <a:gd name="connsiteY160" fmla="*/ 3728118 h 4449429"/>
              <a:gd name="connsiteX161" fmla="*/ 16404499 w 18982931"/>
              <a:gd name="connsiteY161" fmla="*/ 3784951 h 4449429"/>
              <a:gd name="connsiteX162" fmla="*/ 16461332 w 18982931"/>
              <a:gd name="connsiteY162" fmla="*/ 3784951 h 4449429"/>
              <a:gd name="connsiteX163" fmla="*/ 16461332 w 18982931"/>
              <a:gd name="connsiteY163" fmla="*/ 3728118 h 4449429"/>
              <a:gd name="connsiteX164" fmla="*/ 16404499 w 18982931"/>
              <a:gd name="connsiteY164" fmla="*/ 3728118 h 4449429"/>
              <a:gd name="connsiteX165" fmla="*/ 16292444 w 18982931"/>
              <a:gd name="connsiteY165" fmla="*/ 3728118 h 4449429"/>
              <a:gd name="connsiteX166" fmla="*/ 16292444 w 18982931"/>
              <a:gd name="connsiteY166" fmla="*/ 3784951 h 4449429"/>
              <a:gd name="connsiteX167" fmla="*/ 16349278 w 18982931"/>
              <a:gd name="connsiteY167" fmla="*/ 3784951 h 4449429"/>
              <a:gd name="connsiteX168" fmla="*/ 16349278 w 18982931"/>
              <a:gd name="connsiteY168" fmla="*/ 3728118 h 4449429"/>
              <a:gd name="connsiteX169" fmla="*/ 16292444 w 18982931"/>
              <a:gd name="connsiteY169" fmla="*/ 3728118 h 4449429"/>
              <a:gd name="connsiteX170" fmla="*/ 16180390 w 18982931"/>
              <a:gd name="connsiteY170" fmla="*/ 3728118 h 4449429"/>
              <a:gd name="connsiteX171" fmla="*/ 16180390 w 18982931"/>
              <a:gd name="connsiteY171" fmla="*/ 3784951 h 4449429"/>
              <a:gd name="connsiteX172" fmla="*/ 16237224 w 18982931"/>
              <a:gd name="connsiteY172" fmla="*/ 3784951 h 4449429"/>
              <a:gd name="connsiteX173" fmla="*/ 16237224 w 18982931"/>
              <a:gd name="connsiteY173" fmla="*/ 3728118 h 4449429"/>
              <a:gd name="connsiteX174" fmla="*/ 16180390 w 18982931"/>
              <a:gd name="connsiteY174" fmla="*/ 3728118 h 4449429"/>
              <a:gd name="connsiteX175" fmla="*/ 2813944 w 18982931"/>
              <a:gd name="connsiteY175" fmla="*/ 3728116 h 4449429"/>
              <a:gd name="connsiteX176" fmla="*/ 2813944 w 18982931"/>
              <a:gd name="connsiteY176" fmla="*/ 3784950 h 4449429"/>
              <a:gd name="connsiteX177" fmla="*/ 2870780 w 18982931"/>
              <a:gd name="connsiteY177" fmla="*/ 3784950 h 4449429"/>
              <a:gd name="connsiteX178" fmla="*/ 2870780 w 18982931"/>
              <a:gd name="connsiteY178" fmla="*/ 3728116 h 4449429"/>
              <a:gd name="connsiteX179" fmla="*/ 2813944 w 18982931"/>
              <a:gd name="connsiteY179" fmla="*/ 3728116 h 4449429"/>
              <a:gd name="connsiteX180" fmla="*/ 2701891 w 18982931"/>
              <a:gd name="connsiteY180" fmla="*/ 3728116 h 4449429"/>
              <a:gd name="connsiteX181" fmla="*/ 2701891 w 18982931"/>
              <a:gd name="connsiteY181" fmla="*/ 3784950 h 4449429"/>
              <a:gd name="connsiteX182" fmla="*/ 2758730 w 18982931"/>
              <a:gd name="connsiteY182" fmla="*/ 3784950 h 4449429"/>
              <a:gd name="connsiteX183" fmla="*/ 2758730 w 18982931"/>
              <a:gd name="connsiteY183" fmla="*/ 3728116 h 4449429"/>
              <a:gd name="connsiteX184" fmla="*/ 2701891 w 18982931"/>
              <a:gd name="connsiteY184" fmla="*/ 3728116 h 4449429"/>
              <a:gd name="connsiteX185" fmla="*/ 2589845 w 18982931"/>
              <a:gd name="connsiteY185" fmla="*/ 3728116 h 4449429"/>
              <a:gd name="connsiteX186" fmla="*/ 2589845 w 18982931"/>
              <a:gd name="connsiteY186" fmla="*/ 3784950 h 4449429"/>
              <a:gd name="connsiteX187" fmla="*/ 2646671 w 18982931"/>
              <a:gd name="connsiteY187" fmla="*/ 3784950 h 4449429"/>
              <a:gd name="connsiteX188" fmla="*/ 2646671 w 18982931"/>
              <a:gd name="connsiteY188" fmla="*/ 3728116 h 4449429"/>
              <a:gd name="connsiteX189" fmla="*/ 2589845 w 18982931"/>
              <a:gd name="connsiteY189" fmla="*/ 3728116 h 4449429"/>
              <a:gd name="connsiteX190" fmla="*/ 17351339 w 18982931"/>
              <a:gd name="connsiteY190" fmla="*/ 3677667 h 4449429"/>
              <a:gd name="connsiteX191" fmla="*/ 17351339 w 18982931"/>
              <a:gd name="connsiteY191" fmla="*/ 3723368 h 4449429"/>
              <a:gd name="connsiteX192" fmla="*/ 17560187 w 18982931"/>
              <a:gd name="connsiteY192" fmla="*/ 3723368 h 4449429"/>
              <a:gd name="connsiteX193" fmla="*/ 17560187 w 18982931"/>
              <a:gd name="connsiteY193" fmla="*/ 3677667 h 4449429"/>
              <a:gd name="connsiteX194" fmla="*/ 17351339 w 18982931"/>
              <a:gd name="connsiteY194" fmla="*/ 3677667 h 4449429"/>
              <a:gd name="connsiteX195" fmla="*/ 12612246 w 18982931"/>
              <a:gd name="connsiteY195" fmla="*/ 3645952 h 4449429"/>
              <a:gd name="connsiteX196" fmla="*/ 12612246 w 18982931"/>
              <a:gd name="connsiteY196" fmla="*/ 3702785 h 4449429"/>
              <a:gd name="connsiteX197" fmla="*/ 12669079 w 18982931"/>
              <a:gd name="connsiteY197" fmla="*/ 3702785 h 4449429"/>
              <a:gd name="connsiteX198" fmla="*/ 12669079 w 18982931"/>
              <a:gd name="connsiteY198" fmla="*/ 3645952 h 4449429"/>
              <a:gd name="connsiteX199" fmla="*/ 12612246 w 18982931"/>
              <a:gd name="connsiteY199" fmla="*/ 3645952 h 4449429"/>
              <a:gd name="connsiteX200" fmla="*/ 12500191 w 18982931"/>
              <a:gd name="connsiteY200" fmla="*/ 3645952 h 4449429"/>
              <a:gd name="connsiteX201" fmla="*/ 12500191 w 18982931"/>
              <a:gd name="connsiteY201" fmla="*/ 3702785 h 4449429"/>
              <a:gd name="connsiteX202" fmla="*/ 12557025 w 18982931"/>
              <a:gd name="connsiteY202" fmla="*/ 3702785 h 4449429"/>
              <a:gd name="connsiteX203" fmla="*/ 12557025 w 18982931"/>
              <a:gd name="connsiteY203" fmla="*/ 3645952 h 4449429"/>
              <a:gd name="connsiteX204" fmla="*/ 12500191 w 18982931"/>
              <a:gd name="connsiteY204" fmla="*/ 3645952 h 4449429"/>
              <a:gd name="connsiteX205" fmla="*/ 12388137 w 18982931"/>
              <a:gd name="connsiteY205" fmla="*/ 3645952 h 4449429"/>
              <a:gd name="connsiteX206" fmla="*/ 12388137 w 18982931"/>
              <a:gd name="connsiteY206" fmla="*/ 3702785 h 4449429"/>
              <a:gd name="connsiteX207" fmla="*/ 12444971 w 18982931"/>
              <a:gd name="connsiteY207" fmla="*/ 3702785 h 4449429"/>
              <a:gd name="connsiteX208" fmla="*/ 12444971 w 18982931"/>
              <a:gd name="connsiteY208" fmla="*/ 3645952 h 4449429"/>
              <a:gd name="connsiteX209" fmla="*/ 12388137 w 18982931"/>
              <a:gd name="connsiteY209" fmla="*/ 3645952 h 4449429"/>
              <a:gd name="connsiteX210" fmla="*/ 17351339 w 18982931"/>
              <a:gd name="connsiteY210" fmla="*/ 3586038 h 4449429"/>
              <a:gd name="connsiteX211" fmla="*/ 17351339 w 18982931"/>
              <a:gd name="connsiteY211" fmla="*/ 3631739 h 4449429"/>
              <a:gd name="connsiteX212" fmla="*/ 17560187 w 18982931"/>
              <a:gd name="connsiteY212" fmla="*/ 3631739 h 4449429"/>
              <a:gd name="connsiteX213" fmla="*/ 17560187 w 18982931"/>
              <a:gd name="connsiteY213" fmla="*/ 3586038 h 4449429"/>
              <a:gd name="connsiteX214" fmla="*/ 17351339 w 18982931"/>
              <a:gd name="connsiteY214" fmla="*/ 3586038 h 4449429"/>
              <a:gd name="connsiteX215" fmla="*/ 16404499 w 18982931"/>
              <a:gd name="connsiteY215" fmla="*/ 3582830 h 4449429"/>
              <a:gd name="connsiteX216" fmla="*/ 16404499 w 18982931"/>
              <a:gd name="connsiteY216" fmla="*/ 3639663 h 4449429"/>
              <a:gd name="connsiteX217" fmla="*/ 16461332 w 18982931"/>
              <a:gd name="connsiteY217" fmla="*/ 3639663 h 4449429"/>
              <a:gd name="connsiteX218" fmla="*/ 16461332 w 18982931"/>
              <a:gd name="connsiteY218" fmla="*/ 3582830 h 4449429"/>
              <a:gd name="connsiteX219" fmla="*/ 16404499 w 18982931"/>
              <a:gd name="connsiteY219" fmla="*/ 3582830 h 4449429"/>
              <a:gd name="connsiteX220" fmla="*/ 16292444 w 18982931"/>
              <a:gd name="connsiteY220" fmla="*/ 3582830 h 4449429"/>
              <a:gd name="connsiteX221" fmla="*/ 16292444 w 18982931"/>
              <a:gd name="connsiteY221" fmla="*/ 3639663 h 4449429"/>
              <a:gd name="connsiteX222" fmla="*/ 16349278 w 18982931"/>
              <a:gd name="connsiteY222" fmla="*/ 3639663 h 4449429"/>
              <a:gd name="connsiteX223" fmla="*/ 16349278 w 18982931"/>
              <a:gd name="connsiteY223" fmla="*/ 3582830 h 4449429"/>
              <a:gd name="connsiteX224" fmla="*/ 16292444 w 18982931"/>
              <a:gd name="connsiteY224" fmla="*/ 3582830 h 4449429"/>
              <a:gd name="connsiteX225" fmla="*/ 16180390 w 18982931"/>
              <a:gd name="connsiteY225" fmla="*/ 3582830 h 4449429"/>
              <a:gd name="connsiteX226" fmla="*/ 16180390 w 18982931"/>
              <a:gd name="connsiteY226" fmla="*/ 3639663 h 4449429"/>
              <a:gd name="connsiteX227" fmla="*/ 16237224 w 18982931"/>
              <a:gd name="connsiteY227" fmla="*/ 3639663 h 4449429"/>
              <a:gd name="connsiteX228" fmla="*/ 16237224 w 18982931"/>
              <a:gd name="connsiteY228" fmla="*/ 3582830 h 4449429"/>
              <a:gd name="connsiteX229" fmla="*/ 16180390 w 18982931"/>
              <a:gd name="connsiteY229" fmla="*/ 3582830 h 4449429"/>
              <a:gd name="connsiteX230" fmla="*/ 2813944 w 18982931"/>
              <a:gd name="connsiteY230" fmla="*/ 3582828 h 4449429"/>
              <a:gd name="connsiteX231" fmla="*/ 2813944 w 18982931"/>
              <a:gd name="connsiteY231" fmla="*/ 3639662 h 4449429"/>
              <a:gd name="connsiteX232" fmla="*/ 2870780 w 18982931"/>
              <a:gd name="connsiteY232" fmla="*/ 3639662 h 4449429"/>
              <a:gd name="connsiteX233" fmla="*/ 2870780 w 18982931"/>
              <a:gd name="connsiteY233" fmla="*/ 3582828 h 4449429"/>
              <a:gd name="connsiteX234" fmla="*/ 2813944 w 18982931"/>
              <a:gd name="connsiteY234" fmla="*/ 3582828 h 4449429"/>
              <a:gd name="connsiteX235" fmla="*/ 2701891 w 18982931"/>
              <a:gd name="connsiteY235" fmla="*/ 3582828 h 4449429"/>
              <a:gd name="connsiteX236" fmla="*/ 2701891 w 18982931"/>
              <a:gd name="connsiteY236" fmla="*/ 3639662 h 4449429"/>
              <a:gd name="connsiteX237" fmla="*/ 2758730 w 18982931"/>
              <a:gd name="connsiteY237" fmla="*/ 3639662 h 4449429"/>
              <a:gd name="connsiteX238" fmla="*/ 2758730 w 18982931"/>
              <a:gd name="connsiteY238" fmla="*/ 3582828 h 4449429"/>
              <a:gd name="connsiteX239" fmla="*/ 2701891 w 18982931"/>
              <a:gd name="connsiteY239" fmla="*/ 3582828 h 4449429"/>
              <a:gd name="connsiteX240" fmla="*/ 2589845 w 18982931"/>
              <a:gd name="connsiteY240" fmla="*/ 3582828 h 4449429"/>
              <a:gd name="connsiteX241" fmla="*/ 2589845 w 18982931"/>
              <a:gd name="connsiteY241" fmla="*/ 3639662 h 4449429"/>
              <a:gd name="connsiteX242" fmla="*/ 2646671 w 18982931"/>
              <a:gd name="connsiteY242" fmla="*/ 3639662 h 4449429"/>
              <a:gd name="connsiteX243" fmla="*/ 2646671 w 18982931"/>
              <a:gd name="connsiteY243" fmla="*/ 3582828 h 4449429"/>
              <a:gd name="connsiteX244" fmla="*/ 2589845 w 18982931"/>
              <a:gd name="connsiteY244" fmla="*/ 3582828 h 4449429"/>
              <a:gd name="connsiteX245" fmla="*/ 12612246 w 18982931"/>
              <a:gd name="connsiteY245" fmla="*/ 3500664 h 4449429"/>
              <a:gd name="connsiteX246" fmla="*/ 12612246 w 18982931"/>
              <a:gd name="connsiteY246" fmla="*/ 3557497 h 4449429"/>
              <a:gd name="connsiteX247" fmla="*/ 12669079 w 18982931"/>
              <a:gd name="connsiteY247" fmla="*/ 3557497 h 4449429"/>
              <a:gd name="connsiteX248" fmla="*/ 12669079 w 18982931"/>
              <a:gd name="connsiteY248" fmla="*/ 3500664 h 4449429"/>
              <a:gd name="connsiteX249" fmla="*/ 12612246 w 18982931"/>
              <a:gd name="connsiteY249" fmla="*/ 3500664 h 4449429"/>
              <a:gd name="connsiteX250" fmla="*/ 12500191 w 18982931"/>
              <a:gd name="connsiteY250" fmla="*/ 3500664 h 4449429"/>
              <a:gd name="connsiteX251" fmla="*/ 12500191 w 18982931"/>
              <a:gd name="connsiteY251" fmla="*/ 3557497 h 4449429"/>
              <a:gd name="connsiteX252" fmla="*/ 12557025 w 18982931"/>
              <a:gd name="connsiteY252" fmla="*/ 3557497 h 4449429"/>
              <a:gd name="connsiteX253" fmla="*/ 12557025 w 18982931"/>
              <a:gd name="connsiteY253" fmla="*/ 3500664 h 4449429"/>
              <a:gd name="connsiteX254" fmla="*/ 12500191 w 18982931"/>
              <a:gd name="connsiteY254" fmla="*/ 3500664 h 4449429"/>
              <a:gd name="connsiteX255" fmla="*/ 12388137 w 18982931"/>
              <a:gd name="connsiteY255" fmla="*/ 3500664 h 4449429"/>
              <a:gd name="connsiteX256" fmla="*/ 12388137 w 18982931"/>
              <a:gd name="connsiteY256" fmla="*/ 3557497 h 4449429"/>
              <a:gd name="connsiteX257" fmla="*/ 12444971 w 18982931"/>
              <a:gd name="connsiteY257" fmla="*/ 3557497 h 4449429"/>
              <a:gd name="connsiteX258" fmla="*/ 12444971 w 18982931"/>
              <a:gd name="connsiteY258" fmla="*/ 3500664 h 4449429"/>
              <a:gd name="connsiteX259" fmla="*/ 12388137 w 18982931"/>
              <a:gd name="connsiteY259" fmla="*/ 3500664 h 4449429"/>
              <a:gd name="connsiteX260" fmla="*/ 17351339 w 18982931"/>
              <a:gd name="connsiteY260" fmla="*/ 3492933 h 4449429"/>
              <a:gd name="connsiteX261" fmla="*/ 17351339 w 18982931"/>
              <a:gd name="connsiteY261" fmla="*/ 3538633 h 4449429"/>
              <a:gd name="connsiteX262" fmla="*/ 17560187 w 18982931"/>
              <a:gd name="connsiteY262" fmla="*/ 3538633 h 4449429"/>
              <a:gd name="connsiteX263" fmla="*/ 17560187 w 18982931"/>
              <a:gd name="connsiteY263" fmla="*/ 3492933 h 4449429"/>
              <a:gd name="connsiteX264" fmla="*/ 17351339 w 18982931"/>
              <a:gd name="connsiteY264" fmla="*/ 3492933 h 4449429"/>
              <a:gd name="connsiteX265" fmla="*/ 17351339 w 18982931"/>
              <a:gd name="connsiteY265" fmla="*/ 3401301 h 4449429"/>
              <a:gd name="connsiteX266" fmla="*/ 17351339 w 18982931"/>
              <a:gd name="connsiteY266" fmla="*/ 3447001 h 4449429"/>
              <a:gd name="connsiteX267" fmla="*/ 17560187 w 18982931"/>
              <a:gd name="connsiteY267" fmla="*/ 3447001 h 4449429"/>
              <a:gd name="connsiteX268" fmla="*/ 17560187 w 18982931"/>
              <a:gd name="connsiteY268" fmla="*/ 3401301 h 4449429"/>
              <a:gd name="connsiteX269" fmla="*/ 17351339 w 18982931"/>
              <a:gd name="connsiteY269" fmla="*/ 3401301 h 4449429"/>
              <a:gd name="connsiteX270" fmla="*/ 1596781 w 18982931"/>
              <a:gd name="connsiteY270" fmla="*/ 3357078 h 4449429"/>
              <a:gd name="connsiteX271" fmla="*/ 1596781 w 18982931"/>
              <a:gd name="connsiteY271" fmla="*/ 3402779 h 4449429"/>
              <a:gd name="connsiteX272" fmla="*/ 1805629 w 18982931"/>
              <a:gd name="connsiteY272" fmla="*/ 3402779 h 4449429"/>
              <a:gd name="connsiteX273" fmla="*/ 1805629 w 18982931"/>
              <a:gd name="connsiteY273" fmla="*/ 3357078 h 4449429"/>
              <a:gd name="connsiteX274" fmla="*/ 1596781 w 18982931"/>
              <a:gd name="connsiteY274" fmla="*/ 3357078 h 4449429"/>
              <a:gd name="connsiteX275" fmla="*/ 12612246 w 18982931"/>
              <a:gd name="connsiteY275" fmla="*/ 3355375 h 4449429"/>
              <a:gd name="connsiteX276" fmla="*/ 12612246 w 18982931"/>
              <a:gd name="connsiteY276" fmla="*/ 3412209 h 4449429"/>
              <a:gd name="connsiteX277" fmla="*/ 12669079 w 18982931"/>
              <a:gd name="connsiteY277" fmla="*/ 3412209 h 4449429"/>
              <a:gd name="connsiteX278" fmla="*/ 12669079 w 18982931"/>
              <a:gd name="connsiteY278" fmla="*/ 3355375 h 4449429"/>
              <a:gd name="connsiteX279" fmla="*/ 12612246 w 18982931"/>
              <a:gd name="connsiteY279" fmla="*/ 3355375 h 4449429"/>
              <a:gd name="connsiteX280" fmla="*/ 12500191 w 18982931"/>
              <a:gd name="connsiteY280" fmla="*/ 3355375 h 4449429"/>
              <a:gd name="connsiteX281" fmla="*/ 12500191 w 18982931"/>
              <a:gd name="connsiteY281" fmla="*/ 3412209 h 4449429"/>
              <a:gd name="connsiteX282" fmla="*/ 12557025 w 18982931"/>
              <a:gd name="connsiteY282" fmla="*/ 3412209 h 4449429"/>
              <a:gd name="connsiteX283" fmla="*/ 12557025 w 18982931"/>
              <a:gd name="connsiteY283" fmla="*/ 3355375 h 4449429"/>
              <a:gd name="connsiteX284" fmla="*/ 12500191 w 18982931"/>
              <a:gd name="connsiteY284" fmla="*/ 3355375 h 4449429"/>
              <a:gd name="connsiteX285" fmla="*/ 12388137 w 18982931"/>
              <a:gd name="connsiteY285" fmla="*/ 3355375 h 4449429"/>
              <a:gd name="connsiteX286" fmla="*/ 12388137 w 18982931"/>
              <a:gd name="connsiteY286" fmla="*/ 3412209 h 4449429"/>
              <a:gd name="connsiteX287" fmla="*/ 12444971 w 18982931"/>
              <a:gd name="connsiteY287" fmla="*/ 3412209 h 4449429"/>
              <a:gd name="connsiteX288" fmla="*/ 12444971 w 18982931"/>
              <a:gd name="connsiteY288" fmla="*/ 3355375 h 4449429"/>
              <a:gd name="connsiteX289" fmla="*/ 12388137 w 18982931"/>
              <a:gd name="connsiteY289" fmla="*/ 3355375 h 4449429"/>
              <a:gd name="connsiteX290" fmla="*/ 17351339 w 18982931"/>
              <a:gd name="connsiteY290" fmla="*/ 3309670 h 4449429"/>
              <a:gd name="connsiteX291" fmla="*/ 17351339 w 18982931"/>
              <a:gd name="connsiteY291" fmla="*/ 3355371 h 4449429"/>
              <a:gd name="connsiteX292" fmla="*/ 17560187 w 18982931"/>
              <a:gd name="connsiteY292" fmla="*/ 3355371 h 4449429"/>
              <a:gd name="connsiteX293" fmla="*/ 17560187 w 18982931"/>
              <a:gd name="connsiteY293" fmla="*/ 3309670 h 4449429"/>
              <a:gd name="connsiteX294" fmla="*/ 17351339 w 18982931"/>
              <a:gd name="connsiteY294" fmla="*/ 3309670 h 4449429"/>
              <a:gd name="connsiteX295" fmla="*/ 1596781 w 18982931"/>
              <a:gd name="connsiteY295" fmla="*/ 3265446 h 4449429"/>
              <a:gd name="connsiteX296" fmla="*/ 1596781 w 18982931"/>
              <a:gd name="connsiteY296" fmla="*/ 3311147 h 4449429"/>
              <a:gd name="connsiteX297" fmla="*/ 1805629 w 18982931"/>
              <a:gd name="connsiteY297" fmla="*/ 3311147 h 4449429"/>
              <a:gd name="connsiteX298" fmla="*/ 1805629 w 18982931"/>
              <a:gd name="connsiteY298" fmla="*/ 3265446 h 4449429"/>
              <a:gd name="connsiteX299" fmla="*/ 1596781 w 18982931"/>
              <a:gd name="connsiteY299" fmla="*/ 3265446 h 4449429"/>
              <a:gd name="connsiteX300" fmla="*/ 17351339 w 18982931"/>
              <a:gd name="connsiteY300" fmla="*/ 3218041 h 4449429"/>
              <a:gd name="connsiteX301" fmla="*/ 17351339 w 18982931"/>
              <a:gd name="connsiteY301" fmla="*/ 3263742 h 4449429"/>
              <a:gd name="connsiteX302" fmla="*/ 17560187 w 18982931"/>
              <a:gd name="connsiteY302" fmla="*/ 3263742 h 4449429"/>
              <a:gd name="connsiteX303" fmla="*/ 17560187 w 18982931"/>
              <a:gd name="connsiteY303" fmla="*/ 3218041 h 4449429"/>
              <a:gd name="connsiteX304" fmla="*/ 17351339 w 18982931"/>
              <a:gd name="connsiteY304" fmla="*/ 3218041 h 4449429"/>
              <a:gd name="connsiteX305" fmla="*/ 12612246 w 18982931"/>
              <a:gd name="connsiteY305" fmla="*/ 3210087 h 4449429"/>
              <a:gd name="connsiteX306" fmla="*/ 12612246 w 18982931"/>
              <a:gd name="connsiteY306" fmla="*/ 3266921 h 4449429"/>
              <a:gd name="connsiteX307" fmla="*/ 12669079 w 18982931"/>
              <a:gd name="connsiteY307" fmla="*/ 3266921 h 4449429"/>
              <a:gd name="connsiteX308" fmla="*/ 12669079 w 18982931"/>
              <a:gd name="connsiteY308" fmla="*/ 3210087 h 4449429"/>
              <a:gd name="connsiteX309" fmla="*/ 12612246 w 18982931"/>
              <a:gd name="connsiteY309" fmla="*/ 3210087 h 4449429"/>
              <a:gd name="connsiteX310" fmla="*/ 12500191 w 18982931"/>
              <a:gd name="connsiteY310" fmla="*/ 3210087 h 4449429"/>
              <a:gd name="connsiteX311" fmla="*/ 12500191 w 18982931"/>
              <a:gd name="connsiteY311" fmla="*/ 3266921 h 4449429"/>
              <a:gd name="connsiteX312" fmla="*/ 12557025 w 18982931"/>
              <a:gd name="connsiteY312" fmla="*/ 3266921 h 4449429"/>
              <a:gd name="connsiteX313" fmla="*/ 12557025 w 18982931"/>
              <a:gd name="connsiteY313" fmla="*/ 3210087 h 4449429"/>
              <a:gd name="connsiteX314" fmla="*/ 12500191 w 18982931"/>
              <a:gd name="connsiteY314" fmla="*/ 3210087 h 4449429"/>
              <a:gd name="connsiteX315" fmla="*/ 12388137 w 18982931"/>
              <a:gd name="connsiteY315" fmla="*/ 3210087 h 4449429"/>
              <a:gd name="connsiteX316" fmla="*/ 12388137 w 18982931"/>
              <a:gd name="connsiteY316" fmla="*/ 3266921 h 4449429"/>
              <a:gd name="connsiteX317" fmla="*/ 12444971 w 18982931"/>
              <a:gd name="connsiteY317" fmla="*/ 3266921 h 4449429"/>
              <a:gd name="connsiteX318" fmla="*/ 12444971 w 18982931"/>
              <a:gd name="connsiteY318" fmla="*/ 3210087 h 4449429"/>
              <a:gd name="connsiteX319" fmla="*/ 12388137 w 18982931"/>
              <a:gd name="connsiteY319" fmla="*/ 3210087 h 4449429"/>
              <a:gd name="connsiteX320" fmla="*/ 1596781 w 18982931"/>
              <a:gd name="connsiteY320" fmla="*/ 3173817 h 4449429"/>
              <a:gd name="connsiteX321" fmla="*/ 1596781 w 18982931"/>
              <a:gd name="connsiteY321" fmla="*/ 3219518 h 4449429"/>
              <a:gd name="connsiteX322" fmla="*/ 1805629 w 18982931"/>
              <a:gd name="connsiteY322" fmla="*/ 3219518 h 4449429"/>
              <a:gd name="connsiteX323" fmla="*/ 1805629 w 18982931"/>
              <a:gd name="connsiteY323" fmla="*/ 3173817 h 4449429"/>
              <a:gd name="connsiteX324" fmla="*/ 1596781 w 18982931"/>
              <a:gd name="connsiteY324" fmla="*/ 3173817 h 4449429"/>
              <a:gd name="connsiteX325" fmla="*/ 17351339 w 18982931"/>
              <a:gd name="connsiteY325" fmla="*/ 3126412 h 4449429"/>
              <a:gd name="connsiteX326" fmla="*/ 17351339 w 18982931"/>
              <a:gd name="connsiteY326" fmla="*/ 3172113 h 4449429"/>
              <a:gd name="connsiteX327" fmla="*/ 17560187 w 18982931"/>
              <a:gd name="connsiteY327" fmla="*/ 3172113 h 4449429"/>
              <a:gd name="connsiteX328" fmla="*/ 17560187 w 18982931"/>
              <a:gd name="connsiteY328" fmla="*/ 3126412 h 4449429"/>
              <a:gd name="connsiteX329" fmla="*/ 17351339 w 18982931"/>
              <a:gd name="connsiteY329" fmla="*/ 3126412 h 4449429"/>
              <a:gd name="connsiteX330" fmla="*/ 1596781 w 18982931"/>
              <a:gd name="connsiteY330" fmla="*/ 3080712 h 4449429"/>
              <a:gd name="connsiteX331" fmla="*/ 1596781 w 18982931"/>
              <a:gd name="connsiteY331" fmla="*/ 3126412 h 4449429"/>
              <a:gd name="connsiteX332" fmla="*/ 1805629 w 18982931"/>
              <a:gd name="connsiteY332" fmla="*/ 3126412 h 4449429"/>
              <a:gd name="connsiteX333" fmla="*/ 1805629 w 18982931"/>
              <a:gd name="connsiteY333" fmla="*/ 3080712 h 4449429"/>
              <a:gd name="connsiteX334" fmla="*/ 1596781 w 18982931"/>
              <a:gd name="connsiteY334" fmla="*/ 3080712 h 4449429"/>
              <a:gd name="connsiteX335" fmla="*/ 12612246 w 18982931"/>
              <a:gd name="connsiteY335" fmla="*/ 3064799 h 4449429"/>
              <a:gd name="connsiteX336" fmla="*/ 12612246 w 18982931"/>
              <a:gd name="connsiteY336" fmla="*/ 3121633 h 4449429"/>
              <a:gd name="connsiteX337" fmla="*/ 12669079 w 18982931"/>
              <a:gd name="connsiteY337" fmla="*/ 3121633 h 4449429"/>
              <a:gd name="connsiteX338" fmla="*/ 12669079 w 18982931"/>
              <a:gd name="connsiteY338" fmla="*/ 3064799 h 4449429"/>
              <a:gd name="connsiteX339" fmla="*/ 12612246 w 18982931"/>
              <a:gd name="connsiteY339" fmla="*/ 3064799 h 4449429"/>
              <a:gd name="connsiteX340" fmla="*/ 12500191 w 18982931"/>
              <a:gd name="connsiteY340" fmla="*/ 3064799 h 4449429"/>
              <a:gd name="connsiteX341" fmla="*/ 12500191 w 18982931"/>
              <a:gd name="connsiteY341" fmla="*/ 3121633 h 4449429"/>
              <a:gd name="connsiteX342" fmla="*/ 12557025 w 18982931"/>
              <a:gd name="connsiteY342" fmla="*/ 3121633 h 4449429"/>
              <a:gd name="connsiteX343" fmla="*/ 12557025 w 18982931"/>
              <a:gd name="connsiteY343" fmla="*/ 3064799 h 4449429"/>
              <a:gd name="connsiteX344" fmla="*/ 12500191 w 18982931"/>
              <a:gd name="connsiteY344" fmla="*/ 3064799 h 4449429"/>
              <a:gd name="connsiteX345" fmla="*/ 12388137 w 18982931"/>
              <a:gd name="connsiteY345" fmla="*/ 3064799 h 4449429"/>
              <a:gd name="connsiteX346" fmla="*/ 12388137 w 18982931"/>
              <a:gd name="connsiteY346" fmla="*/ 3121633 h 4449429"/>
              <a:gd name="connsiteX347" fmla="*/ 12444971 w 18982931"/>
              <a:gd name="connsiteY347" fmla="*/ 3121633 h 4449429"/>
              <a:gd name="connsiteX348" fmla="*/ 12444971 w 18982931"/>
              <a:gd name="connsiteY348" fmla="*/ 3064799 h 4449429"/>
              <a:gd name="connsiteX349" fmla="*/ 12388137 w 18982931"/>
              <a:gd name="connsiteY349" fmla="*/ 3064799 h 4449429"/>
              <a:gd name="connsiteX350" fmla="*/ 17351339 w 18982931"/>
              <a:gd name="connsiteY350" fmla="*/ 3034782 h 4449429"/>
              <a:gd name="connsiteX351" fmla="*/ 17351339 w 18982931"/>
              <a:gd name="connsiteY351" fmla="*/ 3080482 h 4449429"/>
              <a:gd name="connsiteX352" fmla="*/ 17560187 w 18982931"/>
              <a:gd name="connsiteY352" fmla="*/ 3080482 h 4449429"/>
              <a:gd name="connsiteX353" fmla="*/ 17560187 w 18982931"/>
              <a:gd name="connsiteY353" fmla="*/ 3034782 h 4449429"/>
              <a:gd name="connsiteX354" fmla="*/ 17351339 w 18982931"/>
              <a:gd name="connsiteY354" fmla="*/ 3034782 h 4449429"/>
              <a:gd name="connsiteX355" fmla="*/ 1596781 w 18982931"/>
              <a:gd name="connsiteY355" fmla="*/ 2989080 h 4449429"/>
              <a:gd name="connsiteX356" fmla="*/ 1596781 w 18982931"/>
              <a:gd name="connsiteY356" fmla="*/ 3034780 h 4449429"/>
              <a:gd name="connsiteX357" fmla="*/ 1805629 w 18982931"/>
              <a:gd name="connsiteY357" fmla="*/ 3034780 h 4449429"/>
              <a:gd name="connsiteX358" fmla="*/ 1805629 w 18982931"/>
              <a:gd name="connsiteY358" fmla="*/ 2989080 h 4449429"/>
              <a:gd name="connsiteX359" fmla="*/ 1596781 w 18982931"/>
              <a:gd name="connsiteY359" fmla="*/ 2989080 h 4449429"/>
              <a:gd name="connsiteX360" fmla="*/ 17351339 w 18982931"/>
              <a:gd name="connsiteY360" fmla="*/ 2943153 h 4449429"/>
              <a:gd name="connsiteX361" fmla="*/ 17351339 w 18982931"/>
              <a:gd name="connsiteY361" fmla="*/ 2988853 h 4449429"/>
              <a:gd name="connsiteX362" fmla="*/ 17560187 w 18982931"/>
              <a:gd name="connsiteY362" fmla="*/ 2988853 h 4449429"/>
              <a:gd name="connsiteX363" fmla="*/ 17560187 w 18982931"/>
              <a:gd name="connsiteY363" fmla="*/ 2943153 h 4449429"/>
              <a:gd name="connsiteX364" fmla="*/ 17351339 w 18982931"/>
              <a:gd name="connsiteY364" fmla="*/ 2943153 h 4449429"/>
              <a:gd name="connsiteX365" fmla="*/ 12612246 w 18982931"/>
              <a:gd name="connsiteY365" fmla="*/ 2919511 h 4449429"/>
              <a:gd name="connsiteX366" fmla="*/ 12612246 w 18982931"/>
              <a:gd name="connsiteY366" fmla="*/ 2976345 h 4449429"/>
              <a:gd name="connsiteX367" fmla="*/ 12669079 w 18982931"/>
              <a:gd name="connsiteY367" fmla="*/ 2976345 h 4449429"/>
              <a:gd name="connsiteX368" fmla="*/ 12669079 w 18982931"/>
              <a:gd name="connsiteY368" fmla="*/ 2919511 h 4449429"/>
              <a:gd name="connsiteX369" fmla="*/ 12612246 w 18982931"/>
              <a:gd name="connsiteY369" fmla="*/ 2919511 h 4449429"/>
              <a:gd name="connsiteX370" fmla="*/ 12500191 w 18982931"/>
              <a:gd name="connsiteY370" fmla="*/ 2919511 h 4449429"/>
              <a:gd name="connsiteX371" fmla="*/ 12500191 w 18982931"/>
              <a:gd name="connsiteY371" fmla="*/ 2976345 h 4449429"/>
              <a:gd name="connsiteX372" fmla="*/ 12557025 w 18982931"/>
              <a:gd name="connsiteY372" fmla="*/ 2976345 h 4449429"/>
              <a:gd name="connsiteX373" fmla="*/ 12557025 w 18982931"/>
              <a:gd name="connsiteY373" fmla="*/ 2919511 h 4449429"/>
              <a:gd name="connsiteX374" fmla="*/ 12500191 w 18982931"/>
              <a:gd name="connsiteY374" fmla="*/ 2919511 h 4449429"/>
              <a:gd name="connsiteX375" fmla="*/ 12388137 w 18982931"/>
              <a:gd name="connsiteY375" fmla="*/ 2919511 h 4449429"/>
              <a:gd name="connsiteX376" fmla="*/ 12388137 w 18982931"/>
              <a:gd name="connsiteY376" fmla="*/ 2976345 h 4449429"/>
              <a:gd name="connsiteX377" fmla="*/ 12444971 w 18982931"/>
              <a:gd name="connsiteY377" fmla="*/ 2976345 h 4449429"/>
              <a:gd name="connsiteX378" fmla="*/ 12444971 w 18982931"/>
              <a:gd name="connsiteY378" fmla="*/ 2919511 h 4449429"/>
              <a:gd name="connsiteX379" fmla="*/ 12388137 w 18982931"/>
              <a:gd name="connsiteY379" fmla="*/ 2919511 h 4449429"/>
              <a:gd name="connsiteX380" fmla="*/ 1596781 w 18982931"/>
              <a:gd name="connsiteY380" fmla="*/ 2897450 h 4449429"/>
              <a:gd name="connsiteX381" fmla="*/ 1596781 w 18982931"/>
              <a:gd name="connsiteY381" fmla="*/ 2943150 h 4449429"/>
              <a:gd name="connsiteX382" fmla="*/ 1805629 w 18982931"/>
              <a:gd name="connsiteY382" fmla="*/ 2943150 h 4449429"/>
              <a:gd name="connsiteX383" fmla="*/ 1805629 w 18982931"/>
              <a:gd name="connsiteY383" fmla="*/ 2897450 h 4449429"/>
              <a:gd name="connsiteX384" fmla="*/ 1596781 w 18982931"/>
              <a:gd name="connsiteY384" fmla="*/ 2897450 h 4449429"/>
              <a:gd name="connsiteX385" fmla="*/ 17351339 w 18982931"/>
              <a:gd name="connsiteY385" fmla="*/ 2851522 h 4449429"/>
              <a:gd name="connsiteX386" fmla="*/ 17351339 w 18982931"/>
              <a:gd name="connsiteY386" fmla="*/ 2897223 h 4449429"/>
              <a:gd name="connsiteX387" fmla="*/ 17560187 w 18982931"/>
              <a:gd name="connsiteY387" fmla="*/ 2897223 h 4449429"/>
              <a:gd name="connsiteX388" fmla="*/ 17560187 w 18982931"/>
              <a:gd name="connsiteY388" fmla="*/ 2851522 h 4449429"/>
              <a:gd name="connsiteX389" fmla="*/ 17351339 w 18982931"/>
              <a:gd name="connsiteY389" fmla="*/ 2851522 h 4449429"/>
              <a:gd name="connsiteX390" fmla="*/ 1596781 w 18982931"/>
              <a:gd name="connsiteY390" fmla="*/ 2805821 h 4449429"/>
              <a:gd name="connsiteX391" fmla="*/ 1596781 w 18982931"/>
              <a:gd name="connsiteY391" fmla="*/ 2851521 h 4449429"/>
              <a:gd name="connsiteX392" fmla="*/ 1805629 w 18982931"/>
              <a:gd name="connsiteY392" fmla="*/ 2851521 h 4449429"/>
              <a:gd name="connsiteX393" fmla="*/ 1805629 w 18982931"/>
              <a:gd name="connsiteY393" fmla="*/ 2805821 h 4449429"/>
              <a:gd name="connsiteX394" fmla="*/ 1596781 w 18982931"/>
              <a:gd name="connsiteY394" fmla="*/ 2805821 h 4449429"/>
              <a:gd name="connsiteX395" fmla="*/ 1596781 w 18982931"/>
              <a:gd name="connsiteY395" fmla="*/ 2714192 h 4449429"/>
              <a:gd name="connsiteX396" fmla="*/ 1596781 w 18982931"/>
              <a:gd name="connsiteY396" fmla="*/ 2759892 h 4449429"/>
              <a:gd name="connsiteX397" fmla="*/ 1805629 w 18982931"/>
              <a:gd name="connsiteY397" fmla="*/ 2759892 h 4449429"/>
              <a:gd name="connsiteX398" fmla="*/ 1805629 w 18982931"/>
              <a:gd name="connsiteY398" fmla="*/ 2714192 h 4449429"/>
              <a:gd name="connsiteX399" fmla="*/ 1596781 w 18982931"/>
              <a:gd name="connsiteY399" fmla="*/ 2714192 h 4449429"/>
              <a:gd name="connsiteX400" fmla="*/ 4422120 w 18982931"/>
              <a:gd name="connsiteY400" fmla="*/ 2688604 h 4449429"/>
              <a:gd name="connsiteX401" fmla="*/ 4422120 w 18982931"/>
              <a:gd name="connsiteY401" fmla="*/ 2851522 h 4449429"/>
              <a:gd name="connsiteX402" fmla="*/ 4459897 w 18982931"/>
              <a:gd name="connsiteY402" fmla="*/ 2851522 h 4449429"/>
              <a:gd name="connsiteX403" fmla="*/ 4459897 w 18982931"/>
              <a:gd name="connsiteY403" fmla="*/ 2688604 h 4449429"/>
              <a:gd name="connsiteX404" fmla="*/ 4422120 w 18982931"/>
              <a:gd name="connsiteY404" fmla="*/ 2688604 h 4449429"/>
              <a:gd name="connsiteX405" fmla="*/ 4346370 w 18982931"/>
              <a:gd name="connsiteY405" fmla="*/ 2688604 h 4449429"/>
              <a:gd name="connsiteX406" fmla="*/ 4346370 w 18982931"/>
              <a:gd name="connsiteY406" fmla="*/ 2851522 h 4449429"/>
              <a:gd name="connsiteX407" fmla="*/ 4384149 w 18982931"/>
              <a:gd name="connsiteY407" fmla="*/ 2851522 h 4449429"/>
              <a:gd name="connsiteX408" fmla="*/ 4384149 w 18982931"/>
              <a:gd name="connsiteY408" fmla="*/ 2688604 h 4449429"/>
              <a:gd name="connsiteX409" fmla="*/ 4346370 w 18982931"/>
              <a:gd name="connsiteY409" fmla="*/ 2688604 h 4449429"/>
              <a:gd name="connsiteX410" fmla="*/ 4270624 w 18982931"/>
              <a:gd name="connsiteY410" fmla="*/ 2688604 h 4449429"/>
              <a:gd name="connsiteX411" fmla="*/ 4270624 w 18982931"/>
              <a:gd name="connsiteY411" fmla="*/ 2851522 h 4449429"/>
              <a:gd name="connsiteX412" fmla="*/ 4308407 w 18982931"/>
              <a:gd name="connsiteY412" fmla="*/ 2851522 h 4449429"/>
              <a:gd name="connsiteX413" fmla="*/ 4308407 w 18982931"/>
              <a:gd name="connsiteY413" fmla="*/ 2688604 h 4449429"/>
              <a:gd name="connsiteX414" fmla="*/ 4270624 w 18982931"/>
              <a:gd name="connsiteY414" fmla="*/ 2688604 h 4449429"/>
              <a:gd name="connsiteX415" fmla="*/ 4194881 w 18982931"/>
              <a:gd name="connsiteY415" fmla="*/ 2688604 h 4449429"/>
              <a:gd name="connsiteX416" fmla="*/ 4194881 w 18982931"/>
              <a:gd name="connsiteY416" fmla="*/ 2851522 h 4449429"/>
              <a:gd name="connsiteX417" fmla="*/ 4232658 w 18982931"/>
              <a:gd name="connsiteY417" fmla="*/ 2851522 h 4449429"/>
              <a:gd name="connsiteX418" fmla="*/ 4232658 w 18982931"/>
              <a:gd name="connsiteY418" fmla="*/ 2688604 h 4449429"/>
              <a:gd name="connsiteX419" fmla="*/ 4194881 w 18982931"/>
              <a:gd name="connsiteY419" fmla="*/ 2688604 h 4449429"/>
              <a:gd name="connsiteX420" fmla="*/ 4119132 w 18982931"/>
              <a:gd name="connsiteY420" fmla="*/ 2688604 h 4449429"/>
              <a:gd name="connsiteX421" fmla="*/ 4119132 w 18982931"/>
              <a:gd name="connsiteY421" fmla="*/ 2851522 h 4449429"/>
              <a:gd name="connsiteX422" fmla="*/ 4156909 w 18982931"/>
              <a:gd name="connsiteY422" fmla="*/ 2851522 h 4449429"/>
              <a:gd name="connsiteX423" fmla="*/ 4156909 w 18982931"/>
              <a:gd name="connsiteY423" fmla="*/ 2688604 h 4449429"/>
              <a:gd name="connsiteX424" fmla="*/ 4119132 w 18982931"/>
              <a:gd name="connsiteY424" fmla="*/ 2688604 h 4449429"/>
              <a:gd name="connsiteX425" fmla="*/ 4043383 w 18982931"/>
              <a:gd name="connsiteY425" fmla="*/ 2688604 h 4449429"/>
              <a:gd name="connsiteX426" fmla="*/ 4043383 w 18982931"/>
              <a:gd name="connsiteY426" fmla="*/ 2851522 h 4449429"/>
              <a:gd name="connsiteX427" fmla="*/ 4081160 w 18982931"/>
              <a:gd name="connsiteY427" fmla="*/ 2851522 h 4449429"/>
              <a:gd name="connsiteX428" fmla="*/ 4081160 w 18982931"/>
              <a:gd name="connsiteY428" fmla="*/ 2688604 h 4449429"/>
              <a:gd name="connsiteX429" fmla="*/ 4043383 w 18982931"/>
              <a:gd name="connsiteY429" fmla="*/ 2688604 h 4449429"/>
              <a:gd name="connsiteX430" fmla="*/ 3967636 w 18982931"/>
              <a:gd name="connsiteY430" fmla="*/ 2688604 h 4449429"/>
              <a:gd name="connsiteX431" fmla="*/ 3967636 w 18982931"/>
              <a:gd name="connsiteY431" fmla="*/ 2851522 h 4449429"/>
              <a:gd name="connsiteX432" fmla="*/ 4005415 w 18982931"/>
              <a:gd name="connsiteY432" fmla="*/ 2851522 h 4449429"/>
              <a:gd name="connsiteX433" fmla="*/ 4005415 w 18982931"/>
              <a:gd name="connsiteY433" fmla="*/ 2688604 h 4449429"/>
              <a:gd name="connsiteX434" fmla="*/ 3967636 w 18982931"/>
              <a:gd name="connsiteY434" fmla="*/ 2688604 h 4449429"/>
              <a:gd name="connsiteX435" fmla="*/ 3891895 w 18982931"/>
              <a:gd name="connsiteY435" fmla="*/ 2688604 h 4449429"/>
              <a:gd name="connsiteX436" fmla="*/ 3891895 w 18982931"/>
              <a:gd name="connsiteY436" fmla="*/ 2851522 h 4449429"/>
              <a:gd name="connsiteX437" fmla="*/ 3929672 w 18982931"/>
              <a:gd name="connsiteY437" fmla="*/ 2851522 h 4449429"/>
              <a:gd name="connsiteX438" fmla="*/ 3929672 w 18982931"/>
              <a:gd name="connsiteY438" fmla="*/ 2688604 h 4449429"/>
              <a:gd name="connsiteX439" fmla="*/ 3891895 w 18982931"/>
              <a:gd name="connsiteY439" fmla="*/ 2688604 h 4449429"/>
              <a:gd name="connsiteX440" fmla="*/ 15043403 w 18982931"/>
              <a:gd name="connsiteY440" fmla="*/ 2685661 h 4449429"/>
              <a:gd name="connsiteX441" fmla="*/ 15043403 w 18982931"/>
              <a:gd name="connsiteY441" fmla="*/ 2894508 h 4449429"/>
              <a:gd name="connsiteX442" fmla="*/ 15089105 w 18982931"/>
              <a:gd name="connsiteY442" fmla="*/ 2894508 h 4449429"/>
              <a:gd name="connsiteX443" fmla="*/ 15089105 w 18982931"/>
              <a:gd name="connsiteY443" fmla="*/ 2685661 h 4449429"/>
              <a:gd name="connsiteX444" fmla="*/ 15043403 w 18982931"/>
              <a:gd name="connsiteY444" fmla="*/ 2685661 h 4449429"/>
              <a:gd name="connsiteX445" fmla="*/ 14951773 w 18982931"/>
              <a:gd name="connsiteY445" fmla="*/ 2685661 h 4449429"/>
              <a:gd name="connsiteX446" fmla="*/ 14951773 w 18982931"/>
              <a:gd name="connsiteY446" fmla="*/ 2894508 h 4449429"/>
              <a:gd name="connsiteX447" fmla="*/ 14997475 w 18982931"/>
              <a:gd name="connsiteY447" fmla="*/ 2894508 h 4449429"/>
              <a:gd name="connsiteX448" fmla="*/ 14997475 w 18982931"/>
              <a:gd name="connsiteY448" fmla="*/ 2685661 h 4449429"/>
              <a:gd name="connsiteX449" fmla="*/ 14951773 w 18982931"/>
              <a:gd name="connsiteY449" fmla="*/ 2685661 h 4449429"/>
              <a:gd name="connsiteX450" fmla="*/ 14860145 w 18982931"/>
              <a:gd name="connsiteY450" fmla="*/ 2685661 h 4449429"/>
              <a:gd name="connsiteX451" fmla="*/ 14860145 w 18982931"/>
              <a:gd name="connsiteY451" fmla="*/ 2894508 h 4449429"/>
              <a:gd name="connsiteX452" fmla="*/ 14905844 w 18982931"/>
              <a:gd name="connsiteY452" fmla="*/ 2894508 h 4449429"/>
              <a:gd name="connsiteX453" fmla="*/ 14905844 w 18982931"/>
              <a:gd name="connsiteY453" fmla="*/ 2685661 h 4449429"/>
              <a:gd name="connsiteX454" fmla="*/ 14860145 w 18982931"/>
              <a:gd name="connsiteY454" fmla="*/ 2685661 h 4449429"/>
              <a:gd name="connsiteX455" fmla="*/ 14768515 w 18982931"/>
              <a:gd name="connsiteY455" fmla="*/ 2685661 h 4449429"/>
              <a:gd name="connsiteX456" fmla="*/ 14768515 w 18982931"/>
              <a:gd name="connsiteY456" fmla="*/ 2894508 h 4449429"/>
              <a:gd name="connsiteX457" fmla="*/ 14814217 w 18982931"/>
              <a:gd name="connsiteY457" fmla="*/ 2894508 h 4449429"/>
              <a:gd name="connsiteX458" fmla="*/ 14814217 w 18982931"/>
              <a:gd name="connsiteY458" fmla="*/ 2685661 h 4449429"/>
              <a:gd name="connsiteX459" fmla="*/ 14768515 w 18982931"/>
              <a:gd name="connsiteY459" fmla="*/ 2685661 h 4449429"/>
              <a:gd name="connsiteX460" fmla="*/ 14676884 w 18982931"/>
              <a:gd name="connsiteY460" fmla="*/ 2685661 h 4449429"/>
              <a:gd name="connsiteX461" fmla="*/ 14676884 w 18982931"/>
              <a:gd name="connsiteY461" fmla="*/ 2894508 h 4449429"/>
              <a:gd name="connsiteX462" fmla="*/ 14722586 w 18982931"/>
              <a:gd name="connsiteY462" fmla="*/ 2894508 h 4449429"/>
              <a:gd name="connsiteX463" fmla="*/ 14722586 w 18982931"/>
              <a:gd name="connsiteY463" fmla="*/ 2685661 h 4449429"/>
              <a:gd name="connsiteX464" fmla="*/ 14676884 w 18982931"/>
              <a:gd name="connsiteY464" fmla="*/ 2685661 h 4449429"/>
              <a:gd name="connsiteX465" fmla="*/ 14585255 w 18982931"/>
              <a:gd name="connsiteY465" fmla="*/ 2685661 h 4449429"/>
              <a:gd name="connsiteX466" fmla="*/ 14585255 w 18982931"/>
              <a:gd name="connsiteY466" fmla="*/ 2894508 h 4449429"/>
              <a:gd name="connsiteX467" fmla="*/ 14630955 w 18982931"/>
              <a:gd name="connsiteY467" fmla="*/ 2894508 h 4449429"/>
              <a:gd name="connsiteX468" fmla="*/ 14630955 w 18982931"/>
              <a:gd name="connsiteY468" fmla="*/ 2685661 h 4449429"/>
              <a:gd name="connsiteX469" fmla="*/ 14585255 w 18982931"/>
              <a:gd name="connsiteY469" fmla="*/ 2685661 h 4449429"/>
              <a:gd name="connsiteX470" fmla="*/ 14493625 w 18982931"/>
              <a:gd name="connsiteY470" fmla="*/ 2685661 h 4449429"/>
              <a:gd name="connsiteX471" fmla="*/ 14493625 w 18982931"/>
              <a:gd name="connsiteY471" fmla="*/ 2894508 h 4449429"/>
              <a:gd name="connsiteX472" fmla="*/ 14539325 w 18982931"/>
              <a:gd name="connsiteY472" fmla="*/ 2894508 h 4449429"/>
              <a:gd name="connsiteX473" fmla="*/ 14539325 w 18982931"/>
              <a:gd name="connsiteY473" fmla="*/ 2685661 h 4449429"/>
              <a:gd name="connsiteX474" fmla="*/ 14493625 w 18982931"/>
              <a:gd name="connsiteY474" fmla="*/ 2685661 h 4449429"/>
              <a:gd name="connsiteX475" fmla="*/ 2875284 w 18982931"/>
              <a:gd name="connsiteY475" fmla="*/ 2661196 h 4449429"/>
              <a:gd name="connsiteX476" fmla="*/ 2875284 w 18982931"/>
              <a:gd name="connsiteY476" fmla="*/ 3265443 h 4449429"/>
              <a:gd name="connsiteX477" fmla="*/ 2913063 w 18982931"/>
              <a:gd name="connsiteY477" fmla="*/ 3265443 h 4449429"/>
              <a:gd name="connsiteX478" fmla="*/ 2913063 w 18982931"/>
              <a:gd name="connsiteY478" fmla="*/ 2661196 h 4449429"/>
              <a:gd name="connsiteX479" fmla="*/ 2875284 w 18982931"/>
              <a:gd name="connsiteY479" fmla="*/ 2661196 h 4449429"/>
              <a:gd name="connsiteX480" fmla="*/ 2769698 w 18982931"/>
              <a:gd name="connsiteY480" fmla="*/ 2661196 h 4449429"/>
              <a:gd name="connsiteX481" fmla="*/ 2769698 w 18982931"/>
              <a:gd name="connsiteY481" fmla="*/ 3265443 h 4449429"/>
              <a:gd name="connsiteX482" fmla="*/ 2807479 w 18982931"/>
              <a:gd name="connsiteY482" fmla="*/ 3265443 h 4449429"/>
              <a:gd name="connsiteX483" fmla="*/ 2807479 w 18982931"/>
              <a:gd name="connsiteY483" fmla="*/ 2661196 h 4449429"/>
              <a:gd name="connsiteX484" fmla="*/ 2769698 w 18982931"/>
              <a:gd name="connsiteY484" fmla="*/ 2661196 h 4449429"/>
              <a:gd name="connsiteX485" fmla="*/ 2664114 w 18982931"/>
              <a:gd name="connsiteY485" fmla="*/ 2661196 h 4449429"/>
              <a:gd name="connsiteX486" fmla="*/ 2664114 w 18982931"/>
              <a:gd name="connsiteY486" fmla="*/ 3265443 h 4449429"/>
              <a:gd name="connsiteX487" fmla="*/ 2701891 w 18982931"/>
              <a:gd name="connsiteY487" fmla="*/ 3265443 h 4449429"/>
              <a:gd name="connsiteX488" fmla="*/ 2701891 w 18982931"/>
              <a:gd name="connsiteY488" fmla="*/ 2661196 h 4449429"/>
              <a:gd name="connsiteX489" fmla="*/ 2664114 w 18982931"/>
              <a:gd name="connsiteY489" fmla="*/ 2661196 h 4449429"/>
              <a:gd name="connsiteX490" fmla="*/ 2558534 w 18982931"/>
              <a:gd name="connsiteY490" fmla="*/ 2661196 h 4449429"/>
              <a:gd name="connsiteX491" fmla="*/ 2558534 w 18982931"/>
              <a:gd name="connsiteY491" fmla="*/ 3265443 h 4449429"/>
              <a:gd name="connsiteX492" fmla="*/ 2596306 w 18982931"/>
              <a:gd name="connsiteY492" fmla="*/ 3265443 h 4449429"/>
              <a:gd name="connsiteX493" fmla="*/ 2596306 w 18982931"/>
              <a:gd name="connsiteY493" fmla="*/ 2661196 h 4449429"/>
              <a:gd name="connsiteX494" fmla="*/ 2558534 w 18982931"/>
              <a:gd name="connsiteY494" fmla="*/ 2661196 h 4449429"/>
              <a:gd name="connsiteX495" fmla="*/ 2980870 w 18982931"/>
              <a:gd name="connsiteY495" fmla="*/ 2661194 h 4449429"/>
              <a:gd name="connsiteX496" fmla="*/ 2980870 w 18982931"/>
              <a:gd name="connsiteY496" fmla="*/ 3265442 h 4449429"/>
              <a:gd name="connsiteX497" fmla="*/ 3018648 w 18982931"/>
              <a:gd name="connsiteY497" fmla="*/ 3265442 h 4449429"/>
              <a:gd name="connsiteX498" fmla="*/ 3018648 w 18982931"/>
              <a:gd name="connsiteY498" fmla="*/ 2661194 h 4449429"/>
              <a:gd name="connsiteX499" fmla="*/ 2980870 w 18982931"/>
              <a:gd name="connsiteY499" fmla="*/ 2661194 h 4449429"/>
              <a:gd name="connsiteX500" fmla="*/ 16374516 w 18982931"/>
              <a:gd name="connsiteY500" fmla="*/ 2632791 h 4449429"/>
              <a:gd name="connsiteX501" fmla="*/ 16374516 w 18982931"/>
              <a:gd name="connsiteY501" fmla="*/ 3237039 h 4449429"/>
              <a:gd name="connsiteX502" fmla="*/ 16412296 w 18982931"/>
              <a:gd name="connsiteY502" fmla="*/ 3237039 h 4449429"/>
              <a:gd name="connsiteX503" fmla="*/ 16412296 w 18982931"/>
              <a:gd name="connsiteY503" fmla="*/ 2632791 h 4449429"/>
              <a:gd name="connsiteX504" fmla="*/ 16374516 w 18982931"/>
              <a:gd name="connsiteY504" fmla="*/ 2632791 h 4449429"/>
              <a:gd name="connsiteX505" fmla="*/ 16268931 w 18982931"/>
              <a:gd name="connsiteY505" fmla="*/ 2632791 h 4449429"/>
              <a:gd name="connsiteX506" fmla="*/ 16268931 w 18982931"/>
              <a:gd name="connsiteY506" fmla="*/ 3237039 h 4449429"/>
              <a:gd name="connsiteX507" fmla="*/ 16306709 w 18982931"/>
              <a:gd name="connsiteY507" fmla="*/ 3237039 h 4449429"/>
              <a:gd name="connsiteX508" fmla="*/ 16306709 w 18982931"/>
              <a:gd name="connsiteY508" fmla="*/ 2632791 h 4449429"/>
              <a:gd name="connsiteX509" fmla="*/ 16268931 w 18982931"/>
              <a:gd name="connsiteY509" fmla="*/ 2632791 h 4449429"/>
              <a:gd name="connsiteX510" fmla="*/ 16163344 w 18982931"/>
              <a:gd name="connsiteY510" fmla="*/ 2632791 h 4449429"/>
              <a:gd name="connsiteX511" fmla="*/ 16163344 w 18982931"/>
              <a:gd name="connsiteY511" fmla="*/ 3237039 h 4449429"/>
              <a:gd name="connsiteX512" fmla="*/ 16201125 w 18982931"/>
              <a:gd name="connsiteY512" fmla="*/ 3237039 h 4449429"/>
              <a:gd name="connsiteX513" fmla="*/ 16201125 w 18982931"/>
              <a:gd name="connsiteY513" fmla="*/ 2632791 h 4449429"/>
              <a:gd name="connsiteX514" fmla="*/ 16163344 w 18982931"/>
              <a:gd name="connsiteY514" fmla="*/ 2632791 h 4449429"/>
              <a:gd name="connsiteX515" fmla="*/ 16057760 w 18982931"/>
              <a:gd name="connsiteY515" fmla="*/ 2632791 h 4449429"/>
              <a:gd name="connsiteX516" fmla="*/ 16057760 w 18982931"/>
              <a:gd name="connsiteY516" fmla="*/ 3237039 h 4449429"/>
              <a:gd name="connsiteX517" fmla="*/ 16095537 w 18982931"/>
              <a:gd name="connsiteY517" fmla="*/ 3237039 h 4449429"/>
              <a:gd name="connsiteX518" fmla="*/ 16095537 w 18982931"/>
              <a:gd name="connsiteY518" fmla="*/ 2632791 h 4449429"/>
              <a:gd name="connsiteX519" fmla="*/ 16057760 w 18982931"/>
              <a:gd name="connsiteY519" fmla="*/ 2632791 h 4449429"/>
              <a:gd name="connsiteX520" fmla="*/ 16480103 w 18982931"/>
              <a:gd name="connsiteY520" fmla="*/ 2632790 h 4449429"/>
              <a:gd name="connsiteX521" fmla="*/ 16480103 w 18982931"/>
              <a:gd name="connsiteY521" fmla="*/ 3237037 h 4449429"/>
              <a:gd name="connsiteX522" fmla="*/ 16517880 w 18982931"/>
              <a:gd name="connsiteY522" fmla="*/ 3237037 h 4449429"/>
              <a:gd name="connsiteX523" fmla="*/ 16517880 w 18982931"/>
              <a:gd name="connsiteY523" fmla="*/ 2632790 h 4449429"/>
              <a:gd name="connsiteX524" fmla="*/ 16480103 w 18982931"/>
              <a:gd name="connsiteY524" fmla="*/ 2632790 h 4449429"/>
              <a:gd name="connsiteX525" fmla="*/ 1596781 w 18982931"/>
              <a:gd name="connsiteY525" fmla="*/ 2622561 h 4449429"/>
              <a:gd name="connsiteX526" fmla="*/ 1596781 w 18982931"/>
              <a:gd name="connsiteY526" fmla="*/ 2668261 h 4449429"/>
              <a:gd name="connsiteX527" fmla="*/ 1805629 w 18982931"/>
              <a:gd name="connsiteY527" fmla="*/ 2668261 h 4449429"/>
              <a:gd name="connsiteX528" fmla="*/ 1805629 w 18982931"/>
              <a:gd name="connsiteY528" fmla="*/ 2622561 h 4449429"/>
              <a:gd name="connsiteX529" fmla="*/ 1596781 w 18982931"/>
              <a:gd name="connsiteY529" fmla="*/ 2622561 h 4449429"/>
              <a:gd name="connsiteX530" fmla="*/ 1596781 w 18982931"/>
              <a:gd name="connsiteY530" fmla="*/ 2530932 h 4449429"/>
              <a:gd name="connsiteX531" fmla="*/ 1596781 w 18982931"/>
              <a:gd name="connsiteY531" fmla="*/ 2576632 h 4449429"/>
              <a:gd name="connsiteX532" fmla="*/ 1805629 w 18982931"/>
              <a:gd name="connsiteY532" fmla="*/ 2576632 h 4449429"/>
              <a:gd name="connsiteX533" fmla="*/ 1805629 w 18982931"/>
              <a:gd name="connsiteY533" fmla="*/ 2530932 h 4449429"/>
              <a:gd name="connsiteX534" fmla="*/ 1596781 w 18982931"/>
              <a:gd name="connsiteY534" fmla="*/ 2530932 h 4449429"/>
              <a:gd name="connsiteX535" fmla="*/ 1596781 w 18982931"/>
              <a:gd name="connsiteY535" fmla="*/ 2439301 h 4449429"/>
              <a:gd name="connsiteX536" fmla="*/ 1596781 w 18982931"/>
              <a:gd name="connsiteY536" fmla="*/ 2485002 h 4449429"/>
              <a:gd name="connsiteX537" fmla="*/ 1805629 w 18982931"/>
              <a:gd name="connsiteY537" fmla="*/ 2485002 h 4449429"/>
              <a:gd name="connsiteX538" fmla="*/ 1805629 w 18982931"/>
              <a:gd name="connsiteY538" fmla="*/ 2439301 h 4449429"/>
              <a:gd name="connsiteX539" fmla="*/ 1596781 w 18982931"/>
              <a:gd name="connsiteY539" fmla="*/ 2439301 h 4449429"/>
              <a:gd name="connsiteX540" fmla="*/ 17217171 w 18982931"/>
              <a:gd name="connsiteY540" fmla="*/ 2397981 h 4449429"/>
              <a:gd name="connsiteX541" fmla="*/ 17217171 w 18982931"/>
              <a:gd name="connsiteY541" fmla="*/ 2434557 h 4449429"/>
              <a:gd name="connsiteX542" fmla="*/ 17582931 w 18982931"/>
              <a:gd name="connsiteY542" fmla="*/ 2434557 h 4449429"/>
              <a:gd name="connsiteX543" fmla="*/ 17582931 w 18982931"/>
              <a:gd name="connsiteY543" fmla="*/ 2397981 h 4449429"/>
              <a:gd name="connsiteX544" fmla="*/ 17217171 w 18982931"/>
              <a:gd name="connsiteY544" fmla="*/ 2397981 h 4449429"/>
              <a:gd name="connsiteX545" fmla="*/ 9762349 w 18982931"/>
              <a:gd name="connsiteY545" fmla="*/ 2057780 h 4449429"/>
              <a:gd name="connsiteX546" fmla="*/ 9762349 w 18982931"/>
              <a:gd name="connsiteY546" fmla="*/ 2266627 h 4449429"/>
              <a:gd name="connsiteX547" fmla="*/ 9808049 w 18982931"/>
              <a:gd name="connsiteY547" fmla="*/ 2266627 h 4449429"/>
              <a:gd name="connsiteX548" fmla="*/ 9808049 w 18982931"/>
              <a:gd name="connsiteY548" fmla="*/ 2057780 h 4449429"/>
              <a:gd name="connsiteX549" fmla="*/ 9762349 w 18982931"/>
              <a:gd name="connsiteY549" fmla="*/ 2057780 h 4449429"/>
              <a:gd name="connsiteX550" fmla="*/ 9670720 w 18982931"/>
              <a:gd name="connsiteY550" fmla="*/ 2057780 h 4449429"/>
              <a:gd name="connsiteX551" fmla="*/ 9670720 w 18982931"/>
              <a:gd name="connsiteY551" fmla="*/ 2266627 h 4449429"/>
              <a:gd name="connsiteX552" fmla="*/ 9716420 w 18982931"/>
              <a:gd name="connsiteY552" fmla="*/ 2266627 h 4449429"/>
              <a:gd name="connsiteX553" fmla="*/ 9716420 w 18982931"/>
              <a:gd name="connsiteY553" fmla="*/ 2057780 h 4449429"/>
              <a:gd name="connsiteX554" fmla="*/ 9670720 w 18982931"/>
              <a:gd name="connsiteY554" fmla="*/ 2057780 h 4449429"/>
              <a:gd name="connsiteX555" fmla="*/ 9579089 w 18982931"/>
              <a:gd name="connsiteY555" fmla="*/ 2057780 h 4449429"/>
              <a:gd name="connsiteX556" fmla="*/ 9579089 w 18982931"/>
              <a:gd name="connsiteY556" fmla="*/ 2266627 h 4449429"/>
              <a:gd name="connsiteX557" fmla="*/ 9624790 w 18982931"/>
              <a:gd name="connsiteY557" fmla="*/ 2266627 h 4449429"/>
              <a:gd name="connsiteX558" fmla="*/ 9624790 w 18982931"/>
              <a:gd name="connsiteY558" fmla="*/ 2057780 h 4449429"/>
              <a:gd name="connsiteX559" fmla="*/ 9579089 w 18982931"/>
              <a:gd name="connsiteY559" fmla="*/ 2057780 h 4449429"/>
              <a:gd name="connsiteX560" fmla="*/ 9487461 w 18982931"/>
              <a:gd name="connsiteY560" fmla="*/ 2057780 h 4449429"/>
              <a:gd name="connsiteX561" fmla="*/ 9487461 w 18982931"/>
              <a:gd name="connsiteY561" fmla="*/ 2266627 h 4449429"/>
              <a:gd name="connsiteX562" fmla="*/ 9533161 w 18982931"/>
              <a:gd name="connsiteY562" fmla="*/ 2266627 h 4449429"/>
              <a:gd name="connsiteX563" fmla="*/ 9533161 w 18982931"/>
              <a:gd name="connsiteY563" fmla="*/ 2057780 h 4449429"/>
              <a:gd name="connsiteX564" fmla="*/ 9487461 w 18982931"/>
              <a:gd name="connsiteY564" fmla="*/ 2057780 h 4449429"/>
              <a:gd name="connsiteX565" fmla="*/ 9395836 w 18982931"/>
              <a:gd name="connsiteY565" fmla="*/ 2057780 h 4449429"/>
              <a:gd name="connsiteX566" fmla="*/ 9395836 w 18982931"/>
              <a:gd name="connsiteY566" fmla="*/ 2266627 h 4449429"/>
              <a:gd name="connsiteX567" fmla="*/ 9441534 w 18982931"/>
              <a:gd name="connsiteY567" fmla="*/ 2266627 h 4449429"/>
              <a:gd name="connsiteX568" fmla="*/ 9441534 w 18982931"/>
              <a:gd name="connsiteY568" fmla="*/ 2057780 h 4449429"/>
              <a:gd name="connsiteX569" fmla="*/ 9395836 w 18982931"/>
              <a:gd name="connsiteY569" fmla="*/ 2057780 h 4449429"/>
              <a:gd name="connsiteX570" fmla="*/ 9304202 w 18982931"/>
              <a:gd name="connsiteY570" fmla="*/ 2057780 h 4449429"/>
              <a:gd name="connsiteX571" fmla="*/ 9304202 w 18982931"/>
              <a:gd name="connsiteY571" fmla="*/ 2266627 h 4449429"/>
              <a:gd name="connsiteX572" fmla="*/ 9349902 w 18982931"/>
              <a:gd name="connsiteY572" fmla="*/ 2266627 h 4449429"/>
              <a:gd name="connsiteX573" fmla="*/ 9349902 w 18982931"/>
              <a:gd name="connsiteY573" fmla="*/ 2057780 h 4449429"/>
              <a:gd name="connsiteX574" fmla="*/ 9304202 w 18982931"/>
              <a:gd name="connsiteY574" fmla="*/ 2057780 h 4449429"/>
              <a:gd name="connsiteX575" fmla="*/ 9212570 w 18982931"/>
              <a:gd name="connsiteY575" fmla="*/ 2057780 h 4449429"/>
              <a:gd name="connsiteX576" fmla="*/ 9212570 w 18982931"/>
              <a:gd name="connsiteY576" fmla="*/ 2266627 h 4449429"/>
              <a:gd name="connsiteX577" fmla="*/ 9258270 w 18982931"/>
              <a:gd name="connsiteY577" fmla="*/ 2266627 h 4449429"/>
              <a:gd name="connsiteX578" fmla="*/ 9258270 w 18982931"/>
              <a:gd name="connsiteY578" fmla="*/ 2057780 h 4449429"/>
              <a:gd name="connsiteX579" fmla="*/ 9212570 w 18982931"/>
              <a:gd name="connsiteY579" fmla="*/ 2057780 h 4449429"/>
              <a:gd name="connsiteX580" fmla="*/ 14092702 w 18982931"/>
              <a:gd name="connsiteY580" fmla="*/ 1859157 h 4449429"/>
              <a:gd name="connsiteX581" fmla="*/ 14092702 w 18982931"/>
              <a:gd name="connsiteY581" fmla="*/ 1895733 h 4449429"/>
              <a:gd name="connsiteX582" fmla="*/ 14458462 w 18982931"/>
              <a:gd name="connsiteY582" fmla="*/ 1895733 h 4449429"/>
              <a:gd name="connsiteX583" fmla="*/ 14458462 w 18982931"/>
              <a:gd name="connsiteY583" fmla="*/ 1859157 h 4449429"/>
              <a:gd name="connsiteX584" fmla="*/ 14092702 w 18982931"/>
              <a:gd name="connsiteY584" fmla="*/ 1859157 h 4449429"/>
              <a:gd name="connsiteX585" fmla="*/ 17871603 w 18982931"/>
              <a:gd name="connsiteY585" fmla="*/ 1806939 h 4449429"/>
              <a:gd name="connsiteX586" fmla="*/ 17871603 w 18982931"/>
              <a:gd name="connsiteY586" fmla="*/ 1809649 h 4449429"/>
              <a:gd name="connsiteX587" fmla="*/ 17871627 w 18982931"/>
              <a:gd name="connsiteY587" fmla="*/ 1809649 h 4449429"/>
              <a:gd name="connsiteX588" fmla="*/ 17871603 w 18982931"/>
              <a:gd name="connsiteY588" fmla="*/ 1806939 h 4449429"/>
              <a:gd name="connsiteX589" fmla="*/ 18172695 w 18982931"/>
              <a:gd name="connsiteY589" fmla="*/ 1733739 h 4449429"/>
              <a:gd name="connsiteX590" fmla="*/ 18172695 w 18982931"/>
              <a:gd name="connsiteY590" fmla="*/ 1870899 h 4449429"/>
              <a:gd name="connsiteX591" fmla="*/ 18209271 w 18982931"/>
              <a:gd name="connsiteY591" fmla="*/ 1870899 h 4449429"/>
              <a:gd name="connsiteX592" fmla="*/ 18209271 w 18982931"/>
              <a:gd name="connsiteY592" fmla="*/ 1733739 h 4449429"/>
              <a:gd name="connsiteX593" fmla="*/ 18172695 w 18982931"/>
              <a:gd name="connsiteY593" fmla="*/ 1733739 h 4449429"/>
              <a:gd name="connsiteX594" fmla="*/ 18104295 w 18982931"/>
              <a:gd name="connsiteY594" fmla="*/ 1733739 h 4449429"/>
              <a:gd name="connsiteX595" fmla="*/ 18104295 w 18982931"/>
              <a:gd name="connsiteY595" fmla="*/ 1870899 h 4449429"/>
              <a:gd name="connsiteX596" fmla="*/ 18140871 w 18982931"/>
              <a:gd name="connsiteY596" fmla="*/ 1870899 h 4449429"/>
              <a:gd name="connsiteX597" fmla="*/ 18140871 w 18982931"/>
              <a:gd name="connsiteY597" fmla="*/ 1733739 h 4449429"/>
              <a:gd name="connsiteX598" fmla="*/ 18104295 w 18982931"/>
              <a:gd name="connsiteY598" fmla="*/ 1733739 h 4449429"/>
              <a:gd name="connsiteX599" fmla="*/ 18035895 w 18982931"/>
              <a:gd name="connsiteY599" fmla="*/ 1733739 h 4449429"/>
              <a:gd name="connsiteX600" fmla="*/ 18035895 w 18982931"/>
              <a:gd name="connsiteY600" fmla="*/ 1870899 h 4449429"/>
              <a:gd name="connsiteX601" fmla="*/ 18072471 w 18982931"/>
              <a:gd name="connsiteY601" fmla="*/ 1870899 h 4449429"/>
              <a:gd name="connsiteX602" fmla="*/ 18072471 w 18982931"/>
              <a:gd name="connsiteY602" fmla="*/ 1733739 h 4449429"/>
              <a:gd name="connsiteX603" fmla="*/ 18035895 w 18982931"/>
              <a:gd name="connsiteY603" fmla="*/ 1733739 h 4449429"/>
              <a:gd name="connsiteX604" fmla="*/ 17967493 w 18982931"/>
              <a:gd name="connsiteY604" fmla="*/ 1733739 h 4449429"/>
              <a:gd name="connsiteX605" fmla="*/ 17967493 w 18982931"/>
              <a:gd name="connsiteY605" fmla="*/ 1870899 h 4449429"/>
              <a:gd name="connsiteX606" fmla="*/ 18004069 w 18982931"/>
              <a:gd name="connsiteY606" fmla="*/ 1870899 h 4449429"/>
              <a:gd name="connsiteX607" fmla="*/ 18004069 w 18982931"/>
              <a:gd name="connsiteY607" fmla="*/ 1733739 h 4449429"/>
              <a:gd name="connsiteX608" fmla="*/ 17967493 w 18982931"/>
              <a:gd name="connsiteY608" fmla="*/ 1733739 h 4449429"/>
              <a:gd name="connsiteX609" fmla="*/ 14251161 w 18982931"/>
              <a:gd name="connsiteY609" fmla="*/ 868400 h 4449429"/>
              <a:gd name="connsiteX610" fmla="*/ 14251161 w 18982931"/>
              <a:gd name="connsiteY610" fmla="*/ 1005560 h 4449429"/>
              <a:gd name="connsiteX611" fmla="*/ 14287737 w 18982931"/>
              <a:gd name="connsiteY611" fmla="*/ 1005560 h 4449429"/>
              <a:gd name="connsiteX612" fmla="*/ 14287737 w 18982931"/>
              <a:gd name="connsiteY612" fmla="*/ 868400 h 4449429"/>
              <a:gd name="connsiteX613" fmla="*/ 14251161 w 18982931"/>
              <a:gd name="connsiteY613" fmla="*/ 868400 h 4449429"/>
              <a:gd name="connsiteX614" fmla="*/ 14182760 w 18982931"/>
              <a:gd name="connsiteY614" fmla="*/ 868400 h 4449429"/>
              <a:gd name="connsiteX615" fmla="*/ 14182760 w 18982931"/>
              <a:gd name="connsiteY615" fmla="*/ 1005560 h 4449429"/>
              <a:gd name="connsiteX616" fmla="*/ 14219336 w 18982931"/>
              <a:gd name="connsiteY616" fmla="*/ 1005560 h 4449429"/>
              <a:gd name="connsiteX617" fmla="*/ 14219336 w 18982931"/>
              <a:gd name="connsiteY617" fmla="*/ 868400 h 4449429"/>
              <a:gd name="connsiteX618" fmla="*/ 14182760 w 18982931"/>
              <a:gd name="connsiteY618" fmla="*/ 868400 h 4449429"/>
              <a:gd name="connsiteX619" fmla="*/ 14114359 w 18982931"/>
              <a:gd name="connsiteY619" fmla="*/ 868400 h 4449429"/>
              <a:gd name="connsiteX620" fmla="*/ 14114359 w 18982931"/>
              <a:gd name="connsiteY620" fmla="*/ 1005560 h 4449429"/>
              <a:gd name="connsiteX621" fmla="*/ 14150935 w 18982931"/>
              <a:gd name="connsiteY621" fmla="*/ 1005560 h 4449429"/>
              <a:gd name="connsiteX622" fmla="*/ 14150935 w 18982931"/>
              <a:gd name="connsiteY622" fmla="*/ 868400 h 4449429"/>
              <a:gd name="connsiteX623" fmla="*/ 14114359 w 18982931"/>
              <a:gd name="connsiteY623" fmla="*/ 868400 h 4449429"/>
              <a:gd name="connsiteX624" fmla="*/ 4788216 w 18982931"/>
              <a:gd name="connsiteY624" fmla="*/ 807315 h 4449429"/>
              <a:gd name="connsiteX625" fmla="*/ 4788216 w 18982931"/>
              <a:gd name="connsiteY625" fmla="*/ 944475 h 4449429"/>
              <a:gd name="connsiteX626" fmla="*/ 4824792 w 18982931"/>
              <a:gd name="connsiteY626" fmla="*/ 944475 h 4449429"/>
              <a:gd name="connsiteX627" fmla="*/ 4824792 w 18982931"/>
              <a:gd name="connsiteY627" fmla="*/ 807315 h 4449429"/>
              <a:gd name="connsiteX628" fmla="*/ 4788216 w 18982931"/>
              <a:gd name="connsiteY628" fmla="*/ 807315 h 4449429"/>
              <a:gd name="connsiteX629" fmla="*/ 4719815 w 18982931"/>
              <a:gd name="connsiteY629" fmla="*/ 807315 h 4449429"/>
              <a:gd name="connsiteX630" fmla="*/ 4719815 w 18982931"/>
              <a:gd name="connsiteY630" fmla="*/ 944475 h 4449429"/>
              <a:gd name="connsiteX631" fmla="*/ 4756391 w 18982931"/>
              <a:gd name="connsiteY631" fmla="*/ 944475 h 4449429"/>
              <a:gd name="connsiteX632" fmla="*/ 4756391 w 18982931"/>
              <a:gd name="connsiteY632" fmla="*/ 807315 h 4449429"/>
              <a:gd name="connsiteX633" fmla="*/ 4719815 w 18982931"/>
              <a:gd name="connsiteY633" fmla="*/ 807315 h 4449429"/>
              <a:gd name="connsiteX634" fmla="*/ 4651414 w 18982931"/>
              <a:gd name="connsiteY634" fmla="*/ 807315 h 4449429"/>
              <a:gd name="connsiteX635" fmla="*/ 4651414 w 18982931"/>
              <a:gd name="connsiteY635" fmla="*/ 944475 h 4449429"/>
              <a:gd name="connsiteX636" fmla="*/ 4687992 w 18982931"/>
              <a:gd name="connsiteY636" fmla="*/ 944475 h 4449429"/>
              <a:gd name="connsiteX637" fmla="*/ 4687992 w 18982931"/>
              <a:gd name="connsiteY637" fmla="*/ 807315 h 4449429"/>
              <a:gd name="connsiteX638" fmla="*/ 4651414 w 18982931"/>
              <a:gd name="connsiteY638" fmla="*/ 807315 h 4449429"/>
              <a:gd name="connsiteX639" fmla="*/ 2212838 w 18982931"/>
              <a:gd name="connsiteY639" fmla="*/ 748887 h 4449429"/>
              <a:gd name="connsiteX640" fmla="*/ 2212838 w 18982931"/>
              <a:gd name="connsiteY640" fmla="*/ 886047 h 4449429"/>
              <a:gd name="connsiteX641" fmla="*/ 2249414 w 18982931"/>
              <a:gd name="connsiteY641" fmla="*/ 886047 h 4449429"/>
              <a:gd name="connsiteX642" fmla="*/ 2249414 w 18982931"/>
              <a:gd name="connsiteY642" fmla="*/ 748887 h 4449429"/>
              <a:gd name="connsiteX643" fmla="*/ 2212838 w 18982931"/>
              <a:gd name="connsiteY643" fmla="*/ 748887 h 4449429"/>
              <a:gd name="connsiteX644" fmla="*/ 2144438 w 18982931"/>
              <a:gd name="connsiteY644" fmla="*/ 748887 h 4449429"/>
              <a:gd name="connsiteX645" fmla="*/ 2144438 w 18982931"/>
              <a:gd name="connsiteY645" fmla="*/ 886047 h 4449429"/>
              <a:gd name="connsiteX646" fmla="*/ 2181014 w 18982931"/>
              <a:gd name="connsiteY646" fmla="*/ 886047 h 4449429"/>
              <a:gd name="connsiteX647" fmla="*/ 2181014 w 18982931"/>
              <a:gd name="connsiteY647" fmla="*/ 748887 h 4449429"/>
              <a:gd name="connsiteX648" fmla="*/ 2144438 w 18982931"/>
              <a:gd name="connsiteY648" fmla="*/ 748887 h 4449429"/>
              <a:gd name="connsiteX649" fmla="*/ 2076037 w 18982931"/>
              <a:gd name="connsiteY649" fmla="*/ 748887 h 4449429"/>
              <a:gd name="connsiteX650" fmla="*/ 2076037 w 18982931"/>
              <a:gd name="connsiteY650" fmla="*/ 886047 h 4449429"/>
              <a:gd name="connsiteX651" fmla="*/ 2112612 w 18982931"/>
              <a:gd name="connsiteY651" fmla="*/ 886047 h 4449429"/>
              <a:gd name="connsiteX652" fmla="*/ 2112612 w 18982931"/>
              <a:gd name="connsiteY652" fmla="*/ 748887 h 4449429"/>
              <a:gd name="connsiteX653" fmla="*/ 2076037 w 18982931"/>
              <a:gd name="connsiteY653" fmla="*/ 748887 h 4449429"/>
              <a:gd name="connsiteX654" fmla="*/ 2007635 w 18982931"/>
              <a:gd name="connsiteY654" fmla="*/ 748887 h 4449429"/>
              <a:gd name="connsiteX655" fmla="*/ 2007635 w 18982931"/>
              <a:gd name="connsiteY655" fmla="*/ 886047 h 4449429"/>
              <a:gd name="connsiteX656" fmla="*/ 2044211 w 18982931"/>
              <a:gd name="connsiteY656" fmla="*/ 886047 h 4449429"/>
              <a:gd name="connsiteX657" fmla="*/ 2044211 w 18982931"/>
              <a:gd name="connsiteY657" fmla="*/ 748887 h 4449429"/>
              <a:gd name="connsiteX658" fmla="*/ 2007635 w 18982931"/>
              <a:gd name="connsiteY658" fmla="*/ 748887 h 4449429"/>
              <a:gd name="connsiteX659" fmla="*/ 17088019 w 18982931"/>
              <a:gd name="connsiteY659" fmla="*/ 737716 h 4449429"/>
              <a:gd name="connsiteX660" fmla="*/ 17088019 w 18982931"/>
              <a:gd name="connsiteY660" fmla="*/ 825107 h 4449429"/>
              <a:gd name="connsiteX661" fmla="*/ 17124595 w 18982931"/>
              <a:gd name="connsiteY661" fmla="*/ 825107 h 4449429"/>
              <a:gd name="connsiteX662" fmla="*/ 17124595 w 18982931"/>
              <a:gd name="connsiteY662" fmla="*/ 737716 h 4449429"/>
              <a:gd name="connsiteX663" fmla="*/ 17088019 w 18982931"/>
              <a:gd name="connsiteY663" fmla="*/ 737716 h 4449429"/>
              <a:gd name="connsiteX664" fmla="*/ 17021803 w 18982931"/>
              <a:gd name="connsiteY664" fmla="*/ 737716 h 4449429"/>
              <a:gd name="connsiteX665" fmla="*/ 17021803 w 18982931"/>
              <a:gd name="connsiteY665" fmla="*/ 825107 h 4449429"/>
              <a:gd name="connsiteX666" fmla="*/ 17058379 w 18982931"/>
              <a:gd name="connsiteY666" fmla="*/ 825107 h 4449429"/>
              <a:gd name="connsiteX667" fmla="*/ 17058379 w 18982931"/>
              <a:gd name="connsiteY667" fmla="*/ 737716 h 4449429"/>
              <a:gd name="connsiteX668" fmla="*/ 17021803 w 18982931"/>
              <a:gd name="connsiteY668" fmla="*/ 737716 h 4449429"/>
              <a:gd name="connsiteX669" fmla="*/ 16955591 w 18982931"/>
              <a:gd name="connsiteY669" fmla="*/ 737716 h 4449429"/>
              <a:gd name="connsiteX670" fmla="*/ 16955591 w 18982931"/>
              <a:gd name="connsiteY670" fmla="*/ 825107 h 4449429"/>
              <a:gd name="connsiteX671" fmla="*/ 16992167 w 18982931"/>
              <a:gd name="connsiteY671" fmla="*/ 825107 h 4449429"/>
              <a:gd name="connsiteX672" fmla="*/ 16992167 w 18982931"/>
              <a:gd name="connsiteY672" fmla="*/ 737716 h 4449429"/>
              <a:gd name="connsiteX673" fmla="*/ 16955591 w 18982931"/>
              <a:gd name="connsiteY673" fmla="*/ 737716 h 4449429"/>
              <a:gd name="connsiteX674" fmla="*/ 16889375 w 18982931"/>
              <a:gd name="connsiteY674" fmla="*/ 737716 h 4449429"/>
              <a:gd name="connsiteX675" fmla="*/ 16889375 w 18982931"/>
              <a:gd name="connsiteY675" fmla="*/ 825107 h 4449429"/>
              <a:gd name="connsiteX676" fmla="*/ 16925951 w 18982931"/>
              <a:gd name="connsiteY676" fmla="*/ 825107 h 4449429"/>
              <a:gd name="connsiteX677" fmla="*/ 16925951 w 18982931"/>
              <a:gd name="connsiteY677" fmla="*/ 737716 h 4449429"/>
              <a:gd name="connsiteX678" fmla="*/ 16889375 w 18982931"/>
              <a:gd name="connsiteY678" fmla="*/ 737716 h 4449429"/>
              <a:gd name="connsiteX679" fmla="*/ 16823163 w 18982931"/>
              <a:gd name="connsiteY679" fmla="*/ 737716 h 4449429"/>
              <a:gd name="connsiteX680" fmla="*/ 16823163 w 18982931"/>
              <a:gd name="connsiteY680" fmla="*/ 825107 h 4449429"/>
              <a:gd name="connsiteX681" fmla="*/ 16859739 w 18982931"/>
              <a:gd name="connsiteY681" fmla="*/ 825107 h 4449429"/>
              <a:gd name="connsiteX682" fmla="*/ 16859739 w 18982931"/>
              <a:gd name="connsiteY682" fmla="*/ 737716 h 4449429"/>
              <a:gd name="connsiteX683" fmla="*/ 16823163 w 18982931"/>
              <a:gd name="connsiteY683" fmla="*/ 737716 h 4449429"/>
              <a:gd name="connsiteX684" fmla="*/ 16756948 w 18982931"/>
              <a:gd name="connsiteY684" fmla="*/ 737716 h 4449429"/>
              <a:gd name="connsiteX685" fmla="*/ 16756948 w 18982931"/>
              <a:gd name="connsiteY685" fmla="*/ 825107 h 4449429"/>
              <a:gd name="connsiteX686" fmla="*/ 16793523 w 18982931"/>
              <a:gd name="connsiteY686" fmla="*/ 825107 h 4449429"/>
              <a:gd name="connsiteX687" fmla="*/ 16793523 w 18982931"/>
              <a:gd name="connsiteY687" fmla="*/ 737716 h 4449429"/>
              <a:gd name="connsiteX688" fmla="*/ 16756948 w 18982931"/>
              <a:gd name="connsiteY688" fmla="*/ 737716 h 4449429"/>
              <a:gd name="connsiteX689" fmla="*/ 13739104 w 18982931"/>
              <a:gd name="connsiteY689" fmla="*/ 0 h 4449429"/>
              <a:gd name="connsiteX690" fmla="*/ 13842002 w 18982931"/>
              <a:gd name="connsiteY690" fmla="*/ 0 h 4449429"/>
              <a:gd name="connsiteX691" fmla="*/ 13883163 w 18982931"/>
              <a:gd name="connsiteY691" fmla="*/ 428067 h 4449429"/>
              <a:gd name="connsiteX692" fmla="*/ 13883163 w 18982931"/>
              <a:gd name="connsiteY692" fmla="*/ 456882 h 4449429"/>
              <a:gd name="connsiteX693" fmla="*/ 13907863 w 18982931"/>
              <a:gd name="connsiteY693" fmla="*/ 954919 h 4449429"/>
              <a:gd name="connsiteX694" fmla="*/ 13911978 w 18982931"/>
              <a:gd name="connsiteY694" fmla="*/ 1679340 h 4449429"/>
              <a:gd name="connsiteX695" fmla="*/ 13916091 w 18982931"/>
              <a:gd name="connsiteY695" fmla="*/ 2058015 h 4449429"/>
              <a:gd name="connsiteX696" fmla="*/ 13936673 w 18982931"/>
              <a:gd name="connsiteY696" fmla="*/ 2086829 h 4449429"/>
              <a:gd name="connsiteX697" fmla="*/ 13953138 w 18982931"/>
              <a:gd name="connsiteY697" fmla="*/ 2058015 h 4449429"/>
              <a:gd name="connsiteX698" fmla="*/ 13953138 w 18982931"/>
              <a:gd name="connsiteY698" fmla="*/ 1955115 h 4449429"/>
              <a:gd name="connsiteX699" fmla="*/ 13965483 w 18982931"/>
              <a:gd name="connsiteY699" fmla="*/ 1922188 h 4449429"/>
              <a:gd name="connsiteX700" fmla="*/ 13986066 w 18982931"/>
              <a:gd name="connsiteY700" fmla="*/ 1876909 h 4449429"/>
              <a:gd name="connsiteX701" fmla="*/ 13986066 w 18982931"/>
              <a:gd name="connsiteY701" fmla="*/ 1625834 h 4449429"/>
              <a:gd name="connsiteX702" fmla="*/ 14051922 w 18982931"/>
              <a:gd name="connsiteY702" fmla="*/ 1617602 h 4449429"/>
              <a:gd name="connsiteX703" fmla="*/ 14047992 w 18982931"/>
              <a:gd name="connsiteY703" fmla="*/ 1005560 h 4449429"/>
              <a:gd name="connsiteX704" fmla="*/ 14082534 w 18982931"/>
              <a:gd name="connsiteY704" fmla="*/ 1005560 h 4449429"/>
              <a:gd name="connsiteX705" fmla="*/ 14082534 w 18982931"/>
              <a:gd name="connsiteY705" fmla="*/ 868400 h 4449429"/>
              <a:gd name="connsiteX706" fmla="*/ 14047111 w 18982931"/>
              <a:gd name="connsiteY706" fmla="*/ 868400 h 4449429"/>
              <a:gd name="connsiteX707" fmla="*/ 14046442 w 18982931"/>
              <a:gd name="connsiteY707" fmla="*/ 764191 h 4449429"/>
              <a:gd name="connsiteX708" fmla="*/ 14187749 w 18982931"/>
              <a:gd name="connsiteY708" fmla="*/ 436300 h 4449429"/>
              <a:gd name="connsiteX709" fmla="*/ 14212445 w 18982931"/>
              <a:gd name="connsiteY709" fmla="*/ 411603 h 4449429"/>
              <a:gd name="connsiteX710" fmla="*/ 14410015 w 18982931"/>
              <a:gd name="connsiteY710" fmla="*/ 444532 h 4449429"/>
              <a:gd name="connsiteX711" fmla="*/ 14442947 w 18982931"/>
              <a:gd name="connsiteY711" fmla="*/ 275776 h 4449429"/>
              <a:gd name="connsiteX712" fmla="*/ 14479990 w 18982931"/>
              <a:gd name="connsiteY712" fmla="*/ 246961 h 4449429"/>
              <a:gd name="connsiteX713" fmla="*/ 14517032 w 18982931"/>
              <a:gd name="connsiteY713" fmla="*/ 271658 h 4449429"/>
              <a:gd name="connsiteX714" fmla="*/ 14574655 w 18982931"/>
              <a:gd name="connsiteY714" fmla="*/ 522739 h 4449429"/>
              <a:gd name="connsiteX715" fmla="*/ 14603469 w 18982931"/>
              <a:gd name="connsiteY715" fmla="*/ 1123678 h 4449429"/>
              <a:gd name="connsiteX716" fmla="*/ 14603469 w 18982931"/>
              <a:gd name="connsiteY716" fmla="*/ 1617602 h 4449429"/>
              <a:gd name="connsiteX717" fmla="*/ 14595237 w 18982931"/>
              <a:gd name="connsiteY717" fmla="*/ 1683457 h 4449429"/>
              <a:gd name="connsiteX718" fmla="*/ 14607589 w 18982931"/>
              <a:gd name="connsiteY718" fmla="*/ 1753429 h 4449429"/>
              <a:gd name="connsiteX719" fmla="*/ 14656976 w 18982931"/>
              <a:gd name="connsiteY719" fmla="*/ 1753429 h 4449429"/>
              <a:gd name="connsiteX720" fmla="*/ 14706369 w 18982931"/>
              <a:gd name="connsiteY720" fmla="*/ 1568210 h 4449429"/>
              <a:gd name="connsiteX721" fmla="*/ 14722833 w 18982931"/>
              <a:gd name="connsiteY721" fmla="*/ 1568210 h 4449429"/>
              <a:gd name="connsiteX722" fmla="*/ 14768111 w 18982931"/>
              <a:gd name="connsiteY722" fmla="*/ 1753429 h 4449429"/>
              <a:gd name="connsiteX723" fmla="*/ 14875128 w 18982931"/>
              <a:gd name="connsiteY723" fmla="*/ 1753429 h 4449429"/>
              <a:gd name="connsiteX724" fmla="*/ 14883360 w 18982931"/>
              <a:gd name="connsiteY724" fmla="*/ 1827516 h 4449429"/>
              <a:gd name="connsiteX725" fmla="*/ 14940984 w 18982931"/>
              <a:gd name="connsiteY725" fmla="*/ 1827516 h 4449429"/>
              <a:gd name="connsiteX726" fmla="*/ 15019191 w 18982931"/>
              <a:gd name="connsiteY726" fmla="*/ 1625834 h 4449429"/>
              <a:gd name="connsiteX727" fmla="*/ 15043883 w 18982931"/>
              <a:gd name="connsiteY727" fmla="*/ 1090750 h 4449429"/>
              <a:gd name="connsiteX728" fmla="*/ 15134436 w 18982931"/>
              <a:gd name="connsiteY728" fmla="*/ 1000197 h 4449429"/>
              <a:gd name="connsiteX729" fmla="*/ 15212643 w 18982931"/>
              <a:gd name="connsiteY729" fmla="*/ 1078400 h 4449429"/>
              <a:gd name="connsiteX730" fmla="*/ 15212643 w 18982931"/>
              <a:gd name="connsiteY730" fmla="*/ 1152488 h 4449429"/>
              <a:gd name="connsiteX731" fmla="*/ 15224993 w 18982931"/>
              <a:gd name="connsiteY731" fmla="*/ 1119560 h 4449429"/>
              <a:gd name="connsiteX732" fmla="*/ 15237338 w 18982931"/>
              <a:gd name="connsiteY732" fmla="*/ 563899 h 4449429"/>
              <a:gd name="connsiteX733" fmla="*/ 15290845 w 18982931"/>
              <a:gd name="connsiteY733" fmla="*/ 382793 h 4449429"/>
              <a:gd name="connsiteX734" fmla="*/ 15323772 w 18982931"/>
              <a:gd name="connsiteY734" fmla="*/ 300473 h 4449429"/>
              <a:gd name="connsiteX735" fmla="*/ 15364932 w 18982931"/>
              <a:gd name="connsiteY735" fmla="*/ 259313 h 4449429"/>
              <a:gd name="connsiteX736" fmla="*/ 15389634 w 18982931"/>
              <a:gd name="connsiteY736" fmla="*/ 296354 h 4449429"/>
              <a:gd name="connsiteX737" fmla="*/ 15401979 w 18982931"/>
              <a:gd name="connsiteY737" fmla="*/ 411603 h 4449429"/>
              <a:gd name="connsiteX738" fmla="*/ 15451371 w 18982931"/>
              <a:gd name="connsiteY738" fmla="*/ 703843 h 4449429"/>
              <a:gd name="connsiteX739" fmla="*/ 15455486 w 18982931"/>
              <a:gd name="connsiteY739" fmla="*/ 1173070 h 4449429"/>
              <a:gd name="connsiteX740" fmla="*/ 15455486 w 18982931"/>
              <a:gd name="connsiteY740" fmla="*/ 1238927 h 4449429"/>
              <a:gd name="connsiteX741" fmla="*/ 15727143 w 18982931"/>
              <a:gd name="connsiteY741" fmla="*/ 1238927 h 4449429"/>
              <a:gd name="connsiteX742" fmla="*/ 15727143 w 18982931"/>
              <a:gd name="connsiteY742" fmla="*/ 1465306 h 4449429"/>
              <a:gd name="connsiteX743" fmla="*/ 15772422 w 18982931"/>
              <a:gd name="connsiteY743" fmla="*/ 1469425 h 4449429"/>
              <a:gd name="connsiteX744" fmla="*/ 15850624 w 18982931"/>
              <a:gd name="connsiteY744" fmla="*/ 1551745 h 4449429"/>
              <a:gd name="connsiteX745" fmla="*/ 15850624 w 18982931"/>
              <a:gd name="connsiteY745" fmla="*/ 2224712 h 4449429"/>
              <a:gd name="connsiteX746" fmla="*/ 15923336 w 18982931"/>
              <a:gd name="connsiteY746" fmla="*/ 2224712 h 4449429"/>
              <a:gd name="connsiteX747" fmla="*/ 15924718 w 18982931"/>
              <a:gd name="connsiteY747" fmla="*/ 2177381 h 4449429"/>
              <a:gd name="connsiteX748" fmla="*/ 15982338 w 18982931"/>
              <a:gd name="connsiteY748" fmla="*/ 2103294 h 4449429"/>
              <a:gd name="connsiteX749" fmla="*/ 15986455 w 18982931"/>
              <a:gd name="connsiteY749" fmla="*/ 2045669 h 4449429"/>
              <a:gd name="connsiteX750" fmla="*/ 16002920 w 18982931"/>
              <a:gd name="connsiteY750" fmla="*/ 2033319 h 4449429"/>
              <a:gd name="connsiteX751" fmla="*/ 16015265 w 18982931"/>
              <a:gd name="connsiteY751" fmla="*/ 2041550 h 4449429"/>
              <a:gd name="connsiteX752" fmla="*/ 16056425 w 18982931"/>
              <a:gd name="connsiteY752" fmla="*/ 2210310 h 4449429"/>
              <a:gd name="connsiteX753" fmla="*/ 16056425 w 18982931"/>
              <a:gd name="connsiteY753" fmla="*/ 2276166 h 4449429"/>
              <a:gd name="connsiteX754" fmla="*/ 16077008 w 18982931"/>
              <a:gd name="connsiteY754" fmla="*/ 2276166 h 4449429"/>
              <a:gd name="connsiteX755" fmla="*/ 16097587 w 18982931"/>
              <a:gd name="connsiteY755" fmla="*/ 1938652 h 4449429"/>
              <a:gd name="connsiteX756" fmla="*/ 16122282 w 18982931"/>
              <a:gd name="connsiteY756" fmla="*/ 1934533 h 4449429"/>
              <a:gd name="connsiteX757" fmla="*/ 16155210 w 18982931"/>
              <a:gd name="connsiteY757" fmla="*/ 1938652 h 4449429"/>
              <a:gd name="connsiteX758" fmla="*/ 16155210 w 18982931"/>
              <a:gd name="connsiteY758" fmla="*/ 2272048 h 4449429"/>
              <a:gd name="connsiteX759" fmla="*/ 16175792 w 18982931"/>
              <a:gd name="connsiteY759" fmla="*/ 2276166 h 4449429"/>
              <a:gd name="connsiteX760" fmla="*/ 16192257 w 18982931"/>
              <a:gd name="connsiteY760" fmla="*/ 2243238 h 4449429"/>
              <a:gd name="connsiteX761" fmla="*/ 16192257 w 18982931"/>
              <a:gd name="connsiteY761" fmla="*/ 1992158 h 4449429"/>
              <a:gd name="connsiteX762" fmla="*/ 16192257 w 18982931"/>
              <a:gd name="connsiteY762" fmla="*/ 1774011 h 4449429"/>
              <a:gd name="connsiteX763" fmla="*/ 16488610 w 18982931"/>
              <a:gd name="connsiteY763" fmla="*/ 1774011 h 4449429"/>
              <a:gd name="connsiteX764" fmla="*/ 16538004 w 18982931"/>
              <a:gd name="connsiteY764" fmla="*/ 1823403 h 4449429"/>
              <a:gd name="connsiteX765" fmla="*/ 16538004 w 18982931"/>
              <a:gd name="connsiteY765" fmla="*/ 2029205 h 4449429"/>
              <a:gd name="connsiteX766" fmla="*/ 16550349 w 18982931"/>
              <a:gd name="connsiteY766" fmla="*/ 2033319 h 4449429"/>
              <a:gd name="connsiteX767" fmla="*/ 16566812 w 18982931"/>
              <a:gd name="connsiteY767" fmla="*/ 1992158 h 4449429"/>
              <a:gd name="connsiteX768" fmla="*/ 16570932 w 18982931"/>
              <a:gd name="connsiteY768" fmla="*/ 1695804 h 4449429"/>
              <a:gd name="connsiteX769" fmla="*/ 16566812 w 18982931"/>
              <a:gd name="connsiteY769" fmla="*/ 773813 h 4449429"/>
              <a:gd name="connsiteX770" fmla="*/ 16636788 w 18982931"/>
              <a:gd name="connsiteY770" fmla="*/ 646219 h 4449429"/>
              <a:gd name="connsiteX771" fmla="*/ 16723226 w 18982931"/>
              <a:gd name="connsiteY771" fmla="*/ 514506 h 4449429"/>
              <a:gd name="connsiteX772" fmla="*/ 16743805 w 18982931"/>
              <a:gd name="connsiteY772" fmla="*/ 481577 h 4449429"/>
              <a:gd name="connsiteX773" fmla="*/ 16817899 w 18982931"/>
              <a:gd name="connsiteY773" fmla="*/ 329283 h 4449429"/>
              <a:gd name="connsiteX774" fmla="*/ 16842595 w 18982931"/>
              <a:gd name="connsiteY774" fmla="*/ 275776 h 4449429"/>
              <a:gd name="connsiteX775" fmla="*/ 16859059 w 18982931"/>
              <a:gd name="connsiteY775" fmla="*/ 279891 h 4449429"/>
              <a:gd name="connsiteX776" fmla="*/ 16859059 w 18982931"/>
              <a:gd name="connsiteY776" fmla="*/ 337515 h 4449429"/>
              <a:gd name="connsiteX777" fmla="*/ 16867291 w 18982931"/>
              <a:gd name="connsiteY777" fmla="*/ 382793 h 4449429"/>
              <a:gd name="connsiteX778" fmla="*/ 16966075 w 18982931"/>
              <a:gd name="connsiteY778" fmla="*/ 436300 h 4449429"/>
              <a:gd name="connsiteX779" fmla="*/ 17031935 w 18982931"/>
              <a:gd name="connsiteY779" fmla="*/ 526852 h 4449429"/>
              <a:gd name="connsiteX780" fmla="*/ 17031935 w 18982931"/>
              <a:gd name="connsiteY780" fmla="*/ 596826 h 4449429"/>
              <a:gd name="connsiteX781" fmla="*/ 17060743 w 18982931"/>
              <a:gd name="connsiteY781" fmla="*/ 600941 h 4449429"/>
              <a:gd name="connsiteX782" fmla="*/ 17147183 w 18982931"/>
              <a:gd name="connsiteY782" fmla="*/ 691493 h 4449429"/>
              <a:gd name="connsiteX783" fmla="*/ 17147219 w 18982931"/>
              <a:gd name="connsiteY783" fmla="*/ 704240 h 4449429"/>
              <a:gd name="connsiteX784" fmla="*/ 17148515 w 18982931"/>
              <a:gd name="connsiteY784" fmla="*/ 704240 h 4449429"/>
              <a:gd name="connsiteX785" fmla="*/ 17148515 w 18982931"/>
              <a:gd name="connsiteY785" fmla="*/ 880086 h 4449429"/>
              <a:gd name="connsiteX786" fmla="*/ 17147731 w 18982931"/>
              <a:gd name="connsiteY786" fmla="*/ 880086 h 4449429"/>
              <a:gd name="connsiteX787" fmla="*/ 17151295 w 18982931"/>
              <a:gd name="connsiteY787" fmla="*/ 2103294 h 4449429"/>
              <a:gd name="connsiteX788" fmla="*/ 17151295 w 18982931"/>
              <a:gd name="connsiteY788" fmla="*/ 2152686 h 4449429"/>
              <a:gd name="connsiteX789" fmla="*/ 17225383 w 18982931"/>
              <a:gd name="connsiteY789" fmla="*/ 2152686 h 4449429"/>
              <a:gd name="connsiteX790" fmla="*/ 17225383 w 18982931"/>
              <a:gd name="connsiteY790" fmla="*/ 1811053 h 4449429"/>
              <a:gd name="connsiteX791" fmla="*/ 17307703 w 18982931"/>
              <a:gd name="connsiteY791" fmla="*/ 1757546 h 4449429"/>
              <a:gd name="connsiteX792" fmla="*/ 17307703 w 18982931"/>
              <a:gd name="connsiteY792" fmla="*/ 1889260 h 4449429"/>
              <a:gd name="connsiteX793" fmla="*/ 17336519 w 18982931"/>
              <a:gd name="connsiteY793" fmla="*/ 1926302 h 4449429"/>
              <a:gd name="connsiteX794" fmla="*/ 17381799 w 18982931"/>
              <a:gd name="connsiteY794" fmla="*/ 1975695 h 4449429"/>
              <a:gd name="connsiteX795" fmla="*/ 17381799 w 18982931"/>
              <a:gd name="connsiteY795" fmla="*/ 2165031 h 4449429"/>
              <a:gd name="connsiteX796" fmla="*/ 17562899 w 18982931"/>
              <a:gd name="connsiteY796" fmla="*/ 2165031 h 4449429"/>
              <a:gd name="connsiteX797" fmla="*/ 17562899 w 18982931"/>
              <a:gd name="connsiteY797" fmla="*/ 2329673 h 4449429"/>
              <a:gd name="connsiteX798" fmla="*/ 17575251 w 18982931"/>
              <a:gd name="connsiteY798" fmla="*/ 2329673 h 4449429"/>
              <a:gd name="connsiteX799" fmla="*/ 17575251 w 18982931"/>
              <a:gd name="connsiteY799" fmla="*/ 2127989 h 4449429"/>
              <a:gd name="connsiteX800" fmla="*/ 17591711 w 18982931"/>
              <a:gd name="connsiteY800" fmla="*/ 1609370 h 4449429"/>
              <a:gd name="connsiteX801" fmla="*/ 17604059 w 18982931"/>
              <a:gd name="connsiteY801" fmla="*/ 1584673 h 4449429"/>
              <a:gd name="connsiteX802" fmla="*/ 17711083 w 18982931"/>
              <a:gd name="connsiteY802" fmla="*/ 1580555 h 4449429"/>
              <a:gd name="connsiteX803" fmla="*/ 17735775 w 18982931"/>
              <a:gd name="connsiteY803" fmla="*/ 1609370 h 4449429"/>
              <a:gd name="connsiteX804" fmla="*/ 17772819 w 18982931"/>
              <a:gd name="connsiteY804" fmla="*/ 1613483 h 4449429"/>
              <a:gd name="connsiteX805" fmla="*/ 17768699 w 18982931"/>
              <a:gd name="connsiteY805" fmla="*/ 1559977 h 4449429"/>
              <a:gd name="connsiteX806" fmla="*/ 17772819 w 18982931"/>
              <a:gd name="connsiteY806" fmla="*/ 1531163 h 4449429"/>
              <a:gd name="connsiteX807" fmla="*/ 17797515 w 18982931"/>
              <a:gd name="connsiteY807" fmla="*/ 1469425 h 4449429"/>
              <a:gd name="connsiteX808" fmla="*/ 17797515 w 18982931"/>
              <a:gd name="connsiteY808" fmla="*/ 1374754 h 4449429"/>
              <a:gd name="connsiteX809" fmla="*/ 17813979 w 18982931"/>
              <a:gd name="connsiteY809" fmla="*/ 1374754 h 4449429"/>
              <a:gd name="connsiteX810" fmla="*/ 17834559 w 18982931"/>
              <a:gd name="connsiteY810" fmla="*/ 1424146 h 4449429"/>
              <a:gd name="connsiteX811" fmla="*/ 17912763 w 18982931"/>
              <a:gd name="connsiteY811" fmla="*/ 1378872 h 4449429"/>
              <a:gd name="connsiteX812" fmla="*/ 18069171 w 18982931"/>
              <a:gd name="connsiteY812" fmla="*/ 1415914 h 4449429"/>
              <a:gd name="connsiteX813" fmla="*/ 18069171 w 18982931"/>
              <a:gd name="connsiteY813" fmla="*/ 1576442 h 4449429"/>
              <a:gd name="connsiteX814" fmla="*/ 18237927 w 18982931"/>
              <a:gd name="connsiteY814" fmla="*/ 1576442 h 4449429"/>
              <a:gd name="connsiteX815" fmla="*/ 18237927 w 18982931"/>
              <a:gd name="connsiteY815" fmla="*/ 1642297 h 4449429"/>
              <a:gd name="connsiteX816" fmla="*/ 18270859 w 18982931"/>
              <a:gd name="connsiteY816" fmla="*/ 1691690 h 4449429"/>
              <a:gd name="connsiteX817" fmla="*/ 18270859 w 18982931"/>
              <a:gd name="connsiteY817" fmla="*/ 1704036 h 4449429"/>
              <a:gd name="connsiteX818" fmla="*/ 18274975 w 18982931"/>
              <a:gd name="connsiteY818" fmla="*/ 1926302 h 4449429"/>
              <a:gd name="connsiteX819" fmla="*/ 18279087 w 18982931"/>
              <a:gd name="connsiteY819" fmla="*/ 1938652 h 4449429"/>
              <a:gd name="connsiteX820" fmla="*/ 18320247 w 18982931"/>
              <a:gd name="connsiteY820" fmla="*/ 1934533 h 4449429"/>
              <a:gd name="connsiteX821" fmla="*/ 18320247 w 18982931"/>
              <a:gd name="connsiteY821" fmla="*/ 1144256 h 4449429"/>
              <a:gd name="connsiteX822" fmla="*/ 18303783 w 18982931"/>
              <a:gd name="connsiteY822" fmla="*/ 1111328 h 4449429"/>
              <a:gd name="connsiteX823" fmla="*/ 18287323 w 18982931"/>
              <a:gd name="connsiteY823" fmla="*/ 1024893 h 4449429"/>
              <a:gd name="connsiteX824" fmla="*/ 18336711 w 18982931"/>
              <a:gd name="connsiteY824" fmla="*/ 1000197 h 4449429"/>
              <a:gd name="connsiteX825" fmla="*/ 18361407 w 18982931"/>
              <a:gd name="connsiteY825" fmla="*/ 996079 h 4449429"/>
              <a:gd name="connsiteX826" fmla="*/ 18373759 w 18982931"/>
              <a:gd name="connsiteY826" fmla="*/ 946687 h 4449429"/>
              <a:gd name="connsiteX827" fmla="*/ 18534287 w 18982931"/>
              <a:gd name="connsiteY827" fmla="*/ 946687 h 4449429"/>
              <a:gd name="connsiteX828" fmla="*/ 18563095 w 18982931"/>
              <a:gd name="connsiteY828" fmla="*/ 798510 h 4449429"/>
              <a:gd name="connsiteX829" fmla="*/ 18731851 w 18982931"/>
              <a:gd name="connsiteY829" fmla="*/ 806742 h 4449429"/>
              <a:gd name="connsiteX830" fmla="*/ 18773011 w 18982931"/>
              <a:gd name="connsiteY830" fmla="*/ 798510 h 4449429"/>
              <a:gd name="connsiteX831" fmla="*/ 18822407 w 18982931"/>
              <a:gd name="connsiteY831" fmla="*/ 893180 h 4449429"/>
              <a:gd name="connsiteX832" fmla="*/ 18822407 w 18982931"/>
              <a:gd name="connsiteY832" fmla="*/ 963151 h 4449429"/>
              <a:gd name="connsiteX833" fmla="*/ 18982931 w 18982931"/>
              <a:gd name="connsiteY833" fmla="*/ 983734 h 4449429"/>
              <a:gd name="connsiteX834" fmla="*/ 18982931 w 18982931"/>
              <a:gd name="connsiteY834" fmla="*/ 4449429 h 4449429"/>
              <a:gd name="connsiteX835" fmla="*/ 11998023 w 18982931"/>
              <a:gd name="connsiteY835" fmla="*/ 4449429 h 4449429"/>
              <a:gd name="connsiteX836" fmla="*/ 11995198 w 18982931"/>
              <a:gd name="connsiteY836" fmla="*/ 4429646 h 4449429"/>
              <a:gd name="connsiteX837" fmla="*/ 11992726 w 18982931"/>
              <a:gd name="connsiteY837" fmla="*/ 4449425 h 4449429"/>
              <a:gd name="connsiteX838" fmla="*/ 8153658 w 18982931"/>
              <a:gd name="connsiteY838" fmla="*/ 4449425 h 4449429"/>
              <a:gd name="connsiteX839" fmla="*/ 8153658 w 18982931"/>
              <a:gd name="connsiteY839" fmla="*/ 4449429 h 4449429"/>
              <a:gd name="connsiteX840" fmla="*/ 6861227 w 18982931"/>
              <a:gd name="connsiteY840" fmla="*/ 4449429 h 4449429"/>
              <a:gd name="connsiteX841" fmla="*/ 6859697 w 18982931"/>
              <a:gd name="connsiteY841" fmla="*/ 4432598 h 4449429"/>
              <a:gd name="connsiteX842" fmla="*/ 6858292 w 18982931"/>
              <a:gd name="connsiteY842" fmla="*/ 4449425 h 4449429"/>
              <a:gd name="connsiteX843" fmla="*/ 7922 w 18982931"/>
              <a:gd name="connsiteY843" fmla="*/ 4440866 h 4449429"/>
              <a:gd name="connsiteX844" fmla="*/ 0 w 18982931"/>
              <a:gd name="connsiteY844" fmla="*/ 1181446 h 4449429"/>
              <a:gd name="connsiteX845" fmla="*/ 169756 w 18982931"/>
              <a:gd name="connsiteY845" fmla="*/ 979616 h 4449429"/>
              <a:gd name="connsiteX846" fmla="*/ 301466 w 18982931"/>
              <a:gd name="connsiteY846" fmla="*/ 971384 h 4449429"/>
              <a:gd name="connsiteX847" fmla="*/ 301466 w 18982931"/>
              <a:gd name="connsiteY847" fmla="*/ 909640 h 4449429"/>
              <a:gd name="connsiteX848" fmla="*/ 346746 w 18982931"/>
              <a:gd name="connsiteY848" fmla="*/ 810855 h 4449429"/>
              <a:gd name="connsiteX849" fmla="*/ 576967 w 18982931"/>
              <a:gd name="connsiteY849" fmla="*/ 813476 h 4449429"/>
              <a:gd name="connsiteX850" fmla="*/ 581356 w 18982931"/>
              <a:gd name="connsiteY850" fmla="*/ 963151 h 4449429"/>
              <a:gd name="connsiteX851" fmla="*/ 737766 w 18982931"/>
              <a:gd name="connsiteY851" fmla="*/ 963151 h 4449429"/>
              <a:gd name="connsiteX852" fmla="*/ 750116 w 18982931"/>
              <a:gd name="connsiteY852" fmla="*/ 1012543 h 4449429"/>
              <a:gd name="connsiteX853" fmla="*/ 778926 w 18982931"/>
              <a:gd name="connsiteY853" fmla="*/ 1016657 h 4449429"/>
              <a:gd name="connsiteX854" fmla="*/ 820087 w 18982931"/>
              <a:gd name="connsiteY854" fmla="*/ 1041353 h 4449429"/>
              <a:gd name="connsiteX855" fmla="*/ 820087 w 18982931"/>
              <a:gd name="connsiteY855" fmla="*/ 1119560 h 4449429"/>
              <a:gd name="connsiteX856" fmla="*/ 791276 w 18982931"/>
              <a:gd name="connsiteY856" fmla="*/ 1193648 h 4449429"/>
              <a:gd name="connsiteX857" fmla="*/ 791276 w 18982931"/>
              <a:gd name="connsiteY857" fmla="*/ 1580555 h 4449429"/>
              <a:gd name="connsiteX858" fmla="*/ 791276 w 18982931"/>
              <a:gd name="connsiteY858" fmla="*/ 1955112 h 4449429"/>
              <a:gd name="connsiteX859" fmla="*/ 840669 w 18982931"/>
              <a:gd name="connsiteY859" fmla="*/ 1950998 h 4449429"/>
              <a:gd name="connsiteX860" fmla="*/ 844783 w 18982931"/>
              <a:gd name="connsiteY860" fmla="*/ 1720500 h 4449429"/>
              <a:gd name="connsiteX861" fmla="*/ 873596 w 18982931"/>
              <a:gd name="connsiteY861" fmla="*/ 1597020 h 4449429"/>
              <a:gd name="connsiteX862" fmla="*/ 906526 w 18982931"/>
              <a:gd name="connsiteY862" fmla="*/ 1584670 h 4449429"/>
              <a:gd name="connsiteX863" fmla="*/ 1034120 w 18982931"/>
              <a:gd name="connsiteY863" fmla="*/ 1584670 h 4449429"/>
              <a:gd name="connsiteX864" fmla="*/ 1034120 w 18982931"/>
              <a:gd name="connsiteY864" fmla="*/ 1420028 h 4449429"/>
              <a:gd name="connsiteX865" fmla="*/ 1190528 w 18982931"/>
              <a:gd name="connsiteY865" fmla="*/ 1378868 h 4449429"/>
              <a:gd name="connsiteX866" fmla="*/ 1211112 w 18982931"/>
              <a:gd name="connsiteY866" fmla="*/ 1424146 h 4449429"/>
              <a:gd name="connsiteX867" fmla="*/ 1260505 w 18982931"/>
              <a:gd name="connsiteY867" fmla="*/ 1424146 h 4449429"/>
              <a:gd name="connsiteX868" fmla="*/ 1276969 w 18982931"/>
              <a:gd name="connsiteY868" fmla="*/ 1387099 h 4449429"/>
              <a:gd name="connsiteX869" fmla="*/ 1289312 w 18982931"/>
              <a:gd name="connsiteY869" fmla="*/ 1395331 h 4449429"/>
              <a:gd name="connsiteX870" fmla="*/ 1322242 w 18982931"/>
              <a:gd name="connsiteY870" fmla="*/ 1559973 h 4449429"/>
              <a:gd name="connsiteX871" fmla="*/ 1318126 w 18982931"/>
              <a:gd name="connsiteY871" fmla="*/ 1576437 h 4449429"/>
              <a:gd name="connsiteX872" fmla="*/ 1326360 w 18982931"/>
              <a:gd name="connsiteY872" fmla="*/ 1621715 h 4449429"/>
              <a:gd name="connsiteX873" fmla="*/ 1359290 w 18982931"/>
              <a:gd name="connsiteY873" fmla="*/ 1597020 h 4449429"/>
              <a:gd name="connsiteX874" fmla="*/ 1375751 w 18982931"/>
              <a:gd name="connsiteY874" fmla="*/ 1588787 h 4449429"/>
              <a:gd name="connsiteX875" fmla="*/ 1486884 w 18982931"/>
              <a:gd name="connsiteY875" fmla="*/ 1588787 h 4449429"/>
              <a:gd name="connsiteX876" fmla="*/ 1507466 w 18982931"/>
              <a:gd name="connsiteY876" fmla="*/ 2337905 h 4449429"/>
              <a:gd name="connsiteX877" fmla="*/ 1523929 w 18982931"/>
              <a:gd name="connsiteY877" fmla="*/ 2337905 h 4449429"/>
              <a:gd name="connsiteX878" fmla="*/ 1523929 w 18982931"/>
              <a:gd name="connsiteY878" fmla="*/ 2169146 h 4449429"/>
              <a:gd name="connsiteX879" fmla="*/ 1692685 w 18982931"/>
              <a:gd name="connsiteY879" fmla="*/ 2169146 h 4449429"/>
              <a:gd name="connsiteX880" fmla="*/ 1692685 w 18982931"/>
              <a:gd name="connsiteY880" fmla="*/ 2020968 h 4449429"/>
              <a:gd name="connsiteX881" fmla="*/ 1766772 w 18982931"/>
              <a:gd name="connsiteY881" fmla="*/ 1922183 h 4449429"/>
              <a:gd name="connsiteX882" fmla="*/ 1766772 w 18982931"/>
              <a:gd name="connsiteY882" fmla="*/ 1757542 h 4449429"/>
              <a:gd name="connsiteX883" fmla="*/ 1849095 w 18982931"/>
              <a:gd name="connsiteY883" fmla="*/ 1757542 h 4449429"/>
              <a:gd name="connsiteX884" fmla="*/ 1849095 w 18982931"/>
              <a:gd name="connsiteY884" fmla="*/ 2156799 h 4449429"/>
              <a:gd name="connsiteX885" fmla="*/ 1919070 w 18982931"/>
              <a:gd name="connsiteY885" fmla="*/ 2156799 h 4449429"/>
              <a:gd name="connsiteX886" fmla="*/ 1919070 w 18982931"/>
              <a:gd name="connsiteY886" fmla="*/ 1864559 h 4449429"/>
              <a:gd name="connsiteX887" fmla="*/ 1919070 w 18982931"/>
              <a:gd name="connsiteY887" fmla="*/ 695608 h 4449429"/>
              <a:gd name="connsiteX888" fmla="*/ 2005504 w 18982931"/>
              <a:gd name="connsiteY888" fmla="*/ 609173 h 4449429"/>
              <a:gd name="connsiteX889" fmla="*/ 2026085 w 18982931"/>
              <a:gd name="connsiteY889" fmla="*/ 605054 h 4449429"/>
              <a:gd name="connsiteX890" fmla="*/ 2100174 w 18982931"/>
              <a:gd name="connsiteY890" fmla="*/ 448645 h 4449429"/>
              <a:gd name="connsiteX891" fmla="*/ 2137215 w 18982931"/>
              <a:gd name="connsiteY891" fmla="*/ 407485 h 4449429"/>
              <a:gd name="connsiteX892" fmla="*/ 2194840 w 18982931"/>
              <a:gd name="connsiteY892" fmla="*/ 337515 h 4449429"/>
              <a:gd name="connsiteX893" fmla="*/ 2198958 w 18982931"/>
              <a:gd name="connsiteY893" fmla="*/ 292236 h 4449429"/>
              <a:gd name="connsiteX894" fmla="*/ 2240121 w 18982931"/>
              <a:gd name="connsiteY894" fmla="*/ 358093 h 4449429"/>
              <a:gd name="connsiteX895" fmla="*/ 2273047 w 18982931"/>
              <a:gd name="connsiteY895" fmla="*/ 444532 h 4449429"/>
              <a:gd name="connsiteX896" fmla="*/ 2330670 w 18982931"/>
              <a:gd name="connsiteY896" fmla="*/ 563894 h 4449429"/>
              <a:gd name="connsiteX897" fmla="*/ 2351248 w 18982931"/>
              <a:gd name="connsiteY897" fmla="*/ 613286 h 4449429"/>
              <a:gd name="connsiteX898" fmla="*/ 2429455 w 18982931"/>
              <a:gd name="connsiteY898" fmla="*/ 675029 h 4449429"/>
              <a:gd name="connsiteX899" fmla="*/ 2470614 w 18982931"/>
              <a:gd name="connsiteY899" fmla="*/ 757350 h 4449429"/>
              <a:gd name="connsiteX900" fmla="*/ 2470614 w 18982931"/>
              <a:gd name="connsiteY900" fmla="*/ 1086631 h 4449429"/>
              <a:gd name="connsiteX901" fmla="*/ 2470614 w 18982931"/>
              <a:gd name="connsiteY901" fmla="*/ 2008622 h 4449429"/>
              <a:gd name="connsiteX902" fmla="*/ 2487080 w 18982931"/>
              <a:gd name="connsiteY902" fmla="*/ 2053897 h 4449429"/>
              <a:gd name="connsiteX903" fmla="*/ 2499426 w 18982931"/>
              <a:gd name="connsiteY903" fmla="*/ 1897488 h 4449429"/>
              <a:gd name="connsiteX904" fmla="*/ 2602322 w 18982931"/>
              <a:gd name="connsiteY904" fmla="*/ 1798703 h 4449429"/>
              <a:gd name="connsiteX905" fmla="*/ 2836935 w 18982931"/>
              <a:gd name="connsiteY905" fmla="*/ 1798703 h 4449429"/>
              <a:gd name="connsiteX906" fmla="*/ 2836935 w 18982931"/>
              <a:gd name="connsiteY906" fmla="*/ 1860446 h 4449429"/>
              <a:gd name="connsiteX907" fmla="*/ 2836935 w 18982931"/>
              <a:gd name="connsiteY907" fmla="*/ 2263816 h 4449429"/>
              <a:gd name="connsiteX908" fmla="*/ 2845169 w 18982931"/>
              <a:gd name="connsiteY908" fmla="*/ 2304976 h 4449429"/>
              <a:gd name="connsiteX909" fmla="*/ 2861629 w 18982931"/>
              <a:gd name="connsiteY909" fmla="*/ 2300858 h 4449429"/>
              <a:gd name="connsiteX910" fmla="*/ 2861629 w 18982931"/>
              <a:gd name="connsiteY910" fmla="*/ 2247351 h 4449429"/>
              <a:gd name="connsiteX911" fmla="*/ 2869861 w 18982931"/>
              <a:gd name="connsiteY911" fmla="*/ 1996272 h 4449429"/>
              <a:gd name="connsiteX912" fmla="*/ 2923374 w 18982931"/>
              <a:gd name="connsiteY912" fmla="*/ 1967462 h 4449429"/>
              <a:gd name="connsiteX913" fmla="*/ 2939836 w 18982931"/>
              <a:gd name="connsiteY913" fmla="*/ 2300858 h 4449429"/>
              <a:gd name="connsiteX914" fmla="*/ 2956300 w 18982931"/>
              <a:gd name="connsiteY914" fmla="*/ 2300858 h 4449429"/>
              <a:gd name="connsiteX915" fmla="*/ 2989230 w 18982931"/>
              <a:gd name="connsiteY915" fmla="*/ 2111521 h 4449429"/>
              <a:gd name="connsiteX916" fmla="*/ 3018038 w 18982931"/>
              <a:gd name="connsiteY916" fmla="*/ 2058015 h 4449429"/>
              <a:gd name="connsiteX917" fmla="*/ 3034502 w 18982931"/>
              <a:gd name="connsiteY917" fmla="*/ 2123871 h 4449429"/>
              <a:gd name="connsiteX918" fmla="*/ 3038620 w 18982931"/>
              <a:gd name="connsiteY918" fmla="*/ 2132104 h 4449429"/>
              <a:gd name="connsiteX919" fmla="*/ 3088018 w 18982931"/>
              <a:gd name="connsiteY919" fmla="*/ 2140336 h 4449429"/>
              <a:gd name="connsiteX920" fmla="*/ 3095320 w 18982931"/>
              <a:gd name="connsiteY920" fmla="*/ 2275334 h 4449429"/>
              <a:gd name="connsiteX921" fmla="*/ 3162101 w 18982931"/>
              <a:gd name="connsiteY921" fmla="*/ 2275334 h 4449429"/>
              <a:gd name="connsiteX922" fmla="*/ 3162101 w 18982931"/>
              <a:gd name="connsiteY922" fmla="*/ 1580555 h 4449429"/>
              <a:gd name="connsiteX923" fmla="*/ 3162101 w 18982931"/>
              <a:gd name="connsiteY923" fmla="*/ 1531163 h 4449429"/>
              <a:gd name="connsiteX924" fmla="*/ 3199146 w 18982931"/>
              <a:gd name="connsiteY924" fmla="*/ 1498235 h 4449429"/>
              <a:gd name="connsiteX925" fmla="*/ 3281469 w 18982931"/>
              <a:gd name="connsiteY925" fmla="*/ 1498235 h 4449429"/>
              <a:gd name="connsiteX926" fmla="*/ 3281469 w 18982931"/>
              <a:gd name="connsiteY926" fmla="*/ 1325362 h 4449429"/>
              <a:gd name="connsiteX927" fmla="*/ 3343207 w 18982931"/>
              <a:gd name="connsiteY927" fmla="*/ 1263619 h 4449429"/>
              <a:gd name="connsiteX928" fmla="*/ 3544891 w 18982931"/>
              <a:gd name="connsiteY928" fmla="*/ 1263619 h 4449429"/>
              <a:gd name="connsiteX929" fmla="*/ 3544891 w 18982931"/>
              <a:gd name="connsiteY929" fmla="*/ 712071 h 4449429"/>
              <a:gd name="connsiteX930" fmla="*/ 3561357 w 18982931"/>
              <a:gd name="connsiteY930" fmla="*/ 555662 h 4449429"/>
              <a:gd name="connsiteX931" fmla="*/ 3606633 w 18982931"/>
              <a:gd name="connsiteY931" fmla="*/ 316933 h 4449429"/>
              <a:gd name="connsiteX932" fmla="*/ 3614865 w 18982931"/>
              <a:gd name="connsiteY932" fmla="*/ 279891 h 4449429"/>
              <a:gd name="connsiteX933" fmla="*/ 3676603 w 18982931"/>
              <a:gd name="connsiteY933" fmla="*/ 341628 h 4449429"/>
              <a:gd name="connsiteX934" fmla="*/ 3684835 w 18982931"/>
              <a:gd name="connsiteY934" fmla="*/ 386907 h 4449429"/>
              <a:gd name="connsiteX935" fmla="*/ 3742460 w 18982931"/>
              <a:gd name="connsiteY935" fmla="*/ 481574 h 4449429"/>
              <a:gd name="connsiteX936" fmla="*/ 3763042 w 18982931"/>
              <a:gd name="connsiteY936" fmla="*/ 703838 h 4449429"/>
              <a:gd name="connsiteX937" fmla="*/ 3763042 w 18982931"/>
              <a:gd name="connsiteY937" fmla="*/ 1144256 h 4449429"/>
              <a:gd name="connsiteX938" fmla="*/ 3771275 w 18982931"/>
              <a:gd name="connsiteY938" fmla="*/ 1181298 h 4449429"/>
              <a:gd name="connsiteX939" fmla="*/ 3775390 w 18982931"/>
              <a:gd name="connsiteY939" fmla="*/ 1115443 h 4449429"/>
              <a:gd name="connsiteX940" fmla="*/ 3923568 w 18982931"/>
              <a:gd name="connsiteY940" fmla="*/ 996079 h 4449429"/>
              <a:gd name="connsiteX941" fmla="*/ 3940029 w 18982931"/>
              <a:gd name="connsiteY941" fmla="*/ 1020776 h 4449429"/>
              <a:gd name="connsiteX942" fmla="*/ 3960611 w 18982931"/>
              <a:gd name="connsiteY942" fmla="*/ 1321244 h 4449429"/>
              <a:gd name="connsiteX943" fmla="*/ 3960611 w 18982931"/>
              <a:gd name="connsiteY943" fmla="*/ 1584670 h 4449429"/>
              <a:gd name="connsiteX944" fmla="*/ 3977076 w 18982931"/>
              <a:gd name="connsiteY944" fmla="*/ 1625830 h 4449429"/>
              <a:gd name="connsiteX945" fmla="*/ 4010007 w 18982931"/>
              <a:gd name="connsiteY945" fmla="*/ 1666990 h 4449429"/>
              <a:gd name="connsiteX946" fmla="*/ 4055279 w 18982931"/>
              <a:gd name="connsiteY946" fmla="*/ 1819286 h 4449429"/>
              <a:gd name="connsiteX947" fmla="*/ 4104670 w 18982931"/>
              <a:gd name="connsiteY947" fmla="*/ 1819286 h 4449429"/>
              <a:gd name="connsiteX948" fmla="*/ 4108788 w 18982931"/>
              <a:gd name="connsiteY948" fmla="*/ 1741079 h 4449429"/>
              <a:gd name="connsiteX949" fmla="*/ 4211689 w 18982931"/>
              <a:gd name="connsiteY949" fmla="*/ 1741079 h 4449429"/>
              <a:gd name="connsiteX950" fmla="*/ 4252847 w 18982931"/>
              <a:gd name="connsiteY950" fmla="*/ 1559973 h 4449429"/>
              <a:gd name="connsiteX951" fmla="*/ 4265197 w 18982931"/>
              <a:gd name="connsiteY951" fmla="*/ 1559973 h 4449429"/>
              <a:gd name="connsiteX952" fmla="*/ 4277546 w 18982931"/>
              <a:gd name="connsiteY952" fmla="*/ 1592900 h 4449429"/>
              <a:gd name="connsiteX953" fmla="*/ 4302239 w 18982931"/>
              <a:gd name="connsiteY953" fmla="*/ 1708150 h 4449429"/>
              <a:gd name="connsiteX954" fmla="*/ 4368100 w 18982931"/>
              <a:gd name="connsiteY954" fmla="*/ 1741079 h 4449429"/>
              <a:gd name="connsiteX955" fmla="*/ 4363984 w 18982931"/>
              <a:gd name="connsiteY955" fmla="*/ 1634062 h 4449429"/>
              <a:gd name="connsiteX956" fmla="*/ 4372218 w 18982931"/>
              <a:gd name="connsiteY956" fmla="*/ 839670 h 4449429"/>
              <a:gd name="connsiteX957" fmla="*/ 4442184 w 18982931"/>
              <a:gd name="connsiteY957" fmla="*/ 279891 h 4449429"/>
              <a:gd name="connsiteX958" fmla="*/ 4479230 w 18982931"/>
              <a:gd name="connsiteY958" fmla="*/ 234611 h 4449429"/>
              <a:gd name="connsiteX959" fmla="*/ 4520394 w 18982931"/>
              <a:gd name="connsiteY959" fmla="*/ 284004 h 4449429"/>
              <a:gd name="connsiteX960" fmla="*/ 4549200 w 18982931"/>
              <a:gd name="connsiteY960" fmla="*/ 440413 h 4449429"/>
              <a:gd name="connsiteX961" fmla="*/ 4680914 w 18982931"/>
              <a:gd name="connsiteY961" fmla="*/ 395140 h 4449429"/>
              <a:gd name="connsiteX962" fmla="*/ 4759121 w 18982931"/>
              <a:gd name="connsiteY962" fmla="*/ 460995 h 4449429"/>
              <a:gd name="connsiteX963" fmla="*/ 4771466 w 18982931"/>
              <a:gd name="connsiteY963" fmla="*/ 493924 h 4449429"/>
              <a:gd name="connsiteX964" fmla="*/ 4888657 w 18982931"/>
              <a:gd name="connsiteY964" fmla="*/ 747622 h 4449429"/>
              <a:gd name="connsiteX965" fmla="*/ 4888893 w 18982931"/>
              <a:gd name="connsiteY965" fmla="*/ 807315 h 4449429"/>
              <a:gd name="connsiteX966" fmla="*/ 4856617 w 18982931"/>
              <a:gd name="connsiteY966" fmla="*/ 807315 h 4449429"/>
              <a:gd name="connsiteX967" fmla="*/ 4856617 w 18982931"/>
              <a:gd name="connsiteY967" fmla="*/ 944475 h 4449429"/>
              <a:gd name="connsiteX968" fmla="*/ 4888332 w 18982931"/>
              <a:gd name="connsiteY968" fmla="*/ 944475 h 4449429"/>
              <a:gd name="connsiteX969" fmla="*/ 4888325 w 18982931"/>
              <a:gd name="connsiteY969" fmla="*/ 945600 h 4449429"/>
              <a:gd name="connsiteX970" fmla="*/ 4890835 w 18982931"/>
              <a:gd name="connsiteY970" fmla="*/ 1609365 h 4449429"/>
              <a:gd name="connsiteX971" fmla="*/ 4952574 w 18982931"/>
              <a:gd name="connsiteY971" fmla="*/ 1617597 h 4449429"/>
              <a:gd name="connsiteX972" fmla="*/ 4952574 w 18982931"/>
              <a:gd name="connsiteY972" fmla="*/ 1868678 h 4449429"/>
              <a:gd name="connsiteX973" fmla="*/ 4956691 w 18982931"/>
              <a:gd name="connsiteY973" fmla="*/ 1905720 h 4449429"/>
              <a:gd name="connsiteX974" fmla="*/ 4981387 w 18982931"/>
              <a:gd name="connsiteY974" fmla="*/ 1967462 h 4449429"/>
              <a:gd name="connsiteX975" fmla="*/ 4981387 w 18982931"/>
              <a:gd name="connsiteY975" fmla="*/ 2058015 h 4449429"/>
              <a:gd name="connsiteX976" fmla="*/ 5001966 w 18982931"/>
              <a:gd name="connsiteY976" fmla="*/ 2086824 h 4449429"/>
              <a:gd name="connsiteX977" fmla="*/ 5018429 w 18982931"/>
              <a:gd name="connsiteY977" fmla="*/ 2078592 h 4449429"/>
              <a:gd name="connsiteX978" fmla="*/ 5018429 w 18982931"/>
              <a:gd name="connsiteY978" fmla="*/ 1881023 h 4449429"/>
              <a:gd name="connsiteX979" fmla="*/ 5018429 w 18982931"/>
              <a:gd name="connsiteY979" fmla="*/ 1366522 h 4449429"/>
              <a:gd name="connsiteX980" fmla="*/ 5034894 w 18982931"/>
              <a:gd name="connsiteY980" fmla="*/ 864367 h 4449429"/>
              <a:gd name="connsiteX981" fmla="*/ 5067821 w 18982931"/>
              <a:gd name="connsiteY981" fmla="*/ 197569 h 4449429"/>
              <a:gd name="connsiteX982" fmla="*/ 5080173 w 18982931"/>
              <a:gd name="connsiteY982" fmla="*/ 102899 h 4449429"/>
              <a:gd name="connsiteX983" fmla="*/ 5216000 w 18982931"/>
              <a:gd name="connsiteY983" fmla="*/ 37042 h 4449429"/>
              <a:gd name="connsiteX984" fmla="*/ 5248927 w 18982931"/>
              <a:gd name="connsiteY984" fmla="*/ 69972 h 4449429"/>
              <a:gd name="connsiteX985" fmla="*/ 5372409 w 18982931"/>
              <a:gd name="connsiteY985" fmla="*/ 69972 h 4449429"/>
              <a:gd name="connsiteX986" fmla="*/ 5434151 w 18982931"/>
              <a:gd name="connsiteY986" fmla="*/ 131714 h 4449429"/>
              <a:gd name="connsiteX987" fmla="*/ 5434151 w 18982931"/>
              <a:gd name="connsiteY987" fmla="*/ 382788 h 4449429"/>
              <a:gd name="connsiteX988" fmla="*/ 5434151 w 18982931"/>
              <a:gd name="connsiteY988" fmla="*/ 683261 h 4449429"/>
              <a:gd name="connsiteX989" fmla="*/ 5545282 w 18982931"/>
              <a:gd name="connsiteY989" fmla="*/ 687375 h 4449429"/>
              <a:gd name="connsiteX990" fmla="*/ 5545282 w 18982931"/>
              <a:gd name="connsiteY990" fmla="*/ 1045471 h 4449429"/>
              <a:gd name="connsiteX991" fmla="*/ 5676994 w 18982931"/>
              <a:gd name="connsiteY991" fmla="*/ 1045471 h 4449429"/>
              <a:gd name="connsiteX992" fmla="*/ 5685227 w 18982931"/>
              <a:gd name="connsiteY992" fmla="*/ 1103096 h 4449429"/>
              <a:gd name="connsiteX993" fmla="*/ 5759314 w 18982931"/>
              <a:gd name="connsiteY993" fmla="*/ 1193648 h 4449429"/>
              <a:gd name="connsiteX994" fmla="*/ 5759314 w 18982931"/>
              <a:gd name="connsiteY994" fmla="*/ 1395331 h 4449429"/>
              <a:gd name="connsiteX995" fmla="*/ 5825171 w 18982931"/>
              <a:gd name="connsiteY995" fmla="*/ 1395331 h 4449429"/>
              <a:gd name="connsiteX996" fmla="*/ 5903378 w 18982931"/>
              <a:gd name="connsiteY996" fmla="*/ 1477653 h 4449429"/>
              <a:gd name="connsiteX997" fmla="*/ 5903378 w 18982931"/>
              <a:gd name="connsiteY997" fmla="*/ 1918070 h 4449429"/>
              <a:gd name="connsiteX998" fmla="*/ 5936306 w 18982931"/>
              <a:gd name="connsiteY998" fmla="*/ 1975695 h 4449429"/>
              <a:gd name="connsiteX999" fmla="*/ 5965115 w 18982931"/>
              <a:gd name="connsiteY999" fmla="*/ 1275969 h 4449429"/>
              <a:gd name="connsiteX1000" fmla="*/ 5969235 w 18982931"/>
              <a:gd name="connsiteY1000" fmla="*/ 1238922 h 4449429"/>
              <a:gd name="connsiteX1001" fmla="*/ 6166804 w 18982931"/>
              <a:gd name="connsiteY1001" fmla="*/ 1238922 h 4449429"/>
              <a:gd name="connsiteX1002" fmla="*/ 6216196 w 18982931"/>
              <a:gd name="connsiteY1002" fmla="*/ 1288315 h 4449429"/>
              <a:gd name="connsiteX1003" fmla="*/ 6236774 w 18982931"/>
              <a:gd name="connsiteY1003" fmla="*/ 1428261 h 4449429"/>
              <a:gd name="connsiteX1004" fmla="*/ 6273821 w 18982931"/>
              <a:gd name="connsiteY1004" fmla="*/ 1498235 h 4449429"/>
              <a:gd name="connsiteX1005" fmla="*/ 6273821 w 18982931"/>
              <a:gd name="connsiteY1005" fmla="*/ 2230888 h 4449429"/>
              <a:gd name="connsiteX1006" fmla="*/ 6277935 w 18982931"/>
              <a:gd name="connsiteY1006" fmla="*/ 2280280 h 4449429"/>
              <a:gd name="connsiteX1007" fmla="*/ 6319095 w 18982931"/>
              <a:gd name="connsiteY1007" fmla="*/ 2193841 h 4449429"/>
              <a:gd name="connsiteX1008" fmla="*/ 6364373 w 18982931"/>
              <a:gd name="connsiteY1008" fmla="*/ 2288513 h 4449429"/>
              <a:gd name="connsiteX1009" fmla="*/ 6389068 w 18982931"/>
              <a:gd name="connsiteY1009" fmla="*/ 2313208 h 4449429"/>
              <a:gd name="connsiteX1010" fmla="*/ 6541355 w 18982931"/>
              <a:gd name="connsiteY1010" fmla="*/ 2313208 h 4449429"/>
              <a:gd name="connsiteX1011" fmla="*/ 6541355 w 18982931"/>
              <a:gd name="connsiteY1011" fmla="*/ 2148567 h 4449429"/>
              <a:gd name="connsiteX1012" fmla="*/ 6660723 w 18982931"/>
              <a:gd name="connsiteY1012" fmla="*/ 2148567 h 4449429"/>
              <a:gd name="connsiteX1013" fmla="*/ 6660723 w 18982931"/>
              <a:gd name="connsiteY1013" fmla="*/ 2259698 h 4449429"/>
              <a:gd name="connsiteX1014" fmla="*/ 6705999 w 18982931"/>
              <a:gd name="connsiteY1014" fmla="*/ 2551938 h 4449429"/>
              <a:gd name="connsiteX1015" fmla="*/ 6714228 w 18982931"/>
              <a:gd name="connsiteY1015" fmla="*/ 2580748 h 4449429"/>
              <a:gd name="connsiteX1016" fmla="*/ 6722461 w 18982931"/>
              <a:gd name="connsiteY1016" fmla="*/ 2576634 h 4449429"/>
              <a:gd name="connsiteX1017" fmla="*/ 6751278 w 18982931"/>
              <a:gd name="connsiteY1017" fmla="*/ 2263816 h 4449429"/>
              <a:gd name="connsiteX1018" fmla="*/ 6800669 w 18982931"/>
              <a:gd name="connsiteY1018" fmla="*/ 2255583 h 4449429"/>
              <a:gd name="connsiteX1019" fmla="*/ 6837709 w 18982931"/>
              <a:gd name="connsiteY1019" fmla="*/ 2181496 h 4449429"/>
              <a:gd name="connsiteX1020" fmla="*/ 6841831 w 18982931"/>
              <a:gd name="connsiteY1020" fmla="*/ 2152681 h 4449429"/>
              <a:gd name="connsiteX1021" fmla="*/ 6845941 w 18982931"/>
              <a:gd name="connsiteY1021" fmla="*/ 2115639 h 4449429"/>
              <a:gd name="connsiteX1022" fmla="*/ 6857139 w 18982931"/>
              <a:gd name="connsiteY1022" fmla="*/ 2115639 h 4449429"/>
              <a:gd name="connsiteX1023" fmla="*/ 6899298 w 18982931"/>
              <a:gd name="connsiteY1023" fmla="*/ 2109470 h 4449429"/>
              <a:gd name="connsiteX1024" fmla="*/ 6922965 w 18982931"/>
              <a:gd name="connsiteY1024" fmla="*/ 2140339 h 4449429"/>
              <a:gd name="connsiteX1025" fmla="*/ 7009406 w 18982931"/>
              <a:gd name="connsiteY1025" fmla="*/ 2070365 h 4449429"/>
              <a:gd name="connsiteX1026" fmla="*/ 7145231 w 18982931"/>
              <a:gd name="connsiteY1026" fmla="*/ 2066247 h 4449429"/>
              <a:gd name="connsiteX1027" fmla="*/ 7145231 w 18982931"/>
              <a:gd name="connsiteY1027" fmla="*/ 1901605 h 4449429"/>
              <a:gd name="connsiteX1028" fmla="*/ 7145231 w 18982931"/>
              <a:gd name="connsiteY1028" fmla="*/ 1769896 h 4449429"/>
              <a:gd name="connsiteX1029" fmla="*/ 7215204 w 18982931"/>
              <a:gd name="connsiteY1029" fmla="*/ 1597024 h 4449429"/>
              <a:gd name="connsiteX1030" fmla="*/ 7285174 w 18982931"/>
              <a:gd name="connsiteY1030" fmla="*/ 1753433 h 4449429"/>
              <a:gd name="connsiteX1031" fmla="*/ 7297524 w 18982931"/>
              <a:gd name="connsiteY1031" fmla="*/ 2062134 h 4449429"/>
              <a:gd name="connsiteX1032" fmla="*/ 7367494 w 18982931"/>
              <a:gd name="connsiteY1032" fmla="*/ 2066247 h 4449429"/>
              <a:gd name="connsiteX1033" fmla="*/ 7371610 w 18982931"/>
              <a:gd name="connsiteY1033" fmla="*/ 2148567 h 4449429"/>
              <a:gd name="connsiteX1034" fmla="*/ 7462167 w 18982931"/>
              <a:gd name="connsiteY1034" fmla="*/ 2148567 h 4449429"/>
              <a:gd name="connsiteX1035" fmla="*/ 7462167 w 18982931"/>
              <a:gd name="connsiteY1035" fmla="*/ 2095061 h 4449429"/>
              <a:gd name="connsiteX1036" fmla="*/ 7462167 w 18982931"/>
              <a:gd name="connsiteY1036" fmla="*/ 1597024 h 4449429"/>
              <a:gd name="connsiteX1037" fmla="*/ 7482743 w 18982931"/>
              <a:gd name="connsiteY1037" fmla="*/ 1008430 h 4449429"/>
              <a:gd name="connsiteX1038" fmla="*/ 7495096 w 18982931"/>
              <a:gd name="connsiteY1038" fmla="*/ 921991 h 4449429"/>
              <a:gd name="connsiteX1039" fmla="*/ 7536254 w 18982931"/>
              <a:gd name="connsiteY1039" fmla="*/ 934341 h 4449429"/>
              <a:gd name="connsiteX1040" fmla="*/ 7577416 w 18982931"/>
              <a:gd name="connsiteY1040" fmla="*/ 563899 h 4449429"/>
              <a:gd name="connsiteX1041" fmla="*/ 7589759 w 18982931"/>
              <a:gd name="connsiteY1041" fmla="*/ 563899 h 4449429"/>
              <a:gd name="connsiteX1042" fmla="*/ 7639153 w 18982931"/>
              <a:gd name="connsiteY1042" fmla="*/ 975501 h 4449429"/>
              <a:gd name="connsiteX1043" fmla="*/ 7655614 w 18982931"/>
              <a:gd name="connsiteY1043" fmla="*/ 926109 h 4449429"/>
              <a:gd name="connsiteX1044" fmla="*/ 7667968 w 18982931"/>
              <a:gd name="connsiteY1044" fmla="*/ 926109 h 4449429"/>
              <a:gd name="connsiteX1045" fmla="*/ 7676196 w 18982931"/>
              <a:gd name="connsiteY1045" fmla="*/ 1037243 h 4449429"/>
              <a:gd name="connsiteX1046" fmla="*/ 7676196 w 18982931"/>
              <a:gd name="connsiteY1046" fmla="*/ 2049787 h 4449429"/>
              <a:gd name="connsiteX1047" fmla="*/ 7705009 w 18982931"/>
              <a:gd name="connsiteY1047" fmla="*/ 2267935 h 4449429"/>
              <a:gd name="connsiteX1048" fmla="*/ 7750287 w 18982931"/>
              <a:gd name="connsiteY1048" fmla="*/ 2469622 h 4449429"/>
              <a:gd name="connsiteX1049" fmla="*/ 7849072 w 18982931"/>
              <a:gd name="connsiteY1049" fmla="*/ 2469622 h 4449429"/>
              <a:gd name="connsiteX1050" fmla="*/ 7849072 w 18982931"/>
              <a:gd name="connsiteY1050" fmla="*/ 2284398 h 4449429"/>
              <a:gd name="connsiteX1051" fmla="*/ 7919042 w 18982931"/>
              <a:gd name="connsiteY1051" fmla="*/ 2284398 h 4449429"/>
              <a:gd name="connsiteX1052" fmla="*/ 7919042 w 18982931"/>
              <a:gd name="connsiteY1052" fmla="*/ 2473736 h 4449429"/>
              <a:gd name="connsiteX1053" fmla="*/ 8108380 w 18982931"/>
              <a:gd name="connsiteY1053" fmla="*/ 2473736 h 4449429"/>
              <a:gd name="connsiteX1054" fmla="*/ 8142338 w 18982931"/>
              <a:gd name="connsiteY1054" fmla="*/ 2481454 h 4449429"/>
              <a:gd name="connsiteX1055" fmla="*/ 8144242 w 18982931"/>
              <a:gd name="connsiteY1055" fmla="*/ 2485067 h 4449429"/>
              <a:gd name="connsiteX1056" fmla="*/ 8144242 w 18982931"/>
              <a:gd name="connsiteY1056" fmla="*/ 1280084 h 4449429"/>
              <a:gd name="connsiteX1057" fmla="*/ 8189518 w 18982931"/>
              <a:gd name="connsiteY1057" fmla="*/ 1115443 h 4449429"/>
              <a:gd name="connsiteX1058" fmla="*/ 8230679 w 18982931"/>
              <a:gd name="connsiteY1058" fmla="*/ 1090746 h 4449429"/>
              <a:gd name="connsiteX1059" fmla="*/ 8477642 w 18982931"/>
              <a:gd name="connsiteY1059" fmla="*/ 1090746 h 4449429"/>
              <a:gd name="connsiteX1060" fmla="*/ 8518799 w 18982931"/>
              <a:gd name="connsiteY1060" fmla="*/ 1111328 h 4449429"/>
              <a:gd name="connsiteX1061" fmla="*/ 8568194 w 18982931"/>
              <a:gd name="connsiteY1061" fmla="*/ 1288315 h 4449429"/>
              <a:gd name="connsiteX1062" fmla="*/ 8572304 w 18982931"/>
              <a:gd name="connsiteY1062" fmla="*/ 2152681 h 4449429"/>
              <a:gd name="connsiteX1063" fmla="*/ 8572304 w 18982931"/>
              <a:gd name="connsiteY1063" fmla="*/ 2222656 h 4449429"/>
              <a:gd name="connsiteX1064" fmla="*/ 8827499 w 18982931"/>
              <a:gd name="connsiteY1064" fmla="*/ 2222656 h 4449429"/>
              <a:gd name="connsiteX1065" fmla="*/ 8827499 w 18982931"/>
              <a:gd name="connsiteY1065" fmla="*/ 2053897 h 4449429"/>
              <a:gd name="connsiteX1066" fmla="*/ 8827499 w 18982931"/>
              <a:gd name="connsiteY1066" fmla="*/ 1996272 h 4449429"/>
              <a:gd name="connsiteX1067" fmla="*/ 8926285 w 18982931"/>
              <a:gd name="connsiteY1067" fmla="*/ 1876910 h 4449429"/>
              <a:gd name="connsiteX1068" fmla="*/ 8926285 w 18982931"/>
              <a:gd name="connsiteY1068" fmla="*/ 1757542 h 4449429"/>
              <a:gd name="connsiteX1069" fmla="*/ 8926285 w 18982931"/>
              <a:gd name="connsiteY1069" fmla="*/ 1527045 h 4449429"/>
              <a:gd name="connsiteX1070" fmla="*/ 8950980 w 18982931"/>
              <a:gd name="connsiteY1070" fmla="*/ 1432378 h 4449429"/>
              <a:gd name="connsiteX1071" fmla="*/ 8950980 w 18982931"/>
              <a:gd name="connsiteY1071" fmla="*/ 1424146 h 4449429"/>
              <a:gd name="connsiteX1072" fmla="*/ 8983911 w 18982931"/>
              <a:gd name="connsiteY1072" fmla="*/ 1107210 h 4449429"/>
              <a:gd name="connsiteX1073" fmla="*/ 8992140 w 18982931"/>
              <a:gd name="connsiteY1073" fmla="*/ 1049586 h 4449429"/>
              <a:gd name="connsiteX1074" fmla="*/ 9012723 w 18982931"/>
              <a:gd name="connsiteY1074" fmla="*/ 1049586 h 4449429"/>
              <a:gd name="connsiteX1075" fmla="*/ 9049767 w 18982931"/>
              <a:gd name="connsiteY1075" fmla="*/ 1325362 h 4449429"/>
              <a:gd name="connsiteX1076" fmla="*/ 9115624 w 18982931"/>
              <a:gd name="connsiteY1076" fmla="*/ 1329476 h 4449429"/>
              <a:gd name="connsiteX1077" fmla="*/ 9165014 w 18982931"/>
              <a:gd name="connsiteY1077" fmla="*/ 1436493 h 4449429"/>
              <a:gd name="connsiteX1078" fmla="*/ 9181479 w 18982931"/>
              <a:gd name="connsiteY1078" fmla="*/ 1494116 h 4449429"/>
              <a:gd name="connsiteX1079" fmla="*/ 9181479 w 18982931"/>
              <a:gd name="connsiteY1079" fmla="*/ 1823399 h 4449429"/>
              <a:gd name="connsiteX1080" fmla="*/ 9181479 w 18982931"/>
              <a:gd name="connsiteY1080" fmla="*/ 1881023 h 4449429"/>
              <a:gd name="connsiteX1081" fmla="*/ 9280267 w 18982931"/>
              <a:gd name="connsiteY1081" fmla="*/ 1881023 h 4449429"/>
              <a:gd name="connsiteX1082" fmla="*/ 9280267 w 18982931"/>
              <a:gd name="connsiteY1082" fmla="*/ 1815166 h 4449429"/>
              <a:gd name="connsiteX1083" fmla="*/ 9280267 w 18982931"/>
              <a:gd name="connsiteY1083" fmla="*/ 304587 h 4449429"/>
              <a:gd name="connsiteX1084" fmla="*/ 9346122 w 18982931"/>
              <a:gd name="connsiteY1084" fmla="*/ 238731 h 4449429"/>
              <a:gd name="connsiteX1085" fmla="*/ 9453137 w 18982931"/>
              <a:gd name="connsiteY1085" fmla="*/ 341628 h 4449429"/>
              <a:gd name="connsiteX1086" fmla="*/ 9453137 w 18982931"/>
              <a:gd name="connsiteY1086" fmla="*/ 1815166 h 4449429"/>
              <a:gd name="connsiteX1087" fmla="*/ 9453137 w 18982931"/>
              <a:gd name="connsiteY1087" fmla="*/ 1876910 h 4449429"/>
              <a:gd name="connsiteX1088" fmla="*/ 9551919 w 18982931"/>
              <a:gd name="connsiteY1088" fmla="*/ 1876910 h 4449429"/>
              <a:gd name="connsiteX1089" fmla="*/ 9551919 w 18982931"/>
              <a:gd name="connsiteY1089" fmla="*/ 1724614 h 4449429"/>
              <a:gd name="connsiteX1090" fmla="*/ 9551919 w 18982931"/>
              <a:gd name="connsiteY1090" fmla="*/ 1481771 h 4449429"/>
              <a:gd name="connsiteX1091" fmla="*/ 9597198 w 18982931"/>
              <a:gd name="connsiteY1091" fmla="*/ 1374754 h 4449429"/>
              <a:gd name="connsiteX1092" fmla="*/ 9613662 w 18982931"/>
              <a:gd name="connsiteY1092" fmla="*/ 1325362 h 4449429"/>
              <a:gd name="connsiteX1093" fmla="*/ 9683632 w 18982931"/>
              <a:gd name="connsiteY1093" fmla="*/ 1325362 h 4449429"/>
              <a:gd name="connsiteX1094" fmla="*/ 9683632 w 18982931"/>
              <a:gd name="connsiteY1094" fmla="*/ 1522931 h 4449429"/>
              <a:gd name="connsiteX1095" fmla="*/ 9819464 w 18982931"/>
              <a:gd name="connsiteY1095" fmla="*/ 1522931 h 4449429"/>
              <a:gd name="connsiteX1096" fmla="*/ 9819464 w 18982931"/>
              <a:gd name="connsiteY1096" fmla="*/ 1720501 h 4449429"/>
              <a:gd name="connsiteX1097" fmla="*/ 9819464 w 18982931"/>
              <a:gd name="connsiteY1097" fmla="*/ 1835749 h 4449429"/>
              <a:gd name="connsiteX1098" fmla="*/ 9868856 w 18982931"/>
              <a:gd name="connsiteY1098" fmla="*/ 1885142 h 4449429"/>
              <a:gd name="connsiteX1099" fmla="*/ 9922361 w 18982931"/>
              <a:gd name="connsiteY1099" fmla="*/ 1938648 h 4449429"/>
              <a:gd name="connsiteX1100" fmla="*/ 9922361 w 18982931"/>
              <a:gd name="connsiteY1100" fmla="*/ 2226770 h 4449429"/>
              <a:gd name="connsiteX1101" fmla="*/ 10189906 w 18982931"/>
              <a:gd name="connsiteY1101" fmla="*/ 2226770 h 4449429"/>
              <a:gd name="connsiteX1102" fmla="*/ 10189906 w 18982931"/>
              <a:gd name="connsiteY1102" fmla="*/ 1864559 h 4449429"/>
              <a:gd name="connsiteX1103" fmla="*/ 10251644 w 18982931"/>
              <a:gd name="connsiteY1103" fmla="*/ 1852213 h 4449429"/>
              <a:gd name="connsiteX1104" fmla="*/ 10251644 w 18982931"/>
              <a:gd name="connsiteY1104" fmla="*/ 1465306 h 4449429"/>
              <a:gd name="connsiteX1105" fmla="*/ 10198137 w 18982931"/>
              <a:gd name="connsiteY1105" fmla="*/ 1461188 h 4449429"/>
              <a:gd name="connsiteX1106" fmla="*/ 10198137 w 18982931"/>
              <a:gd name="connsiteY1106" fmla="*/ 1317129 h 4449429"/>
              <a:gd name="connsiteX1107" fmla="*/ 10572694 w 18982931"/>
              <a:gd name="connsiteY1107" fmla="*/ 1317129 h 4449429"/>
              <a:gd name="connsiteX1108" fmla="*/ 10572694 w 18982931"/>
              <a:gd name="connsiteY1108" fmla="*/ 2140336 h 4449429"/>
              <a:gd name="connsiteX1109" fmla="*/ 10642669 w 18982931"/>
              <a:gd name="connsiteY1109" fmla="*/ 2144449 h 4449429"/>
              <a:gd name="connsiteX1110" fmla="*/ 10642669 w 18982931"/>
              <a:gd name="connsiteY1110" fmla="*/ 2477849 h 4449429"/>
              <a:gd name="connsiteX1111" fmla="*/ 10885512 w 18982931"/>
              <a:gd name="connsiteY1111" fmla="*/ 2477849 h 4449429"/>
              <a:gd name="connsiteX1112" fmla="*/ 10885512 w 18982931"/>
              <a:gd name="connsiteY1112" fmla="*/ 2292626 h 4449429"/>
              <a:gd name="connsiteX1113" fmla="*/ 10959601 w 18982931"/>
              <a:gd name="connsiteY1113" fmla="*/ 2292626 h 4449429"/>
              <a:gd name="connsiteX1114" fmla="*/ 10959601 w 18982931"/>
              <a:gd name="connsiteY1114" fmla="*/ 2477849 h 4449429"/>
              <a:gd name="connsiteX1115" fmla="*/ 11066618 w 18982931"/>
              <a:gd name="connsiteY1115" fmla="*/ 2477849 h 4449429"/>
              <a:gd name="connsiteX1116" fmla="*/ 11107778 w 18982931"/>
              <a:gd name="connsiteY1116" fmla="*/ 2284395 h 4449429"/>
              <a:gd name="connsiteX1117" fmla="*/ 11136593 w 18982931"/>
              <a:gd name="connsiteY1117" fmla="*/ 2053897 h 4449429"/>
              <a:gd name="connsiteX1118" fmla="*/ 11136593 w 18982931"/>
              <a:gd name="connsiteY1118" fmla="*/ 1061936 h 4449429"/>
              <a:gd name="connsiteX1119" fmla="*/ 11148938 w 18982931"/>
              <a:gd name="connsiteY1119" fmla="*/ 938454 h 4449429"/>
              <a:gd name="connsiteX1120" fmla="*/ 11161288 w 18982931"/>
              <a:gd name="connsiteY1120" fmla="*/ 938454 h 4449429"/>
              <a:gd name="connsiteX1121" fmla="*/ 11177753 w 18982931"/>
              <a:gd name="connsiteY1121" fmla="*/ 983729 h 4449429"/>
              <a:gd name="connsiteX1122" fmla="*/ 11231258 w 18982931"/>
              <a:gd name="connsiteY1122" fmla="*/ 572126 h 4449429"/>
              <a:gd name="connsiteX1123" fmla="*/ 11243610 w 18982931"/>
              <a:gd name="connsiteY1123" fmla="*/ 572126 h 4449429"/>
              <a:gd name="connsiteX1124" fmla="*/ 11284770 w 18982931"/>
              <a:gd name="connsiteY1124" fmla="*/ 946687 h 4449429"/>
              <a:gd name="connsiteX1125" fmla="*/ 11325929 w 18982931"/>
              <a:gd name="connsiteY1125" fmla="*/ 934337 h 4449429"/>
              <a:gd name="connsiteX1126" fmla="*/ 11342394 w 18982931"/>
              <a:gd name="connsiteY1126" fmla="*/ 1061936 h 4449429"/>
              <a:gd name="connsiteX1127" fmla="*/ 11342394 w 18982931"/>
              <a:gd name="connsiteY1127" fmla="*/ 1300666 h 4449429"/>
              <a:gd name="connsiteX1128" fmla="*/ 11358857 w 18982931"/>
              <a:gd name="connsiteY1128" fmla="*/ 2132104 h 4449429"/>
              <a:gd name="connsiteX1129" fmla="*/ 11362976 w 18982931"/>
              <a:gd name="connsiteY1129" fmla="*/ 2165031 h 4449429"/>
              <a:gd name="connsiteX1130" fmla="*/ 11453524 w 18982931"/>
              <a:gd name="connsiteY1130" fmla="*/ 2165031 h 4449429"/>
              <a:gd name="connsiteX1131" fmla="*/ 11457643 w 18982931"/>
              <a:gd name="connsiteY1131" fmla="*/ 2082711 h 4449429"/>
              <a:gd name="connsiteX1132" fmla="*/ 11535845 w 18982931"/>
              <a:gd name="connsiteY1132" fmla="*/ 2078592 h 4449429"/>
              <a:gd name="connsiteX1133" fmla="*/ 11535845 w 18982931"/>
              <a:gd name="connsiteY1133" fmla="*/ 2004505 h 4449429"/>
              <a:gd name="connsiteX1134" fmla="*/ 11548195 w 18982931"/>
              <a:gd name="connsiteY1134" fmla="*/ 1736964 h 4449429"/>
              <a:gd name="connsiteX1135" fmla="*/ 11609938 w 18982931"/>
              <a:gd name="connsiteY1135" fmla="*/ 1609365 h 4449429"/>
              <a:gd name="connsiteX1136" fmla="*/ 11688140 w 18982931"/>
              <a:gd name="connsiteY1136" fmla="*/ 1765774 h 4449429"/>
              <a:gd name="connsiteX1137" fmla="*/ 11688140 w 18982931"/>
              <a:gd name="connsiteY1137" fmla="*/ 2082711 h 4449429"/>
              <a:gd name="connsiteX1138" fmla="*/ 11910406 w 18982931"/>
              <a:gd name="connsiteY1138" fmla="*/ 2148567 h 4449429"/>
              <a:gd name="connsiteX1139" fmla="*/ 11988608 w 18982931"/>
              <a:gd name="connsiteY1139" fmla="*/ 2119754 h 4449429"/>
              <a:gd name="connsiteX1140" fmla="*/ 11991181 w 18982931"/>
              <a:gd name="connsiteY1140" fmla="*/ 2153197 h 4449429"/>
              <a:gd name="connsiteX1141" fmla="*/ 11993908 w 18982931"/>
              <a:gd name="connsiteY1141" fmla="*/ 2158900 h 4449429"/>
              <a:gd name="connsiteX1142" fmla="*/ 11993908 w 18982931"/>
              <a:gd name="connsiteY1142" fmla="*/ 2156799 h 4449429"/>
              <a:gd name="connsiteX1143" fmla="*/ 11998023 w 18982931"/>
              <a:gd name="connsiteY1143" fmla="*/ 2115639 h 4449429"/>
              <a:gd name="connsiteX1144" fmla="*/ 12010373 w 18982931"/>
              <a:gd name="connsiteY1144" fmla="*/ 2115639 h 4449429"/>
              <a:gd name="connsiteX1145" fmla="*/ 12014490 w 18982931"/>
              <a:gd name="connsiteY1145" fmla="*/ 2185614 h 4449429"/>
              <a:gd name="connsiteX1146" fmla="*/ 12055650 w 18982931"/>
              <a:gd name="connsiteY1146" fmla="*/ 2259703 h 4449429"/>
              <a:gd name="connsiteX1147" fmla="*/ 12109157 w 18982931"/>
              <a:gd name="connsiteY1147" fmla="*/ 2267933 h 4449429"/>
              <a:gd name="connsiteX1148" fmla="*/ 12137972 w 18982931"/>
              <a:gd name="connsiteY1148" fmla="*/ 2580753 h 4449429"/>
              <a:gd name="connsiteX1149" fmla="*/ 12150317 w 18982931"/>
              <a:gd name="connsiteY1149" fmla="*/ 2580753 h 4449429"/>
              <a:gd name="connsiteX1150" fmla="*/ 12179132 w 18982931"/>
              <a:gd name="connsiteY1150" fmla="*/ 2411992 h 4449429"/>
              <a:gd name="connsiteX1151" fmla="*/ 12207942 w 18982931"/>
              <a:gd name="connsiteY1151" fmla="*/ 2160917 h 4449429"/>
              <a:gd name="connsiteX1152" fmla="*/ 12216174 w 18982931"/>
              <a:gd name="connsiteY1152" fmla="*/ 2152686 h 4449429"/>
              <a:gd name="connsiteX1153" fmla="*/ 12331423 w 18982931"/>
              <a:gd name="connsiteY1153" fmla="*/ 2152686 h 4449429"/>
              <a:gd name="connsiteX1154" fmla="*/ 12331423 w 18982931"/>
              <a:gd name="connsiteY1154" fmla="*/ 2317327 h 4449429"/>
              <a:gd name="connsiteX1155" fmla="*/ 12496064 w 18982931"/>
              <a:gd name="connsiteY1155" fmla="*/ 2313208 h 4449429"/>
              <a:gd name="connsiteX1156" fmla="*/ 12557802 w 18982931"/>
              <a:gd name="connsiteY1156" fmla="*/ 2210310 h 4449429"/>
              <a:gd name="connsiteX1157" fmla="*/ 12566034 w 18982931"/>
              <a:gd name="connsiteY1157" fmla="*/ 2206191 h 4449429"/>
              <a:gd name="connsiteX1158" fmla="*/ 12598962 w 18982931"/>
              <a:gd name="connsiteY1158" fmla="*/ 2267933 h 4449429"/>
              <a:gd name="connsiteX1159" fmla="*/ 12607194 w 18982931"/>
              <a:gd name="connsiteY1159" fmla="*/ 2263816 h 4449429"/>
              <a:gd name="connsiteX1160" fmla="*/ 12607194 w 18982931"/>
              <a:gd name="connsiteY1160" fmla="*/ 1461193 h 4449429"/>
              <a:gd name="connsiteX1161" fmla="*/ 12677169 w 18982931"/>
              <a:gd name="connsiteY1161" fmla="*/ 1230695 h 4449429"/>
              <a:gd name="connsiteX1162" fmla="*/ 12920017 w 18982931"/>
              <a:gd name="connsiteY1162" fmla="*/ 1230695 h 4449429"/>
              <a:gd name="connsiteX1163" fmla="*/ 12948827 w 18982931"/>
              <a:gd name="connsiteY1163" fmla="*/ 1490003 h 4449429"/>
              <a:gd name="connsiteX1164" fmla="*/ 12948827 w 18982931"/>
              <a:gd name="connsiteY1164" fmla="*/ 1909838 h 4449429"/>
              <a:gd name="connsiteX1165" fmla="*/ 12948827 w 18982931"/>
              <a:gd name="connsiteY1165" fmla="*/ 1975695 h 4449429"/>
              <a:gd name="connsiteX1166" fmla="*/ 12969405 w 18982931"/>
              <a:gd name="connsiteY1166" fmla="*/ 1979812 h 4449429"/>
              <a:gd name="connsiteX1167" fmla="*/ 12989987 w 18982931"/>
              <a:gd name="connsiteY1167" fmla="*/ 1913955 h 4449429"/>
              <a:gd name="connsiteX1168" fmla="*/ 12989987 w 18982931"/>
              <a:gd name="connsiteY1168" fmla="*/ 1469425 h 4449429"/>
              <a:gd name="connsiteX1169" fmla="*/ 13064076 w 18982931"/>
              <a:gd name="connsiteY1169" fmla="*/ 1395336 h 4449429"/>
              <a:gd name="connsiteX1170" fmla="*/ 13146396 w 18982931"/>
              <a:gd name="connsiteY1170" fmla="*/ 1395336 h 4449429"/>
              <a:gd name="connsiteX1171" fmla="*/ 13146396 w 18982931"/>
              <a:gd name="connsiteY1171" fmla="*/ 1111328 h 4449429"/>
              <a:gd name="connsiteX1172" fmla="*/ 13216366 w 18982931"/>
              <a:gd name="connsiteY1172" fmla="*/ 1103096 h 4449429"/>
              <a:gd name="connsiteX1173" fmla="*/ 13228716 w 18982931"/>
              <a:gd name="connsiteY1173" fmla="*/ 1041358 h 4449429"/>
              <a:gd name="connsiteX1174" fmla="*/ 13368662 w 18982931"/>
              <a:gd name="connsiteY1174" fmla="*/ 1041358 h 4449429"/>
              <a:gd name="connsiteX1175" fmla="*/ 13368662 w 18982931"/>
              <a:gd name="connsiteY1175" fmla="*/ 687379 h 4449429"/>
              <a:gd name="connsiteX1176" fmla="*/ 13483911 w 18982931"/>
              <a:gd name="connsiteY1176" fmla="*/ 687379 h 4449429"/>
              <a:gd name="connsiteX1177" fmla="*/ 13483911 w 18982931"/>
              <a:gd name="connsiteY1177" fmla="*/ 617404 h 4449429"/>
              <a:gd name="connsiteX1178" fmla="*/ 13483911 w 18982931"/>
              <a:gd name="connsiteY1178" fmla="*/ 131714 h 4449429"/>
              <a:gd name="connsiteX1179" fmla="*/ 13541534 w 18982931"/>
              <a:gd name="connsiteY1179" fmla="*/ 74089 h 4449429"/>
              <a:gd name="connsiteX1180" fmla="*/ 13685593 w 18982931"/>
              <a:gd name="connsiteY1180" fmla="*/ 74089 h 4449429"/>
              <a:gd name="connsiteX1181" fmla="*/ 13730872 w 18982931"/>
              <a:gd name="connsiteY1181" fmla="*/ 49392 h 4449429"/>
              <a:gd name="connsiteX1182" fmla="*/ 13739104 w 18982931"/>
              <a:gd name="connsiteY1182" fmla="*/ 0 h 4449429"/>
              <a:gd name="connsiteX0" fmla="*/ 16404499 w 18982931"/>
              <a:gd name="connsiteY0" fmla="*/ 4309270 h 4449429"/>
              <a:gd name="connsiteX1" fmla="*/ 16404499 w 18982931"/>
              <a:gd name="connsiteY1" fmla="*/ 4366104 h 4449429"/>
              <a:gd name="connsiteX2" fmla="*/ 16461332 w 18982931"/>
              <a:gd name="connsiteY2" fmla="*/ 4366104 h 4449429"/>
              <a:gd name="connsiteX3" fmla="*/ 16461332 w 18982931"/>
              <a:gd name="connsiteY3" fmla="*/ 4309270 h 4449429"/>
              <a:gd name="connsiteX4" fmla="*/ 16404499 w 18982931"/>
              <a:gd name="connsiteY4" fmla="*/ 4309270 h 4449429"/>
              <a:gd name="connsiteX5" fmla="*/ 16292444 w 18982931"/>
              <a:gd name="connsiteY5" fmla="*/ 4309270 h 4449429"/>
              <a:gd name="connsiteX6" fmla="*/ 16292444 w 18982931"/>
              <a:gd name="connsiteY6" fmla="*/ 4366104 h 4449429"/>
              <a:gd name="connsiteX7" fmla="*/ 16349278 w 18982931"/>
              <a:gd name="connsiteY7" fmla="*/ 4366104 h 4449429"/>
              <a:gd name="connsiteX8" fmla="*/ 16349278 w 18982931"/>
              <a:gd name="connsiteY8" fmla="*/ 4309270 h 4449429"/>
              <a:gd name="connsiteX9" fmla="*/ 16292444 w 18982931"/>
              <a:gd name="connsiteY9" fmla="*/ 4309270 h 4449429"/>
              <a:gd name="connsiteX10" fmla="*/ 16180390 w 18982931"/>
              <a:gd name="connsiteY10" fmla="*/ 4309270 h 4449429"/>
              <a:gd name="connsiteX11" fmla="*/ 16180390 w 18982931"/>
              <a:gd name="connsiteY11" fmla="*/ 4366104 h 4449429"/>
              <a:gd name="connsiteX12" fmla="*/ 16237224 w 18982931"/>
              <a:gd name="connsiteY12" fmla="*/ 4366104 h 4449429"/>
              <a:gd name="connsiteX13" fmla="*/ 16237224 w 18982931"/>
              <a:gd name="connsiteY13" fmla="*/ 4309270 h 4449429"/>
              <a:gd name="connsiteX14" fmla="*/ 16180390 w 18982931"/>
              <a:gd name="connsiteY14" fmla="*/ 4309270 h 4449429"/>
              <a:gd name="connsiteX15" fmla="*/ 2813944 w 18982931"/>
              <a:gd name="connsiteY15" fmla="*/ 4309269 h 4449429"/>
              <a:gd name="connsiteX16" fmla="*/ 2813944 w 18982931"/>
              <a:gd name="connsiteY16" fmla="*/ 4366102 h 4449429"/>
              <a:gd name="connsiteX17" fmla="*/ 2870780 w 18982931"/>
              <a:gd name="connsiteY17" fmla="*/ 4366102 h 4449429"/>
              <a:gd name="connsiteX18" fmla="*/ 2870780 w 18982931"/>
              <a:gd name="connsiteY18" fmla="*/ 4309269 h 4449429"/>
              <a:gd name="connsiteX19" fmla="*/ 2813944 w 18982931"/>
              <a:gd name="connsiteY19" fmla="*/ 4309269 h 4449429"/>
              <a:gd name="connsiteX20" fmla="*/ 2701890 w 18982931"/>
              <a:gd name="connsiteY20" fmla="*/ 4309269 h 4449429"/>
              <a:gd name="connsiteX21" fmla="*/ 2701890 w 18982931"/>
              <a:gd name="connsiteY21" fmla="*/ 4366102 h 4449429"/>
              <a:gd name="connsiteX22" fmla="*/ 2758723 w 18982931"/>
              <a:gd name="connsiteY22" fmla="*/ 4366102 h 4449429"/>
              <a:gd name="connsiteX23" fmla="*/ 2758723 w 18982931"/>
              <a:gd name="connsiteY23" fmla="*/ 4309269 h 4449429"/>
              <a:gd name="connsiteX24" fmla="*/ 2701890 w 18982931"/>
              <a:gd name="connsiteY24" fmla="*/ 4309269 h 4449429"/>
              <a:gd name="connsiteX25" fmla="*/ 2589843 w 18982931"/>
              <a:gd name="connsiteY25" fmla="*/ 4309269 h 4449429"/>
              <a:gd name="connsiteX26" fmla="*/ 2589843 w 18982931"/>
              <a:gd name="connsiteY26" fmla="*/ 4366102 h 4449429"/>
              <a:gd name="connsiteX27" fmla="*/ 2646669 w 18982931"/>
              <a:gd name="connsiteY27" fmla="*/ 4366102 h 4449429"/>
              <a:gd name="connsiteX28" fmla="*/ 2646669 w 18982931"/>
              <a:gd name="connsiteY28" fmla="*/ 4309269 h 4449429"/>
              <a:gd name="connsiteX29" fmla="*/ 2589843 w 18982931"/>
              <a:gd name="connsiteY29" fmla="*/ 4309269 h 4449429"/>
              <a:gd name="connsiteX30" fmla="*/ 16404499 w 18982931"/>
              <a:gd name="connsiteY30" fmla="*/ 4163982 h 4449429"/>
              <a:gd name="connsiteX31" fmla="*/ 16404499 w 18982931"/>
              <a:gd name="connsiteY31" fmla="*/ 4220816 h 4449429"/>
              <a:gd name="connsiteX32" fmla="*/ 16461332 w 18982931"/>
              <a:gd name="connsiteY32" fmla="*/ 4220816 h 4449429"/>
              <a:gd name="connsiteX33" fmla="*/ 16461332 w 18982931"/>
              <a:gd name="connsiteY33" fmla="*/ 4163982 h 4449429"/>
              <a:gd name="connsiteX34" fmla="*/ 16404499 w 18982931"/>
              <a:gd name="connsiteY34" fmla="*/ 4163982 h 4449429"/>
              <a:gd name="connsiteX35" fmla="*/ 16292444 w 18982931"/>
              <a:gd name="connsiteY35" fmla="*/ 4163982 h 4449429"/>
              <a:gd name="connsiteX36" fmla="*/ 16292444 w 18982931"/>
              <a:gd name="connsiteY36" fmla="*/ 4220816 h 4449429"/>
              <a:gd name="connsiteX37" fmla="*/ 16349278 w 18982931"/>
              <a:gd name="connsiteY37" fmla="*/ 4220816 h 4449429"/>
              <a:gd name="connsiteX38" fmla="*/ 16349278 w 18982931"/>
              <a:gd name="connsiteY38" fmla="*/ 4163982 h 4449429"/>
              <a:gd name="connsiteX39" fmla="*/ 16292444 w 18982931"/>
              <a:gd name="connsiteY39" fmla="*/ 4163982 h 4449429"/>
              <a:gd name="connsiteX40" fmla="*/ 16180390 w 18982931"/>
              <a:gd name="connsiteY40" fmla="*/ 4163982 h 4449429"/>
              <a:gd name="connsiteX41" fmla="*/ 16180390 w 18982931"/>
              <a:gd name="connsiteY41" fmla="*/ 4220816 h 4449429"/>
              <a:gd name="connsiteX42" fmla="*/ 16237224 w 18982931"/>
              <a:gd name="connsiteY42" fmla="*/ 4220816 h 4449429"/>
              <a:gd name="connsiteX43" fmla="*/ 16237224 w 18982931"/>
              <a:gd name="connsiteY43" fmla="*/ 4163982 h 4449429"/>
              <a:gd name="connsiteX44" fmla="*/ 16180390 w 18982931"/>
              <a:gd name="connsiteY44" fmla="*/ 4163982 h 4449429"/>
              <a:gd name="connsiteX45" fmla="*/ 2813944 w 18982931"/>
              <a:gd name="connsiteY45" fmla="*/ 4163981 h 4449429"/>
              <a:gd name="connsiteX46" fmla="*/ 2813944 w 18982931"/>
              <a:gd name="connsiteY46" fmla="*/ 4220814 h 4449429"/>
              <a:gd name="connsiteX47" fmla="*/ 2870780 w 18982931"/>
              <a:gd name="connsiteY47" fmla="*/ 4220814 h 4449429"/>
              <a:gd name="connsiteX48" fmla="*/ 2870780 w 18982931"/>
              <a:gd name="connsiteY48" fmla="*/ 4163981 h 4449429"/>
              <a:gd name="connsiteX49" fmla="*/ 2813944 w 18982931"/>
              <a:gd name="connsiteY49" fmla="*/ 4163981 h 4449429"/>
              <a:gd name="connsiteX50" fmla="*/ 2701890 w 18982931"/>
              <a:gd name="connsiteY50" fmla="*/ 4163981 h 4449429"/>
              <a:gd name="connsiteX51" fmla="*/ 2701890 w 18982931"/>
              <a:gd name="connsiteY51" fmla="*/ 4220814 h 4449429"/>
              <a:gd name="connsiteX52" fmla="*/ 2758723 w 18982931"/>
              <a:gd name="connsiteY52" fmla="*/ 4220814 h 4449429"/>
              <a:gd name="connsiteX53" fmla="*/ 2758723 w 18982931"/>
              <a:gd name="connsiteY53" fmla="*/ 4163981 h 4449429"/>
              <a:gd name="connsiteX54" fmla="*/ 2701890 w 18982931"/>
              <a:gd name="connsiteY54" fmla="*/ 4163981 h 4449429"/>
              <a:gd name="connsiteX55" fmla="*/ 2589843 w 18982931"/>
              <a:gd name="connsiteY55" fmla="*/ 4163981 h 4449429"/>
              <a:gd name="connsiteX56" fmla="*/ 2589843 w 18982931"/>
              <a:gd name="connsiteY56" fmla="*/ 4220814 h 4449429"/>
              <a:gd name="connsiteX57" fmla="*/ 2646669 w 18982931"/>
              <a:gd name="connsiteY57" fmla="*/ 4220814 h 4449429"/>
              <a:gd name="connsiteX58" fmla="*/ 2646669 w 18982931"/>
              <a:gd name="connsiteY58" fmla="*/ 4163981 h 4449429"/>
              <a:gd name="connsiteX59" fmla="*/ 2589843 w 18982931"/>
              <a:gd name="connsiteY59" fmla="*/ 4163981 h 4449429"/>
              <a:gd name="connsiteX60" fmla="*/ 9851983 w 18982931"/>
              <a:gd name="connsiteY60" fmla="*/ 4073253 h 4449429"/>
              <a:gd name="connsiteX61" fmla="*/ 9851983 w 18982931"/>
              <a:gd name="connsiteY61" fmla="*/ 4282100 h 4449429"/>
              <a:gd name="connsiteX62" fmla="*/ 9897683 w 18982931"/>
              <a:gd name="connsiteY62" fmla="*/ 4282100 h 4449429"/>
              <a:gd name="connsiteX63" fmla="*/ 9897683 w 18982931"/>
              <a:gd name="connsiteY63" fmla="*/ 4073253 h 4449429"/>
              <a:gd name="connsiteX64" fmla="*/ 9851983 w 18982931"/>
              <a:gd name="connsiteY64" fmla="*/ 4073253 h 4449429"/>
              <a:gd name="connsiteX65" fmla="*/ 9760354 w 18982931"/>
              <a:gd name="connsiteY65" fmla="*/ 4073253 h 4449429"/>
              <a:gd name="connsiteX66" fmla="*/ 9760354 w 18982931"/>
              <a:gd name="connsiteY66" fmla="*/ 4282100 h 4449429"/>
              <a:gd name="connsiteX67" fmla="*/ 9806054 w 18982931"/>
              <a:gd name="connsiteY67" fmla="*/ 4282100 h 4449429"/>
              <a:gd name="connsiteX68" fmla="*/ 9806054 w 18982931"/>
              <a:gd name="connsiteY68" fmla="*/ 4073253 h 4449429"/>
              <a:gd name="connsiteX69" fmla="*/ 9760354 w 18982931"/>
              <a:gd name="connsiteY69" fmla="*/ 4073253 h 4449429"/>
              <a:gd name="connsiteX70" fmla="*/ 9668723 w 18982931"/>
              <a:gd name="connsiteY70" fmla="*/ 4073253 h 4449429"/>
              <a:gd name="connsiteX71" fmla="*/ 9668723 w 18982931"/>
              <a:gd name="connsiteY71" fmla="*/ 4282100 h 4449429"/>
              <a:gd name="connsiteX72" fmla="*/ 9714423 w 18982931"/>
              <a:gd name="connsiteY72" fmla="*/ 4282100 h 4449429"/>
              <a:gd name="connsiteX73" fmla="*/ 9714423 w 18982931"/>
              <a:gd name="connsiteY73" fmla="*/ 4073253 h 4449429"/>
              <a:gd name="connsiteX74" fmla="*/ 9668723 w 18982931"/>
              <a:gd name="connsiteY74" fmla="*/ 4073253 h 4449429"/>
              <a:gd name="connsiteX75" fmla="*/ 9577094 w 18982931"/>
              <a:gd name="connsiteY75" fmla="*/ 4073253 h 4449429"/>
              <a:gd name="connsiteX76" fmla="*/ 9577094 w 18982931"/>
              <a:gd name="connsiteY76" fmla="*/ 4282100 h 4449429"/>
              <a:gd name="connsiteX77" fmla="*/ 9622794 w 18982931"/>
              <a:gd name="connsiteY77" fmla="*/ 4282100 h 4449429"/>
              <a:gd name="connsiteX78" fmla="*/ 9622794 w 18982931"/>
              <a:gd name="connsiteY78" fmla="*/ 4073253 h 4449429"/>
              <a:gd name="connsiteX79" fmla="*/ 9577094 w 18982931"/>
              <a:gd name="connsiteY79" fmla="*/ 4073253 h 4449429"/>
              <a:gd name="connsiteX80" fmla="*/ 9485470 w 18982931"/>
              <a:gd name="connsiteY80" fmla="*/ 4073253 h 4449429"/>
              <a:gd name="connsiteX81" fmla="*/ 9485470 w 18982931"/>
              <a:gd name="connsiteY81" fmla="*/ 4282100 h 4449429"/>
              <a:gd name="connsiteX82" fmla="*/ 9531165 w 18982931"/>
              <a:gd name="connsiteY82" fmla="*/ 4282100 h 4449429"/>
              <a:gd name="connsiteX83" fmla="*/ 9531165 w 18982931"/>
              <a:gd name="connsiteY83" fmla="*/ 4073253 h 4449429"/>
              <a:gd name="connsiteX84" fmla="*/ 9485470 w 18982931"/>
              <a:gd name="connsiteY84" fmla="*/ 4073253 h 4449429"/>
              <a:gd name="connsiteX85" fmla="*/ 9393836 w 18982931"/>
              <a:gd name="connsiteY85" fmla="*/ 4073253 h 4449429"/>
              <a:gd name="connsiteX86" fmla="*/ 9393836 w 18982931"/>
              <a:gd name="connsiteY86" fmla="*/ 4282100 h 4449429"/>
              <a:gd name="connsiteX87" fmla="*/ 9439536 w 18982931"/>
              <a:gd name="connsiteY87" fmla="*/ 4282100 h 4449429"/>
              <a:gd name="connsiteX88" fmla="*/ 9439536 w 18982931"/>
              <a:gd name="connsiteY88" fmla="*/ 4073253 h 4449429"/>
              <a:gd name="connsiteX89" fmla="*/ 9393836 w 18982931"/>
              <a:gd name="connsiteY89" fmla="*/ 4073253 h 4449429"/>
              <a:gd name="connsiteX90" fmla="*/ 9302203 w 18982931"/>
              <a:gd name="connsiteY90" fmla="*/ 4073253 h 4449429"/>
              <a:gd name="connsiteX91" fmla="*/ 9302203 w 18982931"/>
              <a:gd name="connsiteY91" fmla="*/ 4282100 h 4449429"/>
              <a:gd name="connsiteX92" fmla="*/ 9347904 w 18982931"/>
              <a:gd name="connsiteY92" fmla="*/ 4282100 h 4449429"/>
              <a:gd name="connsiteX93" fmla="*/ 9347904 w 18982931"/>
              <a:gd name="connsiteY93" fmla="*/ 4073253 h 4449429"/>
              <a:gd name="connsiteX94" fmla="*/ 9302203 w 18982931"/>
              <a:gd name="connsiteY94" fmla="*/ 4073253 h 4449429"/>
              <a:gd name="connsiteX95" fmla="*/ 16404499 w 18982931"/>
              <a:gd name="connsiteY95" fmla="*/ 4018694 h 4449429"/>
              <a:gd name="connsiteX96" fmla="*/ 16404499 w 18982931"/>
              <a:gd name="connsiteY96" fmla="*/ 4075528 h 4449429"/>
              <a:gd name="connsiteX97" fmla="*/ 16461332 w 18982931"/>
              <a:gd name="connsiteY97" fmla="*/ 4075528 h 4449429"/>
              <a:gd name="connsiteX98" fmla="*/ 16461332 w 18982931"/>
              <a:gd name="connsiteY98" fmla="*/ 4018694 h 4449429"/>
              <a:gd name="connsiteX99" fmla="*/ 16404499 w 18982931"/>
              <a:gd name="connsiteY99" fmla="*/ 4018694 h 4449429"/>
              <a:gd name="connsiteX100" fmla="*/ 16292444 w 18982931"/>
              <a:gd name="connsiteY100" fmla="*/ 4018694 h 4449429"/>
              <a:gd name="connsiteX101" fmla="*/ 16292444 w 18982931"/>
              <a:gd name="connsiteY101" fmla="*/ 4075528 h 4449429"/>
              <a:gd name="connsiteX102" fmla="*/ 16349278 w 18982931"/>
              <a:gd name="connsiteY102" fmla="*/ 4075528 h 4449429"/>
              <a:gd name="connsiteX103" fmla="*/ 16349278 w 18982931"/>
              <a:gd name="connsiteY103" fmla="*/ 4018694 h 4449429"/>
              <a:gd name="connsiteX104" fmla="*/ 16292444 w 18982931"/>
              <a:gd name="connsiteY104" fmla="*/ 4018694 h 4449429"/>
              <a:gd name="connsiteX105" fmla="*/ 16180390 w 18982931"/>
              <a:gd name="connsiteY105" fmla="*/ 4018694 h 4449429"/>
              <a:gd name="connsiteX106" fmla="*/ 16180390 w 18982931"/>
              <a:gd name="connsiteY106" fmla="*/ 4075528 h 4449429"/>
              <a:gd name="connsiteX107" fmla="*/ 16237224 w 18982931"/>
              <a:gd name="connsiteY107" fmla="*/ 4075528 h 4449429"/>
              <a:gd name="connsiteX108" fmla="*/ 16237224 w 18982931"/>
              <a:gd name="connsiteY108" fmla="*/ 4018694 h 4449429"/>
              <a:gd name="connsiteX109" fmla="*/ 16180390 w 18982931"/>
              <a:gd name="connsiteY109" fmla="*/ 4018694 h 4449429"/>
              <a:gd name="connsiteX110" fmla="*/ 2813944 w 18982931"/>
              <a:gd name="connsiteY110" fmla="*/ 4018692 h 4449429"/>
              <a:gd name="connsiteX111" fmla="*/ 2813944 w 18982931"/>
              <a:gd name="connsiteY111" fmla="*/ 4075526 h 4449429"/>
              <a:gd name="connsiteX112" fmla="*/ 2870780 w 18982931"/>
              <a:gd name="connsiteY112" fmla="*/ 4075526 h 4449429"/>
              <a:gd name="connsiteX113" fmla="*/ 2870780 w 18982931"/>
              <a:gd name="connsiteY113" fmla="*/ 4018692 h 4449429"/>
              <a:gd name="connsiteX114" fmla="*/ 2813944 w 18982931"/>
              <a:gd name="connsiteY114" fmla="*/ 4018692 h 4449429"/>
              <a:gd name="connsiteX115" fmla="*/ 2701890 w 18982931"/>
              <a:gd name="connsiteY115" fmla="*/ 4018692 h 4449429"/>
              <a:gd name="connsiteX116" fmla="*/ 2701890 w 18982931"/>
              <a:gd name="connsiteY116" fmla="*/ 4075526 h 4449429"/>
              <a:gd name="connsiteX117" fmla="*/ 2758723 w 18982931"/>
              <a:gd name="connsiteY117" fmla="*/ 4075526 h 4449429"/>
              <a:gd name="connsiteX118" fmla="*/ 2758723 w 18982931"/>
              <a:gd name="connsiteY118" fmla="*/ 4018692 h 4449429"/>
              <a:gd name="connsiteX119" fmla="*/ 2701890 w 18982931"/>
              <a:gd name="connsiteY119" fmla="*/ 4018692 h 4449429"/>
              <a:gd name="connsiteX120" fmla="*/ 2589843 w 18982931"/>
              <a:gd name="connsiteY120" fmla="*/ 4018692 h 4449429"/>
              <a:gd name="connsiteX121" fmla="*/ 2589843 w 18982931"/>
              <a:gd name="connsiteY121" fmla="*/ 4075526 h 4449429"/>
              <a:gd name="connsiteX122" fmla="*/ 2646669 w 18982931"/>
              <a:gd name="connsiteY122" fmla="*/ 4075526 h 4449429"/>
              <a:gd name="connsiteX123" fmla="*/ 2646669 w 18982931"/>
              <a:gd name="connsiteY123" fmla="*/ 4018692 h 4449429"/>
              <a:gd name="connsiteX124" fmla="*/ 2589843 w 18982931"/>
              <a:gd name="connsiteY124" fmla="*/ 4018692 h 4449429"/>
              <a:gd name="connsiteX125" fmla="*/ 16404499 w 18982931"/>
              <a:gd name="connsiteY125" fmla="*/ 3873406 h 4449429"/>
              <a:gd name="connsiteX126" fmla="*/ 16404499 w 18982931"/>
              <a:gd name="connsiteY126" fmla="*/ 3930240 h 4449429"/>
              <a:gd name="connsiteX127" fmla="*/ 16461332 w 18982931"/>
              <a:gd name="connsiteY127" fmla="*/ 3930240 h 4449429"/>
              <a:gd name="connsiteX128" fmla="*/ 16461332 w 18982931"/>
              <a:gd name="connsiteY128" fmla="*/ 3873406 h 4449429"/>
              <a:gd name="connsiteX129" fmla="*/ 16404499 w 18982931"/>
              <a:gd name="connsiteY129" fmla="*/ 3873406 h 4449429"/>
              <a:gd name="connsiteX130" fmla="*/ 16292444 w 18982931"/>
              <a:gd name="connsiteY130" fmla="*/ 3873406 h 4449429"/>
              <a:gd name="connsiteX131" fmla="*/ 16292444 w 18982931"/>
              <a:gd name="connsiteY131" fmla="*/ 3930240 h 4449429"/>
              <a:gd name="connsiteX132" fmla="*/ 16349278 w 18982931"/>
              <a:gd name="connsiteY132" fmla="*/ 3930240 h 4449429"/>
              <a:gd name="connsiteX133" fmla="*/ 16349278 w 18982931"/>
              <a:gd name="connsiteY133" fmla="*/ 3873406 h 4449429"/>
              <a:gd name="connsiteX134" fmla="*/ 16292444 w 18982931"/>
              <a:gd name="connsiteY134" fmla="*/ 3873406 h 4449429"/>
              <a:gd name="connsiteX135" fmla="*/ 16180390 w 18982931"/>
              <a:gd name="connsiteY135" fmla="*/ 3873406 h 4449429"/>
              <a:gd name="connsiteX136" fmla="*/ 16180390 w 18982931"/>
              <a:gd name="connsiteY136" fmla="*/ 3930240 h 4449429"/>
              <a:gd name="connsiteX137" fmla="*/ 16237224 w 18982931"/>
              <a:gd name="connsiteY137" fmla="*/ 3930240 h 4449429"/>
              <a:gd name="connsiteX138" fmla="*/ 16237224 w 18982931"/>
              <a:gd name="connsiteY138" fmla="*/ 3873406 h 4449429"/>
              <a:gd name="connsiteX139" fmla="*/ 16180390 w 18982931"/>
              <a:gd name="connsiteY139" fmla="*/ 3873406 h 4449429"/>
              <a:gd name="connsiteX140" fmla="*/ 2813944 w 18982931"/>
              <a:gd name="connsiteY140" fmla="*/ 3873404 h 4449429"/>
              <a:gd name="connsiteX141" fmla="*/ 2813944 w 18982931"/>
              <a:gd name="connsiteY141" fmla="*/ 3930238 h 4449429"/>
              <a:gd name="connsiteX142" fmla="*/ 2870780 w 18982931"/>
              <a:gd name="connsiteY142" fmla="*/ 3930238 h 4449429"/>
              <a:gd name="connsiteX143" fmla="*/ 2870780 w 18982931"/>
              <a:gd name="connsiteY143" fmla="*/ 3873404 h 4449429"/>
              <a:gd name="connsiteX144" fmla="*/ 2813944 w 18982931"/>
              <a:gd name="connsiteY144" fmla="*/ 3873404 h 4449429"/>
              <a:gd name="connsiteX145" fmla="*/ 2701890 w 18982931"/>
              <a:gd name="connsiteY145" fmla="*/ 3873404 h 4449429"/>
              <a:gd name="connsiteX146" fmla="*/ 2701890 w 18982931"/>
              <a:gd name="connsiteY146" fmla="*/ 3930238 h 4449429"/>
              <a:gd name="connsiteX147" fmla="*/ 2758723 w 18982931"/>
              <a:gd name="connsiteY147" fmla="*/ 3930238 h 4449429"/>
              <a:gd name="connsiteX148" fmla="*/ 2758723 w 18982931"/>
              <a:gd name="connsiteY148" fmla="*/ 3873404 h 4449429"/>
              <a:gd name="connsiteX149" fmla="*/ 2701890 w 18982931"/>
              <a:gd name="connsiteY149" fmla="*/ 3873404 h 4449429"/>
              <a:gd name="connsiteX150" fmla="*/ 2589843 w 18982931"/>
              <a:gd name="connsiteY150" fmla="*/ 3873404 h 4449429"/>
              <a:gd name="connsiteX151" fmla="*/ 2589843 w 18982931"/>
              <a:gd name="connsiteY151" fmla="*/ 3930238 h 4449429"/>
              <a:gd name="connsiteX152" fmla="*/ 2646669 w 18982931"/>
              <a:gd name="connsiteY152" fmla="*/ 3930238 h 4449429"/>
              <a:gd name="connsiteX153" fmla="*/ 2646669 w 18982931"/>
              <a:gd name="connsiteY153" fmla="*/ 3873404 h 4449429"/>
              <a:gd name="connsiteX154" fmla="*/ 2589843 w 18982931"/>
              <a:gd name="connsiteY154" fmla="*/ 3873404 h 4449429"/>
              <a:gd name="connsiteX155" fmla="*/ 17351339 w 18982931"/>
              <a:gd name="connsiteY155" fmla="*/ 3769299 h 4449429"/>
              <a:gd name="connsiteX156" fmla="*/ 17351339 w 18982931"/>
              <a:gd name="connsiteY156" fmla="*/ 3815000 h 4449429"/>
              <a:gd name="connsiteX157" fmla="*/ 17560187 w 18982931"/>
              <a:gd name="connsiteY157" fmla="*/ 3815000 h 4449429"/>
              <a:gd name="connsiteX158" fmla="*/ 17560187 w 18982931"/>
              <a:gd name="connsiteY158" fmla="*/ 3769299 h 4449429"/>
              <a:gd name="connsiteX159" fmla="*/ 17351339 w 18982931"/>
              <a:gd name="connsiteY159" fmla="*/ 3769299 h 4449429"/>
              <a:gd name="connsiteX160" fmla="*/ 16404499 w 18982931"/>
              <a:gd name="connsiteY160" fmla="*/ 3728118 h 4449429"/>
              <a:gd name="connsiteX161" fmla="*/ 16404499 w 18982931"/>
              <a:gd name="connsiteY161" fmla="*/ 3784951 h 4449429"/>
              <a:gd name="connsiteX162" fmla="*/ 16461332 w 18982931"/>
              <a:gd name="connsiteY162" fmla="*/ 3784951 h 4449429"/>
              <a:gd name="connsiteX163" fmla="*/ 16461332 w 18982931"/>
              <a:gd name="connsiteY163" fmla="*/ 3728118 h 4449429"/>
              <a:gd name="connsiteX164" fmla="*/ 16404499 w 18982931"/>
              <a:gd name="connsiteY164" fmla="*/ 3728118 h 4449429"/>
              <a:gd name="connsiteX165" fmla="*/ 16292444 w 18982931"/>
              <a:gd name="connsiteY165" fmla="*/ 3728118 h 4449429"/>
              <a:gd name="connsiteX166" fmla="*/ 16292444 w 18982931"/>
              <a:gd name="connsiteY166" fmla="*/ 3784951 h 4449429"/>
              <a:gd name="connsiteX167" fmla="*/ 16349278 w 18982931"/>
              <a:gd name="connsiteY167" fmla="*/ 3784951 h 4449429"/>
              <a:gd name="connsiteX168" fmla="*/ 16349278 w 18982931"/>
              <a:gd name="connsiteY168" fmla="*/ 3728118 h 4449429"/>
              <a:gd name="connsiteX169" fmla="*/ 16292444 w 18982931"/>
              <a:gd name="connsiteY169" fmla="*/ 3728118 h 4449429"/>
              <a:gd name="connsiteX170" fmla="*/ 16180390 w 18982931"/>
              <a:gd name="connsiteY170" fmla="*/ 3728118 h 4449429"/>
              <a:gd name="connsiteX171" fmla="*/ 16180390 w 18982931"/>
              <a:gd name="connsiteY171" fmla="*/ 3784951 h 4449429"/>
              <a:gd name="connsiteX172" fmla="*/ 16237224 w 18982931"/>
              <a:gd name="connsiteY172" fmla="*/ 3784951 h 4449429"/>
              <a:gd name="connsiteX173" fmla="*/ 16237224 w 18982931"/>
              <a:gd name="connsiteY173" fmla="*/ 3728118 h 4449429"/>
              <a:gd name="connsiteX174" fmla="*/ 16180390 w 18982931"/>
              <a:gd name="connsiteY174" fmla="*/ 3728118 h 4449429"/>
              <a:gd name="connsiteX175" fmla="*/ 2813944 w 18982931"/>
              <a:gd name="connsiteY175" fmla="*/ 3728116 h 4449429"/>
              <a:gd name="connsiteX176" fmla="*/ 2813944 w 18982931"/>
              <a:gd name="connsiteY176" fmla="*/ 3784950 h 4449429"/>
              <a:gd name="connsiteX177" fmla="*/ 2870780 w 18982931"/>
              <a:gd name="connsiteY177" fmla="*/ 3784950 h 4449429"/>
              <a:gd name="connsiteX178" fmla="*/ 2870780 w 18982931"/>
              <a:gd name="connsiteY178" fmla="*/ 3728116 h 4449429"/>
              <a:gd name="connsiteX179" fmla="*/ 2813944 w 18982931"/>
              <a:gd name="connsiteY179" fmla="*/ 3728116 h 4449429"/>
              <a:gd name="connsiteX180" fmla="*/ 2701891 w 18982931"/>
              <a:gd name="connsiteY180" fmla="*/ 3728116 h 4449429"/>
              <a:gd name="connsiteX181" fmla="*/ 2701891 w 18982931"/>
              <a:gd name="connsiteY181" fmla="*/ 3784950 h 4449429"/>
              <a:gd name="connsiteX182" fmla="*/ 2758730 w 18982931"/>
              <a:gd name="connsiteY182" fmla="*/ 3784950 h 4449429"/>
              <a:gd name="connsiteX183" fmla="*/ 2758730 w 18982931"/>
              <a:gd name="connsiteY183" fmla="*/ 3728116 h 4449429"/>
              <a:gd name="connsiteX184" fmla="*/ 2701891 w 18982931"/>
              <a:gd name="connsiteY184" fmla="*/ 3728116 h 4449429"/>
              <a:gd name="connsiteX185" fmla="*/ 2589845 w 18982931"/>
              <a:gd name="connsiteY185" fmla="*/ 3728116 h 4449429"/>
              <a:gd name="connsiteX186" fmla="*/ 2589845 w 18982931"/>
              <a:gd name="connsiteY186" fmla="*/ 3784950 h 4449429"/>
              <a:gd name="connsiteX187" fmla="*/ 2646671 w 18982931"/>
              <a:gd name="connsiteY187" fmla="*/ 3784950 h 4449429"/>
              <a:gd name="connsiteX188" fmla="*/ 2646671 w 18982931"/>
              <a:gd name="connsiteY188" fmla="*/ 3728116 h 4449429"/>
              <a:gd name="connsiteX189" fmla="*/ 2589845 w 18982931"/>
              <a:gd name="connsiteY189" fmla="*/ 3728116 h 4449429"/>
              <a:gd name="connsiteX190" fmla="*/ 17351339 w 18982931"/>
              <a:gd name="connsiteY190" fmla="*/ 3677667 h 4449429"/>
              <a:gd name="connsiteX191" fmla="*/ 17351339 w 18982931"/>
              <a:gd name="connsiteY191" fmla="*/ 3723368 h 4449429"/>
              <a:gd name="connsiteX192" fmla="*/ 17560187 w 18982931"/>
              <a:gd name="connsiteY192" fmla="*/ 3723368 h 4449429"/>
              <a:gd name="connsiteX193" fmla="*/ 17560187 w 18982931"/>
              <a:gd name="connsiteY193" fmla="*/ 3677667 h 4449429"/>
              <a:gd name="connsiteX194" fmla="*/ 17351339 w 18982931"/>
              <a:gd name="connsiteY194" fmla="*/ 3677667 h 4449429"/>
              <a:gd name="connsiteX195" fmla="*/ 12612246 w 18982931"/>
              <a:gd name="connsiteY195" fmla="*/ 3645952 h 4449429"/>
              <a:gd name="connsiteX196" fmla="*/ 12612246 w 18982931"/>
              <a:gd name="connsiteY196" fmla="*/ 3702785 h 4449429"/>
              <a:gd name="connsiteX197" fmla="*/ 12669079 w 18982931"/>
              <a:gd name="connsiteY197" fmla="*/ 3702785 h 4449429"/>
              <a:gd name="connsiteX198" fmla="*/ 12669079 w 18982931"/>
              <a:gd name="connsiteY198" fmla="*/ 3645952 h 4449429"/>
              <a:gd name="connsiteX199" fmla="*/ 12612246 w 18982931"/>
              <a:gd name="connsiteY199" fmla="*/ 3645952 h 4449429"/>
              <a:gd name="connsiteX200" fmla="*/ 12500191 w 18982931"/>
              <a:gd name="connsiteY200" fmla="*/ 3645952 h 4449429"/>
              <a:gd name="connsiteX201" fmla="*/ 12500191 w 18982931"/>
              <a:gd name="connsiteY201" fmla="*/ 3702785 h 4449429"/>
              <a:gd name="connsiteX202" fmla="*/ 12557025 w 18982931"/>
              <a:gd name="connsiteY202" fmla="*/ 3702785 h 4449429"/>
              <a:gd name="connsiteX203" fmla="*/ 12557025 w 18982931"/>
              <a:gd name="connsiteY203" fmla="*/ 3645952 h 4449429"/>
              <a:gd name="connsiteX204" fmla="*/ 12500191 w 18982931"/>
              <a:gd name="connsiteY204" fmla="*/ 3645952 h 4449429"/>
              <a:gd name="connsiteX205" fmla="*/ 12388137 w 18982931"/>
              <a:gd name="connsiteY205" fmla="*/ 3645952 h 4449429"/>
              <a:gd name="connsiteX206" fmla="*/ 12388137 w 18982931"/>
              <a:gd name="connsiteY206" fmla="*/ 3702785 h 4449429"/>
              <a:gd name="connsiteX207" fmla="*/ 12444971 w 18982931"/>
              <a:gd name="connsiteY207" fmla="*/ 3702785 h 4449429"/>
              <a:gd name="connsiteX208" fmla="*/ 12444971 w 18982931"/>
              <a:gd name="connsiteY208" fmla="*/ 3645952 h 4449429"/>
              <a:gd name="connsiteX209" fmla="*/ 12388137 w 18982931"/>
              <a:gd name="connsiteY209" fmla="*/ 3645952 h 4449429"/>
              <a:gd name="connsiteX210" fmla="*/ 17351339 w 18982931"/>
              <a:gd name="connsiteY210" fmla="*/ 3586038 h 4449429"/>
              <a:gd name="connsiteX211" fmla="*/ 17351339 w 18982931"/>
              <a:gd name="connsiteY211" fmla="*/ 3631739 h 4449429"/>
              <a:gd name="connsiteX212" fmla="*/ 17560187 w 18982931"/>
              <a:gd name="connsiteY212" fmla="*/ 3631739 h 4449429"/>
              <a:gd name="connsiteX213" fmla="*/ 17560187 w 18982931"/>
              <a:gd name="connsiteY213" fmla="*/ 3586038 h 4449429"/>
              <a:gd name="connsiteX214" fmla="*/ 17351339 w 18982931"/>
              <a:gd name="connsiteY214" fmla="*/ 3586038 h 4449429"/>
              <a:gd name="connsiteX215" fmla="*/ 16404499 w 18982931"/>
              <a:gd name="connsiteY215" fmla="*/ 3582830 h 4449429"/>
              <a:gd name="connsiteX216" fmla="*/ 16404499 w 18982931"/>
              <a:gd name="connsiteY216" fmla="*/ 3639663 h 4449429"/>
              <a:gd name="connsiteX217" fmla="*/ 16461332 w 18982931"/>
              <a:gd name="connsiteY217" fmla="*/ 3639663 h 4449429"/>
              <a:gd name="connsiteX218" fmla="*/ 16461332 w 18982931"/>
              <a:gd name="connsiteY218" fmla="*/ 3582830 h 4449429"/>
              <a:gd name="connsiteX219" fmla="*/ 16404499 w 18982931"/>
              <a:gd name="connsiteY219" fmla="*/ 3582830 h 4449429"/>
              <a:gd name="connsiteX220" fmla="*/ 16292444 w 18982931"/>
              <a:gd name="connsiteY220" fmla="*/ 3582830 h 4449429"/>
              <a:gd name="connsiteX221" fmla="*/ 16292444 w 18982931"/>
              <a:gd name="connsiteY221" fmla="*/ 3639663 h 4449429"/>
              <a:gd name="connsiteX222" fmla="*/ 16349278 w 18982931"/>
              <a:gd name="connsiteY222" fmla="*/ 3639663 h 4449429"/>
              <a:gd name="connsiteX223" fmla="*/ 16349278 w 18982931"/>
              <a:gd name="connsiteY223" fmla="*/ 3582830 h 4449429"/>
              <a:gd name="connsiteX224" fmla="*/ 16292444 w 18982931"/>
              <a:gd name="connsiteY224" fmla="*/ 3582830 h 4449429"/>
              <a:gd name="connsiteX225" fmla="*/ 16180390 w 18982931"/>
              <a:gd name="connsiteY225" fmla="*/ 3582830 h 4449429"/>
              <a:gd name="connsiteX226" fmla="*/ 16180390 w 18982931"/>
              <a:gd name="connsiteY226" fmla="*/ 3639663 h 4449429"/>
              <a:gd name="connsiteX227" fmla="*/ 16237224 w 18982931"/>
              <a:gd name="connsiteY227" fmla="*/ 3639663 h 4449429"/>
              <a:gd name="connsiteX228" fmla="*/ 16237224 w 18982931"/>
              <a:gd name="connsiteY228" fmla="*/ 3582830 h 4449429"/>
              <a:gd name="connsiteX229" fmla="*/ 16180390 w 18982931"/>
              <a:gd name="connsiteY229" fmla="*/ 3582830 h 4449429"/>
              <a:gd name="connsiteX230" fmla="*/ 2813944 w 18982931"/>
              <a:gd name="connsiteY230" fmla="*/ 3582828 h 4449429"/>
              <a:gd name="connsiteX231" fmla="*/ 2813944 w 18982931"/>
              <a:gd name="connsiteY231" fmla="*/ 3639662 h 4449429"/>
              <a:gd name="connsiteX232" fmla="*/ 2870780 w 18982931"/>
              <a:gd name="connsiteY232" fmla="*/ 3639662 h 4449429"/>
              <a:gd name="connsiteX233" fmla="*/ 2870780 w 18982931"/>
              <a:gd name="connsiteY233" fmla="*/ 3582828 h 4449429"/>
              <a:gd name="connsiteX234" fmla="*/ 2813944 w 18982931"/>
              <a:gd name="connsiteY234" fmla="*/ 3582828 h 4449429"/>
              <a:gd name="connsiteX235" fmla="*/ 2701891 w 18982931"/>
              <a:gd name="connsiteY235" fmla="*/ 3582828 h 4449429"/>
              <a:gd name="connsiteX236" fmla="*/ 2701891 w 18982931"/>
              <a:gd name="connsiteY236" fmla="*/ 3639662 h 4449429"/>
              <a:gd name="connsiteX237" fmla="*/ 2758730 w 18982931"/>
              <a:gd name="connsiteY237" fmla="*/ 3639662 h 4449429"/>
              <a:gd name="connsiteX238" fmla="*/ 2758730 w 18982931"/>
              <a:gd name="connsiteY238" fmla="*/ 3582828 h 4449429"/>
              <a:gd name="connsiteX239" fmla="*/ 2701891 w 18982931"/>
              <a:gd name="connsiteY239" fmla="*/ 3582828 h 4449429"/>
              <a:gd name="connsiteX240" fmla="*/ 2589845 w 18982931"/>
              <a:gd name="connsiteY240" fmla="*/ 3582828 h 4449429"/>
              <a:gd name="connsiteX241" fmla="*/ 2589845 w 18982931"/>
              <a:gd name="connsiteY241" fmla="*/ 3639662 h 4449429"/>
              <a:gd name="connsiteX242" fmla="*/ 2646671 w 18982931"/>
              <a:gd name="connsiteY242" fmla="*/ 3639662 h 4449429"/>
              <a:gd name="connsiteX243" fmla="*/ 2646671 w 18982931"/>
              <a:gd name="connsiteY243" fmla="*/ 3582828 h 4449429"/>
              <a:gd name="connsiteX244" fmla="*/ 2589845 w 18982931"/>
              <a:gd name="connsiteY244" fmla="*/ 3582828 h 4449429"/>
              <a:gd name="connsiteX245" fmla="*/ 12612246 w 18982931"/>
              <a:gd name="connsiteY245" fmla="*/ 3500664 h 4449429"/>
              <a:gd name="connsiteX246" fmla="*/ 12612246 w 18982931"/>
              <a:gd name="connsiteY246" fmla="*/ 3557497 h 4449429"/>
              <a:gd name="connsiteX247" fmla="*/ 12669079 w 18982931"/>
              <a:gd name="connsiteY247" fmla="*/ 3557497 h 4449429"/>
              <a:gd name="connsiteX248" fmla="*/ 12669079 w 18982931"/>
              <a:gd name="connsiteY248" fmla="*/ 3500664 h 4449429"/>
              <a:gd name="connsiteX249" fmla="*/ 12612246 w 18982931"/>
              <a:gd name="connsiteY249" fmla="*/ 3500664 h 4449429"/>
              <a:gd name="connsiteX250" fmla="*/ 12500191 w 18982931"/>
              <a:gd name="connsiteY250" fmla="*/ 3500664 h 4449429"/>
              <a:gd name="connsiteX251" fmla="*/ 12500191 w 18982931"/>
              <a:gd name="connsiteY251" fmla="*/ 3557497 h 4449429"/>
              <a:gd name="connsiteX252" fmla="*/ 12557025 w 18982931"/>
              <a:gd name="connsiteY252" fmla="*/ 3557497 h 4449429"/>
              <a:gd name="connsiteX253" fmla="*/ 12557025 w 18982931"/>
              <a:gd name="connsiteY253" fmla="*/ 3500664 h 4449429"/>
              <a:gd name="connsiteX254" fmla="*/ 12500191 w 18982931"/>
              <a:gd name="connsiteY254" fmla="*/ 3500664 h 4449429"/>
              <a:gd name="connsiteX255" fmla="*/ 12388137 w 18982931"/>
              <a:gd name="connsiteY255" fmla="*/ 3500664 h 4449429"/>
              <a:gd name="connsiteX256" fmla="*/ 12388137 w 18982931"/>
              <a:gd name="connsiteY256" fmla="*/ 3557497 h 4449429"/>
              <a:gd name="connsiteX257" fmla="*/ 12444971 w 18982931"/>
              <a:gd name="connsiteY257" fmla="*/ 3557497 h 4449429"/>
              <a:gd name="connsiteX258" fmla="*/ 12444971 w 18982931"/>
              <a:gd name="connsiteY258" fmla="*/ 3500664 h 4449429"/>
              <a:gd name="connsiteX259" fmla="*/ 12388137 w 18982931"/>
              <a:gd name="connsiteY259" fmla="*/ 3500664 h 4449429"/>
              <a:gd name="connsiteX260" fmla="*/ 17351339 w 18982931"/>
              <a:gd name="connsiteY260" fmla="*/ 3492933 h 4449429"/>
              <a:gd name="connsiteX261" fmla="*/ 17351339 w 18982931"/>
              <a:gd name="connsiteY261" fmla="*/ 3538633 h 4449429"/>
              <a:gd name="connsiteX262" fmla="*/ 17560187 w 18982931"/>
              <a:gd name="connsiteY262" fmla="*/ 3538633 h 4449429"/>
              <a:gd name="connsiteX263" fmla="*/ 17560187 w 18982931"/>
              <a:gd name="connsiteY263" fmla="*/ 3492933 h 4449429"/>
              <a:gd name="connsiteX264" fmla="*/ 17351339 w 18982931"/>
              <a:gd name="connsiteY264" fmla="*/ 3492933 h 4449429"/>
              <a:gd name="connsiteX265" fmla="*/ 17351339 w 18982931"/>
              <a:gd name="connsiteY265" fmla="*/ 3401301 h 4449429"/>
              <a:gd name="connsiteX266" fmla="*/ 17351339 w 18982931"/>
              <a:gd name="connsiteY266" fmla="*/ 3447001 h 4449429"/>
              <a:gd name="connsiteX267" fmla="*/ 17560187 w 18982931"/>
              <a:gd name="connsiteY267" fmla="*/ 3447001 h 4449429"/>
              <a:gd name="connsiteX268" fmla="*/ 17560187 w 18982931"/>
              <a:gd name="connsiteY268" fmla="*/ 3401301 h 4449429"/>
              <a:gd name="connsiteX269" fmla="*/ 17351339 w 18982931"/>
              <a:gd name="connsiteY269" fmla="*/ 3401301 h 4449429"/>
              <a:gd name="connsiteX270" fmla="*/ 1596781 w 18982931"/>
              <a:gd name="connsiteY270" fmla="*/ 3357078 h 4449429"/>
              <a:gd name="connsiteX271" fmla="*/ 1596781 w 18982931"/>
              <a:gd name="connsiteY271" fmla="*/ 3402779 h 4449429"/>
              <a:gd name="connsiteX272" fmla="*/ 1805629 w 18982931"/>
              <a:gd name="connsiteY272" fmla="*/ 3402779 h 4449429"/>
              <a:gd name="connsiteX273" fmla="*/ 1805629 w 18982931"/>
              <a:gd name="connsiteY273" fmla="*/ 3357078 h 4449429"/>
              <a:gd name="connsiteX274" fmla="*/ 1596781 w 18982931"/>
              <a:gd name="connsiteY274" fmla="*/ 3357078 h 4449429"/>
              <a:gd name="connsiteX275" fmla="*/ 12612246 w 18982931"/>
              <a:gd name="connsiteY275" fmla="*/ 3355375 h 4449429"/>
              <a:gd name="connsiteX276" fmla="*/ 12612246 w 18982931"/>
              <a:gd name="connsiteY276" fmla="*/ 3412209 h 4449429"/>
              <a:gd name="connsiteX277" fmla="*/ 12669079 w 18982931"/>
              <a:gd name="connsiteY277" fmla="*/ 3412209 h 4449429"/>
              <a:gd name="connsiteX278" fmla="*/ 12669079 w 18982931"/>
              <a:gd name="connsiteY278" fmla="*/ 3355375 h 4449429"/>
              <a:gd name="connsiteX279" fmla="*/ 12612246 w 18982931"/>
              <a:gd name="connsiteY279" fmla="*/ 3355375 h 4449429"/>
              <a:gd name="connsiteX280" fmla="*/ 12500191 w 18982931"/>
              <a:gd name="connsiteY280" fmla="*/ 3355375 h 4449429"/>
              <a:gd name="connsiteX281" fmla="*/ 12500191 w 18982931"/>
              <a:gd name="connsiteY281" fmla="*/ 3412209 h 4449429"/>
              <a:gd name="connsiteX282" fmla="*/ 12557025 w 18982931"/>
              <a:gd name="connsiteY282" fmla="*/ 3412209 h 4449429"/>
              <a:gd name="connsiteX283" fmla="*/ 12557025 w 18982931"/>
              <a:gd name="connsiteY283" fmla="*/ 3355375 h 4449429"/>
              <a:gd name="connsiteX284" fmla="*/ 12500191 w 18982931"/>
              <a:gd name="connsiteY284" fmla="*/ 3355375 h 4449429"/>
              <a:gd name="connsiteX285" fmla="*/ 12388137 w 18982931"/>
              <a:gd name="connsiteY285" fmla="*/ 3355375 h 4449429"/>
              <a:gd name="connsiteX286" fmla="*/ 12388137 w 18982931"/>
              <a:gd name="connsiteY286" fmla="*/ 3412209 h 4449429"/>
              <a:gd name="connsiteX287" fmla="*/ 12444971 w 18982931"/>
              <a:gd name="connsiteY287" fmla="*/ 3412209 h 4449429"/>
              <a:gd name="connsiteX288" fmla="*/ 12444971 w 18982931"/>
              <a:gd name="connsiteY288" fmla="*/ 3355375 h 4449429"/>
              <a:gd name="connsiteX289" fmla="*/ 12388137 w 18982931"/>
              <a:gd name="connsiteY289" fmla="*/ 3355375 h 4449429"/>
              <a:gd name="connsiteX290" fmla="*/ 17351339 w 18982931"/>
              <a:gd name="connsiteY290" fmla="*/ 3309670 h 4449429"/>
              <a:gd name="connsiteX291" fmla="*/ 17351339 w 18982931"/>
              <a:gd name="connsiteY291" fmla="*/ 3355371 h 4449429"/>
              <a:gd name="connsiteX292" fmla="*/ 17560187 w 18982931"/>
              <a:gd name="connsiteY292" fmla="*/ 3355371 h 4449429"/>
              <a:gd name="connsiteX293" fmla="*/ 17560187 w 18982931"/>
              <a:gd name="connsiteY293" fmla="*/ 3309670 h 4449429"/>
              <a:gd name="connsiteX294" fmla="*/ 17351339 w 18982931"/>
              <a:gd name="connsiteY294" fmla="*/ 3309670 h 4449429"/>
              <a:gd name="connsiteX295" fmla="*/ 1596781 w 18982931"/>
              <a:gd name="connsiteY295" fmla="*/ 3265446 h 4449429"/>
              <a:gd name="connsiteX296" fmla="*/ 1596781 w 18982931"/>
              <a:gd name="connsiteY296" fmla="*/ 3311147 h 4449429"/>
              <a:gd name="connsiteX297" fmla="*/ 1805629 w 18982931"/>
              <a:gd name="connsiteY297" fmla="*/ 3311147 h 4449429"/>
              <a:gd name="connsiteX298" fmla="*/ 1805629 w 18982931"/>
              <a:gd name="connsiteY298" fmla="*/ 3265446 h 4449429"/>
              <a:gd name="connsiteX299" fmla="*/ 1596781 w 18982931"/>
              <a:gd name="connsiteY299" fmla="*/ 3265446 h 4449429"/>
              <a:gd name="connsiteX300" fmla="*/ 17351339 w 18982931"/>
              <a:gd name="connsiteY300" fmla="*/ 3218041 h 4449429"/>
              <a:gd name="connsiteX301" fmla="*/ 17351339 w 18982931"/>
              <a:gd name="connsiteY301" fmla="*/ 3263742 h 4449429"/>
              <a:gd name="connsiteX302" fmla="*/ 17560187 w 18982931"/>
              <a:gd name="connsiteY302" fmla="*/ 3263742 h 4449429"/>
              <a:gd name="connsiteX303" fmla="*/ 17560187 w 18982931"/>
              <a:gd name="connsiteY303" fmla="*/ 3218041 h 4449429"/>
              <a:gd name="connsiteX304" fmla="*/ 17351339 w 18982931"/>
              <a:gd name="connsiteY304" fmla="*/ 3218041 h 4449429"/>
              <a:gd name="connsiteX305" fmla="*/ 12612246 w 18982931"/>
              <a:gd name="connsiteY305" fmla="*/ 3210087 h 4449429"/>
              <a:gd name="connsiteX306" fmla="*/ 12612246 w 18982931"/>
              <a:gd name="connsiteY306" fmla="*/ 3266921 h 4449429"/>
              <a:gd name="connsiteX307" fmla="*/ 12669079 w 18982931"/>
              <a:gd name="connsiteY307" fmla="*/ 3266921 h 4449429"/>
              <a:gd name="connsiteX308" fmla="*/ 12669079 w 18982931"/>
              <a:gd name="connsiteY308" fmla="*/ 3210087 h 4449429"/>
              <a:gd name="connsiteX309" fmla="*/ 12612246 w 18982931"/>
              <a:gd name="connsiteY309" fmla="*/ 3210087 h 4449429"/>
              <a:gd name="connsiteX310" fmla="*/ 12500191 w 18982931"/>
              <a:gd name="connsiteY310" fmla="*/ 3210087 h 4449429"/>
              <a:gd name="connsiteX311" fmla="*/ 12500191 w 18982931"/>
              <a:gd name="connsiteY311" fmla="*/ 3266921 h 4449429"/>
              <a:gd name="connsiteX312" fmla="*/ 12557025 w 18982931"/>
              <a:gd name="connsiteY312" fmla="*/ 3266921 h 4449429"/>
              <a:gd name="connsiteX313" fmla="*/ 12557025 w 18982931"/>
              <a:gd name="connsiteY313" fmla="*/ 3210087 h 4449429"/>
              <a:gd name="connsiteX314" fmla="*/ 12500191 w 18982931"/>
              <a:gd name="connsiteY314" fmla="*/ 3210087 h 4449429"/>
              <a:gd name="connsiteX315" fmla="*/ 12388137 w 18982931"/>
              <a:gd name="connsiteY315" fmla="*/ 3210087 h 4449429"/>
              <a:gd name="connsiteX316" fmla="*/ 12388137 w 18982931"/>
              <a:gd name="connsiteY316" fmla="*/ 3266921 h 4449429"/>
              <a:gd name="connsiteX317" fmla="*/ 12444971 w 18982931"/>
              <a:gd name="connsiteY317" fmla="*/ 3266921 h 4449429"/>
              <a:gd name="connsiteX318" fmla="*/ 12444971 w 18982931"/>
              <a:gd name="connsiteY318" fmla="*/ 3210087 h 4449429"/>
              <a:gd name="connsiteX319" fmla="*/ 12388137 w 18982931"/>
              <a:gd name="connsiteY319" fmla="*/ 3210087 h 4449429"/>
              <a:gd name="connsiteX320" fmla="*/ 1596781 w 18982931"/>
              <a:gd name="connsiteY320" fmla="*/ 3173817 h 4449429"/>
              <a:gd name="connsiteX321" fmla="*/ 1596781 w 18982931"/>
              <a:gd name="connsiteY321" fmla="*/ 3219518 h 4449429"/>
              <a:gd name="connsiteX322" fmla="*/ 1805629 w 18982931"/>
              <a:gd name="connsiteY322" fmla="*/ 3219518 h 4449429"/>
              <a:gd name="connsiteX323" fmla="*/ 1805629 w 18982931"/>
              <a:gd name="connsiteY323" fmla="*/ 3173817 h 4449429"/>
              <a:gd name="connsiteX324" fmla="*/ 1596781 w 18982931"/>
              <a:gd name="connsiteY324" fmla="*/ 3173817 h 4449429"/>
              <a:gd name="connsiteX325" fmla="*/ 17351339 w 18982931"/>
              <a:gd name="connsiteY325" fmla="*/ 3126412 h 4449429"/>
              <a:gd name="connsiteX326" fmla="*/ 17351339 w 18982931"/>
              <a:gd name="connsiteY326" fmla="*/ 3172113 h 4449429"/>
              <a:gd name="connsiteX327" fmla="*/ 17560187 w 18982931"/>
              <a:gd name="connsiteY327" fmla="*/ 3172113 h 4449429"/>
              <a:gd name="connsiteX328" fmla="*/ 17560187 w 18982931"/>
              <a:gd name="connsiteY328" fmla="*/ 3126412 h 4449429"/>
              <a:gd name="connsiteX329" fmla="*/ 17351339 w 18982931"/>
              <a:gd name="connsiteY329" fmla="*/ 3126412 h 4449429"/>
              <a:gd name="connsiteX330" fmla="*/ 1596781 w 18982931"/>
              <a:gd name="connsiteY330" fmla="*/ 3080712 h 4449429"/>
              <a:gd name="connsiteX331" fmla="*/ 1596781 w 18982931"/>
              <a:gd name="connsiteY331" fmla="*/ 3126412 h 4449429"/>
              <a:gd name="connsiteX332" fmla="*/ 1805629 w 18982931"/>
              <a:gd name="connsiteY332" fmla="*/ 3126412 h 4449429"/>
              <a:gd name="connsiteX333" fmla="*/ 1805629 w 18982931"/>
              <a:gd name="connsiteY333" fmla="*/ 3080712 h 4449429"/>
              <a:gd name="connsiteX334" fmla="*/ 1596781 w 18982931"/>
              <a:gd name="connsiteY334" fmla="*/ 3080712 h 4449429"/>
              <a:gd name="connsiteX335" fmla="*/ 12612246 w 18982931"/>
              <a:gd name="connsiteY335" fmla="*/ 3064799 h 4449429"/>
              <a:gd name="connsiteX336" fmla="*/ 12612246 w 18982931"/>
              <a:gd name="connsiteY336" fmla="*/ 3121633 h 4449429"/>
              <a:gd name="connsiteX337" fmla="*/ 12669079 w 18982931"/>
              <a:gd name="connsiteY337" fmla="*/ 3121633 h 4449429"/>
              <a:gd name="connsiteX338" fmla="*/ 12669079 w 18982931"/>
              <a:gd name="connsiteY338" fmla="*/ 3064799 h 4449429"/>
              <a:gd name="connsiteX339" fmla="*/ 12612246 w 18982931"/>
              <a:gd name="connsiteY339" fmla="*/ 3064799 h 4449429"/>
              <a:gd name="connsiteX340" fmla="*/ 12500191 w 18982931"/>
              <a:gd name="connsiteY340" fmla="*/ 3064799 h 4449429"/>
              <a:gd name="connsiteX341" fmla="*/ 12500191 w 18982931"/>
              <a:gd name="connsiteY341" fmla="*/ 3121633 h 4449429"/>
              <a:gd name="connsiteX342" fmla="*/ 12557025 w 18982931"/>
              <a:gd name="connsiteY342" fmla="*/ 3121633 h 4449429"/>
              <a:gd name="connsiteX343" fmla="*/ 12557025 w 18982931"/>
              <a:gd name="connsiteY343" fmla="*/ 3064799 h 4449429"/>
              <a:gd name="connsiteX344" fmla="*/ 12500191 w 18982931"/>
              <a:gd name="connsiteY344" fmla="*/ 3064799 h 4449429"/>
              <a:gd name="connsiteX345" fmla="*/ 12388137 w 18982931"/>
              <a:gd name="connsiteY345" fmla="*/ 3064799 h 4449429"/>
              <a:gd name="connsiteX346" fmla="*/ 12388137 w 18982931"/>
              <a:gd name="connsiteY346" fmla="*/ 3121633 h 4449429"/>
              <a:gd name="connsiteX347" fmla="*/ 12444971 w 18982931"/>
              <a:gd name="connsiteY347" fmla="*/ 3121633 h 4449429"/>
              <a:gd name="connsiteX348" fmla="*/ 12444971 w 18982931"/>
              <a:gd name="connsiteY348" fmla="*/ 3064799 h 4449429"/>
              <a:gd name="connsiteX349" fmla="*/ 12388137 w 18982931"/>
              <a:gd name="connsiteY349" fmla="*/ 3064799 h 4449429"/>
              <a:gd name="connsiteX350" fmla="*/ 17351339 w 18982931"/>
              <a:gd name="connsiteY350" fmla="*/ 3034782 h 4449429"/>
              <a:gd name="connsiteX351" fmla="*/ 17351339 w 18982931"/>
              <a:gd name="connsiteY351" fmla="*/ 3080482 h 4449429"/>
              <a:gd name="connsiteX352" fmla="*/ 17560187 w 18982931"/>
              <a:gd name="connsiteY352" fmla="*/ 3080482 h 4449429"/>
              <a:gd name="connsiteX353" fmla="*/ 17560187 w 18982931"/>
              <a:gd name="connsiteY353" fmla="*/ 3034782 h 4449429"/>
              <a:gd name="connsiteX354" fmla="*/ 17351339 w 18982931"/>
              <a:gd name="connsiteY354" fmla="*/ 3034782 h 4449429"/>
              <a:gd name="connsiteX355" fmla="*/ 1596781 w 18982931"/>
              <a:gd name="connsiteY355" fmla="*/ 2989080 h 4449429"/>
              <a:gd name="connsiteX356" fmla="*/ 1596781 w 18982931"/>
              <a:gd name="connsiteY356" fmla="*/ 3034780 h 4449429"/>
              <a:gd name="connsiteX357" fmla="*/ 1805629 w 18982931"/>
              <a:gd name="connsiteY357" fmla="*/ 3034780 h 4449429"/>
              <a:gd name="connsiteX358" fmla="*/ 1805629 w 18982931"/>
              <a:gd name="connsiteY358" fmla="*/ 2989080 h 4449429"/>
              <a:gd name="connsiteX359" fmla="*/ 1596781 w 18982931"/>
              <a:gd name="connsiteY359" fmla="*/ 2989080 h 4449429"/>
              <a:gd name="connsiteX360" fmla="*/ 17351339 w 18982931"/>
              <a:gd name="connsiteY360" fmla="*/ 2943153 h 4449429"/>
              <a:gd name="connsiteX361" fmla="*/ 17351339 w 18982931"/>
              <a:gd name="connsiteY361" fmla="*/ 2988853 h 4449429"/>
              <a:gd name="connsiteX362" fmla="*/ 17560187 w 18982931"/>
              <a:gd name="connsiteY362" fmla="*/ 2988853 h 4449429"/>
              <a:gd name="connsiteX363" fmla="*/ 17560187 w 18982931"/>
              <a:gd name="connsiteY363" fmla="*/ 2943153 h 4449429"/>
              <a:gd name="connsiteX364" fmla="*/ 17351339 w 18982931"/>
              <a:gd name="connsiteY364" fmla="*/ 2943153 h 4449429"/>
              <a:gd name="connsiteX365" fmla="*/ 12612246 w 18982931"/>
              <a:gd name="connsiteY365" fmla="*/ 2919511 h 4449429"/>
              <a:gd name="connsiteX366" fmla="*/ 12612246 w 18982931"/>
              <a:gd name="connsiteY366" fmla="*/ 2976345 h 4449429"/>
              <a:gd name="connsiteX367" fmla="*/ 12669079 w 18982931"/>
              <a:gd name="connsiteY367" fmla="*/ 2976345 h 4449429"/>
              <a:gd name="connsiteX368" fmla="*/ 12669079 w 18982931"/>
              <a:gd name="connsiteY368" fmla="*/ 2919511 h 4449429"/>
              <a:gd name="connsiteX369" fmla="*/ 12612246 w 18982931"/>
              <a:gd name="connsiteY369" fmla="*/ 2919511 h 4449429"/>
              <a:gd name="connsiteX370" fmla="*/ 12500191 w 18982931"/>
              <a:gd name="connsiteY370" fmla="*/ 2919511 h 4449429"/>
              <a:gd name="connsiteX371" fmla="*/ 12500191 w 18982931"/>
              <a:gd name="connsiteY371" fmla="*/ 2976345 h 4449429"/>
              <a:gd name="connsiteX372" fmla="*/ 12557025 w 18982931"/>
              <a:gd name="connsiteY372" fmla="*/ 2976345 h 4449429"/>
              <a:gd name="connsiteX373" fmla="*/ 12557025 w 18982931"/>
              <a:gd name="connsiteY373" fmla="*/ 2919511 h 4449429"/>
              <a:gd name="connsiteX374" fmla="*/ 12500191 w 18982931"/>
              <a:gd name="connsiteY374" fmla="*/ 2919511 h 4449429"/>
              <a:gd name="connsiteX375" fmla="*/ 12388137 w 18982931"/>
              <a:gd name="connsiteY375" fmla="*/ 2919511 h 4449429"/>
              <a:gd name="connsiteX376" fmla="*/ 12388137 w 18982931"/>
              <a:gd name="connsiteY376" fmla="*/ 2976345 h 4449429"/>
              <a:gd name="connsiteX377" fmla="*/ 12444971 w 18982931"/>
              <a:gd name="connsiteY377" fmla="*/ 2976345 h 4449429"/>
              <a:gd name="connsiteX378" fmla="*/ 12444971 w 18982931"/>
              <a:gd name="connsiteY378" fmla="*/ 2919511 h 4449429"/>
              <a:gd name="connsiteX379" fmla="*/ 12388137 w 18982931"/>
              <a:gd name="connsiteY379" fmla="*/ 2919511 h 4449429"/>
              <a:gd name="connsiteX380" fmla="*/ 1596781 w 18982931"/>
              <a:gd name="connsiteY380" fmla="*/ 2897450 h 4449429"/>
              <a:gd name="connsiteX381" fmla="*/ 1596781 w 18982931"/>
              <a:gd name="connsiteY381" fmla="*/ 2943150 h 4449429"/>
              <a:gd name="connsiteX382" fmla="*/ 1805629 w 18982931"/>
              <a:gd name="connsiteY382" fmla="*/ 2943150 h 4449429"/>
              <a:gd name="connsiteX383" fmla="*/ 1805629 w 18982931"/>
              <a:gd name="connsiteY383" fmla="*/ 2897450 h 4449429"/>
              <a:gd name="connsiteX384" fmla="*/ 1596781 w 18982931"/>
              <a:gd name="connsiteY384" fmla="*/ 2897450 h 4449429"/>
              <a:gd name="connsiteX385" fmla="*/ 17351339 w 18982931"/>
              <a:gd name="connsiteY385" fmla="*/ 2851522 h 4449429"/>
              <a:gd name="connsiteX386" fmla="*/ 17351339 w 18982931"/>
              <a:gd name="connsiteY386" fmla="*/ 2897223 h 4449429"/>
              <a:gd name="connsiteX387" fmla="*/ 17560187 w 18982931"/>
              <a:gd name="connsiteY387" fmla="*/ 2897223 h 4449429"/>
              <a:gd name="connsiteX388" fmla="*/ 17560187 w 18982931"/>
              <a:gd name="connsiteY388" fmla="*/ 2851522 h 4449429"/>
              <a:gd name="connsiteX389" fmla="*/ 17351339 w 18982931"/>
              <a:gd name="connsiteY389" fmla="*/ 2851522 h 4449429"/>
              <a:gd name="connsiteX390" fmla="*/ 1596781 w 18982931"/>
              <a:gd name="connsiteY390" fmla="*/ 2805821 h 4449429"/>
              <a:gd name="connsiteX391" fmla="*/ 1596781 w 18982931"/>
              <a:gd name="connsiteY391" fmla="*/ 2851521 h 4449429"/>
              <a:gd name="connsiteX392" fmla="*/ 1805629 w 18982931"/>
              <a:gd name="connsiteY392" fmla="*/ 2851521 h 4449429"/>
              <a:gd name="connsiteX393" fmla="*/ 1805629 w 18982931"/>
              <a:gd name="connsiteY393" fmla="*/ 2805821 h 4449429"/>
              <a:gd name="connsiteX394" fmla="*/ 1596781 w 18982931"/>
              <a:gd name="connsiteY394" fmla="*/ 2805821 h 4449429"/>
              <a:gd name="connsiteX395" fmla="*/ 1596781 w 18982931"/>
              <a:gd name="connsiteY395" fmla="*/ 2714192 h 4449429"/>
              <a:gd name="connsiteX396" fmla="*/ 1596781 w 18982931"/>
              <a:gd name="connsiteY396" fmla="*/ 2759892 h 4449429"/>
              <a:gd name="connsiteX397" fmla="*/ 1805629 w 18982931"/>
              <a:gd name="connsiteY397" fmla="*/ 2759892 h 4449429"/>
              <a:gd name="connsiteX398" fmla="*/ 1805629 w 18982931"/>
              <a:gd name="connsiteY398" fmla="*/ 2714192 h 4449429"/>
              <a:gd name="connsiteX399" fmla="*/ 1596781 w 18982931"/>
              <a:gd name="connsiteY399" fmla="*/ 2714192 h 4449429"/>
              <a:gd name="connsiteX400" fmla="*/ 4422120 w 18982931"/>
              <a:gd name="connsiteY400" fmla="*/ 2688604 h 4449429"/>
              <a:gd name="connsiteX401" fmla="*/ 4422120 w 18982931"/>
              <a:gd name="connsiteY401" fmla="*/ 2851522 h 4449429"/>
              <a:gd name="connsiteX402" fmla="*/ 4459897 w 18982931"/>
              <a:gd name="connsiteY402" fmla="*/ 2851522 h 4449429"/>
              <a:gd name="connsiteX403" fmla="*/ 4459897 w 18982931"/>
              <a:gd name="connsiteY403" fmla="*/ 2688604 h 4449429"/>
              <a:gd name="connsiteX404" fmla="*/ 4422120 w 18982931"/>
              <a:gd name="connsiteY404" fmla="*/ 2688604 h 4449429"/>
              <a:gd name="connsiteX405" fmla="*/ 4346370 w 18982931"/>
              <a:gd name="connsiteY405" fmla="*/ 2688604 h 4449429"/>
              <a:gd name="connsiteX406" fmla="*/ 4346370 w 18982931"/>
              <a:gd name="connsiteY406" fmla="*/ 2851522 h 4449429"/>
              <a:gd name="connsiteX407" fmla="*/ 4384149 w 18982931"/>
              <a:gd name="connsiteY407" fmla="*/ 2851522 h 4449429"/>
              <a:gd name="connsiteX408" fmla="*/ 4384149 w 18982931"/>
              <a:gd name="connsiteY408" fmla="*/ 2688604 h 4449429"/>
              <a:gd name="connsiteX409" fmla="*/ 4346370 w 18982931"/>
              <a:gd name="connsiteY409" fmla="*/ 2688604 h 4449429"/>
              <a:gd name="connsiteX410" fmla="*/ 4270624 w 18982931"/>
              <a:gd name="connsiteY410" fmla="*/ 2688604 h 4449429"/>
              <a:gd name="connsiteX411" fmla="*/ 4270624 w 18982931"/>
              <a:gd name="connsiteY411" fmla="*/ 2851522 h 4449429"/>
              <a:gd name="connsiteX412" fmla="*/ 4308407 w 18982931"/>
              <a:gd name="connsiteY412" fmla="*/ 2851522 h 4449429"/>
              <a:gd name="connsiteX413" fmla="*/ 4308407 w 18982931"/>
              <a:gd name="connsiteY413" fmla="*/ 2688604 h 4449429"/>
              <a:gd name="connsiteX414" fmla="*/ 4270624 w 18982931"/>
              <a:gd name="connsiteY414" fmla="*/ 2688604 h 4449429"/>
              <a:gd name="connsiteX415" fmla="*/ 4194881 w 18982931"/>
              <a:gd name="connsiteY415" fmla="*/ 2688604 h 4449429"/>
              <a:gd name="connsiteX416" fmla="*/ 4194881 w 18982931"/>
              <a:gd name="connsiteY416" fmla="*/ 2851522 h 4449429"/>
              <a:gd name="connsiteX417" fmla="*/ 4232658 w 18982931"/>
              <a:gd name="connsiteY417" fmla="*/ 2851522 h 4449429"/>
              <a:gd name="connsiteX418" fmla="*/ 4232658 w 18982931"/>
              <a:gd name="connsiteY418" fmla="*/ 2688604 h 4449429"/>
              <a:gd name="connsiteX419" fmla="*/ 4194881 w 18982931"/>
              <a:gd name="connsiteY419" fmla="*/ 2688604 h 4449429"/>
              <a:gd name="connsiteX420" fmla="*/ 4119132 w 18982931"/>
              <a:gd name="connsiteY420" fmla="*/ 2688604 h 4449429"/>
              <a:gd name="connsiteX421" fmla="*/ 4119132 w 18982931"/>
              <a:gd name="connsiteY421" fmla="*/ 2851522 h 4449429"/>
              <a:gd name="connsiteX422" fmla="*/ 4156909 w 18982931"/>
              <a:gd name="connsiteY422" fmla="*/ 2851522 h 4449429"/>
              <a:gd name="connsiteX423" fmla="*/ 4156909 w 18982931"/>
              <a:gd name="connsiteY423" fmla="*/ 2688604 h 4449429"/>
              <a:gd name="connsiteX424" fmla="*/ 4119132 w 18982931"/>
              <a:gd name="connsiteY424" fmla="*/ 2688604 h 4449429"/>
              <a:gd name="connsiteX425" fmla="*/ 4043383 w 18982931"/>
              <a:gd name="connsiteY425" fmla="*/ 2688604 h 4449429"/>
              <a:gd name="connsiteX426" fmla="*/ 4043383 w 18982931"/>
              <a:gd name="connsiteY426" fmla="*/ 2851522 h 4449429"/>
              <a:gd name="connsiteX427" fmla="*/ 4081160 w 18982931"/>
              <a:gd name="connsiteY427" fmla="*/ 2851522 h 4449429"/>
              <a:gd name="connsiteX428" fmla="*/ 4081160 w 18982931"/>
              <a:gd name="connsiteY428" fmla="*/ 2688604 h 4449429"/>
              <a:gd name="connsiteX429" fmla="*/ 4043383 w 18982931"/>
              <a:gd name="connsiteY429" fmla="*/ 2688604 h 4449429"/>
              <a:gd name="connsiteX430" fmla="*/ 3967636 w 18982931"/>
              <a:gd name="connsiteY430" fmla="*/ 2688604 h 4449429"/>
              <a:gd name="connsiteX431" fmla="*/ 3967636 w 18982931"/>
              <a:gd name="connsiteY431" fmla="*/ 2851522 h 4449429"/>
              <a:gd name="connsiteX432" fmla="*/ 4005415 w 18982931"/>
              <a:gd name="connsiteY432" fmla="*/ 2851522 h 4449429"/>
              <a:gd name="connsiteX433" fmla="*/ 4005415 w 18982931"/>
              <a:gd name="connsiteY433" fmla="*/ 2688604 h 4449429"/>
              <a:gd name="connsiteX434" fmla="*/ 3967636 w 18982931"/>
              <a:gd name="connsiteY434" fmla="*/ 2688604 h 4449429"/>
              <a:gd name="connsiteX435" fmla="*/ 3891895 w 18982931"/>
              <a:gd name="connsiteY435" fmla="*/ 2688604 h 4449429"/>
              <a:gd name="connsiteX436" fmla="*/ 3891895 w 18982931"/>
              <a:gd name="connsiteY436" fmla="*/ 2851522 h 4449429"/>
              <a:gd name="connsiteX437" fmla="*/ 3929672 w 18982931"/>
              <a:gd name="connsiteY437" fmla="*/ 2851522 h 4449429"/>
              <a:gd name="connsiteX438" fmla="*/ 3929672 w 18982931"/>
              <a:gd name="connsiteY438" fmla="*/ 2688604 h 4449429"/>
              <a:gd name="connsiteX439" fmla="*/ 3891895 w 18982931"/>
              <a:gd name="connsiteY439" fmla="*/ 2688604 h 4449429"/>
              <a:gd name="connsiteX440" fmla="*/ 15043403 w 18982931"/>
              <a:gd name="connsiteY440" fmla="*/ 2685661 h 4449429"/>
              <a:gd name="connsiteX441" fmla="*/ 15043403 w 18982931"/>
              <a:gd name="connsiteY441" fmla="*/ 2894508 h 4449429"/>
              <a:gd name="connsiteX442" fmla="*/ 15089105 w 18982931"/>
              <a:gd name="connsiteY442" fmla="*/ 2894508 h 4449429"/>
              <a:gd name="connsiteX443" fmla="*/ 15089105 w 18982931"/>
              <a:gd name="connsiteY443" fmla="*/ 2685661 h 4449429"/>
              <a:gd name="connsiteX444" fmla="*/ 15043403 w 18982931"/>
              <a:gd name="connsiteY444" fmla="*/ 2685661 h 4449429"/>
              <a:gd name="connsiteX445" fmla="*/ 14951773 w 18982931"/>
              <a:gd name="connsiteY445" fmla="*/ 2685661 h 4449429"/>
              <a:gd name="connsiteX446" fmla="*/ 14951773 w 18982931"/>
              <a:gd name="connsiteY446" fmla="*/ 2894508 h 4449429"/>
              <a:gd name="connsiteX447" fmla="*/ 14997475 w 18982931"/>
              <a:gd name="connsiteY447" fmla="*/ 2894508 h 4449429"/>
              <a:gd name="connsiteX448" fmla="*/ 14997475 w 18982931"/>
              <a:gd name="connsiteY448" fmla="*/ 2685661 h 4449429"/>
              <a:gd name="connsiteX449" fmla="*/ 14951773 w 18982931"/>
              <a:gd name="connsiteY449" fmla="*/ 2685661 h 4449429"/>
              <a:gd name="connsiteX450" fmla="*/ 14860145 w 18982931"/>
              <a:gd name="connsiteY450" fmla="*/ 2685661 h 4449429"/>
              <a:gd name="connsiteX451" fmla="*/ 14860145 w 18982931"/>
              <a:gd name="connsiteY451" fmla="*/ 2894508 h 4449429"/>
              <a:gd name="connsiteX452" fmla="*/ 14905844 w 18982931"/>
              <a:gd name="connsiteY452" fmla="*/ 2894508 h 4449429"/>
              <a:gd name="connsiteX453" fmla="*/ 14905844 w 18982931"/>
              <a:gd name="connsiteY453" fmla="*/ 2685661 h 4449429"/>
              <a:gd name="connsiteX454" fmla="*/ 14860145 w 18982931"/>
              <a:gd name="connsiteY454" fmla="*/ 2685661 h 4449429"/>
              <a:gd name="connsiteX455" fmla="*/ 14768515 w 18982931"/>
              <a:gd name="connsiteY455" fmla="*/ 2685661 h 4449429"/>
              <a:gd name="connsiteX456" fmla="*/ 14768515 w 18982931"/>
              <a:gd name="connsiteY456" fmla="*/ 2894508 h 4449429"/>
              <a:gd name="connsiteX457" fmla="*/ 14814217 w 18982931"/>
              <a:gd name="connsiteY457" fmla="*/ 2894508 h 4449429"/>
              <a:gd name="connsiteX458" fmla="*/ 14814217 w 18982931"/>
              <a:gd name="connsiteY458" fmla="*/ 2685661 h 4449429"/>
              <a:gd name="connsiteX459" fmla="*/ 14768515 w 18982931"/>
              <a:gd name="connsiteY459" fmla="*/ 2685661 h 4449429"/>
              <a:gd name="connsiteX460" fmla="*/ 14676884 w 18982931"/>
              <a:gd name="connsiteY460" fmla="*/ 2685661 h 4449429"/>
              <a:gd name="connsiteX461" fmla="*/ 14676884 w 18982931"/>
              <a:gd name="connsiteY461" fmla="*/ 2894508 h 4449429"/>
              <a:gd name="connsiteX462" fmla="*/ 14722586 w 18982931"/>
              <a:gd name="connsiteY462" fmla="*/ 2894508 h 4449429"/>
              <a:gd name="connsiteX463" fmla="*/ 14722586 w 18982931"/>
              <a:gd name="connsiteY463" fmla="*/ 2685661 h 4449429"/>
              <a:gd name="connsiteX464" fmla="*/ 14676884 w 18982931"/>
              <a:gd name="connsiteY464" fmla="*/ 2685661 h 4449429"/>
              <a:gd name="connsiteX465" fmla="*/ 14585255 w 18982931"/>
              <a:gd name="connsiteY465" fmla="*/ 2685661 h 4449429"/>
              <a:gd name="connsiteX466" fmla="*/ 14585255 w 18982931"/>
              <a:gd name="connsiteY466" fmla="*/ 2894508 h 4449429"/>
              <a:gd name="connsiteX467" fmla="*/ 14630955 w 18982931"/>
              <a:gd name="connsiteY467" fmla="*/ 2894508 h 4449429"/>
              <a:gd name="connsiteX468" fmla="*/ 14630955 w 18982931"/>
              <a:gd name="connsiteY468" fmla="*/ 2685661 h 4449429"/>
              <a:gd name="connsiteX469" fmla="*/ 14585255 w 18982931"/>
              <a:gd name="connsiteY469" fmla="*/ 2685661 h 4449429"/>
              <a:gd name="connsiteX470" fmla="*/ 14493625 w 18982931"/>
              <a:gd name="connsiteY470" fmla="*/ 2685661 h 4449429"/>
              <a:gd name="connsiteX471" fmla="*/ 14493625 w 18982931"/>
              <a:gd name="connsiteY471" fmla="*/ 2894508 h 4449429"/>
              <a:gd name="connsiteX472" fmla="*/ 14539325 w 18982931"/>
              <a:gd name="connsiteY472" fmla="*/ 2894508 h 4449429"/>
              <a:gd name="connsiteX473" fmla="*/ 14539325 w 18982931"/>
              <a:gd name="connsiteY473" fmla="*/ 2685661 h 4449429"/>
              <a:gd name="connsiteX474" fmla="*/ 14493625 w 18982931"/>
              <a:gd name="connsiteY474" fmla="*/ 2685661 h 4449429"/>
              <a:gd name="connsiteX475" fmla="*/ 2875284 w 18982931"/>
              <a:gd name="connsiteY475" fmla="*/ 2661196 h 4449429"/>
              <a:gd name="connsiteX476" fmla="*/ 2875284 w 18982931"/>
              <a:gd name="connsiteY476" fmla="*/ 3265443 h 4449429"/>
              <a:gd name="connsiteX477" fmla="*/ 2913063 w 18982931"/>
              <a:gd name="connsiteY477" fmla="*/ 3265443 h 4449429"/>
              <a:gd name="connsiteX478" fmla="*/ 2913063 w 18982931"/>
              <a:gd name="connsiteY478" fmla="*/ 2661196 h 4449429"/>
              <a:gd name="connsiteX479" fmla="*/ 2875284 w 18982931"/>
              <a:gd name="connsiteY479" fmla="*/ 2661196 h 4449429"/>
              <a:gd name="connsiteX480" fmla="*/ 2769698 w 18982931"/>
              <a:gd name="connsiteY480" fmla="*/ 2661196 h 4449429"/>
              <a:gd name="connsiteX481" fmla="*/ 2769698 w 18982931"/>
              <a:gd name="connsiteY481" fmla="*/ 3265443 h 4449429"/>
              <a:gd name="connsiteX482" fmla="*/ 2807479 w 18982931"/>
              <a:gd name="connsiteY482" fmla="*/ 3265443 h 4449429"/>
              <a:gd name="connsiteX483" fmla="*/ 2807479 w 18982931"/>
              <a:gd name="connsiteY483" fmla="*/ 2661196 h 4449429"/>
              <a:gd name="connsiteX484" fmla="*/ 2769698 w 18982931"/>
              <a:gd name="connsiteY484" fmla="*/ 2661196 h 4449429"/>
              <a:gd name="connsiteX485" fmla="*/ 2664114 w 18982931"/>
              <a:gd name="connsiteY485" fmla="*/ 2661196 h 4449429"/>
              <a:gd name="connsiteX486" fmla="*/ 2664114 w 18982931"/>
              <a:gd name="connsiteY486" fmla="*/ 3265443 h 4449429"/>
              <a:gd name="connsiteX487" fmla="*/ 2701891 w 18982931"/>
              <a:gd name="connsiteY487" fmla="*/ 3265443 h 4449429"/>
              <a:gd name="connsiteX488" fmla="*/ 2701891 w 18982931"/>
              <a:gd name="connsiteY488" fmla="*/ 2661196 h 4449429"/>
              <a:gd name="connsiteX489" fmla="*/ 2664114 w 18982931"/>
              <a:gd name="connsiteY489" fmla="*/ 2661196 h 4449429"/>
              <a:gd name="connsiteX490" fmla="*/ 2558534 w 18982931"/>
              <a:gd name="connsiteY490" fmla="*/ 2661196 h 4449429"/>
              <a:gd name="connsiteX491" fmla="*/ 2558534 w 18982931"/>
              <a:gd name="connsiteY491" fmla="*/ 3265443 h 4449429"/>
              <a:gd name="connsiteX492" fmla="*/ 2596306 w 18982931"/>
              <a:gd name="connsiteY492" fmla="*/ 3265443 h 4449429"/>
              <a:gd name="connsiteX493" fmla="*/ 2596306 w 18982931"/>
              <a:gd name="connsiteY493" fmla="*/ 2661196 h 4449429"/>
              <a:gd name="connsiteX494" fmla="*/ 2558534 w 18982931"/>
              <a:gd name="connsiteY494" fmla="*/ 2661196 h 4449429"/>
              <a:gd name="connsiteX495" fmla="*/ 2980870 w 18982931"/>
              <a:gd name="connsiteY495" fmla="*/ 2661194 h 4449429"/>
              <a:gd name="connsiteX496" fmla="*/ 2980870 w 18982931"/>
              <a:gd name="connsiteY496" fmla="*/ 3265442 h 4449429"/>
              <a:gd name="connsiteX497" fmla="*/ 3018648 w 18982931"/>
              <a:gd name="connsiteY497" fmla="*/ 3265442 h 4449429"/>
              <a:gd name="connsiteX498" fmla="*/ 3018648 w 18982931"/>
              <a:gd name="connsiteY498" fmla="*/ 2661194 h 4449429"/>
              <a:gd name="connsiteX499" fmla="*/ 2980870 w 18982931"/>
              <a:gd name="connsiteY499" fmla="*/ 2661194 h 4449429"/>
              <a:gd name="connsiteX500" fmla="*/ 16374516 w 18982931"/>
              <a:gd name="connsiteY500" fmla="*/ 2632791 h 4449429"/>
              <a:gd name="connsiteX501" fmla="*/ 16374516 w 18982931"/>
              <a:gd name="connsiteY501" fmla="*/ 3237039 h 4449429"/>
              <a:gd name="connsiteX502" fmla="*/ 16412296 w 18982931"/>
              <a:gd name="connsiteY502" fmla="*/ 3237039 h 4449429"/>
              <a:gd name="connsiteX503" fmla="*/ 16412296 w 18982931"/>
              <a:gd name="connsiteY503" fmla="*/ 2632791 h 4449429"/>
              <a:gd name="connsiteX504" fmla="*/ 16374516 w 18982931"/>
              <a:gd name="connsiteY504" fmla="*/ 2632791 h 4449429"/>
              <a:gd name="connsiteX505" fmla="*/ 16268931 w 18982931"/>
              <a:gd name="connsiteY505" fmla="*/ 2632791 h 4449429"/>
              <a:gd name="connsiteX506" fmla="*/ 16268931 w 18982931"/>
              <a:gd name="connsiteY506" fmla="*/ 3237039 h 4449429"/>
              <a:gd name="connsiteX507" fmla="*/ 16306709 w 18982931"/>
              <a:gd name="connsiteY507" fmla="*/ 3237039 h 4449429"/>
              <a:gd name="connsiteX508" fmla="*/ 16306709 w 18982931"/>
              <a:gd name="connsiteY508" fmla="*/ 2632791 h 4449429"/>
              <a:gd name="connsiteX509" fmla="*/ 16268931 w 18982931"/>
              <a:gd name="connsiteY509" fmla="*/ 2632791 h 4449429"/>
              <a:gd name="connsiteX510" fmla="*/ 16163344 w 18982931"/>
              <a:gd name="connsiteY510" fmla="*/ 2632791 h 4449429"/>
              <a:gd name="connsiteX511" fmla="*/ 16163344 w 18982931"/>
              <a:gd name="connsiteY511" fmla="*/ 3237039 h 4449429"/>
              <a:gd name="connsiteX512" fmla="*/ 16201125 w 18982931"/>
              <a:gd name="connsiteY512" fmla="*/ 3237039 h 4449429"/>
              <a:gd name="connsiteX513" fmla="*/ 16201125 w 18982931"/>
              <a:gd name="connsiteY513" fmla="*/ 2632791 h 4449429"/>
              <a:gd name="connsiteX514" fmla="*/ 16163344 w 18982931"/>
              <a:gd name="connsiteY514" fmla="*/ 2632791 h 4449429"/>
              <a:gd name="connsiteX515" fmla="*/ 16057760 w 18982931"/>
              <a:gd name="connsiteY515" fmla="*/ 2632791 h 4449429"/>
              <a:gd name="connsiteX516" fmla="*/ 16057760 w 18982931"/>
              <a:gd name="connsiteY516" fmla="*/ 3237039 h 4449429"/>
              <a:gd name="connsiteX517" fmla="*/ 16095537 w 18982931"/>
              <a:gd name="connsiteY517" fmla="*/ 3237039 h 4449429"/>
              <a:gd name="connsiteX518" fmla="*/ 16095537 w 18982931"/>
              <a:gd name="connsiteY518" fmla="*/ 2632791 h 4449429"/>
              <a:gd name="connsiteX519" fmla="*/ 16057760 w 18982931"/>
              <a:gd name="connsiteY519" fmla="*/ 2632791 h 4449429"/>
              <a:gd name="connsiteX520" fmla="*/ 16480103 w 18982931"/>
              <a:gd name="connsiteY520" fmla="*/ 2632790 h 4449429"/>
              <a:gd name="connsiteX521" fmla="*/ 16480103 w 18982931"/>
              <a:gd name="connsiteY521" fmla="*/ 3237037 h 4449429"/>
              <a:gd name="connsiteX522" fmla="*/ 16517880 w 18982931"/>
              <a:gd name="connsiteY522" fmla="*/ 3237037 h 4449429"/>
              <a:gd name="connsiteX523" fmla="*/ 16517880 w 18982931"/>
              <a:gd name="connsiteY523" fmla="*/ 2632790 h 4449429"/>
              <a:gd name="connsiteX524" fmla="*/ 16480103 w 18982931"/>
              <a:gd name="connsiteY524" fmla="*/ 2632790 h 4449429"/>
              <a:gd name="connsiteX525" fmla="*/ 1596781 w 18982931"/>
              <a:gd name="connsiteY525" fmla="*/ 2622561 h 4449429"/>
              <a:gd name="connsiteX526" fmla="*/ 1596781 w 18982931"/>
              <a:gd name="connsiteY526" fmla="*/ 2668261 h 4449429"/>
              <a:gd name="connsiteX527" fmla="*/ 1805629 w 18982931"/>
              <a:gd name="connsiteY527" fmla="*/ 2668261 h 4449429"/>
              <a:gd name="connsiteX528" fmla="*/ 1805629 w 18982931"/>
              <a:gd name="connsiteY528" fmla="*/ 2622561 h 4449429"/>
              <a:gd name="connsiteX529" fmla="*/ 1596781 w 18982931"/>
              <a:gd name="connsiteY529" fmla="*/ 2622561 h 4449429"/>
              <a:gd name="connsiteX530" fmla="*/ 1596781 w 18982931"/>
              <a:gd name="connsiteY530" fmla="*/ 2530932 h 4449429"/>
              <a:gd name="connsiteX531" fmla="*/ 1596781 w 18982931"/>
              <a:gd name="connsiteY531" fmla="*/ 2576632 h 4449429"/>
              <a:gd name="connsiteX532" fmla="*/ 1805629 w 18982931"/>
              <a:gd name="connsiteY532" fmla="*/ 2576632 h 4449429"/>
              <a:gd name="connsiteX533" fmla="*/ 1805629 w 18982931"/>
              <a:gd name="connsiteY533" fmla="*/ 2530932 h 4449429"/>
              <a:gd name="connsiteX534" fmla="*/ 1596781 w 18982931"/>
              <a:gd name="connsiteY534" fmla="*/ 2530932 h 4449429"/>
              <a:gd name="connsiteX535" fmla="*/ 1596781 w 18982931"/>
              <a:gd name="connsiteY535" fmla="*/ 2439301 h 4449429"/>
              <a:gd name="connsiteX536" fmla="*/ 1596781 w 18982931"/>
              <a:gd name="connsiteY536" fmla="*/ 2485002 h 4449429"/>
              <a:gd name="connsiteX537" fmla="*/ 1805629 w 18982931"/>
              <a:gd name="connsiteY537" fmla="*/ 2485002 h 4449429"/>
              <a:gd name="connsiteX538" fmla="*/ 1805629 w 18982931"/>
              <a:gd name="connsiteY538" fmla="*/ 2439301 h 4449429"/>
              <a:gd name="connsiteX539" fmla="*/ 1596781 w 18982931"/>
              <a:gd name="connsiteY539" fmla="*/ 2439301 h 4449429"/>
              <a:gd name="connsiteX540" fmla="*/ 17217171 w 18982931"/>
              <a:gd name="connsiteY540" fmla="*/ 2397981 h 4449429"/>
              <a:gd name="connsiteX541" fmla="*/ 17217171 w 18982931"/>
              <a:gd name="connsiteY541" fmla="*/ 2434557 h 4449429"/>
              <a:gd name="connsiteX542" fmla="*/ 17582931 w 18982931"/>
              <a:gd name="connsiteY542" fmla="*/ 2434557 h 4449429"/>
              <a:gd name="connsiteX543" fmla="*/ 17582931 w 18982931"/>
              <a:gd name="connsiteY543" fmla="*/ 2397981 h 4449429"/>
              <a:gd name="connsiteX544" fmla="*/ 17217171 w 18982931"/>
              <a:gd name="connsiteY544" fmla="*/ 2397981 h 4449429"/>
              <a:gd name="connsiteX545" fmla="*/ 9762349 w 18982931"/>
              <a:gd name="connsiteY545" fmla="*/ 2057780 h 4449429"/>
              <a:gd name="connsiteX546" fmla="*/ 9762349 w 18982931"/>
              <a:gd name="connsiteY546" fmla="*/ 2266627 h 4449429"/>
              <a:gd name="connsiteX547" fmla="*/ 9808049 w 18982931"/>
              <a:gd name="connsiteY547" fmla="*/ 2266627 h 4449429"/>
              <a:gd name="connsiteX548" fmla="*/ 9808049 w 18982931"/>
              <a:gd name="connsiteY548" fmla="*/ 2057780 h 4449429"/>
              <a:gd name="connsiteX549" fmla="*/ 9762349 w 18982931"/>
              <a:gd name="connsiteY549" fmla="*/ 2057780 h 4449429"/>
              <a:gd name="connsiteX550" fmla="*/ 9670720 w 18982931"/>
              <a:gd name="connsiteY550" fmla="*/ 2057780 h 4449429"/>
              <a:gd name="connsiteX551" fmla="*/ 9670720 w 18982931"/>
              <a:gd name="connsiteY551" fmla="*/ 2266627 h 4449429"/>
              <a:gd name="connsiteX552" fmla="*/ 9716420 w 18982931"/>
              <a:gd name="connsiteY552" fmla="*/ 2266627 h 4449429"/>
              <a:gd name="connsiteX553" fmla="*/ 9716420 w 18982931"/>
              <a:gd name="connsiteY553" fmla="*/ 2057780 h 4449429"/>
              <a:gd name="connsiteX554" fmla="*/ 9670720 w 18982931"/>
              <a:gd name="connsiteY554" fmla="*/ 2057780 h 4449429"/>
              <a:gd name="connsiteX555" fmla="*/ 9579089 w 18982931"/>
              <a:gd name="connsiteY555" fmla="*/ 2057780 h 4449429"/>
              <a:gd name="connsiteX556" fmla="*/ 9579089 w 18982931"/>
              <a:gd name="connsiteY556" fmla="*/ 2266627 h 4449429"/>
              <a:gd name="connsiteX557" fmla="*/ 9624790 w 18982931"/>
              <a:gd name="connsiteY557" fmla="*/ 2266627 h 4449429"/>
              <a:gd name="connsiteX558" fmla="*/ 9624790 w 18982931"/>
              <a:gd name="connsiteY558" fmla="*/ 2057780 h 4449429"/>
              <a:gd name="connsiteX559" fmla="*/ 9579089 w 18982931"/>
              <a:gd name="connsiteY559" fmla="*/ 2057780 h 4449429"/>
              <a:gd name="connsiteX560" fmla="*/ 9487461 w 18982931"/>
              <a:gd name="connsiteY560" fmla="*/ 2057780 h 4449429"/>
              <a:gd name="connsiteX561" fmla="*/ 9487461 w 18982931"/>
              <a:gd name="connsiteY561" fmla="*/ 2266627 h 4449429"/>
              <a:gd name="connsiteX562" fmla="*/ 9533161 w 18982931"/>
              <a:gd name="connsiteY562" fmla="*/ 2266627 h 4449429"/>
              <a:gd name="connsiteX563" fmla="*/ 9533161 w 18982931"/>
              <a:gd name="connsiteY563" fmla="*/ 2057780 h 4449429"/>
              <a:gd name="connsiteX564" fmla="*/ 9487461 w 18982931"/>
              <a:gd name="connsiteY564" fmla="*/ 2057780 h 4449429"/>
              <a:gd name="connsiteX565" fmla="*/ 9395836 w 18982931"/>
              <a:gd name="connsiteY565" fmla="*/ 2057780 h 4449429"/>
              <a:gd name="connsiteX566" fmla="*/ 9395836 w 18982931"/>
              <a:gd name="connsiteY566" fmla="*/ 2266627 h 4449429"/>
              <a:gd name="connsiteX567" fmla="*/ 9441534 w 18982931"/>
              <a:gd name="connsiteY567" fmla="*/ 2266627 h 4449429"/>
              <a:gd name="connsiteX568" fmla="*/ 9441534 w 18982931"/>
              <a:gd name="connsiteY568" fmla="*/ 2057780 h 4449429"/>
              <a:gd name="connsiteX569" fmla="*/ 9395836 w 18982931"/>
              <a:gd name="connsiteY569" fmla="*/ 2057780 h 4449429"/>
              <a:gd name="connsiteX570" fmla="*/ 9304202 w 18982931"/>
              <a:gd name="connsiteY570" fmla="*/ 2057780 h 4449429"/>
              <a:gd name="connsiteX571" fmla="*/ 9304202 w 18982931"/>
              <a:gd name="connsiteY571" fmla="*/ 2266627 h 4449429"/>
              <a:gd name="connsiteX572" fmla="*/ 9349902 w 18982931"/>
              <a:gd name="connsiteY572" fmla="*/ 2266627 h 4449429"/>
              <a:gd name="connsiteX573" fmla="*/ 9349902 w 18982931"/>
              <a:gd name="connsiteY573" fmla="*/ 2057780 h 4449429"/>
              <a:gd name="connsiteX574" fmla="*/ 9304202 w 18982931"/>
              <a:gd name="connsiteY574" fmla="*/ 2057780 h 4449429"/>
              <a:gd name="connsiteX575" fmla="*/ 9212570 w 18982931"/>
              <a:gd name="connsiteY575" fmla="*/ 2057780 h 4449429"/>
              <a:gd name="connsiteX576" fmla="*/ 9212570 w 18982931"/>
              <a:gd name="connsiteY576" fmla="*/ 2266627 h 4449429"/>
              <a:gd name="connsiteX577" fmla="*/ 9258270 w 18982931"/>
              <a:gd name="connsiteY577" fmla="*/ 2266627 h 4449429"/>
              <a:gd name="connsiteX578" fmla="*/ 9258270 w 18982931"/>
              <a:gd name="connsiteY578" fmla="*/ 2057780 h 4449429"/>
              <a:gd name="connsiteX579" fmla="*/ 9212570 w 18982931"/>
              <a:gd name="connsiteY579" fmla="*/ 2057780 h 4449429"/>
              <a:gd name="connsiteX580" fmla="*/ 14092702 w 18982931"/>
              <a:gd name="connsiteY580" fmla="*/ 1859157 h 4449429"/>
              <a:gd name="connsiteX581" fmla="*/ 14092702 w 18982931"/>
              <a:gd name="connsiteY581" fmla="*/ 1895733 h 4449429"/>
              <a:gd name="connsiteX582" fmla="*/ 14458462 w 18982931"/>
              <a:gd name="connsiteY582" fmla="*/ 1895733 h 4449429"/>
              <a:gd name="connsiteX583" fmla="*/ 14458462 w 18982931"/>
              <a:gd name="connsiteY583" fmla="*/ 1859157 h 4449429"/>
              <a:gd name="connsiteX584" fmla="*/ 14092702 w 18982931"/>
              <a:gd name="connsiteY584" fmla="*/ 1859157 h 4449429"/>
              <a:gd name="connsiteX585" fmla="*/ 17871603 w 18982931"/>
              <a:gd name="connsiteY585" fmla="*/ 1806939 h 4449429"/>
              <a:gd name="connsiteX586" fmla="*/ 17871603 w 18982931"/>
              <a:gd name="connsiteY586" fmla="*/ 1809649 h 4449429"/>
              <a:gd name="connsiteX587" fmla="*/ 17871627 w 18982931"/>
              <a:gd name="connsiteY587" fmla="*/ 1809649 h 4449429"/>
              <a:gd name="connsiteX588" fmla="*/ 17871603 w 18982931"/>
              <a:gd name="connsiteY588" fmla="*/ 1806939 h 4449429"/>
              <a:gd name="connsiteX589" fmla="*/ 18172695 w 18982931"/>
              <a:gd name="connsiteY589" fmla="*/ 1733739 h 4449429"/>
              <a:gd name="connsiteX590" fmla="*/ 18172695 w 18982931"/>
              <a:gd name="connsiteY590" fmla="*/ 1870899 h 4449429"/>
              <a:gd name="connsiteX591" fmla="*/ 18209271 w 18982931"/>
              <a:gd name="connsiteY591" fmla="*/ 1870899 h 4449429"/>
              <a:gd name="connsiteX592" fmla="*/ 18209271 w 18982931"/>
              <a:gd name="connsiteY592" fmla="*/ 1733739 h 4449429"/>
              <a:gd name="connsiteX593" fmla="*/ 18172695 w 18982931"/>
              <a:gd name="connsiteY593" fmla="*/ 1733739 h 4449429"/>
              <a:gd name="connsiteX594" fmla="*/ 18104295 w 18982931"/>
              <a:gd name="connsiteY594" fmla="*/ 1733739 h 4449429"/>
              <a:gd name="connsiteX595" fmla="*/ 18104295 w 18982931"/>
              <a:gd name="connsiteY595" fmla="*/ 1870899 h 4449429"/>
              <a:gd name="connsiteX596" fmla="*/ 18140871 w 18982931"/>
              <a:gd name="connsiteY596" fmla="*/ 1870899 h 4449429"/>
              <a:gd name="connsiteX597" fmla="*/ 18140871 w 18982931"/>
              <a:gd name="connsiteY597" fmla="*/ 1733739 h 4449429"/>
              <a:gd name="connsiteX598" fmla="*/ 18104295 w 18982931"/>
              <a:gd name="connsiteY598" fmla="*/ 1733739 h 4449429"/>
              <a:gd name="connsiteX599" fmla="*/ 18035895 w 18982931"/>
              <a:gd name="connsiteY599" fmla="*/ 1733739 h 4449429"/>
              <a:gd name="connsiteX600" fmla="*/ 18035895 w 18982931"/>
              <a:gd name="connsiteY600" fmla="*/ 1870899 h 4449429"/>
              <a:gd name="connsiteX601" fmla="*/ 18072471 w 18982931"/>
              <a:gd name="connsiteY601" fmla="*/ 1870899 h 4449429"/>
              <a:gd name="connsiteX602" fmla="*/ 18072471 w 18982931"/>
              <a:gd name="connsiteY602" fmla="*/ 1733739 h 4449429"/>
              <a:gd name="connsiteX603" fmla="*/ 18035895 w 18982931"/>
              <a:gd name="connsiteY603" fmla="*/ 1733739 h 4449429"/>
              <a:gd name="connsiteX604" fmla="*/ 17967493 w 18982931"/>
              <a:gd name="connsiteY604" fmla="*/ 1733739 h 4449429"/>
              <a:gd name="connsiteX605" fmla="*/ 17967493 w 18982931"/>
              <a:gd name="connsiteY605" fmla="*/ 1870899 h 4449429"/>
              <a:gd name="connsiteX606" fmla="*/ 18004069 w 18982931"/>
              <a:gd name="connsiteY606" fmla="*/ 1870899 h 4449429"/>
              <a:gd name="connsiteX607" fmla="*/ 18004069 w 18982931"/>
              <a:gd name="connsiteY607" fmla="*/ 1733739 h 4449429"/>
              <a:gd name="connsiteX608" fmla="*/ 17967493 w 18982931"/>
              <a:gd name="connsiteY608" fmla="*/ 1733739 h 4449429"/>
              <a:gd name="connsiteX609" fmla="*/ 14251161 w 18982931"/>
              <a:gd name="connsiteY609" fmla="*/ 868400 h 4449429"/>
              <a:gd name="connsiteX610" fmla="*/ 14251161 w 18982931"/>
              <a:gd name="connsiteY610" fmla="*/ 1005560 h 4449429"/>
              <a:gd name="connsiteX611" fmla="*/ 14287737 w 18982931"/>
              <a:gd name="connsiteY611" fmla="*/ 1005560 h 4449429"/>
              <a:gd name="connsiteX612" fmla="*/ 14287737 w 18982931"/>
              <a:gd name="connsiteY612" fmla="*/ 868400 h 4449429"/>
              <a:gd name="connsiteX613" fmla="*/ 14251161 w 18982931"/>
              <a:gd name="connsiteY613" fmla="*/ 868400 h 4449429"/>
              <a:gd name="connsiteX614" fmla="*/ 14182760 w 18982931"/>
              <a:gd name="connsiteY614" fmla="*/ 868400 h 4449429"/>
              <a:gd name="connsiteX615" fmla="*/ 14182760 w 18982931"/>
              <a:gd name="connsiteY615" fmla="*/ 1005560 h 4449429"/>
              <a:gd name="connsiteX616" fmla="*/ 14219336 w 18982931"/>
              <a:gd name="connsiteY616" fmla="*/ 1005560 h 4449429"/>
              <a:gd name="connsiteX617" fmla="*/ 14219336 w 18982931"/>
              <a:gd name="connsiteY617" fmla="*/ 868400 h 4449429"/>
              <a:gd name="connsiteX618" fmla="*/ 14182760 w 18982931"/>
              <a:gd name="connsiteY618" fmla="*/ 868400 h 4449429"/>
              <a:gd name="connsiteX619" fmla="*/ 14114359 w 18982931"/>
              <a:gd name="connsiteY619" fmla="*/ 868400 h 4449429"/>
              <a:gd name="connsiteX620" fmla="*/ 14114359 w 18982931"/>
              <a:gd name="connsiteY620" fmla="*/ 1005560 h 4449429"/>
              <a:gd name="connsiteX621" fmla="*/ 14150935 w 18982931"/>
              <a:gd name="connsiteY621" fmla="*/ 1005560 h 4449429"/>
              <a:gd name="connsiteX622" fmla="*/ 14150935 w 18982931"/>
              <a:gd name="connsiteY622" fmla="*/ 868400 h 4449429"/>
              <a:gd name="connsiteX623" fmla="*/ 14114359 w 18982931"/>
              <a:gd name="connsiteY623" fmla="*/ 868400 h 4449429"/>
              <a:gd name="connsiteX624" fmla="*/ 4788216 w 18982931"/>
              <a:gd name="connsiteY624" fmla="*/ 807315 h 4449429"/>
              <a:gd name="connsiteX625" fmla="*/ 4788216 w 18982931"/>
              <a:gd name="connsiteY625" fmla="*/ 944475 h 4449429"/>
              <a:gd name="connsiteX626" fmla="*/ 4824792 w 18982931"/>
              <a:gd name="connsiteY626" fmla="*/ 944475 h 4449429"/>
              <a:gd name="connsiteX627" fmla="*/ 4824792 w 18982931"/>
              <a:gd name="connsiteY627" fmla="*/ 807315 h 4449429"/>
              <a:gd name="connsiteX628" fmla="*/ 4788216 w 18982931"/>
              <a:gd name="connsiteY628" fmla="*/ 807315 h 4449429"/>
              <a:gd name="connsiteX629" fmla="*/ 4719815 w 18982931"/>
              <a:gd name="connsiteY629" fmla="*/ 807315 h 4449429"/>
              <a:gd name="connsiteX630" fmla="*/ 4719815 w 18982931"/>
              <a:gd name="connsiteY630" fmla="*/ 944475 h 4449429"/>
              <a:gd name="connsiteX631" fmla="*/ 4756391 w 18982931"/>
              <a:gd name="connsiteY631" fmla="*/ 944475 h 4449429"/>
              <a:gd name="connsiteX632" fmla="*/ 4756391 w 18982931"/>
              <a:gd name="connsiteY632" fmla="*/ 807315 h 4449429"/>
              <a:gd name="connsiteX633" fmla="*/ 4719815 w 18982931"/>
              <a:gd name="connsiteY633" fmla="*/ 807315 h 4449429"/>
              <a:gd name="connsiteX634" fmla="*/ 4651414 w 18982931"/>
              <a:gd name="connsiteY634" fmla="*/ 807315 h 4449429"/>
              <a:gd name="connsiteX635" fmla="*/ 4651414 w 18982931"/>
              <a:gd name="connsiteY635" fmla="*/ 944475 h 4449429"/>
              <a:gd name="connsiteX636" fmla="*/ 4687992 w 18982931"/>
              <a:gd name="connsiteY636" fmla="*/ 944475 h 4449429"/>
              <a:gd name="connsiteX637" fmla="*/ 4687992 w 18982931"/>
              <a:gd name="connsiteY637" fmla="*/ 807315 h 4449429"/>
              <a:gd name="connsiteX638" fmla="*/ 4651414 w 18982931"/>
              <a:gd name="connsiteY638" fmla="*/ 807315 h 4449429"/>
              <a:gd name="connsiteX639" fmla="*/ 2212838 w 18982931"/>
              <a:gd name="connsiteY639" fmla="*/ 748887 h 4449429"/>
              <a:gd name="connsiteX640" fmla="*/ 2212838 w 18982931"/>
              <a:gd name="connsiteY640" fmla="*/ 886047 h 4449429"/>
              <a:gd name="connsiteX641" fmla="*/ 2249414 w 18982931"/>
              <a:gd name="connsiteY641" fmla="*/ 886047 h 4449429"/>
              <a:gd name="connsiteX642" fmla="*/ 2249414 w 18982931"/>
              <a:gd name="connsiteY642" fmla="*/ 748887 h 4449429"/>
              <a:gd name="connsiteX643" fmla="*/ 2212838 w 18982931"/>
              <a:gd name="connsiteY643" fmla="*/ 748887 h 4449429"/>
              <a:gd name="connsiteX644" fmla="*/ 2144438 w 18982931"/>
              <a:gd name="connsiteY644" fmla="*/ 748887 h 4449429"/>
              <a:gd name="connsiteX645" fmla="*/ 2144438 w 18982931"/>
              <a:gd name="connsiteY645" fmla="*/ 886047 h 4449429"/>
              <a:gd name="connsiteX646" fmla="*/ 2181014 w 18982931"/>
              <a:gd name="connsiteY646" fmla="*/ 886047 h 4449429"/>
              <a:gd name="connsiteX647" fmla="*/ 2181014 w 18982931"/>
              <a:gd name="connsiteY647" fmla="*/ 748887 h 4449429"/>
              <a:gd name="connsiteX648" fmla="*/ 2144438 w 18982931"/>
              <a:gd name="connsiteY648" fmla="*/ 748887 h 4449429"/>
              <a:gd name="connsiteX649" fmla="*/ 2076037 w 18982931"/>
              <a:gd name="connsiteY649" fmla="*/ 748887 h 4449429"/>
              <a:gd name="connsiteX650" fmla="*/ 2076037 w 18982931"/>
              <a:gd name="connsiteY650" fmla="*/ 886047 h 4449429"/>
              <a:gd name="connsiteX651" fmla="*/ 2112612 w 18982931"/>
              <a:gd name="connsiteY651" fmla="*/ 886047 h 4449429"/>
              <a:gd name="connsiteX652" fmla="*/ 2112612 w 18982931"/>
              <a:gd name="connsiteY652" fmla="*/ 748887 h 4449429"/>
              <a:gd name="connsiteX653" fmla="*/ 2076037 w 18982931"/>
              <a:gd name="connsiteY653" fmla="*/ 748887 h 4449429"/>
              <a:gd name="connsiteX654" fmla="*/ 2007635 w 18982931"/>
              <a:gd name="connsiteY654" fmla="*/ 748887 h 4449429"/>
              <a:gd name="connsiteX655" fmla="*/ 2007635 w 18982931"/>
              <a:gd name="connsiteY655" fmla="*/ 886047 h 4449429"/>
              <a:gd name="connsiteX656" fmla="*/ 2044211 w 18982931"/>
              <a:gd name="connsiteY656" fmla="*/ 886047 h 4449429"/>
              <a:gd name="connsiteX657" fmla="*/ 2044211 w 18982931"/>
              <a:gd name="connsiteY657" fmla="*/ 748887 h 4449429"/>
              <a:gd name="connsiteX658" fmla="*/ 2007635 w 18982931"/>
              <a:gd name="connsiteY658" fmla="*/ 748887 h 4449429"/>
              <a:gd name="connsiteX659" fmla="*/ 17088019 w 18982931"/>
              <a:gd name="connsiteY659" fmla="*/ 737716 h 4449429"/>
              <a:gd name="connsiteX660" fmla="*/ 17088019 w 18982931"/>
              <a:gd name="connsiteY660" fmla="*/ 825107 h 4449429"/>
              <a:gd name="connsiteX661" fmla="*/ 17124595 w 18982931"/>
              <a:gd name="connsiteY661" fmla="*/ 825107 h 4449429"/>
              <a:gd name="connsiteX662" fmla="*/ 17124595 w 18982931"/>
              <a:gd name="connsiteY662" fmla="*/ 737716 h 4449429"/>
              <a:gd name="connsiteX663" fmla="*/ 17088019 w 18982931"/>
              <a:gd name="connsiteY663" fmla="*/ 737716 h 4449429"/>
              <a:gd name="connsiteX664" fmla="*/ 17021803 w 18982931"/>
              <a:gd name="connsiteY664" fmla="*/ 737716 h 4449429"/>
              <a:gd name="connsiteX665" fmla="*/ 17021803 w 18982931"/>
              <a:gd name="connsiteY665" fmla="*/ 825107 h 4449429"/>
              <a:gd name="connsiteX666" fmla="*/ 17058379 w 18982931"/>
              <a:gd name="connsiteY666" fmla="*/ 825107 h 4449429"/>
              <a:gd name="connsiteX667" fmla="*/ 17058379 w 18982931"/>
              <a:gd name="connsiteY667" fmla="*/ 737716 h 4449429"/>
              <a:gd name="connsiteX668" fmla="*/ 17021803 w 18982931"/>
              <a:gd name="connsiteY668" fmla="*/ 737716 h 4449429"/>
              <a:gd name="connsiteX669" fmla="*/ 16955591 w 18982931"/>
              <a:gd name="connsiteY669" fmla="*/ 737716 h 4449429"/>
              <a:gd name="connsiteX670" fmla="*/ 16955591 w 18982931"/>
              <a:gd name="connsiteY670" fmla="*/ 825107 h 4449429"/>
              <a:gd name="connsiteX671" fmla="*/ 16992167 w 18982931"/>
              <a:gd name="connsiteY671" fmla="*/ 825107 h 4449429"/>
              <a:gd name="connsiteX672" fmla="*/ 16992167 w 18982931"/>
              <a:gd name="connsiteY672" fmla="*/ 737716 h 4449429"/>
              <a:gd name="connsiteX673" fmla="*/ 16955591 w 18982931"/>
              <a:gd name="connsiteY673" fmla="*/ 737716 h 4449429"/>
              <a:gd name="connsiteX674" fmla="*/ 16889375 w 18982931"/>
              <a:gd name="connsiteY674" fmla="*/ 737716 h 4449429"/>
              <a:gd name="connsiteX675" fmla="*/ 16889375 w 18982931"/>
              <a:gd name="connsiteY675" fmla="*/ 825107 h 4449429"/>
              <a:gd name="connsiteX676" fmla="*/ 16925951 w 18982931"/>
              <a:gd name="connsiteY676" fmla="*/ 825107 h 4449429"/>
              <a:gd name="connsiteX677" fmla="*/ 16925951 w 18982931"/>
              <a:gd name="connsiteY677" fmla="*/ 737716 h 4449429"/>
              <a:gd name="connsiteX678" fmla="*/ 16889375 w 18982931"/>
              <a:gd name="connsiteY678" fmla="*/ 737716 h 4449429"/>
              <a:gd name="connsiteX679" fmla="*/ 16823163 w 18982931"/>
              <a:gd name="connsiteY679" fmla="*/ 737716 h 4449429"/>
              <a:gd name="connsiteX680" fmla="*/ 16823163 w 18982931"/>
              <a:gd name="connsiteY680" fmla="*/ 825107 h 4449429"/>
              <a:gd name="connsiteX681" fmla="*/ 16859739 w 18982931"/>
              <a:gd name="connsiteY681" fmla="*/ 825107 h 4449429"/>
              <a:gd name="connsiteX682" fmla="*/ 16859739 w 18982931"/>
              <a:gd name="connsiteY682" fmla="*/ 737716 h 4449429"/>
              <a:gd name="connsiteX683" fmla="*/ 16823163 w 18982931"/>
              <a:gd name="connsiteY683" fmla="*/ 737716 h 4449429"/>
              <a:gd name="connsiteX684" fmla="*/ 16756948 w 18982931"/>
              <a:gd name="connsiteY684" fmla="*/ 737716 h 4449429"/>
              <a:gd name="connsiteX685" fmla="*/ 16756948 w 18982931"/>
              <a:gd name="connsiteY685" fmla="*/ 825107 h 4449429"/>
              <a:gd name="connsiteX686" fmla="*/ 16793523 w 18982931"/>
              <a:gd name="connsiteY686" fmla="*/ 825107 h 4449429"/>
              <a:gd name="connsiteX687" fmla="*/ 16793523 w 18982931"/>
              <a:gd name="connsiteY687" fmla="*/ 737716 h 4449429"/>
              <a:gd name="connsiteX688" fmla="*/ 16756948 w 18982931"/>
              <a:gd name="connsiteY688" fmla="*/ 737716 h 4449429"/>
              <a:gd name="connsiteX689" fmla="*/ 13739104 w 18982931"/>
              <a:gd name="connsiteY689" fmla="*/ 0 h 4449429"/>
              <a:gd name="connsiteX690" fmla="*/ 13842002 w 18982931"/>
              <a:gd name="connsiteY690" fmla="*/ 0 h 4449429"/>
              <a:gd name="connsiteX691" fmla="*/ 13883163 w 18982931"/>
              <a:gd name="connsiteY691" fmla="*/ 428067 h 4449429"/>
              <a:gd name="connsiteX692" fmla="*/ 13883163 w 18982931"/>
              <a:gd name="connsiteY692" fmla="*/ 456882 h 4449429"/>
              <a:gd name="connsiteX693" fmla="*/ 13907863 w 18982931"/>
              <a:gd name="connsiteY693" fmla="*/ 954919 h 4449429"/>
              <a:gd name="connsiteX694" fmla="*/ 13911978 w 18982931"/>
              <a:gd name="connsiteY694" fmla="*/ 1679340 h 4449429"/>
              <a:gd name="connsiteX695" fmla="*/ 13916091 w 18982931"/>
              <a:gd name="connsiteY695" fmla="*/ 2058015 h 4449429"/>
              <a:gd name="connsiteX696" fmla="*/ 13936673 w 18982931"/>
              <a:gd name="connsiteY696" fmla="*/ 2086829 h 4449429"/>
              <a:gd name="connsiteX697" fmla="*/ 13953138 w 18982931"/>
              <a:gd name="connsiteY697" fmla="*/ 2058015 h 4449429"/>
              <a:gd name="connsiteX698" fmla="*/ 13953138 w 18982931"/>
              <a:gd name="connsiteY698" fmla="*/ 1955115 h 4449429"/>
              <a:gd name="connsiteX699" fmla="*/ 13965483 w 18982931"/>
              <a:gd name="connsiteY699" fmla="*/ 1922188 h 4449429"/>
              <a:gd name="connsiteX700" fmla="*/ 13986066 w 18982931"/>
              <a:gd name="connsiteY700" fmla="*/ 1876909 h 4449429"/>
              <a:gd name="connsiteX701" fmla="*/ 13986066 w 18982931"/>
              <a:gd name="connsiteY701" fmla="*/ 1625834 h 4449429"/>
              <a:gd name="connsiteX702" fmla="*/ 14051922 w 18982931"/>
              <a:gd name="connsiteY702" fmla="*/ 1617602 h 4449429"/>
              <a:gd name="connsiteX703" fmla="*/ 14047992 w 18982931"/>
              <a:gd name="connsiteY703" fmla="*/ 1005560 h 4449429"/>
              <a:gd name="connsiteX704" fmla="*/ 14082534 w 18982931"/>
              <a:gd name="connsiteY704" fmla="*/ 1005560 h 4449429"/>
              <a:gd name="connsiteX705" fmla="*/ 14082534 w 18982931"/>
              <a:gd name="connsiteY705" fmla="*/ 868400 h 4449429"/>
              <a:gd name="connsiteX706" fmla="*/ 14047111 w 18982931"/>
              <a:gd name="connsiteY706" fmla="*/ 868400 h 4449429"/>
              <a:gd name="connsiteX707" fmla="*/ 14046442 w 18982931"/>
              <a:gd name="connsiteY707" fmla="*/ 764191 h 4449429"/>
              <a:gd name="connsiteX708" fmla="*/ 14187749 w 18982931"/>
              <a:gd name="connsiteY708" fmla="*/ 436300 h 4449429"/>
              <a:gd name="connsiteX709" fmla="*/ 14212445 w 18982931"/>
              <a:gd name="connsiteY709" fmla="*/ 411603 h 4449429"/>
              <a:gd name="connsiteX710" fmla="*/ 14410015 w 18982931"/>
              <a:gd name="connsiteY710" fmla="*/ 444532 h 4449429"/>
              <a:gd name="connsiteX711" fmla="*/ 14442947 w 18982931"/>
              <a:gd name="connsiteY711" fmla="*/ 275776 h 4449429"/>
              <a:gd name="connsiteX712" fmla="*/ 14479990 w 18982931"/>
              <a:gd name="connsiteY712" fmla="*/ 246961 h 4449429"/>
              <a:gd name="connsiteX713" fmla="*/ 14517032 w 18982931"/>
              <a:gd name="connsiteY713" fmla="*/ 271658 h 4449429"/>
              <a:gd name="connsiteX714" fmla="*/ 14574655 w 18982931"/>
              <a:gd name="connsiteY714" fmla="*/ 522739 h 4449429"/>
              <a:gd name="connsiteX715" fmla="*/ 14603469 w 18982931"/>
              <a:gd name="connsiteY715" fmla="*/ 1123678 h 4449429"/>
              <a:gd name="connsiteX716" fmla="*/ 14603469 w 18982931"/>
              <a:gd name="connsiteY716" fmla="*/ 1617602 h 4449429"/>
              <a:gd name="connsiteX717" fmla="*/ 14595237 w 18982931"/>
              <a:gd name="connsiteY717" fmla="*/ 1683457 h 4449429"/>
              <a:gd name="connsiteX718" fmla="*/ 14607589 w 18982931"/>
              <a:gd name="connsiteY718" fmla="*/ 1753429 h 4449429"/>
              <a:gd name="connsiteX719" fmla="*/ 14656976 w 18982931"/>
              <a:gd name="connsiteY719" fmla="*/ 1753429 h 4449429"/>
              <a:gd name="connsiteX720" fmla="*/ 14706369 w 18982931"/>
              <a:gd name="connsiteY720" fmla="*/ 1568210 h 4449429"/>
              <a:gd name="connsiteX721" fmla="*/ 14722833 w 18982931"/>
              <a:gd name="connsiteY721" fmla="*/ 1568210 h 4449429"/>
              <a:gd name="connsiteX722" fmla="*/ 14768111 w 18982931"/>
              <a:gd name="connsiteY722" fmla="*/ 1753429 h 4449429"/>
              <a:gd name="connsiteX723" fmla="*/ 14875128 w 18982931"/>
              <a:gd name="connsiteY723" fmla="*/ 1753429 h 4449429"/>
              <a:gd name="connsiteX724" fmla="*/ 14883360 w 18982931"/>
              <a:gd name="connsiteY724" fmla="*/ 1827516 h 4449429"/>
              <a:gd name="connsiteX725" fmla="*/ 14940984 w 18982931"/>
              <a:gd name="connsiteY725" fmla="*/ 1827516 h 4449429"/>
              <a:gd name="connsiteX726" fmla="*/ 15019191 w 18982931"/>
              <a:gd name="connsiteY726" fmla="*/ 1625834 h 4449429"/>
              <a:gd name="connsiteX727" fmla="*/ 15043883 w 18982931"/>
              <a:gd name="connsiteY727" fmla="*/ 1090750 h 4449429"/>
              <a:gd name="connsiteX728" fmla="*/ 15134436 w 18982931"/>
              <a:gd name="connsiteY728" fmla="*/ 1000197 h 4449429"/>
              <a:gd name="connsiteX729" fmla="*/ 15212643 w 18982931"/>
              <a:gd name="connsiteY729" fmla="*/ 1078400 h 4449429"/>
              <a:gd name="connsiteX730" fmla="*/ 15212643 w 18982931"/>
              <a:gd name="connsiteY730" fmla="*/ 1152488 h 4449429"/>
              <a:gd name="connsiteX731" fmla="*/ 15224993 w 18982931"/>
              <a:gd name="connsiteY731" fmla="*/ 1119560 h 4449429"/>
              <a:gd name="connsiteX732" fmla="*/ 15237338 w 18982931"/>
              <a:gd name="connsiteY732" fmla="*/ 563899 h 4449429"/>
              <a:gd name="connsiteX733" fmla="*/ 15290845 w 18982931"/>
              <a:gd name="connsiteY733" fmla="*/ 382793 h 4449429"/>
              <a:gd name="connsiteX734" fmla="*/ 15323772 w 18982931"/>
              <a:gd name="connsiteY734" fmla="*/ 300473 h 4449429"/>
              <a:gd name="connsiteX735" fmla="*/ 15364932 w 18982931"/>
              <a:gd name="connsiteY735" fmla="*/ 259313 h 4449429"/>
              <a:gd name="connsiteX736" fmla="*/ 15389634 w 18982931"/>
              <a:gd name="connsiteY736" fmla="*/ 296354 h 4449429"/>
              <a:gd name="connsiteX737" fmla="*/ 15401979 w 18982931"/>
              <a:gd name="connsiteY737" fmla="*/ 411603 h 4449429"/>
              <a:gd name="connsiteX738" fmla="*/ 15451371 w 18982931"/>
              <a:gd name="connsiteY738" fmla="*/ 703843 h 4449429"/>
              <a:gd name="connsiteX739" fmla="*/ 15455486 w 18982931"/>
              <a:gd name="connsiteY739" fmla="*/ 1173070 h 4449429"/>
              <a:gd name="connsiteX740" fmla="*/ 15455486 w 18982931"/>
              <a:gd name="connsiteY740" fmla="*/ 1238927 h 4449429"/>
              <a:gd name="connsiteX741" fmla="*/ 15727143 w 18982931"/>
              <a:gd name="connsiteY741" fmla="*/ 1238927 h 4449429"/>
              <a:gd name="connsiteX742" fmla="*/ 15727143 w 18982931"/>
              <a:gd name="connsiteY742" fmla="*/ 1465306 h 4449429"/>
              <a:gd name="connsiteX743" fmla="*/ 15772422 w 18982931"/>
              <a:gd name="connsiteY743" fmla="*/ 1469425 h 4449429"/>
              <a:gd name="connsiteX744" fmla="*/ 15850624 w 18982931"/>
              <a:gd name="connsiteY744" fmla="*/ 1551745 h 4449429"/>
              <a:gd name="connsiteX745" fmla="*/ 15850624 w 18982931"/>
              <a:gd name="connsiteY745" fmla="*/ 2224712 h 4449429"/>
              <a:gd name="connsiteX746" fmla="*/ 15923336 w 18982931"/>
              <a:gd name="connsiteY746" fmla="*/ 2224712 h 4449429"/>
              <a:gd name="connsiteX747" fmla="*/ 15924718 w 18982931"/>
              <a:gd name="connsiteY747" fmla="*/ 2177381 h 4449429"/>
              <a:gd name="connsiteX748" fmla="*/ 15982338 w 18982931"/>
              <a:gd name="connsiteY748" fmla="*/ 2103294 h 4449429"/>
              <a:gd name="connsiteX749" fmla="*/ 15986455 w 18982931"/>
              <a:gd name="connsiteY749" fmla="*/ 2045669 h 4449429"/>
              <a:gd name="connsiteX750" fmla="*/ 16002920 w 18982931"/>
              <a:gd name="connsiteY750" fmla="*/ 2033319 h 4449429"/>
              <a:gd name="connsiteX751" fmla="*/ 16015265 w 18982931"/>
              <a:gd name="connsiteY751" fmla="*/ 2041550 h 4449429"/>
              <a:gd name="connsiteX752" fmla="*/ 16056425 w 18982931"/>
              <a:gd name="connsiteY752" fmla="*/ 2210310 h 4449429"/>
              <a:gd name="connsiteX753" fmla="*/ 16056425 w 18982931"/>
              <a:gd name="connsiteY753" fmla="*/ 2276166 h 4449429"/>
              <a:gd name="connsiteX754" fmla="*/ 16077008 w 18982931"/>
              <a:gd name="connsiteY754" fmla="*/ 2276166 h 4449429"/>
              <a:gd name="connsiteX755" fmla="*/ 16097587 w 18982931"/>
              <a:gd name="connsiteY755" fmla="*/ 1938652 h 4449429"/>
              <a:gd name="connsiteX756" fmla="*/ 16122282 w 18982931"/>
              <a:gd name="connsiteY756" fmla="*/ 1934533 h 4449429"/>
              <a:gd name="connsiteX757" fmla="*/ 16155210 w 18982931"/>
              <a:gd name="connsiteY757" fmla="*/ 1938652 h 4449429"/>
              <a:gd name="connsiteX758" fmla="*/ 16155210 w 18982931"/>
              <a:gd name="connsiteY758" fmla="*/ 2272048 h 4449429"/>
              <a:gd name="connsiteX759" fmla="*/ 16175792 w 18982931"/>
              <a:gd name="connsiteY759" fmla="*/ 2276166 h 4449429"/>
              <a:gd name="connsiteX760" fmla="*/ 16192257 w 18982931"/>
              <a:gd name="connsiteY760" fmla="*/ 2243238 h 4449429"/>
              <a:gd name="connsiteX761" fmla="*/ 16192257 w 18982931"/>
              <a:gd name="connsiteY761" fmla="*/ 1992158 h 4449429"/>
              <a:gd name="connsiteX762" fmla="*/ 16192257 w 18982931"/>
              <a:gd name="connsiteY762" fmla="*/ 1774011 h 4449429"/>
              <a:gd name="connsiteX763" fmla="*/ 16488610 w 18982931"/>
              <a:gd name="connsiteY763" fmla="*/ 1774011 h 4449429"/>
              <a:gd name="connsiteX764" fmla="*/ 16538004 w 18982931"/>
              <a:gd name="connsiteY764" fmla="*/ 1823403 h 4449429"/>
              <a:gd name="connsiteX765" fmla="*/ 16538004 w 18982931"/>
              <a:gd name="connsiteY765" fmla="*/ 2029205 h 4449429"/>
              <a:gd name="connsiteX766" fmla="*/ 16550349 w 18982931"/>
              <a:gd name="connsiteY766" fmla="*/ 2033319 h 4449429"/>
              <a:gd name="connsiteX767" fmla="*/ 16566812 w 18982931"/>
              <a:gd name="connsiteY767" fmla="*/ 1992158 h 4449429"/>
              <a:gd name="connsiteX768" fmla="*/ 16570932 w 18982931"/>
              <a:gd name="connsiteY768" fmla="*/ 1695804 h 4449429"/>
              <a:gd name="connsiteX769" fmla="*/ 16566812 w 18982931"/>
              <a:gd name="connsiteY769" fmla="*/ 773813 h 4449429"/>
              <a:gd name="connsiteX770" fmla="*/ 16636788 w 18982931"/>
              <a:gd name="connsiteY770" fmla="*/ 646219 h 4449429"/>
              <a:gd name="connsiteX771" fmla="*/ 16723226 w 18982931"/>
              <a:gd name="connsiteY771" fmla="*/ 514506 h 4449429"/>
              <a:gd name="connsiteX772" fmla="*/ 16743805 w 18982931"/>
              <a:gd name="connsiteY772" fmla="*/ 481577 h 4449429"/>
              <a:gd name="connsiteX773" fmla="*/ 16817899 w 18982931"/>
              <a:gd name="connsiteY773" fmla="*/ 329283 h 4449429"/>
              <a:gd name="connsiteX774" fmla="*/ 16842595 w 18982931"/>
              <a:gd name="connsiteY774" fmla="*/ 275776 h 4449429"/>
              <a:gd name="connsiteX775" fmla="*/ 16859059 w 18982931"/>
              <a:gd name="connsiteY775" fmla="*/ 279891 h 4449429"/>
              <a:gd name="connsiteX776" fmla="*/ 16859059 w 18982931"/>
              <a:gd name="connsiteY776" fmla="*/ 337515 h 4449429"/>
              <a:gd name="connsiteX777" fmla="*/ 16867291 w 18982931"/>
              <a:gd name="connsiteY777" fmla="*/ 382793 h 4449429"/>
              <a:gd name="connsiteX778" fmla="*/ 16966075 w 18982931"/>
              <a:gd name="connsiteY778" fmla="*/ 436300 h 4449429"/>
              <a:gd name="connsiteX779" fmla="*/ 17031935 w 18982931"/>
              <a:gd name="connsiteY779" fmla="*/ 526852 h 4449429"/>
              <a:gd name="connsiteX780" fmla="*/ 17031935 w 18982931"/>
              <a:gd name="connsiteY780" fmla="*/ 596826 h 4449429"/>
              <a:gd name="connsiteX781" fmla="*/ 17060743 w 18982931"/>
              <a:gd name="connsiteY781" fmla="*/ 600941 h 4449429"/>
              <a:gd name="connsiteX782" fmla="*/ 17147183 w 18982931"/>
              <a:gd name="connsiteY782" fmla="*/ 691493 h 4449429"/>
              <a:gd name="connsiteX783" fmla="*/ 17147219 w 18982931"/>
              <a:gd name="connsiteY783" fmla="*/ 704240 h 4449429"/>
              <a:gd name="connsiteX784" fmla="*/ 17148515 w 18982931"/>
              <a:gd name="connsiteY784" fmla="*/ 704240 h 4449429"/>
              <a:gd name="connsiteX785" fmla="*/ 17148515 w 18982931"/>
              <a:gd name="connsiteY785" fmla="*/ 880086 h 4449429"/>
              <a:gd name="connsiteX786" fmla="*/ 17147731 w 18982931"/>
              <a:gd name="connsiteY786" fmla="*/ 880086 h 4449429"/>
              <a:gd name="connsiteX787" fmla="*/ 17151295 w 18982931"/>
              <a:gd name="connsiteY787" fmla="*/ 2103294 h 4449429"/>
              <a:gd name="connsiteX788" fmla="*/ 17151295 w 18982931"/>
              <a:gd name="connsiteY788" fmla="*/ 2152686 h 4449429"/>
              <a:gd name="connsiteX789" fmla="*/ 17225383 w 18982931"/>
              <a:gd name="connsiteY789" fmla="*/ 2152686 h 4449429"/>
              <a:gd name="connsiteX790" fmla="*/ 17225383 w 18982931"/>
              <a:gd name="connsiteY790" fmla="*/ 1811053 h 4449429"/>
              <a:gd name="connsiteX791" fmla="*/ 17307703 w 18982931"/>
              <a:gd name="connsiteY791" fmla="*/ 1757546 h 4449429"/>
              <a:gd name="connsiteX792" fmla="*/ 17307703 w 18982931"/>
              <a:gd name="connsiteY792" fmla="*/ 1889260 h 4449429"/>
              <a:gd name="connsiteX793" fmla="*/ 17336519 w 18982931"/>
              <a:gd name="connsiteY793" fmla="*/ 1926302 h 4449429"/>
              <a:gd name="connsiteX794" fmla="*/ 17381799 w 18982931"/>
              <a:gd name="connsiteY794" fmla="*/ 1975695 h 4449429"/>
              <a:gd name="connsiteX795" fmla="*/ 17381799 w 18982931"/>
              <a:gd name="connsiteY795" fmla="*/ 2165031 h 4449429"/>
              <a:gd name="connsiteX796" fmla="*/ 17562899 w 18982931"/>
              <a:gd name="connsiteY796" fmla="*/ 2165031 h 4449429"/>
              <a:gd name="connsiteX797" fmla="*/ 17562899 w 18982931"/>
              <a:gd name="connsiteY797" fmla="*/ 2329673 h 4449429"/>
              <a:gd name="connsiteX798" fmla="*/ 17575251 w 18982931"/>
              <a:gd name="connsiteY798" fmla="*/ 2329673 h 4449429"/>
              <a:gd name="connsiteX799" fmla="*/ 17575251 w 18982931"/>
              <a:gd name="connsiteY799" fmla="*/ 2127989 h 4449429"/>
              <a:gd name="connsiteX800" fmla="*/ 17591711 w 18982931"/>
              <a:gd name="connsiteY800" fmla="*/ 1609370 h 4449429"/>
              <a:gd name="connsiteX801" fmla="*/ 17604059 w 18982931"/>
              <a:gd name="connsiteY801" fmla="*/ 1584673 h 4449429"/>
              <a:gd name="connsiteX802" fmla="*/ 17711083 w 18982931"/>
              <a:gd name="connsiteY802" fmla="*/ 1580555 h 4449429"/>
              <a:gd name="connsiteX803" fmla="*/ 17735775 w 18982931"/>
              <a:gd name="connsiteY803" fmla="*/ 1609370 h 4449429"/>
              <a:gd name="connsiteX804" fmla="*/ 17772819 w 18982931"/>
              <a:gd name="connsiteY804" fmla="*/ 1613483 h 4449429"/>
              <a:gd name="connsiteX805" fmla="*/ 17768699 w 18982931"/>
              <a:gd name="connsiteY805" fmla="*/ 1559977 h 4449429"/>
              <a:gd name="connsiteX806" fmla="*/ 17772819 w 18982931"/>
              <a:gd name="connsiteY806" fmla="*/ 1531163 h 4449429"/>
              <a:gd name="connsiteX807" fmla="*/ 17797515 w 18982931"/>
              <a:gd name="connsiteY807" fmla="*/ 1469425 h 4449429"/>
              <a:gd name="connsiteX808" fmla="*/ 17797515 w 18982931"/>
              <a:gd name="connsiteY808" fmla="*/ 1374754 h 4449429"/>
              <a:gd name="connsiteX809" fmla="*/ 17813979 w 18982931"/>
              <a:gd name="connsiteY809" fmla="*/ 1374754 h 4449429"/>
              <a:gd name="connsiteX810" fmla="*/ 17834559 w 18982931"/>
              <a:gd name="connsiteY810" fmla="*/ 1424146 h 4449429"/>
              <a:gd name="connsiteX811" fmla="*/ 17912763 w 18982931"/>
              <a:gd name="connsiteY811" fmla="*/ 1378872 h 4449429"/>
              <a:gd name="connsiteX812" fmla="*/ 18069171 w 18982931"/>
              <a:gd name="connsiteY812" fmla="*/ 1415914 h 4449429"/>
              <a:gd name="connsiteX813" fmla="*/ 18069171 w 18982931"/>
              <a:gd name="connsiteY813" fmla="*/ 1576442 h 4449429"/>
              <a:gd name="connsiteX814" fmla="*/ 18237927 w 18982931"/>
              <a:gd name="connsiteY814" fmla="*/ 1576442 h 4449429"/>
              <a:gd name="connsiteX815" fmla="*/ 18237927 w 18982931"/>
              <a:gd name="connsiteY815" fmla="*/ 1642297 h 4449429"/>
              <a:gd name="connsiteX816" fmla="*/ 18270859 w 18982931"/>
              <a:gd name="connsiteY816" fmla="*/ 1691690 h 4449429"/>
              <a:gd name="connsiteX817" fmla="*/ 18270859 w 18982931"/>
              <a:gd name="connsiteY817" fmla="*/ 1704036 h 4449429"/>
              <a:gd name="connsiteX818" fmla="*/ 18274975 w 18982931"/>
              <a:gd name="connsiteY818" fmla="*/ 1926302 h 4449429"/>
              <a:gd name="connsiteX819" fmla="*/ 18279087 w 18982931"/>
              <a:gd name="connsiteY819" fmla="*/ 1938652 h 4449429"/>
              <a:gd name="connsiteX820" fmla="*/ 18320247 w 18982931"/>
              <a:gd name="connsiteY820" fmla="*/ 1934533 h 4449429"/>
              <a:gd name="connsiteX821" fmla="*/ 18320247 w 18982931"/>
              <a:gd name="connsiteY821" fmla="*/ 1144256 h 4449429"/>
              <a:gd name="connsiteX822" fmla="*/ 18303783 w 18982931"/>
              <a:gd name="connsiteY822" fmla="*/ 1111328 h 4449429"/>
              <a:gd name="connsiteX823" fmla="*/ 18287323 w 18982931"/>
              <a:gd name="connsiteY823" fmla="*/ 1024893 h 4449429"/>
              <a:gd name="connsiteX824" fmla="*/ 18336711 w 18982931"/>
              <a:gd name="connsiteY824" fmla="*/ 1000197 h 4449429"/>
              <a:gd name="connsiteX825" fmla="*/ 18361407 w 18982931"/>
              <a:gd name="connsiteY825" fmla="*/ 996079 h 4449429"/>
              <a:gd name="connsiteX826" fmla="*/ 18373759 w 18982931"/>
              <a:gd name="connsiteY826" fmla="*/ 946687 h 4449429"/>
              <a:gd name="connsiteX827" fmla="*/ 18534287 w 18982931"/>
              <a:gd name="connsiteY827" fmla="*/ 946687 h 4449429"/>
              <a:gd name="connsiteX828" fmla="*/ 18563095 w 18982931"/>
              <a:gd name="connsiteY828" fmla="*/ 798510 h 4449429"/>
              <a:gd name="connsiteX829" fmla="*/ 18731851 w 18982931"/>
              <a:gd name="connsiteY829" fmla="*/ 806742 h 4449429"/>
              <a:gd name="connsiteX830" fmla="*/ 18773011 w 18982931"/>
              <a:gd name="connsiteY830" fmla="*/ 798510 h 4449429"/>
              <a:gd name="connsiteX831" fmla="*/ 18822407 w 18982931"/>
              <a:gd name="connsiteY831" fmla="*/ 893180 h 4449429"/>
              <a:gd name="connsiteX832" fmla="*/ 18822407 w 18982931"/>
              <a:gd name="connsiteY832" fmla="*/ 963151 h 4449429"/>
              <a:gd name="connsiteX833" fmla="*/ 18982931 w 18982931"/>
              <a:gd name="connsiteY833" fmla="*/ 983734 h 4449429"/>
              <a:gd name="connsiteX834" fmla="*/ 18982931 w 18982931"/>
              <a:gd name="connsiteY834" fmla="*/ 4449429 h 4449429"/>
              <a:gd name="connsiteX835" fmla="*/ 11998023 w 18982931"/>
              <a:gd name="connsiteY835" fmla="*/ 4449429 h 4449429"/>
              <a:gd name="connsiteX836" fmla="*/ 11995198 w 18982931"/>
              <a:gd name="connsiteY836" fmla="*/ 4429646 h 4449429"/>
              <a:gd name="connsiteX837" fmla="*/ 11992726 w 18982931"/>
              <a:gd name="connsiteY837" fmla="*/ 4449425 h 4449429"/>
              <a:gd name="connsiteX838" fmla="*/ 8153658 w 18982931"/>
              <a:gd name="connsiteY838" fmla="*/ 4449425 h 4449429"/>
              <a:gd name="connsiteX839" fmla="*/ 8153658 w 18982931"/>
              <a:gd name="connsiteY839" fmla="*/ 4449429 h 4449429"/>
              <a:gd name="connsiteX840" fmla="*/ 6861227 w 18982931"/>
              <a:gd name="connsiteY840" fmla="*/ 4449429 h 4449429"/>
              <a:gd name="connsiteX841" fmla="*/ 6859697 w 18982931"/>
              <a:gd name="connsiteY841" fmla="*/ 4432598 h 4449429"/>
              <a:gd name="connsiteX842" fmla="*/ 6858292 w 18982931"/>
              <a:gd name="connsiteY842" fmla="*/ 4449425 h 4449429"/>
              <a:gd name="connsiteX843" fmla="*/ 7922 w 18982931"/>
              <a:gd name="connsiteY843" fmla="*/ 4440866 h 4449429"/>
              <a:gd name="connsiteX844" fmla="*/ 0 w 18982931"/>
              <a:gd name="connsiteY844" fmla="*/ 1181446 h 4449429"/>
              <a:gd name="connsiteX845" fmla="*/ 169756 w 18982931"/>
              <a:gd name="connsiteY845" fmla="*/ 979616 h 4449429"/>
              <a:gd name="connsiteX846" fmla="*/ 301466 w 18982931"/>
              <a:gd name="connsiteY846" fmla="*/ 971384 h 4449429"/>
              <a:gd name="connsiteX847" fmla="*/ 301466 w 18982931"/>
              <a:gd name="connsiteY847" fmla="*/ 909640 h 4449429"/>
              <a:gd name="connsiteX848" fmla="*/ 346746 w 18982931"/>
              <a:gd name="connsiteY848" fmla="*/ 810855 h 4449429"/>
              <a:gd name="connsiteX849" fmla="*/ 571541 w 18982931"/>
              <a:gd name="connsiteY849" fmla="*/ 799909 h 4449429"/>
              <a:gd name="connsiteX850" fmla="*/ 581356 w 18982931"/>
              <a:gd name="connsiteY850" fmla="*/ 963151 h 4449429"/>
              <a:gd name="connsiteX851" fmla="*/ 737766 w 18982931"/>
              <a:gd name="connsiteY851" fmla="*/ 963151 h 4449429"/>
              <a:gd name="connsiteX852" fmla="*/ 750116 w 18982931"/>
              <a:gd name="connsiteY852" fmla="*/ 1012543 h 4449429"/>
              <a:gd name="connsiteX853" fmla="*/ 778926 w 18982931"/>
              <a:gd name="connsiteY853" fmla="*/ 1016657 h 4449429"/>
              <a:gd name="connsiteX854" fmla="*/ 820087 w 18982931"/>
              <a:gd name="connsiteY854" fmla="*/ 1041353 h 4449429"/>
              <a:gd name="connsiteX855" fmla="*/ 820087 w 18982931"/>
              <a:gd name="connsiteY855" fmla="*/ 1119560 h 4449429"/>
              <a:gd name="connsiteX856" fmla="*/ 791276 w 18982931"/>
              <a:gd name="connsiteY856" fmla="*/ 1193648 h 4449429"/>
              <a:gd name="connsiteX857" fmla="*/ 791276 w 18982931"/>
              <a:gd name="connsiteY857" fmla="*/ 1580555 h 4449429"/>
              <a:gd name="connsiteX858" fmla="*/ 791276 w 18982931"/>
              <a:gd name="connsiteY858" fmla="*/ 1955112 h 4449429"/>
              <a:gd name="connsiteX859" fmla="*/ 840669 w 18982931"/>
              <a:gd name="connsiteY859" fmla="*/ 1950998 h 4449429"/>
              <a:gd name="connsiteX860" fmla="*/ 844783 w 18982931"/>
              <a:gd name="connsiteY860" fmla="*/ 1720500 h 4449429"/>
              <a:gd name="connsiteX861" fmla="*/ 873596 w 18982931"/>
              <a:gd name="connsiteY861" fmla="*/ 1597020 h 4449429"/>
              <a:gd name="connsiteX862" fmla="*/ 906526 w 18982931"/>
              <a:gd name="connsiteY862" fmla="*/ 1584670 h 4449429"/>
              <a:gd name="connsiteX863" fmla="*/ 1034120 w 18982931"/>
              <a:gd name="connsiteY863" fmla="*/ 1584670 h 4449429"/>
              <a:gd name="connsiteX864" fmla="*/ 1034120 w 18982931"/>
              <a:gd name="connsiteY864" fmla="*/ 1420028 h 4449429"/>
              <a:gd name="connsiteX865" fmla="*/ 1190528 w 18982931"/>
              <a:gd name="connsiteY865" fmla="*/ 1378868 h 4449429"/>
              <a:gd name="connsiteX866" fmla="*/ 1211112 w 18982931"/>
              <a:gd name="connsiteY866" fmla="*/ 1424146 h 4449429"/>
              <a:gd name="connsiteX867" fmla="*/ 1260505 w 18982931"/>
              <a:gd name="connsiteY867" fmla="*/ 1424146 h 4449429"/>
              <a:gd name="connsiteX868" fmla="*/ 1276969 w 18982931"/>
              <a:gd name="connsiteY868" fmla="*/ 1387099 h 4449429"/>
              <a:gd name="connsiteX869" fmla="*/ 1289312 w 18982931"/>
              <a:gd name="connsiteY869" fmla="*/ 1395331 h 4449429"/>
              <a:gd name="connsiteX870" fmla="*/ 1322242 w 18982931"/>
              <a:gd name="connsiteY870" fmla="*/ 1559973 h 4449429"/>
              <a:gd name="connsiteX871" fmla="*/ 1318126 w 18982931"/>
              <a:gd name="connsiteY871" fmla="*/ 1576437 h 4449429"/>
              <a:gd name="connsiteX872" fmla="*/ 1326360 w 18982931"/>
              <a:gd name="connsiteY872" fmla="*/ 1621715 h 4449429"/>
              <a:gd name="connsiteX873" fmla="*/ 1359290 w 18982931"/>
              <a:gd name="connsiteY873" fmla="*/ 1597020 h 4449429"/>
              <a:gd name="connsiteX874" fmla="*/ 1375751 w 18982931"/>
              <a:gd name="connsiteY874" fmla="*/ 1588787 h 4449429"/>
              <a:gd name="connsiteX875" fmla="*/ 1486884 w 18982931"/>
              <a:gd name="connsiteY875" fmla="*/ 1588787 h 4449429"/>
              <a:gd name="connsiteX876" fmla="*/ 1507466 w 18982931"/>
              <a:gd name="connsiteY876" fmla="*/ 2337905 h 4449429"/>
              <a:gd name="connsiteX877" fmla="*/ 1523929 w 18982931"/>
              <a:gd name="connsiteY877" fmla="*/ 2337905 h 4449429"/>
              <a:gd name="connsiteX878" fmla="*/ 1523929 w 18982931"/>
              <a:gd name="connsiteY878" fmla="*/ 2169146 h 4449429"/>
              <a:gd name="connsiteX879" fmla="*/ 1692685 w 18982931"/>
              <a:gd name="connsiteY879" fmla="*/ 2169146 h 4449429"/>
              <a:gd name="connsiteX880" fmla="*/ 1692685 w 18982931"/>
              <a:gd name="connsiteY880" fmla="*/ 2020968 h 4449429"/>
              <a:gd name="connsiteX881" fmla="*/ 1766772 w 18982931"/>
              <a:gd name="connsiteY881" fmla="*/ 1922183 h 4449429"/>
              <a:gd name="connsiteX882" fmla="*/ 1766772 w 18982931"/>
              <a:gd name="connsiteY882" fmla="*/ 1757542 h 4449429"/>
              <a:gd name="connsiteX883" fmla="*/ 1849095 w 18982931"/>
              <a:gd name="connsiteY883" fmla="*/ 1757542 h 4449429"/>
              <a:gd name="connsiteX884" fmla="*/ 1849095 w 18982931"/>
              <a:gd name="connsiteY884" fmla="*/ 2156799 h 4449429"/>
              <a:gd name="connsiteX885" fmla="*/ 1919070 w 18982931"/>
              <a:gd name="connsiteY885" fmla="*/ 2156799 h 4449429"/>
              <a:gd name="connsiteX886" fmla="*/ 1919070 w 18982931"/>
              <a:gd name="connsiteY886" fmla="*/ 1864559 h 4449429"/>
              <a:gd name="connsiteX887" fmla="*/ 1919070 w 18982931"/>
              <a:gd name="connsiteY887" fmla="*/ 695608 h 4449429"/>
              <a:gd name="connsiteX888" fmla="*/ 2005504 w 18982931"/>
              <a:gd name="connsiteY888" fmla="*/ 609173 h 4449429"/>
              <a:gd name="connsiteX889" fmla="*/ 2026085 w 18982931"/>
              <a:gd name="connsiteY889" fmla="*/ 605054 h 4449429"/>
              <a:gd name="connsiteX890" fmla="*/ 2100174 w 18982931"/>
              <a:gd name="connsiteY890" fmla="*/ 448645 h 4449429"/>
              <a:gd name="connsiteX891" fmla="*/ 2137215 w 18982931"/>
              <a:gd name="connsiteY891" fmla="*/ 407485 h 4449429"/>
              <a:gd name="connsiteX892" fmla="*/ 2194840 w 18982931"/>
              <a:gd name="connsiteY892" fmla="*/ 337515 h 4449429"/>
              <a:gd name="connsiteX893" fmla="*/ 2198958 w 18982931"/>
              <a:gd name="connsiteY893" fmla="*/ 292236 h 4449429"/>
              <a:gd name="connsiteX894" fmla="*/ 2240121 w 18982931"/>
              <a:gd name="connsiteY894" fmla="*/ 358093 h 4449429"/>
              <a:gd name="connsiteX895" fmla="*/ 2273047 w 18982931"/>
              <a:gd name="connsiteY895" fmla="*/ 444532 h 4449429"/>
              <a:gd name="connsiteX896" fmla="*/ 2330670 w 18982931"/>
              <a:gd name="connsiteY896" fmla="*/ 563894 h 4449429"/>
              <a:gd name="connsiteX897" fmla="*/ 2351248 w 18982931"/>
              <a:gd name="connsiteY897" fmla="*/ 613286 h 4449429"/>
              <a:gd name="connsiteX898" fmla="*/ 2429455 w 18982931"/>
              <a:gd name="connsiteY898" fmla="*/ 675029 h 4449429"/>
              <a:gd name="connsiteX899" fmla="*/ 2470614 w 18982931"/>
              <a:gd name="connsiteY899" fmla="*/ 757350 h 4449429"/>
              <a:gd name="connsiteX900" fmla="*/ 2470614 w 18982931"/>
              <a:gd name="connsiteY900" fmla="*/ 1086631 h 4449429"/>
              <a:gd name="connsiteX901" fmla="*/ 2470614 w 18982931"/>
              <a:gd name="connsiteY901" fmla="*/ 2008622 h 4449429"/>
              <a:gd name="connsiteX902" fmla="*/ 2487080 w 18982931"/>
              <a:gd name="connsiteY902" fmla="*/ 2053897 h 4449429"/>
              <a:gd name="connsiteX903" fmla="*/ 2499426 w 18982931"/>
              <a:gd name="connsiteY903" fmla="*/ 1897488 h 4449429"/>
              <a:gd name="connsiteX904" fmla="*/ 2602322 w 18982931"/>
              <a:gd name="connsiteY904" fmla="*/ 1798703 h 4449429"/>
              <a:gd name="connsiteX905" fmla="*/ 2836935 w 18982931"/>
              <a:gd name="connsiteY905" fmla="*/ 1798703 h 4449429"/>
              <a:gd name="connsiteX906" fmla="*/ 2836935 w 18982931"/>
              <a:gd name="connsiteY906" fmla="*/ 1860446 h 4449429"/>
              <a:gd name="connsiteX907" fmla="*/ 2836935 w 18982931"/>
              <a:gd name="connsiteY907" fmla="*/ 2263816 h 4449429"/>
              <a:gd name="connsiteX908" fmla="*/ 2845169 w 18982931"/>
              <a:gd name="connsiteY908" fmla="*/ 2304976 h 4449429"/>
              <a:gd name="connsiteX909" fmla="*/ 2861629 w 18982931"/>
              <a:gd name="connsiteY909" fmla="*/ 2300858 h 4449429"/>
              <a:gd name="connsiteX910" fmla="*/ 2861629 w 18982931"/>
              <a:gd name="connsiteY910" fmla="*/ 2247351 h 4449429"/>
              <a:gd name="connsiteX911" fmla="*/ 2869861 w 18982931"/>
              <a:gd name="connsiteY911" fmla="*/ 1996272 h 4449429"/>
              <a:gd name="connsiteX912" fmla="*/ 2923374 w 18982931"/>
              <a:gd name="connsiteY912" fmla="*/ 1967462 h 4449429"/>
              <a:gd name="connsiteX913" fmla="*/ 2939836 w 18982931"/>
              <a:gd name="connsiteY913" fmla="*/ 2300858 h 4449429"/>
              <a:gd name="connsiteX914" fmla="*/ 2956300 w 18982931"/>
              <a:gd name="connsiteY914" fmla="*/ 2300858 h 4449429"/>
              <a:gd name="connsiteX915" fmla="*/ 2989230 w 18982931"/>
              <a:gd name="connsiteY915" fmla="*/ 2111521 h 4449429"/>
              <a:gd name="connsiteX916" fmla="*/ 3018038 w 18982931"/>
              <a:gd name="connsiteY916" fmla="*/ 2058015 h 4449429"/>
              <a:gd name="connsiteX917" fmla="*/ 3034502 w 18982931"/>
              <a:gd name="connsiteY917" fmla="*/ 2123871 h 4449429"/>
              <a:gd name="connsiteX918" fmla="*/ 3038620 w 18982931"/>
              <a:gd name="connsiteY918" fmla="*/ 2132104 h 4449429"/>
              <a:gd name="connsiteX919" fmla="*/ 3088018 w 18982931"/>
              <a:gd name="connsiteY919" fmla="*/ 2140336 h 4449429"/>
              <a:gd name="connsiteX920" fmla="*/ 3095320 w 18982931"/>
              <a:gd name="connsiteY920" fmla="*/ 2275334 h 4449429"/>
              <a:gd name="connsiteX921" fmla="*/ 3162101 w 18982931"/>
              <a:gd name="connsiteY921" fmla="*/ 2275334 h 4449429"/>
              <a:gd name="connsiteX922" fmla="*/ 3162101 w 18982931"/>
              <a:gd name="connsiteY922" fmla="*/ 1580555 h 4449429"/>
              <a:gd name="connsiteX923" fmla="*/ 3162101 w 18982931"/>
              <a:gd name="connsiteY923" fmla="*/ 1531163 h 4449429"/>
              <a:gd name="connsiteX924" fmla="*/ 3199146 w 18982931"/>
              <a:gd name="connsiteY924" fmla="*/ 1498235 h 4449429"/>
              <a:gd name="connsiteX925" fmla="*/ 3281469 w 18982931"/>
              <a:gd name="connsiteY925" fmla="*/ 1498235 h 4449429"/>
              <a:gd name="connsiteX926" fmla="*/ 3281469 w 18982931"/>
              <a:gd name="connsiteY926" fmla="*/ 1325362 h 4449429"/>
              <a:gd name="connsiteX927" fmla="*/ 3343207 w 18982931"/>
              <a:gd name="connsiteY927" fmla="*/ 1263619 h 4449429"/>
              <a:gd name="connsiteX928" fmla="*/ 3544891 w 18982931"/>
              <a:gd name="connsiteY928" fmla="*/ 1263619 h 4449429"/>
              <a:gd name="connsiteX929" fmla="*/ 3544891 w 18982931"/>
              <a:gd name="connsiteY929" fmla="*/ 712071 h 4449429"/>
              <a:gd name="connsiteX930" fmla="*/ 3561357 w 18982931"/>
              <a:gd name="connsiteY930" fmla="*/ 555662 h 4449429"/>
              <a:gd name="connsiteX931" fmla="*/ 3606633 w 18982931"/>
              <a:gd name="connsiteY931" fmla="*/ 316933 h 4449429"/>
              <a:gd name="connsiteX932" fmla="*/ 3614865 w 18982931"/>
              <a:gd name="connsiteY932" fmla="*/ 279891 h 4449429"/>
              <a:gd name="connsiteX933" fmla="*/ 3676603 w 18982931"/>
              <a:gd name="connsiteY933" fmla="*/ 341628 h 4449429"/>
              <a:gd name="connsiteX934" fmla="*/ 3684835 w 18982931"/>
              <a:gd name="connsiteY934" fmla="*/ 386907 h 4449429"/>
              <a:gd name="connsiteX935" fmla="*/ 3742460 w 18982931"/>
              <a:gd name="connsiteY935" fmla="*/ 481574 h 4449429"/>
              <a:gd name="connsiteX936" fmla="*/ 3763042 w 18982931"/>
              <a:gd name="connsiteY936" fmla="*/ 703838 h 4449429"/>
              <a:gd name="connsiteX937" fmla="*/ 3763042 w 18982931"/>
              <a:gd name="connsiteY937" fmla="*/ 1144256 h 4449429"/>
              <a:gd name="connsiteX938" fmla="*/ 3771275 w 18982931"/>
              <a:gd name="connsiteY938" fmla="*/ 1181298 h 4449429"/>
              <a:gd name="connsiteX939" fmla="*/ 3775390 w 18982931"/>
              <a:gd name="connsiteY939" fmla="*/ 1115443 h 4449429"/>
              <a:gd name="connsiteX940" fmla="*/ 3923568 w 18982931"/>
              <a:gd name="connsiteY940" fmla="*/ 996079 h 4449429"/>
              <a:gd name="connsiteX941" fmla="*/ 3940029 w 18982931"/>
              <a:gd name="connsiteY941" fmla="*/ 1020776 h 4449429"/>
              <a:gd name="connsiteX942" fmla="*/ 3960611 w 18982931"/>
              <a:gd name="connsiteY942" fmla="*/ 1321244 h 4449429"/>
              <a:gd name="connsiteX943" fmla="*/ 3960611 w 18982931"/>
              <a:gd name="connsiteY943" fmla="*/ 1584670 h 4449429"/>
              <a:gd name="connsiteX944" fmla="*/ 3977076 w 18982931"/>
              <a:gd name="connsiteY944" fmla="*/ 1625830 h 4449429"/>
              <a:gd name="connsiteX945" fmla="*/ 4010007 w 18982931"/>
              <a:gd name="connsiteY945" fmla="*/ 1666990 h 4449429"/>
              <a:gd name="connsiteX946" fmla="*/ 4055279 w 18982931"/>
              <a:gd name="connsiteY946" fmla="*/ 1819286 h 4449429"/>
              <a:gd name="connsiteX947" fmla="*/ 4104670 w 18982931"/>
              <a:gd name="connsiteY947" fmla="*/ 1819286 h 4449429"/>
              <a:gd name="connsiteX948" fmla="*/ 4108788 w 18982931"/>
              <a:gd name="connsiteY948" fmla="*/ 1741079 h 4449429"/>
              <a:gd name="connsiteX949" fmla="*/ 4211689 w 18982931"/>
              <a:gd name="connsiteY949" fmla="*/ 1741079 h 4449429"/>
              <a:gd name="connsiteX950" fmla="*/ 4252847 w 18982931"/>
              <a:gd name="connsiteY950" fmla="*/ 1559973 h 4449429"/>
              <a:gd name="connsiteX951" fmla="*/ 4265197 w 18982931"/>
              <a:gd name="connsiteY951" fmla="*/ 1559973 h 4449429"/>
              <a:gd name="connsiteX952" fmla="*/ 4277546 w 18982931"/>
              <a:gd name="connsiteY952" fmla="*/ 1592900 h 4449429"/>
              <a:gd name="connsiteX953" fmla="*/ 4302239 w 18982931"/>
              <a:gd name="connsiteY953" fmla="*/ 1708150 h 4449429"/>
              <a:gd name="connsiteX954" fmla="*/ 4368100 w 18982931"/>
              <a:gd name="connsiteY954" fmla="*/ 1741079 h 4449429"/>
              <a:gd name="connsiteX955" fmla="*/ 4363984 w 18982931"/>
              <a:gd name="connsiteY955" fmla="*/ 1634062 h 4449429"/>
              <a:gd name="connsiteX956" fmla="*/ 4372218 w 18982931"/>
              <a:gd name="connsiteY956" fmla="*/ 839670 h 4449429"/>
              <a:gd name="connsiteX957" fmla="*/ 4442184 w 18982931"/>
              <a:gd name="connsiteY957" fmla="*/ 279891 h 4449429"/>
              <a:gd name="connsiteX958" fmla="*/ 4479230 w 18982931"/>
              <a:gd name="connsiteY958" fmla="*/ 234611 h 4449429"/>
              <a:gd name="connsiteX959" fmla="*/ 4520394 w 18982931"/>
              <a:gd name="connsiteY959" fmla="*/ 284004 h 4449429"/>
              <a:gd name="connsiteX960" fmla="*/ 4549200 w 18982931"/>
              <a:gd name="connsiteY960" fmla="*/ 440413 h 4449429"/>
              <a:gd name="connsiteX961" fmla="*/ 4680914 w 18982931"/>
              <a:gd name="connsiteY961" fmla="*/ 395140 h 4449429"/>
              <a:gd name="connsiteX962" fmla="*/ 4759121 w 18982931"/>
              <a:gd name="connsiteY962" fmla="*/ 460995 h 4449429"/>
              <a:gd name="connsiteX963" fmla="*/ 4771466 w 18982931"/>
              <a:gd name="connsiteY963" fmla="*/ 493924 h 4449429"/>
              <a:gd name="connsiteX964" fmla="*/ 4888657 w 18982931"/>
              <a:gd name="connsiteY964" fmla="*/ 747622 h 4449429"/>
              <a:gd name="connsiteX965" fmla="*/ 4888893 w 18982931"/>
              <a:gd name="connsiteY965" fmla="*/ 807315 h 4449429"/>
              <a:gd name="connsiteX966" fmla="*/ 4856617 w 18982931"/>
              <a:gd name="connsiteY966" fmla="*/ 807315 h 4449429"/>
              <a:gd name="connsiteX967" fmla="*/ 4856617 w 18982931"/>
              <a:gd name="connsiteY967" fmla="*/ 944475 h 4449429"/>
              <a:gd name="connsiteX968" fmla="*/ 4888332 w 18982931"/>
              <a:gd name="connsiteY968" fmla="*/ 944475 h 4449429"/>
              <a:gd name="connsiteX969" fmla="*/ 4888325 w 18982931"/>
              <a:gd name="connsiteY969" fmla="*/ 945600 h 4449429"/>
              <a:gd name="connsiteX970" fmla="*/ 4890835 w 18982931"/>
              <a:gd name="connsiteY970" fmla="*/ 1609365 h 4449429"/>
              <a:gd name="connsiteX971" fmla="*/ 4952574 w 18982931"/>
              <a:gd name="connsiteY971" fmla="*/ 1617597 h 4449429"/>
              <a:gd name="connsiteX972" fmla="*/ 4952574 w 18982931"/>
              <a:gd name="connsiteY972" fmla="*/ 1868678 h 4449429"/>
              <a:gd name="connsiteX973" fmla="*/ 4956691 w 18982931"/>
              <a:gd name="connsiteY973" fmla="*/ 1905720 h 4449429"/>
              <a:gd name="connsiteX974" fmla="*/ 4981387 w 18982931"/>
              <a:gd name="connsiteY974" fmla="*/ 1967462 h 4449429"/>
              <a:gd name="connsiteX975" fmla="*/ 4981387 w 18982931"/>
              <a:gd name="connsiteY975" fmla="*/ 2058015 h 4449429"/>
              <a:gd name="connsiteX976" fmla="*/ 5001966 w 18982931"/>
              <a:gd name="connsiteY976" fmla="*/ 2086824 h 4449429"/>
              <a:gd name="connsiteX977" fmla="*/ 5018429 w 18982931"/>
              <a:gd name="connsiteY977" fmla="*/ 2078592 h 4449429"/>
              <a:gd name="connsiteX978" fmla="*/ 5018429 w 18982931"/>
              <a:gd name="connsiteY978" fmla="*/ 1881023 h 4449429"/>
              <a:gd name="connsiteX979" fmla="*/ 5018429 w 18982931"/>
              <a:gd name="connsiteY979" fmla="*/ 1366522 h 4449429"/>
              <a:gd name="connsiteX980" fmla="*/ 5034894 w 18982931"/>
              <a:gd name="connsiteY980" fmla="*/ 864367 h 4449429"/>
              <a:gd name="connsiteX981" fmla="*/ 5067821 w 18982931"/>
              <a:gd name="connsiteY981" fmla="*/ 197569 h 4449429"/>
              <a:gd name="connsiteX982" fmla="*/ 5080173 w 18982931"/>
              <a:gd name="connsiteY982" fmla="*/ 102899 h 4449429"/>
              <a:gd name="connsiteX983" fmla="*/ 5216000 w 18982931"/>
              <a:gd name="connsiteY983" fmla="*/ 37042 h 4449429"/>
              <a:gd name="connsiteX984" fmla="*/ 5248927 w 18982931"/>
              <a:gd name="connsiteY984" fmla="*/ 69972 h 4449429"/>
              <a:gd name="connsiteX985" fmla="*/ 5372409 w 18982931"/>
              <a:gd name="connsiteY985" fmla="*/ 69972 h 4449429"/>
              <a:gd name="connsiteX986" fmla="*/ 5434151 w 18982931"/>
              <a:gd name="connsiteY986" fmla="*/ 131714 h 4449429"/>
              <a:gd name="connsiteX987" fmla="*/ 5434151 w 18982931"/>
              <a:gd name="connsiteY987" fmla="*/ 382788 h 4449429"/>
              <a:gd name="connsiteX988" fmla="*/ 5434151 w 18982931"/>
              <a:gd name="connsiteY988" fmla="*/ 683261 h 4449429"/>
              <a:gd name="connsiteX989" fmla="*/ 5545282 w 18982931"/>
              <a:gd name="connsiteY989" fmla="*/ 687375 h 4449429"/>
              <a:gd name="connsiteX990" fmla="*/ 5545282 w 18982931"/>
              <a:gd name="connsiteY990" fmla="*/ 1045471 h 4449429"/>
              <a:gd name="connsiteX991" fmla="*/ 5676994 w 18982931"/>
              <a:gd name="connsiteY991" fmla="*/ 1045471 h 4449429"/>
              <a:gd name="connsiteX992" fmla="*/ 5685227 w 18982931"/>
              <a:gd name="connsiteY992" fmla="*/ 1103096 h 4449429"/>
              <a:gd name="connsiteX993" fmla="*/ 5759314 w 18982931"/>
              <a:gd name="connsiteY993" fmla="*/ 1193648 h 4449429"/>
              <a:gd name="connsiteX994" fmla="*/ 5759314 w 18982931"/>
              <a:gd name="connsiteY994" fmla="*/ 1395331 h 4449429"/>
              <a:gd name="connsiteX995" fmla="*/ 5825171 w 18982931"/>
              <a:gd name="connsiteY995" fmla="*/ 1395331 h 4449429"/>
              <a:gd name="connsiteX996" fmla="*/ 5903378 w 18982931"/>
              <a:gd name="connsiteY996" fmla="*/ 1477653 h 4449429"/>
              <a:gd name="connsiteX997" fmla="*/ 5903378 w 18982931"/>
              <a:gd name="connsiteY997" fmla="*/ 1918070 h 4449429"/>
              <a:gd name="connsiteX998" fmla="*/ 5936306 w 18982931"/>
              <a:gd name="connsiteY998" fmla="*/ 1975695 h 4449429"/>
              <a:gd name="connsiteX999" fmla="*/ 5965115 w 18982931"/>
              <a:gd name="connsiteY999" fmla="*/ 1275969 h 4449429"/>
              <a:gd name="connsiteX1000" fmla="*/ 5969235 w 18982931"/>
              <a:gd name="connsiteY1000" fmla="*/ 1238922 h 4449429"/>
              <a:gd name="connsiteX1001" fmla="*/ 6166804 w 18982931"/>
              <a:gd name="connsiteY1001" fmla="*/ 1238922 h 4449429"/>
              <a:gd name="connsiteX1002" fmla="*/ 6216196 w 18982931"/>
              <a:gd name="connsiteY1002" fmla="*/ 1288315 h 4449429"/>
              <a:gd name="connsiteX1003" fmla="*/ 6236774 w 18982931"/>
              <a:gd name="connsiteY1003" fmla="*/ 1428261 h 4449429"/>
              <a:gd name="connsiteX1004" fmla="*/ 6273821 w 18982931"/>
              <a:gd name="connsiteY1004" fmla="*/ 1498235 h 4449429"/>
              <a:gd name="connsiteX1005" fmla="*/ 6273821 w 18982931"/>
              <a:gd name="connsiteY1005" fmla="*/ 2230888 h 4449429"/>
              <a:gd name="connsiteX1006" fmla="*/ 6277935 w 18982931"/>
              <a:gd name="connsiteY1006" fmla="*/ 2280280 h 4449429"/>
              <a:gd name="connsiteX1007" fmla="*/ 6319095 w 18982931"/>
              <a:gd name="connsiteY1007" fmla="*/ 2193841 h 4449429"/>
              <a:gd name="connsiteX1008" fmla="*/ 6364373 w 18982931"/>
              <a:gd name="connsiteY1008" fmla="*/ 2288513 h 4449429"/>
              <a:gd name="connsiteX1009" fmla="*/ 6389068 w 18982931"/>
              <a:gd name="connsiteY1009" fmla="*/ 2313208 h 4449429"/>
              <a:gd name="connsiteX1010" fmla="*/ 6541355 w 18982931"/>
              <a:gd name="connsiteY1010" fmla="*/ 2313208 h 4449429"/>
              <a:gd name="connsiteX1011" fmla="*/ 6541355 w 18982931"/>
              <a:gd name="connsiteY1011" fmla="*/ 2148567 h 4449429"/>
              <a:gd name="connsiteX1012" fmla="*/ 6660723 w 18982931"/>
              <a:gd name="connsiteY1012" fmla="*/ 2148567 h 4449429"/>
              <a:gd name="connsiteX1013" fmla="*/ 6660723 w 18982931"/>
              <a:gd name="connsiteY1013" fmla="*/ 2259698 h 4449429"/>
              <a:gd name="connsiteX1014" fmla="*/ 6705999 w 18982931"/>
              <a:gd name="connsiteY1014" fmla="*/ 2551938 h 4449429"/>
              <a:gd name="connsiteX1015" fmla="*/ 6714228 w 18982931"/>
              <a:gd name="connsiteY1015" fmla="*/ 2580748 h 4449429"/>
              <a:gd name="connsiteX1016" fmla="*/ 6722461 w 18982931"/>
              <a:gd name="connsiteY1016" fmla="*/ 2576634 h 4449429"/>
              <a:gd name="connsiteX1017" fmla="*/ 6751278 w 18982931"/>
              <a:gd name="connsiteY1017" fmla="*/ 2263816 h 4449429"/>
              <a:gd name="connsiteX1018" fmla="*/ 6800669 w 18982931"/>
              <a:gd name="connsiteY1018" fmla="*/ 2255583 h 4449429"/>
              <a:gd name="connsiteX1019" fmla="*/ 6837709 w 18982931"/>
              <a:gd name="connsiteY1019" fmla="*/ 2181496 h 4449429"/>
              <a:gd name="connsiteX1020" fmla="*/ 6841831 w 18982931"/>
              <a:gd name="connsiteY1020" fmla="*/ 2152681 h 4449429"/>
              <a:gd name="connsiteX1021" fmla="*/ 6845941 w 18982931"/>
              <a:gd name="connsiteY1021" fmla="*/ 2115639 h 4449429"/>
              <a:gd name="connsiteX1022" fmla="*/ 6857139 w 18982931"/>
              <a:gd name="connsiteY1022" fmla="*/ 2115639 h 4449429"/>
              <a:gd name="connsiteX1023" fmla="*/ 6899298 w 18982931"/>
              <a:gd name="connsiteY1023" fmla="*/ 2109470 h 4449429"/>
              <a:gd name="connsiteX1024" fmla="*/ 6922965 w 18982931"/>
              <a:gd name="connsiteY1024" fmla="*/ 2140339 h 4449429"/>
              <a:gd name="connsiteX1025" fmla="*/ 7009406 w 18982931"/>
              <a:gd name="connsiteY1025" fmla="*/ 2070365 h 4449429"/>
              <a:gd name="connsiteX1026" fmla="*/ 7145231 w 18982931"/>
              <a:gd name="connsiteY1026" fmla="*/ 2066247 h 4449429"/>
              <a:gd name="connsiteX1027" fmla="*/ 7145231 w 18982931"/>
              <a:gd name="connsiteY1027" fmla="*/ 1901605 h 4449429"/>
              <a:gd name="connsiteX1028" fmla="*/ 7145231 w 18982931"/>
              <a:gd name="connsiteY1028" fmla="*/ 1769896 h 4449429"/>
              <a:gd name="connsiteX1029" fmla="*/ 7215204 w 18982931"/>
              <a:gd name="connsiteY1029" fmla="*/ 1597024 h 4449429"/>
              <a:gd name="connsiteX1030" fmla="*/ 7285174 w 18982931"/>
              <a:gd name="connsiteY1030" fmla="*/ 1753433 h 4449429"/>
              <a:gd name="connsiteX1031" fmla="*/ 7297524 w 18982931"/>
              <a:gd name="connsiteY1031" fmla="*/ 2062134 h 4449429"/>
              <a:gd name="connsiteX1032" fmla="*/ 7367494 w 18982931"/>
              <a:gd name="connsiteY1032" fmla="*/ 2066247 h 4449429"/>
              <a:gd name="connsiteX1033" fmla="*/ 7371610 w 18982931"/>
              <a:gd name="connsiteY1033" fmla="*/ 2148567 h 4449429"/>
              <a:gd name="connsiteX1034" fmla="*/ 7462167 w 18982931"/>
              <a:gd name="connsiteY1034" fmla="*/ 2148567 h 4449429"/>
              <a:gd name="connsiteX1035" fmla="*/ 7462167 w 18982931"/>
              <a:gd name="connsiteY1035" fmla="*/ 2095061 h 4449429"/>
              <a:gd name="connsiteX1036" fmla="*/ 7462167 w 18982931"/>
              <a:gd name="connsiteY1036" fmla="*/ 1597024 h 4449429"/>
              <a:gd name="connsiteX1037" fmla="*/ 7482743 w 18982931"/>
              <a:gd name="connsiteY1037" fmla="*/ 1008430 h 4449429"/>
              <a:gd name="connsiteX1038" fmla="*/ 7495096 w 18982931"/>
              <a:gd name="connsiteY1038" fmla="*/ 921991 h 4449429"/>
              <a:gd name="connsiteX1039" fmla="*/ 7536254 w 18982931"/>
              <a:gd name="connsiteY1039" fmla="*/ 934341 h 4449429"/>
              <a:gd name="connsiteX1040" fmla="*/ 7577416 w 18982931"/>
              <a:gd name="connsiteY1040" fmla="*/ 563899 h 4449429"/>
              <a:gd name="connsiteX1041" fmla="*/ 7589759 w 18982931"/>
              <a:gd name="connsiteY1041" fmla="*/ 563899 h 4449429"/>
              <a:gd name="connsiteX1042" fmla="*/ 7639153 w 18982931"/>
              <a:gd name="connsiteY1042" fmla="*/ 975501 h 4449429"/>
              <a:gd name="connsiteX1043" fmla="*/ 7655614 w 18982931"/>
              <a:gd name="connsiteY1043" fmla="*/ 926109 h 4449429"/>
              <a:gd name="connsiteX1044" fmla="*/ 7667968 w 18982931"/>
              <a:gd name="connsiteY1044" fmla="*/ 926109 h 4449429"/>
              <a:gd name="connsiteX1045" fmla="*/ 7676196 w 18982931"/>
              <a:gd name="connsiteY1045" fmla="*/ 1037243 h 4449429"/>
              <a:gd name="connsiteX1046" fmla="*/ 7676196 w 18982931"/>
              <a:gd name="connsiteY1046" fmla="*/ 2049787 h 4449429"/>
              <a:gd name="connsiteX1047" fmla="*/ 7705009 w 18982931"/>
              <a:gd name="connsiteY1047" fmla="*/ 2267935 h 4449429"/>
              <a:gd name="connsiteX1048" fmla="*/ 7750287 w 18982931"/>
              <a:gd name="connsiteY1048" fmla="*/ 2469622 h 4449429"/>
              <a:gd name="connsiteX1049" fmla="*/ 7849072 w 18982931"/>
              <a:gd name="connsiteY1049" fmla="*/ 2469622 h 4449429"/>
              <a:gd name="connsiteX1050" fmla="*/ 7849072 w 18982931"/>
              <a:gd name="connsiteY1050" fmla="*/ 2284398 h 4449429"/>
              <a:gd name="connsiteX1051" fmla="*/ 7919042 w 18982931"/>
              <a:gd name="connsiteY1051" fmla="*/ 2284398 h 4449429"/>
              <a:gd name="connsiteX1052" fmla="*/ 7919042 w 18982931"/>
              <a:gd name="connsiteY1052" fmla="*/ 2473736 h 4449429"/>
              <a:gd name="connsiteX1053" fmla="*/ 8108380 w 18982931"/>
              <a:gd name="connsiteY1053" fmla="*/ 2473736 h 4449429"/>
              <a:gd name="connsiteX1054" fmla="*/ 8142338 w 18982931"/>
              <a:gd name="connsiteY1054" fmla="*/ 2481454 h 4449429"/>
              <a:gd name="connsiteX1055" fmla="*/ 8144242 w 18982931"/>
              <a:gd name="connsiteY1055" fmla="*/ 2485067 h 4449429"/>
              <a:gd name="connsiteX1056" fmla="*/ 8144242 w 18982931"/>
              <a:gd name="connsiteY1056" fmla="*/ 1280084 h 4449429"/>
              <a:gd name="connsiteX1057" fmla="*/ 8189518 w 18982931"/>
              <a:gd name="connsiteY1057" fmla="*/ 1115443 h 4449429"/>
              <a:gd name="connsiteX1058" fmla="*/ 8230679 w 18982931"/>
              <a:gd name="connsiteY1058" fmla="*/ 1090746 h 4449429"/>
              <a:gd name="connsiteX1059" fmla="*/ 8477642 w 18982931"/>
              <a:gd name="connsiteY1059" fmla="*/ 1090746 h 4449429"/>
              <a:gd name="connsiteX1060" fmla="*/ 8518799 w 18982931"/>
              <a:gd name="connsiteY1060" fmla="*/ 1111328 h 4449429"/>
              <a:gd name="connsiteX1061" fmla="*/ 8568194 w 18982931"/>
              <a:gd name="connsiteY1061" fmla="*/ 1288315 h 4449429"/>
              <a:gd name="connsiteX1062" fmla="*/ 8572304 w 18982931"/>
              <a:gd name="connsiteY1062" fmla="*/ 2152681 h 4449429"/>
              <a:gd name="connsiteX1063" fmla="*/ 8572304 w 18982931"/>
              <a:gd name="connsiteY1063" fmla="*/ 2222656 h 4449429"/>
              <a:gd name="connsiteX1064" fmla="*/ 8827499 w 18982931"/>
              <a:gd name="connsiteY1064" fmla="*/ 2222656 h 4449429"/>
              <a:gd name="connsiteX1065" fmla="*/ 8827499 w 18982931"/>
              <a:gd name="connsiteY1065" fmla="*/ 2053897 h 4449429"/>
              <a:gd name="connsiteX1066" fmla="*/ 8827499 w 18982931"/>
              <a:gd name="connsiteY1066" fmla="*/ 1996272 h 4449429"/>
              <a:gd name="connsiteX1067" fmla="*/ 8926285 w 18982931"/>
              <a:gd name="connsiteY1067" fmla="*/ 1876910 h 4449429"/>
              <a:gd name="connsiteX1068" fmla="*/ 8926285 w 18982931"/>
              <a:gd name="connsiteY1068" fmla="*/ 1757542 h 4449429"/>
              <a:gd name="connsiteX1069" fmla="*/ 8926285 w 18982931"/>
              <a:gd name="connsiteY1069" fmla="*/ 1527045 h 4449429"/>
              <a:gd name="connsiteX1070" fmla="*/ 8950980 w 18982931"/>
              <a:gd name="connsiteY1070" fmla="*/ 1432378 h 4449429"/>
              <a:gd name="connsiteX1071" fmla="*/ 8950980 w 18982931"/>
              <a:gd name="connsiteY1071" fmla="*/ 1424146 h 4449429"/>
              <a:gd name="connsiteX1072" fmla="*/ 8983911 w 18982931"/>
              <a:gd name="connsiteY1072" fmla="*/ 1107210 h 4449429"/>
              <a:gd name="connsiteX1073" fmla="*/ 8992140 w 18982931"/>
              <a:gd name="connsiteY1073" fmla="*/ 1049586 h 4449429"/>
              <a:gd name="connsiteX1074" fmla="*/ 9012723 w 18982931"/>
              <a:gd name="connsiteY1074" fmla="*/ 1049586 h 4449429"/>
              <a:gd name="connsiteX1075" fmla="*/ 9049767 w 18982931"/>
              <a:gd name="connsiteY1075" fmla="*/ 1325362 h 4449429"/>
              <a:gd name="connsiteX1076" fmla="*/ 9115624 w 18982931"/>
              <a:gd name="connsiteY1076" fmla="*/ 1329476 h 4449429"/>
              <a:gd name="connsiteX1077" fmla="*/ 9165014 w 18982931"/>
              <a:gd name="connsiteY1077" fmla="*/ 1436493 h 4449429"/>
              <a:gd name="connsiteX1078" fmla="*/ 9181479 w 18982931"/>
              <a:gd name="connsiteY1078" fmla="*/ 1494116 h 4449429"/>
              <a:gd name="connsiteX1079" fmla="*/ 9181479 w 18982931"/>
              <a:gd name="connsiteY1079" fmla="*/ 1823399 h 4449429"/>
              <a:gd name="connsiteX1080" fmla="*/ 9181479 w 18982931"/>
              <a:gd name="connsiteY1080" fmla="*/ 1881023 h 4449429"/>
              <a:gd name="connsiteX1081" fmla="*/ 9280267 w 18982931"/>
              <a:gd name="connsiteY1081" fmla="*/ 1881023 h 4449429"/>
              <a:gd name="connsiteX1082" fmla="*/ 9280267 w 18982931"/>
              <a:gd name="connsiteY1082" fmla="*/ 1815166 h 4449429"/>
              <a:gd name="connsiteX1083" fmla="*/ 9280267 w 18982931"/>
              <a:gd name="connsiteY1083" fmla="*/ 304587 h 4449429"/>
              <a:gd name="connsiteX1084" fmla="*/ 9346122 w 18982931"/>
              <a:gd name="connsiteY1084" fmla="*/ 238731 h 4449429"/>
              <a:gd name="connsiteX1085" fmla="*/ 9453137 w 18982931"/>
              <a:gd name="connsiteY1085" fmla="*/ 341628 h 4449429"/>
              <a:gd name="connsiteX1086" fmla="*/ 9453137 w 18982931"/>
              <a:gd name="connsiteY1086" fmla="*/ 1815166 h 4449429"/>
              <a:gd name="connsiteX1087" fmla="*/ 9453137 w 18982931"/>
              <a:gd name="connsiteY1087" fmla="*/ 1876910 h 4449429"/>
              <a:gd name="connsiteX1088" fmla="*/ 9551919 w 18982931"/>
              <a:gd name="connsiteY1088" fmla="*/ 1876910 h 4449429"/>
              <a:gd name="connsiteX1089" fmla="*/ 9551919 w 18982931"/>
              <a:gd name="connsiteY1089" fmla="*/ 1724614 h 4449429"/>
              <a:gd name="connsiteX1090" fmla="*/ 9551919 w 18982931"/>
              <a:gd name="connsiteY1090" fmla="*/ 1481771 h 4449429"/>
              <a:gd name="connsiteX1091" fmla="*/ 9597198 w 18982931"/>
              <a:gd name="connsiteY1091" fmla="*/ 1374754 h 4449429"/>
              <a:gd name="connsiteX1092" fmla="*/ 9613662 w 18982931"/>
              <a:gd name="connsiteY1092" fmla="*/ 1325362 h 4449429"/>
              <a:gd name="connsiteX1093" fmla="*/ 9683632 w 18982931"/>
              <a:gd name="connsiteY1093" fmla="*/ 1325362 h 4449429"/>
              <a:gd name="connsiteX1094" fmla="*/ 9683632 w 18982931"/>
              <a:gd name="connsiteY1094" fmla="*/ 1522931 h 4449429"/>
              <a:gd name="connsiteX1095" fmla="*/ 9819464 w 18982931"/>
              <a:gd name="connsiteY1095" fmla="*/ 1522931 h 4449429"/>
              <a:gd name="connsiteX1096" fmla="*/ 9819464 w 18982931"/>
              <a:gd name="connsiteY1096" fmla="*/ 1720501 h 4449429"/>
              <a:gd name="connsiteX1097" fmla="*/ 9819464 w 18982931"/>
              <a:gd name="connsiteY1097" fmla="*/ 1835749 h 4449429"/>
              <a:gd name="connsiteX1098" fmla="*/ 9868856 w 18982931"/>
              <a:gd name="connsiteY1098" fmla="*/ 1885142 h 4449429"/>
              <a:gd name="connsiteX1099" fmla="*/ 9922361 w 18982931"/>
              <a:gd name="connsiteY1099" fmla="*/ 1938648 h 4449429"/>
              <a:gd name="connsiteX1100" fmla="*/ 9922361 w 18982931"/>
              <a:gd name="connsiteY1100" fmla="*/ 2226770 h 4449429"/>
              <a:gd name="connsiteX1101" fmla="*/ 10189906 w 18982931"/>
              <a:gd name="connsiteY1101" fmla="*/ 2226770 h 4449429"/>
              <a:gd name="connsiteX1102" fmla="*/ 10189906 w 18982931"/>
              <a:gd name="connsiteY1102" fmla="*/ 1864559 h 4449429"/>
              <a:gd name="connsiteX1103" fmla="*/ 10251644 w 18982931"/>
              <a:gd name="connsiteY1103" fmla="*/ 1852213 h 4449429"/>
              <a:gd name="connsiteX1104" fmla="*/ 10251644 w 18982931"/>
              <a:gd name="connsiteY1104" fmla="*/ 1465306 h 4449429"/>
              <a:gd name="connsiteX1105" fmla="*/ 10198137 w 18982931"/>
              <a:gd name="connsiteY1105" fmla="*/ 1461188 h 4449429"/>
              <a:gd name="connsiteX1106" fmla="*/ 10198137 w 18982931"/>
              <a:gd name="connsiteY1106" fmla="*/ 1317129 h 4449429"/>
              <a:gd name="connsiteX1107" fmla="*/ 10572694 w 18982931"/>
              <a:gd name="connsiteY1107" fmla="*/ 1317129 h 4449429"/>
              <a:gd name="connsiteX1108" fmla="*/ 10572694 w 18982931"/>
              <a:gd name="connsiteY1108" fmla="*/ 2140336 h 4449429"/>
              <a:gd name="connsiteX1109" fmla="*/ 10642669 w 18982931"/>
              <a:gd name="connsiteY1109" fmla="*/ 2144449 h 4449429"/>
              <a:gd name="connsiteX1110" fmla="*/ 10642669 w 18982931"/>
              <a:gd name="connsiteY1110" fmla="*/ 2477849 h 4449429"/>
              <a:gd name="connsiteX1111" fmla="*/ 10885512 w 18982931"/>
              <a:gd name="connsiteY1111" fmla="*/ 2477849 h 4449429"/>
              <a:gd name="connsiteX1112" fmla="*/ 10885512 w 18982931"/>
              <a:gd name="connsiteY1112" fmla="*/ 2292626 h 4449429"/>
              <a:gd name="connsiteX1113" fmla="*/ 10959601 w 18982931"/>
              <a:gd name="connsiteY1113" fmla="*/ 2292626 h 4449429"/>
              <a:gd name="connsiteX1114" fmla="*/ 10959601 w 18982931"/>
              <a:gd name="connsiteY1114" fmla="*/ 2477849 h 4449429"/>
              <a:gd name="connsiteX1115" fmla="*/ 11066618 w 18982931"/>
              <a:gd name="connsiteY1115" fmla="*/ 2477849 h 4449429"/>
              <a:gd name="connsiteX1116" fmla="*/ 11107778 w 18982931"/>
              <a:gd name="connsiteY1116" fmla="*/ 2284395 h 4449429"/>
              <a:gd name="connsiteX1117" fmla="*/ 11136593 w 18982931"/>
              <a:gd name="connsiteY1117" fmla="*/ 2053897 h 4449429"/>
              <a:gd name="connsiteX1118" fmla="*/ 11136593 w 18982931"/>
              <a:gd name="connsiteY1118" fmla="*/ 1061936 h 4449429"/>
              <a:gd name="connsiteX1119" fmla="*/ 11148938 w 18982931"/>
              <a:gd name="connsiteY1119" fmla="*/ 938454 h 4449429"/>
              <a:gd name="connsiteX1120" fmla="*/ 11161288 w 18982931"/>
              <a:gd name="connsiteY1120" fmla="*/ 938454 h 4449429"/>
              <a:gd name="connsiteX1121" fmla="*/ 11177753 w 18982931"/>
              <a:gd name="connsiteY1121" fmla="*/ 983729 h 4449429"/>
              <a:gd name="connsiteX1122" fmla="*/ 11231258 w 18982931"/>
              <a:gd name="connsiteY1122" fmla="*/ 572126 h 4449429"/>
              <a:gd name="connsiteX1123" fmla="*/ 11243610 w 18982931"/>
              <a:gd name="connsiteY1123" fmla="*/ 572126 h 4449429"/>
              <a:gd name="connsiteX1124" fmla="*/ 11284770 w 18982931"/>
              <a:gd name="connsiteY1124" fmla="*/ 946687 h 4449429"/>
              <a:gd name="connsiteX1125" fmla="*/ 11325929 w 18982931"/>
              <a:gd name="connsiteY1125" fmla="*/ 934337 h 4449429"/>
              <a:gd name="connsiteX1126" fmla="*/ 11342394 w 18982931"/>
              <a:gd name="connsiteY1126" fmla="*/ 1061936 h 4449429"/>
              <a:gd name="connsiteX1127" fmla="*/ 11342394 w 18982931"/>
              <a:gd name="connsiteY1127" fmla="*/ 1300666 h 4449429"/>
              <a:gd name="connsiteX1128" fmla="*/ 11358857 w 18982931"/>
              <a:gd name="connsiteY1128" fmla="*/ 2132104 h 4449429"/>
              <a:gd name="connsiteX1129" fmla="*/ 11362976 w 18982931"/>
              <a:gd name="connsiteY1129" fmla="*/ 2165031 h 4449429"/>
              <a:gd name="connsiteX1130" fmla="*/ 11453524 w 18982931"/>
              <a:gd name="connsiteY1130" fmla="*/ 2165031 h 4449429"/>
              <a:gd name="connsiteX1131" fmla="*/ 11457643 w 18982931"/>
              <a:gd name="connsiteY1131" fmla="*/ 2082711 h 4449429"/>
              <a:gd name="connsiteX1132" fmla="*/ 11535845 w 18982931"/>
              <a:gd name="connsiteY1132" fmla="*/ 2078592 h 4449429"/>
              <a:gd name="connsiteX1133" fmla="*/ 11535845 w 18982931"/>
              <a:gd name="connsiteY1133" fmla="*/ 2004505 h 4449429"/>
              <a:gd name="connsiteX1134" fmla="*/ 11548195 w 18982931"/>
              <a:gd name="connsiteY1134" fmla="*/ 1736964 h 4449429"/>
              <a:gd name="connsiteX1135" fmla="*/ 11609938 w 18982931"/>
              <a:gd name="connsiteY1135" fmla="*/ 1609365 h 4449429"/>
              <a:gd name="connsiteX1136" fmla="*/ 11688140 w 18982931"/>
              <a:gd name="connsiteY1136" fmla="*/ 1765774 h 4449429"/>
              <a:gd name="connsiteX1137" fmla="*/ 11688140 w 18982931"/>
              <a:gd name="connsiteY1137" fmla="*/ 2082711 h 4449429"/>
              <a:gd name="connsiteX1138" fmla="*/ 11910406 w 18982931"/>
              <a:gd name="connsiteY1138" fmla="*/ 2148567 h 4449429"/>
              <a:gd name="connsiteX1139" fmla="*/ 11988608 w 18982931"/>
              <a:gd name="connsiteY1139" fmla="*/ 2119754 h 4449429"/>
              <a:gd name="connsiteX1140" fmla="*/ 11991181 w 18982931"/>
              <a:gd name="connsiteY1140" fmla="*/ 2153197 h 4449429"/>
              <a:gd name="connsiteX1141" fmla="*/ 11993908 w 18982931"/>
              <a:gd name="connsiteY1141" fmla="*/ 2158900 h 4449429"/>
              <a:gd name="connsiteX1142" fmla="*/ 11993908 w 18982931"/>
              <a:gd name="connsiteY1142" fmla="*/ 2156799 h 4449429"/>
              <a:gd name="connsiteX1143" fmla="*/ 11998023 w 18982931"/>
              <a:gd name="connsiteY1143" fmla="*/ 2115639 h 4449429"/>
              <a:gd name="connsiteX1144" fmla="*/ 12010373 w 18982931"/>
              <a:gd name="connsiteY1144" fmla="*/ 2115639 h 4449429"/>
              <a:gd name="connsiteX1145" fmla="*/ 12014490 w 18982931"/>
              <a:gd name="connsiteY1145" fmla="*/ 2185614 h 4449429"/>
              <a:gd name="connsiteX1146" fmla="*/ 12055650 w 18982931"/>
              <a:gd name="connsiteY1146" fmla="*/ 2259703 h 4449429"/>
              <a:gd name="connsiteX1147" fmla="*/ 12109157 w 18982931"/>
              <a:gd name="connsiteY1147" fmla="*/ 2267933 h 4449429"/>
              <a:gd name="connsiteX1148" fmla="*/ 12137972 w 18982931"/>
              <a:gd name="connsiteY1148" fmla="*/ 2580753 h 4449429"/>
              <a:gd name="connsiteX1149" fmla="*/ 12150317 w 18982931"/>
              <a:gd name="connsiteY1149" fmla="*/ 2580753 h 4449429"/>
              <a:gd name="connsiteX1150" fmla="*/ 12179132 w 18982931"/>
              <a:gd name="connsiteY1150" fmla="*/ 2411992 h 4449429"/>
              <a:gd name="connsiteX1151" fmla="*/ 12207942 w 18982931"/>
              <a:gd name="connsiteY1151" fmla="*/ 2160917 h 4449429"/>
              <a:gd name="connsiteX1152" fmla="*/ 12216174 w 18982931"/>
              <a:gd name="connsiteY1152" fmla="*/ 2152686 h 4449429"/>
              <a:gd name="connsiteX1153" fmla="*/ 12331423 w 18982931"/>
              <a:gd name="connsiteY1153" fmla="*/ 2152686 h 4449429"/>
              <a:gd name="connsiteX1154" fmla="*/ 12331423 w 18982931"/>
              <a:gd name="connsiteY1154" fmla="*/ 2317327 h 4449429"/>
              <a:gd name="connsiteX1155" fmla="*/ 12496064 w 18982931"/>
              <a:gd name="connsiteY1155" fmla="*/ 2313208 h 4449429"/>
              <a:gd name="connsiteX1156" fmla="*/ 12557802 w 18982931"/>
              <a:gd name="connsiteY1156" fmla="*/ 2210310 h 4449429"/>
              <a:gd name="connsiteX1157" fmla="*/ 12566034 w 18982931"/>
              <a:gd name="connsiteY1157" fmla="*/ 2206191 h 4449429"/>
              <a:gd name="connsiteX1158" fmla="*/ 12598962 w 18982931"/>
              <a:gd name="connsiteY1158" fmla="*/ 2267933 h 4449429"/>
              <a:gd name="connsiteX1159" fmla="*/ 12607194 w 18982931"/>
              <a:gd name="connsiteY1159" fmla="*/ 2263816 h 4449429"/>
              <a:gd name="connsiteX1160" fmla="*/ 12607194 w 18982931"/>
              <a:gd name="connsiteY1160" fmla="*/ 1461193 h 4449429"/>
              <a:gd name="connsiteX1161" fmla="*/ 12677169 w 18982931"/>
              <a:gd name="connsiteY1161" fmla="*/ 1230695 h 4449429"/>
              <a:gd name="connsiteX1162" fmla="*/ 12920017 w 18982931"/>
              <a:gd name="connsiteY1162" fmla="*/ 1230695 h 4449429"/>
              <a:gd name="connsiteX1163" fmla="*/ 12948827 w 18982931"/>
              <a:gd name="connsiteY1163" fmla="*/ 1490003 h 4449429"/>
              <a:gd name="connsiteX1164" fmla="*/ 12948827 w 18982931"/>
              <a:gd name="connsiteY1164" fmla="*/ 1909838 h 4449429"/>
              <a:gd name="connsiteX1165" fmla="*/ 12948827 w 18982931"/>
              <a:gd name="connsiteY1165" fmla="*/ 1975695 h 4449429"/>
              <a:gd name="connsiteX1166" fmla="*/ 12969405 w 18982931"/>
              <a:gd name="connsiteY1166" fmla="*/ 1979812 h 4449429"/>
              <a:gd name="connsiteX1167" fmla="*/ 12989987 w 18982931"/>
              <a:gd name="connsiteY1167" fmla="*/ 1913955 h 4449429"/>
              <a:gd name="connsiteX1168" fmla="*/ 12989987 w 18982931"/>
              <a:gd name="connsiteY1168" fmla="*/ 1469425 h 4449429"/>
              <a:gd name="connsiteX1169" fmla="*/ 13064076 w 18982931"/>
              <a:gd name="connsiteY1169" fmla="*/ 1395336 h 4449429"/>
              <a:gd name="connsiteX1170" fmla="*/ 13146396 w 18982931"/>
              <a:gd name="connsiteY1170" fmla="*/ 1395336 h 4449429"/>
              <a:gd name="connsiteX1171" fmla="*/ 13146396 w 18982931"/>
              <a:gd name="connsiteY1171" fmla="*/ 1111328 h 4449429"/>
              <a:gd name="connsiteX1172" fmla="*/ 13216366 w 18982931"/>
              <a:gd name="connsiteY1172" fmla="*/ 1103096 h 4449429"/>
              <a:gd name="connsiteX1173" fmla="*/ 13228716 w 18982931"/>
              <a:gd name="connsiteY1173" fmla="*/ 1041358 h 4449429"/>
              <a:gd name="connsiteX1174" fmla="*/ 13368662 w 18982931"/>
              <a:gd name="connsiteY1174" fmla="*/ 1041358 h 4449429"/>
              <a:gd name="connsiteX1175" fmla="*/ 13368662 w 18982931"/>
              <a:gd name="connsiteY1175" fmla="*/ 687379 h 4449429"/>
              <a:gd name="connsiteX1176" fmla="*/ 13483911 w 18982931"/>
              <a:gd name="connsiteY1176" fmla="*/ 687379 h 4449429"/>
              <a:gd name="connsiteX1177" fmla="*/ 13483911 w 18982931"/>
              <a:gd name="connsiteY1177" fmla="*/ 617404 h 4449429"/>
              <a:gd name="connsiteX1178" fmla="*/ 13483911 w 18982931"/>
              <a:gd name="connsiteY1178" fmla="*/ 131714 h 4449429"/>
              <a:gd name="connsiteX1179" fmla="*/ 13541534 w 18982931"/>
              <a:gd name="connsiteY1179" fmla="*/ 74089 h 4449429"/>
              <a:gd name="connsiteX1180" fmla="*/ 13685593 w 18982931"/>
              <a:gd name="connsiteY1180" fmla="*/ 74089 h 4449429"/>
              <a:gd name="connsiteX1181" fmla="*/ 13730872 w 18982931"/>
              <a:gd name="connsiteY1181" fmla="*/ 49392 h 4449429"/>
              <a:gd name="connsiteX1182" fmla="*/ 13739104 w 18982931"/>
              <a:gd name="connsiteY1182" fmla="*/ 0 h 4449429"/>
              <a:gd name="connsiteX0" fmla="*/ 16404499 w 18982931"/>
              <a:gd name="connsiteY0" fmla="*/ 4309270 h 4449429"/>
              <a:gd name="connsiteX1" fmla="*/ 16404499 w 18982931"/>
              <a:gd name="connsiteY1" fmla="*/ 4366104 h 4449429"/>
              <a:gd name="connsiteX2" fmla="*/ 16461332 w 18982931"/>
              <a:gd name="connsiteY2" fmla="*/ 4366104 h 4449429"/>
              <a:gd name="connsiteX3" fmla="*/ 16461332 w 18982931"/>
              <a:gd name="connsiteY3" fmla="*/ 4309270 h 4449429"/>
              <a:gd name="connsiteX4" fmla="*/ 16404499 w 18982931"/>
              <a:gd name="connsiteY4" fmla="*/ 4309270 h 4449429"/>
              <a:gd name="connsiteX5" fmla="*/ 16292444 w 18982931"/>
              <a:gd name="connsiteY5" fmla="*/ 4309270 h 4449429"/>
              <a:gd name="connsiteX6" fmla="*/ 16292444 w 18982931"/>
              <a:gd name="connsiteY6" fmla="*/ 4366104 h 4449429"/>
              <a:gd name="connsiteX7" fmla="*/ 16349278 w 18982931"/>
              <a:gd name="connsiteY7" fmla="*/ 4366104 h 4449429"/>
              <a:gd name="connsiteX8" fmla="*/ 16349278 w 18982931"/>
              <a:gd name="connsiteY8" fmla="*/ 4309270 h 4449429"/>
              <a:gd name="connsiteX9" fmla="*/ 16292444 w 18982931"/>
              <a:gd name="connsiteY9" fmla="*/ 4309270 h 4449429"/>
              <a:gd name="connsiteX10" fmla="*/ 16180390 w 18982931"/>
              <a:gd name="connsiteY10" fmla="*/ 4309270 h 4449429"/>
              <a:gd name="connsiteX11" fmla="*/ 16180390 w 18982931"/>
              <a:gd name="connsiteY11" fmla="*/ 4366104 h 4449429"/>
              <a:gd name="connsiteX12" fmla="*/ 16237224 w 18982931"/>
              <a:gd name="connsiteY12" fmla="*/ 4366104 h 4449429"/>
              <a:gd name="connsiteX13" fmla="*/ 16237224 w 18982931"/>
              <a:gd name="connsiteY13" fmla="*/ 4309270 h 4449429"/>
              <a:gd name="connsiteX14" fmla="*/ 16180390 w 18982931"/>
              <a:gd name="connsiteY14" fmla="*/ 4309270 h 4449429"/>
              <a:gd name="connsiteX15" fmla="*/ 2813944 w 18982931"/>
              <a:gd name="connsiteY15" fmla="*/ 4309269 h 4449429"/>
              <a:gd name="connsiteX16" fmla="*/ 2813944 w 18982931"/>
              <a:gd name="connsiteY16" fmla="*/ 4366102 h 4449429"/>
              <a:gd name="connsiteX17" fmla="*/ 2870780 w 18982931"/>
              <a:gd name="connsiteY17" fmla="*/ 4366102 h 4449429"/>
              <a:gd name="connsiteX18" fmla="*/ 2870780 w 18982931"/>
              <a:gd name="connsiteY18" fmla="*/ 4309269 h 4449429"/>
              <a:gd name="connsiteX19" fmla="*/ 2813944 w 18982931"/>
              <a:gd name="connsiteY19" fmla="*/ 4309269 h 4449429"/>
              <a:gd name="connsiteX20" fmla="*/ 2701890 w 18982931"/>
              <a:gd name="connsiteY20" fmla="*/ 4309269 h 4449429"/>
              <a:gd name="connsiteX21" fmla="*/ 2701890 w 18982931"/>
              <a:gd name="connsiteY21" fmla="*/ 4366102 h 4449429"/>
              <a:gd name="connsiteX22" fmla="*/ 2758723 w 18982931"/>
              <a:gd name="connsiteY22" fmla="*/ 4366102 h 4449429"/>
              <a:gd name="connsiteX23" fmla="*/ 2758723 w 18982931"/>
              <a:gd name="connsiteY23" fmla="*/ 4309269 h 4449429"/>
              <a:gd name="connsiteX24" fmla="*/ 2701890 w 18982931"/>
              <a:gd name="connsiteY24" fmla="*/ 4309269 h 4449429"/>
              <a:gd name="connsiteX25" fmla="*/ 2589843 w 18982931"/>
              <a:gd name="connsiteY25" fmla="*/ 4309269 h 4449429"/>
              <a:gd name="connsiteX26" fmla="*/ 2589843 w 18982931"/>
              <a:gd name="connsiteY26" fmla="*/ 4366102 h 4449429"/>
              <a:gd name="connsiteX27" fmla="*/ 2646669 w 18982931"/>
              <a:gd name="connsiteY27" fmla="*/ 4366102 h 4449429"/>
              <a:gd name="connsiteX28" fmla="*/ 2646669 w 18982931"/>
              <a:gd name="connsiteY28" fmla="*/ 4309269 h 4449429"/>
              <a:gd name="connsiteX29" fmla="*/ 2589843 w 18982931"/>
              <a:gd name="connsiteY29" fmla="*/ 4309269 h 4449429"/>
              <a:gd name="connsiteX30" fmla="*/ 16404499 w 18982931"/>
              <a:gd name="connsiteY30" fmla="*/ 4163982 h 4449429"/>
              <a:gd name="connsiteX31" fmla="*/ 16404499 w 18982931"/>
              <a:gd name="connsiteY31" fmla="*/ 4220816 h 4449429"/>
              <a:gd name="connsiteX32" fmla="*/ 16461332 w 18982931"/>
              <a:gd name="connsiteY32" fmla="*/ 4220816 h 4449429"/>
              <a:gd name="connsiteX33" fmla="*/ 16461332 w 18982931"/>
              <a:gd name="connsiteY33" fmla="*/ 4163982 h 4449429"/>
              <a:gd name="connsiteX34" fmla="*/ 16404499 w 18982931"/>
              <a:gd name="connsiteY34" fmla="*/ 4163982 h 4449429"/>
              <a:gd name="connsiteX35" fmla="*/ 16292444 w 18982931"/>
              <a:gd name="connsiteY35" fmla="*/ 4163982 h 4449429"/>
              <a:gd name="connsiteX36" fmla="*/ 16292444 w 18982931"/>
              <a:gd name="connsiteY36" fmla="*/ 4220816 h 4449429"/>
              <a:gd name="connsiteX37" fmla="*/ 16349278 w 18982931"/>
              <a:gd name="connsiteY37" fmla="*/ 4220816 h 4449429"/>
              <a:gd name="connsiteX38" fmla="*/ 16349278 w 18982931"/>
              <a:gd name="connsiteY38" fmla="*/ 4163982 h 4449429"/>
              <a:gd name="connsiteX39" fmla="*/ 16292444 w 18982931"/>
              <a:gd name="connsiteY39" fmla="*/ 4163982 h 4449429"/>
              <a:gd name="connsiteX40" fmla="*/ 16180390 w 18982931"/>
              <a:gd name="connsiteY40" fmla="*/ 4163982 h 4449429"/>
              <a:gd name="connsiteX41" fmla="*/ 16180390 w 18982931"/>
              <a:gd name="connsiteY41" fmla="*/ 4220816 h 4449429"/>
              <a:gd name="connsiteX42" fmla="*/ 16237224 w 18982931"/>
              <a:gd name="connsiteY42" fmla="*/ 4220816 h 4449429"/>
              <a:gd name="connsiteX43" fmla="*/ 16237224 w 18982931"/>
              <a:gd name="connsiteY43" fmla="*/ 4163982 h 4449429"/>
              <a:gd name="connsiteX44" fmla="*/ 16180390 w 18982931"/>
              <a:gd name="connsiteY44" fmla="*/ 4163982 h 4449429"/>
              <a:gd name="connsiteX45" fmla="*/ 2813944 w 18982931"/>
              <a:gd name="connsiteY45" fmla="*/ 4163981 h 4449429"/>
              <a:gd name="connsiteX46" fmla="*/ 2813944 w 18982931"/>
              <a:gd name="connsiteY46" fmla="*/ 4220814 h 4449429"/>
              <a:gd name="connsiteX47" fmla="*/ 2870780 w 18982931"/>
              <a:gd name="connsiteY47" fmla="*/ 4220814 h 4449429"/>
              <a:gd name="connsiteX48" fmla="*/ 2870780 w 18982931"/>
              <a:gd name="connsiteY48" fmla="*/ 4163981 h 4449429"/>
              <a:gd name="connsiteX49" fmla="*/ 2813944 w 18982931"/>
              <a:gd name="connsiteY49" fmla="*/ 4163981 h 4449429"/>
              <a:gd name="connsiteX50" fmla="*/ 2701890 w 18982931"/>
              <a:gd name="connsiteY50" fmla="*/ 4163981 h 4449429"/>
              <a:gd name="connsiteX51" fmla="*/ 2701890 w 18982931"/>
              <a:gd name="connsiteY51" fmla="*/ 4220814 h 4449429"/>
              <a:gd name="connsiteX52" fmla="*/ 2758723 w 18982931"/>
              <a:gd name="connsiteY52" fmla="*/ 4220814 h 4449429"/>
              <a:gd name="connsiteX53" fmla="*/ 2758723 w 18982931"/>
              <a:gd name="connsiteY53" fmla="*/ 4163981 h 4449429"/>
              <a:gd name="connsiteX54" fmla="*/ 2701890 w 18982931"/>
              <a:gd name="connsiteY54" fmla="*/ 4163981 h 4449429"/>
              <a:gd name="connsiteX55" fmla="*/ 2589843 w 18982931"/>
              <a:gd name="connsiteY55" fmla="*/ 4163981 h 4449429"/>
              <a:gd name="connsiteX56" fmla="*/ 2589843 w 18982931"/>
              <a:gd name="connsiteY56" fmla="*/ 4220814 h 4449429"/>
              <a:gd name="connsiteX57" fmla="*/ 2646669 w 18982931"/>
              <a:gd name="connsiteY57" fmla="*/ 4220814 h 4449429"/>
              <a:gd name="connsiteX58" fmla="*/ 2646669 w 18982931"/>
              <a:gd name="connsiteY58" fmla="*/ 4163981 h 4449429"/>
              <a:gd name="connsiteX59" fmla="*/ 2589843 w 18982931"/>
              <a:gd name="connsiteY59" fmla="*/ 4163981 h 4449429"/>
              <a:gd name="connsiteX60" fmla="*/ 9851983 w 18982931"/>
              <a:gd name="connsiteY60" fmla="*/ 4073253 h 4449429"/>
              <a:gd name="connsiteX61" fmla="*/ 9851983 w 18982931"/>
              <a:gd name="connsiteY61" fmla="*/ 4282100 h 4449429"/>
              <a:gd name="connsiteX62" fmla="*/ 9897683 w 18982931"/>
              <a:gd name="connsiteY62" fmla="*/ 4282100 h 4449429"/>
              <a:gd name="connsiteX63" fmla="*/ 9897683 w 18982931"/>
              <a:gd name="connsiteY63" fmla="*/ 4073253 h 4449429"/>
              <a:gd name="connsiteX64" fmla="*/ 9851983 w 18982931"/>
              <a:gd name="connsiteY64" fmla="*/ 4073253 h 4449429"/>
              <a:gd name="connsiteX65" fmla="*/ 9760354 w 18982931"/>
              <a:gd name="connsiteY65" fmla="*/ 4073253 h 4449429"/>
              <a:gd name="connsiteX66" fmla="*/ 9760354 w 18982931"/>
              <a:gd name="connsiteY66" fmla="*/ 4282100 h 4449429"/>
              <a:gd name="connsiteX67" fmla="*/ 9806054 w 18982931"/>
              <a:gd name="connsiteY67" fmla="*/ 4282100 h 4449429"/>
              <a:gd name="connsiteX68" fmla="*/ 9806054 w 18982931"/>
              <a:gd name="connsiteY68" fmla="*/ 4073253 h 4449429"/>
              <a:gd name="connsiteX69" fmla="*/ 9760354 w 18982931"/>
              <a:gd name="connsiteY69" fmla="*/ 4073253 h 4449429"/>
              <a:gd name="connsiteX70" fmla="*/ 9668723 w 18982931"/>
              <a:gd name="connsiteY70" fmla="*/ 4073253 h 4449429"/>
              <a:gd name="connsiteX71" fmla="*/ 9668723 w 18982931"/>
              <a:gd name="connsiteY71" fmla="*/ 4282100 h 4449429"/>
              <a:gd name="connsiteX72" fmla="*/ 9714423 w 18982931"/>
              <a:gd name="connsiteY72" fmla="*/ 4282100 h 4449429"/>
              <a:gd name="connsiteX73" fmla="*/ 9714423 w 18982931"/>
              <a:gd name="connsiteY73" fmla="*/ 4073253 h 4449429"/>
              <a:gd name="connsiteX74" fmla="*/ 9668723 w 18982931"/>
              <a:gd name="connsiteY74" fmla="*/ 4073253 h 4449429"/>
              <a:gd name="connsiteX75" fmla="*/ 9577094 w 18982931"/>
              <a:gd name="connsiteY75" fmla="*/ 4073253 h 4449429"/>
              <a:gd name="connsiteX76" fmla="*/ 9577094 w 18982931"/>
              <a:gd name="connsiteY76" fmla="*/ 4282100 h 4449429"/>
              <a:gd name="connsiteX77" fmla="*/ 9622794 w 18982931"/>
              <a:gd name="connsiteY77" fmla="*/ 4282100 h 4449429"/>
              <a:gd name="connsiteX78" fmla="*/ 9622794 w 18982931"/>
              <a:gd name="connsiteY78" fmla="*/ 4073253 h 4449429"/>
              <a:gd name="connsiteX79" fmla="*/ 9577094 w 18982931"/>
              <a:gd name="connsiteY79" fmla="*/ 4073253 h 4449429"/>
              <a:gd name="connsiteX80" fmla="*/ 9485470 w 18982931"/>
              <a:gd name="connsiteY80" fmla="*/ 4073253 h 4449429"/>
              <a:gd name="connsiteX81" fmla="*/ 9485470 w 18982931"/>
              <a:gd name="connsiteY81" fmla="*/ 4282100 h 4449429"/>
              <a:gd name="connsiteX82" fmla="*/ 9531165 w 18982931"/>
              <a:gd name="connsiteY82" fmla="*/ 4282100 h 4449429"/>
              <a:gd name="connsiteX83" fmla="*/ 9531165 w 18982931"/>
              <a:gd name="connsiteY83" fmla="*/ 4073253 h 4449429"/>
              <a:gd name="connsiteX84" fmla="*/ 9485470 w 18982931"/>
              <a:gd name="connsiteY84" fmla="*/ 4073253 h 4449429"/>
              <a:gd name="connsiteX85" fmla="*/ 9393836 w 18982931"/>
              <a:gd name="connsiteY85" fmla="*/ 4073253 h 4449429"/>
              <a:gd name="connsiteX86" fmla="*/ 9393836 w 18982931"/>
              <a:gd name="connsiteY86" fmla="*/ 4282100 h 4449429"/>
              <a:gd name="connsiteX87" fmla="*/ 9439536 w 18982931"/>
              <a:gd name="connsiteY87" fmla="*/ 4282100 h 4449429"/>
              <a:gd name="connsiteX88" fmla="*/ 9439536 w 18982931"/>
              <a:gd name="connsiteY88" fmla="*/ 4073253 h 4449429"/>
              <a:gd name="connsiteX89" fmla="*/ 9393836 w 18982931"/>
              <a:gd name="connsiteY89" fmla="*/ 4073253 h 4449429"/>
              <a:gd name="connsiteX90" fmla="*/ 9302203 w 18982931"/>
              <a:gd name="connsiteY90" fmla="*/ 4073253 h 4449429"/>
              <a:gd name="connsiteX91" fmla="*/ 9302203 w 18982931"/>
              <a:gd name="connsiteY91" fmla="*/ 4282100 h 4449429"/>
              <a:gd name="connsiteX92" fmla="*/ 9347904 w 18982931"/>
              <a:gd name="connsiteY92" fmla="*/ 4282100 h 4449429"/>
              <a:gd name="connsiteX93" fmla="*/ 9347904 w 18982931"/>
              <a:gd name="connsiteY93" fmla="*/ 4073253 h 4449429"/>
              <a:gd name="connsiteX94" fmla="*/ 9302203 w 18982931"/>
              <a:gd name="connsiteY94" fmla="*/ 4073253 h 4449429"/>
              <a:gd name="connsiteX95" fmla="*/ 16404499 w 18982931"/>
              <a:gd name="connsiteY95" fmla="*/ 4018694 h 4449429"/>
              <a:gd name="connsiteX96" fmla="*/ 16404499 w 18982931"/>
              <a:gd name="connsiteY96" fmla="*/ 4075528 h 4449429"/>
              <a:gd name="connsiteX97" fmla="*/ 16461332 w 18982931"/>
              <a:gd name="connsiteY97" fmla="*/ 4075528 h 4449429"/>
              <a:gd name="connsiteX98" fmla="*/ 16461332 w 18982931"/>
              <a:gd name="connsiteY98" fmla="*/ 4018694 h 4449429"/>
              <a:gd name="connsiteX99" fmla="*/ 16404499 w 18982931"/>
              <a:gd name="connsiteY99" fmla="*/ 4018694 h 4449429"/>
              <a:gd name="connsiteX100" fmla="*/ 16292444 w 18982931"/>
              <a:gd name="connsiteY100" fmla="*/ 4018694 h 4449429"/>
              <a:gd name="connsiteX101" fmla="*/ 16292444 w 18982931"/>
              <a:gd name="connsiteY101" fmla="*/ 4075528 h 4449429"/>
              <a:gd name="connsiteX102" fmla="*/ 16349278 w 18982931"/>
              <a:gd name="connsiteY102" fmla="*/ 4075528 h 4449429"/>
              <a:gd name="connsiteX103" fmla="*/ 16349278 w 18982931"/>
              <a:gd name="connsiteY103" fmla="*/ 4018694 h 4449429"/>
              <a:gd name="connsiteX104" fmla="*/ 16292444 w 18982931"/>
              <a:gd name="connsiteY104" fmla="*/ 4018694 h 4449429"/>
              <a:gd name="connsiteX105" fmla="*/ 16180390 w 18982931"/>
              <a:gd name="connsiteY105" fmla="*/ 4018694 h 4449429"/>
              <a:gd name="connsiteX106" fmla="*/ 16180390 w 18982931"/>
              <a:gd name="connsiteY106" fmla="*/ 4075528 h 4449429"/>
              <a:gd name="connsiteX107" fmla="*/ 16237224 w 18982931"/>
              <a:gd name="connsiteY107" fmla="*/ 4075528 h 4449429"/>
              <a:gd name="connsiteX108" fmla="*/ 16237224 w 18982931"/>
              <a:gd name="connsiteY108" fmla="*/ 4018694 h 4449429"/>
              <a:gd name="connsiteX109" fmla="*/ 16180390 w 18982931"/>
              <a:gd name="connsiteY109" fmla="*/ 4018694 h 4449429"/>
              <a:gd name="connsiteX110" fmla="*/ 2813944 w 18982931"/>
              <a:gd name="connsiteY110" fmla="*/ 4018692 h 4449429"/>
              <a:gd name="connsiteX111" fmla="*/ 2813944 w 18982931"/>
              <a:gd name="connsiteY111" fmla="*/ 4075526 h 4449429"/>
              <a:gd name="connsiteX112" fmla="*/ 2870780 w 18982931"/>
              <a:gd name="connsiteY112" fmla="*/ 4075526 h 4449429"/>
              <a:gd name="connsiteX113" fmla="*/ 2870780 w 18982931"/>
              <a:gd name="connsiteY113" fmla="*/ 4018692 h 4449429"/>
              <a:gd name="connsiteX114" fmla="*/ 2813944 w 18982931"/>
              <a:gd name="connsiteY114" fmla="*/ 4018692 h 4449429"/>
              <a:gd name="connsiteX115" fmla="*/ 2701890 w 18982931"/>
              <a:gd name="connsiteY115" fmla="*/ 4018692 h 4449429"/>
              <a:gd name="connsiteX116" fmla="*/ 2701890 w 18982931"/>
              <a:gd name="connsiteY116" fmla="*/ 4075526 h 4449429"/>
              <a:gd name="connsiteX117" fmla="*/ 2758723 w 18982931"/>
              <a:gd name="connsiteY117" fmla="*/ 4075526 h 4449429"/>
              <a:gd name="connsiteX118" fmla="*/ 2758723 w 18982931"/>
              <a:gd name="connsiteY118" fmla="*/ 4018692 h 4449429"/>
              <a:gd name="connsiteX119" fmla="*/ 2701890 w 18982931"/>
              <a:gd name="connsiteY119" fmla="*/ 4018692 h 4449429"/>
              <a:gd name="connsiteX120" fmla="*/ 2589843 w 18982931"/>
              <a:gd name="connsiteY120" fmla="*/ 4018692 h 4449429"/>
              <a:gd name="connsiteX121" fmla="*/ 2589843 w 18982931"/>
              <a:gd name="connsiteY121" fmla="*/ 4075526 h 4449429"/>
              <a:gd name="connsiteX122" fmla="*/ 2646669 w 18982931"/>
              <a:gd name="connsiteY122" fmla="*/ 4075526 h 4449429"/>
              <a:gd name="connsiteX123" fmla="*/ 2646669 w 18982931"/>
              <a:gd name="connsiteY123" fmla="*/ 4018692 h 4449429"/>
              <a:gd name="connsiteX124" fmla="*/ 2589843 w 18982931"/>
              <a:gd name="connsiteY124" fmla="*/ 4018692 h 4449429"/>
              <a:gd name="connsiteX125" fmla="*/ 16404499 w 18982931"/>
              <a:gd name="connsiteY125" fmla="*/ 3873406 h 4449429"/>
              <a:gd name="connsiteX126" fmla="*/ 16404499 w 18982931"/>
              <a:gd name="connsiteY126" fmla="*/ 3930240 h 4449429"/>
              <a:gd name="connsiteX127" fmla="*/ 16461332 w 18982931"/>
              <a:gd name="connsiteY127" fmla="*/ 3930240 h 4449429"/>
              <a:gd name="connsiteX128" fmla="*/ 16461332 w 18982931"/>
              <a:gd name="connsiteY128" fmla="*/ 3873406 h 4449429"/>
              <a:gd name="connsiteX129" fmla="*/ 16404499 w 18982931"/>
              <a:gd name="connsiteY129" fmla="*/ 3873406 h 4449429"/>
              <a:gd name="connsiteX130" fmla="*/ 16292444 w 18982931"/>
              <a:gd name="connsiteY130" fmla="*/ 3873406 h 4449429"/>
              <a:gd name="connsiteX131" fmla="*/ 16292444 w 18982931"/>
              <a:gd name="connsiteY131" fmla="*/ 3930240 h 4449429"/>
              <a:gd name="connsiteX132" fmla="*/ 16349278 w 18982931"/>
              <a:gd name="connsiteY132" fmla="*/ 3930240 h 4449429"/>
              <a:gd name="connsiteX133" fmla="*/ 16349278 w 18982931"/>
              <a:gd name="connsiteY133" fmla="*/ 3873406 h 4449429"/>
              <a:gd name="connsiteX134" fmla="*/ 16292444 w 18982931"/>
              <a:gd name="connsiteY134" fmla="*/ 3873406 h 4449429"/>
              <a:gd name="connsiteX135" fmla="*/ 16180390 w 18982931"/>
              <a:gd name="connsiteY135" fmla="*/ 3873406 h 4449429"/>
              <a:gd name="connsiteX136" fmla="*/ 16180390 w 18982931"/>
              <a:gd name="connsiteY136" fmla="*/ 3930240 h 4449429"/>
              <a:gd name="connsiteX137" fmla="*/ 16237224 w 18982931"/>
              <a:gd name="connsiteY137" fmla="*/ 3930240 h 4449429"/>
              <a:gd name="connsiteX138" fmla="*/ 16237224 w 18982931"/>
              <a:gd name="connsiteY138" fmla="*/ 3873406 h 4449429"/>
              <a:gd name="connsiteX139" fmla="*/ 16180390 w 18982931"/>
              <a:gd name="connsiteY139" fmla="*/ 3873406 h 4449429"/>
              <a:gd name="connsiteX140" fmla="*/ 2813944 w 18982931"/>
              <a:gd name="connsiteY140" fmla="*/ 3873404 h 4449429"/>
              <a:gd name="connsiteX141" fmla="*/ 2813944 w 18982931"/>
              <a:gd name="connsiteY141" fmla="*/ 3930238 h 4449429"/>
              <a:gd name="connsiteX142" fmla="*/ 2870780 w 18982931"/>
              <a:gd name="connsiteY142" fmla="*/ 3930238 h 4449429"/>
              <a:gd name="connsiteX143" fmla="*/ 2870780 w 18982931"/>
              <a:gd name="connsiteY143" fmla="*/ 3873404 h 4449429"/>
              <a:gd name="connsiteX144" fmla="*/ 2813944 w 18982931"/>
              <a:gd name="connsiteY144" fmla="*/ 3873404 h 4449429"/>
              <a:gd name="connsiteX145" fmla="*/ 2701890 w 18982931"/>
              <a:gd name="connsiteY145" fmla="*/ 3873404 h 4449429"/>
              <a:gd name="connsiteX146" fmla="*/ 2701890 w 18982931"/>
              <a:gd name="connsiteY146" fmla="*/ 3930238 h 4449429"/>
              <a:gd name="connsiteX147" fmla="*/ 2758723 w 18982931"/>
              <a:gd name="connsiteY147" fmla="*/ 3930238 h 4449429"/>
              <a:gd name="connsiteX148" fmla="*/ 2758723 w 18982931"/>
              <a:gd name="connsiteY148" fmla="*/ 3873404 h 4449429"/>
              <a:gd name="connsiteX149" fmla="*/ 2701890 w 18982931"/>
              <a:gd name="connsiteY149" fmla="*/ 3873404 h 4449429"/>
              <a:gd name="connsiteX150" fmla="*/ 2589843 w 18982931"/>
              <a:gd name="connsiteY150" fmla="*/ 3873404 h 4449429"/>
              <a:gd name="connsiteX151" fmla="*/ 2589843 w 18982931"/>
              <a:gd name="connsiteY151" fmla="*/ 3930238 h 4449429"/>
              <a:gd name="connsiteX152" fmla="*/ 2646669 w 18982931"/>
              <a:gd name="connsiteY152" fmla="*/ 3930238 h 4449429"/>
              <a:gd name="connsiteX153" fmla="*/ 2646669 w 18982931"/>
              <a:gd name="connsiteY153" fmla="*/ 3873404 h 4449429"/>
              <a:gd name="connsiteX154" fmla="*/ 2589843 w 18982931"/>
              <a:gd name="connsiteY154" fmla="*/ 3873404 h 4449429"/>
              <a:gd name="connsiteX155" fmla="*/ 17351339 w 18982931"/>
              <a:gd name="connsiteY155" fmla="*/ 3769299 h 4449429"/>
              <a:gd name="connsiteX156" fmla="*/ 17351339 w 18982931"/>
              <a:gd name="connsiteY156" fmla="*/ 3815000 h 4449429"/>
              <a:gd name="connsiteX157" fmla="*/ 17560187 w 18982931"/>
              <a:gd name="connsiteY157" fmla="*/ 3815000 h 4449429"/>
              <a:gd name="connsiteX158" fmla="*/ 17560187 w 18982931"/>
              <a:gd name="connsiteY158" fmla="*/ 3769299 h 4449429"/>
              <a:gd name="connsiteX159" fmla="*/ 17351339 w 18982931"/>
              <a:gd name="connsiteY159" fmla="*/ 3769299 h 4449429"/>
              <a:gd name="connsiteX160" fmla="*/ 16404499 w 18982931"/>
              <a:gd name="connsiteY160" fmla="*/ 3728118 h 4449429"/>
              <a:gd name="connsiteX161" fmla="*/ 16404499 w 18982931"/>
              <a:gd name="connsiteY161" fmla="*/ 3784951 h 4449429"/>
              <a:gd name="connsiteX162" fmla="*/ 16461332 w 18982931"/>
              <a:gd name="connsiteY162" fmla="*/ 3784951 h 4449429"/>
              <a:gd name="connsiteX163" fmla="*/ 16461332 w 18982931"/>
              <a:gd name="connsiteY163" fmla="*/ 3728118 h 4449429"/>
              <a:gd name="connsiteX164" fmla="*/ 16404499 w 18982931"/>
              <a:gd name="connsiteY164" fmla="*/ 3728118 h 4449429"/>
              <a:gd name="connsiteX165" fmla="*/ 16292444 w 18982931"/>
              <a:gd name="connsiteY165" fmla="*/ 3728118 h 4449429"/>
              <a:gd name="connsiteX166" fmla="*/ 16292444 w 18982931"/>
              <a:gd name="connsiteY166" fmla="*/ 3784951 h 4449429"/>
              <a:gd name="connsiteX167" fmla="*/ 16349278 w 18982931"/>
              <a:gd name="connsiteY167" fmla="*/ 3784951 h 4449429"/>
              <a:gd name="connsiteX168" fmla="*/ 16349278 w 18982931"/>
              <a:gd name="connsiteY168" fmla="*/ 3728118 h 4449429"/>
              <a:gd name="connsiteX169" fmla="*/ 16292444 w 18982931"/>
              <a:gd name="connsiteY169" fmla="*/ 3728118 h 4449429"/>
              <a:gd name="connsiteX170" fmla="*/ 16180390 w 18982931"/>
              <a:gd name="connsiteY170" fmla="*/ 3728118 h 4449429"/>
              <a:gd name="connsiteX171" fmla="*/ 16180390 w 18982931"/>
              <a:gd name="connsiteY171" fmla="*/ 3784951 h 4449429"/>
              <a:gd name="connsiteX172" fmla="*/ 16237224 w 18982931"/>
              <a:gd name="connsiteY172" fmla="*/ 3784951 h 4449429"/>
              <a:gd name="connsiteX173" fmla="*/ 16237224 w 18982931"/>
              <a:gd name="connsiteY173" fmla="*/ 3728118 h 4449429"/>
              <a:gd name="connsiteX174" fmla="*/ 16180390 w 18982931"/>
              <a:gd name="connsiteY174" fmla="*/ 3728118 h 4449429"/>
              <a:gd name="connsiteX175" fmla="*/ 2813944 w 18982931"/>
              <a:gd name="connsiteY175" fmla="*/ 3728116 h 4449429"/>
              <a:gd name="connsiteX176" fmla="*/ 2813944 w 18982931"/>
              <a:gd name="connsiteY176" fmla="*/ 3784950 h 4449429"/>
              <a:gd name="connsiteX177" fmla="*/ 2870780 w 18982931"/>
              <a:gd name="connsiteY177" fmla="*/ 3784950 h 4449429"/>
              <a:gd name="connsiteX178" fmla="*/ 2870780 w 18982931"/>
              <a:gd name="connsiteY178" fmla="*/ 3728116 h 4449429"/>
              <a:gd name="connsiteX179" fmla="*/ 2813944 w 18982931"/>
              <a:gd name="connsiteY179" fmla="*/ 3728116 h 4449429"/>
              <a:gd name="connsiteX180" fmla="*/ 2701891 w 18982931"/>
              <a:gd name="connsiteY180" fmla="*/ 3728116 h 4449429"/>
              <a:gd name="connsiteX181" fmla="*/ 2701891 w 18982931"/>
              <a:gd name="connsiteY181" fmla="*/ 3784950 h 4449429"/>
              <a:gd name="connsiteX182" fmla="*/ 2758730 w 18982931"/>
              <a:gd name="connsiteY182" fmla="*/ 3784950 h 4449429"/>
              <a:gd name="connsiteX183" fmla="*/ 2758730 w 18982931"/>
              <a:gd name="connsiteY183" fmla="*/ 3728116 h 4449429"/>
              <a:gd name="connsiteX184" fmla="*/ 2701891 w 18982931"/>
              <a:gd name="connsiteY184" fmla="*/ 3728116 h 4449429"/>
              <a:gd name="connsiteX185" fmla="*/ 2589845 w 18982931"/>
              <a:gd name="connsiteY185" fmla="*/ 3728116 h 4449429"/>
              <a:gd name="connsiteX186" fmla="*/ 2589845 w 18982931"/>
              <a:gd name="connsiteY186" fmla="*/ 3784950 h 4449429"/>
              <a:gd name="connsiteX187" fmla="*/ 2646671 w 18982931"/>
              <a:gd name="connsiteY187" fmla="*/ 3784950 h 4449429"/>
              <a:gd name="connsiteX188" fmla="*/ 2646671 w 18982931"/>
              <a:gd name="connsiteY188" fmla="*/ 3728116 h 4449429"/>
              <a:gd name="connsiteX189" fmla="*/ 2589845 w 18982931"/>
              <a:gd name="connsiteY189" fmla="*/ 3728116 h 4449429"/>
              <a:gd name="connsiteX190" fmla="*/ 17351339 w 18982931"/>
              <a:gd name="connsiteY190" fmla="*/ 3677667 h 4449429"/>
              <a:gd name="connsiteX191" fmla="*/ 17351339 w 18982931"/>
              <a:gd name="connsiteY191" fmla="*/ 3723368 h 4449429"/>
              <a:gd name="connsiteX192" fmla="*/ 17560187 w 18982931"/>
              <a:gd name="connsiteY192" fmla="*/ 3723368 h 4449429"/>
              <a:gd name="connsiteX193" fmla="*/ 17560187 w 18982931"/>
              <a:gd name="connsiteY193" fmla="*/ 3677667 h 4449429"/>
              <a:gd name="connsiteX194" fmla="*/ 17351339 w 18982931"/>
              <a:gd name="connsiteY194" fmla="*/ 3677667 h 4449429"/>
              <a:gd name="connsiteX195" fmla="*/ 12612246 w 18982931"/>
              <a:gd name="connsiteY195" fmla="*/ 3645952 h 4449429"/>
              <a:gd name="connsiteX196" fmla="*/ 12612246 w 18982931"/>
              <a:gd name="connsiteY196" fmla="*/ 3702785 h 4449429"/>
              <a:gd name="connsiteX197" fmla="*/ 12669079 w 18982931"/>
              <a:gd name="connsiteY197" fmla="*/ 3702785 h 4449429"/>
              <a:gd name="connsiteX198" fmla="*/ 12669079 w 18982931"/>
              <a:gd name="connsiteY198" fmla="*/ 3645952 h 4449429"/>
              <a:gd name="connsiteX199" fmla="*/ 12612246 w 18982931"/>
              <a:gd name="connsiteY199" fmla="*/ 3645952 h 4449429"/>
              <a:gd name="connsiteX200" fmla="*/ 12500191 w 18982931"/>
              <a:gd name="connsiteY200" fmla="*/ 3645952 h 4449429"/>
              <a:gd name="connsiteX201" fmla="*/ 12500191 w 18982931"/>
              <a:gd name="connsiteY201" fmla="*/ 3702785 h 4449429"/>
              <a:gd name="connsiteX202" fmla="*/ 12557025 w 18982931"/>
              <a:gd name="connsiteY202" fmla="*/ 3702785 h 4449429"/>
              <a:gd name="connsiteX203" fmla="*/ 12557025 w 18982931"/>
              <a:gd name="connsiteY203" fmla="*/ 3645952 h 4449429"/>
              <a:gd name="connsiteX204" fmla="*/ 12500191 w 18982931"/>
              <a:gd name="connsiteY204" fmla="*/ 3645952 h 4449429"/>
              <a:gd name="connsiteX205" fmla="*/ 12388137 w 18982931"/>
              <a:gd name="connsiteY205" fmla="*/ 3645952 h 4449429"/>
              <a:gd name="connsiteX206" fmla="*/ 12388137 w 18982931"/>
              <a:gd name="connsiteY206" fmla="*/ 3702785 h 4449429"/>
              <a:gd name="connsiteX207" fmla="*/ 12444971 w 18982931"/>
              <a:gd name="connsiteY207" fmla="*/ 3702785 h 4449429"/>
              <a:gd name="connsiteX208" fmla="*/ 12444971 w 18982931"/>
              <a:gd name="connsiteY208" fmla="*/ 3645952 h 4449429"/>
              <a:gd name="connsiteX209" fmla="*/ 12388137 w 18982931"/>
              <a:gd name="connsiteY209" fmla="*/ 3645952 h 4449429"/>
              <a:gd name="connsiteX210" fmla="*/ 17351339 w 18982931"/>
              <a:gd name="connsiteY210" fmla="*/ 3586038 h 4449429"/>
              <a:gd name="connsiteX211" fmla="*/ 17351339 w 18982931"/>
              <a:gd name="connsiteY211" fmla="*/ 3631739 h 4449429"/>
              <a:gd name="connsiteX212" fmla="*/ 17560187 w 18982931"/>
              <a:gd name="connsiteY212" fmla="*/ 3631739 h 4449429"/>
              <a:gd name="connsiteX213" fmla="*/ 17560187 w 18982931"/>
              <a:gd name="connsiteY213" fmla="*/ 3586038 h 4449429"/>
              <a:gd name="connsiteX214" fmla="*/ 17351339 w 18982931"/>
              <a:gd name="connsiteY214" fmla="*/ 3586038 h 4449429"/>
              <a:gd name="connsiteX215" fmla="*/ 16404499 w 18982931"/>
              <a:gd name="connsiteY215" fmla="*/ 3582830 h 4449429"/>
              <a:gd name="connsiteX216" fmla="*/ 16404499 w 18982931"/>
              <a:gd name="connsiteY216" fmla="*/ 3639663 h 4449429"/>
              <a:gd name="connsiteX217" fmla="*/ 16461332 w 18982931"/>
              <a:gd name="connsiteY217" fmla="*/ 3639663 h 4449429"/>
              <a:gd name="connsiteX218" fmla="*/ 16461332 w 18982931"/>
              <a:gd name="connsiteY218" fmla="*/ 3582830 h 4449429"/>
              <a:gd name="connsiteX219" fmla="*/ 16404499 w 18982931"/>
              <a:gd name="connsiteY219" fmla="*/ 3582830 h 4449429"/>
              <a:gd name="connsiteX220" fmla="*/ 16292444 w 18982931"/>
              <a:gd name="connsiteY220" fmla="*/ 3582830 h 4449429"/>
              <a:gd name="connsiteX221" fmla="*/ 16292444 w 18982931"/>
              <a:gd name="connsiteY221" fmla="*/ 3639663 h 4449429"/>
              <a:gd name="connsiteX222" fmla="*/ 16349278 w 18982931"/>
              <a:gd name="connsiteY222" fmla="*/ 3639663 h 4449429"/>
              <a:gd name="connsiteX223" fmla="*/ 16349278 w 18982931"/>
              <a:gd name="connsiteY223" fmla="*/ 3582830 h 4449429"/>
              <a:gd name="connsiteX224" fmla="*/ 16292444 w 18982931"/>
              <a:gd name="connsiteY224" fmla="*/ 3582830 h 4449429"/>
              <a:gd name="connsiteX225" fmla="*/ 16180390 w 18982931"/>
              <a:gd name="connsiteY225" fmla="*/ 3582830 h 4449429"/>
              <a:gd name="connsiteX226" fmla="*/ 16180390 w 18982931"/>
              <a:gd name="connsiteY226" fmla="*/ 3639663 h 4449429"/>
              <a:gd name="connsiteX227" fmla="*/ 16237224 w 18982931"/>
              <a:gd name="connsiteY227" fmla="*/ 3639663 h 4449429"/>
              <a:gd name="connsiteX228" fmla="*/ 16237224 w 18982931"/>
              <a:gd name="connsiteY228" fmla="*/ 3582830 h 4449429"/>
              <a:gd name="connsiteX229" fmla="*/ 16180390 w 18982931"/>
              <a:gd name="connsiteY229" fmla="*/ 3582830 h 4449429"/>
              <a:gd name="connsiteX230" fmla="*/ 2813944 w 18982931"/>
              <a:gd name="connsiteY230" fmla="*/ 3582828 h 4449429"/>
              <a:gd name="connsiteX231" fmla="*/ 2813944 w 18982931"/>
              <a:gd name="connsiteY231" fmla="*/ 3639662 h 4449429"/>
              <a:gd name="connsiteX232" fmla="*/ 2870780 w 18982931"/>
              <a:gd name="connsiteY232" fmla="*/ 3639662 h 4449429"/>
              <a:gd name="connsiteX233" fmla="*/ 2870780 w 18982931"/>
              <a:gd name="connsiteY233" fmla="*/ 3582828 h 4449429"/>
              <a:gd name="connsiteX234" fmla="*/ 2813944 w 18982931"/>
              <a:gd name="connsiteY234" fmla="*/ 3582828 h 4449429"/>
              <a:gd name="connsiteX235" fmla="*/ 2701891 w 18982931"/>
              <a:gd name="connsiteY235" fmla="*/ 3582828 h 4449429"/>
              <a:gd name="connsiteX236" fmla="*/ 2701891 w 18982931"/>
              <a:gd name="connsiteY236" fmla="*/ 3639662 h 4449429"/>
              <a:gd name="connsiteX237" fmla="*/ 2758730 w 18982931"/>
              <a:gd name="connsiteY237" fmla="*/ 3639662 h 4449429"/>
              <a:gd name="connsiteX238" fmla="*/ 2758730 w 18982931"/>
              <a:gd name="connsiteY238" fmla="*/ 3582828 h 4449429"/>
              <a:gd name="connsiteX239" fmla="*/ 2701891 w 18982931"/>
              <a:gd name="connsiteY239" fmla="*/ 3582828 h 4449429"/>
              <a:gd name="connsiteX240" fmla="*/ 2589845 w 18982931"/>
              <a:gd name="connsiteY240" fmla="*/ 3582828 h 4449429"/>
              <a:gd name="connsiteX241" fmla="*/ 2589845 w 18982931"/>
              <a:gd name="connsiteY241" fmla="*/ 3639662 h 4449429"/>
              <a:gd name="connsiteX242" fmla="*/ 2646671 w 18982931"/>
              <a:gd name="connsiteY242" fmla="*/ 3639662 h 4449429"/>
              <a:gd name="connsiteX243" fmla="*/ 2646671 w 18982931"/>
              <a:gd name="connsiteY243" fmla="*/ 3582828 h 4449429"/>
              <a:gd name="connsiteX244" fmla="*/ 2589845 w 18982931"/>
              <a:gd name="connsiteY244" fmla="*/ 3582828 h 4449429"/>
              <a:gd name="connsiteX245" fmla="*/ 12612246 w 18982931"/>
              <a:gd name="connsiteY245" fmla="*/ 3500664 h 4449429"/>
              <a:gd name="connsiteX246" fmla="*/ 12612246 w 18982931"/>
              <a:gd name="connsiteY246" fmla="*/ 3557497 h 4449429"/>
              <a:gd name="connsiteX247" fmla="*/ 12669079 w 18982931"/>
              <a:gd name="connsiteY247" fmla="*/ 3557497 h 4449429"/>
              <a:gd name="connsiteX248" fmla="*/ 12669079 w 18982931"/>
              <a:gd name="connsiteY248" fmla="*/ 3500664 h 4449429"/>
              <a:gd name="connsiteX249" fmla="*/ 12612246 w 18982931"/>
              <a:gd name="connsiteY249" fmla="*/ 3500664 h 4449429"/>
              <a:gd name="connsiteX250" fmla="*/ 12500191 w 18982931"/>
              <a:gd name="connsiteY250" fmla="*/ 3500664 h 4449429"/>
              <a:gd name="connsiteX251" fmla="*/ 12500191 w 18982931"/>
              <a:gd name="connsiteY251" fmla="*/ 3557497 h 4449429"/>
              <a:gd name="connsiteX252" fmla="*/ 12557025 w 18982931"/>
              <a:gd name="connsiteY252" fmla="*/ 3557497 h 4449429"/>
              <a:gd name="connsiteX253" fmla="*/ 12557025 w 18982931"/>
              <a:gd name="connsiteY253" fmla="*/ 3500664 h 4449429"/>
              <a:gd name="connsiteX254" fmla="*/ 12500191 w 18982931"/>
              <a:gd name="connsiteY254" fmla="*/ 3500664 h 4449429"/>
              <a:gd name="connsiteX255" fmla="*/ 12388137 w 18982931"/>
              <a:gd name="connsiteY255" fmla="*/ 3500664 h 4449429"/>
              <a:gd name="connsiteX256" fmla="*/ 12388137 w 18982931"/>
              <a:gd name="connsiteY256" fmla="*/ 3557497 h 4449429"/>
              <a:gd name="connsiteX257" fmla="*/ 12444971 w 18982931"/>
              <a:gd name="connsiteY257" fmla="*/ 3557497 h 4449429"/>
              <a:gd name="connsiteX258" fmla="*/ 12444971 w 18982931"/>
              <a:gd name="connsiteY258" fmla="*/ 3500664 h 4449429"/>
              <a:gd name="connsiteX259" fmla="*/ 12388137 w 18982931"/>
              <a:gd name="connsiteY259" fmla="*/ 3500664 h 4449429"/>
              <a:gd name="connsiteX260" fmla="*/ 17351339 w 18982931"/>
              <a:gd name="connsiteY260" fmla="*/ 3492933 h 4449429"/>
              <a:gd name="connsiteX261" fmla="*/ 17351339 w 18982931"/>
              <a:gd name="connsiteY261" fmla="*/ 3538633 h 4449429"/>
              <a:gd name="connsiteX262" fmla="*/ 17560187 w 18982931"/>
              <a:gd name="connsiteY262" fmla="*/ 3538633 h 4449429"/>
              <a:gd name="connsiteX263" fmla="*/ 17560187 w 18982931"/>
              <a:gd name="connsiteY263" fmla="*/ 3492933 h 4449429"/>
              <a:gd name="connsiteX264" fmla="*/ 17351339 w 18982931"/>
              <a:gd name="connsiteY264" fmla="*/ 3492933 h 4449429"/>
              <a:gd name="connsiteX265" fmla="*/ 17351339 w 18982931"/>
              <a:gd name="connsiteY265" fmla="*/ 3401301 h 4449429"/>
              <a:gd name="connsiteX266" fmla="*/ 17351339 w 18982931"/>
              <a:gd name="connsiteY266" fmla="*/ 3447001 h 4449429"/>
              <a:gd name="connsiteX267" fmla="*/ 17560187 w 18982931"/>
              <a:gd name="connsiteY267" fmla="*/ 3447001 h 4449429"/>
              <a:gd name="connsiteX268" fmla="*/ 17560187 w 18982931"/>
              <a:gd name="connsiteY268" fmla="*/ 3401301 h 4449429"/>
              <a:gd name="connsiteX269" fmla="*/ 17351339 w 18982931"/>
              <a:gd name="connsiteY269" fmla="*/ 3401301 h 4449429"/>
              <a:gd name="connsiteX270" fmla="*/ 1596781 w 18982931"/>
              <a:gd name="connsiteY270" fmla="*/ 3357078 h 4449429"/>
              <a:gd name="connsiteX271" fmla="*/ 1596781 w 18982931"/>
              <a:gd name="connsiteY271" fmla="*/ 3402779 h 4449429"/>
              <a:gd name="connsiteX272" fmla="*/ 1805629 w 18982931"/>
              <a:gd name="connsiteY272" fmla="*/ 3402779 h 4449429"/>
              <a:gd name="connsiteX273" fmla="*/ 1805629 w 18982931"/>
              <a:gd name="connsiteY273" fmla="*/ 3357078 h 4449429"/>
              <a:gd name="connsiteX274" fmla="*/ 1596781 w 18982931"/>
              <a:gd name="connsiteY274" fmla="*/ 3357078 h 4449429"/>
              <a:gd name="connsiteX275" fmla="*/ 12612246 w 18982931"/>
              <a:gd name="connsiteY275" fmla="*/ 3355375 h 4449429"/>
              <a:gd name="connsiteX276" fmla="*/ 12612246 w 18982931"/>
              <a:gd name="connsiteY276" fmla="*/ 3412209 h 4449429"/>
              <a:gd name="connsiteX277" fmla="*/ 12669079 w 18982931"/>
              <a:gd name="connsiteY277" fmla="*/ 3412209 h 4449429"/>
              <a:gd name="connsiteX278" fmla="*/ 12669079 w 18982931"/>
              <a:gd name="connsiteY278" fmla="*/ 3355375 h 4449429"/>
              <a:gd name="connsiteX279" fmla="*/ 12612246 w 18982931"/>
              <a:gd name="connsiteY279" fmla="*/ 3355375 h 4449429"/>
              <a:gd name="connsiteX280" fmla="*/ 12500191 w 18982931"/>
              <a:gd name="connsiteY280" fmla="*/ 3355375 h 4449429"/>
              <a:gd name="connsiteX281" fmla="*/ 12500191 w 18982931"/>
              <a:gd name="connsiteY281" fmla="*/ 3412209 h 4449429"/>
              <a:gd name="connsiteX282" fmla="*/ 12557025 w 18982931"/>
              <a:gd name="connsiteY282" fmla="*/ 3412209 h 4449429"/>
              <a:gd name="connsiteX283" fmla="*/ 12557025 w 18982931"/>
              <a:gd name="connsiteY283" fmla="*/ 3355375 h 4449429"/>
              <a:gd name="connsiteX284" fmla="*/ 12500191 w 18982931"/>
              <a:gd name="connsiteY284" fmla="*/ 3355375 h 4449429"/>
              <a:gd name="connsiteX285" fmla="*/ 12388137 w 18982931"/>
              <a:gd name="connsiteY285" fmla="*/ 3355375 h 4449429"/>
              <a:gd name="connsiteX286" fmla="*/ 12388137 w 18982931"/>
              <a:gd name="connsiteY286" fmla="*/ 3412209 h 4449429"/>
              <a:gd name="connsiteX287" fmla="*/ 12444971 w 18982931"/>
              <a:gd name="connsiteY287" fmla="*/ 3412209 h 4449429"/>
              <a:gd name="connsiteX288" fmla="*/ 12444971 w 18982931"/>
              <a:gd name="connsiteY288" fmla="*/ 3355375 h 4449429"/>
              <a:gd name="connsiteX289" fmla="*/ 12388137 w 18982931"/>
              <a:gd name="connsiteY289" fmla="*/ 3355375 h 4449429"/>
              <a:gd name="connsiteX290" fmla="*/ 17351339 w 18982931"/>
              <a:gd name="connsiteY290" fmla="*/ 3309670 h 4449429"/>
              <a:gd name="connsiteX291" fmla="*/ 17351339 w 18982931"/>
              <a:gd name="connsiteY291" fmla="*/ 3355371 h 4449429"/>
              <a:gd name="connsiteX292" fmla="*/ 17560187 w 18982931"/>
              <a:gd name="connsiteY292" fmla="*/ 3355371 h 4449429"/>
              <a:gd name="connsiteX293" fmla="*/ 17560187 w 18982931"/>
              <a:gd name="connsiteY293" fmla="*/ 3309670 h 4449429"/>
              <a:gd name="connsiteX294" fmla="*/ 17351339 w 18982931"/>
              <a:gd name="connsiteY294" fmla="*/ 3309670 h 4449429"/>
              <a:gd name="connsiteX295" fmla="*/ 1596781 w 18982931"/>
              <a:gd name="connsiteY295" fmla="*/ 3265446 h 4449429"/>
              <a:gd name="connsiteX296" fmla="*/ 1596781 w 18982931"/>
              <a:gd name="connsiteY296" fmla="*/ 3311147 h 4449429"/>
              <a:gd name="connsiteX297" fmla="*/ 1805629 w 18982931"/>
              <a:gd name="connsiteY297" fmla="*/ 3311147 h 4449429"/>
              <a:gd name="connsiteX298" fmla="*/ 1805629 w 18982931"/>
              <a:gd name="connsiteY298" fmla="*/ 3265446 h 4449429"/>
              <a:gd name="connsiteX299" fmla="*/ 1596781 w 18982931"/>
              <a:gd name="connsiteY299" fmla="*/ 3265446 h 4449429"/>
              <a:gd name="connsiteX300" fmla="*/ 17351339 w 18982931"/>
              <a:gd name="connsiteY300" fmla="*/ 3218041 h 4449429"/>
              <a:gd name="connsiteX301" fmla="*/ 17351339 w 18982931"/>
              <a:gd name="connsiteY301" fmla="*/ 3263742 h 4449429"/>
              <a:gd name="connsiteX302" fmla="*/ 17560187 w 18982931"/>
              <a:gd name="connsiteY302" fmla="*/ 3263742 h 4449429"/>
              <a:gd name="connsiteX303" fmla="*/ 17560187 w 18982931"/>
              <a:gd name="connsiteY303" fmla="*/ 3218041 h 4449429"/>
              <a:gd name="connsiteX304" fmla="*/ 17351339 w 18982931"/>
              <a:gd name="connsiteY304" fmla="*/ 3218041 h 4449429"/>
              <a:gd name="connsiteX305" fmla="*/ 12612246 w 18982931"/>
              <a:gd name="connsiteY305" fmla="*/ 3210087 h 4449429"/>
              <a:gd name="connsiteX306" fmla="*/ 12612246 w 18982931"/>
              <a:gd name="connsiteY306" fmla="*/ 3266921 h 4449429"/>
              <a:gd name="connsiteX307" fmla="*/ 12669079 w 18982931"/>
              <a:gd name="connsiteY307" fmla="*/ 3266921 h 4449429"/>
              <a:gd name="connsiteX308" fmla="*/ 12669079 w 18982931"/>
              <a:gd name="connsiteY308" fmla="*/ 3210087 h 4449429"/>
              <a:gd name="connsiteX309" fmla="*/ 12612246 w 18982931"/>
              <a:gd name="connsiteY309" fmla="*/ 3210087 h 4449429"/>
              <a:gd name="connsiteX310" fmla="*/ 12500191 w 18982931"/>
              <a:gd name="connsiteY310" fmla="*/ 3210087 h 4449429"/>
              <a:gd name="connsiteX311" fmla="*/ 12500191 w 18982931"/>
              <a:gd name="connsiteY311" fmla="*/ 3266921 h 4449429"/>
              <a:gd name="connsiteX312" fmla="*/ 12557025 w 18982931"/>
              <a:gd name="connsiteY312" fmla="*/ 3266921 h 4449429"/>
              <a:gd name="connsiteX313" fmla="*/ 12557025 w 18982931"/>
              <a:gd name="connsiteY313" fmla="*/ 3210087 h 4449429"/>
              <a:gd name="connsiteX314" fmla="*/ 12500191 w 18982931"/>
              <a:gd name="connsiteY314" fmla="*/ 3210087 h 4449429"/>
              <a:gd name="connsiteX315" fmla="*/ 12388137 w 18982931"/>
              <a:gd name="connsiteY315" fmla="*/ 3210087 h 4449429"/>
              <a:gd name="connsiteX316" fmla="*/ 12388137 w 18982931"/>
              <a:gd name="connsiteY316" fmla="*/ 3266921 h 4449429"/>
              <a:gd name="connsiteX317" fmla="*/ 12444971 w 18982931"/>
              <a:gd name="connsiteY317" fmla="*/ 3266921 h 4449429"/>
              <a:gd name="connsiteX318" fmla="*/ 12444971 w 18982931"/>
              <a:gd name="connsiteY318" fmla="*/ 3210087 h 4449429"/>
              <a:gd name="connsiteX319" fmla="*/ 12388137 w 18982931"/>
              <a:gd name="connsiteY319" fmla="*/ 3210087 h 4449429"/>
              <a:gd name="connsiteX320" fmla="*/ 1596781 w 18982931"/>
              <a:gd name="connsiteY320" fmla="*/ 3173817 h 4449429"/>
              <a:gd name="connsiteX321" fmla="*/ 1596781 w 18982931"/>
              <a:gd name="connsiteY321" fmla="*/ 3219518 h 4449429"/>
              <a:gd name="connsiteX322" fmla="*/ 1805629 w 18982931"/>
              <a:gd name="connsiteY322" fmla="*/ 3219518 h 4449429"/>
              <a:gd name="connsiteX323" fmla="*/ 1805629 w 18982931"/>
              <a:gd name="connsiteY323" fmla="*/ 3173817 h 4449429"/>
              <a:gd name="connsiteX324" fmla="*/ 1596781 w 18982931"/>
              <a:gd name="connsiteY324" fmla="*/ 3173817 h 4449429"/>
              <a:gd name="connsiteX325" fmla="*/ 17351339 w 18982931"/>
              <a:gd name="connsiteY325" fmla="*/ 3126412 h 4449429"/>
              <a:gd name="connsiteX326" fmla="*/ 17351339 w 18982931"/>
              <a:gd name="connsiteY326" fmla="*/ 3172113 h 4449429"/>
              <a:gd name="connsiteX327" fmla="*/ 17560187 w 18982931"/>
              <a:gd name="connsiteY327" fmla="*/ 3172113 h 4449429"/>
              <a:gd name="connsiteX328" fmla="*/ 17560187 w 18982931"/>
              <a:gd name="connsiteY328" fmla="*/ 3126412 h 4449429"/>
              <a:gd name="connsiteX329" fmla="*/ 17351339 w 18982931"/>
              <a:gd name="connsiteY329" fmla="*/ 3126412 h 4449429"/>
              <a:gd name="connsiteX330" fmla="*/ 1596781 w 18982931"/>
              <a:gd name="connsiteY330" fmla="*/ 3080712 h 4449429"/>
              <a:gd name="connsiteX331" fmla="*/ 1596781 w 18982931"/>
              <a:gd name="connsiteY331" fmla="*/ 3126412 h 4449429"/>
              <a:gd name="connsiteX332" fmla="*/ 1805629 w 18982931"/>
              <a:gd name="connsiteY332" fmla="*/ 3126412 h 4449429"/>
              <a:gd name="connsiteX333" fmla="*/ 1805629 w 18982931"/>
              <a:gd name="connsiteY333" fmla="*/ 3080712 h 4449429"/>
              <a:gd name="connsiteX334" fmla="*/ 1596781 w 18982931"/>
              <a:gd name="connsiteY334" fmla="*/ 3080712 h 4449429"/>
              <a:gd name="connsiteX335" fmla="*/ 12612246 w 18982931"/>
              <a:gd name="connsiteY335" fmla="*/ 3064799 h 4449429"/>
              <a:gd name="connsiteX336" fmla="*/ 12612246 w 18982931"/>
              <a:gd name="connsiteY336" fmla="*/ 3121633 h 4449429"/>
              <a:gd name="connsiteX337" fmla="*/ 12669079 w 18982931"/>
              <a:gd name="connsiteY337" fmla="*/ 3121633 h 4449429"/>
              <a:gd name="connsiteX338" fmla="*/ 12669079 w 18982931"/>
              <a:gd name="connsiteY338" fmla="*/ 3064799 h 4449429"/>
              <a:gd name="connsiteX339" fmla="*/ 12612246 w 18982931"/>
              <a:gd name="connsiteY339" fmla="*/ 3064799 h 4449429"/>
              <a:gd name="connsiteX340" fmla="*/ 12500191 w 18982931"/>
              <a:gd name="connsiteY340" fmla="*/ 3064799 h 4449429"/>
              <a:gd name="connsiteX341" fmla="*/ 12500191 w 18982931"/>
              <a:gd name="connsiteY341" fmla="*/ 3121633 h 4449429"/>
              <a:gd name="connsiteX342" fmla="*/ 12557025 w 18982931"/>
              <a:gd name="connsiteY342" fmla="*/ 3121633 h 4449429"/>
              <a:gd name="connsiteX343" fmla="*/ 12557025 w 18982931"/>
              <a:gd name="connsiteY343" fmla="*/ 3064799 h 4449429"/>
              <a:gd name="connsiteX344" fmla="*/ 12500191 w 18982931"/>
              <a:gd name="connsiteY344" fmla="*/ 3064799 h 4449429"/>
              <a:gd name="connsiteX345" fmla="*/ 12388137 w 18982931"/>
              <a:gd name="connsiteY345" fmla="*/ 3064799 h 4449429"/>
              <a:gd name="connsiteX346" fmla="*/ 12388137 w 18982931"/>
              <a:gd name="connsiteY346" fmla="*/ 3121633 h 4449429"/>
              <a:gd name="connsiteX347" fmla="*/ 12444971 w 18982931"/>
              <a:gd name="connsiteY347" fmla="*/ 3121633 h 4449429"/>
              <a:gd name="connsiteX348" fmla="*/ 12444971 w 18982931"/>
              <a:gd name="connsiteY348" fmla="*/ 3064799 h 4449429"/>
              <a:gd name="connsiteX349" fmla="*/ 12388137 w 18982931"/>
              <a:gd name="connsiteY349" fmla="*/ 3064799 h 4449429"/>
              <a:gd name="connsiteX350" fmla="*/ 17351339 w 18982931"/>
              <a:gd name="connsiteY350" fmla="*/ 3034782 h 4449429"/>
              <a:gd name="connsiteX351" fmla="*/ 17351339 w 18982931"/>
              <a:gd name="connsiteY351" fmla="*/ 3080482 h 4449429"/>
              <a:gd name="connsiteX352" fmla="*/ 17560187 w 18982931"/>
              <a:gd name="connsiteY352" fmla="*/ 3080482 h 4449429"/>
              <a:gd name="connsiteX353" fmla="*/ 17560187 w 18982931"/>
              <a:gd name="connsiteY353" fmla="*/ 3034782 h 4449429"/>
              <a:gd name="connsiteX354" fmla="*/ 17351339 w 18982931"/>
              <a:gd name="connsiteY354" fmla="*/ 3034782 h 4449429"/>
              <a:gd name="connsiteX355" fmla="*/ 1596781 w 18982931"/>
              <a:gd name="connsiteY355" fmla="*/ 2989080 h 4449429"/>
              <a:gd name="connsiteX356" fmla="*/ 1596781 w 18982931"/>
              <a:gd name="connsiteY356" fmla="*/ 3034780 h 4449429"/>
              <a:gd name="connsiteX357" fmla="*/ 1805629 w 18982931"/>
              <a:gd name="connsiteY357" fmla="*/ 3034780 h 4449429"/>
              <a:gd name="connsiteX358" fmla="*/ 1805629 w 18982931"/>
              <a:gd name="connsiteY358" fmla="*/ 2989080 h 4449429"/>
              <a:gd name="connsiteX359" fmla="*/ 1596781 w 18982931"/>
              <a:gd name="connsiteY359" fmla="*/ 2989080 h 4449429"/>
              <a:gd name="connsiteX360" fmla="*/ 17351339 w 18982931"/>
              <a:gd name="connsiteY360" fmla="*/ 2943153 h 4449429"/>
              <a:gd name="connsiteX361" fmla="*/ 17351339 w 18982931"/>
              <a:gd name="connsiteY361" fmla="*/ 2988853 h 4449429"/>
              <a:gd name="connsiteX362" fmla="*/ 17560187 w 18982931"/>
              <a:gd name="connsiteY362" fmla="*/ 2988853 h 4449429"/>
              <a:gd name="connsiteX363" fmla="*/ 17560187 w 18982931"/>
              <a:gd name="connsiteY363" fmla="*/ 2943153 h 4449429"/>
              <a:gd name="connsiteX364" fmla="*/ 17351339 w 18982931"/>
              <a:gd name="connsiteY364" fmla="*/ 2943153 h 4449429"/>
              <a:gd name="connsiteX365" fmla="*/ 12612246 w 18982931"/>
              <a:gd name="connsiteY365" fmla="*/ 2919511 h 4449429"/>
              <a:gd name="connsiteX366" fmla="*/ 12612246 w 18982931"/>
              <a:gd name="connsiteY366" fmla="*/ 2976345 h 4449429"/>
              <a:gd name="connsiteX367" fmla="*/ 12669079 w 18982931"/>
              <a:gd name="connsiteY367" fmla="*/ 2976345 h 4449429"/>
              <a:gd name="connsiteX368" fmla="*/ 12669079 w 18982931"/>
              <a:gd name="connsiteY368" fmla="*/ 2919511 h 4449429"/>
              <a:gd name="connsiteX369" fmla="*/ 12612246 w 18982931"/>
              <a:gd name="connsiteY369" fmla="*/ 2919511 h 4449429"/>
              <a:gd name="connsiteX370" fmla="*/ 12500191 w 18982931"/>
              <a:gd name="connsiteY370" fmla="*/ 2919511 h 4449429"/>
              <a:gd name="connsiteX371" fmla="*/ 12500191 w 18982931"/>
              <a:gd name="connsiteY371" fmla="*/ 2976345 h 4449429"/>
              <a:gd name="connsiteX372" fmla="*/ 12557025 w 18982931"/>
              <a:gd name="connsiteY372" fmla="*/ 2976345 h 4449429"/>
              <a:gd name="connsiteX373" fmla="*/ 12557025 w 18982931"/>
              <a:gd name="connsiteY373" fmla="*/ 2919511 h 4449429"/>
              <a:gd name="connsiteX374" fmla="*/ 12500191 w 18982931"/>
              <a:gd name="connsiteY374" fmla="*/ 2919511 h 4449429"/>
              <a:gd name="connsiteX375" fmla="*/ 12388137 w 18982931"/>
              <a:gd name="connsiteY375" fmla="*/ 2919511 h 4449429"/>
              <a:gd name="connsiteX376" fmla="*/ 12388137 w 18982931"/>
              <a:gd name="connsiteY376" fmla="*/ 2976345 h 4449429"/>
              <a:gd name="connsiteX377" fmla="*/ 12444971 w 18982931"/>
              <a:gd name="connsiteY377" fmla="*/ 2976345 h 4449429"/>
              <a:gd name="connsiteX378" fmla="*/ 12444971 w 18982931"/>
              <a:gd name="connsiteY378" fmla="*/ 2919511 h 4449429"/>
              <a:gd name="connsiteX379" fmla="*/ 12388137 w 18982931"/>
              <a:gd name="connsiteY379" fmla="*/ 2919511 h 4449429"/>
              <a:gd name="connsiteX380" fmla="*/ 1596781 w 18982931"/>
              <a:gd name="connsiteY380" fmla="*/ 2897450 h 4449429"/>
              <a:gd name="connsiteX381" fmla="*/ 1596781 w 18982931"/>
              <a:gd name="connsiteY381" fmla="*/ 2943150 h 4449429"/>
              <a:gd name="connsiteX382" fmla="*/ 1805629 w 18982931"/>
              <a:gd name="connsiteY382" fmla="*/ 2943150 h 4449429"/>
              <a:gd name="connsiteX383" fmla="*/ 1805629 w 18982931"/>
              <a:gd name="connsiteY383" fmla="*/ 2897450 h 4449429"/>
              <a:gd name="connsiteX384" fmla="*/ 1596781 w 18982931"/>
              <a:gd name="connsiteY384" fmla="*/ 2897450 h 4449429"/>
              <a:gd name="connsiteX385" fmla="*/ 17351339 w 18982931"/>
              <a:gd name="connsiteY385" fmla="*/ 2851522 h 4449429"/>
              <a:gd name="connsiteX386" fmla="*/ 17351339 w 18982931"/>
              <a:gd name="connsiteY386" fmla="*/ 2897223 h 4449429"/>
              <a:gd name="connsiteX387" fmla="*/ 17560187 w 18982931"/>
              <a:gd name="connsiteY387" fmla="*/ 2897223 h 4449429"/>
              <a:gd name="connsiteX388" fmla="*/ 17560187 w 18982931"/>
              <a:gd name="connsiteY388" fmla="*/ 2851522 h 4449429"/>
              <a:gd name="connsiteX389" fmla="*/ 17351339 w 18982931"/>
              <a:gd name="connsiteY389" fmla="*/ 2851522 h 4449429"/>
              <a:gd name="connsiteX390" fmla="*/ 1596781 w 18982931"/>
              <a:gd name="connsiteY390" fmla="*/ 2805821 h 4449429"/>
              <a:gd name="connsiteX391" fmla="*/ 1596781 w 18982931"/>
              <a:gd name="connsiteY391" fmla="*/ 2851521 h 4449429"/>
              <a:gd name="connsiteX392" fmla="*/ 1805629 w 18982931"/>
              <a:gd name="connsiteY392" fmla="*/ 2851521 h 4449429"/>
              <a:gd name="connsiteX393" fmla="*/ 1805629 w 18982931"/>
              <a:gd name="connsiteY393" fmla="*/ 2805821 h 4449429"/>
              <a:gd name="connsiteX394" fmla="*/ 1596781 w 18982931"/>
              <a:gd name="connsiteY394" fmla="*/ 2805821 h 4449429"/>
              <a:gd name="connsiteX395" fmla="*/ 1596781 w 18982931"/>
              <a:gd name="connsiteY395" fmla="*/ 2714192 h 4449429"/>
              <a:gd name="connsiteX396" fmla="*/ 1596781 w 18982931"/>
              <a:gd name="connsiteY396" fmla="*/ 2759892 h 4449429"/>
              <a:gd name="connsiteX397" fmla="*/ 1805629 w 18982931"/>
              <a:gd name="connsiteY397" fmla="*/ 2759892 h 4449429"/>
              <a:gd name="connsiteX398" fmla="*/ 1805629 w 18982931"/>
              <a:gd name="connsiteY398" fmla="*/ 2714192 h 4449429"/>
              <a:gd name="connsiteX399" fmla="*/ 1596781 w 18982931"/>
              <a:gd name="connsiteY399" fmla="*/ 2714192 h 4449429"/>
              <a:gd name="connsiteX400" fmla="*/ 4422120 w 18982931"/>
              <a:gd name="connsiteY400" fmla="*/ 2688604 h 4449429"/>
              <a:gd name="connsiteX401" fmla="*/ 4422120 w 18982931"/>
              <a:gd name="connsiteY401" fmla="*/ 2851522 h 4449429"/>
              <a:gd name="connsiteX402" fmla="*/ 4459897 w 18982931"/>
              <a:gd name="connsiteY402" fmla="*/ 2851522 h 4449429"/>
              <a:gd name="connsiteX403" fmla="*/ 4459897 w 18982931"/>
              <a:gd name="connsiteY403" fmla="*/ 2688604 h 4449429"/>
              <a:gd name="connsiteX404" fmla="*/ 4422120 w 18982931"/>
              <a:gd name="connsiteY404" fmla="*/ 2688604 h 4449429"/>
              <a:gd name="connsiteX405" fmla="*/ 4346370 w 18982931"/>
              <a:gd name="connsiteY405" fmla="*/ 2688604 h 4449429"/>
              <a:gd name="connsiteX406" fmla="*/ 4346370 w 18982931"/>
              <a:gd name="connsiteY406" fmla="*/ 2851522 h 4449429"/>
              <a:gd name="connsiteX407" fmla="*/ 4384149 w 18982931"/>
              <a:gd name="connsiteY407" fmla="*/ 2851522 h 4449429"/>
              <a:gd name="connsiteX408" fmla="*/ 4384149 w 18982931"/>
              <a:gd name="connsiteY408" fmla="*/ 2688604 h 4449429"/>
              <a:gd name="connsiteX409" fmla="*/ 4346370 w 18982931"/>
              <a:gd name="connsiteY409" fmla="*/ 2688604 h 4449429"/>
              <a:gd name="connsiteX410" fmla="*/ 4270624 w 18982931"/>
              <a:gd name="connsiteY410" fmla="*/ 2688604 h 4449429"/>
              <a:gd name="connsiteX411" fmla="*/ 4270624 w 18982931"/>
              <a:gd name="connsiteY411" fmla="*/ 2851522 h 4449429"/>
              <a:gd name="connsiteX412" fmla="*/ 4308407 w 18982931"/>
              <a:gd name="connsiteY412" fmla="*/ 2851522 h 4449429"/>
              <a:gd name="connsiteX413" fmla="*/ 4308407 w 18982931"/>
              <a:gd name="connsiteY413" fmla="*/ 2688604 h 4449429"/>
              <a:gd name="connsiteX414" fmla="*/ 4270624 w 18982931"/>
              <a:gd name="connsiteY414" fmla="*/ 2688604 h 4449429"/>
              <a:gd name="connsiteX415" fmla="*/ 4194881 w 18982931"/>
              <a:gd name="connsiteY415" fmla="*/ 2688604 h 4449429"/>
              <a:gd name="connsiteX416" fmla="*/ 4194881 w 18982931"/>
              <a:gd name="connsiteY416" fmla="*/ 2851522 h 4449429"/>
              <a:gd name="connsiteX417" fmla="*/ 4232658 w 18982931"/>
              <a:gd name="connsiteY417" fmla="*/ 2851522 h 4449429"/>
              <a:gd name="connsiteX418" fmla="*/ 4232658 w 18982931"/>
              <a:gd name="connsiteY418" fmla="*/ 2688604 h 4449429"/>
              <a:gd name="connsiteX419" fmla="*/ 4194881 w 18982931"/>
              <a:gd name="connsiteY419" fmla="*/ 2688604 h 4449429"/>
              <a:gd name="connsiteX420" fmla="*/ 4119132 w 18982931"/>
              <a:gd name="connsiteY420" fmla="*/ 2688604 h 4449429"/>
              <a:gd name="connsiteX421" fmla="*/ 4119132 w 18982931"/>
              <a:gd name="connsiteY421" fmla="*/ 2851522 h 4449429"/>
              <a:gd name="connsiteX422" fmla="*/ 4156909 w 18982931"/>
              <a:gd name="connsiteY422" fmla="*/ 2851522 h 4449429"/>
              <a:gd name="connsiteX423" fmla="*/ 4156909 w 18982931"/>
              <a:gd name="connsiteY423" fmla="*/ 2688604 h 4449429"/>
              <a:gd name="connsiteX424" fmla="*/ 4119132 w 18982931"/>
              <a:gd name="connsiteY424" fmla="*/ 2688604 h 4449429"/>
              <a:gd name="connsiteX425" fmla="*/ 4043383 w 18982931"/>
              <a:gd name="connsiteY425" fmla="*/ 2688604 h 4449429"/>
              <a:gd name="connsiteX426" fmla="*/ 4043383 w 18982931"/>
              <a:gd name="connsiteY426" fmla="*/ 2851522 h 4449429"/>
              <a:gd name="connsiteX427" fmla="*/ 4081160 w 18982931"/>
              <a:gd name="connsiteY427" fmla="*/ 2851522 h 4449429"/>
              <a:gd name="connsiteX428" fmla="*/ 4081160 w 18982931"/>
              <a:gd name="connsiteY428" fmla="*/ 2688604 h 4449429"/>
              <a:gd name="connsiteX429" fmla="*/ 4043383 w 18982931"/>
              <a:gd name="connsiteY429" fmla="*/ 2688604 h 4449429"/>
              <a:gd name="connsiteX430" fmla="*/ 3967636 w 18982931"/>
              <a:gd name="connsiteY430" fmla="*/ 2688604 h 4449429"/>
              <a:gd name="connsiteX431" fmla="*/ 3967636 w 18982931"/>
              <a:gd name="connsiteY431" fmla="*/ 2851522 h 4449429"/>
              <a:gd name="connsiteX432" fmla="*/ 4005415 w 18982931"/>
              <a:gd name="connsiteY432" fmla="*/ 2851522 h 4449429"/>
              <a:gd name="connsiteX433" fmla="*/ 4005415 w 18982931"/>
              <a:gd name="connsiteY433" fmla="*/ 2688604 h 4449429"/>
              <a:gd name="connsiteX434" fmla="*/ 3967636 w 18982931"/>
              <a:gd name="connsiteY434" fmla="*/ 2688604 h 4449429"/>
              <a:gd name="connsiteX435" fmla="*/ 3891895 w 18982931"/>
              <a:gd name="connsiteY435" fmla="*/ 2688604 h 4449429"/>
              <a:gd name="connsiteX436" fmla="*/ 3891895 w 18982931"/>
              <a:gd name="connsiteY436" fmla="*/ 2851522 h 4449429"/>
              <a:gd name="connsiteX437" fmla="*/ 3929672 w 18982931"/>
              <a:gd name="connsiteY437" fmla="*/ 2851522 h 4449429"/>
              <a:gd name="connsiteX438" fmla="*/ 3929672 w 18982931"/>
              <a:gd name="connsiteY438" fmla="*/ 2688604 h 4449429"/>
              <a:gd name="connsiteX439" fmla="*/ 3891895 w 18982931"/>
              <a:gd name="connsiteY439" fmla="*/ 2688604 h 4449429"/>
              <a:gd name="connsiteX440" fmla="*/ 15043403 w 18982931"/>
              <a:gd name="connsiteY440" fmla="*/ 2685661 h 4449429"/>
              <a:gd name="connsiteX441" fmla="*/ 15043403 w 18982931"/>
              <a:gd name="connsiteY441" fmla="*/ 2894508 h 4449429"/>
              <a:gd name="connsiteX442" fmla="*/ 15089105 w 18982931"/>
              <a:gd name="connsiteY442" fmla="*/ 2894508 h 4449429"/>
              <a:gd name="connsiteX443" fmla="*/ 15089105 w 18982931"/>
              <a:gd name="connsiteY443" fmla="*/ 2685661 h 4449429"/>
              <a:gd name="connsiteX444" fmla="*/ 15043403 w 18982931"/>
              <a:gd name="connsiteY444" fmla="*/ 2685661 h 4449429"/>
              <a:gd name="connsiteX445" fmla="*/ 14951773 w 18982931"/>
              <a:gd name="connsiteY445" fmla="*/ 2685661 h 4449429"/>
              <a:gd name="connsiteX446" fmla="*/ 14951773 w 18982931"/>
              <a:gd name="connsiteY446" fmla="*/ 2894508 h 4449429"/>
              <a:gd name="connsiteX447" fmla="*/ 14997475 w 18982931"/>
              <a:gd name="connsiteY447" fmla="*/ 2894508 h 4449429"/>
              <a:gd name="connsiteX448" fmla="*/ 14997475 w 18982931"/>
              <a:gd name="connsiteY448" fmla="*/ 2685661 h 4449429"/>
              <a:gd name="connsiteX449" fmla="*/ 14951773 w 18982931"/>
              <a:gd name="connsiteY449" fmla="*/ 2685661 h 4449429"/>
              <a:gd name="connsiteX450" fmla="*/ 14860145 w 18982931"/>
              <a:gd name="connsiteY450" fmla="*/ 2685661 h 4449429"/>
              <a:gd name="connsiteX451" fmla="*/ 14860145 w 18982931"/>
              <a:gd name="connsiteY451" fmla="*/ 2894508 h 4449429"/>
              <a:gd name="connsiteX452" fmla="*/ 14905844 w 18982931"/>
              <a:gd name="connsiteY452" fmla="*/ 2894508 h 4449429"/>
              <a:gd name="connsiteX453" fmla="*/ 14905844 w 18982931"/>
              <a:gd name="connsiteY453" fmla="*/ 2685661 h 4449429"/>
              <a:gd name="connsiteX454" fmla="*/ 14860145 w 18982931"/>
              <a:gd name="connsiteY454" fmla="*/ 2685661 h 4449429"/>
              <a:gd name="connsiteX455" fmla="*/ 14768515 w 18982931"/>
              <a:gd name="connsiteY455" fmla="*/ 2685661 h 4449429"/>
              <a:gd name="connsiteX456" fmla="*/ 14768515 w 18982931"/>
              <a:gd name="connsiteY456" fmla="*/ 2894508 h 4449429"/>
              <a:gd name="connsiteX457" fmla="*/ 14814217 w 18982931"/>
              <a:gd name="connsiteY457" fmla="*/ 2894508 h 4449429"/>
              <a:gd name="connsiteX458" fmla="*/ 14814217 w 18982931"/>
              <a:gd name="connsiteY458" fmla="*/ 2685661 h 4449429"/>
              <a:gd name="connsiteX459" fmla="*/ 14768515 w 18982931"/>
              <a:gd name="connsiteY459" fmla="*/ 2685661 h 4449429"/>
              <a:gd name="connsiteX460" fmla="*/ 14676884 w 18982931"/>
              <a:gd name="connsiteY460" fmla="*/ 2685661 h 4449429"/>
              <a:gd name="connsiteX461" fmla="*/ 14676884 w 18982931"/>
              <a:gd name="connsiteY461" fmla="*/ 2894508 h 4449429"/>
              <a:gd name="connsiteX462" fmla="*/ 14722586 w 18982931"/>
              <a:gd name="connsiteY462" fmla="*/ 2894508 h 4449429"/>
              <a:gd name="connsiteX463" fmla="*/ 14722586 w 18982931"/>
              <a:gd name="connsiteY463" fmla="*/ 2685661 h 4449429"/>
              <a:gd name="connsiteX464" fmla="*/ 14676884 w 18982931"/>
              <a:gd name="connsiteY464" fmla="*/ 2685661 h 4449429"/>
              <a:gd name="connsiteX465" fmla="*/ 14585255 w 18982931"/>
              <a:gd name="connsiteY465" fmla="*/ 2685661 h 4449429"/>
              <a:gd name="connsiteX466" fmla="*/ 14585255 w 18982931"/>
              <a:gd name="connsiteY466" fmla="*/ 2894508 h 4449429"/>
              <a:gd name="connsiteX467" fmla="*/ 14630955 w 18982931"/>
              <a:gd name="connsiteY467" fmla="*/ 2894508 h 4449429"/>
              <a:gd name="connsiteX468" fmla="*/ 14630955 w 18982931"/>
              <a:gd name="connsiteY468" fmla="*/ 2685661 h 4449429"/>
              <a:gd name="connsiteX469" fmla="*/ 14585255 w 18982931"/>
              <a:gd name="connsiteY469" fmla="*/ 2685661 h 4449429"/>
              <a:gd name="connsiteX470" fmla="*/ 14493625 w 18982931"/>
              <a:gd name="connsiteY470" fmla="*/ 2685661 h 4449429"/>
              <a:gd name="connsiteX471" fmla="*/ 14493625 w 18982931"/>
              <a:gd name="connsiteY471" fmla="*/ 2894508 h 4449429"/>
              <a:gd name="connsiteX472" fmla="*/ 14539325 w 18982931"/>
              <a:gd name="connsiteY472" fmla="*/ 2894508 h 4449429"/>
              <a:gd name="connsiteX473" fmla="*/ 14539325 w 18982931"/>
              <a:gd name="connsiteY473" fmla="*/ 2685661 h 4449429"/>
              <a:gd name="connsiteX474" fmla="*/ 14493625 w 18982931"/>
              <a:gd name="connsiteY474" fmla="*/ 2685661 h 4449429"/>
              <a:gd name="connsiteX475" fmla="*/ 2875284 w 18982931"/>
              <a:gd name="connsiteY475" fmla="*/ 2661196 h 4449429"/>
              <a:gd name="connsiteX476" fmla="*/ 2875284 w 18982931"/>
              <a:gd name="connsiteY476" fmla="*/ 3265443 h 4449429"/>
              <a:gd name="connsiteX477" fmla="*/ 2913063 w 18982931"/>
              <a:gd name="connsiteY477" fmla="*/ 3265443 h 4449429"/>
              <a:gd name="connsiteX478" fmla="*/ 2913063 w 18982931"/>
              <a:gd name="connsiteY478" fmla="*/ 2661196 h 4449429"/>
              <a:gd name="connsiteX479" fmla="*/ 2875284 w 18982931"/>
              <a:gd name="connsiteY479" fmla="*/ 2661196 h 4449429"/>
              <a:gd name="connsiteX480" fmla="*/ 2769698 w 18982931"/>
              <a:gd name="connsiteY480" fmla="*/ 2661196 h 4449429"/>
              <a:gd name="connsiteX481" fmla="*/ 2769698 w 18982931"/>
              <a:gd name="connsiteY481" fmla="*/ 3265443 h 4449429"/>
              <a:gd name="connsiteX482" fmla="*/ 2807479 w 18982931"/>
              <a:gd name="connsiteY482" fmla="*/ 3265443 h 4449429"/>
              <a:gd name="connsiteX483" fmla="*/ 2807479 w 18982931"/>
              <a:gd name="connsiteY483" fmla="*/ 2661196 h 4449429"/>
              <a:gd name="connsiteX484" fmla="*/ 2769698 w 18982931"/>
              <a:gd name="connsiteY484" fmla="*/ 2661196 h 4449429"/>
              <a:gd name="connsiteX485" fmla="*/ 2664114 w 18982931"/>
              <a:gd name="connsiteY485" fmla="*/ 2661196 h 4449429"/>
              <a:gd name="connsiteX486" fmla="*/ 2664114 w 18982931"/>
              <a:gd name="connsiteY486" fmla="*/ 3265443 h 4449429"/>
              <a:gd name="connsiteX487" fmla="*/ 2701891 w 18982931"/>
              <a:gd name="connsiteY487" fmla="*/ 3265443 h 4449429"/>
              <a:gd name="connsiteX488" fmla="*/ 2701891 w 18982931"/>
              <a:gd name="connsiteY488" fmla="*/ 2661196 h 4449429"/>
              <a:gd name="connsiteX489" fmla="*/ 2664114 w 18982931"/>
              <a:gd name="connsiteY489" fmla="*/ 2661196 h 4449429"/>
              <a:gd name="connsiteX490" fmla="*/ 2558534 w 18982931"/>
              <a:gd name="connsiteY490" fmla="*/ 2661196 h 4449429"/>
              <a:gd name="connsiteX491" fmla="*/ 2558534 w 18982931"/>
              <a:gd name="connsiteY491" fmla="*/ 3265443 h 4449429"/>
              <a:gd name="connsiteX492" fmla="*/ 2596306 w 18982931"/>
              <a:gd name="connsiteY492" fmla="*/ 3265443 h 4449429"/>
              <a:gd name="connsiteX493" fmla="*/ 2596306 w 18982931"/>
              <a:gd name="connsiteY493" fmla="*/ 2661196 h 4449429"/>
              <a:gd name="connsiteX494" fmla="*/ 2558534 w 18982931"/>
              <a:gd name="connsiteY494" fmla="*/ 2661196 h 4449429"/>
              <a:gd name="connsiteX495" fmla="*/ 2980870 w 18982931"/>
              <a:gd name="connsiteY495" fmla="*/ 2661194 h 4449429"/>
              <a:gd name="connsiteX496" fmla="*/ 2980870 w 18982931"/>
              <a:gd name="connsiteY496" fmla="*/ 3265442 h 4449429"/>
              <a:gd name="connsiteX497" fmla="*/ 3018648 w 18982931"/>
              <a:gd name="connsiteY497" fmla="*/ 3265442 h 4449429"/>
              <a:gd name="connsiteX498" fmla="*/ 3018648 w 18982931"/>
              <a:gd name="connsiteY498" fmla="*/ 2661194 h 4449429"/>
              <a:gd name="connsiteX499" fmla="*/ 2980870 w 18982931"/>
              <a:gd name="connsiteY499" fmla="*/ 2661194 h 4449429"/>
              <a:gd name="connsiteX500" fmla="*/ 16374516 w 18982931"/>
              <a:gd name="connsiteY500" fmla="*/ 2632791 h 4449429"/>
              <a:gd name="connsiteX501" fmla="*/ 16374516 w 18982931"/>
              <a:gd name="connsiteY501" fmla="*/ 3237039 h 4449429"/>
              <a:gd name="connsiteX502" fmla="*/ 16412296 w 18982931"/>
              <a:gd name="connsiteY502" fmla="*/ 3237039 h 4449429"/>
              <a:gd name="connsiteX503" fmla="*/ 16412296 w 18982931"/>
              <a:gd name="connsiteY503" fmla="*/ 2632791 h 4449429"/>
              <a:gd name="connsiteX504" fmla="*/ 16374516 w 18982931"/>
              <a:gd name="connsiteY504" fmla="*/ 2632791 h 4449429"/>
              <a:gd name="connsiteX505" fmla="*/ 16268931 w 18982931"/>
              <a:gd name="connsiteY505" fmla="*/ 2632791 h 4449429"/>
              <a:gd name="connsiteX506" fmla="*/ 16268931 w 18982931"/>
              <a:gd name="connsiteY506" fmla="*/ 3237039 h 4449429"/>
              <a:gd name="connsiteX507" fmla="*/ 16306709 w 18982931"/>
              <a:gd name="connsiteY507" fmla="*/ 3237039 h 4449429"/>
              <a:gd name="connsiteX508" fmla="*/ 16306709 w 18982931"/>
              <a:gd name="connsiteY508" fmla="*/ 2632791 h 4449429"/>
              <a:gd name="connsiteX509" fmla="*/ 16268931 w 18982931"/>
              <a:gd name="connsiteY509" fmla="*/ 2632791 h 4449429"/>
              <a:gd name="connsiteX510" fmla="*/ 16163344 w 18982931"/>
              <a:gd name="connsiteY510" fmla="*/ 2632791 h 4449429"/>
              <a:gd name="connsiteX511" fmla="*/ 16163344 w 18982931"/>
              <a:gd name="connsiteY511" fmla="*/ 3237039 h 4449429"/>
              <a:gd name="connsiteX512" fmla="*/ 16201125 w 18982931"/>
              <a:gd name="connsiteY512" fmla="*/ 3237039 h 4449429"/>
              <a:gd name="connsiteX513" fmla="*/ 16201125 w 18982931"/>
              <a:gd name="connsiteY513" fmla="*/ 2632791 h 4449429"/>
              <a:gd name="connsiteX514" fmla="*/ 16163344 w 18982931"/>
              <a:gd name="connsiteY514" fmla="*/ 2632791 h 4449429"/>
              <a:gd name="connsiteX515" fmla="*/ 16057760 w 18982931"/>
              <a:gd name="connsiteY515" fmla="*/ 2632791 h 4449429"/>
              <a:gd name="connsiteX516" fmla="*/ 16057760 w 18982931"/>
              <a:gd name="connsiteY516" fmla="*/ 3237039 h 4449429"/>
              <a:gd name="connsiteX517" fmla="*/ 16095537 w 18982931"/>
              <a:gd name="connsiteY517" fmla="*/ 3237039 h 4449429"/>
              <a:gd name="connsiteX518" fmla="*/ 16095537 w 18982931"/>
              <a:gd name="connsiteY518" fmla="*/ 2632791 h 4449429"/>
              <a:gd name="connsiteX519" fmla="*/ 16057760 w 18982931"/>
              <a:gd name="connsiteY519" fmla="*/ 2632791 h 4449429"/>
              <a:gd name="connsiteX520" fmla="*/ 16480103 w 18982931"/>
              <a:gd name="connsiteY520" fmla="*/ 2632790 h 4449429"/>
              <a:gd name="connsiteX521" fmla="*/ 16480103 w 18982931"/>
              <a:gd name="connsiteY521" fmla="*/ 3237037 h 4449429"/>
              <a:gd name="connsiteX522" fmla="*/ 16517880 w 18982931"/>
              <a:gd name="connsiteY522" fmla="*/ 3237037 h 4449429"/>
              <a:gd name="connsiteX523" fmla="*/ 16517880 w 18982931"/>
              <a:gd name="connsiteY523" fmla="*/ 2632790 h 4449429"/>
              <a:gd name="connsiteX524" fmla="*/ 16480103 w 18982931"/>
              <a:gd name="connsiteY524" fmla="*/ 2632790 h 4449429"/>
              <a:gd name="connsiteX525" fmla="*/ 1596781 w 18982931"/>
              <a:gd name="connsiteY525" fmla="*/ 2622561 h 4449429"/>
              <a:gd name="connsiteX526" fmla="*/ 1596781 w 18982931"/>
              <a:gd name="connsiteY526" fmla="*/ 2668261 h 4449429"/>
              <a:gd name="connsiteX527" fmla="*/ 1805629 w 18982931"/>
              <a:gd name="connsiteY527" fmla="*/ 2668261 h 4449429"/>
              <a:gd name="connsiteX528" fmla="*/ 1805629 w 18982931"/>
              <a:gd name="connsiteY528" fmla="*/ 2622561 h 4449429"/>
              <a:gd name="connsiteX529" fmla="*/ 1596781 w 18982931"/>
              <a:gd name="connsiteY529" fmla="*/ 2622561 h 4449429"/>
              <a:gd name="connsiteX530" fmla="*/ 1596781 w 18982931"/>
              <a:gd name="connsiteY530" fmla="*/ 2530932 h 4449429"/>
              <a:gd name="connsiteX531" fmla="*/ 1596781 w 18982931"/>
              <a:gd name="connsiteY531" fmla="*/ 2576632 h 4449429"/>
              <a:gd name="connsiteX532" fmla="*/ 1805629 w 18982931"/>
              <a:gd name="connsiteY532" fmla="*/ 2576632 h 4449429"/>
              <a:gd name="connsiteX533" fmla="*/ 1805629 w 18982931"/>
              <a:gd name="connsiteY533" fmla="*/ 2530932 h 4449429"/>
              <a:gd name="connsiteX534" fmla="*/ 1596781 w 18982931"/>
              <a:gd name="connsiteY534" fmla="*/ 2530932 h 4449429"/>
              <a:gd name="connsiteX535" fmla="*/ 1596781 w 18982931"/>
              <a:gd name="connsiteY535" fmla="*/ 2439301 h 4449429"/>
              <a:gd name="connsiteX536" fmla="*/ 1596781 w 18982931"/>
              <a:gd name="connsiteY536" fmla="*/ 2485002 h 4449429"/>
              <a:gd name="connsiteX537" fmla="*/ 1805629 w 18982931"/>
              <a:gd name="connsiteY537" fmla="*/ 2485002 h 4449429"/>
              <a:gd name="connsiteX538" fmla="*/ 1805629 w 18982931"/>
              <a:gd name="connsiteY538" fmla="*/ 2439301 h 4449429"/>
              <a:gd name="connsiteX539" fmla="*/ 1596781 w 18982931"/>
              <a:gd name="connsiteY539" fmla="*/ 2439301 h 4449429"/>
              <a:gd name="connsiteX540" fmla="*/ 17217171 w 18982931"/>
              <a:gd name="connsiteY540" fmla="*/ 2397981 h 4449429"/>
              <a:gd name="connsiteX541" fmla="*/ 17217171 w 18982931"/>
              <a:gd name="connsiteY541" fmla="*/ 2434557 h 4449429"/>
              <a:gd name="connsiteX542" fmla="*/ 17582931 w 18982931"/>
              <a:gd name="connsiteY542" fmla="*/ 2434557 h 4449429"/>
              <a:gd name="connsiteX543" fmla="*/ 17582931 w 18982931"/>
              <a:gd name="connsiteY543" fmla="*/ 2397981 h 4449429"/>
              <a:gd name="connsiteX544" fmla="*/ 17217171 w 18982931"/>
              <a:gd name="connsiteY544" fmla="*/ 2397981 h 4449429"/>
              <a:gd name="connsiteX545" fmla="*/ 9762349 w 18982931"/>
              <a:gd name="connsiteY545" fmla="*/ 2057780 h 4449429"/>
              <a:gd name="connsiteX546" fmla="*/ 9762349 w 18982931"/>
              <a:gd name="connsiteY546" fmla="*/ 2266627 h 4449429"/>
              <a:gd name="connsiteX547" fmla="*/ 9808049 w 18982931"/>
              <a:gd name="connsiteY547" fmla="*/ 2266627 h 4449429"/>
              <a:gd name="connsiteX548" fmla="*/ 9808049 w 18982931"/>
              <a:gd name="connsiteY548" fmla="*/ 2057780 h 4449429"/>
              <a:gd name="connsiteX549" fmla="*/ 9762349 w 18982931"/>
              <a:gd name="connsiteY549" fmla="*/ 2057780 h 4449429"/>
              <a:gd name="connsiteX550" fmla="*/ 9670720 w 18982931"/>
              <a:gd name="connsiteY550" fmla="*/ 2057780 h 4449429"/>
              <a:gd name="connsiteX551" fmla="*/ 9670720 w 18982931"/>
              <a:gd name="connsiteY551" fmla="*/ 2266627 h 4449429"/>
              <a:gd name="connsiteX552" fmla="*/ 9716420 w 18982931"/>
              <a:gd name="connsiteY552" fmla="*/ 2266627 h 4449429"/>
              <a:gd name="connsiteX553" fmla="*/ 9716420 w 18982931"/>
              <a:gd name="connsiteY553" fmla="*/ 2057780 h 4449429"/>
              <a:gd name="connsiteX554" fmla="*/ 9670720 w 18982931"/>
              <a:gd name="connsiteY554" fmla="*/ 2057780 h 4449429"/>
              <a:gd name="connsiteX555" fmla="*/ 9579089 w 18982931"/>
              <a:gd name="connsiteY555" fmla="*/ 2057780 h 4449429"/>
              <a:gd name="connsiteX556" fmla="*/ 9579089 w 18982931"/>
              <a:gd name="connsiteY556" fmla="*/ 2266627 h 4449429"/>
              <a:gd name="connsiteX557" fmla="*/ 9624790 w 18982931"/>
              <a:gd name="connsiteY557" fmla="*/ 2266627 h 4449429"/>
              <a:gd name="connsiteX558" fmla="*/ 9624790 w 18982931"/>
              <a:gd name="connsiteY558" fmla="*/ 2057780 h 4449429"/>
              <a:gd name="connsiteX559" fmla="*/ 9579089 w 18982931"/>
              <a:gd name="connsiteY559" fmla="*/ 2057780 h 4449429"/>
              <a:gd name="connsiteX560" fmla="*/ 9487461 w 18982931"/>
              <a:gd name="connsiteY560" fmla="*/ 2057780 h 4449429"/>
              <a:gd name="connsiteX561" fmla="*/ 9487461 w 18982931"/>
              <a:gd name="connsiteY561" fmla="*/ 2266627 h 4449429"/>
              <a:gd name="connsiteX562" fmla="*/ 9533161 w 18982931"/>
              <a:gd name="connsiteY562" fmla="*/ 2266627 h 4449429"/>
              <a:gd name="connsiteX563" fmla="*/ 9533161 w 18982931"/>
              <a:gd name="connsiteY563" fmla="*/ 2057780 h 4449429"/>
              <a:gd name="connsiteX564" fmla="*/ 9487461 w 18982931"/>
              <a:gd name="connsiteY564" fmla="*/ 2057780 h 4449429"/>
              <a:gd name="connsiteX565" fmla="*/ 9395836 w 18982931"/>
              <a:gd name="connsiteY565" fmla="*/ 2057780 h 4449429"/>
              <a:gd name="connsiteX566" fmla="*/ 9395836 w 18982931"/>
              <a:gd name="connsiteY566" fmla="*/ 2266627 h 4449429"/>
              <a:gd name="connsiteX567" fmla="*/ 9441534 w 18982931"/>
              <a:gd name="connsiteY567" fmla="*/ 2266627 h 4449429"/>
              <a:gd name="connsiteX568" fmla="*/ 9441534 w 18982931"/>
              <a:gd name="connsiteY568" fmla="*/ 2057780 h 4449429"/>
              <a:gd name="connsiteX569" fmla="*/ 9395836 w 18982931"/>
              <a:gd name="connsiteY569" fmla="*/ 2057780 h 4449429"/>
              <a:gd name="connsiteX570" fmla="*/ 9304202 w 18982931"/>
              <a:gd name="connsiteY570" fmla="*/ 2057780 h 4449429"/>
              <a:gd name="connsiteX571" fmla="*/ 9304202 w 18982931"/>
              <a:gd name="connsiteY571" fmla="*/ 2266627 h 4449429"/>
              <a:gd name="connsiteX572" fmla="*/ 9349902 w 18982931"/>
              <a:gd name="connsiteY572" fmla="*/ 2266627 h 4449429"/>
              <a:gd name="connsiteX573" fmla="*/ 9349902 w 18982931"/>
              <a:gd name="connsiteY573" fmla="*/ 2057780 h 4449429"/>
              <a:gd name="connsiteX574" fmla="*/ 9304202 w 18982931"/>
              <a:gd name="connsiteY574" fmla="*/ 2057780 h 4449429"/>
              <a:gd name="connsiteX575" fmla="*/ 9212570 w 18982931"/>
              <a:gd name="connsiteY575" fmla="*/ 2057780 h 4449429"/>
              <a:gd name="connsiteX576" fmla="*/ 9212570 w 18982931"/>
              <a:gd name="connsiteY576" fmla="*/ 2266627 h 4449429"/>
              <a:gd name="connsiteX577" fmla="*/ 9258270 w 18982931"/>
              <a:gd name="connsiteY577" fmla="*/ 2266627 h 4449429"/>
              <a:gd name="connsiteX578" fmla="*/ 9258270 w 18982931"/>
              <a:gd name="connsiteY578" fmla="*/ 2057780 h 4449429"/>
              <a:gd name="connsiteX579" fmla="*/ 9212570 w 18982931"/>
              <a:gd name="connsiteY579" fmla="*/ 2057780 h 4449429"/>
              <a:gd name="connsiteX580" fmla="*/ 14092702 w 18982931"/>
              <a:gd name="connsiteY580" fmla="*/ 1859157 h 4449429"/>
              <a:gd name="connsiteX581" fmla="*/ 14092702 w 18982931"/>
              <a:gd name="connsiteY581" fmla="*/ 1895733 h 4449429"/>
              <a:gd name="connsiteX582" fmla="*/ 14458462 w 18982931"/>
              <a:gd name="connsiteY582" fmla="*/ 1895733 h 4449429"/>
              <a:gd name="connsiteX583" fmla="*/ 14458462 w 18982931"/>
              <a:gd name="connsiteY583" fmla="*/ 1859157 h 4449429"/>
              <a:gd name="connsiteX584" fmla="*/ 14092702 w 18982931"/>
              <a:gd name="connsiteY584" fmla="*/ 1859157 h 4449429"/>
              <a:gd name="connsiteX585" fmla="*/ 17871603 w 18982931"/>
              <a:gd name="connsiteY585" fmla="*/ 1806939 h 4449429"/>
              <a:gd name="connsiteX586" fmla="*/ 17871603 w 18982931"/>
              <a:gd name="connsiteY586" fmla="*/ 1809649 h 4449429"/>
              <a:gd name="connsiteX587" fmla="*/ 17871627 w 18982931"/>
              <a:gd name="connsiteY587" fmla="*/ 1809649 h 4449429"/>
              <a:gd name="connsiteX588" fmla="*/ 17871603 w 18982931"/>
              <a:gd name="connsiteY588" fmla="*/ 1806939 h 4449429"/>
              <a:gd name="connsiteX589" fmla="*/ 18172695 w 18982931"/>
              <a:gd name="connsiteY589" fmla="*/ 1733739 h 4449429"/>
              <a:gd name="connsiteX590" fmla="*/ 18172695 w 18982931"/>
              <a:gd name="connsiteY590" fmla="*/ 1870899 h 4449429"/>
              <a:gd name="connsiteX591" fmla="*/ 18209271 w 18982931"/>
              <a:gd name="connsiteY591" fmla="*/ 1870899 h 4449429"/>
              <a:gd name="connsiteX592" fmla="*/ 18209271 w 18982931"/>
              <a:gd name="connsiteY592" fmla="*/ 1733739 h 4449429"/>
              <a:gd name="connsiteX593" fmla="*/ 18172695 w 18982931"/>
              <a:gd name="connsiteY593" fmla="*/ 1733739 h 4449429"/>
              <a:gd name="connsiteX594" fmla="*/ 18104295 w 18982931"/>
              <a:gd name="connsiteY594" fmla="*/ 1733739 h 4449429"/>
              <a:gd name="connsiteX595" fmla="*/ 18104295 w 18982931"/>
              <a:gd name="connsiteY595" fmla="*/ 1870899 h 4449429"/>
              <a:gd name="connsiteX596" fmla="*/ 18140871 w 18982931"/>
              <a:gd name="connsiteY596" fmla="*/ 1870899 h 4449429"/>
              <a:gd name="connsiteX597" fmla="*/ 18140871 w 18982931"/>
              <a:gd name="connsiteY597" fmla="*/ 1733739 h 4449429"/>
              <a:gd name="connsiteX598" fmla="*/ 18104295 w 18982931"/>
              <a:gd name="connsiteY598" fmla="*/ 1733739 h 4449429"/>
              <a:gd name="connsiteX599" fmla="*/ 18035895 w 18982931"/>
              <a:gd name="connsiteY599" fmla="*/ 1733739 h 4449429"/>
              <a:gd name="connsiteX600" fmla="*/ 18035895 w 18982931"/>
              <a:gd name="connsiteY600" fmla="*/ 1870899 h 4449429"/>
              <a:gd name="connsiteX601" fmla="*/ 18072471 w 18982931"/>
              <a:gd name="connsiteY601" fmla="*/ 1870899 h 4449429"/>
              <a:gd name="connsiteX602" fmla="*/ 18072471 w 18982931"/>
              <a:gd name="connsiteY602" fmla="*/ 1733739 h 4449429"/>
              <a:gd name="connsiteX603" fmla="*/ 18035895 w 18982931"/>
              <a:gd name="connsiteY603" fmla="*/ 1733739 h 4449429"/>
              <a:gd name="connsiteX604" fmla="*/ 17967493 w 18982931"/>
              <a:gd name="connsiteY604" fmla="*/ 1733739 h 4449429"/>
              <a:gd name="connsiteX605" fmla="*/ 17967493 w 18982931"/>
              <a:gd name="connsiteY605" fmla="*/ 1870899 h 4449429"/>
              <a:gd name="connsiteX606" fmla="*/ 18004069 w 18982931"/>
              <a:gd name="connsiteY606" fmla="*/ 1870899 h 4449429"/>
              <a:gd name="connsiteX607" fmla="*/ 18004069 w 18982931"/>
              <a:gd name="connsiteY607" fmla="*/ 1733739 h 4449429"/>
              <a:gd name="connsiteX608" fmla="*/ 17967493 w 18982931"/>
              <a:gd name="connsiteY608" fmla="*/ 1733739 h 4449429"/>
              <a:gd name="connsiteX609" fmla="*/ 14251161 w 18982931"/>
              <a:gd name="connsiteY609" fmla="*/ 868400 h 4449429"/>
              <a:gd name="connsiteX610" fmla="*/ 14251161 w 18982931"/>
              <a:gd name="connsiteY610" fmla="*/ 1005560 h 4449429"/>
              <a:gd name="connsiteX611" fmla="*/ 14287737 w 18982931"/>
              <a:gd name="connsiteY611" fmla="*/ 1005560 h 4449429"/>
              <a:gd name="connsiteX612" fmla="*/ 14287737 w 18982931"/>
              <a:gd name="connsiteY612" fmla="*/ 868400 h 4449429"/>
              <a:gd name="connsiteX613" fmla="*/ 14251161 w 18982931"/>
              <a:gd name="connsiteY613" fmla="*/ 868400 h 4449429"/>
              <a:gd name="connsiteX614" fmla="*/ 14182760 w 18982931"/>
              <a:gd name="connsiteY614" fmla="*/ 868400 h 4449429"/>
              <a:gd name="connsiteX615" fmla="*/ 14182760 w 18982931"/>
              <a:gd name="connsiteY615" fmla="*/ 1005560 h 4449429"/>
              <a:gd name="connsiteX616" fmla="*/ 14219336 w 18982931"/>
              <a:gd name="connsiteY616" fmla="*/ 1005560 h 4449429"/>
              <a:gd name="connsiteX617" fmla="*/ 14219336 w 18982931"/>
              <a:gd name="connsiteY617" fmla="*/ 868400 h 4449429"/>
              <a:gd name="connsiteX618" fmla="*/ 14182760 w 18982931"/>
              <a:gd name="connsiteY618" fmla="*/ 868400 h 4449429"/>
              <a:gd name="connsiteX619" fmla="*/ 14114359 w 18982931"/>
              <a:gd name="connsiteY619" fmla="*/ 868400 h 4449429"/>
              <a:gd name="connsiteX620" fmla="*/ 14114359 w 18982931"/>
              <a:gd name="connsiteY620" fmla="*/ 1005560 h 4449429"/>
              <a:gd name="connsiteX621" fmla="*/ 14150935 w 18982931"/>
              <a:gd name="connsiteY621" fmla="*/ 1005560 h 4449429"/>
              <a:gd name="connsiteX622" fmla="*/ 14150935 w 18982931"/>
              <a:gd name="connsiteY622" fmla="*/ 868400 h 4449429"/>
              <a:gd name="connsiteX623" fmla="*/ 14114359 w 18982931"/>
              <a:gd name="connsiteY623" fmla="*/ 868400 h 4449429"/>
              <a:gd name="connsiteX624" fmla="*/ 4788216 w 18982931"/>
              <a:gd name="connsiteY624" fmla="*/ 807315 h 4449429"/>
              <a:gd name="connsiteX625" fmla="*/ 4788216 w 18982931"/>
              <a:gd name="connsiteY625" fmla="*/ 944475 h 4449429"/>
              <a:gd name="connsiteX626" fmla="*/ 4824792 w 18982931"/>
              <a:gd name="connsiteY626" fmla="*/ 944475 h 4449429"/>
              <a:gd name="connsiteX627" fmla="*/ 4824792 w 18982931"/>
              <a:gd name="connsiteY627" fmla="*/ 807315 h 4449429"/>
              <a:gd name="connsiteX628" fmla="*/ 4788216 w 18982931"/>
              <a:gd name="connsiteY628" fmla="*/ 807315 h 4449429"/>
              <a:gd name="connsiteX629" fmla="*/ 4719815 w 18982931"/>
              <a:gd name="connsiteY629" fmla="*/ 807315 h 4449429"/>
              <a:gd name="connsiteX630" fmla="*/ 4719815 w 18982931"/>
              <a:gd name="connsiteY630" fmla="*/ 944475 h 4449429"/>
              <a:gd name="connsiteX631" fmla="*/ 4756391 w 18982931"/>
              <a:gd name="connsiteY631" fmla="*/ 944475 h 4449429"/>
              <a:gd name="connsiteX632" fmla="*/ 4756391 w 18982931"/>
              <a:gd name="connsiteY632" fmla="*/ 807315 h 4449429"/>
              <a:gd name="connsiteX633" fmla="*/ 4719815 w 18982931"/>
              <a:gd name="connsiteY633" fmla="*/ 807315 h 4449429"/>
              <a:gd name="connsiteX634" fmla="*/ 4651414 w 18982931"/>
              <a:gd name="connsiteY634" fmla="*/ 807315 h 4449429"/>
              <a:gd name="connsiteX635" fmla="*/ 4651414 w 18982931"/>
              <a:gd name="connsiteY635" fmla="*/ 944475 h 4449429"/>
              <a:gd name="connsiteX636" fmla="*/ 4687992 w 18982931"/>
              <a:gd name="connsiteY636" fmla="*/ 944475 h 4449429"/>
              <a:gd name="connsiteX637" fmla="*/ 4687992 w 18982931"/>
              <a:gd name="connsiteY637" fmla="*/ 807315 h 4449429"/>
              <a:gd name="connsiteX638" fmla="*/ 4651414 w 18982931"/>
              <a:gd name="connsiteY638" fmla="*/ 807315 h 4449429"/>
              <a:gd name="connsiteX639" fmla="*/ 2212838 w 18982931"/>
              <a:gd name="connsiteY639" fmla="*/ 748887 h 4449429"/>
              <a:gd name="connsiteX640" fmla="*/ 2212838 w 18982931"/>
              <a:gd name="connsiteY640" fmla="*/ 886047 h 4449429"/>
              <a:gd name="connsiteX641" fmla="*/ 2249414 w 18982931"/>
              <a:gd name="connsiteY641" fmla="*/ 886047 h 4449429"/>
              <a:gd name="connsiteX642" fmla="*/ 2249414 w 18982931"/>
              <a:gd name="connsiteY642" fmla="*/ 748887 h 4449429"/>
              <a:gd name="connsiteX643" fmla="*/ 2212838 w 18982931"/>
              <a:gd name="connsiteY643" fmla="*/ 748887 h 4449429"/>
              <a:gd name="connsiteX644" fmla="*/ 2144438 w 18982931"/>
              <a:gd name="connsiteY644" fmla="*/ 748887 h 4449429"/>
              <a:gd name="connsiteX645" fmla="*/ 2144438 w 18982931"/>
              <a:gd name="connsiteY645" fmla="*/ 886047 h 4449429"/>
              <a:gd name="connsiteX646" fmla="*/ 2181014 w 18982931"/>
              <a:gd name="connsiteY646" fmla="*/ 886047 h 4449429"/>
              <a:gd name="connsiteX647" fmla="*/ 2181014 w 18982931"/>
              <a:gd name="connsiteY647" fmla="*/ 748887 h 4449429"/>
              <a:gd name="connsiteX648" fmla="*/ 2144438 w 18982931"/>
              <a:gd name="connsiteY648" fmla="*/ 748887 h 4449429"/>
              <a:gd name="connsiteX649" fmla="*/ 2076037 w 18982931"/>
              <a:gd name="connsiteY649" fmla="*/ 748887 h 4449429"/>
              <a:gd name="connsiteX650" fmla="*/ 2076037 w 18982931"/>
              <a:gd name="connsiteY650" fmla="*/ 886047 h 4449429"/>
              <a:gd name="connsiteX651" fmla="*/ 2112612 w 18982931"/>
              <a:gd name="connsiteY651" fmla="*/ 886047 h 4449429"/>
              <a:gd name="connsiteX652" fmla="*/ 2112612 w 18982931"/>
              <a:gd name="connsiteY652" fmla="*/ 748887 h 4449429"/>
              <a:gd name="connsiteX653" fmla="*/ 2076037 w 18982931"/>
              <a:gd name="connsiteY653" fmla="*/ 748887 h 4449429"/>
              <a:gd name="connsiteX654" fmla="*/ 2007635 w 18982931"/>
              <a:gd name="connsiteY654" fmla="*/ 748887 h 4449429"/>
              <a:gd name="connsiteX655" fmla="*/ 2007635 w 18982931"/>
              <a:gd name="connsiteY655" fmla="*/ 886047 h 4449429"/>
              <a:gd name="connsiteX656" fmla="*/ 2044211 w 18982931"/>
              <a:gd name="connsiteY656" fmla="*/ 886047 h 4449429"/>
              <a:gd name="connsiteX657" fmla="*/ 2044211 w 18982931"/>
              <a:gd name="connsiteY657" fmla="*/ 748887 h 4449429"/>
              <a:gd name="connsiteX658" fmla="*/ 2007635 w 18982931"/>
              <a:gd name="connsiteY658" fmla="*/ 748887 h 4449429"/>
              <a:gd name="connsiteX659" fmla="*/ 17088019 w 18982931"/>
              <a:gd name="connsiteY659" fmla="*/ 737716 h 4449429"/>
              <a:gd name="connsiteX660" fmla="*/ 17088019 w 18982931"/>
              <a:gd name="connsiteY660" fmla="*/ 825107 h 4449429"/>
              <a:gd name="connsiteX661" fmla="*/ 17124595 w 18982931"/>
              <a:gd name="connsiteY661" fmla="*/ 825107 h 4449429"/>
              <a:gd name="connsiteX662" fmla="*/ 17124595 w 18982931"/>
              <a:gd name="connsiteY662" fmla="*/ 737716 h 4449429"/>
              <a:gd name="connsiteX663" fmla="*/ 17088019 w 18982931"/>
              <a:gd name="connsiteY663" fmla="*/ 737716 h 4449429"/>
              <a:gd name="connsiteX664" fmla="*/ 17021803 w 18982931"/>
              <a:gd name="connsiteY664" fmla="*/ 737716 h 4449429"/>
              <a:gd name="connsiteX665" fmla="*/ 17021803 w 18982931"/>
              <a:gd name="connsiteY665" fmla="*/ 825107 h 4449429"/>
              <a:gd name="connsiteX666" fmla="*/ 17058379 w 18982931"/>
              <a:gd name="connsiteY666" fmla="*/ 825107 h 4449429"/>
              <a:gd name="connsiteX667" fmla="*/ 17058379 w 18982931"/>
              <a:gd name="connsiteY667" fmla="*/ 737716 h 4449429"/>
              <a:gd name="connsiteX668" fmla="*/ 17021803 w 18982931"/>
              <a:gd name="connsiteY668" fmla="*/ 737716 h 4449429"/>
              <a:gd name="connsiteX669" fmla="*/ 16955591 w 18982931"/>
              <a:gd name="connsiteY669" fmla="*/ 737716 h 4449429"/>
              <a:gd name="connsiteX670" fmla="*/ 16955591 w 18982931"/>
              <a:gd name="connsiteY670" fmla="*/ 825107 h 4449429"/>
              <a:gd name="connsiteX671" fmla="*/ 16992167 w 18982931"/>
              <a:gd name="connsiteY671" fmla="*/ 825107 h 4449429"/>
              <a:gd name="connsiteX672" fmla="*/ 16992167 w 18982931"/>
              <a:gd name="connsiteY672" fmla="*/ 737716 h 4449429"/>
              <a:gd name="connsiteX673" fmla="*/ 16955591 w 18982931"/>
              <a:gd name="connsiteY673" fmla="*/ 737716 h 4449429"/>
              <a:gd name="connsiteX674" fmla="*/ 16889375 w 18982931"/>
              <a:gd name="connsiteY674" fmla="*/ 737716 h 4449429"/>
              <a:gd name="connsiteX675" fmla="*/ 16889375 w 18982931"/>
              <a:gd name="connsiteY675" fmla="*/ 825107 h 4449429"/>
              <a:gd name="connsiteX676" fmla="*/ 16925951 w 18982931"/>
              <a:gd name="connsiteY676" fmla="*/ 825107 h 4449429"/>
              <a:gd name="connsiteX677" fmla="*/ 16925951 w 18982931"/>
              <a:gd name="connsiteY677" fmla="*/ 737716 h 4449429"/>
              <a:gd name="connsiteX678" fmla="*/ 16889375 w 18982931"/>
              <a:gd name="connsiteY678" fmla="*/ 737716 h 4449429"/>
              <a:gd name="connsiteX679" fmla="*/ 16823163 w 18982931"/>
              <a:gd name="connsiteY679" fmla="*/ 737716 h 4449429"/>
              <a:gd name="connsiteX680" fmla="*/ 16823163 w 18982931"/>
              <a:gd name="connsiteY680" fmla="*/ 825107 h 4449429"/>
              <a:gd name="connsiteX681" fmla="*/ 16859739 w 18982931"/>
              <a:gd name="connsiteY681" fmla="*/ 825107 h 4449429"/>
              <a:gd name="connsiteX682" fmla="*/ 16859739 w 18982931"/>
              <a:gd name="connsiteY682" fmla="*/ 737716 h 4449429"/>
              <a:gd name="connsiteX683" fmla="*/ 16823163 w 18982931"/>
              <a:gd name="connsiteY683" fmla="*/ 737716 h 4449429"/>
              <a:gd name="connsiteX684" fmla="*/ 16756948 w 18982931"/>
              <a:gd name="connsiteY684" fmla="*/ 737716 h 4449429"/>
              <a:gd name="connsiteX685" fmla="*/ 16756948 w 18982931"/>
              <a:gd name="connsiteY685" fmla="*/ 825107 h 4449429"/>
              <a:gd name="connsiteX686" fmla="*/ 16793523 w 18982931"/>
              <a:gd name="connsiteY686" fmla="*/ 825107 h 4449429"/>
              <a:gd name="connsiteX687" fmla="*/ 16793523 w 18982931"/>
              <a:gd name="connsiteY687" fmla="*/ 737716 h 4449429"/>
              <a:gd name="connsiteX688" fmla="*/ 16756948 w 18982931"/>
              <a:gd name="connsiteY688" fmla="*/ 737716 h 4449429"/>
              <a:gd name="connsiteX689" fmla="*/ 13739104 w 18982931"/>
              <a:gd name="connsiteY689" fmla="*/ 0 h 4449429"/>
              <a:gd name="connsiteX690" fmla="*/ 13842002 w 18982931"/>
              <a:gd name="connsiteY690" fmla="*/ 0 h 4449429"/>
              <a:gd name="connsiteX691" fmla="*/ 13883163 w 18982931"/>
              <a:gd name="connsiteY691" fmla="*/ 428067 h 4449429"/>
              <a:gd name="connsiteX692" fmla="*/ 13883163 w 18982931"/>
              <a:gd name="connsiteY692" fmla="*/ 456882 h 4449429"/>
              <a:gd name="connsiteX693" fmla="*/ 13907863 w 18982931"/>
              <a:gd name="connsiteY693" fmla="*/ 954919 h 4449429"/>
              <a:gd name="connsiteX694" fmla="*/ 13911978 w 18982931"/>
              <a:gd name="connsiteY694" fmla="*/ 1679340 h 4449429"/>
              <a:gd name="connsiteX695" fmla="*/ 13916091 w 18982931"/>
              <a:gd name="connsiteY695" fmla="*/ 2058015 h 4449429"/>
              <a:gd name="connsiteX696" fmla="*/ 13936673 w 18982931"/>
              <a:gd name="connsiteY696" fmla="*/ 2086829 h 4449429"/>
              <a:gd name="connsiteX697" fmla="*/ 13953138 w 18982931"/>
              <a:gd name="connsiteY697" fmla="*/ 2058015 h 4449429"/>
              <a:gd name="connsiteX698" fmla="*/ 13953138 w 18982931"/>
              <a:gd name="connsiteY698" fmla="*/ 1955115 h 4449429"/>
              <a:gd name="connsiteX699" fmla="*/ 13965483 w 18982931"/>
              <a:gd name="connsiteY699" fmla="*/ 1922188 h 4449429"/>
              <a:gd name="connsiteX700" fmla="*/ 13986066 w 18982931"/>
              <a:gd name="connsiteY700" fmla="*/ 1876909 h 4449429"/>
              <a:gd name="connsiteX701" fmla="*/ 13986066 w 18982931"/>
              <a:gd name="connsiteY701" fmla="*/ 1625834 h 4449429"/>
              <a:gd name="connsiteX702" fmla="*/ 14051922 w 18982931"/>
              <a:gd name="connsiteY702" fmla="*/ 1617602 h 4449429"/>
              <a:gd name="connsiteX703" fmla="*/ 14047992 w 18982931"/>
              <a:gd name="connsiteY703" fmla="*/ 1005560 h 4449429"/>
              <a:gd name="connsiteX704" fmla="*/ 14082534 w 18982931"/>
              <a:gd name="connsiteY704" fmla="*/ 1005560 h 4449429"/>
              <a:gd name="connsiteX705" fmla="*/ 14082534 w 18982931"/>
              <a:gd name="connsiteY705" fmla="*/ 868400 h 4449429"/>
              <a:gd name="connsiteX706" fmla="*/ 14047111 w 18982931"/>
              <a:gd name="connsiteY706" fmla="*/ 868400 h 4449429"/>
              <a:gd name="connsiteX707" fmla="*/ 14046442 w 18982931"/>
              <a:gd name="connsiteY707" fmla="*/ 764191 h 4449429"/>
              <a:gd name="connsiteX708" fmla="*/ 14187749 w 18982931"/>
              <a:gd name="connsiteY708" fmla="*/ 436300 h 4449429"/>
              <a:gd name="connsiteX709" fmla="*/ 14212445 w 18982931"/>
              <a:gd name="connsiteY709" fmla="*/ 411603 h 4449429"/>
              <a:gd name="connsiteX710" fmla="*/ 14410015 w 18982931"/>
              <a:gd name="connsiteY710" fmla="*/ 444532 h 4449429"/>
              <a:gd name="connsiteX711" fmla="*/ 14442947 w 18982931"/>
              <a:gd name="connsiteY711" fmla="*/ 275776 h 4449429"/>
              <a:gd name="connsiteX712" fmla="*/ 14479990 w 18982931"/>
              <a:gd name="connsiteY712" fmla="*/ 246961 h 4449429"/>
              <a:gd name="connsiteX713" fmla="*/ 14517032 w 18982931"/>
              <a:gd name="connsiteY713" fmla="*/ 271658 h 4449429"/>
              <a:gd name="connsiteX714" fmla="*/ 14574655 w 18982931"/>
              <a:gd name="connsiteY714" fmla="*/ 522739 h 4449429"/>
              <a:gd name="connsiteX715" fmla="*/ 14603469 w 18982931"/>
              <a:gd name="connsiteY715" fmla="*/ 1123678 h 4449429"/>
              <a:gd name="connsiteX716" fmla="*/ 14603469 w 18982931"/>
              <a:gd name="connsiteY716" fmla="*/ 1617602 h 4449429"/>
              <a:gd name="connsiteX717" fmla="*/ 14595237 w 18982931"/>
              <a:gd name="connsiteY717" fmla="*/ 1683457 h 4449429"/>
              <a:gd name="connsiteX718" fmla="*/ 14607589 w 18982931"/>
              <a:gd name="connsiteY718" fmla="*/ 1753429 h 4449429"/>
              <a:gd name="connsiteX719" fmla="*/ 14656976 w 18982931"/>
              <a:gd name="connsiteY719" fmla="*/ 1753429 h 4449429"/>
              <a:gd name="connsiteX720" fmla="*/ 14706369 w 18982931"/>
              <a:gd name="connsiteY720" fmla="*/ 1568210 h 4449429"/>
              <a:gd name="connsiteX721" fmla="*/ 14722833 w 18982931"/>
              <a:gd name="connsiteY721" fmla="*/ 1568210 h 4449429"/>
              <a:gd name="connsiteX722" fmla="*/ 14768111 w 18982931"/>
              <a:gd name="connsiteY722" fmla="*/ 1753429 h 4449429"/>
              <a:gd name="connsiteX723" fmla="*/ 14875128 w 18982931"/>
              <a:gd name="connsiteY723" fmla="*/ 1753429 h 4449429"/>
              <a:gd name="connsiteX724" fmla="*/ 14883360 w 18982931"/>
              <a:gd name="connsiteY724" fmla="*/ 1827516 h 4449429"/>
              <a:gd name="connsiteX725" fmla="*/ 14940984 w 18982931"/>
              <a:gd name="connsiteY725" fmla="*/ 1827516 h 4449429"/>
              <a:gd name="connsiteX726" fmla="*/ 15019191 w 18982931"/>
              <a:gd name="connsiteY726" fmla="*/ 1625834 h 4449429"/>
              <a:gd name="connsiteX727" fmla="*/ 15043883 w 18982931"/>
              <a:gd name="connsiteY727" fmla="*/ 1090750 h 4449429"/>
              <a:gd name="connsiteX728" fmla="*/ 15134436 w 18982931"/>
              <a:gd name="connsiteY728" fmla="*/ 1000197 h 4449429"/>
              <a:gd name="connsiteX729" fmla="*/ 15212643 w 18982931"/>
              <a:gd name="connsiteY729" fmla="*/ 1078400 h 4449429"/>
              <a:gd name="connsiteX730" fmla="*/ 15212643 w 18982931"/>
              <a:gd name="connsiteY730" fmla="*/ 1152488 h 4449429"/>
              <a:gd name="connsiteX731" fmla="*/ 15224993 w 18982931"/>
              <a:gd name="connsiteY731" fmla="*/ 1119560 h 4449429"/>
              <a:gd name="connsiteX732" fmla="*/ 15237338 w 18982931"/>
              <a:gd name="connsiteY732" fmla="*/ 563899 h 4449429"/>
              <a:gd name="connsiteX733" fmla="*/ 15290845 w 18982931"/>
              <a:gd name="connsiteY733" fmla="*/ 382793 h 4449429"/>
              <a:gd name="connsiteX734" fmla="*/ 15323772 w 18982931"/>
              <a:gd name="connsiteY734" fmla="*/ 300473 h 4449429"/>
              <a:gd name="connsiteX735" fmla="*/ 15364932 w 18982931"/>
              <a:gd name="connsiteY735" fmla="*/ 259313 h 4449429"/>
              <a:gd name="connsiteX736" fmla="*/ 15389634 w 18982931"/>
              <a:gd name="connsiteY736" fmla="*/ 296354 h 4449429"/>
              <a:gd name="connsiteX737" fmla="*/ 15401979 w 18982931"/>
              <a:gd name="connsiteY737" fmla="*/ 411603 h 4449429"/>
              <a:gd name="connsiteX738" fmla="*/ 15451371 w 18982931"/>
              <a:gd name="connsiteY738" fmla="*/ 703843 h 4449429"/>
              <a:gd name="connsiteX739" fmla="*/ 15455486 w 18982931"/>
              <a:gd name="connsiteY739" fmla="*/ 1173070 h 4449429"/>
              <a:gd name="connsiteX740" fmla="*/ 15455486 w 18982931"/>
              <a:gd name="connsiteY740" fmla="*/ 1238927 h 4449429"/>
              <a:gd name="connsiteX741" fmla="*/ 15727143 w 18982931"/>
              <a:gd name="connsiteY741" fmla="*/ 1238927 h 4449429"/>
              <a:gd name="connsiteX742" fmla="*/ 15727143 w 18982931"/>
              <a:gd name="connsiteY742" fmla="*/ 1465306 h 4449429"/>
              <a:gd name="connsiteX743" fmla="*/ 15772422 w 18982931"/>
              <a:gd name="connsiteY743" fmla="*/ 1469425 h 4449429"/>
              <a:gd name="connsiteX744" fmla="*/ 15850624 w 18982931"/>
              <a:gd name="connsiteY744" fmla="*/ 1551745 h 4449429"/>
              <a:gd name="connsiteX745" fmla="*/ 15850624 w 18982931"/>
              <a:gd name="connsiteY745" fmla="*/ 2224712 h 4449429"/>
              <a:gd name="connsiteX746" fmla="*/ 15923336 w 18982931"/>
              <a:gd name="connsiteY746" fmla="*/ 2224712 h 4449429"/>
              <a:gd name="connsiteX747" fmla="*/ 15924718 w 18982931"/>
              <a:gd name="connsiteY747" fmla="*/ 2177381 h 4449429"/>
              <a:gd name="connsiteX748" fmla="*/ 15982338 w 18982931"/>
              <a:gd name="connsiteY748" fmla="*/ 2103294 h 4449429"/>
              <a:gd name="connsiteX749" fmla="*/ 15986455 w 18982931"/>
              <a:gd name="connsiteY749" fmla="*/ 2045669 h 4449429"/>
              <a:gd name="connsiteX750" fmla="*/ 16002920 w 18982931"/>
              <a:gd name="connsiteY750" fmla="*/ 2033319 h 4449429"/>
              <a:gd name="connsiteX751" fmla="*/ 16015265 w 18982931"/>
              <a:gd name="connsiteY751" fmla="*/ 2041550 h 4449429"/>
              <a:gd name="connsiteX752" fmla="*/ 16056425 w 18982931"/>
              <a:gd name="connsiteY752" fmla="*/ 2210310 h 4449429"/>
              <a:gd name="connsiteX753" fmla="*/ 16056425 w 18982931"/>
              <a:gd name="connsiteY753" fmla="*/ 2276166 h 4449429"/>
              <a:gd name="connsiteX754" fmla="*/ 16077008 w 18982931"/>
              <a:gd name="connsiteY754" fmla="*/ 2276166 h 4449429"/>
              <a:gd name="connsiteX755" fmla="*/ 16097587 w 18982931"/>
              <a:gd name="connsiteY755" fmla="*/ 1938652 h 4449429"/>
              <a:gd name="connsiteX756" fmla="*/ 16122282 w 18982931"/>
              <a:gd name="connsiteY756" fmla="*/ 1934533 h 4449429"/>
              <a:gd name="connsiteX757" fmla="*/ 16155210 w 18982931"/>
              <a:gd name="connsiteY757" fmla="*/ 1938652 h 4449429"/>
              <a:gd name="connsiteX758" fmla="*/ 16155210 w 18982931"/>
              <a:gd name="connsiteY758" fmla="*/ 2272048 h 4449429"/>
              <a:gd name="connsiteX759" fmla="*/ 16175792 w 18982931"/>
              <a:gd name="connsiteY759" fmla="*/ 2276166 h 4449429"/>
              <a:gd name="connsiteX760" fmla="*/ 16192257 w 18982931"/>
              <a:gd name="connsiteY760" fmla="*/ 2243238 h 4449429"/>
              <a:gd name="connsiteX761" fmla="*/ 16192257 w 18982931"/>
              <a:gd name="connsiteY761" fmla="*/ 1992158 h 4449429"/>
              <a:gd name="connsiteX762" fmla="*/ 16192257 w 18982931"/>
              <a:gd name="connsiteY762" fmla="*/ 1774011 h 4449429"/>
              <a:gd name="connsiteX763" fmla="*/ 16488610 w 18982931"/>
              <a:gd name="connsiteY763" fmla="*/ 1774011 h 4449429"/>
              <a:gd name="connsiteX764" fmla="*/ 16538004 w 18982931"/>
              <a:gd name="connsiteY764" fmla="*/ 1823403 h 4449429"/>
              <a:gd name="connsiteX765" fmla="*/ 16538004 w 18982931"/>
              <a:gd name="connsiteY765" fmla="*/ 2029205 h 4449429"/>
              <a:gd name="connsiteX766" fmla="*/ 16550349 w 18982931"/>
              <a:gd name="connsiteY766" fmla="*/ 2033319 h 4449429"/>
              <a:gd name="connsiteX767" fmla="*/ 16566812 w 18982931"/>
              <a:gd name="connsiteY767" fmla="*/ 1992158 h 4449429"/>
              <a:gd name="connsiteX768" fmla="*/ 16570932 w 18982931"/>
              <a:gd name="connsiteY768" fmla="*/ 1695804 h 4449429"/>
              <a:gd name="connsiteX769" fmla="*/ 16566812 w 18982931"/>
              <a:gd name="connsiteY769" fmla="*/ 773813 h 4449429"/>
              <a:gd name="connsiteX770" fmla="*/ 16636788 w 18982931"/>
              <a:gd name="connsiteY770" fmla="*/ 646219 h 4449429"/>
              <a:gd name="connsiteX771" fmla="*/ 16723226 w 18982931"/>
              <a:gd name="connsiteY771" fmla="*/ 514506 h 4449429"/>
              <a:gd name="connsiteX772" fmla="*/ 16743805 w 18982931"/>
              <a:gd name="connsiteY772" fmla="*/ 481577 h 4449429"/>
              <a:gd name="connsiteX773" fmla="*/ 16817899 w 18982931"/>
              <a:gd name="connsiteY773" fmla="*/ 329283 h 4449429"/>
              <a:gd name="connsiteX774" fmla="*/ 16842595 w 18982931"/>
              <a:gd name="connsiteY774" fmla="*/ 275776 h 4449429"/>
              <a:gd name="connsiteX775" fmla="*/ 16859059 w 18982931"/>
              <a:gd name="connsiteY775" fmla="*/ 279891 h 4449429"/>
              <a:gd name="connsiteX776" fmla="*/ 16859059 w 18982931"/>
              <a:gd name="connsiteY776" fmla="*/ 337515 h 4449429"/>
              <a:gd name="connsiteX777" fmla="*/ 16867291 w 18982931"/>
              <a:gd name="connsiteY777" fmla="*/ 382793 h 4449429"/>
              <a:gd name="connsiteX778" fmla="*/ 16966075 w 18982931"/>
              <a:gd name="connsiteY778" fmla="*/ 436300 h 4449429"/>
              <a:gd name="connsiteX779" fmla="*/ 17031935 w 18982931"/>
              <a:gd name="connsiteY779" fmla="*/ 526852 h 4449429"/>
              <a:gd name="connsiteX780" fmla="*/ 17031935 w 18982931"/>
              <a:gd name="connsiteY780" fmla="*/ 596826 h 4449429"/>
              <a:gd name="connsiteX781" fmla="*/ 17060743 w 18982931"/>
              <a:gd name="connsiteY781" fmla="*/ 600941 h 4449429"/>
              <a:gd name="connsiteX782" fmla="*/ 17147183 w 18982931"/>
              <a:gd name="connsiteY782" fmla="*/ 691493 h 4449429"/>
              <a:gd name="connsiteX783" fmla="*/ 17147219 w 18982931"/>
              <a:gd name="connsiteY783" fmla="*/ 704240 h 4449429"/>
              <a:gd name="connsiteX784" fmla="*/ 17148515 w 18982931"/>
              <a:gd name="connsiteY784" fmla="*/ 704240 h 4449429"/>
              <a:gd name="connsiteX785" fmla="*/ 17148515 w 18982931"/>
              <a:gd name="connsiteY785" fmla="*/ 880086 h 4449429"/>
              <a:gd name="connsiteX786" fmla="*/ 17147731 w 18982931"/>
              <a:gd name="connsiteY786" fmla="*/ 880086 h 4449429"/>
              <a:gd name="connsiteX787" fmla="*/ 17151295 w 18982931"/>
              <a:gd name="connsiteY787" fmla="*/ 2103294 h 4449429"/>
              <a:gd name="connsiteX788" fmla="*/ 17151295 w 18982931"/>
              <a:gd name="connsiteY788" fmla="*/ 2152686 h 4449429"/>
              <a:gd name="connsiteX789" fmla="*/ 17225383 w 18982931"/>
              <a:gd name="connsiteY789" fmla="*/ 2152686 h 4449429"/>
              <a:gd name="connsiteX790" fmla="*/ 17225383 w 18982931"/>
              <a:gd name="connsiteY790" fmla="*/ 1811053 h 4449429"/>
              <a:gd name="connsiteX791" fmla="*/ 17307703 w 18982931"/>
              <a:gd name="connsiteY791" fmla="*/ 1757546 h 4449429"/>
              <a:gd name="connsiteX792" fmla="*/ 17307703 w 18982931"/>
              <a:gd name="connsiteY792" fmla="*/ 1889260 h 4449429"/>
              <a:gd name="connsiteX793" fmla="*/ 17336519 w 18982931"/>
              <a:gd name="connsiteY793" fmla="*/ 1926302 h 4449429"/>
              <a:gd name="connsiteX794" fmla="*/ 17381799 w 18982931"/>
              <a:gd name="connsiteY794" fmla="*/ 1975695 h 4449429"/>
              <a:gd name="connsiteX795" fmla="*/ 17381799 w 18982931"/>
              <a:gd name="connsiteY795" fmla="*/ 2165031 h 4449429"/>
              <a:gd name="connsiteX796" fmla="*/ 17562899 w 18982931"/>
              <a:gd name="connsiteY796" fmla="*/ 2165031 h 4449429"/>
              <a:gd name="connsiteX797" fmla="*/ 17562899 w 18982931"/>
              <a:gd name="connsiteY797" fmla="*/ 2329673 h 4449429"/>
              <a:gd name="connsiteX798" fmla="*/ 17575251 w 18982931"/>
              <a:gd name="connsiteY798" fmla="*/ 2329673 h 4449429"/>
              <a:gd name="connsiteX799" fmla="*/ 17575251 w 18982931"/>
              <a:gd name="connsiteY799" fmla="*/ 2127989 h 4449429"/>
              <a:gd name="connsiteX800" fmla="*/ 17591711 w 18982931"/>
              <a:gd name="connsiteY800" fmla="*/ 1609370 h 4449429"/>
              <a:gd name="connsiteX801" fmla="*/ 17604059 w 18982931"/>
              <a:gd name="connsiteY801" fmla="*/ 1584673 h 4449429"/>
              <a:gd name="connsiteX802" fmla="*/ 17711083 w 18982931"/>
              <a:gd name="connsiteY802" fmla="*/ 1580555 h 4449429"/>
              <a:gd name="connsiteX803" fmla="*/ 17735775 w 18982931"/>
              <a:gd name="connsiteY803" fmla="*/ 1609370 h 4449429"/>
              <a:gd name="connsiteX804" fmla="*/ 17772819 w 18982931"/>
              <a:gd name="connsiteY804" fmla="*/ 1613483 h 4449429"/>
              <a:gd name="connsiteX805" fmla="*/ 17768699 w 18982931"/>
              <a:gd name="connsiteY805" fmla="*/ 1559977 h 4449429"/>
              <a:gd name="connsiteX806" fmla="*/ 17772819 w 18982931"/>
              <a:gd name="connsiteY806" fmla="*/ 1531163 h 4449429"/>
              <a:gd name="connsiteX807" fmla="*/ 17797515 w 18982931"/>
              <a:gd name="connsiteY807" fmla="*/ 1469425 h 4449429"/>
              <a:gd name="connsiteX808" fmla="*/ 17797515 w 18982931"/>
              <a:gd name="connsiteY808" fmla="*/ 1374754 h 4449429"/>
              <a:gd name="connsiteX809" fmla="*/ 17813979 w 18982931"/>
              <a:gd name="connsiteY809" fmla="*/ 1374754 h 4449429"/>
              <a:gd name="connsiteX810" fmla="*/ 17834559 w 18982931"/>
              <a:gd name="connsiteY810" fmla="*/ 1424146 h 4449429"/>
              <a:gd name="connsiteX811" fmla="*/ 17912763 w 18982931"/>
              <a:gd name="connsiteY811" fmla="*/ 1378872 h 4449429"/>
              <a:gd name="connsiteX812" fmla="*/ 18069171 w 18982931"/>
              <a:gd name="connsiteY812" fmla="*/ 1415914 h 4449429"/>
              <a:gd name="connsiteX813" fmla="*/ 18069171 w 18982931"/>
              <a:gd name="connsiteY813" fmla="*/ 1576442 h 4449429"/>
              <a:gd name="connsiteX814" fmla="*/ 18237927 w 18982931"/>
              <a:gd name="connsiteY814" fmla="*/ 1576442 h 4449429"/>
              <a:gd name="connsiteX815" fmla="*/ 18237927 w 18982931"/>
              <a:gd name="connsiteY815" fmla="*/ 1642297 h 4449429"/>
              <a:gd name="connsiteX816" fmla="*/ 18270859 w 18982931"/>
              <a:gd name="connsiteY816" fmla="*/ 1691690 h 4449429"/>
              <a:gd name="connsiteX817" fmla="*/ 18270859 w 18982931"/>
              <a:gd name="connsiteY817" fmla="*/ 1704036 h 4449429"/>
              <a:gd name="connsiteX818" fmla="*/ 18274975 w 18982931"/>
              <a:gd name="connsiteY818" fmla="*/ 1926302 h 4449429"/>
              <a:gd name="connsiteX819" fmla="*/ 18279087 w 18982931"/>
              <a:gd name="connsiteY819" fmla="*/ 1938652 h 4449429"/>
              <a:gd name="connsiteX820" fmla="*/ 18320247 w 18982931"/>
              <a:gd name="connsiteY820" fmla="*/ 1934533 h 4449429"/>
              <a:gd name="connsiteX821" fmla="*/ 18320247 w 18982931"/>
              <a:gd name="connsiteY821" fmla="*/ 1144256 h 4449429"/>
              <a:gd name="connsiteX822" fmla="*/ 18303783 w 18982931"/>
              <a:gd name="connsiteY822" fmla="*/ 1111328 h 4449429"/>
              <a:gd name="connsiteX823" fmla="*/ 18287323 w 18982931"/>
              <a:gd name="connsiteY823" fmla="*/ 1024893 h 4449429"/>
              <a:gd name="connsiteX824" fmla="*/ 18336711 w 18982931"/>
              <a:gd name="connsiteY824" fmla="*/ 1000197 h 4449429"/>
              <a:gd name="connsiteX825" fmla="*/ 18361407 w 18982931"/>
              <a:gd name="connsiteY825" fmla="*/ 996079 h 4449429"/>
              <a:gd name="connsiteX826" fmla="*/ 18373759 w 18982931"/>
              <a:gd name="connsiteY826" fmla="*/ 946687 h 4449429"/>
              <a:gd name="connsiteX827" fmla="*/ 18534287 w 18982931"/>
              <a:gd name="connsiteY827" fmla="*/ 946687 h 4449429"/>
              <a:gd name="connsiteX828" fmla="*/ 18563095 w 18982931"/>
              <a:gd name="connsiteY828" fmla="*/ 798510 h 4449429"/>
              <a:gd name="connsiteX829" fmla="*/ 18731851 w 18982931"/>
              <a:gd name="connsiteY829" fmla="*/ 806742 h 4449429"/>
              <a:gd name="connsiteX830" fmla="*/ 18773011 w 18982931"/>
              <a:gd name="connsiteY830" fmla="*/ 798510 h 4449429"/>
              <a:gd name="connsiteX831" fmla="*/ 18822407 w 18982931"/>
              <a:gd name="connsiteY831" fmla="*/ 893180 h 4449429"/>
              <a:gd name="connsiteX832" fmla="*/ 18822407 w 18982931"/>
              <a:gd name="connsiteY832" fmla="*/ 963151 h 4449429"/>
              <a:gd name="connsiteX833" fmla="*/ 18982931 w 18982931"/>
              <a:gd name="connsiteY833" fmla="*/ 983734 h 4449429"/>
              <a:gd name="connsiteX834" fmla="*/ 18982931 w 18982931"/>
              <a:gd name="connsiteY834" fmla="*/ 4449429 h 4449429"/>
              <a:gd name="connsiteX835" fmla="*/ 11998023 w 18982931"/>
              <a:gd name="connsiteY835" fmla="*/ 4449429 h 4449429"/>
              <a:gd name="connsiteX836" fmla="*/ 11995198 w 18982931"/>
              <a:gd name="connsiteY836" fmla="*/ 4429646 h 4449429"/>
              <a:gd name="connsiteX837" fmla="*/ 11992726 w 18982931"/>
              <a:gd name="connsiteY837" fmla="*/ 4449425 h 4449429"/>
              <a:gd name="connsiteX838" fmla="*/ 8153658 w 18982931"/>
              <a:gd name="connsiteY838" fmla="*/ 4449425 h 4449429"/>
              <a:gd name="connsiteX839" fmla="*/ 8153658 w 18982931"/>
              <a:gd name="connsiteY839" fmla="*/ 4449429 h 4449429"/>
              <a:gd name="connsiteX840" fmla="*/ 6861227 w 18982931"/>
              <a:gd name="connsiteY840" fmla="*/ 4449429 h 4449429"/>
              <a:gd name="connsiteX841" fmla="*/ 6859697 w 18982931"/>
              <a:gd name="connsiteY841" fmla="*/ 4432598 h 4449429"/>
              <a:gd name="connsiteX842" fmla="*/ 6858292 w 18982931"/>
              <a:gd name="connsiteY842" fmla="*/ 4449425 h 4449429"/>
              <a:gd name="connsiteX843" fmla="*/ 7922 w 18982931"/>
              <a:gd name="connsiteY843" fmla="*/ 4440866 h 4449429"/>
              <a:gd name="connsiteX844" fmla="*/ 0 w 18982931"/>
              <a:gd name="connsiteY844" fmla="*/ 1181446 h 4449429"/>
              <a:gd name="connsiteX845" fmla="*/ 169756 w 18982931"/>
              <a:gd name="connsiteY845" fmla="*/ 979616 h 4449429"/>
              <a:gd name="connsiteX846" fmla="*/ 301466 w 18982931"/>
              <a:gd name="connsiteY846" fmla="*/ 971384 h 4449429"/>
              <a:gd name="connsiteX847" fmla="*/ 301466 w 18982931"/>
              <a:gd name="connsiteY847" fmla="*/ 909640 h 4449429"/>
              <a:gd name="connsiteX848" fmla="*/ 346746 w 18982931"/>
              <a:gd name="connsiteY848" fmla="*/ 810855 h 4449429"/>
              <a:gd name="connsiteX849" fmla="*/ 571541 w 18982931"/>
              <a:gd name="connsiteY849" fmla="*/ 799909 h 4449429"/>
              <a:gd name="connsiteX850" fmla="*/ 581356 w 18982931"/>
              <a:gd name="connsiteY850" fmla="*/ 963151 h 4449429"/>
              <a:gd name="connsiteX851" fmla="*/ 737766 w 18982931"/>
              <a:gd name="connsiteY851" fmla="*/ 963151 h 4449429"/>
              <a:gd name="connsiteX852" fmla="*/ 750116 w 18982931"/>
              <a:gd name="connsiteY852" fmla="*/ 1012543 h 4449429"/>
              <a:gd name="connsiteX853" fmla="*/ 778926 w 18982931"/>
              <a:gd name="connsiteY853" fmla="*/ 1016657 h 4449429"/>
              <a:gd name="connsiteX854" fmla="*/ 820087 w 18982931"/>
              <a:gd name="connsiteY854" fmla="*/ 1041353 h 4449429"/>
              <a:gd name="connsiteX855" fmla="*/ 820087 w 18982931"/>
              <a:gd name="connsiteY855" fmla="*/ 1119560 h 4449429"/>
              <a:gd name="connsiteX856" fmla="*/ 791276 w 18982931"/>
              <a:gd name="connsiteY856" fmla="*/ 1193648 h 4449429"/>
              <a:gd name="connsiteX857" fmla="*/ 791276 w 18982931"/>
              <a:gd name="connsiteY857" fmla="*/ 1580555 h 4449429"/>
              <a:gd name="connsiteX858" fmla="*/ 791276 w 18982931"/>
              <a:gd name="connsiteY858" fmla="*/ 1955112 h 4449429"/>
              <a:gd name="connsiteX859" fmla="*/ 840669 w 18982931"/>
              <a:gd name="connsiteY859" fmla="*/ 1950998 h 4449429"/>
              <a:gd name="connsiteX860" fmla="*/ 844783 w 18982931"/>
              <a:gd name="connsiteY860" fmla="*/ 1720500 h 4449429"/>
              <a:gd name="connsiteX861" fmla="*/ 873596 w 18982931"/>
              <a:gd name="connsiteY861" fmla="*/ 1597020 h 4449429"/>
              <a:gd name="connsiteX862" fmla="*/ 906526 w 18982931"/>
              <a:gd name="connsiteY862" fmla="*/ 1584670 h 4449429"/>
              <a:gd name="connsiteX863" fmla="*/ 1034120 w 18982931"/>
              <a:gd name="connsiteY863" fmla="*/ 1584670 h 4449429"/>
              <a:gd name="connsiteX864" fmla="*/ 1034120 w 18982931"/>
              <a:gd name="connsiteY864" fmla="*/ 1420028 h 4449429"/>
              <a:gd name="connsiteX865" fmla="*/ 1190528 w 18982931"/>
              <a:gd name="connsiteY865" fmla="*/ 1378868 h 4449429"/>
              <a:gd name="connsiteX866" fmla="*/ 1211112 w 18982931"/>
              <a:gd name="connsiteY866" fmla="*/ 1424146 h 4449429"/>
              <a:gd name="connsiteX867" fmla="*/ 1260505 w 18982931"/>
              <a:gd name="connsiteY867" fmla="*/ 1424146 h 4449429"/>
              <a:gd name="connsiteX868" fmla="*/ 1276969 w 18982931"/>
              <a:gd name="connsiteY868" fmla="*/ 1387099 h 4449429"/>
              <a:gd name="connsiteX869" fmla="*/ 1289312 w 18982931"/>
              <a:gd name="connsiteY869" fmla="*/ 1395331 h 4449429"/>
              <a:gd name="connsiteX870" fmla="*/ 1322242 w 18982931"/>
              <a:gd name="connsiteY870" fmla="*/ 1559973 h 4449429"/>
              <a:gd name="connsiteX871" fmla="*/ 1318126 w 18982931"/>
              <a:gd name="connsiteY871" fmla="*/ 1576437 h 4449429"/>
              <a:gd name="connsiteX872" fmla="*/ 1326360 w 18982931"/>
              <a:gd name="connsiteY872" fmla="*/ 1621715 h 4449429"/>
              <a:gd name="connsiteX873" fmla="*/ 1359290 w 18982931"/>
              <a:gd name="connsiteY873" fmla="*/ 1597020 h 4449429"/>
              <a:gd name="connsiteX874" fmla="*/ 1375751 w 18982931"/>
              <a:gd name="connsiteY874" fmla="*/ 1588787 h 4449429"/>
              <a:gd name="connsiteX875" fmla="*/ 1486884 w 18982931"/>
              <a:gd name="connsiteY875" fmla="*/ 1588787 h 4449429"/>
              <a:gd name="connsiteX876" fmla="*/ 1507466 w 18982931"/>
              <a:gd name="connsiteY876" fmla="*/ 2337905 h 4449429"/>
              <a:gd name="connsiteX877" fmla="*/ 1523929 w 18982931"/>
              <a:gd name="connsiteY877" fmla="*/ 2337905 h 4449429"/>
              <a:gd name="connsiteX878" fmla="*/ 1523929 w 18982931"/>
              <a:gd name="connsiteY878" fmla="*/ 2169146 h 4449429"/>
              <a:gd name="connsiteX879" fmla="*/ 1692685 w 18982931"/>
              <a:gd name="connsiteY879" fmla="*/ 2169146 h 4449429"/>
              <a:gd name="connsiteX880" fmla="*/ 1692685 w 18982931"/>
              <a:gd name="connsiteY880" fmla="*/ 2020968 h 4449429"/>
              <a:gd name="connsiteX881" fmla="*/ 1766772 w 18982931"/>
              <a:gd name="connsiteY881" fmla="*/ 1922183 h 4449429"/>
              <a:gd name="connsiteX882" fmla="*/ 1766772 w 18982931"/>
              <a:gd name="connsiteY882" fmla="*/ 1757542 h 4449429"/>
              <a:gd name="connsiteX883" fmla="*/ 1849095 w 18982931"/>
              <a:gd name="connsiteY883" fmla="*/ 1757542 h 4449429"/>
              <a:gd name="connsiteX884" fmla="*/ 1849095 w 18982931"/>
              <a:gd name="connsiteY884" fmla="*/ 2156799 h 4449429"/>
              <a:gd name="connsiteX885" fmla="*/ 1919070 w 18982931"/>
              <a:gd name="connsiteY885" fmla="*/ 2156799 h 4449429"/>
              <a:gd name="connsiteX886" fmla="*/ 1919070 w 18982931"/>
              <a:gd name="connsiteY886" fmla="*/ 1864559 h 4449429"/>
              <a:gd name="connsiteX887" fmla="*/ 1919070 w 18982931"/>
              <a:gd name="connsiteY887" fmla="*/ 695608 h 4449429"/>
              <a:gd name="connsiteX888" fmla="*/ 2005504 w 18982931"/>
              <a:gd name="connsiteY888" fmla="*/ 609173 h 4449429"/>
              <a:gd name="connsiteX889" fmla="*/ 2026085 w 18982931"/>
              <a:gd name="connsiteY889" fmla="*/ 605054 h 4449429"/>
              <a:gd name="connsiteX890" fmla="*/ 2100174 w 18982931"/>
              <a:gd name="connsiteY890" fmla="*/ 448645 h 4449429"/>
              <a:gd name="connsiteX891" fmla="*/ 2137215 w 18982931"/>
              <a:gd name="connsiteY891" fmla="*/ 407485 h 4449429"/>
              <a:gd name="connsiteX892" fmla="*/ 2194840 w 18982931"/>
              <a:gd name="connsiteY892" fmla="*/ 337515 h 4449429"/>
              <a:gd name="connsiteX893" fmla="*/ 2198958 w 18982931"/>
              <a:gd name="connsiteY893" fmla="*/ 292236 h 4449429"/>
              <a:gd name="connsiteX894" fmla="*/ 2240121 w 18982931"/>
              <a:gd name="connsiteY894" fmla="*/ 358093 h 4449429"/>
              <a:gd name="connsiteX895" fmla="*/ 2273047 w 18982931"/>
              <a:gd name="connsiteY895" fmla="*/ 444532 h 4449429"/>
              <a:gd name="connsiteX896" fmla="*/ 2330670 w 18982931"/>
              <a:gd name="connsiteY896" fmla="*/ 563894 h 4449429"/>
              <a:gd name="connsiteX897" fmla="*/ 2351248 w 18982931"/>
              <a:gd name="connsiteY897" fmla="*/ 613286 h 4449429"/>
              <a:gd name="connsiteX898" fmla="*/ 2429455 w 18982931"/>
              <a:gd name="connsiteY898" fmla="*/ 675029 h 4449429"/>
              <a:gd name="connsiteX899" fmla="*/ 2470614 w 18982931"/>
              <a:gd name="connsiteY899" fmla="*/ 757350 h 4449429"/>
              <a:gd name="connsiteX900" fmla="*/ 2470614 w 18982931"/>
              <a:gd name="connsiteY900" fmla="*/ 1086631 h 4449429"/>
              <a:gd name="connsiteX901" fmla="*/ 2470614 w 18982931"/>
              <a:gd name="connsiteY901" fmla="*/ 2008622 h 4449429"/>
              <a:gd name="connsiteX902" fmla="*/ 2487080 w 18982931"/>
              <a:gd name="connsiteY902" fmla="*/ 2053897 h 4449429"/>
              <a:gd name="connsiteX903" fmla="*/ 2499426 w 18982931"/>
              <a:gd name="connsiteY903" fmla="*/ 1897488 h 4449429"/>
              <a:gd name="connsiteX904" fmla="*/ 2602322 w 18982931"/>
              <a:gd name="connsiteY904" fmla="*/ 1798703 h 4449429"/>
              <a:gd name="connsiteX905" fmla="*/ 2836935 w 18982931"/>
              <a:gd name="connsiteY905" fmla="*/ 1798703 h 4449429"/>
              <a:gd name="connsiteX906" fmla="*/ 2836935 w 18982931"/>
              <a:gd name="connsiteY906" fmla="*/ 1860446 h 4449429"/>
              <a:gd name="connsiteX907" fmla="*/ 2836935 w 18982931"/>
              <a:gd name="connsiteY907" fmla="*/ 2263816 h 4449429"/>
              <a:gd name="connsiteX908" fmla="*/ 2845169 w 18982931"/>
              <a:gd name="connsiteY908" fmla="*/ 2304976 h 4449429"/>
              <a:gd name="connsiteX909" fmla="*/ 2861629 w 18982931"/>
              <a:gd name="connsiteY909" fmla="*/ 2300858 h 4449429"/>
              <a:gd name="connsiteX910" fmla="*/ 2861629 w 18982931"/>
              <a:gd name="connsiteY910" fmla="*/ 2247351 h 4449429"/>
              <a:gd name="connsiteX911" fmla="*/ 2869861 w 18982931"/>
              <a:gd name="connsiteY911" fmla="*/ 1996272 h 4449429"/>
              <a:gd name="connsiteX912" fmla="*/ 2923374 w 18982931"/>
              <a:gd name="connsiteY912" fmla="*/ 1967462 h 4449429"/>
              <a:gd name="connsiteX913" fmla="*/ 2939836 w 18982931"/>
              <a:gd name="connsiteY913" fmla="*/ 2300858 h 4449429"/>
              <a:gd name="connsiteX914" fmla="*/ 2956300 w 18982931"/>
              <a:gd name="connsiteY914" fmla="*/ 2300858 h 4449429"/>
              <a:gd name="connsiteX915" fmla="*/ 2989230 w 18982931"/>
              <a:gd name="connsiteY915" fmla="*/ 2111521 h 4449429"/>
              <a:gd name="connsiteX916" fmla="*/ 3018038 w 18982931"/>
              <a:gd name="connsiteY916" fmla="*/ 2058015 h 4449429"/>
              <a:gd name="connsiteX917" fmla="*/ 3034502 w 18982931"/>
              <a:gd name="connsiteY917" fmla="*/ 2123871 h 4449429"/>
              <a:gd name="connsiteX918" fmla="*/ 3038620 w 18982931"/>
              <a:gd name="connsiteY918" fmla="*/ 2132104 h 4449429"/>
              <a:gd name="connsiteX919" fmla="*/ 3088018 w 18982931"/>
              <a:gd name="connsiteY919" fmla="*/ 2140336 h 4449429"/>
              <a:gd name="connsiteX920" fmla="*/ 3095320 w 18982931"/>
              <a:gd name="connsiteY920" fmla="*/ 2275334 h 4449429"/>
              <a:gd name="connsiteX921" fmla="*/ 3162101 w 18982931"/>
              <a:gd name="connsiteY921" fmla="*/ 2275334 h 4449429"/>
              <a:gd name="connsiteX922" fmla="*/ 3162101 w 18982931"/>
              <a:gd name="connsiteY922" fmla="*/ 1580555 h 4449429"/>
              <a:gd name="connsiteX923" fmla="*/ 3162101 w 18982931"/>
              <a:gd name="connsiteY923" fmla="*/ 1531163 h 4449429"/>
              <a:gd name="connsiteX924" fmla="*/ 3199146 w 18982931"/>
              <a:gd name="connsiteY924" fmla="*/ 1498235 h 4449429"/>
              <a:gd name="connsiteX925" fmla="*/ 3281469 w 18982931"/>
              <a:gd name="connsiteY925" fmla="*/ 1498235 h 4449429"/>
              <a:gd name="connsiteX926" fmla="*/ 3281469 w 18982931"/>
              <a:gd name="connsiteY926" fmla="*/ 1325362 h 4449429"/>
              <a:gd name="connsiteX927" fmla="*/ 3343207 w 18982931"/>
              <a:gd name="connsiteY927" fmla="*/ 1263619 h 4449429"/>
              <a:gd name="connsiteX928" fmla="*/ 3544891 w 18982931"/>
              <a:gd name="connsiteY928" fmla="*/ 1263619 h 4449429"/>
              <a:gd name="connsiteX929" fmla="*/ 3544891 w 18982931"/>
              <a:gd name="connsiteY929" fmla="*/ 712071 h 4449429"/>
              <a:gd name="connsiteX930" fmla="*/ 3561357 w 18982931"/>
              <a:gd name="connsiteY930" fmla="*/ 555662 h 4449429"/>
              <a:gd name="connsiteX931" fmla="*/ 3606633 w 18982931"/>
              <a:gd name="connsiteY931" fmla="*/ 316933 h 4449429"/>
              <a:gd name="connsiteX932" fmla="*/ 3614865 w 18982931"/>
              <a:gd name="connsiteY932" fmla="*/ 279891 h 4449429"/>
              <a:gd name="connsiteX933" fmla="*/ 3676603 w 18982931"/>
              <a:gd name="connsiteY933" fmla="*/ 341628 h 4449429"/>
              <a:gd name="connsiteX934" fmla="*/ 3684835 w 18982931"/>
              <a:gd name="connsiteY934" fmla="*/ 386907 h 4449429"/>
              <a:gd name="connsiteX935" fmla="*/ 3742460 w 18982931"/>
              <a:gd name="connsiteY935" fmla="*/ 481574 h 4449429"/>
              <a:gd name="connsiteX936" fmla="*/ 3763042 w 18982931"/>
              <a:gd name="connsiteY936" fmla="*/ 703838 h 4449429"/>
              <a:gd name="connsiteX937" fmla="*/ 3763042 w 18982931"/>
              <a:gd name="connsiteY937" fmla="*/ 1144256 h 4449429"/>
              <a:gd name="connsiteX938" fmla="*/ 3771275 w 18982931"/>
              <a:gd name="connsiteY938" fmla="*/ 1181298 h 4449429"/>
              <a:gd name="connsiteX939" fmla="*/ 3775390 w 18982931"/>
              <a:gd name="connsiteY939" fmla="*/ 1115443 h 4449429"/>
              <a:gd name="connsiteX940" fmla="*/ 3923568 w 18982931"/>
              <a:gd name="connsiteY940" fmla="*/ 996079 h 4449429"/>
              <a:gd name="connsiteX941" fmla="*/ 3940029 w 18982931"/>
              <a:gd name="connsiteY941" fmla="*/ 1020776 h 4449429"/>
              <a:gd name="connsiteX942" fmla="*/ 3960611 w 18982931"/>
              <a:gd name="connsiteY942" fmla="*/ 1321244 h 4449429"/>
              <a:gd name="connsiteX943" fmla="*/ 3960611 w 18982931"/>
              <a:gd name="connsiteY943" fmla="*/ 1584670 h 4449429"/>
              <a:gd name="connsiteX944" fmla="*/ 3977076 w 18982931"/>
              <a:gd name="connsiteY944" fmla="*/ 1625830 h 4449429"/>
              <a:gd name="connsiteX945" fmla="*/ 4010007 w 18982931"/>
              <a:gd name="connsiteY945" fmla="*/ 1666990 h 4449429"/>
              <a:gd name="connsiteX946" fmla="*/ 4055279 w 18982931"/>
              <a:gd name="connsiteY946" fmla="*/ 1819286 h 4449429"/>
              <a:gd name="connsiteX947" fmla="*/ 4104670 w 18982931"/>
              <a:gd name="connsiteY947" fmla="*/ 1819286 h 4449429"/>
              <a:gd name="connsiteX948" fmla="*/ 4108788 w 18982931"/>
              <a:gd name="connsiteY948" fmla="*/ 1741079 h 4449429"/>
              <a:gd name="connsiteX949" fmla="*/ 4211689 w 18982931"/>
              <a:gd name="connsiteY949" fmla="*/ 1741079 h 4449429"/>
              <a:gd name="connsiteX950" fmla="*/ 4252847 w 18982931"/>
              <a:gd name="connsiteY950" fmla="*/ 1559973 h 4449429"/>
              <a:gd name="connsiteX951" fmla="*/ 4265197 w 18982931"/>
              <a:gd name="connsiteY951" fmla="*/ 1559973 h 4449429"/>
              <a:gd name="connsiteX952" fmla="*/ 4277546 w 18982931"/>
              <a:gd name="connsiteY952" fmla="*/ 1592900 h 4449429"/>
              <a:gd name="connsiteX953" fmla="*/ 4302239 w 18982931"/>
              <a:gd name="connsiteY953" fmla="*/ 1708150 h 4449429"/>
              <a:gd name="connsiteX954" fmla="*/ 4368100 w 18982931"/>
              <a:gd name="connsiteY954" fmla="*/ 1741079 h 4449429"/>
              <a:gd name="connsiteX955" fmla="*/ 4363984 w 18982931"/>
              <a:gd name="connsiteY955" fmla="*/ 1634062 h 4449429"/>
              <a:gd name="connsiteX956" fmla="*/ 4372218 w 18982931"/>
              <a:gd name="connsiteY956" fmla="*/ 839670 h 4449429"/>
              <a:gd name="connsiteX957" fmla="*/ 4442184 w 18982931"/>
              <a:gd name="connsiteY957" fmla="*/ 279891 h 4449429"/>
              <a:gd name="connsiteX958" fmla="*/ 4479230 w 18982931"/>
              <a:gd name="connsiteY958" fmla="*/ 234611 h 4449429"/>
              <a:gd name="connsiteX959" fmla="*/ 4520394 w 18982931"/>
              <a:gd name="connsiteY959" fmla="*/ 284004 h 4449429"/>
              <a:gd name="connsiteX960" fmla="*/ 4549200 w 18982931"/>
              <a:gd name="connsiteY960" fmla="*/ 440413 h 4449429"/>
              <a:gd name="connsiteX961" fmla="*/ 4680914 w 18982931"/>
              <a:gd name="connsiteY961" fmla="*/ 395140 h 4449429"/>
              <a:gd name="connsiteX962" fmla="*/ 4759121 w 18982931"/>
              <a:gd name="connsiteY962" fmla="*/ 460995 h 4449429"/>
              <a:gd name="connsiteX963" fmla="*/ 4771466 w 18982931"/>
              <a:gd name="connsiteY963" fmla="*/ 493924 h 4449429"/>
              <a:gd name="connsiteX964" fmla="*/ 4888657 w 18982931"/>
              <a:gd name="connsiteY964" fmla="*/ 747622 h 4449429"/>
              <a:gd name="connsiteX965" fmla="*/ 4888893 w 18982931"/>
              <a:gd name="connsiteY965" fmla="*/ 807315 h 4449429"/>
              <a:gd name="connsiteX966" fmla="*/ 4856617 w 18982931"/>
              <a:gd name="connsiteY966" fmla="*/ 807315 h 4449429"/>
              <a:gd name="connsiteX967" fmla="*/ 4856617 w 18982931"/>
              <a:gd name="connsiteY967" fmla="*/ 944475 h 4449429"/>
              <a:gd name="connsiteX968" fmla="*/ 4888332 w 18982931"/>
              <a:gd name="connsiteY968" fmla="*/ 944475 h 4449429"/>
              <a:gd name="connsiteX969" fmla="*/ 4888325 w 18982931"/>
              <a:gd name="connsiteY969" fmla="*/ 945600 h 4449429"/>
              <a:gd name="connsiteX970" fmla="*/ 4890835 w 18982931"/>
              <a:gd name="connsiteY970" fmla="*/ 1609365 h 4449429"/>
              <a:gd name="connsiteX971" fmla="*/ 4952574 w 18982931"/>
              <a:gd name="connsiteY971" fmla="*/ 1617597 h 4449429"/>
              <a:gd name="connsiteX972" fmla="*/ 4952574 w 18982931"/>
              <a:gd name="connsiteY972" fmla="*/ 1868678 h 4449429"/>
              <a:gd name="connsiteX973" fmla="*/ 4956691 w 18982931"/>
              <a:gd name="connsiteY973" fmla="*/ 1905720 h 4449429"/>
              <a:gd name="connsiteX974" fmla="*/ 4981387 w 18982931"/>
              <a:gd name="connsiteY974" fmla="*/ 1967462 h 4449429"/>
              <a:gd name="connsiteX975" fmla="*/ 4981387 w 18982931"/>
              <a:gd name="connsiteY975" fmla="*/ 2058015 h 4449429"/>
              <a:gd name="connsiteX976" fmla="*/ 5001966 w 18982931"/>
              <a:gd name="connsiteY976" fmla="*/ 2086824 h 4449429"/>
              <a:gd name="connsiteX977" fmla="*/ 5018429 w 18982931"/>
              <a:gd name="connsiteY977" fmla="*/ 2078592 h 4449429"/>
              <a:gd name="connsiteX978" fmla="*/ 5018429 w 18982931"/>
              <a:gd name="connsiteY978" fmla="*/ 1881023 h 4449429"/>
              <a:gd name="connsiteX979" fmla="*/ 5018429 w 18982931"/>
              <a:gd name="connsiteY979" fmla="*/ 1366522 h 4449429"/>
              <a:gd name="connsiteX980" fmla="*/ 5034894 w 18982931"/>
              <a:gd name="connsiteY980" fmla="*/ 864367 h 4449429"/>
              <a:gd name="connsiteX981" fmla="*/ 5067821 w 18982931"/>
              <a:gd name="connsiteY981" fmla="*/ 197569 h 4449429"/>
              <a:gd name="connsiteX982" fmla="*/ 5080173 w 18982931"/>
              <a:gd name="connsiteY982" fmla="*/ 102899 h 4449429"/>
              <a:gd name="connsiteX983" fmla="*/ 5216000 w 18982931"/>
              <a:gd name="connsiteY983" fmla="*/ 37042 h 4449429"/>
              <a:gd name="connsiteX984" fmla="*/ 5248927 w 18982931"/>
              <a:gd name="connsiteY984" fmla="*/ 69972 h 4449429"/>
              <a:gd name="connsiteX985" fmla="*/ 5372409 w 18982931"/>
              <a:gd name="connsiteY985" fmla="*/ 69972 h 4449429"/>
              <a:gd name="connsiteX986" fmla="*/ 5434151 w 18982931"/>
              <a:gd name="connsiteY986" fmla="*/ 131714 h 4449429"/>
              <a:gd name="connsiteX987" fmla="*/ 5434151 w 18982931"/>
              <a:gd name="connsiteY987" fmla="*/ 382788 h 4449429"/>
              <a:gd name="connsiteX988" fmla="*/ 5434151 w 18982931"/>
              <a:gd name="connsiteY988" fmla="*/ 683261 h 4449429"/>
              <a:gd name="connsiteX989" fmla="*/ 5545282 w 18982931"/>
              <a:gd name="connsiteY989" fmla="*/ 687375 h 4449429"/>
              <a:gd name="connsiteX990" fmla="*/ 5545282 w 18982931"/>
              <a:gd name="connsiteY990" fmla="*/ 1045471 h 4449429"/>
              <a:gd name="connsiteX991" fmla="*/ 5676994 w 18982931"/>
              <a:gd name="connsiteY991" fmla="*/ 1045471 h 4449429"/>
              <a:gd name="connsiteX992" fmla="*/ 5685227 w 18982931"/>
              <a:gd name="connsiteY992" fmla="*/ 1103096 h 4449429"/>
              <a:gd name="connsiteX993" fmla="*/ 5759314 w 18982931"/>
              <a:gd name="connsiteY993" fmla="*/ 1193648 h 4449429"/>
              <a:gd name="connsiteX994" fmla="*/ 5759314 w 18982931"/>
              <a:gd name="connsiteY994" fmla="*/ 1395331 h 4449429"/>
              <a:gd name="connsiteX995" fmla="*/ 5825171 w 18982931"/>
              <a:gd name="connsiteY995" fmla="*/ 1395331 h 4449429"/>
              <a:gd name="connsiteX996" fmla="*/ 5903378 w 18982931"/>
              <a:gd name="connsiteY996" fmla="*/ 1477653 h 4449429"/>
              <a:gd name="connsiteX997" fmla="*/ 5903378 w 18982931"/>
              <a:gd name="connsiteY997" fmla="*/ 1918070 h 4449429"/>
              <a:gd name="connsiteX998" fmla="*/ 5936306 w 18982931"/>
              <a:gd name="connsiteY998" fmla="*/ 1975695 h 4449429"/>
              <a:gd name="connsiteX999" fmla="*/ 5965115 w 18982931"/>
              <a:gd name="connsiteY999" fmla="*/ 1275969 h 4449429"/>
              <a:gd name="connsiteX1000" fmla="*/ 5969235 w 18982931"/>
              <a:gd name="connsiteY1000" fmla="*/ 1238922 h 4449429"/>
              <a:gd name="connsiteX1001" fmla="*/ 6166804 w 18982931"/>
              <a:gd name="connsiteY1001" fmla="*/ 1238922 h 4449429"/>
              <a:gd name="connsiteX1002" fmla="*/ 6216196 w 18982931"/>
              <a:gd name="connsiteY1002" fmla="*/ 1288315 h 4449429"/>
              <a:gd name="connsiteX1003" fmla="*/ 6236774 w 18982931"/>
              <a:gd name="connsiteY1003" fmla="*/ 1428261 h 4449429"/>
              <a:gd name="connsiteX1004" fmla="*/ 6273821 w 18982931"/>
              <a:gd name="connsiteY1004" fmla="*/ 1498235 h 4449429"/>
              <a:gd name="connsiteX1005" fmla="*/ 6273821 w 18982931"/>
              <a:gd name="connsiteY1005" fmla="*/ 2230888 h 4449429"/>
              <a:gd name="connsiteX1006" fmla="*/ 6277935 w 18982931"/>
              <a:gd name="connsiteY1006" fmla="*/ 2280280 h 4449429"/>
              <a:gd name="connsiteX1007" fmla="*/ 6319095 w 18982931"/>
              <a:gd name="connsiteY1007" fmla="*/ 2193841 h 4449429"/>
              <a:gd name="connsiteX1008" fmla="*/ 6364373 w 18982931"/>
              <a:gd name="connsiteY1008" fmla="*/ 2288513 h 4449429"/>
              <a:gd name="connsiteX1009" fmla="*/ 6389068 w 18982931"/>
              <a:gd name="connsiteY1009" fmla="*/ 2313208 h 4449429"/>
              <a:gd name="connsiteX1010" fmla="*/ 6541355 w 18982931"/>
              <a:gd name="connsiteY1010" fmla="*/ 2313208 h 4449429"/>
              <a:gd name="connsiteX1011" fmla="*/ 6541355 w 18982931"/>
              <a:gd name="connsiteY1011" fmla="*/ 2148567 h 4449429"/>
              <a:gd name="connsiteX1012" fmla="*/ 6660723 w 18982931"/>
              <a:gd name="connsiteY1012" fmla="*/ 2148567 h 4449429"/>
              <a:gd name="connsiteX1013" fmla="*/ 6660723 w 18982931"/>
              <a:gd name="connsiteY1013" fmla="*/ 2259698 h 4449429"/>
              <a:gd name="connsiteX1014" fmla="*/ 6705999 w 18982931"/>
              <a:gd name="connsiteY1014" fmla="*/ 2551938 h 4449429"/>
              <a:gd name="connsiteX1015" fmla="*/ 6714228 w 18982931"/>
              <a:gd name="connsiteY1015" fmla="*/ 2580748 h 4449429"/>
              <a:gd name="connsiteX1016" fmla="*/ 6722461 w 18982931"/>
              <a:gd name="connsiteY1016" fmla="*/ 2576634 h 4449429"/>
              <a:gd name="connsiteX1017" fmla="*/ 6751278 w 18982931"/>
              <a:gd name="connsiteY1017" fmla="*/ 2263816 h 4449429"/>
              <a:gd name="connsiteX1018" fmla="*/ 6800669 w 18982931"/>
              <a:gd name="connsiteY1018" fmla="*/ 2255583 h 4449429"/>
              <a:gd name="connsiteX1019" fmla="*/ 6837709 w 18982931"/>
              <a:gd name="connsiteY1019" fmla="*/ 2181496 h 4449429"/>
              <a:gd name="connsiteX1020" fmla="*/ 6841831 w 18982931"/>
              <a:gd name="connsiteY1020" fmla="*/ 2152681 h 4449429"/>
              <a:gd name="connsiteX1021" fmla="*/ 6845941 w 18982931"/>
              <a:gd name="connsiteY1021" fmla="*/ 2115639 h 4449429"/>
              <a:gd name="connsiteX1022" fmla="*/ 6857139 w 18982931"/>
              <a:gd name="connsiteY1022" fmla="*/ 2115639 h 4449429"/>
              <a:gd name="connsiteX1023" fmla="*/ 6899298 w 18982931"/>
              <a:gd name="connsiteY1023" fmla="*/ 2109470 h 4449429"/>
              <a:gd name="connsiteX1024" fmla="*/ 6922965 w 18982931"/>
              <a:gd name="connsiteY1024" fmla="*/ 2140339 h 4449429"/>
              <a:gd name="connsiteX1025" fmla="*/ 7009406 w 18982931"/>
              <a:gd name="connsiteY1025" fmla="*/ 2070365 h 4449429"/>
              <a:gd name="connsiteX1026" fmla="*/ 7145231 w 18982931"/>
              <a:gd name="connsiteY1026" fmla="*/ 2066247 h 4449429"/>
              <a:gd name="connsiteX1027" fmla="*/ 7145231 w 18982931"/>
              <a:gd name="connsiteY1027" fmla="*/ 1901605 h 4449429"/>
              <a:gd name="connsiteX1028" fmla="*/ 7145231 w 18982931"/>
              <a:gd name="connsiteY1028" fmla="*/ 1769896 h 4449429"/>
              <a:gd name="connsiteX1029" fmla="*/ 7215204 w 18982931"/>
              <a:gd name="connsiteY1029" fmla="*/ 1597024 h 4449429"/>
              <a:gd name="connsiteX1030" fmla="*/ 7285174 w 18982931"/>
              <a:gd name="connsiteY1030" fmla="*/ 1753433 h 4449429"/>
              <a:gd name="connsiteX1031" fmla="*/ 7297524 w 18982931"/>
              <a:gd name="connsiteY1031" fmla="*/ 2062134 h 4449429"/>
              <a:gd name="connsiteX1032" fmla="*/ 7367494 w 18982931"/>
              <a:gd name="connsiteY1032" fmla="*/ 2066247 h 4449429"/>
              <a:gd name="connsiteX1033" fmla="*/ 7371610 w 18982931"/>
              <a:gd name="connsiteY1033" fmla="*/ 2148567 h 4449429"/>
              <a:gd name="connsiteX1034" fmla="*/ 7462167 w 18982931"/>
              <a:gd name="connsiteY1034" fmla="*/ 2148567 h 4449429"/>
              <a:gd name="connsiteX1035" fmla="*/ 7462167 w 18982931"/>
              <a:gd name="connsiteY1035" fmla="*/ 2095061 h 4449429"/>
              <a:gd name="connsiteX1036" fmla="*/ 7462167 w 18982931"/>
              <a:gd name="connsiteY1036" fmla="*/ 1597024 h 4449429"/>
              <a:gd name="connsiteX1037" fmla="*/ 7482743 w 18982931"/>
              <a:gd name="connsiteY1037" fmla="*/ 1008430 h 4449429"/>
              <a:gd name="connsiteX1038" fmla="*/ 7495096 w 18982931"/>
              <a:gd name="connsiteY1038" fmla="*/ 921991 h 4449429"/>
              <a:gd name="connsiteX1039" fmla="*/ 7536254 w 18982931"/>
              <a:gd name="connsiteY1039" fmla="*/ 934341 h 4449429"/>
              <a:gd name="connsiteX1040" fmla="*/ 7577416 w 18982931"/>
              <a:gd name="connsiteY1040" fmla="*/ 563899 h 4449429"/>
              <a:gd name="connsiteX1041" fmla="*/ 7589759 w 18982931"/>
              <a:gd name="connsiteY1041" fmla="*/ 563899 h 4449429"/>
              <a:gd name="connsiteX1042" fmla="*/ 7639153 w 18982931"/>
              <a:gd name="connsiteY1042" fmla="*/ 975501 h 4449429"/>
              <a:gd name="connsiteX1043" fmla="*/ 7655614 w 18982931"/>
              <a:gd name="connsiteY1043" fmla="*/ 926109 h 4449429"/>
              <a:gd name="connsiteX1044" fmla="*/ 7667968 w 18982931"/>
              <a:gd name="connsiteY1044" fmla="*/ 926109 h 4449429"/>
              <a:gd name="connsiteX1045" fmla="*/ 7676196 w 18982931"/>
              <a:gd name="connsiteY1045" fmla="*/ 1037243 h 4449429"/>
              <a:gd name="connsiteX1046" fmla="*/ 7676196 w 18982931"/>
              <a:gd name="connsiteY1046" fmla="*/ 2049787 h 4449429"/>
              <a:gd name="connsiteX1047" fmla="*/ 7705009 w 18982931"/>
              <a:gd name="connsiteY1047" fmla="*/ 2267935 h 4449429"/>
              <a:gd name="connsiteX1048" fmla="*/ 7750287 w 18982931"/>
              <a:gd name="connsiteY1048" fmla="*/ 2469622 h 4449429"/>
              <a:gd name="connsiteX1049" fmla="*/ 7849072 w 18982931"/>
              <a:gd name="connsiteY1049" fmla="*/ 2469622 h 4449429"/>
              <a:gd name="connsiteX1050" fmla="*/ 7849072 w 18982931"/>
              <a:gd name="connsiteY1050" fmla="*/ 2284398 h 4449429"/>
              <a:gd name="connsiteX1051" fmla="*/ 7919042 w 18982931"/>
              <a:gd name="connsiteY1051" fmla="*/ 2284398 h 4449429"/>
              <a:gd name="connsiteX1052" fmla="*/ 7919042 w 18982931"/>
              <a:gd name="connsiteY1052" fmla="*/ 2473736 h 4449429"/>
              <a:gd name="connsiteX1053" fmla="*/ 8108380 w 18982931"/>
              <a:gd name="connsiteY1053" fmla="*/ 2473736 h 4449429"/>
              <a:gd name="connsiteX1054" fmla="*/ 8142338 w 18982931"/>
              <a:gd name="connsiteY1054" fmla="*/ 2481454 h 4449429"/>
              <a:gd name="connsiteX1055" fmla="*/ 8144242 w 18982931"/>
              <a:gd name="connsiteY1055" fmla="*/ 2485067 h 4449429"/>
              <a:gd name="connsiteX1056" fmla="*/ 8144242 w 18982931"/>
              <a:gd name="connsiteY1056" fmla="*/ 1280084 h 4449429"/>
              <a:gd name="connsiteX1057" fmla="*/ 8189518 w 18982931"/>
              <a:gd name="connsiteY1057" fmla="*/ 1115443 h 4449429"/>
              <a:gd name="connsiteX1058" fmla="*/ 8230679 w 18982931"/>
              <a:gd name="connsiteY1058" fmla="*/ 1090746 h 4449429"/>
              <a:gd name="connsiteX1059" fmla="*/ 8477642 w 18982931"/>
              <a:gd name="connsiteY1059" fmla="*/ 1090746 h 4449429"/>
              <a:gd name="connsiteX1060" fmla="*/ 8518799 w 18982931"/>
              <a:gd name="connsiteY1060" fmla="*/ 1111328 h 4449429"/>
              <a:gd name="connsiteX1061" fmla="*/ 8568194 w 18982931"/>
              <a:gd name="connsiteY1061" fmla="*/ 1288315 h 4449429"/>
              <a:gd name="connsiteX1062" fmla="*/ 8572304 w 18982931"/>
              <a:gd name="connsiteY1062" fmla="*/ 2152681 h 4449429"/>
              <a:gd name="connsiteX1063" fmla="*/ 8572304 w 18982931"/>
              <a:gd name="connsiteY1063" fmla="*/ 2222656 h 4449429"/>
              <a:gd name="connsiteX1064" fmla="*/ 8827499 w 18982931"/>
              <a:gd name="connsiteY1064" fmla="*/ 2222656 h 4449429"/>
              <a:gd name="connsiteX1065" fmla="*/ 8827499 w 18982931"/>
              <a:gd name="connsiteY1065" fmla="*/ 2053897 h 4449429"/>
              <a:gd name="connsiteX1066" fmla="*/ 8827499 w 18982931"/>
              <a:gd name="connsiteY1066" fmla="*/ 1996272 h 4449429"/>
              <a:gd name="connsiteX1067" fmla="*/ 8926285 w 18982931"/>
              <a:gd name="connsiteY1067" fmla="*/ 1876910 h 4449429"/>
              <a:gd name="connsiteX1068" fmla="*/ 8926285 w 18982931"/>
              <a:gd name="connsiteY1068" fmla="*/ 1757542 h 4449429"/>
              <a:gd name="connsiteX1069" fmla="*/ 8926285 w 18982931"/>
              <a:gd name="connsiteY1069" fmla="*/ 1527045 h 4449429"/>
              <a:gd name="connsiteX1070" fmla="*/ 8950980 w 18982931"/>
              <a:gd name="connsiteY1070" fmla="*/ 1432378 h 4449429"/>
              <a:gd name="connsiteX1071" fmla="*/ 8950980 w 18982931"/>
              <a:gd name="connsiteY1071" fmla="*/ 1424146 h 4449429"/>
              <a:gd name="connsiteX1072" fmla="*/ 8983911 w 18982931"/>
              <a:gd name="connsiteY1072" fmla="*/ 1107210 h 4449429"/>
              <a:gd name="connsiteX1073" fmla="*/ 8992140 w 18982931"/>
              <a:gd name="connsiteY1073" fmla="*/ 1049586 h 4449429"/>
              <a:gd name="connsiteX1074" fmla="*/ 9012723 w 18982931"/>
              <a:gd name="connsiteY1074" fmla="*/ 1049586 h 4449429"/>
              <a:gd name="connsiteX1075" fmla="*/ 9049767 w 18982931"/>
              <a:gd name="connsiteY1075" fmla="*/ 1325362 h 4449429"/>
              <a:gd name="connsiteX1076" fmla="*/ 9115624 w 18982931"/>
              <a:gd name="connsiteY1076" fmla="*/ 1329476 h 4449429"/>
              <a:gd name="connsiteX1077" fmla="*/ 9165014 w 18982931"/>
              <a:gd name="connsiteY1077" fmla="*/ 1436493 h 4449429"/>
              <a:gd name="connsiteX1078" fmla="*/ 9181479 w 18982931"/>
              <a:gd name="connsiteY1078" fmla="*/ 1494116 h 4449429"/>
              <a:gd name="connsiteX1079" fmla="*/ 9181479 w 18982931"/>
              <a:gd name="connsiteY1079" fmla="*/ 1823399 h 4449429"/>
              <a:gd name="connsiteX1080" fmla="*/ 9181479 w 18982931"/>
              <a:gd name="connsiteY1080" fmla="*/ 1881023 h 4449429"/>
              <a:gd name="connsiteX1081" fmla="*/ 9280267 w 18982931"/>
              <a:gd name="connsiteY1081" fmla="*/ 1881023 h 4449429"/>
              <a:gd name="connsiteX1082" fmla="*/ 9280267 w 18982931"/>
              <a:gd name="connsiteY1082" fmla="*/ 1815166 h 4449429"/>
              <a:gd name="connsiteX1083" fmla="*/ 9280267 w 18982931"/>
              <a:gd name="connsiteY1083" fmla="*/ 304587 h 4449429"/>
              <a:gd name="connsiteX1084" fmla="*/ 9346122 w 18982931"/>
              <a:gd name="connsiteY1084" fmla="*/ 238731 h 4449429"/>
              <a:gd name="connsiteX1085" fmla="*/ 9453137 w 18982931"/>
              <a:gd name="connsiteY1085" fmla="*/ 341628 h 4449429"/>
              <a:gd name="connsiteX1086" fmla="*/ 9453137 w 18982931"/>
              <a:gd name="connsiteY1086" fmla="*/ 1815166 h 4449429"/>
              <a:gd name="connsiteX1087" fmla="*/ 9453137 w 18982931"/>
              <a:gd name="connsiteY1087" fmla="*/ 1876910 h 4449429"/>
              <a:gd name="connsiteX1088" fmla="*/ 9551919 w 18982931"/>
              <a:gd name="connsiteY1088" fmla="*/ 1876910 h 4449429"/>
              <a:gd name="connsiteX1089" fmla="*/ 9551919 w 18982931"/>
              <a:gd name="connsiteY1089" fmla="*/ 1724614 h 4449429"/>
              <a:gd name="connsiteX1090" fmla="*/ 9551919 w 18982931"/>
              <a:gd name="connsiteY1090" fmla="*/ 1481771 h 4449429"/>
              <a:gd name="connsiteX1091" fmla="*/ 9597198 w 18982931"/>
              <a:gd name="connsiteY1091" fmla="*/ 1374754 h 4449429"/>
              <a:gd name="connsiteX1092" fmla="*/ 9613662 w 18982931"/>
              <a:gd name="connsiteY1092" fmla="*/ 1325362 h 4449429"/>
              <a:gd name="connsiteX1093" fmla="*/ 9683632 w 18982931"/>
              <a:gd name="connsiteY1093" fmla="*/ 1325362 h 4449429"/>
              <a:gd name="connsiteX1094" fmla="*/ 9683632 w 18982931"/>
              <a:gd name="connsiteY1094" fmla="*/ 1522931 h 4449429"/>
              <a:gd name="connsiteX1095" fmla="*/ 9819464 w 18982931"/>
              <a:gd name="connsiteY1095" fmla="*/ 1522931 h 4449429"/>
              <a:gd name="connsiteX1096" fmla="*/ 9819464 w 18982931"/>
              <a:gd name="connsiteY1096" fmla="*/ 1720501 h 4449429"/>
              <a:gd name="connsiteX1097" fmla="*/ 9819464 w 18982931"/>
              <a:gd name="connsiteY1097" fmla="*/ 1835749 h 4449429"/>
              <a:gd name="connsiteX1098" fmla="*/ 9868856 w 18982931"/>
              <a:gd name="connsiteY1098" fmla="*/ 1885142 h 4449429"/>
              <a:gd name="connsiteX1099" fmla="*/ 9922361 w 18982931"/>
              <a:gd name="connsiteY1099" fmla="*/ 1938648 h 4449429"/>
              <a:gd name="connsiteX1100" fmla="*/ 9922361 w 18982931"/>
              <a:gd name="connsiteY1100" fmla="*/ 2226770 h 4449429"/>
              <a:gd name="connsiteX1101" fmla="*/ 10189906 w 18982931"/>
              <a:gd name="connsiteY1101" fmla="*/ 2226770 h 4449429"/>
              <a:gd name="connsiteX1102" fmla="*/ 10189906 w 18982931"/>
              <a:gd name="connsiteY1102" fmla="*/ 1864559 h 4449429"/>
              <a:gd name="connsiteX1103" fmla="*/ 10251644 w 18982931"/>
              <a:gd name="connsiteY1103" fmla="*/ 1852213 h 4449429"/>
              <a:gd name="connsiteX1104" fmla="*/ 10251644 w 18982931"/>
              <a:gd name="connsiteY1104" fmla="*/ 1465306 h 4449429"/>
              <a:gd name="connsiteX1105" fmla="*/ 10198137 w 18982931"/>
              <a:gd name="connsiteY1105" fmla="*/ 1461188 h 4449429"/>
              <a:gd name="connsiteX1106" fmla="*/ 10198137 w 18982931"/>
              <a:gd name="connsiteY1106" fmla="*/ 1317129 h 4449429"/>
              <a:gd name="connsiteX1107" fmla="*/ 10572694 w 18982931"/>
              <a:gd name="connsiteY1107" fmla="*/ 1317129 h 4449429"/>
              <a:gd name="connsiteX1108" fmla="*/ 10572694 w 18982931"/>
              <a:gd name="connsiteY1108" fmla="*/ 2140336 h 4449429"/>
              <a:gd name="connsiteX1109" fmla="*/ 10642669 w 18982931"/>
              <a:gd name="connsiteY1109" fmla="*/ 2144449 h 4449429"/>
              <a:gd name="connsiteX1110" fmla="*/ 10642669 w 18982931"/>
              <a:gd name="connsiteY1110" fmla="*/ 2477849 h 4449429"/>
              <a:gd name="connsiteX1111" fmla="*/ 10885512 w 18982931"/>
              <a:gd name="connsiteY1111" fmla="*/ 2477849 h 4449429"/>
              <a:gd name="connsiteX1112" fmla="*/ 10885512 w 18982931"/>
              <a:gd name="connsiteY1112" fmla="*/ 2292626 h 4449429"/>
              <a:gd name="connsiteX1113" fmla="*/ 10959601 w 18982931"/>
              <a:gd name="connsiteY1113" fmla="*/ 2292626 h 4449429"/>
              <a:gd name="connsiteX1114" fmla="*/ 10959601 w 18982931"/>
              <a:gd name="connsiteY1114" fmla="*/ 2477849 h 4449429"/>
              <a:gd name="connsiteX1115" fmla="*/ 11066618 w 18982931"/>
              <a:gd name="connsiteY1115" fmla="*/ 2477849 h 4449429"/>
              <a:gd name="connsiteX1116" fmla="*/ 11107778 w 18982931"/>
              <a:gd name="connsiteY1116" fmla="*/ 2284395 h 4449429"/>
              <a:gd name="connsiteX1117" fmla="*/ 11136593 w 18982931"/>
              <a:gd name="connsiteY1117" fmla="*/ 2053897 h 4449429"/>
              <a:gd name="connsiteX1118" fmla="*/ 11136593 w 18982931"/>
              <a:gd name="connsiteY1118" fmla="*/ 1061936 h 4449429"/>
              <a:gd name="connsiteX1119" fmla="*/ 11148938 w 18982931"/>
              <a:gd name="connsiteY1119" fmla="*/ 938454 h 4449429"/>
              <a:gd name="connsiteX1120" fmla="*/ 11161288 w 18982931"/>
              <a:gd name="connsiteY1120" fmla="*/ 938454 h 4449429"/>
              <a:gd name="connsiteX1121" fmla="*/ 11177753 w 18982931"/>
              <a:gd name="connsiteY1121" fmla="*/ 983729 h 4449429"/>
              <a:gd name="connsiteX1122" fmla="*/ 11231258 w 18982931"/>
              <a:gd name="connsiteY1122" fmla="*/ 572126 h 4449429"/>
              <a:gd name="connsiteX1123" fmla="*/ 11243610 w 18982931"/>
              <a:gd name="connsiteY1123" fmla="*/ 572126 h 4449429"/>
              <a:gd name="connsiteX1124" fmla="*/ 11284770 w 18982931"/>
              <a:gd name="connsiteY1124" fmla="*/ 946687 h 4449429"/>
              <a:gd name="connsiteX1125" fmla="*/ 11325929 w 18982931"/>
              <a:gd name="connsiteY1125" fmla="*/ 934337 h 4449429"/>
              <a:gd name="connsiteX1126" fmla="*/ 11342394 w 18982931"/>
              <a:gd name="connsiteY1126" fmla="*/ 1061936 h 4449429"/>
              <a:gd name="connsiteX1127" fmla="*/ 11342394 w 18982931"/>
              <a:gd name="connsiteY1127" fmla="*/ 1300666 h 4449429"/>
              <a:gd name="connsiteX1128" fmla="*/ 11358857 w 18982931"/>
              <a:gd name="connsiteY1128" fmla="*/ 2132104 h 4449429"/>
              <a:gd name="connsiteX1129" fmla="*/ 11362976 w 18982931"/>
              <a:gd name="connsiteY1129" fmla="*/ 2165031 h 4449429"/>
              <a:gd name="connsiteX1130" fmla="*/ 11453524 w 18982931"/>
              <a:gd name="connsiteY1130" fmla="*/ 2165031 h 4449429"/>
              <a:gd name="connsiteX1131" fmla="*/ 11457643 w 18982931"/>
              <a:gd name="connsiteY1131" fmla="*/ 2082711 h 4449429"/>
              <a:gd name="connsiteX1132" fmla="*/ 11535845 w 18982931"/>
              <a:gd name="connsiteY1132" fmla="*/ 2078592 h 4449429"/>
              <a:gd name="connsiteX1133" fmla="*/ 11535845 w 18982931"/>
              <a:gd name="connsiteY1133" fmla="*/ 2004505 h 4449429"/>
              <a:gd name="connsiteX1134" fmla="*/ 11548195 w 18982931"/>
              <a:gd name="connsiteY1134" fmla="*/ 1736964 h 4449429"/>
              <a:gd name="connsiteX1135" fmla="*/ 11609938 w 18982931"/>
              <a:gd name="connsiteY1135" fmla="*/ 1609365 h 4449429"/>
              <a:gd name="connsiteX1136" fmla="*/ 11688140 w 18982931"/>
              <a:gd name="connsiteY1136" fmla="*/ 1765774 h 4449429"/>
              <a:gd name="connsiteX1137" fmla="*/ 11688140 w 18982931"/>
              <a:gd name="connsiteY1137" fmla="*/ 2082711 h 4449429"/>
              <a:gd name="connsiteX1138" fmla="*/ 11910406 w 18982931"/>
              <a:gd name="connsiteY1138" fmla="*/ 2148567 h 4449429"/>
              <a:gd name="connsiteX1139" fmla="*/ 11988608 w 18982931"/>
              <a:gd name="connsiteY1139" fmla="*/ 2119754 h 4449429"/>
              <a:gd name="connsiteX1140" fmla="*/ 11991181 w 18982931"/>
              <a:gd name="connsiteY1140" fmla="*/ 2153197 h 4449429"/>
              <a:gd name="connsiteX1141" fmla="*/ 11993908 w 18982931"/>
              <a:gd name="connsiteY1141" fmla="*/ 2158900 h 4449429"/>
              <a:gd name="connsiteX1142" fmla="*/ 11993908 w 18982931"/>
              <a:gd name="connsiteY1142" fmla="*/ 2156799 h 4449429"/>
              <a:gd name="connsiteX1143" fmla="*/ 11998023 w 18982931"/>
              <a:gd name="connsiteY1143" fmla="*/ 2115639 h 4449429"/>
              <a:gd name="connsiteX1144" fmla="*/ 12010373 w 18982931"/>
              <a:gd name="connsiteY1144" fmla="*/ 2115639 h 4449429"/>
              <a:gd name="connsiteX1145" fmla="*/ 12014490 w 18982931"/>
              <a:gd name="connsiteY1145" fmla="*/ 2185614 h 4449429"/>
              <a:gd name="connsiteX1146" fmla="*/ 12055650 w 18982931"/>
              <a:gd name="connsiteY1146" fmla="*/ 2259703 h 4449429"/>
              <a:gd name="connsiteX1147" fmla="*/ 12109157 w 18982931"/>
              <a:gd name="connsiteY1147" fmla="*/ 2267933 h 4449429"/>
              <a:gd name="connsiteX1148" fmla="*/ 12137972 w 18982931"/>
              <a:gd name="connsiteY1148" fmla="*/ 2580753 h 4449429"/>
              <a:gd name="connsiteX1149" fmla="*/ 12150317 w 18982931"/>
              <a:gd name="connsiteY1149" fmla="*/ 2580753 h 4449429"/>
              <a:gd name="connsiteX1150" fmla="*/ 12179132 w 18982931"/>
              <a:gd name="connsiteY1150" fmla="*/ 2411992 h 4449429"/>
              <a:gd name="connsiteX1151" fmla="*/ 12207942 w 18982931"/>
              <a:gd name="connsiteY1151" fmla="*/ 2160917 h 4449429"/>
              <a:gd name="connsiteX1152" fmla="*/ 12216174 w 18982931"/>
              <a:gd name="connsiteY1152" fmla="*/ 2152686 h 4449429"/>
              <a:gd name="connsiteX1153" fmla="*/ 12331423 w 18982931"/>
              <a:gd name="connsiteY1153" fmla="*/ 2152686 h 4449429"/>
              <a:gd name="connsiteX1154" fmla="*/ 12331423 w 18982931"/>
              <a:gd name="connsiteY1154" fmla="*/ 2317327 h 4449429"/>
              <a:gd name="connsiteX1155" fmla="*/ 12496064 w 18982931"/>
              <a:gd name="connsiteY1155" fmla="*/ 2313208 h 4449429"/>
              <a:gd name="connsiteX1156" fmla="*/ 12557802 w 18982931"/>
              <a:gd name="connsiteY1156" fmla="*/ 2210310 h 4449429"/>
              <a:gd name="connsiteX1157" fmla="*/ 12566034 w 18982931"/>
              <a:gd name="connsiteY1157" fmla="*/ 2206191 h 4449429"/>
              <a:gd name="connsiteX1158" fmla="*/ 12598962 w 18982931"/>
              <a:gd name="connsiteY1158" fmla="*/ 2267933 h 4449429"/>
              <a:gd name="connsiteX1159" fmla="*/ 12607194 w 18982931"/>
              <a:gd name="connsiteY1159" fmla="*/ 2263816 h 4449429"/>
              <a:gd name="connsiteX1160" fmla="*/ 12607194 w 18982931"/>
              <a:gd name="connsiteY1160" fmla="*/ 1461193 h 4449429"/>
              <a:gd name="connsiteX1161" fmla="*/ 12677169 w 18982931"/>
              <a:gd name="connsiteY1161" fmla="*/ 1230695 h 4449429"/>
              <a:gd name="connsiteX1162" fmla="*/ 12920017 w 18982931"/>
              <a:gd name="connsiteY1162" fmla="*/ 1230695 h 4449429"/>
              <a:gd name="connsiteX1163" fmla="*/ 12948827 w 18982931"/>
              <a:gd name="connsiteY1163" fmla="*/ 1490003 h 4449429"/>
              <a:gd name="connsiteX1164" fmla="*/ 12948827 w 18982931"/>
              <a:gd name="connsiteY1164" fmla="*/ 1909838 h 4449429"/>
              <a:gd name="connsiteX1165" fmla="*/ 12948827 w 18982931"/>
              <a:gd name="connsiteY1165" fmla="*/ 1975695 h 4449429"/>
              <a:gd name="connsiteX1166" fmla="*/ 12969405 w 18982931"/>
              <a:gd name="connsiteY1166" fmla="*/ 1979812 h 4449429"/>
              <a:gd name="connsiteX1167" fmla="*/ 12989987 w 18982931"/>
              <a:gd name="connsiteY1167" fmla="*/ 1913955 h 4449429"/>
              <a:gd name="connsiteX1168" fmla="*/ 12989987 w 18982931"/>
              <a:gd name="connsiteY1168" fmla="*/ 1469425 h 4449429"/>
              <a:gd name="connsiteX1169" fmla="*/ 13064076 w 18982931"/>
              <a:gd name="connsiteY1169" fmla="*/ 1395336 h 4449429"/>
              <a:gd name="connsiteX1170" fmla="*/ 13146396 w 18982931"/>
              <a:gd name="connsiteY1170" fmla="*/ 1395336 h 4449429"/>
              <a:gd name="connsiteX1171" fmla="*/ 13146396 w 18982931"/>
              <a:gd name="connsiteY1171" fmla="*/ 1111328 h 4449429"/>
              <a:gd name="connsiteX1172" fmla="*/ 13216366 w 18982931"/>
              <a:gd name="connsiteY1172" fmla="*/ 1103096 h 4449429"/>
              <a:gd name="connsiteX1173" fmla="*/ 13228716 w 18982931"/>
              <a:gd name="connsiteY1173" fmla="*/ 1041358 h 4449429"/>
              <a:gd name="connsiteX1174" fmla="*/ 13368662 w 18982931"/>
              <a:gd name="connsiteY1174" fmla="*/ 1041358 h 4449429"/>
              <a:gd name="connsiteX1175" fmla="*/ 13368662 w 18982931"/>
              <a:gd name="connsiteY1175" fmla="*/ 687379 h 4449429"/>
              <a:gd name="connsiteX1176" fmla="*/ 13483911 w 18982931"/>
              <a:gd name="connsiteY1176" fmla="*/ 687379 h 4449429"/>
              <a:gd name="connsiteX1177" fmla="*/ 13483911 w 18982931"/>
              <a:gd name="connsiteY1177" fmla="*/ 617404 h 4449429"/>
              <a:gd name="connsiteX1178" fmla="*/ 13483911 w 18982931"/>
              <a:gd name="connsiteY1178" fmla="*/ 131714 h 4449429"/>
              <a:gd name="connsiteX1179" fmla="*/ 13541534 w 18982931"/>
              <a:gd name="connsiteY1179" fmla="*/ 74089 h 4449429"/>
              <a:gd name="connsiteX1180" fmla="*/ 13685593 w 18982931"/>
              <a:gd name="connsiteY1180" fmla="*/ 74089 h 4449429"/>
              <a:gd name="connsiteX1181" fmla="*/ 13730872 w 18982931"/>
              <a:gd name="connsiteY1181" fmla="*/ 49392 h 4449429"/>
              <a:gd name="connsiteX1182" fmla="*/ 13739104 w 18982931"/>
              <a:gd name="connsiteY1182" fmla="*/ 0 h 4449429"/>
              <a:gd name="connsiteX0" fmla="*/ 16404499 w 18982931"/>
              <a:gd name="connsiteY0" fmla="*/ 4309270 h 4449429"/>
              <a:gd name="connsiteX1" fmla="*/ 16404499 w 18982931"/>
              <a:gd name="connsiteY1" fmla="*/ 4366104 h 4449429"/>
              <a:gd name="connsiteX2" fmla="*/ 16461332 w 18982931"/>
              <a:gd name="connsiteY2" fmla="*/ 4366104 h 4449429"/>
              <a:gd name="connsiteX3" fmla="*/ 16461332 w 18982931"/>
              <a:gd name="connsiteY3" fmla="*/ 4309270 h 4449429"/>
              <a:gd name="connsiteX4" fmla="*/ 16404499 w 18982931"/>
              <a:gd name="connsiteY4" fmla="*/ 4309270 h 4449429"/>
              <a:gd name="connsiteX5" fmla="*/ 16292444 w 18982931"/>
              <a:gd name="connsiteY5" fmla="*/ 4309270 h 4449429"/>
              <a:gd name="connsiteX6" fmla="*/ 16292444 w 18982931"/>
              <a:gd name="connsiteY6" fmla="*/ 4366104 h 4449429"/>
              <a:gd name="connsiteX7" fmla="*/ 16349278 w 18982931"/>
              <a:gd name="connsiteY7" fmla="*/ 4366104 h 4449429"/>
              <a:gd name="connsiteX8" fmla="*/ 16349278 w 18982931"/>
              <a:gd name="connsiteY8" fmla="*/ 4309270 h 4449429"/>
              <a:gd name="connsiteX9" fmla="*/ 16292444 w 18982931"/>
              <a:gd name="connsiteY9" fmla="*/ 4309270 h 4449429"/>
              <a:gd name="connsiteX10" fmla="*/ 16180390 w 18982931"/>
              <a:gd name="connsiteY10" fmla="*/ 4309270 h 4449429"/>
              <a:gd name="connsiteX11" fmla="*/ 16180390 w 18982931"/>
              <a:gd name="connsiteY11" fmla="*/ 4366104 h 4449429"/>
              <a:gd name="connsiteX12" fmla="*/ 16237224 w 18982931"/>
              <a:gd name="connsiteY12" fmla="*/ 4366104 h 4449429"/>
              <a:gd name="connsiteX13" fmla="*/ 16237224 w 18982931"/>
              <a:gd name="connsiteY13" fmla="*/ 4309270 h 4449429"/>
              <a:gd name="connsiteX14" fmla="*/ 16180390 w 18982931"/>
              <a:gd name="connsiteY14" fmla="*/ 4309270 h 4449429"/>
              <a:gd name="connsiteX15" fmla="*/ 2813944 w 18982931"/>
              <a:gd name="connsiteY15" fmla="*/ 4309269 h 4449429"/>
              <a:gd name="connsiteX16" fmla="*/ 2813944 w 18982931"/>
              <a:gd name="connsiteY16" fmla="*/ 4366102 h 4449429"/>
              <a:gd name="connsiteX17" fmla="*/ 2870780 w 18982931"/>
              <a:gd name="connsiteY17" fmla="*/ 4366102 h 4449429"/>
              <a:gd name="connsiteX18" fmla="*/ 2870780 w 18982931"/>
              <a:gd name="connsiteY18" fmla="*/ 4309269 h 4449429"/>
              <a:gd name="connsiteX19" fmla="*/ 2813944 w 18982931"/>
              <a:gd name="connsiteY19" fmla="*/ 4309269 h 4449429"/>
              <a:gd name="connsiteX20" fmla="*/ 2701890 w 18982931"/>
              <a:gd name="connsiteY20" fmla="*/ 4309269 h 4449429"/>
              <a:gd name="connsiteX21" fmla="*/ 2701890 w 18982931"/>
              <a:gd name="connsiteY21" fmla="*/ 4366102 h 4449429"/>
              <a:gd name="connsiteX22" fmla="*/ 2758723 w 18982931"/>
              <a:gd name="connsiteY22" fmla="*/ 4366102 h 4449429"/>
              <a:gd name="connsiteX23" fmla="*/ 2758723 w 18982931"/>
              <a:gd name="connsiteY23" fmla="*/ 4309269 h 4449429"/>
              <a:gd name="connsiteX24" fmla="*/ 2701890 w 18982931"/>
              <a:gd name="connsiteY24" fmla="*/ 4309269 h 4449429"/>
              <a:gd name="connsiteX25" fmla="*/ 2589843 w 18982931"/>
              <a:gd name="connsiteY25" fmla="*/ 4309269 h 4449429"/>
              <a:gd name="connsiteX26" fmla="*/ 2589843 w 18982931"/>
              <a:gd name="connsiteY26" fmla="*/ 4366102 h 4449429"/>
              <a:gd name="connsiteX27" fmla="*/ 2646669 w 18982931"/>
              <a:gd name="connsiteY27" fmla="*/ 4366102 h 4449429"/>
              <a:gd name="connsiteX28" fmla="*/ 2646669 w 18982931"/>
              <a:gd name="connsiteY28" fmla="*/ 4309269 h 4449429"/>
              <a:gd name="connsiteX29" fmla="*/ 2589843 w 18982931"/>
              <a:gd name="connsiteY29" fmla="*/ 4309269 h 4449429"/>
              <a:gd name="connsiteX30" fmla="*/ 16404499 w 18982931"/>
              <a:gd name="connsiteY30" fmla="*/ 4163982 h 4449429"/>
              <a:gd name="connsiteX31" fmla="*/ 16404499 w 18982931"/>
              <a:gd name="connsiteY31" fmla="*/ 4220816 h 4449429"/>
              <a:gd name="connsiteX32" fmla="*/ 16461332 w 18982931"/>
              <a:gd name="connsiteY32" fmla="*/ 4220816 h 4449429"/>
              <a:gd name="connsiteX33" fmla="*/ 16461332 w 18982931"/>
              <a:gd name="connsiteY33" fmla="*/ 4163982 h 4449429"/>
              <a:gd name="connsiteX34" fmla="*/ 16404499 w 18982931"/>
              <a:gd name="connsiteY34" fmla="*/ 4163982 h 4449429"/>
              <a:gd name="connsiteX35" fmla="*/ 16292444 w 18982931"/>
              <a:gd name="connsiteY35" fmla="*/ 4163982 h 4449429"/>
              <a:gd name="connsiteX36" fmla="*/ 16292444 w 18982931"/>
              <a:gd name="connsiteY36" fmla="*/ 4220816 h 4449429"/>
              <a:gd name="connsiteX37" fmla="*/ 16349278 w 18982931"/>
              <a:gd name="connsiteY37" fmla="*/ 4220816 h 4449429"/>
              <a:gd name="connsiteX38" fmla="*/ 16349278 w 18982931"/>
              <a:gd name="connsiteY38" fmla="*/ 4163982 h 4449429"/>
              <a:gd name="connsiteX39" fmla="*/ 16292444 w 18982931"/>
              <a:gd name="connsiteY39" fmla="*/ 4163982 h 4449429"/>
              <a:gd name="connsiteX40" fmla="*/ 16180390 w 18982931"/>
              <a:gd name="connsiteY40" fmla="*/ 4163982 h 4449429"/>
              <a:gd name="connsiteX41" fmla="*/ 16180390 w 18982931"/>
              <a:gd name="connsiteY41" fmla="*/ 4220816 h 4449429"/>
              <a:gd name="connsiteX42" fmla="*/ 16237224 w 18982931"/>
              <a:gd name="connsiteY42" fmla="*/ 4220816 h 4449429"/>
              <a:gd name="connsiteX43" fmla="*/ 16237224 w 18982931"/>
              <a:gd name="connsiteY43" fmla="*/ 4163982 h 4449429"/>
              <a:gd name="connsiteX44" fmla="*/ 16180390 w 18982931"/>
              <a:gd name="connsiteY44" fmla="*/ 4163982 h 4449429"/>
              <a:gd name="connsiteX45" fmla="*/ 2813944 w 18982931"/>
              <a:gd name="connsiteY45" fmla="*/ 4163981 h 4449429"/>
              <a:gd name="connsiteX46" fmla="*/ 2813944 w 18982931"/>
              <a:gd name="connsiteY46" fmla="*/ 4220814 h 4449429"/>
              <a:gd name="connsiteX47" fmla="*/ 2870780 w 18982931"/>
              <a:gd name="connsiteY47" fmla="*/ 4220814 h 4449429"/>
              <a:gd name="connsiteX48" fmla="*/ 2870780 w 18982931"/>
              <a:gd name="connsiteY48" fmla="*/ 4163981 h 4449429"/>
              <a:gd name="connsiteX49" fmla="*/ 2813944 w 18982931"/>
              <a:gd name="connsiteY49" fmla="*/ 4163981 h 4449429"/>
              <a:gd name="connsiteX50" fmla="*/ 2701890 w 18982931"/>
              <a:gd name="connsiteY50" fmla="*/ 4163981 h 4449429"/>
              <a:gd name="connsiteX51" fmla="*/ 2701890 w 18982931"/>
              <a:gd name="connsiteY51" fmla="*/ 4220814 h 4449429"/>
              <a:gd name="connsiteX52" fmla="*/ 2758723 w 18982931"/>
              <a:gd name="connsiteY52" fmla="*/ 4220814 h 4449429"/>
              <a:gd name="connsiteX53" fmla="*/ 2758723 w 18982931"/>
              <a:gd name="connsiteY53" fmla="*/ 4163981 h 4449429"/>
              <a:gd name="connsiteX54" fmla="*/ 2701890 w 18982931"/>
              <a:gd name="connsiteY54" fmla="*/ 4163981 h 4449429"/>
              <a:gd name="connsiteX55" fmla="*/ 2589843 w 18982931"/>
              <a:gd name="connsiteY55" fmla="*/ 4163981 h 4449429"/>
              <a:gd name="connsiteX56" fmla="*/ 2589843 w 18982931"/>
              <a:gd name="connsiteY56" fmla="*/ 4220814 h 4449429"/>
              <a:gd name="connsiteX57" fmla="*/ 2646669 w 18982931"/>
              <a:gd name="connsiteY57" fmla="*/ 4220814 h 4449429"/>
              <a:gd name="connsiteX58" fmla="*/ 2646669 w 18982931"/>
              <a:gd name="connsiteY58" fmla="*/ 4163981 h 4449429"/>
              <a:gd name="connsiteX59" fmla="*/ 2589843 w 18982931"/>
              <a:gd name="connsiteY59" fmla="*/ 4163981 h 4449429"/>
              <a:gd name="connsiteX60" fmla="*/ 9851983 w 18982931"/>
              <a:gd name="connsiteY60" fmla="*/ 4073253 h 4449429"/>
              <a:gd name="connsiteX61" fmla="*/ 9851983 w 18982931"/>
              <a:gd name="connsiteY61" fmla="*/ 4282100 h 4449429"/>
              <a:gd name="connsiteX62" fmla="*/ 9897683 w 18982931"/>
              <a:gd name="connsiteY62" fmla="*/ 4282100 h 4449429"/>
              <a:gd name="connsiteX63" fmla="*/ 9897683 w 18982931"/>
              <a:gd name="connsiteY63" fmla="*/ 4073253 h 4449429"/>
              <a:gd name="connsiteX64" fmla="*/ 9851983 w 18982931"/>
              <a:gd name="connsiteY64" fmla="*/ 4073253 h 4449429"/>
              <a:gd name="connsiteX65" fmla="*/ 9760354 w 18982931"/>
              <a:gd name="connsiteY65" fmla="*/ 4073253 h 4449429"/>
              <a:gd name="connsiteX66" fmla="*/ 9760354 w 18982931"/>
              <a:gd name="connsiteY66" fmla="*/ 4282100 h 4449429"/>
              <a:gd name="connsiteX67" fmla="*/ 9806054 w 18982931"/>
              <a:gd name="connsiteY67" fmla="*/ 4282100 h 4449429"/>
              <a:gd name="connsiteX68" fmla="*/ 9806054 w 18982931"/>
              <a:gd name="connsiteY68" fmla="*/ 4073253 h 4449429"/>
              <a:gd name="connsiteX69" fmla="*/ 9760354 w 18982931"/>
              <a:gd name="connsiteY69" fmla="*/ 4073253 h 4449429"/>
              <a:gd name="connsiteX70" fmla="*/ 9668723 w 18982931"/>
              <a:gd name="connsiteY70" fmla="*/ 4073253 h 4449429"/>
              <a:gd name="connsiteX71" fmla="*/ 9668723 w 18982931"/>
              <a:gd name="connsiteY71" fmla="*/ 4282100 h 4449429"/>
              <a:gd name="connsiteX72" fmla="*/ 9714423 w 18982931"/>
              <a:gd name="connsiteY72" fmla="*/ 4282100 h 4449429"/>
              <a:gd name="connsiteX73" fmla="*/ 9714423 w 18982931"/>
              <a:gd name="connsiteY73" fmla="*/ 4073253 h 4449429"/>
              <a:gd name="connsiteX74" fmla="*/ 9668723 w 18982931"/>
              <a:gd name="connsiteY74" fmla="*/ 4073253 h 4449429"/>
              <a:gd name="connsiteX75" fmla="*/ 9577094 w 18982931"/>
              <a:gd name="connsiteY75" fmla="*/ 4073253 h 4449429"/>
              <a:gd name="connsiteX76" fmla="*/ 9577094 w 18982931"/>
              <a:gd name="connsiteY76" fmla="*/ 4282100 h 4449429"/>
              <a:gd name="connsiteX77" fmla="*/ 9622794 w 18982931"/>
              <a:gd name="connsiteY77" fmla="*/ 4282100 h 4449429"/>
              <a:gd name="connsiteX78" fmla="*/ 9622794 w 18982931"/>
              <a:gd name="connsiteY78" fmla="*/ 4073253 h 4449429"/>
              <a:gd name="connsiteX79" fmla="*/ 9577094 w 18982931"/>
              <a:gd name="connsiteY79" fmla="*/ 4073253 h 4449429"/>
              <a:gd name="connsiteX80" fmla="*/ 9485470 w 18982931"/>
              <a:gd name="connsiteY80" fmla="*/ 4073253 h 4449429"/>
              <a:gd name="connsiteX81" fmla="*/ 9485470 w 18982931"/>
              <a:gd name="connsiteY81" fmla="*/ 4282100 h 4449429"/>
              <a:gd name="connsiteX82" fmla="*/ 9531165 w 18982931"/>
              <a:gd name="connsiteY82" fmla="*/ 4282100 h 4449429"/>
              <a:gd name="connsiteX83" fmla="*/ 9531165 w 18982931"/>
              <a:gd name="connsiteY83" fmla="*/ 4073253 h 4449429"/>
              <a:gd name="connsiteX84" fmla="*/ 9485470 w 18982931"/>
              <a:gd name="connsiteY84" fmla="*/ 4073253 h 4449429"/>
              <a:gd name="connsiteX85" fmla="*/ 9393836 w 18982931"/>
              <a:gd name="connsiteY85" fmla="*/ 4073253 h 4449429"/>
              <a:gd name="connsiteX86" fmla="*/ 9393836 w 18982931"/>
              <a:gd name="connsiteY86" fmla="*/ 4282100 h 4449429"/>
              <a:gd name="connsiteX87" fmla="*/ 9439536 w 18982931"/>
              <a:gd name="connsiteY87" fmla="*/ 4282100 h 4449429"/>
              <a:gd name="connsiteX88" fmla="*/ 9439536 w 18982931"/>
              <a:gd name="connsiteY88" fmla="*/ 4073253 h 4449429"/>
              <a:gd name="connsiteX89" fmla="*/ 9393836 w 18982931"/>
              <a:gd name="connsiteY89" fmla="*/ 4073253 h 4449429"/>
              <a:gd name="connsiteX90" fmla="*/ 9302203 w 18982931"/>
              <a:gd name="connsiteY90" fmla="*/ 4073253 h 4449429"/>
              <a:gd name="connsiteX91" fmla="*/ 9302203 w 18982931"/>
              <a:gd name="connsiteY91" fmla="*/ 4282100 h 4449429"/>
              <a:gd name="connsiteX92" fmla="*/ 9347904 w 18982931"/>
              <a:gd name="connsiteY92" fmla="*/ 4282100 h 4449429"/>
              <a:gd name="connsiteX93" fmla="*/ 9347904 w 18982931"/>
              <a:gd name="connsiteY93" fmla="*/ 4073253 h 4449429"/>
              <a:gd name="connsiteX94" fmla="*/ 9302203 w 18982931"/>
              <a:gd name="connsiteY94" fmla="*/ 4073253 h 4449429"/>
              <a:gd name="connsiteX95" fmla="*/ 16404499 w 18982931"/>
              <a:gd name="connsiteY95" fmla="*/ 4018694 h 4449429"/>
              <a:gd name="connsiteX96" fmla="*/ 16404499 w 18982931"/>
              <a:gd name="connsiteY96" fmla="*/ 4075528 h 4449429"/>
              <a:gd name="connsiteX97" fmla="*/ 16461332 w 18982931"/>
              <a:gd name="connsiteY97" fmla="*/ 4075528 h 4449429"/>
              <a:gd name="connsiteX98" fmla="*/ 16461332 w 18982931"/>
              <a:gd name="connsiteY98" fmla="*/ 4018694 h 4449429"/>
              <a:gd name="connsiteX99" fmla="*/ 16404499 w 18982931"/>
              <a:gd name="connsiteY99" fmla="*/ 4018694 h 4449429"/>
              <a:gd name="connsiteX100" fmla="*/ 16292444 w 18982931"/>
              <a:gd name="connsiteY100" fmla="*/ 4018694 h 4449429"/>
              <a:gd name="connsiteX101" fmla="*/ 16292444 w 18982931"/>
              <a:gd name="connsiteY101" fmla="*/ 4075528 h 4449429"/>
              <a:gd name="connsiteX102" fmla="*/ 16349278 w 18982931"/>
              <a:gd name="connsiteY102" fmla="*/ 4075528 h 4449429"/>
              <a:gd name="connsiteX103" fmla="*/ 16349278 w 18982931"/>
              <a:gd name="connsiteY103" fmla="*/ 4018694 h 4449429"/>
              <a:gd name="connsiteX104" fmla="*/ 16292444 w 18982931"/>
              <a:gd name="connsiteY104" fmla="*/ 4018694 h 4449429"/>
              <a:gd name="connsiteX105" fmla="*/ 16180390 w 18982931"/>
              <a:gd name="connsiteY105" fmla="*/ 4018694 h 4449429"/>
              <a:gd name="connsiteX106" fmla="*/ 16180390 w 18982931"/>
              <a:gd name="connsiteY106" fmla="*/ 4075528 h 4449429"/>
              <a:gd name="connsiteX107" fmla="*/ 16237224 w 18982931"/>
              <a:gd name="connsiteY107" fmla="*/ 4075528 h 4449429"/>
              <a:gd name="connsiteX108" fmla="*/ 16237224 w 18982931"/>
              <a:gd name="connsiteY108" fmla="*/ 4018694 h 4449429"/>
              <a:gd name="connsiteX109" fmla="*/ 16180390 w 18982931"/>
              <a:gd name="connsiteY109" fmla="*/ 4018694 h 4449429"/>
              <a:gd name="connsiteX110" fmla="*/ 2813944 w 18982931"/>
              <a:gd name="connsiteY110" fmla="*/ 4018692 h 4449429"/>
              <a:gd name="connsiteX111" fmla="*/ 2813944 w 18982931"/>
              <a:gd name="connsiteY111" fmla="*/ 4075526 h 4449429"/>
              <a:gd name="connsiteX112" fmla="*/ 2870780 w 18982931"/>
              <a:gd name="connsiteY112" fmla="*/ 4075526 h 4449429"/>
              <a:gd name="connsiteX113" fmla="*/ 2870780 w 18982931"/>
              <a:gd name="connsiteY113" fmla="*/ 4018692 h 4449429"/>
              <a:gd name="connsiteX114" fmla="*/ 2813944 w 18982931"/>
              <a:gd name="connsiteY114" fmla="*/ 4018692 h 4449429"/>
              <a:gd name="connsiteX115" fmla="*/ 2701890 w 18982931"/>
              <a:gd name="connsiteY115" fmla="*/ 4018692 h 4449429"/>
              <a:gd name="connsiteX116" fmla="*/ 2701890 w 18982931"/>
              <a:gd name="connsiteY116" fmla="*/ 4075526 h 4449429"/>
              <a:gd name="connsiteX117" fmla="*/ 2758723 w 18982931"/>
              <a:gd name="connsiteY117" fmla="*/ 4075526 h 4449429"/>
              <a:gd name="connsiteX118" fmla="*/ 2758723 w 18982931"/>
              <a:gd name="connsiteY118" fmla="*/ 4018692 h 4449429"/>
              <a:gd name="connsiteX119" fmla="*/ 2701890 w 18982931"/>
              <a:gd name="connsiteY119" fmla="*/ 4018692 h 4449429"/>
              <a:gd name="connsiteX120" fmla="*/ 2589843 w 18982931"/>
              <a:gd name="connsiteY120" fmla="*/ 4018692 h 4449429"/>
              <a:gd name="connsiteX121" fmla="*/ 2589843 w 18982931"/>
              <a:gd name="connsiteY121" fmla="*/ 4075526 h 4449429"/>
              <a:gd name="connsiteX122" fmla="*/ 2646669 w 18982931"/>
              <a:gd name="connsiteY122" fmla="*/ 4075526 h 4449429"/>
              <a:gd name="connsiteX123" fmla="*/ 2646669 w 18982931"/>
              <a:gd name="connsiteY123" fmla="*/ 4018692 h 4449429"/>
              <a:gd name="connsiteX124" fmla="*/ 2589843 w 18982931"/>
              <a:gd name="connsiteY124" fmla="*/ 4018692 h 4449429"/>
              <a:gd name="connsiteX125" fmla="*/ 16404499 w 18982931"/>
              <a:gd name="connsiteY125" fmla="*/ 3873406 h 4449429"/>
              <a:gd name="connsiteX126" fmla="*/ 16404499 w 18982931"/>
              <a:gd name="connsiteY126" fmla="*/ 3930240 h 4449429"/>
              <a:gd name="connsiteX127" fmla="*/ 16461332 w 18982931"/>
              <a:gd name="connsiteY127" fmla="*/ 3930240 h 4449429"/>
              <a:gd name="connsiteX128" fmla="*/ 16461332 w 18982931"/>
              <a:gd name="connsiteY128" fmla="*/ 3873406 h 4449429"/>
              <a:gd name="connsiteX129" fmla="*/ 16404499 w 18982931"/>
              <a:gd name="connsiteY129" fmla="*/ 3873406 h 4449429"/>
              <a:gd name="connsiteX130" fmla="*/ 16292444 w 18982931"/>
              <a:gd name="connsiteY130" fmla="*/ 3873406 h 4449429"/>
              <a:gd name="connsiteX131" fmla="*/ 16292444 w 18982931"/>
              <a:gd name="connsiteY131" fmla="*/ 3930240 h 4449429"/>
              <a:gd name="connsiteX132" fmla="*/ 16349278 w 18982931"/>
              <a:gd name="connsiteY132" fmla="*/ 3930240 h 4449429"/>
              <a:gd name="connsiteX133" fmla="*/ 16349278 w 18982931"/>
              <a:gd name="connsiteY133" fmla="*/ 3873406 h 4449429"/>
              <a:gd name="connsiteX134" fmla="*/ 16292444 w 18982931"/>
              <a:gd name="connsiteY134" fmla="*/ 3873406 h 4449429"/>
              <a:gd name="connsiteX135" fmla="*/ 16180390 w 18982931"/>
              <a:gd name="connsiteY135" fmla="*/ 3873406 h 4449429"/>
              <a:gd name="connsiteX136" fmla="*/ 16180390 w 18982931"/>
              <a:gd name="connsiteY136" fmla="*/ 3930240 h 4449429"/>
              <a:gd name="connsiteX137" fmla="*/ 16237224 w 18982931"/>
              <a:gd name="connsiteY137" fmla="*/ 3930240 h 4449429"/>
              <a:gd name="connsiteX138" fmla="*/ 16237224 w 18982931"/>
              <a:gd name="connsiteY138" fmla="*/ 3873406 h 4449429"/>
              <a:gd name="connsiteX139" fmla="*/ 16180390 w 18982931"/>
              <a:gd name="connsiteY139" fmla="*/ 3873406 h 4449429"/>
              <a:gd name="connsiteX140" fmla="*/ 2813944 w 18982931"/>
              <a:gd name="connsiteY140" fmla="*/ 3873404 h 4449429"/>
              <a:gd name="connsiteX141" fmla="*/ 2813944 w 18982931"/>
              <a:gd name="connsiteY141" fmla="*/ 3930238 h 4449429"/>
              <a:gd name="connsiteX142" fmla="*/ 2870780 w 18982931"/>
              <a:gd name="connsiteY142" fmla="*/ 3930238 h 4449429"/>
              <a:gd name="connsiteX143" fmla="*/ 2870780 w 18982931"/>
              <a:gd name="connsiteY143" fmla="*/ 3873404 h 4449429"/>
              <a:gd name="connsiteX144" fmla="*/ 2813944 w 18982931"/>
              <a:gd name="connsiteY144" fmla="*/ 3873404 h 4449429"/>
              <a:gd name="connsiteX145" fmla="*/ 2701890 w 18982931"/>
              <a:gd name="connsiteY145" fmla="*/ 3873404 h 4449429"/>
              <a:gd name="connsiteX146" fmla="*/ 2701890 w 18982931"/>
              <a:gd name="connsiteY146" fmla="*/ 3930238 h 4449429"/>
              <a:gd name="connsiteX147" fmla="*/ 2758723 w 18982931"/>
              <a:gd name="connsiteY147" fmla="*/ 3930238 h 4449429"/>
              <a:gd name="connsiteX148" fmla="*/ 2758723 w 18982931"/>
              <a:gd name="connsiteY148" fmla="*/ 3873404 h 4449429"/>
              <a:gd name="connsiteX149" fmla="*/ 2701890 w 18982931"/>
              <a:gd name="connsiteY149" fmla="*/ 3873404 h 4449429"/>
              <a:gd name="connsiteX150" fmla="*/ 2589843 w 18982931"/>
              <a:gd name="connsiteY150" fmla="*/ 3873404 h 4449429"/>
              <a:gd name="connsiteX151" fmla="*/ 2589843 w 18982931"/>
              <a:gd name="connsiteY151" fmla="*/ 3930238 h 4449429"/>
              <a:gd name="connsiteX152" fmla="*/ 2646669 w 18982931"/>
              <a:gd name="connsiteY152" fmla="*/ 3930238 h 4449429"/>
              <a:gd name="connsiteX153" fmla="*/ 2646669 w 18982931"/>
              <a:gd name="connsiteY153" fmla="*/ 3873404 h 4449429"/>
              <a:gd name="connsiteX154" fmla="*/ 2589843 w 18982931"/>
              <a:gd name="connsiteY154" fmla="*/ 3873404 h 4449429"/>
              <a:gd name="connsiteX155" fmla="*/ 17351339 w 18982931"/>
              <a:gd name="connsiteY155" fmla="*/ 3769299 h 4449429"/>
              <a:gd name="connsiteX156" fmla="*/ 17351339 w 18982931"/>
              <a:gd name="connsiteY156" fmla="*/ 3815000 h 4449429"/>
              <a:gd name="connsiteX157" fmla="*/ 17560187 w 18982931"/>
              <a:gd name="connsiteY157" fmla="*/ 3815000 h 4449429"/>
              <a:gd name="connsiteX158" fmla="*/ 17560187 w 18982931"/>
              <a:gd name="connsiteY158" fmla="*/ 3769299 h 4449429"/>
              <a:gd name="connsiteX159" fmla="*/ 17351339 w 18982931"/>
              <a:gd name="connsiteY159" fmla="*/ 3769299 h 4449429"/>
              <a:gd name="connsiteX160" fmla="*/ 16404499 w 18982931"/>
              <a:gd name="connsiteY160" fmla="*/ 3728118 h 4449429"/>
              <a:gd name="connsiteX161" fmla="*/ 16404499 w 18982931"/>
              <a:gd name="connsiteY161" fmla="*/ 3784951 h 4449429"/>
              <a:gd name="connsiteX162" fmla="*/ 16461332 w 18982931"/>
              <a:gd name="connsiteY162" fmla="*/ 3784951 h 4449429"/>
              <a:gd name="connsiteX163" fmla="*/ 16461332 w 18982931"/>
              <a:gd name="connsiteY163" fmla="*/ 3728118 h 4449429"/>
              <a:gd name="connsiteX164" fmla="*/ 16404499 w 18982931"/>
              <a:gd name="connsiteY164" fmla="*/ 3728118 h 4449429"/>
              <a:gd name="connsiteX165" fmla="*/ 16292444 w 18982931"/>
              <a:gd name="connsiteY165" fmla="*/ 3728118 h 4449429"/>
              <a:gd name="connsiteX166" fmla="*/ 16292444 w 18982931"/>
              <a:gd name="connsiteY166" fmla="*/ 3784951 h 4449429"/>
              <a:gd name="connsiteX167" fmla="*/ 16349278 w 18982931"/>
              <a:gd name="connsiteY167" fmla="*/ 3784951 h 4449429"/>
              <a:gd name="connsiteX168" fmla="*/ 16349278 w 18982931"/>
              <a:gd name="connsiteY168" fmla="*/ 3728118 h 4449429"/>
              <a:gd name="connsiteX169" fmla="*/ 16292444 w 18982931"/>
              <a:gd name="connsiteY169" fmla="*/ 3728118 h 4449429"/>
              <a:gd name="connsiteX170" fmla="*/ 16180390 w 18982931"/>
              <a:gd name="connsiteY170" fmla="*/ 3728118 h 4449429"/>
              <a:gd name="connsiteX171" fmla="*/ 16180390 w 18982931"/>
              <a:gd name="connsiteY171" fmla="*/ 3784951 h 4449429"/>
              <a:gd name="connsiteX172" fmla="*/ 16237224 w 18982931"/>
              <a:gd name="connsiteY172" fmla="*/ 3784951 h 4449429"/>
              <a:gd name="connsiteX173" fmla="*/ 16237224 w 18982931"/>
              <a:gd name="connsiteY173" fmla="*/ 3728118 h 4449429"/>
              <a:gd name="connsiteX174" fmla="*/ 16180390 w 18982931"/>
              <a:gd name="connsiteY174" fmla="*/ 3728118 h 4449429"/>
              <a:gd name="connsiteX175" fmla="*/ 2813944 w 18982931"/>
              <a:gd name="connsiteY175" fmla="*/ 3728116 h 4449429"/>
              <a:gd name="connsiteX176" fmla="*/ 2813944 w 18982931"/>
              <a:gd name="connsiteY176" fmla="*/ 3784950 h 4449429"/>
              <a:gd name="connsiteX177" fmla="*/ 2870780 w 18982931"/>
              <a:gd name="connsiteY177" fmla="*/ 3784950 h 4449429"/>
              <a:gd name="connsiteX178" fmla="*/ 2870780 w 18982931"/>
              <a:gd name="connsiteY178" fmla="*/ 3728116 h 4449429"/>
              <a:gd name="connsiteX179" fmla="*/ 2813944 w 18982931"/>
              <a:gd name="connsiteY179" fmla="*/ 3728116 h 4449429"/>
              <a:gd name="connsiteX180" fmla="*/ 2701891 w 18982931"/>
              <a:gd name="connsiteY180" fmla="*/ 3728116 h 4449429"/>
              <a:gd name="connsiteX181" fmla="*/ 2701891 w 18982931"/>
              <a:gd name="connsiteY181" fmla="*/ 3784950 h 4449429"/>
              <a:gd name="connsiteX182" fmla="*/ 2758730 w 18982931"/>
              <a:gd name="connsiteY182" fmla="*/ 3784950 h 4449429"/>
              <a:gd name="connsiteX183" fmla="*/ 2758730 w 18982931"/>
              <a:gd name="connsiteY183" fmla="*/ 3728116 h 4449429"/>
              <a:gd name="connsiteX184" fmla="*/ 2701891 w 18982931"/>
              <a:gd name="connsiteY184" fmla="*/ 3728116 h 4449429"/>
              <a:gd name="connsiteX185" fmla="*/ 2589845 w 18982931"/>
              <a:gd name="connsiteY185" fmla="*/ 3728116 h 4449429"/>
              <a:gd name="connsiteX186" fmla="*/ 2589845 w 18982931"/>
              <a:gd name="connsiteY186" fmla="*/ 3784950 h 4449429"/>
              <a:gd name="connsiteX187" fmla="*/ 2646671 w 18982931"/>
              <a:gd name="connsiteY187" fmla="*/ 3784950 h 4449429"/>
              <a:gd name="connsiteX188" fmla="*/ 2646671 w 18982931"/>
              <a:gd name="connsiteY188" fmla="*/ 3728116 h 4449429"/>
              <a:gd name="connsiteX189" fmla="*/ 2589845 w 18982931"/>
              <a:gd name="connsiteY189" fmla="*/ 3728116 h 4449429"/>
              <a:gd name="connsiteX190" fmla="*/ 17351339 w 18982931"/>
              <a:gd name="connsiteY190" fmla="*/ 3677667 h 4449429"/>
              <a:gd name="connsiteX191" fmla="*/ 17351339 w 18982931"/>
              <a:gd name="connsiteY191" fmla="*/ 3723368 h 4449429"/>
              <a:gd name="connsiteX192" fmla="*/ 17560187 w 18982931"/>
              <a:gd name="connsiteY192" fmla="*/ 3723368 h 4449429"/>
              <a:gd name="connsiteX193" fmla="*/ 17560187 w 18982931"/>
              <a:gd name="connsiteY193" fmla="*/ 3677667 h 4449429"/>
              <a:gd name="connsiteX194" fmla="*/ 17351339 w 18982931"/>
              <a:gd name="connsiteY194" fmla="*/ 3677667 h 4449429"/>
              <a:gd name="connsiteX195" fmla="*/ 12612246 w 18982931"/>
              <a:gd name="connsiteY195" fmla="*/ 3645952 h 4449429"/>
              <a:gd name="connsiteX196" fmla="*/ 12612246 w 18982931"/>
              <a:gd name="connsiteY196" fmla="*/ 3702785 h 4449429"/>
              <a:gd name="connsiteX197" fmla="*/ 12669079 w 18982931"/>
              <a:gd name="connsiteY197" fmla="*/ 3702785 h 4449429"/>
              <a:gd name="connsiteX198" fmla="*/ 12669079 w 18982931"/>
              <a:gd name="connsiteY198" fmla="*/ 3645952 h 4449429"/>
              <a:gd name="connsiteX199" fmla="*/ 12612246 w 18982931"/>
              <a:gd name="connsiteY199" fmla="*/ 3645952 h 4449429"/>
              <a:gd name="connsiteX200" fmla="*/ 12500191 w 18982931"/>
              <a:gd name="connsiteY200" fmla="*/ 3645952 h 4449429"/>
              <a:gd name="connsiteX201" fmla="*/ 12500191 w 18982931"/>
              <a:gd name="connsiteY201" fmla="*/ 3702785 h 4449429"/>
              <a:gd name="connsiteX202" fmla="*/ 12557025 w 18982931"/>
              <a:gd name="connsiteY202" fmla="*/ 3702785 h 4449429"/>
              <a:gd name="connsiteX203" fmla="*/ 12557025 w 18982931"/>
              <a:gd name="connsiteY203" fmla="*/ 3645952 h 4449429"/>
              <a:gd name="connsiteX204" fmla="*/ 12500191 w 18982931"/>
              <a:gd name="connsiteY204" fmla="*/ 3645952 h 4449429"/>
              <a:gd name="connsiteX205" fmla="*/ 12388137 w 18982931"/>
              <a:gd name="connsiteY205" fmla="*/ 3645952 h 4449429"/>
              <a:gd name="connsiteX206" fmla="*/ 12388137 w 18982931"/>
              <a:gd name="connsiteY206" fmla="*/ 3702785 h 4449429"/>
              <a:gd name="connsiteX207" fmla="*/ 12444971 w 18982931"/>
              <a:gd name="connsiteY207" fmla="*/ 3702785 h 4449429"/>
              <a:gd name="connsiteX208" fmla="*/ 12444971 w 18982931"/>
              <a:gd name="connsiteY208" fmla="*/ 3645952 h 4449429"/>
              <a:gd name="connsiteX209" fmla="*/ 12388137 w 18982931"/>
              <a:gd name="connsiteY209" fmla="*/ 3645952 h 4449429"/>
              <a:gd name="connsiteX210" fmla="*/ 17351339 w 18982931"/>
              <a:gd name="connsiteY210" fmla="*/ 3586038 h 4449429"/>
              <a:gd name="connsiteX211" fmla="*/ 17351339 w 18982931"/>
              <a:gd name="connsiteY211" fmla="*/ 3631739 h 4449429"/>
              <a:gd name="connsiteX212" fmla="*/ 17560187 w 18982931"/>
              <a:gd name="connsiteY212" fmla="*/ 3631739 h 4449429"/>
              <a:gd name="connsiteX213" fmla="*/ 17560187 w 18982931"/>
              <a:gd name="connsiteY213" fmla="*/ 3586038 h 4449429"/>
              <a:gd name="connsiteX214" fmla="*/ 17351339 w 18982931"/>
              <a:gd name="connsiteY214" fmla="*/ 3586038 h 4449429"/>
              <a:gd name="connsiteX215" fmla="*/ 16404499 w 18982931"/>
              <a:gd name="connsiteY215" fmla="*/ 3582830 h 4449429"/>
              <a:gd name="connsiteX216" fmla="*/ 16404499 w 18982931"/>
              <a:gd name="connsiteY216" fmla="*/ 3639663 h 4449429"/>
              <a:gd name="connsiteX217" fmla="*/ 16461332 w 18982931"/>
              <a:gd name="connsiteY217" fmla="*/ 3639663 h 4449429"/>
              <a:gd name="connsiteX218" fmla="*/ 16461332 w 18982931"/>
              <a:gd name="connsiteY218" fmla="*/ 3582830 h 4449429"/>
              <a:gd name="connsiteX219" fmla="*/ 16404499 w 18982931"/>
              <a:gd name="connsiteY219" fmla="*/ 3582830 h 4449429"/>
              <a:gd name="connsiteX220" fmla="*/ 16292444 w 18982931"/>
              <a:gd name="connsiteY220" fmla="*/ 3582830 h 4449429"/>
              <a:gd name="connsiteX221" fmla="*/ 16292444 w 18982931"/>
              <a:gd name="connsiteY221" fmla="*/ 3639663 h 4449429"/>
              <a:gd name="connsiteX222" fmla="*/ 16349278 w 18982931"/>
              <a:gd name="connsiteY222" fmla="*/ 3639663 h 4449429"/>
              <a:gd name="connsiteX223" fmla="*/ 16349278 w 18982931"/>
              <a:gd name="connsiteY223" fmla="*/ 3582830 h 4449429"/>
              <a:gd name="connsiteX224" fmla="*/ 16292444 w 18982931"/>
              <a:gd name="connsiteY224" fmla="*/ 3582830 h 4449429"/>
              <a:gd name="connsiteX225" fmla="*/ 16180390 w 18982931"/>
              <a:gd name="connsiteY225" fmla="*/ 3582830 h 4449429"/>
              <a:gd name="connsiteX226" fmla="*/ 16180390 w 18982931"/>
              <a:gd name="connsiteY226" fmla="*/ 3639663 h 4449429"/>
              <a:gd name="connsiteX227" fmla="*/ 16237224 w 18982931"/>
              <a:gd name="connsiteY227" fmla="*/ 3639663 h 4449429"/>
              <a:gd name="connsiteX228" fmla="*/ 16237224 w 18982931"/>
              <a:gd name="connsiteY228" fmla="*/ 3582830 h 4449429"/>
              <a:gd name="connsiteX229" fmla="*/ 16180390 w 18982931"/>
              <a:gd name="connsiteY229" fmla="*/ 3582830 h 4449429"/>
              <a:gd name="connsiteX230" fmla="*/ 2813944 w 18982931"/>
              <a:gd name="connsiteY230" fmla="*/ 3582828 h 4449429"/>
              <a:gd name="connsiteX231" fmla="*/ 2813944 w 18982931"/>
              <a:gd name="connsiteY231" fmla="*/ 3639662 h 4449429"/>
              <a:gd name="connsiteX232" fmla="*/ 2870780 w 18982931"/>
              <a:gd name="connsiteY232" fmla="*/ 3639662 h 4449429"/>
              <a:gd name="connsiteX233" fmla="*/ 2870780 w 18982931"/>
              <a:gd name="connsiteY233" fmla="*/ 3582828 h 4449429"/>
              <a:gd name="connsiteX234" fmla="*/ 2813944 w 18982931"/>
              <a:gd name="connsiteY234" fmla="*/ 3582828 h 4449429"/>
              <a:gd name="connsiteX235" fmla="*/ 2701891 w 18982931"/>
              <a:gd name="connsiteY235" fmla="*/ 3582828 h 4449429"/>
              <a:gd name="connsiteX236" fmla="*/ 2701891 w 18982931"/>
              <a:gd name="connsiteY236" fmla="*/ 3639662 h 4449429"/>
              <a:gd name="connsiteX237" fmla="*/ 2758730 w 18982931"/>
              <a:gd name="connsiteY237" fmla="*/ 3639662 h 4449429"/>
              <a:gd name="connsiteX238" fmla="*/ 2758730 w 18982931"/>
              <a:gd name="connsiteY238" fmla="*/ 3582828 h 4449429"/>
              <a:gd name="connsiteX239" fmla="*/ 2701891 w 18982931"/>
              <a:gd name="connsiteY239" fmla="*/ 3582828 h 4449429"/>
              <a:gd name="connsiteX240" fmla="*/ 2589845 w 18982931"/>
              <a:gd name="connsiteY240" fmla="*/ 3582828 h 4449429"/>
              <a:gd name="connsiteX241" fmla="*/ 2589845 w 18982931"/>
              <a:gd name="connsiteY241" fmla="*/ 3639662 h 4449429"/>
              <a:gd name="connsiteX242" fmla="*/ 2646671 w 18982931"/>
              <a:gd name="connsiteY242" fmla="*/ 3639662 h 4449429"/>
              <a:gd name="connsiteX243" fmla="*/ 2646671 w 18982931"/>
              <a:gd name="connsiteY243" fmla="*/ 3582828 h 4449429"/>
              <a:gd name="connsiteX244" fmla="*/ 2589845 w 18982931"/>
              <a:gd name="connsiteY244" fmla="*/ 3582828 h 4449429"/>
              <a:gd name="connsiteX245" fmla="*/ 12612246 w 18982931"/>
              <a:gd name="connsiteY245" fmla="*/ 3500664 h 4449429"/>
              <a:gd name="connsiteX246" fmla="*/ 12612246 w 18982931"/>
              <a:gd name="connsiteY246" fmla="*/ 3557497 h 4449429"/>
              <a:gd name="connsiteX247" fmla="*/ 12669079 w 18982931"/>
              <a:gd name="connsiteY247" fmla="*/ 3557497 h 4449429"/>
              <a:gd name="connsiteX248" fmla="*/ 12669079 w 18982931"/>
              <a:gd name="connsiteY248" fmla="*/ 3500664 h 4449429"/>
              <a:gd name="connsiteX249" fmla="*/ 12612246 w 18982931"/>
              <a:gd name="connsiteY249" fmla="*/ 3500664 h 4449429"/>
              <a:gd name="connsiteX250" fmla="*/ 12500191 w 18982931"/>
              <a:gd name="connsiteY250" fmla="*/ 3500664 h 4449429"/>
              <a:gd name="connsiteX251" fmla="*/ 12500191 w 18982931"/>
              <a:gd name="connsiteY251" fmla="*/ 3557497 h 4449429"/>
              <a:gd name="connsiteX252" fmla="*/ 12557025 w 18982931"/>
              <a:gd name="connsiteY252" fmla="*/ 3557497 h 4449429"/>
              <a:gd name="connsiteX253" fmla="*/ 12557025 w 18982931"/>
              <a:gd name="connsiteY253" fmla="*/ 3500664 h 4449429"/>
              <a:gd name="connsiteX254" fmla="*/ 12500191 w 18982931"/>
              <a:gd name="connsiteY254" fmla="*/ 3500664 h 4449429"/>
              <a:gd name="connsiteX255" fmla="*/ 12388137 w 18982931"/>
              <a:gd name="connsiteY255" fmla="*/ 3500664 h 4449429"/>
              <a:gd name="connsiteX256" fmla="*/ 12388137 w 18982931"/>
              <a:gd name="connsiteY256" fmla="*/ 3557497 h 4449429"/>
              <a:gd name="connsiteX257" fmla="*/ 12444971 w 18982931"/>
              <a:gd name="connsiteY257" fmla="*/ 3557497 h 4449429"/>
              <a:gd name="connsiteX258" fmla="*/ 12444971 w 18982931"/>
              <a:gd name="connsiteY258" fmla="*/ 3500664 h 4449429"/>
              <a:gd name="connsiteX259" fmla="*/ 12388137 w 18982931"/>
              <a:gd name="connsiteY259" fmla="*/ 3500664 h 4449429"/>
              <a:gd name="connsiteX260" fmla="*/ 17351339 w 18982931"/>
              <a:gd name="connsiteY260" fmla="*/ 3492933 h 4449429"/>
              <a:gd name="connsiteX261" fmla="*/ 17351339 w 18982931"/>
              <a:gd name="connsiteY261" fmla="*/ 3538633 h 4449429"/>
              <a:gd name="connsiteX262" fmla="*/ 17560187 w 18982931"/>
              <a:gd name="connsiteY262" fmla="*/ 3538633 h 4449429"/>
              <a:gd name="connsiteX263" fmla="*/ 17560187 w 18982931"/>
              <a:gd name="connsiteY263" fmla="*/ 3492933 h 4449429"/>
              <a:gd name="connsiteX264" fmla="*/ 17351339 w 18982931"/>
              <a:gd name="connsiteY264" fmla="*/ 3492933 h 4449429"/>
              <a:gd name="connsiteX265" fmla="*/ 17351339 w 18982931"/>
              <a:gd name="connsiteY265" fmla="*/ 3401301 h 4449429"/>
              <a:gd name="connsiteX266" fmla="*/ 17351339 w 18982931"/>
              <a:gd name="connsiteY266" fmla="*/ 3447001 h 4449429"/>
              <a:gd name="connsiteX267" fmla="*/ 17560187 w 18982931"/>
              <a:gd name="connsiteY267" fmla="*/ 3447001 h 4449429"/>
              <a:gd name="connsiteX268" fmla="*/ 17560187 w 18982931"/>
              <a:gd name="connsiteY268" fmla="*/ 3401301 h 4449429"/>
              <a:gd name="connsiteX269" fmla="*/ 17351339 w 18982931"/>
              <a:gd name="connsiteY269" fmla="*/ 3401301 h 4449429"/>
              <a:gd name="connsiteX270" fmla="*/ 1596781 w 18982931"/>
              <a:gd name="connsiteY270" fmla="*/ 3357078 h 4449429"/>
              <a:gd name="connsiteX271" fmla="*/ 1596781 w 18982931"/>
              <a:gd name="connsiteY271" fmla="*/ 3402779 h 4449429"/>
              <a:gd name="connsiteX272" fmla="*/ 1805629 w 18982931"/>
              <a:gd name="connsiteY272" fmla="*/ 3402779 h 4449429"/>
              <a:gd name="connsiteX273" fmla="*/ 1805629 w 18982931"/>
              <a:gd name="connsiteY273" fmla="*/ 3357078 h 4449429"/>
              <a:gd name="connsiteX274" fmla="*/ 1596781 w 18982931"/>
              <a:gd name="connsiteY274" fmla="*/ 3357078 h 4449429"/>
              <a:gd name="connsiteX275" fmla="*/ 12612246 w 18982931"/>
              <a:gd name="connsiteY275" fmla="*/ 3355375 h 4449429"/>
              <a:gd name="connsiteX276" fmla="*/ 12612246 w 18982931"/>
              <a:gd name="connsiteY276" fmla="*/ 3412209 h 4449429"/>
              <a:gd name="connsiteX277" fmla="*/ 12669079 w 18982931"/>
              <a:gd name="connsiteY277" fmla="*/ 3412209 h 4449429"/>
              <a:gd name="connsiteX278" fmla="*/ 12669079 w 18982931"/>
              <a:gd name="connsiteY278" fmla="*/ 3355375 h 4449429"/>
              <a:gd name="connsiteX279" fmla="*/ 12612246 w 18982931"/>
              <a:gd name="connsiteY279" fmla="*/ 3355375 h 4449429"/>
              <a:gd name="connsiteX280" fmla="*/ 12500191 w 18982931"/>
              <a:gd name="connsiteY280" fmla="*/ 3355375 h 4449429"/>
              <a:gd name="connsiteX281" fmla="*/ 12500191 w 18982931"/>
              <a:gd name="connsiteY281" fmla="*/ 3412209 h 4449429"/>
              <a:gd name="connsiteX282" fmla="*/ 12557025 w 18982931"/>
              <a:gd name="connsiteY282" fmla="*/ 3412209 h 4449429"/>
              <a:gd name="connsiteX283" fmla="*/ 12557025 w 18982931"/>
              <a:gd name="connsiteY283" fmla="*/ 3355375 h 4449429"/>
              <a:gd name="connsiteX284" fmla="*/ 12500191 w 18982931"/>
              <a:gd name="connsiteY284" fmla="*/ 3355375 h 4449429"/>
              <a:gd name="connsiteX285" fmla="*/ 12388137 w 18982931"/>
              <a:gd name="connsiteY285" fmla="*/ 3355375 h 4449429"/>
              <a:gd name="connsiteX286" fmla="*/ 12388137 w 18982931"/>
              <a:gd name="connsiteY286" fmla="*/ 3412209 h 4449429"/>
              <a:gd name="connsiteX287" fmla="*/ 12444971 w 18982931"/>
              <a:gd name="connsiteY287" fmla="*/ 3412209 h 4449429"/>
              <a:gd name="connsiteX288" fmla="*/ 12444971 w 18982931"/>
              <a:gd name="connsiteY288" fmla="*/ 3355375 h 4449429"/>
              <a:gd name="connsiteX289" fmla="*/ 12388137 w 18982931"/>
              <a:gd name="connsiteY289" fmla="*/ 3355375 h 4449429"/>
              <a:gd name="connsiteX290" fmla="*/ 17351339 w 18982931"/>
              <a:gd name="connsiteY290" fmla="*/ 3309670 h 4449429"/>
              <a:gd name="connsiteX291" fmla="*/ 17351339 w 18982931"/>
              <a:gd name="connsiteY291" fmla="*/ 3355371 h 4449429"/>
              <a:gd name="connsiteX292" fmla="*/ 17560187 w 18982931"/>
              <a:gd name="connsiteY292" fmla="*/ 3355371 h 4449429"/>
              <a:gd name="connsiteX293" fmla="*/ 17560187 w 18982931"/>
              <a:gd name="connsiteY293" fmla="*/ 3309670 h 4449429"/>
              <a:gd name="connsiteX294" fmla="*/ 17351339 w 18982931"/>
              <a:gd name="connsiteY294" fmla="*/ 3309670 h 4449429"/>
              <a:gd name="connsiteX295" fmla="*/ 1596781 w 18982931"/>
              <a:gd name="connsiteY295" fmla="*/ 3265446 h 4449429"/>
              <a:gd name="connsiteX296" fmla="*/ 1596781 w 18982931"/>
              <a:gd name="connsiteY296" fmla="*/ 3311147 h 4449429"/>
              <a:gd name="connsiteX297" fmla="*/ 1805629 w 18982931"/>
              <a:gd name="connsiteY297" fmla="*/ 3311147 h 4449429"/>
              <a:gd name="connsiteX298" fmla="*/ 1805629 w 18982931"/>
              <a:gd name="connsiteY298" fmla="*/ 3265446 h 4449429"/>
              <a:gd name="connsiteX299" fmla="*/ 1596781 w 18982931"/>
              <a:gd name="connsiteY299" fmla="*/ 3265446 h 4449429"/>
              <a:gd name="connsiteX300" fmla="*/ 17351339 w 18982931"/>
              <a:gd name="connsiteY300" fmla="*/ 3218041 h 4449429"/>
              <a:gd name="connsiteX301" fmla="*/ 17351339 w 18982931"/>
              <a:gd name="connsiteY301" fmla="*/ 3263742 h 4449429"/>
              <a:gd name="connsiteX302" fmla="*/ 17560187 w 18982931"/>
              <a:gd name="connsiteY302" fmla="*/ 3263742 h 4449429"/>
              <a:gd name="connsiteX303" fmla="*/ 17560187 w 18982931"/>
              <a:gd name="connsiteY303" fmla="*/ 3218041 h 4449429"/>
              <a:gd name="connsiteX304" fmla="*/ 17351339 w 18982931"/>
              <a:gd name="connsiteY304" fmla="*/ 3218041 h 4449429"/>
              <a:gd name="connsiteX305" fmla="*/ 12612246 w 18982931"/>
              <a:gd name="connsiteY305" fmla="*/ 3210087 h 4449429"/>
              <a:gd name="connsiteX306" fmla="*/ 12612246 w 18982931"/>
              <a:gd name="connsiteY306" fmla="*/ 3266921 h 4449429"/>
              <a:gd name="connsiteX307" fmla="*/ 12669079 w 18982931"/>
              <a:gd name="connsiteY307" fmla="*/ 3266921 h 4449429"/>
              <a:gd name="connsiteX308" fmla="*/ 12669079 w 18982931"/>
              <a:gd name="connsiteY308" fmla="*/ 3210087 h 4449429"/>
              <a:gd name="connsiteX309" fmla="*/ 12612246 w 18982931"/>
              <a:gd name="connsiteY309" fmla="*/ 3210087 h 4449429"/>
              <a:gd name="connsiteX310" fmla="*/ 12500191 w 18982931"/>
              <a:gd name="connsiteY310" fmla="*/ 3210087 h 4449429"/>
              <a:gd name="connsiteX311" fmla="*/ 12500191 w 18982931"/>
              <a:gd name="connsiteY311" fmla="*/ 3266921 h 4449429"/>
              <a:gd name="connsiteX312" fmla="*/ 12557025 w 18982931"/>
              <a:gd name="connsiteY312" fmla="*/ 3266921 h 4449429"/>
              <a:gd name="connsiteX313" fmla="*/ 12557025 w 18982931"/>
              <a:gd name="connsiteY313" fmla="*/ 3210087 h 4449429"/>
              <a:gd name="connsiteX314" fmla="*/ 12500191 w 18982931"/>
              <a:gd name="connsiteY314" fmla="*/ 3210087 h 4449429"/>
              <a:gd name="connsiteX315" fmla="*/ 12388137 w 18982931"/>
              <a:gd name="connsiteY315" fmla="*/ 3210087 h 4449429"/>
              <a:gd name="connsiteX316" fmla="*/ 12388137 w 18982931"/>
              <a:gd name="connsiteY316" fmla="*/ 3266921 h 4449429"/>
              <a:gd name="connsiteX317" fmla="*/ 12444971 w 18982931"/>
              <a:gd name="connsiteY317" fmla="*/ 3266921 h 4449429"/>
              <a:gd name="connsiteX318" fmla="*/ 12444971 w 18982931"/>
              <a:gd name="connsiteY318" fmla="*/ 3210087 h 4449429"/>
              <a:gd name="connsiteX319" fmla="*/ 12388137 w 18982931"/>
              <a:gd name="connsiteY319" fmla="*/ 3210087 h 4449429"/>
              <a:gd name="connsiteX320" fmla="*/ 1596781 w 18982931"/>
              <a:gd name="connsiteY320" fmla="*/ 3173817 h 4449429"/>
              <a:gd name="connsiteX321" fmla="*/ 1596781 w 18982931"/>
              <a:gd name="connsiteY321" fmla="*/ 3219518 h 4449429"/>
              <a:gd name="connsiteX322" fmla="*/ 1805629 w 18982931"/>
              <a:gd name="connsiteY322" fmla="*/ 3219518 h 4449429"/>
              <a:gd name="connsiteX323" fmla="*/ 1805629 w 18982931"/>
              <a:gd name="connsiteY323" fmla="*/ 3173817 h 4449429"/>
              <a:gd name="connsiteX324" fmla="*/ 1596781 w 18982931"/>
              <a:gd name="connsiteY324" fmla="*/ 3173817 h 4449429"/>
              <a:gd name="connsiteX325" fmla="*/ 17351339 w 18982931"/>
              <a:gd name="connsiteY325" fmla="*/ 3126412 h 4449429"/>
              <a:gd name="connsiteX326" fmla="*/ 17351339 w 18982931"/>
              <a:gd name="connsiteY326" fmla="*/ 3172113 h 4449429"/>
              <a:gd name="connsiteX327" fmla="*/ 17560187 w 18982931"/>
              <a:gd name="connsiteY327" fmla="*/ 3172113 h 4449429"/>
              <a:gd name="connsiteX328" fmla="*/ 17560187 w 18982931"/>
              <a:gd name="connsiteY328" fmla="*/ 3126412 h 4449429"/>
              <a:gd name="connsiteX329" fmla="*/ 17351339 w 18982931"/>
              <a:gd name="connsiteY329" fmla="*/ 3126412 h 4449429"/>
              <a:gd name="connsiteX330" fmla="*/ 1596781 w 18982931"/>
              <a:gd name="connsiteY330" fmla="*/ 3080712 h 4449429"/>
              <a:gd name="connsiteX331" fmla="*/ 1596781 w 18982931"/>
              <a:gd name="connsiteY331" fmla="*/ 3126412 h 4449429"/>
              <a:gd name="connsiteX332" fmla="*/ 1805629 w 18982931"/>
              <a:gd name="connsiteY332" fmla="*/ 3126412 h 4449429"/>
              <a:gd name="connsiteX333" fmla="*/ 1805629 w 18982931"/>
              <a:gd name="connsiteY333" fmla="*/ 3080712 h 4449429"/>
              <a:gd name="connsiteX334" fmla="*/ 1596781 w 18982931"/>
              <a:gd name="connsiteY334" fmla="*/ 3080712 h 4449429"/>
              <a:gd name="connsiteX335" fmla="*/ 12612246 w 18982931"/>
              <a:gd name="connsiteY335" fmla="*/ 3064799 h 4449429"/>
              <a:gd name="connsiteX336" fmla="*/ 12612246 w 18982931"/>
              <a:gd name="connsiteY336" fmla="*/ 3121633 h 4449429"/>
              <a:gd name="connsiteX337" fmla="*/ 12669079 w 18982931"/>
              <a:gd name="connsiteY337" fmla="*/ 3121633 h 4449429"/>
              <a:gd name="connsiteX338" fmla="*/ 12669079 w 18982931"/>
              <a:gd name="connsiteY338" fmla="*/ 3064799 h 4449429"/>
              <a:gd name="connsiteX339" fmla="*/ 12612246 w 18982931"/>
              <a:gd name="connsiteY339" fmla="*/ 3064799 h 4449429"/>
              <a:gd name="connsiteX340" fmla="*/ 12500191 w 18982931"/>
              <a:gd name="connsiteY340" fmla="*/ 3064799 h 4449429"/>
              <a:gd name="connsiteX341" fmla="*/ 12500191 w 18982931"/>
              <a:gd name="connsiteY341" fmla="*/ 3121633 h 4449429"/>
              <a:gd name="connsiteX342" fmla="*/ 12557025 w 18982931"/>
              <a:gd name="connsiteY342" fmla="*/ 3121633 h 4449429"/>
              <a:gd name="connsiteX343" fmla="*/ 12557025 w 18982931"/>
              <a:gd name="connsiteY343" fmla="*/ 3064799 h 4449429"/>
              <a:gd name="connsiteX344" fmla="*/ 12500191 w 18982931"/>
              <a:gd name="connsiteY344" fmla="*/ 3064799 h 4449429"/>
              <a:gd name="connsiteX345" fmla="*/ 12388137 w 18982931"/>
              <a:gd name="connsiteY345" fmla="*/ 3064799 h 4449429"/>
              <a:gd name="connsiteX346" fmla="*/ 12388137 w 18982931"/>
              <a:gd name="connsiteY346" fmla="*/ 3121633 h 4449429"/>
              <a:gd name="connsiteX347" fmla="*/ 12444971 w 18982931"/>
              <a:gd name="connsiteY347" fmla="*/ 3121633 h 4449429"/>
              <a:gd name="connsiteX348" fmla="*/ 12444971 w 18982931"/>
              <a:gd name="connsiteY348" fmla="*/ 3064799 h 4449429"/>
              <a:gd name="connsiteX349" fmla="*/ 12388137 w 18982931"/>
              <a:gd name="connsiteY349" fmla="*/ 3064799 h 4449429"/>
              <a:gd name="connsiteX350" fmla="*/ 17351339 w 18982931"/>
              <a:gd name="connsiteY350" fmla="*/ 3034782 h 4449429"/>
              <a:gd name="connsiteX351" fmla="*/ 17351339 w 18982931"/>
              <a:gd name="connsiteY351" fmla="*/ 3080482 h 4449429"/>
              <a:gd name="connsiteX352" fmla="*/ 17560187 w 18982931"/>
              <a:gd name="connsiteY352" fmla="*/ 3080482 h 4449429"/>
              <a:gd name="connsiteX353" fmla="*/ 17560187 w 18982931"/>
              <a:gd name="connsiteY353" fmla="*/ 3034782 h 4449429"/>
              <a:gd name="connsiteX354" fmla="*/ 17351339 w 18982931"/>
              <a:gd name="connsiteY354" fmla="*/ 3034782 h 4449429"/>
              <a:gd name="connsiteX355" fmla="*/ 1596781 w 18982931"/>
              <a:gd name="connsiteY355" fmla="*/ 2989080 h 4449429"/>
              <a:gd name="connsiteX356" fmla="*/ 1596781 w 18982931"/>
              <a:gd name="connsiteY356" fmla="*/ 3034780 h 4449429"/>
              <a:gd name="connsiteX357" fmla="*/ 1805629 w 18982931"/>
              <a:gd name="connsiteY357" fmla="*/ 3034780 h 4449429"/>
              <a:gd name="connsiteX358" fmla="*/ 1805629 w 18982931"/>
              <a:gd name="connsiteY358" fmla="*/ 2989080 h 4449429"/>
              <a:gd name="connsiteX359" fmla="*/ 1596781 w 18982931"/>
              <a:gd name="connsiteY359" fmla="*/ 2989080 h 4449429"/>
              <a:gd name="connsiteX360" fmla="*/ 17351339 w 18982931"/>
              <a:gd name="connsiteY360" fmla="*/ 2943153 h 4449429"/>
              <a:gd name="connsiteX361" fmla="*/ 17351339 w 18982931"/>
              <a:gd name="connsiteY361" fmla="*/ 2988853 h 4449429"/>
              <a:gd name="connsiteX362" fmla="*/ 17560187 w 18982931"/>
              <a:gd name="connsiteY362" fmla="*/ 2988853 h 4449429"/>
              <a:gd name="connsiteX363" fmla="*/ 17560187 w 18982931"/>
              <a:gd name="connsiteY363" fmla="*/ 2943153 h 4449429"/>
              <a:gd name="connsiteX364" fmla="*/ 17351339 w 18982931"/>
              <a:gd name="connsiteY364" fmla="*/ 2943153 h 4449429"/>
              <a:gd name="connsiteX365" fmla="*/ 12612246 w 18982931"/>
              <a:gd name="connsiteY365" fmla="*/ 2919511 h 4449429"/>
              <a:gd name="connsiteX366" fmla="*/ 12612246 w 18982931"/>
              <a:gd name="connsiteY366" fmla="*/ 2976345 h 4449429"/>
              <a:gd name="connsiteX367" fmla="*/ 12669079 w 18982931"/>
              <a:gd name="connsiteY367" fmla="*/ 2976345 h 4449429"/>
              <a:gd name="connsiteX368" fmla="*/ 12669079 w 18982931"/>
              <a:gd name="connsiteY368" fmla="*/ 2919511 h 4449429"/>
              <a:gd name="connsiteX369" fmla="*/ 12612246 w 18982931"/>
              <a:gd name="connsiteY369" fmla="*/ 2919511 h 4449429"/>
              <a:gd name="connsiteX370" fmla="*/ 12500191 w 18982931"/>
              <a:gd name="connsiteY370" fmla="*/ 2919511 h 4449429"/>
              <a:gd name="connsiteX371" fmla="*/ 12500191 w 18982931"/>
              <a:gd name="connsiteY371" fmla="*/ 2976345 h 4449429"/>
              <a:gd name="connsiteX372" fmla="*/ 12557025 w 18982931"/>
              <a:gd name="connsiteY372" fmla="*/ 2976345 h 4449429"/>
              <a:gd name="connsiteX373" fmla="*/ 12557025 w 18982931"/>
              <a:gd name="connsiteY373" fmla="*/ 2919511 h 4449429"/>
              <a:gd name="connsiteX374" fmla="*/ 12500191 w 18982931"/>
              <a:gd name="connsiteY374" fmla="*/ 2919511 h 4449429"/>
              <a:gd name="connsiteX375" fmla="*/ 12388137 w 18982931"/>
              <a:gd name="connsiteY375" fmla="*/ 2919511 h 4449429"/>
              <a:gd name="connsiteX376" fmla="*/ 12388137 w 18982931"/>
              <a:gd name="connsiteY376" fmla="*/ 2976345 h 4449429"/>
              <a:gd name="connsiteX377" fmla="*/ 12444971 w 18982931"/>
              <a:gd name="connsiteY377" fmla="*/ 2976345 h 4449429"/>
              <a:gd name="connsiteX378" fmla="*/ 12444971 w 18982931"/>
              <a:gd name="connsiteY378" fmla="*/ 2919511 h 4449429"/>
              <a:gd name="connsiteX379" fmla="*/ 12388137 w 18982931"/>
              <a:gd name="connsiteY379" fmla="*/ 2919511 h 4449429"/>
              <a:gd name="connsiteX380" fmla="*/ 1596781 w 18982931"/>
              <a:gd name="connsiteY380" fmla="*/ 2897450 h 4449429"/>
              <a:gd name="connsiteX381" fmla="*/ 1596781 w 18982931"/>
              <a:gd name="connsiteY381" fmla="*/ 2943150 h 4449429"/>
              <a:gd name="connsiteX382" fmla="*/ 1805629 w 18982931"/>
              <a:gd name="connsiteY382" fmla="*/ 2943150 h 4449429"/>
              <a:gd name="connsiteX383" fmla="*/ 1805629 w 18982931"/>
              <a:gd name="connsiteY383" fmla="*/ 2897450 h 4449429"/>
              <a:gd name="connsiteX384" fmla="*/ 1596781 w 18982931"/>
              <a:gd name="connsiteY384" fmla="*/ 2897450 h 4449429"/>
              <a:gd name="connsiteX385" fmla="*/ 17351339 w 18982931"/>
              <a:gd name="connsiteY385" fmla="*/ 2851522 h 4449429"/>
              <a:gd name="connsiteX386" fmla="*/ 17351339 w 18982931"/>
              <a:gd name="connsiteY386" fmla="*/ 2897223 h 4449429"/>
              <a:gd name="connsiteX387" fmla="*/ 17560187 w 18982931"/>
              <a:gd name="connsiteY387" fmla="*/ 2897223 h 4449429"/>
              <a:gd name="connsiteX388" fmla="*/ 17560187 w 18982931"/>
              <a:gd name="connsiteY388" fmla="*/ 2851522 h 4449429"/>
              <a:gd name="connsiteX389" fmla="*/ 17351339 w 18982931"/>
              <a:gd name="connsiteY389" fmla="*/ 2851522 h 4449429"/>
              <a:gd name="connsiteX390" fmla="*/ 1596781 w 18982931"/>
              <a:gd name="connsiteY390" fmla="*/ 2805821 h 4449429"/>
              <a:gd name="connsiteX391" fmla="*/ 1596781 w 18982931"/>
              <a:gd name="connsiteY391" fmla="*/ 2851521 h 4449429"/>
              <a:gd name="connsiteX392" fmla="*/ 1805629 w 18982931"/>
              <a:gd name="connsiteY392" fmla="*/ 2851521 h 4449429"/>
              <a:gd name="connsiteX393" fmla="*/ 1805629 w 18982931"/>
              <a:gd name="connsiteY393" fmla="*/ 2805821 h 4449429"/>
              <a:gd name="connsiteX394" fmla="*/ 1596781 w 18982931"/>
              <a:gd name="connsiteY394" fmla="*/ 2805821 h 4449429"/>
              <a:gd name="connsiteX395" fmla="*/ 1596781 w 18982931"/>
              <a:gd name="connsiteY395" fmla="*/ 2714192 h 4449429"/>
              <a:gd name="connsiteX396" fmla="*/ 1596781 w 18982931"/>
              <a:gd name="connsiteY396" fmla="*/ 2759892 h 4449429"/>
              <a:gd name="connsiteX397" fmla="*/ 1805629 w 18982931"/>
              <a:gd name="connsiteY397" fmla="*/ 2759892 h 4449429"/>
              <a:gd name="connsiteX398" fmla="*/ 1805629 w 18982931"/>
              <a:gd name="connsiteY398" fmla="*/ 2714192 h 4449429"/>
              <a:gd name="connsiteX399" fmla="*/ 1596781 w 18982931"/>
              <a:gd name="connsiteY399" fmla="*/ 2714192 h 4449429"/>
              <a:gd name="connsiteX400" fmla="*/ 4422120 w 18982931"/>
              <a:gd name="connsiteY400" fmla="*/ 2688604 h 4449429"/>
              <a:gd name="connsiteX401" fmla="*/ 4422120 w 18982931"/>
              <a:gd name="connsiteY401" fmla="*/ 2851522 h 4449429"/>
              <a:gd name="connsiteX402" fmla="*/ 4459897 w 18982931"/>
              <a:gd name="connsiteY402" fmla="*/ 2851522 h 4449429"/>
              <a:gd name="connsiteX403" fmla="*/ 4459897 w 18982931"/>
              <a:gd name="connsiteY403" fmla="*/ 2688604 h 4449429"/>
              <a:gd name="connsiteX404" fmla="*/ 4422120 w 18982931"/>
              <a:gd name="connsiteY404" fmla="*/ 2688604 h 4449429"/>
              <a:gd name="connsiteX405" fmla="*/ 4346370 w 18982931"/>
              <a:gd name="connsiteY405" fmla="*/ 2688604 h 4449429"/>
              <a:gd name="connsiteX406" fmla="*/ 4346370 w 18982931"/>
              <a:gd name="connsiteY406" fmla="*/ 2851522 h 4449429"/>
              <a:gd name="connsiteX407" fmla="*/ 4384149 w 18982931"/>
              <a:gd name="connsiteY407" fmla="*/ 2851522 h 4449429"/>
              <a:gd name="connsiteX408" fmla="*/ 4384149 w 18982931"/>
              <a:gd name="connsiteY408" fmla="*/ 2688604 h 4449429"/>
              <a:gd name="connsiteX409" fmla="*/ 4346370 w 18982931"/>
              <a:gd name="connsiteY409" fmla="*/ 2688604 h 4449429"/>
              <a:gd name="connsiteX410" fmla="*/ 4270624 w 18982931"/>
              <a:gd name="connsiteY410" fmla="*/ 2688604 h 4449429"/>
              <a:gd name="connsiteX411" fmla="*/ 4270624 w 18982931"/>
              <a:gd name="connsiteY411" fmla="*/ 2851522 h 4449429"/>
              <a:gd name="connsiteX412" fmla="*/ 4308407 w 18982931"/>
              <a:gd name="connsiteY412" fmla="*/ 2851522 h 4449429"/>
              <a:gd name="connsiteX413" fmla="*/ 4308407 w 18982931"/>
              <a:gd name="connsiteY413" fmla="*/ 2688604 h 4449429"/>
              <a:gd name="connsiteX414" fmla="*/ 4270624 w 18982931"/>
              <a:gd name="connsiteY414" fmla="*/ 2688604 h 4449429"/>
              <a:gd name="connsiteX415" fmla="*/ 4194881 w 18982931"/>
              <a:gd name="connsiteY415" fmla="*/ 2688604 h 4449429"/>
              <a:gd name="connsiteX416" fmla="*/ 4194881 w 18982931"/>
              <a:gd name="connsiteY416" fmla="*/ 2851522 h 4449429"/>
              <a:gd name="connsiteX417" fmla="*/ 4232658 w 18982931"/>
              <a:gd name="connsiteY417" fmla="*/ 2851522 h 4449429"/>
              <a:gd name="connsiteX418" fmla="*/ 4232658 w 18982931"/>
              <a:gd name="connsiteY418" fmla="*/ 2688604 h 4449429"/>
              <a:gd name="connsiteX419" fmla="*/ 4194881 w 18982931"/>
              <a:gd name="connsiteY419" fmla="*/ 2688604 h 4449429"/>
              <a:gd name="connsiteX420" fmla="*/ 4119132 w 18982931"/>
              <a:gd name="connsiteY420" fmla="*/ 2688604 h 4449429"/>
              <a:gd name="connsiteX421" fmla="*/ 4119132 w 18982931"/>
              <a:gd name="connsiteY421" fmla="*/ 2851522 h 4449429"/>
              <a:gd name="connsiteX422" fmla="*/ 4156909 w 18982931"/>
              <a:gd name="connsiteY422" fmla="*/ 2851522 h 4449429"/>
              <a:gd name="connsiteX423" fmla="*/ 4156909 w 18982931"/>
              <a:gd name="connsiteY423" fmla="*/ 2688604 h 4449429"/>
              <a:gd name="connsiteX424" fmla="*/ 4119132 w 18982931"/>
              <a:gd name="connsiteY424" fmla="*/ 2688604 h 4449429"/>
              <a:gd name="connsiteX425" fmla="*/ 4043383 w 18982931"/>
              <a:gd name="connsiteY425" fmla="*/ 2688604 h 4449429"/>
              <a:gd name="connsiteX426" fmla="*/ 4043383 w 18982931"/>
              <a:gd name="connsiteY426" fmla="*/ 2851522 h 4449429"/>
              <a:gd name="connsiteX427" fmla="*/ 4081160 w 18982931"/>
              <a:gd name="connsiteY427" fmla="*/ 2851522 h 4449429"/>
              <a:gd name="connsiteX428" fmla="*/ 4081160 w 18982931"/>
              <a:gd name="connsiteY428" fmla="*/ 2688604 h 4449429"/>
              <a:gd name="connsiteX429" fmla="*/ 4043383 w 18982931"/>
              <a:gd name="connsiteY429" fmla="*/ 2688604 h 4449429"/>
              <a:gd name="connsiteX430" fmla="*/ 3967636 w 18982931"/>
              <a:gd name="connsiteY430" fmla="*/ 2688604 h 4449429"/>
              <a:gd name="connsiteX431" fmla="*/ 3967636 w 18982931"/>
              <a:gd name="connsiteY431" fmla="*/ 2851522 h 4449429"/>
              <a:gd name="connsiteX432" fmla="*/ 4005415 w 18982931"/>
              <a:gd name="connsiteY432" fmla="*/ 2851522 h 4449429"/>
              <a:gd name="connsiteX433" fmla="*/ 4005415 w 18982931"/>
              <a:gd name="connsiteY433" fmla="*/ 2688604 h 4449429"/>
              <a:gd name="connsiteX434" fmla="*/ 3967636 w 18982931"/>
              <a:gd name="connsiteY434" fmla="*/ 2688604 h 4449429"/>
              <a:gd name="connsiteX435" fmla="*/ 3891895 w 18982931"/>
              <a:gd name="connsiteY435" fmla="*/ 2688604 h 4449429"/>
              <a:gd name="connsiteX436" fmla="*/ 3891895 w 18982931"/>
              <a:gd name="connsiteY436" fmla="*/ 2851522 h 4449429"/>
              <a:gd name="connsiteX437" fmla="*/ 3929672 w 18982931"/>
              <a:gd name="connsiteY437" fmla="*/ 2851522 h 4449429"/>
              <a:gd name="connsiteX438" fmla="*/ 3929672 w 18982931"/>
              <a:gd name="connsiteY438" fmla="*/ 2688604 h 4449429"/>
              <a:gd name="connsiteX439" fmla="*/ 3891895 w 18982931"/>
              <a:gd name="connsiteY439" fmla="*/ 2688604 h 4449429"/>
              <a:gd name="connsiteX440" fmla="*/ 15043403 w 18982931"/>
              <a:gd name="connsiteY440" fmla="*/ 2685661 h 4449429"/>
              <a:gd name="connsiteX441" fmla="*/ 15043403 w 18982931"/>
              <a:gd name="connsiteY441" fmla="*/ 2894508 h 4449429"/>
              <a:gd name="connsiteX442" fmla="*/ 15089105 w 18982931"/>
              <a:gd name="connsiteY442" fmla="*/ 2894508 h 4449429"/>
              <a:gd name="connsiteX443" fmla="*/ 15089105 w 18982931"/>
              <a:gd name="connsiteY443" fmla="*/ 2685661 h 4449429"/>
              <a:gd name="connsiteX444" fmla="*/ 15043403 w 18982931"/>
              <a:gd name="connsiteY444" fmla="*/ 2685661 h 4449429"/>
              <a:gd name="connsiteX445" fmla="*/ 14951773 w 18982931"/>
              <a:gd name="connsiteY445" fmla="*/ 2685661 h 4449429"/>
              <a:gd name="connsiteX446" fmla="*/ 14951773 w 18982931"/>
              <a:gd name="connsiteY446" fmla="*/ 2894508 h 4449429"/>
              <a:gd name="connsiteX447" fmla="*/ 14997475 w 18982931"/>
              <a:gd name="connsiteY447" fmla="*/ 2894508 h 4449429"/>
              <a:gd name="connsiteX448" fmla="*/ 14997475 w 18982931"/>
              <a:gd name="connsiteY448" fmla="*/ 2685661 h 4449429"/>
              <a:gd name="connsiteX449" fmla="*/ 14951773 w 18982931"/>
              <a:gd name="connsiteY449" fmla="*/ 2685661 h 4449429"/>
              <a:gd name="connsiteX450" fmla="*/ 14860145 w 18982931"/>
              <a:gd name="connsiteY450" fmla="*/ 2685661 h 4449429"/>
              <a:gd name="connsiteX451" fmla="*/ 14860145 w 18982931"/>
              <a:gd name="connsiteY451" fmla="*/ 2894508 h 4449429"/>
              <a:gd name="connsiteX452" fmla="*/ 14905844 w 18982931"/>
              <a:gd name="connsiteY452" fmla="*/ 2894508 h 4449429"/>
              <a:gd name="connsiteX453" fmla="*/ 14905844 w 18982931"/>
              <a:gd name="connsiteY453" fmla="*/ 2685661 h 4449429"/>
              <a:gd name="connsiteX454" fmla="*/ 14860145 w 18982931"/>
              <a:gd name="connsiteY454" fmla="*/ 2685661 h 4449429"/>
              <a:gd name="connsiteX455" fmla="*/ 14768515 w 18982931"/>
              <a:gd name="connsiteY455" fmla="*/ 2685661 h 4449429"/>
              <a:gd name="connsiteX456" fmla="*/ 14768515 w 18982931"/>
              <a:gd name="connsiteY456" fmla="*/ 2894508 h 4449429"/>
              <a:gd name="connsiteX457" fmla="*/ 14814217 w 18982931"/>
              <a:gd name="connsiteY457" fmla="*/ 2894508 h 4449429"/>
              <a:gd name="connsiteX458" fmla="*/ 14814217 w 18982931"/>
              <a:gd name="connsiteY458" fmla="*/ 2685661 h 4449429"/>
              <a:gd name="connsiteX459" fmla="*/ 14768515 w 18982931"/>
              <a:gd name="connsiteY459" fmla="*/ 2685661 h 4449429"/>
              <a:gd name="connsiteX460" fmla="*/ 14676884 w 18982931"/>
              <a:gd name="connsiteY460" fmla="*/ 2685661 h 4449429"/>
              <a:gd name="connsiteX461" fmla="*/ 14676884 w 18982931"/>
              <a:gd name="connsiteY461" fmla="*/ 2894508 h 4449429"/>
              <a:gd name="connsiteX462" fmla="*/ 14722586 w 18982931"/>
              <a:gd name="connsiteY462" fmla="*/ 2894508 h 4449429"/>
              <a:gd name="connsiteX463" fmla="*/ 14722586 w 18982931"/>
              <a:gd name="connsiteY463" fmla="*/ 2685661 h 4449429"/>
              <a:gd name="connsiteX464" fmla="*/ 14676884 w 18982931"/>
              <a:gd name="connsiteY464" fmla="*/ 2685661 h 4449429"/>
              <a:gd name="connsiteX465" fmla="*/ 14585255 w 18982931"/>
              <a:gd name="connsiteY465" fmla="*/ 2685661 h 4449429"/>
              <a:gd name="connsiteX466" fmla="*/ 14585255 w 18982931"/>
              <a:gd name="connsiteY466" fmla="*/ 2894508 h 4449429"/>
              <a:gd name="connsiteX467" fmla="*/ 14630955 w 18982931"/>
              <a:gd name="connsiteY467" fmla="*/ 2894508 h 4449429"/>
              <a:gd name="connsiteX468" fmla="*/ 14630955 w 18982931"/>
              <a:gd name="connsiteY468" fmla="*/ 2685661 h 4449429"/>
              <a:gd name="connsiteX469" fmla="*/ 14585255 w 18982931"/>
              <a:gd name="connsiteY469" fmla="*/ 2685661 h 4449429"/>
              <a:gd name="connsiteX470" fmla="*/ 14493625 w 18982931"/>
              <a:gd name="connsiteY470" fmla="*/ 2685661 h 4449429"/>
              <a:gd name="connsiteX471" fmla="*/ 14493625 w 18982931"/>
              <a:gd name="connsiteY471" fmla="*/ 2894508 h 4449429"/>
              <a:gd name="connsiteX472" fmla="*/ 14539325 w 18982931"/>
              <a:gd name="connsiteY472" fmla="*/ 2894508 h 4449429"/>
              <a:gd name="connsiteX473" fmla="*/ 14539325 w 18982931"/>
              <a:gd name="connsiteY473" fmla="*/ 2685661 h 4449429"/>
              <a:gd name="connsiteX474" fmla="*/ 14493625 w 18982931"/>
              <a:gd name="connsiteY474" fmla="*/ 2685661 h 4449429"/>
              <a:gd name="connsiteX475" fmla="*/ 2875284 w 18982931"/>
              <a:gd name="connsiteY475" fmla="*/ 2661196 h 4449429"/>
              <a:gd name="connsiteX476" fmla="*/ 2875284 w 18982931"/>
              <a:gd name="connsiteY476" fmla="*/ 3265443 h 4449429"/>
              <a:gd name="connsiteX477" fmla="*/ 2913063 w 18982931"/>
              <a:gd name="connsiteY477" fmla="*/ 3265443 h 4449429"/>
              <a:gd name="connsiteX478" fmla="*/ 2913063 w 18982931"/>
              <a:gd name="connsiteY478" fmla="*/ 2661196 h 4449429"/>
              <a:gd name="connsiteX479" fmla="*/ 2875284 w 18982931"/>
              <a:gd name="connsiteY479" fmla="*/ 2661196 h 4449429"/>
              <a:gd name="connsiteX480" fmla="*/ 2769698 w 18982931"/>
              <a:gd name="connsiteY480" fmla="*/ 2661196 h 4449429"/>
              <a:gd name="connsiteX481" fmla="*/ 2769698 w 18982931"/>
              <a:gd name="connsiteY481" fmla="*/ 3265443 h 4449429"/>
              <a:gd name="connsiteX482" fmla="*/ 2807479 w 18982931"/>
              <a:gd name="connsiteY482" fmla="*/ 3265443 h 4449429"/>
              <a:gd name="connsiteX483" fmla="*/ 2807479 w 18982931"/>
              <a:gd name="connsiteY483" fmla="*/ 2661196 h 4449429"/>
              <a:gd name="connsiteX484" fmla="*/ 2769698 w 18982931"/>
              <a:gd name="connsiteY484" fmla="*/ 2661196 h 4449429"/>
              <a:gd name="connsiteX485" fmla="*/ 2664114 w 18982931"/>
              <a:gd name="connsiteY485" fmla="*/ 2661196 h 4449429"/>
              <a:gd name="connsiteX486" fmla="*/ 2664114 w 18982931"/>
              <a:gd name="connsiteY486" fmla="*/ 3265443 h 4449429"/>
              <a:gd name="connsiteX487" fmla="*/ 2701891 w 18982931"/>
              <a:gd name="connsiteY487" fmla="*/ 3265443 h 4449429"/>
              <a:gd name="connsiteX488" fmla="*/ 2701891 w 18982931"/>
              <a:gd name="connsiteY488" fmla="*/ 2661196 h 4449429"/>
              <a:gd name="connsiteX489" fmla="*/ 2664114 w 18982931"/>
              <a:gd name="connsiteY489" fmla="*/ 2661196 h 4449429"/>
              <a:gd name="connsiteX490" fmla="*/ 2558534 w 18982931"/>
              <a:gd name="connsiteY490" fmla="*/ 2661196 h 4449429"/>
              <a:gd name="connsiteX491" fmla="*/ 2558534 w 18982931"/>
              <a:gd name="connsiteY491" fmla="*/ 3265443 h 4449429"/>
              <a:gd name="connsiteX492" fmla="*/ 2596306 w 18982931"/>
              <a:gd name="connsiteY492" fmla="*/ 3265443 h 4449429"/>
              <a:gd name="connsiteX493" fmla="*/ 2596306 w 18982931"/>
              <a:gd name="connsiteY493" fmla="*/ 2661196 h 4449429"/>
              <a:gd name="connsiteX494" fmla="*/ 2558534 w 18982931"/>
              <a:gd name="connsiteY494" fmla="*/ 2661196 h 4449429"/>
              <a:gd name="connsiteX495" fmla="*/ 2980870 w 18982931"/>
              <a:gd name="connsiteY495" fmla="*/ 2661194 h 4449429"/>
              <a:gd name="connsiteX496" fmla="*/ 2980870 w 18982931"/>
              <a:gd name="connsiteY496" fmla="*/ 3265442 h 4449429"/>
              <a:gd name="connsiteX497" fmla="*/ 3018648 w 18982931"/>
              <a:gd name="connsiteY497" fmla="*/ 3265442 h 4449429"/>
              <a:gd name="connsiteX498" fmla="*/ 3018648 w 18982931"/>
              <a:gd name="connsiteY498" fmla="*/ 2661194 h 4449429"/>
              <a:gd name="connsiteX499" fmla="*/ 2980870 w 18982931"/>
              <a:gd name="connsiteY499" fmla="*/ 2661194 h 4449429"/>
              <a:gd name="connsiteX500" fmla="*/ 16374516 w 18982931"/>
              <a:gd name="connsiteY500" fmla="*/ 2632791 h 4449429"/>
              <a:gd name="connsiteX501" fmla="*/ 16374516 w 18982931"/>
              <a:gd name="connsiteY501" fmla="*/ 3237039 h 4449429"/>
              <a:gd name="connsiteX502" fmla="*/ 16412296 w 18982931"/>
              <a:gd name="connsiteY502" fmla="*/ 3237039 h 4449429"/>
              <a:gd name="connsiteX503" fmla="*/ 16412296 w 18982931"/>
              <a:gd name="connsiteY503" fmla="*/ 2632791 h 4449429"/>
              <a:gd name="connsiteX504" fmla="*/ 16374516 w 18982931"/>
              <a:gd name="connsiteY504" fmla="*/ 2632791 h 4449429"/>
              <a:gd name="connsiteX505" fmla="*/ 16268931 w 18982931"/>
              <a:gd name="connsiteY505" fmla="*/ 2632791 h 4449429"/>
              <a:gd name="connsiteX506" fmla="*/ 16268931 w 18982931"/>
              <a:gd name="connsiteY506" fmla="*/ 3237039 h 4449429"/>
              <a:gd name="connsiteX507" fmla="*/ 16306709 w 18982931"/>
              <a:gd name="connsiteY507" fmla="*/ 3237039 h 4449429"/>
              <a:gd name="connsiteX508" fmla="*/ 16306709 w 18982931"/>
              <a:gd name="connsiteY508" fmla="*/ 2632791 h 4449429"/>
              <a:gd name="connsiteX509" fmla="*/ 16268931 w 18982931"/>
              <a:gd name="connsiteY509" fmla="*/ 2632791 h 4449429"/>
              <a:gd name="connsiteX510" fmla="*/ 16163344 w 18982931"/>
              <a:gd name="connsiteY510" fmla="*/ 2632791 h 4449429"/>
              <a:gd name="connsiteX511" fmla="*/ 16163344 w 18982931"/>
              <a:gd name="connsiteY511" fmla="*/ 3237039 h 4449429"/>
              <a:gd name="connsiteX512" fmla="*/ 16201125 w 18982931"/>
              <a:gd name="connsiteY512" fmla="*/ 3237039 h 4449429"/>
              <a:gd name="connsiteX513" fmla="*/ 16201125 w 18982931"/>
              <a:gd name="connsiteY513" fmla="*/ 2632791 h 4449429"/>
              <a:gd name="connsiteX514" fmla="*/ 16163344 w 18982931"/>
              <a:gd name="connsiteY514" fmla="*/ 2632791 h 4449429"/>
              <a:gd name="connsiteX515" fmla="*/ 16057760 w 18982931"/>
              <a:gd name="connsiteY515" fmla="*/ 2632791 h 4449429"/>
              <a:gd name="connsiteX516" fmla="*/ 16057760 w 18982931"/>
              <a:gd name="connsiteY516" fmla="*/ 3237039 h 4449429"/>
              <a:gd name="connsiteX517" fmla="*/ 16095537 w 18982931"/>
              <a:gd name="connsiteY517" fmla="*/ 3237039 h 4449429"/>
              <a:gd name="connsiteX518" fmla="*/ 16095537 w 18982931"/>
              <a:gd name="connsiteY518" fmla="*/ 2632791 h 4449429"/>
              <a:gd name="connsiteX519" fmla="*/ 16057760 w 18982931"/>
              <a:gd name="connsiteY519" fmla="*/ 2632791 h 4449429"/>
              <a:gd name="connsiteX520" fmla="*/ 16480103 w 18982931"/>
              <a:gd name="connsiteY520" fmla="*/ 2632790 h 4449429"/>
              <a:gd name="connsiteX521" fmla="*/ 16480103 w 18982931"/>
              <a:gd name="connsiteY521" fmla="*/ 3237037 h 4449429"/>
              <a:gd name="connsiteX522" fmla="*/ 16517880 w 18982931"/>
              <a:gd name="connsiteY522" fmla="*/ 3237037 h 4449429"/>
              <a:gd name="connsiteX523" fmla="*/ 16517880 w 18982931"/>
              <a:gd name="connsiteY523" fmla="*/ 2632790 h 4449429"/>
              <a:gd name="connsiteX524" fmla="*/ 16480103 w 18982931"/>
              <a:gd name="connsiteY524" fmla="*/ 2632790 h 4449429"/>
              <a:gd name="connsiteX525" fmla="*/ 1596781 w 18982931"/>
              <a:gd name="connsiteY525" fmla="*/ 2622561 h 4449429"/>
              <a:gd name="connsiteX526" fmla="*/ 1596781 w 18982931"/>
              <a:gd name="connsiteY526" fmla="*/ 2668261 h 4449429"/>
              <a:gd name="connsiteX527" fmla="*/ 1805629 w 18982931"/>
              <a:gd name="connsiteY527" fmla="*/ 2668261 h 4449429"/>
              <a:gd name="connsiteX528" fmla="*/ 1805629 w 18982931"/>
              <a:gd name="connsiteY528" fmla="*/ 2622561 h 4449429"/>
              <a:gd name="connsiteX529" fmla="*/ 1596781 w 18982931"/>
              <a:gd name="connsiteY529" fmla="*/ 2622561 h 4449429"/>
              <a:gd name="connsiteX530" fmla="*/ 1596781 w 18982931"/>
              <a:gd name="connsiteY530" fmla="*/ 2530932 h 4449429"/>
              <a:gd name="connsiteX531" fmla="*/ 1596781 w 18982931"/>
              <a:gd name="connsiteY531" fmla="*/ 2576632 h 4449429"/>
              <a:gd name="connsiteX532" fmla="*/ 1805629 w 18982931"/>
              <a:gd name="connsiteY532" fmla="*/ 2576632 h 4449429"/>
              <a:gd name="connsiteX533" fmla="*/ 1805629 w 18982931"/>
              <a:gd name="connsiteY533" fmla="*/ 2530932 h 4449429"/>
              <a:gd name="connsiteX534" fmla="*/ 1596781 w 18982931"/>
              <a:gd name="connsiteY534" fmla="*/ 2530932 h 4449429"/>
              <a:gd name="connsiteX535" fmla="*/ 1596781 w 18982931"/>
              <a:gd name="connsiteY535" fmla="*/ 2439301 h 4449429"/>
              <a:gd name="connsiteX536" fmla="*/ 1596781 w 18982931"/>
              <a:gd name="connsiteY536" fmla="*/ 2485002 h 4449429"/>
              <a:gd name="connsiteX537" fmla="*/ 1805629 w 18982931"/>
              <a:gd name="connsiteY537" fmla="*/ 2485002 h 4449429"/>
              <a:gd name="connsiteX538" fmla="*/ 1805629 w 18982931"/>
              <a:gd name="connsiteY538" fmla="*/ 2439301 h 4449429"/>
              <a:gd name="connsiteX539" fmla="*/ 1596781 w 18982931"/>
              <a:gd name="connsiteY539" fmla="*/ 2439301 h 4449429"/>
              <a:gd name="connsiteX540" fmla="*/ 17217171 w 18982931"/>
              <a:gd name="connsiteY540" fmla="*/ 2397981 h 4449429"/>
              <a:gd name="connsiteX541" fmla="*/ 17217171 w 18982931"/>
              <a:gd name="connsiteY541" fmla="*/ 2434557 h 4449429"/>
              <a:gd name="connsiteX542" fmla="*/ 17582931 w 18982931"/>
              <a:gd name="connsiteY542" fmla="*/ 2434557 h 4449429"/>
              <a:gd name="connsiteX543" fmla="*/ 17582931 w 18982931"/>
              <a:gd name="connsiteY543" fmla="*/ 2397981 h 4449429"/>
              <a:gd name="connsiteX544" fmla="*/ 17217171 w 18982931"/>
              <a:gd name="connsiteY544" fmla="*/ 2397981 h 4449429"/>
              <a:gd name="connsiteX545" fmla="*/ 9762349 w 18982931"/>
              <a:gd name="connsiteY545" fmla="*/ 2057780 h 4449429"/>
              <a:gd name="connsiteX546" fmla="*/ 9762349 w 18982931"/>
              <a:gd name="connsiteY546" fmla="*/ 2266627 h 4449429"/>
              <a:gd name="connsiteX547" fmla="*/ 9808049 w 18982931"/>
              <a:gd name="connsiteY547" fmla="*/ 2266627 h 4449429"/>
              <a:gd name="connsiteX548" fmla="*/ 9808049 w 18982931"/>
              <a:gd name="connsiteY548" fmla="*/ 2057780 h 4449429"/>
              <a:gd name="connsiteX549" fmla="*/ 9762349 w 18982931"/>
              <a:gd name="connsiteY549" fmla="*/ 2057780 h 4449429"/>
              <a:gd name="connsiteX550" fmla="*/ 9670720 w 18982931"/>
              <a:gd name="connsiteY550" fmla="*/ 2057780 h 4449429"/>
              <a:gd name="connsiteX551" fmla="*/ 9670720 w 18982931"/>
              <a:gd name="connsiteY551" fmla="*/ 2266627 h 4449429"/>
              <a:gd name="connsiteX552" fmla="*/ 9716420 w 18982931"/>
              <a:gd name="connsiteY552" fmla="*/ 2266627 h 4449429"/>
              <a:gd name="connsiteX553" fmla="*/ 9716420 w 18982931"/>
              <a:gd name="connsiteY553" fmla="*/ 2057780 h 4449429"/>
              <a:gd name="connsiteX554" fmla="*/ 9670720 w 18982931"/>
              <a:gd name="connsiteY554" fmla="*/ 2057780 h 4449429"/>
              <a:gd name="connsiteX555" fmla="*/ 9579089 w 18982931"/>
              <a:gd name="connsiteY555" fmla="*/ 2057780 h 4449429"/>
              <a:gd name="connsiteX556" fmla="*/ 9579089 w 18982931"/>
              <a:gd name="connsiteY556" fmla="*/ 2266627 h 4449429"/>
              <a:gd name="connsiteX557" fmla="*/ 9624790 w 18982931"/>
              <a:gd name="connsiteY557" fmla="*/ 2266627 h 4449429"/>
              <a:gd name="connsiteX558" fmla="*/ 9624790 w 18982931"/>
              <a:gd name="connsiteY558" fmla="*/ 2057780 h 4449429"/>
              <a:gd name="connsiteX559" fmla="*/ 9579089 w 18982931"/>
              <a:gd name="connsiteY559" fmla="*/ 2057780 h 4449429"/>
              <a:gd name="connsiteX560" fmla="*/ 9487461 w 18982931"/>
              <a:gd name="connsiteY560" fmla="*/ 2057780 h 4449429"/>
              <a:gd name="connsiteX561" fmla="*/ 9487461 w 18982931"/>
              <a:gd name="connsiteY561" fmla="*/ 2266627 h 4449429"/>
              <a:gd name="connsiteX562" fmla="*/ 9533161 w 18982931"/>
              <a:gd name="connsiteY562" fmla="*/ 2266627 h 4449429"/>
              <a:gd name="connsiteX563" fmla="*/ 9533161 w 18982931"/>
              <a:gd name="connsiteY563" fmla="*/ 2057780 h 4449429"/>
              <a:gd name="connsiteX564" fmla="*/ 9487461 w 18982931"/>
              <a:gd name="connsiteY564" fmla="*/ 2057780 h 4449429"/>
              <a:gd name="connsiteX565" fmla="*/ 9395836 w 18982931"/>
              <a:gd name="connsiteY565" fmla="*/ 2057780 h 4449429"/>
              <a:gd name="connsiteX566" fmla="*/ 9395836 w 18982931"/>
              <a:gd name="connsiteY566" fmla="*/ 2266627 h 4449429"/>
              <a:gd name="connsiteX567" fmla="*/ 9441534 w 18982931"/>
              <a:gd name="connsiteY567" fmla="*/ 2266627 h 4449429"/>
              <a:gd name="connsiteX568" fmla="*/ 9441534 w 18982931"/>
              <a:gd name="connsiteY568" fmla="*/ 2057780 h 4449429"/>
              <a:gd name="connsiteX569" fmla="*/ 9395836 w 18982931"/>
              <a:gd name="connsiteY569" fmla="*/ 2057780 h 4449429"/>
              <a:gd name="connsiteX570" fmla="*/ 9304202 w 18982931"/>
              <a:gd name="connsiteY570" fmla="*/ 2057780 h 4449429"/>
              <a:gd name="connsiteX571" fmla="*/ 9304202 w 18982931"/>
              <a:gd name="connsiteY571" fmla="*/ 2266627 h 4449429"/>
              <a:gd name="connsiteX572" fmla="*/ 9349902 w 18982931"/>
              <a:gd name="connsiteY572" fmla="*/ 2266627 h 4449429"/>
              <a:gd name="connsiteX573" fmla="*/ 9349902 w 18982931"/>
              <a:gd name="connsiteY573" fmla="*/ 2057780 h 4449429"/>
              <a:gd name="connsiteX574" fmla="*/ 9304202 w 18982931"/>
              <a:gd name="connsiteY574" fmla="*/ 2057780 h 4449429"/>
              <a:gd name="connsiteX575" fmla="*/ 9212570 w 18982931"/>
              <a:gd name="connsiteY575" fmla="*/ 2057780 h 4449429"/>
              <a:gd name="connsiteX576" fmla="*/ 9212570 w 18982931"/>
              <a:gd name="connsiteY576" fmla="*/ 2266627 h 4449429"/>
              <a:gd name="connsiteX577" fmla="*/ 9258270 w 18982931"/>
              <a:gd name="connsiteY577" fmla="*/ 2266627 h 4449429"/>
              <a:gd name="connsiteX578" fmla="*/ 9258270 w 18982931"/>
              <a:gd name="connsiteY578" fmla="*/ 2057780 h 4449429"/>
              <a:gd name="connsiteX579" fmla="*/ 9212570 w 18982931"/>
              <a:gd name="connsiteY579" fmla="*/ 2057780 h 4449429"/>
              <a:gd name="connsiteX580" fmla="*/ 14092702 w 18982931"/>
              <a:gd name="connsiteY580" fmla="*/ 1859157 h 4449429"/>
              <a:gd name="connsiteX581" fmla="*/ 14092702 w 18982931"/>
              <a:gd name="connsiteY581" fmla="*/ 1895733 h 4449429"/>
              <a:gd name="connsiteX582" fmla="*/ 14458462 w 18982931"/>
              <a:gd name="connsiteY582" fmla="*/ 1895733 h 4449429"/>
              <a:gd name="connsiteX583" fmla="*/ 14458462 w 18982931"/>
              <a:gd name="connsiteY583" fmla="*/ 1859157 h 4449429"/>
              <a:gd name="connsiteX584" fmla="*/ 14092702 w 18982931"/>
              <a:gd name="connsiteY584" fmla="*/ 1859157 h 4449429"/>
              <a:gd name="connsiteX585" fmla="*/ 17871603 w 18982931"/>
              <a:gd name="connsiteY585" fmla="*/ 1806939 h 4449429"/>
              <a:gd name="connsiteX586" fmla="*/ 17871603 w 18982931"/>
              <a:gd name="connsiteY586" fmla="*/ 1809649 h 4449429"/>
              <a:gd name="connsiteX587" fmla="*/ 17871627 w 18982931"/>
              <a:gd name="connsiteY587" fmla="*/ 1809649 h 4449429"/>
              <a:gd name="connsiteX588" fmla="*/ 17871603 w 18982931"/>
              <a:gd name="connsiteY588" fmla="*/ 1806939 h 4449429"/>
              <a:gd name="connsiteX589" fmla="*/ 18172695 w 18982931"/>
              <a:gd name="connsiteY589" fmla="*/ 1733739 h 4449429"/>
              <a:gd name="connsiteX590" fmla="*/ 18172695 w 18982931"/>
              <a:gd name="connsiteY590" fmla="*/ 1870899 h 4449429"/>
              <a:gd name="connsiteX591" fmla="*/ 18209271 w 18982931"/>
              <a:gd name="connsiteY591" fmla="*/ 1870899 h 4449429"/>
              <a:gd name="connsiteX592" fmla="*/ 18209271 w 18982931"/>
              <a:gd name="connsiteY592" fmla="*/ 1733739 h 4449429"/>
              <a:gd name="connsiteX593" fmla="*/ 18172695 w 18982931"/>
              <a:gd name="connsiteY593" fmla="*/ 1733739 h 4449429"/>
              <a:gd name="connsiteX594" fmla="*/ 18104295 w 18982931"/>
              <a:gd name="connsiteY594" fmla="*/ 1733739 h 4449429"/>
              <a:gd name="connsiteX595" fmla="*/ 18104295 w 18982931"/>
              <a:gd name="connsiteY595" fmla="*/ 1870899 h 4449429"/>
              <a:gd name="connsiteX596" fmla="*/ 18140871 w 18982931"/>
              <a:gd name="connsiteY596" fmla="*/ 1870899 h 4449429"/>
              <a:gd name="connsiteX597" fmla="*/ 18140871 w 18982931"/>
              <a:gd name="connsiteY597" fmla="*/ 1733739 h 4449429"/>
              <a:gd name="connsiteX598" fmla="*/ 18104295 w 18982931"/>
              <a:gd name="connsiteY598" fmla="*/ 1733739 h 4449429"/>
              <a:gd name="connsiteX599" fmla="*/ 18035895 w 18982931"/>
              <a:gd name="connsiteY599" fmla="*/ 1733739 h 4449429"/>
              <a:gd name="connsiteX600" fmla="*/ 18035895 w 18982931"/>
              <a:gd name="connsiteY600" fmla="*/ 1870899 h 4449429"/>
              <a:gd name="connsiteX601" fmla="*/ 18072471 w 18982931"/>
              <a:gd name="connsiteY601" fmla="*/ 1870899 h 4449429"/>
              <a:gd name="connsiteX602" fmla="*/ 18072471 w 18982931"/>
              <a:gd name="connsiteY602" fmla="*/ 1733739 h 4449429"/>
              <a:gd name="connsiteX603" fmla="*/ 18035895 w 18982931"/>
              <a:gd name="connsiteY603" fmla="*/ 1733739 h 4449429"/>
              <a:gd name="connsiteX604" fmla="*/ 17967493 w 18982931"/>
              <a:gd name="connsiteY604" fmla="*/ 1733739 h 4449429"/>
              <a:gd name="connsiteX605" fmla="*/ 17967493 w 18982931"/>
              <a:gd name="connsiteY605" fmla="*/ 1870899 h 4449429"/>
              <a:gd name="connsiteX606" fmla="*/ 18004069 w 18982931"/>
              <a:gd name="connsiteY606" fmla="*/ 1870899 h 4449429"/>
              <a:gd name="connsiteX607" fmla="*/ 18004069 w 18982931"/>
              <a:gd name="connsiteY607" fmla="*/ 1733739 h 4449429"/>
              <a:gd name="connsiteX608" fmla="*/ 17967493 w 18982931"/>
              <a:gd name="connsiteY608" fmla="*/ 1733739 h 4449429"/>
              <a:gd name="connsiteX609" fmla="*/ 14251161 w 18982931"/>
              <a:gd name="connsiteY609" fmla="*/ 868400 h 4449429"/>
              <a:gd name="connsiteX610" fmla="*/ 14251161 w 18982931"/>
              <a:gd name="connsiteY610" fmla="*/ 1005560 h 4449429"/>
              <a:gd name="connsiteX611" fmla="*/ 14287737 w 18982931"/>
              <a:gd name="connsiteY611" fmla="*/ 1005560 h 4449429"/>
              <a:gd name="connsiteX612" fmla="*/ 14287737 w 18982931"/>
              <a:gd name="connsiteY612" fmla="*/ 868400 h 4449429"/>
              <a:gd name="connsiteX613" fmla="*/ 14251161 w 18982931"/>
              <a:gd name="connsiteY613" fmla="*/ 868400 h 4449429"/>
              <a:gd name="connsiteX614" fmla="*/ 14182760 w 18982931"/>
              <a:gd name="connsiteY614" fmla="*/ 868400 h 4449429"/>
              <a:gd name="connsiteX615" fmla="*/ 14182760 w 18982931"/>
              <a:gd name="connsiteY615" fmla="*/ 1005560 h 4449429"/>
              <a:gd name="connsiteX616" fmla="*/ 14219336 w 18982931"/>
              <a:gd name="connsiteY616" fmla="*/ 1005560 h 4449429"/>
              <a:gd name="connsiteX617" fmla="*/ 14219336 w 18982931"/>
              <a:gd name="connsiteY617" fmla="*/ 868400 h 4449429"/>
              <a:gd name="connsiteX618" fmla="*/ 14182760 w 18982931"/>
              <a:gd name="connsiteY618" fmla="*/ 868400 h 4449429"/>
              <a:gd name="connsiteX619" fmla="*/ 14114359 w 18982931"/>
              <a:gd name="connsiteY619" fmla="*/ 868400 h 4449429"/>
              <a:gd name="connsiteX620" fmla="*/ 14114359 w 18982931"/>
              <a:gd name="connsiteY620" fmla="*/ 1005560 h 4449429"/>
              <a:gd name="connsiteX621" fmla="*/ 14150935 w 18982931"/>
              <a:gd name="connsiteY621" fmla="*/ 1005560 h 4449429"/>
              <a:gd name="connsiteX622" fmla="*/ 14150935 w 18982931"/>
              <a:gd name="connsiteY622" fmla="*/ 868400 h 4449429"/>
              <a:gd name="connsiteX623" fmla="*/ 14114359 w 18982931"/>
              <a:gd name="connsiteY623" fmla="*/ 868400 h 4449429"/>
              <a:gd name="connsiteX624" fmla="*/ 4788216 w 18982931"/>
              <a:gd name="connsiteY624" fmla="*/ 807315 h 4449429"/>
              <a:gd name="connsiteX625" fmla="*/ 4788216 w 18982931"/>
              <a:gd name="connsiteY625" fmla="*/ 944475 h 4449429"/>
              <a:gd name="connsiteX626" fmla="*/ 4824792 w 18982931"/>
              <a:gd name="connsiteY626" fmla="*/ 944475 h 4449429"/>
              <a:gd name="connsiteX627" fmla="*/ 4824792 w 18982931"/>
              <a:gd name="connsiteY627" fmla="*/ 807315 h 4449429"/>
              <a:gd name="connsiteX628" fmla="*/ 4788216 w 18982931"/>
              <a:gd name="connsiteY628" fmla="*/ 807315 h 4449429"/>
              <a:gd name="connsiteX629" fmla="*/ 4719815 w 18982931"/>
              <a:gd name="connsiteY629" fmla="*/ 807315 h 4449429"/>
              <a:gd name="connsiteX630" fmla="*/ 4719815 w 18982931"/>
              <a:gd name="connsiteY630" fmla="*/ 944475 h 4449429"/>
              <a:gd name="connsiteX631" fmla="*/ 4756391 w 18982931"/>
              <a:gd name="connsiteY631" fmla="*/ 944475 h 4449429"/>
              <a:gd name="connsiteX632" fmla="*/ 4756391 w 18982931"/>
              <a:gd name="connsiteY632" fmla="*/ 807315 h 4449429"/>
              <a:gd name="connsiteX633" fmla="*/ 4719815 w 18982931"/>
              <a:gd name="connsiteY633" fmla="*/ 807315 h 4449429"/>
              <a:gd name="connsiteX634" fmla="*/ 4651414 w 18982931"/>
              <a:gd name="connsiteY634" fmla="*/ 807315 h 4449429"/>
              <a:gd name="connsiteX635" fmla="*/ 4651414 w 18982931"/>
              <a:gd name="connsiteY635" fmla="*/ 944475 h 4449429"/>
              <a:gd name="connsiteX636" fmla="*/ 4687992 w 18982931"/>
              <a:gd name="connsiteY636" fmla="*/ 944475 h 4449429"/>
              <a:gd name="connsiteX637" fmla="*/ 4687992 w 18982931"/>
              <a:gd name="connsiteY637" fmla="*/ 807315 h 4449429"/>
              <a:gd name="connsiteX638" fmla="*/ 4651414 w 18982931"/>
              <a:gd name="connsiteY638" fmla="*/ 807315 h 4449429"/>
              <a:gd name="connsiteX639" fmla="*/ 2212838 w 18982931"/>
              <a:gd name="connsiteY639" fmla="*/ 748887 h 4449429"/>
              <a:gd name="connsiteX640" fmla="*/ 2212838 w 18982931"/>
              <a:gd name="connsiteY640" fmla="*/ 886047 h 4449429"/>
              <a:gd name="connsiteX641" fmla="*/ 2249414 w 18982931"/>
              <a:gd name="connsiteY641" fmla="*/ 886047 h 4449429"/>
              <a:gd name="connsiteX642" fmla="*/ 2249414 w 18982931"/>
              <a:gd name="connsiteY642" fmla="*/ 748887 h 4449429"/>
              <a:gd name="connsiteX643" fmla="*/ 2212838 w 18982931"/>
              <a:gd name="connsiteY643" fmla="*/ 748887 h 4449429"/>
              <a:gd name="connsiteX644" fmla="*/ 2144438 w 18982931"/>
              <a:gd name="connsiteY644" fmla="*/ 748887 h 4449429"/>
              <a:gd name="connsiteX645" fmla="*/ 2144438 w 18982931"/>
              <a:gd name="connsiteY645" fmla="*/ 886047 h 4449429"/>
              <a:gd name="connsiteX646" fmla="*/ 2181014 w 18982931"/>
              <a:gd name="connsiteY646" fmla="*/ 886047 h 4449429"/>
              <a:gd name="connsiteX647" fmla="*/ 2181014 w 18982931"/>
              <a:gd name="connsiteY647" fmla="*/ 748887 h 4449429"/>
              <a:gd name="connsiteX648" fmla="*/ 2144438 w 18982931"/>
              <a:gd name="connsiteY648" fmla="*/ 748887 h 4449429"/>
              <a:gd name="connsiteX649" fmla="*/ 2076037 w 18982931"/>
              <a:gd name="connsiteY649" fmla="*/ 748887 h 4449429"/>
              <a:gd name="connsiteX650" fmla="*/ 2076037 w 18982931"/>
              <a:gd name="connsiteY650" fmla="*/ 886047 h 4449429"/>
              <a:gd name="connsiteX651" fmla="*/ 2112612 w 18982931"/>
              <a:gd name="connsiteY651" fmla="*/ 886047 h 4449429"/>
              <a:gd name="connsiteX652" fmla="*/ 2112612 w 18982931"/>
              <a:gd name="connsiteY652" fmla="*/ 748887 h 4449429"/>
              <a:gd name="connsiteX653" fmla="*/ 2076037 w 18982931"/>
              <a:gd name="connsiteY653" fmla="*/ 748887 h 4449429"/>
              <a:gd name="connsiteX654" fmla="*/ 2007635 w 18982931"/>
              <a:gd name="connsiteY654" fmla="*/ 748887 h 4449429"/>
              <a:gd name="connsiteX655" fmla="*/ 2007635 w 18982931"/>
              <a:gd name="connsiteY655" fmla="*/ 886047 h 4449429"/>
              <a:gd name="connsiteX656" fmla="*/ 2044211 w 18982931"/>
              <a:gd name="connsiteY656" fmla="*/ 886047 h 4449429"/>
              <a:gd name="connsiteX657" fmla="*/ 2044211 w 18982931"/>
              <a:gd name="connsiteY657" fmla="*/ 748887 h 4449429"/>
              <a:gd name="connsiteX658" fmla="*/ 2007635 w 18982931"/>
              <a:gd name="connsiteY658" fmla="*/ 748887 h 4449429"/>
              <a:gd name="connsiteX659" fmla="*/ 17088019 w 18982931"/>
              <a:gd name="connsiteY659" fmla="*/ 737716 h 4449429"/>
              <a:gd name="connsiteX660" fmla="*/ 17088019 w 18982931"/>
              <a:gd name="connsiteY660" fmla="*/ 825107 h 4449429"/>
              <a:gd name="connsiteX661" fmla="*/ 17124595 w 18982931"/>
              <a:gd name="connsiteY661" fmla="*/ 825107 h 4449429"/>
              <a:gd name="connsiteX662" fmla="*/ 17124595 w 18982931"/>
              <a:gd name="connsiteY662" fmla="*/ 737716 h 4449429"/>
              <a:gd name="connsiteX663" fmla="*/ 17088019 w 18982931"/>
              <a:gd name="connsiteY663" fmla="*/ 737716 h 4449429"/>
              <a:gd name="connsiteX664" fmla="*/ 17021803 w 18982931"/>
              <a:gd name="connsiteY664" fmla="*/ 737716 h 4449429"/>
              <a:gd name="connsiteX665" fmla="*/ 17021803 w 18982931"/>
              <a:gd name="connsiteY665" fmla="*/ 825107 h 4449429"/>
              <a:gd name="connsiteX666" fmla="*/ 17058379 w 18982931"/>
              <a:gd name="connsiteY666" fmla="*/ 825107 h 4449429"/>
              <a:gd name="connsiteX667" fmla="*/ 17058379 w 18982931"/>
              <a:gd name="connsiteY667" fmla="*/ 737716 h 4449429"/>
              <a:gd name="connsiteX668" fmla="*/ 17021803 w 18982931"/>
              <a:gd name="connsiteY668" fmla="*/ 737716 h 4449429"/>
              <a:gd name="connsiteX669" fmla="*/ 16955591 w 18982931"/>
              <a:gd name="connsiteY669" fmla="*/ 737716 h 4449429"/>
              <a:gd name="connsiteX670" fmla="*/ 16955591 w 18982931"/>
              <a:gd name="connsiteY670" fmla="*/ 825107 h 4449429"/>
              <a:gd name="connsiteX671" fmla="*/ 16992167 w 18982931"/>
              <a:gd name="connsiteY671" fmla="*/ 825107 h 4449429"/>
              <a:gd name="connsiteX672" fmla="*/ 16992167 w 18982931"/>
              <a:gd name="connsiteY672" fmla="*/ 737716 h 4449429"/>
              <a:gd name="connsiteX673" fmla="*/ 16955591 w 18982931"/>
              <a:gd name="connsiteY673" fmla="*/ 737716 h 4449429"/>
              <a:gd name="connsiteX674" fmla="*/ 16889375 w 18982931"/>
              <a:gd name="connsiteY674" fmla="*/ 737716 h 4449429"/>
              <a:gd name="connsiteX675" fmla="*/ 16889375 w 18982931"/>
              <a:gd name="connsiteY675" fmla="*/ 825107 h 4449429"/>
              <a:gd name="connsiteX676" fmla="*/ 16925951 w 18982931"/>
              <a:gd name="connsiteY676" fmla="*/ 825107 h 4449429"/>
              <a:gd name="connsiteX677" fmla="*/ 16925951 w 18982931"/>
              <a:gd name="connsiteY677" fmla="*/ 737716 h 4449429"/>
              <a:gd name="connsiteX678" fmla="*/ 16889375 w 18982931"/>
              <a:gd name="connsiteY678" fmla="*/ 737716 h 4449429"/>
              <a:gd name="connsiteX679" fmla="*/ 16823163 w 18982931"/>
              <a:gd name="connsiteY679" fmla="*/ 737716 h 4449429"/>
              <a:gd name="connsiteX680" fmla="*/ 16823163 w 18982931"/>
              <a:gd name="connsiteY680" fmla="*/ 825107 h 4449429"/>
              <a:gd name="connsiteX681" fmla="*/ 16859739 w 18982931"/>
              <a:gd name="connsiteY681" fmla="*/ 825107 h 4449429"/>
              <a:gd name="connsiteX682" fmla="*/ 16859739 w 18982931"/>
              <a:gd name="connsiteY682" fmla="*/ 737716 h 4449429"/>
              <a:gd name="connsiteX683" fmla="*/ 16823163 w 18982931"/>
              <a:gd name="connsiteY683" fmla="*/ 737716 h 4449429"/>
              <a:gd name="connsiteX684" fmla="*/ 16756948 w 18982931"/>
              <a:gd name="connsiteY684" fmla="*/ 737716 h 4449429"/>
              <a:gd name="connsiteX685" fmla="*/ 16756948 w 18982931"/>
              <a:gd name="connsiteY685" fmla="*/ 825107 h 4449429"/>
              <a:gd name="connsiteX686" fmla="*/ 16793523 w 18982931"/>
              <a:gd name="connsiteY686" fmla="*/ 825107 h 4449429"/>
              <a:gd name="connsiteX687" fmla="*/ 16793523 w 18982931"/>
              <a:gd name="connsiteY687" fmla="*/ 737716 h 4449429"/>
              <a:gd name="connsiteX688" fmla="*/ 16756948 w 18982931"/>
              <a:gd name="connsiteY688" fmla="*/ 737716 h 4449429"/>
              <a:gd name="connsiteX689" fmla="*/ 13739104 w 18982931"/>
              <a:gd name="connsiteY689" fmla="*/ 0 h 4449429"/>
              <a:gd name="connsiteX690" fmla="*/ 13842002 w 18982931"/>
              <a:gd name="connsiteY690" fmla="*/ 0 h 4449429"/>
              <a:gd name="connsiteX691" fmla="*/ 13883163 w 18982931"/>
              <a:gd name="connsiteY691" fmla="*/ 428067 h 4449429"/>
              <a:gd name="connsiteX692" fmla="*/ 13883163 w 18982931"/>
              <a:gd name="connsiteY692" fmla="*/ 456882 h 4449429"/>
              <a:gd name="connsiteX693" fmla="*/ 13907863 w 18982931"/>
              <a:gd name="connsiteY693" fmla="*/ 954919 h 4449429"/>
              <a:gd name="connsiteX694" fmla="*/ 13911978 w 18982931"/>
              <a:gd name="connsiteY694" fmla="*/ 1679340 h 4449429"/>
              <a:gd name="connsiteX695" fmla="*/ 13916091 w 18982931"/>
              <a:gd name="connsiteY695" fmla="*/ 2058015 h 4449429"/>
              <a:gd name="connsiteX696" fmla="*/ 13936673 w 18982931"/>
              <a:gd name="connsiteY696" fmla="*/ 2086829 h 4449429"/>
              <a:gd name="connsiteX697" fmla="*/ 13953138 w 18982931"/>
              <a:gd name="connsiteY697" fmla="*/ 2058015 h 4449429"/>
              <a:gd name="connsiteX698" fmla="*/ 13953138 w 18982931"/>
              <a:gd name="connsiteY698" fmla="*/ 1955115 h 4449429"/>
              <a:gd name="connsiteX699" fmla="*/ 13965483 w 18982931"/>
              <a:gd name="connsiteY699" fmla="*/ 1922188 h 4449429"/>
              <a:gd name="connsiteX700" fmla="*/ 13986066 w 18982931"/>
              <a:gd name="connsiteY700" fmla="*/ 1876909 h 4449429"/>
              <a:gd name="connsiteX701" fmla="*/ 13986066 w 18982931"/>
              <a:gd name="connsiteY701" fmla="*/ 1625834 h 4449429"/>
              <a:gd name="connsiteX702" fmla="*/ 14051922 w 18982931"/>
              <a:gd name="connsiteY702" fmla="*/ 1617602 h 4449429"/>
              <a:gd name="connsiteX703" fmla="*/ 14047992 w 18982931"/>
              <a:gd name="connsiteY703" fmla="*/ 1005560 h 4449429"/>
              <a:gd name="connsiteX704" fmla="*/ 14082534 w 18982931"/>
              <a:gd name="connsiteY704" fmla="*/ 1005560 h 4449429"/>
              <a:gd name="connsiteX705" fmla="*/ 14082534 w 18982931"/>
              <a:gd name="connsiteY705" fmla="*/ 868400 h 4449429"/>
              <a:gd name="connsiteX706" fmla="*/ 14047111 w 18982931"/>
              <a:gd name="connsiteY706" fmla="*/ 868400 h 4449429"/>
              <a:gd name="connsiteX707" fmla="*/ 14046442 w 18982931"/>
              <a:gd name="connsiteY707" fmla="*/ 764191 h 4449429"/>
              <a:gd name="connsiteX708" fmla="*/ 14187749 w 18982931"/>
              <a:gd name="connsiteY708" fmla="*/ 436300 h 4449429"/>
              <a:gd name="connsiteX709" fmla="*/ 14212445 w 18982931"/>
              <a:gd name="connsiteY709" fmla="*/ 411603 h 4449429"/>
              <a:gd name="connsiteX710" fmla="*/ 14410015 w 18982931"/>
              <a:gd name="connsiteY710" fmla="*/ 444532 h 4449429"/>
              <a:gd name="connsiteX711" fmla="*/ 14442947 w 18982931"/>
              <a:gd name="connsiteY711" fmla="*/ 275776 h 4449429"/>
              <a:gd name="connsiteX712" fmla="*/ 14479990 w 18982931"/>
              <a:gd name="connsiteY712" fmla="*/ 246961 h 4449429"/>
              <a:gd name="connsiteX713" fmla="*/ 14517032 w 18982931"/>
              <a:gd name="connsiteY713" fmla="*/ 271658 h 4449429"/>
              <a:gd name="connsiteX714" fmla="*/ 14574655 w 18982931"/>
              <a:gd name="connsiteY714" fmla="*/ 522739 h 4449429"/>
              <a:gd name="connsiteX715" fmla="*/ 14603469 w 18982931"/>
              <a:gd name="connsiteY715" fmla="*/ 1123678 h 4449429"/>
              <a:gd name="connsiteX716" fmla="*/ 14603469 w 18982931"/>
              <a:gd name="connsiteY716" fmla="*/ 1617602 h 4449429"/>
              <a:gd name="connsiteX717" fmla="*/ 14595237 w 18982931"/>
              <a:gd name="connsiteY717" fmla="*/ 1683457 h 4449429"/>
              <a:gd name="connsiteX718" fmla="*/ 14607589 w 18982931"/>
              <a:gd name="connsiteY718" fmla="*/ 1753429 h 4449429"/>
              <a:gd name="connsiteX719" fmla="*/ 14656976 w 18982931"/>
              <a:gd name="connsiteY719" fmla="*/ 1753429 h 4449429"/>
              <a:gd name="connsiteX720" fmla="*/ 14706369 w 18982931"/>
              <a:gd name="connsiteY720" fmla="*/ 1568210 h 4449429"/>
              <a:gd name="connsiteX721" fmla="*/ 14722833 w 18982931"/>
              <a:gd name="connsiteY721" fmla="*/ 1568210 h 4449429"/>
              <a:gd name="connsiteX722" fmla="*/ 14768111 w 18982931"/>
              <a:gd name="connsiteY722" fmla="*/ 1753429 h 4449429"/>
              <a:gd name="connsiteX723" fmla="*/ 14875128 w 18982931"/>
              <a:gd name="connsiteY723" fmla="*/ 1753429 h 4449429"/>
              <a:gd name="connsiteX724" fmla="*/ 14883360 w 18982931"/>
              <a:gd name="connsiteY724" fmla="*/ 1827516 h 4449429"/>
              <a:gd name="connsiteX725" fmla="*/ 14940984 w 18982931"/>
              <a:gd name="connsiteY725" fmla="*/ 1827516 h 4449429"/>
              <a:gd name="connsiteX726" fmla="*/ 15019191 w 18982931"/>
              <a:gd name="connsiteY726" fmla="*/ 1625834 h 4449429"/>
              <a:gd name="connsiteX727" fmla="*/ 15043883 w 18982931"/>
              <a:gd name="connsiteY727" fmla="*/ 1090750 h 4449429"/>
              <a:gd name="connsiteX728" fmla="*/ 15134436 w 18982931"/>
              <a:gd name="connsiteY728" fmla="*/ 1000197 h 4449429"/>
              <a:gd name="connsiteX729" fmla="*/ 15212643 w 18982931"/>
              <a:gd name="connsiteY729" fmla="*/ 1078400 h 4449429"/>
              <a:gd name="connsiteX730" fmla="*/ 15212643 w 18982931"/>
              <a:gd name="connsiteY730" fmla="*/ 1152488 h 4449429"/>
              <a:gd name="connsiteX731" fmla="*/ 15224993 w 18982931"/>
              <a:gd name="connsiteY731" fmla="*/ 1119560 h 4449429"/>
              <a:gd name="connsiteX732" fmla="*/ 15237338 w 18982931"/>
              <a:gd name="connsiteY732" fmla="*/ 563899 h 4449429"/>
              <a:gd name="connsiteX733" fmla="*/ 15290845 w 18982931"/>
              <a:gd name="connsiteY733" fmla="*/ 382793 h 4449429"/>
              <a:gd name="connsiteX734" fmla="*/ 15323772 w 18982931"/>
              <a:gd name="connsiteY734" fmla="*/ 300473 h 4449429"/>
              <a:gd name="connsiteX735" fmla="*/ 15364932 w 18982931"/>
              <a:gd name="connsiteY735" fmla="*/ 259313 h 4449429"/>
              <a:gd name="connsiteX736" fmla="*/ 15389634 w 18982931"/>
              <a:gd name="connsiteY736" fmla="*/ 296354 h 4449429"/>
              <a:gd name="connsiteX737" fmla="*/ 15401979 w 18982931"/>
              <a:gd name="connsiteY737" fmla="*/ 411603 h 4449429"/>
              <a:gd name="connsiteX738" fmla="*/ 15451371 w 18982931"/>
              <a:gd name="connsiteY738" fmla="*/ 703843 h 4449429"/>
              <a:gd name="connsiteX739" fmla="*/ 15455486 w 18982931"/>
              <a:gd name="connsiteY739" fmla="*/ 1173070 h 4449429"/>
              <a:gd name="connsiteX740" fmla="*/ 15455486 w 18982931"/>
              <a:gd name="connsiteY740" fmla="*/ 1238927 h 4449429"/>
              <a:gd name="connsiteX741" fmla="*/ 15727143 w 18982931"/>
              <a:gd name="connsiteY741" fmla="*/ 1238927 h 4449429"/>
              <a:gd name="connsiteX742" fmla="*/ 15727143 w 18982931"/>
              <a:gd name="connsiteY742" fmla="*/ 1465306 h 4449429"/>
              <a:gd name="connsiteX743" fmla="*/ 15772422 w 18982931"/>
              <a:gd name="connsiteY743" fmla="*/ 1469425 h 4449429"/>
              <a:gd name="connsiteX744" fmla="*/ 15850624 w 18982931"/>
              <a:gd name="connsiteY744" fmla="*/ 1551745 h 4449429"/>
              <a:gd name="connsiteX745" fmla="*/ 15850624 w 18982931"/>
              <a:gd name="connsiteY745" fmla="*/ 2224712 h 4449429"/>
              <a:gd name="connsiteX746" fmla="*/ 15923336 w 18982931"/>
              <a:gd name="connsiteY746" fmla="*/ 2224712 h 4449429"/>
              <a:gd name="connsiteX747" fmla="*/ 15924718 w 18982931"/>
              <a:gd name="connsiteY747" fmla="*/ 2177381 h 4449429"/>
              <a:gd name="connsiteX748" fmla="*/ 15982338 w 18982931"/>
              <a:gd name="connsiteY748" fmla="*/ 2103294 h 4449429"/>
              <a:gd name="connsiteX749" fmla="*/ 15986455 w 18982931"/>
              <a:gd name="connsiteY749" fmla="*/ 2045669 h 4449429"/>
              <a:gd name="connsiteX750" fmla="*/ 16002920 w 18982931"/>
              <a:gd name="connsiteY750" fmla="*/ 2033319 h 4449429"/>
              <a:gd name="connsiteX751" fmla="*/ 16015265 w 18982931"/>
              <a:gd name="connsiteY751" fmla="*/ 2041550 h 4449429"/>
              <a:gd name="connsiteX752" fmla="*/ 16056425 w 18982931"/>
              <a:gd name="connsiteY752" fmla="*/ 2210310 h 4449429"/>
              <a:gd name="connsiteX753" fmla="*/ 16056425 w 18982931"/>
              <a:gd name="connsiteY753" fmla="*/ 2276166 h 4449429"/>
              <a:gd name="connsiteX754" fmla="*/ 16077008 w 18982931"/>
              <a:gd name="connsiteY754" fmla="*/ 2276166 h 4449429"/>
              <a:gd name="connsiteX755" fmla="*/ 16097587 w 18982931"/>
              <a:gd name="connsiteY755" fmla="*/ 1938652 h 4449429"/>
              <a:gd name="connsiteX756" fmla="*/ 16122282 w 18982931"/>
              <a:gd name="connsiteY756" fmla="*/ 1934533 h 4449429"/>
              <a:gd name="connsiteX757" fmla="*/ 16155210 w 18982931"/>
              <a:gd name="connsiteY757" fmla="*/ 1938652 h 4449429"/>
              <a:gd name="connsiteX758" fmla="*/ 16155210 w 18982931"/>
              <a:gd name="connsiteY758" fmla="*/ 2272048 h 4449429"/>
              <a:gd name="connsiteX759" fmla="*/ 16175792 w 18982931"/>
              <a:gd name="connsiteY759" fmla="*/ 2276166 h 4449429"/>
              <a:gd name="connsiteX760" fmla="*/ 16192257 w 18982931"/>
              <a:gd name="connsiteY760" fmla="*/ 2243238 h 4449429"/>
              <a:gd name="connsiteX761" fmla="*/ 16192257 w 18982931"/>
              <a:gd name="connsiteY761" fmla="*/ 1992158 h 4449429"/>
              <a:gd name="connsiteX762" fmla="*/ 16192257 w 18982931"/>
              <a:gd name="connsiteY762" fmla="*/ 1774011 h 4449429"/>
              <a:gd name="connsiteX763" fmla="*/ 16488610 w 18982931"/>
              <a:gd name="connsiteY763" fmla="*/ 1774011 h 4449429"/>
              <a:gd name="connsiteX764" fmla="*/ 16538004 w 18982931"/>
              <a:gd name="connsiteY764" fmla="*/ 1823403 h 4449429"/>
              <a:gd name="connsiteX765" fmla="*/ 16538004 w 18982931"/>
              <a:gd name="connsiteY765" fmla="*/ 2029205 h 4449429"/>
              <a:gd name="connsiteX766" fmla="*/ 16550349 w 18982931"/>
              <a:gd name="connsiteY766" fmla="*/ 2033319 h 4449429"/>
              <a:gd name="connsiteX767" fmla="*/ 16566812 w 18982931"/>
              <a:gd name="connsiteY767" fmla="*/ 1992158 h 4449429"/>
              <a:gd name="connsiteX768" fmla="*/ 16570932 w 18982931"/>
              <a:gd name="connsiteY768" fmla="*/ 1695804 h 4449429"/>
              <a:gd name="connsiteX769" fmla="*/ 16566812 w 18982931"/>
              <a:gd name="connsiteY769" fmla="*/ 773813 h 4449429"/>
              <a:gd name="connsiteX770" fmla="*/ 16636788 w 18982931"/>
              <a:gd name="connsiteY770" fmla="*/ 646219 h 4449429"/>
              <a:gd name="connsiteX771" fmla="*/ 16723226 w 18982931"/>
              <a:gd name="connsiteY771" fmla="*/ 514506 h 4449429"/>
              <a:gd name="connsiteX772" fmla="*/ 16743805 w 18982931"/>
              <a:gd name="connsiteY772" fmla="*/ 481577 h 4449429"/>
              <a:gd name="connsiteX773" fmla="*/ 16817899 w 18982931"/>
              <a:gd name="connsiteY773" fmla="*/ 329283 h 4449429"/>
              <a:gd name="connsiteX774" fmla="*/ 16842595 w 18982931"/>
              <a:gd name="connsiteY774" fmla="*/ 275776 h 4449429"/>
              <a:gd name="connsiteX775" fmla="*/ 16859059 w 18982931"/>
              <a:gd name="connsiteY775" fmla="*/ 279891 h 4449429"/>
              <a:gd name="connsiteX776" fmla="*/ 16859059 w 18982931"/>
              <a:gd name="connsiteY776" fmla="*/ 337515 h 4449429"/>
              <a:gd name="connsiteX777" fmla="*/ 16867291 w 18982931"/>
              <a:gd name="connsiteY777" fmla="*/ 382793 h 4449429"/>
              <a:gd name="connsiteX778" fmla="*/ 16966075 w 18982931"/>
              <a:gd name="connsiteY778" fmla="*/ 436300 h 4449429"/>
              <a:gd name="connsiteX779" fmla="*/ 17031935 w 18982931"/>
              <a:gd name="connsiteY779" fmla="*/ 526852 h 4449429"/>
              <a:gd name="connsiteX780" fmla="*/ 17031935 w 18982931"/>
              <a:gd name="connsiteY780" fmla="*/ 596826 h 4449429"/>
              <a:gd name="connsiteX781" fmla="*/ 17060743 w 18982931"/>
              <a:gd name="connsiteY781" fmla="*/ 600941 h 4449429"/>
              <a:gd name="connsiteX782" fmla="*/ 17147183 w 18982931"/>
              <a:gd name="connsiteY782" fmla="*/ 691493 h 4449429"/>
              <a:gd name="connsiteX783" fmla="*/ 17147219 w 18982931"/>
              <a:gd name="connsiteY783" fmla="*/ 704240 h 4449429"/>
              <a:gd name="connsiteX784" fmla="*/ 17148515 w 18982931"/>
              <a:gd name="connsiteY784" fmla="*/ 704240 h 4449429"/>
              <a:gd name="connsiteX785" fmla="*/ 17148515 w 18982931"/>
              <a:gd name="connsiteY785" fmla="*/ 880086 h 4449429"/>
              <a:gd name="connsiteX786" fmla="*/ 17147731 w 18982931"/>
              <a:gd name="connsiteY786" fmla="*/ 880086 h 4449429"/>
              <a:gd name="connsiteX787" fmla="*/ 17151295 w 18982931"/>
              <a:gd name="connsiteY787" fmla="*/ 2103294 h 4449429"/>
              <a:gd name="connsiteX788" fmla="*/ 17151295 w 18982931"/>
              <a:gd name="connsiteY788" fmla="*/ 2152686 h 4449429"/>
              <a:gd name="connsiteX789" fmla="*/ 17225383 w 18982931"/>
              <a:gd name="connsiteY789" fmla="*/ 2152686 h 4449429"/>
              <a:gd name="connsiteX790" fmla="*/ 17225383 w 18982931"/>
              <a:gd name="connsiteY790" fmla="*/ 1811053 h 4449429"/>
              <a:gd name="connsiteX791" fmla="*/ 17307703 w 18982931"/>
              <a:gd name="connsiteY791" fmla="*/ 1757546 h 4449429"/>
              <a:gd name="connsiteX792" fmla="*/ 17307703 w 18982931"/>
              <a:gd name="connsiteY792" fmla="*/ 1889260 h 4449429"/>
              <a:gd name="connsiteX793" fmla="*/ 17336519 w 18982931"/>
              <a:gd name="connsiteY793" fmla="*/ 1926302 h 4449429"/>
              <a:gd name="connsiteX794" fmla="*/ 17381799 w 18982931"/>
              <a:gd name="connsiteY794" fmla="*/ 1975695 h 4449429"/>
              <a:gd name="connsiteX795" fmla="*/ 17381799 w 18982931"/>
              <a:gd name="connsiteY795" fmla="*/ 2165031 h 4449429"/>
              <a:gd name="connsiteX796" fmla="*/ 17562899 w 18982931"/>
              <a:gd name="connsiteY796" fmla="*/ 2165031 h 4449429"/>
              <a:gd name="connsiteX797" fmla="*/ 17562899 w 18982931"/>
              <a:gd name="connsiteY797" fmla="*/ 2329673 h 4449429"/>
              <a:gd name="connsiteX798" fmla="*/ 17575251 w 18982931"/>
              <a:gd name="connsiteY798" fmla="*/ 2329673 h 4449429"/>
              <a:gd name="connsiteX799" fmla="*/ 17575251 w 18982931"/>
              <a:gd name="connsiteY799" fmla="*/ 2127989 h 4449429"/>
              <a:gd name="connsiteX800" fmla="*/ 17591711 w 18982931"/>
              <a:gd name="connsiteY800" fmla="*/ 1609370 h 4449429"/>
              <a:gd name="connsiteX801" fmla="*/ 17604059 w 18982931"/>
              <a:gd name="connsiteY801" fmla="*/ 1584673 h 4449429"/>
              <a:gd name="connsiteX802" fmla="*/ 17711083 w 18982931"/>
              <a:gd name="connsiteY802" fmla="*/ 1580555 h 4449429"/>
              <a:gd name="connsiteX803" fmla="*/ 17735775 w 18982931"/>
              <a:gd name="connsiteY803" fmla="*/ 1609370 h 4449429"/>
              <a:gd name="connsiteX804" fmla="*/ 17772819 w 18982931"/>
              <a:gd name="connsiteY804" fmla="*/ 1613483 h 4449429"/>
              <a:gd name="connsiteX805" fmla="*/ 17768699 w 18982931"/>
              <a:gd name="connsiteY805" fmla="*/ 1559977 h 4449429"/>
              <a:gd name="connsiteX806" fmla="*/ 17772819 w 18982931"/>
              <a:gd name="connsiteY806" fmla="*/ 1531163 h 4449429"/>
              <a:gd name="connsiteX807" fmla="*/ 17797515 w 18982931"/>
              <a:gd name="connsiteY807" fmla="*/ 1469425 h 4449429"/>
              <a:gd name="connsiteX808" fmla="*/ 17797515 w 18982931"/>
              <a:gd name="connsiteY808" fmla="*/ 1374754 h 4449429"/>
              <a:gd name="connsiteX809" fmla="*/ 17813979 w 18982931"/>
              <a:gd name="connsiteY809" fmla="*/ 1374754 h 4449429"/>
              <a:gd name="connsiteX810" fmla="*/ 17834559 w 18982931"/>
              <a:gd name="connsiteY810" fmla="*/ 1424146 h 4449429"/>
              <a:gd name="connsiteX811" fmla="*/ 17912763 w 18982931"/>
              <a:gd name="connsiteY811" fmla="*/ 1378872 h 4449429"/>
              <a:gd name="connsiteX812" fmla="*/ 18069171 w 18982931"/>
              <a:gd name="connsiteY812" fmla="*/ 1415914 h 4449429"/>
              <a:gd name="connsiteX813" fmla="*/ 18069171 w 18982931"/>
              <a:gd name="connsiteY813" fmla="*/ 1576442 h 4449429"/>
              <a:gd name="connsiteX814" fmla="*/ 18237927 w 18982931"/>
              <a:gd name="connsiteY814" fmla="*/ 1576442 h 4449429"/>
              <a:gd name="connsiteX815" fmla="*/ 18237927 w 18982931"/>
              <a:gd name="connsiteY815" fmla="*/ 1642297 h 4449429"/>
              <a:gd name="connsiteX816" fmla="*/ 18270859 w 18982931"/>
              <a:gd name="connsiteY816" fmla="*/ 1691690 h 4449429"/>
              <a:gd name="connsiteX817" fmla="*/ 18270859 w 18982931"/>
              <a:gd name="connsiteY817" fmla="*/ 1704036 h 4449429"/>
              <a:gd name="connsiteX818" fmla="*/ 18274975 w 18982931"/>
              <a:gd name="connsiteY818" fmla="*/ 1926302 h 4449429"/>
              <a:gd name="connsiteX819" fmla="*/ 18279087 w 18982931"/>
              <a:gd name="connsiteY819" fmla="*/ 1938652 h 4449429"/>
              <a:gd name="connsiteX820" fmla="*/ 18320247 w 18982931"/>
              <a:gd name="connsiteY820" fmla="*/ 1934533 h 4449429"/>
              <a:gd name="connsiteX821" fmla="*/ 18320247 w 18982931"/>
              <a:gd name="connsiteY821" fmla="*/ 1144256 h 4449429"/>
              <a:gd name="connsiteX822" fmla="*/ 18303783 w 18982931"/>
              <a:gd name="connsiteY822" fmla="*/ 1111328 h 4449429"/>
              <a:gd name="connsiteX823" fmla="*/ 18287323 w 18982931"/>
              <a:gd name="connsiteY823" fmla="*/ 1024893 h 4449429"/>
              <a:gd name="connsiteX824" fmla="*/ 18336711 w 18982931"/>
              <a:gd name="connsiteY824" fmla="*/ 1000197 h 4449429"/>
              <a:gd name="connsiteX825" fmla="*/ 18361407 w 18982931"/>
              <a:gd name="connsiteY825" fmla="*/ 996079 h 4449429"/>
              <a:gd name="connsiteX826" fmla="*/ 18373759 w 18982931"/>
              <a:gd name="connsiteY826" fmla="*/ 946687 h 4449429"/>
              <a:gd name="connsiteX827" fmla="*/ 18534287 w 18982931"/>
              <a:gd name="connsiteY827" fmla="*/ 946687 h 4449429"/>
              <a:gd name="connsiteX828" fmla="*/ 18563095 w 18982931"/>
              <a:gd name="connsiteY828" fmla="*/ 798510 h 4449429"/>
              <a:gd name="connsiteX829" fmla="*/ 18731851 w 18982931"/>
              <a:gd name="connsiteY829" fmla="*/ 806742 h 4449429"/>
              <a:gd name="connsiteX830" fmla="*/ 18773011 w 18982931"/>
              <a:gd name="connsiteY830" fmla="*/ 798510 h 4449429"/>
              <a:gd name="connsiteX831" fmla="*/ 18822407 w 18982931"/>
              <a:gd name="connsiteY831" fmla="*/ 893180 h 4449429"/>
              <a:gd name="connsiteX832" fmla="*/ 18822407 w 18982931"/>
              <a:gd name="connsiteY832" fmla="*/ 963151 h 4449429"/>
              <a:gd name="connsiteX833" fmla="*/ 18982931 w 18982931"/>
              <a:gd name="connsiteY833" fmla="*/ 983734 h 4449429"/>
              <a:gd name="connsiteX834" fmla="*/ 18982931 w 18982931"/>
              <a:gd name="connsiteY834" fmla="*/ 4449429 h 4449429"/>
              <a:gd name="connsiteX835" fmla="*/ 11998023 w 18982931"/>
              <a:gd name="connsiteY835" fmla="*/ 4449429 h 4449429"/>
              <a:gd name="connsiteX836" fmla="*/ 11995198 w 18982931"/>
              <a:gd name="connsiteY836" fmla="*/ 4429646 h 4449429"/>
              <a:gd name="connsiteX837" fmla="*/ 11992726 w 18982931"/>
              <a:gd name="connsiteY837" fmla="*/ 4449425 h 4449429"/>
              <a:gd name="connsiteX838" fmla="*/ 8153658 w 18982931"/>
              <a:gd name="connsiteY838" fmla="*/ 4449425 h 4449429"/>
              <a:gd name="connsiteX839" fmla="*/ 8153658 w 18982931"/>
              <a:gd name="connsiteY839" fmla="*/ 4449429 h 4449429"/>
              <a:gd name="connsiteX840" fmla="*/ 6861227 w 18982931"/>
              <a:gd name="connsiteY840" fmla="*/ 4449429 h 4449429"/>
              <a:gd name="connsiteX841" fmla="*/ 6859697 w 18982931"/>
              <a:gd name="connsiteY841" fmla="*/ 4432598 h 4449429"/>
              <a:gd name="connsiteX842" fmla="*/ 6858292 w 18982931"/>
              <a:gd name="connsiteY842" fmla="*/ 4449425 h 4449429"/>
              <a:gd name="connsiteX843" fmla="*/ 7922 w 18982931"/>
              <a:gd name="connsiteY843" fmla="*/ 4440866 h 4449429"/>
              <a:gd name="connsiteX844" fmla="*/ 0 w 18982931"/>
              <a:gd name="connsiteY844" fmla="*/ 1181446 h 4449429"/>
              <a:gd name="connsiteX845" fmla="*/ 169756 w 18982931"/>
              <a:gd name="connsiteY845" fmla="*/ 979616 h 4449429"/>
              <a:gd name="connsiteX846" fmla="*/ 301466 w 18982931"/>
              <a:gd name="connsiteY846" fmla="*/ 971384 h 4449429"/>
              <a:gd name="connsiteX847" fmla="*/ 301466 w 18982931"/>
              <a:gd name="connsiteY847" fmla="*/ 909640 h 4449429"/>
              <a:gd name="connsiteX848" fmla="*/ 346746 w 18982931"/>
              <a:gd name="connsiteY848" fmla="*/ 810855 h 4449429"/>
              <a:gd name="connsiteX849" fmla="*/ 571541 w 18982931"/>
              <a:gd name="connsiteY849" fmla="*/ 799909 h 4449429"/>
              <a:gd name="connsiteX850" fmla="*/ 581356 w 18982931"/>
              <a:gd name="connsiteY850" fmla="*/ 963151 h 4449429"/>
              <a:gd name="connsiteX851" fmla="*/ 737766 w 18982931"/>
              <a:gd name="connsiteY851" fmla="*/ 963151 h 4449429"/>
              <a:gd name="connsiteX852" fmla="*/ 750116 w 18982931"/>
              <a:gd name="connsiteY852" fmla="*/ 1012543 h 4449429"/>
              <a:gd name="connsiteX853" fmla="*/ 778926 w 18982931"/>
              <a:gd name="connsiteY853" fmla="*/ 1016657 h 4449429"/>
              <a:gd name="connsiteX854" fmla="*/ 820087 w 18982931"/>
              <a:gd name="connsiteY854" fmla="*/ 1041353 h 4449429"/>
              <a:gd name="connsiteX855" fmla="*/ 820087 w 18982931"/>
              <a:gd name="connsiteY855" fmla="*/ 1119560 h 4449429"/>
              <a:gd name="connsiteX856" fmla="*/ 791276 w 18982931"/>
              <a:gd name="connsiteY856" fmla="*/ 1193648 h 4449429"/>
              <a:gd name="connsiteX857" fmla="*/ 791276 w 18982931"/>
              <a:gd name="connsiteY857" fmla="*/ 1580555 h 4449429"/>
              <a:gd name="connsiteX858" fmla="*/ 791276 w 18982931"/>
              <a:gd name="connsiteY858" fmla="*/ 1955112 h 4449429"/>
              <a:gd name="connsiteX859" fmla="*/ 840669 w 18982931"/>
              <a:gd name="connsiteY859" fmla="*/ 1950998 h 4449429"/>
              <a:gd name="connsiteX860" fmla="*/ 844783 w 18982931"/>
              <a:gd name="connsiteY860" fmla="*/ 1720500 h 4449429"/>
              <a:gd name="connsiteX861" fmla="*/ 873596 w 18982931"/>
              <a:gd name="connsiteY861" fmla="*/ 1597020 h 4449429"/>
              <a:gd name="connsiteX862" fmla="*/ 906526 w 18982931"/>
              <a:gd name="connsiteY862" fmla="*/ 1584670 h 4449429"/>
              <a:gd name="connsiteX863" fmla="*/ 1034120 w 18982931"/>
              <a:gd name="connsiteY863" fmla="*/ 1584670 h 4449429"/>
              <a:gd name="connsiteX864" fmla="*/ 1034120 w 18982931"/>
              <a:gd name="connsiteY864" fmla="*/ 1420028 h 4449429"/>
              <a:gd name="connsiteX865" fmla="*/ 1211112 w 18982931"/>
              <a:gd name="connsiteY865" fmla="*/ 1424146 h 4449429"/>
              <a:gd name="connsiteX866" fmla="*/ 1260505 w 18982931"/>
              <a:gd name="connsiteY866" fmla="*/ 1424146 h 4449429"/>
              <a:gd name="connsiteX867" fmla="*/ 1276969 w 18982931"/>
              <a:gd name="connsiteY867" fmla="*/ 1387099 h 4449429"/>
              <a:gd name="connsiteX868" fmla="*/ 1289312 w 18982931"/>
              <a:gd name="connsiteY868" fmla="*/ 1395331 h 4449429"/>
              <a:gd name="connsiteX869" fmla="*/ 1322242 w 18982931"/>
              <a:gd name="connsiteY869" fmla="*/ 1559973 h 4449429"/>
              <a:gd name="connsiteX870" fmla="*/ 1318126 w 18982931"/>
              <a:gd name="connsiteY870" fmla="*/ 1576437 h 4449429"/>
              <a:gd name="connsiteX871" fmla="*/ 1326360 w 18982931"/>
              <a:gd name="connsiteY871" fmla="*/ 1621715 h 4449429"/>
              <a:gd name="connsiteX872" fmla="*/ 1359290 w 18982931"/>
              <a:gd name="connsiteY872" fmla="*/ 1597020 h 4449429"/>
              <a:gd name="connsiteX873" fmla="*/ 1375751 w 18982931"/>
              <a:gd name="connsiteY873" fmla="*/ 1588787 h 4449429"/>
              <a:gd name="connsiteX874" fmla="*/ 1486884 w 18982931"/>
              <a:gd name="connsiteY874" fmla="*/ 1588787 h 4449429"/>
              <a:gd name="connsiteX875" fmla="*/ 1507466 w 18982931"/>
              <a:gd name="connsiteY875" fmla="*/ 2337905 h 4449429"/>
              <a:gd name="connsiteX876" fmla="*/ 1523929 w 18982931"/>
              <a:gd name="connsiteY876" fmla="*/ 2337905 h 4449429"/>
              <a:gd name="connsiteX877" fmla="*/ 1523929 w 18982931"/>
              <a:gd name="connsiteY877" fmla="*/ 2169146 h 4449429"/>
              <a:gd name="connsiteX878" fmla="*/ 1692685 w 18982931"/>
              <a:gd name="connsiteY878" fmla="*/ 2169146 h 4449429"/>
              <a:gd name="connsiteX879" fmla="*/ 1692685 w 18982931"/>
              <a:gd name="connsiteY879" fmla="*/ 2020968 h 4449429"/>
              <a:gd name="connsiteX880" fmla="*/ 1766772 w 18982931"/>
              <a:gd name="connsiteY880" fmla="*/ 1922183 h 4449429"/>
              <a:gd name="connsiteX881" fmla="*/ 1766772 w 18982931"/>
              <a:gd name="connsiteY881" fmla="*/ 1757542 h 4449429"/>
              <a:gd name="connsiteX882" fmla="*/ 1849095 w 18982931"/>
              <a:gd name="connsiteY882" fmla="*/ 1757542 h 4449429"/>
              <a:gd name="connsiteX883" fmla="*/ 1849095 w 18982931"/>
              <a:gd name="connsiteY883" fmla="*/ 2156799 h 4449429"/>
              <a:gd name="connsiteX884" fmla="*/ 1919070 w 18982931"/>
              <a:gd name="connsiteY884" fmla="*/ 2156799 h 4449429"/>
              <a:gd name="connsiteX885" fmla="*/ 1919070 w 18982931"/>
              <a:gd name="connsiteY885" fmla="*/ 1864559 h 4449429"/>
              <a:gd name="connsiteX886" fmla="*/ 1919070 w 18982931"/>
              <a:gd name="connsiteY886" fmla="*/ 695608 h 4449429"/>
              <a:gd name="connsiteX887" fmla="*/ 2005504 w 18982931"/>
              <a:gd name="connsiteY887" fmla="*/ 609173 h 4449429"/>
              <a:gd name="connsiteX888" fmla="*/ 2026085 w 18982931"/>
              <a:gd name="connsiteY888" fmla="*/ 605054 h 4449429"/>
              <a:gd name="connsiteX889" fmla="*/ 2100174 w 18982931"/>
              <a:gd name="connsiteY889" fmla="*/ 448645 h 4449429"/>
              <a:gd name="connsiteX890" fmla="*/ 2137215 w 18982931"/>
              <a:gd name="connsiteY890" fmla="*/ 407485 h 4449429"/>
              <a:gd name="connsiteX891" fmla="*/ 2194840 w 18982931"/>
              <a:gd name="connsiteY891" fmla="*/ 337515 h 4449429"/>
              <a:gd name="connsiteX892" fmla="*/ 2198958 w 18982931"/>
              <a:gd name="connsiteY892" fmla="*/ 292236 h 4449429"/>
              <a:gd name="connsiteX893" fmla="*/ 2240121 w 18982931"/>
              <a:gd name="connsiteY893" fmla="*/ 358093 h 4449429"/>
              <a:gd name="connsiteX894" fmla="*/ 2273047 w 18982931"/>
              <a:gd name="connsiteY894" fmla="*/ 444532 h 4449429"/>
              <a:gd name="connsiteX895" fmla="*/ 2330670 w 18982931"/>
              <a:gd name="connsiteY895" fmla="*/ 563894 h 4449429"/>
              <a:gd name="connsiteX896" fmla="*/ 2351248 w 18982931"/>
              <a:gd name="connsiteY896" fmla="*/ 613286 h 4449429"/>
              <a:gd name="connsiteX897" fmla="*/ 2429455 w 18982931"/>
              <a:gd name="connsiteY897" fmla="*/ 675029 h 4449429"/>
              <a:gd name="connsiteX898" fmla="*/ 2470614 w 18982931"/>
              <a:gd name="connsiteY898" fmla="*/ 757350 h 4449429"/>
              <a:gd name="connsiteX899" fmla="*/ 2470614 w 18982931"/>
              <a:gd name="connsiteY899" fmla="*/ 1086631 h 4449429"/>
              <a:gd name="connsiteX900" fmla="*/ 2470614 w 18982931"/>
              <a:gd name="connsiteY900" fmla="*/ 2008622 h 4449429"/>
              <a:gd name="connsiteX901" fmla="*/ 2487080 w 18982931"/>
              <a:gd name="connsiteY901" fmla="*/ 2053897 h 4449429"/>
              <a:gd name="connsiteX902" fmla="*/ 2499426 w 18982931"/>
              <a:gd name="connsiteY902" fmla="*/ 1897488 h 4449429"/>
              <a:gd name="connsiteX903" fmla="*/ 2602322 w 18982931"/>
              <a:gd name="connsiteY903" fmla="*/ 1798703 h 4449429"/>
              <a:gd name="connsiteX904" fmla="*/ 2836935 w 18982931"/>
              <a:gd name="connsiteY904" fmla="*/ 1798703 h 4449429"/>
              <a:gd name="connsiteX905" fmla="*/ 2836935 w 18982931"/>
              <a:gd name="connsiteY905" fmla="*/ 1860446 h 4449429"/>
              <a:gd name="connsiteX906" fmla="*/ 2836935 w 18982931"/>
              <a:gd name="connsiteY906" fmla="*/ 2263816 h 4449429"/>
              <a:gd name="connsiteX907" fmla="*/ 2845169 w 18982931"/>
              <a:gd name="connsiteY907" fmla="*/ 2304976 h 4449429"/>
              <a:gd name="connsiteX908" fmla="*/ 2861629 w 18982931"/>
              <a:gd name="connsiteY908" fmla="*/ 2300858 h 4449429"/>
              <a:gd name="connsiteX909" fmla="*/ 2861629 w 18982931"/>
              <a:gd name="connsiteY909" fmla="*/ 2247351 h 4449429"/>
              <a:gd name="connsiteX910" fmla="*/ 2869861 w 18982931"/>
              <a:gd name="connsiteY910" fmla="*/ 1996272 h 4449429"/>
              <a:gd name="connsiteX911" fmla="*/ 2923374 w 18982931"/>
              <a:gd name="connsiteY911" fmla="*/ 1967462 h 4449429"/>
              <a:gd name="connsiteX912" fmla="*/ 2939836 w 18982931"/>
              <a:gd name="connsiteY912" fmla="*/ 2300858 h 4449429"/>
              <a:gd name="connsiteX913" fmla="*/ 2956300 w 18982931"/>
              <a:gd name="connsiteY913" fmla="*/ 2300858 h 4449429"/>
              <a:gd name="connsiteX914" fmla="*/ 2989230 w 18982931"/>
              <a:gd name="connsiteY914" fmla="*/ 2111521 h 4449429"/>
              <a:gd name="connsiteX915" fmla="*/ 3018038 w 18982931"/>
              <a:gd name="connsiteY915" fmla="*/ 2058015 h 4449429"/>
              <a:gd name="connsiteX916" fmla="*/ 3034502 w 18982931"/>
              <a:gd name="connsiteY916" fmla="*/ 2123871 h 4449429"/>
              <a:gd name="connsiteX917" fmla="*/ 3038620 w 18982931"/>
              <a:gd name="connsiteY917" fmla="*/ 2132104 h 4449429"/>
              <a:gd name="connsiteX918" fmla="*/ 3088018 w 18982931"/>
              <a:gd name="connsiteY918" fmla="*/ 2140336 h 4449429"/>
              <a:gd name="connsiteX919" fmla="*/ 3095320 w 18982931"/>
              <a:gd name="connsiteY919" fmla="*/ 2275334 h 4449429"/>
              <a:gd name="connsiteX920" fmla="*/ 3162101 w 18982931"/>
              <a:gd name="connsiteY920" fmla="*/ 2275334 h 4449429"/>
              <a:gd name="connsiteX921" fmla="*/ 3162101 w 18982931"/>
              <a:gd name="connsiteY921" fmla="*/ 1580555 h 4449429"/>
              <a:gd name="connsiteX922" fmla="*/ 3162101 w 18982931"/>
              <a:gd name="connsiteY922" fmla="*/ 1531163 h 4449429"/>
              <a:gd name="connsiteX923" fmla="*/ 3199146 w 18982931"/>
              <a:gd name="connsiteY923" fmla="*/ 1498235 h 4449429"/>
              <a:gd name="connsiteX924" fmla="*/ 3281469 w 18982931"/>
              <a:gd name="connsiteY924" fmla="*/ 1498235 h 4449429"/>
              <a:gd name="connsiteX925" fmla="*/ 3281469 w 18982931"/>
              <a:gd name="connsiteY925" fmla="*/ 1325362 h 4449429"/>
              <a:gd name="connsiteX926" fmla="*/ 3343207 w 18982931"/>
              <a:gd name="connsiteY926" fmla="*/ 1263619 h 4449429"/>
              <a:gd name="connsiteX927" fmla="*/ 3544891 w 18982931"/>
              <a:gd name="connsiteY927" fmla="*/ 1263619 h 4449429"/>
              <a:gd name="connsiteX928" fmla="*/ 3544891 w 18982931"/>
              <a:gd name="connsiteY928" fmla="*/ 712071 h 4449429"/>
              <a:gd name="connsiteX929" fmla="*/ 3561357 w 18982931"/>
              <a:gd name="connsiteY929" fmla="*/ 555662 h 4449429"/>
              <a:gd name="connsiteX930" fmla="*/ 3606633 w 18982931"/>
              <a:gd name="connsiteY930" fmla="*/ 316933 h 4449429"/>
              <a:gd name="connsiteX931" fmla="*/ 3614865 w 18982931"/>
              <a:gd name="connsiteY931" fmla="*/ 279891 h 4449429"/>
              <a:gd name="connsiteX932" fmla="*/ 3676603 w 18982931"/>
              <a:gd name="connsiteY932" fmla="*/ 341628 h 4449429"/>
              <a:gd name="connsiteX933" fmla="*/ 3684835 w 18982931"/>
              <a:gd name="connsiteY933" fmla="*/ 386907 h 4449429"/>
              <a:gd name="connsiteX934" fmla="*/ 3742460 w 18982931"/>
              <a:gd name="connsiteY934" fmla="*/ 481574 h 4449429"/>
              <a:gd name="connsiteX935" fmla="*/ 3763042 w 18982931"/>
              <a:gd name="connsiteY935" fmla="*/ 703838 h 4449429"/>
              <a:gd name="connsiteX936" fmla="*/ 3763042 w 18982931"/>
              <a:gd name="connsiteY936" fmla="*/ 1144256 h 4449429"/>
              <a:gd name="connsiteX937" fmla="*/ 3771275 w 18982931"/>
              <a:gd name="connsiteY937" fmla="*/ 1181298 h 4449429"/>
              <a:gd name="connsiteX938" fmla="*/ 3775390 w 18982931"/>
              <a:gd name="connsiteY938" fmla="*/ 1115443 h 4449429"/>
              <a:gd name="connsiteX939" fmla="*/ 3923568 w 18982931"/>
              <a:gd name="connsiteY939" fmla="*/ 996079 h 4449429"/>
              <a:gd name="connsiteX940" fmla="*/ 3940029 w 18982931"/>
              <a:gd name="connsiteY940" fmla="*/ 1020776 h 4449429"/>
              <a:gd name="connsiteX941" fmla="*/ 3960611 w 18982931"/>
              <a:gd name="connsiteY941" fmla="*/ 1321244 h 4449429"/>
              <a:gd name="connsiteX942" fmla="*/ 3960611 w 18982931"/>
              <a:gd name="connsiteY942" fmla="*/ 1584670 h 4449429"/>
              <a:gd name="connsiteX943" fmla="*/ 3977076 w 18982931"/>
              <a:gd name="connsiteY943" fmla="*/ 1625830 h 4449429"/>
              <a:gd name="connsiteX944" fmla="*/ 4010007 w 18982931"/>
              <a:gd name="connsiteY944" fmla="*/ 1666990 h 4449429"/>
              <a:gd name="connsiteX945" fmla="*/ 4055279 w 18982931"/>
              <a:gd name="connsiteY945" fmla="*/ 1819286 h 4449429"/>
              <a:gd name="connsiteX946" fmla="*/ 4104670 w 18982931"/>
              <a:gd name="connsiteY946" fmla="*/ 1819286 h 4449429"/>
              <a:gd name="connsiteX947" fmla="*/ 4108788 w 18982931"/>
              <a:gd name="connsiteY947" fmla="*/ 1741079 h 4449429"/>
              <a:gd name="connsiteX948" fmla="*/ 4211689 w 18982931"/>
              <a:gd name="connsiteY948" fmla="*/ 1741079 h 4449429"/>
              <a:gd name="connsiteX949" fmla="*/ 4252847 w 18982931"/>
              <a:gd name="connsiteY949" fmla="*/ 1559973 h 4449429"/>
              <a:gd name="connsiteX950" fmla="*/ 4265197 w 18982931"/>
              <a:gd name="connsiteY950" fmla="*/ 1559973 h 4449429"/>
              <a:gd name="connsiteX951" fmla="*/ 4277546 w 18982931"/>
              <a:gd name="connsiteY951" fmla="*/ 1592900 h 4449429"/>
              <a:gd name="connsiteX952" fmla="*/ 4302239 w 18982931"/>
              <a:gd name="connsiteY952" fmla="*/ 1708150 h 4449429"/>
              <a:gd name="connsiteX953" fmla="*/ 4368100 w 18982931"/>
              <a:gd name="connsiteY953" fmla="*/ 1741079 h 4449429"/>
              <a:gd name="connsiteX954" fmla="*/ 4363984 w 18982931"/>
              <a:gd name="connsiteY954" fmla="*/ 1634062 h 4449429"/>
              <a:gd name="connsiteX955" fmla="*/ 4372218 w 18982931"/>
              <a:gd name="connsiteY955" fmla="*/ 839670 h 4449429"/>
              <a:gd name="connsiteX956" fmla="*/ 4442184 w 18982931"/>
              <a:gd name="connsiteY956" fmla="*/ 279891 h 4449429"/>
              <a:gd name="connsiteX957" fmla="*/ 4479230 w 18982931"/>
              <a:gd name="connsiteY957" fmla="*/ 234611 h 4449429"/>
              <a:gd name="connsiteX958" fmla="*/ 4520394 w 18982931"/>
              <a:gd name="connsiteY958" fmla="*/ 284004 h 4449429"/>
              <a:gd name="connsiteX959" fmla="*/ 4549200 w 18982931"/>
              <a:gd name="connsiteY959" fmla="*/ 440413 h 4449429"/>
              <a:gd name="connsiteX960" fmla="*/ 4680914 w 18982931"/>
              <a:gd name="connsiteY960" fmla="*/ 395140 h 4449429"/>
              <a:gd name="connsiteX961" fmla="*/ 4759121 w 18982931"/>
              <a:gd name="connsiteY961" fmla="*/ 460995 h 4449429"/>
              <a:gd name="connsiteX962" fmla="*/ 4771466 w 18982931"/>
              <a:gd name="connsiteY962" fmla="*/ 493924 h 4449429"/>
              <a:gd name="connsiteX963" fmla="*/ 4888657 w 18982931"/>
              <a:gd name="connsiteY963" fmla="*/ 747622 h 4449429"/>
              <a:gd name="connsiteX964" fmla="*/ 4888893 w 18982931"/>
              <a:gd name="connsiteY964" fmla="*/ 807315 h 4449429"/>
              <a:gd name="connsiteX965" fmla="*/ 4856617 w 18982931"/>
              <a:gd name="connsiteY965" fmla="*/ 807315 h 4449429"/>
              <a:gd name="connsiteX966" fmla="*/ 4856617 w 18982931"/>
              <a:gd name="connsiteY966" fmla="*/ 944475 h 4449429"/>
              <a:gd name="connsiteX967" fmla="*/ 4888332 w 18982931"/>
              <a:gd name="connsiteY967" fmla="*/ 944475 h 4449429"/>
              <a:gd name="connsiteX968" fmla="*/ 4888325 w 18982931"/>
              <a:gd name="connsiteY968" fmla="*/ 945600 h 4449429"/>
              <a:gd name="connsiteX969" fmla="*/ 4890835 w 18982931"/>
              <a:gd name="connsiteY969" fmla="*/ 1609365 h 4449429"/>
              <a:gd name="connsiteX970" fmla="*/ 4952574 w 18982931"/>
              <a:gd name="connsiteY970" fmla="*/ 1617597 h 4449429"/>
              <a:gd name="connsiteX971" fmla="*/ 4952574 w 18982931"/>
              <a:gd name="connsiteY971" fmla="*/ 1868678 h 4449429"/>
              <a:gd name="connsiteX972" fmla="*/ 4956691 w 18982931"/>
              <a:gd name="connsiteY972" fmla="*/ 1905720 h 4449429"/>
              <a:gd name="connsiteX973" fmla="*/ 4981387 w 18982931"/>
              <a:gd name="connsiteY973" fmla="*/ 1967462 h 4449429"/>
              <a:gd name="connsiteX974" fmla="*/ 4981387 w 18982931"/>
              <a:gd name="connsiteY974" fmla="*/ 2058015 h 4449429"/>
              <a:gd name="connsiteX975" fmla="*/ 5001966 w 18982931"/>
              <a:gd name="connsiteY975" fmla="*/ 2086824 h 4449429"/>
              <a:gd name="connsiteX976" fmla="*/ 5018429 w 18982931"/>
              <a:gd name="connsiteY976" fmla="*/ 2078592 h 4449429"/>
              <a:gd name="connsiteX977" fmla="*/ 5018429 w 18982931"/>
              <a:gd name="connsiteY977" fmla="*/ 1881023 h 4449429"/>
              <a:gd name="connsiteX978" fmla="*/ 5018429 w 18982931"/>
              <a:gd name="connsiteY978" fmla="*/ 1366522 h 4449429"/>
              <a:gd name="connsiteX979" fmla="*/ 5034894 w 18982931"/>
              <a:gd name="connsiteY979" fmla="*/ 864367 h 4449429"/>
              <a:gd name="connsiteX980" fmla="*/ 5067821 w 18982931"/>
              <a:gd name="connsiteY980" fmla="*/ 197569 h 4449429"/>
              <a:gd name="connsiteX981" fmla="*/ 5080173 w 18982931"/>
              <a:gd name="connsiteY981" fmla="*/ 102899 h 4449429"/>
              <a:gd name="connsiteX982" fmla="*/ 5216000 w 18982931"/>
              <a:gd name="connsiteY982" fmla="*/ 37042 h 4449429"/>
              <a:gd name="connsiteX983" fmla="*/ 5248927 w 18982931"/>
              <a:gd name="connsiteY983" fmla="*/ 69972 h 4449429"/>
              <a:gd name="connsiteX984" fmla="*/ 5372409 w 18982931"/>
              <a:gd name="connsiteY984" fmla="*/ 69972 h 4449429"/>
              <a:gd name="connsiteX985" fmla="*/ 5434151 w 18982931"/>
              <a:gd name="connsiteY985" fmla="*/ 131714 h 4449429"/>
              <a:gd name="connsiteX986" fmla="*/ 5434151 w 18982931"/>
              <a:gd name="connsiteY986" fmla="*/ 382788 h 4449429"/>
              <a:gd name="connsiteX987" fmla="*/ 5434151 w 18982931"/>
              <a:gd name="connsiteY987" fmla="*/ 683261 h 4449429"/>
              <a:gd name="connsiteX988" fmla="*/ 5545282 w 18982931"/>
              <a:gd name="connsiteY988" fmla="*/ 687375 h 4449429"/>
              <a:gd name="connsiteX989" fmla="*/ 5545282 w 18982931"/>
              <a:gd name="connsiteY989" fmla="*/ 1045471 h 4449429"/>
              <a:gd name="connsiteX990" fmla="*/ 5676994 w 18982931"/>
              <a:gd name="connsiteY990" fmla="*/ 1045471 h 4449429"/>
              <a:gd name="connsiteX991" fmla="*/ 5685227 w 18982931"/>
              <a:gd name="connsiteY991" fmla="*/ 1103096 h 4449429"/>
              <a:gd name="connsiteX992" fmla="*/ 5759314 w 18982931"/>
              <a:gd name="connsiteY992" fmla="*/ 1193648 h 4449429"/>
              <a:gd name="connsiteX993" fmla="*/ 5759314 w 18982931"/>
              <a:gd name="connsiteY993" fmla="*/ 1395331 h 4449429"/>
              <a:gd name="connsiteX994" fmla="*/ 5825171 w 18982931"/>
              <a:gd name="connsiteY994" fmla="*/ 1395331 h 4449429"/>
              <a:gd name="connsiteX995" fmla="*/ 5903378 w 18982931"/>
              <a:gd name="connsiteY995" fmla="*/ 1477653 h 4449429"/>
              <a:gd name="connsiteX996" fmla="*/ 5903378 w 18982931"/>
              <a:gd name="connsiteY996" fmla="*/ 1918070 h 4449429"/>
              <a:gd name="connsiteX997" fmla="*/ 5936306 w 18982931"/>
              <a:gd name="connsiteY997" fmla="*/ 1975695 h 4449429"/>
              <a:gd name="connsiteX998" fmla="*/ 5965115 w 18982931"/>
              <a:gd name="connsiteY998" fmla="*/ 1275969 h 4449429"/>
              <a:gd name="connsiteX999" fmla="*/ 5969235 w 18982931"/>
              <a:gd name="connsiteY999" fmla="*/ 1238922 h 4449429"/>
              <a:gd name="connsiteX1000" fmla="*/ 6166804 w 18982931"/>
              <a:gd name="connsiteY1000" fmla="*/ 1238922 h 4449429"/>
              <a:gd name="connsiteX1001" fmla="*/ 6216196 w 18982931"/>
              <a:gd name="connsiteY1001" fmla="*/ 1288315 h 4449429"/>
              <a:gd name="connsiteX1002" fmla="*/ 6236774 w 18982931"/>
              <a:gd name="connsiteY1002" fmla="*/ 1428261 h 4449429"/>
              <a:gd name="connsiteX1003" fmla="*/ 6273821 w 18982931"/>
              <a:gd name="connsiteY1003" fmla="*/ 1498235 h 4449429"/>
              <a:gd name="connsiteX1004" fmla="*/ 6273821 w 18982931"/>
              <a:gd name="connsiteY1004" fmla="*/ 2230888 h 4449429"/>
              <a:gd name="connsiteX1005" fmla="*/ 6277935 w 18982931"/>
              <a:gd name="connsiteY1005" fmla="*/ 2280280 h 4449429"/>
              <a:gd name="connsiteX1006" fmla="*/ 6319095 w 18982931"/>
              <a:gd name="connsiteY1006" fmla="*/ 2193841 h 4449429"/>
              <a:gd name="connsiteX1007" fmla="*/ 6364373 w 18982931"/>
              <a:gd name="connsiteY1007" fmla="*/ 2288513 h 4449429"/>
              <a:gd name="connsiteX1008" fmla="*/ 6389068 w 18982931"/>
              <a:gd name="connsiteY1008" fmla="*/ 2313208 h 4449429"/>
              <a:gd name="connsiteX1009" fmla="*/ 6541355 w 18982931"/>
              <a:gd name="connsiteY1009" fmla="*/ 2313208 h 4449429"/>
              <a:gd name="connsiteX1010" fmla="*/ 6541355 w 18982931"/>
              <a:gd name="connsiteY1010" fmla="*/ 2148567 h 4449429"/>
              <a:gd name="connsiteX1011" fmla="*/ 6660723 w 18982931"/>
              <a:gd name="connsiteY1011" fmla="*/ 2148567 h 4449429"/>
              <a:gd name="connsiteX1012" fmla="*/ 6660723 w 18982931"/>
              <a:gd name="connsiteY1012" fmla="*/ 2259698 h 4449429"/>
              <a:gd name="connsiteX1013" fmla="*/ 6705999 w 18982931"/>
              <a:gd name="connsiteY1013" fmla="*/ 2551938 h 4449429"/>
              <a:gd name="connsiteX1014" fmla="*/ 6714228 w 18982931"/>
              <a:gd name="connsiteY1014" fmla="*/ 2580748 h 4449429"/>
              <a:gd name="connsiteX1015" fmla="*/ 6722461 w 18982931"/>
              <a:gd name="connsiteY1015" fmla="*/ 2576634 h 4449429"/>
              <a:gd name="connsiteX1016" fmla="*/ 6751278 w 18982931"/>
              <a:gd name="connsiteY1016" fmla="*/ 2263816 h 4449429"/>
              <a:gd name="connsiteX1017" fmla="*/ 6800669 w 18982931"/>
              <a:gd name="connsiteY1017" fmla="*/ 2255583 h 4449429"/>
              <a:gd name="connsiteX1018" fmla="*/ 6837709 w 18982931"/>
              <a:gd name="connsiteY1018" fmla="*/ 2181496 h 4449429"/>
              <a:gd name="connsiteX1019" fmla="*/ 6841831 w 18982931"/>
              <a:gd name="connsiteY1019" fmla="*/ 2152681 h 4449429"/>
              <a:gd name="connsiteX1020" fmla="*/ 6845941 w 18982931"/>
              <a:gd name="connsiteY1020" fmla="*/ 2115639 h 4449429"/>
              <a:gd name="connsiteX1021" fmla="*/ 6857139 w 18982931"/>
              <a:gd name="connsiteY1021" fmla="*/ 2115639 h 4449429"/>
              <a:gd name="connsiteX1022" fmla="*/ 6899298 w 18982931"/>
              <a:gd name="connsiteY1022" fmla="*/ 2109470 h 4449429"/>
              <a:gd name="connsiteX1023" fmla="*/ 6922965 w 18982931"/>
              <a:gd name="connsiteY1023" fmla="*/ 2140339 h 4449429"/>
              <a:gd name="connsiteX1024" fmla="*/ 7009406 w 18982931"/>
              <a:gd name="connsiteY1024" fmla="*/ 2070365 h 4449429"/>
              <a:gd name="connsiteX1025" fmla="*/ 7145231 w 18982931"/>
              <a:gd name="connsiteY1025" fmla="*/ 2066247 h 4449429"/>
              <a:gd name="connsiteX1026" fmla="*/ 7145231 w 18982931"/>
              <a:gd name="connsiteY1026" fmla="*/ 1901605 h 4449429"/>
              <a:gd name="connsiteX1027" fmla="*/ 7145231 w 18982931"/>
              <a:gd name="connsiteY1027" fmla="*/ 1769896 h 4449429"/>
              <a:gd name="connsiteX1028" fmla="*/ 7215204 w 18982931"/>
              <a:gd name="connsiteY1028" fmla="*/ 1597024 h 4449429"/>
              <a:gd name="connsiteX1029" fmla="*/ 7285174 w 18982931"/>
              <a:gd name="connsiteY1029" fmla="*/ 1753433 h 4449429"/>
              <a:gd name="connsiteX1030" fmla="*/ 7297524 w 18982931"/>
              <a:gd name="connsiteY1030" fmla="*/ 2062134 h 4449429"/>
              <a:gd name="connsiteX1031" fmla="*/ 7367494 w 18982931"/>
              <a:gd name="connsiteY1031" fmla="*/ 2066247 h 4449429"/>
              <a:gd name="connsiteX1032" fmla="*/ 7371610 w 18982931"/>
              <a:gd name="connsiteY1032" fmla="*/ 2148567 h 4449429"/>
              <a:gd name="connsiteX1033" fmla="*/ 7462167 w 18982931"/>
              <a:gd name="connsiteY1033" fmla="*/ 2148567 h 4449429"/>
              <a:gd name="connsiteX1034" fmla="*/ 7462167 w 18982931"/>
              <a:gd name="connsiteY1034" fmla="*/ 2095061 h 4449429"/>
              <a:gd name="connsiteX1035" fmla="*/ 7462167 w 18982931"/>
              <a:gd name="connsiteY1035" fmla="*/ 1597024 h 4449429"/>
              <a:gd name="connsiteX1036" fmla="*/ 7482743 w 18982931"/>
              <a:gd name="connsiteY1036" fmla="*/ 1008430 h 4449429"/>
              <a:gd name="connsiteX1037" fmla="*/ 7495096 w 18982931"/>
              <a:gd name="connsiteY1037" fmla="*/ 921991 h 4449429"/>
              <a:gd name="connsiteX1038" fmla="*/ 7536254 w 18982931"/>
              <a:gd name="connsiteY1038" fmla="*/ 934341 h 4449429"/>
              <a:gd name="connsiteX1039" fmla="*/ 7577416 w 18982931"/>
              <a:gd name="connsiteY1039" fmla="*/ 563899 h 4449429"/>
              <a:gd name="connsiteX1040" fmla="*/ 7589759 w 18982931"/>
              <a:gd name="connsiteY1040" fmla="*/ 563899 h 4449429"/>
              <a:gd name="connsiteX1041" fmla="*/ 7639153 w 18982931"/>
              <a:gd name="connsiteY1041" fmla="*/ 975501 h 4449429"/>
              <a:gd name="connsiteX1042" fmla="*/ 7655614 w 18982931"/>
              <a:gd name="connsiteY1042" fmla="*/ 926109 h 4449429"/>
              <a:gd name="connsiteX1043" fmla="*/ 7667968 w 18982931"/>
              <a:gd name="connsiteY1043" fmla="*/ 926109 h 4449429"/>
              <a:gd name="connsiteX1044" fmla="*/ 7676196 w 18982931"/>
              <a:gd name="connsiteY1044" fmla="*/ 1037243 h 4449429"/>
              <a:gd name="connsiteX1045" fmla="*/ 7676196 w 18982931"/>
              <a:gd name="connsiteY1045" fmla="*/ 2049787 h 4449429"/>
              <a:gd name="connsiteX1046" fmla="*/ 7705009 w 18982931"/>
              <a:gd name="connsiteY1046" fmla="*/ 2267935 h 4449429"/>
              <a:gd name="connsiteX1047" fmla="*/ 7750287 w 18982931"/>
              <a:gd name="connsiteY1047" fmla="*/ 2469622 h 4449429"/>
              <a:gd name="connsiteX1048" fmla="*/ 7849072 w 18982931"/>
              <a:gd name="connsiteY1048" fmla="*/ 2469622 h 4449429"/>
              <a:gd name="connsiteX1049" fmla="*/ 7849072 w 18982931"/>
              <a:gd name="connsiteY1049" fmla="*/ 2284398 h 4449429"/>
              <a:gd name="connsiteX1050" fmla="*/ 7919042 w 18982931"/>
              <a:gd name="connsiteY1050" fmla="*/ 2284398 h 4449429"/>
              <a:gd name="connsiteX1051" fmla="*/ 7919042 w 18982931"/>
              <a:gd name="connsiteY1051" fmla="*/ 2473736 h 4449429"/>
              <a:gd name="connsiteX1052" fmla="*/ 8108380 w 18982931"/>
              <a:gd name="connsiteY1052" fmla="*/ 2473736 h 4449429"/>
              <a:gd name="connsiteX1053" fmla="*/ 8142338 w 18982931"/>
              <a:gd name="connsiteY1053" fmla="*/ 2481454 h 4449429"/>
              <a:gd name="connsiteX1054" fmla="*/ 8144242 w 18982931"/>
              <a:gd name="connsiteY1054" fmla="*/ 2485067 h 4449429"/>
              <a:gd name="connsiteX1055" fmla="*/ 8144242 w 18982931"/>
              <a:gd name="connsiteY1055" fmla="*/ 1280084 h 4449429"/>
              <a:gd name="connsiteX1056" fmla="*/ 8189518 w 18982931"/>
              <a:gd name="connsiteY1056" fmla="*/ 1115443 h 4449429"/>
              <a:gd name="connsiteX1057" fmla="*/ 8230679 w 18982931"/>
              <a:gd name="connsiteY1057" fmla="*/ 1090746 h 4449429"/>
              <a:gd name="connsiteX1058" fmla="*/ 8477642 w 18982931"/>
              <a:gd name="connsiteY1058" fmla="*/ 1090746 h 4449429"/>
              <a:gd name="connsiteX1059" fmla="*/ 8518799 w 18982931"/>
              <a:gd name="connsiteY1059" fmla="*/ 1111328 h 4449429"/>
              <a:gd name="connsiteX1060" fmla="*/ 8568194 w 18982931"/>
              <a:gd name="connsiteY1060" fmla="*/ 1288315 h 4449429"/>
              <a:gd name="connsiteX1061" fmla="*/ 8572304 w 18982931"/>
              <a:gd name="connsiteY1061" fmla="*/ 2152681 h 4449429"/>
              <a:gd name="connsiteX1062" fmla="*/ 8572304 w 18982931"/>
              <a:gd name="connsiteY1062" fmla="*/ 2222656 h 4449429"/>
              <a:gd name="connsiteX1063" fmla="*/ 8827499 w 18982931"/>
              <a:gd name="connsiteY1063" fmla="*/ 2222656 h 4449429"/>
              <a:gd name="connsiteX1064" fmla="*/ 8827499 w 18982931"/>
              <a:gd name="connsiteY1064" fmla="*/ 2053897 h 4449429"/>
              <a:gd name="connsiteX1065" fmla="*/ 8827499 w 18982931"/>
              <a:gd name="connsiteY1065" fmla="*/ 1996272 h 4449429"/>
              <a:gd name="connsiteX1066" fmla="*/ 8926285 w 18982931"/>
              <a:gd name="connsiteY1066" fmla="*/ 1876910 h 4449429"/>
              <a:gd name="connsiteX1067" fmla="*/ 8926285 w 18982931"/>
              <a:gd name="connsiteY1067" fmla="*/ 1757542 h 4449429"/>
              <a:gd name="connsiteX1068" fmla="*/ 8926285 w 18982931"/>
              <a:gd name="connsiteY1068" fmla="*/ 1527045 h 4449429"/>
              <a:gd name="connsiteX1069" fmla="*/ 8950980 w 18982931"/>
              <a:gd name="connsiteY1069" fmla="*/ 1432378 h 4449429"/>
              <a:gd name="connsiteX1070" fmla="*/ 8950980 w 18982931"/>
              <a:gd name="connsiteY1070" fmla="*/ 1424146 h 4449429"/>
              <a:gd name="connsiteX1071" fmla="*/ 8983911 w 18982931"/>
              <a:gd name="connsiteY1071" fmla="*/ 1107210 h 4449429"/>
              <a:gd name="connsiteX1072" fmla="*/ 8992140 w 18982931"/>
              <a:gd name="connsiteY1072" fmla="*/ 1049586 h 4449429"/>
              <a:gd name="connsiteX1073" fmla="*/ 9012723 w 18982931"/>
              <a:gd name="connsiteY1073" fmla="*/ 1049586 h 4449429"/>
              <a:gd name="connsiteX1074" fmla="*/ 9049767 w 18982931"/>
              <a:gd name="connsiteY1074" fmla="*/ 1325362 h 4449429"/>
              <a:gd name="connsiteX1075" fmla="*/ 9115624 w 18982931"/>
              <a:gd name="connsiteY1075" fmla="*/ 1329476 h 4449429"/>
              <a:gd name="connsiteX1076" fmla="*/ 9165014 w 18982931"/>
              <a:gd name="connsiteY1076" fmla="*/ 1436493 h 4449429"/>
              <a:gd name="connsiteX1077" fmla="*/ 9181479 w 18982931"/>
              <a:gd name="connsiteY1077" fmla="*/ 1494116 h 4449429"/>
              <a:gd name="connsiteX1078" fmla="*/ 9181479 w 18982931"/>
              <a:gd name="connsiteY1078" fmla="*/ 1823399 h 4449429"/>
              <a:gd name="connsiteX1079" fmla="*/ 9181479 w 18982931"/>
              <a:gd name="connsiteY1079" fmla="*/ 1881023 h 4449429"/>
              <a:gd name="connsiteX1080" fmla="*/ 9280267 w 18982931"/>
              <a:gd name="connsiteY1080" fmla="*/ 1881023 h 4449429"/>
              <a:gd name="connsiteX1081" fmla="*/ 9280267 w 18982931"/>
              <a:gd name="connsiteY1081" fmla="*/ 1815166 h 4449429"/>
              <a:gd name="connsiteX1082" fmla="*/ 9280267 w 18982931"/>
              <a:gd name="connsiteY1082" fmla="*/ 304587 h 4449429"/>
              <a:gd name="connsiteX1083" fmla="*/ 9346122 w 18982931"/>
              <a:gd name="connsiteY1083" fmla="*/ 238731 h 4449429"/>
              <a:gd name="connsiteX1084" fmla="*/ 9453137 w 18982931"/>
              <a:gd name="connsiteY1084" fmla="*/ 341628 h 4449429"/>
              <a:gd name="connsiteX1085" fmla="*/ 9453137 w 18982931"/>
              <a:gd name="connsiteY1085" fmla="*/ 1815166 h 4449429"/>
              <a:gd name="connsiteX1086" fmla="*/ 9453137 w 18982931"/>
              <a:gd name="connsiteY1086" fmla="*/ 1876910 h 4449429"/>
              <a:gd name="connsiteX1087" fmla="*/ 9551919 w 18982931"/>
              <a:gd name="connsiteY1087" fmla="*/ 1876910 h 4449429"/>
              <a:gd name="connsiteX1088" fmla="*/ 9551919 w 18982931"/>
              <a:gd name="connsiteY1088" fmla="*/ 1724614 h 4449429"/>
              <a:gd name="connsiteX1089" fmla="*/ 9551919 w 18982931"/>
              <a:gd name="connsiteY1089" fmla="*/ 1481771 h 4449429"/>
              <a:gd name="connsiteX1090" fmla="*/ 9597198 w 18982931"/>
              <a:gd name="connsiteY1090" fmla="*/ 1374754 h 4449429"/>
              <a:gd name="connsiteX1091" fmla="*/ 9613662 w 18982931"/>
              <a:gd name="connsiteY1091" fmla="*/ 1325362 h 4449429"/>
              <a:gd name="connsiteX1092" fmla="*/ 9683632 w 18982931"/>
              <a:gd name="connsiteY1092" fmla="*/ 1325362 h 4449429"/>
              <a:gd name="connsiteX1093" fmla="*/ 9683632 w 18982931"/>
              <a:gd name="connsiteY1093" fmla="*/ 1522931 h 4449429"/>
              <a:gd name="connsiteX1094" fmla="*/ 9819464 w 18982931"/>
              <a:gd name="connsiteY1094" fmla="*/ 1522931 h 4449429"/>
              <a:gd name="connsiteX1095" fmla="*/ 9819464 w 18982931"/>
              <a:gd name="connsiteY1095" fmla="*/ 1720501 h 4449429"/>
              <a:gd name="connsiteX1096" fmla="*/ 9819464 w 18982931"/>
              <a:gd name="connsiteY1096" fmla="*/ 1835749 h 4449429"/>
              <a:gd name="connsiteX1097" fmla="*/ 9868856 w 18982931"/>
              <a:gd name="connsiteY1097" fmla="*/ 1885142 h 4449429"/>
              <a:gd name="connsiteX1098" fmla="*/ 9922361 w 18982931"/>
              <a:gd name="connsiteY1098" fmla="*/ 1938648 h 4449429"/>
              <a:gd name="connsiteX1099" fmla="*/ 9922361 w 18982931"/>
              <a:gd name="connsiteY1099" fmla="*/ 2226770 h 4449429"/>
              <a:gd name="connsiteX1100" fmla="*/ 10189906 w 18982931"/>
              <a:gd name="connsiteY1100" fmla="*/ 2226770 h 4449429"/>
              <a:gd name="connsiteX1101" fmla="*/ 10189906 w 18982931"/>
              <a:gd name="connsiteY1101" fmla="*/ 1864559 h 4449429"/>
              <a:gd name="connsiteX1102" fmla="*/ 10251644 w 18982931"/>
              <a:gd name="connsiteY1102" fmla="*/ 1852213 h 4449429"/>
              <a:gd name="connsiteX1103" fmla="*/ 10251644 w 18982931"/>
              <a:gd name="connsiteY1103" fmla="*/ 1465306 h 4449429"/>
              <a:gd name="connsiteX1104" fmla="*/ 10198137 w 18982931"/>
              <a:gd name="connsiteY1104" fmla="*/ 1461188 h 4449429"/>
              <a:gd name="connsiteX1105" fmla="*/ 10198137 w 18982931"/>
              <a:gd name="connsiteY1105" fmla="*/ 1317129 h 4449429"/>
              <a:gd name="connsiteX1106" fmla="*/ 10572694 w 18982931"/>
              <a:gd name="connsiteY1106" fmla="*/ 1317129 h 4449429"/>
              <a:gd name="connsiteX1107" fmla="*/ 10572694 w 18982931"/>
              <a:gd name="connsiteY1107" fmla="*/ 2140336 h 4449429"/>
              <a:gd name="connsiteX1108" fmla="*/ 10642669 w 18982931"/>
              <a:gd name="connsiteY1108" fmla="*/ 2144449 h 4449429"/>
              <a:gd name="connsiteX1109" fmla="*/ 10642669 w 18982931"/>
              <a:gd name="connsiteY1109" fmla="*/ 2477849 h 4449429"/>
              <a:gd name="connsiteX1110" fmla="*/ 10885512 w 18982931"/>
              <a:gd name="connsiteY1110" fmla="*/ 2477849 h 4449429"/>
              <a:gd name="connsiteX1111" fmla="*/ 10885512 w 18982931"/>
              <a:gd name="connsiteY1111" fmla="*/ 2292626 h 4449429"/>
              <a:gd name="connsiteX1112" fmla="*/ 10959601 w 18982931"/>
              <a:gd name="connsiteY1112" fmla="*/ 2292626 h 4449429"/>
              <a:gd name="connsiteX1113" fmla="*/ 10959601 w 18982931"/>
              <a:gd name="connsiteY1113" fmla="*/ 2477849 h 4449429"/>
              <a:gd name="connsiteX1114" fmla="*/ 11066618 w 18982931"/>
              <a:gd name="connsiteY1114" fmla="*/ 2477849 h 4449429"/>
              <a:gd name="connsiteX1115" fmla="*/ 11107778 w 18982931"/>
              <a:gd name="connsiteY1115" fmla="*/ 2284395 h 4449429"/>
              <a:gd name="connsiteX1116" fmla="*/ 11136593 w 18982931"/>
              <a:gd name="connsiteY1116" fmla="*/ 2053897 h 4449429"/>
              <a:gd name="connsiteX1117" fmla="*/ 11136593 w 18982931"/>
              <a:gd name="connsiteY1117" fmla="*/ 1061936 h 4449429"/>
              <a:gd name="connsiteX1118" fmla="*/ 11148938 w 18982931"/>
              <a:gd name="connsiteY1118" fmla="*/ 938454 h 4449429"/>
              <a:gd name="connsiteX1119" fmla="*/ 11161288 w 18982931"/>
              <a:gd name="connsiteY1119" fmla="*/ 938454 h 4449429"/>
              <a:gd name="connsiteX1120" fmla="*/ 11177753 w 18982931"/>
              <a:gd name="connsiteY1120" fmla="*/ 983729 h 4449429"/>
              <a:gd name="connsiteX1121" fmla="*/ 11231258 w 18982931"/>
              <a:gd name="connsiteY1121" fmla="*/ 572126 h 4449429"/>
              <a:gd name="connsiteX1122" fmla="*/ 11243610 w 18982931"/>
              <a:gd name="connsiteY1122" fmla="*/ 572126 h 4449429"/>
              <a:gd name="connsiteX1123" fmla="*/ 11284770 w 18982931"/>
              <a:gd name="connsiteY1123" fmla="*/ 946687 h 4449429"/>
              <a:gd name="connsiteX1124" fmla="*/ 11325929 w 18982931"/>
              <a:gd name="connsiteY1124" fmla="*/ 934337 h 4449429"/>
              <a:gd name="connsiteX1125" fmla="*/ 11342394 w 18982931"/>
              <a:gd name="connsiteY1125" fmla="*/ 1061936 h 4449429"/>
              <a:gd name="connsiteX1126" fmla="*/ 11342394 w 18982931"/>
              <a:gd name="connsiteY1126" fmla="*/ 1300666 h 4449429"/>
              <a:gd name="connsiteX1127" fmla="*/ 11358857 w 18982931"/>
              <a:gd name="connsiteY1127" fmla="*/ 2132104 h 4449429"/>
              <a:gd name="connsiteX1128" fmla="*/ 11362976 w 18982931"/>
              <a:gd name="connsiteY1128" fmla="*/ 2165031 h 4449429"/>
              <a:gd name="connsiteX1129" fmla="*/ 11453524 w 18982931"/>
              <a:gd name="connsiteY1129" fmla="*/ 2165031 h 4449429"/>
              <a:gd name="connsiteX1130" fmla="*/ 11457643 w 18982931"/>
              <a:gd name="connsiteY1130" fmla="*/ 2082711 h 4449429"/>
              <a:gd name="connsiteX1131" fmla="*/ 11535845 w 18982931"/>
              <a:gd name="connsiteY1131" fmla="*/ 2078592 h 4449429"/>
              <a:gd name="connsiteX1132" fmla="*/ 11535845 w 18982931"/>
              <a:gd name="connsiteY1132" fmla="*/ 2004505 h 4449429"/>
              <a:gd name="connsiteX1133" fmla="*/ 11548195 w 18982931"/>
              <a:gd name="connsiteY1133" fmla="*/ 1736964 h 4449429"/>
              <a:gd name="connsiteX1134" fmla="*/ 11609938 w 18982931"/>
              <a:gd name="connsiteY1134" fmla="*/ 1609365 h 4449429"/>
              <a:gd name="connsiteX1135" fmla="*/ 11688140 w 18982931"/>
              <a:gd name="connsiteY1135" fmla="*/ 1765774 h 4449429"/>
              <a:gd name="connsiteX1136" fmla="*/ 11688140 w 18982931"/>
              <a:gd name="connsiteY1136" fmla="*/ 2082711 h 4449429"/>
              <a:gd name="connsiteX1137" fmla="*/ 11910406 w 18982931"/>
              <a:gd name="connsiteY1137" fmla="*/ 2148567 h 4449429"/>
              <a:gd name="connsiteX1138" fmla="*/ 11988608 w 18982931"/>
              <a:gd name="connsiteY1138" fmla="*/ 2119754 h 4449429"/>
              <a:gd name="connsiteX1139" fmla="*/ 11991181 w 18982931"/>
              <a:gd name="connsiteY1139" fmla="*/ 2153197 h 4449429"/>
              <a:gd name="connsiteX1140" fmla="*/ 11993908 w 18982931"/>
              <a:gd name="connsiteY1140" fmla="*/ 2158900 h 4449429"/>
              <a:gd name="connsiteX1141" fmla="*/ 11993908 w 18982931"/>
              <a:gd name="connsiteY1141" fmla="*/ 2156799 h 4449429"/>
              <a:gd name="connsiteX1142" fmla="*/ 11998023 w 18982931"/>
              <a:gd name="connsiteY1142" fmla="*/ 2115639 h 4449429"/>
              <a:gd name="connsiteX1143" fmla="*/ 12010373 w 18982931"/>
              <a:gd name="connsiteY1143" fmla="*/ 2115639 h 4449429"/>
              <a:gd name="connsiteX1144" fmla="*/ 12014490 w 18982931"/>
              <a:gd name="connsiteY1144" fmla="*/ 2185614 h 4449429"/>
              <a:gd name="connsiteX1145" fmla="*/ 12055650 w 18982931"/>
              <a:gd name="connsiteY1145" fmla="*/ 2259703 h 4449429"/>
              <a:gd name="connsiteX1146" fmla="*/ 12109157 w 18982931"/>
              <a:gd name="connsiteY1146" fmla="*/ 2267933 h 4449429"/>
              <a:gd name="connsiteX1147" fmla="*/ 12137972 w 18982931"/>
              <a:gd name="connsiteY1147" fmla="*/ 2580753 h 4449429"/>
              <a:gd name="connsiteX1148" fmla="*/ 12150317 w 18982931"/>
              <a:gd name="connsiteY1148" fmla="*/ 2580753 h 4449429"/>
              <a:gd name="connsiteX1149" fmla="*/ 12179132 w 18982931"/>
              <a:gd name="connsiteY1149" fmla="*/ 2411992 h 4449429"/>
              <a:gd name="connsiteX1150" fmla="*/ 12207942 w 18982931"/>
              <a:gd name="connsiteY1150" fmla="*/ 2160917 h 4449429"/>
              <a:gd name="connsiteX1151" fmla="*/ 12216174 w 18982931"/>
              <a:gd name="connsiteY1151" fmla="*/ 2152686 h 4449429"/>
              <a:gd name="connsiteX1152" fmla="*/ 12331423 w 18982931"/>
              <a:gd name="connsiteY1152" fmla="*/ 2152686 h 4449429"/>
              <a:gd name="connsiteX1153" fmla="*/ 12331423 w 18982931"/>
              <a:gd name="connsiteY1153" fmla="*/ 2317327 h 4449429"/>
              <a:gd name="connsiteX1154" fmla="*/ 12496064 w 18982931"/>
              <a:gd name="connsiteY1154" fmla="*/ 2313208 h 4449429"/>
              <a:gd name="connsiteX1155" fmla="*/ 12557802 w 18982931"/>
              <a:gd name="connsiteY1155" fmla="*/ 2210310 h 4449429"/>
              <a:gd name="connsiteX1156" fmla="*/ 12566034 w 18982931"/>
              <a:gd name="connsiteY1156" fmla="*/ 2206191 h 4449429"/>
              <a:gd name="connsiteX1157" fmla="*/ 12598962 w 18982931"/>
              <a:gd name="connsiteY1157" fmla="*/ 2267933 h 4449429"/>
              <a:gd name="connsiteX1158" fmla="*/ 12607194 w 18982931"/>
              <a:gd name="connsiteY1158" fmla="*/ 2263816 h 4449429"/>
              <a:gd name="connsiteX1159" fmla="*/ 12607194 w 18982931"/>
              <a:gd name="connsiteY1159" fmla="*/ 1461193 h 4449429"/>
              <a:gd name="connsiteX1160" fmla="*/ 12677169 w 18982931"/>
              <a:gd name="connsiteY1160" fmla="*/ 1230695 h 4449429"/>
              <a:gd name="connsiteX1161" fmla="*/ 12920017 w 18982931"/>
              <a:gd name="connsiteY1161" fmla="*/ 1230695 h 4449429"/>
              <a:gd name="connsiteX1162" fmla="*/ 12948827 w 18982931"/>
              <a:gd name="connsiteY1162" fmla="*/ 1490003 h 4449429"/>
              <a:gd name="connsiteX1163" fmla="*/ 12948827 w 18982931"/>
              <a:gd name="connsiteY1163" fmla="*/ 1909838 h 4449429"/>
              <a:gd name="connsiteX1164" fmla="*/ 12948827 w 18982931"/>
              <a:gd name="connsiteY1164" fmla="*/ 1975695 h 4449429"/>
              <a:gd name="connsiteX1165" fmla="*/ 12969405 w 18982931"/>
              <a:gd name="connsiteY1165" fmla="*/ 1979812 h 4449429"/>
              <a:gd name="connsiteX1166" fmla="*/ 12989987 w 18982931"/>
              <a:gd name="connsiteY1166" fmla="*/ 1913955 h 4449429"/>
              <a:gd name="connsiteX1167" fmla="*/ 12989987 w 18982931"/>
              <a:gd name="connsiteY1167" fmla="*/ 1469425 h 4449429"/>
              <a:gd name="connsiteX1168" fmla="*/ 13064076 w 18982931"/>
              <a:gd name="connsiteY1168" fmla="*/ 1395336 h 4449429"/>
              <a:gd name="connsiteX1169" fmla="*/ 13146396 w 18982931"/>
              <a:gd name="connsiteY1169" fmla="*/ 1395336 h 4449429"/>
              <a:gd name="connsiteX1170" fmla="*/ 13146396 w 18982931"/>
              <a:gd name="connsiteY1170" fmla="*/ 1111328 h 4449429"/>
              <a:gd name="connsiteX1171" fmla="*/ 13216366 w 18982931"/>
              <a:gd name="connsiteY1171" fmla="*/ 1103096 h 4449429"/>
              <a:gd name="connsiteX1172" fmla="*/ 13228716 w 18982931"/>
              <a:gd name="connsiteY1172" fmla="*/ 1041358 h 4449429"/>
              <a:gd name="connsiteX1173" fmla="*/ 13368662 w 18982931"/>
              <a:gd name="connsiteY1173" fmla="*/ 1041358 h 4449429"/>
              <a:gd name="connsiteX1174" fmla="*/ 13368662 w 18982931"/>
              <a:gd name="connsiteY1174" fmla="*/ 687379 h 4449429"/>
              <a:gd name="connsiteX1175" fmla="*/ 13483911 w 18982931"/>
              <a:gd name="connsiteY1175" fmla="*/ 687379 h 4449429"/>
              <a:gd name="connsiteX1176" fmla="*/ 13483911 w 18982931"/>
              <a:gd name="connsiteY1176" fmla="*/ 617404 h 4449429"/>
              <a:gd name="connsiteX1177" fmla="*/ 13483911 w 18982931"/>
              <a:gd name="connsiteY1177" fmla="*/ 131714 h 4449429"/>
              <a:gd name="connsiteX1178" fmla="*/ 13541534 w 18982931"/>
              <a:gd name="connsiteY1178" fmla="*/ 74089 h 4449429"/>
              <a:gd name="connsiteX1179" fmla="*/ 13685593 w 18982931"/>
              <a:gd name="connsiteY1179" fmla="*/ 74089 h 4449429"/>
              <a:gd name="connsiteX1180" fmla="*/ 13730872 w 18982931"/>
              <a:gd name="connsiteY1180" fmla="*/ 49392 h 4449429"/>
              <a:gd name="connsiteX1181" fmla="*/ 13739104 w 18982931"/>
              <a:gd name="connsiteY1181" fmla="*/ 0 h 4449429"/>
              <a:gd name="connsiteX0" fmla="*/ 16404499 w 18982931"/>
              <a:gd name="connsiteY0" fmla="*/ 4309270 h 4449429"/>
              <a:gd name="connsiteX1" fmla="*/ 16404499 w 18982931"/>
              <a:gd name="connsiteY1" fmla="*/ 4366104 h 4449429"/>
              <a:gd name="connsiteX2" fmla="*/ 16461332 w 18982931"/>
              <a:gd name="connsiteY2" fmla="*/ 4366104 h 4449429"/>
              <a:gd name="connsiteX3" fmla="*/ 16461332 w 18982931"/>
              <a:gd name="connsiteY3" fmla="*/ 4309270 h 4449429"/>
              <a:gd name="connsiteX4" fmla="*/ 16404499 w 18982931"/>
              <a:gd name="connsiteY4" fmla="*/ 4309270 h 4449429"/>
              <a:gd name="connsiteX5" fmla="*/ 16292444 w 18982931"/>
              <a:gd name="connsiteY5" fmla="*/ 4309270 h 4449429"/>
              <a:gd name="connsiteX6" fmla="*/ 16292444 w 18982931"/>
              <a:gd name="connsiteY6" fmla="*/ 4366104 h 4449429"/>
              <a:gd name="connsiteX7" fmla="*/ 16349278 w 18982931"/>
              <a:gd name="connsiteY7" fmla="*/ 4366104 h 4449429"/>
              <a:gd name="connsiteX8" fmla="*/ 16349278 w 18982931"/>
              <a:gd name="connsiteY8" fmla="*/ 4309270 h 4449429"/>
              <a:gd name="connsiteX9" fmla="*/ 16292444 w 18982931"/>
              <a:gd name="connsiteY9" fmla="*/ 4309270 h 4449429"/>
              <a:gd name="connsiteX10" fmla="*/ 16180390 w 18982931"/>
              <a:gd name="connsiteY10" fmla="*/ 4309270 h 4449429"/>
              <a:gd name="connsiteX11" fmla="*/ 16180390 w 18982931"/>
              <a:gd name="connsiteY11" fmla="*/ 4366104 h 4449429"/>
              <a:gd name="connsiteX12" fmla="*/ 16237224 w 18982931"/>
              <a:gd name="connsiteY12" fmla="*/ 4366104 h 4449429"/>
              <a:gd name="connsiteX13" fmla="*/ 16237224 w 18982931"/>
              <a:gd name="connsiteY13" fmla="*/ 4309270 h 4449429"/>
              <a:gd name="connsiteX14" fmla="*/ 16180390 w 18982931"/>
              <a:gd name="connsiteY14" fmla="*/ 4309270 h 4449429"/>
              <a:gd name="connsiteX15" fmla="*/ 2813944 w 18982931"/>
              <a:gd name="connsiteY15" fmla="*/ 4309269 h 4449429"/>
              <a:gd name="connsiteX16" fmla="*/ 2813944 w 18982931"/>
              <a:gd name="connsiteY16" fmla="*/ 4366102 h 4449429"/>
              <a:gd name="connsiteX17" fmla="*/ 2870780 w 18982931"/>
              <a:gd name="connsiteY17" fmla="*/ 4366102 h 4449429"/>
              <a:gd name="connsiteX18" fmla="*/ 2870780 w 18982931"/>
              <a:gd name="connsiteY18" fmla="*/ 4309269 h 4449429"/>
              <a:gd name="connsiteX19" fmla="*/ 2813944 w 18982931"/>
              <a:gd name="connsiteY19" fmla="*/ 4309269 h 4449429"/>
              <a:gd name="connsiteX20" fmla="*/ 2701890 w 18982931"/>
              <a:gd name="connsiteY20" fmla="*/ 4309269 h 4449429"/>
              <a:gd name="connsiteX21" fmla="*/ 2701890 w 18982931"/>
              <a:gd name="connsiteY21" fmla="*/ 4366102 h 4449429"/>
              <a:gd name="connsiteX22" fmla="*/ 2758723 w 18982931"/>
              <a:gd name="connsiteY22" fmla="*/ 4366102 h 4449429"/>
              <a:gd name="connsiteX23" fmla="*/ 2758723 w 18982931"/>
              <a:gd name="connsiteY23" fmla="*/ 4309269 h 4449429"/>
              <a:gd name="connsiteX24" fmla="*/ 2701890 w 18982931"/>
              <a:gd name="connsiteY24" fmla="*/ 4309269 h 4449429"/>
              <a:gd name="connsiteX25" fmla="*/ 2589843 w 18982931"/>
              <a:gd name="connsiteY25" fmla="*/ 4309269 h 4449429"/>
              <a:gd name="connsiteX26" fmla="*/ 2589843 w 18982931"/>
              <a:gd name="connsiteY26" fmla="*/ 4366102 h 4449429"/>
              <a:gd name="connsiteX27" fmla="*/ 2646669 w 18982931"/>
              <a:gd name="connsiteY27" fmla="*/ 4366102 h 4449429"/>
              <a:gd name="connsiteX28" fmla="*/ 2646669 w 18982931"/>
              <a:gd name="connsiteY28" fmla="*/ 4309269 h 4449429"/>
              <a:gd name="connsiteX29" fmla="*/ 2589843 w 18982931"/>
              <a:gd name="connsiteY29" fmla="*/ 4309269 h 4449429"/>
              <a:gd name="connsiteX30" fmla="*/ 16404499 w 18982931"/>
              <a:gd name="connsiteY30" fmla="*/ 4163982 h 4449429"/>
              <a:gd name="connsiteX31" fmla="*/ 16404499 w 18982931"/>
              <a:gd name="connsiteY31" fmla="*/ 4220816 h 4449429"/>
              <a:gd name="connsiteX32" fmla="*/ 16461332 w 18982931"/>
              <a:gd name="connsiteY32" fmla="*/ 4220816 h 4449429"/>
              <a:gd name="connsiteX33" fmla="*/ 16461332 w 18982931"/>
              <a:gd name="connsiteY33" fmla="*/ 4163982 h 4449429"/>
              <a:gd name="connsiteX34" fmla="*/ 16404499 w 18982931"/>
              <a:gd name="connsiteY34" fmla="*/ 4163982 h 4449429"/>
              <a:gd name="connsiteX35" fmla="*/ 16292444 w 18982931"/>
              <a:gd name="connsiteY35" fmla="*/ 4163982 h 4449429"/>
              <a:gd name="connsiteX36" fmla="*/ 16292444 w 18982931"/>
              <a:gd name="connsiteY36" fmla="*/ 4220816 h 4449429"/>
              <a:gd name="connsiteX37" fmla="*/ 16349278 w 18982931"/>
              <a:gd name="connsiteY37" fmla="*/ 4220816 h 4449429"/>
              <a:gd name="connsiteX38" fmla="*/ 16349278 w 18982931"/>
              <a:gd name="connsiteY38" fmla="*/ 4163982 h 4449429"/>
              <a:gd name="connsiteX39" fmla="*/ 16292444 w 18982931"/>
              <a:gd name="connsiteY39" fmla="*/ 4163982 h 4449429"/>
              <a:gd name="connsiteX40" fmla="*/ 16180390 w 18982931"/>
              <a:gd name="connsiteY40" fmla="*/ 4163982 h 4449429"/>
              <a:gd name="connsiteX41" fmla="*/ 16180390 w 18982931"/>
              <a:gd name="connsiteY41" fmla="*/ 4220816 h 4449429"/>
              <a:gd name="connsiteX42" fmla="*/ 16237224 w 18982931"/>
              <a:gd name="connsiteY42" fmla="*/ 4220816 h 4449429"/>
              <a:gd name="connsiteX43" fmla="*/ 16237224 w 18982931"/>
              <a:gd name="connsiteY43" fmla="*/ 4163982 h 4449429"/>
              <a:gd name="connsiteX44" fmla="*/ 16180390 w 18982931"/>
              <a:gd name="connsiteY44" fmla="*/ 4163982 h 4449429"/>
              <a:gd name="connsiteX45" fmla="*/ 2813944 w 18982931"/>
              <a:gd name="connsiteY45" fmla="*/ 4163981 h 4449429"/>
              <a:gd name="connsiteX46" fmla="*/ 2813944 w 18982931"/>
              <a:gd name="connsiteY46" fmla="*/ 4220814 h 4449429"/>
              <a:gd name="connsiteX47" fmla="*/ 2870780 w 18982931"/>
              <a:gd name="connsiteY47" fmla="*/ 4220814 h 4449429"/>
              <a:gd name="connsiteX48" fmla="*/ 2870780 w 18982931"/>
              <a:gd name="connsiteY48" fmla="*/ 4163981 h 4449429"/>
              <a:gd name="connsiteX49" fmla="*/ 2813944 w 18982931"/>
              <a:gd name="connsiteY49" fmla="*/ 4163981 h 4449429"/>
              <a:gd name="connsiteX50" fmla="*/ 2701890 w 18982931"/>
              <a:gd name="connsiteY50" fmla="*/ 4163981 h 4449429"/>
              <a:gd name="connsiteX51" fmla="*/ 2701890 w 18982931"/>
              <a:gd name="connsiteY51" fmla="*/ 4220814 h 4449429"/>
              <a:gd name="connsiteX52" fmla="*/ 2758723 w 18982931"/>
              <a:gd name="connsiteY52" fmla="*/ 4220814 h 4449429"/>
              <a:gd name="connsiteX53" fmla="*/ 2758723 w 18982931"/>
              <a:gd name="connsiteY53" fmla="*/ 4163981 h 4449429"/>
              <a:gd name="connsiteX54" fmla="*/ 2701890 w 18982931"/>
              <a:gd name="connsiteY54" fmla="*/ 4163981 h 4449429"/>
              <a:gd name="connsiteX55" fmla="*/ 2589843 w 18982931"/>
              <a:gd name="connsiteY55" fmla="*/ 4163981 h 4449429"/>
              <a:gd name="connsiteX56" fmla="*/ 2589843 w 18982931"/>
              <a:gd name="connsiteY56" fmla="*/ 4220814 h 4449429"/>
              <a:gd name="connsiteX57" fmla="*/ 2646669 w 18982931"/>
              <a:gd name="connsiteY57" fmla="*/ 4220814 h 4449429"/>
              <a:gd name="connsiteX58" fmla="*/ 2646669 w 18982931"/>
              <a:gd name="connsiteY58" fmla="*/ 4163981 h 4449429"/>
              <a:gd name="connsiteX59" fmla="*/ 2589843 w 18982931"/>
              <a:gd name="connsiteY59" fmla="*/ 4163981 h 4449429"/>
              <a:gd name="connsiteX60" fmla="*/ 9851983 w 18982931"/>
              <a:gd name="connsiteY60" fmla="*/ 4073253 h 4449429"/>
              <a:gd name="connsiteX61" fmla="*/ 9851983 w 18982931"/>
              <a:gd name="connsiteY61" fmla="*/ 4282100 h 4449429"/>
              <a:gd name="connsiteX62" fmla="*/ 9897683 w 18982931"/>
              <a:gd name="connsiteY62" fmla="*/ 4282100 h 4449429"/>
              <a:gd name="connsiteX63" fmla="*/ 9897683 w 18982931"/>
              <a:gd name="connsiteY63" fmla="*/ 4073253 h 4449429"/>
              <a:gd name="connsiteX64" fmla="*/ 9851983 w 18982931"/>
              <a:gd name="connsiteY64" fmla="*/ 4073253 h 4449429"/>
              <a:gd name="connsiteX65" fmla="*/ 9760354 w 18982931"/>
              <a:gd name="connsiteY65" fmla="*/ 4073253 h 4449429"/>
              <a:gd name="connsiteX66" fmla="*/ 9760354 w 18982931"/>
              <a:gd name="connsiteY66" fmla="*/ 4282100 h 4449429"/>
              <a:gd name="connsiteX67" fmla="*/ 9806054 w 18982931"/>
              <a:gd name="connsiteY67" fmla="*/ 4282100 h 4449429"/>
              <a:gd name="connsiteX68" fmla="*/ 9806054 w 18982931"/>
              <a:gd name="connsiteY68" fmla="*/ 4073253 h 4449429"/>
              <a:gd name="connsiteX69" fmla="*/ 9760354 w 18982931"/>
              <a:gd name="connsiteY69" fmla="*/ 4073253 h 4449429"/>
              <a:gd name="connsiteX70" fmla="*/ 9668723 w 18982931"/>
              <a:gd name="connsiteY70" fmla="*/ 4073253 h 4449429"/>
              <a:gd name="connsiteX71" fmla="*/ 9668723 w 18982931"/>
              <a:gd name="connsiteY71" fmla="*/ 4282100 h 4449429"/>
              <a:gd name="connsiteX72" fmla="*/ 9714423 w 18982931"/>
              <a:gd name="connsiteY72" fmla="*/ 4282100 h 4449429"/>
              <a:gd name="connsiteX73" fmla="*/ 9714423 w 18982931"/>
              <a:gd name="connsiteY73" fmla="*/ 4073253 h 4449429"/>
              <a:gd name="connsiteX74" fmla="*/ 9668723 w 18982931"/>
              <a:gd name="connsiteY74" fmla="*/ 4073253 h 4449429"/>
              <a:gd name="connsiteX75" fmla="*/ 9577094 w 18982931"/>
              <a:gd name="connsiteY75" fmla="*/ 4073253 h 4449429"/>
              <a:gd name="connsiteX76" fmla="*/ 9577094 w 18982931"/>
              <a:gd name="connsiteY76" fmla="*/ 4282100 h 4449429"/>
              <a:gd name="connsiteX77" fmla="*/ 9622794 w 18982931"/>
              <a:gd name="connsiteY77" fmla="*/ 4282100 h 4449429"/>
              <a:gd name="connsiteX78" fmla="*/ 9622794 w 18982931"/>
              <a:gd name="connsiteY78" fmla="*/ 4073253 h 4449429"/>
              <a:gd name="connsiteX79" fmla="*/ 9577094 w 18982931"/>
              <a:gd name="connsiteY79" fmla="*/ 4073253 h 4449429"/>
              <a:gd name="connsiteX80" fmla="*/ 9485470 w 18982931"/>
              <a:gd name="connsiteY80" fmla="*/ 4073253 h 4449429"/>
              <a:gd name="connsiteX81" fmla="*/ 9485470 w 18982931"/>
              <a:gd name="connsiteY81" fmla="*/ 4282100 h 4449429"/>
              <a:gd name="connsiteX82" fmla="*/ 9531165 w 18982931"/>
              <a:gd name="connsiteY82" fmla="*/ 4282100 h 4449429"/>
              <a:gd name="connsiteX83" fmla="*/ 9531165 w 18982931"/>
              <a:gd name="connsiteY83" fmla="*/ 4073253 h 4449429"/>
              <a:gd name="connsiteX84" fmla="*/ 9485470 w 18982931"/>
              <a:gd name="connsiteY84" fmla="*/ 4073253 h 4449429"/>
              <a:gd name="connsiteX85" fmla="*/ 9393836 w 18982931"/>
              <a:gd name="connsiteY85" fmla="*/ 4073253 h 4449429"/>
              <a:gd name="connsiteX86" fmla="*/ 9393836 w 18982931"/>
              <a:gd name="connsiteY86" fmla="*/ 4282100 h 4449429"/>
              <a:gd name="connsiteX87" fmla="*/ 9439536 w 18982931"/>
              <a:gd name="connsiteY87" fmla="*/ 4282100 h 4449429"/>
              <a:gd name="connsiteX88" fmla="*/ 9439536 w 18982931"/>
              <a:gd name="connsiteY88" fmla="*/ 4073253 h 4449429"/>
              <a:gd name="connsiteX89" fmla="*/ 9393836 w 18982931"/>
              <a:gd name="connsiteY89" fmla="*/ 4073253 h 4449429"/>
              <a:gd name="connsiteX90" fmla="*/ 9302203 w 18982931"/>
              <a:gd name="connsiteY90" fmla="*/ 4073253 h 4449429"/>
              <a:gd name="connsiteX91" fmla="*/ 9302203 w 18982931"/>
              <a:gd name="connsiteY91" fmla="*/ 4282100 h 4449429"/>
              <a:gd name="connsiteX92" fmla="*/ 9347904 w 18982931"/>
              <a:gd name="connsiteY92" fmla="*/ 4282100 h 4449429"/>
              <a:gd name="connsiteX93" fmla="*/ 9347904 w 18982931"/>
              <a:gd name="connsiteY93" fmla="*/ 4073253 h 4449429"/>
              <a:gd name="connsiteX94" fmla="*/ 9302203 w 18982931"/>
              <a:gd name="connsiteY94" fmla="*/ 4073253 h 4449429"/>
              <a:gd name="connsiteX95" fmla="*/ 16404499 w 18982931"/>
              <a:gd name="connsiteY95" fmla="*/ 4018694 h 4449429"/>
              <a:gd name="connsiteX96" fmla="*/ 16404499 w 18982931"/>
              <a:gd name="connsiteY96" fmla="*/ 4075528 h 4449429"/>
              <a:gd name="connsiteX97" fmla="*/ 16461332 w 18982931"/>
              <a:gd name="connsiteY97" fmla="*/ 4075528 h 4449429"/>
              <a:gd name="connsiteX98" fmla="*/ 16461332 w 18982931"/>
              <a:gd name="connsiteY98" fmla="*/ 4018694 h 4449429"/>
              <a:gd name="connsiteX99" fmla="*/ 16404499 w 18982931"/>
              <a:gd name="connsiteY99" fmla="*/ 4018694 h 4449429"/>
              <a:gd name="connsiteX100" fmla="*/ 16292444 w 18982931"/>
              <a:gd name="connsiteY100" fmla="*/ 4018694 h 4449429"/>
              <a:gd name="connsiteX101" fmla="*/ 16292444 w 18982931"/>
              <a:gd name="connsiteY101" fmla="*/ 4075528 h 4449429"/>
              <a:gd name="connsiteX102" fmla="*/ 16349278 w 18982931"/>
              <a:gd name="connsiteY102" fmla="*/ 4075528 h 4449429"/>
              <a:gd name="connsiteX103" fmla="*/ 16349278 w 18982931"/>
              <a:gd name="connsiteY103" fmla="*/ 4018694 h 4449429"/>
              <a:gd name="connsiteX104" fmla="*/ 16292444 w 18982931"/>
              <a:gd name="connsiteY104" fmla="*/ 4018694 h 4449429"/>
              <a:gd name="connsiteX105" fmla="*/ 16180390 w 18982931"/>
              <a:gd name="connsiteY105" fmla="*/ 4018694 h 4449429"/>
              <a:gd name="connsiteX106" fmla="*/ 16180390 w 18982931"/>
              <a:gd name="connsiteY106" fmla="*/ 4075528 h 4449429"/>
              <a:gd name="connsiteX107" fmla="*/ 16237224 w 18982931"/>
              <a:gd name="connsiteY107" fmla="*/ 4075528 h 4449429"/>
              <a:gd name="connsiteX108" fmla="*/ 16237224 w 18982931"/>
              <a:gd name="connsiteY108" fmla="*/ 4018694 h 4449429"/>
              <a:gd name="connsiteX109" fmla="*/ 16180390 w 18982931"/>
              <a:gd name="connsiteY109" fmla="*/ 4018694 h 4449429"/>
              <a:gd name="connsiteX110" fmla="*/ 2813944 w 18982931"/>
              <a:gd name="connsiteY110" fmla="*/ 4018692 h 4449429"/>
              <a:gd name="connsiteX111" fmla="*/ 2813944 w 18982931"/>
              <a:gd name="connsiteY111" fmla="*/ 4075526 h 4449429"/>
              <a:gd name="connsiteX112" fmla="*/ 2870780 w 18982931"/>
              <a:gd name="connsiteY112" fmla="*/ 4075526 h 4449429"/>
              <a:gd name="connsiteX113" fmla="*/ 2870780 w 18982931"/>
              <a:gd name="connsiteY113" fmla="*/ 4018692 h 4449429"/>
              <a:gd name="connsiteX114" fmla="*/ 2813944 w 18982931"/>
              <a:gd name="connsiteY114" fmla="*/ 4018692 h 4449429"/>
              <a:gd name="connsiteX115" fmla="*/ 2701890 w 18982931"/>
              <a:gd name="connsiteY115" fmla="*/ 4018692 h 4449429"/>
              <a:gd name="connsiteX116" fmla="*/ 2701890 w 18982931"/>
              <a:gd name="connsiteY116" fmla="*/ 4075526 h 4449429"/>
              <a:gd name="connsiteX117" fmla="*/ 2758723 w 18982931"/>
              <a:gd name="connsiteY117" fmla="*/ 4075526 h 4449429"/>
              <a:gd name="connsiteX118" fmla="*/ 2758723 w 18982931"/>
              <a:gd name="connsiteY118" fmla="*/ 4018692 h 4449429"/>
              <a:gd name="connsiteX119" fmla="*/ 2701890 w 18982931"/>
              <a:gd name="connsiteY119" fmla="*/ 4018692 h 4449429"/>
              <a:gd name="connsiteX120" fmla="*/ 2589843 w 18982931"/>
              <a:gd name="connsiteY120" fmla="*/ 4018692 h 4449429"/>
              <a:gd name="connsiteX121" fmla="*/ 2589843 w 18982931"/>
              <a:gd name="connsiteY121" fmla="*/ 4075526 h 4449429"/>
              <a:gd name="connsiteX122" fmla="*/ 2646669 w 18982931"/>
              <a:gd name="connsiteY122" fmla="*/ 4075526 h 4449429"/>
              <a:gd name="connsiteX123" fmla="*/ 2646669 w 18982931"/>
              <a:gd name="connsiteY123" fmla="*/ 4018692 h 4449429"/>
              <a:gd name="connsiteX124" fmla="*/ 2589843 w 18982931"/>
              <a:gd name="connsiteY124" fmla="*/ 4018692 h 4449429"/>
              <a:gd name="connsiteX125" fmla="*/ 16404499 w 18982931"/>
              <a:gd name="connsiteY125" fmla="*/ 3873406 h 4449429"/>
              <a:gd name="connsiteX126" fmla="*/ 16404499 w 18982931"/>
              <a:gd name="connsiteY126" fmla="*/ 3930240 h 4449429"/>
              <a:gd name="connsiteX127" fmla="*/ 16461332 w 18982931"/>
              <a:gd name="connsiteY127" fmla="*/ 3930240 h 4449429"/>
              <a:gd name="connsiteX128" fmla="*/ 16461332 w 18982931"/>
              <a:gd name="connsiteY128" fmla="*/ 3873406 h 4449429"/>
              <a:gd name="connsiteX129" fmla="*/ 16404499 w 18982931"/>
              <a:gd name="connsiteY129" fmla="*/ 3873406 h 4449429"/>
              <a:gd name="connsiteX130" fmla="*/ 16292444 w 18982931"/>
              <a:gd name="connsiteY130" fmla="*/ 3873406 h 4449429"/>
              <a:gd name="connsiteX131" fmla="*/ 16292444 w 18982931"/>
              <a:gd name="connsiteY131" fmla="*/ 3930240 h 4449429"/>
              <a:gd name="connsiteX132" fmla="*/ 16349278 w 18982931"/>
              <a:gd name="connsiteY132" fmla="*/ 3930240 h 4449429"/>
              <a:gd name="connsiteX133" fmla="*/ 16349278 w 18982931"/>
              <a:gd name="connsiteY133" fmla="*/ 3873406 h 4449429"/>
              <a:gd name="connsiteX134" fmla="*/ 16292444 w 18982931"/>
              <a:gd name="connsiteY134" fmla="*/ 3873406 h 4449429"/>
              <a:gd name="connsiteX135" fmla="*/ 16180390 w 18982931"/>
              <a:gd name="connsiteY135" fmla="*/ 3873406 h 4449429"/>
              <a:gd name="connsiteX136" fmla="*/ 16180390 w 18982931"/>
              <a:gd name="connsiteY136" fmla="*/ 3930240 h 4449429"/>
              <a:gd name="connsiteX137" fmla="*/ 16237224 w 18982931"/>
              <a:gd name="connsiteY137" fmla="*/ 3930240 h 4449429"/>
              <a:gd name="connsiteX138" fmla="*/ 16237224 w 18982931"/>
              <a:gd name="connsiteY138" fmla="*/ 3873406 h 4449429"/>
              <a:gd name="connsiteX139" fmla="*/ 16180390 w 18982931"/>
              <a:gd name="connsiteY139" fmla="*/ 3873406 h 4449429"/>
              <a:gd name="connsiteX140" fmla="*/ 2813944 w 18982931"/>
              <a:gd name="connsiteY140" fmla="*/ 3873404 h 4449429"/>
              <a:gd name="connsiteX141" fmla="*/ 2813944 w 18982931"/>
              <a:gd name="connsiteY141" fmla="*/ 3930238 h 4449429"/>
              <a:gd name="connsiteX142" fmla="*/ 2870780 w 18982931"/>
              <a:gd name="connsiteY142" fmla="*/ 3930238 h 4449429"/>
              <a:gd name="connsiteX143" fmla="*/ 2870780 w 18982931"/>
              <a:gd name="connsiteY143" fmla="*/ 3873404 h 4449429"/>
              <a:gd name="connsiteX144" fmla="*/ 2813944 w 18982931"/>
              <a:gd name="connsiteY144" fmla="*/ 3873404 h 4449429"/>
              <a:gd name="connsiteX145" fmla="*/ 2701890 w 18982931"/>
              <a:gd name="connsiteY145" fmla="*/ 3873404 h 4449429"/>
              <a:gd name="connsiteX146" fmla="*/ 2701890 w 18982931"/>
              <a:gd name="connsiteY146" fmla="*/ 3930238 h 4449429"/>
              <a:gd name="connsiteX147" fmla="*/ 2758723 w 18982931"/>
              <a:gd name="connsiteY147" fmla="*/ 3930238 h 4449429"/>
              <a:gd name="connsiteX148" fmla="*/ 2758723 w 18982931"/>
              <a:gd name="connsiteY148" fmla="*/ 3873404 h 4449429"/>
              <a:gd name="connsiteX149" fmla="*/ 2701890 w 18982931"/>
              <a:gd name="connsiteY149" fmla="*/ 3873404 h 4449429"/>
              <a:gd name="connsiteX150" fmla="*/ 2589843 w 18982931"/>
              <a:gd name="connsiteY150" fmla="*/ 3873404 h 4449429"/>
              <a:gd name="connsiteX151" fmla="*/ 2589843 w 18982931"/>
              <a:gd name="connsiteY151" fmla="*/ 3930238 h 4449429"/>
              <a:gd name="connsiteX152" fmla="*/ 2646669 w 18982931"/>
              <a:gd name="connsiteY152" fmla="*/ 3930238 h 4449429"/>
              <a:gd name="connsiteX153" fmla="*/ 2646669 w 18982931"/>
              <a:gd name="connsiteY153" fmla="*/ 3873404 h 4449429"/>
              <a:gd name="connsiteX154" fmla="*/ 2589843 w 18982931"/>
              <a:gd name="connsiteY154" fmla="*/ 3873404 h 4449429"/>
              <a:gd name="connsiteX155" fmla="*/ 17351339 w 18982931"/>
              <a:gd name="connsiteY155" fmla="*/ 3769299 h 4449429"/>
              <a:gd name="connsiteX156" fmla="*/ 17351339 w 18982931"/>
              <a:gd name="connsiteY156" fmla="*/ 3815000 h 4449429"/>
              <a:gd name="connsiteX157" fmla="*/ 17560187 w 18982931"/>
              <a:gd name="connsiteY157" fmla="*/ 3815000 h 4449429"/>
              <a:gd name="connsiteX158" fmla="*/ 17560187 w 18982931"/>
              <a:gd name="connsiteY158" fmla="*/ 3769299 h 4449429"/>
              <a:gd name="connsiteX159" fmla="*/ 17351339 w 18982931"/>
              <a:gd name="connsiteY159" fmla="*/ 3769299 h 4449429"/>
              <a:gd name="connsiteX160" fmla="*/ 16404499 w 18982931"/>
              <a:gd name="connsiteY160" fmla="*/ 3728118 h 4449429"/>
              <a:gd name="connsiteX161" fmla="*/ 16404499 w 18982931"/>
              <a:gd name="connsiteY161" fmla="*/ 3784951 h 4449429"/>
              <a:gd name="connsiteX162" fmla="*/ 16461332 w 18982931"/>
              <a:gd name="connsiteY162" fmla="*/ 3784951 h 4449429"/>
              <a:gd name="connsiteX163" fmla="*/ 16461332 w 18982931"/>
              <a:gd name="connsiteY163" fmla="*/ 3728118 h 4449429"/>
              <a:gd name="connsiteX164" fmla="*/ 16404499 w 18982931"/>
              <a:gd name="connsiteY164" fmla="*/ 3728118 h 4449429"/>
              <a:gd name="connsiteX165" fmla="*/ 16292444 w 18982931"/>
              <a:gd name="connsiteY165" fmla="*/ 3728118 h 4449429"/>
              <a:gd name="connsiteX166" fmla="*/ 16292444 w 18982931"/>
              <a:gd name="connsiteY166" fmla="*/ 3784951 h 4449429"/>
              <a:gd name="connsiteX167" fmla="*/ 16349278 w 18982931"/>
              <a:gd name="connsiteY167" fmla="*/ 3784951 h 4449429"/>
              <a:gd name="connsiteX168" fmla="*/ 16349278 w 18982931"/>
              <a:gd name="connsiteY168" fmla="*/ 3728118 h 4449429"/>
              <a:gd name="connsiteX169" fmla="*/ 16292444 w 18982931"/>
              <a:gd name="connsiteY169" fmla="*/ 3728118 h 4449429"/>
              <a:gd name="connsiteX170" fmla="*/ 16180390 w 18982931"/>
              <a:gd name="connsiteY170" fmla="*/ 3728118 h 4449429"/>
              <a:gd name="connsiteX171" fmla="*/ 16180390 w 18982931"/>
              <a:gd name="connsiteY171" fmla="*/ 3784951 h 4449429"/>
              <a:gd name="connsiteX172" fmla="*/ 16237224 w 18982931"/>
              <a:gd name="connsiteY172" fmla="*/ 3784951 h 4449429"/>
              <a:gd name="connsiteX173" fmla="*/ 16237224 w 18982931"/>
              <a:gd name="connsiteY173" fmla="*/ 3728118 h 4449429"/>
              <a:gd name="connsiteX174" fmla="*/ 16180390 w 18982931"/>
              <a:gd name="connsiteY174" fmla="*/ 3728118 h 4449429"/>
              <a:gd name="connsiteX175" fmla="*/ 2813944 w 18982931"/>
              <a:gd name="connsiteY175" fmla="*/ 3728116 h 4449429"/>
              <a:gd name="connsiteX176" fmla="*/ 2813944 w 18982931"/>
              <a:gd name="connsiteY176" fmla="*/ 3784950 h 4449429"/>
              <a:gd name="connsiteX177" fmla="*/ 2870780 w 18982931"/>
              <a:gd name="connsiteY177" fmla="*/ 3784950 h 4449429"/>
              <a:gd name="connsiteX178" fmla="*/ 2870780 w 18982931"/>
              <a:gd name="connsiteY178" fmla="*/ 3728116 h 4449429"/>
              <a:gd name="connsiteX179" fmla="*/ 2813944 w 18982931"/>
              <a:gd name="connsiteY179" fmla="*/ 3728116 h 4449429"/>
              <a:gd name="connsiteX180" fmla="*/ 2701891 w 18982931"/>
              <a:gd name="connsiteY180" fmla="*/ 3728116 h 4449429"/>
              <a:gd name="connsiteX181" fmla="*/ 2701891 w 18982931"/>
              <a:gd name="connsiteY181" fmla="*/ 3784950 h 4449429"/>
              <a:gd name="connsiteX182" fmla="*/ 2758730 w 18982931"/>
              <a:gd name="connsiteY182" fmla="*/ 3784950 h 4449429"/>
              <a:gd name="connsiteX183" fmla="*/ 2758730 w 18982931"/>
              <a:gd name="connsiteY183" fmla="*/ 3728116 h 4449429"/>
              <a:gd name="connsiteX184" fmla="*/ 2701891 w 18982931"/>
              <a:gd name="connsiteY184" fmla="*/ 3728116 h 4449429"/>
              <a:gd name="connsiteX185" fmla="*/ 2589845 w 18982931"/>
              <a:gd name="connsiteY185" fmla="*/ 3728116 h 4449429"/>
              <a:gd name="connsiteX186" fmla="*/ 2589845 w 18982931"/>
              <a:gd name="connsiteY186" fmla="*/ 3784950 h 4449429"/>
              <a:gd name="connsiteX187" fmla="*/ 2646671 w 18982931"/>
              <a:gd name="connsiteY187" fmla="*/ 3784950 h 4449429"/>
              <a:gd name="connsiteX188" fmla="*/ 2646671 w 18982931"/>
              <a:gd name="connsiteY188" fmla="*/ 3728116 h 4449429"/>
              <a:gd name="connsiteX189" fmla="*/ 2589845 w 18982931"/>
              <a:gd name="connsiteY189" fmla="*/ 3728116 h 4449429"/>
              <a:gd name="connsiteX190" fmla="*/ 17351339 w 18982931"/>
              <a:gd name="connsiteY190" fmla="*/ 3677667 h 4449429"/>
              <a:gd name="connsiteX191" fmla="*/ 17351339 w 18982931"/>
              <a:gd name="connsiteY191" fmla="*/ 3723368 h 4449429"/>
              <a:gd name="connsiteX192" fmla="*/ 17560187 w 18982931"/>
              <a:gd name="connsiteY192" fmla="*/ 3723368 h 4449429"/>
              <a:gd name="connsiteX193" fmla="*/ 17560187 w 18982931"/>
              <a:gd name="connsiteY193" fmla="*/ 3677667 h 4449429"/>
              <a:gd name="connsiteX194" fmla="*/ 17351339 w 18982931"/>
              <a:gd name="connsiteY194" fmla="*/ 3677667 h 4449429"/>
              <a:gd name="connsiteX195" fmla="*/ 12612246 w 18982931"/>
              <a:gd name="connsiteY195" fmla="*/ 3645952 h 4449429"/>
              <a:gd name="connsiteX196" fmla="*/ 12612246 w 18982931"/>
              <a:gd name="connsiteY196" fmla="*/ 3702785 h 4449429"/>
              <a:gd name="connsiteX197" fmla="*/ 12669079 w 18982931"/>
              <a:gd name="connsiteY197" fmla="*/ 3702785 h 4449429"/>
              <a:gd name="connsiteX198" fmla="*/ 12669079 w 18982931"/>
              <a:gd name="connsiteY198" fmla="*/ 3645952 h 4449429"/>
              <a:gd name="connsiteX199" fmla="*/ 12612246 w 18982931"/>
              <a:gd name="connsiteY199" fmla="*/ 3645952 h 4449429"/>
              <a:gd name="connsiteX200" fmla="*/ 12500191 w 18982931"/>
              <a:gd name="connsiteY200" fmla="*/ 3645952 h 4449429"/>
              <a:gd name="connsiteX201" fmla="*/ 12500191 w 18982931"/>
              <a:gd name="connsiteY201" fmla="*/ 3702785 h 4449429"/>
              <a:gd name="connsiteX202" fmla="*/ 12557025 w 18982931"/>
              <a:gd name="connsiteY202" fmla="*/ 3702785 h 4449429"/>
              <a:gd name="connsiteX203" fmla="*/ 12557025 w 18982931"/>
              <a:gd name="connsiteY203" fmla="*/ 3645952 h 4449429"/>
              <a:gd name="connsiteX204" fmla="*/ 12500191 w 18982931"/>
              <a:gd name="connsiteY204" fmla="*/ 3645952 h 4449429"/>
              <a:gd name="connsiteX205" fmla="*/ 12388137 w 18982931"/>
              <a:gd name="connsiteY205" fmla="*/ 3645952 h 4449429"/>
              <a:gd name="connsiteX206" fmla="*/ 12388137 w 18982931"/>
              <a:gd name="connsiteY206" fmla="*/ 3702785 h 4449429"/>
              <a:gd name="connsiteX207" fmla="*/ 12444971 w 18982931"/>
              <a:gd name="connsiteY207" fmla="*/ 3702785 h 4449429"/>
              <a:gd name="connsiteX208" fmla="*/ 12444971 w 18982931"/>
              <a:gd name="connsiteY208" fmla="*/ 3645952 h 4449429"/>
              <a:gd name="connsiteX209" fmla="*/ 12388137 w 18982931"/>
              <a:gd name="connsiteY209" fmla="*/ 3645952 h 4449429"/>
              <a:gd name="connsiteX210" fmla="*/ 17351339 w 18982931"/>
              <a:gd name="connsiteY210" fmla="*/ 3586038 h 4449429"/>
              <a:gd name="connsiteX211" fmla="*/ 17351339 w 18982931"/>
              <a:gd name="connsiteY211" fmla="*/ 3631739 h 4449429"/>
              <a:gd name="connsiteX212" fmla="*/ 17560187 w 18982931"/>
              <a:gd name="connsiteY212" fmla="*/ 3631739 h 4449429"/>
              <a:gd name="connsiteX213" fmla="*/ 17560187 w 18982931"/>
              <a:gd name="connsiteY213" fmla="*/ 3586038 h 4449429"/>
              <a:gd name="connsiteX214" fmla="*/ 17351339 w 18982931"/>
              <a:gd name="connsiteY214" fmla="*/ 3586038 h 4449429"/>
              <a:gd name="connsiteX215" fmla="*/ 16404499 w 18982931"/>
              <a:gd name="connsiteY215" fmla="*/ 3582830 h 4449429"/>
              <a:gd name="connsiteX216" fmla="*/ 16404499 w 18982931"/>
              <a:gd name="connsiteY216" fmla="*/ 3639663 h 4449429"/>
              <a:gd name="connsiteX217" fmla="*/ 16461332 w 18982931"/>
              <a:gd name="connsiteY217" fmla="*/ 3639663 h 4449429"/>
              <a:gd name="connsiteX218" fmla="*/ 16461332 w 18982931"/>
              <a:gd name="connsiteY218" fmla="*/ 3582830 h 4449429"/>
              <a:gd name="connsiteX219" fmla="*/ 16404499 w 18982931"/>
              <a:gd name="connsiteY219" fmla="*/ 3582830 h 4449429"/>
              <a:gd name="connsiteX220" fmla="*/ 16292444 w 18982931"/>
              <a:gd name="connsiteY220" fmla="*/ 3582830 h 4449429"/>
              <a:gd name="connsiteX221" fmla="*/ 16292444 w 18982931"/>
              <a:gd name="connsiteY221" fmla="*/ 3639663 h 4449429"/>
              <a:gd name="connsiteX222" fmla="*/ 16349278 w 18982931"/>
              <a:gd name="connsiteY222" fmla="*/ 3639663 h 4449429"/>
              <a:gd name="connsiteX223" fmla="*/ 16349278 w 18982931"/>
              <a:gd name="connsiteY223" fmla="*/ 3582830 h 4449429"/>
              <a:gd name="connsiteX224" fmla="*/ 16292444 w 18982931"/>
              <a:gd name="connsiteY224" fmla="*/ 3582830 h 4449429"/>
              <a:gd name="connsiteX225" fmla="*/ 16180390 w 18982931"/>
              <a:gd name="connsiteY225" fmla="*/ 3582830 h 4449429"/>
              <a:gd name="connsiteX226" fmla="*/ 16180390 w 18982931"/>
              <a:gd name="connsiteY226" fmla="*/ 3639663 h 4449429"/>
              <a:gd name="connsiteX227" fmla="*/ 16237224 w 18982931"/>
              <a:gd name="connsiteY227" fmla="*/ 3639663 h 4449429"/>
              <a:gd name="connsiteX228" fmla="*/ 16237224 w 18982931"/>
              <a:gd name="connsiteY228" fmla="*/ 3582830 h 4449429"/>
              <a:gd name="connsiteX229" fmla="*/ 16180390 w 18982931"/>
              <a:gd name="connsiteY229" fmla="*/ 3582830 h 4449429"/>
              <a:gd name="connsiteX230" fmla="*/ 2813944 w 18982931"/>
              <a:gd name="connsiteY230" fmla="*/ 3582828 h 4449429"/>
              <a:gd name="connsiteX231" fmla="*/ 2813944 w 18982931"/>
              <a:gd name="connsiteY231" fmla="*/ 3639662 h 4449429"/>
              <a:gd name="connsiteX232" fmla="*/ 2870780 w 18982931"/>
              <a:gd name="connsiteY232" fmla="*/ 3639662 h 4449429"/>
              <a:gd name="connsiteX233" fmla="*/ 2870780 w 18982931"/>
              <a:gd name="connsiteY233" fmla="*/ 3582828 h 4449429"/>
              <a:gd name="connsiteX234" fmla="*/ 2813944 w 18982931"/>
              <a:gd name="connsiteY234" fmla="*/ 3582828 h 4449429"/>
              <a:gd name="connsiteX235" fmla="*/ 2701891 w 18982931"/>
              <a:gd name="connsiteY235" fmla="*/ 3582828 h 4449429"/>
              <a:gd name="connsiteX236" fmla="*/ 2701891 w 18982931"/>
              <a:gd name="connsiteY236" fmla="*/ 3639662 h 4449429"/>
              <a:gd name="connsiteX237" fmla="*/ 2758730 w 18982931"/>
              <a:gd name="connsiteY237" fmla="*/ 3639662 h 4449429"/>
              <a:gd name="connsiteX238" fmla="*/ 2758730 w 18982931"/>
              <a:gd name="connsiteY238" fmla="*/ 3582828 h 4449429"/>
              <a:gd name="connsiteX239" fmla="*/ 2701891 w 18982931"/>
              <a:gd name="connsiteY239" fmla="*/ 3582828 h 4449429"/>
              <a:gd name="connsiteX240" fmla="*/ 2589845 w 18982931"/>
              <a:gd name="connsiteY240" fmla="*/ 3582828 h 4449429"/>
              <a:gd name="connsiteX241" fmla="*/ 2589845 w 18982931"/>
              <a:gd name="connsiteY241" fmla="*/ 3639662 h 4449429"/>
              <a:gd name="connsiteX242" fmla="*/ 2646671 w 18982931"/>
              <a:gd name="connsiteY242" fmla="*/ 3639662 h 4449429"/>
              <a:gd name="connsiteX243" fmla="*/ 2646671 w 18982931"/>
              <a:gd name="connsiteY243" fmla="*/ 3582828 h 4449429"/>
              <a:gd name="connsiteX244" fmla="*/ 2589845 w 18982931"/>
              <a:gd name="connsiteY244" fmla="*/ 3582828 h 4449429"/>
              <a:gd name="connsiteX245" fmla="*/ 12612246 w 18982931"/>
              <a:gd name="connsiteY245" fmla="*/ 3500664 h 4449429"/>
              <a:gd name="connsiteX246" fmla="*/ 12612246 w 18982931"/>
              <a:gd name="connsiteY246" fmla="*/ 3557497 h 4449429"/>
              <a:gd name="connsiteX247" fmla="*/ 12669079 w 18982931"/>
              <a:gd name="connsiteY247" fmla="*/ 3557497 h 4449429"/>
              <a:gd name="connsiteX248" fmla="*/ 12669079 w 18982931"/>
              <a:gd name="connsiteY248" fmla="*/ 3500664 h 4449429"/>
              <a:gd name="connsiteX249" fmla="*/ 12612246 w 18982931"/>
              <a:gd name="connsiteY249" fmla="*/ 3500664 h 4449429"/>
              <a:gd name="connsiteX250" fmla="*/ 12500191 w 18982931"/>
              <a:gd name="connsiteY250" fmla="*/ 3500664 h 4449429"/>
              <a:gd name="connsiteX251" fmla="*/ 12500191 w 18982931"/>
              <a:gd name="connsiteY251" fmla="*/ 3557497 h 4449429"/>
              <a:gd name="connsiteX252" fmla="*/ 12557025 w 18982931"/>
              <a:gd name="connsiteY252" fmla="*/ 3557497 h 4449429"/>
              <a:gd name="connsiteX253" fmla="*/ 12557025 w 18982931"/>
              <a:gd name="connsiteY253" fmla="*/ 3500664 h 4449429"/>
              <a:gd name="connsiteX254" fmla="*/ 12500191 w 18982931"/>
              <a:gd name="connsiteY254" fmla="*/ 3500664 h 4449429"/>
              <a:gd name="connsiteX255" fmla="*/ 12388137 w 18982931"/>
              <a:gd name="connsiteY255" fmla="*/ 3500664 h 4449429"/>
              <a:gd name="connsiteX256" fmla="*/ 12388137 w 18982931"/>
              <a:gd name="connsiteY256" fmla="*/ 3557497 h 4449429"/>
              <a:gd name="connsiteX257" fmla="*/ 12444971 w 18982931"/>
              <a:gd name="connsiteY257" fmla="*/ 3557497 h 4449429"/>
              <a:gd name="connsiteX258" fmla="*/ 12444971 w 18982931"/>
              <a:gd name="connsiteY258" fmla="*/ 3500664 h 4449429"/>
              <a:gd name="connsiteX259" fmla="*/ 12388137 w 18982931"/>
              <a:gd name="connsiteY259" fmla="*/ 3500664 h 4449429"/>
              <a:gd name="connsiteX260" fmla="*/ 17351339 w 18982931"/>
              <a:gd name="connsiteY260" fmla="*/ 3492933 h 4449429"/>
              <a:gd name="connsiteX261" fmla="*/ 17351339 w 18982931"/>
              <a:gd name="connsiteY261" fmla="*/ 3538633 h 4449429"/>
              <a:gd name="connsiteX262" fmla="*/ 17560187 w 18982931"/>
              <a:gd name="connsiteY262" fmla="*/ 3538633 h 4449429"/>
              <a:gd name="connsiteX263" fmla="*/ 17560187 w 18982931"/>
              <a:gd name="connsiteY263" fmla="*/ 3492933 h 4449429"/>
              <a:gd name="connsiteX264" fmla="*/ 17351339 w 18982931"/>
              <a:gd name="connsiteY264" fmla="*/ 3492933 h 4449429"/>
              <a:gd name="connsiteX265" fmla="*/ 17351339 w 18982931"/>
              <a:gd name="connsiteY265" fmla="*/ 3401301 h 4449429"/>
              <a:gd name="connsiteX266" fmla="*/ 17351339 w 18982931"/>
              <a:gd name="connsiteY266" fmla="*/ 3447001 h 4449429"/>
              <a:gd name="connsiteX267" fmla="*/ 17560187 w 18982931"/>
              <a:gd name="connsiteY267" fmla="*/ 3447001 h 4449429"/>
              <a:gd name="connsiteX268" fmla="*/ 17560187 w 18982931"/>
              <a:gd name="connsiteY268" fmla="*/ 3401301 h 4449429"/>
              <a:gd name="connsiteX269" fmla="*/ 17351339 w 18982931"/>
              <a:gd name="connsiteY269" fmla="*/ 3401301 h 4449429"/>
              <a:gd name="connsiteX270" fmla="*/ 1596781 w 18982931"/>
              <a:gd name="connsiteY270" fmla="*/ 3357078 h 4449429"/>
              <a:gd name="connsiteX271" fmla="*/ 1596781 w 18982931"/>
              <a:gd name="connsiteY271" fmla="*/ 3402779 h 4449429"/>
              <a:gd name="connsiteX272" fmla="*/ 1805629 w 18982931"/>
              <a:gd name="connsiteY272" fmla="*/ 3402779 h 4449429"/>
              <a:gd name="connsiteX273" fmla="*/ 1805629 w 18982931"/>
              <a:gd name="connsiteY273" fmla="*/ 3357078 h 4449429"/>
              <a:gd name="connsiteX274" fmla="*/ 1596781 w 18982931"/>
              <a:gd name="connsiteY274" fmla="*/ 3357078 h 4449429"/>
              <a:gd name="connsiteX275" fmla="*/ 12612246 w 18982931"/>
              <a:gd name="connsiteY275" fmla="*/ 3355375 h 4449429"/>
              <a:gd name="connsiteX276" fmla="*/ 12612246 w 18982931"/>
              <a:gd name="connsiteY276" fmla="*/ 3412209 h 4449429"/>
              <a:gd name="connsiteX277" fmla="*/ 12669079 w 18982931"/>
              <a:gd name="connsiteY277" fmla="*/ 3412209 h 4449429"/>
              <a:gd name="connsiteX278" fmla="*/ 12669079 w 18982931"/>
              <a:gd name="connsiteY278" fmla="*/ 3355375 h 4449429"/>
              <a:gd name="connsiteX279" fmla="*/ 12612246 w 18982931"/>
              <a:gd name="connsiteY279" fmla="*/ 3355375 h 4449429"/>
              <a:gd name="connsiteX280" fmla="*/ 12500191 w 18982931"/>
              <a:gd name="connsiteY280" fmla="*/ 3355375 h 4449429"/>
              <a:gd name="connsiteX281" fmla="*/ 12500191 w 18982931"/>
              <a:gd name="connsiteY281" fmla="*/ 3412209 h 4449429"/>
              <a:gd name="connsiteX282" fmla="*/ 12557025 w 18982931"/>
              <a:gd name="connsiteY282" fmla="*/ 3412209 h 4449429"/>
              <a:gd name="connsiteX283" fmla="*/ 12557025 w 18982931"/>
              <a:gd name="connsiteY283" fmla="*/ 3355375 h 4449429"/>
              <a:gd name="connsiteX284" fmla="*/ 12500191 w 18982931"/>
              <a:gd name="connsiteY284" fmla="*/ 3355375 h 4449429"/>
              <a:gd name="connsiteX285" fmla="*/ 12388137 w 18982931"/>
              <a:gd name="connsiteY285" fmla="*/ 3355375 h 4449429"/>
              <a:gd name="connsiteX286" fmla="*/ 12388137 w 18982931"/>
              <a:gd name="connsiteY286" fmla="*/ 3412209 h 4449429"/>
              <a:gd name="connsiteX287" fmla="*/ 12444971 w 18982931"/>
              <a:gd name="connsiteY287" fmla="*/ 3412209 h 4449429"/>
              <a:gd name="connsiteX288" fmla="*/ 12444971 w 18982931"/>
              <a:gd name="connsiteY288" fmla="*/ 3355375 h 4449429"/>
              <a:gd name="connsiteX289" fmla="*/ 12388137 w 18982931"/>
              <a:gd name="connsiteY289" fmla="*/ 3355375 h 4449429"/>
              <a:gd name="connsiteX290" fmla="*/ 17351339 w 18982931"/>
              <a:gd name="connsiteY290" fmla="*/ 3309670 h 4449429"/>
              <a:gd name="connsiteX291" fmla="*/ 17351339 w 18982931"/>
              <a:gd name="connsiteY291" fmla="*/ 3355371 h 4449429"/>
              <a:gd name="connsiteX292" fmla="*/ 17560187 w 18982931"/>
              <a:gd name="connsiteY292" fmla="*/ 3355371 h 4449429"/>
              <a:gd name="connsiteX293" fmla="*/ 17560187 w 18982931"/>
              <a:gd name="connsiteY293" fmla="*/ 3309670 h 4449429"/>
              <a:gd name="connsiteX294" fmla="*/ 17351339 w 18982931"/>
              <a:gd name="connsiteY294" fmla="*/ 3309670 h 4449429"/>
              <a:gd name="connsiteX295" fmla="*/ 1596781 w 18982931"/>
              <a:gd name="connsiteY295" fmla="*/ 3265446 h 4449429"/>
              <a:gd name="connsiteX296" fmla="*/ 1596781 w 18982931"/>
              <a:gd name="connsiteY296" fmla="*/ 3311147 h 4449429"/>
              <a:gd name="connsiteX297" fmla="*/ 1805629 w 18982931"/>
              <a:gd name="connsiteY297" fmla="*/ 3311147 h 4449429"/>
              <a:gd name="connsiteX298" fmla="*/ 1805629 w 18982931"/>
              <a:gd name="connsiteY298" fmla="*/ 3265446 h 4449429"/>
              <a:gd name="connsiteX299" fmla="*/ 1596781 w 18982931"/>
              <a:gd name="connsiteY299" fmla="*/ 3265446 h 4449429"/>
              <a:gd name="connsiteX300" fmla="*/ 17351339 w 18982931"/>
              <a:gd name="connsiteY300" fmla="*/ 3218041 h 4449429"/>
              <a:gd name="connsiteX301" fmla="*/ 17351339 w 18982931"/>
              <a:gd name="connsiteY301" fmla="*/ 3263742 h 4449429"/>
              <a:gd name="connsiteX302" fmla="*/ 17560187 w 18982931"/>
              <a:gd name="connsiteY302" fmla="*/ 3263742 h 4449429"/>
              <a:gd name="connsiteX303" fmla="*/ 17560187 w 18982931"/>
              <a:gd name="connsiteY303" fmla="*/ 3218041 h 4449429"/>
              <a:gd name="connsiteX304" fmla="*/ 17351339 w 18982931"/>
              <a:gd name="connsiteY304" fmla="*/ 3218041 h 4449429"/>
              <a:gd name="connsiteX305" fmla="*/ 12612246 w 18982931"/>
              <a:gd name="connsiteY305" fmla="*/ 3210087 h 4449429"/>
              <a:gd name="connsiteX306" fmla="*/ 12612246 w 18982931"/>
              <a:gd name="connsiteY306" fmla="*/ 3266921 h 4449429"/>
              <a:gd name="connsiteX307" fmla="*/ 12669079 w 18982931"/>
              <a:gd name="connsiteY307" fmla="*/ 3266921 h 4449429"/>
              <a:gd name="connsiteX308" fmla="*/ 12669079 w 18982931"/>
              <a:gd name="connsiteY308" fmla="*/ 3210087 h 4449429"/>
              <a:gd name="connsiteX309" fmla="*/ 12612246 w 18982931"/>
              <a:gd name="connsiteY309" fmla="*/ 3210087 h 4449429"/>
              <a:gd name="connsiteX310" fmla="*/ 12500191 w 18982931"/>
              <a:gd name="connsiteY310" fmla="*/ 3210087 h 4449429"/>
              <a:gd name="connsiteX311" fmla="*/ 12500191 w 18982931"/>
              <a:gd name="connsiteY311" fmla="*/ 3266921 h 4449429"/>
              <a:gd name="connsiteX312" fmla="*/ 12557025 w 18982931"/>
              <a:gd name="connsiteY312" fmla="*/ 3266921 h 4449429"/>
              <a:gd name="connsiteX313" fmla="*/ 12557025 w 18982931"/>
              <a:gd name="connsiteY313" fmla="*/ 3210087 h 4449429"/>
              <a:gd name="connsiteX314" fmla="*/ 12500191 w 18982931"/>
              <a:gd name="connsiteY314" fmla="*/ 3210087 h 4449429"/>
              <a:gd name="connsiteX315" fmla="*/ 12388137 w 18982931"/>
              <a:gd name="connsiteY315" fmla="*/ 3210087 h 4449429"/>
              <a:gd name="connsiteX316" fmla="*/ 12388137 w 18982931"/>
              <a:gd name="connsiteY316" fmla="*/ 3266921 h 4449429"/>
              <a:gd name="connsiteX317" fmla="*/ 12444971 w 18982931"/>
              <a:gd name="connsiteY317" fmla="*/ 3266921 h 4449429"/>
              <a:gd name="connsiteX318" fmla="*/ 12444971 w 18982931"/>
              <a:gd name="connsiteY318" fmla="*/ 3210087 h 4449429"/>
              <a:gd name="connsiteX319" fmla="*/ 12388137 w 18982931"/>
              <a:gd name="connsiteY319" fmla="*/ 3210087 h 4449429"/>
              <a:gd name="connsiteX320" fmla="*/ 1596781 w 18982931"/>
              <a:gd name="connsiteY320" fmla="*/ 3173817 h 4449429"/>
              <a:gd name="connsiteX321" fmla="*/ 1596781 w 18982931"/>
              <a:gd name="connsiteY321" fmla="*/ 3219518 h 4449429"/>
              <a:gd name="connsiteX322" fmla="*/ 1805629 w 18982931"/>
              <a:gd name="connsiteY322" fmla="*/ 3219518 h 4449429"/>
              <a:gd name="connsiteX323" fmla="*/ 1805629 w 18982931"/>
              <a:gd name="connsiteY323" fmla="*/ 3173817 h 4449429"/>
              <a:gd name="connsiteX324" fmla="*/ 1596781 w 18982931"/>
              <a:gd name="connsiteY324" fmla="*/ 3173817 h 4449429"/>
              <a:gd name="connsiteX325" fmla="*/ 17351339 w 18982931"/>
              <a:gd name="connsiteY325" fmla="*/ 3126412 h 4449429"/>
              <a:gd name="connsiteX326" fmla="*/ 17351339 w 18982931"/>
              <a:gd name="connsiteY326" fmla="*/ 3172113 h 4449429"/>
              <a:gd name="connsiteX327" fmla="*/ 17560187 w 18982931"/>
              <a:gd name="connsiteY327" fmla="*/ 3172113 h 4449429"/>
              <a:gd name="connsiteX328" fmla="*/ 17560187 w 18982931"/>
              <a:gd name="connsiteY328" fmla="*/ 3126412 h 4449429"/>
              <a:gd name="connsiteX329" fmla="*/ 17351339 w 18982931"/>
              <a:gd name="connsiteY329" fmla="*/ 3126412 h 4449429"/>
              <a:gd name="connsiteX330" fmla="*/ 1596781 w 18982931"/>
              <a:gd name="connsiteY330" fmla="*/ 3080712 h 4449429"/>
              <a:gd name="connsiteX331" fmla="*/ 1596781 w 18982931"/>
              <a:gd name="connsiteY331" fmla="*/ 3126412 h 4449429"/>
              <a:gd name="connsiteX332" fmla="*/ 1805629 w 18982931"/>
              <a:gd name="connsiteY332" fmla="*/ 3126412 h 4449429"/>
              <a:gd name="connsiteX333" fmla="*/ 1805629 w 18982931"/>
              <a:gd name="connsiteY333" fmla="*/ 3080712 h 4449429"/>
              <a:gd name="connsiteX334" fmla="*/ 1596781 w 18982931"/>
              <a:gd name="connsiteY334" fmla="*/ 3080712 h 4449429"/>
              <a:gd name="connsiteX335" fmla="*/ 12612246 w 18982931"/>
              <a:gd name="connsiteY335" fmla="*/ 3064799 h 4449429"/>
              <a:gd name="connsiteX336" fmla="*/ 12612246 w 18982931"/>
              <a:gd name="connsiteY336" fmla="*/ 3121633 h 4449429"/>
              <a:gd name="connsiteX337" fmla="*/ 12669079 w 18982931"/>
              <a:gd name="connsiteY337" fmla="*/ 3121633 h 4449429"/>
              <a:gd name="connsiteX338" fmla="*/ 12669079 w 18982931"/>
              <a:gd name="connsiteY338" fmla="*/ 3064799 h 4449429"/>
              <a:gd name="connsiteX339" fmla="*/ 12612246 w 18982931"/>
              <a:gd name="connsiteY339" fmla="*/ 3064799 h 4449429"/>
              <a:gd name="connsiteX340" fmla="*/ 12500191 w 18982931"/>
              <a:gd name="connsiteY340" fmla="*/ 3064799 h 4449429"/>
              <a:gd name="connsiteX341" fmla="*/ 12500191 w 18982931"/>
              <a:gd name="connsiteY341" fmla="*/ 3121633 h 4449429"/>
              <a:gd name="connsiteX342" fmla="*/ 12557025 w 18982931"/>
              <a:gd name="connsiteY342" fmla="*/ 3121633 h 4449429"/>
              <a:gd name="connsiteX343" fmla="*/ 12557025 w 18982931"/>
              <a:gd name="connsiteY343" fmla="*/ 3064799 h 4449429"/>
              <a:gd name="connsiteX344" fmla="*/ 12500191 w 18982931"/>
              <a:gd name="connsiteY344" fmla="*/ 3064799 h 4449429"/>
              <a:gd name="connsiteX345" fmla="*/ 12388137 w 18982931"/>
              <a:gd name="connsiteY345" fmla="*/ 3064799 h 4449429"/>
              <a:gd name="connsiteX346" fmla="*/ 12388137 w 18982931"/>
              <a:gd name="connsiteY346" fmla="*/ 3121633 h 4449429"/>
              <a:gd name="connsiteX347" fmla="*/ 12444971 w 18982931"/>
              <a:gd name="connsiteY347" fmla="*/ 3121633 h 4449429"/>
              <a:gd name="connsiteX348" fmla="*/ 12444971 w 18982931"/>
              <a:gd name="connsiteY348" fmla="*/ 3064799 h 4449429"/>
              <a:gd name="connsiteX349" fmla="*/ 12388137 w 18982931"/>
              <a:gd name="connsiteY349" fmla="*/ 3064799 h 4449429"/>
              <a:gd name="connsiteX350" fmla="*/ 17351339 w 18982931"/>
              <a:gd name="connsiteY350" fmla="*/ 3034782 h 4449429"/>
              <a:gd name="connsiteX351" fmla="*/ 17351339 w 18982931"/>
              <a:gd name="connsiteY351" fmla="*/ 3080482 h 4449429"/>
              <a:gd name="connsiteX352" fmla="*/ 17560187 w 18982931"/>
              <a:gd name="connsiteY352" fmla="*/ 3080482 h 4449429"/>
              <a:gd name="connsiteX353" fmla="*/ 17560187 w 18982931"/>
              <a:gd name="connsiteY353" fmla="*/ 3034782 h 4449429"/>
              <a:gd name="connsiteX354" fmla="*/ 17351339 w 18982931"/>
              <a:gd name="connsiteY354" fmla="*/ 3034782 h 4449429"/>
              <a:gd name="connsiteX355" fmla="*/ 1596781 w 18982931"/>
              <a:gd name="connsiteY355" fmla="*/ 2989080 h 4449429"/>
              <a:gd name="connsiteX356" fmla="*/ 1596781 w 18982931"/>
              <a:gd name="connsiteY356" fmla="*/ 3034780 h 4449429"/>
              <a:gd name="connsiteX357" fmla="*/ 1805629 w 18982931"/>
              <a:gd name="connsiteY357" fmla="*/ 3034780 h 4449429"/>
              <a:gd name="connsiteX358" fmla="*/ 1805629 w 18982931"/>
              <a:gd name="connsiteY358" fmla="*/ 2989080 h 4449429"/>
              <a:gd name="connsiteX359" fmla="*/ 1596781 w 18982931"/>
              <a:gd name="connsiteY359" fmla="*/ 2989080 h 4449429"/>
              <a:gd name="connsiteX360" fmla="*/ 17351339 w 18982931"/>
              <a:gd name="connsiteY360" fmla="*/ 2943153 h 4449429"/>
              <a:gd name="connsiteX361" fmla="*/ 17351339 w 18982931"/>
              <a:gd name="connsiteY361" fmla="*/ 2988853 h 4449429"/>
              <a:gd name="connsiteX362" fmla="*/ 17560187 w 18982931"/>
              <a:gd name="connsiteY362" fmla="*/ 2988853 h 4449429"/>
              <a:gd name="connsiteX363" fmla="*/ 17560187 w 18982931"/>
              <a:gd name="connsiteY363" fmla="*/ 2943153 h 4449429"/>
              <a:gd name="connsiteX364" fmla="*/ 17351339 w 18982931"/>
              <a:gd name="connsiteY364" fmla="*/ 2943153 h 4449429"/>
              <a:gd name="connsiteX365" fmla="*/ 12612246 w 18982931"/>
              <a:gd name="connsiteY365" fmla="*/ 2919511 h 4449429"/>
              <a:gd name="connsiteX366" fmla="*/ 12612246 w 18982931"/>
              <a:gd name="connsiteY366" fmla="*/ 2976345 h 4449429"/>
              <a:gd name="connsiteX367" fmla="*/ 12669079 w 18982931"/>
              <a:gd name="connsiteY367" fmla="*/ 2976345 h 4449429"/>
              <a:gd name="connsiteX368" fmla="*/ 12669079 w 18982931"/>
              <a:gd name="connsiteY368" fmla="*/ 2919511 h 4449429"/>
              <a:gd name="connsiteX369" fmla="*/ 12612246 w 18982931"/>
              <a:gd name="connsiteY369" fmla="*/ 2919511 h 4449429"/>
              <a:gd name="connsiteX370" fmla="*/ 12500191 w 18982931"/>
              <a:gd name="connsiteY370" fmla="*/ 2919511 h 4449429"/>
              <a:gd name="connsiteX371" fmla="*/ 12500191 w 18982931"/>
              <a:gd name="connsiteY371" fmla="*/ 2976345 h 4449429"/>
              <a:gd name="connsiteX372" fmla="*/ 12557025 w 18982931"/>
              <a:gd name="connsiteY372" fmla="*/ 2976345 h 4449429"/>
              <a:gd name="connsiteX373" fmla="*/ 12557025 w 18982931"/>
              <a:gd name="connsiteY373" fmla="*/ 2919511 h 4449429"/>
              <a:gd name="connsiteX374" fmla="*/ 12500191 w 18982931"/>
              <a:gd name="connsiteY374" fmla="*/ 2919511 h 4449429"/>
              <a:gd name="connsiteX375" fmla="*/ 12388137 w 18982931"/>
              <a:gd name="connsiteY375" fmla="*/ 2919511 h 4449429"/>
              <a:gd name="connsiteX376" fmla="*/ 12388137 w 18982931"/>
              <a:gd name="connsiteY376" fmla="*/ 2976345 h 4449429"/>
              <a:gd name="connsiteX377" fmla="*/ 12444971 w 18982931"/>
              <a:gd name="connsiteY377" fmla="*/ 2976345 h 4449429"/>
              <a:gd name="connsiteX378" fmla="*/ 12444971 w 18982931"/>
              <a:gd name="connsiteY378" fmla="*/ 2919511 h 4449429"/>
              <a:gd name="connsiteX379" fmla="*/ 12388137 w 18982931"/>
              <a:gd name="connsiteY379" fmla="*/ 2919511 h 4449429"/>
              <a:gd name="connsiteX380" fmla="*/ 1596781 w 18982931"/>
              <a:gd name="connsiteY380" fmla="*/ 2897450 h 4449429"/>
              <a:gd name="connsiteX381" fmla="*/ 1596781 w 18982931"/>
              <a:gd name="connsiteY381" fmla="*/ 2943150 h 4449429"/>
              <a:gd name="connsiteX382" fmla="*/ 1805629 w 18982931"/>
              <a:gd name="connsiteY382" fmla="*/ 2943150 h 4449429"/>
              <a:gd name="connsiteX383" fmla="*/ 1805629 w 18982931"/>
              <a:gd name="connsiteY383" fmla="*/ 2897450 h 4449429"/>
              <a:gd name="connsiteX384" fmla="*/ 1596781 w 18982931"/>
              <a:gd name="connsiteY384" fmla="*/ 2897450 h 4449429"/>
              <a:gd name="connsiteX385" fmla="*/ 17351339 w 18982931"/>
              <a:gd name="connsiteY385" fmla="*/ 2851522 h 4449429"/>
              <a:gd name="connsiteX386" fmla="*/ 17351339 w 18982931"/>
              <a:gd name="connsiteY386" fmla="*/ 2897223 h 4449429"/>
              <a:gd name="connsiteX387" fmla="*/ 17560187 w 18982931"/>
              <a:gd name="connsiteY387" fmla="*/ 2897223 h 4449429"/>
              <a:gd name="connsiteX388" fmla="*/ 17560187 w 18982931"/>
              <a:gd name="connsiteY388" fmla="*/ 2851522 h 4449429"/>
              <a:gd name="connsiteX389" fmla="*/ 17351339 w 18982931"/>
              <a:gd name="connsiteY389" fmla="*/ 2851522 h 4449429"/>
              <a:gd name="connsiteX390" fmla="*/ 1596781 w 18982931"/>
              <a:gd name="connsiteY390" fmla="*/ 2805821 h 4449429"/>
              <a:gd name="connsiteX391" fmla="*/ 1596781 w 18982931"/>
              <a:gd name="connsiteY391" fmla="*/ 2851521 h 4449429"/>
              <a:gd name="connsiteX392" fmla="*/ 1805629 w 18982931"/>
              <a:gd name="connsiteY392" fmla="*/ 2851521 h 4449429"/>
              <a:gd name="connsiteX393" fmla="*/ 1805629 w 18982931"/>
              <a:gd name="connsiteY393" fmla="*/ 2805821 h 4449429"/>
              <a:gd name="connsiteX394" fmla="*/ 1596781 w 18982931"/>
              <a:gd name="connsiteY394" fmla="*/ 2805821 h 4449429"/>
              <a:gd name="connsiteX395" fmla="*/ 1596781 w 18982931"/>
              <a:gd name="connsiteY395" fmla="*/ 2714192 h 4449429"/>
              <a:gd name="connsiteX396" fmla="*/ 1596781 w 18982931"/>
              <a:gd name="connsiteY396" fmla="*/ 2759892 h 4449429"/>
              <a:gd name="connsiteX397" fmla="*/ 1805629 w 18982931"/>
              <a:gd name="connsiteY397" fmla="*/ 2759892 h 4449429"/>
              <a:gd name="connsiteX398" fmla="*/ 1805629 w 18982931"/>
              <a:gd name="connsiteY398" fmla="*/ 2714192 h 4449429"/>
              <a:gd name="connsiteX399" fmla="*/ 1596781 w 18982931"/>
              <a:gd name="connsiteY399" fmla="*/ 2714192 h 4449429"/>
              <a:gd name="connsiteX400" fmla="*/ 4422120 w 18982931"/>
              <a:gd name="connsiteY400" fmla="*/ 2688604 h 4449429"/>
              <a:gd name="connsiteX401" fmla="*/ 4422120 w 18982931"/>
              <a:gd name="connsiteY401" fmla="*/ 2851522 h 4449429"/>
              <a:gd name="connsiteX402" fmla="*/ 4459897 w 18982931"/>
              <a:gd name="connsiteY402" fmla="*/ 2851522 h 4449429"/>
              <a:gd name="connsiteX403" fmla="*/ 4459897 w 18982931"/>
              <a:gd name="connsiteY403" fmla="*/ 2688604 h 4449429"/>
              <a:gd name="connsiteX404" fmla="*/ 4422120 w 18982931"/>
              <a:gd name="connsiteY404" fmla="*/ 2688604 h 4449429"/>
              <a:gd name="connsiteX405" fmla="*/ 4346370 w 18982931"/>
              <a:gd name="connsiteY405" fmla="*/ 2688604 h 4449429"/>
              <a:gd name="connsiteX406" fmla="*/ 4346370 w 18982931"/>
              <a:gd name="connsiteY406" fmla="*/ 2851522 h 4449429"/>
              <a:gd name="connsiteX407" fmla="*/ 4384149 w 18982931"/>
              <a:gd name="connsiteY407" fmla="*/ 2851522 h 4449429"/>
              <a:gd name="connsiteX408" fmla="*/ 4384149 w 18982931"/>
              <a:gd name="connsiteY408" fmla="*/ 2688604 h 4449429"/>
              <a:gd name="connsiteX409" fmla="*/ 4346370 w 18982931"/>
              <a:gd name="connsiteY409" fmla="*/ 2688604 h 4449429"/>
              <a:gd name="connsiteX410" fmla="*/ 4270624 w 18982931"/>
              <a:gd name="connsiteY410" fmla="*/ 2688604 h 4449429"/>
              <a:gd name="connsiteX411" fmla="*/ 4270624 w 18982931"/>
              <a:gd name="connsiteY411" fmla="*/ 2851522 h 4449429"/>
              <a:gd name="connsiteX412" fmla="*/ 4308407 w 18982931"/>
              <a:gd name="connsiteY412" fmla="*/ 2851522 h 4449429"/>
              <a:gd name="connsiteX413" fmla="*/ 4308407 w 18982931"/>
              <a:gd name="connsiteY413" fmla="*/ 2688604 h 4449429"/>
              <a:gd name="connsiteX414" fmla="*/ 4270624 w 18982931"/>
              <a:gd name="connsiteY414" fmla="*/ 2688604 h 4449429"/>
              <a:gd name="connsiteX415" fmla="*/ 4194881 w 18982931"/>
              <a:gd name="connsiteY415" fmla="*/ 2688604 h 4449429"/>
              <a:gd name="connsiteX416" fmla="*/ 4194881 w 18982931"/>
              <a:gd name="connsiteY416" fmla="*/ 2851522 h 4449429"/>
              <a:gd name="connsiteX417" fmla="*/ 4232658 w 18982931"/>
              <a:gd name="connsiteY417" fmla="*/ 2851522 h 4449429"/>
              <a:gd name="connsiteX418" fmla="*/ 4232658 w 18982931"/>
              <a:gd name="connsiteY418" fmla="*/ 2688604 h 4449429"/>
              <a:gd name="connsiteX419" fmla="*/ 4194881 w 18982931"/>
              <a:gd name="connsiteY419" fmla="*/ 2688604 h 4449429"/>
              <a:gd name="connsiteX420" fmla="*/ 4119132 w 18982931"/>
              <a:gd name="connsiteY420" fmla="*/ 2688604 h 4449429"/>
              <a:gd name="connsiteX421" fmla="*/ 4119132 w 18982931"/>
              <a:gd name="connsiteY421" fmla="*/ 2851522 h 4449429"/>
              <a:gd name="connsiteX422" fmla="*/ 4156909 w 18982931"/>
              <a:gd name="connsiteY422" fmla="*/ 2851522 h 4449429"/>
              <a:gd name="connsiteX423" fmla="*/ 4156909 w 18982931"/>
              <a:gd name="connsiteY423" fmla="*/ 2688604 h 4449429"/>
              <a:gd name="connsiteX424" fmla="*/ 4119132 w 18982931"/>
              <a:gd name="connsiteY424" fmla="*/ 2688604 h 4449429"/>
              <a:gd name="connsiteX425" fmla="*/ 4043383 w 18982931"/>
              <a:gd name="connsiteY425" fmla="*/ 2688604 h 4449429"/>
              <a:gd name="connsiteX426" fmla="*/ 4043383 w 18982931"/>
              <a:gd name="connsiteY426" fmla="*/ 2851522 h 4449429"/>
              <a:gd name="connsiteX427" fmla="*/ 4081160 w 18982931"/>
              <a:gd name="connsiteY427" fmla="*/ 2851522 h 4449429"/>
              <a:gd name="connsiteX428" fmla="*/ 4081160 w 18982931"/>
              <a:gd name="connsiteY428" fmla="*/ 2688604 h 4449429"/>
              <a:gd name="connsiteX429" fmla="*/ 4043383 w 18982931"/>
              <a:gd name="connsiteY429" fmla="*/ 2688604 h 4449429"/>
              <a:gd name="connsiteX430" fmla="*/ 3967636 w 18982931"/>
              <a:gd name="connsiteY430" fmla="*/ 2688604 h 4449429"/>
              <a:gd name="connsiteX431" fmla="*/ 3967636 w 18982931"/>
              <a:gd name="connsiteY431" fmla="*/ 2851522 h 4449429"/>
              <a:gd name="connsiteX432" fmla="*/ 4005415 w 18982931"/>
              <a:gd name="connsiteY432" fmla="*/ 2851522 h 4449429"/>
              <a:gd name="connsiteX433" fmla="*/ 4005415 w 18982931"/>
              <a:gd name="connsiteY433" fmla="*/ 2688604 h 4449429"/>
              <a:gd name="connsiteX434" fmla="*/ 3967636 w 18982931"/>
              <a:gd name="connsiteY434" fmla="*/ 2688604 h 4449429"/>
              <a:gd name="connsiteX435" fmla="*/ 3891895 w 18982931"/>
              <a:gd name="connsiteY435" fmla="*/ 2688604 h 4449429"/>
              <a:gd name="connsiteX436" fmla="*/ 3891895 w 18982931"/>
              <a:gd name="connsiteY436" fmla="*/ 2851522 h 4449429"/>
              <a:gd name="connsiteX437" fmla="*/ 3929672 w 18982931"/>
              <a:gd name="connsiteY437" fmla="*/ 2851522 h 4449429"/>
              <a:gd name="connsiteX438" fmla="*/ 3929672 w 18982931"/>
              <a:gd name="connsiteY438" fmla="*/ 2688604 h 4449429"/>
              <a:gd name="connsiteX439" fmla="*/ 3891895 w 18982931"/>
              <a:gd name="connsiteY439" fmla="*/ 2688604 h 4449429"/>
              <a:gd name="connsiteX440" fmla="*/ 15043403 w 18982931"/>
              <a:gd name="connsiteY440" fmla="*/ 2685661 h 4449429"/>
              <a:gd name="connsiteX441" fmla="*/ 15043403 w 18982931"/>
              <a:gd name="connsiteY441" fmla="*/ 2894508 h 4449429"/>
              <a:gd name="connsiteX442" fmla="*/ 15089105 w 18982931"/>
              <a:gd name="connsiteY442" fmla="*/ 2894508 h 4449429"/>
              <a:gd name="connsiteX443" fmla="*/ 15089105 w 18982931"/>
              <a:gd name="connsiteY443" fmla="*/ 2685661 h 4449429"/>
              <a:gd name="connsiteX444" fmla="*/ 15043403 w 18982931"/>
              <a:gd name="connsiteY444" fmla="*/ 2685661 h 4449429"/>
              <a:gd name="connsiteX445" fmla="*/ 14951773 w 18982931"/>
              <a:gd name="connsiteY445" fmla="*/ 2685661 h 4449429"/>
              <a:gd name="connsiteX446" fmla="*/ 14951773 w 18982931"/>
              <a:gd name="connsiteY446" fmla="*/ 2894508 h 4449429"/>
              <a:gd name="connsiteX447" fmla="*/ 14997475 w 18982931"/>
              <a:gd name="connsiteY447" fmla="*/ 2894508 h 4449429"/>
              <a:gd name="connsiteX448" fmla="*/ 14997475 w 18982931"/>
              <a:gd name="connsiteY448" fmla="*/ 2685661 h 4449429"/>
              <a:gd name="connsiteX449" fmla="*/ 14951773 w 18982931"/>
              <a:gd name="connsiteY449" fmla="*/ 2685661 h 4449429"/>
              <a:gd name="connsiteX450" fmla="*/ 14860145 w 18982931"/>
              <a:gd name="connsiteY450" fmla="*/ 2685661 h 4449429"/>
              <a:gd name="connsiteX451" fmla="*/ 14860145 w 18982931"/>
              <a:gd name="connsiteY451" fmla="*/ 2894508 h 4449429"/>
              <a:gd name="connsiteX452" fmla="*/ 14905844 w 18982931"/>
              <a:gd name="connsiteY452" fmla="*/ 2894508 h 4449429"/>
              <a:gd name="connsiteX453" fmla="*/ 14905844 w 18982931"/>
              <a:gd name="connsiteY453" fmla="*/ 2685661 h 4449429"/>
              <a:gd name="connsiteX454" fmla="*/ 14860145 w 18982931"/>
              <a:gd name="connsiteY454" fmla="*/ 2685661 h 4449429"/>
              <a:gd name="connsiteX455" fmla="*/ 14768515 w 18982931"/>
              <a:gd name="connsiteY455" fmla="*/ 2685661 h 4449429"/>
              <a:gd name="connsiteX456" fmla="*/ 14768515 w 18982931"/>
              <a:gd name="connsiteY456" fmla="*/ 2894508 h 4449429"/>
              <a:gd name="connsiteX457" fmla="*/ 14814217 w 18982931"/>
              <a:gd name="connsiteY457" fmla="*/ 2894508 h 4449429"/>
              <a:gd name="connsiteX458" fmla="*/ 14814217 w 18982931"/>
              <a:gd name="connsiteY458" fmla="*/ 2685661 h 4449429"/>
              <a:gd name="connsiteX459" fmla="*/ 14768515 w 18982931"/>
              <a:gd name="connsiteY459" fmla="*/ 2685661 h 4449429"/>
              <a:gd name="connsiteX460" fmla="*/ 14676884 w 18982931"/>
              <a:gd name="connsiteY460" fmla="*/ 2685661 h 4449429"/>
              <a:gd name="connsiteX461" fmla="*/ 14676884 w 18982931"/>
              <a:gd name="connsiteY461" fmla="*/ 2894508 h 4449429"/>
              <a:gd name="connsiteX462" fmla="*/ 14722586 w 18982931"/>
              <a:gd name="connsiteY462" fmla="*/ 2894508 h 4449429"/>
              <a:gd name="connsiteX463" fmla="*/ 14722586 w 18982931"/>
              <a:gd name="connsiteY463" fmla="*/ 2685661 h 4449429"/>
              <a:gd name="connsiteX464" fmla="*/ 14676884 w 18982931"/>
              <a:gd name="connsiteY464" fmla="*/ 2685661 h 4449429"/>
              <a:gd name="connsiteX465" fmla="*/ 14585255 w 18982931"/>
              <a:gd name="connsiteY465" fmla="*/ 2685661 h 4449429"/>
              <a:gd name="connsiteX466" fmla="*/ 14585255 w 18982931"/>
              <a:gd name="connsiteY466" fmla="*/ 2894508 h 4449429"/>
              <a:gd name="connsiteX467" fmla="*/ 14630955 w 18982931"/>
              <a:gd name="connsiteY467" fmla="*/ 2894508 h 4449429"/>
              <a:gd name="connsiteX468" fmla="*/ 14630955 w 18982931"/>
              <a:gd name="connsiteY468" fmla="*/ 2685661 h 4449429"/>
              <a:gd name="connsiteX469" fmla="*/ 14585255 w 18982931"/>
              <a:gd name="connsiteY469" fmla="*/ 2685661 h 4449429"/>
              <a:gd name="connsiteX470" fmla="*/ 14493625 w 18982931"/>
              <a:gd name="connsiteY470" fmla="*/ 2685661 h 4449429"/>
              <a:gd name="connsiteX471" fmla="*/ 14493625 w 18982931"/>
              <a:gd name="connsiteY471" fmla="*/ 2894508 h 4449429"/>
              <a:gd name="connsiteX472" fmla="*/ 14539325 w 18982931"/>
              <a:gd name="connsiteY472" fmla="*/ 2894508 h 4449429"/>
              <a:gd name="connsiteX473" fmla="*/ 14539325 w 18982931"/>
              <a:gd name="connsiteY473" fmla="*/ 2685661 h 4449429"/>
              <a:gd name="connsiteX474" fmla="*/ 14493625 w 18982931"/>
              <a:gd name="connsiteY474" fmla="*/ 2685661 h 4449429"/>
              <a:gd name="connsiteX475" fmla="*/ 2875284 w 18982931"/>
              <a:gd name="connsiteY475" fmla="*/ 2661196 h 4449429"/>
              <a:gd name="connsiteX476" fmla="*/ 2875284 w 18982931"/>
              <a:gd name="connsiteY476" fmla="*/ 3265443 h 4449429"/>
              <a:gd name="connsiteX477" fmla="*/ 2913063 w 18982931"/>
              <a:gd name="connsiteY477" fmla="*/ 3265443 h 4449429"/>
              <a:gd name="connsiteX478" fmla="*/ 2913063 w 18982931"/>
              <a:gd name="connsiteY478" fmla="*/ 2661196 h 4449429"/>
              <a:gd name="connsiteX479" fmla="*/ 2875284 w 18982931"/>
              <a:gd name="connsiteY479" fmla="*/ 2661196 h 4449429"/>
              <a:gd name="connsiteX480" fmla="*/ 2769698 w 18982931"/>
              <a:gd name="connsiteY480" fmla="*/ 2661196 h 4449429"/>
              <a:gd name="connsiteX481" fmla="*/ 2769698 w 18982931"/>
              <a:gd name="connsiteY481" fmla="*/ 3265443 h 4449429"/>
              <a:gd name="connsiteX482" fmla="*/ 2807479 w 18982931"/>
              <a:gd name="connsiteY482" fmla="*/ 3265443 h 4449429"/>
              <a:gd name="connsiteX483" fmla="*/ 2807479 w 18982931"/>
              <a:gd name="connsiteY483" fmla="*/ 2661196 h 4449429"/>
              <a:gd name="connsiteX484" fmla="*/ 2769698 w 18982931"/>
              <a:gd name="connsiteY484" fmla="*/ 2661196 h 4449429"/>
              <a:gd name="connsiteX485" fmla="*/ 2664114 w 18982931"/>
              <a:gd name="connsiteY485" fmla="*/ 2661196 h 4449429"/>
              <a:gd name="connsiteX486" fmla="*/ 2664114 w 18982931"/>
              <a:gd name="connsiteY486" fmla="*/ 3265443 h 4449429"/>
              <a:gd name="connsiteX487" fmla="*/ 2701891 w 18982931"/>
              <a:gd name="connsiteY487" fmla="*/ 3265443 h 4449429"/>
              <a:gd name="connsiteX488" fmla="*/ 2701891 w 18982931"/>
              <a:gd name="connsiteY488" fmla="*/ 2661196 h 4449429"/>
              <a:gd name="connsiteX489" fmla="*/ 2664114 w 18982931"/>
              <a:gd name="connsiteY489" fmla="*/ 2661196 h 4449429"/>
              <a:gd name="connsiteX490" fmla="*/ 2558534 w 18982931"/>
              <a:gd name="connsiteY490" fmla="*/ 2661196 h 4449429"/>
              <a:gd name="connsiteX491" fmla="*/ 2558534 w 18982931"/>
              <a:gd name="connsiteY491" fmla="*/ 3265443 h 4449429"/>
              <a:gd name="connsiteX492" fmla="*/ 2596306 w 18982931"/>
              <a:gd name="connsiteY492" fmla="*/ 3265443 h 4449429"/>
              <a:gd name="connsiteX493" fmla="*/ 2596306 w 18982931"/>
              <a:gd name="connsiteY493" fmla="*/ 2661196 h 4449429"/>
              <a:gd name="connsiteX494" fmla="*/ 2558534 w 18982931"/>
              <a:gd name="connsiteY494" fmla="*/ 2661196 h 4449429"/>
              <a:gd name="connsiteX495" fmla="*/ 2980870 w 18982931"/>
              <a:gd name="connsiteY495" fmla="*/ 2661194 h 4449429"/>
              <a:gd name="connsiteX496" fmla="*/ 2980870 w 18982931"/>
              <a:gd name="connsiteY496" fmla="*/ 3265442 h 4449429"/>
              <a:gd name="connsiteX497" fmla="*/ 3018648 w 18982931"/>
              <a:gd name="connsiteY497" fmla="*/ 3265442 h 4449429"/>
              <a:gd name="connsiteX498" fmla="*/ 3018648 w 18982931"/>
              <a:gd name="connsiteY498" fmla="*/ 2661194 h 4449429"/>
              <a:gd name="connsiteX499" fmla="*/ 2980870 w 18982931"/>
              <a:gd name="connsiteY499" fmla="*/ 2661194 h 4449429"/>
              <a:gd name="connsiteX500" fmla="*/ 16374516 w 18982931"/>
              <a:gd name="connsiteY500" fmla="*/ 2632791 h 4449429"/>
              <a:gd name="connsiteX501" fmla="*/ 16374516 w 18982931"/>
              <a:gd name="connsiteY501" fmla="*/ 3237039 h 4449429"/>
              <a:gd name="connsiteX502" fmla="*/ 16412296 w 18982931"/>
              <a:gd name="connsiteY502" fmla="*/ 3237039 h 4449429"/>
              <a:gd name="connsiteX503" fmla="*/ 16412296 w 18982931"/>
              <a:gd name="connsiteY503" fmla="*/ 2632791 h 4449429"/>
              <a:gd name="connsiteX504" fmla="*/ 16374516 w 18982931"/>
              <a:gd name="connsiteY504" fmla="*/ 2632791 h 4449429"/>
              <a:gd name="connsiteX505" fmla="*/ 16268931 w 18982931"/>
              <a:gd name="connsiteY505" fmla="*/ 2632791 h 4449429"/>
              <a:gd name="connsiteX506" fmla="*/ 16268931 w 18982931"/>
              <a:gd name="connsiteY506" fmla="*/ 3237039 h 4449429"/>
              <a:gd name="connsiteX507" fmla="*/ 16306709 w 18982931"/>
              <a:gd name="connsiteY507" fmla="*/ 3237039 h 4449429"/>
              <a:gd name="connsiteX508" fmla="*/ 16306709 w 18982931"/>
              <a:gd name="connsiteY508" fmla="*/ 2632791 h 4449429"/>
              <a:gd name="connsiteX509" fmla="*/ 16268931 w 18982931"/>
              <a:gd name="connsiteY509" fmla="*/ 2632791 h 4449429"/>
              <a:gd name="connsiteX510" fmla="*/ 16163344 w 18982931"/>
              <a:gd name="connsiteY510" fmla="*/ 2632791 h 4449429"/>
              <a:gd name="connsiteX511" fmla="*/ 16163344 w 18982931"/>
              <a:gd name="connsiteY511" fmla="*/ 3237039 h 4449429"/>
              <a:gd name="connsiteX512" fmla="*/ 16201125 w 18982931"/>
              <a:gd name="connsiteY512" fmla="*/ 3237039 h 4449429"/>
              <a:gd name="connsiteX513" fmla="*/ 16201125 w 18982931"/>
              <a:gd name="connsiteY513" fmla="*/ 2632791 h 4449429"/>
              <a:gd name="connsiteX514" fmla="*/ 16163344 w 18982931"/>
              <a:gd name="connsiteY514" fmla="*/ 2632791 h 4449429"/>
              <a:gd name="connsiteX515" fmla="*/ 16057760 w 18982931"/>
              <a:gd name="connsiteY515" fmla="*/ 2632791 h 4449429"/>
              <a:gd name="connsiteX516" fmla="*/ 16057760 w 18982931"/>
              <a:gd name="connsiteY516" fmla="*/ 3237039 h 4449429"/>
              <a:gd name="connsiteX517" fmla="*/ 16095537 w 18982931"/>
              <a:gd name="connsiteY517" fmla="*/ 3237039 h 4449429"/>
              <a:gd name="connsiteX518" fmla="*/ 16095537 w 18982931"/>
              <a:gd name="connsiteY518" fmla="*/ 2632791 h 4449429"/>
              <a:gd name="connsiteX519" fmla="*/ 16057760 w 18982931"/>
              <a:gd name="connsiteY519" fmla="*/ 2632791 h 4449429"/>
              <a:gd name="connsiteX520" fmla="*/ 16480103 w 18982931"/>
              <a:gd name="connsiteY520" fmla="*/ 2632790 h 4449429"/>
              <a:gd name="connsiteX521" fmla="*/ 16480103 w 18982931"/>
              <a:gd name="connsiteY521" fmla="*/ 3237037 h 4449429"/>
              <a:gd name="connsiteX522" fmla="*/ 16517880 w 18982931"/>
              <a:gd name="connsiteY522" fmla="*/ 3237037 h 4449429"/>
              <a:gd name="connsiteX523" fmla="*/ 16517880 w 18982931"/>
              <a:gd name="connsiteY523" fmla="*/ 2632790 h 4449429"/>
              <a:gd name="connsiteX524" fmla="*/ 16480103 w 18982931"/>
              <a:gd name="connsiteY524" fmla="*/ 2632790 h 4449429"/>
              <a:gd name="connsiteX525" fmla="*/ 1596781 w 18982931"/>
              <a:gd name="connsiteY525" fmla="*/ 2622561 h 4449429"/>
              <a:gd name="connsiteX526" fmla="*/ 1596781 w 18982931"/>
              <a:gd name="connsiteY526" fmla="*/ 2668261 h 4449429"/>
              <a:gd name="connsiteX527" fmla="*/ 1805629 w 18982931"/>
              <a:gd name="connsiteY527" fmla="*/ 2668261 h 4449429"/>
              <a:gd name="connsiteX528" fmla="*/ 1805629 w 18982931"/>
              <a:gd name="connsiteY528" fmla="*/ 2622561 h 4449429"/>
              <a:gd name="connsiteX529" fmla="*/ 1596781 w 18982931"/>
              <a:gd name="connsiteY529" fmla="*/ 2622561 h 4449429"/>
              <a:gd name="connsiteX530" fmla="*/ 1596781 w 18982931"/>
              <a:gd name="connsiteY530" fmla="*/ 2530932 h 4449429"/>
              <a:gd name="connsiteX531" fmla="*/ 1596781 w 18982931"/>
              <a:gd name="connsiteY531" fmla="*/ 2576632 h 4449429"/>
              <a:gd name="connsiteX532" fmla="*/ 1805629 w 18982931"/>
              <a:gd name="connsiteY532" fmla="*/ 2576632 h 4449429"/>
              <a:gd name="connsiteX533" fmla="*/ 1805629 w 18982931"/>
              <a:gd name="connsiteY533" fmla="*/ 2530932 h 4449429"/>
              <a:gd name="connsiteX534" fmla="*/ 1596781 w 18982931"/>
              <a:gd name="connsiteY534" fmla="*/ 2530932 h 4449429"/>
              <a:gd name="connsiteX535" fmla="*/ 1596781 w 18982931"/>
              <a:gd name="connsiteY535" fmla="*/ 2439301 h 4449429"/>
              <a:gd name="connsiteX536" fmla="*/ 1596781 w 18982931"/>
              <a:gd name="connsiteY536" fmla="*/ 2485002 h 4449429"/>
              <a:gd name="connsiteX537" fmla="*/ 1805629 w 18982931"/>
              <a:gd name="connsiteY537" fmla="*/ 2485002 h 4449429"/>
              <a:gd name="connsiteX538" fmla="*/ 1805629 w 18982931"/>
              <a:gd name="connsiteY538" fmla="*/ 2439301 h 4449429"/>
              <a:gd name="connsiteX539" fmla="*/ 1596781 w 18982931"/>
              <a:gd name="connsiteY539" fmla="*/ 2439301 h 4449429"/>
              <a:gd name="connsiteX540" fmla="*/ 17217171 w 18982931"/>
              <a:gd name="connsiteY540" fmla="*/ 2397981 h 4449429"/>
              <a:gd name="connsiteX541" fmla="*/ 17217171 w 18982931"/>
              <a:gd name="connsiteY541" fmla="*/ 2434557 h 4449429"/>
              <a:gd name="connsiteX542" fmla="*/ 17582931 w 18982931"/>
              <a:gd name="connsiteY542" fmla="*/ 2434557 h 4449429"/>
              <a:gd name="connsiteX543" fmla="*/ 17582931 w 18982931"/>
              <a:gd name="connsiteY543" fmla="*/ 2397981 h 4449429"/>
              <a:gd name="connsiteX544" fmla="*/ 17217171 w 18982931"/>
              <a:gd name="connsiteY544" fmla="*/ 2397981 h 4449429"/>
              <a:gd name="connsiteX545" fmla="*/ 9762349 w 18982931"/>
              <a:gd name="connsiteY545" fmla="*/ 2057780 h 4449429"/>
              <a:gd name="connsiteX546" fmla="*/ 9762349 w 18982931"/>
              <a:gd name="connsiteY546" fmla="*/ 2266627 h 4449429"/>
              <a:gd name="connsiteX547" fmla="*/ 9808049 w 18982931"/>
              <a:gd name="connsiteY547" fmla="*/ 2266627 h 4449429"/>
              <a:gd name="connsiteX548" fmla="*/ 9808049 w 18982931"/>
              <a:gd name="connsiteY548" fmla="*/ 2057780 h 4449429"/>
              <a:gd name="connsiteX549" fmla="*/ 9762349 w 18982931"/>
              <a:gd name="connsiteY549" fmla="*/ 2057780 h 4449429"/>
              <a:gd name="connsiteX550" fmla="*/ 9670720 w 18982931"/>
              <a:gd name="connsiteY550" fmla="*/ 2057780 h 4449429"/>
              <a:gd name="connsiteX551" fmla="*/ 9670720 w 18982931"/>
              <a:gd name="connsiteY551" fmla="*/ 2266627 h 4449429"/>
              <a:gd name="connsiteX552" fmla="*/ 9716420 w 18982931"/>
              <a:gd name="connsiteY552" fmla="*/ 2266627 h 4449429"/>
              <a:gd name="connsiteX553" fmla="*/ 9716420 w 18982931"/>
              <a:gd name="connsiteY553" fmla="*/ 2057780 h 4449429"/>
              <a:gd name="connsiteX554" fmla="*/ 9670720 w 18982931"/>
              <a:gd name="connsiteY554" fmla="*/ 2057780 h 4449429"/>
              <a:gd name="connsiteX555" fmla="*/ 9579089 w 18982931"/>
              <a:gd name="connsiteY555" fmla="*/ 2057780 h 4449429"/>
              <a:gd name="connsiteX556" fmla="*/ 9579089 w 18982931"/>
              <a:gd name="connsiteY556" fmla="*/ 2266627 h 4449429"/>
              <a:gd name="connsiteX557" fmla="*/ 9624790 w 18982931"/>
              <a:gd name="connsiteY557" fmla="*/ 2266627 h 4449429"/>
              <a:gd name="connsiteX558" fmla="*/ 9624790 w 18982931"/>
              <a:gd name="connsiteY558" fmla="*/ 2057780 h 4449429"/>
              <a:gd name="connsiteX559" fmla="*/ 9579089 w 18982931"/>
              <a:gd name="connsiteY559" fmla="*/ 2057780 h 4449429"/>
              <a:gd name="connsiteX560" fmla="*/ 9487461 w 18982931"/>
              <a:gd name="connsiteY560" fmla="*/ 2057780 h 4449429"/>
              <a:gd name="connsiteX561" fmla="*/ 9487461 w 18982931"/>
              <a:gd name="connsiteY561" fmla="*/ 2266627 h 4449429"/>
              <a:gd name="connsiteX562" fmla="*/ 9533161 w 18982931"/>
              <a:gd name="connsiteY562" fmla="*/ 2266627 h 4449429"/>
              <a:gd name="connsiteX563" fmla="*/ 9533161 w 18982931"/>
              <a:gd name="connsiteY563" fmla="*/ 2057780 h 4449429"/>
              <a:gd name="connsiteX564" fmla="*/ 9487461 w 18982931"/>
              <a:gd name="connsiteY564" fmla="*/ 2057780 h 4449429"/>
              <a:gd name="connsiteX565" fmla="*/ 9395836 w 18982931"/>
              <a:gd name="connsiteY565" fmla="*/ 2057780 h 4449429"/>
              <a:gd name="connsiteX566" fmla="*/ 9395836 w 18982931"/>
              <a:gd name="connsiteY566" fmla="*/ 2266627 h 4449429"/>
              <a:gd name="connsiteX567" fmla="*/ 9441534 w 18982931"/>
              <a:gd name="connsiteY567" fmla="*/ 2266627 h 4449429"/>
              <a:gd name="connsiteX568" fmla="*/ 9441534 w 18982931"/>
              <a:gd name="connsiteY568" fmla="*/ 2057780 h 4449429"/>
              <a:gd name="connsiteX569" fmla="*/ 9395836 w 18982931"/>
              <a:gd name="connsiteY569" fmla="*/ 2057780 h 4449429"/>
              <a:gd name="connsiteX570" fmla="*/ 9304202 w 18982931"/>
              <a:gd name="connsiteY570" fmla="*/ 2057780 h 4449429"/>
              <a:gd name="connsiteX571" fmla="*/ 9304202 w 18982931"/>
              <a:gd name="connsiteY571" fmla="*/ 2266627 h 4449429"/>
              <a:gd name="connsiteX572" fmla="*/ 9349902 w 18982931"/>
              <a:gd name="connsiteY572" fmla="*/ 2266627 h 4449429"/>
              <a:gd name="connsiteX573" fmla="*/ 9349902 w 18982931"/>
              <a:gd name="connsiteY573" fmla="*/ 2057780 h 4449429"/>
              <a:gd name="connsiteX574" fmla="*/ 9304202 w 18982931"/>
              <a:gd name="connsiteY574" fmla="*/ 2057780 h 4449429"/>
              <a:gd name="connsiteX575" fmla="*/ 9212570 w 18982931"/>
              <a:gd name="connsiteY575" fmla="*/ 2057780 h 4449429"/>
              <a:gd name="connsiteX576" fmla="*/ 9212570 w 18982931"/>
              <a:gd name="connsiteY576" fmla="*/ 2266627 h 4449429"/>
              <a:gd name="connsiteX577" fmla="*/ 9258270 w 18982931"/>
              <a:gd name="connsiteY577" fmla="*/ 2266627 h 4449429"/>
              <a:gd name="connsiteX578" fmla="*/ 9258270 w 18982931"/>
              <a:gd name="connsiteY578" fmla="*/ 2057780 h 4449429"/>
              <a:gd name="connsiteX579" fmla="*/ 9212570 w 18982931"/>
              <a:gd name="connsiteY579" fmla="*/ 2057780 h 4449429"/>
              <a:gd name="connsiteX580" fmla="*/ 14092702 w 18982931"/>
              <a:gd name="connsiteY580" fmla="*/ 1859157 h 4449429"/>
              <a:gd name="connsiteX581" fmla="*/ 14092702 w 18982931"/>
              <a:gd name="connsiteY581" fmla="*/ 1895733 h 4449429"/>
              <a:gd name="connsiteX582" fmla="*/ 14458462 w 18982931"/>
              <a:gd name="connsiteY582" fmla="*/ 1895733 h 4449429"/>
              <a:gd name="connsiteX583" fmla="*/ 14458462 w 18982931"/>
              <a:gd name="connsiteY583" fmla="*/ 1859157 h 4449429"/>
              <a:gd name="connsiteX584" fmla="*/ 14092702 w 18982931"/>
              <a:gd name="connsiteY584" fmla="*/ 1859157 h 4449429"/>
              <a:gd name="connsiteX585" fmla="*/ 17871603 w 18982931"/>
              <a:gd name="connsiteY585" fmla="*/ 1806939 h 4449429"/>
              <a:gd name="connsiteX586" fmla="*/ 17871603 w 18982931"/>
              <a:gd name="connsiteY586" fmla="*/ 1809649 h 4449429"/>
              <a:gd name="connsiteX587" fmla="*/ 17871627 w 18982931"/>
              <a:gd name="connsiteY587" fmla="*/ 1809649 h 4449429"/>
              <a:gd name="connsiteX588" fmla="*/ 17871603 w 18982931"/>
              <a:gd name="connsiteY588" fmla="*/ 1806939 h 4449429"/>
              <a:gd name="connsiteX589" fmla="*/ 18172695 w 18982931"/>
              <a:gd name="connsiteY589" fmla="*/ 1733739 h 4449429"/>
              <a:gd name="connsiteX590" fmla="*/ 18172695 w 18982931"/>
              <a:gd name="connsiteY590" fmla="*/ 1870899 h 4449429"/>
              <a:gd name="connsiteX591" fmla="*/ 18209271 w 18982931"/>
              <a:gd name="connsiteY591" fmla="*/ 1870899 h 4449429"/>
              <a:gd name="connsiteX592" fmla="*/ 18209271 w 18982931"/>
              <a:gd name="connsiteY592" fmla="*/ 1733739 h 4449429"/>
              <a:gd name="connsiteX593" fmla="*/ 18172695 w 18982931"/>
              <a:gd name="connsiteY593" fmla="*/ 1733739 h 4449429"/>
              <a:gd name="connsiteX594" fmla="*/ 18104295 w 18982931"/>
              <a:gd name="connsiteY594" fmla="*/ 1733739 h 4449429"/>
              <a:gd name="connsiteX595" fmla="*/ 18104295 w 18982931"/>
              <a:gd name="connsiteY595" fmla="*/ 1870899 h 4449429"/>
              <a:gd name="connsiteX596" fmla="*/ 18140871 w 18982931"/>
              <a:gd name="connsiteY596" fmla="*/ 1870899 h 4449429"/>
              <a:gd name="connsiteX597" fmla="*/ 18140871 w 18982931"/>
              <a:gd name="connsiteY597" fmla="*/ 1733739 h 4449429"/>
              <a:gd name="connsiteX598" fmla="*/ 18104295 w 18982931"/>
              <a:gd name="connsiteY598" fmla="*/ 1733739 h 4449429"/>
              <a:gd name="connsiteX599" fmla="*/ 18035895 w 18982931"/>
              <a:gd name="connsiteY599" fmla="*/ 1733739 h 4449429"/>
              <a:gd name="connsiteX600" fmla="*/ 18035895 w 18982931"/>
              <a:gd name="connsiteY600" fmla="*/ 1870899 h 4449429"/>
              <a:gd name="connsiteX601" fmla="*/ 18072471 w 18982931"/>
              <a:gd name="connsiteY601" fmla="*/ 1870899 h 4449429"/>
              <a:gd name="connsiteX602" fmla="*/ 18072471 w 18982931"/>
              <a:gd name="connsiteY602" fmla="*/ 1733739 h 4449429"/>
              <a:gd name="connsiteX603" fmla="*/ 18035895 w 18982931"/>
              <a:gd name="connsiteY603" fmla="*/ 1733739 h 4449429"/>
              <a:gd name="connsiteX604" fmla="*/ 17967493 w 18982931"/>
              <a:gd name="connsiteY604" fmla="*/ 1733739 h 4449429"/>
              <a:gd name="connsiteX605" fmla="*/ 17967493 w 18982931"/>
              <a:gd name="connsiteY605" fmla="*/ 1870899 h 4449429"/>
              <a:gd name="connsiteX606" fmla="*/ 18004069 w 18982931"/>
              <a:gd name="connsiteY606" fmla="*/ 1870899 h 4449429"/>
              <a:gd name="connsiteX607" fmla="*/ 18004069 w 18982931"/>
              <a:gd name="connsiteY607" fmla="*/ 1733739 h 4449429"/>
              <a:gd name="connsiteX608" fmla="*/ 17967493 w 18982931"/>
              <a:gd name="connsiteY608" fmla="*/ 1733739 h 4449429"/>
              <a:gd name="connsiteX609" fmla="*/ 14251161 w 18982931"/>
              <a:gd name="connsiteY609" fmla="*/ 868400 h 4449429"/>
              <a:gd name="connsiteX610" fmla="*/ 14251161 w 18982931"/>
              <a:gd name="connsiteY610" fmla="*/ 1005560 h 4449429"/>
              <a:gd name="connsiteX611" fmla="*/ 14287737 w 18982931"/>
              <a:gd name="connsiteY611" fmla="*/ 1005560 h 4449429"/>
              <a:gd name="connsiteX612" fmla="*/ 14287737 w 18982931"/>
              <a:gd name="connsiteY612" fmla="*/ 868400 h 4449429"/>
              <a:gd name="connsiteX613" fmla="*/ 14251161 w 18982931"/>
              <a:gd name="connsiteY613" fmla="*/ 868400 h 4449429"/>
              <a:gd name="connsiteX614" fmla="*/ 14182760 w 18982931"/>
              <a:gd name="connsiteY614" fmla="*/ 868400 h 4449429"/>
              <a:gd name="connsiteX615" fmla="*/ 14182760 w 18982931"/>
              <a:gd name="connsiteY615" fmla="*/ 1005560 h 4449429"/>
              <a:gd name="connsiteX616" fmla="*/ 14219336 w 18982931"/>
              <a:gd name="connsiteY616" fmla="*/ 1005560 h 4449429"/>
              <a:gd name="connsiteX617" fmla="*/ 14219336 w 18982931"/>
              <a:gd name="connsiteY617" fmla="*/ 868400 h 4449429"/>
              <a:gd name="connsiteX618" fmla="*/ 14182760 w 18982931"/>
              <a:gd name="connsiteY618" fmla="*/ 868400 h 4449429"/>
              <a:gd name="connsiteX619" fmla="*/ 14114359 w 18982931"/>
              <a:gd name="connsiteY619" fmla="*/ 868400 h 4449429"/>
              <a:gd name="connsiteX620" fmla="*/ 14114359 w 18982931"/>
              <a:gd name="connsiteY620" fmla="*/ 1005560 h 4449429"/>
              <a:gd name="connsiteX621" fmla="*/ 14150935 w 18982931"/>
              <a:gd name="connsiteY621" fmla="*/ 1005560 h 4449429"/>
              <a:gd name="connsiteX622" fmla="*/ 14150935 w 18982931"/>
              <a:gd name="connsiteY622" fmla="*/ 868400 h 4449429"/>
              <a:gd name="connsiteX623" fmla="*/ 14114359 w 18982931"/>
              <a:gd name="connsiteY623" fmla="*/ 868400 h 4449429"/>
              <a:gd name="connsiteX624" fmla="*/ 4788216 w 18982931"/>
              <a:gd name="connsiteY624" fmla="*/ 807315 h 4449429"/>
              <a:gd name="connsiteX625" fmla="*/ 4788216 w 18982931"/>
              <a:gd name="connsiteY625" fmla="*/ 944475 h 4449429"/>
              <a:gd name="connsiteX626" fmla="*/ 4824792 w 18982931"/>
              <a:gd name="connsiteY626" fmla="*/ 944475 h 4449429"/>
              <a:gd name="connsiteX627" fmla="*/ 4824792 w 18982931"/>
              <a:gd name="connsiteY627" fmla="*/ 807315 h 4449429"/>
              <a:gd name="connsiteX628" fmla="*/ 4788216 w 18982931"/>
              <a:gd name="connsiteY628" fmla="*/ 807315 h 4449429"/>
              <a:gd name="connsiteX629" fmla="*/ 4719815 w 18982931"/>
              <a:gd name="connsiteY629" fmla="*/ 807315 h 4449429"/>
              <a:gd name="connsiteX630" fmla="*/ 4719815 w 18982931"/>
              <a:gd name="connsiteY630" fmla="*/ 944475 h 4449429"/>
              <a:gd name="connsiteX631" fmla="*/ 4756391 w 18982931"/>
              <a:gd name="connsiteY631" fmla="*/ 944475 h 4449429"/>
              <a:gd name="connsiteX632" fmla="*/ 4756391 w 18982931"/>
              <a:gd name="connsiteY632" fmla="*/ 807315 h 4449429"/>
              <a:gd name="connsiteX633" fmla="*/ 4719815 w 18982931"/>
              <a:gd name="connsiteY633" fmla="*/ 807315 h 4449429"/>
              <a:gd name="connsiteX634" fmla="*/ 4651414 w 18982931"/>
              <a:gd name="connsiteY634" fmla="*/ 807315 h 4449429"/>
              <a:gd name="connsiteX635" fmla="*/ 4651414 w 18982931"/>
              <a:gd name="connsiteY635" fmla="*/ 944475 h 4449429"/>
              <a:gd name="connsiteX636" fmla="*/ 4687992 w 18982931"/>
              <a:gd name="connsiteY636" fmla="*/ 944475 h 4449429"/>
              <a:gd name="connsiteX637" fmla="*/ 4687992 w 18982931"/>
              <a:gd name="connsiteY637" fmla="*/ 807315 h 4449429"/>
              <a:gd name="connsiteX638" fmla="*/ 4651414 w 18982931"/>
              <a:gd name="connsiteY638" fmla="*/ 807315 h 4449429"/>
              <a:gd name="connsiteX639" fmla="*/ 2212838 w 18982931"/>
              <a:gd name="connsiteY639" fmla="*/ 748887 h 4449429"/>
              <a:gd name="connsiteX640" fmla="*/ 2212838 w 18982931"/>
              <a:gd name="connsiteY640" fmla="*/ 886047 h 4449429"/>
              <a:gd name="connsiteX641" fmla="*/ 2249414 w 18982931"/>
              <a:gd name="connsiteY641" fmla="*/ 886047 h 4449429"/>
              <a:gd name="connsiteX642" fmla="*/ 2249414 w 18982931"/>
              <a:gd name="connsiteY642" fmla="*/ 748887 h 4449429"/>
              <a:gd name="connsiteX643" fmla="*/ 2212838 w 18982931"/>
              <a:gd name="connsiteY643" fmla="*/ 748887 h 4449429"/>
              <a:gd name="connsiteX644" fmla="*/ 2144438 w 18982931"/>
              <a:gd name="connsiteY644" fmla="*/ 748887 h 4449429"/>
              <a:gd name="connsiteX645" fmla="*/ 2144438 w 18982931"/>
              <a:gd name="connsiteY645" fmla="*/ 886047 h 4449429"/>
              <a:gd name="connsiteX646" fmla="*/ 2181014 w 18982931"/>
              <a:gd name="connsiteY646" fmla="*/ 886047 h 4449429"/>
              <a:gd name="connsiteX647" fmla="*/ 2181014 w 18982931"/>
              <a:gd name="connsiteY647" fmla="*/ 748887 h 4449429"/>
              <a:gd name="connsiteX648" fmla="*/ 2144438 w 18982931"/>
              <a:gd name="connsiteY648" fmla="*/ 748887 h 4449429"/>
              <a:gd name="connsiteX649" fmla="*/ 2076037 w 18982931"/>
              <a:gd name="connsiteY649" fmla="*/ 748887 h 4449429"/>
              <a:gd name="connsiteX650" fmla="*/ 2076037 w 18982931"/>
              <a:gd name="connsiteY650" fmla="*/ 886047 h 4449429"/>
              <a:gd name="connsiteX651" fmla="*/ 2112612 w 18982931"/>
              <a:gd name="connsiteY651" fmla="*/ 886047 h 4449429"/>
              <a:gd name="connsiteX652" fmla="*/ 2112612 w 18982931"/>
              <a:gd name="connsiteY652" fmla="*/ 748887 h 4449429"/>
              <a:gd name="connsiteX653" fmla="*/ 2076037 w 18982931"/>
              <a:gd name="connsiteY653" fmla="*/ 748887 h 4449429"/>
              <a:gd name="connsiteX654" fmla="*/ 2007635 w 18982931"/>
              <a:gd name="connsiteY654" fmla="*/ 748887 h 4449429"/>
              <a:gd name="connsiteX655" fmla="*/ 2007635 w 18982931"/>
              <a:gd name="connsiteY655" fmla="*/ 886047 h 4449429"/>
              <a:gd name="connsiteX656" fmla="*/ 2044211 w 18982931"/>
              <a:gd name="connsiteY656" fmla="*/ 886047 h 4449429"/>
              <a:gd name="connsiteX657" fmla="*/ 2044211 w 18982931"/>
              <a:gd name="connsiteY657" fmla="*/ 748887 h 4449429"/>
              <a:gd name="connsiteX658" fmla="*/ 2007635 w 18982931"/>
              <a:gd name="connsiteY658" fmla="*/ 748887 h 4449429"/>
              <a:gd name="connsiteX659" fmla="*/ 17088019 w 18982931"/>
              <a:gd name="connsiteY659" fmla="*/ 737716 h 4449429"/>
              <a:gd name="connsiteX660" fmla="*/ 17088019 w 18982931"/>
              <a:gd name="connsiteY660" fmla="*/ 825107 h 4449429"/>
              <a:gd name="connsiteX661" fmla="*/ 17124595 w 18982931"/>
              <a:gd name="connsiteY661" fmla="*/ 825107 h 4449429"/>
              <a:gd name="connsiteX662" fmla="*/ 17124595 w 18982931"/>
              <a:gd name="connsiteY662" fmla="*/ 737716 h 4449429"/>
              <a:gd name="connsiteX663" fmla="*/ 17088019 w 18982931"/>
              <a:gd name="connsiteY663" fmla="*/ 737716 h 4449429"/>
              <a:gd name="connsiteX664" fmla="*/ 17021803 w 18982931"/>
              <a:gd name="connsiteY664" fmla="*/ 737716 h 4449429"/>
              <a:gd name="connsiteX665" fmla="*/ 17021803 w 18982931"/>
              <a:gd name="connsiteY665" fmla="*/ 825107 h 4449429"/>
              <a:gd name="connsiteX666" fmla="*/ 17058379 w 18982931"/>
              <a:gd name="connsiteY666" fmla="*/ 825107 h 4449429"/>
              <a:gd name="connsiteX667" fmla="*/ 17058379 w 18982931"/>
              <a:gd name="connsiteY667" fmla="*/ 737716 h 4449429"/>
              <a:gd name="connsiteX668" fmla="*/ 17021803 w 18982931"/>
              <a:gd name="connsiteY668" fmla="*/ 737716 h 4449429"/>
              <a:gd name="connsiteX669" fmla="*/ 16955591 w 18982931"/>
              <a:gd name="connsiteY669" fmla="*/ 737716 h 4449429"/>
              <a:gd name="connsiteX670" fmla="*/ 16955591 w 18982931"/>
              <a:gd name="connsiteY670" fmla="*/ 825107 h 4449429"/>
              <a:gd name="connsiteX671" fmla="*/ 16992167 w 18982931"/>
              <a:gd name="connsiteY671" fmla="*/ 825107 h 4449429"/>
              <a:gd name="connsiteX672" fmla="*/ 16992167 w 18982931"/>
              <a:gd name="connsiteY672" fmla="*/ 737716 h 4449429"/>
              <a:gd name="connsiteX673" fmla="*/ 16955591 w 18982931"/>
              <a:gd name="connsiteY673" fmla="*/ 737716 h 4449429"/>
              <a:gd name="connsiteX674" fmla="*/ 16889375 w 18982931"/>
              <a:gd name="connsiteY674" fmla="*/ 737716 h 4449429"/>
              <a:gd name="connsiteX675" fmla="*/ 16889375 w 18982931"/>
              <a:gd name="connsiteY675" fmla="*/ 825107 h 4449429"/>
              <a:gd name="connsiteX676" fmla="*/ 16925951 w 18982931"/>
              <a:gd name="connsiteY676" fmla="*/ 825107 h 4449429"/>
              <a:gd name="connsiteX677" fmla="*/ 16925951 w 18982931"/>
              <a:gd name="connsiteY677" fmla="*/ 737716 h 4449429"/>
              <a:gd name="connsiteX678" fmla="*/ 16889375 w 18982931"/>
              <a:gd name="connsiteY678" fmla="*/ 737716 h 4449429"/>
              <a:gd name="connsiteX679" fmla="*/ 16823163 w 18982931"/>
              <a:gd name="connsiteY679" fmla="*/ 737716 h 4449429"/>
              <a:gd name="connsiteX680" fmla="*/ 16823163 w 18982931"/>
              <a:gd name="connsiteY680" fmla="*/ 825107 h 4449429"/>
              <a:gd name="connsiteX681" fmla="*/ 16859739 w 18982931"/>
              <a:gd name="connsiteY681" fmla="*/ 825107 h 4449429"/>
              <a:gd name="connsiteX682" fmla="*/ 16859739 w 18982931"/>
              <a:gd name="connsiteY682" fmla="*/ 737716 h 4449429"/>
              <a:gd name="connsiteX683" fmla="*/ 16823163 w 18982931"/>
              <a:gd name="connsiteY683" fmla="*/ 737716 h 4449429"/>
              <a:gd name="connsiteX684" fmla="*/ 16756948 w 18982931"/>
              <a:gd name="connsiteY684" fmla="*/ 737716 h 4449429"/>
              <a:gd name="connsiteX685" fmla="*/ 16756948 w 18982931"/>
              <a:gd name="connsiteY685" fmla="*/ 825107 h 4449429"/>
              <a:gd name="connsiteX686" fmla="*/ 16793523 w 18982931"/>
              <a:gd name="connsiteY686" fmla="*/ 825107 h 4449429"/>
              <a:gd name="connsiteX687" fmla="*/ 16793523 w 18982931"/>
              <a:gd name="connsiteY687" fmla="*/ 737716 h 4449429"/>
              <a:gd name="connsiteX688" fmla="*/ 16756948 w 18982931"/>
              <a:gd name="connsiteY688" fmla="*/ 737716 h 4449429"/>
              <a:gd name="connsiteX689" fmla="*/ 13739104 w 18982931"/>
              <a:gd name="connsiteY689" fmla="*/ 0 h 4449429"/>
              <a:gd name="connsiteX690" fmla="*/ 13842002 w 18982931"/>
              <a:gd name="connsiteY690" fmla="*/ 0 h 4449429"/>
              <a:gd name="connsiteX691" fmla="*/ 13883163 w 18982931"/>
              <a:gd name="connsiteY691" fmla="*/ 428067 h 4449429"/>
              <a:gd name="connsiteX692" fmla="*/ 13883163 w 18982931"/>
              <a:gd name="connsiteY692" fmla="*/ 456882 h 4449429"/>
              <a:gd name="connsiteX693" fmla="*/ 13907863 w 18982931"/>
              <a:gd name="connsiteY693" fmla="*/ 954919 h 4449429"/>
              <a:gd name="connsiteX694" fmla="*/ 13911978 w 18982931"/>
              <a:gd name="connsiteY694" fmla="*/ 1679340 h 4449429"/>
              <a:gd name="connsiteX695" fmla="*/ 13916091 w 18982931"/>
              <a:gd name="connsiteY695" fmla="*/ 2058015 h 4449429"/>
              <a:gd name="connsiteX696" fmla="*/ 13936673 w 18982931"/>
              <a:gd name="connsiteY696" fmla="*/ 2086829 h 4449429"/>
              <a:gd name="connsiteX697" fmla="*/ 13953138 w 18982931"/>
              <a:gd name="connsiteY697" fmla="*/ 2058015 h 4449429"/>
              <a:gd name="connsiteX698" fmla="*/ 13953138 w 18982931"/>
              <a:gd name="connsiteY698" fmla="*/ 1955115 h 4449429"/>
              <a:gd name="connsiteX699" fmla="*/ 13965483 w 18982931"/>
              <a:gd name="connsiteY699" fmla="*/ 1922188 h 4449429"/>
              <a:gd name="connsiteX700" fmla="*/ 13986066 w 18982931"/>
              <a:gd name="connsiteY700" fmla="*/ 1876909 h 4449429"/>
              <a:gd name="connsiteX701" fmla="*/ 13986066 w 18982931"/>
              <a:gd name="connsiteY701" fmla="*/ 1625834 h 4449429"/>
              <a:gd name="connsiteX702" fmla="*/ 14051922 w 18982931"/>
              <a:gd name="connsiteY702" fmla="*/ 1617602 h 4449429"/>
              <a:gd name="connsiteX703" fmla="*/ 14047992 w 18982931"/>
              <a:gd name="connsiteY703" fmla="*/ 1005560 h 4449429"/>
              <a:gd name="connsiteX704" fmla="*/ 14082534 w 18982931"/>
              <a:gd name="connsiteY704" fmla="*/ 1005560 h 4449429"/>
              <a:gd name="connsiteX705" fmla="*/ 14082534 w 18982931"/>
              <a:gd name="connsiteY705" fmla="*/ 868400 h 4449429"/>
              <a:gd name="connsiteX706" fmla="*/ 14047111 w 18982931"/>
              <a:gd name="connsiteY706" fmla="*/ 868400 h 4449429"/>
              <a:gd name="connsiteX707" fmla="*/ 14046442 w 18982931"/>
              <a:gd name="connsiteY707" fmla="*/ 764191 h 4449429"/>
              <a:gd name="connsiteX708" fmla="*/ 14187749 w 18982931"/>
              <a:gd name="connsiteY708" fmla="*/ 436300 h 4449429"/>
              <a:gd name="connsiteX709" fmla="*/ 14212445 w 18982931"/>
              <a:gd name="connsiteY709" fmla="*/ 411603 h 4449429"/>
              <a:gd name="connsiteX710" fmla="*/ 14410015 w 18982931"/>
              <a:gd name="connsiteY710" fmla="*/ 444532 h 4449429"/>
              <a:gd name="connsiteX711" fmla="*/ 14442947 w 18982931"/>
              <a:gd name="connsiteY711" fmla="*/ 275776 h 4449429"/>
              <a:gd name="connsiteX712" fmla="*/ 14479990 w 18982931"/>
              <a:gd name="connsiteY712" fmla="*/ 246961 h 4449429"/>
              <a:gd name="connsiteX713" fmla="*/ 14517032 w 18982931"/>
              <a:gd name="connsiteY713" fmla="*/ 271658 h 4449429"/>
              <a:gd name="connsiteX714" fmla="*/ 14574655 w 18982931"/>
              <a:gd name="connsiteY714" fmla="*/ 522739 h 4449429"/>
              <a:gd name="connsiteX715" fmla="*/ 14603469 w 18982931"/>
              <a:gd name="connsiteY715" fmla="*/ 1123678 h 4449429"/>
              <a:gd name="connsiteX716" fmla="*/ 14603469 w 18982931"/>
              <a:gd name="connsiteY716" fmla="*/ 1617602 h 4449429"/>
              <a:gd name="connsiteX717" fmla="*/ 14595237 w 18982931"/>
              <a:gd name="connsiteY717" fmla="*/ 1683457 h 4449429"/>
              <a:gd name="connsiteX718" fmla="*/ 14607589 w 18982931"/>
              <a:gd name="connsiteY718" fmla="*/ 1753429 h 4449429"/>
              <a:gd name="connsiteX719" fmla="*/ 14656976 w 18982931"/>
              <a:gd name="connsiteY719" fmla="*/ 1753429 h 4449429"/>
              <a:gd name="connsiteX720" fmla="*/ 14706369 w 18982931"/>
              <a:gd name="connsiteY720" fmla="*/ 1568210 h 4449429"/>
              <a:gd name="connsiteX721" fmla="*/ 14722833 w 18982931"/>
              <a:gd name="connsiteY721" fmla="*/ 1568210 h 4449429"/>
              <a:gd name="connsiteX722" fmla="*/ 14768111 w 18982931"/>
              <a:gd name="connsiteY722" fmla="*/ 1753429 h 4449429"/>
              <a:gd name="connsiteX723" fmla="*/ 14875128 w 18982931"/>
              <a:gd name="connsiteY723" fmla="*/ 1753429 h 4449429"/>
              <a:gd name="connsiteX724" fmla="*/ 14883360 w 18982931"/>
              <a:gd name="connsiteY724" fmla="*/ 1827516 h 4449429"/>
              <a:gd name="connsiteX725" fmla="*/ 14940984 w 18982931"/>
              <a:gd name="connsiteY725" fmla="*/ 1827516 h 4449429"/>
              <a:gd name="connsiteX726" fmla="*/ 15019191 w 18982931"/>
              <a:gd name="connsiteY726" fmla="*/ 1625834 h 4449429"/>
              <a:gd name="connsiteX727" fmla="*/ 15043883 w 18982931"/>
              <a:gd name="connsiteY727" fmla="*/ 1090750 h 4449429"/>
              <a:gd name="connsiteX728" fmla="*/ 15134436 w 18982931"/>
              <a:gd name="connsiteY728" fmla="*/ 1000197 h 4449429"/>
              <a:gd name="connsiteX729" fmla="*/ 15212643 w 18982931"/>
              <a:gd name="connsiteY729" fmla="*/ 1078400 h 4449429"/>
              <a:gd name="connsiteX730" fmla="*/ 15212643 w 18982931"/>
              <a:gd name="connsiteY730" fmla="*/ 1152488 h 4449429"/>
              <a:gd name="connsiteX731" fmla="*/ 15224993 w 18982931"/>
              <a:gd name="connsiteY731" fmla="*/ 1119560 h 4449429"/>
              <a:gd name="connsiteX732" fmla="*/ 15237338 w 18982931"/>
              <a:gd name="connsiteY732" fmla="*/ 563899 h 4449429"/>
              <a:gd name="connsiteX733" fmla="*/ 15290845 w 18982931"/>
              <a:gd name="connsiteY733" fmla="*/ 382793 h 4449429"/>
              <a:gd name="connsiteX734" fmla="*/ 15323772 w 18982931"/>
              <a:gd name="connsiteY734" fmla="*/ 300473 h 4449429"/>
              <a:gd name="connsiteX735" fmla="*/ 15364932 w 18982931"/>
              <a:gd name="connsiteY735" fmla="*/ 259313 h 4449429"/>
              <a:gd name="connsiteX736" fmla="*/ 15389634 w 18982931"/>
              <a:gd name="connsiteY736" fmla="*/ 296354 h 4449429"/>
              <a:gd name="connsiteX737" fmla="*/ 15401979 w 18982931"/>
              <a:gd name="connsiteY737" fmla="*/ 411603 h 4449429"/>
              <a:gd name="connsiteX738" fmla="*/ 15451371 w 18982931"/>
              <a:gd name="connsiteY738" fmla="*/ 703843 h 4449429"/>
              <a:gd name="connsiteX739" fmla="*/ 15455486 w 18982931"/>
              <a:gd name="connsiteY739" fmla="*/ 1173070 h 4449429"/>
              <a:gd name="connsiteX740" fmla="*/ 15455486 w 18982931"/>
              <a:gd name="connsiteY740" fmla="*/ 1238927 h 4449429"/>
              <a:gd name="connsiteX741" fmla="*/ 15727143 w 18982931"/>
              <a:gd name="connsiteY741" fmla="*/ 1238927 h 4449429"/>
              <a:gd name="connsiteX742" fmla="*/ 15727143 w 18982931"/>
              <a:gd name="connsiteY742" fmla="*/ 1465306 h 4449429"/>
              <a:gd name="connsiteX743" fmla="*/ 15772422 w 18982931"/>
              <a:gd name="connsiteY743" fmla="*/ 1469425 h 4449429"/>
              <a:gd name="connsiteX744" fmla="*/ 15850624 w 18982931"/>
              <a:gd name="connsiteY744" fmla="*/ 1551745 h 4449429"/>
              <a:gd name="connsiteX745" fmla="*/ 15850624 w 18982931"/>
              <a:gd name="connsiteY745" fmla="*/ 2224712 h 4449429"/>
              <a:gd name="connsiteX746" fmla="*/ 15923336 w 18982931"/>
              <a:gd name="connsiteY746" fmla="*/ 2224712 h 4449429"/>
              <a:gd name="connsiteX747" fmla="*/ 15924718 w 18982931"/>
              <a:gd name="connsiteY747" fmla="*/ 2177381 h 4449429"/>
              <a:gd name="connsiteX748" fmla="*/ 15982338 w 18982931"/>
              <a:gd name="connsiteY748" fmla="*/ 2103294 h 4449429"/>
              <a:gd name="connsiteX749" fmla="*/ 15986455 w 18982931"/>
              <a:gd name="connsiteY749" fmla="*/ 2045669 h 4449429"/>
              <a:gd name="connsiteX750" fmla="*/ 16002920 w 18982931"/>
              <a:gd name="connsiteY750" fmla="*/ 2033319 h 4449429"/>
              <a:gd name="connsiteX751" fmla="*/ 16015265 w 18982931"/>
              <a:gd name="connsiteY751" fmla="*/ 2041550 h 4449429"/>
              <a:gd name="connsiteX752" fmla="*/ 16056425 w 18982931"/>
              <a:gd name="connsiteY752" fmla="*/ 2210310 h 4449429"/>
              <a:gd name="connsiteX753" fmla="*/ 16056425 w 18982931"/>
              <a:gd name="connsiteY753" fmla="*/ 2276166 h 4449429"/>
              <a:gd name="connsiteX754" fmla="*/ 16077008 w 18982931"/>
              <a:gd name="connsiteY754" fmla="*/ 2276166 h 4449429"/>
              <a:gd name="connsiteX755" fmla="*/ 16097587 w 18982931"/>
              <a:gd name="connsiteY755" fmla="*/ 1938652 h 4449429"/>
              <a:gd name="connsiteX756" fmla="*/ 16122282 w 18982931"/>
              <a:gd name="connsiteY756" fmla="*/ 1934533 h 4449429"/>
              <a:gd name="connsiteX757" fmla="*/ 16155210 w 18982931"/>
              <a:gd name="connsiteY757" fmla="*/ 1938652 h 4449429"/>
              <a:gd name="connsiteX758" fmla="*/ 16155210 w 18982931"/>
              <a:gd name="connsiteY758" fmla="*/ 2272048 h 4449429"/>
              <a:gd name="connsiteX759" fmla="*/ 16175792 w 18982931"/>
              <a:gd name="connsiteY759" fmla="*/ 2276166 h 4449429"/>
              <a:gd name="connsiteX760" fmla="*/ 16192257 w 18982931"/>
              <a:gd name="connsiteY760" fmla="*/ 2243238 h 4449429"/>
              <a:gd name="connsiteX761" fmla="*/ 16192257 w 18982931"/>
              <a:gd name="connsiteY761" fmla="*/ 1992158 h 4449429"/>
              <a:gd name="connsiteX762" fmla="*/ 16192257 w 18982931"/>
              <a:gd name="connsiteY762" fmla="*/ 1774011 h 4449429"/>
              <a:gd name="connsiteX763" fmla="*/ 16488610 w 18982931"/>
              <a:gd name="connsiteY763" fmla="*/ 1774011 h 4449429"/>
              <a:gd name="connsiteX764" fmla="*/ 16538004 w 18982931"/>
              <a:gd name="connsiteY764" fmla="*/ 1823403 h 4449429"/>
              <a:gd name="connsiteX765" fmla="*/ 16538004 w 18982931"/>
              <a:gd name="connsiteY765" fmla="*/ 2029205 h 4449429"/>
              <a:gd name="connsiteX766" fmla="*/ 16550349 w 18982931"/>
              <a:gd name="connsiteY766" fmla="*/ 2033319 h 4449429"/>
              <a:gd name="connsiteX767" fmla="*/ 16566812 w 18982931"/>
              <a:gd name="connsiteY767" fmla="*/ 1992158 h 4449429"/>
              <a:gd name="connsiteX768" fmla="*/ 16570932 w 18982931"/>
              <a:gd name="connsiteY768" fmla="*/ 1695804 h 4449429"/>
              <a:gd name="connsiteX769" fmla="*/ 16566812 w 18982931"/>
              <a:gd name="connsiteY769" fmla="*/ 773813 h 4449429"/>
              <a:gd name="connsiteX770" fmla="*/ 16636788 w 18982931"/>
              <a:gd name="connsiteY770" fmla="*/ 646219 h 4449429"/>
              <a:gd name="connsiteX771" fmla="*/ 16723226 w 18982931"/>
              <a:gd name="connsiteY771" fmla="*/ 514506 h 4449429"/>
              <a:gd name="connsiteX772" fmla="*/ 16743805 w 18982931"/>
              <a:gd name="connsiteY772" fmla="*/ 481577 h 4449429"/>
              <a:gd name="connsiteX773" fmla="*/ 16817899 w 18982931"/>
              <a:gd name="connsiteY773" fmla="*/ 329283 h 4449429"/>
              <a:gd name="connsiteX774" fmla="*/ 16842595 w 18982931"/>
              <a:gd name="connsiteY774" fmla="*/ 275776 h 4449429"/>
              <a:gd name="connsiteX775" fmla="*/ 16859059 w 18982931"/>
              <a:gd name="connsiteY775" fmla="*/ 279891 h 4449429"/>
              <a:gd name="connsiteX776" fmla="*/ 16859059 w 18982931"/>
              <a:gd name="connsiteY776" fmla="*/ 337515 h 4449429"/>
              <a:gd name="connsiteX777" fmla="*/ 16867291 w 18982931"/>
              <a:gd name="connsiteY777" fmla="*/ 382793 h 4449429"/>
              <a:gd name="connsiteX778" fmla="*/ 16966075 w 18982931"/>
              <a:gd name="connsiteY778" fmla="*/ 436300 h 4449429"/>
              <a:gd name="connsiteX779" fmla="*/ 17031935 w 18982931"/>
              <a:gd name="connsiteY779" fmla="*/ 526852 h 4449429"/>
              <a:gd name="connsiteX780" fmla="*/ 17031935 w 18982931"/>
              <a:gd name="connsiteY780" fmla="*/ 596826 h 4449429"/>
              <a:gd name="connsiteX781" fmla="*/ 17060743 w 18982931"/>
              <a:gd name="connsiteY781" fmla="*/ 600941 h 4449429"/>
              <a:gd name="connsiteX782" fmla="*/ 17147183 w 18982931"/>
              <a:gd name="connsiteY782" fmla="*/ 691493 h 4449429"/>
              <a:gd name="connsiteX783" fmla="*/ 17147219 w 18982931"/>
              <a:gd name="connsiteY783" fmla="*/ 704240 h 4449429"/>
              <a:gd name="connsiteX784" fmla="*/ 17148515 w 18982931"/>
              <a:gd name="connsiteY784" fmla="*/ 704240 h 4449429"/>
              <a:gd name="connsiteX785" fmla="*/ 17148515 w 18982931"/>
              <a:gd name="connsiteY785" fmla="*/ 880086 h 4449429"/>
              <a:gd name="connsiteX786" fmla="*/ 17147731 w 18982931"/>
              <a:gd name="connsiteY786" fmla="*/ 880086 h 4449429"/>
              <a:gd name="connsiteX787" fmla="*/ 17151295 w 18982931"/>
              <a:gd name="connsiteY787" fmla="*/ 2103294 h 4449429"/>
              <a:gd name="connsiteX788" fmla="*/ 17151295 w 18982931"/>
              <a:gd name="connsiteY788" fmla="*/ 2152686 h 4449429"/>
              <a:gd name="connsiteX789" fmla="*/ 17225383 w 18982931"/>
              <a:gd name="connsiteY789" fmla="*/ 2152686 h 4449429"/>
              <a:gd name="connsiteX790" fmla="*/ 17225383 w 18982931"/>
              <a:gd name="connsiteY790" fmla="*/ 1811053 h 4449429"/>
              <a:gd name="connsiteX791" fmla="*/ 17307703 w 18982931"/>
              <a:gd name="connsiteY791" fmla="*/ 1757546 h 4449429"/>
              <a:gd name="connsiteX792" fmla="*/ 17307703 w 18982931"/>
              <a:gd name="connsiteY792" fmla="*/ 1889260 h 4449429"/>
              <a:gd name="connsiteX793" fmla="*/ 17336519 w 18982931"/>
              <a:gd name="connsiteY793" fmla="*/ 1926302 h 4449429"/>
              <a:gd name="connsiteX794" fmla="*/ 17381799 w 18982931"/>
              <a:gd name="connsiteY794" fmla="*/ 1975695 h 4449429"/>
              <a:gd name="connsiteX795" fmla="*/ 17381799 w 18982931"/>
              <a:gd name="connsiteY795" fmla="*/ 2165031 h 4449429"/>
              <a:gd name="connsiteX796" fmla="*/ 17562899 w 18982931"/>
              <a:gd name="connsiteY796" fmla="*/ 2165031 h 4449429"/>
              <a:gd name="connsiteX797" fmla="*/ 17562899 w 18982931"/>
              <a:gd name="connsiteY797" fmla="*/ 2329673 h 4449429"/>
              <a:gd name="connsiteX798" fmla="*/ 17575251 w 18982931"/>
              <a:gd name="connsiteY798" fmla="*/ 2329673 h 4449429"/>
              <a:gd name="connsiteX799" fmla="*/ 17575251 w 18982931"/>
              <a:gd name="connsiteY799" fmla="*/ 2127989 h 4449429"/>
              <a:gd name="connsiteX800" fmla="*/ 17591711 w 18982931"/>
              <a:gd name="connsiteY800" fmla="*/ 1609370 h 4449429"/>
              <a:gd name="connsiteX801" fmla="*/ 17604059 w 18982931"/>
              <a:gd name="connsiteY801" fmla="*/ 1584673 h 4449429"/>
              <a:gd name="connsiteX802" fmla="*/ 17711083 w 18982931"/>
              <a:gd name="connsiteY802" fmla="*/ 1580555 h 4449429"/>
              <a:gd name="connsiteX803" fmla="*/ 17735775 w 18982931"/>
              <a:gd name="connsiteY803" fmla="*/ 1609370 h 4449429"/>
              <a:gd name="connsiteX804" fmla="*/ 17772819 w 18982931"/>
              <a:gd name="connsiteY804" fmla="*/ 1613483 h 4449429"/>
              <a:gd name="connsiteX805" fmla="*/ 17768699 w 18982931"/>
              <a:gd name="connsiteY805" fmla="*/ 1559977 h 4449429"/>
              <a:gd name="connsiteX806" fmla="*/ 17772819 w 18982931"/>
              <a:gd name="connsiteY806" fmla="*/ 1531163 h 4449429"/>
              <a:gd name="connsiteX807" fmla="*/ 17797515 w 18982931"/>
              <a:gd name="connsiteY807" fmla="*/ 1469425 h 4449429"/>
              <a:gd name="connsiteX808" fmla="*/ 17797515 w 18982931"/>
              <a:gd name="connsiteY808" fmla="*/ 1374754 h 4449429"/>
              <a:gd name="connsiteX809" fmla="*/ 17813979 w 18982931"/>
              <a:gd name="connsiteY809" fmla="*/ 1374754 h 4449429"/>
              <a:gd name="connsiteX810" fmla="*/ 17834559 w 18982931"/>
              <a:gd name="connsiteY810" fmla="*/ 1424146 h 4449429"/>
              <a:gd name="connsiteX811" fmla="*/ 17912763 w 18982931"/>
              <a:gd name="connsiteY811" fmla="*/ 1378872 h 4449429"/>
              <a:gd name="connsiteX812" fmla="*/ 18069171 w 18982931"/>
              <a:gd name="connsiteY812" fmla="*/ 1415914 h 4449429"/>
              <a:gd name="connsiteX813" fmla="*/ 18069171 w 18982931"/>
              <a:gd name="connsiteY813" fmla="*/ 1576442 h 4449429"/>
              <a:gd name="connsiteX814" fmla="*/ 18237927 w 18982931"/>
              <a:gd name="connsiteY814" fmla="*/ 1576442 h 4449429"/>
              <a:gd name="connsiteX815" fmla="*/ 18237927 w 18982931"/>
              <a:gd name="connsiteY815" fmla="*/ 1642297 h 4449429"/>
              <a:gd name="connsiteX816" fmla="*/ 18270859 w 18982931"/>
              <a:gd name="connsiteY816" fmla="*/ 1691690 h 4449429"/>
              <a:gd name="connsiteX817" fmla="*/ 18270859 w 18982931"/>
              <a:gd name="connsiteY817" fmla="*/ 1704036 h 4449429"/>
              <a:gd name="connsiteX818" fmla="*/ 18274975 w 18982931"/>
              <a:gd name="connsiteY818" fmla="*/ 1926302 h 4449429"/>
              <a:gd name="connsiteX819" fmla="*/ 18279087 w 18982931"/>
              <a:gd name="connsiteY819" fmla="*/ 1938652 h 4449429"/>
              <a:gd name="connsiteX820" fmla="*/ 18320247 w 18982931"/>
              <a:gd name="connsiteY820" fmla="*/ 1934533 h 4449429"/>
              <a:gd name="connsiteX821" fmla="*/ 18320247 w 18982931"/>
              <a:gd name="connsiteY821" fmla="*/ 1144256 h 4449429"/>
              <a:gd name="connsiteX822" fmla="*/ 18303783 w 18982931"/>
              <a:gd name="connsiteY822" fmla="*/ 1111328 h 4449429"/>
              <a:gd name="connsiteX823" fmla="*/ 18287323 w 18982931"/>
              <a:gd name="connsiteY823" fmla="*/ 1024893 h 4449429"/>
              <a:gd name="connsiteX824" fmla="*/ 18336711 w 18982931"/>
              <a:gd name="connsiteY824" fmla="*/ 1000197 h 4449429"/>
              <a:gd name="connsiteX825" fmla="*/ 18361407 w 18982931"/>
              <a:gd name="connsiteY825" fmla="*/ 996079 h 4449429"/>
              <a:gd name="connsiteX826" fmla="*/ 18373759 w 18982931"/>
              <a:gd name="connsiteY826" fmla="*/ 946687 h 4449429"/>
              <a:gd name="connsiteX827" fmla="*/ 18534287 w 18982931"/>
              <a:gd name="connsiteY827" fmla="*/ 946687 h 4449429"/>
              <a:gd name="connsiteX828" fmla="*/ 18563095 w 18982931"/>
              <a:gd name="connsiteY828" fmla="*/ 798510 h 4449429"/>
              <a:gd name="connsiteX829" fmla="*/ 18731851 w 18982931"/>
              <a:gd name="connsiteY829" fmla="*/ 806742 h 4449429"/>
              <a:gd name="connsiteX830" fmla="*/ 18773011 w 18982931"/>
              <a:gd name="connsiteY830" fmla="*/ 798510 h 4449429"/>
              <a:gd name="connsiteX831" fmla="*/ 18822407 w 18982931"/>
              <a:gd name="connsiteY831" fmla="*/ 893180 h 4449429"/>
              <a:gd name="connsiteX832" fmla="*/ 18822407 w 18982931"/>
              <a:gd name="connsiteY832" fmla="*/ 963151 h 4449429"/>
              <a:gd name="connsiteX833" fmla="*/ 18982931 w 18982931"/>
              <a:gd name="connsiteY833" fmla="*/ 983734 h 4449429"/>
              <a:gd name="connsiteX834" fmla="*/ 18982931 w 18982931"/>
              <a:gd name="connsiteY834" fmla="*/ 4449429 h 4449429"/>
              <a:gd name="connsiteX835" fmla="*/ 11998023 w 18982931"/>
              <a:gd name="connsiteY835" fmla="*/ 4449429 h 4449429"/>
              <a:gd name="connsiteX836" fmla="*/ 11995198 w 18982931"/>
              <a:gd name="connsiteY836" fmla="*/ 4429646 h 4449429"/>
              <a:gd name="connsiteX837" fmla="*/ 11992726 w 18982931"/>
              <a:gd name="connsiteY837" fmla="*/ 4449425 h 4449429"/>
              <a:gd name="connsiteX838" fmla="*/ 8153658 w 18982931"/>
              <a:gd name="connsiteY838" fmla="*/ 4449425 h 4449429"/>
              <a:gd name="connsiteX839" fmla="*/ 8153658 w 18982931"/>
              <a:gd name="connsiteY839" fmla="*/ 4449429 h 4449429"/>
              <a:gd name="connsiteX840" fmla="*/ 6861227 w 18982931"/>
              <a:gd name="connsiteY840" fmla="*/ 4449429 h 4449429"/>
              <a:gd name="connsiteX841" fmla="*/ 6859697 w 18982931"/>
              <a:gd name="connsiteY841" fmla="*/ 4432598 h 4449429"/>
              <a:gd name="connsiteX842" fmla="*/ 6858292 w 18982931"/>
              <a:gd name="connsiteY842" fmla="*/ 4449425 h 4449429"/>
              <a:gd name="connsiteX843" fmla="*/ 7922 w 18982931"/>
              <a:gd name="connsiteY843" fmla="*/ 4440866 h 4449429"/>
              <a:gd name="connsiteX844" fmla="*/ 0 w 18982931"/>
              <a:gd name="connsiteY844" fmla="*/ 1181446 h 4449429"/>
              <a:gd name="connsiteX845" fmla="*/ 169756 w 18982931"/>
              <a:gd name="connsiteY845" fmla="*/ 979616 h 4449429"/>
              <a:gd name="connsiteX846" fmla="*/ 301466 w 18982931"/>
              <a:gd name="connsiteY846" fmla="*/ 971384 h 4449429"/>
              <a:gd name="connsiteX847" fmla="*/ 301466 w 18982931"/>
              <a:gd name="connsiteY847" fmla="*/ 909640 h 4449429"/>
              <a:gd name="connsiteX848" fmla="*/ 346746 w 18982931"/>
              <a:gd name="connsiteY848" fmla="*/ 810855 h 4449429"/>
              <a:gd name="connsiteX849" fmla="*/ 571541 w 18982931"/>
              <a:gd name="connsiteY849" fmla="*/ 799909 h 4449429"/>
              <a:gd name="connsiteX850" fmla="*/ 581356 w 18982931"/>
              <a:gd name="connsiteY850" fmla="*/ 963151 h 4449429"/>
              <a:gd name="connsiteX851" fmla="*/ 737766 w 18982931"/>
              <a:gd name="connsiteY851" fmla="*/ 963151 h 4449429"/>
              <a:gd name="connsiteX852" fmla="*/ 750116 w 18982931"/>
              <a:gd name="connsiteY852" fmla="*/ 1012543 h 4449429"/>
              <a:gd name="connsiteX853" fmla="*/ 778926 w 18982931"/>
              <a:gd name="connsiteY853" fmla="*/ 1016657 h 4449429"/>
              <a:gd name="connsiteX854" fmla="*/ 820087 w 18982931"/>
              <a:gd name="connsiteY854" fmla="*/ 1041353 h 4449429"/>
              <a:gd name="connsiteX855" fmla="*/ 820087 w 18982931"/>
              <a:gd name="connsiteY855" fmla="*/ 1119560 h 4449429"/>
              <a:gd name="connsiteX856" fmla="*/ 791276 w 18982931"/>
              <a:gd name="connsiteY856" fmla="*/ 1193648 h 4449429"/>
              <a:gd name="connsiteX857" fmla="*/ 791276 w 18982931"/>
              <a:gd name="connsiteY857" fmla="*/ 1580555 h 4449429"/>
              <a:gd name="connsiteX858" fmla="*/ 791276 w 18982931"/>
              <a:gd name="connsiteY858" fmla="*/ 1955112 h 4449429"/>
              <a:gd name="connsiteX859" fmla="*/ 840669 w 18982931"/>
              <a:gd name="connsiteY859" fmla="*/ 1950998 h 4449429"/>
              <a:gd name="connsiteX860" fmla="*/ 844783 w 18982931"/>
              <a:gd name="connsiteY860" fmla="*/ 1720500 h 4449429"/>
              <a:gd name="connsiteX861" fmla="*/ 873596 w 18982931"/>
              <a:gd name="connsiteY861" fmla="*/ 1597020 h 4449429"/>
              <a:gd name="connsiteX862" fmla="*/ 906526 w 18982931"/>
              <a:gd name="connsiteY862" fmla="*/ 1584670 h 4449429"/>
              <a:gd name="connsiteX863" fmla="*/ 1034120 w 18982931"/>
              <a:gd name="connsiteY863" fmla="*/ 1584670 h 4449429"/>
              <a:gd name="connsiteX864" fmla="*/ 1034120 w 18982931"/>
              <a:gd name="connsiteY864" fmla="*/ 1420028 h 4449429"/>
              <a:gd name="connsiteX865" fmla="*/ 1260505 w 18982931"/>
              <a:gd name="connsiteY865" fmla="*/ 1424146 h 4449429"/>
              <a:gd name="connsiteX866" fmla="*/ 1276969 w 18982931"/>
              <a:gd name="connsiteY866" fmla="*/ 1387099 h 4449429"/>
              <a:gd name="connsiteX867" fmla="*/ 1289312 w 18982931"/>
              <a:gd name="connsiteY867" fmla="*/ 1395331 h 4449429"/>
              <a:gd name="connsiteX868" fmla="*/ 1322242 w 18982931"/>
              <a:gd name="connsiteY868" fmla="*/ 1559973 h 4449429"/>
              <a:gd name="connsiteX869" fmla="*/ 1318126 w 18982931"/>
              <a:gd name="connsiteY869" fmla="*/ 1576437 h 4449429"/>
              <a:gd name="connsiteX870" fmla="*/ 1326360 w 18982931"/>
              <a:gd name="connsiteY870" fmla="*/ 1621715 h 4449429"/>
              <a:gd name="connsiteX871" fmla="*/ 1359290 w 18982931"/>
              <a:gd name="connsiteY871" fmla="*/ 1597020 h 4449429"/>
              <a:gd name="connsiteX872" fmla="*/ 1375751 w 18982931"/>
              <a:gd name="connsiteY872" fmla="*/ 1588787 h 4449429"/>
              <a:gd name="connsiteX873" fmla="*/ 1486884 w 18982931"/>
              <a:gd name="connsiteY873" fmla="*/ 1588787 h 4449429"/>
              <a:gd name="connsiteX874" fmla="*/ 1507466 w 18982931"/>
              <a:gd name="connsiteY874" fmla="*/ 2337905 h 4449429"/>
              <a:gd name="connsiteX875" fmla="*/ 1523929 w 18982931"/>
              <a:gd name="connsiteY875" fmla="*/ 2337905 h 4449429"/>
              <a:gd name="connsiteX876" fmla="*/ 1523929 w 18982931"/>
              <a:gd name="connsiteY876" fmla="*/ 2169146 h 4449429"/>
              <a:gd name="connsiteX877" fmla="*/ 1692685 w 18982931"/>
              <a:gd name="connsiteY877" fmla="*/ 2169146 h 4449429"/>
              <a:gd name="connsiteX878" fmla="*/ 1692685 w 18982931"/>
              <a:gd name="connsiteY878" fmla="*/ 2020968 h 4449429"/>
              <a:gd name="connsiteX879" fmla="*/ 1766772 w 18982931"/>
              <a:gd name="connsiteY879" fmla="*/ 1922183 h 4449429"/>
              <a:gd name="connsiteX880" fmla="*/ 1766772 w 18982931"/>
              <a:gd name="connsiteY880" fmla="*/ 1757542 h 4449429"/>
              <a:gd name="connsiteX881" fmla="*/ 1849095 w 18982931"/>
              <a:gd name="connsiteY881" fmla="*/ 1757542 h 4449429"/>
              <a:gd name="connsiteX882" fmla="*/ 1849095 w 18982931"/>
              <a:gd name="connsiteY882" fmla="*/ 2156799 h 4449429"/>
              <a:gd name="connsiteX883" fmla="*/ 1919070 w 18982931"/>
              <a:gd name="connsiteY883" fmla="*/ 2156799 h 4449429"/>
              <a:gd name="connsiteX884" fmla="*/ 1919070 w 18982931"/>
              <a:gd name="connsiteY884" fmla="*/ 1864559 h 4449429"/>
              <a:gd name="connsiteX885" fmla="*/ 1919070 w 18982931"/>
              <a:gd name="connsiteY885" fmla="*/ 695608 h 4449429"/>
              <a:gd name="connsiteX886" fmla="*/ 2005504 w 18982931"/>
              <a:gd name="connsiteY886" fmla="*/ 609173 h 4449429"/>
              <a:gd name="connsiteX887" fmla="*/ 2026085 w 18982931"/>
              <a:gd name="connsiteY887" fmla="*/ 605054 h 4449429"/>
              <a:gd name="connsiteX888" fmla="*/ 2100174 w 18982931"/>
              <a:gd name="connsiteY888" fmla="*/ 448645 h 4449429"/>
              <a:gd name="connsiteX889" fmla="*/ 2137215 w 18982931"/>
              <a:gd name="connsiteY889" fmla="*/ 407485 h 4449429"/>
              <a:gd name="connsiteX890" fmla="*/ 2194840 w 18982931"/>
              <a:gd name="connsiteY890" fmla="*/ 337515 h 4449429"/>
              <a:gd name="connsiteX891" fmla="*/ 2198958 w 18982931"/>
              <a:gd name="connsiteY891" fmla="*/ 292236 h 4449429"/>
              <a:gd name="connsiteX892" fmla="*/ 2240121 w 18982931"/>
              <a:gd name="connsiteY892" fmla="*/ 358093 h 4449429"/>
              <a:gd name="connsiteX893" fmla="*/ 2273047 w 18982931"/>
              <a:gd name="connsiteY893" fmla="*/ 444532 h 4449429"/>
              <a:gd name="connsiteX894" fmla="*/ 2330670 w 18982931"/>
              <a:gd name="connsiteY894" fmla="*/ 563894 h 4449429"/>
              <a:gd name="connsiteX895" fmla="*/ 2351248 w 18982931"/>
              <a:gd name="connsiteY895" fmla="*/ 613286 h 4449429"/>
              <a:gd name="connsiteX896" fmla="*/ 2429455 w 18982931"/>
              <a:gd name="connsiteY896" fmla="*/ 675029 h 4449429"/>
              <a:gd name="connsiteX897" fmla="*/ 2470614 w 18982931"/>
              <a:gd name="connsiteY897" fmla="*/ 757350 h 4449429"/>
              <a:gd name="connsiteX898" fmla="*/ 2470614 w 18982931"/>
              <a:gd name="connsiteY898" fmla="*/ 1086631 h 4449429"/>
              <a:gd name="connsiteX899" fmla="*/ 2470614 w 18982931"/>
              <a:gd name="connsiteY899" fmla="*/ 2008622 h 4449429"/>
              <a:gd name="connsiteX900" fmla="*/ 2487080 w 18982931"/>
              <a:gd name="connsiteY900" fmla="*/ 2053897 h 4449429"/>
              <a:gd name="connsiteX901" fmla="*/ 2499426 w 18982931"/>
              <a:gd name="connsiteY901" fmla="*/ 1897488 h 4449429"/>
              <a:gd name="connsiteX902" fmla="*/ 2602322 w 18982931"/>
              <a:gd name="connsiteY902" fmla="*/ 1798703 h 4449429"/>
              <a:gd name="connsiteX903" fmla="*/ 2836935 w 18982931"/>
              <a:gd name="connsiteY903" fmla="*/ 1798703 h 4449429"/>
              <a:gd name="connsiteX904" fmla="*/ 2836935 w 18982931"/>
              <a:gd name="connsiteY904" fmla="*/ 1860446 h 4449429"/>
              <a:gd name="connsiteX905" fmla="*/ 2836935 w 18982931"/>
              <a:gd name="connsiteY905" fmla="*/ 2263816 h 4449429"/>
              <a:gd name="connsiteX906" fmla="*/ 2845169 w 18982931"/>
              <a:gd name="connsiteY906" fmla="*/ 2304976 h 4449429"/>
              <a:gd name="connsiteX907" fmla="*/ 2861629 w 18982931"/>
              <a:gd name="connsiteY907" fmla="*/ 2300858 h 4449429"/>
              <a:gd name="connsiteX908" fmla="*/ 2861629 w 18982931"/>
              <a:gd name="connsiteY908" fmla="*/ 2247351 h 4449429"/>
              <a:gd name="connsiteX909" fmla="*/ 2869861 w 18982931"/>
              <a:gd name="connsiteY909" fmla="*/ 1996272 h 4449429"/>
              <a:gd name="connsiteX910" fmla="*/ 2923374 w 18982931"/>
              <a:gd name="connsiteY910" fmla="*/ 1967462 h 4449429"/>
              <a:gd name="connsiteX911" fmla="*/ 2939836 w 18982931"/>
              <a:gd name="connsiteY911" fmla="*/ 2300858 h 4449429"/>
              <a:gd name="connsiteX912" fmla="*/ 2956300 w 18982931"/>
              <a:gd name="connsiteY912" fmla="*/ 2300858 h 4449429"/>
              <a:gd name="connsiteX913" fmla="*/ 2989230 w 18982931"/>
              <a:gd name="connsiteY913" fmla="*/ 2111521 h 4449429"/>
              <a:gd name="connsiteX914" fmla="*/ 3018038 w 18982931"/>
              <a:gd name="connsiteY914" fmla="*/ 2058015 h 4449429"/>
              <a:gd name="connsiteX915" fmla="*/ 3034502 w 18982931"/>
              <a:gd name="connsiteY915" fmla="*/ 2123871 h 4449429"/>
              <a:gd name="connsiteX916" fmla="*/ 3038620 w 18982931"/>
              <a:gd name="connsiteY916" fmla="*/ 2132104 h 4449429"/>
              <a:gd name="connsiteX917" fmla="*/ 3088018 w 18982931"/>
              <a:gd name="connsiteY917" fmla="*/ 2140336 h 4449429"/>
              <a:gd name="connsiteX918" fmla="*/ 3095320 w 18982931"/>
              <a:gd name="connsiteY918" fmla="*/ 2275334 h 4449429"/>
              <a:gd name="connsiteX919" fmla="*/ 3162101 w 18982931"/>
              <a:gd name="connsiteY919" fmla="*/ 2275334 h 4449429"/>
              <a:gd name="connsiteX920" fmla="*/ 3162101 w 18982931"/>
              <a:gd name="connsiteY920" fmla="*/ 1580555 h 4449429"/>
              <a:gd name="connsiteX921" fmla="*/ 3162101 w 18982931"/>
              <a:gd name="connsiteY921" fmla="*/ 1531163 h 4449429"/>
              <a:gd name="connsiteX922" fmla="*/ 3199146 w 18982931"/>
              <a:gd name="connsiteY922" fmla="*/ 1498235 h 4449429"/>
              <a:gd name="connsiteX923" fmla="*/ 3281469 w 18982931"/>
              <a:gd name="connsiteY923" fmla="*/ 1498235 h 4449429"/>
              <a:gd name="connsiteX924" fmla="*/ 3281469 w 18982931"/>
              <a:gd name="connsiteY924" fmla="*/ 1325362 h 4449429"/>
              <a:gd name="connsiteX925" fmla="*/ 3343207 w 18982931"/>
              <a:gd name="connsiteY925" fmla="*/ 1263619 h 4449429"/>
              <a:gd name="connsiteX926" fmla="*/ 3544891 w 18982931"/>
              <a:gd name="connsiteY926" fmla="*/ 1263619 h 4449429"/>
              <a:gd name="connsiteX927" fmla="*/ 3544891 w 18982931"/>
              <a:gd name="connsiteY927" fmla="*/ 712071 h 4449429"/>
              <a:gd name="connsiteX928" fmla="*/ 3561357 w 18982931"/>
              <a:gd name="connsiteY928" fmla="*/ 555662 h 4449429"/>
              <a:gd name="connsiteX929" fmla="*/ 3606633 w 18982931"/>
              <a:gd name="connsiteY929" fmla="*/ 316933 h 4449429"/>
              <a:gd name="connsiteX930" fmla="*/ 3614865 w 18982931"/>
              <a:gd name="connsiteY930" fmla="*/ 279891 h 4449429"/>
              <a:gd name="connsiteX931" fmla="*/ 3676603 w 18982931"/>
              <a:gd name="connsiteY931" fmla="*/ 341628 h 4449429"/>
              <a:gd name="connsiteX932" fmla="*/ 3684835 w 18982931"/>
              <a:gd name="connsiteY932" fmla="*/ 386907 h 4449429"/>
              <a:gd name="connsiteX933" fmla="*/ 3742460 w 18982931"/>
              <a:gd name="connsiteY933" fmla="*/ 481574 h 4449429"/>
              <a:gd name="connsiteX934" fmla="*/ 3763042 w 18982931"/>
              <a:gd name="connsiteY934" fmla="*/ 703838 h 4449429"/>
              <a:gd name="connsiteX935" fmla="*/ 3763042 w 18982931"/>
              <a:gd name="connsiteY935" fmla="*/ 1144256 h 4449429"/>
              <a:gd name="connsiteX936" fmla="*/ 3771275 w 18982931"/>
              <a:gd name="connsiteY936" fmla="*/ 1181298 h 4449429"/>
              <a:gd name="connsiteX937" fmla="*/ 3775390 w 18982931"/>
              <a:gd name="connsiteY937" fmla="*/ 1115443 h 4449429"/>
              <a:gd name="connsiteX938" fmla="*/ 3923568 w 18982931"/>
              <a:gd name="connsiteY938" fmla="*/ 996079 h 4449429"/>
              <a:gd name="connsiteX939" fmla="*/ 3940029 w 18982931"/>
              <a:gd name="connsiteY939" fmla="*/ 1020776 h 4449429"/>
              <a:gd name="connsiteX940" fmla="*/ 3960611 w 18982931"/>
              <a:gd name="connsiteY940" fmla="*/ 1321244 h 4449429"/>
              <a:gd name="connsiteX941" fmla="*/ 3960611 w 18982931"/>
              <a:gd name="connsiteY941" fmla="*/ 1584670 h 4449429"/>
              <a:gd name="connsiteX942" fmla="*/ 3977076 w 18982931"/>
              <a:gd name="connsiteY942" fmla="*/ 1625830 h 4449429"/>
              <a:gd name="connsiteX943" fmla="*/ 4010007 w 18982931"/>
              <a:gd name="connsiteY943" fmla="*/ 1666990 h 4449429"/>
              <a:gd name="connsiteX944" fmla="*/ 4055279 w 18982931"/>
              <a:gd name="connsiteY944" fmla="*/ 1819286 h 4449429"/>
              <a:gd name="connsiteX945" fmla="*/ 4104670 w 18982931"/>
              <a:gd name="connsiteY945" fmla="*/ 1819286 h 4449429"/>
              <a:gd name="connsiteX946" fmla="*/ 4108788 w 18982931"/>
              <a:gd name="connsiteY946" fmla="*/ 1741079 h 4449429"/>
              <a:gd name="connsiteX947" fmla="*/ 4211689 w 18982931"/>
              <a:gd name="connsiteY947" fmla="*/ 1741079 h 4449429"/>
              <a:gd name="connsiteX948" fmla="*/ 4252847 w 18982931"/>
              <a:gd name="connsiteY948" fmla="*/ 1559973 h 4449429"/>
              <a:gd name="connsiteX949" fmla="*/ 4265197 w 18982931"/>
              <a:gd name="connsiteY949" fmla="*/ 1559973 h 4449429"/>
              <a:gd name="connsiteX950" fmla="*/ 4277546 w 18982931"/>
              <a:gd name="connsiteY950" fmla="*/ 1592900 h 4449429"/>
              <a:gd name="connsiteX951" fmla="*/ 4302239 w 18982931"/>
              <a:gd name="connsiteY951" fmla="*/ 1708150 h 4449429"/>
              <a:gd name="connsiteX952" fmla="*/ 4368100 w 18982931"/>
              <a:gd name="connsiteY952" fmla="*/ 1741079 h 4449429"/>
              <a:gd name="connsiteX953" fmla="*/ 4363984 w 18982931"/>
              <a:gd name="connsiteY953" fmla="*/ 1634062 h 4449429"/>
              <a:gd name="connsiteX954" fmla="*/ 4372218 w 18982931"/>
              <a:gd name="connsiteY954" fmla="*/ 839670 h 4449429"/>
              <a:gd name="connsiteX955" fmla="*/ 4442184 w 18982931"/>
              <a:gd name="connsiteY955" fmla="*/ 279891 h 4449429"/>
              <a:gd name="connsiteX956" fmla="*/ 4479230 w 18982931"/>
              <a:gd name="connsiteY956" fmla="*/ 234611 h 4449429"/>
              <a:gd name="connsiteX957" fmla="*/ 4520394 w 18982931"/>
              <a:gd name="connsiteY957" fmla="*/ 284004 h 4449429"/>
              <a:gd name="connsiteX958" fmla="*/ 4549200 w 18982931"/>
              <a:gd name="connsiteY958" fmla="*/ 440413 h 4449429"/>
              <a:gd name="connsiteX959" fmla="*/ 4680914 w 18982931"/>
              <a:gd name="connsiteY959" fmla="*/ 395140 h 4449429"/>
              <a:gd name="connsiteX960" fmla="*/ 4759121 w 18982931"/>
              <a:gd name="connsiteY960" fmla="*/ 460995 h 4449429"/>
              <a:gd name="connsiteX961" fmla="*/ 4771466 w 18982931"/>
              <a:gd name="connsiteY961" fmla="*/ 493924 h 4449429"/>
              <a:gd name="connsiteX962" fmla="*/ 4888657 w 18982931"/>
              <a:gd name="connsiteY962" fmla="*/ 747622 h 4449429"/>
              <a:gd name="connsiteX963" fmla="*/ 4888893 w 18982931"/>
              <a:gd name="connsiteY963" fmla="*/ 807315 h 4449429"/>
              <a:gd name="connsiteX964" fmla="*/ 4856617 w 18982931"/>
              <a:gd name="connsiteY964" fmla="*/ 807315 h 4449429"/>
              <a:gd name="connsiteX965" fmla="*/ 4856617 w 18982931"/>
              <a:gd name="connsiteY965" fmla="*/ 944475 h 4449429"/>
              <a:gd name="connsiteX966" fmla="*/ 4888332 w 18982931"/>
              <a:gd name="connsiteY966" fmla="*/ 944475 h 4449429"/>
              <a:gd name="connsiteX967" fmla="*/ 4888325 w 18982931"/>
              <a:gd name="connsiteY967" fmla="*/ 945600 h 4449429"/>
              <a:gd name="connsiteX968" fmla="*/ 4890835 w 18982931"/>
              <a:gd name="connsiteY968" fmla="*/ 1609365 h 4449429"/>
              <a:gd name="connsiteX969" fmla="*/ 4952574 w 18982931"/>
              <a:gd name="connsiteY969" fmla="*/ 1617597 h 4449429"/>
              <a:gd name="connsiteX970" fmla="*/ 4952574 w 18982931"/>
              <a:gd name="connsiteY970" fmla="*/ 1868678 h 4449429"/>
              <a:gd name="connsiteX971" fmla="*/ 4956691 w 18982931"/>
              <a:gd name="connsiteY971" fmla="*/ 1905720 h 4449429"/>
              <a:gd name="connsiteX972" fmla="*/ 4981387 w 18982931"/>
              <a:gd name="connsiteY972" fmla="*/ 1967462 h 4449429"/>
              <a:gd name="connsiteX973" fmla="*/ 4981387 w 18982931"/>
              <a:gd name="connsiteY973" fmla="*/ 2058015 h 4449429"/>
              <a:gd name="connsiteX974" fmla="*/ 5001966 w 18982931"/>
              <a:gd name="connsiteY974" fmla="*/ 2086824 h 4449429"/>
              <a:gd name="connsiteX975" fmla="*/ 5018429 w 18982931"/>
              <a:gd name="connsiteY975" fmla="*/ 2078592 h 4449429"/>
              <a:gd name="connsiteX976" fmla="*/ 5018429 w 18982931"/>
              <a:gd name="connsiteY976" fmla="*/ 1881023 h 4449429"/>
              <a:gd name="connsiteX977" fmla="*/ 5018429 w 18982931"/>
              <a:gd name="connsiteY977" fmla="*/ 1366522 h 4449429"/>
              <a:gd name="connsiteX978" fmla="*/ 5034894 w 18982931"/>
              <a:gd name="connsiteY978" fmla="*/ 864367 h 4449429"/>
              <a:gd name="connsiteX979" fmla="*/ 5067821 w 18982931"/>
              <a:gd name="connsiteY979" fmla="*/ 197569 h 4449429"/>
              <a:gd name="connsiteX980" fmla="*/ 5080173 w 18982931"/>
              <a:gd name="connsiteY980" fmla="*/ 102899 h 4449429"/>
              <a:gd name="connsiteX981" fmla="*/ 5216000 w 18982931"/>
              <a:gd name="connsiteY981" fmla="*/ 37042 h 4449429"/>
              <a:gd name="connsiteX982" fmla="*/ 5248927 w 18982931"/>
              <a:gd name="connsiteY982" fmla="*/ 69972 h 4449429"/>
              <a:gd name="connsiteX983" fmla="*/ 5372409 w 18982931"/>
              <a:gd name="connsiteY983" fmla="*/ 69972 h 4449429"/>
              <a:gd name="connsiteX984" fmla="*/ 5434151 w 18982931"/>
              <a:gd name="connsiteY984" fmla="*/ 131714 h 4449429"/>
              <a:gd name="connsiteX985" fmla="*/ 5434151 w 18982931"/>
              <a:gd name="connsiteY985" fmla="*/ 382788 h 4449429"/>
              <a:gd name="connsiteX986" fmla="*/ 5434151 w 18982931"/>
              <a:gd name="connsiteY986" fmla="*/ 683261 h 4449429"/>
              <a:gd name="connsiteX987" fmla="*/ 5545282 w 18982931"/>
              <a:gd name="connsiteY987" fmla="*/ 687375 h 4449429"/>
              <a:gd name="connsiteX988" fmla="*/ 5545282 w 18982931"/>
              <a:gd name="connsiteY988" fmla="*/ 1045471 h 4449429"/>
              <a:gd name="connsiteX989" fmla="*/ 5676994 w 18982931"/>
              <a:gd name="connsiteY989" fmla="*/ 1045471 h 4449429"/>
              <a:gd name="connsiteX990" fmla="*/ 5685227 w 18982931"/>
              <a:gd name="connsiteY990" fmla="*/ 1103096 h 4449429"/>
              <a:gd name="connsiteX991" fmla="*/ 5759314 w 18982931"/>
              <a:gd name="connsiteY991" fmla="*/ 1193648 h 4449429"/>
              <a:gd name="connsiteX992" fmla="*/ 5759314 w 18982931"/>
              <a:gd name="connsiteY992" fmla="*/ 1395331 h 4449429"/>
              <a:gd name="connsiteX993" fmla="*/ 5825171 w 18982931"/>
              <a:gd name="connsiteY993" fmla="*/ 1395331 h 4449429"/>
              <a:gd name="connsiteX994" fmla="*/ 5903378 w 18982931"/>
              <a:gd name="connsiteY994" fmla="*/ 1477653 h 4449429"/>
              <a:gd name="connsiteX995" fmla="*/ 5903378 w 18982931"/>
              <a:gd name="connsiteY995" fmla="*/ 1918070 h 4449429"/>
              <a:gd name="connsiteX996" fmla="*/ 5936306 w 18982931"/>
              <a:gd name="connsiteY996" fmla="*/ 1975695 h 4449429"/>
              <a:gd name="connsiteX997" fmla="*/ 5965115 w 18982931"/>
              <a:gd name="connsiteY997" fmla="*/ 1275969 h 4449429"/>
              <a:gd name="connsiteX998" fmla="*/ 5969235 w 18982931"/>
              <a:gd name="connsiteY998" fmla="*/ 1238922 h 4449429"/>
              <a:gd name="connsiteX999" fmla="*/ 6166804 w 18982931"/>
              <a:gd name="connsiteY999" fmla="*/ 1238922 h 4449429"/>
              <a:gd name="connsiteX1000" fmla="*/ 6216196 w 18982931"/>
              <a:gd name="connsiteY1000" fmla="*/ 1288315 h 4449429"/>
              <a:gd name="connsiteX1001" fmla="*/ 6236774 w 18982931"/>
              <a:gd name="connsiteY1001" fmla="*/ 1428261 h 4449429"/>
              <a:gd name="connsiteX1002" fmla="*/ 6273821 w 18982931"/>
              <a:gd name="connsiteY1002" fmla="*/ 1498235 h 4449429"/>
              <a:gd name="connsiteX1003" fmla="*/ 6273821 w 18982931"/>
              <a:gd name="connsiteY1003" fmla="*/ 2230888 h 4449429"/>
              <a:gd name="connsiteX1004" fmla="*/ 6277935 w 18982931"/>
              <a:gd name="connsiteY1004" fmla="*/ 2280280 h 4449429"/>
              <a:gd name="connsiteX1005" fmla="*/ 6319095 w 18982931"/>
              <a:gd name="connsiteY1005" fmla="*/ 2193841 h 4449429"/>
              <a:gd name="connsiteX1006" fmla="*/ 6364373 w 18982931"/>
              <a:gd name="connsiteY1006" fmla="*/ 2288513 h 4449429"/>
              <a:gd name="connsiteX1007" fmla="*/ 6389068 w 18982931"/>
              <a:gd name="connsiteY1007" fmla="*/ 2313208 h 4449429"/>
              <a:gd name="connsiteX1008" fmla="*/ 6541355 w 18982931"/>
              <a:gd name="connsiteY1008" fmla="*/ 2313208 h 4449429"/>
              <a:gd name="connsiteX1009" fmla="*/ 6541355 w 18982931"/>
              <a:gd name="connsiteY1009" fmla="*/ 2148567 h 4449429"/>
              <a:gd name="connsiteX1010" fmla="*/ 6660723 w 18982931"/>
              <a:gd name="connsiteY1010" fmla="*/ 2148567 h 4449429"/>
              <a:gd name="connsiteX1011" fmla="*/ 6660723 w 18982931"/>
              <a:gd name="connsiteY1011" fmla="*/ 2259698 h 4449429"/>
              <a:gd name="connsiteX1012" fmla="*/ 6705999 w 18982931"/>
              <a:gd name="connsiteY1012" fmla="*/ 2551938 h 4449429"/>
              <a:gd name="connsiteX1013" fmla="*/ 6714228 w 18982931"/>
              <a:gd name="connsiteY1013" fmla="*/ 2580748 h 4449429"/>
              <a:gd name="connsiteX1014" fmla="*/ 6722461 w 18982931"/>
              <a:gd name="connsiteY1014" fmla="*/ 2576634 h 4449429"/>
              <a:gd name="connsiteX1015" fmla="*/ 6751278 w 18982931"/>
              <a:gd name="connsiteY1015" fmla="*/ 2263816 h 4449429"/>
              <a:gd name="connsiteX1016" fmla="*/ 6800669 w 18982931"/>
              <a:gd name="connsiteY1016" fmla="*/ 2255583 h 4449429"/>
              <a:gd name="connsiteX1017" fmla="*/ 6837709 w 18982931"/>
              <a:gd name="connsiteY1017" fmla="*/ 2181496 h 4449429"/>
              <a:gd name="connsiteX1018" fmla="*/ 6841831 w 18982931"/>
              <a:gd name="connsiteY1018" fmla="*/ 2152681 h 4449429"/>
              <a:gd name="connsiteX1019" fmla="*/ 6845941 w 18982931"/>
              <a:gd name="connsiteY1019" fmla="*/ 2115639 h 4449429"/>
              <a:gd name="connsiteX1020" fmla="*/ 6857139 w 18982931"/>
              <a:gd name="connsiteY1020" fmla="*/ 2115639 h 4449429"/>
              <a:gd name="connsiteX1021" fmla="*/ 6899298 w 18982931"/>
              <a:gd name="connsiteY1021" fmla="*/ 2109470 h 4449429"/>
              <a:gd name="connsiteX1022" fmla="*/ 6922965 w 18982931"/>
              <a:gd name="connsiteY1022" fmla="*/ 2140339 h 4449429"/>
              <a:gd name="connsiteX1023" fmla="*/ 7009406 w 18982931"/>
              <a:gd name="connsiteY1023" fmla="*/ 2070365 h 4449429"/>
              <a:gd name="connsiteX1024" fmla="*/ 7145231 w 18982931"/>
              <a:gd name="connsiteY1024" fmla="*/ 2066247 h 4449429"/>
              <a:gd name="connsiteX1025" fmla="*/ 7145231 w 18982931"/>
              <a:gd name="connsiteY1025" fmla="*/ 1901605 h 4449429"/>
              <a:gd name="connsiteX1026" fmla="*/ 7145231 w 18982931"/>
              <a:gd name="connsiteY1026" fmla="*/ 1769896 h 4449429"/>
              <a:gd name="connsiteX1027" fmla="*/ 7215204 w 18982931"/>
              <a:gd name="connsiteY1027" fmla="*/ 1597024 h 4449429"/>
              <a:gd name="connsiteX1028" fmla="*/ 7285174 w 18982931"/>
              <a:gd name="connsiteY1028" fmla="*/ 1753433 h 4449429"/>
              <a:gd name="connsiteX1029" fmla="*/ 7297524 w 18982931"/>
              <a:gd name="connsiteY1029" fmla="*/ 2062134 h 4449429"/>
              <a:gd name="connsiteX1030" fmla="*/ 7367494 w 18982931"/>
              <a:gd name="connsiteY1030" fmla="*/ 2066247 h 4449429"/>
              <a:gd name="connsiteX1031" fmla="*/ 7371610 w 18982931"/>
              <a:gd name="connsiteY1031" fmla="*/ 2148567 h 4449429"/>
              <a:gd name="connsiteX1032" fmla="*/ 7462167 w 18982931"/>
              <a:gd name="connsiteY1032" fmla="*/ 2148567 h 4449429"/>
              <a:gd name="connsiteX1033" fmla="*/ 7462167 w 18982931"/>
              <a:gd name="connsiteY1033" fmla="*/ 2095061 h 4449429"/>
              <a:gd name="connsiteX1034" fmla="*/ 7462167 w 18982931"/>
              <a:gd name="connsiteY1034" fmla="*/ 1597024 h 4449429"/>
              <a:gd name="connsiteX1035" fmla="*/ 7482743 w 18982931"/>
              <a:gd name="connsiteY1035" fmla="*/ 1008430 h 4449429"/>
              <a:gd name="connsiteX1036" fmla="*/ 7495096 w 18982931"/>
              <a:gd name="connsiteY1036" fmla="*/ 921991 h 4449429"/>
              <a:gd name="connsiteX1037" fmla="*/ 7536254 w 18982931"/>
              <a:gd name="connsiteY1037" fmla="*/ 934341 h 4449429"/>
              <a:gd name="connsiteX1038" fmla="*/ 7577416 w 18982931"/>
              <a:gd name="connsiteY1038" fmla="*/ 563899 h 4449429"/>
              <a:gd name="connsiteX1039" fmla="*/ 7589759 w 18982931"/>
              <a:gd name="connsiteY1039" fmla="*/ 563899 h 4449429"/>
              <a:gd name="connsiteX1040" fmla="*/ 7639153 w 18982931"/>
              <a:gd name="connsiteY1040" fmla="*/ 975501 h 4449429"/>
              <a:gd name="connsiteX1041" fmla="*/ 7655614 w 18982931"/>
              <a:gd name="connsiteY1041" fmla="*/ 926109 h 4449429"/>
              <a:gd name="connsiteX1042" fmla="*/ 7667968 w 18982931"/>
              <a:gd name="connsiteY1042" fmla="*/ 926109 h 4449429"/>
              <a:gd name="connsiteX1043" fmla="*/ 7676196 w 18982931"/>
              <a:gd name="connsiteY1043" fmla="*/ 1037243 h 4449429"/>
              <a:gd name="connsiteX1044" fmla="*/ 7676196 w 18982931"/>
              <a:gd name="connsiteY1044" fmla="*/ 2049787 h 4449429"/>
              <a:gd name="connsiteX1045" fmla="*/ 7705009 w 18982931"/>
              <a:gd name="connsiteY1045" fmla="*/ 2267935 h 4449429"/>
              <a:gd name="connsiteX1046" fmla="*/ 7750287 w 18982931"/>
              <a:gd name="connsiteY1046" fmla="*/ 2469622 h 4449429"/>
              <a:gd name="connsiteX1047" fmla="*/ 7849072 w 18982931"/>
              <a:gd name="connsiteY1047" fmla="*/ 2469622 h 4449429"/>
              <a:gd name="connsiteX1048" fmla="*/ 7849072 w 18982931"/>
              <a:gd name="connsiteY1048" fmla="*/ 2284398 h 4449429"/>
              <a:gd name="connsiteX1049" fmla="*/ 7919042 w 18982931"/>
              <a:gd name="connsiteY1049" fmla="*/ 2284398 h 4449429"/>
              <a:gd name="connsiteX1050" fmla="*/ 7919042 w 18982931"/>
              <a:gd name="connsiteY1050" fmla="*/ 2473736 h 4449429"/>
              <a:gd name="connsiteX1051" fmla="*/ 8108380 w 18982931"/>
              <a:gd name="connsiteY1051" fmla="*/ 2473736 h 4449429"/>
              <a:gd name="connsiteX1052" fmla="*/ 8142338 w 18982931"/>
              <a:gd name="connsiteY1052" fmla="*/ 2481454 h 4449429"/>
              <a:gd name="connsiteX1053" fmla="*/ 8144242 w 18982931"/>
              <a:gd name="connsiteY1053" fmla="*/ 2485067 h 4449429"/>
              <a:gd name="connsiteX1054" fmla="*/ 8144242 w 18982931"/>
              <a:gd name="connsiteY1054" fmla="*/ 1280084 h 4449429"/>
              <a:gd name="connsiteX1055" fmla="*/ 8189518 w 18982931"/>
              <a:gd name="connsiteY1055" fmla="*/ 1115443 h 4449429"/>
              <a:gd name="connsiteX1056" fmla="*/ 8230679 w 18982931"/>
              <a:gd name="connsiteY1056" fmla="*/ 1090746 h 4449429"/>
              <a:gd name="connsiteX1057" fmla="*/ 8477642 w 18982931"/>
              <a:gd name="connsiteY1057" fmla="*/ 1090746 h 4449429"/>
              <a:gd name="connsiteX1058" fmla="*/ 8518799 w 18982931"/>
              <a:gd name="connsiteY1058" fmla="*/ 1111328 h 4449429"/>
              <a:gd name="connsiteX1059" fmla="*/ 8568194 w 18982931"/>
              <a:gd name="connsiteY1059" fmla="*/ 1288315 h 4449429"/>
              <a:gd name="connsiteX1060" fmla="*/ 8572304 w 18982931"/>
              <a:gd name="connsiteY1060" fmla="*/ 2152681 h 4449429"/>
              <a:gd name="connsiteX1061" fmla="*/ 8572304 w 18982931"/>
              <a:gd name="connsiteY1061" fmla="*/ 2222656 h 4449429"/>
              <a:gd name="connsiteX1062" fmla="*/ 8827499 w 18982931"/>
              <a:gd name="connsiteY1062" fmla="*/ 2222656 h 4449429"/>
              <a:gd name="connsiteX1063" fmla="*/ 8827499 w 18982931"/>
              <a:gd name="connsiteY1063" fmla="*/ 2053897 h 4449429"/>
              <a:gd name="connsiteX1064" fmla="*/ 8827499 w 18982931"/>
              <a:gd name="connsiteY1064" fmla="*/ 1996272 h 4449429"/>
              <a:gd name="connsiteX1065" fmla="*/ 8926285 w 18982931"/>
              <a:gd name="connsiteY1065" fmla="*/ 1876910 h 4449429"/>
              <a:gd name="connsiteX1066" fmla="*/ 8926285 w 18982931"/>
              <a:gd name="connsiteY1066" fmla="*/ 1757542 h 4449429"/>
              <a:gd name="connsiteX1067" fmla="*/ 8926285 w 18982931"/>
              <a:gd name="connsiteY1067" fmla="*/ 1527045 h 4449429"/>
              <a:gd name="connsiteX1068" fmla="*/ 8950980 w 18982931"/>
              <a:gd name="connsiteY1068" fmla="*/ 1432378 h 4449429"/>
              <a:gd name="connsiteX1069" fmla="*/ 8950980 w 18982931"/>
              <a:gd name="connsiteY1069" fmla="*/ 1424146 h 4449429"/>
              <a:gd name="connsiteX1070" fmla="*/ 8983911 w 18982931"/>
              <a:gd name="connsiteY1070" fmla="*/ 1107210 h 4449429"/>
              <a:gd name="connsiteX1071" fmla="*/ 8992140 w 18982931"/>
              <a:gd name="connsiteY1071" fmla="*/ 1049586 h 4449429"/>
              <a:gd name="connsiteX1072" fmla="*/ 9012723 w 18982931"/>
              <a:gd name="connsiteY1072" fmla="*/ 1049586 h 4449429"/>
              <a:gd name="connsiteX1073" fmla="*/ 9049767 w 18982931"/>
              <a:gd name="connsiteY1073" fmla="*/ 1325362 h 4449429"/>
              <a:gd name="connsiteX1074" fmla="*/ 9115624 w 18982931"/>
              <a:gd name="connsiteY1074" fmla="*/ 1329476 h 4449429"/>
              <a:gd name="connsiteX1075" fmla="*/ 9165014 w 18982931"/>
              <a:gd name="connsiteY1075" fmla="*/ 1436493 h 4449429"/>
              <a:gd name="connsiteX1076" fmla="*/ 9181479 w 18982931"/>
              <a:gd name="connsiteY1076" fmla="*/ 1494116 h 4449429"/>
              <a:gd name="connsiteX1077" fmla="*/ 9181479 w 18982931"/>
              <a:gd name="connsiteY1077" fmla="*/ 1823399 h 4449429"/>
              <a:gd name="connsiteX1078" fmla="*/ 9181479 w 18982931"/>
              <a:gd name="connsiteY1078" fmla="*/ 1881023 h 4449429"/>
              <a:gd name="connsiteX1079" fmla="*/ 9280267 w 18982931"/>
              <a:gd name="connsiteY1079" fmla="*/ 1881023 h 4449429"/>
              <a:gd name="connsiteX1080" fmla="*/ 9280267 w 18982931"/>
              <a:gd name="connsiteY1080" fmla="*/ 1815166 h 4449429"/>
              <a:gd name="connsiteX1081" fmla="*/ 9280267 w 18982931"/>
              <a:gd name="connsiteY1081" fmla="*/ 304587 h 4449429"/>
              <a:gd name="connsiteX1082" fmla="*/ 9346122 w 18982931"/>
              <a:gd name="connsiteY1082" fmla="*/ 238731 h 4449429"/>
              <a:gd name="connsiteX1083" fmla="*/ 9453137 w 18982931"/>
              <a:gd name="connsiteY1083" fmla="*/ 341628 h 4449429"/>
              <a:gd name="connsiteX1084" fmla="*/ 9453137 w 18982931"/>
              <a:gd name="connsiteY1084" fmla="*/ 1815166 h 4449429"/>
              <a:gd name="connsiteX1085" fmla="*/ 9453137 w 18982931"/>
              <a:gd name="connsiteY1085" fmla="*/ 1876910 h 4449429"/>
              <a:gd name="connsiteX1086" fmla="*/ 9551919 w 18982931"/>
              <a:gd name="connsiteY1086" fmla="*/ 1876910 h 4449429"/>
              <a:gd name="connsiteX1087" fmla="*/ 9551919 w 18982931"/>
              <a:gd name="connsiteY1087" fmla="*/ 1724614 h 4449429"/>
              <a:gd name="connsiteX1088" fmla="*/ 9551919 w 18982931"/>
              <a:gd name="connsiteY1088" fmla="*/ 1481771 h 4449429"/>
              <a:gd name="connsiteX1089" fmla="*/ 9597198 w 18982931"/>
              <a:gd name="connsiteY1089" fmla="*/ 1374754 h 4449429"/>
              <a:gd name="connsiteX1090" fmla="*/ 9613662 w 18982931"/>
              <a:gd name="connsiteY1090" fmla="*/ 1325362 h 4449429"/>
              <a:gd name="connsiteX1091" fmla="*/ 9683632 w 18982931"/>
              <a:gd name="connsiteY1091" fmla="*/ 1325362 h 4449429"/>
              <a:gd name="connsiteX1092" fmla="*/ 9683632 w 18982931"/>
              <a:gd name="connsiteY1092" fmla="*/ 1522931 h 4449429"/>
              <a:gd name="connsiteX1093" fmla="*/ 9819464 w 18982931"/>
              <a:gd name="connsiteY1093" fmla="*/ 1522931 h 4449429"/>
              <a:gd name="connsiteX1094" fmla="*/ 9819464 w 18982931"/>
              <a:gd name="connsiteY1094" fmla="*/ 1720501 h 4449429"/>
              <a:gd name="connsiteX1095" fmla="*/ 9819464 w 18982931"/>
              <a:gd name="connsiteY1095" fmla="*/ 1835749 h 4449429"/>
              <a:gd name="connsiteX1096" fmla="*/ 9868856 w 18982931"/>
              <a:gd name="connsiteY1096" fmla="*/ 1885142 h 4449429"/>
              <a:gd name="connsiteX1097" fmla="*/ 9922361 w 18982931"/>
              <a:gd name="connsiteY1097" fmla="*/ 1938648 h 4449429"/>
              <a:gd name="connsiteX1098" fmla="*/ 9922361 w 18982931"/>
              <a:gd name="connsiteY1098" fmla="*/ 2226770 h 4449429"/>
              <a:gd name="connsiteX1099" fmla="*/ 10189906 w 18982931"/>
              <a:gd name="connsiteY1099" fmla="*/ 2226770 h 4449429"/>
              <a:gd name="connsiteX1100" fmla="*/ 10189906 w 18982931"/>
              <a:gd name="connsiteY1100" fmla="*/ 1864559 h 4449429"/>
              <a:gd name="connsiteX1101" fmla="*/ 10251644 w 18982931"/>
              <a:gd name="connsiteY1101" fmla="*/ 1852213 h 4449429"/>
              <a:gd name="connsiteX1102" fmla="*/ 10251644 w 18982931"/>
              <a:gd name="connsiteY1102" fmla="*/ 1465306 h 4449429"/>
              <a:gd name="connsiteX1103" fmla="*/ 10198137 w 18982931"/>
              <a:gd name="connsiteY1103" fmla="*/ 1461188 h 4449429"/>
              <a:gd name="connsiteX1104" fmla="*/ 10198137 w 18982931"/>
              <a:gd name="connsiteY1104" fmla="*/ 1317129 h 4449429"/>
              <a:gd name="connsiteX1105" fmla="*/ 10572694 w 18982931"/>
              <a:gd name="connsiteY1105" fmla="*/ 1317129 h 4449429"/>
              <a:gd name="connsiteX1106" fmla="*/ 10572694 w 18982931"/>
              <a:gd name="connsiteY1106" fmla="*/ 2140336 h 4449429"/>
              <a:gd name="connsiteX1107" fmla="*/ 10642669 w 18982931"/>
              <a:gd name="connsiteY1107" fmla="*/ 2144449 h 4449429"/>
              <a:gd name="connsiteX1108" fmla="*/ 10642669 w 18982931"/>
              <a:gd name="connsiteY1108" fmla="*/ 2477849 h 4449429"/>
              <a:gd name="connsiteX1109" fmla="*/ 10885512 w 18982931"/>
              <a:gd name="connsiteY1109" fmla="*/ 2477849 h 4449429"/>
              <a:gd name="connsiteX1110" fmla="*/ 10885512 w 18982931"/>
              <a:gd name="connsiteY1110" fmla="*/ 2292626 h 4449429"/>
              <a:gd name="connsiteX1111" fmla="*/ 10959601 w 18982931"/>
              <a:gd name="connsiteY1111" fmla="*/ 2292626 h 4449429"/>
              <a:gd name="connsiteX1112" fmla="*/ 10959601 w 18982931"/>
              <a:gd name="connsiteY1112" fmla="*/ 2477849 h 4449429"/>
              <a:gd name="connsiteX1113" fmla="*/ 11066618 w 18982931"/>
              <a:gd name="connsiteY1113" fmla="*/ 2477849 h 4449429"/>
              <a:gd name="connsiteX1114" fmla="*/ 11107778 w 18982931"/>
              <a:gd name="connsiteY1114" fmla="*/ 2284395 h 4449429"/>
              <a:gd name="connsiteX1115" fmla="*/ 11136593 w 18982931"/>
              <a:gd name="connsiteY1115" fmla="*/ 2053897 h 4449429"/>
              <a:gd name="connsiteX1116" fmla="*/ 11136593 w 18982931"/>
              <a:gd name="connsiteY1116" fmla="*/ 1061936 h 4449429"/>
              <a:gd name="connsiteX1117" fmla="*/ 11148938 w 18982931"/>
              <a:gd name="connsiteY1117" fmla="*/ 938454 h 4449429"/>
              <a:gd name="connsiteX1118" fmla="*/ 11161288 w 18982931"/>
              <a:gd name="connsiteY1118" fmla="*/ 938454 h 4449429"/>
              <a:gd name="connsiteX1119" fmla="*/ 11177753 w 18982931"/>
              <a:gd name="connsiteY1119" fmla="*/ 983729 h 4449429"/>
              <a:gd name="connsiteX1120" fmla="*/ 11231258 w 18982931"/>
              <a:gd name="connsiteY1120" fmla="*/ 572126 h 4449429"/>
              <a:gd name="connsiteX1121" fmla="*/ 11243610 w 18982931"/>
              <a:gd name="connsiteY1121" fmla="*/ 572126 h 4449429"/>
              <a:gd name="connsiteX1122" fmla="*/ 11284770 w 18982931"/>
              <a:gd name="connsiteY1122" fmla="*/ 946687 h 4449429"/>
              <a:gd name="connsiteX1123" fmla="*/ 11325929 w 18982931"/>
              <a:gd name="connsiteY1123" fmla="*/ 934337 h 4449429"/>
              <a:gd name="connsiteX1124" fmla="*/ 11342394 w 18982931"/>
              <a:gd name="connsiteY1124" fmla="*/ 1061936 h 4449429"/>
              <a:gd name="connsiteX1125" fmla="*/ 11342394 w 18982931"/>
              <a:gd name="connsiteY1125" fmla="*/ 1300666 h 4449429"/>
              <a:gd name="connsiteX1126" fmla="*/ 11358857 w 18982931"/>
              <a:gd name="connsiteY1126" fmla="*/ 2132104 h 4449429"/>
              <a:gd name="connsiteX1127" fmla="*/ 11362976 w 18982931"/>
              <a:gd name="connsiteY1127" fmla="*/ 2165031 h 4449429"/>
              <a:gd name="connsiteX1128" fmla="*/ 11453524 w 18982931"/>
              <a:gd name="connsiteY1128" fmla="*/ 2165031 h 4449429"/>
              <a:gd name="connsiteX1129" fmla="*/ 11457643 w 18982931"/>
              <a:gd name="connsiteY1129" fmla="*/ 2082711 h 4449429"/>
              <a:gd name="connsiteX1130" fmla="*/ 11535845 w 18982931"/>
              <a:gd name="connsiteY1130" fmla="*/ 2078592 h 4449429"/>
              <a:gd name="connsiteX1131" fmla="*/ 11535845 w 18982931"/>
              <a:gd name="connsiteY1131" fmla="*/ 2004505 h 4449429"/>
              <a:gd name="connsiteX1132" fmla="*/ 11548195 w 18982931"/>
              <a:gd name="connsiteY1132" fmla="*/ 1736964 h 4449429"/>
              <a:gd name="connsiteX1133" fmla="*/ 11609938 w 18982931"/>
              <a:gd name="connsiteY1133" fmla="*/ 1609365 h 4449429"/>
              <a:gd name="connsiteX1134" fmla="*/ 11688140 w 18982931"/>
              <a:gd name="connsiteY1134" fmla="*/ 1765774 h 4449429"/>
              <a:gd name="connsiteX1135" fmla="*/ 11688140 w 18982931"/>
              <a:gd name="connsiteY1135" fmla="*/ 2082711 h 4449429"/>
              <a:gd name="connsiteX1136" fmla="*/ 11910406 w 18982931"/>
              <a:gd name="connsiteY1136" fmla="*/ 2148567 h 4449429"/>
              <a:gd name="connsiteX1137" fmla="*/ 11988608 w 18982931"/>
              <a:gd name="connsiteY1137" fmla="*/ 2119754 h 4449429"/>
              <a:gd name="connsiteX1138" fmla="*/ 11991181 w 18982931"/>
              <a:gd name="connsiteY1138" fmla="*/ 2153197 h 4449429"/>
              <a:gd name="connsiteX1139" fmla="*/ 11993908 w 18982931"/>
              <a:gd name="connsiteY1139" fmla="*/ 2158900 h 4449429"/>
              <a:gd name="connsiteX1140" fmla="*/ 11993908 w 18982931"/>
              <a:gd name="connsiteY1140" fmla="*/ 2156799 h 4449429"/>
              <a:gd name="connsiteX1141" fmla="*/ 11998023 w 18982931"/>
              <a:gd name="connsiteY1141" fmla="*/ 2115639 h 4449429"/>
              <a:gd name="connsiteX1142" fmla="*/ 12010373 w 18982931"/>
              <a:gd name="connsiteY1142" fmla="*/ 2115639 h 4449429"/>
              <a:gd name="connsiteX1143" fmla="*/ 12014490 w 18982931"/>
              <a:gd name="connsiteY1143" fmla="*/ 2185614 h 4449429"/>
              <a:gd name="connsiteX1144" fmla="*/ 12055650 w 18982931"/>
              <a:gd name="connsiteY1144" fmla="*/ 2259703 h 4449429"/>
              <a:gd name="connsiteX1145" fmla="*/ 12109157 w 18982931"/>
              <a:gd name="connsiteY1145" fmla="*/ 2267933 h 4449429"/>
              <a:gd name="connsiteX1146" fmla="*/ 12137972 w 18982931"/>
              <a:gd name="connsiteY1146" fmla="*/ 2580753 h 4449429"/>
              <a:gd name="connsiteX1147" fmla="*/ 12150317 w 18982931"/>
              <a:gd name="connsiteY1147" fmla="*/ 2580753 h 4449429"/>
              <a:gd name="connsiteX1148" fmla="*/ 12179132 w 18982931"/>
              <a:gd name="connsiteY1148" fmla="*/ 2411992 h 4449429"/>
              <a:gd name="connsiteX1149" fmla="*/ 12207942 w 18982931"/>
              <a:gd name="connsiteY1149" fmla="*/ 2160917 h 4449429"/>
              <a:gd name="connsiteX1150" fmla="*/ 12216174 w 18982931"/>
              <a:gd name="connsiteY1150" fmla="*/ 2152686 h 4449429"/>
              <a:gd name="connsiteX1151" fmla="*/ 12331423 w 18982931"/>
              <a:gd name="connsiteY1151" fmla="*/ 2152686 h 4449429"/>
              <a:gd name="connsiteX1152" fmla="*/ 12331423 w 18982931"/>
              <a:gd name="connsiteY1152" fmla="*/ 2317327 h 4449429"/>
              <a:gd name="connsiteX1153" fmla="*/ 12496064 w 18982931"/>
              <a:gd name="connsiteY1153" fmla="*/ 2313208 h 4449429"/>
              <a:gd name="connsiteX1154" fmla="*/ 12557802 w 18982931"/>
              <a:gd name="connsiteY1154" fmla="*/ 2210310 h 4449429"/>
              <a:gd name="connsiteX1155" fmla="*/ 12566034 w 18982931"/>
              <a:gd name="connsiteY1155" fmla="*/ 2206191 h 4449429"/>
              <a:gd name="connsiteX1156" fmla="*/ 12598962 w 18982931"/>
              <a:gd name="connsiteY1156" fmla="*/ 2267933 h 4449429"/>
              <a:gd name="connsiteX1157" fmla="*/ 12607194 w 18982931"/>
              <a:gd name="connsiteY1157" fmla="*/ 2263816 h 4449429"/>
              <a:gd name="connsiteX1158" fmla="*/ 12607194 w 18982931"/>
              <a:gd name="connsiteY1158" fmla="*/ 1461193 h 4449429"/>
              <a:gd name="connsiteX1159" fmla="*/ 12677169 w 18982931"/>
              <a:gd name="connsiteY1159" fmla="*/ 1230695 h 4449429"/>
              <a:gd name="connsiteX1160" fmla="*/ 12920017 w 18982931"/>
              <a:gd name="connsiteY1160" fmla="*/ 1230695 h 4449429"/>
              <a:gd name="connsiteX1161" fmla="*/ 12948827 w 18982931"/>
              <a:gd name="connsiteY1161" fmla="*/ 1490003 h 4449429"/>
              <a:gd name="connsiteX1162" fmla="*/ 12948827 w 18982931"/>
              <a:gd name="connsiteY1162" fmla="*/ 1909838 h 4449429"/>
              <a:gd name="connsiteX1163" fmla="*/ 12948827 w 18982931"/>
              <a:gd name="connsiteY1163" fmla="*/ 1975695 h 4449429"/>
              <a:gd name="connsiteX1164" fmla="*/ 12969405 w 18982931"/>
              <a:gd name="connsiteY1164" fmla="*/ 1979812 h 4449429"/>
              <a:gd name="connsiteX1165" fmla="*/ 12989987 w 18982931"/>
              <a:gd name="connsiteY1165" fmla="*/ 1913955 h 4449429"/>
              <a:gd name="connsiteX1166" fmla="*/ 12989987 w 18982931"/>
              <a:gd name="connsiteY1166" fmla="*/ 1469425 h 4449429"/>
              <a:gd name="connsiteX1167" fmla="*/ 13064076 w 18982931"/>
              <a:gd name="connsiteY1167" fmla="*/ 1395336 h 4449429"/>
              <a:gd name="connsiteX1168" fmla="*/ 13146396 w 18982931"/>
              <a:gd name="connsiteY1168" fmla="*/ 1395336 h 4449429"/>
              <a:gd name="connsiteX1169" fmla="*/ 13146396 w 18982931"/>
              <a:gd name="connsiteY1169" fmla="*/ 1111328 h 4449429"/>
              <a:gd name="connsiteX1170" fmla="*/ 13216366 w 18982931"/>
              <a:gd name="connsiteY1170" fmla="*/ 1103096 h 4449429"/>
              <a:gd name="connsiteX1171" fmla="*/ 13228716 w 18982931"/>
              <a:gd name="connsiteY1171" fmla="*/ 1041358 h 4449429"/>
              <a:gd name="connsiteX1172" fmla="*/ 13368662 w 18982931"/>
              <a:gd name="connsiteY1172" fmla="*/ 1041358 h 4449429"/>
              <a:gd name="connsiteX1173" fmla="*/ 13368662 w 18982931"/>
              <a:gd name="connsiteY1173" fmla="*/ 687379 h 4449429"/>
              <a:gd name="connsiteX1174" fmla="*/ 13483911 w 18982931"/>
              <a:gd name="connsiteY1174" fmla="*/ 687379 h 4449429"/>
              <a:gd name="connsiteX1175" fmla="*/ 13483911 w 18982931"/>
              <a:gd name="connsiteY1175" fmla="*/ 617404 h 4449429"/>
              <a:gd name="connsiteX1176" fmla="*/ 13483911 w 18982931"/>
              <a:gd name="connsiteY1176" fmla="*/ 131714 h 4449429"/>
              <a:gd name="connsiteX1177" fmla="*/ 13541534 w 18982931"/>
              <a:gd name="connsiteY1177" fmla="*/ 74089 h 4449429"/>
              <a:gd name="connsiteX1178" fmla="*/ 13685593 w 18982931"/>
              <a:gd name="connsiteY1178" fmla="*/ 74089 h 4449429"/>
              <a:gd name="connsiteX1179" fmla="*/ 13730872 w 18982931"/>
              <a:gd name="connsiteY1179" fmla="*/ 49392 h 4449429"/>
              <a:gd name="connsiteX1180" fmla="*/ 13739104 w 18982931"/>
              <a:gd name="connsiteY1180" fmla="*/ 0 h 4449429"/>
              <a:gd name="connsiteX0" fmla="*/ 16404499 w 18982931"/>
              <a:gd name="connsiteY0" fmla="*/ 4309270 h 4449429"/>
              <a:gd name="connsiteX1" fmla="*/ 16404499 w 18982931"/>
              <a:gd name="connsiteY1" fmla="*/ 4366104 h 4449429"/>
              <a:gd name="connsiteX2" fmla="*/ 16461332 w 18982931"/>
              <a:gd name="connsiteY2" fmla="*/ 4366104 h 4449429"/>
              <a:gd name="connsiteX3" fmla="*/ 16461332 w 18982931"/>
              <a:gd name="connsiteY3" fmla="*/ 4309270 h 4449429"/>
              <a:gd name="connsiteX4" fmla="*/ 16404499 w 18982931"/>
              <a:gd name="connsiteY4" fmla="*/ 4309270 h 4449429"/>
              <a:gd name="connsiteX5" fmla="*/ 16292444 w 18982931"/>
              <a:gd name="connsiteY5" fmla="*/ 4309270 h 4449429"/>
              <a:gd name="connsiteX6" fmla="*/ 16292444 w 18982931"/>
              <a:gd name="connsiteY6" fmla="*/ 4366104 h 4449429"/>
              <a:gd name="connsiteX7" fmla="*/ 16349278 w 18982931"/>
              <a:gd name="connsiteY7" fmla="*/ 4366104 h 4449429"/>
              <a:gd name="connsiteX8" fmla="*/ 16349278 w 18982931"/>
              <a:gd name="connsiteY8" fmla="*/ 4309270 h 4449429"/>
              <a:gd name="connsiteX9" fmla="*/ 16292444 w 18982931"/>
              <a:gd name="connsiteY9" fmla="*/ 4309270 h 4449429"/>
              <a:gd name="connsiteX10" fmla="*/ 16180390 w 18982931"/>
              <a:gd name="connsiteY10" fmla="*/ 4309270 h 4449429"/>
              <a:gd name="connsiteX11" fmla="*/ 16180390 w 18982931"/>
              <a:gd name="connsiteY11" fmla="*/ 4366104 h 4449429"/>
              <a:gd name="connsiteX12" fmla="*/ 16237224 w 18982931"/>
              <a:gd name="connsiteY12" fmla="*/ 4366104 h 4449429"/>
              <a:gd name="connsiteX13" fmla="*/ 16237224 w 18982931"/>
              <a:gd name="connsiteY13" fmla="*/ 4309270 h 4449429"/>
              <a:gd name="connsiteX14" fmla="*/ 16180390 w 18982931"/>
              <a:gd name="connsiteY14" fmla="*/ 4309270 h 4449429"/>
              <a:gd name="connsiteX15" fmla="*/ 2813944 w 18982931"/>
              <a:gd name="connsiteY15" fmla="*/ 4309269 h 4449429"/>
              <a:gd name="connsiteX16" fmla="*/ 2813944 w 18982931"/>
              <a:gd name="connsiteY16" fmla="*/ 4366102 h 4449429"/>
              <a:gd name="connsiteX17" fmla="*/ 2870780 w 18982931"/>
              <a:gd name="connsiteY17" fmla="*/ 4366102 h 4449429"/>
              <a:gd name="connsiteX18" fmla="*/ 2870780 w 18982931"/>
              <a:gd name="connsiteY18" fmla="*/ 4309269 h 4449429"/>
              <a:gd name="connsiteX19" fmla="*/ 2813944 w 18982931"/>
              <a:gd name="connsiteY19" fmla="*/ 4309269 h 4449429"/>
              <a:gd name="connsiteX20" fmla="*/ 2701890 w 18982931"/>
              <a:gd name="connsiteY20" fmla="*/ 4309269 h 4449429"/>
              <a:gd name="connsiteX21" fmla="*/ 2701890 w 18982931"/>
              <a:gd name="connsiteY21" fmla="*/ 4366102 h 4449429"/>
              <a:gd name="connsiteX22" fmla="*/ 2758723 w 18982931"/>
              <a:gd name="connsiteY22" fmla="*/ 4366102 h 4449429"/>
              <a:gd name="connsiteX23" fmla="*/ 2758723 w 18982931"/>
              <a:gd name="connsiteY23" fmla="*/ 4309269 h 4449429"/>
              <a:gd name="connsiteX24" fmla="*/ 2701890 w 18982931"/>
              <a:gd name="connsiteY24" fmla="*/ 4309269 h 4449429"/>
              <a:gd name="connsiteX25" fmla="*/ 2589843 w 18982931"/>
              <a:gd name="connsiteY25" fmla="*/ 4309269 h 4449429"/>
              <a:gd name="connsiteX26" fmla="*/ 2589843 w 18982931"/>
              <a:gd name="connsiteY26" fmla="*/ 4366102 h 4449429"/>
              <a:gd name="connsiteX27" fmla="*/ 2646669 w 18982931"/>
              <a:gd name="connsiteY27" fmla="*/ 4366102 h 4449429"/>
              <a:gd name="connsiteX28" fmla="*/ 2646669 w 18982931"/>
              <a:gd name="connsiteY28" fmla="*/ 4309269 h 4449429"/>
              <a:gd name="connsiteX29" fmla="*/ 2589843 w 18982931"/>
              <a:gd name="connsiteY29" fmla="*/ 4309269 h 4449429"/>
              <a:gd name="connsiteX30" fmla="*/ 16404499 w 18982931"/>
              <a:gd name="connsiteY30" fmla="*/ 4163982 h 4449429"/>
              <a:gd name="connsiteX31" fmla="*/ 16404499 w 18982931"/>
              <a:gd name="connsiteY31" fmla="*/ 4220816 h 4449429"/>
              <a:gd name="connsiteX32" fmla="*/ 16461332 w 18982931"/>
              <a:gd name="connsiteY32" fmla="*/ 4220816 h 4449429"/>
              <a:gd name="connsiteX33" fmla="*/ 16461332 w 18982931"/>
              <a:gd name="connsiteY33" fmla="*/ 4163982 h 4449429"/>
              <a:gd name="connsiteX34" fmla="*/ 16404499 w 18982931"/>
              <a:gd name="connsiteY34" fmla="*/ 4163982 h 4449429"/>
              <a:gd name="connsiteX35" fmla="*/ 16292444 w 18982931"/>
              <a:gd name="connsiteY35" fmla="*/ 4163982 h 4449429"/>
              <a:gd name="connsiteX36" fmla="*/ 16292444 w 18982931"/>
              <a:gd name="connsiteY36" fmla="*/ 4220816 h 4449429"/>
              <a:gd name="connsiteX37" fmla="*/ 16349278 w 18982931"/>
              <a:gd name="connsiteY37" fmla="*/ 4220816 h 4449429"/>
              <a:gd name="connsiteX38" fmla="*/ 16349278 w 18982931"/>
              <a:gd name="connsiteY38" fmla="*/ 4163982 h 4449429"/>
              <a:gd name="connsiteX39" fmla="*/ 16292444 w 18982931"/>
              <a:gd name="connsiteY39" fmla="*/ 4163982 h 4449429"/>
              <a:gd name="connsiteX40" fmla="*/ 16180390 w 18982931"/>
              <a:gd name="connsiteY40" fmla="*/ 4163982 h 4449429"/>
              <a:gd name="connsiteX41" fmla="*/ 16180390 w 18982931"/>
              <a:gd name="connsiteY41" fmla="*/ 4220816 h 4449429"/>
              <a:gd name="connsiteX42" fmla="*/ 16237224 w 18982931"/>
              <a:gd name="connsiteY42" fmla="*/ 4220816 h 4449429"/>
              <a:gd name="connsiteX43" fmla="*/ 16237224 w 18982931"/>
              <a:gd name="connsiteY43" fmla="*/ 4163982 h 4449429"/>
              <a:gd name="connsiteX44" fmla="*/ 16180390 w 18982931"/>
              <a:gd name="connsiteY44" fmla="*/ 4163982 h 4449429"/>
              <a:gd name="connsiteX45" fmla="*/ 2813944 w 18982931"/>
              <a:gd name="connsiteY45" fmla="*/ 4163981 h 4449429"/>
              <a:gd name="connsiteX46" fmla="*/ 2813944 w 18982931"/>
              <a:gd name="connsiteY46" fmla="*/ 4220814 h 4449429"/>
              <a:gd name="connsiteX47" fmla="*/ 2870780 w 18982931"/>
              <a:gd name="connsiteY47" fmla="*/ 4220814 h 4449429"/>
              <a:gd name="connsiteX48" fmla="*/ 2870780 w 18982931"/>
              <a:gd name="connsiteY48" fmla="*/ 4163981 h 4449429"/>
              <a:gd name="connsiteX49" fmla="*/ 2813944 w 18982931"/>
              <a:gd name="connsiteY49" fmla="*/ 4163981 h 4449429"/>
              <a:gd name="connsiteX50" fmla="*/ 2701890 w 18982931"/>
              <a:gd name="connsiteY50" fmla="*/ 4163981 h 4449429"/>
              <a:gd name="connsiteX51" fmla="*/ 2701890 w 18982931"/>
              <a:gd name="connsiteY51" fmla="*/ 4220814 h 4449429"/>
              <a:gd name="connsiteX52" fmla="*/ 2758723 w 18982931"/>
              <a:gd name="connsiteY52" fmla="*/ 4220814 h 4449429"/>
              <a:gd name="connsiteX53" fmla="*/ 2758723 w 18982931"/>
              <a:gd name="connsiteY53" fmla="*/ 4163981 h 4449429"/>
              <a:gd name="connsiteX54" fmla="*/ 2701890 w 18982931"/>
              <a:gd name="connsiteY54" fmla="*/ 4163981 h 4449429"/>
              <a:gd name="connsiteX55" fmla="*/ 2589843 w 18982931"/>
              <a:gd name="connsiteY55" fmla="*/ 4163981 h 4449429"/>
              <a:gd name="connsiteX56" fmla="*/ 2589843 w 18982931"/>
              <a:gd name="connsiteY56" fmla="*/ 4220814 h 4449429"/>
              <a:gd name="connsiteX57" fmla="*/ 2646669 w 18982931"/>
              <a:gd name="connsiteY57" fmla="*/ 4220814 h 4449429"/>
              <a:gd name="connsiteX58" fmla="*/ 2646669 w 18982931"/>
              <a:gd name="connsiteY58" fmla="*/ 4163981 h 4449429"/>
              <a:gd name="connsiteX59" fmla="*/ 2589843 w 18982931"/>
              <a:gd name="connsiteY59" fmla="*/ 4163981 h 4449429"/>
              <a:gd name="connsiteX60" fmla="*/ 9851983 w 18982931"/>
              <a:gd name="connsiteY60" fmla="*/ 4073253 h 4449429"/>
              <a:gd name="connsiteX61" fmla="*/ 9851983 w 18982931"/>
              <a:gd name="connsiteY61" fmla="*/ 4282100 h 4449429"/>
              <a:gd name="connsiteX62" fmla="*/ 9897683 w 18982931"/>
              <a:gd name="connsiteY62" fmla="*/ 4282100 h 4449429"/>
              <a:gd name="connsiteX63" fmla="*/ 9897683 w 18982931"/>
              <a:gd name="connsiteY63" fmla="*/ 4073253 h 4449429"/>
              <a:gd name="connsiteX64" fmla="*/ 9851983 w 18982931"/>
              <a:gd name="connsiteY64" fmla="*/ 4073253 h 4449429"/>
              <a:gd name="connsiteX65" fmla="*/ 9760354 w 18982931"/>
              <a:gd name="connsiteY65" fmla="*/ 4073253 h 4449429"/>
              <a:gd name="connsiteX66" fmla="*/ 9760354 w 18982931"/>
              <a:gd name="connsiteY66" fmla="*/ 4282100 h 4449429"/>
              <a:gd name="connsiteX67" fmla="*/ 9806054 w 18982931"/>
              <a:gd name="connsiteY67" fmla="*/ 4282100 h 4449429"/>
              <a:gd name="connsiteX68" fmla="*/ 9806054 w 18982931"/>
              <a:gd name="connsiteY68" fmla="*/ 4073253 h 4449429"/>
              <a:gd name="connsiteX69" fmla="*/ 9760354 w 18982931"/>
              <a:gd name="connsiteY69" fmla="*/ 4073253 h 4449429"/>
              <a:gd name="connsiteX70" fmla="*/ 9668723 w 18982931"/>
              <a:gd name="connsiteY70" fmla="*/ 4073253 h 4449429"/>
              <a:gd name="connsiteX71" fmla="*/ 9668723 w 18982931"/>
              <a:gd name="connsiteY71" fmla="*/ 4282100 h 4449429"/>
              <a:gd name="connsiteX72" fmla="*/ 9714423 w 18982931"/>
              <a:gd name="connsiteY72" fmla="*/ 4282100 h 4449429"/>
              <a:gd name="connsiteX73" fmla="*/ 9714423 w 18982931"/>
              <a:gd name="connsiteY73" fmla="*/ 4073253 h 4449429"/>
              <a:gd name="connsiteX74" fmla="*/ 9668723 w 18982931"/>
              <a:gd name="connsiteY74" fmla="*/ 4073253 h 4449429"/>
              <a:gd name="connsiteX75" fmla="*/ 9577094 w 18982931"/>
              <a:gd name="connsiteY75" fmla="*/ 4073253 h 4449429"/>
              <a:gd name="connsiteX76" fmla="*/ 9577094 w 18982931"/>
              <a:gd name="connsiteY76" fmla="*/ 4282100 h 4449429"/>
              <a:gd name="connsiteX77" fmla="*/ 9622794 w 18982931"/>
              <a:gd name="connsiteY77" fmla="*/ 4282100 h 4449429"/>
              <a:gd name="connsiteX78" fmla="*/ 9622794 w 18982931"/>
              <a:gd name="connsiteY78" fmla="*/ 4073253 h 4449429"/>
              <a:gd name="connsiteX79" fmla="*/ 9577094 w 18982931"/>
              <a:gd name="connsiteY79" fmla="*/ 4073253 h 4449429"/>
              <a:gd name="connsiteX80" fmla="*/ 9485470 w 18982931"/>
              <a:gd name="connsiteY80" fmla="*/ 4073253 h 4449429"/>
              <a:gd name="connsiteX81" fmla="*/ 9485470 w 18982931"/>
              <a:gd name="connsiteY81" fmla="*/ 4282100 h 4449429"/>
              <a:gd name="connsiteX82" fmla="*/ 9531165 w 18982931"/>
              <a:gd name="connsiteY82" fmla="*/ 4282100 h 4449429"/>
              <a:gd name="connsiteX83" fmla="*/ 9531165 w 18982931"/>
              <a:gd name="connsiteY83" fmla="*/ 4073253 h 4449429"/>
              <a:gd name="connsiteX84" fmla="*/ 9485470 w 18982931"/>
              <a:gd name="connsiteY84" fmla="*/ 4073253 h 4449429"/>
              <a:gd name="connsiteX85" fmla="*/ 9393836 w 18982931"/>
              <a:gd name="connsiteY85" fmla="*/ 4073253 h 4449429"/>
              <a:gd name="connsiteX86" fmla="*/ 9393836 w 18982931"/>
              <a:gd name="connsiteY86" fmla="*/ 4282100 h 4449429"/>
              <a:gd name="connsiteX87" fmla="*/ 9439536 w 18982931"/>
              <a:gd name="connsiteY87" fmla="*/ 4282100 h 4449429"/>
              <a:gd name="connsiteX88" fmla="*/ 9439536 w 18982931"/>
              <a:gd name="connsiteY88" fmla="*/ 4073253 h 4449429"/>
              <a:gd name="connsiteX89" fmla="*/ 9393836 w 18982931"/>
              <a:gd name="connsiteY89" fmla="*/ 4073253 h 4449429"/>
              <a:gd name="connsiteX90" fmla="*/ 9302203 w 18982931"/>
              <a:gd name="connsiteY90" fmla="*/ 4073253 h 4449429"/>
              <a:gd name="connsiteX91" fmla="*/ 9302203 w 18982931"/>
              <a:gd name="connsiteY91" fmla="*/ 4282100 h 4449429"/>
              <a:gd name="connsiteX92" fmla="*/ 9347904 w 18982931"/>
              <a:gd name="connsiteY92" fmla="*/ 4282100 h 4449429"/>
              <a:gd name="connsiteX93" fmla="*/ 9347904 w 18982931"/>
              <a:gd name="connsiteY93" fmla="*/ 4073253 h 4449429"/>
              <a:gd name="connsiteX94" fmla="*/ 9302203 w 18982931"/>
              <a:gd name="connsiteY94" fmla="*/ 4073253 h 4449429"/>
              <a:gd name="connsiteX95" fmla="*/ 16404499 w 18982931"/>
              <a:gd name="connsiteY95" fmla="*/ 4018694 h 4449429"/>
              <a:gd name="connsiteX96" fmla="*/ 16404499 w 18982931"/>
              <a:gd name="connsiteY96" fmla="*/ 4075528 h 4449429"/>
              <a:gd name="connsiteX97" fmla="*/ 16461332 w 18982931"/>
              <a:gd name="connsiteY97" fmla="*/ 4075528 h 4449429"/>
              <a:gd name="connsiteX98" fmla="*/ 16461332 w 18982931"/>
              <a:gd name="connsiteY98" fmla="*/ 4018694 h 4449429"/>
              <a:gd name="connsiteX99" fmla="*/ 16404499 w 18982931"/>
              <a:gd name="connsiteY99" fmla="*/ 4018694 h 4449429"/>
              <a:gd name="connsiteX100" fmla="*/ 16292444 w 18982931"/>
              <a:gd name="connsiteY100" fmla="*/ 4018694 h 4449429"/>
              <a:gd name="connsiteX101" fmla="*/ 16292444 w 18982931"/>
              <a:gd name="connsiteY101" fmla="*/ 4075528 h 4449429"/>
              <a:gd name="connsiteX102" fmla="*/ 16349278 w 18982931"/>
              <a:gd name="connsiteY102" fmla="*/ 4075528 h 4449429"/>
              <a:gd name="connsiteX103" fmla="*/ 16349278 w 18982931"/>
              <a:gd name="connsiteY103" fmla="*/ 4018694 h 4449429"/>
              <a:gd name="connsiteX104" fmla="*/ 16292444 w 18982931"/>
              <a:gd name="connsiteY104" fmla="*/ 4018694 h 4449429"/>
              <a:gd name="connsiteX105" fmla="*/ 16180390 w 18982931"/>
              <a:gd name="connsiteY105" fmla="*/ 4018694 h 4449429"/>
              <a:gd name="connsiteX106" fmla="*/ 16180390 w 18982931"/>
              <a:gd name="connsiteY106" fmla="*/ 4075528 h 4449429"/>
              <a:gd name="connsiteX107" fmla="*/ 16237224 w 18982931"/>
              <a:gd name="connsiteY107" fmla="*/ 4075528 h 4449429"/>
              <a:gd name="connsiteX108" fmla="*/ 16237224 w 18982931"/>
              <a:gd name="connsiteY108" fmla="*/ 4018694 h 4449429"/>
              <a:gd name="connsiteX109" fmla="*/ 16180390 w 18982931"/>
              <a:gd name="connsiteY109" fmla="*/ 4018694 h 4449429"/>
              <a:gd name="connsiteX110" fmla="*/ 2813944 w 18982931"/>
              <a:gd name="connsiteY110" fmla="*/ 4018692 h 4449429"/>
              <a:gd name="connsiteX111" fmla="*/ 2813944 w 18982931"/>
              <a:gd name="connsiteY111" fmla="*/ 4075526 h 4449429"/>
              <a:gd name="connsiteX112" fmla="*/ 2870780 w 18982931"/>
              <a:gd name="connsiteY112" fmla="*/ 4075526 h 4449429"/>
              <a:gd name="connsiteX113" fmla="*/ 2870780 w 18982931"/>
              <a:gd name="connsiteY113" fmla="*/ 4018692 h 4449429"/>
              <a:gd name="connsiteX114" fmla="*/ 2813944 w 18982931"/>
              <a:gd name="connsiteY114" fmla="*/ 4018692 h 4449429"/>
              <a:gd name="connsiteX115" fmla="*/ 2701890 w 18982931"/>
              <a:gd name="connsiteY115" fmla="*/ 4018692 h 4449429"/>
              <a:gd name="connsiteX116" fmla="*/ 2701890 w 18982931"/>
              <a:gd name="connsiteY116" fmla="*/ 4075526 h 4449429"/>
              <a:gd name="connsiteX117" fmla="*/ 2758723 w 18982931"/>
              <a:gd name="connsiteY117" fmla="*/ 4075526 h 4449429"/>
              <a:gd name="connsiteX118" fmla="*/ 2758723 w 18982931"/>
              <a:gd name="connsiteY118" fmla="*/ 4018692 h 4449429"/>
              <a:gd name="connsiteX119" fmla="*/ 2701890 w 18982931"/>
              <a:gd name="connsiteY119" fmla="*/ 4018692 h 4449429"/>
              <a:gd name="connsiteX120" fmla="*/ 2589843 w 18982931"/>
              <a:gd name="connsiteY120" fmla="*/ 4018692 h 4449429"/>
              <a:gd name="connsiteX121" fmla="*/ 2589843 w 18982931"/>
              <a:gd name="connsiteY121" fmla="*/ 4075526 h 4449429"/>
              <a:gd name="connsiteX122" fmla="*/ 2646669 w 18982931"/>
              <a:gd name="connsiteY122" fmla="*/ 4075526 h 4449429"/>
              <a:gd name="connsiteX123" fmla="*/ 2646669 w 18982931"/>
              <a:gd name="connsiteY123" fmla="*/ 4018692 h 4449429"/>
              <a:gd name="connsiteX124" fmla="*/ 2589843 w 18982931"/>
              <a:gd name="connsiteY124" fmla="*/ 4018692 h 4449429"/>
              <a:gd name="connsiteX125" fmla="*/ 16404499 w 18982931"/>
              <a:gd name="connsiteY125" fmla="*/ 3873406 h 4449429"/>
              <a:gd name="connsiteX126" fmla="*/ 16404499 w 18982931"/>
              <a:gd name="connsiteY126" fmla="*/ 3930240 h 4449429"/>
              <a:gd name="connsiteX127" fmla="*/ 16461332 w 18982931"/>
              <a:gd name="connsiteY127" fmla="*/ 3930240 h 4449429"/>
              <a:gd name="connsiteX128" fmla="*/ 16461332 w 18982931"/>
              <a:gd name="connsiteY128" fmla="*/ 3873406 h 4449429"/>
              <a:gd name="connsiteX129" fmla="*/ 16404499 w 18982931"/>
              <a:gd name="connsiteY129" fmla="*/ 3873406 h 4449429"/>
              <a:gd name="connsiteX130" fmla="*/ 16292444 w 18982931"/>
              <a:gd name="connsiteY130" fmla="*/ 3873406 h 4449429"/>
              <a:gd name="connsiteX131" fmla="*/ 16292444 w 18982931"/>
              <a:gd name="connsiteY131" fmla="*/ 3930240 h 4449429"/>
              <a:gd name="connsiteX132" fmla="*/ 16349278 w 18982931"/>
              <a:gd name="connsiteY132" fmla="*/ 3930240 h 4449429"/>
              <a:gd name="connsiteX133" fmla="*/ 16349278 w 18982931"/>
              <a:gd name="connsiteY133" fmla="*/ 3873406 h 4449429"/>
              <a:gd name="connsiteX134" fmla="*/ 16292444 w 18982931"/>
              <a:gd name="connsiteY134" fmla="*/ 3873406 h 4449429"/>
              <a:gd name="connsiteX135" fmla="*/ 16180390 w 18982931"/>
              <a:gd name="connsiteY135" fmla="*/ 3873406 h 4449429"/>
              <a:gd name="connsiteX136" fmla="*/ 16180390 w 18982931"/>
              <a:gd name="connsiteY136" fmla="*/ 3930240 h 4449429"/>
              <a:gd name="connsiteX137" fmla="*/ 16237224 w 18982931"/>
              <a:gd name="connsiteY137" fmla="*/ 3930240 h 4449429"/>
              <a:gd name="connsiteX138" fmla="*/ 16237224 w 18982931"/>
              <a:gd name="connsiteY138" fmla="*/ 3873406 h 4449429"/>
              <a:gd name="connsiteX139" fmla="*/ 16180390 w 18982931"/>
              <a:gd name="connsiteY139" fmla="*/ 3873406 h 4449429"/>
              <a:gd name="connsiteX140" fmla="*/ 2813944 w 18982931"/>
              <a:gd name="connsiteY140" fmla="*/ 3873404 h 4449429"/>
              <a:gd name="connsiteX141" fmla="*/ 2813944 w 18982931"/>
              <a:gd name="connsiteY141" fmla="*/ 3930238 h 4449429"/>
              <a:gd name="connsiteX142" fmla="*/ 2870780 w 18982931"/>
              <a:gd name="connsiteY142" fmla="*/ 3930238 h 4449429"/>
              <a:gd name="connsiteX143" fmla="*/ 2870780 w 18982931"/>
              <a:gd name="connsiteY143" fmla="*/ 3873404 h 4449429"/>
              <a:gd name="connsiteX144" fmla="*/ 2813944 w 18982931"/>
              <a:gd name="connsiteY144" fmla="*/ 3873404 h 4449429"/>
              <a:gd name="connsiteX145" fmla="*/ 2701890 w 18982931"/>
              <a:gd name="connsiteY145" fmla="*/ 3873404 h 4449429"/>
              <a:gd name="connsiteX146" fmla="*/ 2701890 w 18982931"/>
              <a:gd name="connsiteY146" fmla="*/ 3930238 h 4449429"/>
              <a:gd name="connsiteX147" fmla="*/ 2758723 w 18982931"/>
              <a:gd name="connsiteY147" fmla="*/ 3930238 h 4449429"/>
              <a:gd name="connsiteX148" fmla="*/ 2758723 w 18982931"/>
              <a:gd name="connsiteY148" fmla="*/ 3873404 h 4449429"/>
              <a:gd name="connsiteX149" fmla="*/ 2701890 w 18982931"/>
              <a:gd name="connsiteY149" fmla="*/ 3873404 h 4449429"/>
              <a:gd name="connsiteX150" fmla="*/ 2589843 w 18982931"/>
              <a:gd name="connsiteY150" fmla="*/ 3873404 h 4449429"/>
              <a:gd name="connsiteX151" fmla="*/ 2589843 w 18982931"/>
              <a:gd name="connsiteY151" fmla="*/ 3930238 h 4449429"/>
              <a:gd name="connsiteX152" fmla="*/ 2646669 w 18982931"/>
              <a:gd name="connsiteY152" fmla="*/ 3930238 h 4449429"/>
              <a:gd name="connsiteX153" fmla="*/ 2646669 w 18982931"/>
              <a:gd name="connsiteY153" fmla="*/ 3873404 h 4449429"/>
              <a:gd name="connsiteX154" fmla="*/ 2589843 w 18982931"/>
              <a:gd name="connsiteY154" fmla="*/ 3873404 h 4449429"/>
              <a:gd name="connsiteX155" fmla="*/ 17351339 w 18982931"/>
              <a:gd name="connsiteY155" fmla="*/ 3769299 h 4449429"/>
              <a:gd name="connsiteX156" fmla="*/ 17351339 w 18982931"/>
              <a:gd name="connsiteY156" fmla="*/ 3815000 h 4449429"/>
              <a:gd name="connsiteX157" fmla="*/ 17560187 w 18982931"/>
              <a:gd name="connsiteY157" fmla="*/ 3815000 h 4449429"/>
              <a:gd name="connsiteX158" fmla="*/ 17560187 w 18982931"/>
              <a:gd name="connsiteY158" fmla="*/ 3769299 h 4449429"/>
              <a:gd name="connsiteX159" fmla="*/ 17351339 w 18982931"/>
              <a:gd name="connsiteY159" fmla="*/ 3769299 h 4449429"/>
              <a:gd name="connsiteX160" fmla="*/ 16404499 w 18982931"/>
              <a:gd name="connsiteY160" fmla="*/ 3728118 h 4449429"/>
              <a:gd name="connsiteX161" fmla="*/ 16404499 w 18982931"/>
              <a:gd name="connsiteY161" fmla="*/ 3784951 h 4449429"/>
              <a:gd name="connsiteX162" fmla="*/ 16461332 w 18982931"/>
              <a:gd name="connsiteY162" fmla="*/ 3784951 h 4449429"/>
              <a:gd name="connsiteX163" fmla="*/ 16461332 w 18982931"/>
              <a:gd name="connsiteY163" fmla="*/ 3728118 h 4449429"/>
              <a:gd name="connsiteX164" fmla="*/ 16404499 w 18982931"/>
              <a:gd name="connsiteY164" fmla="*/ 3728118 h 4449429"/>
              <a:gd name="connsiteX165" fmla="*/ 16292444 w 18982931"/>
              <a:gd name="connsiteY165" fmla="*/ 3728118 h 4449429"/>
              <a:gd name="connsiteX166" fmla="*/ 16292444 w 18982931"/>
              <a:gd name="connsiteY166" fmla="*/ 3784951 h 4449429"/>
              <a:gd name="connsiteX167" fmla="*/ 16349278 w 18982931"/>
              <a:gd name="connsiteY167" fmla="*/ 3784951 h 4449429"/>
              <a:gd name="connsiteX168" fmla="*/ 16349278 w 18982931"/>
              <a:gd name="connsiteY168" fmla="*/ 3728118 h 4449429"/>
              <a:gd name="connsiteX169" fmla="*/ 16292444 w 18982931"/>
              <a:gd name="connsiteY169" fmla="*/ 3728118 h 4449429"/>
              <a:gd name="connsiteX170" fmla="*/ 16180390 w 18982931"/>
              <a:gd name="connsiteY170" fmla="*/ 3728118 h 4449429"/>
              <a:gd name="connsiteX171" fmla="*/ 16180390 w 18982931"/>
              <a:gd name="connsiteY171" fmla="*/ 3784951 h 4449429"/>
              <a:gd name="connsiteX172" fmla="*/ 16237224 w 18982931"/>
              <a:gd name="connsiteY172" fmla="*/ 3784951 h 4449429"/>
              <a:gd name="connsiteX173" fmla="*/ 16237224 w 18982931"/>
              <a:gd name="connsiteY173" fmla="*/ 3728118 h 4449429"/>
              <a:gd name="connsiteX174" fmla="*/ 16180390 w 18982931"/>
              <a:gd name="connsiteY174" fmla="*/ 3728118 h 4449429"/>
              <a:gd name="connsiteX175" fmla="*/ 2813944 w 18982931"/>
              <a:gd name="connsiteY175" fmla="*/ 3728116 h 4449429"/>
              <a:gd name="connsiteX176" fmla="*/ 2813944 w 18982931"/>
              <a:gd name="connsiteY176" fmla="*/ 3784950 h 4449429"/>
              <a:gd name="connsiteX177" fmla="*/ 2870780 w 18982931"/>
              <a:gd name="connsiteY177" fmla="*/ 3784950 h 4449429"/>
              <a:gd name="connsiteX178" fmla="*/ 2870780 w 18982931"/>
              <a:gd name="connsiteY178" fmla="*/ 3728116 h 4449429"/>
              <a:gd name="connsiteX179" fmla="*/ 2813944 w 18982931"/>
              <a:gd name="connsiteY179" fmla="*/ 3728116 h 4449429"/>
              <a:gd name="connsiteX180" fmla="*/ 2701891 w 18982931"/>
              <a:gd name="connsiteY180" fmla="*/ 3728116 h 4449429"/>
              <a:gd name="connsiteX181" fmla="*/ 2701891 w 18982931"/>
              <a:gd name="connsiteY181" fmla="*/ 3784950 h 4449429"/>
              <a:gd name="connsiteX182" fmla="*/ 2758730 w 18982931"/>
              <a:gd name="connsiteY182" fmla="*/ 3784950 h 4449429"/>
              <a:gd name="connsiteX183" fmla="*/ 2758730 w 18982931"/>
              <a:gd name="connsiteY183" fmla="*/ 3728116 h 4449429"/>
              <a:gd name="connsiteX184" fmla="*/ 2701891 w 18982931"/>
              <a:gd name="connsiteY184" fmla="*/ 3728116 h 4449429"/>
              <a:gd name="connsiteX185" fmla="*/ 2589845 w 18982931"/>
              <a:gd name="connsiteY185" fmla="*/ 3728116 h 4449429"/>
              <a:gd name="connsiteX186" fmla="*/ 2589845 w 18982931"/>
              <a:gd name="connsiteY186" fmla="*/ 3784950 h 4449429"/>
              <a:gd name="connsiteX187" fmla="*/ 2646671 w 18982931"/>
              <a:gd name="connsiteY187" fmla="*/ 3784950 h 4449429"/>
              <a:gd name="connsiteX188" fmla="*/ 2646671 w 18982931"/>
              <a:gd name="connsiteY188" fmla="*/ 3728116 h 4449429"/>
              <a:gd name="connsiteX189" fmla="*/ 2589845 w 18982931"/>
              <a:gd name="connsiteY189" fmla="*/ 3728116 h 4449429"/>
              <a:gd name="connsiteX190" fmla="*/ 17351339 w 18982931"/>
              <a:gd name="connsiteY190" fmla="*/ 3677667 h 4449429"/>
              <a:gd name="connsiteX191" fmla="*/ 17351339 w 18982931"/>
              <a:gd name="connsiteY191" fmla="*/ 3723368 h 4449429"/>
              <a:gd name="connsiteX192" fmla="*/ 17560187 w 18982931"/>
              <a:gd name="connsiteY192" fmla="*/ 3723368 h 4449429"/>
              <a:gd name="connsiteX193" fmla="*/ 17560187 w 18982931"/>
              <a:gd name="connsiteY193" fmla="*/ 3677667 h 4449429"/>
              <a:gd name="connsiteX194" fmla="*/ 17351339 w 18982931"/>
              <a:gd name="connsiteY194" fmla="*/ 3677667 h 4449429"/>
              <a:gd name="connsiteX195" fmla="*/ 12612246 w 18982931"/>
              <a:gd name="connsiteY195" fmla="*/ 3645952 h 4449429"/>
              <a:gd name="connsiteX196" fmla="*/ 12612246 w 18982931"/>
              <a:gd name="connsiteY196" fmla="*/ 3702785 h 4449429"/>
              <a:gd name="connsiteX197" fmla="*/ 12669079 w 18982931"/>
              <a:gd name="connsiteY197" fmla="*/ 3702785 h 4449429"/>
              <a:gd name="connsiteX198" fmla="*/ 12669079 w 18982931"/>
              <a:gd name="connsiteY198" fmla="*/ 3645952 h 4449429"/>
              <a:gd name="connsiteX199" fmla="*/ 12612246 w 18982931"/>
              <a:gd name="connsiteY199" fmla="*/ 3645952 h 4449429"/>
              <a:gd name="connsiteX200" fmla="*/ 12500191 w 18982931"/>
              <a:gd name="connsiteY200" fmla="*/ 3645952 h 4449429"/>
              <a:gd name="connsiteX201" fmla="*/ 12500191 w 18982931"/>
              <a:gd name="connsiteY201" fmla="*/ 3702785 h 4449429"/>
              <a:gd name="connsiteX202" fmla="*/ 12557025 w 18982931"/>
              <a:gd name="connsiteY202" fmla="*/ 3702785 h 4449429"/>
              <a:gd name="connsiteX203" fmla="*/ 12557025 w 18982931"/>
              <a:gd name="connsiteY203" fmla="*/ 3645952 h 4449429"/>
              <a:gd name="connsiteX204" fmla="*/ 12500191 w 18982931"/>
              <a:gd name="connsiteY204" fmla="*/ 3645952 h 4449429"/>
              <a:gd name="connsiteX205" fmla="*/ 12388137 w 18982931"/>
              <a:gd name="connsiteY205" fmla="*/ 3645952 h 4449429"/>
              <a:gd name="connsiteX206" fmla="*/ 12388137 w 18982931"/>
              <a:gd name="connsiteY206" fmla="*/ 3702785 h 4449429"/>
              <a:gd name="connsiteX207" fmla="*/ 12444971 w 18982931"/>
              <a:gd name="connsiteY207" fmla="*/ 3702785 h 4449429"/>
              <a:gd name="connsiteX208" fmla="*/ 12444971 w 18982931"/>
              <a:gd name="connsiteY208" fmla="*/ 3645952 h 4449429"/>
              <a:gd name="connsiteX209" fmla="*/ 12388137 w 18982931"/>
              <a:gd name="connsiteY209" fmla="*/ 3645952 h 4449429"/>
              <a:gd name="connsiteX210" fmla="*/ 17351339 w 18982931"/>
              <a:gd name="connsiteY210" fmla="*/ 3586038 h 4449429"/>
              <a:gd name="connsiteX211" fmla="*/ 17351339 w 18982931"/>
              <a:gd name="connsiteY211" fmla="*/ 3631739 h 4449429"/>
              <a:gd name="connsiteX212" fmla="*/ 17560187 w 18982931"/>
              <a:gd name="connsiteY212" fmla="*/ 3631739 h 4449429"/>
              <a:gd name="connsiteX213" fmla="*/ 17560187 w 18982931"/>
              <a:gd name="connsiteY213" fmla="*/ 3586038 h 4449429"/>
              <a:gd name="connsiteX214" fmla="*/ 17351339 w 18982931"/>
              <a:gd name="connsiteY214" fmla="*/ 3586038 h 4449429"/>
              <a:gd name="connsiteX215" fmla="*/ 16404499 w 18982931"/>
              <a:gd name="connsiteY215" fmla="*/ 3582830 h 4449429"/>
              <a:gd name="connsiteX216" fmla="*/ 16404499 w 18982931"/>
              <a:gd name="connsiteY216" fmla="*/ 3639663 h 4449429"/>
              <a:gd name="connsiteX217" fmla="*/ 16461332 w 18982931"/>
              <a:gd name="connsiteY217" fmla="*/ 3639663 h 4449429"/>
              <a:gd name="connsiteX218" fmla="*/ 16461332 w 18982931"/>
              <a:gd name="connsiteY218" fmla="*/ 3582830 h 4449429"/>
              <a:gd name="connsiteX219" fmla="*/ 16404499 w 18982931"/>
              <a:gd name="connsiteY219" fmla="*/ 3582830 h 4449429"/>
              <a:gd name="connsiteX220" fmla="*/ 16292444 w 18982931"/>
              <a:gd name="connsiteY220" fmla="*/ 3582830 h 4449429"/>
              <a:gd name="connsiteX221" fmla="*/ 16292444 w 18982931"/>
              <a:gd name="connsiteY221" fmla="*/ 3639663 h 4449429"/>
              <a:gd name="connsiteX222" fmla="*/ 16349278 w 18982931"/>
              <a:gd name="connsiteY222" fmla="*/ 3639663 h 4449429"/>
              <a:gd name="connsiteX223" fmla="*/ 16349278 w 18982931"/>
              <a:gd name="connsiteY223" fmla="*/ 3582830 h 4449429"/>
              <a:gd name="connsiteX224" fmla="*/ 16292444 w 18982931"/>
              <a:gd name="connsiteY224" fmla="*/ 3582830 h 4449429"/>
              <a:gd name="connsiteX225" fmla="*/ 16180390 w 18982931"/>
              <a:gd name="connsiteY225" fmla="*/ 3582830 h 4449429"/>
              <a:gd name="connsiteX226" fmla="*/ 16180390 w 18982931"/>
              <a:gd name="connsiteY226" fmla="*/ 3639663 h 4449429"/>
              <a:gd name="connsiteX227" fmla="*/ 16237224 w 18982931"/>
              <a:gd name="connsiteY227" fmla="*/ 3639663 h 4449429"/>
              <a:gd name="connsiteX228" fmla="*/ 16237224 w 18982931"/>
              <a:gd name="connsiteY228" fmla="*/ 3582830 h 4449429"/>
              <a:gd name="connsiteX229" fmla="*/ 16180390 w 18982931"/>
              <a:gd name="connsiteY229" fmla="*/ 3582830 h 4449429"/>
              <a:gd name="connsiteX230" fmla="*/ 2813944 w 18982931"/>
              <a:gd name="connsiteY230" fmla="*/ 3582828 h 4449429"/>
              <a:gd name="connsiteX231" fmla="*/ 2813944 w 18982931"/>
              <a:gd name="connsiteY231" fmla="*/ 3639662 h 4449429"/>
              <a:gd name="connsiteX232" fmla="*/ 2870780 w 18982931"/>
              <a:gd name="connsiteY232" fmla="*/ 3639662 h 4449429"/>
              <a:gd name="connsiteX233" fmla="*/ 2870780 w 18982931"/>
              <a:gd name="connsiteY233" fmla="*/ 3582828 h 4449429"/>
              <a:gd name="connsiteX234" fmla="*/ 2813944 w 18982931"/>
              <a:gd name="connsiteY234" fmla="*/ 3582828 h 4449429"/>
              <a:gd name="connsiteX235" fmla="*/ 2701891 w 18982931"/>
              <a:gd name="connsiteY235" fmla="*/ 3582828 h 4449429"/>
              <a:gd name="connsiteX236" fmla="*/ 2701891 w 18982931"/>
              <a:gd name="connsiteY236" fmla="*/ 3639662 h 4449429"/>
              <a:gd name="connsiteX237" fmla="*/ 2758730 w 18982931"/>
              <a:gd name="connsiteY237" fmla="*/ 3639662 h 4449429"/>
              <a:gd name="connsiteX238" fmla="*/ 2758730 w 18982931"/>
              <a:gd name="connsiteY238" fmla="*/ 3582828 h 4449429"/>
              <a:gd name="connsiteX239" fmla="*/ 2701891 w 18982931"/>
              <a:gd name="connsiteY239" fmla="*/ 3582828 h 4449429"/>
              <a:gd name="connsiteX240" fmla="*/ 2589845 w 18982931"/>
              <a:gd name="connsiteY240" fmla="*/ 3582828 h 4449429"/>
              <a:gd name="connsiteX241" fmla="*/ 2589845 w 18982931"/>
              <a:gd name="connsiteY241" fmla="*/ 3639662 h 4449429"/>
              <a:gd name="connsiteX242" fmla="*/ 2646671 w 18982931"/>
              <a:gd name="connsiteY242" fmla="*/ 3639662 h 4449429"/>
              <a:gd name="connsiteX243" fmla="*/ 2646671 w 18982931"/>
              <a:gd name="connsiteY243" fmla="*/ 3582828 h 4449429"/>
              <a:gd name="connsiteX244" fmla="*/ 2589845 w 18982931"/>
              <a:gd name="connsiteY244" fmla="*/ 3582828 h 4449429"/>
              <a:gd name="connsiteX245" fmla="*/ 12612246 w 18982931"/>
              <a:gd name="connsiteY245" fmla="*/ 3500664 h 4449429"/>
              <a:gd name="connsiteX246" fmla="*/ 12612246 w 18982931"/>
              <a:gd name="connsiteY246" fmla="*/ 3557497 h 4449429"/>
              <a:gd name="connsiteX247" fmla="*/ 12669079 w 18982931"/>
              <a:gd name="connsiteY247" fmla="*/ 3557497 h 4449429"/>
              <a:gd name="connsiteX248" fmla="*/ 12669079 w 18982931"/>
              <a:gd name="connsiteY248" fmla="*/ 3500664 h 4449429"/>
              <a:gd name="connsiteX249" fmla="*/ 12612246 w 18982931"/>
              <a:gd name="connsiteY249" fmla="*/ 3500664 h 4449429"/>
              <a:gd name="connsiteX250" fmla="*/ 12500191 w 18982931"/>
              <a:gd name="connsiteY250" fmla="*/ 3500664 h 4449429"/>
              <a:gd name="connsiteX251" fmla="*/ 12500191 w 18982931"/>
              <a:gd name="connsiteY251" fmla="*/ 3557497 h 4449429"/>
              <a:gd name="connsiteX252" fmla="*/ 12557025 w 18982931"/>
              <a:gd name="connsiteY252" fmla="*/ 3557497 h 4449429"/>
              <a:gd name="connsiteX253" fmla="*/ 12557025 w 18982931"/>
              <a:gd name="connsiteY253" fmla="*/ 3500664 h 4449429"/>
              <a:gd name="connsiteX254" fmla="*/ 12500191 w 18982931"/>
              <a:gd name="connsiteY254" fmla="*/ 3500664 h 4449429"/>
              <a:gd name="connsiteX255" fmla="*/ 12388137 w 18982931"/>
              <a:gd name="connsiteY255" fmla="*/ 3500664 h 4449429"/>
              <a:gd name="connsiteX256" fmla="*/ 12388137 w 18982931"/>
              <a:gd name="connsiteY256" fmla="*/ 3557497 h 4449429"/>
              <a:gd name="connsiteX257" fmla="*/ 12444971 w 18982931"/>
              <a:gd name="connsiteY257" fmla="*/ 3557497 h 4449429"/>
              <a:gd name="connsiteX258" fmla="*/ 12444971 w 18982931"/>
              <a:gd name="connsiteY258" fmla="*/ 3500664 h 4449429"/>
              <a:gd name="connsiteX259" fmla="*/ 12388137 w 18982931"/>
              <a:gd name="connsiteY259" fmla="*/ 3500664 h 4449429"/>
              <a:gd name="connsiteX260" fmla="*/ 17351339 w 18982931"/>
              <a:gd name="connsiteY260" fmla="*/ 3492933 h 4449429"/>
              <a:gd name="connsiteX261" fmla="*/ 17351339 w 18982931"/>
              <a:gd name="connsiteY261" fmla="*/ 3538633 h 4449429"/>
              <a:gd name="connsiteX262" fmla="*/ 17560187 w 18982931"/>
              <a:gd name="connsiteY262" fmla="*/ 3538633 h 4449429"/>
              <a:gd name="connsiteX263" fmla="*/ 17560187 w 18982931"/>
              <a:gd name="connsiteY263" fmla="*/ 3492933 h 4449429"/>
              <a:gd name="connsiteX264" fmla="*/ 17351339 w 18982931"/>
              <a:gd name="connsiteY264" fmla="*/ 3492933 h 4449429"/>
              <a:gd name="connsiteX265" fmla="*/ 17351339 w 18982931"/>
              <a:gd name="connsiteY265" fmla="*/ 3401301 h 4449429"/>
              <a:gd name="connsiteX266" fmla="*/ 17351339 w 18982931"/>
              <a:gd name="connsiteY266" fmla="*/ 3447001 h 4449429"/>
              <a:gd name="connsiteX267" fmla="*/ 17560187 w 18982931"/>
              <a:gd name="connsiteY267" fmla="*/ 3447001 h 4449429"/>
              <a:gd name="connsiteX268" fmla="*/ 17560187 w 18982931"/>
              <a:gd name="connsiteY268" fmla="*/ 3401301 h 4449429"/>
              <a:gd name="connsiteX269" fmla="*/ 17351339 w 18982931"/>
              <a:gd name="connsiteY269" fmla="*/ 3401301 h 4449429"/>
              <a:gd name="connsiteX270" fmla="*/ 1596781 w 18982931"/>
              <a:gd name="connsiteY270" fmla="*/ 3357078 h 4449429"/>
              <a:gd name="connsiteX271" fmla="*/ 1596781 w 18982931"/>
              <a:gd name="connsiteY271" fmla="*/ 3402779 h 4449429"/>
              <a:gd name="connsiteX272" fmla="*/ 1805629 w 18982931"/>
              <a:gd name="connsiteY272" fmla="*/ 3402779 h 4449429"/>
              <a:gd name="connsiteX273" fmla="*/ 1805629 w 18982931"/>
              <a:gd name="connsiteY273" fmla="*/ 3357078 h 4449429"/>
              <a:gd name="connsiteX274" fmla="*/ 1596781 w 18982931"/>
              <a:gd name="connsiteY274" fmla="*/ 3357078 h 4449429"/>
              <a:gd name="connsiteX275" fmla="*/ 12612246 w 18982931"/>
              <a:gd name="connsiteY275" fmla="*/ 3355375 h 4449429"/>
              <a:gd name="connsiteX276" fmla="*/ 12612246 w 18982931"/>
              <a:gd name="connsiteY276" fmla="*/ 3412209 h 4449429"/>
              <a:gd name="connsiteX277" fmla="*/ 12669079 w 18982931"/>
              <a:gd name="connsiteY277" fmla="*/ 3412209 h 4449429"/>
              <a:gd name="connsiteX278" fmla="*/ 12669079 w 18982931"/>
              <a:gd name="connsiteY278" fmla="*/ 3355375 h 4449429"/>
              <a:gd name="connsiteX279" fmla="*/ 12612246 w 18982931"/>
              <a:gd name="connsiteY279" fmla="*/ 3355375 h 4449429"/>
              <a:gd name="connsiteX280" fmla="*/ 12500191 w 18982931"/>
              <a:gd name="connsiteY280" fmla="*/ 3355375 h 4449429"/>
              <a:gd name="connsiteX281" fmla="*/ 12500191 w 18982931"/>
              <a:gd name="connsiteY281" fmla="*/ 3412209 h 4449429"/>
              <a:gd name="connsiteX282" fmla="*/ 12557025 w 18982931"/>
              <a:gd name="connsiteY282" fmla="*/ 3412209 h 4449429"/>
              <a:gd name="connsiteX283" fmla="*/ 12557025 w 18982931"/>
              <a:gd name="connsiteY283" fmla="*/ 3355375 h 4449429"/>
              <a:gd name="connsiteX284" fmla="*/ 12500191 w 18982931"/>
              <a:gd name="connsiteY284" fmla="*/ 3355375 h 4449429"/>
              <a:gd name="connsiteX285" fmla="*/ 12388137 w 18982931"/>
              <a:gd name="connsiteY285" fmla="*/ 3355375 h 4449429"/>
              <a:gd name="connsiteX286" fmla="*/ 12388137 w 18982931"/>
              <a:gd name="connsiteY286" fmla="*/ 3412209 h 4449429"/>
              <a:gd name="connsiteX287" fmla="*/ 12444971 w 18982931"/>
              <a:gd name="connsiteY287" fmla="*/ 3412209 h 4449429"/>
              <a:gd name="connsiteX288" fmla="*/ 12444971 w 18982931"/>
              <a:gd name="connsiteY288" fmla="*/ 3355375 h 4449429"/>
              <a:gd name="connsiteX289" fmla="*/ 12388137 w 18982931"/>
              <a:gd name="connsiteY289" fmla="*/ 3355375 h 4449429"/>
              <a:gd name="connsiteX290" fmla="*/ 17351339 w 18982931"/>
              <a:gd name="connsiteY290" fmla="*/ 3309670 h 4449429"/>
              <a:gd name="connsiteX291" fmla="*/ 17351339 w 18982931"/>
              <a:gd name="connsiteY291" fmla="*/ 3355371 h 4449429"/>
              <a:gd name="connsiteX292" fmla="*/ 17560187 w 18982931"/>
              <a:gd name="connsiteY292" fmla="*/ 3355371 h 4449429"/>
              <a:gd name="connsiteX293" fmla="*/ 17560187 w 18982931"/>
              <a:gd name="connsiteY293" fmla="*/ 3309670 h 4449429"/>
              <a:gd name="connsiteX294" fmla="*/ 17351339 w 18982931"/>
              <a:gd name="connsiteY294" fmla="*/ 3309670 h 4449429"/>
              <a:gd name="connsiteX295" fmla="*/ 1596781 w 18982931"/>
              <a:gd name="connsiteY295" fmla="*/ 3265446 h 4449429"/>
              <a:gd name="connsiteX296" fmla="*/ 1596781 w 18982931"/>
              <a:gd name="connsiteY296" fmla="*/ 3311147 h 4449429"/>
              <a:gd name="connsiteX297" fmla="*/ 1805629 w 18982931"/>
              <a:gd name="connsiteY297" fmla="*/ 3311147 h 4449429"/>
              <a:gd name="connsiteX298" fmla="*/ 1805629 w 18982931"/>
              <a:gd name="connsiteY298" fmla="*/ 3265446 h 4449429"/>
              <a:gd name="connsiteX299" fmla="*/ 1596781 w 18982931"/>
              <a:gd name="connsiteY299" fmla="*/ 3265446 h 4449429"/>
              <a:gd name="connsiteX300" fmla="*/ 17351339 w 18982931"/>
              <a:gd name="connsiteY300" fmla="*/ 3218041 h 4449429"/>
              <a:gd name="connsiteX301" fmla="*/ 17351339 w 18982931"/>
              <a:gd name="connsiteY301" fmla="*/ 3263742 h 4449429"/>
              <a:gd name="connsiteX302" fmla="*/ 17560187 w 18982931"/>
              <a:gd name="connsiteY302" fmla="*/ 3263742 h 4449429"/>
              <a:gd name="connsiteX303" fmla="*/ 17560187 w 18982931"/>
              <a:gd name="connsiteY303" fmla="*/ 3218041 h 4449429"/>
              <a:gd name="connsiteX304" fmla="*/ 17351339 w 18982931"/>
              <a:gd name="connsiteY304" fmla="*/ 3218041 h 4449429"/>
              <a:gd name="connsiteX305" fmla="*/ 12612246 w 18982931"/>
              <a:gd name="connsiteY305" fmla="*/ 3210087 h 4449429"/>
              <a:gd name="connsiteX306" fmla="*/ 12612246 w 18982931"/>
              <a:gd name="connsiteY306" fmla="*/ 3266921 h 4449429"/>
              <a:gd name="connsiteX307" fmla="*/ 12669079 w 18982931"/>
              <a:gd name="connsiteY307" fmla="*/ 3266921 h 4449429"/>
              <a:gd name="connsiteX308" fmla="*/ 12669079 w 18982931"/>
              <a:gd name="connsiteY308" fmla="*/ 3210087 h 4449429"/>
              <a:gd name="connsiteX309" fmla="*/ 12612246 w 18982931"/>
              <a:gd name="connsiteY309" fmla="*/ 3210087 h 4449429"/>
              <a:gd name="connsiteX310" fmla="*/ 12500191 w 18982931"/>
              <a:gd name="connsiteY310" fmla="*/ 3210087 h 4449429"/>
              <a:gd name="connsiteX311" fmla="*/ 12500191 w 18982931"/>
              <a:gd name="connsiteY311" fmla="*/ 3266921 h 4449429"/>
              <a:gd name="connsiteX312" fmla="*/ 12557025 w 18982931"/>
              <a:gd name="connsiteY312" fmla="*/ 3266921 h 4449429"/>
              <a:gd name="connsiteX313" fmla="*/ 12557025 w 18982931"/>
              <a:gd name="connsiteY313" fmla="*/ 3210087 h 4449429"/>
              <a:gd name="connsiteX314" fmla="*/ 12500191 w 18982931"/>
              <a:gd name="connsiteY314" fmla="*/ 3210087 h 4449429"/>
              <a:gd name="connsiteX315" fmla="*/ 12388137 w 18982931"/>
              <a:gd name="connsiteY315" fmla="*/ 3210087 h 4449429"/>
              <a:gd name="connsiteX316" fmla="*/ 12388137 w 18982931"/>
              <a:gd name="connsiteY316" fmla="*/ 3266921 h 4449429"/>
              <a:gd name="connsiteX317" fmla="*/ 12444971 w 18982931"/>
              <a:gd name="connsiteY317" fmla="*/ 3266921 h 4449429"/>
              <a:gd name="connsiteX318" fmla="*/ 12444971 w 18982931"/>
              <a:gd name="connsiteY318" fmla="*/ 3210087 h 4449429"/>
              <a:gd name="connsiteX319" fmla="*/ 12388137 w 18982931"/>
              <a:gd name="connsiteY319" fmla="*/ 3210087 h 4449429"/>
              <a:gd name="connsiteX320" fmla="*/ 1596781 w 18982931"/>
              <a:gd name="connsiteY320" fmla="*/ 3173817 h 4449429"/>
              <a:gd name="connsiteX321" fmla="*/ 1596781 w 18982931"/>
              <a:gd name="connsiteY321" fmla="*/ 3219518 h 4449429"/>
              <a:gd name="connsiteX322" fmla="*/ 1805629 w 18982931"/>
              <a:gd name="connsiteY322" fmla="*/ 3219518 h 4449429"/>
              <a:gd name="connsiteX323" fmla="*/ 1805629 w 18982931"/>
              <a:gd name="connsiteY323" fmla="*/ 3173817 h 4449429"/>
              <a:gd name="connsiteX324" fmla="*/ 1596781 w 18982931"/>
              <a:gd name="connsiteY324" fmla="*/ 3173817 h 4449429"/>
              <a:gd name="connsiteX325" fmla="*/ 17351339 w 18982931"/>
              <a:gd name="connsiteY325" fmla="*/ 3126412 h 4449429"/>
              <a:gd name="connsiteX326" fmla="*/ 17351339 w 18982931"/>
              <a:gd name="connsiteY326" fmla="*/ 3172113 h 4449429"/>
              <a:gd name="connsiteX327" fmla="*/ 17560187 w 18982931"/>
              <a:gd name="connsiteY327" fmla="*/ 3172113 h 4449429"/>
              <a:gd name="connsiteX328" fmla="*/ 17560187 w 18982931"/>
              <a:gd name="connsiteY328" fmla="*/ 3126412 h 4449429"/>
              <a:gd name="connsiteX329" fmla="*/ 17351339 w 18982931"/>
              <a:gd name="connsiteY329" fmla="*/ 3126412 h 4449429"/>
              <a:gd name="connsiteX330" fmla="*/ 1596781 w 18982931"/>
              <a:gd name="connsiteY330" fmla="*/ 3080712 h 4449429"/>
              <a:gd name="connsiteX331" fmla="*/ 1596781 w 18982931"/>
              <a:gd name="connsiteY331" fmla="*/ 3126412 h 4449429"/>
              <a:gd name="connsiteX332" fmla="*/ 1805629 w 18982931"/>
              <a:gd name="connsiteY332" fmla="*/ 3126412 h 4449429"/>
              <a:gd name="connsiteX333" fmla="*/ 1805629 w 18982931"/>
              <a:gd name="connsiteY333" fmla="*/ 3080712 h 4449429"/>
              <a:gd name="connsiteX334" fmla="*/ 1596781 w 18982931"/>
              <a:gd name="connsiteY334" fmla="*/ 3080712 h 4449429"/>
              <a:gd name="connsiteX335" fmla="*/ 12612246 w 18982931"/>
              <a:gd name="connsiteY335" fmla="*/ 3064799 h 4449429"/>
              <a:gd name="connsiteX336" fmla="*/ 12612246 w 18982931"/>
              <a:gd name="connsiteY336" fmla="*/ 3121633 h 4449429"/>
              <a:gd name="connsiteX337" fmla="*/ 12669079 w 18982931"/>
              <a:gd name="connsiteY337" fmla="*/ 3121633 h 4449429"/>
              <a:gd name="connsiteX338" fmla="*/ 12669079 w 18982931"/>
              <a:gd name="connsiteY338" fmla="*/ 3064799 h 4449429"/>
              <a:gd name="connsiteX339" fmla="*/ 12612246 w 18982931"/>
              <a:gd name="connsiteY339" fmla="*/ 3064799 h 4449429"/>
              <a:gd name="connsiteX340" fmla="*/ 12500191 w 18982931"/>
              <a:gd name="connsiteY340" fmla="*/ 3064799 h 4449429"/>
              <a:gd name="connsiteX341" fmla="*/ 12500191 w 18982931"/>
              <a:gd name="connsiteY341" fmla="*/ 3121633 h 4449429"/>
              <a:gd name="connsiteX342" fmla="*/ 12557025 w 18982931"/>
              <a:gd name="connsiteY342" fmla="*/ 3121633 h 4449429"/>
              <a:gd name="connsiteX343" fmla="*/ 12557025 w 18982931"/>
              <a:gd name="connsiteY343" fmla="*/ 3064799 h 4449429"/>
              <a:gd name="connsiteX344" fmla="*/ 12500191 w 18982931"/>
              <a:gd name="connsiteY344" fmla="*/ 3064799 h 4449429"/>
              <a:gd name="connsiteX345" fmla="*/ 12388137 w 18982931"/>
              <a:gd name="connsiteY345" fmla="*/ 3064799 h 4449429"/>
              <a:gd name="connsiteX346" fmla="*/ 12388137 w 18982931"/>
              <a:gd name="connsiteY346" fmla="*/ 3121633 h 4449429"/>
              <a:gd name="connsiteX347" fmla="*/ 12444971 w 18982931"/>
              <a:gd name="connsiteY347" fmla="*/ 3121633 h 4449429"/>
              <a:gd name="connsiteX348" fmla="*/ 12444971 w 18982931"/>
              <a:gd name="connsiteY348" fmla="*/ 3064799 h 4449429"/>
              <a:gd name="connsiteX349" fmla="*/ 12388137 w 18982931"/>
              <a:gd name="connsiteY349" fmla="*/ 3064799 h 4449429"/>
              <a:gd name="connsiteX350" fmla="*/ 17351339 w 18982931"/>
              <a:gd name="connsiteY350" fmla="*/ 3034782 h 4449429"/>
              <a:gd name="connsiteX351" fmla="*/ 17351339 w 18982931"/>
              <a:gd name="connsiteY351" fmla="*/ 3080482 h 4449429"/>
              <a:gd name="connsiteX352" fmla="*/ 17560187 w 18982931"/>
              <a:gd name="connsiteY352" fmla="*/ 3080482 h 4449429"/>
              <a:gd name="connsiteX353" fmla="*/ 17560187 w 18982931"/>
              <a:gd name="connsiteY353" fmla="*/ 3034782 h 4449429"/>
              <a:gd name="connsiteX354" fmla="*/ 17351339 w 18982931"/>
              <a:gd name="connsiteY354" fmla="*/ 3034782 h 4449429"/>
              <a:gd name="connsiteX355" fmla="*/ 1596781 w 18982931"/>
              <a:gd name="connsiteY355" fmla="*/ 2989080 h 4449429"/>
              <a:gd name="connsiteX356" fmla="*/ 1596781 w 18982931"/>
              <a:gd name="connsiteY356" fmla="*/ 3034780 h 4449429"/>
              <a:gd name="connsiteX357" fmla="*/ 1805629 w 18982931"/>
              <a:gd name="connsiteY357" fmla="*/ 3034780 h 4449429"/>
              <a:gd name="connsiteX358" fmla="*/ 1805629 w 18982931"/>
              <a:gd name="connsiteY358" fmla="*/ 2989080 h 4449429"/>
              <a:gd name="connsiteX359" fmla="*/ 1596781 w 18982931"/>
              <a:gd name="connsiteY359" fmla="*/ 2989080 h 4449429"/>
              <a:gd name="connsiteX360" fmla="*/ 17351339 w 18982931"/>
              <a:gd name="connsiteY360" fmla="*/ 2943153 h 4449429"/>
              <a:gd name="connsiteX361" fmla="*/ 17351339 w 18982931"/>
              <a:gd name="connsiteY361" fmla="*/ 2988853 h 4449429"/>
              <a:gd name="connsiteX362" fmla="*/ 17560187 w 18982931"/>
              <a:gd name="connsiteY362" fmla="*/ 2988853 h 4449429"/>
              <a:gd name="connsiteX363" fmla="*/ 17560187 w 18982931"/>
              <a:gd name="connsiteY363" fmla="*/ 2943153 h 4449429"/>
              <a:gd name="connsiteX364" fmla="*/ 17351339 w 18982931"/>
              <a:gd name="connsiteY364" fmla="*/ 2943153 h 4449429"/>
              <a:gd name="connsiteX365" fmla="*/ 12612246 w 18982931"/>
              <a:gd name="connsiteY365" fmla="*/ 2919511 h 4449429"/>
              <a:gd name="connsiteX366" fmla="*/ 12612246 w 18982931"/>
              <a:gd name="connsiteY366" fmla="*/ 2976345 h 4449429"/>
              <a:gd name="connsiteX367" fmla="*/ 12669079 w 18982931"/>
              <a:gd name="connsiteY367" fmla="*/ 2976345 h 4449429"/>
              <a:gd name="connsiteX368" fmla="*/ 12669079 w 18982931"/>
              <a:gd name="connsiteY368" fmla="*/ 2919511 h 4449429"/>
              <a:gd name="connsiteX369" fmla="*/ 12612246 w 18982931"/>
              <a:gd name="connsiteY369" fmla="*/ 2919511 h 4449429"/>
              <a:gd name="connsiteX370" fmla="*/ 12500191 w 18982931"/>
              <a:gd name="connsiteY370" fmla="*/ 2919511 h 4449429"/>
              <a:gd name="connsiteX371" fmla="*/ 12500191 w 18982931"/>
              <a:gd name="connsiteY371" fmla="*/ 2976345 h 4449429"/>
              <a:gd name="connsiteX372" fmla="*/ 12557025 w 18982931"/>
              <a:gd name="connsiteY372" fmla="*/ 2976345 h 4449429"/>
              <a:gd name="connsiteX373" fmla="*/ 12557025 w 18982931"/>
              <a:gd name="connsiteY373" fmla="*/ 2919511 h 4449429"/>
              <a:gd name="connsiteX374" fmla="*/ 12500191 w 18982931"/>
              <a:gd name="connsiteY374" fmla="*/ 2919511 h 4449429"/>
              <a:gd name="connsiteX375" fmla="*/ 12388137 w 18982931"/>
              <a:gd name="connsiteY375" fmla="*/ 2919511 h 4449429"/>
              <a:gd name="connsiteX376" fmla="*/ 12388137 w 18982931"/>
              <a:gd name="connsiteY376" fmla="*/ 2976345 h 4449429"/>
              <a:gd name="connsiteX377" fmla="*/ 12444971 w 18982931"/>
              <a:gd name="connsiteY377" fmla="*/ 2976345 h 4449429"/>
              <a:gd name="connsiteX378" fmla="*/ 12444971 w 18982931"/>
              <a:gd name="connsiteY378" fmla="*/ 2919511 h 4449429"/>
              <a:gd name="connsiteX379" fmla="*/ 12388137 w 18982931"/>
              <a:gd name="connsiteY379" fmla="*/ 2919511 h 4449429"/>
              <a:gd name="connsiteX380" fmla="*/ 1596781 w 18982931"/>
              <a:gd name="connsiteY380" fmla="*/ 2897450 h 4449429"/>
              <a:gd name="connsiteX381" fmla="*/ 1596781 w 18982931"/>
              <a:gd name="connsiteY381" fmla="*/ 2943150 h 4449429"/>
              <a:gd name="connsiteX382" fmla="*/ 1805629 w 18982931"/>
              <a:gd name="connsiteY382" fmla="*/ 2943150 h 4449429"/>
              <a:gd name="connsiteX383" fmla="*/ 1805629 w 18982931"/>
              <a:gd name="connsiteY383" fmla="*/ 2897450 h 4449429"/>
              <a:gd name="connsiteX384" fmla="*/ 1596781 w 18982931"/>
              <a:gd name="connsiteY384" fmla="*/ 2897450 h 4449429"/>
              <a:gd name="connsiteX385" fmla="*/ 17351339 w 18982931"/>
              <a:gd name="connsiteY385" fmla="*/ 2851522 h 4449429"/>
              <a:gd name="connsiteX386" fmla="*/ 17351339 w 18982931"/>
              <a:gd name="connsiteY386" fmla="*/ 2897223 h 4449429"/>
              <a:gd name="connsiteX387" fmla="*/ 17560187 w 18982931"/>
              <a:gd name="connsiteY387" fmla="*/ 2897223 h 4449429"/>
              <a:gd name="connsiteX388" fmla="*/ 17560187 w 18982931"/>
              <a:gd name="connsiteY388" fmla="*/ 2851522 h 4449429"/>
              <a:gd name="connsiteX389" fmla="*/ 17351339 w 18982931"/>
              <a:gd name="connsiteY389" fmla="*/ 2851522 h 4449429"/>
              <a:gd name="connsiteX390" fmla="*/ 1596781 w 18982931"/>
              <a:gd name="connsiteY390" fmla="*/ 2805821 h 4449429"/>
              <a:gd name="connsiteX391" fmla="*/ 1596781 w 18982931"/>
              <a:gd name="connsiteY391" fmla="*/ 2851521 h 4449429"/>
              <a:gd name="connsiteX392" fmla="*/ 1805629 w 18982931"/>
              <a:gd name="connsiteY392" fmla="*/ 2851521 h 4449429"/>
              <a:gd name="connsiteX393" fmla="*/ 1805629 w 18982931"/>
              <a:gd name="connsiteY393" fmla="*/ 2805821 h 4449429"/>
              <a:gd name="connsiteX394" fmla="*/ 1596781 w 18982931"/>
              <a:gd name="connsiteY394" fmla="*/ 2805821 h 4449429"/>
              <a:gd name="connsiteX395" fmla="*/ 1596781 w 18982931"/>
              <a:gd name="connsiteY395" fmla="*/ 2714192 h 4449429"/>
              <a:gd name="connsiteX396" fmla="*/ 1596781 w 18982931"/>
              <a:gd name="connsiteY396" fmla="*/ 2759892 h 4449429"/>
              <a:gd name="connsiteX397" fmla="*/ 1805629 w 18982931"/>
              <a:gd name="connsiteY397" fmla="*/ 2759892 h 4449429"/>
              <a:gd name="connsiteX398" fmla="*/ 1805629 w 18982931"/>
              <a:gd name="connsiteY398" fmla="*/ 2714192 h 4449429"/>
              <a:gd name="connsiteX399" fmla="*/ 1596781 w 18982931"/>
              <a:gd name="connsiteY399" fmla="*/ 2714192 h 4449429"/>
              <a:gd name="connsiteX400" fmla="*/ 4422120 w 18982931"/>
              <a:gd name="connsiteY400" fmla="*/ 2688604 h 4449429"/>
              <a:gd name="connsiteX401" fmla="*/ 4422120 w 18982931"/>
              <a:gd name="connsiteY401" fmla="*/ 2851522 h 4449429"/>
              <a:gd name="connsiteX402" fmla="*/ 4459897 w 18982931"/>
              <a:gd name="connsiteY402" fmla="*/ 2851522 h 4449429"/>
              <a:gd name="connsiteX403" fmla="*/ 4459897 w 18982931"/>
              <a:gd name="connsiteY403" fmla="*/ 2688604 h 4449429"/>
              <a:gd name="connsiteX404" fmla="*/ 4422120 w 18982931"/>
              <a:gd name="connsiteY404" fmla="*/ 2688604 h 4449429"/>
              <a:gd name="connsiteX405" fmla="*/ 4346370 w 18982931"/>
              <a:gd name="connsiteY405" fmla="*/ 2688604 h 4449429"/>
              <a:gd name="connsiteX406" fmla="*/ 4346370 w 18982931"/>
              <a:gd name="connsiteY406" fmla="*/ 2851522 h 4449429"/>
              <a:gd name="connsiteX407" fmla="*/ 4384149 w 18982931"/>
              <a:gd name="connsiteY407" fmla="*/ 2851522 h 4449429"/>
              <a:gd name="connsiteX408" fmla="*/ 4384149 w 18982931"/>
              <a:gd name="connsiteY408" fmla="*/ 2688604 h 4449429"/>
              <a:gd name="connsiteX409" fmla="*/ 4346370 w 18982931"/>
              <a:gd name="connsiteY409" fmla="*/ 2688604 h 4449429"/>
              <a:gd name="connsiteX410" fmla="*/ 4270624 w 18982931"/>
              <a:gd name="connsiteY410" fmla="*/ 2688604 h 4449429"/>
              <a:gd name="connsiteX411" fmla="*/ 4270624 w 18982931"/>
              <a:gd name="connsiteY411" fmla="*/ 2851522 h 4449429"/>
              <a:gd name="connsiteX412" fmla="*/ 4308407 w 18982931"/>
              <a:gd name="connsiteY412" fmla="*/ 2851522 h 4449429"/>
              <a:gd name="connsiteX413" fmla="*/ 4308407 w 18982931"/>
              <a:gd name="connsiteY413" fmla="*/ 2688604 h 4449429"/>
              <a:gd name="connsiteX414" fmla="*/ 4270624 w 18982931"/>
              <a:gd name="connsiteY414" fmla="*/ 2688604 h 4449429"/>
              <a:gd name="connsiteX415" fmla="*/ 4194881 w 18982931"/>
              <a:gd name="connsiteY415" fmla="*/ 2688604 h 4449429"/>
              <a:gd name="connsiteX416" fmla="*/ 4194881 w 18982931"/>
              <a:gd name="connsiteY416" fmla="*/ 2851522 h 4449429"/>
              <a:gd name="connsiteX417" fmla="*/ 4232658 w 18982931"/>
              <a:gd name="connsiteY417" fmla="*/ 2851522 h 4449429"/>
              <a:gd name="connsiteX418" fmla="*/ 4232658 w 18982931"/>
              <a:gd name="connsiteY418" fmla="*/ 2688604 h 4449429"/>
              <a:gd name="connsiteX419" fmla="*/ 4194881 w 18982931"/>
              <a:gd name="connsiteY419" fmla="*/ 2688604 h 4449429"/>
              <a:gd name="connsiteX420" fmla="*/ 4119132 w 18982931"/>
              <a:gd name="connsiteY420" fmla="*/ 2688604 h 4449429"/>
              <a:gd name="connsiteX421" fmla="*/ 4119132 w 18982931"/>
              <a:gd name="connsiteY421" fmla="*/ 2851522 h 4449429"/>
              <a:gd name="connsiteX422" fmla="*/ 4156909 w 18982931"/>
              <a:gd name="connsiteY422" fmla="*/ 2851522 h 4449429"/>
              <a:gd name="connsiteX423" fmla="*/ 4156909 w 18982931"/>
              <a:gd name="connsiteY423" fmla="*/ 2688604 h 4449429"/>
              <a:gd name="connsiteX424" fmla="*/ 4119132 w 18982931"/>
              <a:gd name="connsiteY424" fmla="*/ 2688604 h 4449429"/>
              <a:gd name="connsiteX425" fmla="*/ 4043383 w 18982931"/>
              <a:gd name="connsiteY425" fmla="*/ 2688604 h 4449429"/>
              <a:gd name="connsiteX426" fmla="*/ 4043383 w 18982931"/>
              <a:gd name="connsiteY426" fmla="*/ 2851522 h 4449429"/>
              <a:gd name="connsiteX427" fmla="*/ 4081160 w 18982931"/>
              <a:gd name="connsiteY427" fmla="*/ 2851522 h 4449429"/>
              <a:gd name="connsiteX428" fmla="*/ 4081160 w 18982931"/>
              <a:gd name="connsiteY428" fmla="*/ 2688604 h 4449429"/>
              <a:gd name="connsiteX429" fmla="*/ 4043383 w 18982931"/>
              <a:gd name="connsiteY429" fmla="*/ 2688604 h 4449429"/>
              <a:gd name="connsiteX430" fmla="*/ 3967636 w 18982931"/>
              <a:gd name="connsiteY430" fmla="*/ 2688604 h 4449429"/>
              <a:gd name="connsiteX431" fmla="*/ 3967636 w 18982931"/>
              <a:gd name="connsiteY431" fmla="*/ 2851522 h 4449429"/>
              <a:gd name="connsiteX432" fmla="*/ 4005415 w 18982931"/>
              <a:gd name="connsiteY432" fmla="*/ 2851522 h 4449429"/>
              <a:gd name="connsiteX433" fmla="*/ 4005415 w 18982931"/>
              <a:gd name="connsiteY433" fmla="*/ 2688604 h 4449429"/>
              <a:gd name="connsiteX434" fmla="*/ 3967636 w 18982931"/>
              <a:gd name="connsiteY434" fmla="*/ 2688604 h 4449429"/>
              <a:gd name="connsiteX435" fmla="*/ 3891895 w 18982931"/>
              <a:gd name="connsiteY435" fmla="*/ 2688604 h 4449429"/>
              <a:gd name="connsiteX436" fmla="*/ 3891895 w 18982931"/>
              <a:gd name="connsiteY436" fmla="*/ 2851522 h 4449429"/>
              <a:gd name="connsiteX437" fmla="*/ 3929672 w 18982931"/>
              <a:gd name="connsiteY437" fmla="*/ 2851522 h 4449429"/>
              <a:gd name="connsiteX438" fmla="*/ 3929672 w 18982931"/>
              <a:gd name="connsiteY438" fmla="*/ 2688604 h 4449429"/>
              <a:gd name="connsiteX439" fmla="*/ 3891895 w 18982931"/>
              <a:gd name="connsiteY439" fmla="*/ 2688604 h 4449429"/>
              <a:gd name="connsiteX440" fmla="*/ 15043403 w 18982931"/>
              <a:gd name="connsiteY440" fmla="*/ 2685661 h 4449429"/>
              <a:gd name="connsiteX441" fmla="*/ 15043403 w 18982931"/>
              <a:gd name="connsiteY441" fmla="*/ 2894508 h 4449429"/>
              <a:gd name="connsiteX442" fmla="*/ 15089105 w 18982931"/>
              <a:gd name="connsiteY442" fmla="*/ 2894508 h 4449429"/>
              <a:gd name="connsiteX443" fmla="*/ 15089105 w 18982931"/>
              <a:gd name="connsiteY443" fmla="*/ 2685661 h 4449429"/>
              <a:gd name="connsiteX444" fmla="*/ 15043403 w 18982931"/>
              <a:gd name="connsiteY444" fmla="*/ 2685661 h 4449429"/>
              <a:gd name="connsiteX445" fmla="*/ 14951773 w 18982931"/>
              <a:gd name="connsiteY445" fmla="*/ 2685661 h 4449429"/>
              <a:gd name="connsiteX446" fmla="*/ 14951773 w 18982931"/>
              <a:gd name="connsiteY446" fmla="*/ 2894508 h 4449429"/>
              <a:gd name="connsiteX447" fmla="*/ 14997475 w 18982931"/>
              <a:gd name="connsiteY447" fmla="*/ 2894508 h 4449429"/>
              <a:gd name="connsiteX448" fmla="*/ 14997475 w 18982931"/>
              <a:gd name="connsiteY448" fmla="*/ 2685661 h 4449429"/>
              <a:gd name="connsiteX449" fmla="*/ 14951773 w 18982931"/>
              <a:gd name="connsiteY449" fmla="*/ 2685661 h 4449429"/>
              <a:gd name="connsiteX450" fmla="*/ 14860145 w 18982931"/>
              <a:gd name="connsiteY450" fmla="*/ 2685661 h 4449429"/>
              <a:gd name="connsiteX451" fmla="*/ 14860145 w 18982931"/>
              <a:gd name="connsiteY451" fmla="*/ 2894508 h 4449429"/>
              <a:gd name="connsiteX452" fmla="*/ 14905844 w 18982931"/>
              <a:gd name="connsiteY452" fmla="*/ 2894508 h 4449429"/>
              <a:gd name="connsiteX453" fmla="*/ 14905844 w 18982931"/>
              <a:gd name="connsiteY453" fmla="*/ 2685661 h 4449429"/>
              <a:gd name="connsiteX454" fmla="*/ 14860145 w 18982931"/>
              <a:gd name="connsiteY454" fmla="*/ 2685661 h 4449429"/>
              <a:gd name="connsiteX455" fmla="*/ 14768515 w 18982931"/>
              <a:gd name="connsiteY455" fmla="*/ 2685661 h 4449429"/>
              <a:gd name="connsiteX456" fmla="*/ 14768515 w 18982931"/>
              <a:gd name="connsiteY456" fmla="*/ 2894508 h 4449429"/>
              <a:gd name="connsiteX457" fmla="*/ 14814217 w 18982931"/>
              <a:gd name="connsiteY457" fmla="*/ 2894508 h 4449429"/>
              <a:gd name="connsiteX458" fmla="*/ 14814217 w 18982931"/>
              <a:gd name="connsiteY458" fmla="*/ 2685661 h 4449429"/>
              <a:gd name="connsiteX459" fmla="*/ 14768515 w 18982931"/>
              <a:gd name="connsiteY459" fmla="*/ 2685661 h 4449429"/>
              <a:gd name="connsiteX460" fmla="*/ 14676884 w 18982931"/>
              <a:gd name="connsiteY460" fmla="*/ 2685661 h 4449429"/>
              <a:gd name="connsiteX461" fmla="*/ 14676884 w 18982931"/>
              <a:gd name="connsiteY461" fmla="*/ 2894508 h 4449429"/>
              <a:gd name="connsiteX462" fmla="*/ 14722586 w 18982931"/>
              <a:gd name="connsiteY462" fmla="*/ 2894508 h 4449429"/>
              <a:gd name="connsiteX463" fmla="*/ 14722586 w 18982931"/>
              <a:gd name="connsiteY463" fmla="*/ 2685661 h 4449429"/>
              <a:gd name="connsiteX464" fmla="*/ 14676884 w 18982931"/>
              <a:gd name="connsiteY464" fmla="*/ 2685661 h 4449429"/>
              <a:gd name="connsiteX465" fmla="*/ 14585255 w 18982931"/>
              <a:gd name="connsiteY465" fmla="*/ 2685661 h 4449429"/>
              <a:gd name="connsiteX466" fmla="*/ 14585255 w 18982931"/>
              <a:gd name="connsiteY466" fmla="*/ 2894508 h 4449429"/>
              <a:gd name="connsiteX467" fmla="*/ 14630955 w 18982931"/>
              <a:gd name="connsiteY467" fmla="*/ 2894508 h 4449429"/>
              <a:gd name="connsiteX468" fmla="*/ 14630955 w 18982931"/>
              <a:gd name="connsiteY468" fmla="*/ 2685661 h 4449429"/>
              <a:gd name="connsiteX469" fmla="*/ 14585255 w 18982931"/>
              <a:gd name="connsiteY469" fmla="*/ 2685661 h 4449429"/>
              <a:gd name="connsiteX470" fmla="*/ 14493625 w 18982931"/>
              <a:gd name="connsiteY470" fmla="*/ 2685661 h 4449429"/>
              <a:gd name="connsiteX471" fmla="*/ 14493625 w 18982931"/>
              <a:gd name="connsiteY471" fmla="*/ 2894508 h 4449429"/>
              <a:gd name="connsiteX472" fmla="*/ 14539325 w 18982931"/>
              <a:gd name="connsiteY472" fmla="*/ 2894508 h 4449429"/>
              <a:gd name="connsiteX473" fmla="*/ 14539325 w 18982931"/>
              <a:gd name="connsiteY473" fmla="*/ 2685661 h 4449429"/>
              <a:gd name="connsiteX474" fmla="*/ 14493625 w 18982931"/>
              <a:gd name="connsiteY474" fmla="*/ 2685661 h 4449429"/>
              <a:gd name="connsiteX475" fmla="*/ 2875284 w 18982931"/>
              <a:gd name="connsiteY475" fmla="*/ 2661196 h 4449429"/>
              <a:gd name="connsiteX476" fmla="*/ 2875284 w 18982931"/>
              <a:gd name="connsiteY476" fmla="*/ 3265443 h 4449429"/>
              <a:gd name="connsiteX477" fmla="*/ 2913063 w 18982931"/>
              <a:gd name="connsiteY477" fmla="*/ 3265443 h 4449429"/>
              <a:gd name="connsiteX478" fmla="*/ 2913063 w 18982931"/>
              <a:gd name="connsiteY478" fmla="*/ 2661196 h 4449429"/>
              <a:gd name="connsiteX479" fmla="*/ 2875284 w 18982931"/>
              <a:gd name="connsiteY479" fmla="*/ 2661196 h 4449429"/>
              <a:gd name="connsiteX480" fmla="*/ 2769698 w 18982931"/>
              <a:gd name="connsiteY480" fmla="*/ 2661196 h 4449429"/>
              <a:gd name="connsiteX481" fmla="*/ 2769698 w 18982931"/>
              <a:gd name="connsiteY481" fmla="*/ 3265443 h 4449429"/>
              <a:gd name="connsiteX482" fmla="*/ 2807479 w 18982931"/>
              <a:gd name="connsiteY482" fmla="*/ 3265443 h 4449429"/>
              <a:gd name="connsiteX483" fmla="*/ 2807479 w 18982931"/>
              <a:gd name="connsiteY483" fmla="*/ 2661196 h 4449429"/>
              <a:gd name="connsiteX484" fmla="*/ 2769698 w 18982931"/>
              <a:gd name="connsiteY484" fmla="*/ 2661196 h 4449429"/>
              <a:gd name="connsiteX485" fmla="*/ 2664114 w 18982931"/>
              <a:gd name="connsiteY485" fmla="*/ 2661196 h 4449429"/>
              <a:gd name="connsiteX486" fmla="*/ 2664114 w 18982931"/>
              <a:gd name="connsiteY486" fmla="*/ 3265443 h 4449429"/>
              <a:gd name="connsiteX487" fmla="*/ 2701891 w 18982931"/>
              <a:gd name="connsiteY487" fmla="*/ 3265443 h 4449429"/>
              <a:gd name="connsiteX488" fmla="*/ 2701891 w 18982931"/>
              <a:gd name="connsiteY488" fmla="*/ 2661196 h 4449429"/>
              <a:gd name="connsiteX489" fmla="*/ 2664114 w 18982931"/>
              <a:gd name="connsiteY489" fmla="*/ 2661196 h 4449429"/>
              <a:gd name="connsiteX490" fmla="*/ 2558534 w 18982931"/>
              <a:gd name="connsiteY490" fmla="*/ 2661196 h 4449429"/>
              <a:gd name="connsiteX491" fmla="*/ 2558534 w 18982931"/>
              <a:gd name="connsiteY491" fmla="*/ 3265443 h 4449429"/>
              <a:gd name="connsiteX492" fmla="*/ 2596306 w 18982931"/>
              <a:gd name="connsiteY492" fmla="*/ 3265443 h 4449429"/>
              <a:gd name="connsiteX493" fmla="*/ 2596306 w 18982931"/>
              <a:gd name="connsiteY493" fmla="*/ 2661196 h 4449429"/>
              <a:gd name="connsiteX494" fmla="*/ 2558534 w 18982931"/>
              <a:gd name="connsiteY494" fmla="*/ 2661196 h 4449429"/>
              <a:gd name="connsiteX495" fmla="*/ 2980870 w 18982931"/>
              <a:gd name="connsiteY495" fmla="*/ 2661194 h 4449429"/>
              <a:gd name="connsiteX496" fmla="*/ 2980870 w 18982931"/>
              <a:gd name="connsiteY496" fmla="*/ 3265442 h 4449429"/>
              <a:gd name="connsiteX497" fmla="*/ 3018648 w 18982931"/>
              <a:gd name="connsiteY497" fmla="*/ 3265442 h 4449429"/>
              <a:gd name="connsiteX498" fmla="*/ 3018648 w 18982931"/>
              <a:gd name="connsiteY498" fmla="*/ 2661194 h 4449429"/>
              <a:gd name="connsiteX499" fmla="*/ 2980870 w 18982931"/>
              <a:gd name="connsiteY499" fmla="*/ 2661194 h 4449429"/>
              <a:gd name="connsiteX500" fmla="*/ 16374516 w 18982931"/>
              <a:gd name="connsiteY500" fmla="*/ 2632791 h 4449429"/>
              <a:gd name="connsiteX501" fmla="*/ 16374516 w 18982931"/>
              <a:gd name="connsiteY501" fmla="*/ 3237039 h 4449429"/>
              <a:gd name="connsiteX502" fmla="*/ 16412296 w 18982931"/>
              <a:gd name="connsiteY502" fmla="*/ 3237039 h 4449429"/>
              <a:gd name="connsiteX503" fmla="*/ 16412296 w 18982931"/>
              <a:gd name="connsiteY503" fmla="*/ 2632791 h 4449429"/>
              <a:gd name="connsiteX504" fmla="*/ 16374516 w 18982931"/>
              <a:gd name="connsiteY504" fmla="*/ 2632791 h 4449429"/>
              <a:gd name="connsiteX505" fmla="*/ 16268931 w 18982931"/>
              <a:gd name="connsiteY505" fmla="*/ 2632791 h 4449429"/>
              <a:gd name="connsiteX506" fmla="*/ 16268931 w 18982931"/>
              <a:gd name="connsiteY506" fmla="*/ 3237039 h 4449429"/>
              <a:gd name="connsiteX507" fmla="*/ 16306709 w 18982931"/>
              <a:gd name="connsiteY507" fmla="*/ 3237039 h 4449429"/>
              <a:gd name="connsiteX508" fmla="*/ 16306709 w 18982931"/>
              <a:gd name="connsiteY508" fmla="*/ 2632791 h 4449429"/>
              <a:gd name="connsiteX509" fmla="*/ 16268931 w 18982931"/>
              <a:gd name="connsiteY509" fmla="*/ 2632791 h 4449429"/>
              <a:gd name="connsiteX510" fmla="*/ 16163344 w 18982931"/>
              <a:gd name="connsiteY510" fmla="*/ 2632791 h 4449429"/>
              <a:gd name="connsiteX511" fmla="*/ 16163344 w 18982931"/>
              <a:gd name="connsiteY511" fmla="*/ 3237039 h 4449429"/>
              <a:gd name="connsiteX512" fmla="*/ 16201125 w 18982931"/>
              <a:gd name="connsiteY512" fmla="*/ 3237039 h 4449429"/>
              <a:gd name="connsiteX513" fmla="*/ 16201125 w 18982931"/>
              <a:gd name="connsiteY513" fmla="*/ 2632791 h 4449429"/>
              <a:gd name="connsiteX514" fmla="*/ 16163344 w 18982931"/>
              <a:gd name="connsiteY514" fmla="*/ 2632791 h 4449429"/>
              <a:gd name="connsiteX515" fmla="*/ 16057760 w 18982931"/>
              <a:gd name="connsiteY515" fmla="*/ 2632791 h 4449429"/>
              <a:gd name="connsiteX516" fmla="*/ 16057760 w 18982931"/>
              <a:gd name="connsiteY516" fmla="*/ 3237039 h 4449429"/>
              <a:gd name="connsiteX517" fmla="*/ 16095537 w 18982931"/>
              <a:gd name="connsiteY517" fmla="*/ 3237039 h 4449429"/>
              <a:gd name="connsiteX518" fmla="*/ 16095537 w 18982931"/>
              <a:gd name="connsiteY518" fmla="*/ 2632791 h 4449429"/>
              <a:gd name="connsiteX519" fmla="*/ 16057760 w 18982931"/>
              <a:gd name="connsiteY519" fmla="*/ 2632791 h 4449429"/>
              <a:gd name="connsiteX520" fmla="*/ 16480103 w 18982931"/>
              <a:gd name="connsiteY520" fmla="*/ 2632790 h 4449429"/>
              <a:gd name="connsiteX521" fmla="*/ 16480103 w 18982931"/>
              <a:gd name="connsiteY521" fmla="*/ 3237037 h 4449429"/>
              <a:gd name="connsiteX522" fmla="*/ 16517880 w 18982931"/>
              <a:gd name="connsiteY522" fmla="*/ 3237037 h 4449429"/>
              <a:gd name="connsiteX523" fmla="*/ 16517880 w 18982931"/>
              <a:gd name="connsiteY523" fmla="*/ 2632790 h 4449429"/>
              <a:gd name="connsiteX524" fmla="*/ 16480103 w 18982931"/>
              <a:gd name="connsiteY524" fmla="*/ 2632790 h 4449429"/>
              <a:gd name="connsiteX525" fmla="*/ 1596781 w 18982931"/>
              <a:gd name="connsiteY525" fmla="*/ 2622561 h 4449429"/>
              <a:gd name="connsiteX526" fmla="*/ 1596781 w 18982931"/>
              <a:gd name="connsiteY526" fmla="*/ 2668261 h 4449429"/>
              <a:gd name="connsiteX527" fmla="*/ 1805629 w 18982931"/>
              <a:gd name="connsiteY527" fmla="*/ 2668261 h 4449429"/>
              <a:gd name="connsiteX528" fmla="*/ 1805629 w 18982931"/>
              <a:gd name="connsiteY528" fmla="*/ 2622561 h 4449429"/>
              <a:gd name="connsiteX529" fmla="*/ 1596781 w 18982931"/>
              <a:gd name="connsiteY529" fmla="*/ 2622561 h 4449429"/>
              <a:gd name="connsiteX530" fmla="*/ 1596781 w 18982931"/>
              <a:gd name="connsiteY530" fmla="*/ 2530932 h 4449429"/>
              <a:gd name="connsiteX531" fmla="*/ 1596781 w 18982931"/>
              <a:gd name="connsiteY531" fmla="*/ 2576632 h 4449429"/>
              <a:gd name="connsiteX532" fmla="*/ 1805629 w 18982931"/>
              <a:gd name="connsiteY532" fmla="*/ 2576632 h 4449429"/>
              <a:gd name="connsiteX533" fmla="*/ 1805629 w 18982931"/>
              <a:gd name="connsiteY533" fmla="*/ 2530932 h 4449429"/>
              <a:gd name="connsiteX534" fmla="*/ 1596781 w 18982931"/>
              <a:gd name="connsiteY534" fmla="*/ 2530932 h 4449429"/>
              <a:gd name="connsiteX535" fmla="*/ 1596781 w 18982931"/>
              <a:gd name="connsiteY535" fmla="*/ 2439301 h 4449429"/>
              <a:gd name="connsiteX536" fmla="*/ 1596781 w 18982931"/>
              <a:gd name="connsiteY536" fmla="*/ 2485002 h 4449429"/>
              <a:gd name="connsiteX537" fmla="*/ 1805629 w 18982931"/>
              <a:gd name="connsiteY537" fmla="*/ 2485002 h 4449429"/>
              <a:gd name="connsiteX538" fmla="*/ 1805629 w 18982931"/>
              <a:gd name="connsiteY538" fmla="*/ 2439301 h 4449429"/>
              <a:gd name="connsiteX539" fmla="*/ 1596781 w 18982931"/>
              <a:gd name="connsiteY539" fmla="*/ 2439301 h 4449429"/>
              <a:gd name="connsiteX540" fmla="*/ 17217171 w 18982931"/>
              <a:gd name="connsiteY540" fmla="*/ 2397981 h 4449429"/>
              <a:gd name="connsiteX541" fmla="*/ 17217171 w 18982931"/>
              <a:gd name="connsiteY541" fmla="*/ 2434557 h 4449429"/>
              <a:gd name="connsiteX542" fmla="*/ 17582931 w 18982931"/>
              <a:gd name="connsiteY542" fmla="*/ 2434557 h 4449429"/>
              <a:gd name="connsiteX543" fmla="*/ 17582931 w 18982931"/>
              <a:gd name="connsiteY543" fmla="*/ 2397981 h 4449429"/>
              <a:gd name="connsiteX544" fmla="*/ 17217171 w 18982931"/>
              <a:gd name="connsiteY544" fmla="*/ 2397981 h 4449429"/>
              <a:gd name="connsiteX545" fmla="*/ 9762349 w 18982931"/>
              <a:gd name="connsiteY545" fmla="*/ 2057780 h 4449429"/>
              <a:gd name="connsiteX546" fmla="*/ 9762349 w 18982931"/>
              <a:gd name="connsiteY546" fmla="*/ 2266627 h 4449429"/>
              <a:gd name="connsiteX547" fmla="*/ 9808049 w 18982931"/>
              <a:gd name="connsiteY547" fmla="*/ 2266627 h 4449429"/>
              <a:gd name="connsiteX548" fmla="*/ 9808049 w 18982931"/>
              <a:gd name="connsiteY548" fmla="*/ 2057780 h 4449429"/>
              <a:gd name="connsiteX549" fmla="*/ 9762349 w 18982931"/>
              <a:gd name="connsiteY549" fmla="*/ 2057780 h 4449429"/>
              <a:gd name="connsiteX550" fmla="*/ 9670720 w 18982931"/>
              <a:gd name="connsiteY550" fmla="*/ 2057780 h 4449429"/>
              <a:gd name="connsiteX551" fmla="*/ 9670720 w 18982931"/>
              <a:gd name="connsiteY551" fmla="*/ 2266627 h 4449429"/>
              <a:gd name="connsiteX552" fmla="*/ 9716420 w 18982931"/>
              <a:gd name="connsiteY552" fmla="*/ 2266627 h 4449429"/>
              <a:gd name="connsiteX553" fmla="*/ 9716420 w 18982931"/>
              <a:gd name="connsiteY553" fmla="*/ 2057780 h 4449429"/>
              <a:gd name="connsiteX554" fmla="*/ 9670720 w 18982931"/>
              <a:gd name="connsiteY554" fmla="*/ 2057780 h 4449429"/>
              <a:gd name="connsiteX555" fmla="*/ 9579089 w 18982931"/>
              <a:gd name="connsiteY555" fmla="*/ 2057780 h 4449429"/>
              <a:gd name="connsiteX556" fmla="*/ 9579089 w 18982931"/>
              <a:gd name="connsiteY556" fmla="*/ 2266627 h 4449429"/>
              <a:gd name="connsiteX557" fmla="*/ 9624790 w 18982931"/>
              <a:gd name="connsiteY557" fmla="*/ 2266627 h 4449429"/>
              <a:gd name="connsiteX558" fmla="*/ 9624790 w 18982931"/>
              <a:gd name="connsiteY558" fmla="*/ 2057780 h 4449429"/>
              <a:gd name="connsiteX559" fmla="*/ 9579089 w 18982931"/>
              <a:gd name="connsiteY559" fmla="*/ 2057780 h 4449429"/>
              <a:gd name="connsiteX560" fmla="*/ 9487461 w 18982931"/>
              <a:gd name="connsiteY560" fmla="*/ 2057780 h 4449429"/>
              <a:gd name="connsiteX561" fmla="*/ 9487461 w 18982931"/>
              <a:gd name="connsiteY561" fmla="*/ 2266627 h 4449429"/>
              <a:gd name="connsiteX562" fmla="*/ 9533161 w 18982931"/>
              <a:gd name="connsiteY562" fmla="*/ 2266627 h 4449429"/>
              <a:gd name="connsiteX563" fmla="*/ 9533161 w 18982931"/>
              <a:gd name="connsiteY563" fmla="*/ 2057780 h 4449429"/>
              <a:gd name="connsiteX564" fmla="*/ 9487461 w 18982931"/>
              <a:gd name="connsiteY564" fmla="*/ 2057780 h 4449429"/>
              <a:gd name="connsiteX565" fmla="*/ 9395836 w 18982931"/>
              <a:gd name="connsiteY565" fmla="*/ 2057780 h 4449429"/>
              <a:gd name="connsiteX566" fmla="*/ 9395836 w 18982931"/>
              <a:gd name="connsiteY566" fmla="*/ 2266627 h 4449429"/>
              <a:gd name="connsiteX567" fmla="*/ 9441534 w 18982931"/>
              <a:gd name="connsiteY567" fmla="*/ 2266627 h 4449429"/>
              <a:gd name="connsiteX568" fmla="*/ 9441534 w 18982931"/>
              <a:gd name="connsiteY568" fmla="*/ 2057780 h 4449429"/>
              <a:gd name="connsiteX569" fmla="*/ 9395836 w 18982931"/>
              <a:gd name="connsiteY569" fmla="*/ 2057780 h 4449429"/>
              <a:gd name="connsiteX570" fmla="*/ 9304202 w 18982931"/>
              <a:gd name="connsiteY570" fmla="*/ 2057780 h 4449429"/>
              <a:gd name="connsiteX571" fmla="*/ 9304202 w 18982931"/>
              <a:gd name="connsiteY571" fmla="*/ 2266627 h 4449429"/>
              <a:gd name="connsiteX572" fmla="*/ 9349902 w 18982931"/>
              <a:gd name="connsiteY572" fmla="*/ 2266627 h 4449429"/>
              <a:gd name="connsiteX573" fmla="*/ 9349902 w 18982931"/>
              <a:gd name="connsiteY573" fmla="*/ 2057780 h 4449429"/>
              <a:gd name="connsiteX574" fmla="*/ 9304202 w 18982931"/>
              <a:gd name="connsiteY574" fmla="*/ 2057780 h 4449429"/>
              <a:gd name="connsiteX575" fmla="*/ 9212570 w 18982931"/>
              <a:gd name="connsiteY575" fmla="*/ 2057780 h 4449429"/>
              <a:gd name="connsiteX576" fmla="*/ 9212570 w 18982931"/>
              <a:gd name="connsiteY576" fmla="*/ 2266627 h 4449429"/>
              <a:gd name="connsiteX577" fmla="*/ 9258270 w 18982931"/>
              <a:gd name="connsiteY577" fmla="*/ 2266627 h 4449429"/>
              <a:gd name="connsiteX578" fmla="*/ 9258270 w 18982931"/>
              <a:gd name="connsiteY578" fmla="*/ 2057780 h 4449429"/>
              <a:gd name="connsiteX579" fmla="*/ 9212570 w 18982931"/>
              <a:gd name="connsiteY579" fmla="*/ 2057780 h 4449429"/>
              <a:gd name="connsiteX580" fmla="*/ 14092702 w 18982931"/>
              <a:gd name="connsiteY580" fmla="*/ 1859157 h 4449429"/>
              <a:gd name="connsiteX581" fmla="*/ 14092702 w 18982931"/>
              <a:gd name="connsiteY581" fmla="*/ 1895733 h 4449429"/>
              <a:gd name="connsiteX582" fmla="*/ 14458462 w 18982931"/>
              <a:gd name="connsiteY582" fmla="*/ 1895733 h 4449429"/>
              <a:gd name="connsiteX583" fmla="*/ 14458462 w 18982931"/>
              <a:gd name="connsiteY583" fmla="*/ 1859157 h 4449429"/>
              <a:gd name="connsiteX584" fmla="*/ 14092702 w 18982931"/>
              <a:gd name="connsiteY584" fmla="*/ 1859157 h 4449429"/>
              <a:gd name="connsiteX585" fmla="*/ 17871603 w 18982931"/>
              <a:gd name="connsiteY585" fmla="*/ 1806939 h 4449429"/>
              <a:gd name="connsiteX586" fmla="*/ 17871603 w 18982931"/>
              <a:gd name="connsiteY586" fmla="*/ 1809649 h 4449429"/>
              <a:gd name="connsiteX587" fmla="*/ 17871627 w 18982931"/>
              <a:gd name="connsiteY587" fmla="*/ 1809649 h 4449429"/>
              <a:gd name="connsiteX588" fmla="*/ 17871603 w 18982931"/>
              <a:gd name="connsiteY588" fmla="*/ 1806939 h 4449429"/>
              <a:gd name="connsiteX589" fmla="*/ 18172695 w 18982931"/>
              <a:gd name="connsiteY589" fmla="*/ 1733739 h 4449429"/>
              <a:gd name="connsiteX590" fmla="*/ 18172695 w 18982931"/>
              <a:gd name="connsiteY590" fmla="*/ 1870899 h 4449429"/>
              <a:gd name="connsiteX591" fmla="*/ 18209271 w 18982931"/>
              <a:gd name="connsiteY591" fmla="*/ 1870899 h 4449429"/>
              <a:gd name="connsiteX592" fmla="*/ 18209271 w 18982931"/>
              <a:gd name="connsiteY592" fmla="*/ 1733739 h 4449429"/>
              <a:gd name="connsiteX593" fmla="*/ 18172695 w 18982931"/>
              <a:gd name="connsiteY593" fmla="*/ 1733739 h 4449429"/>
              <a:gd name="connsiteX594" fmla="*/ 18104295 w 18982931"/>
              <a:gd name="connsiteY594" fmla="*/ 1733739 h 4449429"/>
              <a:gd name="connsiteX595" fmla="*/ 18104295 w 18982931"/>
              <a:gd name="connsiteY595" fmla="*/ 1870899 h 4449429"/>
              <a:gd name="connsiteX596" fmla="*/ 18140871 w 18982931"/>
              <a:gd name="connsiteY596" fmla="*/ 1870899 h 4449429"/>
              <a:gd name="connsiteX597" fmla="*/ 18140871 w 18982931"/>
              <a:gd name="connsiteY597" fmla="*/ 1733739 h 4449429"/>
              <a:gd name="connsiteX598" fmla="*/ 18104295 w 18982931"/>
              <a:gd name="connsiteY598" fmla="*/ 1733739 h 4449429"/>
              <a:gd name="connsiteX599" fmla="*/ 18035895 w 18982931"/>
              <a:gd name="connsiteY599" fmla="*/ 1733739 h 4449429"/>
              <a:gd name="connsiteX600" fmla="*/ 18035895 w 18982931"/>
              <a:gd name="connsiteY600" fmla="*/ 1870899 h 4449429"/>
              <a:gd name="connsiteX601" fmla="*/ 18072471 w 18982931"/>
              <a:gd name="connsiteY601" fmla="*/ 1870899 h 4449429"/>
              <a:gd name="connsiteX602" fmla="*/ 18072471 w 18982931"/>
              <a:gd name="connsiteY602" fmla="*/ 1733739 h 4449429"/>
              <a:gd name="connsiteX603" fmla="*/ 18035895 w 18982931"/>
              <a:gd name="connsiteY603" fmla="*/ 1733739 h 4449429"/>
              <a:gd name="connsiteX604" fmla="*/ 17967493 w 18982931"/>
              <a:gd name="connsiteY604" fmla="*/ 1733739 h 4449429"/>
              <a:gd name="connsiteX605" fmla="*/ 17967493 w 18982931"/>
              <a:gd name="connsiteY605" fmla="*/ 1870899 h 4449429"/>
              <a:gd name="connsiteX606" fmla="*/ 18004069 w 18982931"/>
              <a:gd name="connsiteY606" fmla="*/ 1870899 h 4449429"/>
              <a:gd name="connsiteX607" fmla="*/ 18004069 w 18982931"/>
              <a:gd name="connsiteY607" fmla="*/ 1733739 h 4449429"/>
              <a:gd name="connsiteX608" fmla="*/ 17967493 w 18982931"/>
              <a:gd name="connsiteY608" fmla="*/ 1733739 h 4449429"/>
              <a:gd name="connsiteX609" fmla="*/ 14251161 w 18982931"/>
              <a:gd name="connsiteY609" fmla="*/ 868400 h 4449429"/>
              <a:gd name="connsiteX610" fmla="*/ 14251161 w 18982931"/>
              <a:gd name="connsiteY610" fmla="*/ 1005560 h 4449429"/>
              <a:gd name="connsiteX611" fmla="*/ 14287737 w 18982931"/>
              <a:gd name="connsiteY611" fmla="*/ 1005560 h 4449429"/>
              <a:gd name="connsiteX612" fmla="*/ 14287737 w 18982931"/>
              <a:gd name="connsiteY612" fmla="*/ 868400 h 4449429"/>
              <a:gd name="connsiteX613" fmla="*/ 14251161 w 18982931"/>
              <a:gd name="connsiteY613" fmla="*/ 868400 h 4449429"/>
              <a:gd name="connsiteX614" fmla="*/ 14182760 w 18982931"/>
              <a:gd name="connsiteY614" fmla="*/ 868400 h 4449429"/>
              <a:gd name="connsiteX615" fmla="*/ 14182760 w 18982931"/>
              <a:gd name="connsiteY615" fmla="*/ 1005560 h 4449429"/>
              <a:gd name="connsiteX616" fmla="*/ 14219336 w 18982931"/>
              <a:gd name="connsiteY616" fmla="*/ 1005560 h 4449429"/>
              <a:gd name="connsiteX617" fmla="*/ 14219336 w 18982931"/>
              <a:gd name="connsiteY617" fmla="*/ 868400 h 4449429"/>
              <a:gd name="connsiteX618" fmla="*/ 14182760 w 18982931"/>
              <a:gd name="connsiteY618" fmla="*/ 868400 h 4449429"/>
              <a:gd name="connsiteX619" fmla="*/ 14114359 w 18982931"/>
              <a:gd name="connsiteY619" fmla="*/ 868400 h 4449429"/>
              <a:gd name="connsiteX620" fmla="*/ 14114359 w 18982931"/>
              <a:gd name="connsiteY620" fmla="*/ 1005560 h 4449429"/>
              <a:gd name="connsiteX621" fmla="*/ 14150935 w 18982931"/>
              <a:gd name="connsiteY621" fmla="*/ 1005560 h 4449429"/>
              <a:gd name="connsiteX622" fmla="*/ 14150935 w 18982931"/>
              <a:gd name="connsiteY622" fmla="*/ 868400 h 4449429"/>
              <a:gd name="connsiteX623" fmla="*/ 14114359 w 18982931"/>
              <a:gd name="connsiteY623" fmla="*/ 868400 h 4449429"/>
              <a:gd name="connsiteX624" fmla="*/ 4788216 w 18982931"/>
              <a:gd name="connsiteY624" fmla="*/ 807315 h 4449429"/>
              <a:gd name="connsiteX625" fmla="*/ 4788216 w 18982931"/>
              <a:gd name="connsiteY625" fmla="*/ 944475 h 4449429"/>
              <a:gd name="connsiteX626" fmla="*/ 4824792 w 18982931"/>
              <a:gd name="connsiteY626" fmla="*/ 944475 h 4449429"/>
              <a:gd name="connsiteX627" fmla="*/ 4824792 w 18982931"/>
              <a:gd name="connsiteY627" fmla="*/ 807315 h 4449429"/>
              <a:gd name="connsiteX628" fmla="*/ 4788216 w 18982931"/>
              <a:gd name="connsiteY628" fmla="*/ 807315 h 4449429"/>
              <a:gd name="connsiteX629" fmla="*/ 4719815 w 18982931"/>
              <a:gd name="connsiteY629" fmla="*/ 807315 h 4449429"/>
              <a:gd name="connsiteX630" fmla="*/ 4719815 w 18982931"/>
              <a:gd name="connsiteY630" fmla="*/ 944475 h 4449429"/>
              <a:gd name="connsiteX631" fmla="*/ 4756391 w 18982931"/>
              <a:gd name="connsiteY631" fmla="*/ 944475 h 4449429"/>
              <a:gd name="connsiteX632" fmla="*/ 4756391 w 18982931"/>
              <a:gd name="connsiteY632" fmla="*/ 807315 h 4449429"/>
              <a:gd name="connsiteX633" fmla="*/ 4719815 w 18982931"/>
              <a:gd name="connsiteY633" fmla="*/ 807315 h 4449429"/>
              <a:gd name="connsiteX634" fmla="*/ 4651414 w 18982931"/>
              <a:gd name="connsiteY634" fmla="*/ 807315 h 4449429"/>
              <a:gd name="connsiteX635" fmla="*/ 4651414 w 18982931"/>
              <a:gd name="connsiteY635" fmla="*/ 944475 h 4449429"/>
              <a:gd name="connsiteX636" fmla="*/ 4687992 w 18982931"/>
              <a:gd name="connsiteY636" fmla="*/ 944475 h 4449429"/>
              <a:gd name="connsiteX637" fmla="*/ 4687992 w 18982931"/>
              <a:gd name="connsiteY637" fmla="*/ 807315 h 4449429"/>
              <a:gd name="connsiteX638" fmla="*/ 4651414 w 18982931"/>
              <a:gd name="connsiteY638" fmla="*/ 807315 h 4449429"/>
              <a:gd name="connsiteX639" fmla="*/ 2212838 w 18982931"/>
              <a:gd name="connsiteY639" fmla="*/ 748887 h 4449429"/>
              <a:gd name="connsiteX640" fmla="*/ 2212838 w 18982931"/>
              <a:gd name="connsiteY640" fmla="*/ 886047 h 4449429"/>
              <a:gd name="connsiteX641" fmla="*/ 2249414 w 18982931"/>
              <a:gd name="connsiteY641" fmla="*/ 886047 h 4449429"/>
              <a:gd name="connsiteX642" fmla="*/ 2249414 w 18982931"/>
              <a:gd name="connsiteY642" fmla="*/ 748887 h 4449429"/>
              <a:gd name="connsiteX643" fmla="*/ 2212838 w 18982931"/>
              <a:gd name="connsiteY643" fmla="*/ 748887 h 4449429"/>
              <a:gd name="connsiteX644" fmla="*/ 2144438 w 18982931"/>
              <a:gd name="connsiteY644" fmla="*/ 748887 h 4449429"/>
              <a:gd name="connsiteX645" fmla="*/ 2144438 w 18982931"/>
              <a:gd name="connsiteY645" fmla="*/ 886047 h 4449429"/>
              <a:gd name="connsiteX646" fmla="*/ 2181014 w 18982931"/>
              <a:gd name="connsiteY646" fmla="*/ 886047 h 4449429"/>
              <a:gd name="connsiteX647" fmla="*/ 2181014 w 18982931"/>
              <a:gd name="connsiteY647" fmla="*/ 748887 h 4449429"/>
              <a:gd name="connsiteX648" fmla="*/ 2144438 w 18982931"/>
              <a:gd name="connsiteY648" fmla="*/ 748887 h 4449429"/>
              <a:gd name="connsiteX649" fmla="*/ 2076037 w 18982931"/>
              <a:gd name="connsiteY649" fmla="*/ 748887 h 4449429"/>
              <a:gd name="connsiteX650" fmla="*/ 2076037 w 18982931"/>
              <a:gd name="connsiteY650" fmla="*/ 886047 h 4449429"/>
              <a:gd name="connsiteX651" fmla="*/ 2112612 w 18982931"/>
              <a:gd name="connsiteY651" fmla="*/ 886047 h 4449429"/>
              <a:gd name="connsiteX652" fmla="*/ 2112612 w 18982931"/>
              <a:gd name="connsiteY652" fmla="*/ 748887 h 4449429"/>
              <a:gd name="connsiteX653" fmla="*/ 2076037 w 18982931"/>
              <a:gd name="connsiteY653" fmla="*/ 748887 h 4449429"/>
              <a:gd name="connsiteX654" fmla="*/ 2007635 w 18982931"/>
              <a:gd name="connsiteY654" fmla="*/ 748887 h 4449429"/>
              <a:gd name="connsiteX655" fmla="*/ 2007635 w 18982931"/>
              <a:gd name="connsiteY655" fmla="*/ 886047 h 4449429"/>
              <a:gd name="connsiteX656" fmla="*/ 2044211 w 18982931"/>
              <a:gd name="connsiteY656" fmla="*/ 886047 h 4449429"/>
              <a:gd name="connsiteX657" fmla="*/ 2044211 w 18982931"/>
              <a:gd name="connsiteY657" fmla="*/ 748887 h 4449429"/>
              <a:gd name="connsiteX658" fmla="*/ 2007635 w 18982931"/>
              <a:gd name="connsiteY658" fmla="*/ 748887 h 4449429"/>
              <a:gd name="connsiteX659" fmla="*/ 17088019 w 18982931"/>
              <a:gd name="connsiteY659" fmla="*/ 737716 h 4449429"/>
              <a:gd name="connsiteX660" fmla="*/ 17088019 w 18982931"/>
              <a:gd name="connsiteY660" fmla="*/ 825107 h 4449429"/>
              <a:gd name="connsiteX661" fmla="*/ 17124595 w 18982931"/>
              <a:gd name="connsiteY661" fmla="*/ 825107 h 4449429"/>
              <a:gd name="connsiteX662" fmla="*/ 17124595 w 18982931"/>
              <a:gd name="connsiteY662" fmla="*/ 737716 h 4449429"/>
              <a:gd name="connsiteX663" fmla="*/ 17088019 w 18982931"/>
              <a:gd name="connsiteY663" fmla="*/ 737716 h 4449429"/>
              <a:gd name="connsiteX664" fmla="*/ 17021803 w 18982931"/>
              <a:gd name="connsiteY664" fmla="*/ 737716 h 4449429"/>
              <a:gd name="connsiteX665" fmla="*/ 17021803 w 18982931"/>
              <a:gd name="connsiteY665" fmla="*/ 825107 h 4449429"/>
              <a:gd name="connsiteX666" fmla="*/ 17058379 w 18982931"/>
              <a:gd name="connsiteY666" fmla="*/ 825107 h 4449429"/>
              <a:gd name="connsiteX667" fmla="*/ 17058379 w 18982931"/>
              <a:gd name="connsiteY667" fmla="*/ 737716 h 4449429"/>
              <a:gd name="connsiteX668" fmla="*/ 17021803 w 18982931"/>
              <a:gd name="connsiteY668" fmla="*/ 737716 h 4449429"/>
              <a:gd name="connsiteX669" fmla="*/ 16955591 w 18982931"/>
              <a:gd name="connsiteY669" fmla="*/ 737716 h 4449429"/>
              <a:gd name="connsiteX670" fmla="*/ 16955591 w 18982931"/>
              <a:gd name="connsiteY670" fmla="*/ 825107 h 4449429"/>
              <a:gd name="connsiteX671" fmla="*/ 16992167 w 18982931"/>
              <a:gd name="connsiteY671" fmla="*/ 825107 h 4449429"/>
              <a:gd name="connsiteX672" fmla="*/ 16992167 w 18982931"/>
              <a:gd name="connsiteY672" fmla="*/ 737716 h 4449429"/>
              <a:gd name="connsiteX673" fmla="*/ 16955591 w 18982931"/>
              <a:gd name="connsiteY673" fmla="*/ 737716 h 4449429"/>
              <a:gd name="connsiteX674" fmla="*/ 16889375 w 18982931"/>
              <a:gd name="connsiteY674" fmla="*/ 737716 h 4449429"/>
              <a:gd name="connsiteX675" fmla="*/ 16889375 w 18982931"/>
              <a:gd name="connsiteY675" fmla="*/ 825107 h 4449429"/>
              <a:gd name="connsiteX676" fmla="*/ 16925951 w 18982931"/>
              <a:gd name="connsiteY676" fmla="*/ 825107 h 4449429"/>
              <a:gd name="connsiteX677" fmla="*/ 16925951 w 18982931"/>
              <a:gd name="connsiteY677" fmla="*/ 737716 h 4449429"/>
              <a:gd name="connsiteX678" fmla="*/ 16889375 w 18982931"/>
              <a:gd name="connsiteY678" fmla="*/ 737716 h 4449429"/>
              <a:gd name="connsiteX679" fmla="*/ 16823163 w 18982931"/>
              <a:gd name="connsiteY679" fmla="*/ 737716 h 4449429"/>
              <a:gd name="connsiteX680" fmla="*/ 16823163 w 18982931"/>
              <a:gd name="connsiteY680" fmla="*/ 825107 h 4449429"/>
              <a:gd name="connsiteX681" fmla="*/ 16859739 w 18982931"/>
              <a:gd name="connsiteY681" fmla="*/ 825107 h 4449429"/>
              <a:gd name="connsiteX682" fmla="*/ 16859739 w 18982931"/>
              <a:gd name="connsiteY682" fmla="*/ 737716 h 4449429"/>
              <a:gd name="connsiteX683" fmla="*/ 16823163 w 18982931"/>
              <a:gd name="connsiteY683" fmla="*/ 737716 h 4449429"/>
              <a:gd name="connsiteX684" fmla="*/ 16756948 w 18982931"/>
              <a:gd name="connsiteY684" fmla="*/ 737716 h 4449429"/>
              <a:gd name="connsiteX685" fmla="*/ 16756948 w 18982931"/>
              <a:gd name="connsiteY685" fmla="*/ 825107 h 4449429"/>
              <a:gd name="connsiteX686" fmla="*/ 16793523 w 18982931"/>
              <a:gd name="connsiteY686" fmla="*/ 825107 h 4449429"/>
              <a:gd name="connsiteX687" fmla="*/ 16793523 w 18982931"/>
              <a:gd name="connsiteY687" fmla="*/ 737716 h 4449429"/>
              <a:gd name="connsiteX688" fmla="*/ 16756948 w 18982931"/>
              <a:gd name="connsiteY688" fmla="*/ 737716 h 4449429"/>
              <a:gd name="connsiteX689" fmla="*/ 13739104 w 18982931"/>
              <a:gd name="connsiteY689" fmla="*/ 0 h 4449429"/>
              <a:gd name="connsiteX690" fmla="*/ 13842002 w 18982931"/>
              <a:gd name="connsiteY690" fmla="*/ 0 h 4449429"/>
              <a:gd name="connsiteX691" fmla="*/ 13883163 w 18982931"/>
              <a:gd name="connsiteY691" fmla="*/ 428067 h 4449429"/>
              <a:gd name="connsiteX692" fmla="*/ 13883163 w 18982931"/>
              <a:gd name="connsiteY692" fmla="*/ 456882 h 4449429"/>
              <a:gd name="connsiteX693" fmla="*/ 13907863 w 18982931"/>
              <a:gd name="connsiteY693" fmla="*/ 954919 h 4449429"/>
              <a:gd name="connsiteX694" fmla="*/ 13911978 w 18982931"/>
              <a:gd name="connsiteY694" fmla="*/ 1679340 h 4449429"/>
              <a:gd name="connsiteX695" fmla="*/ 13916091 w 18982931"/>
              <a:gd name="connsiteY695" fmla="*/ 2058015 h 4449429"/>
              <a:gd name="connsiteX696" fmla="*/ 13936673 w 18982931"/>
              <a:gd name="connsiteY696" fmla="*/ 2086829 h 4449429"/>
              <a:gd name="connsiteX697" fmla="*/ 13953138 w 18982931"/>
              <a:gd name="connsiteY697" fmla="*/ 2058015 h 4449429"/>
              <a:gd name="connsiteX698" fmla="*/ 13953138 w 18982931"/>
              <a:gd name="connsiteY698" fmla="*/ 1955115 h 4449429"/>
              <a:gd name="connsiteX699" fmla="*/ 13965483 w 18982931"/>
              <a:gd name="connsiteY699" fmla="*/ 1922188 h 4449429"/>
              <a:gd name="connsiteX700" fmla="*/ 13986066 w 18982931"/>
              <a:gd name="connsiteY700" fmla="*/ 1876909 h 4449429"/>
              <a:gd name="connsiteX701" fmla="*/ 13986066 w 18982931"/>
              <a:gd name="connsiteY701" fmla="*/ 1625834 h 4449429"/>
              <a:gd name="connsiteX702" fmla="*/ 14051922 w 18982931"/>
              <a:gd name="connsiteY702" fmla="*/ 1617602 h 4449429"/>
              <a:gd name="connsiteX703" fmla="*/ 14047992 w 18982931"/>
              <a:gd name="connsiteY703" fmla="*/ 1005560 h 4449429"/>
              <a:gd name="connsiteX704" fmla="*/ 14082534 w 18982931"/>
              <a:gd name="connsiteY704" fmla="*/ 1005560 h 4449429"/>
              <a:gd name="connsiteX705" fmla="*/ 14082534 w 18982931"/>
              <a:gd name="connsiteY705" fmla="*/ 868400 h 4449429"/>
              <a:gd name="connsiteX706" fmla="*/ 14047111 w 18982931"/>
              <a:gd name="connsiteY706" fmla="*/ 868400 h 4449429"/>
              <a:gd name="connsiteX707" fmla="*/ 14046442 w 18982931"/>
              <a:gd name="connsiteY707" fmla="*/ 764191 h 4449429"/>
              <a:gd name="connsiteX708" fmla="*/ 14187749 w 18982931"/>
              <a:gd name="connsiteY708" fmla="*/ 436300 h 4449429"/>
              <a:gd name="connsiteX709" fmla="*/ 14212445 w 18982931"/>
              <a:gd name="connsiteY709" fmla="*/ 411603 h 4449429"/>
              <a:gd name="connsiteX710" fmla="*/ 14410015 w 18982931"/>
              <a:gd name="connsiteY710" fmla="*/ 444532 h 4449429"/>
              <a:gd name="connsiteX711" fmla="*/ 14442947 w 18982931"/>
              <a:gd name="connsiteY711" fmla="*/ 275776 h 4449429"/>
              <a:gd name="connsiteX712" fmla="*/ 14479990 w 18982931"/>
              <a:gd name="connsiteY712" fmla="*/ 246961 h 4449429"/>
              <a:gd name="connsiteX713" fmla="*/ 14517032 w 18982931"/>
              <a:gd name="connsiteY713" fmla="*/ 271658 h 4449429"/>
              <a:gd name="connsiteX714" fmla="*/ 14574655 w 18982931"/>
              <a:gd name="connsiteY714" fmla="*/ 522739 h 4449429"/>
              <a:gd name="connsiteX715" fmla="*/ 14603469 w 18982931"/>
              <a:gd name="connsiteY715" fmla="*/ 1123678 h 4449429"/>
              <a:gd name="connsiteX716" fmla="*/ 14603469 w 18982931"/>
              <a:gd name="connsiteY716" fmla="*/ 1617602 h 4449429"/>
              <a:gd name="connsiteX717" fmla="*/ 14595237 w 18982931"/>
              <a:gd name="connsiteY717" fmla="*/ 1683457 h 4449429"/>
              <a:gd name="connsiteX718" fmla="*/ 14607589 w 18982931"/>
              <a:gd name="connsiteY718" fmla="*/ 1753429 h 4449429"/>
              <a:gd name="connsiteX719" fmla="*/ 14656976 w 18982931"/>
              <a:gd name="connsiteY719" fmla="*/ 1753429 h 4449429"/>
              <a:gd name="connsiteX720" fmla="*/ 14706369 w 18982931"/>
              <a:gd name="connsiteY720" fmla="*/ 1568210 h 4449429"/>
              <a:gd name="connsiteX721" fmla="*/ 14722833 w 18982931"/>
              <a:gd name="connsiteY721" fmla="*/ 1568210 h 4449429"/>
              <a:gd name="connsiteX722" fmla="*/ 14768111 w 18982931"/>
              <a:gd name="connsiteY722" fmla="*/ 1753429 h 4449429"/>
              <a:gd name="connsiteX723" fmla="*/ 14875128 w 18982931"/>
              <a:gd name="connsiteY723" fmla="*/ 1753429 h 4449429"/>
              <a:gd name="connsiteX724" fmla="*/ 14883360 w 18982931"/>
              <a:gd name="connsiteY724" fmla="*/ 1827516 h 4449429"/>
              <a:gd name="connsiteX725" fmla="*/ 14940984 w 18982931"/>
              <a:gd name="connsiteY725" fmla="*/ 1827516 h 4449429"/>
              <a:gd name="connsiteX726" fmla="*/ 15019191 w 18982931"/>
              <a:gd name="connsiteY726" fmla="*/ 1625834 h 4449429"/>
              <a:gd name="connsiteX727" fmla="*/ 15043883 w 18982931"/>
              <a:gd name="connsiteY727" fmla="*/ 1090750 h 4449429"/>
              <a:gd name="connsiteX728" fmla="*/ 15134436 w 18982931"/>
              <a:gd name="connsiteY728" fmla="*/ 1000197 h 4449429"/>
              <a:gd name="connsiteX729" fmla="*/ 15212643 w 18982931"/>
              <a:gd name="connsiteY729" fmla="*/ 1078400 h 4449429"/>
              <a:gd name="connsiteX730" fmla="*/ 15212643 w 18982931"/>
              <a:gd name="connsiteY730" fmla="*/ 1152488 h 4449429"/>
              <a:gd name="connsiteX731" fmla="*/ 15224993 w 18982931"/>
              <a:gd name="connsiteY731" fmla="*/ 1119560 h 4449429"/>
              <a:gd name="connsiteX732" fmla="*/ 15237338 w 18982931"/>
              <a:gd name="connsiteY732" fmla="*/ 563899 h 4449429"/>
              <a:gd name="connsiteX733" fmla="*/ 15290845 w 18982931"/>
              <a:gd name="connsiteY733" fmla="*/ 382793 h 4449429"/>
              <a:gd name="connsiteX734" fmla="*/ 15323772 w 18982931"/>
              <a:gd name="connsiteY734" fmla="*/ 300473 h 4449429"/>
              <a:gd name="connsiteX735" fmla="*/ 15364932 w 18982931"/>
              <a:gd name="connsiteY735" fmla="*/ 259313 h 4449429"/>
              <a:gd name="connsiteX736" fmla="*/ 15389634 w 18982931"/>
              <a:gd name="connsiteY736" fmla="*/ 296354 h 4449429"/>
              <a:gd name="connsiteX737" fmla="*/ 15401979 w 18982931"/>
              <a:gd name="connsiteY737" fmla="*/ 411603 h 4449429"/>
              <a:gd name="connsiteX738" fmla="*/ 15451371 w 18982931"/>
              <a:gd name="connsiteY738" fmla="*/ 703843 h 4449429"/>
              <a:gd name="connsiteX739" fmla="*/ 15455486 w 18982931"/>
              <a:gd name="connsiteY739" fmla="*/ 1173070 h 4449429"/>
              <a:gd name="connsiteX740" fmla="*/ 15455486 w 18982931"/>
              <a:gd name="connsiteY740" fmla="*/ 1238927 h 4449429"/>
              <a:gd name="connsiteX741" fmla="*/ 15727143 w 18982931"/>
              <a:gd name="connsiteY741" fmla="*/ 1238927 h 4449429"/>
              <a:gd name="connsiteX742" fmla="*/ 15727143 w 18982931"/>
              <a:gd name="connsiteY742" fmla="*/ 1465306 h 4449429"/>
              <a:gd name="connsiteX743" fmla="*/ 15772422 w 18982931"/>
              <a:gd name="connsiteY743" fmla="*/ 1469425 h 4449429"/>
              <a:gd name="connsiteX744" fmla="*/ 15850624 w 18982931"/>
              <a:gd name="connsiteY744" fmla="*/ 1551745 h 4449429"/>
              <a:gd name="connsiteX745" fmla="*/ 15850624 w 18982931"/>
              <a:gd name="connsiteY745" fmla="*/ 2224712 h 4449429"/>
              <a:gd name="connsiteX746" fmla="*/ 15923336 w 18982931"/>
              <a:gd name="connsiteY746" fmla="*/ 2224712 h 4449429"/>
              <a:gd name="connsiteX747" fmla="*/ 15924718 w 18982931"/>
              <a:gd name="connsiteY747" fmla="*/ 2177381 h 4449429"/>
              <a:gd name="connsiteX748" fmla="*/ 15982338 w 18982931"/>
              <a:gd name="connsiteY748" fmla="*/ 2103294 h 4449429"/>
              <a:gd name="connsiteX749" fmla="*/ 15986455 w 18982931"/>
              <a:gd name="connsiteY749" fmla="*/ 2045669 h 4449429"/>
              <a:gd name="connsiteX750" fmla="*/ 16002920 w 18982931"/>
              <a:gd name="connsiteY750" fmla="*/ 2033319 h 4449429"/>
              <a:gd name="connsiteX751" fmla="*/ 16015265 w 18982931"/>
              <a:gd name="connsiteY751" fmla="*/ 2041550 h 4449429"/>
              <a:gd name="connsiteX752" fmla="*/ 16056425 w 18982931"/>
              <a:gd name="connsiteY752" fmla="*/ 2210310 h 4449429"/>
              <a:gd name="connsiteX753" fmla="*/ 16056425 w 18982931"/>
              <a:gd name="connsiteY753" fmla="*/ 2276166 h 4449429"/>
              <a:gd name="connsiteX754" fmla="*/ 16077008 w 18982931"/>
              <a:gd name="connsiteY754" fmla="*/ 2276166 h 4449429"/>
              <a:gd name="connsiteX755" fmla="*/ 16097587 w 18982931"/>
              <a:gd name="connsiteY755" fmla="*/ 1938652 h 4449429"/>
              <a:gd name="connsiteX756" fmla="*/ 16122282 w 18982931"/>
              <a:gd name="connsiteY756" fmla="*/ 1934533 h 4449429"/>
              <a:gd name="connsiteX757" fmla="*/ 16155210 w 18982931"/>
              <a:gd name="connsiteY757" fmla="*/ 1938652 h 4449429"/>
              <a:gd name="connsiteX758" fmla="*/ 16155210 w 18982931"/>
              <a:gd name="connsiteY758" fmla="*/ 2272048 h 4449429"/>
              <a:gd name="connsiteX759" fmla="*/ 16175792 w 18982931"/>
              <a:gd name="connsiteY759" fmla="*/ 2276166 h 4449429"/>
              <a:gd name="connsiteX760" fmla="*/ 16192257 w 18982931"/>
              <a:gd name="connsiteY760" fmla="*/ 2243238 h 4449429"/>
              <a:gd name="connsiteX761" fmla="*/ 16192257 w 18982931"/>
              <a:gd name="connsiteY761" fmla="*/ 1992158 h 4449429"/>
              <a:gd name="connsiteX762" fmla="*/ 16192257 w 18982931"/>
              <a:gd name="connsiteY762" fmla="*/ 1774011 h 4449429"/>
              <a:gd name="connsiteX763" fmla="*/ 16488610 w 18982931"/>
              <a:gd name="connsiteY763" fmla="*/ 1774011 h 4449429"/>
              <a:gd name="connsiteX764" fmla="*/ 16538004 w 18982931"/>
              <a:gd name="connsiteY764" fmla="*/ 1823403 h 4449429"/>
              <a:gd name="connsiteX765" fmla="*/ 16538004 w 18982931"/>
              <a:gd name="connsiteY765" fmla="*/ 2029205 h 4449429"/>
              <a:gd name="connsiteX766" fmla="*/ 16550349 w 18982931"/>
              <a:gd name="connsiteY766" fmla="*/ 2033319 h 4449429"/>
              <a:gd name="connsiteX767" fmla="*/ 16566812 w 18982931"/>
              <a:gd name="connsiteY767" fmla="*/ 1992158 h 4449429"/>
              <a:gd name="connsiteX768" fmla="*/ 16570932 w 18982931"/>
              <a:gd name="connsiteY768" fmla="*/ 1695804 h 4449429"/>
              <a:gd name="connsiteX769" fmla="*/ 16566812 w 18982931"/>
              <a:gd name="connsiteY769" fmla="*/ 773813 h 4449429"/>
              <a:gd name="connsiteX770" fmla="*/ 16636788 w 18982931"/>
              <a:gd name="connsiteY770" fmla="*/ 646219 h 4449429"/>
              <a:gd name="connsiteX771" fmla="*/ 16723226 w 18982931"/>
              <a:gd name="connsiteY771" fmla="*/ 514506 h 4449429"/>
              <a:gd name="connsiteX772" fmla="*/ 16743805 w 18982931"/>
              <a:gd name="connsiteY772" fmla="*/ 481577 h 4449429"/>
              <a:gd name="connsiteX773" fmla="*/ 16817899 w 18982931"/>
              <a:gd name="connsiteY773" fmla="*/ 329283 h 4449429"/>
              <a:gd name="connsiteX774" fmla="*/ 16842595 w 18982931"/>
              <a:gd name="connsiteY774" fmla="*/ 275776 h 4449429"/>
              <a:gd name="connsiteX775" fmla="*/ 16859059 w 18982931"/>
              <a:gd name="connsiteY775" fmla="*/ 279891 h 4449429"/>
              <a:gd name="connsiteX776" fmla="*/ 16859059 w 18982931"/>
              <a:gd name="connsiteY776" fmla="*/ 337515 h 4449429"/>
              <a:gd name="connsiteX777" fmla="*/ 16867291 w 18982931"/>
              <a:gd name="connsiteY777" fmla="*/ 382793 h 4449429"/>
              <a:gd name="connsiteX778" fmla="*/ 16966075 w 18982931"/>
              <a:gd name="connsiteY778" fmla="*/ 436300 h 4449429"/>
              <a:gd name="connsiteX779" fmla="*/ 17031935 w 18982931"/>
              <a:gd name="connsiteY779" fmla="*/ 526852 h 4449429"/>
              <a:gd name="connsiteX780" fmla="*/ 17031935 w 18982931"/>
              <a:gd name="connsiteY780" fmla="*/ 596826 h 4449429"/>
              <a:gd name="connsiteX781" fmla="*/ 17060743 w 18982931"/>
              <a:gd name="connsiteY781" fmla="*/ 600941 h 4449429"/>
              <a:gd name="connsiteX782" fmla="*/ 17147183 w 18982931"/>
              <a:gd name="connsiteY782" fmla="*/ 691493 h 4449429"/>
              <a:gd name="connsiteX783" fmla="*/ 17147219 w 18982931"/>
              <a:gd name="connsiteY783" fmla="*/ 704240 h 4449429"/>
              <a:gd name="connsiteX784" fmla="*/ 17148515 w 18982931"/>
              <a:gd name="connsiteY784" fmla="*/ 704240 h 4449429"/>
              <a:gd name="connsiteX785" fmla="*/ 17148515 w 18982931"/>
              <a:gd name="connsiteY785" fmla="*/ 880086 h 4449429"/>
              <a:gd name="connsiteX786" fmla="*/ 17147731 w 18982931"/>
              <a:gd name="connsiteY786" fmla="*/ 880086 h 4449429"/>
              <a:gd name="connsiteX787" fmla="*/ 17151295 w 18982931"/>
              <a:gd name="connsiteY787" fmla="*/ 2103294 h 4449429"/>
              <a:gd name="connsiteX788" fmla="*/ 17151295 w 18982931"/>
              <a:gd name="connsiteY788" fmla="*/ 2152686 h 4449429"/>
              <a:gd name="connsiteX789" fmla="*/ 17225383 w 18982931"/>
              <a:gd name="connsiteY789" fmla="*/ 2152686 h 4449429"/>
              <a:gd name="connsiteX790" fmla="*/ 17225383 w 18982931"/>
              <a:gd name="connsiteY790" fmla="*/ 1811053 h 4449429"/>
              <a:gd name="connsiteX791" fmla="*/ 17307703 w 18982931"/>
              <a:gd name="connsiteY791" fmla="*/ 1757546 h 4449429"/>
              <a:gd name="connsiteX792" fmla="*/ 17307703 w 18982931"/>
              <a:gd name="connsiteY792" fmla="*/ 1889260 h 4449429"/>
              <a:gd name="connsiteX793" fmla="*/ 17336519 w 18982931"/>
              <a:gd name="connsiteY793" fmla="*/ 1926302 h 4449429"/>
              <a:gd name="connsiteX794" fmla="*/ 17381799 w 18982931"/>
              <a:gd name="connsiteY794" fmla="*/ 1975695 h 4449429"/>
              <a:gd name="connsiteX795" fmla="*/ 17381799 w 18982931"/>
              <a:gd name="connsiteY795" fmla="*/ 2165031 h 4449429"/>
              <a:gd name="connsiteX796" fmla="*/ 17562899 w 18982931"/>
              <a:gd name="connsiteY796" fmla="*/ 2165031 h 4449429"/>
              <a:gd name="connsiteX797" fmla="*/ 17562899 w 18982931"/>
              <a:gd name="connsiteY797" fmla="*/ 2329673 h 4449429"/>
              <a:gd name="connsiteX798" fmla="*/ 17575251 w 18982931"/>
              <a:gd name="connsiteY798" fmla="*/ 2329673 h 4449429"/>
              <a:gd name="connsiteX799" fmla="*/ 17575251 w 18982931"/>
              <a:gd name="connsiteY799" fmla="*/ 2127989 h 4449429"/>
              <a:gd name="connsiteX800" fmla="*/ 17591711 w 18982931"/>
              <a:gd name="connsiteY800" fmla="*/ 1609370 h 4449429"/>
              <a:gd name="connsiteX801" fmla="*/ 17604059 w 18982931"/>
              <a:gd name="connsiteY801" fmla="*/ 1584673 h 4449429"/>
              <a:gd name="connsiteX802" fmla="*/ 17711083 w 18982931"/>
              <a:gd name="connsiteY802" fmla="*/ 1580555 h 4449429"/>
              <a:gd name="connsiteX803" fmla="*/ 17735775 w 18982931"/>
              <a:gd name="connsiteY803" fmla="*/ 1609370 h 4449429"/>
              <a:gd name="connsiteX804" fmla="*/ 17772819 w 18982931"/>
              <a:gd name="connsiteY804" fmla="*/ 1613483 h 4449429"/>
              <a:gd name="connsiteX805" fmla="*/ 17768699 w 18982931"/>
              <a:gd name="connsiteY805" fmla="*/ 1559977 h 4449429"/>
              <a:gd name="connsiteX806" fmla="*/ 17772819 w 18982931"/>
              <a:gd name="connsiteY806" fmla="*/ 1531163 h 4449429"/>
              <a:gd name="connsiteX807" fmla="*/ 17797515 w 18982931"/>
              <a:gd name="connsiteY807" fmla="*/ 1469425 h 4449429"/>
              <a:gd name="connsiteX808" fmla="*/ 17797515 w 18982931"/>
              <a:gd name="connsiteY808" fmla="*/ 1374754 h 4449429"/>
              <a:gd name="connsiteX809" fmla="*/ 17813979 w 18982931"/>
              <a:gd name="connsiteY809" fmla="*/ 1374754 h 4449429"/>
              <a:gd name="connsiteX810" fmla="*/ 17834559 w 18982931"/>
              <a:gd name="connsiteY810" fmla="*/ 1424146 h 4449429"/>
              <a:gd name="connsiteX811" fmla="*/ 17912763 w 18982931"/>
              <a:gd name="connsiteY811" fmla="*/ 1378872 h 4449429"/>
              <a:gd name="connsiteX812" fmla="*/ 18069171 w 18982931"/>
              <a:gd name="connsiteY812" fmla="*/ 1415914 h 4449429"/>
              <a:gd name="connsiteX813" fmla="*/ 18069171 w 18982931"/>
              <a:gd name="connsiteY813" fmla="*/ 1576442 h 4449429"/>
              <a:gd name="connsiteX814" fmla="*/ 18237927 w 18982931"/>
              <a:gd name="connsiteY814" fmla="*/ 1576442 h 4449429"/>
              <a:gd name="connsiteX815" fmla="*/ 18237927 w 18982931"/>
              <a:gd name="connsiteY815" fmla="*/ 1642297 h 4449429"/>
              <a:gd name="connsiteX816" fmla="*/ 18270859 w 18982931"/>
              <a:gd name="connsiteY816" fmla="*/ 1691690 h 4449429"/>
              <a:gd name="connsiteX817" fmla="*/ 18270859 w 18982931"/>
              <a:gd name="connsiteY817" fmla="*/ 1704036 h 4449429"/>
              <a:gd name="connsiteX818" fmla="*/ 18274975 w 18982931"/>
              <a:gd name="connsiteY818" fmla="*/ 1926302 h 4449429"/>
              <a:gd name="connsiteX819" fmla="*/ 18279087 w 18982931"/>
              <a:gd name="connsiteY819" fmla="*/ 1938652 h 4449429"/>
              <a:gd name="connsiteX820" fmla="*/ 18320247 w 18982931"/>
              <a:gd name="connsiteY820" fmla="*/ 1934533 h 4449429"/>
              <a:gd name="connsiteX821" fmla="*/ 18320247 w 18982931"/>
              <a:gd name="connsiteY821" fmla="*/ 1144256 h 4449429"/>
              <a:gd name="connsiteX822" fmla="*/ 18303783 w 18982931"/>
              <a:gd name="connsiteY822" fmla="*/ 1111328 h 4449429"/>
              <a:gd name="connsiteX823" fmla="*/ 18287323 w 18982931"/>
              <a:gd name="connsiteY823" fmla="*/ 1024893 h 4449429"/>
              <a:gd name="connsiteX824" fmla="*/ 18336711 w 18982931"/>
              <a:gd name="connsiteY824" fmla="*/ 1000197 h 4449429"/>
              <a:gd name="connsiteX825" fmla="*/ 18361407 w 18982931"/>
              <a:gd name="connsiteY825" fmla="*/ 996079 h 4449429"/>
              <a:gd name="connsiteX826" fmla="*/ 18373759 w 18982931"/>
              <a:gd name="connsiteY826" fmla="*/ 946687 h 4449429"/>
              <a:gd name="connsiteX827" fmla="*/ 18534287 w 18982931"/>
              <a:gd name="connsiteY827" fmla="*/ 946687 h 4449429"/>
              <a:gd name="connsiteX828" fmla="*/ 18563095 w 18982931"/>
              <a:gd name="connsiteY828" fmla="*/ 798510 h 4449429"/>
              <a:gd name="connsiteX829" fmla="*/ 18731851 w 18982931"/>
              <a:gd name="connsiteY829" fmla="*/ 806742 h 4449429"/>
              <a:gd name="connsiteX830" fmla="*/ 18773011 w 18982931"/>
              <a:gd name="connsiteY830" fmla="*/ 798510 h 4449429"/>
              <a:gd name="connsiteX831" fmla="*/ 18822407 w 18982931"/>
              <a:gd name="connsiteY831" fmla="*/ 893180 h 4449429"/>
              <a:gd name="connsiteX832" fmla="*/ 18822407 w 18982931"/>
              <a:gd name="connsiteY832" fmla="*/ 963151 h 4449429"/>
              <a:gd name="connsiteX833" fmla="*/ 18982931 w 18982931"/>
              <a:gd name="connsiteY833" fmla="*/ 983734 h 4449429"/>
              <a:gd name="connsiteX834" fmla="*/ 18982931 w 18982931"/>
              <a:gd name="connsiteY834" fmla="*/ 4449429 h 4449429"/>
              <a:gd name="connsiteX835" fmla="*/ 11998023 w 18982931"/>
              <a:gd name="connsiteY835" fmla="*/ 4449429 h 4449429"/>
              <a:gd name="connsiteX836" fmla="*/ 11995198 w 18982931"/>
              <a:gd name="connsiteY836" fmla="*/ 4429646 h 4449429"/>
              <a:gd name="connsiteX837" fmla="*/ 11992726 w 18982931"/>
              <a:gd name="connsiteY837" fmla="*/ 4449425 h 4449429"/>
              <a:gd name="connsiteX838" fmla="*/ 8153658 w 18982931"/>
              <a:gd name="connsiteY838" fmla="*/ 4449425 h 4449429"/>
              <a:gd name="connsiteX839" fmla="*/ 8153658 w 18982931"/>
              <a:gd name="connsiteY839" fmla="*/ 4449429 h 4449429"/>
              <a:gd name="connsiteX840" fmla="*/ 6861227 w 18982931"/>
              <a:gd name="connsiteY840" fmla="*/ 4449429 h 4449429"/>
              <a:gd name="connsiteX841" fmla="*/ 6859697 w 18982931"/>
              <a:gd name="connsiteY841" fmla="*/ 4432598 h 4449429"/>
              <a:gd name="connsiteX842" fmla="*/ 6858292 w 18982931"/>
              <a:gd name="connsiteY842" fmla="*/ 4449425 h 4449429"/>
              <a:gd name="connsiteX843" fmla="*/ 7922 w 18982931"/>
              <a:gd name="connsiteY843" fmla="*/ 4440866 h 4449429"/>
              <a:gd name="connsiteX844" fmla="*/ 0 w 18982931"/>
              <a:gd name="connsiteY844" fmla="*/ 1181446 h 4449429"/>
              <a:gd name="connsiteX845" fmla="*/ 169756 w 18982931"/>
              <a:gd name="connsiteY845" fmla="*/ 979616 h 4449429"/>
              <a:gd name="connsiteX846" fmla="*/ 301466 w 18982931"/>
              <a:gd name="connsiteY846" fmla="*/ 971384 h 4449429"/>
              <a:gd name="connsiteX847" fmla="*/ 301466 w 18982931"/>
              <a:gd name="connsiteY847" fmla="*/ 909640 h 4449429"/>
              <a:gd name="connsiteX848" fmla="*/ 346746 w 18982931"/>
              <a:gd name="connsiteY848" fmla="*/ 810855 h 4449429"/>
              <a:gd name="connsiteX849" fmla="*/ 571541 w 18982931"/>
              <a:gd name="connsiteY849" fmla="*/ 799909 h 4449429"/>
              <a:gd name="connsiteX850" fmla="*/ 581356 w 18982931"/>
              <a:gd name="connsiteY850" fmla="*/ 963151 h 4449429"/>
              <a:gd name="connsiteX851" fmla="*/ 737766 w 18982931"/>
              <a:gd name="connsiteY851" fmla="*/ 963151 h 4449429"/>
              <a:gd name="connsiteX852" fmla="*/ 750116 w 18982931"/>
              <a:gd name="connsiteY852" fmla="*/ 1012543 h 4449429"/>
              <a:gd name="connsiteX853" fmla="*/ 778926 w 18982931"/>
              <a:gd name="connsiteY853" fmla="*/ 1016657 h 4449429"/>
              <a:gd name="connsiteX854" fmla="*/ 820087 w 18982931"/>
              <a:gd name="connsiteY854" fmla="*/ 1041353 h 4449429"/>
              <a:gd name="connsiteX855" fmla="*/ 820087 w 18982931"/>
              <a:gd name="connsiteY855" fmla="*/ 1119560 h 4449429"/>
              <a:gd name="connsiteX856" fmla="*/ 791276 w 18982931"/>
              <a:gd name="connsiteY856" fmla="*/ 1193648 h 4449429"/>
              <a:gd name="connsiteX857" fmla="*/ 791276 w 18982931"/>
              <a:gd name="connsiteY857" fmla="*/ 1580555 h 4449429"/>
              <a:gd name="connsiteX858" fmla="*/ 791276 w 18982931"/>
              <a:gd name="connsiteY858" fmla="*/ 1955112 h 4449429"/>
              <a:gd name="connsiteX859" fmla="*/ 840669 w 18982931"/>
              <a:gd name="connsiteY859" fmla="*/ 1950998 h 4449429"/>
              <a:gd name="connsiteX860" fmla="*/ 844783 w 18982931"/>
              <a:gd name="connsiteY860" fmla="*/ 1720500 h 4449429"/>
              <a:gd name="connsiteX861" fmla="*/ 873596 w 18982931"/>
              <a:gd name="connsiteY861" fmla="*/ 1597020 h 4449429"/>
              <a:gd name="connsiteX862" fmla="*/ 906526 w 18982931"/>
              <a:gd name="connsiteY862" fmla="*/ 1584670 h 4449429"/>
              <a:gd name="connsiteX863" fmla="*/ 1034120 w 18982931"/>
              <a:gd name="connsiteY863" fmla="*/ 1584670 h 4449429"/>
              <a:gd name="connsiteX864" fmla="*/ 1034120 w 18982931"/>
              <a:gd name="connsiteY864" fmla="*/ 1420028 h 4449429"/>
              <a:gd name="connsiteX865" fmla="*/ 1276969 w 18982931"/>
              <a:gd name="connsiteY865" fmla="*/ 1387099 h 4449429"/>
              <a:gd name="connsiteX866" fmla="*/ 1289312 w 18982931"/>
              <a:gd name="connsiteY866" fmla="*/ 1395331 h 4449429"/>
              <a:gd name="connsiteX867" fmla="*/ 1322242 w 18982931"/>
              <a:gd name="connsiteY867" fmla="*/ 1559973 h 4449429"/>
              <a:gd name="connsiteX868" fmla="*/ 1318126 w 18982931"/>
              <a:gd name="connsiteY868" fmla="*/ 1576437 h 4449429"/>
              <a:gd name="connsiteX869" fmla="*/ 1326360 w 18982931"/>
              <a:gd name="connsiteY869" fmla="*/ 1621715 h 4449429"/>
              <a:gd name="connsiteX870" fmla="*/ 1359290 w 18982931"/>
              <a:gd name="connsiteY870" fmla="*/ 1597020 h 4449429"/>
              <a:gd name="connsiteX871" fmla="*/ 1375751 w 18982931"/>
              <a:gd name="connsiteY871" fmla="*/ 1588787 h 4449429"/>
              <a:gd name="connsiteX872" fmla="*/ 1486884 w 18982931"/>
              <a:gd name="connsiteY872" fmla="*/ 1588787 h 4449429"/>
              <a:gd name="connsiteX873" fmla="*/ 1507466 w 18982931"/>
              <a:gd name="connsiteY873" fmla="*/ 2337905 h 4449429"/>
              <a:gd name="connsiteX874" fmla="*/ 1523929 w 18982931"/>
              <a:gd name="connsiteY874" fmla="*/ 2337905 h 4449429"/>
              <a:gd name="connsiteX875" fmla="*/ 1523929 w 18982931"/>
              <a:gd name="connsiteY875" fmla="*/ 2169146 h 4449429"/>
              <a:gd name="connsiteX876" fmla="*/ 1692685 w 18982931"/>
              <a:gd name="connsiteY876" fmla="*/ 2169146 h 4449429"/>
              <a:gd name="connsiteX877" fmla="*/ 1692685 w 18982931"/>
              <a:gd name="connsiteY877" fmla="*/ 2020968 h 4449429"/>
              <a:gd name="connsiteX878" fmla="*/ 1766772 w 18982931"/>
              <a:gd name="connsiteY878" fmla="*/ 1922183 h 4449429"/>
              <a:gd name="connsiteX879" fmla="*/ 1766772 w 18982931"/>
              <a:gd name="connsiteY879" fmla="*/ 1757542 h 4449429"/>
              <a:gd name="connsiteX880" fmla="*/ 1849095 w 18982931"/>
              <a:gd name="connsiteY880" fmla="*/ 1757542 h 4449429"/>
              <a:gd name="connsiteX881" fmla="*/ 1849095 w 18982931"/>
              <a:gd name="connsiteY881" fmla="*/ 2156799 h 4449429"/>
              <a:gd name="connsiteX882" fmla="*/ 1919070 w 18982931"/>
              <a:gd name="connsiteY882" fmla="*/ 2156799 h 4449429"/>
              <a:gd name="connsiteX883" fmla="*/ 1919070 w 18982931"/>
              <a:gd name="connsiteY883" fmla="*/ 1864559 h 4449429"/>
              <a:gd name="connsiteX884" fmla="*/ 1919070 w 18982931"/>
              <a:gd name="connsiteY884" fmla="*/ 695608 h 4449429"/>
              <a:gd name="connsiteX885" fmla="*/ 2005504 w 18982931"/>
              <a:gd name="connsiteY885" fmla="*/ 609173 h 4449429"/>
              <a:gd name="connsiteX886" fmla="*/ 2026085 w 18982931"/>
              <a:gd name="connsiteY886" fmla="*/ 605054 h 4449429"/>
              <a:gd name="connsiteX887" fmla="*/ 2100174 w 18982931"/>
              <a:gd name="connsiteY887" fmla="*/ 448645 h 4449429"/>
              <a:gd name="connsiteX888" fmla="*/ 2137215 w 18982931"/>
              <a:gd name="connsiteY888" fmla="*/ 407485 h 4449429"/>
              <a:gd name="connsiteX889" fmla="*/ 2194840 w 18982931"/>
              <a:gd name="connsiteY889" fmla="*/ 337515 h 4449429"/>
              <a:gd name="connsiteX890" fmla="*/ 2198958 w 18982931"/>
              <a:gd name="connsiteY890" fmla="*/ 292236 h 4449429"/>
              <a:gd name="connsiteX891" fmla="*/ 2240121 w 18982931"/>
              <a:gd name="connsiteY891" fmla="*/ 358093 h 4449429"/>
              <a:gd name="connsiteX892" fmla="*/ 2273047 w 18982931"/>
              <a:gd name="connsiteY892" fmla="*/ 444532 h 4449429"/>
              <a:gd name="connsiteX893" fmla="*/ 2330670 w 18982931"/>
              <a:gd name="connsiteY893" fmla="*/ 563894 h 4449429"/>
              <a:gd name="connsiteX894" fmla="*/ 2351248 w 18982931"/>
              <a:gd name="connsiteY894" fmla="*/ 613286 h 4449429"/>
              <a:gd name="connsiteX895" fmla="*/ 2429455 w 18982931"/>
              <a:gd name="connsiteY895" fmla="*/ 675029 h 4449429"/>
              <a:gd name="connsiteX896" fmla="*/ 2470614 w 18982931"/>
              <a:gd name="connsiteY896" fmla="*/ 757350 h 4449429"/>
              <a:gd name="connsiteX897" fmla="*/ 2470614 w 18982931"/>
              <a:gd name="connsiteY897" fmla="*/ 1086631 h 4449429"/>
              <a:gd name="connsiteX898" fmla="*/ 2470614 w 18982931"/>
              <a:gd name="connsiteY898" fmla="*/ 2008622 h 4449429"/>
              <a:gd name="connsiteX899" fmla="*/ 2487080 w 18982931"/>
              <a:gd name="connsiteY899" fmla="*/ 2053897 h 4449429"/>
              <a:gd name="connsiteX900" fmla="*/ 2499426 w 18982931"/>
              <a:gd name="connsiteY900" fmla="*/ 1897488 h 4449429"/>
              <a:gd name="connsiteX901" fmla="*/ 2602322 w 18982931"/>
              <a:gd name="connsiteY901" fmla="*/ 1798703 h 4449429"/>
              <a:gd name="connsiteX902" fmla="*/ 2836935 w 18982931"/>
              <a:gd name="connsiteY902" fmla="*/ 1798703 h 4449429"/>
              <a:gd name="connsiteX903" fmla="*/ 2836935 w 18982931"/>
              <a:gd name="connsiteY903" fmla="*/ 1860446 h 4449429"/>
              <a:gd name="connsiteX904" fmla="*/ 2836935 w 18982931"/>
              <a:gd name="connsiteY904" fmla="*/ 2263816 h 4449429"/>
              <a:gd name="connsiteX905" fmla="*/ 2845169 w 18982931"/>
              <a:gd name="connsiteY905" fmla="*/ 2304976 h 4449429"/>
              <a:gd name="connsiteX906" fmla="*/ 2861629 w 18982931"/>
              <a:gd name="connsiteY906" fmla="*/ 2300858 h 4449429"/>
              <a:gd name="connsiteX907" fmla="*/ 2861629 w 18982931"/>
              <a:gd name="connsiteY907" fmla="*/ 2247351 h 4449429"/>
              <a:gd name="connsiteX908" fmla="*/ 2869861 w 18982931"/>
              <a:gd name="connsiteY908" fmla="*/ 1996272 h 4449429"/>
              <a:gd name="connsiteX909" fmla="*/ 2923374 w 18982931"/>
              <a:gd name="connsiteY909" fmla="*/ 1967462 h 4449429"/>
              <a:gd name="connsiteX910" fmla="*/ 2939836 w 18982931"/>
              <a:gd name="connsiteY910" fmla="*/ 2300858 h 4449429"/>
              <a:gd name="connsiteX911" fmla="*/ 2956300 w 18982931"/>
              <a:gd name="connsiteY911" fmla="*/ 2300858 h 4449429"/>
              <a:gd name="connsiteX912" fmla="*/ 2989230 w 18982931"/>
              <a:gd name="connsiteY912" fmla="*/ 2111521 h 4449429"/>
              <a:gd name="connsiteX913" fmla="*/ 3018038 w 18982931"/>
              <a:gd name="connsiteY913" fmla="*/ 2058015 h 4449429"/>
              <a:gd name="connsiteX914" fmla="*/ 3034502 w 18982931"/>
              <a:gd name="connsiteY914" fmla="*/ 2123871 h 4449429"/>
              <a:gd name="connsiteX915" fmla="*/ 3038620 w 18982931"/>
              <a:gd name="connsiteY915" fmla="*/ 2132104 h 4449429"/>
              <a:gd name="connsiteX916" fmla="*/ 3088018 w 18982931"/>
              <a:gd name="connsiteY916" fmla="*/ 2140336 h 4449429"/>
              <a:gd name="connsiteX917" fmla="*/ 3095320 w 18982931"/>
              <a:gd name="connsiteY917" fmla="*/ 2275334 h 4449429"/>
              <a:gd name="connsiteX918" fmla="*/ 3162101 w 18982931"/>
              <a:gd name="connsiteY918" fmla="*/ 2275334 h 4449429"/>
              <a:gd name="connsiteX919" fmla="*/ 3162101 w 18982931"/>
              <a:gd name="connsiteY919" fmla="*/ 1580555 h 4449429"/>
              <a:gd name="connsiteX920" fmla="*/ 3162101 w 18982931"/>
              <a:gd name="connsiteY920" fmla="*/ 1531163 h 4449429"/>
              <a:gd name="connsiteX921" fmla="*/ 3199146 w 18982931"/>
              <a:gd name="connsiteY921" fmla="*/ 1498235 h 4449429"/>
              <a:gd name="connsiteX922" fmla="*/ 3281469 w 18982931"/>
              <a:gd name="connsiteY922" fmla="*/ 1498235 h 4449429"/>
              <a:gd name="connsiteX923" fmla="*/ 3281469 w 18982931"/>
              <a:gd name="connsiteY923" fmla="*/ 1325362 h 4449429"/>
              <a:gd name="connsiteX924" fmla="*/ 3343207 w 18982931"/>
              <a:gd name="connsiteY924" fmla="*/ 1263619 h 4449429"/>
              <a:gd name="connsiteX925" fmla="*/ 3544891 w 18982931"/>
              <a:gd name="connsiteY925" fmla="*/ 1263619 h 4449429"/>
              <a:gd name="connsiteX926" fmla="*/ 3544891 w 18982931"/>
              <a:gd name="connsiteY926" fmla="*/ 712071 h 4449429"/>
              <a:gd name="connsiteX927" fmla="*/ 3561357 w 18982931"/>
              <a:gd name="connsiteY927" fmla="*/ 555662 h 4449429"/>
              <a:gd name="connsiteX928" fmla="*/ 3606633 w 18982931"/>
              <a:gd name="connsiteY928" fmla="*/ 316933 h 4449429"/>
              <a:gd name="connsiteX929" fmla="*/ 3614865 w 18982931"/>
              <a:gd name="connsiteY929" fmla="*/ 279891 h 4449429"/>
              <a:gd name="connsiteX930" fmla="*/ 3676603 w 18982931"/>
              <a:gd name="connsiteY930" fmla="*/ 341628 h 4449429"/>
              <a:gd name="connsiteX931" fmla="*/ 3684835 w 18982931"/>
              <a:gd name="connsiteY931" fmla="*/ 386907 h 4449429"/>
              <a:gd name="connsiteX932" fmla="*/ 3742460 w 18982931"/>
              <a:gd name="connsiteY932" fmla="*/ 481574 h 4449429"/>
              <a:gd name="connsiteX933" fmla="*/ 3763042 w 18982931"/>
              <a:gd name="connsiteY933" fmla="*/ 703838 h 4449429"/>
              <a:gd name="connsiteX934" fmla="*/ 3763042 w 18982931"/>
              <a:gd name="connsiteY934" fmla="*/ 1144256 h 4449429"/>
              <a:gd name="connsiteX935" fmla="*/ 3771275 w 18982931"/>
              <a:gd name="connsiteY935" fmla="*/ 1181298 h 4449429"/>
              <a:gd name="connsiteX936" fmla="*/ 3775390 w 18982931"/>
              <a:gd name="connsiteY936" fmla="*/ 1115443 h 4449429"/>
              <a:gd name="connsiteX937" fmla="*/ 3923568 w 18982931"/>
              <a:gd name="connsiteY937" fmla="*/ 996079 h 4449429"/>
              <a:gd name="connsiteX938" fmla="*/ 3940029 w 18982931"/>
              <a:gd name="connsiteY938" fmla="*/ 1020776 h 4449429"/>
              <a:gd name="connsiteX939" fmla="*/ 3960611 w 18982931"/>
              <a:gd name="connsiteY939" fmla="*/ 1321244 h 4449429"/>
              <a:gd name="connsiteX940" fmla="*/ 3960611 w 18982931"/>
              <a:gd name="connsiteY940" fmla="*/ 1584670 h 4449429"/>
              <a:gd name="connsiteX941" fmla="*/ 3977076 w 18982931"/>
              <a:gd name="connsiteY941" fmla="*/ 1625830 h 4449429"/>
              <a:gd name="connsiteX942" fmla="*/ 4010007 w 18982931"/>
              <a:gd name="connsiteY942" fmla="*/ 1666990 h 4449429"/>
              <a:gd name="connsiteX943" fmla="*/ 4055279 w 18982931"/>
              <a:gd name="connsiteY943" fmla="*/ 1819286 h 4449429"/>
              <a:gd name="connsiteX944" fmla="*/ 4104670 w 18982931"/>
              <a:gd name="connsiteY944" fmla="*/ 1819286 h 4449429"/>
              <a:gd name="connsiteX945" fmla="*/ 4108788 w 18982931"/>
              <a:gd name="connsiteY945" fmla="*/ 1741079 h 4449429"/>
              <a:gd name="connsiteX946" fmla="*/ 4211689 w 18982931"/>
              <a:gd name="connsiteY946" fmla="*/ 1741079 h 4449429"/>
              <a:gd name="connsiteX947" fmla="*/ 4252847 w 18982931"/>
              <a:gd name="connsiteY947" fmla="*/ 1559973 h 4449429"/>
              <a:gd name="connsiteX948" fmla="*/ 4265197 w 18982931"/>
              <a:gd name="connsiteY948" fmla="*/ 1559973 h 4449429"/>
              <a:gd name="connsiteX949" fmla="*/ 4277546 w 18982931"/>
              <a:gd name="connsiteY949" fmla="*/ 1592900 h 4449429"/>
              <a:gd name="connsiteX950" fmla="*/ 4302239 w 18982931"/>
              <a:gd name="connsiteY950" fmla="*/ 1708150 h 4449429"/>
              <a:gd name="connsiteX951" fmla="*/ 4368100 w 18982931"/>
              <a:gd name="connsiteY951" fmla="*/ 1741079 h 4449429"/>
              <a:gd name="connsiteX952" fmla="*/ 4363984 w 18982931"/>
              <a:gd name="connsiteY952" fmla="*/ 1634062 h 4449429"/>
              <a:gd name="connsiteX953" fmla="*/ 4372218 w 18982931"/>
              <a:gd name="connsiteY953" fmla="*/ 839670 h 4449429"/>
              <a:gd name="connsiteX954" fmla="*/ 4442184 w 18982931"/>
              <a:gd name="connsiteY954" fmla="*/ 279891 h 4449429"/>
              <a:gd name="connsiteX955" fmla="*/ 4479230 w 18982931"/>
              <a:gd name="connsiteY955" fmla="*/ 234611 h 4449429"/>
              <a:gd name="connsiteX956" fmla="*/ 4520394 w 18982931"/>
              <a:gd name="connsiteY956" fmla="*/ 284004 h 4449429"/>
              <a:gd name="connsiteX957" fmla="*/ 4549200 w 18982931"/>
              <a:gd name="connsiteY957" fmla="*/ 440413 h 4449429"/>
              <a:gd name="connsiteX958" fmla="*/ 4680914 w 18982931"/>
              <a:gd name="connsiteY958" fmla="*/ 395140 h 4449429"/>
              <a:gd name="connsiteX959" fmla="*/ 4759121 w 18982931"/>
              <a:gd name="connsiteY959" fmla="*/ 460995 h 4449429"/>
              <a:gd name="connsiteX960" fmla="*/ 4771466 w 18982931"/>
              <a:gd name="connsiteY960" fmla="*/ 493924 h 4449429"/>
              <a:gd name="connsiteX961" fmla="*/ 4888657 w 18982931"/>
              <a:gd name="connsiteY961" fmla="*/ 747622 h 4449429"/>
              <a:gd name="connsiteX962" fmla="*/ 4888893 w 18982931"/>
              <a:gd name="connsiteY962" fmla="*/ 807315 h 4449429"/>
              <a:gd name="connsiteX963" fmla="*/ 4856617 w 18982931"/>
              <a:gd name="connsiteY963" fmla="*/ 807315 h 4449429"/>
              <a:gd name="connsiteX964" fmla="*/ 4856617 w 18982931"/>
              <a:gd name="connsiteY964" fmla="*/ 944475 h 4449429"/>
              <a:gd name="connsiteX965" fmla="*/ 4888332 w 18982931"/>
              <a:gd name="connsiteY965" fmla="*/ 944475 h 4449429"/>
              <a:gd name="connsiteX966" fmla="*/ 4888325 w 18982931"/>
              <a:gd name="connsiteY966" fmla="*/ 945600 h 4449429"/>
              <a:gd name="connsiteX967" fmla="*/ 4890835 w 18982931"/>
              <a:gd name="connsiteY967" fmla="*/ 1609365 h 4449429"/>
              <a:gd name="connsiteX968" fmla="*/ 4952574 w 18982931"/>
              <a:gd name="connsiteY968" fmla="*/ 1617597 h 4449429"/>
              <a:gd name="connsiteX969" fmla="*/ 4952574 w 18982931"/>
              <a:gd name="connsiteY969" fmla="*/ 1868678 h 4449429"/>
              <a:gd name="connsiteX970" fmla="*/ 4956691 w 18982931"/>
              <a:gd name="connsiteY970" fmla="*/ 1905720 h 4449429"/>
              <a:gd name="connsiteX971" fmla="*/ 4981387 w 18982931"/>
              <a:gd name="connsiteY971" fmla="*/ 1967462 h 4449429"/>
              <a:gd name="connsiteX972" fmla="*/ 4981387 w 18982931"/>
              <a:gd name="connsiteY972" fmla="*/ 2058015 h 4449429"/>
              <a:gd name="connsiteX973" fmla="*/ 5001966 w 18982931"/>
              <a:gd name="connsiteY973" fmla="*/ 2086824 h 4449429"/>
              <a:gd name="connsiteX974" fmla="*/ 5018429 w 18982931"/>
              <a:gd name="connsiteY974" fmla="*/ 2078592 h 4449429"/>
              <a:gd name="connsiteX975" fmla="*/ 5018429 w 18982931"/>
              <a:gd name="connsiteY975" fmla="*/ 1881023 h 4449429"/>
              <a:gd name="connsiteX976" fmla="*/ 5018429 w 18982931"/>
              <a:gd name="connsiteY976" fmla="*/ 1366522 h 4449429"/>
              <a:gd name="connsiteX977" fmla="*/ 5034894 w 18982931"/>
              <a:gd name="connsiteY977" fmla="*/ 864367 h 4449429"/>
              <a:gd name="connsiteX978" fmla="*/ 5067821 w 18982931"/>
              <a:gd name="connsiteY978" fmla="*/ 197569 h 4449429"/>
              <a:gd name="connsiteX979" fmla="*/ 5080173 w 18982931"/>
              <a:gd name="connsiteY979" fmla="*/ 102899 h 4449429"/>
              <a:gd name="connsiteX980" fmla="*/ 5216000 w 18982931"/>
              <a:gd name="connsiteY980" fmla="*/ 37042 h 4449429"/>
              <a:gd name="connsiteX981" fmla="*/ 5248927 w 18982931"/>
              <a:gd name="connsiteY981" fmla="*/ 69972 h 4449429"/>
              <a:gd name="connsiteX982" fmla="*/ 5372409 w 18982931"/>
              <a:gd name="connsiteY982" fmla="*/ 69972 h 4449429"/>
              <a:gd name="connsiteX983" fmla="*/ 5434151 w 18982931"/>
              <a:gd name="connsiteY983" fmla="*/ 131714 h 4449429"/>
              <a:gd name="connsiteX984" fmla="*/ 5434151 w 18982931"/>
              <a:gd name="connsiteY984" fmla="*/ 382788 h 4449429"/>
              <a:gd name="connsiteX985" fmla="*/ 5434151 w 18982931"/>
              <a:gd name="connsiteY985" fmla="*/ 683261 h 4449429"/>
              <a:gd name="connsiteX986" fmla="*/ 5545282 w 18982931"/>
              <a:gd name="connsiteY986" fmla="*/ 687375 h 4449429"/>
              <a:gd name="connsiteX987" fmla="*/ 5545282 w 18982931"/>
              <a:gd name="connsiteY987" fmla="*/ 1045471 h 4449429"/>
              <a:gd name="connsiteX988" fmla="*/ 5676994 w 18982931"/>
              <a:gd name="connsiteY988" fmla="*/ 1045471 h 4449429"/>
              <a:gd name="connsiteX989" fmla="*/ 5685227 w 18982931"/>
              <a:gd name="connsiteY989" fmla="*/ 1103096 h 4449429"/>
              <a:gd name="connsiteX990" fmla="*/ 5759314 w 18982931"/>
              <a:gd name="connsiteY990" fmla="*/ 1193648 h 4449429"/>
              <a:gd name="connsiteX991" fmla="*/ 5759314 w 18982931"/>
              <a:gd name="connsiteY991" fmla="*/ 1395331 h 4449429"/>
              <a:gd name="connsiteX992" fmla="*/ 5825171 w 18982931"/>
              <a:gd name="connsiteY992" fmla="*/ 1395331 h 4449429"/>
              <a:gd name="connsiteX993" fmla="*/ 5903378 w 18982931"/>
              <a:gd name="connsiteY993" fmla="*/ 1477653 h 4449429"/>
              <a:gd name="connsiteX994" fmla="*/ 5903378 w 18982931"/>
              <a:gd name="connsiteY994" fmla="*/ 1918070 h 4449429"/>
              <a:gd name="connsiteX995" fmla="*/ 5936306 w 18982931"/>
              <a:gd name="connsiteY995" fmla="*/ 1975695 h 4449429"/>
              <a:gd name="connsiteX996" fmla="*/ 5965115 w 18982931"/>
              <a:gd name="connsiteY996" fmla="*/ 1275969 h 4449429"/>
              <a:gd name="connsiteX997" fmla="*/ 5969235 w 18982931"/>
              <a:gd name="connsiteY997" fmla="*/ 1238922 h 4449429"/>
              <a:gd name="connsiteX998" fmla="*/ 6166804 w 18982931"/>
              <a:gd name="connsiteY998" fmla="*/ 1238922 h 4449429"/>
              <a:gd name="connsiteX999" fmla="*/ 6216196 w 18982931"/>
              <a:gd name="connsiteY999" fmla="*/ 1288315 h 4449429"/>
              <a:gd name="connsiteX1000" fmla="*/ 6236774 w 18982931"/>
              <a:gd name="connsiteY1000" fmla="*/ 1428261 h 4449429"/>
              <a:gd name="connsiteX1001" fmla="*/ 6273821 w 18982931"/>
              <a:gd name="connsiteY1001" fmla="*/ 1498235 h 4449429"/>
              <a:gd name="connsiteX1002" fmla="*/ 6273821 w 18982931"/>
              <a:gd name="connsiteY1002" fmla="*/ 2230888 h 4449429"/>
              <a:gd name="connsiteX1003" fmla="*/ 6277935 w 18982931"/>
              <a:gd name="connsiteY1003" fmla="*/ 2280280 h 4449429"/>
              <a:gd name="connsiteX1004" fmla="*/ 6319095 w 18982931"/>
              <a:gd name="connsiteY1004" fmla="*/ 2193841 h 4449429"/>
              <a:gd name="connsiteX1005" fmla="*/ 6364373 w 18982931"/>
              <a:gd name="connsiteY1005" fmla="*/ 2288513 h 4449429"/>
              <a:gd name="connsiteX1006" fmla="*/ 6389068 w 18982931"/>
              <a:gd name="connsiteY1006" fmla="*/ 2313208 h 4449429"/>
              <a:gd name="connsiteX1007" fmla="*/ 6541355 w 18982931"/>
              <a:gd name="connsiteY1007" fmla="*/ 2313208 h 4449429"/>
              <a:gd name="connsiteX1008" fmla="*/ 6541355 w 18982931"/>
              <a:gd name="connsiteY1008" fmla="*/ 2148567 h 4449429"/>
              <a:gd name="connsiteX1009" fmla="*/ 6660723 w 18982931"/>
              <a:gd name="connsiteY1009" fmla="*/ 2148567 h 4449429"/>
              <a:gd name="connsiteX1010" fmla="*/ 6660723 w 18982931"/>
              <a:gd name="connsiteY1010" fmla="*/ 2259698 h 4449429"/>
              <a:gd name="connsiteX1011" fmla="*/ 6705999 w 18982931"/>
              <a:gd name="connsiteY1011" fmla="*/ 2551938 h 4449429"/>
              <a:gd name="connsiteX1012" fmla="*/ 6714228 w 18982931"/>
              <a:gd name="connsiteY1012" fmla="*/ 2580748 h 4449429"/>
              <a:gd name="connsiteX1013" fmla="*/ 6722461 w 18982931"/>
              <a:gd name="connsiteY1013" fmla="*/ 2576634 h 4449429"/>
              <a:gd name="connsiteX1014" fmla="*/ 6751278 w 18982931"/>
              <a:gd name="connsiteY1014" fmla="*/ 2263816 h 4449429"/>
              <a:gd name="connsiteX1015" fmla="*/ 6800669 w 18982931"/>
              <a:gd name="connsiteY1015" fmla="*/ 2255583 h 4449429"/>
              <a:gd name="connsiteX1016" fmla="*/ 6837709 w 18982931"/>
              <a:gd name="connsiteY1016" fmla="*/ 2181496 h 4449429"/>
              <a:gd name="connsiteX1017" fmla="*/ 6841831 w 18982931"/>
              <a:gd name="connsiteY1017" fmla="*/ 2152681 h 4449429"/>
              <a:gd name="connsiteX1018" fmla="*/ 6845941 w 18982931"/>
              <a:gd name="connsiteY1018" fmla="*/ 2115639 h 4449429"/>
              <a:gd name="connsiteX1019" fmla="*/ 6857139 w 18982931"/>
              <a:gd name="connsiteY1019" fmla="*/ 2115639 h 4449429"/>
              <a:gd name="connsiteX1020" fmla="*/ 6899298 w 18982931"/>
              <a:gd name="connsiteY1020" fmla="*/ 2109470 h 4449429"/>
              <a:gd name="connsiteX1021" fmla="*/ 6922965 w 18982931"/>
              <a:gd name="connsiteY1021" fmla="*/ 2140339 h 4449429"/>
              <a:gd name="connsiteX1022" fmla="*/ 7009406 w 18982931"/>
              <a:gd name="connsiteY1022" fmla="*/ 2070365 h 4449429"/>
              <a:gd name="connsiteX1023" fmla="*/ 7145231 w 18982931"/>
              <a:gd name="connsiteY1023" fmla="*/ 2066247 h 4449429"/>
              <a:gd name="connsiteX1024" fmla="*/ 7145231 w 18982931"/>
              <a:gd name="connsiteY1024" fmla="*/ 1901605 h 4449429"/>
              <a:gd name="connsiteX1025" fmla="*/ 7145231 w 18982931"/>
              <a:gd name="connsiteY1025" fmla="*/ 1769896 h 4449429"/>
              <a:gd name="connsiteX1026" fmla="*/ 7215204 w 18982931"/>
              <a:gd name="connsiteY1026" fmla="*/ 1597024 h 4449429"/>
              <a:gd name="connsiteX1027" fmla="*/ 7285174 w 18982931"/>
              <a:gd name="connsiteY1027" fmla="*/ 1753433 h 4449429"/>
              <a:gd name="connsiteX1028" fmla="*/ 7297524 w 18982931"/>
              <a:gd name="connsiteY1028" fmla="*/ 2062134 h 4449429"/>
              <a:gd name="connsiteX1029" fmla="*/ 7367494 w 18982931"/>
              <a:gd name="connsiteY1029" fmla="*/ 2066247 h 4449429"/>
              <a:gd name="connsiteX1030" fmla="*/ 7371610 w 18982931"/>
              <a:gd name="connsiteY1030" fmla="*/ 2148567 h 4449429"/>
              <a:gd name="connsiteX1031" fmla="*/ 7462167 w 18982931"/>
              <a:gd name="connsiteY1031" fmla="*/ 2148567 h 4449429"/>
              <a:gd name="connsiteX1032" fmla="*/ 7462167 w 18982931"/>
              <a:gd name="connsiteY1032" fmla="*/ 2095061 h 4449429"/>
              <a:gd name="connsiteX1033" fmla="*/ 7462167 w 18982931"/>
              <a:gd name="connsiteY1033" fmla="*/ 1597024 h 4449429"/>
              <a:gd name="connsiteX1034" fmla="*/ 7482743 w 18982931"/>
              <a:gd name="connsiteY1034" fmla="*/ 1008430 h 4449429"/>
              <a:gd name="connsiteX1035" fmla="*/ 7495096 w 18982931"/>
              <a:gd name="connsiteY1035" fmla="*/ 921991 h 4449429"/>
              <a:gd name="connsiteX1036" fmla="*/ 7536254 w 18982931"/>
              <a:gd name="connsiteY1036" fmla="*/ 934341 h 4449429"/>
              <a:gd name="connsiteX1037" fmla="*/ 7577416 w 18982931"/>
              <a:gd name="connsiteY1037" fmla="*/ 563899 h 4449429"/>
              <a:gd name="connsiteX1038" fmla="*/ 7589759 w 18982931"/>
              <a:gd name="connsiteY1038" fmla="*/ 563899 h 4449429"/>
              <a:gd name="connsiteX1039" fmla="*/ 7639153 w 18982931"/>
              <a:gd name="connsiteY1039" fmla="*/ 975501 h 4449429"/>
              <a:gd name="connsiteX1040" fmla="*/ 7655614 w 18982931"/>
              <a:gd name="connsiteY1040" fmla="*/ 926109 h 4449429"/>
              <a:gd name="connsiteX1041" fmla="*/ 7667968 w 18982931"/>
              <a:gd name="connsiteY1041" fmla="*/ 926109 h 4449429"/>
              <a:gd name="connsiteX1042" fmla="*/ 7676196 w 18982931"/>
              <a:gd name="connsiteY1042" fmla="*/ 1037243 h 4449429"/>
              <a:gd name="connsiteX1043" fmla="*/ 7676196 w 18982931"/>
              <a:gd name="connsiteY1043" fmla="*/ 2049787 h 4449429"/>
              <a:gd name="connsiteX1044" fmla="*/ 7705009 w 18982931"/>
              <a:gd name="connsiteY1044" fmla="*/ 2267935 h 4449429"/>
              <a:gd name="connsiteX1045" fmla="*/ 7750287 w 18982931"/>
              <a:gd name="connsiteY1045" fmla="*/ 2469622 h 4449429"/>
              <a:gd name="connsiteX1046" fmla="*/ 7849072 w 18982931"/>
              <a:gd name="connsiteY1046" fmla="*/ 2469622 h 4449429"/>
              <a:gd name="connsiteX1047" fmla="*/ 7849072 w 18982931"/>
              <a:gd name="connsiteY1047" fmla="*/ 2284398 h 4449429"/>
              <a:gd name="connsiteX1048" fmla="*/ 7919042 w 18982931"/>
              <a:gd name="connsiteY1048" fmla="*/ 2284398 h 4449429"/>
              <a:gd name="connsiteX1049" fmla="*/ 7919042 w 18982931"/>
              <a:gd name="connsiteY1049" fmla="*/ 2473736 h 4449429"/>
              <a:gd name="connsiteX1050" fmla="*/ 8108380 w 18982931"/>
              <a:gd name="connsiteY1050" fmla="*/ 2473736 h 4449429"/>
              <a:gd name="connsiteX1051" fmla="*/ 8142338 w 18982931"/>
              <a:gd name="connsiteY1051" fmla="*/ 2481454 h 4449429"/>
              <a:gd name="connsiteX1052" fmla="*/ 8144242 w 18982931"/>
              <a:gd name="connsiteY1052" fmla="*/ 2485067 h 4449429"/>
              <a:gd name="connsiteX1053" fmla="*/ 8144242 w 18982931"/>
              <a:gd name="connsiteY1053" fmla="*/ 1280084 h 4449429"/>
              <a:gd name="connsiteX1054" fmla="*/ 8189518 w 18982931"/>
              <a:gd name="connsiteY1054" fmla="*/ 1115443 h 4449429"/>
              <a:gd name="connsiteX1055" fmla="*/ 8230679 w 18982931"/>
              <a:gd name="connsiteY1055" fmla="*/ 1090746 h 4449429"/>
              <a:gd name="connsiteX1056" fmla="*/ 8477642 w 18982931"/>
              <a:gd name="connsiteY1056" fmla="*/ 1090746 h 4449429"/>
              <a:gd name="connsiteX1057" fmla="*/ 8518799 w 18982931"/>
              <a:gd name="connsiteY1057" fmla="*/ 1111328 h 4449429"/>
              <a:gd name="connsiteX1058" fmla="*/ 8568194 w 18982931"/>
              <a:gd name="connsiteY1058" fmla="*/ 1288315 h 4449429"/>
              <a:gd name="connsiteX1059" fmla="*/ 8572304 w 18982931"/>
              <a:gd name="connsiteY1059" fmla="*/ 2152681 h 4449429"/>
              <a:gd name="connsiteX1060" fmla="*/ 8572304 w 18982931"/>
              <a:gd name="connsiteY1060" fmla="*/ 2222656 h 4449429"/>
              <a:gd name="connsiteX1061" fmla="*/ 8827499 w 18982931"/>
              <a:gd name="connsiteY1061" fmla="*/ 2222656 h 4449429"/>
              <a:gd name="connsiteX1062" fmla="*/ 8827499 w 18982931"/>
              <a:gd name="connsiteY1062" fmla="*/ 2053897 h 4449429"/>
              <a:gd name="connsiteX1063" fmla="*/ 8827499 w 18982931"/>
              <a:gd name="connsiteY1063" fmla="*/ 1996272 h 4449429"/>
              <a:gd name="connsiteX1064" fmla="*/ 8926285 w 18982931"/>
              <a:gd name="connsiteY1064" fmla="*/ 1876910 h 4449429"/>
              <a:gd name="connsiteX1065" fmla="*/ 8926285 w 18982931"/>
              <a:gd name="connsiteY1065" fmla="*/ 1757542 h 4449429"/>
              <a:gd name="connsiteX1066" fmla="*/ 8926285 w 18982931"/>
              <a:gd name="connsiteY1066" fmla="*/ 1527045 h 4449429"/>
              <a:gd name="connsiteX1067" fmla="*/ 8950980 w 18982931"/>
              <a:gd name="connsiteY1067" fmla="*/ 1432378 h 4449429"/>
              <a:gd name="connsiteX1068" fmla="*/ 8950980 w 18982931"/>
              <a:gd name="connsiteY1068" fmla="*/ 1424146 h 4449429"/>
              <a:gd name="connsiteX1069" fmla="*/ 8983911 w 18982931"/>
              <a:gd name="connsiteY1069" fmla="*/ 1107210 h 4449429"/>
              <a:gd name="connsiteX1070" fmla="*/ 8992140 w 18982931"/>
              <a:gd name="connsiteY1070" fmla="*/ 1049586 h 4449429"/>
              <a:gd name="connsiteX1071" fmla="*/ 9012723 w 18982931"/>
              <a:gd name="connsiteY1071" fmla="*/ 1049586 h 4449429"/>
              <a:gd name="connsiteX1072" fmla="*/ 9049767 w 18982931"/>
              <a:gd name="connsiteY1072" fmla="*/ 1325362 h 4449429"/>
              <a:gd name="connsiteX1073" fmla="*/ 9115624 w 18982931"/>
              <a:gd name="connsiteY1073" fmla="*/ 1329476 h 4449429"/>
              <a:gd name="connsiteX1074" fmla="*/ 9165014 w 18982931"/>
              <a:gd name="connsiteY1074" fmla="*/ 1436493 h 4449429"/>
              <a:gd name="connsiteX1075" fmla="*/ 9181479 w 18982931"/>
              <a:gd name="connsiteY1075" fmla="*/ 1494116 h 4449429"/>
              <a:gd name="connsiteX1076" fmla="*/ 9181479 w 18982931"/>
              <a:gd name="connsiteY1076" fmla="*/ 1823399 h 4449429"/>
              <a:gd name="connsiteX1077" fmla="*/ 9181479 w 18982931"/>
              <a:gd name="connsiteY1077" fmla="*/ 1881023 h 4449429"/>
              <a:gd name="connsiteX1078" fmla="*/ 9280267 w 18982931"/>
              <a:gd name="connsiteY1078" fmla="*/ 1881023 h 4449429"/>
              <a:gd name="connsiteX1079" fmla="*/ 9280267 w 18982931"/>
              <a:gd name="connsiteY1079" fmla="*/ 1815166 h 4449429"/>
              <a:gd name="connsiteX1080" fmla="*/ 9280267 w 18982931"/>
              <a:gd name="connsiteY1080" fmla="*/ 304587 h 4449429"/>
              <a:gd name="connsiteX1081" fmla="*/ 9346122 w 18982931"/>
              <a:gd name="connsiteY1081" fmla="*/ 238731 h 4449429"/>
              <a:gd name="connsiteX1082" fmla="*/ 9453137 w 18982931"/>
              <a:gd name="connsiteY1082" fmla="*/ 341628 h 4449429"/>
              <a:gd name="connsiteX1083" fmla="*/ 9453137 w 18982931"/>
              <a:gd name="connsiteY1083" fmla="*/ 1815166 h 4449429"/>
              <a:gd name="connsiteX1084" fmla="*/ 9453137 w 18982931"/>
              <a:gd name="connsiteY1084" fmla="*/ 1876910 h 4449429"/>
              <a:gd name="connsiteX1085" fmla="*/ 9551919 w 18982931"/>
              <a:gd name="connsiteY1085" fmla="*/ 1876910 h 4449429"/>
              <a:gd name="connsiteX1086" fmla="*/ 9551919 w 18982931"/>
              <a:gd name="connsiteY1086" fmla="*/ 1724614 h 4449429"/>
              <a:gd name="connsiteX1087" fmla="*/ 9551919 w 18982931"/>
              <a:gd name="connsiteY1087" fmla="*/ 1481771 h 4449429"/>
              <a:gd name="connsiteX1088" fmla="*/ 9597198 w 18982931"/>
              <a:gd name="connsiteY1088" fmla="*/ 1374754 h 4449429"/>
              <a:gd name="connsiteX1089" fmla="*/ 9613662 w 18982931"/>
              <a:gd name="connsiteY1089" fmla="*/ 1325362 h 4449429"/>
              <a:gd name="connsiteX1090" fmla="*/ 9683632 w 18982931"/>
              <a:gd name="connsiteY1090" fmla="*/ 1325362 h 4449429"/>
              <a:gd name="connsiteX1091" fmla="*/ 9683632 w 18982931"/>
              <a:gd name="connsiteY1091" fmla="*/ 1522931 h 4449429"/>
              <a:gd name="connsiteX1092" fmla="*/ 9819464 w 18982931"/>
              <a:gd name="connsiteY1092" fmla="*/ 1522931 h 4449429"/>
              <a:gd name="connsiteX1093" fmla="*/ 9819464 w 18982931"/>
              <a:gd name="connsiteY1093" fmla="*/ 1720501 h 4449429"/>
              <a:gd name="connsiteX1094" fmla="*/ 9819464 w 18982931"/>
              <a:gd name="connsiteY1094" fmla="*/ 1835749 h 4449429"/>
              <a:gd name="connsiteX1095" fmla="*/ 9868856 w 18982931"/>
              <a:gd name="connsiteY1095" fmla="*/ 1885142 h 4449429"/>
              <a:gd name="connsiteX1096" fmla="*/ 9922361 w 18982931"/>
              <a:gd name="connsiteY1096" fmla="*/ 1938648 h 4449429"/>
              <a:gd name="connsiteX1097" fmla="*/ 9922361 w 18982931"/>
              <a:gd name="connsiteY1097" fmla="*/ 2226770 h 4449429"/>
              <a:gd name="connsiteX1098" fmla="*/ 10189906 w 18982931"/>
              <a:gd name="connsiteY1098" fmla="*/ 2226770 h 4449429"/>
              <a:gd name="connsiteX1099" fmla="*/ 10189906 w 18982931"/>
              <a:gd name="connsiteY1099" fmla="*/ 1864559 h 4449429"/>
              <a:gd name="connsiteX1100" fmla="*/ 10251644 w 18982931"/>
              <a:gd name="connsiteY1100" fmla="*/ 1852213 h 4449429"/>
              <a:gd name="connsiteX1101" fmla="*/ 10251644 w 18982931"/>
              <a:gd name="connsiteY1101" fmla="*/ 1465306 h 4449429"/>
              <a:gd name="connsiteX1102" fmla="*/ 10198137 w 18982931"/>
              <a:gd name="connsiteY1102" fmla="*/ 1461188 h 4449429"/>
              <a:gd name="connsiteX1103" fmla="*/ 10198137 w 18982931"/>
              <a:gd name="connsiteY1103" fmla="*/ 1317129 h 4449429"/>
              <a:gd name="connsiteX1104" fmla="*/ 10572694 w 18982931"/>
              <a:gd name="connsiteY1104" fmla="*/ 1317129 h 4449429"/>
              <a:gd name="connsiteX1105" fmla="*/ 10572694 w 18982931"/>
              <a:gd name="connsiteY1105" fmla="*/ 2140336 h 4449429"/>
              <a:gd name="connsiteX1106" fmla="*/ 10642669 w 18982931"/>
              <a:gd name="connsiteY1106" fmla="*/ 2144449 h 4449429"/>
              <a:gd name="connsiteX1107" fmla="*/ 10642669 w 18982931"/>
              <a:gd name="connsiteY1107" fmla="*/ 2477849 h 4449429"/>
              <a:gd name="connsiteX1108" fmla="*/ 10885512 w 18982931"/>
              <a:gd name="connsiteY1108" fmla="*/ 2477849 h 4449429"/>
              <a:gd name="connsiteX1109" fmla="*/ 10885512 w 18982931"/>
              <a:gd name="connsiteY1109" fmla="*/ 2292626 h 4449429"/>
              <a:gd name="connsiteX1110" fmla="*/ 10959601 w 18982931"/>
              <a:gd name="connsiteY1110" fmla="*/ 2292626 h 4449429"/>
              <a:gd name="connsiteX1111" fmla="*/ 10959601 w 18982931"/>
              <a:gd name="connsiteY1111" fmla="*/ 2477849 h 4449429"/>
              <a:gd name="connsiteX1112" fmla="*/ 11066618 w 18982931"/>
              <a:gd name="connsiteY1112" fmla="*/ 2477849 h 4449429"/>
              <a:gd name="connsiteX1113" fmla="*/ 11107778 w 18982931"/>
              <a:gd name="connsiteY1113" fmla="*/ 2284395 h 4449429"/>
              <a:gd name="connsiteX1114" fmla="*/ 11136593 w 18982931"/>
              <a:gd name="connsiteY1114" fmla="*/ 2053897 h 4449429"/>
              <a:gd name="connsiteX1115" fmla="*/ 11136593 w 18982931"/>
              <a:gd name="connsiteY1115" fmla="*/ 1061936 h 4449429"/>
              <a:gd name="connsiteX1116" fmla="*/ 11148938 w 18982931"/>
              <a:gd name="connsiteY1116" fmla="*/ 938454 h 4449429"/>
              <a:gd name="connsiteX1117" fmla="*/ 11161288 w 18982931"/>
              <a:gd name="connsiteY1117" fmla="*/ 938454 h 4449429"/>
              <a:gd name="connsiteX1118" fmla="*/ 11177753 w 18982931"/>
              <a:gd name="connsiteY1118" fmla="*/ 983729 h 4449429"/>
              <a:gd name="connsiteX1119" fmla="*/ 11231258 w 18982931"/>
              <a:gd name="connsiteY1119" fmla="*/ 572126 h 4449429"/>
              <a:gd name="connsiteX1120" fmla="*/ 11243610 w 18982931"/>
              <a:gd name="connsiteY1120" fmla="*/ 572126 h 4449429"/>
              <a:gd name="connsiteX1121" fmla="*/ 11284770 w 18982931"/>
              <a:gd name="connsiteY1121" fmla="*/ 946687 h 4449429"/>
              <a:gd name="connsiteX1122" fmla="*/ 11325929 w 18982931"/>
              <a:gd name="connsiteY1122" fmla="*/ 934337 h 4449429"/>
              <a:gd name="connsiteX1123" fmla="*/ 11342394 w 18982931"/>
              <a:gd name="connsiteY1123" fmla="*/ 1061936 h 4449429"/>
              <a:gd name="connsiteX1124" fmla="*/ 11342394 w 18982931"/>
              <a:gd name="connsiteY1124" fmla="*/ 1300666 h 4449429"/>
              <a:gd name="connsiteX1125" fmla="*/ 11358857 w 18982931"/>
              <a:gd name="connsiteY1125" fmla="*/ 2132104 h 4449429"/>
              <a:gd name="connsiteX1126" fmla="*/ 11362976 w 18982931"/>
              <a:gd name="connsiteY1126" fmla="*/ 2165031 h 4449429"/>
              <a:gd name="connsiteX1127" fmla="*/ 11453524 w 18982931"/>
              <a:gd name="connsiteY1127" fmla="*/ 2165031 h 4449429"/>
              <a:gd name="connsiteX1128" fmla="*/ 11457643 w 18982931"/>
              <a:gd name="connsiteY1128" fmla="*/ 2082711 h 4449429"/>
              <a:gd name="connsiteX1129" fmla="*/ 11535845 w 18982931"/>
              <a:gd name="connsiteY1129" fmla="*/ 2078592 h 4449429"/>
              <a:gd name="connsiteX1130" fmla="*/ 11535845 w 18982931"/>
              <a:gd name="connsiteY1130" fmla="*/ 2004505 h 4449429"/>
              <a:gd name="connsiteX1131" fmla="*/ 11548195 w 18982931"/>
              <a:gd name="connsiteY1131" fmla="*/ 1736964 h 4449429"/>
              <a:gd name="connsiteX1132" fmla="*/ 11609938 w 18982931"/>
              <a:gd name="connsiteY1132" fmla="*/ 1609365 h 4449429"/>
              <a:gd name="connsiteX1133" fmla="*/ 11688140 w 18982931"/>
              <a:gd name="connsiteY1133" fmla="*/ 1765774 h 4449429"/>
              <a:gd name="connsiteX1134" fmla="*/ 11688140 w 18982931"/>
              <a:gd name="connsiteY1134" fmla="*/ 2082711 h 4449429"/>
              <a:gd name="connsiteX1135" fmla="*/ 11910406 w 18982931"/>
              <a:gd name="connsiteY1135" fmla="*/ 2148567 h 4449429"/>
              <a:gd name="connsiteX1136" fmla="*/ 11988608 w 18982931"/>
              <a:gd name="connsiteY1136" fmla="*/ 2119754 h 4449429"/>
              <a:gd name="connsiteX1137" fmla="*/ 11991181 w 18982931"/>
              <a:gd name="connsiteY1137" fmla="*/ 2153197 h 4449429"/>
              <a:gd name="connsiteX1138" fmla="*/ 11993908 w 18982931"/>
              <a:gd name="connsiteY1138" fmla="*/ 2158900 h 4449429"/>
              <a:gd name="connsiteX1139" fmla="*/ 11993908 w 18982931"/>
              <a:gd name="connsiteY1139" fmla="*/ 2156799 h 4449429"/>
              <a:gd name="connsiteX1140" fmla="*/ 11998023 w 18982931"/>
              <a:gd name="connsiteY1140" fmla="*/ 2115639 h 4449429"/>
              <a:gd name="connsiteX1141" fmla="*/ 12010373 w 18982931"/>
              <a:gd name="connsiteY1141" fmla="*/ 2115639 h 4449429"/>
              <a:gd name="connsiteX1142" fmla="*/ 12014490 w 18982931"/>
              <a:gd name="connsiteY1142" fmla="*/ 2185614 h 4449429"/>
              <a:gd name="connsiteX1143" fmla="*/ 12055650 w 18982931"/>
              <a:gd name="connsiteY1143" fmla="*/ 2259703 h 4449429"/>
              <a:gd name="connsiteX1144" fmla="*/ 12109157 w 18982931"/>
              <a:gd name="connsiteY1144" fmla="*/ 2267933 h 4449429"/>
              <a:gd name="connsiteX1145" fmla="*/ 12137972 w 18982931"/>
              <a:gd name="connsiteY1145" fmla="*/ 2580753 h 4449429"/>
              <a:gd name="connsiteX1146" fmla="*/ 12150317 w 18982931"/>
              <a:gd name="connsiteY1146" fmla="*/ 2580753 h 4449429"/>
              <a:gd name="connsiteX1147" fmla="*/ 12179132 w 18982931"/>
              <a:gd name="connsiteY1147" fmla="*/ 2411992 h 4449429"/>
              <a:gd name="connsiteX1148" fmla="*/ 12207942 w 18982931"/>
              <a:gd name="connsiteY1148" fmla="*/ 2160917 h 4449429"/>
              <a:gd name="connsiteX1149" fmla="*/ 12216174 w 18982931"/>
              <a:gd name="connsiteY1149" fmla="*/ 2152686 h 4449429"/>
              <a:gd name="connsiteX1150" fmla="*/ 12331423 w 18982931"/>
              <a:gd name="connsiteY1150" fmla="*/ 2152686 h 4449429"/>
              <a:gd name="connsiteX1151" fmla="*/ 12331423 w 18982931"/>
              <a:gd name="connsiteY1151" fmla="*/ 2317327 h 4449429"/>
              <a:gd name="connsiteX1152" fmla="*/ 12496064 w 18982931"/>
              <a:gd name="connsiteY1152" fmla="*/ 2313208 h 4449429"/>
              <a:gd name="connsiteX1153" fmla="*/ 12557802 w 18982931"/>
              <a:gd name="connsiteY1153" fmla="*/ 2210310 h 4449429"/>
              <a:gd name="connsiteX1154" fmla="*/ 12566034 w 18982931"/>
              <a:gd name="connsiteY1154" fmla="*/ 2206191 h 4449429"/>
              <a:gd name="connsiteX1155" fmla="*/ 12598962 w 18982931"/>
              <a:gd name="connsiteY1155" fmla="*/ 2267933 h 4449429"/>
              <a:gd name="connsiteX1156" fmla="*/ 12607194 w 18982931"/>
              <a:gd name="connsiteY1156" fmla="*/ 2263816 h 4449429"/>
              <a:gd name="connsiteX1157" fmla="*/ 12607194 w 18982931"/>
              <a:gd name="connsiteY1157" fmla="*/ 1461193 h 4449429"/>
              <a:gd name="connsiteX1158" fmla="*/ 12677169 w 18982931"/>
              <a:gd name="connsiteY1158" fmla="*/ 1230695 h 4449429"/>
              <a:gd name="connsiteX1159" fmla="*/ 12920017 w 18982931"/>
              <a:gd name="connsiteY1159" fmla="*/ 1230695 h 4449429"/>
              <a:gd name="connsiteX1160" fmla="*/ 12948827 w 18982931"/>
              <a:gd name="connsiteY1160" fmla="*/ 1490003 h 4449429"/>
              <a:gd name="connsiteX1161" fmla="*/ 12948827 w 18982931"/>
              <a:gd name="connsiteY1161" fmla="*/ 1909838 h 4449429"/>
              <a:gd name="connsiteX1162" fmla="*/ 12948827 w 18982931"/>
              <a:gd name="connsiteY1162" fmla="*/ 1975695 h 4449429"/>
              <a:gd name="connsiteX1163" fmla="*/ 12969405 w 18982931"/>
              <a:gd name="connsiteY1163" fmla="*/ 1979812 h 4449429"/>
              <a:gd name="connsiteX1164" fmla="*/ 12989987 w 18982931"/>
              <a:gd name="connsiteY1164" fmla="*/ 1913955 h 4449429"/>
              <a:gd name="connsiteX1165" fmla="*/ 12989987 w 18982931"/>
              <a:gd name="connsiteY1165" fmla="*/ 1469425 h 4449429"/>
              <a:gd name="connsiteX1166" fmla="*/ 13064076 w 18982931"/>
              <a:gd name="connsiteY1166" fmla="*/ 1395336 h 4449429"/>
              <a:gd name="connsiteX1167" fmla="*/ 13146396 w 18982931"/>
              <a:gd name="connsiteY1167" fmla="*/ 1395336 h 4449429"/>
              <a:gd name="connsiteX1168" fmla="*/ 13146396 w 18982931"/>
              <a:gd name="connsiteY1168" fmla="*/ 1111328 h 4449429"/>
              <a:gd name="connsiteX1169" fmla="*/ 13216366 w 18982931"/>
              <a:gd name="connsiteY1169" fmla="*/ 1103096 h 4449429"/>
              <a:gd name="connsiteX1170" fmla="*/ 13228716 w 18982931"/>
              <a:gd name="connsiteY1170" fmla="*/ 1041358 h 4449429"/>
              <a:gd name="connsiteX1171" fmla="*/ 13368662 w 18982931"/>
              <a:gd name="connsiteY1171" fmla="*/ 1041358 h 4449429"/>
              <a:gd name="connsiteX1172" fmla="*/ 13368662 w 18982931"/>
              <a:gd name="connsiteY1172" fmla="*/ 687379 h 4449429"/>
              <a:gd name="connsiteX1173" fmla="*/ 13483911 w 18982931"/>
              <a:gd name="connsiteY1173" fmla="*/ 687379 h 4449429"/>
              <a:gd name="connsiteX1174" fmla="*/ 13483911 w 18982931"/>
              <a:gd name="connsiteY1174" fmla="*/ 617404 h 4449429"/>
              <a:gd name="connsiteX1175" fmla="*/ 13483911 w 18982931"/>
              <a:gd name="connsiteY1175" fmla="*/ 131714 h 4449429"/>
              <a:gd name="connsiteX1176" fmla="*/ 13541534 w 18982931"/>
              <a:gd name="connsiteY1176" fmla="*/ 74089 h 4449429"/>
              <a:gd name="connsiteX1177" fmla="*/ 13685593 w 18982931"/>
              <a:gd name="connsiteY1177" fmla="*/ 74089 h 4449429"/>
              <a:gd name="connsiteX1178" fmla="*/ 13730872 w 18982931"/>
              <a:gd name="connsiteY1178" fmla="*/ 49392 h 4449429"/>
              <a:gd name="connsiteX1179" fmla="*/ 13739104 w 18982931"/>
              <a:gd name="connsiteY1179" fmla="*/ 0 h 4449429"/>
              <a:gd name="connsiteX0" fmla="*/ 16404499 w 18982931"/>
              <a:gd name="connsiteY0" fmla="*/ 4309270 h 4449429"/>
              <a:gd name="connsiteX1" fmla="*/ 16404499 w 18982931"/>
              <a:gd name="connsiteY1" fmla="*/ 4366104 h 4449429"/>
              <a:gd name="connsiteX2" fmla="*/ 16461332 w 18982931"/>
              <a:gd name="connsiteY2" fmla="*/ 4366104 h 4449429"/>
              <a:gd name="connsiteX3" fmla="*/ 16461332 w 18982931"/>
              <a:gd name="connsiteY3" fmla="*/ 4309270 h 4449429"/>
              <a:gd name="connsiteX4" fmla="*/ 16404499 w 18982931"/>
              <a:gd name="connsiteY4" fmla="*/ 4309270 h 4449429"/>
              <a:gd name="connsiteX5" fmla="*/ 16292444 w 18982931"/>
              <a:gd name="connsiteY5" fmla="*/ 4309270 h 4449429"/>
              <a:gd name="connsiteX6" fmla="*/ 16292444 w 18982931"/>
              <a:gd name="connsiteY6" fmla="*/ 4366104 h 4449429"/>
              <a:gd name="connsiteX7" fmla="*/ 16349278 w 18982931"/>
              <a:gd name="connsiteY7" fmla="*/ 4366104 h 4449429"/>
              <a:gd name="connsiteX8" fmla="*/ 16349278 w 18982931"/>
              <a:gd name="connsiteY8" fmla="*/ 4309270 h 4449429"/>
              <a:gd name="connsiteX9" fmla="*/ 16292444 w 18982931"/>
              <a:gd name="connsiteY9" fmla="*/ 4309270 h 4449429"/>
              <a:gd name="connsiteX10" fmla="*/ 16180390 w 18982931"/>
              <a:gd name="connsiteY10" fmla="*/ 4309270 h 4449429"/>
              <a:gd name="connsiteX11" fmla="*/ 16180390 w 18982931"/>
              <a:gd name="connsiteY11" fmla="*/ 4366104 h 4449429"/>
              <a:gd name="connsiteX12" fmla="*/ 16237224 w 18982931"/>
              <a:gd name="connsiteY12" fmla="*/ 4366104 h 4449429"/>
              <a:gd name="connsiteX13" fmla="*/ 16237224 w 18982931"/>
              <a:gd name="connsiteY13" fmla="*/ 4309270 h 4449429"/>
              <a:gd name="connsiteX14" fmla="*/ 16180390 w 18982931"/>
              <a:gd name="connsiteY14" fmla="*/ 4309270 h 4449429"/>
              <a:gd name="connsiteX15" fmla="*/ 2813944 w 18982931"/>
              <a:gd name="connsiteY15" fmla="*/ 4309269 h 4449429"/>
              <a:gd name="connsiteX16" fmla="*/ 2813944 w 18982931"/>
              <a:gd name="connsiteY16" fmla="*/ 4366102 h 4449429"/>
              <a:gd name="connsiteX17" fmla="*/ 2870780 w 18982931"/>
              <a:gd name="connsiteY17" fmla="*/ 4366102 h 4449429"/>
              <a:gd name="connsiteX18" fmla="*/ 2870780 w 18982931"/>
              <a:gd name="connsiteY18" fmla="*/ 4309269 h 4449429"/>
              <a:gd name="connsiteX19" fmla="*/ 2813944 w 18982931"/>
              <a:gd name="connsiteY19" fmla="*/ 4309269 h 4449429"/>
              <a:gd name="connsiteX20" fmla="*/ 2701890 w 18982931"/>
              <a:gd name="connsiteY20" fmla="*/ 4309269 h 4449429"/>
              <a:gd name="connsiteX21" fmla="*/ 2701890 w 18982931"/>
              <a:gd name="connsiteY21" fmla="*/ 4366102 h 4449429"/>
              <a:gd name="connsiteX22" fmla="*/ 2758723 w 18982931"/>
              <a:gd name="connsiteY22" fmla="*/ 4366102 h 4449429"/>
              <a:gd name="connsiteX23" fmla="*/ 2758723 w 18982931"/>
              <a:gd name="connsiteY23" fmla="*/ 4309269 h 4449429"/>
              <a:gd name="connsiteX24" fmla="*/ 2701890 w 18982931"/>
              <a:gd name="connsiteY24" fmla="*/ 4309269 h 4449429"/>
              <a:gd name="connsiteX25" fmla="*/ 2589843 w 18982931"/>
              <a:gd name="connsiteY25" fmla="*/ 4309269 h 4449429"/>
              <a:gd name="connsiteX26" fmla="*/ 2589843 w 18982931"/>
              <a:gd name="connsiteY26" fmla="*/ 4366102 h 4449429"/>
              <a:gd name="connsiteX27" fmla="*/ 2646669 w 18982931"/>
              <a:gd name="connsiteY27" fmla="*/ 4366102 h 4449429"/>
              <a:gd name="connsiteX28" fmla="*/ 2646669 w 18982931"/>
              <a:gd name="connsiteY28" fmla="*/ 4309269 h 4449429"/>
              <a:gd name="connsiteX29" fmla="*/ 2589843 w 18982931"/>
              <a:gd name="connsiteY29" fmla="*/ 4309269 h 4449429"/>
              <a:gd name="connsiteX30" fmla="*/ 16404499 w 18982931"/>
              <a:gd name="connsiteY30" fmla="*/ 4163982 h 4449429"/>
              <a:gd name="connsiteX31" fmla="*/ 16404499 w 18982931"/>
              <a:gd name="connsiteY31" fmla="*/ 4220816 h 4449429"/>
              <a:gd name="connsiteX32" fmla="*/ 16461332 w 18982931"/>
              <a:gd name="connsiteY32" fmla="*/ 4220816 h 4449429"/>
              <a:gd name="connsiteX33" fmla="*/ 16461332 w 18982931"/>
              <a:gd name="connsiteY33" fmla="*/ 4163982 h 4449429"/>
              <a:gd name="connsiteX34" fmla="*/ 16404499 w 18982931"/>
              <a:gd name="connsiteY34" fmla="*/ 4163982 h 4449429"/>
              <a:gd name="connsiteX35" fmla="*/ 16292444 w 18982931"/>
              <a:gd name="connsiteY35" fmla="*/ 4163982 h 4449429"/>
              <a:gd name="connsiteX36" fmla="*/ 16292444 w 18982931"/>
              <a:gd name="connsiteY36" fmla="*/ 4220816 h 4449429"/>
              <a:gd name="connsiteX37" fmla="*/ 16349278 w 18982931"/>
              <a:gd name="connsiteY37" fmla="*/ 4220816 h 4449429"/>
              <a:gd name="connsiteX38" fmla="*/ 16349278 w 18982931"/>
              <a:gd name="connsiteY38" fmla="*/ 4163982 h 4449429"/>
              <a:gd name="connsiteX39" fmla="*/ 16292444 w 18982931"/>
              <a:gd name="connsiteY39" fmla="*/ 4163982 h 4449429"/>
              <a:gd name="connsiteX40" fmla="*/ 16180390 w 18982931"/>
              <a:gd name="connsiteY40" fmla="*/ 4163982 h 4449429"/>
              <a:gd name="connsiteX41" fmla="*/ 16180390 w 18982931"/>
              <a:gd name="connsiteY41" fmla="*/ 4220816 h 4449429"/>
              <a:gd name="connsiteX42" fmla="*/ 16237224 w 18982931"/>
              <a:gd name="connsiteY42" fmla="*/ 4220816 h 4449429"/>
              <a:gd name="connsiteX43" fmla="*/ 16237224 w 18982931"/>
              <a:gd name="connsiteY43" fmla="*/ 4163982 h 4449429"/>
              <a:gd name="connsiteX44" fmla="*/ 16180390 w 18982931"/>
              <a:gd name="connsiteY44" fmla="*/ 4163982 h 4449429"/>
              <a:gd name="connsiteX45" fmla="*/ 2813944 w 18982931"/>
              <a:gd name="connsiteY45" fmla="*/ 4163981 h 4449429"/>
              <a:gd name="connsiteX46" fmla="*/ 2813944 w 18982931"/>
              <a:gd name="connsiteY46" fmla="*/ 4220814 h 4449429"/>
              <a:gd name="connsiteX47" fmla="*/ 2870780 w 18982931"/>
              <a:gd name="connsiteY47" fmla="*/ 4220814 h 4449429"/>
              <a:gd name="connsiteX48" fmla="*/ 2870780 w 18982931"/>
              <a:gd name="connsiteY48" fmla="*/ 4163981 h 4449429"/>
              <a:gd name="connsiteX49" fmla="*/ 2813944 w 18982931"/>
              <a:gd name="connsiteY49" fmla="*/ 4163981 h 4449429"/>
              <a:gd name="connsiteX50" fmla="*/ 2701890 w 18982931"/>
              <a:gd name="connsiteY50" fmla="*/ 4163981 h 4449429"/>
              <a:gd name="connsiteX51" fmla="*/ 2701890 w 18982931"/>
              <a:gd name="connsiteY51" fmla="*/ 4220814 h 4449429"/>
              <a:gd name="connsiteX52" fmla="*/ 2758723 w 18982931"/>
              <a:gd name="connsiteY52" fmla="*/ 4220814 h 4449429"/>
              <a:gd name="connsiteX53" fmla="*/ 2758723 w 18982931"/>
              <a:gd name="connsiteY53" fmla="*/ 4163981 h 4449429"/>
              <a:gd name="connsiteX54" fmla="*/ 2701890 w 18982931"/>
              <a:gd name="connsiteY54" fmla="*/ 4163981 h 4449429"/>
              <a:gd name="connsiteX55" fmla="*/ 2589843 w 18982931"/>
              <a:gd name="connsiteY55" fmla="*/ 4163981 h 4449429"/>
              <a:gd name="connsiteX56" fmla="*/ 2589843 w 18982931"/>
              <a:gd name="connsiteY56" fmla="*/ 4220814 h 4449429"/>
              <a:gd name="connsiteX57" fmla="*/ 2646669 w 18982931"/>
              <a:gd name="connsiteY57" fmla="*/ 4220814 h 4449429"/>
              <a:gd name="connsiteX58" fmla="*/ 2646669 w 18982931"/>
              <a:gd name="connsiteY58" fmla="*/ 4163981 h 4449429"/>
              <a:gd name="connsiteX59" fmla="*/ 2589843 w 18982931"/>
              <a:gd name="connsiteY59" fmla="*/ 4163981 h 4449429"/>
              <a:gd name="connsiteX60" fmla="*/ 9851983 w 18982931"/>
              <a:gd name="connsiteY60" fmla="*/ 4073253 h 4449429"/>
              <a:gd name="connsiteX61" fmla="*/ 9851983 w 18982931"/>
              <a:gd name="connsiteY61" fmla="*/ 4282100 h 4449429"/>
              <a:gd name="connsiteX62" fmla="*/ 9897683 w 18982931"/>
              <a:gd name="connsiteY62" fmla="*/ 4282100 h 4449429"/>
              <a:gd name="connsiteX63" fmla="*/ 9897683 w 18982931"/>
              <a:gd name="connsiteY63" fmla="*/ 4073253 h 4449429"/>
              <a:gd name="connsiteX64" fmla="*/ 9851983 w 18982931"/>
              <a:gd name="connsiteY64" fmla="*/ 4073253 h 4449429"/>
              <a:gd name="connsiteX65" fmla="*/ 9760354 w 18982931"/>
              <a:gd name="connsiteY65" fmla="*/ 4073253 h 4449429"/>
              <a:gd name="connsiteX66" fmla="*/ 9760354 w 18982931"/>
              <a:gd name="connsiteY66" fmla="*/ 4282100 h 4449429"/>
              <a:gd name="connsiteX67" fmla="*/ 9806054 w 18982931"/>
              <a:gd name="connsiteY67" fmla="*/ 4282100 h 4449429"/>
              <a:gd name="connsiteX68" fmla="*/ 9806054 w 18982931"/>
              <a:gd name="connsiteY68" fmla="*/ 4073253 h 4449429"/>
              <a:gd name="connsiteX69" fmla="*/ 9760354 w 18982931"/>
              <a:gd name="connsiteY69" fmla="*/ 4073253 h 4449429"/>
              <a:gd name="connsiteX70" fmla="*/ 9668723 w 18982931"/>
              <a:gd name="connsiteY70" fmla="*/ 4073253 h 4449429"/>
              <a:gd name="connsiteX71" fmla="*/ 9668723 w 18982931"/>
              <a:gd name="connsiteY71" fmla="*/ 4282100 h 4449429"/>
              <a:gd name="connsiteX72" fmla="*/ 9714423 w 18982931"/>
              <a:gd name="connsiteY72" fmla="*/ 4282100 h 4449429"/>
              <a:gd name="connsiteX73" fmla="*/ 9714423 w 18982931"/>
              <a:gd name="connsiteY73" fmla="*/ 4073253 h 4449429"/>
              <a:gd name="connsiteX74" fmla="*/ 9668723 w 18982931"/>
              <a:gd name="connsiteY74" fmla="*/ 4073253 h 4449429"/>
              <a:gd name="connsiteX75" fmla="*/ 9577094 w 18982931"/>
              <a:gd name="connsiteY75" fmla="*/ 4073253 h 4449429"/>
              <a:gd name="connsiteX76" fmla="*/ 9577094 w 18982931"/>
              <a:gd name="connsiteY76" fmla="*/ 4282100 h 4449429"/>
              <a:gd name="connsiteX77" fmla="*/ 9622794 w 18982931"/>
              <a:gd name="connsiteY77" fmla="*/ 4282100 h 4449429"/>
              <a:gd name="connsiteX78" fmla="*/ 9622794 w 18982931"/>
              <a:gd name="connsiteY78" fmla="*/ 4073253 h 4449429"/>
              <a:gd name="connsiteX79" fmla="*/ 9577094 w 18982931"/>
              <a:gd name="connsiteY79" fmla="*/ 4073253 h 4449429"/>
              <a:gd name="connsiteX80" fmla="*/ 9485470 w 18982931"/>
              <a:gd name="connsiteY80" fmla="*/ 4073253 h 4449429"/>
              <a:gd name="connsiteX81" fmla="*/ 9485470 w 18982931"/>
              <a:gd name="connsiteY81" fmla="*/ 4282100 h 4449429"/>
              <a:gd name="connsiteX82" fmla="*/ 9531165 w 18982931"/>
              <a:gd name="connsiteY82" fmla="*/ 4282100 h 4449429"/>
              <a:gd name="connsiteX83" fmla="*/ 9531165 w 18982931"/>
              <a:gd name="connsiteY83" fmla="*/ 4073253 h 4449429"/>
              <a:gd name="connsiteX84" fmla="*/ 9485470 w 18982931"/>
              <a:gd name="connsiteY84" fmla="*/ 4073253 h 4449429"/>
              <a:gd name="connsiteX85" fmla="*/ 9393836 w 18982931"/>
              <a:gd name="connsiteY85" fmla="*/ 4073253 h 4449429"/>
              <a:gd name="connsiteX86" fmla="*/ 9393836 w 18982931"/>
              <a:gd name="connsiteY86" fmla="*/ 4282100 h 4449429"/>
              <a:gd name="connsiteX87" fmla="*/ 9439536 w 18982931"/>
              <a:gd name="connsiteY87" fmla="*/ 4282100 h 4449429"/>
              <a:gd name="connsiteX88" fmla="*/ 9439536 w 18982931"/>
              <a:gd name="connsiteY88" fmla="*/ 4073253 h 4449429"/>
              <a:gd name="connsiteX89" fmla="*/ 9393836 w 18982931"/>
              <a:gd name="connsiteY89" fmla="*/ 4073253 h 4449429"/>
              <a:gd name="connsiteX90" fmla="*/ 9302203 w 18982931"/>
              <a:gd name="connsiteY90" fmla="*/ 4073253 h 4449429"/>
              <a:gd name="connsiteX91" fmla="*/ 9302203 w 18982931"/>
              <a:gd name="connsiteY91" fmla="*/ 4282100 h 4449429"/>
              <a:gd name="connsiteX92" fmla="*/ 9347904 w 18982931"/>
              <a:gd name="connsiteY92" fmla="*/ 4282100 h 4449429"/>
              <a:gd name="connsiteX93" fmla="*/ 9347904 w 18982931"/>
              <a:gd name="connsiteY93" fmla="*/ 4073253 h 4449429"/>
              <a:gd name="connsiteX94" fmla="*/ 9302203 w 18982931"/>
              <a:gd name="connsiteY94" fmla="*/ 4073253 h 4449429"/>
              <a:gd name="connsiteX95" fmla="*/ 16404499 w 18982931"/>
              <a:gd name="connsiteY95" fmla="*/ 4018694 h 4449429"/>
              <a:gd name="connsiteX96" fmla="*/ 16404499 w 18982931"/>
              <a:gd name="connsiteY96" fmla="*/ 4075528 h 4449429"/>
              <a:gd name="connsiteX97" fmla="*/ 16461332 w 18982931"/>
              <a:gd name="connsiteY97" fmla="*/ 4075528 h 4449429"/>
              <a:gd name="connsiteX98" fmla="*/ 16461332 w 18982931"/>
              <a:gd name="connsiteY98" fmla="*/ 4018694 h 4449429"/>
              <a:gd name="connsiteX99" fmla="*/ 16404499 w 18982931"/>
              <a:gd name="connsiteY99" fmla="*/ 4018694 h 4449429"/>
              <a:gd name="connsiteX100" fmla="*/ 16292444 w 18982931"/>
              <a:gd name="connsiteY100" fmla="*/ 4018694 h 4449429"/>
              <a:gd name="connsiteX101" fmla="*/ 16292444 w 18982931"/>
              <a:gd name="connsiteY101" fmla="*/ 4075528 h 4449429"/>
              <a:gd name="connsiteX102" fmla="*/ 16349278 w 18982931"/>
              <a:gd name="connsiteY102" fmla="*/ 4075528 h 4449429"/>
              <a:gd name="connsiteX103" fmla="*/ 16349278 w 18982931"/>
              <a:gd name="connsiteY103" fmla="*/ 4018694 h 4449429"/>
              <a:gd name="connsiteX104" fmla="*/ 16292444 w 18982931"/>
              <a:gd name="connsiteY104" fmla="*/ 4018694 h 4449429"/>
              <a:gd name="connsiteX105" fmla="*/ 16180390 w 18982931"/>
              <a:gd name="connsiteY105" fmla="*/ 4018694 h 4449429"/>
              <a:gd name="connsiteX106" fmla="*/ 16180390 w 18982931"/>
              <a:gd name="connsiteY106" fmla="*/ 4075528 h 4449429"/>
              <a:gd name="connsiteX107" fmla="*/ 16237224 w 18982931"/>
              <a:gd name="connsiteY107" fmla="*/ 4075528 h 4449429"/>
              <a:gd name="connsiteX108" fmla="*/ 16237224 w 18982931"/>
              <a:gd name="connsiteY108" fmla="*/ 4018694 h 4449429"/>
              <a:gd name="connsiteX109" fmla="*/ 16180390 w 18982931"/>
              <a:gd name="connsiteY109" fmla="*/ 4018694 h 4449429"/>
              <a:gd name="connsiteX110" fmla="*/ 2813944 w 18982931"/>
              <a:gd name="connsiteY110" fmla="*/ 4018692 h 4449429"/>
              <a:gd name="connsiteX111" fmla="*/ 2813944 w 18982931"/>
              <a:gd name="connsiteY111" fmla="*/ 4075526 h 4449429"/>
              <a:gd name="connsiteX112" fmla="*/ 2870780 w 18982931"/>
              <a:gd name="connsiteY112" fmla="*/ 4075526 h 4449429"/>
              <a:gd name="connsiteX113" fmla="*/ 2870780 w 18982931"/>
              <a:gd name="connsiteY113" fmla="*/ 4018692 h 4449429"/>
              <a:gd name="connsiteX114" fmla="*/ 2813944 w 18982931"/>
              <a:gd name="connsiteY114" fmla="*/ 4018692 h 4449429"/>
              <a:gd name="connsiteX115" fmla="*/ 2701890 w 18982931"/>
              <a:gd name="connsiteY115" fmla="*/ 4018692 h 4449429"/>
              <a:gd name="connsiteX116" fmla="*/ 2701890 w 18982931"/>
              <a:gd name="connsiteY116" fmla="*/ 4075526 h 4449429"/>
              <a:gd name="connsiteX117" fmla="*/ 2758723 w 18982931"/>
              <a:gd name="connsiteY117" fmla="*/ 4075526 h 4449429"/>
              <a:gd name="connsiteX118" fmla="*/ 2758723 w 18982931"/>
              <a:gd name="connsiteY118" fmla="*/ 4018692 h 4449429"/>
              <a:gd name="connsiteX119" fmla="*/ 2701890 w 18982931"/>
              <a:gd name="connsiteY119" fmla="*/ 4018692 h 4449429"/>
              <a:gd name="connsiteX120" fmla="*/ 2589843 w 18982931"/>
              <a:gd name="connsiteY120" fmla="*/ 4018692 h 4449429"/>
              <a:gd name="connsiteX121" fmla="*/ 2589843 w 18982931"/>
              <a:gd name="connsiteY121" fmla="*/ 4075526 h 4449429"/>
              <a:gd name="connsiteX122" fmla="*/ 2646669 w 18982931"/>
              <a:gd name="connsiteY122" fmla="*/ 4075526 h 4449429"/>
              <a:gd name="connsiteX123" fmla="*/ 2646669 w 18982931"/>
              <a:gd name="connsiteY123" fmla="*/ 4018692 h 4449429"/>
              <a:gd name="connsiteX124" fmla="*/ 2589843 w 18982931"/>
              <a:gd name="connsiteY124" fmla="*/ 4018692 h 4449429"/>
              <a:gd name="connsiteX125" fmla="*/ 16404499 w 18982931"/>
              <a:gd name="connsiteY125" fmla="*/ 3873406 h 4449429"/>
              <a:gd name="connsiteX126" fmla="*/ 16404499 w 18982931"/>
              <a:gd name="connsiteY126" fmla="*/ 3930240 h 4449429"/>
              <a:gd name="connsiteX127" fmla="*/ 16461332 w 18982931"/>
              <a:gd name="connsiteY127" fmla="*/ 3930240 h 4449429"/>
              <a:gd name="connsiteX128" fmla="*/ 16461332 w 18982931"/>
              <a:gd name="connsiteY128" fmla="*/ 3873406 h 4449429"/>
              <a:gd name="connsiteX129" fmla="*/ 16404499 w 18982931"/>
              <a:gd name="connsiteY129" fmla="*/ 3873406 h 4449429"/>
              <a:gd name="connsiteX130" fmla="*/ 16292444 w 18982931"/>
              <a:gd name="connsiteY130" fmla="*/ 3873406 h 4449429"/>
              <a:gd name="connsiteX131" fmla="*/ 16292444 w 18982931"/>
              <a:gd name="connsiteY131" fmla="*/ 3930240 h 4449429"/>
              <a:gd name="connsiteX132" fmla="*/ 16349278 w 18982931"/>
              <a:gd name="connsiteY132" fmla="*/ 3930240 h 4449429"/>
              <a:gd name="connsiteX133" fmla="*/ 16349278 w 18982931"/>
              <a:gd name="connsiteY133" fmla="*/ 3873406 h 4449429"/>
              <a:gd name="connsiteX134" fmla="*/ 16292444 w 18982931"/>
              <a:gd name="connsiteY134" fmla="*/ 3873406 h 4449429"/>
              <a:gd name="connsiteX135" fmla="*/ 16180390 w 18982931"/>
              <a:gd name="connsiteY135" fmla="*/ 3873406 h 4449429"/>
              <a:gd name="connsiteX136" fmla="*/ 16180390 w 18982931"/>
              <a:gd name="connsiteY136" fmla="*/ 3930240 h 4449429"/>
              <a:gd name="connsiteX137" fmla="*/ 16237224 w 18982931"/>
              <a:gd name="connsiteY137" fmla="*/ 3930240 h 4449429"/>
              <a:gd name="connsiteX138" fmla="*/ 16237224 w 18982931"/>
              <a:gd name="connsiteY138" fmla="*/ 3873406 h 4449429"/>
              <a:gd name="connsiteX139" fmla="*/ 16180390 w 18982931"/>
              <a:gd name="connsiteY139" fmla="*/ 3873406 h 4449429"/>
              <a:gd name="connsiteX140" fmla="*/ 2813944 w 18982931"/>
              <a:gd name="connsiteY140" fmla="*/ 3873404 h 4449429"/>
              <a:gd name="connsiteX141" fmla="*/ 2813944 w 18982931"/>
              <a:gd name="connsiteY141" fmla="*/ 3930238 h 4449429"/>
              <a:gd name="connsiteX142" fmla="*/ 2870780 w 18982931"/>
              <a:gd name="connsiteY142" fmla="*/ 3930238 h 4449429"/>
              <a:gd name="connsiteX143" fmla="*/ 2870780 w 18982931"/>
              <a:gd name="connsiteY143" fmla="*/ 3873404 h 4449429"/>
              <a:gd name="connsiteX144" fmla="*/ 2813944 w 18982931"/>
              <a:gd name="connsiteY144" fmla="*/ 3873404 h 4449429"/>
              <a:gd name="connsiteX145" fmla="*/ 2701890 w 18982931"/>
              <a:gd name="connsiteY145" fmla="*/ 3873404 h 4449429"/>
              <a:gd name="connsiteX146" fmla="*/ 2701890 w 18982931"/>
              <a:gd name="connsiteY146" fmla="*/ 3930238 h 4449429"/>
              <a:gd name="connsiteX147" fmla="*/ 2758723 w 18982931"/>
              <a:gd name="connsiteY147" fmla="*/ 3930238 h 4449429"/>
              <a:gd name="connsiteX148" fmla="*/ 2758723 w 18982931"/>
              <a:gd name="connsiteY148" fmla="*/ 3873404 h 4449429"/>
              <a:gd name="connsiteX149" fmla="*/ 2701890 w 18982931"/>
              <a:gd name="connsiteY149" fmla="*/ 3873404 h 4449429"/>
              <a:gd name="connsiteX150" fmla="*/ 2589843 w 18982931"/>
              <a:gd name="connsiteY150" fmla="*/ 3873404 h 4449429"/>
              <a:gd name="connsiteX151" fmla="*/ 2589843 w 18982931"/>
              <a:gd name="connsiteY151" fmla="*/ 3930238 h 4449429"/>
              <a:gd name="connsiteX152" fmla="*/ 2646669 w 18982931"/>
              <a:gd name="connsiteY152" fmla="*/ 3930238 h 4449429"/>
              <a:gd name="connsiteX153" fmla="*/ 2646669 w 18982931"/>
              <a:gd name="connsiteY153" fmla="*/ 3873404 h 4449429"/>
              <a:gd name="connsiteX154" fmla="*/ 2589843 w 18982931"/>
              <a:gd name="connsiteY154" fmla="*/ 3873404 h 4449429"/>
              <a:gd name="connsiteX155" fmla="*/ 17351339 w 18982931"/>
              <a:gd name="connsiteY155" fmla="*/ 3769299 h 4449429"/>
              <a:gd name="connsiteX156" fmla="*/ 17351339 w 18982931"/>
              <a:gd name="connsiteY156" fmla="*/ 3815000 h 4449429"/>
              <a:gd name="connsiteX157" fmla="*/ 17560187 w 18982931"/>
              <a:gd name="connsiteY157" fmla="*/ 3815000 h 4449429"/>
              <a:gd name="connsiteX158" fmla="*/ 17560187 w 18982931"/>
              <a:gd name="connsiteY158" fmla="*/ 3769299 h 4449429"/>
              <a:gd name="connsiteX159" fmla="*/ 17351339 w 18982931"/>
              <a:gd name="connsiteY159" fmla="*/ 3769299 h 4449429"/>
              <a:gd name="connsiteX160" fmla="*/ 16404499 w 18982931"/>
              <a:gd name="connsiteY160" fmla="*/ 3728118 h 4449429"/>
              <a:gd name="connsiteX161" fmla="*/ 16404499 w 18982931"/>
              <a:gd name="connsiteY161" fmla="*/ 3784951 h 4449429"/>
              <a:gd name="connsiteX162" fmla="*/ 16461332 w 18982931"/>
              <a:gd name="connsiteY162" fmla="*/ 3784951 h 4449429"/>
              <a:gd name="connsiteX163" fmla="*/ 16461332 w 18982931"/>
              <a:gd name="connsiteY163" fmla="*/ 3728118 h 4449429"/>
              <a:gd name="connsiteX164" fmla="*/ 16404499 w 18982931"/>
              <a:gd name="connsiteY164" fmla="*/ 3728118 h 4449429"/>
              <a:gd name="connsiteX165" fmla="*/ 16292444 w 18982931"/>
              <a:gd name="connsiteY165" fmla="*/ 3728118 h 4449429"/>
              <a:gd name="connsiteX166" fmla="*/ 16292444 w 18982931"/>
              <a:gd name="connsiteY166" fmla="*/ 3784951 h 4449429"/>
              <a:gd name="connsiteX167" fmla="*/ 16349278 w 18982931"/>
              <a:gd name="connsiteY167" fmla="*/ 3784951 h 4449429"/>
              <a:gd name="connsiteX168" fmla="*/ 16349278 w 18982931"/>
              <a:gd name="connsiteY168" fmla="*/ 3728118 h 4449429"/>
              <a:gd name="connsiteX169" fmla="*/ 16292444 w 18982931"/>
              <a:gd name="connsiteY169" fmla="*/ 3728118 h 4449429"/>
              <a:gd name="connsiteX170" fmla="*/ 16180390 w 18982931"/>
              <a:gd name="connsiteY170" fmla="*/ 3728118 h 4449429"/>
              <a:gd name="connsiteX171" fmla="*/ 16180390 w 18982931"/>
              <a:gd name="connsiteY171" fmla="*/ 3784951 h 4449429"/>
              <a:gd name="connsiteX172" fmla="*/ 16237224 w 18982931"/>
              <a:gd name="connsiteY172" fmla="*/ 3784951 h 4449429"/>
              <a:gd name="connsiteX173" fmla="*/ 16237224 w 18982931"/>
              <a:gd name="connsiteY173" fmla="*/ 3728118 h 4449429"/>
              <a:gd name="connsiteX174" fmla="*/ 16180390 w 18982931"/>
              <a:gd name="connsiteY174" fmla="*/ 3728118 h 4449429"/>
              <a:gd name="connsiteX175" fmla="*/ 2813944 w 18982931"/>
              <a:gd name="connsiteY175" fmla="*/ 3728116 h 4449429"/>
              <a:gd name="connsiteX176" fmla="*/ 2813944 w 18982931"/>
              <a:gd name="connsiteY176" fmla="*/ 3784950 h 4449429"/>
              <a:gd name="connsiteX177" fmla="*/ 2870780 w 18982931"/>
              <a:gd name="connsiteY177" fmla="*/ 3784950 h 4449429"/>
              <a:gd name="connsiteX178" fmla="*/ 2870780 w 18982931"/>
              <a:gd name="connsiteY178" fmla="*/ 3728116 h 4449429"/>
              <a:gd name="connsiteX179" fmla="*/ 2813944 w 18982931"/>
              <a:gd name="connsiteY179" fmla="*/ 3728116 h 4449429"/>
              <a:gd name="connsiteX180" fmla="*/ 2701891 w 18982931"/>
              <a:gd name="connsiteY180" fmla="*/ 3728116 h 4449429"/>
              <a:gd name="connsiteX181" fmla="*/ 2701891 w 18982931"/>
              <a:gd name="connsiteY181" fmla="*/ 3784950 h 4449429"/>
              <a:gd name="connsiteX182" fmla="*/ 2758730 w 18982931"/>
              <a:gd name="connsiteY182" fmla="*/ 3784950 h 4449429"/>
              <a:gd name="connsiteX183" fmla="*/ 2758730 w 18982931"/>
              <a:gd name="connsiteY183" fmla="*/ 3728116 h 4449429"/>
              <a:gd name="connsiteX184" fmla="*/ 2701891 w 18982931"/>
              <a:gd name="connsiteY184" fmla="*/ 3728116 h 4449429"/>
              <a:gd name="connsiteX185" fmla="*/ 2589845 w 18982931"/>
              <a:gd name="connsiteY185" fmla="*/ 3728116 h 4449429"/>
              <a:gd name="connsiteX186" fmla="*/ 2589845 w 18982931"/>
              <a:gd name="connsiteY186" fmla="*/ 3784950 h 4449429"/>
              <a:gd name="connsiteX187" fmla="*/ 2646671 w 18982931"/>
              <a:gd name="connsiteY187" fmla="*/ 3784950 h 4449429"/>
              <a:gd name="connsiteX188" fmla="*/ 2646671 w 18982931"/>
              <a:gd name="connsiteY188" fmla="*/ 3728116 h 4449429"/>
              <a:gd name="connsiteX189" fmla="*/ 2589845 w 18982931"/>
              <a:gd name="connsiteY189" fmla="*/ 3728116 h 4449429"/>
              <a:gd name="connsiteX190" fmla="*/ 17351339 w 18982931"/>
              <a:gd name="connsiteY190" fmla="*/ 3677667 h 4449429"/>
              <a:gd name="connsiteX191" fmla="*/ 17351339 w 18982931"/>
              <a:gd name="connsiteY191" fmla="*/ 3723368 h 4449429"/>
              <a:gd name="connsiteX192" fmla="*/ 17560187 w 18982931"/>
              <a:gd name="connsiteY192" fmla="*/ 3723368 h 4449429"/>
              <a:gd name="connsiteX193" fmla="*/ 17560187 w 18982931"/>
              <a:gd name="connsiteY193" fmla="*/ 3677667 h 4449429"/>
              <a:gd name="connsiteX194" fmla="*/ 17351339 w 18982931"/>
              <a:gd name="connsiteY194" fmla="*/ 3677667 h 4449429"/>
              <a:gd name="connsiteX195" fmla="*/ 12612246 w 18982931"/>
              <a:gd name="connsiteY195" fmla="*/ 3645952 h 4449429"/>
              <a:gd name="connsiteX196" fmla="*/ 12612246 w 18982931"/>
              <a:gd name="connsiteY196" fmla="*/ 3702785 h 4449429"/>
              <a:gd name="connsiteX197" fmla="*/ 12669079 w 18982931"/>
              <a:gd name="connsiteY197" fmla="*/ 3702785 h 4449429"/>
              <a:gd name="connsiteX198" fmla="*/ 12669079 w 18982931"/>
              <a:gd name="connsiteY198" fmla="*/ 3645952 h 4449429"/>
              <a:gd name="connsiteX199" fmla="*/ 12612246 w 18982931"/>
              <a:gd name="connsiteY199" fmla="*/ 3645952 h 4449429"/>
              <a:gd name="connsiteX200" fmla="*/ 12500191 w 18982931"/>
              <a:gd name="connsiteY200" fmla="*/ 3645952 h 4449429"/>
              <a:gd name="connsiteX201" fmla="*/ 12500191 w 18982931"/>
              <a:gd name="connsiteY201" fmla="*/ 3702785 h 4449429"/>
              <a:gd name="connsiteX202" fmla="*/ 12557025 w 18982931"/>
              <a:gd name="connsiteY202" fmla="*/ 3702785 h 4449429"/>
              <a:gd name="connsiteX203" fmla="*/ 12557025 w 18982931"/>
              <a:gd name="connsiteY203" fmla="*/ 3645952 h 4449429"/>
              <a:gd name="connsiteX204" fmla="*/ 12500191 w 18982931"/>
              <a:gd name="connsiteY204" fmla="*/ 3645952 h 4449429"/>
              <a:gd name="connsiteX205" fmla="*/ 12388137 w 18982931"/>
              <a:gd name="connsiteY205" fmla="*/ 3645952 h 4449429"/>
              <a:gd name="connsiteX206" fmla="*/ 12388137 w 18982931"/>
              <a:gd name="connsiteY206" fmla="*/ 3702785 h 4449429"/>
              <a:gd name="connsiteX207" fmla="*/ 12444971 w 18982931"/>
              <a:gd name="connsiteY207" fmla="*/ 3702785 h 4449429"/>
              <a:gd name="connsiteX208" fmla="*/ 12444971 w 18982931"/>
              <a:gd name="connsiteY208" fmla="*/ 3645952 h 4449429"/>
              <a:gd name="connsiteX209" fmla="*/ 12388137 w 18982931"/>
              <a:gd name="connsiteY209" fmla="*/ 3645952 h 4449429"/>
              <a:gd name="connsiteX210" fmla="*/ 17351339 w 18982931"/>
              <a:gd name="connsiteY210" fmla="*/ 3586038 h 4449429"/>
              <a:gd name="connsiteX211" fmla="*/ 17351339 w 18982931"/>
              <a:gd name="connsiteY211" fmla="*/ 3631739 h 4449429"/>
              <a:gd name="connsiteX212" fmla="*/ 17560187 w 18982931"/>
              <a:gd name="connsiteY212" fmla="*/ 3631739 h 4449429"/>
              <a:gd name="connsiteX213" fmla="*/ 17560187 w 18982931"/>
              <a:gd name="connsiteY213" fmla="*/ 3586038 h 4449429"/>
              <a:gd name="connsiteX214" fmla="*/ 17351339 w 18982931"/>
              <a:gd name="connsiteY214" fmla="*/ 3586038 h 4449429"/>
              <a:gd name="connsiteX215" fmla="*/ 16404499 w 18982931"/>
              <a:gd name="connsiteY215" fmla="*/ 3582830 h 4449429"/>
              <a:gd name="connsiteX216" fmla="*/ 16404499 w 18982931"/>
              <a:gd name="connsiteY216" fmla="*/ 3639663 h 4449429"/>
              <a:gd name="connsiteX217" fmla="*/ 16461332 w 18982931"/>
              <a:gd name="connsiteY217" fmla="*/ 3639663 h 4449429"/>
              <a:gd name="connsiteX218" fmla="*/ 16461332 w 18982931"/>
              <a:gd name="connsiteY218" fmla="*/ 3582830 h 4449429"/>
              <a:gd name="connsiteX219" fmla="*/ 16404499 w 18982931"/>
              <a:gd name="connsiteY219" fmla="*/ 3582830 h 4449429"/>
              <a:gd name="connsiteX220" fmla="*/ 16292444 w 18982931"/>
              <a:gd name="connsiteY220" fmla="*/ 3582830 h 4449429"/>
              <a:gd name="connsiteX221" fmla="*/ 16292444 w 18982931"/>
              <a:gd name="connsiteY221" fmla="*/ 3639663 h 4449429"/>
              <a:gd name="connsiteX222" fmla="*/ 16349278 w 18982931"/>
              <a:gd name="connsiteY222" fmla="*/ 3639663 h 4449429"/>
              <a:gd name="connsiteX223" fmla="*/ 16349278 w 18982931"/>
              <a:gd name="connsiteY223" fmla="*/ 3582830 h 4449429"/>
              <a:gd name="connsiteX224" fmla="*/ 16292444 w 18982931"/>
              <a:gd name="connsiteY224" fmla="*/ 3582830 h 4449429"/>
              <a:gd name="connsiteX225" fmla="*/ 16180390 w 18982931"/>
              <a:gd name="connsiteY225" fmla="*/ 3582830 h 4449429"/>
              <a:gd name="connsiteX226" fmla="*/ 16180390 w 18982931"/>
              <a:gd name="connsiteY226" fmla="*/ 3639663 h 4449429"/>
              <a:gd name="connsiteX227" fmla="*/ 16237224 w 18982931"/>
              <a:gd name="connsiteY227" fmla="*/ 3639663 h 4449429"/>
              <a:gd name="connsiteX228" fmla="*/ 16237224 w 18982931"/>
              <a:gd name="connsiteY228" fmla="*/ 3582830 h 4449429"/>
              <a:gd name="connsiteX229" fmla="*/ 16180390 w 18982931"/>
              <a:gd name="connsiteY229" fmla="*/ 3582830 h 4449429"/>
              <a:gd name="connsiteX230" fmla="*/ 2813944 w 18982931"/>
              <a:gd name="connsiteY230" fmla="*/ 3582828 h 4449429"/>
              <a:gd name="connsiteX231" fmla="*/ 2813944 w 18982931"/>
              <a:gd name="connsiteY231" fmla="*/ 3639662 h 4449429"/>
              <a:gd name="connsiteX232" fmla="*/ 2870780 w 18982931"/>
              <a:gd name="connsiteY232" fmla="*/ 3639662 h 4449429"/>
              <a:gd name="connsiteX233" fmla="*/ 2870780 w 18982931"/>
              <a:gd name="connsiteY233" fmla="*/ 3582828 h 4449429"/>
              <a:gd name="connsiteX234" fmla="*/ 2813944 w 18982931"/>
              <a:gd name="connsiteY234" fmla="*/ 3582828 h 4449429"/>
              <a:gd name="connsiteX235" fmla="*/ 2701891 w 18982931"/>
              <a:gd name="connsiteY235" fmla="*/ 3582828 h 4449429"/>
              <a:gd name="connsiteX236" fmla="*/ 2701891 w 18982931"/>
              <a:gd name="connsiteY236" fmla="*/ 3639662 h 4449429"/>
              <a:gd name="connsiteX237" fmla="*/ 2758730 w 18982931"/>
              <a:gd name="connsiteY237" fmla="*/ 3639662 h 4449429"/>
              <a:gd name="connsiteX238" fmla="*/ 2758730 w 18982931"/>
              <a:gd name="connsiteY238" fmla="*/ 3582828 h 4449429"/>
              <a:gd name="connsiteX239" fmla="*/ 2701891 w 18982931"/>
              <a:gd name="connsiteY239" fmla="*/ 3582828 h 4449429"/>
              <a:gd name="connsiteX240" fmla="*/ 2589845 w 18982931"/>
              <a:gd name="connsiteY240" fmla="*/ 3582828 h 4449429"/>
              <a:gd name="connsiteX241" fmla="*/ 2589845 w 18982931"/>
              <a:gd name="connsiteY241" fmla="*/ 3639662 h 4449429"/>
              <a:gd name="connsiteX242" fmla="*/ 2646671 w 18982931"/>
              <a:gd name="connsiteY242" fmla="*/ 3639662 h 4449429"/>
              <a:gd name="connsiteX243" fmla="*/ 2646671 w 18982931"/>
              <a:gd name="connsiteY243" fmla="*/ 3582828 h 4449429"/>
              <a:gd name="connsiteX244" fmla="*/ 2589845 w 18982931"/>
              <a:gd name="connsiteY244" fmla="*/ 3582828 h 4449429"/>
              <a:gd name="connsiteX245" fmla="*/ 12612246 w 18982931"/>
              <a:gd name="connsiteY245" fmla="*/ 3500664 h 4449429"/>
              <a:gd name="connsiteX246" fmla="*/ 12612246 w 18982931"/>
              <a:gd name="connsiteY246" fmla="*/ 3557497 h 4449429"/>
              <a:gd name="connsiteX247" fmla="*/ 12669079 w 18982931"/>
              <a:gd name="connsiteY247" fmla="*/ 3557497 h 4449429"/>
              <a:gd name="connsiteX248" fmla="*/ 12669079 w 18982931"/>
              <a:gd name="connsiteY248" fmla="*/ 3500664 h 4449429"/>
              <a:gd name="connsiteX249" fmla="*/ 12612246 w 18982931"/>
              <a:gd name="connsiteY249" fmla="*/ 3500664 h 4449429"/>
              <a:gd name="connsiteX250" fmla="*/ 12500191 w 18982931"/>
              <a:gd name="connsiteY250" fmla="*/ 3500664 h 4449429"/>
              <a:gd name="connsiteX251" fmla="*/ 12500191 w 18982931"/>
              <a:gd name="connsiteY251" fmla="*/ 3557497 h 4449429"/>
              <a:gd name="connsiteX252" fmla="*/ 12557025 w 18982931"/>
              <a:gd name="connsiteY252" fmla="*/ 3557497 h 4449429"/>
              <a:gd name="connsiteX253" fmla="*/ 12557025 w 18982931"/>
              <a:gd name="connsiteY253" fmla="*/ 3500664 h 4449429"/>
              <a:gd name="connsiteX254" fmla="*/ 12500191 w 18982931"/>
              <a:gd name="connsiteY254" fmla="*/ 3500664 h 4449429"/>
              <a:gd name="connsiteX255" fmla="*/ 12388137 w 18982931"/>
              <a:gd name="connsiteY255" fmla="*/ 3500664 h 4449429"/>
              <a:gd name="connsiteX256" fmla="*/ 12388137 w 18982931"/>
              <a:gd name="connsiteY256" fmla="*/ 3557497 h 4449429"/>
              <a:gd name="connsiteX257" fmla="*/ 12444971 w 18982931"/>
              <a:gd name="connsiteY257" fmla="*/ 3557497 h 4449429"/>
              <a:gd name="connsiteX258" fmla="*/ 12444971 w 18982931"/>
              <a:gd name="connsiteY258" fmla="*/ 3500664 h 4449429"/>
              <a:gd name="connsiteX259" fmla="*/ 12388137 w 18982931"/>
              <a:gd name="connsiteY259" fmla="*/ 3500664 h 4449429"/>
              <a:gd name="connsiteX260" fmla="*/ 17351339 w 18982931"/>
              <a:gd name="connsiteY260" fmla="*/ 3492933 h 4449429"/>
              <a:gd name="connsiteX261" fmla="*/ 17351339 w 18982931"/>
              <a:gd name="connsiteY261" fmla="*/ 3538633 h 4449429"/>
              <a:gd name="connsiteX262" fmla="*/ 17560187 w 18982931"/>
              <a:gd name="connsiteY262" fmla="*/ 3538633 h 4449429"/>
              <a:gd name="connsiteX263" fmla="*/ 17560187 w 18982931"/>
              <a:gd name="connsiteY263" fmla="*/ 3492933 h 4449429"/>
              <a:gd name="connsiteX264" fmla="*/ 17351339 w 18982931"/>
              <a:gd name="connsiteY264" fmla="*/ 3492933 h 4449429"/>
              <a:gd name="connsiteX265" fmla="*/ 17351339 w 18982931"/>
              <a:gd name="connsiteY265" fmla="*/ 3401301 h 4449429"/>
              <a:gd name="connsiteX266" fmla="*/ 17351339 w 18982931"/>
              <a:gd name="connsiteY266" fmla="*/ 3447001 h 4449429"/>
              <a:gd name="connsiteX267" fmla="*/ 17560187 w 18982931"/>
              <a:gd name="connsiteY267" fmla="*/ 3447001 h 4449429"/>
              <a:gd name="connsiteX268" fmla="*/ 17560187 w 18982931"/>
              <a:gd name="connsiteY268" fmla="*/ 3401301 h 4449429"/>
              <a:gd name="connsiteX269" fmla="*/ 17351339 w 18982931"/>
              <a:gd name="connsiteY269" fmla="*/ 3401301 h 4449429"/>
              <a:gd name="connsiteX270" fmla="*/ 1596781 w 18982931"/>
              <a:gd name="connsiteY270" fmla="*/ 3357078 h 4449429"/>
              <a:gd name="connsiteX271" fmla="*/ 1596781 w 18982931"/>
              <a:gd name="connsiteY271" fmla="*/ 3402779 h 4449429"/>
              <a:gd name="connsiteX272" fmla="*/ 1805629 w 18982931"/>
              <a:gd name="connsiteY272" fmla="*/ 3402779 h 4449429"/>
              <a:gd name="connsiteX273" fmla="*/ 1805629 w 18982931"/>
              <a:gd name="connsiteY273" fmla="*/ 3357078 h 4449429"/>
              <a:gd name="connsiteX274" fmla="*/ 1596781 w 18982931"/>
              <a:gd name="connsiteY274" fmla="*/ 3357078 h 4449429"/>
              <a:gd name="connsiteX275" fmla="*/ 12612246 w 18982931"/>
              <a:gd name="connsiteY275" fmla="*/ 3355375 h 4449429"/>
              <a:gd name="connsiteX276" fmla="*/ 12612246 w 18982931"/>
              <a:gd name="connsiteY276" fmla="*/ 3412209 h 4449429"/>
              <a:gd name="connsiteX277" fmla="*/ 12669079 w 18982931"/>
              <a:gd name="connsiteY277" fmla="*/ 3412209 h 4449429"/>
              <a:gd name="connsiteX278" fmla="*/ 12669079 w 18982931"/>
              <a:gd name="connsiteY278" fmla="*/ 3355375 h 4449429"/>
              <a:gd name="connsiteX279" fmla="*/ 12612246 w 18982931"/>
              <a:gd name="connsiteY279" fmla="*/ 3355375 h 4449429"/>
              <a:gd name="connsiteX280" fmla="*/ 12500191 w 18982931"/>
              <a:gd name="connsiteY280" fmla="*/ 3355375 h 4449429"/>
              <a:gd name="connsiteX281" fmla="*/ 12500191 w 18982931"/>
              <a:gd name="connsiteY281" fmla="*/ 3412209 h 4449429"/>
              <a:gd name="connsiteX282" fmla="*/ 12557025 w 18982931"/>
              <a:gd name="connsiteY282" fmla="*/ 3412209 h 4449429"/>
              <a:gd name="connsiteX283" fmla="*/ 12557025 w 18982931"/>
              <a:gd name="connsiteY283" fmla="*/ 3355375 h 4449429"/>
              <a:gd name="connsiteX284" fmla="*/ 12500191 w 18982931"/>
              <a:gd name="connsiteY284" fmla="*/ 3355375 h 4449429"/>
              <a:gd name="connsiteX285" fmla="*/ 12388137 w 18982931"/>
              <a:gd name="connsiteY285" fmla="*/ 3355375 h 4449429"/>
              <a:gd name="connsiteX286" fmla="*/ 12388137 w 18982931"/>
              <a:gd name="connsiteY286" fmla="*/ 3412209 h 4449429"/>
              <a:gd name="connsiteX287" fmla="*/ 12444971 w 18982931"/>
              <a:gd name="connsiteY287" fmla="*/ 3412209 h 4449429"/>
              <a:gd name="connsiteX288" fmla="*/ 12444971 w 18982931"/>
              <a:gd name="connsiteY288" fmla="*/ 3355375 h 4449429"/>
              <a:gd name="connsiteX289" fmla="*/ 12388137 w 18982931"/>
              <a:gd name="connsiteY289" fmla="*/ 3355375 h 4449429"/>
              <a:gd name="connsiteX290" fmla="*/ 17351339 w 18982931"/>
              <a:gd name="connsiteY290" fmla="*/ 3309670 h 4449429"/>
              <a:gd name="connsiteX291" fmla="*/ 17351339 w 18982931"/>
              <a:gd name="connsiteY291" fmla="*/ 3355371 h 4449429"/>
              <a:gd name="connsiteX292" fmla="*/ 17560187 w 18982931"/>
              <a:gd name="connsiteY292" fmla="*/ 3355371 h 4449429"/>
              <a:gd name="connsiteX293" fmla="*/ 17560187 w 18982931"/>
              <a:gd name="connsiteY293" fmla="*/ 3309670 h 4449429"/>
              <a:gd name="connsiteX294" fmla="*/ 17351339 w 18982931"/>
              <a:gd name="connsiteY294" fmla="*/ 3309670 h 4449429"/>
              <a:gd name="connsiteX295" fmla="*/ 1596781 w 18982931"/>
              <a:gd name="connsiteY295" fmla="*/ 3265446 h 4449429"/>
              <a:gd name="connsiteX296" fmla="*/ 1596781 w 18982931"/>
              <a:gd name="connsiteY296" fmla="*/ 3311147 h 4449429"/>
              <a:gd name="connsiteX297" fmla="*/ 1805629 w 18982931"/>
              <a:gd name="connsiteY297" fmla="*/ 3311147 h 4449429"/>
              <a:gd name="connsiteX298" fmla="*/ 1805629 w 18982931"/>
              <a:gd name="connsiteY298" fmla="*/ 3265446 h 4449429"/>
              <a:gd name="connsiteX299" fmla="*/ 1596781 w 18982931"/>
              <a:gd name="connsiteY299" fmla="*/ 3265446 h 4449429"/>
              <a:gd name="connsiteX300" fmla="*/ 17351339 w 18982931"/>
              <a:gd name="connsiteY300" fmla="*/ 3218041 h 4449429"/>
              <a:gd name="connsiteX301" fmla="*/ 17351339 w 18982931"/>
              <a:gd name="connsiteY301" fmla="*/ 3263742 h 4449429"/>
              <a:gd name="connsiteX302" fmla="*/ 17560187 w 18982931"/>
              <a:gd name="connsiteY302" fmla="*/ 3263742 h 4449429"/>
              <a:gd name="connsiteX303" fmla="*/ 17560187 w 18982931"/>
              <a:gd name="connsiteY303" fmla="*/ 3218041 h 4449429"/>
              <a:gd name="connsiteX304" fmla="*/ 17351339 w 18982931"/>
              <a:gd name="connsiteY304" fmla="*/ 3218041 h 4449429"/>
              <a:gd name="connsiteX305" fmla="*/ 12612246 w 18982931"/>
              <a:gd name="connsiteY305" fmla="*/ 3210087 h 4449429"/>
              <a:gd name="connsiteX306" fmla="*/ 12612246 w 18982931"/>
              <a:gd name="connsiteY306" fmla="*/ 3266921 h 4449429"/>
              <a:gd name="connsiteX307" fmla="*/ 12669079 w 18982931"/>
              <a:gd name="connsiteY307" fmla="*/ 3266921 h 4449429"/>
              <a:gd name="connsiteX308" fmla="*/ 12669079 w 18982931"/>
              <a:gd name="connsiteY308" fmla="*/ 3210087 h 4449429"/>
              <a:gd name="connsiteX309" fmla="*/ 12612246 w 18982931"/>
              <a:gd name="connsiteY309" fmla="*/ 3210087 h 4449429"/>
              <a:gd name="connsiteX310" fmla="*/ 12500191 w 18982931"/>
              <a:gd name="connsiteY310" fmla="*/ 3210087 h 4449429"/>
              <a:gd name="connsiteX311" fmla="*/ 12500191 w 18982931"/>
              <a:gd name="connsiteY311" fmla="*/ 3266921 h 4449429"/>
              <a:gd name="connsiteX312" fmla="*/ 12557025 w 18982931"/>
              <a:gd name="connsiteY312" fmla="*/ 3266921 h 4449429"/>
              <a:gd name="connsiteX313" fmla="*/ 12557025 w 18982931"/>
              <a:gd name="connsiteY313" fmla="*/ 3210087 h 4449429"/>
              <a:gd name="connsiteX314" fmla="*/ 12500191 w 18982931"/>
              <a:gd name="connsiteY314" fmla="*/ 3210087 h 4449429"/>
              <a:gd name="connsiteX315" fmla="*/ 12388137 w 18982931"/>
              <a:gd name="connsiteY315" fmla="*/ 3210087 h 4449429"/>
              <a:gd name="connsiteX316" fmla="*/ 12388137 w 18982931"/>
              <a:gd name="connsiteY316" fmla="*/ 3266921 h 4449429"/>
              <a:gd name="connsiteX317" fmla="*/ 12444971 w 18982931"/>
              <a:gd name="connsiteY317" fmla="*/ 3266921 h 4449429"/>
              <a:gd name="connsiteX318" fmla="*/ 12444971 w 18982931"/>
              <a:gd name="connsiteY318" fmla="*/ 3210087 h 4449429"/>
              <a:gd name="connsiteX319" fmla="*/ 12388137 w 18982931"/>
              <a:gd name="connsiteY319" fmla="*/ 3210087 h 4449429"/>
              <a:gd name="connsiteX320" fmla="*/ 1596781 w 18982931"/>
              <a:gd name="connsiteY320" fmla="*/ 3173817 h 4449429"/>
              <a:gd name="connsiteX321" fmla="*/ 1596781 w 18982931"/>
              <a:gd name="connsiteY321" fmla="*/ 3219518 h 4449429"/>
              <a:gd name="connsiteX322" fmla="*/ 1805629 w 18982931"/>
              <a:gd name="connsiteY322" fmla="*/ 3219518 h 4449429"/>
              <a:gd name="connsiteX323" fmla="*/ 1805629 w 18982931"/>
              <a:gd name="connsiteY323" fmla="*/ 3173817 h 4449429"/>
              <a:gd name="connsiteX324" fmla="*/ 1596781 w 18982931"/>
              <a:gd name="connsiteY324" fmla="*/ 3173817 h 4449429"/>
              <a:gd name="connsiteX325" fmla="*/ 17351339 w 18982931"/>
              <a:gd name="connsiteY325" fmla="*/ 3126412 h 4449429"/>
              <a:gd name="connsiteX326" fmla="*/ 17351339 w 18982931"/>
              <a:gd name="connsiteY326" fmla="*/ 3172113 h 4449429"/>
              <a:gd name="connsiteX327" fmla="*/ 17560187 w 18982931"/>
              <a:gd name="connsiteY327" fmla="*/ 3172113 h 4449429"/>
              <a:gd name="connsiteX328" fmla="*/ 17560187 w 18982931"/>
              <a:gd name="connsiteY328" fmla="*/ 3126412 h 4449429"/>
              <a:gd name="connsiteX329" fmla="*/ 17351339 w 18982931"/>
              <a:gd name="connsiteY329" fmla="*/ 3126412 h 4449429"/>
              <a:gd name="connsiteX330" fmla="*/ 1596781 w 18982931"/>
              <a:gd name="connsiteY330" fmla="*/ 3080712 h 4449429"/>
              <a:gd name="connsiteX331" fmla="*/ 1596781 w 18982931"/>
              <a:gd name="connsiteY331" fmla="*/ 3126412 h 4449429"/>
              <a:gd name="connsiteX332" fmla="*/ 1805629 w 18982931"/>
              <a:gd name="connsiteY332" fmla="*/ 3126412 h 4449429"/>
              <a:gd name="connsiteX333" fmla="*/ 1805629 w 18982931"/>
              <a:gd name="connsiteY333" fmla="*/ 3080712 h 4449429"/>
              <a:gd name="connsiteX334" fmla="*/ 1596781 w 18982931"/>
              <a:gd name="connsiteY334" fmla="*/ 3080712 h 4449429"/>
              <a:gd name="connsiteX335" fmla="*/ 12612246 w 18982931"/>
              <a:gd name="connsiteY335" fmla="*/ 3064799 h 4449429"/>
              <a:gd name="connsiteX336" fmla="*/ 12612246 w 18982931"/>
              <a:gd name="connsiteY336" fmla="*/ 3121633 h 4449429"/>
              <a:gd name="connsiteX337" fmla="*/ 12669079 w 18982931"/>
              <a:gd name="connsiteY337" fmla="*/ 3121633 h 4449429"/>
              <a:gd name="connsiteX338" fmla="*/ 12669079 w 18982931"/>
              <a:gd name="connsiteY338" fmla="*/ 3064799 h 4449429"/>
              <a:gd name="connsiteX339" fmla="*/ 12612246 w 18982931"/>
              <a:gd name="connsiteY339" fmla="*/ 3064799 h 4449429"/>
              <a:gd name="connsiteX340" fmla="*/ 12500191 w 18982931"/>
              <a:gd name="connsiteY340" fmla="*/ 3064799 h 4449429"/>
              <a:gd name="connsiteX341" fmla="*/ 12500191 w 18982931"/>
              <a:gd name="connsiteY341" fmla="*/ 3121633 h 4449429"/>
              <a:gd name="connsiteX342" fmla="*/ 12557025 w 18982931"/>
              <a:gd name="connsiteY342" fmla="*/ 3121633 h 4449429"/>
              <a:gd name="connsiteX343" fmla="*/ 12557025 w 18982931"/>
              <a:gd name="connsiteY343" fmla="*/ 3064799 h 4449429"/>
              <a:gd name="connsiteX344" fmla="*/ 12500191 w 18982931"/>
              <a:gd name="connsiteY344" fmla="*/ 3064799 h 4449429"/>
              <a:gd name="connsiteX345" fmla="*/ 12388137 w 18982931"/>
              <a:gd name="connsiteY345" fmla="*/ 3064799 h 4449429"/>
              <a:gd name="connsiteX346" fmla="*/ 12388137 w 18982931"/>
              <a:gd name="connsiteY346" fmla="*/ 3121633 h 4449429"/>
              <a:gd name="connsiteX347" fmla="*/ 12444971 w 18982931"/>
              <a:gd name="connsiteY347" fmla="*/ 3121633 h 4449429"/>
              <a:gd name="connsiteX348" fmla="*/ 12444971 w 18982931"/>
              <a:gd name="connsiteY348" fmla="*/ 3064799 h 4449429"/>
              <a:gd name="connsiteX349" fmla="*/ 12388137 w 18982931"/>
              <a:gd name="connsiteY349" fmla="*/ 3064799 h 4449429"/>
              <a:gd name="connsiteX350" fmla="*/ 17351339 w 18982931"/>
              <a:gd name="connsiteY350" fmla="*/ 3034782 h 4449429"/>
              <a:gd name="connsiteX351" fmla="*/ 17351339 w 18982931"/>
              <a:gd name="connsiteY351" fmla="*/ 3080482 h 4449429"/>
              <a:gd name="connsiteX352" fmla="*/ 17560187 w 18982931"/>
              <a:gd name="connsiteY352" fmla="*/ 3080482 h 4449429"/>
              <a:gd name="connsiteX353" fmla="*/ 17560187 w 18982931"/>
              <a:gd name="connsiteY353" fmla="*/ 3034782 h 4449429"/>
              <a:gd name="connsiteX354" fmla="*/ 17351339 w 18982931"/>
              <a:gd name="connsiteY354" fmla="*/ 3034782 h 4449429"/>
              <a:gd name="connsiteX355" fmla="*/ 1596781 w 18982931"/>
              <a:gd name="connsiteY355" fmla="*/ 2989080 h 4449429"/>
              <a:gd name="connsiteX356" fmla="*/ 1596781 w 18982931"/>
              <a:gd name="connsiteY356" fmla="*/ 3034780 h 4449429"/>
              <a:gd name="connsiteX357" fmla="*/ 1805629 w 18982931"/>
              <a:gd name="connsiteY357" fmla="*/ 3034780 h 4449429"/>
              <a:gd name="connsiteX358" fmla="*/ 1805629 w 18982931"/>
              <a:gd name="connsiteY358" fmla="*/ 2989080 h 4449429"/>
              <a:gd name="connsiteX359" fmla="*/ 1596781 w 18982931"/>
              <a:gd name="connsiteY359" fmla="*/ 2989080 h 4449429"/>
              <a:gd name="connsiteX360" fmla="*/ 17351339 w 18982931"/>
              <a:gd name="connsiteY360" fmla="*/ 2943153 h 4449429"/>
              <a:gd name="connsiteX361" fmla="*/ 17351339 w 18982931"/>
              <a:gd name="connsiteY361" fmla="*/ 2988853 h 4449429"/>
              <a:gd name="connsiteX362" fmla="*/ 17560187 w 18982931"/>
              <a:gd name="connsiteY362" fmla="*/ 2988853 h 4449429"/>
              <a:gd name="connsiteX363" fmla="*/ 17560187 w 18982931"/>
              <a:gd name="connsiteY363" fmla="*/ 2943153 h 4449429"/>
              <a:gd name="connsiteX364" fmla="*/ 17351339 w 18982931"/>
              <a:gd name="connsiteY364" fmla="*/ 2943153 h 4449429"/>
              <a:gd name="connsiteX365" fmla="*/ 12612246 w 18982931"/>
              <a:gd name="connsiteY365" fmla="*/ 2919511 h 4449429"/>
              <a:gd name="connsiteX366" fmla="*/ 12612246 w 18982931"/>
              <a:gd name="connsiteY366" fmla="*/ 2976345 h 4449429"/>
              <a:gd name="connsiteX367" fmla="*/ 12669079 w 18982931"/>
              <a:gd name="connsiteY367" fmla="*/ 2976345 h 4449429"/>
              <a:gd name="connsiteX368" fmla="*/ 12669079 w 18982931"/>
              <a:gd name="connsiteY368" fmla="*/ 2919511 h 4449429"/>
              <a:gd name="connsiteX369" fmla="*/ 12612246 w 18982931"/>
              <a:gd name="connsiteY369" fmla="*/ 2919511 h 4449429"/>
              <a:gd name="connsiteX370" fmla="*/ 12500191 w 18982931"/>
              <a:gd name="connsiteY370" fmla="*/ 2919511 h 4449429"/>
              <a:gd name="connsiteX371" fmla="*/ 12500191 w 18982931"/>
              <a:gd name="connsiteY371" fmla="*/ 2976345 h 4449429"/>
              <a:gd name="connsiteX372" fmla="*/ 12557025 w 18982931"/>
              <a:gd name="connsiteY372" fmla="*/ 2976345 h 4449429"/>
              <a:gd name="connsiteX373" fmla="*/ 12557025 w 18982931"/>
              <a:gd name="connsiteY373" fmla="*/ 2919511 h 4449429"/>
              <a:gd name="connsiteX374" fmla="*/ 12500191 w 18982931"/>
              <a:gd name="connsiteY374" fmla="*/ 2919511 h 4449429"/>
              <a:gd name="connsiteX375" fmla="*/ 12388137 w 18982931"/>
              <a:gd name="connsiteY375" fmla="*/ 2919511 h 4449429"/>
              <a:gd name="connsiteX376" fmla="*/ 12388137 w 18982931"/>
              <a:gd name="connsiteY376" fmla="*/ 2976345 h 4449429"/>
              <a:gd name="connsiteX377" fmla="*/ 12444971 w 18982931"/>
              <a:gd name="connsiteY377" fmla="*/ 2976345 h 4449429"/>
              <a:gd name="connsiteX378" fmla="*/ 12444971 w 18982931"/>
              <a:gd name="connsiteY378" fmla="*/ 2919511 h 4449429"/>
              <a:gd name="connsiteX379" fmla="*/ 12388137 w 18982931"/>
              <a:gd name="connsiteY379" fmla="*/ 2919511 h 4449429"/>
              <a:gd name="connsiteX380" fmla="*/ 1596781 w 18982931"/>
              <a:gd name="connsiteY380" fmla="*/ 2897450 h 4449429"/>
              <a:gd name="connsiteX381" fmla="*/ 1596781 w 18982931"/>
              <a:gd name="connsiteY381" fmla="*/ 2943150 h 4449429"/>
              <a:gd name="connsiteX382" fmla="*/ 1805629 w 18982931"/>
              <a:gd name="connsiteY382" fmla="*/ 2943150 h 4449429"/>
              <a:gd name="connsiteX383" fmla="*/ 1805629 w 18982931"/>
              <a:gd name="connsiteY383" fmla="*/ 2897450 h 4449429"/>
              <a:gd name="connsiteX384" fmla="*/ 1596781 w 18982931"/>
              <a:gd name="connsiteY384" fmla="*/ 2897450 h 4449429"/>
              <a:gd name="connsiteX385" fmla="*/ 17351339 w 18982931"/>
              <a:gd name="connsiteY385" fmla="*/ 2851522 h 4449429"/>
              <a:gd name="connsiteX386" fmla="*/ 17351339 w 18982931"/>
              <a:gd name="connsiteY386" fmla="*/ 2897223 h 4449429"/>
              <a:gd name="connsiteX387" fmla="*/ 17560187 w 18982931"/>
              <a:gd name="connsiteY387" fmla="*/ 2897223 h 4449429"/>
              <a:gd name="connsiteX388" fmla="*/ 17560187 w 18982931"/>
              <a:gd name="connsiteY388" fmla="*/ 2851522 h 4449429"/>
              <a:gd name="connsiteX389" fmla="*/ 17351339 w 18982931"/>
              <a:gd name="connsiteY389" fmla="*/ 2851522 h 4449429"/>
              <a:gd name="connsiteX390" fmla="*/ 1596781 w 18982931"/>
              <a:gd name="connsiteY390" fmla="*/ 2805821 h 4449429"/>
              <a:gd name="connsiteX391" fmla="*/ 1596781 w 18982931"/>
              <a:gd name="connsiteY391" fmla="*/ 2851521 h 4449429"/>
              <a:gd name="connsiteX392" fmla="*/ 1805629 w 18982931"/>
              <a:gd name="connsiteY392" fmla="*/ 2851521 h 4449429"/>
              <a:gd name="connsiteX393" fmla="*/ 1805629 w 18982931"/>
              <a:gd name="connsiteY393" fmla="*/ 2805821 h 4449429"/>
              <a:gd name="connsiteX394" fmla="*/ 1596781 w 18982931"/>
              <a:gd name="connsiteY394" fmla="*/ 2805821 h 4449429"/>
              <a:gd name="connsiteX395" fmla="*/ 1596781 w 18982931"/>
              <a:gd name="connsiteY395" fmla="*/ 2714192 h 4449429"/>
              <a:gd name="connsiteX396" fmla="*/ 1596781 w 18982931"/>
              <a:gd name="connsiteY396" fmla="*/ 2759892 h 4449429"/>
              <a:gd name="connsiteX397" fmla="*/ 1805629 w 18982931"/>
              <a:gd name="connsiteY397" fmla="*/ 2759892 h 4449429"/>
              <a:gd name="connsiteX398" fmla="*/ 1805629 w 18982931"/>
              <a:gd name="connsiteY398" fmla="*/ 2714192 h 4449429"/>
              <a:gd name="connsiteX399" fmla="*/ 1596781 w 18982931"/>
              <a:gd name="connsiteY399" fmla="*/ 2714192 h 4449429"/>
              <a:gd name="connsiteX400" fmla="*/ 4422120 w 18982931"/>
              <a:gd name="connsiteY400" fmla="*/ 2688604 h 4449429"/>
              <a:gd name="connsiteX401" fmla="*/ 4422120 w 18982931"/>
              <a:gd name="connsiteY401" fmla="*/ 2851522 h 4449429"/>
              <a:gd name="connsiteX402" fmla="*/ 4459897 w 18982931"/>
              <a:gd name="connsiteY402" fmla="*/ 2851522 h 4449429"/>
              <a:gd name="connsiteX403" fmla="*/ 4459897 w 18982931"/>
              <a:gd name="connsiteY403" fmla="*/ 2688604 h 4449429"/>
              <a:gd name="connsiteX404" fmla="*/ 4422120 w 18982931"/>
              <a:gd name="connsiteY404" fmla="*/ 2688604 h 4449429"/>
              <a:gd name="connsiteX405" fmla="*/ 4346370 w 18982931"/>
              <a:gd name="connsiteY405" fmla="*/ 2688604 h 4449429"/>
              <a:gd name="connsiteX406" fmla="*/ 4346370 w 18982931"/>
              <a:gd name="connsiteY406" fmla="*/ 2851522 h 4449429"/>
              <a:gd name="connsiteX407" fmla="*/ 4384149 w 18982931"/>
              <a:gd name="connsiteY407" fmla="*/ 2851522 h 4449429"/>
              <a:gd name="connsiteX408" fmla="*/ 4384149 w 18982931"/>
              <a:gd name="connsiteY408" fmla="*/ 2688604 h 4449429"/>
              <a:gd name="connsiteX409" fmla="*/ 4346370 w 18982931"/>
              <a:gd name="connsiteY409" fmla="*/ 2688604 h 4449429"/>
              <a:gd name="connsiteX410" fmla="*/ 4270624 w 18982931"/>
              <a:gd name="connsiteY410" fmla="*/ 2688604 h 4449429"/>
              <a:gd name="connsiteX411" fmla="*/ 4270624 w 18982931"/>
              <a:gd name="connsiteY411" fmla="*/ 2851522 h 4449429"/>
              <a:gd name="connsiteX412" fmla="*/ 4308407 w 18982931"/>
              <a:gd name="connsiteY412" fmla="*/ 2851522 h 4449429"/>
              <a:gd name="connsiteX413" fmla="*/ 4308407 w 18982931"/>
              <a:gd name="connsiteY413" fmla="*/ 2688604 h 4449429"/>
              <a:gd name="connsiteX414" fmla="*/ 4270624 w 18982931"/>
              <a:gd name="connsiteY414" fmla="*/ 2688604 h 4449429"/>
              <a:gd name="connsiteX415" fmla="*/ 4194881 w 18982931"/>
              <a:gd name="connsiteY415" fmla="*/ 2688604 h 4449429"/>
              <a:gd name="connsiteX416" fmla="*/ 4194881 w 18982931"/>
              <a:gd name="connsiteY416" fmla="*/ 2851522 h 4449429"/>
              <a:gd name="connsiteX417" fmla="*/ 4232658 w 18982931"/>
              <a:gd name="connsiteY417" fmla="*/ 2851522 h 4449429"/>
              <a:gd name="connsiteX418" fmla="*/ 4232658 w 18982931"/>
              <a:gd name="connsiteY418" fmla="*/ 2688604 h 4449429"/>
              <a:gd name="connsiteX419" fmla="*/ 4194881 w 18982931"/>
              <a:gd name="connsiteY419" fmla="*/ 2688604 h 4449429"/>
              <a:gd name="connsiteX420" fmla="*/ 4119132 w 18982931"/>
              <a:gd name="connsiteY420" fmla="*/ 2688604 h 4449429"/>
              <a:gd name="connsiteX421" fmla="*/ 4119132 w 18982931"/>
              <a:gd name="connsiteY421" fmla="*/ 2851522 h 4449429"/>
              <a:gd name="connsiteX422" fmla="*/ 4156909 w 18982931"/>
              <a:gd name="connsiteY422" fmla="*/ 2851522 h 4449429"/>
              <a:gd name="connsiteX423" fmla="*/ 4156909 w 18982931"/>
              <a:gd name="connsiteY423" fmla="*/ 2688604 h 4449429"/>
              <a:gd name="connsiteX424" fmla="*/ 4119132 w 18982931"/>
              <a:gd name="connsiteY424" fmla="*/ 2688604 h 4449429"/>
              <a:gd name="connsiteX425" fmla="*/ 4043383 w 18982931"/>
              <a:gd name="connsiteY425" fmla="*/ 2688604 h 4449429"/>
              <a:gd name="connsiteX426" fmla="*/ 4043383 w 18982931"/>
              <a:gd name="connsiteY426" fmla="*/ 2851522 h 4449429"/>
              <a:gd name="connsiteX427" fmla="*/ 4081160 w 18982931"/>
              <a:gd name="connsiteY427" fmla="*/ 2851522 h 4449429"/>
              <a:gd name="connsiteX428" fmla="*/ 4081160 w 18982931"/>
              <a:gd name="connsiteY428" fmla="*/ 2688604 h 4449429"/>
              <a:gd name="connsiteX429" fmla="*/ 4043383 w 18982931"/>
              <a:gd name="connsiteY429" fmla="*/ 2688604 h 4449429"/>
              <a:gd name="connsiteX430" fmla="*/ 3967636 w 18982931"/>
              <a:gd name="connsiteY430" fmla="*/ 2688604 h 4449429"/>
              <a:gd name="connsiteX431" fmla="*/ 3967636 w 18982931"/>
              <a:gd name="connsiteY431" fmla="*/ 2851522 h 4449429"/>
              <a:gd name="connsiteX432" fmla="*/ 4005415 w 18982931"/>
              <a:gd name="connsiteY432" fmla="*/ 2851522 h 4449429"/>
              <a:gd name="connsiteX433" fmla="*/ 4005415 w 18982931"/>
              <a:gd name="connsiteY433" fmla="*/ 2688604 h 4449429"/>
              <a:gd name="connsiteX434" fmla="*/ 3967636 w 18982931"/>
              <a:gd name="connsiteY434" fmla="*/ 2688604 h 4449429"/>
              <a:gd name="connsiteX435" fmla="*/ 3891895 w 18982931"/>
              <a:gd name="connsiteY435" fmla="*/ 2688604 h 4449429"/>
              <a:gd name="connsiteX436" fmla="*/ 3891895 w 18982931"/>
              <a:gd name="connsiteY436" fmla="*/ 2851522 h 4449429"/>
              <a:gd name="connsiteX437" fmla="*/ 3929672 w 18982931"/>
              <a:gd name="connsiteY437" fmla="*/ 2851522 h 4449429"/>
              <a:gd name="connsiteX438" fmla="*/ 3929672 w 18982931"/>
              <a:gd name="connsiteY438" fmla="*/ 2688604 h 4449429"/>
              <a:gd name="connsiteX439" fmla="*/ 3891895 w 18982931"/>
              <a:gd name="connsiteY439" fmla="*/ 2688604 h 4449429"/>
              <a:gd name="connsiteX440" fmla="*/ 15043403 w 18982931"/>
              <a:gd name="connsiteY440" fmla="*/ 2685661 h 4449429"/>
              <a:gd name="connsiteX441" fmla="*/ 15043403 w 18982931"/>
              <a:gd name="connsiteY441" fmla="*/ 2894508 h 4449429"/>
              <a:gd name="connsiteX442" fmla="*/ 15089105 w 18982931"/>
              <a:gd name="connsiteY442" fmla="*/ 2894508 h 4449429"/>
              <a:gd name="connsiteX443" fmla="*/ 15089105 w 18982931"/>
              <a:gd name="connsiteY443" fmla="*/ 2685661 h 4449429"/>
              <a:gd name="connsiteX444" fmla="*/ 15043403 w 18982931"/>
              <a:gd name="connsiteY444" fmla="*/ 2685661 h 4449429"/>
              <a:gd name="connsiteX445" fmla="*/ 14951773 w 18982931"/>
              <a:gd name="connsiteY445" fmla="*/ 2685661 h 4449429"/>
              <a:gd name="connsiteX446" fmla="*/ 14951773 w 18982931"/>
              <a:gd name="connsiteY446" fmla="*/ 2894508 h 4449429"/>
              <a:gd name="connsiteX447" fmla="*/ 14997475 w 18982931"/>
              <a:gd name="connsiteY447" fmla="*/ 2894508 h 4449429"/>
              <a:gd name="connsiteX448" fmla="*/ 14997475 w 18982931"/>
              <a:gd name="connsiteY448" fmla="*/ 2685661 h 4449429"/>
              <a:gd name="connsiteX449" fmla="*/ 14951773 w 18982931"/>
              <a:gd name="connsiteY449" fmla="*/ 2685661 h 4449429"/>
              <a:gd name="connsiteX450" fmla="*/ 14860145 w 18982931"/>
              <a:gd name="connsiteY450" fmla="*/ 2685661 h 4449429"/>
              <a:gd name="connsiteX451" fmla="*/ 14860145 w 18982931"/>
              <a:gd name="connsiteY451" fmla="*/ 2894508 h 4449429"/>
              <a:gd name="connsiteX452" fmla="*/ 14905844 w 18982931"/>
              <a:gd name="connsiteY452" fmla="*/ 2894508 h 4449429"/>
              <a:gd name="connsiteX453" fmla="*/ 14905844 w 18982931"/>
              <a:gd name="connsiteY453" fmla="*/ 2685661 h 4449429"/>
              <a:gd name="connsiteX454" fmla="*/ 14860145 w 18982931"/>
              <a:gd name="connsiteY454" fmla="*/ 2685661 h 4449429"/>
              <a:gd name="connsiteX455" fmla="*/ 14768515 w 18982931"/>
              <a:gd name="connsiteY455" fmla="*/ 2685661 h 4449429"/>
              <a:gd name="connsiteX456" fmla="*/ 14768515 w 18982931"/>
              <a:gd name="connsiteY456" fmla="*/ 2894508 h 4449429"/>
              <a:gd name="connsiteX457" fmla="*/ 14814217 w 18982931"/>
              <a:gd name="connsiteY457" fmla="*/ 2894508 h 4449429"/>
              <a:gd name="connsiteX458" fmla="*/ 14814217 w 18982931"/>
              <a:gd name="connsiteY458" fmla="*/ 2685661 h 4449429"/>
              <a:gd name="connsiteX459" fmla="*/ 14768515 w 18982931"/>
              <a:gd name="connsiteY459" fmla="*/ 2685661 h 4449429"/>
              <a:gd name="connsiteX460" fmla="*/ 14676884 w 18982931"/>
              <a:gd name="connsiteY460" fmla="*/ 2685661 h 4449429"/>
              <a:gd name="connsiteX461" fmla="*/ 14676884 w 18982931"/>
              <a:gd name="connsiteY461" fmla="*/ 2894508 h 4449429"/>
              <a:gd name="connsiteX462" fmla="*/ 14722586 w 18982931"/>
              <a:gd name="connsiteY462" fmla="*/ 2894508 h 4449429"/>
              <a:gd name="connsiteX463" fmla="*/ 14722586 w 18982931"/>
              <a:gd name="connsiteY463" fmla="*/ 2685661 h 4449429"/>
              <a:gd name="connsiteX464" fmla="*/ 14676884 w 18982931"/>
              <a:gd name="connsiteY464" fmla="*/ 2685661 h 4449429"/>
              <a:gd name="connsiteX465" fmla="*/ 14585255 w 18982931"/>
              <a:gd name="connsiteY465" fmla="*/ 2685661 h 4449429"/>
              <a:gd name="connsiteX466" fmla="*/ 14585255 w 18982931"/>
              <a:gd name="connsiteY466" fmla="*/ 2894508 h 4449429"/>
              <a:gd name="connsiteX467" fmla="*/ 14630955 w 18982931"/>
              <a:gd name="connsiteY467" fmla="*/ 2894508 h 4449429"/>
              <a:gd name="connsiteX468" fmla="*/ 14630955 w 18982931"/>
              <a:gd name="connsiteY468" fmla="*/ 2685661 h 4449429"/>
              <a:gd name="connsiteX469" fmla="*/ 14585255 w 18982931"/>
              <a:gd name="connsiteY469" fmla="*/ 2685661 h 4449429"/>
              <a:gd name="connsiteX470" fmla="*/ 14493625 w 18982931"/>
              <a:gd name="connsiteY470" fmla="*/ 2685661 h 4449429"/>
              <a:gd name="connsiteX471" fmla="*/ 14493625 w 18982931"/>
              <a:gd name="connsiteY471" fmla="*/ 2894508 h 4449429"/>
              <a:gd name="connsiteX472" fmla="*/ 14539325 w 18982931"/>
              <a:gd name="connsiteY472" fmla="*/ 2894508 h 4449429"/>
              <a:gd name="connsiteX473" fmla="*/ 14539325 w 18982931"/>
              <a:gd name="connsiteY473" fmla="*/ 2685661 h 4449429"/>
              <a:gd name="connsiteX474" fmla="*/ 14493625 w 18982931"/>
              <a:gd name="connsiteY474" fmla="*/ 2685661 h 4449429"/>
              <a:gd name="connsiteX475" fmla="*/ 2875284 w 18982931"/>
              <a:gd name="connsiteY475" fmla="*/ 2661196 h 4449429"/>
              <a:gd name="connsiteX476" fmla="*/ 2875284 w 18982931"/>
              <a:gd name="connsiteY476" fmla="*/ 3265443 h 4449429"/>
              <a:gd name="connsiteX477" fmla="*/ 2913063 w 18982931"/>
              <a:gd name="connsiteY477" fmla="*/ 3265443 h 4449429"/>
              <a:gd name="connsiteX478" fmla="*/ 2913063 w 18982931"/>
              <a:gd name="connsiteY478" fmla="*/ 2661196 h 4449429"/>
              <a:gd name="connsiteX479" fmla="*/ 2875284 w 18982931"/>
              <a:gd name="connsiteY479" fmla="*/ 2661196 h 4449429"/>
              <a:gd name="connsiteX480" fmla="*/ 2769698 w 18982931"/>
              <a:gd name="connsiteY480" fmla="*/ 2661196 h 4449429"/>
              <a:gd name="connsiteX481" fmla="*/ 2769698 w 18982931"/>
              <a:gd name="connsiteY481" fmla="*/ 3265443 h 4449429"/>
              <a:gd name="connsiteX482" fmla="*/ 2807479 w 18982931"/>
              <a:gd name="connsiteY482" fmla="*/ 3265443 h 4449429"/>
              <a:gd name="connsiteX483" fmla="*/ 2807479 w 18982931"/>
              <a:gd name="connsiteY483" fmla="*/ 2661196 h 4449429"/>
              <a:gd name="connsiteX484" fmla="*/ 2769698 w 18982931"/>
              <a:gd name="connsiteY484" fmla="*/ 2661196 h 4449429"/>
              <a:gd name="connsiteX485" fmla="*/ 2664114 w 18982931"/>
              <a:gd name="connsiteY485" fmla="*/ 2661196 h 4449429"/>
              <a:gd name="connsiteX486" fmla="*/ 2664114 w 18982931"/>
              <a:gd name="connsiteY486" fmla="*/ 3265443 h 4449429"/>
              <a:gd name="connsiteX487" fmla="*/ 2701891 w 18982931"/>
              <a:gd name="connsiteY487" fmla="*/ 3265443 h 4449429"/>
              <a:gd name="connsiteX488" fmla="*/ 2701891 w 18982931"/>
              <a:gd name="connsiteY488" fmla="*/ 2661196 h 4449429"/>
              <a:gd name="connsiteX489" fmla="*/ 2664114 w 18982931"/>
              <a:gd name="connsiteY489" fmla="*/ 2661196 h 4449429"/>
              <a:gd name="connsiteX490" fmla="*/ 2558534 w 18982931"/>
              <a:gd name="connsiteY490" fmla="*/ 2661196 h 4449429"/>
              <a:gd name="connsiteX491" fmla="*/ 2558534 w 18982931"/>
              <a:gd name="connsiteY491" fmla="*/ 3265443 h 4449429"/>
              <a:gd name="connsiteX492" fmla="*/ 2596306 w 18982931"/>
              <a:gd name="connsiteY492" fmla="*/ 3265443 h 4449429"/>
              <a:gd name="connsiteX493" fmla="*/ 2596306 w 18982931"/>
              <a:gd name="connsiteY493" fmla="*/ 2661196 h 4449429"/>
              <a:gd name="connsiteX494" fmla="*/ 2558534 w 18982931"/>
              <a:gd name="connsiteY494" fmla="*/ 2661196 h 4449429"/>
              <a:gd name="connsiteX495" fmla="*/ 2980870 w 18982931"/>
              <a:gd name="connsiteY495" fmla="*/ 2661194 h 4449429"/>
              <a:gd name="connsiteX496" fmla="*/ 2980870 w 18982931"/>
              <a:gd name="connsiteY496" fmla="*/ 3265442 h 4449429"/>
              <a:gd name="connsiteX497" fmla="*/ 3018648 w 18982931"/>
              <a:gd name="connsiteY497" fmla="*/ 3265442 h 4449429"/>
              <a:gd name="connsiteX498" fmla="*/ 3018648 w 18982931"/>
              <a:gd name="connsiteY498" fmla="*/ 2661194 h 4449429"/>
              <a:gd name="connsiteX499" fmla="*/ 2980870 w 18982931"/>
              <a:gd name="connsiteY499" fmla="*/ 2661194 h 4449429"/>
              <a:gd name="connsiteX500" fmla="*/ 16374516 w 18982931"/>
              <a:gd name="connsiteY500" fmla="*/ 2632791 h 4449429"/>
              <a:gd name="connsiteX501" fmla="*/ 16374516 w 18982931"/>
              <a:gd name="connsiteY501" fmla="*/ 3237039 h 4449429"/>
              <a:gd name="connsiteX502" fmla="*/ 16412296 w 18982931"/>
              <a:gd name="connsiteY502" fmla="*/ 3237039 h 4449429"/>
              <a:gd name="connsiteX503" fmla="*/ 16412296 w 18982931"/>
              <a:gd name="connsiteY503" fmla="*/ 2632791 h 4449429"/>
              <a:gd name="connsiteX504" fmla="*/ 16374516 w 18982931"/>
              <a:gd name="connsiteY504" fmla="*/ 2632791 h 4449429"/>
              <a:gd name="connsiteX505" fmla="*/ 16268931 w 18982931"/>
              <a:gd name="connsiteY505" fmla="*/ 2632791 h 4449429"/>
              <a:gd name="connsiteX506" fmla="*/ 16268931 w 18982931"/>
              <a:gd name="connsiteY506" fmla="*/ 3237039 h 4449429"/>
              <a:gd name="connsiteX507" fmla="*/ 16306709 w 18982931"/>
              <a:gd name="connsiteY507" fmla="*/ 3237039 h 4449429"/>
              <a:gd name="connsiteX508" fmla="*/ 16306709 w 18982931"/>
              <a:gd name="connsiteY508" fmla="*/ 2632791 h 4449429"/>
              <a:gd name="connsiteX509" fmla="*/ 16268931 w 18982931"/>
              <a:gd name="connsiteY509" fmla="*/ 2632791 h 4449429"/>
              <a:gd name="connsiteX510" fmla="*/ 16163344 w 18982931"/>
              <a:gd name="connsiteY510" fmla="*/ 2632791 h 4449429"/>
              <a:gd name="connsiteX511" fmla="*/ 16163344 w 18982931"/>
              <a:gd name="connsiteY511" fmla="*/ 3237039 h 4449429"/>
              <a:gd name="connsiteX512" fmla="*/ 16201125 w 18982931"/>
              <a:gd name="connsiteY512" fmla="*/ 3237039 h 4449429"/>
              <a:gd name="connsiteX513" fmla="*/ 16201125 w 18982931"/>
              <a:gd name="connsiteY513" fmla="*/ 2632791 h 4449429"/>
              <a:gd name="connsiteX514" fmla="*/ 16163344 w 18982931"/>
              <a:gd name="connsiteY514" fmla="*/ 2632791 h 4449429"/>
              <a:gd name="connsiteX515" fmla="*/ 16057760 w 18982931"/>
              <a:gd name="connsiteY515" fmla="*/ 2632791 h 4449429"/>
              <a:gd name="connsiteX516" fmla="*/ 16057760 w 18982931"/>
              <a:gd name="connsiteY516" fmla="*/ 3237039 h 4449429"/>
              <a:gd name="connsiteX517" fmla="*/ 16095537 w 18982931"/>
              <a:gd name="connsiteY517" fmla="*/ 3237039 h 4449429"/>
              <a:gd name="connsiteX518" fmla="*/ 16095537 w 18982931"/>
              <a:gd name="connsiteY518" fmla="*/ 2632791 h 4449429"/>
              <a:gd name="connsiteX519" fmla="*/ 16057760 w 18982931"/>
              <a:gd name="connsiteY519" fmla="*/ 2632791 h 4449429"/>
              <a:gd name="connsiteX520" fmla="*/ 16480103 w 18982931"/>
              <a:gd name="connsiteY520" fmla="*/ 2632790 h 4449429"/>
              <a:gd name="connsiteX521" fmla="*/ 16480103 w 18982931"/>
              <a:gd name="connsiteY521" fmla="*/ 3237037 h 4449429"/>
              <a:gd name="connsiteX522" fmla="*/ 16517880 w 18982931"/>
              <a:gd name="connsiteY522" fmla="*/ 3237037 h 4449429"/>
              <a:gd name="connsiteX523" fmla="*/ 16517880 w 18982931"/>
              <a:gd name="connsiteY523" fmla="*/ 2632790 h 4449429"/>
              <a:gd name="connsiteX524" fmla="*/ 16480103 w 18982931"/>
              <a:gd name="connsiteY524" fmla="*/ 2632790 h 4449429"/>
              <a:gd name="connsiteX525" fmla="*/ 1596781 w 18982931"/>
              <a:gd name="connsiteY525" fmla="*/ 2622561 h 4449429"/>
              <a:gd name="connsiteX526" fmla="*/ 1596781 w 18982931"/>
              <a:gd name="connsiteY526" fmla="*/ 2668261 h 4449429"/>
              <a:gd name="connsiteX527" fmla="*/ 1805629 w 18982931"/>
              <a:gd name="connsiteY527" fmla="*/ 2668261 h 4449429"/>
              <a:gd name="connsiteX528" fmla="*/ 1805629 w 18982931"/>
              <a:gd name="connsiteY528" fmla="*/ 2622561 h 4449429"/>
              <a:gd name="connsiteX529" fmla="*/ 1596781 w 18982931"/>
              <a:gd name="connsiteY529" fmla="*/ 2622561 h 4449429"/>
              <a:gd name="connsiteX530" fmla="*/ 1596781 w 18982931"/>
              <a:gd name="connsiteY530" fmla="*/ 2530932 h 4449429"/>
              <a:gd name="connsiteX531" fmla="*/ 1596781 w 18982931"/>
              <a:gd name="connsiteY531" fmla="*/ 2576632 h 4449429"/>
              <a:gd name="connsiteX532" fmla="*/ 1805629 w 18982931"/>
              <a:gd name="connsiteY532" fmla="*/ 2576632 h 4449429"/>
              <a:gd name="connsiteX533" fmla="*/ 1805629 w 18982931"/>
              <a:gd name="connsiteY533" fmla="*/ 2530932 h 4449429"/>
              <a:gd name="connsiteX534" fmla="*/ 1596781 w 18982931"/>
              <a:gd name="connsiteY534" fmla="*/ 2530932 h 4449429"/>
              <a:gd name="connsiteX535" fmla="*/ 1596781 w 18982931"/>
              <a:gd name="connsiteY535" fmla="*/ 2439301 h 4449429"/>
              <a:gd name="connsiteX536" fmla="*/ 1596781 w 18982931"/>
              <a:gd name="connsiteY536" fmla="*/ 2485002 h 4449429"/>
              <a:gd name="connsiteX537" fmla="*/ 1805629 w 18982931"/>
              <a:gd name="connsiteY537" fmla="*/ 2485002 h 4449429"/>
              <a:gd name="connsiteX538" fmla="*/ 1805629 w 18982931"/>
              <a:gd name="connsiteY538" fmla="*/ 2439301 h 4449429"/>
              <a:gd name="connsiteX539" fmla="*/ 1596781 w 18982931"/>
              <a:gd name="connsiteY539" fmla="*/ 2439301 h 4449429"/>
              <a:gd name="connsiteX540" fmla="*/ 17217171 w 18982931"/>
              <a:gd name="connsiteY540" fmla="*/ 2397981 h 4449429"/>
              <a:gd name="connsiteX541" fmla="*/ 17217171 w 18982931"/>
              <a:gd name="connsiteY541" fmla="*/ 2434557 h 4449429"/>
              <a:gd name="connsiteX542" fmla="*/ 17582931 w 18982931"/>
              <a:gd name="connsiteY542" fmla="*/ 2434557 h 4449429"/>
              <a:gd name="connsiteX543" fmla="*/ 17582931 w 18982931"/>
              <a:gd name="connsiteY543" fmla="*/ 2397981 h 4449429"/>
              <a:gd name="connsiteX544" fmla="*/ 17217171 w 18982931"/>
              <a:gd name="connsiteY544" fmla="*/ 2397981 h 4449429"/>
              <a:gd name="connsiteX545" fmla="*/ 9762349 w 18982931"/>
              <a:gd name="connsiteY545" fmla="*/ 2057780 h 4449429"/>
              <a:gd name="connsiteX546" fmla="*/ 9762349 w 18982931"/>
              <a:gd name="connsiteY546" fmla="*/ 2266627 h 4449429"/>
              <a:gd name="connsiteX547" fmla="*/ 9808049 w 18982931"/>
              <a:gd name="connsiteY547" fmla="*/ 2266627 h 4449429"/>
              <a:gd name="connsiteX548" fmla="*/ 9808049 w 18982931"/>
              <a:gd name="connsiteY548" fmla="*/ 2057780 h 4449429"/>
              <a:gd name="connsiteX549" fmla="*/ 9762349 w 18982931"/>
              <a:gd name="connsiteY549" fmla="*/ 2057780 h 4449429"/>
              <a:gd name="connsiteX550" fmla="*/ 9670720 w 18982931"/>
              <a:gd name="connsiteY550" fmla="*/ 2057780 h 4449429"/>
              <a:gd name="connsiteX551" fmla="*/ 9670720 w 18982931"/>
              <a:gd name="connsiteY551" fmla="*/ 2266627 h 4449429"/>
              <a:gd name="connsiteX552" fmla="*/ 9716420 w 18982931"/>
              <a:gd name="connsiteY552" fmla="*/ 2266627 h 4449429"/>
              <a:gd name="connsiteX553" fmla="*/ 9716420 w 18982931"/>
              <a:gd name="connsiteY553" fmla="*/ 2057780 h 4449429"/>
              <a:gd name="connsiteX554" fmla="*/ 9670720 w 18982931"/>
              <a:gd name="connsiteY554" fmla="*/ 2057780 h 4449429"/>
              <a:gd name="connsiteX555" fmla="*/ 9579089 w 18982931"/>
              <a:gd name="connsiteY555" fmla="*/ 2057780 h 4449429"/>
              <a:gd name="connsiteX556" fmla="*/ 9579089 w 18982931"/>
              <a:gd name="connsiteY556" fmla="*/ 2266627 h 4449429"/>
              <a:gd name="connsiteX557" fmla="*/ 9624790 w 18982931"/>
              <a:gd name="connsiteY557" fmla="*/ 2266627 h 4449429"/>
              <a:gd name="connsiteX558" fmla="*/ 9624790 w 18982931"/>
              <a:gd name="connsiteY558" fmla="*/ 2057780 h 4449429"/>
              <a:gd name="connsiteX559" fmla="*/ 9579089 w 18982931"/>
              <a:gd name="connsiteY559" fmla="*/ 2057780 h 4449429"/>
              <a:gd name="connsiteX560" fmla="*/ 9487461 w 18982931"/>
              <a:gd name="connsiteY560" fmla="*/ 2057780 h 4449429"/>
              <a:gd name="connsiteX561" fmla="*/ 9487461 w 18982931"/>
              <a:gd name="connsiteY561" fmla="*/ 2266627 h 4449429"/>
              <a:gd name="connsiteX562" fmla="*/ 9533161 w 18982931"/>
              <a:gd name="connsiteY562" fmla="*/ 2266627 h 4449429"/>
              <a:gd name="connsiteX563" fmla="*/ 9533161 w 18982931"/>
              <a:gd name="connsiteY563" fmla="*/ 2057780 h 4449429"/>
              <a:gd name="connsiteX564" fmla="*/ 9487461 w 18982931"/>
              <a:gd name="connsiteY564" fmla="*/ 2057780 h 4449429"/>
              <a:gd name="connsiteX565" fmla="*/ 9395836 w 18982931"/>
              <a:gd name="connsiteY565" fmla="*/ 2057780 h 4449429"/>
              <a:gd name="connsiteX566" fmla="*/ 9395836 w 18982931"/>
              <a:gd name="connsiteY566" fmla="*/ 2266627 h 4449429"/>
              <a:gd name="connsiteX567" fmla="*/ 9441534 w 18982931"/>
              <a:gd name="connsiteY567" fmla="*/ 2266627 h 4449429"/>
              <a:gd name="connsiteX568" fmla="*/ 9441534 w 18982931"/>
              <a:gd name="connsiteY568" fmla="*/ 2057780 h 4449429"/>
              <a:gd name="connsiteX569" fmla="*/ 9395836 w 18982931"/>
              <a:gd name="connsiteY569" fmla="*/ 2057780 h 4449429"/>
              <a:gd name="connsiteX570" fmla="*/ 9304202 w 18982931"/>
              <a:gd name="connsiteY570" fmla="*/ 2057780 h 4449429"/>
              <a:gd name="connsiteX571" fmla="*/ 9304202 w 18982931"/>
              <a:gd name="connsiteY571" fmla="*/ 2266627 h 4449429"/>
              <a:gd name="connsiteX572" fmla="*/ 9349902 w 18982931"/>
              <a:gd name="connsiteY572" fmla="*/ 2266627 h 4449429"/>
              <a:gd name="connsiteX573" fmla="*/ 9349902 w 18982931"/>
              <a:gd name="connsiteY573" fmla="*/ 2057780 h 4449429"/>
              <a:gd name="connsiteX574" fmla="*/ 9304202 w 18982931"/>
              <a:gd name="connsiteY574" fmla="*/ 2057780 h 4449429"/>
              <a:gd name="connsiteX575" fmla="*/ 9212570 w 18982931"/>
              <a:gd name="connsiteY575" fmla="*/ 2057780 h 4449429"/>
              <a:gd name="connsiteX576" fmla="*/ 9212570 w 18982931"/>
              <a:gd name="connsiteY576" fmla="*/ 2266627 h 4449429"/>
              <a:gd name="connsiteX577" fmla="*/ 9258270 w 18982931"/>
              <a:gd name="connsiteY577" fmla="*/ 2266627 h 4449429"/>
              <a:gd name="connsiteX578" fmla="*/ 9258270 w 18982931"/>
              <a:gd name="connsiteY578" fmla="*/ 2057780 h 4449429"/>
              <a:gd name="connsiteX579" fmla="*/ 9212570 w 18982931"/>
              <a:gd name="connsiteY579" fmla="*/ 2057780 h 4449429"/>
              <a:gd name="connsiteX580" fmla="*/ 14092702 w 18982931"/>
              <a:gd name="connsiteY580" fmla="*/ 1859157 h 4449429"/>
              <a:gd name="connsiteX581" fmla="*/ 14092702 w 18982931"/>
              <a:gd name="connsiteY581" fmla="*/ 1895733 h 4449429"/>
              <a:gd name="connsiteX582" fmla="*/ 14458462 w 18982931"/>
              <a:gd name="connsiteY582" fmla="*/ 1895733 h 4449429"/>
              <a:gd name="connsiteX583" fmla="*/ 14458462 w 18982931"/>
              <a:gd name="connsiteY583" fmla="*/ 1859157 h 4449429"/>
              <a:gd name="connsiteX584" fmla="*/ 14092702 w 18982931"/>
              <a:gd name="connsiteY584" fmla="*/ 1859157 h 4449429"/>
              <a:gd name="connsiteX585" fmla="*/ 17871603 w 18982931"/>
              <a:gd name="connsiteY585" fmla="*/ 1806939 h 4449429"/>
              <a:gd name="connsiteX586" fmla="*/ 17871603 w 18982931"/>
              <a:gd name="connsiteY586" fmla="*/ 1809649 h 4449429"/>
              <a:gd name="connsiteX587" fmla="*/ 17871627 w 18982931"/>
              <a:gd name="connsiteY587" fmla="*/ 1809649 h 4449429"/>
              <a:gd name="connsiteX588" fmla="*/ 17871603 w 18982931"/>
              <a:gd name="connsiteY588" fmla="*/ 1806939 h 4449429"/>
              <a:gd name="connsiteX589" fmla="*/ 18172695 w 18982931"/>
              <a:gd name="connsiteY589" fmla="*/ 1733739 h 4449429"/>
              <a:gd name="connsiteX590" fmla="*/ 18172695 w 18982931"/>
              <a:gd name="connsiteY590" fmla="*/ 1870899 h 4449429"/>
              <a:gd name="connsiteX591" fmla="*/ 18209271 w 18982931"/>
              <a:gd name="connsiteY591" fmla="*/ 1870899 h 4449429"/>
              <a:gd name="connsiteX592" fmla="*/ 18209271 w 18982931"/>
              <a:gd name="connsiteY592" fmla="*/ 1733739 h 4449429"/>
              <a:gd name="connsiteX593" fmla="*/ 18172695 w 18982931"/>
              <a:gd name="connsiteY593" fmla="*/ 1733739 h 4449429"/>
              <a:gd name="connsiteX594" fmla="*/ 18104295 w 18982931"/>
              <a:gd name="connsiteY594" fmla="*/ 1733739 h 4449429"/>
              <a:gd name="connsiteX595" fmla="*/ 18104295 w 18982931"/>
              <a:gd name="connsiteY595" fmla="*/ 1870899 h 4449429"/>
              <a:gd name="connsiteX596" fmla="*/ 18140871 w 18982931"/>
              <a:gd name="connsiteY596" fmla="*/ 1870899 h 4449429"/>
              <a:gd name="connsiteX597" fmla="*/ 18140871 w 18982931"/>
              <a:gd name="connsiteY597" fmla="*/ 1733739 h 4449429"/>
              <a:gd name="connsiteX598" fmla="*/ 18104295 w 18982931"/>
              <a:gd name="connsiteY598" fmla="*/ 1733739 h 4449429"/>
              <a:gd name="connsiteX599" fmla="*/ 18035895 w 18982931"/>
              <a:gd name="connsiteY599" fmla="*/ 1733739 h 4449429"/>
              <a:gd name="connsiteX600" fmla="*/ 18035895 w 18982931"/>
              <a:gd name="connsiteY600" fmla="*/ 1870899 h 4449429"/>
              <a:gd name="connsiteX601" fmla="*/ 18072471 w 18982931"/>
              <a:gd name="connsiteY601" fmla="*/ 1870899 h 4449429"/>
              <a:gd name="connsiteX602" fmla="*/ 18072471 w 18982931"/>
              <a:gd name="connsiteY602" fmla="*/ 1733739 h 4449429"/>
              <a:gd name="connsiteX603" fmla="*/ 18035895 w 18982931"/>
              <a:gd name="connsiteY603" fmla="*/ 1733739 h 4449429"/>
              <a:gd name="connsiteX604" fmla="*/ 17967493 w 18982931"/>
              <a:gd name="connsiteY604" fmla="*/ 1733739 h 4449429"/>
              <a:gd name="connsiteX605" fmla="*/ 17967493 w 18982931"/>
              <a:gd name="connsiteY605" fmla="*/ 1870899 h 4449429"/>
              <a:gd name="connsiteX606" fmla="*/ 18004069 w 18982931"/>
              <a:gd name="connsiteY606" fmla="*/ 1870899 h 4449429"/>
              <a:gd name="connsiteX607" fmla="*/ 18004069 w 18982931"/>
              <a:gd name="connsiteY607" fmla="*/ 1733739 h 4449429"/>
              <a:gd name="connsiteX608" fmla="*/ 17967493 w 18982931"/>
              <a:gd name="connsiteY608" fmla="*/ 1733739 h 4449429"/>
              <a:gd name="connsiteX609" fmla="*/ 14251161 w 18982931"/>
              <a:gd name="connsiteY609" fmla="*/ 868400 h 4449429"/>
              <a:gd name="connsiteX610" fmla="*/ 14251161 w 18982931"/>
              <a:gd name="connsiteY610" fmla="*/ 1005560 h 4449429"/>
              <a:gd name="connsiteX611" fmla="*/ 14287737 w 18982931"/>
              <a:gd name="connsiteY611" fmla="*/ 1005560 h 4449429"/>
              <a:gd name="connsiteX612" fmla="*/ 14287737 w 18982931"/>
              <a:gd name="connsiteY612" fmla="*/ 868400 h 4449429"/>
              <a:gd name="connsiteX613" fmla="*/ 14251161 w 18982931"/>
              <a:gd name="connsiteY613" fmla="*/ 868400 h 4449429"/>
              <a:gd name="connsiteX614" fmla="*/ 14182760 w 18982931"/>
              <a:gd name="connsiteY614" fmla="*/ 868400 h 4449429"/>
              <a:gd name="connsiteX615" fmla="*/ 14182760 w 18982931"/>
              <a:gd name="connsiteY615" fmla="*/ 1005560 h 4449429"/>
              <a:gd name="connsiteX616" fmla="*/ 14219336 w 18982931"/>
              <a:gd name="connsiteY616" fmla="*/ 1005560 h 4449429"/>
              <a:gd name="connsiteX617" fmla="*/ 14219336 w 18982931"/>
              <a:gd name="connsiteY617" fmla="*/ 868400 h 4449429"/>
              <a:gd name="connsiteX618" fmla="*/ 14182760 w 18982931"/>
              <a:gd name="connsiteY618" fmla="*/ 868400 h 4449429"/>
              <a:gd name="connsiteX619" fmla="*/ 14114359 w 18982931"/>
              <a:gd name="connsiteY619" fmla="*/ 868400 h 4449429"/>
              <a:gd name="connsiteX620" fmla="*/ 14114359 w 18982931"/>
              <a:gd name="connsiteY620" fmla="*/ 1005560 h 4449429"/>
              <a:gd name="connsiteX621" fmla="*/ 14150935 w 18982931"/>
              <a:gd name="connsiteY621" fmla="*/ 1005560 h 4449429"/>
              <a:gd name="connsiteX622" fmla="*/ 14150935 w 18982931"/>
              <a:gd name="connsiteY622" fmla="*/ 868400 h 4449429"/>
              <a:gd name="connsiteX623" fmla="*/ 14114359 w 18982931"/>
              <a:gd name="connsiteY623" fmla="*/ 868400 h 4449429"/>
              <a:gd name="connsiteX624" fmla="*/ 4788216 w 18982931"/>
              <a:gd name="connsiteY624" fmla="*/ 807315 h 4449429"/>
              <a:gd name="connsiteX625" fmla="*/ 4788216 w 18982931"/>
              <a:gd name="connsiteY625" fmla="*/ 944475 h 4449429"/>
              <a:gd name="connsiteX626" fmla="*/ 4824792 w 18982931"/>
              <a:gd name="connsiteY626" fmla="*/ 944475 h 4449429"/>
              <a:gd name="connsiteX627" fmla="*/ 4824792 w 18982931"/>
              <a:gd name="connsiteY627" fmla="*/ 807315 h 4449429"/>
              <a:gd name="connsiteX628" fmla="*/ 4788216 w 18982931"/>
              <a:gd name="connsiteY628" fmla="*/ 807315 h 4449429"/>
              <a:gd name="connsiteX629" fmla="*/ 4719815 w 18982931"/>
              <a:gd name="connsiteY629" fmla="*/ 807315 h 4449429"/>
              <a:gd name="connsiteX630" fmla="*/ 4719815 w 18982931"/>
              <a:gd name="connsiteY630" fmla="*/ 944475 h 4449429"/>
              <a:gd name="connsiteX631" fmla="*/ 4756391 w 18982931"/>
              <a:gd name="connsiteY631" fmla="*/ 944475 h 4449429"/>
              <a:gd name="connsiteX632" fmla="*/ 4756391 w 18982931"/>
              <a:gd name="connsiteY632" fmla="*/ 807315 h 4449429"/>
              <a:gd name="connsiteX633" fmla="*/ 4719815 w 18982931"/>
              <a:gd name="connsiteY633" fmla="*/ 807315 h 4449429"/>
              <a:gd name="connsiteX634" fmla="*/ 4651414 w 18982931"/>
              <a:gd name="connsiteY634" fmla="*/ 807315 h 4449429"/>
              <a:gd name="connsiteX635" fmla="*/ 4651414 w 18982931"/>
              <a:gd name="connsiteY635" fmla="*/ 944475 h 4449429"/>
              <a:gd name="connsiteX636" fmla="*/ 4687992 w 18982931"/>
              <a:gd name="connsiteY636" fmla="*/ 944475 h 4449429"/>
              <a:gd name="connsiteX637" fmla="*/ 4687992 w 18982931"/>
              <a:gd name="connsiteY637" fmla="*/ 807315 h 4449429"/>
              <a:gd name="connsiteX638" fmla="*/ 4651414 w 18982931"/>
              <a:gd name="connsiteY638" fmla="*/ 807315 h 4449429"/>
              <a:gd name="connsiteX639" fmla="*/ 2212838 w 18982931"/>
              <a:gd name="connsiteY639" fmla="*/ 748887 h 4449429"/>
              <a:gd name="connsiteX640" fmla="*/ 2212838 w 18982931"/>
              <a:gd name="connsiteY640" fmla="*/ 886047 h 4449429"/>
              <a:gd name="connsiteX641" fmla="*/ 2249414 w 18982931"/>
              <a:gd name="connsiteY641" fmla="*/ 886047 h 4449429"/>
              <a:gd name="connsiteX642" fmla="*/ 2249414 w 18982931"/>
              <a:gd name="connsiteY642" fmla="*/ 748887 h 4449429"/>
              <a:gd name="connsiteX643" fmla="*/ 2212838 w 18982931"/>
              <a:gd name="connsiteY643" fmla="*/ 748887 h 4449429"/>
              <a:gd name="connsiteX644" fmla="*/ 2144438 w 18982931"/>
              <a:gd name="connsiteY644" fmla="*/ 748887 h 4449429"/>
              <a:gd name="connsiteX645" fmla="*/ 2144438 w 18982931"/>
              <a:gd name="connsiteY645" fmla="*/ 886047 h 4449429"/>
              <a:gd name="connsiteX646" fmla="*/ 2181014 w 18982931"/>
              <a:gd name="connsiteY646" fmla="*/ 886047 h 4449429"/>
              <a:gd name="connsiteX647" fmla="*/ 2181014 w 18982931"/>
              <a:gd name="connsiteY647" fmla="*/ 748887 h 4449429"/>
              <a:gd name="connsiteX648" fmla="*/ 2144438 w 18982931"/>
              <a:gd name="connsiteY648" fmla="*/ 748887 h 4449429"/>
              <a:gd name="connsiteX649" fmla="*/ 2076037 w 18982931"/>
              <a:gd name="connsiteY649" fmla="*/ 748887 h 4449429"/>
              <a:gd name="connsiteX650" fmla="*/ 2076037 w 18982931"/>
              <a:gd name="connsiteY650" fmla="*/ 886047 h 4449429"/>
              <a:gd name="connsiteX651" fmla="*/ 2112612 w 18982931"/>
              <a:gd name="connsiteY651" fmla="*/ 886047 h 4449429"/>
              <a:gd name="connsiteX652" fmla="*/ 2112612 w 18982931"/>
              <a:gd name="connsiteY652" fmla="*/ 748887 h 4449429"/>
              <a:gd name="connsiteX653" fmla="*/ 2076037 w 18982931"/>
              <a:gd name="connsiteY653" fmla="*/ 748887 h 4449429"/>
              <a:gd name="connsiteX654" fmla="*/ 2007635 w 18982931"/>
              <a:gd name="connsiteY654" fmla="*/ 748887 h 4449429"/>
              <a:gd name="connsiteX655" fmla="*/ 2007635 w 18982931"/>
              <a:gd name="connsiteY655" fmla="*/ 886047 h 4449429"/>
              <a:gd name="connsiteX656" fmla="*/ 2044211 w 18982931"/>
              <a:gd name="connsiteY656" fmla="*/ 886047 h 4449429"/>
              <a:gd name="connsiteX657" fmla="*/ 2044211 w 18982931"/>
              <a:gd name="connsiteY657" fmla="*/ 748887 h 4449429"/>
              <a:gd name="connsiteX658" fmla="*/ 2007635 w 18982931"/>
              <a:gd name="connsiteY658" fmla="*/ 748887 h 4449429"/>
              <a:gd name="connsiteX659" fmla="*/ 17088019 w 18982931"/>
              <a:gd name="connsiteY659" fmla="*/ 737716 h 4449429"/>
              <a:gd name="connsiteX660" fmla="*/ 17088019 w 18982931"/>
              <a:gd name="connsiteY660" fmla="*/ 825107 h 4449429"/>
              <a:gd name="connsiteX661" fmla="*/ 17124595 w 18982931"/>
              <a:gd name="connsiteY661" fmla="*/ 825107 h 4449429"/>
              <a:gd name="connsiteX662" fmla="*/ 17124595 w 18982931"/>
              <a:gd name="connsiteY662" fmla="*/ 737716 h 4449429"/>
              <a:gd name="connsiteX663" fmla="*/ 17088019 w 18982931"/>
              <a:gd name="connsiteY663" fmla="*/ 737716 h 4449429"/>
              <a:gd name="connsiteX664" fmla="*/ 17021803 w 18982931"/>
              <a:gd name="connsiteY664" fmla="*/ 737716 h 4449429"/>
              <a:gd name="connsiteX665" fmla="*/ 17021803 w 18982931"/>
              <a:gd name="connsiteY665" fmla="*/ 825107 h 4449429"/>
              <a:gd name="connsiteX666" fmla="*/ 17058379 w 18982931"/>
              <a:gd name="connsiteY666" fmla="*/ 825107 h 4449429"/>
              <a:gd name="connsiteX667" fmla="*/ 17058379 w 18982931"/>
              <a:gd name="connsiteY667" fmla="*/ 737716 h 4449429"/>
              <a:gd name="connsiteX668" fmla="*/ 17021803 w 18982931"/>
              <a:gd name="connsiteY668" fmla="*/ 737716 h 4449429"/>
              <a:gd name="connsiteX669" fmla="*/ 16955591 w 18982931"/>
              <a:gd name="connsiteY669" fmla="*/ 737716 h 4449429"/>
              <a:gd name="connsiteX670" fmla="*/ 16955591 w 18982931"/>
              <a:gd name="connsiteY670" fmla="*/ 825107 h 4449429"/>
              <a:gd name="connsiteX671" fmla="*/ 16992167 w 18982931"/>
              <a:gd name="connsiteY671" fmla="*/ 825107 h 4449429"/>
              <a:gd name="connsiteX672" fmla="*/ 16992167 w 18982931"/>
              <a:gd name="connsiteY672" fmla="*/ 737716 h 4449429"/>
              <a:gd name="connsiteX673" fmla="*/ 16955591 w 18982931"/>
              <a:gd name="connsiteY673" fmla="*/ 737716 h 4449429"/>
              <a:gd name="connsiteX674" fmla="*/ 16889375 w 18982931"/>
              <a:gd name="connsiteY674" fmla="*/ 737716 h 4449429"/>
              <a:gd name="connsiteX675" fmla="*/ 16889375 w 18982931"/>
              <a:gd name="connsiteY675" fmla="*/ 825107 h 4449429"/>
              <a:gd name="connsiteX676" fmla="*/ 16925951 w 18982931"/>
              <a:gd name="connsiteY676" fmla="*/ 825107 h 4449429"/>
              <a:gd name="connsiteX677" fmla="*/ 16925951 w 18982931"/>
              <a:gd name="connsiteY677" fmla="*/ 737716 h 4449429"/>
              <a:gd name="connsiteX678" fmla="*/ 16889375 w 18982931"/>
              <a:gd name="connsiteY678" fmla="*/ 737716 h 4449429"/>
              <a:gd name="connsiteX679" fmla="*/ 16823163 w 18982931"/>
              <a:gd name="connsiteY679" fmla="*/ 737716 h 4449429"/>
              <a:gd name="connsiteX680" fmla="*/ 16823163 w 18982931"/>
              <a:gd name="connsiteY680" fmla="*/ 825107 h 4449429"/>
              <a:gd name="connsiteX681" fmla="*/ 16859739 w 18982931"/>
              <a:gd name="connsiteY681" fmla="*/ 825107 h 4449429"/>
              <a:gd name="connsiteX682" fmla="*/ 16859739 w 18982931"/>
              <a:gd name="connsiteY682" fmla="*/ 737716 h 4449429"/>
              <a:gd name="connsiteX683" fmla="*/ 16823163 w 18982931"/>
              <a:gd name="connsiteY683" fmla="*/ 737716 h 4449429"/>
              <a:gd name="connsiteX684" fmla="*/ 16756948 w 18982931"/>
              <a:gd name="connsiteY684" fmla="*/ 737716 h 4449429"/>
              <a:gd name="connsiteX685" fmla="*/ 16756948 w 18982931"/>
              <a:gd name="connsiteY685" fmla="*/ 825107 h 4449429"/>
              <a:gd name="connsiteX686" fmla="*/ 16793523 w 18982931"/>
              <a:gd name="connsiteY686" fmla="*/ 825107 h 4449429"/>
              <a:gd name="connsiteX687" fmla="*/ 16793523 w 18982931"/>
              <a:gd name="connsiteY687" fmla="*/ 737716 h 4449429"/>
              <a:gd name="connsiteX688" fmla="*/ 16756948 w 18982931"/>
              <a:gd name="connsiteY688" fmla="*/ 737716 h 4449429"/>
              <a:gd name="connsiteX689" fmla="*/ 13739104 w 18982931"/>
              <a:gd name="connsiteY689" fmla="*/ 0 h 4449429"/>
              <a:gd name="connsiteX690" fmla="*/ 13842002 w 18982931"/>
              <a:gd name="connsiteY690" fmla="*/ 0 h 4449429"/>
              <a:gd name="connsiteX691" fmla="*/ 13883163 w 18982931"/>
              <a:gd name="connsiteY691" fmla="*/ 428067 h 4449429"/>
              <a:gd name="connsiteX692" fmla="*/ 13883163 w 18982931"/>
              <a:gd name="connsiteY692" fmla="*/ 456882 h 4449429"/>
              <a:gd name="connsiteX693" fmla="*/ 13907863 w 18982931"/>
              <a:gd name="connsiteY693" fmla="*/ 954919 h 4449429"/>
              <a:gd name="connsiteX694" fmla="*/ 13911978 w 18982931"/>
              <a:gd name="connsiteY694" fmla="*/ 1679340 h 4449429"/>
              <a:gd name="connsiteX695" fmla="*/ 13916091 w 18982931"/>
              <a:gd name="connsiteY695" fmla="*/ 2058015 h 4449429"/>
              <a:gd name="connsiteX696" fmla="*/ 13936673 w 18982931"/>
              <a:gd name="connsiteY696" fmla="*/ 2086829 h 4449429"/>
              <a:gd name="connsiteX697" fmla="*/ 13953138 w 18982931"/>
              <a:gd name="connsiteY697" fmla="*/ 2058015 h 4449429"/>
              <a:gd name="connsiteX698" fmla="*/ 13953138 w 18982931"/>
              <a:gd name="connsiteY698" fmla="*/ 1955115 h 4449429"/>
              <a:gd name="connsiteX699" fmla="*/ 13965483 w 18982931"/>
              <a:gd name="connsiteY699" fmla="*/ 1922188 h 4449429"/>
              <a:gd name="connsiteX700" fmla="*/ 13986066 w 18982931"/>
              <a:gd name="connsiteY700" fmla="*/ 1876909 h 4449429"/>
              <a:gd name="connsiteX701" fmla="*/ 13986066 w 18982931"/>
              <a:gd name="connsiteY701" fmla="*/ 1625834 h 4449429"/>
              <a:gd name="connsiteX702" fmla="*/ 14051922 w 18982931"/>
              <a:gd name="connsiteY702" fmla="*/ 1617602 h 4449429"/>
              <a:gd name="connsiteX703" fmla="*/ 14047992 w 18982931"/>
              <a:gd name="connsiteY703" fmla="*/ 1005560 h 4449429"/>
              <a:gd name="connsiteX704" fmla="*/ 14082534 w 18982931"/>
              <a:gd name="connsiteY704" fmla="*/ 1005560 h 4449429"/>
              <a:gd name="connsiteX705" fmla="*/ 14082534 w 18982931"/>
              <a:gd name="connsiteY705" fmla="*/ 868400 h 4449429"/>
              <a:gd name="connsiteX706" fmla="*/ 14047111 w 18982931"/>
              <a:gd name="connsiteY706" fmla="*/ 868400 h 4449429"/>
              <a:gd name="connsiteX707" fmla="*/ 14046442 w 18982931"/>
              <a:gd name="connsiteY707" fmla="*/ 764191 h 4449429"/>
              <a:gd name="connsiteX708" fmla="*/ 14187749 w 18982931"/>
              <a:gd name="connsiteY708" fmla="*/ 436300 h 4449429"/>
              <a:gd name="connsiteX709" fmla="*/ 14212445 w 18982931"/>
              <a:gd name="connsiteY709" fmla="*/ 411603 h 4449429"/>
              <a:gd name="connsiteX710" fmla="*/ 14410015 w 18982931"/>
              <a:gd name="connsiteY710" fmla="*/ 444532 h 4449429"/>
              <a:gd name="connsiteX711" fmla="*/ 14442947 w 18982931"/>
              <a:gd name="connsiteY711" fmla="*/ 275776 h 4449429"/>
              <a:gd name="connsiteX712" fmla="*/ 14479990 w 18982931"/>
              <a:gd name="connsiteY712" fmla="*/ 246961 h 4449429"/>
              <a:gd name="connsiteX713" fmla="*/ 14517032 w 18982931"/>
              <a:gd name="connsiteY713" fmla="*/ 271658 h 4449429"/>
              <a:gd name="connsiteX714" fmla="*/ 14574655 w 18982931"/>
              <a:gd name="connsiteY714" fmla="*/ 522739 h 4449429"/>
              <a:gd name="connsiteX715" fmla="*/ 14603469 w 18982931"/>
              <a:gd name="connsiteY715" fmla="*/ 1123678 h 4449429"/>
              <a:gd name="connsiteX716" fmla="*/ 14603469 w 18982931"/>
              <a:gd name="connsiteY716" fmla="*/ 1617602 h 4449429"/>
              <a:gd name="connsiteX717" fmla="*/ 14595237 w 18982931"/>
              <a:gd name="connsiteY717" fmla="*/ 1683457 h 4449429"/>
              <a:gd name="connsiteX718" fmla="*/ 14607589 w 18982931"/>
              <a:gd name="connsiteY718" fmla="*/ 1753429 h 4449429"/>
              <a:gd name="connsiteX719" fmla="*/ 14656976 w 18982931"/>
              <a:gd name="connsiteY719" fmla="*/ 1753429 h 4449429"/>
              <a:gd name="connsiteX720" fmla="*/ 14706369 w 18982931"/>
              <a:gd name="connsiteY720" fmla="*/ 1568210 h 4449429"/>
              <a:gd name="connsiteX721" fmla="*/ 14722833 w 18982931"/>
              <a:gd name="connsiteY721" fmla="*/ 1568210 h 4449429"/>
              <a:gd name="connsiteX722" fmla="*/ 14768111 w 18982931"/>
              <a:gd name="connsiteY722" fmla="*/ 1753429 h 4449429"/>
              <a:gd name="connsiteX723" fmla="*/ 14875128 w 18982931"/>
              <a:gd name="connsiteY723" fmla="*/ 1753429 h 4449429"/>
              <a:gd name="connsiteX724" fmla="*/ 14883360 w 18982931"/>
              <a:gd name="connsiteY724" fmla="*/ 1827516 h 4449429"/>
              <a:gd name="connsiteX725" fmla="*/ 14940984 w 18982931"/>
              <a:gd name="connsiteY725" fmla="*/ 1827516 h 4449429"/>
              <a:gd name="connsiteX726" fmla="*/ 15019191 w 18982931"/>
              <a:gd name="connsiteY726" fmla="*/ 1625834 h 4449429"/>
              <a:gd name="connsiteX727" fmla="*/ 15043883 w 18982931"/>
              <a:gd name="connsiteY727" fmla="*/ 1090750 h 4449429"/>
              <a:gd name="connsiteX728" fmla="*/ 15134436 w 18982931"/>
              <a:gd name="connsiteY728" fmla="*/ 1000197 h 4449429"/>
              <a:gd name="connsiteX729" fmla="*/ 15212643 w 18982931"/>
              <a:gd name="connsiteY729" fmla="*/ 1078400 h 4449429"/>
              <a:gd name="connsiteX730" fmla="*/ 15212643 w 18982931"/>
              <a:gd name="connsiteY730" fmla="*/ 1152488 h 4449429"/>
              <a:gd name="connsiteX731" fmla="*/ 15224993 w 18982931"/>
              <a:gd name="connsiteY731" fmla="*/ 1119560 h 4449429"/>
              <a:gd name="connsiteX732" fmla="*/ 15237338 w 18982931"/>
              <a:gd name="connsiteY732" fmla="*/ 563899 h 4449429"/>
              <a:gd name="connsiteX733" fmla="*/ 15290845 w 18982931"/>
              <a:gd name="connsiteY733" fmla="*/ 382793 h 4449429"/>
              <a:gd name="connsiteX734" fmla="*/ 15323772 w 18982931"/>
              <a:gd name="connsiteY734" fmla="*/ 300473 h 4449429"/>
              <a:gd name="connsiteX735" fmla="*/ 15364932 w 18982931"/>
              <a:gd name="connsiteY735" fmla="*/ 259313 h 4449429"/>
              <a:gd name="connsiteX736" fmla="*/ 15389634 w 18982931"/>
              <a:gd name="connsiteY736" fmla="*/ 296354 h 4449429"/>
              <a:gd name="connsiteX737" fmla="*/ 15401979 w 18982931"/>
              <a:gd name="connsiteY737" fmla="*/ 411603 h 4449429"/>
              <a:gd name="connsiteX738" fmla="*/ 15451371 w 18982931"/>
              <a:gd name="connsiteY738" fmla="*/ 703843 h 4449429"/>
              <a:gd name="connsiteX739" fmla="*/ 15455486 w 18982931"/>
              <a:gd name="connsiteY739" fmla="*/ 1173070 h 4449429"/>
              <a:gd name="connsiteX740" fmla="*/ 15455486 w 18982931"/>
              <a:gd name="connsiteY740" fmla="*/ 1238927 h 4449429"/>
              <a:gd name="connsiteX741" fmla="*/ 15727143 w 18982931"/>
              <a:gd name="connsiteY741" fmla="*/ 1238927 h 4449429"/>
              <a:gd name="connsiteX742" fmla="*/ 15727143 w 18982931"/>
              <a:gd name="connsiteY742" fmla="*/ 1465306 h 4449429"/>
              <a:gd name="connsiteX743" fmla="*/ 15772422 w 18982931"/>
              <a:gd name="connsiteY743" fmla="*/ 1469425 h 4449429"/>
              <a:gd name="connsiteX744" fmla="*/ 15850624 w 18982931"/>
              <a:gd name="connsiteY744" fmla="*/ 1551745 h 4449429"/>
              <a:gd name="connsiteX745" fmla="*/ 15850624 w 18982931"/>
              <a:gd name="connsiteY745" fmla="*/ 2224712 h 4449429"/>
              <a:gd name="connsiteX746" fmla="*/ 15923336 w 18982931"/>
              <a:gd name="connsiteY746" fmla="*/ 2224712 h 4449429"/>
              <a:gd name="connsiteX747" fmla="*/ 15924718 w 18982931"/>
              <a:gd name="connsiteY747" fmla="*/ 2177381 h 4449429"/>
              <a:gd name="connsiteX748" fmla="*/ 15982338 w 18982931"/>
              <a:gd name="connsiteY748" fmla="*/ 2103294 h 4449429"/>
              <a:gd name="connsiteX749" fmla="*/ 15986455 w 18982931"/>
              <a:gd name="connsiteY749" fmla="*/ 2045669 h 4449429"/>
              <a:gd name="connsiteX750" fmla="*/ 16002920 w 18982931"/>
              <a:gd name="connsiteY750" fmla="*/ 2033319 h 4449429"/>
              <a:gd name="connsiteX751" fmla="*/ 16015265 w 18982931"/>
              <a:gd name="connsiteY751" fmla="*/ 2041550 h 4449429"/>
              <a:gd name="connsiteX752" fmla="*/ 16056425 w 18982931"/>
              <a:gd name="connsiteY752" fmla="*/ 2210310 h 4449429"/>
              <a:gd name="connsiteX753" fmla="*/ 16056425 w 18982931"/>
              <a:gd name="connsiteY753" fmla="*/ 2276166 h 4449429"/>
              <a:gd name="connsiteX754" fmla="*/ 16077008 w 18982931"/>
              <a:gd name="connsiteY754" fmla="*/ 2276166 h 4449429"/>
              <a:gd name="connsiteX755" fmla="*/ 16097587 w 18982931"/>
              <a:gd name="connsiteY755" fmla="*/ 1938652 h 4449429"/>
              <a:gd name="connsiteX756" fmla="*/ 16122282 w 18982931"/>
              <a:gd name="connsiteY756" fmla="*/ 1934533 h 4449429"/>
              <a:gd name="connsiteX757" fmla="*/ 16155210 w 18982931"/>
              <a:gd name="connsiteY757" fmla="*/ 1938652 h 4449429"/>
              <a:gd name="connsiteX758" fmla="*/ 16155210 w 18982931"/>
              <a:gd name="connsiteY758" fmla="*/ 2272048 h 4449429"/>
              <a:gd name="connsiteX759" fmla="*/ 16175792 w 18982931"/>
              <a:gd name="connsiteY759" fmla="*/ 2276166 h 4449429"/>
              <a:gd name="connsiteX760" fmla="*/ 16192257 w 18982931"/>
              <a:gd name="connsiteY760" fmla="*/ 2243238 h 4449429"/>
              <a:gd name="connsiteX761" fmla="*/ 16192257 w 18982931"/>
              <a:gd name="connsiteY761" fmla="*/ 1992158 h 4449429"/>
              <a:gd name="connsiteX762" fmla="*/ 16192257 w 18982931"/>
              <a:gd name="connsiteY762" fmla="*/ 1774011 h 4449429"/>
              <a:gd name="connsiteX763" fmla="*/ 16488610 w 18982931"/>
              <a:gd name="connsiteY763" fmla="*/ 1774011 h 4449429"/>
              <a:gd name="connsiteX764" fmla="*/ 16538004 w 18982931"/>
              <a:gd name="connsiteY764" fmla="*/ 1823403 h 4449429"/>
              <a:gd name="connsiteX765" fmla="*/ 16538004 w 18982931"/>
              <a:gd name="connsiteY765" fmla="*/ 2029205 h 4449429"/>
              <a:gd name="connsiteX766" fmla="*/ 16550349 w 18982931"/>
              <a:gd name="connsiteY766" fmla="*/ 2033319 h 4449429"/>
              <a:gd name="connsiteX767" fmla="*/ 16566812 w 18982931"/>
              <a:gd name="connsiteY767" fmla="*/ 1992158 h 4449429"/>
              <a:gd name="connsiteX768" fmla="*/ 16570932 w 18982931"/>
              <a:gd name="connsiteY768" fmla="*/ 1695804 h 4449429"/>
              <a:gd name="connsiteX769" fmla="*/ 16566812 w 18982931"/>
              <a:gd name="connsiteY769" fmla="*/ 773813 h 4449429"/>
              <a:gd name="connsiteX770" fmla="*/ 16636788 w 18982931"/>
              <a:gd name="connsiteY770" fmla="*/ 646219 h 4449429"/>
              <a:gd name="connsiteX771" fmla="*/ 16723226 w 18982931"/>
              <a:gd name="connsiteY771" fmla="*/ 514506 h 4449429"/>
              <a:gd name="connsiteX772" fmla="*/ 16743805 w 18982931"/>
              <a:gd name="connsiteY772" fmla="*/ 481577 h 4449429"/>
              <a:gd name="connsiteX773" fmla="*/ 16817899 w 18982931"/>
              <a:gd name="connsiteY773" fmla="*/ 329283 h 4449429"/>
              <a:gd name="connsiteX774" fmla="*/ 16842595 w 18982931"/>
              <a:gd name="connsiteY774" fmla="*/ 275776 h 4449429"/>
              <a:gd name="connsiteX775" fmla="*/ 16859059 w 18982931"/>
              <a:gd name="connsiteY775" fmla="*/ 279891 h 4449429"/>
              <a:gd name="connsiteX776" fmla="*/ 16859059 w 18982931"/>
              <a:gd name="connsiteY776" fmla="*/ 337515 h 4449429"/>
              <a:gd name="connsiteX777" fmla="*/ 16867291 w 18982931"/>
              <a:gd name="connsiteY777" fmla="*/ 382793 h 4449429"/>
              <a:gd name="connsiteX778" fmla="*/ 16966075 w 18982931"/>
              <a:gd name="connsiteY778" fmla="*/ 436300 h 4449429"/>
              <a:gd name="connsiteX779" fmla="*/ 17031935 w 18982931"/>
              <a:gd name="connsiteY779" fmla="*/ 526852 h 4449429"/>
              <a:gd name="connsiteX780" fmla="*/ 17031935 w 18982931"/>
              <a:gd name="connsiteY780" fmla="*/ 596826 h 4449429"/>
              <a:gd name="connsiteX781" fmla="*/ 17060743 w 18982931"/>
              <a:gd name="connsiteY781" fmla="*/ 600941 h 4449429"/>
              <a:gd name="connsiteX782" fmla="*/ 17147183 w 18982931"/>
              <a:gd name="connsiteY782" fmla="*/ 691493 h 4449429"/>
              <a:gd name="connsiteX783" fmla="*/ 17147219 w 18982931"/>
              <a:gd name="connsiteY783" fmla="*/ 704240 h 4449429"/>
              <a:gd name="connsiteX784" fmla="*/ 17148515 w 18982931"/>
              <a:gd name="connsiteY784" fmla="*/ 704240 h 4449429"/>
              <a:gd name="connsiteX785" fmla="*/ 17148515 w 18982931"/>
              <a:gd name="connsiteY785" fmla="*/ 880086 h 4449429"/>
              <a:gd name="connsiteX786" fmla="*/ 17147731 w 18982931"/>
              <a:gd name="connsiteY786" fmla="*/ 880086 h 4449429"/>
              <a:gd name="connsiteX787" fmla="*/ 17151295 w 18982931"/>
              <a:gd name="connsiteY787" fmla="*/ 2103294 h 4449429"/>
              <a:gd name="connsiteX788" fmla="*/ 17151295 w 18982931"/>
              <a:gd name="connsiteY788" fmla="*/ 2152686 h 4449429"/>
              <a:gd name="connsiteX789" fmla="*/ 17225383 w 18982931"/>
              <a:gd name="connsiteY789" fmla="*/ 2152686 h 4449429"/>
              <a:gd name="connsiteX790" fmla="*/ 17225383 w 18982931"/>
              <a:gd name="connsiteY790" fmla="*/ 1811053 h 4449429"/>
              <a:gd name="connsiteX791" fmla="*/ 17307703 w 18982931"/>
              <a:gd name="connsiteY791" fmla="*/ 1757546 h 4449429"/>
              <a:gd name="connsiteX792" fmla="*/ 17307703 w 18982931"/>
              <a:gd name="connsiteY792" fmla="*/ 1889260 h 4449429"/>
              <a:gd name="connsiteX793" fmla="*/ 17336519 w 18982931"/>
              <a:gd name="connsiteY793" fmla="*/ 1926302 h 4449429"/>
              <a:gd name="connsiteX794" fmla="*/ 17381799 w 18982931"/>
              <a:gd name="connsiteY794" fmla="*/ 1975695 h 4449429"/>
              <a:gd name="connsiteX795" fmla="*/ 17381799 w 18982931"/>
              <a:gd name="connsiteY795" fmla="*/ 2165031 h 4449429"/>
              <a:gd name="connsiteX796" fmla="*/ 17562899 w 18982931"/>
              <a:gd name="connsiteY796" fmla="*/ 2165031 h 4449429"/>
              <a:gd name="connsiteX797" fmla="*/ 17562899 w 18982931"/>
              <a:gd name="connsiteY797" fmla="*/ 2329673 h 4449429"/>
              <a:gd name="connsiteX798" fmla="*/ 17575251 w 18982931"/>
              <a:gd name="connsiteY798" fmla="*/ 2329673 h 4449429"/>
              <a:gd name="connsiteX799" fmla="*/ 17575251 w 18982931"/>
              <a:gd name="connsiteY799" fmla="*/ 2127989 h 4449429"/>
              <a:gd name="connsiteX800" fmla="*/ 17591711 w 18982931"/>
              <a:gd name="connsiteY800" fmla="*/ 1609370 h 4449429"/>
              <a:gd name="connsiteX801" fmla="*/ 17604059 w 18982931"/>
              <a:gd name="connsiteY801" fmla="*/ 1584673 h 4449429"/>
              <a:gd name="connsiteX802" fmla="*/ 17711083 w 18982931"/>
              <a:gd name="connsiteY802" fmla="*/ 1580555 h 4449429"/>
              <a:gd name="connsiteX803" fmla="*/ 17735775 w 18982931"/>
              <a:gd name="connsiteY803" fmla="*/ 1609370 h 4449429"/>
              <a:gd name="connsiteX804" fmla="*/ 17772819 w 18982931"/>
              <a:gd name="connsiteY804" fmla="*/ 1613483 h 4449429"/>
              <a:gd name="connsiteX805" fmla="*/ 17768699 w 18982931"/>
              <a:gd name="connsiteY805" fmla="*/ 1559977 h 4449429"/>
              <a:gd name="connsiteX806" fmla="*/ 17772819 w 18982931"/>
              <a:gd name="connsiteY806" fmla="*/ 1531163 h 4449429"/>
              <a:gd name="connsiteX807" fmla="*/ 17797515 w 18982931"/>
              <a:gd name="connsiteY807" fmla="*/ 1469425 h 4449429"/>
              <a:gd name="connsiteX808" fmla="*/ 17797515 w 18982931"/>
              <a:gd name="connsiteY808" fmla="*/ 1374754 h 4449429"/>
              <a:gd name="connsiteX809" fmla="*/ 17813979 w 18982931"/>
              <a:gd name="connsiteY809" fmla="*/ 1374754 h 4449429"/>
              <a:gd name="connsiteX810" fmla="*/ 17834559 w 18982931"/>
              <a:gd name="connsiteY810" fmla="*/ 1424146 h 4449429"/>
              <a:gd name="connsiteX811" fmla="*/ 17912763 w 18982931"/>
              <a:gd name="connsiteY811" fmla="*/ 1378872 h 4449429"/>
              <a:gd name="connsiteX812" fmla="*/ 18069171 w 18982931"/>
              <a:gd name="connsiteY812" fmla="*/ 1415914 h 4449429"/>
              <a:gd name="connsiteX813" fmla="*/ 18069171 w 18982931"/>
              <a:gd name="connsiteY813" fmla="*/ 1576442 h 4449429"/>
              <a:gd name="connsiteX814" fmla="*/ 18237927 w 18982931"/>
              <a:gd name="connsiteY814" fmla="*/ 1576442 h 4449429"/>
              <a:gd name="connsiteX815" fmla="*/ 18237927 w 18982931"/>
              <a:gd name="connsiteY815" fmla="*/ 1642297 h 4449429"/>
              <a:gd name="connsiteX816" fmla="*/ 18270859 w 18982931"/>
              <a:gd name="connsiteY816" fmla="*/ 1691690 h 4449429"/>
              <a:gd name="connsiteX817" fmla="*/ 18270859 w 18982931"/>
              <a:gd name="connsiteY817" fmla="*/ 1704036 h 4449429"/>
              <a:gd name="connsiteX818" fmla="*/ 18274975 w 18982931"/>
              <a:gd name="connsiteY818" fmla="*/ 1926302 h 4449429"/>
              <a:gd name="connsiteX819" fmla="*/ 18279087 w 18982931"/>
              <a:gd name="connsiteY819" fmla="*/ 1938652 h 4449429"/>
              <a:gd name="connsiteX820" fmla="*/ 18320247 w 18982931"/>
              <a:gd name="connsiteY820" fmla="*/ 1934533 h 4449429"/>
              <a:gd name="connsiteX821" fmla="*/ 18320247 w 18982931"/>
              <a:gd name="connsiteY821" fmla="*/ 1144256 h 4449429"/>
              <a:gd name="connsiteX822" fmla="*/ 18303783 w 18982931"/>
              <a:gd name="connsiteY822" fmla="*/ 1111328 h 4449429"/>
              <a:gd name="connsiteX823" fmla="*/ 18287323 w 18982931"/>
              <a:gd name="connsiteY823" fmla="*/ 1024893 h 4449429"/>
              <a:gd name="connsiteX824" fmla="*/ 18336711 w 18982931"/>
              <a:gd name="connsiteY824" fmla="*/ 1000197 h 4449429"/>
              <a:gd name="connsiteX825" fmla="*/ 18361407 w 18982931"/>
              <a:gd name="connsiteY825" fmla="*/ 996079 h 4449429"/>
              <a:gd name="connsiteX826" fmla="*/ 18373759 w 18982931"/>
              <a:gd name="connsiteY826" fmla="*/ 946687 h 4449429"/>
              <a:gd name="connsiteX827" fmla="*/ 18534287 w 18982931"/>
              <a:gd name="connsiteY827" fmla="*/ 946687 h 4449429"/>
              <a:gd name="connsiteX828" fmla="*/ 18563095 w 18982931"/>
              <a:gd name="connsiteY828" fmla="*/ 798510 h 4449429"/>
              <a:gd name="connsiteX829" fmla="*/ 18731851 w 18982931"/>
              <a:gd name="connsiteY829" fmla="*/ 806742 h 4449429"/>
              <a:gd name="connsiteX830" fmla="*/ 18773011 w 18982931"/>
              <a:gd name="connsiteY830" fmla="*/ 798510 h 4449429"/>
              <a:gd name="connsiteX831" fmla="*/ 18822407 w 18982931"/>
              <a:gd name="connsiteY831" fmla="*/ 893180 h 4449429"/>
              <a:gd name="connsiteX832" fmla="*/ 18822407 w 18982931"/>
              <a:gd name="connsiteY832" fmla="*/ 963151 h 4449429"/>
              <a:gd name="connsiteX833" fmla="*/ 18982931 w 18982931"/>
              <a:gd name="connsiteY833" fmla="*/ 983734 h 4449429"/>
              <a:gd name="connsiteX834" fmla="*/ 18982931 w 18982931"/>
              <a:gd name="connsiteY834" fmla="*/ 4449429 h 4449429"/>
              <a:gd name="connsiteX835" fmla="*/ 11998023 w 18982931"/>
              <a:gd name="connsiteY835" fmla="*/ 4449429 h 4449429"/>
              <a:gd name="connsiteX836" fmla="*/ 11995198 w 18982931"/>
              <a:gd name="connsiteY836" fmla="*/ 4429646 h 4449429"/>
              <a:gd name="connsiteX837" fmla="*/ 11992726 w 18982931"/>
              <a:gd name="connsiteY837" fmla="*/ 4449425 h 4449429"/>
              <a:gd name="connsiteX838" fmla="*/ 8153658 w 18982931"/>
              <a:gd name="connsiteY838" fmla="*/ 4449425 h 4449429"/>
              <a:gd name="connsiteX839" fmla="*/ 8153658 w 18982931"/>
              <a:gd name="connsiteY839" fmla="*/ 4449429 h 4449429"/>
              <a:gd name="connsiteX840" fmla="*/ 6861227 w 18982931"/>
              <a:gd name="connsiteY840" fmla="*/ 4449429 h 4449429"/>
              <a:gd name="connsiteX841" fmla="*/ 6859697 w 18982931"/>
              <a:gd name="connsiteY841" fmla="*/ 4432598 h 4449429"/>
              <a:gd name="connsiteX842" fmla="*/ 6858292 w 18982931"/>
              <a:gd name="connsiteY842" fmla="*/ 4449425 h 4449429"/>
              <a:gd name="connsiteX843" fmla="*/ 7922 w 18982931"/>
              <a:gd name="connsiteY843" fmla="*/ 4440866 h 4449429"/>
              <a:gd name="connsiteX844" fmla="*/ 0 w 18982931"/>
              <a:gd name="connsiteY844" fmla="*/ 1181446 h 4449429"/>
              <a:gd name="connsiteX845" fmla="*/ 169756 w 18982931"/>
              <a:gd name="connsiteY845" fmla="*/ 979616 h 4449429"/>
              <a:gd name="connsiteX846" fmla="*/ 301466 w 18982931"/>
              <a:gd name="connsiteY846" fmla="*/ 971384 h 4449429"/>
              <a:gd name="connsiteX847" fmla="*/ 301466 w 18982931"/>
              <a:gd name="connsiteY847" fmla="*/ 909640 h 4449429"/>
              <a:gd name="connsiteX848" fmla="*/ 346746 w 18982931"/>
              <a:gd name="connsiteY848" fmla="*/ 810855 h 4449429"/>
              <a:gd name="connsiteX849" fmla="*/ 571541 w 18982931"/>
              <a:gd name="connsiteY849" fmla="*/ 799909 h 4449429"/>
              <a:gd name="connsiteX850" fmla="*/ 581356 w 18982931"/>
              <a:gd name="connsiteY850" fmla="*/ 963151 h 4449429"/>
              <a:gd name="connsiteX851" fmla="*/ 737766 w 18982931"/>
              <a:gd name="connsiteY851" fmla="*/ 963151 h 4449429"/>
              <a:gd name="connsiteX852" fmla="*/ 750116 w 18982931"/>
              <a:gd name="connsiteY852" fmla="*/ 1012543 h 4449429"/>
              <a:gd name="connsiteX853" fmla="*/ 778926 w 18982931"/>
              <a:gd name="connsiteY853" fmla="*/ 1016657 h 4449429"/>
              <a:gd name="connsiteX854" fmla="*/ 820087 w 18982931"/>
              <a:gd name="connsiteY854" fmla="*/ 1041353 h 4449429"/>
              <a:gd name="connsiteX855" fmla="*/ 820087 w 18982931"/>
              <a:gd name="connsiteY855" fmla="*/ 1119560 h 4449429"/>
              <a:gd name="connsiteX856" fmla="*/ 791276 w 18982931"/>
              <a:gd name="connsiteY856" fmla="*/ 1193648 h 4449429"/>
              <a:gd name="connsiteX857" fmla="*/ 791276 w 18982931"/>
              <a:gd name="connsiteY857" fmla="*/ 1580555 h 4449429"/>
              <a:gd name="connsiteX858" fmla="*/ 791276 w 18982931"/>
              <a:gd name="connsiteY858" fmla="*/ 1955112 h 4449429"/>
              <a:gd name="connsiteX859" fmla="*/ 840669 w 18982931"/>
              <a:gd name="connsiteY859" fmla="*/ 1950998 h 4449429"/>
              <a:gd name="connsiteX860" fmla="*/ 844783 w 18982931"/>
              <a:gd name="connsiteY860" fmla="*/ 1720500 h 4449429"/>
              <a:gd name="connsiteX861" fmla="*/ 873596 w 18982931"/>
              <a:gd name="connsiteY861" fmla="*/ 1597020 h 4449429"/>
              <a:gd name="connsiteX862" fmla="*/ 906526 w 18982931"/>
              <a:gd name="connsiteY862" fmla="*/ 1584670 h 4449429"/>
              <a:gd name="connsiteX863" fmla="*/ 1034120 w 18982931"/>
              <a:gd name="connsiteY863" fmla="*/ 1584670 h 4449429"/>
              <a:gd name="connsiteX864" fmla="*/ 1034120 w 18982931"/>
              <a:gd name="connsiteY864" fmla="*/ 1420028 h 4449429"/>
              <a:gd name="connsiteX865" fmla="*/ 1276969 w 18982931"/>
              <a:gd name="connsiteY865" fmla="*/ 1387099 h 4449429"/>
              <a:gd name="connsiteX866" fmla="*/ 1322242 w 18982931"/>
              <a:gd name="connsiteY866" fmla="*/ 1559973 h 4449429"/>
              <a:gd name="connsiteX867" fmla="*/ 1318126 w 18982931"/>
              <a:gd name="connsiteY867" fmla="*/ 1576437 h 4449429"/>
              <a:gd name="connsiteX868" fmla="*/ 1326360 w 18982931"/>
              <a:gd name="connsiteY868" fmla="*/ 1621715 h 4449429"/>
              <a:gd name="connsiteX869" fmla="*/ 1359290 w 18982931"/>
              <a:gd name="connsiteY869" fmla="*/ 1597020 h 4449429"/>
              <a:gd name="connsiteX870" fmla="*/ 1375751 w 18982931"/>
              <a:gd name="connsiteY870" fmla="*/ 1588787 h 4449429"/>
              <a:gd name="connsiteX871" fmla="*/ 1486884 w 18982931"/>
              <a:gd name="connsiteY871" fmla="*/ 1588787 h 4449429"/>
              <a:gd name="connsiteX872" fmla="*/ 1507466 w 18982931"/>
              <a:gd name="connsiteY872" fmla="*/ 2337905 h 4449429"/>
              <a:gd name="connsiteX873" fmla="*/ 1523929 w 18982931"/>
              <a:gd name="connsiteY873" fmla="*/ 2337905 h 4449429"/>
              <a:gd name="connsiteX874" fmla="*/ 1523929 w 18982931"/>
              <a:gd name="connsiteY874" fmla="*/ 2169146 h 4449429"/>
              <a:gd name="connsiteX875" fmla="*/ 1692685 w 18982931"/>
              <a:gd name="connsiteY875" fmla="*/ 2169146 h 4449429"/>
              <a:gd name="connsiteX876" fmla="*/ 1692685 w 18982931"/>
              <a:gd name="connsiteY876" fmla="*/ 2020968 h 4449429"/>
              <a:gd name="connsiteX877" fmla="*/ 1766772 w 18982931"/>
              <a:gd name="connsiteY877" fmla="*/ 1922183 h 4449429"/>
              <a:gd name="connsiteX878" fmla="*/ 1766772 w 18982931"/>
              <a:gd name="connsiteY878" fmla="*/ 1757542 h 4449429"/>
              <a:gd name="connsiteX879" fmla="*/ 1849095 w 18982931"/>
              <a:gd name="connsiteY879" fmla="*/ 1757542 h 4449429"/>
              <a:gd name="connsiteX880" fmla="*/ 1849095 w 18982931"/>
              <a:gd name="connsiteY880" fmla="*/ 2156799 h 4449429"/>
              <a:gd name="connsiteX881" fmla="*/ 1919070 w 18982931"/>
              <a:gd name="connsiteY881" fmla="*/ 2156799 h 4449429"/>
              <a:gd name="connsiteX882" fmla="*/ 1919070 w 18982931"/>
              <a:gd name="connsiteY882" fmla="*/ 1864559 h 4449429"/>
              <a:gd name="connsiteX883" fmla="*/ 1919070 w 18982931"/>
              <a:gd name="connsiteY883" fmla="*/ 695608 h 4449429"/>
              <a:gd name="connsiteX884" fmla="*/ 2005504 w 18982931"/>
              <a:gd name="connsiteY884" fmla="*/ 609173 h 4449429"/>
              <a:gd name="connsiteX885" fmla="*/ 2026085 w 18982931"/>
              <a:gd name="connsiteY885" fmla="*/ 605054 h 4449429"/>
              <a:gd name="connsiteX886" fmla="*/ 2100174 w 18982931"/>
              <a:gd name="connsiteY886" fmla="*/ 448645 h 4449429"/>
              <a:gd name="connsiteX887" fmla="*/ 2137215 w 18982931"/>
              <a:gd name="connsiteY887" fmla="*/ 407485 h 4449429"/>
              <a:gd name="connsiteX888" fmla="*/ 2194840 w 18982931"/>
              <a:gd name="connsiteY888" fmla="*/ 337515 h 4449429"/>
              <a:gd name="connsiteX889" fmla="*/ 2198958 w 18982931"/>
              <a:gd name="connsiteY889" fmla="*/ 292236 h 4449429"/>
              <a:gd name="connsiteX890" fmla="*/ 2240121 w 18982931"/>
              <a:gd name="connsiteY890" fmla="*/ 358093 h 4449429"/>
              <a:gd name="connsiteX891" fmla="*/ 2273047 w 18982931"/>
              <a:gd name="connsiteY891" fmla="*/ 444532 h 4449429"/>
              <a:gd name="connsiteX892" fmla="*/ 2330670 w 18982931"/>
              <a:gd name="connsiteY892" fmla="*/ 563894 h 4449429"/>
              <a:gd name="connsiteX893" fmla="*/ 2351248 w 18982931"/>
              <a:gd name="connsiteY893" fmla="*/ 613286 h 4449429"/>
              <a:gd name="connsiteX894" fmla="*/ 2429455 w 18982931"/>
              <a:gd name="connsiteY894" fmla="*/ 675029 h 4449429"/>
              <a:gd name="connsiteX895" fmla="*/ 2470614 w 18982931"/>
              <a:gd name="connsiteY895" fmla="*/ 757350 h 4449429"/>
              <a:gd name="connsiteX896" fmla="*/ 2470614 w 18982931"/>
              <a:gd name="connsiteY896" fmla="*/ 1086631 h 4449429"/>
              <a:gd name="connsiteX897" fmla="*/ 2470614 w 18982931"/>
              <a:gd name="connsiteY897" fmla="*/ 2008622 h 4449429"/>
              <a:gd name="connsiteX898" fmla="*/ 2487080 w 18982931"/>
              <a:gd name="connsiteY898" fmla="*/ 2053897 h 4449429"/>
              <a:gd name="connsiteX899" fmla="*/ 2499426 w 18982931"/>
              <a:gd name="connsiteY899" fmla="*/ 1897488 h 4449429"/>
              <a:gd name="connsiteX900" fmla="*/ 2602322 w 18982931"/>
              <a:gd name="connsiteY900" fmla="*/ 1798703 h 4449429"/>
              <a:gd name="connsiteX901" fmla="*/ 2836935 w 18982931"/>
              <a:gd name="connsiteY901" fmla="*/ 1798703 h 4449429"/>
              <a:gd name="connsiteX902" fmla="*/ 2836935 w 18982931"/>
              <a:gd name="connsiteY902" fmla="*/ 1860446 h 4449429"/>
              <a:gd name="connsiteX903" fmla="*/ 2836935 w 18982931"/>
              <a:gd name="connsiteY903" fmla="*/ 2263816 h 4449429"/>
              <a:gd name="connsiteX904" fmla="*/ 2845169 w 18982931"/>
              <a:gd name="connsiteY904" fmla="*/ 2304976 h 4449429"/>
              <a:gd name="connsiteX905" fmla="*/ 2861629 w 18982931"/>
              <a:gd name="connsiteY905" fmla="*/ 2300858 h 4449429"/>
              <a:gd name="connsiteX906" fmla="*/ 2861629 w 18982931"/>
              <a:gd name="connsiteY906" fmla="*/ 2247351 h 4449429"/>
              <a:gd name="connsiteX907" fmla="*/ 2869861 w 18982931"/>
              <a:gd name="connsiteY907" fmla="*/ 1996272 h 4449429"/>
              <a:gd name="connsiteX908" fmla="*/ 2923374 w 18982931"/>
              <a:gd name="connsiteY908" fmla="*/ 1967462 h 4449429"/>
              <a:gd name="connsiteX909" fmla="*/ 2939836 w 18982931"/>
              <a:gd name="connsiteY909" fmla="*/ 2300858 h 4449429"/>
              <a:gd name="connsiteX910" fmla="*/ 2956300 w 18982931"/>
              <a:gd name="connsiteY910" fmla="*/ 2300858 h 4449429"/>
              <a:gd name="connsiteX911" fmla="*/ 2989230 w 18982931"/>
              <a:gd name="connsiteY911" fmla="*/ 2111521 h 4449429"/>
              <a:gd name="connsiteX912" fmla="*/ 3018038 w 18982931"/>
              <a:gd name="connsiteY912" fmla="*/ 2058015 h 4449429"/>
              <a:gd name="connsiteX913" fmla="*/ 3034502 w 18982931"/>
              <a:gd name="connsiteY913" fmla="*/ 2123871 h 4449429"/>
              <a:gd name="connsiteX914" fmla="*/ 3038620 w 18982931"/>
              <a:gd name="connsiteY914" fmla="*/ 2132104 h 4449429"/>
              <a:gd name="connsiteX915" fmla="*/ 3088018 w 18982931"/>
              <a:gd name="connsiteY915" fmla="*/ 2140336 h 4449429"/>
              <a:gd name="connsiteX916" fmla="*/ 3095320 w 18982931"/>
              <a:gd name="connsiteY916" fmla="*/ 2275334 h 4449429"/>
              <a:gd name="connsiteX917" fmla="*/ 3162101 w 18982931"/>
              <a:gd name="connsiteY917" fmla="*/ 2275334 h 4449429"/>
              <a:gd name="connsiteX918" fmla="*/ 3162101 w 18982931"/>
              <a:gd name="connsiteY918" fmla="*/ 1580555 h 4449429"/>
              <a:gd name="connsiteX919" fmla="*/ 3162101 w 18982931"/>
              <a:gd name="connsiteY919" fmla="*/ 1531163 h 4449429"/>
              <a:gd name="connsiteX920" fmla="*/ 3199146 w 18982931"/>
              <a:gd name="connsiteY920" fmla="*/ 1498235 h 4449429"/>
              <a:gd name="connsiteX921" fmla="*/ 3281469 w 18982931"/>
              <a:gd name="connsiteY921" fmla="*/ 1498235 h 4449429"/>
              <a:gd name="connsiteX922" fmla="*/ 3281469 w 18982931"/>
              <a:gd name="connsiteY922" fmla="*/ 1325362 h 4449429"/>
              <a:gd name="connsiteX923" fmla="*/ 3343207 w 18982931"/>
              <a:gd name="connsiteY923" fmla="*/ 1263619 h 4449429"/>
              <a:gd name="connsiteX924" fmla="*/ 3544891 w 18982931"/>
              <a:gd name="connsiteY924" fmla="*/ 1263619 h 4449429"/>
              <a:gd name="connsiteX925" fmla="*/ 3544891 w 18982931"/>
              <a:gd name="connsiteY925" fmla="*/ 712071 h 4449429"/>
              <a:gd name="connsiteX926" fmla="*/ 3561357 w 18982931"/>
              <a:gd name="connsiteY926" fmla="*/ 555662 h 4449429"/>
              <a:gd name="connsiteX927" fmla="*/ 3606633 w 18982931"/>
              <a:gd name="connsiteY927" fmla="*/ 316933 h 4449429"/>
              <a:gd name="connsiteX928" fmla="*/ 3614865 w 18982931"/>
              <a:gd name="connsiteY928" fmla="*/ 279891 h 4449429"/>
              <a:gd name="connsiteX929" fmla="*/ 3676603 w 18982931"/>
              <a:gd name="connsiteY929" fmla="*/ 341628 h 4449429"/>
              <a:gd name="connsiteX930" fmla="*/ 3684835 w 18982931"/>
              <a:gd name="connsiteY930" fmla="*/ 386907 h 4449429"/>
              <a:gd name="connsiteX931" fmla="*/ 3742460 w 18982931"/>
              <a:gd name="connsiteY931" fmla="*/ 481574 h 4449429"/>
              <a:gd name="connsiteX932" fmla="*/ 3763042 w 18982931"/>
              <a:gd name="connsiteY932" fmla="*/ 703838 h 4449429"/>
              <a:gd name="connsiteX933" fmla="*/ 3763042 w 18982931"/>
              <a:gd name="connsiteY933" fmla="*/ 1144256 h 4449429"/>
              <a:gd name="connsiteX934" fmla="*/ 3771275 w 18982931"/>
              <a:gd name="connsiteY934" fmla="*/ 1181298 h 4449429"/>
              <a:gd name="connsiteX935" fmla="*/ 3775390 w 18982931"/>
              <a:gd name="connsiteY935" fmla="*/ 1115443 h 4449429"/>
              <a:gd name="connsiteX936" fmla="*/ 3923568 w 18982931"/>
              <a:gd name="connsiteY936" fmla="*/ 996079 h 4449429"/>
              <a:gd name="connsiteX937" fmla="*/ 3940029 w 18982931"/>
              <a:gd name="connsiteY937" fmla="*/ 1020776 h 4449429"/>
              <a:gd name="connsiteX938" fmla="*/ 3960611 w 18982931"/>
              <a:gd name="connsiteY938" fmla="*/ 1321244 h 4449429"/>
              <a:gd name="connsiteX939" fmla="*/ 3960611 w 18982931"/>
              <a:gd name="connsiteY939" fmla="*/ 1584670 h 4449429"/>
              <a:gd name="connsiteX940" fmla="*/ 3977076 w 18982931"/>
              <a:gd name="connsiteY940" fmla="*/ 1625830 h 4449429"/>
              <a:gd name="connsiteX941" fmla="*/ 4010007 w 18982931"/>
              <a:gd name="connsiteY941" fmla="*/ 1666990 h 4449429"/>
              <a:gd name="connsiteX942" fmla="*/ 4055279 w 18982931"/>
              <a:gd name="connsiteY942" fmla="*/ 1819286 h 4449429"/>
              <a:gd name="connsiteX943" fmla="*/ 4104670 w 18982931"/>
              <a:gd name="connsiteY943" fmla="*/ 1819286 h 4449429"/>
              <a:gd name="connsiteX944" fmla="*/ 4108788 w 18982931"/>
              <a:gd name="connsiteY944" fmla="*/ 1741079 h 4449429"/>
              <a:gd name="connsiteX945" fmla="*/ 4211689 w 18982931"/>
              <a:gd name="connsiteY945" fmla="*/ 1741079 h 4449429"/>
              <a:gd name="connsiteX946" fmla="*/ 4252847 w 18982931"/>
              <a:gd name="connsiteY946" fmla="*/ 1559973 h 4449429"/>
              <a:gd name="connsiteX947" fmla="*/ 4265197 w 18982931"/>
              <a:gd name="connsiteY947" fmla="*/ 1559973 h 4449429"/>
              <a:gd name="connsiteX948" fmla="*/ 4277546 w 18982931"/>
              <a:gd name="connsiteY948" fmla="*/ 1592900 h 4449429"/>
              <a:gd name="connsiteX949" fmla="*/ 4302239 w 18982931"/>
              <a:gd name="connsiteY949" fmla="*/ 1708150 h 4449429"/>
              <a:gd name="connsiteX950" fmla="*/ 4368100 w 18982931"/>
              <a:gd name="connsiteY950" fmla="*/ 1741079 h 4449429"/>
              <a:gd name="connsiteX951" fmla="*/ 4363984 w 18982931"/>
              <a:gd name="connsiteY951" fmla="*/ 1634062 h 4449429"/>
              <a:gd name="connsiteX952" fmla="*/ 4372218 w 18982931"/>
              <a:gd name="connsiteY952" fmla="*/ 839670 h 4449429"/>
              <a:gd name="connsiteX953" fmla="*/ 4442184 w 18982931"/>
              <a:gd name="connsiteY953" fmla="*/ 279891 h 4449429"/>
              <a:gd name="connsiteX954" fmla="*/ 4479230 w 18982931"/>
              <a:gd name="connsiteY954" fmla="*/ 234611 h 4449429"/>
              <a:gd name="connsiteX955" fmla="*/ 4520394 w 18982931"/>
              <a:gd name="connsiteY955" fmla="*/ 284004 h 4449429"/>
              <a:gd name="connsiteX956" fmla="*/ 4549200 w 18982931"/>
              <a:gd name="connsiteY956" fmla="*/ 440413 h 4449429"/>
              <a:gd name="connsiteX957" fmla="*/ 4680914 w 18982931"/>
              <a:gd name="connsiteY957" fmla="*/ 395140 h 4449429"/>
              <a:gd name="connsiteX958" fmla="*/ 4759121 w 18982931"/>
              <a:gd name="connsiteY958" fmla="*/ 460995 h 4449429"/>
              <a:gd name="connsiteX959" fmla="*/ 4771466 w 18982931"/>
              <a:gd name="connsiteY959" fmla="*/ 493924 h 4449429"/>
              <a:gd name="connsiteX960" fmla="*/ 4888657 w 18982931"/>
              <a:gd name="connsiteY960" fmla="*/ 747622 h 4449429"/>
              <a:gd name="connsiteX961" fmla="*/ 4888893 w 18982931"/>
              <a:gd name="connsiteY961" fmla="*/ 807315 h 4449429"/>
              <a:gd name="connsiteX962" fmla="*/ 4856617 w 18982931"/>
              <a:gd name="connsiteY962" fmla="*/ 807315 h 4449429"/>
              <a:gd name="connsiteX963" fmla="*/ 4856617 w 18982931"/>
              <a:gd name="connsiteY963" fmla="*/ 944475 h 4449429"/>
              <a:gd name="connsiteX964" fmla="*/ 4888332 w 18982931"/>
              <a:gd name="connsiteY964" fmla="*/ 944475 h 4449429"/>
              <a:gd name="connsiteX965" fmla="*/ 4888325 w 18982931"/>
              <a:gd name="connsiteY965" fmla="*/ 945600 h 4449429"/>
              <a:gd name="connsiteX966" fmla="*/ 4890835 w 18982931"/>
              <a:gd name="connsiteY966" fmla="*/ 1609365 h 4449429"/>
              <a:gd name="connsiteX967" fmla="*/ 4952574 w 18982931"/>
              <a:gd name="connsiteY967" fmla="*/ 1617597 h 4449429"/>
              <a:gd name="connsiteX968" fmla="*/ 4952574 w 18982931"/>
              <a:gd name="connsiteY968" fmla="*/ 1868678 h 4449429"/>
              <a:gd name="connsiteX969" fmla="*/ 4956691 w 18982931"/>
              <a:gd name="connsiteY969" fmla="*/ 1905720 h 4449429"/>
              <a:gd name="connsiteX970" fmla="*/ 4981387 w 18982931"/>
              <a:gd name="connsiteY970" fmla="*/ 1967462 h 4449429"/>
              <a:gd name="connsiteX971" fmla="*/ 4981387 w 18982931"/>
              <a:gd name="connsiteY971" fmla="*/ 2058015 h 4449429"/>
              <a:gd name="connsiteX972" fmla="*/ 5001966 w 18982931"/>
              <a:gd name="connsiteY972" fmla="*/ 2086824 h 4449429"/>
              <a:gd name="connsiteX973" fmla="*/ 5018429 w 18982931"/>
              <a:gd name="connsiteY973" fmla="*/ 2078592 h 4449429"/>
              <a:gd name="connsiteX974" fmla="*/ 5018429 w 18982931"/>
              <a:gd name="connsiteY974" fmla="*/ 1881023 h 4449429"/>
              <a:gd name="connsiteX975" fmla="*/ 5018429 w 18982931"/>
              <a:gd name="connsiteY975" fmla="*/ 1366522 h 4449429"/>
              <a:gd name="connsiteX976" fmla="*/ 5034894 w 18982931"/>
              <a:gd name="connsiteY976" fmla="*/ 864367 h 4449429"/>
              <a:gd name="connsiteX977" fmla="*/ 5067821 w 18982931"/>
              <a:gd name="connsiteY977" fmla="*/ 197569 h 4449429"/>
              <a:gd name="connsiteX978" fmla="*/ 5080173 w 18982931"/>
              <a:gd name="connsiteY978" fmla="*/ 102899 h 4449429"/>
              <a:gd name="connsiteX979" fmla="*/ 5216000 w 18982931"/>
              <a:gd name="connsiteY979" fmla="*/ 37042 h 4449429"/>
              <a:gd name="connsiteX980" fmla="*/ 5248927 w 18982931"/>
              <a:gd name="connsiteY980" fmla="*/ 69972 h 4449429"/>
              <a:gd name="connsiteX981" fmla="*/ 5372409 w 18982931"/>
              <a:gd name="connsiteY981" fmla="*/ 69972 h 4449429"/>
              <a:gd name="connsiteX982" fmla="*/ 5434151 w 18982931"/>
              <a:gd name="connsiteY982" fmla="*/ 131714 h 4449429"/>
              <a:gd name="connsiteX983" fmla="*/ 5434151 w 18982931"/>
              <a:gd name="connsiteY983" fmla="*/ 382788 h 4449429"/>
              <a:gd name="connsiteX984" fmla="*/ 5434151 w 18982931"/>
              <a:gd name="connsiteY984" fmla="*/ 683261 h 4449429"/>
              <a:gd name="connsiteX985" fmla="*/ 5545282 w 18982931"/>
              <a:gd name="connsiteY985" fmla="*/ 687375 h 4449429"/>
              <a:gd name="connsiteX986" fmla="*/ 5545282 w 18982931"/>
              <a:gd name="connsiteY986" fmla="*/ 1045471 h 4449429"/>
              <a:gd name="connsiteX987" fmla="*/ 5676994 w 18982931"/>
              <a:gd name="connsiteY987" fmla="*/ 1045471 h 4449429"/>
              <a:gd name="connsiteX988" fmla="*/ 5685227 w 18982931"/>
              <a:gd name="connsiteY988" fmla="*/ 1103096 h 4449429"/>
              <a:gd name="connsiteX989" fmla="*/ 5759314 w 18982931"/>
              <a:gd name="connsiteY989" fmla="*/ 1193648 h 4449429"/>
              <a:gd name="connsiteX990" fmla="*/ 5759314 w 18982931"/>
              <a:gd name="connsiteY990" fmla="*/ 1395331 h 4449429"/>
              <a:gd name="connsiteX991" fmla="*/ 5825171 w 18982931"/>
              <a:gd name="connsiteY991" fmla="*/ 1395331 h 4449429"/>
              <a:gd name="connsiteX992" fmla="*/ 5903378 w 18982931"/>
              <a:gd name="connsiteY992" fmla="*/ 1477653 h 4449429"/>
              <a:gd name="connsiteX993" fmla="*/ 5903378 w 18982931"/>
              <a:gd name="connsiteY993" fmla="*/ 1918070 h 4449429"/>
              <a:gd name="connsiteX994" fmla="*/ 5936306 w 18982931"/>
              <a:gd name="connsiteY994" fmla="*/ 1975695 h 4449429"/>
              <a:gd name="connsiteX995" fmla="*/ 5965115 w 18982931"/>
              <a:gd name="connsiteY995" fmla="*/ 1275969 h 4449429"/>
              <a:gd name="connsiteX996" fmla="*/ 5969235 w 18982931"/>
              <a:gd name="connsiteY996" fmla="*/ 1238922 h 4449429"/>
              <a:gd name="connsiteX997" fmla="*/ 6166804 w 18982931"/>
              <a:gd name="connsiteY997" fmla="*/ 1238922 h 4449429"/>
              <a:gd name="connsiteX998" fmla="*/ 6216196 w 18982931"/>
              <a:gd name="connsiteY998" fmla="*/ 1288315 h 4449429"/>
              <a:gd name="connsiteX999" fmla="*/ 6236774 w 18982931"/>
              <a:gd name="connsiteY999" fmla="*/ 1428261 h 4449429"/>
              <a:gd name="connsiteX1000" fmla="*/ 6273821 w 18982931"/>
              <a:gd name="connsiteY1000" fmla="*/ 1498235 h 4449429"/>
              <a:gd name="connsiteX1001" fmla="*/ 6273821 w 18982931"/>
              <a:gd name="connsiteY1001" fmla="*/ 2230888 h 4449429"/>
              <a:gd name="connsiteX1002" fmla="*/ 6277935 w 18982931"/>
              <a:gd name="connsiteY1002" fmla="*/ 2280280 h 4449429"/>
              <a:gd name="connsiteX1003" fmla="*/ 6319095 w 18982931"/>
              <a:gd name="connsiteY1003" fmla="*/ 2193841 h 4449429"/>
              <a:gd name="connsiteX1004" fmla="*/ 6364373 w 18982931"/>
              <a:gd name="connsiteY1004" fmla="*/ 2288513 h 4449429"/>
              <a:gd name="connsiteX1005" fmla="*/ 6389068 w 18982931"/>
              <a:gd name="connsiteY1005" fmla="*/ 2313208 h 4449429"/>
              <a:gd name="connsiteX1006" fmla="*/ 6541355 w 18982931"/>
              <a:gd name="connsiteY1006" fmla="*/ 2313208 h 4449429"/>
              <a:gd name="connsiteX1007" fmla="*/ 6541355 w 18982931"/>
              <a:gd name="connsiteY1007" fmla="*/ 2148567 h 4449429"/>
              <a:gd name="connsiteX1008" fmla="*/ 6660723 w 18982931"/>
              <a:gd name="connsiteY1008" fmla="*/ 2148567 h 4449429"/>
              <a:gd name="connsiteX1009" fmla="*/ 6660723 w 18982931"/>
              <a:gd name="connsiteY1009" fmla="*/ 2259698 h 4449429"/>
              <a:gd name="connsiteX1010" fmla="*/ 6705999 w 18982931"/>
              <a:gd name="connsiteY1010" fmla="*/ 2551938 h 4449429"/>
              <a:gd name="connsiteX1011" fmla="*/ 6714228 w 18982931"/>
              <a:gd name="connsiteY1011" fmla="*/ 2580748 h 4449429"/>
              <a:gd name="connsiteX1012" fmla="*/ 6722461 w 18982931"/>
              <a:gd name="connsiteY1012" fmla="*/ 2576634 h 4449429"/>
              <a:gd name="connsiteX1013" fmla="*/ 6751278 w 18982931"/>
              <a:gd name="connsiteY1013" fmla="*/ 2263816 h 4449429"/>
              <a:gd name="connsiteX1014" fmla="*/ 6800669 w 18982931"/>
              <a:gd name="connsiteY1014" fmla="*/ 2255583 h 4449429"/>
              <a:gd name="connsiteX1015" fmla="*/ 6837709 w 18982931"/>
              <a:gd name="connsiteY1015" fmla="*/ 2181496 h 4449429"/>
              <a:gd name="connsiteX1016" fmla="*/ 6841831 w 18982931"/>
              <a:gd name="connsiteY1016" fmla="*/ 2152681 h 4449429"/>
              <a:gd name="connsiteX1017" fmla="*/ 6845941 w 18982931"/>
              <a:gd name="connsiteY1017" fmla="*/ 2115639 h 4449429"/>
              <a:gd name="connsiteX1018" fmla="*/ 6857139 w 18982931"/>
              <a:gd name="connsiteY1018" fmla="*/ 2115639 h 4449429"/>
              <a:gd name="connsiteX1019" fmla="*/ 6899298 w 18982931"/>
              <a:gd name="connsiteY1019" fmla="*/ 2109470 h 4449429"/>
              <a:gd name="connsiteX1020" fmla="*/ 6922965 w 18982931"/>
              <a:gd name="connsiteY1020" fmla="*/ 2140339 h 4449429"/>
              <a:gd name="connsiteX1021" fmla="*/ 7009406 w 18982931"/>
              <a:gd name="connsiteY1021" fmla="*/ 2070365 h 4449429"/>
              <a:gd name="connsiteX1022" fmla="*/ 7145231 w 18982931"/>
              <a:gd name="connsiteY1022" fmla="*/ 2066247 h 4449429"/>
              <a:gd name="connsiteX1023" fmla="*/ 7145231 w 18982931"/>
              <a:gd name="connsiteY1023" fmla="*/ 1901605 h 4449429"/>
              <a:gd name="connsiteX1024" fmla="*/ 7145231 w 18982931"/>
              <a:gd name="connsiteY1024" fmla="*/ 1769896 h 4449429"/>
              <a:gd name="connsiteX1025" fmla="*/ 7215204 w 18982931"/>
              <a:gd name="connsiteY1025" fmla="*/ 1597024 h 4449429"/>
              <a:gd name="connsiteX1026" fmla="*/ 7285174 w 18982931"/>
              <a:gd name="connsiteY1026" fmla="*/ 1753433 h 4449429"/>
              <a:gd name="connsiteX1027" fmla="*/ 7297524 w 18982931"/>
              <a:gd name="connsiteY1027" fmla="*/ 2062134 h 4449429"/>
              <a:gd name="connsiteX1028" fmla="*/ 7367494 w 18982931"/>
              <a:gd name="connsiteY1028" fmla="*/ 2066247 h 4449429"/>
              <a:gd name="connsiteX1029" fmla="*/ 7371610 w 18982931"/>
              <a:gd name="connsiteY1029" fmla="*/ 2148567 h 4449429"/>
              <a:gd name="connsiteX1030" fmla="*/ 7462167 w 18982931"/>
              <a:gd name="connsiteY1030" fmla="*/ 2148567 h 4449429"/>
              <a:gd name="connsiteX1031" fmla="*/ 7462167 w 18982931"/>
              <a:gd name="connsiteY1031" fmla="*/ 2095061 h 4449429"/>
              <a:gd name="connsiteX1032" fmla="*/ 7462167 w 18982931"/>
              <a:gd name="connsiteY1032" fmla="*/ 1597024 h 4449429"/>
              <a:gd name="connsiteX1033" fmla="*/ 7482743 w 18982931"/>
              <a:gd name="connsiteY1033" fmla="*/ 1008430 h 4449429"/>
              <a:gd name="connsiteX1034" fmla="*/ 7495096 w 18982931"/>
              <a:gd name="connsiteY1034" fmla="*/ 921991 h 4449429"/>
              <a:gd name="connsiteX1035" fmla="*/ 7536254 w 18982931"/>
              <a:gd name="connsiteY1035" fmla="*/ 934341 h 4449429"/>
              <a:gd name="connsiteX1036" fmla="*/ 7577416 w 18982931"/>
              <a:gd name="connsiteY1036" fmla="*/ 563899 h 4449429"/>
              <a:gd name="connsiteX1037" fmla="*/ 7589759 w 18982931"/>
              <a:gd name="connsiteY1037" fmla="*/ 563899 h 4449429"/>
              <a:gd name="connsiteX1038" fmla="*/ 7639153 w 18982931"/>
              <a:gd name="connsiteY1038" fmla="*/ 975501 h 4449429"/>
              <a:gd name="connsiteX1039" fmla="*/ 7655614 w 18982931"/>
              <a:gd name="connsiteY1039" fmla="*/ 926109 h 4449429"/>
              <a:gd name="connsiteX1040" fmla="*/ 7667968 w 18982931"/>
              <a:gd name="connsiteY1040" fmla="*/ 926109 h 4449429"/>
              <a:gd name="connsiteX1041" fmla="*/ 7676196 w 18982931"/>
              <a:gd name="connsiteY1041" fmla="*/ 1037243 h 4449429"/>
              <a:gd name="connsiteX1042" fmla="*/ 7676196 w 18982931"/>
              <a:gd name="connsiteY1042" fmla="*/ 2049787 h 4449429"/>
              <a:gd name="connsiteX1043" fmla="*/ 7705009 w 18982931"/>
              <a:gd name="connsiteY1043" fmla="*/ 2267935 h 4449429"/>
              <a:gd name="connsiteX1044" fmla="*/ 7750287 w 18982931"/>
              <a:gd name="connsiteY1044" fmla="*/ 2469622 h 4449429"/>
              <a:gd name="connsiteX1045" fmla="*/ 7849072 w 18982931"/>
              <a:gd name="connsiteY1045" fmla="*/ 2469622 h 4449429"/>
              <a:gd name="connsiteX1046" fmla="*/ 7849072 w 18982931"/>
              <a:gd name="connsiteY1046" fmla="*/ 2284398 h 4449429"/>
              <a:gd name="connsiteX1047" fmla="*/ 7919042 w 18982931"/>
              <a:gd name="connsiteY1047" fmla="*/ 2284398 h 4449429"/>
              <a:gd name="connsiteX1048" fmla="*/ 7919042 w 18982931"/>
              <a:gd name="connsiteY1048" fmla="*/ 2473736 h 4449429"/>
              <a:gd name="connsiteX1049" fmla="*/ 8108380 w 18982931"/>
              <a:gd name="connsiteY1049" fmla="*/ 2473736 h 4449429"/>
              <a:gd name="connsiteX1050" fmla="*/ 8142338 w 18982931"/>
              <a:gd name="connsiteY1050" fmla="*/ 2481454 h 4449429"/>
              <a:gd name="connsiteX1051" fmla="*/ 8144242 w 18982931"/>
              <a:gd name="connsiteY1051" fmla="*/ 2485067 h 4449429"/>
              <a:gd name="connsiteX1052" fmla="*/ 8144242 w 18982931"/>
              <a:gd name="connsiteY1052" fmla="*/ 1280084 h 4449429"/>
              <a:gd name="connsiteX1053" fmla="*/ 8189518 w 18982931"/>
              <a:gd name="connsiteY1053" fmla="*/ 1115443 h 4449429"/>
              <a:gd name="connsiteX1054" fmla="*/ 8230679 w 18982931"/>
              <a:gd name="connsiteY1054" fmla="*/ 1090746 h 4449429"/>
              <a:gd name="connsiteX1055" fmla="*/ 8477642 w 18982931"/>
              <a:gd name="connsiteY1055" fmla="*/ 1090746 h 4449429"/>
              <a:gd name="connsiteX1056" fmla="*/ 8518799 w 18982931"/>
              <a:gd name="connsiteY1056" fmla="*/ 1111328 h 4449429"/>
              <a:gd name="connsiteX1057" fmla="*/ 8568194 w 18982931"/>
              <a:gd name="connsiteY1057" fmla="*/ 1288315 h 4449429"/>
              <a:gd name="connsiteX1058" fmla="*/ 8572304 w 18982931"/>
              <a:gd name="connsiteY1058" fmla="*/ 2152681 h 4449429"/>
              <a:gd name="connsiteX1059" fmla="*/ 8572304 w 18982931"/>
              <a:gd name="connsiteY1059" fmla="*/ 2222656 h 4449429"/>
              <a:gd name="connsiteX1060" fmla="*/ 8827499 w 18982931"/>
              <a:gd name="connsiteY1060" fmla="*/ 2222656 h 4449429"/>
              <a:gd name="connsiteX1061" fmla="*/ 8827499 w 18982931"/>
              <a:gd name="connsiteY1061" fmla="*/ 2053897 h 4449429"/>
              <a:gd name="connsiteX1062" fmla="*/ 8827499 w 18982931"/>
              <a:gd name="connsiteY1062" fmla="*/ 1996272 h 4449429"/>
              <a:gd name="connsiteX1063" fmla="*/ 8926285 w 18982931"/>
              <a:gd name="connsiteY1063" fmla="*/ 1876910 h 4449429"/>
              <a:gd name="connsiteX1064" fmla="*/ 8926285 w 18982931"/>
              <a:gd name="connsiteY1064" fmla="*/ 1757542 h 4449429"/>
              <a:gd name="connsiteX1065" fmla="*/ 8926285 w 18982931"/>
              <a:gd name="connsiteY1065" fmla="*/ 1527045 h 4449429"/>
              <a:gd name="connsiteX1066" fmla="*/ 8950980 w 18982931"/>
              <a:gd name="connsiteY1066" fmla="*/ 1432378 h 4449429"/>
              <a:gd name="connsiteX1067" fmla="*/ 8950980 w 18982931"/>
              <a:gd name="connsiteY1067" fmla="*/ 1424146 h 4449429"/>
              <a:gd name="connsiteX1068" fmla="*/ 8983911 w 18982931"/>
              <a:gd name="connsiteY1068" fmla="*/ 1107210 h 4449429"/>
              <a:gd name="connsiteX1069" fmla="*/ 8992140 w 18982931"/>
              <a:gd name="connsiteY1069" fmla="*/ 1049586 h 4449429"/>
              <a:gd name="connsiteX1070" fmla="*/ 9012723 w 18982931"/>
              <a:gd name="connsiteY1070" fmla="*/ 1049586 h 4449429"/>
              <a:gd name="connsiteX1071" fmla="*/ 9049767 w 18982931"/>
              <a:gd name="connsiteY1071" fmla="*/ 1325362 h 4449429"/>
              <a:gd name="connsiteX1072" fmla="*/ 9115624 w 18982931"/>
              <a:gd name="connsiteY1072" fmla="*/ 1329476 h 4449429"/>
              <a:gd name="connsiteX1073" fmla="*/ 9165014 w 18982931"/>
              <a:gd name="connsiteY1073" fmla="*/ 1436493 h 4449429"/>
              <a:gd name="connsiteX1074" fmla="*/ 9181479 w 18982931"/>
              <a:gd name="connsiteY1074" fmla="*/ 1494116 h 4449429"/>
              <a:gd name="connsiteX1075" fmla="*/ 9181479 w 18982931"/>
              <a:gd name="connsiteY1075" fmla="*/ 1823399 h 4449429"/>
              <a:gd name="connsiteX1076" fmla="*/ 9181479 w 18982931"/>
              <a:gd name="connsiteY1076" fmla="*/ 1881023 h 4449429"/>
              <a:gd name="connsiteX1077" fmla="*/ 9280267 w 18982931"/>
              <a:gd name="connsiteY1077" fmla="*/ 1881023 h 4449429"/>
              <a:gd name="connsiteX1078" fmla="*/ 9280267 w 18982931"/>
              <a:gd name="connsiteY1078" fmla="*/ 1815166 h 4449429"/>
              <a:gd name="connsiteX1079" fmla="*/ 9280267 w 18982931"/>
              <a:gd name="connsiteY1079" fmla="*/ 304587 h 4449429"/>
              <a:gd name="connsiteX1080" fmla="*/ 9346122 w 18982931"/>
              <a:gd name="connsiteY1080" fmla="*/ 238731 h 4449429"/>
              <a:gd name="connsiteX1081" fmla="*/ 9453137 w 18982931"/>
              <a:gd name="connsiteY1081" fmla="*/ 341628 h 4449429"/>
              <a:gd name="connsiteX1082" fmla="*/ 9453137 w 18982931"/>
              <a:gd name="connsiteY1082" fmla="*/ 1815166 h 4449429"/>
              <a:gd name="connsiteX1083" fmla="*/ 9453137 w 18982931"/>
              <a:gd name="connsiteY1083" fmla="*/ 1876910 h 4449429"/>
              <a:gd name="connsiteX1084" fmla="*/ 9551919 w 18982931"/>
              <a:gd name="connsiteY1084" fmla="*/ 1876910 h 4449429"/>
              <a:gd name="connsiteX1085" fmla="*/ 9551919 w 18982931"/>
              <a:gd name="connsiteY1085" fmla="*/ 1724614 h 4449429"/>
              <a:gd name="connsiteX1086" fmla="*/ 9551919 w 18982931"/>
              <a:gd name="connsiteY1086" fmla="*/ 1481771 h 4449429"/>
              <a:gd name="connsiteX1087" fmla="*/ 9597198 w 18982931"/>
              <a:gd name="connsiteY1087" fmla="*/ 1374754 h 4449429"/>
              <a:gd name="connsiteX1088" fmla="*/ 9613662 w 18982931"/>
              <a:gd name="connsiteY1088" fmla="*/ 1325362 h 4449429"/>
              <a:gd name="connsiteX1089" fmla="*/ 9683632 w 18982931"/>
              <a:gd name="connsiteY1089" fmla="*/ 1325362 h 4449429"/>
              <a:gd name="connsiteX1090" fmla="*/ 9683632 w 18982931"/>
              <a:gd name="connsiteY1090" fmla="*/ 1522931 h 4449429"/>
              <a:gd name="connsiteX1091" fmla="*/ 9819464 w 18982931"/>
              <a:gd name="connsiteY1091" fmla="*/ 1522931 h 4449429"/>
              <a:gd name="connsiteX1092" fmla="*/ 9819464 w 18982931"/>
              <a:gd name="connsiteY1092" fmla="*/ 1720501 h 4449429"/>
              <a:gd name="connsiteX1093" fmla="*/ 9819464 w 18982931"/>
              <a:gd name="connsiteY1093" fmla="*/ 1835749 h 4449429"/>
              <a:gd name="connsiteX1094" fmla="*/ 9868856 w 18982931"/>
              <a:gd name="connsiteY1094" fmla="*/ 1885142 h 4449429"/>
              <a:gd name="connsiteX1095" fmla="*/ 9922361 w 18982931"/>
              <a:gd name="connsiteY1095" fmla="*/ 1938648 h 4449429"/>
              <a:gd name="connsiteX1096" fmla="*/ 9922361 w 18982931"/>
              <a:gd name="connsiteY1096" fmla="*/ 2226770 h 4449429"/>
              <a:gd name="connsiteX1097" fmla="*/ 10189906 w 18982931"/>
              <a:gd name="connsiteY1097" fmla="*/ 2226770 h 4449429"/>
              <a:gd name="connsiteX1098" fmla="*/ 10189906 w 18982931"/>
              <a:gd name="connsiteY1098" fmla="*/ 1864559 h 4449429"/>
              <a:gd name="connsiteX1099" fmla="*/ 10251644 w 18982931"/>
              <a:gd name="connsiteY1099" fmla="*/ 1852213 h 4449429"/>
              <a:gd name="connsiteX1100" fmla="*/ 10251644 w 18982931"/>
              <a:gd name="connsiteY1100" fmla="*/ 1465306 h 4449429"/>
              <a:gd name="connsiteX1101" fmla="*/ 10198137 w 18982931"/>
              <a:gd name="connsiteY1101" fmla="*/ 1461188 h 4449429"/>
              <a:gd name="connsiteX1102" fmla="*/ 10198137 w 18982931"/>
              <a:gd name="connsiteY1102" fmla="*/ 1317129 h 4449429"/>
              <a:gd name="connsiteX1103" fmla="*/ 10572694 w 18982931"/>
              <a:gd name="connsiteY1103" fmla="*/ 1317129 h 4449429"/>
              <a:gd name="connsiteX1104" fmla="*/ 10572694 w 18982931"/>
              <a:gd name="connsiteY1104" fmla="*/ 2140336 h 4449429"/>
              <a:gd name="connsiteX1105" fmla="*/ 10642669 w 18982931"/>
              <a:gd name="connsiteY1105" fmla="*/ 2144449 h 4449429"/>
              <a:gd name="connsiteX1106" fmla="*/ 10642669 w 18982931"/>
              <a:gd name="connsiteY1106" fmla="*/ 2477849 h 4449429"/>
              <a:gd name="connsiteX1107" fmla="*/ 10885512 w 18982931"/>
              <a:gd name="connsiteY1107" fmla="*/ 2477849 h 4449429"/>
              <a:gd name="connsiteX1108" fmla="*/ 10885512 w 18982931"/>
              <a:gd name="connsiteY1108" fmla="*/ 2292626 h 4449429"/>
              <a:gd name="connsiteX1109" fmla="*/ 10959601 w 18982931"/>
              <a:gd name="connsiteY1109" fmla="*/ 2292626 h 4449429"/>
              <a:gd name="connsiteX1110" fmla="*/ 10959601 w 18982931"/>
              <a:gd name="connsiteY1110" fmla="*/ 2477849 h 4449429"/>
              <a:gd name="connsiteX1111" fmla="*/ 11066618 w 18982931"/>
              <a:gd name="connsiteY1111" fmla="*/ 2477849 h 4449429"/>
              <a:gd name="connsiteX1112" fmla="*/ 11107778 w 18982931"/>
              <a:gd name="connsiteY1112" fmla="*/ 2284395 h 4449429"/>
              <a:gd name="connsiteX1113" fmla="*/ 11136593 w 18982931"/>
              <a:gd name="connsiteY1113" fmla="*/ 2053897 h 4449429"/>
              <a:gd name="connsiteX1114" fmla="*/ 11136593 w 18982931"/>
              <a:gd name="connsiteY1114" fmla="*/ 1061936 h 4449429"/>
              <a:gd name="connsiteX1115" fmla="*/ 11148938 w 18982931"/>
              <a:gd name="connsiteY1115" fmla="*/ 938454 h 4449429"/>
              <a:gd name="connsiteX1116" fmla="*/ 11161288 w 18982931"/>
              <a:gd name="connsiteY1116" fmla="*/ 938454 h 4449429"/>
              <a:gd name="connsiteX1117" fmla="*/ 11177753 w 18982931"/>
              <a:gd name="connsiteY1117" fmla="*/ 983729 h 4449429"/>
              <a:gd name="connsiteX1118" fmla="*/ 11231258 w 18982931"/>
              <a:gd name="connsiteY1118" fmla="*/ 572126 h 4449429"/>
              <a:gd name="connsiteX1119" fmla="*/ 11243610 w 18982931"/>
              <a:gd name="connsiteY1119" fmla="*/ 572126 h 4449429"/>
              <a:gd name="connsiteX1120" fmla="*/ 11284770 w 18982931"/>
              <a:gd name="connsiteY1120" fmla="*/ 946687 h 4449429"/>
              <a:gd name="connsiteX1121" fmla="*/ 11325929 w 18982931"/>
              <a:gd name="connsiteY1121" fmla="*/ 934337 h 4449429"/>
              <a:gd name="connsiteX1122" fmla="*/ 11342394 w 18982931"/>
              <a:gd name="connsiteY1122" fmla="*/ 1061936 h 4449429"/>
              <a:gd name="connsiteX1123" fmla="*/ 11342394 w 18982931"/>
              <a:gd name="connsiteY1123" fmla="*/ 1300666 h 4449429"/>
              <a:gd name="connsiteX1124" fmla="*/ 11358857 w 18982931"/>
              <a:gd name="connsiteY1124" fmla="*/ 2132104 h 4449429"/>
              <a:gd name="connsiteX1125" fmla="*/ 11362976 w 18982931"/>
              <a:gd name="connsiteY1125" fmla="*/ 2165031 h 4449429"/>
              <a:gd name="connsiteX1126" fmla="*/ 11453524 w 18982931"/>
              <a:gd name="connsiteY1126" fmla="*/ 2165031 h 4449429"/>
              <a:gd name="connsiteX1127" fmla="*/ 11457643 w 18982931"/>
              <a:gd name="connsiteY1127" fmla="*/ 2082711 h 4449429"/>
              <a:gd name="connsiteX1128" fmla="*/ 11535845 w 18982931"/>
              <a:gd name="connsiteY1128" fmla="*/ 2078592 h 4449429"/>
              <a:gd name="connsiteX1129" fmla="*/ 11535845 w 18982931"/>
              <a:gd name="connsiteY1129" fmla="*/ 2004505 h 4449429"/>
              <a:gd name="connsiteX1130" fmla="*/ 11548195 w 18982931"/>
              <a:gd name="connsiteY1130" fmla="*/ 1736964 h 4449429"/>
              <a:gd name="connsiteX1131" fmla="*/ 11609938 w 18982931"/>
              <a:gd name="connsiteY1131" fmla="*/ 1609365 h 4449429"/>
              <a:gd name="connsiteX1132" fmla="*/ 11688140 w 18982931"/>
              <a:gd name="connsiteY1132" fmla="*/ 1765774 h 4449429"/>
              <a:gd name="connsiteX1133" fmla="*/ 11688140 w 18982931"/>
              <a:gd name="connsiteY1133" fmla="*/ 2082711 h 4449429"/>
              <a:gd name="connsiteX1134" fmla="*/ 11910406 w 18982931"/>
              <a:gd name="connsiteY1134" fmla="*/ 2148567 h 4449429"/>
              <a:gd name="connsiteX1135" fmla="*/ 11988608 w 18982931"/>
              <a:gd name="connsiteY1135" fmla="*/ 2119754 h 4449429"/>
              <a:gd name="connsiteX1136" fmla="*/ 11991181 w 18982931"/>
              <a:gd name="connsiteY1136" fmla="*/ 2153197 h 4449429"/>
              <a:gd name="connsiteX1137" fmla="*/ 11993908 w 18982931"/>
              <a:gd name="connsiteY1137" fmla="*/ 2158900 h 4449429"/>
              <a:gd name="connsiteX1138" fmla="*/ 11993908 w 18982931"/>
              <a:gd name="connsiteY1138" fmla="*/ 2156799 h 4449429"/>
              <a:gd name="connsiteX1139" fmla="*/ 11998023 w 18982931"/>
              <a:gd name="connsiteY1139" fmla="*/ 2115639 h 4449429"/>
              <a:gd name="connsiteX1140" fmla="*/ 12010373 w 18982931"/>
              <a:gd name="connsiteY1140" fmla="*/ 2115639 h 4449429"/>
              <a:gd name="connsiteX1141" fmla="*/ 12014490 w 18982931"/>
              <a:gd name="connsiteY1141" fmla="*/ 2185614 h 4449429"/>
              <a:gd name="connsiteX1142" fmla="*/ 12055650 w 18982931"/>
              <a:gd name="connsiteY1142" fmla="*/ 2259703 h 4449429"/>
              <a:gd name="connsiteX1143" fmla="*/ 12109157 w 18982931"/>
              <a:gd name="connsiteY1143" fmla="*/ 2267933 h 4449429"/>
              <a:gd name="connsiteX1144" fmla="*/ 12137972 w 18982931"/>
              <a:gd name="connsiteY1144" fmla="*/ 2580753 h 4449429"/>
              <a:gd name="connsiteX1145" fmla="*/ 12150317 w 18982931"/>
              <a:gd name="connsiteY1145" fmla="*/ 2580753 h 4449429"/>
              <a:gd name="connsiteX1146" fmla="*/ 12179132 w 18982931"/>
              <a:gd name="connsiteY1146" fmla="*/ 2411992 h 4449429"/>
              <a:gd name="connsiteX1147" fmla="*/ 12207942 w 18982931"/>
              <a:gd name="connsiteY1147" fmla="*/ 2160917 h 4449429"/>
              <a:gd name="connsiteX1148" fmla="*/ 12216174 w 18982931"/>
              <a:gd name="connsiteY1148" fmla="*/ 2152686 h 4449429"/>
              <a:gd name="connsiteX1149" fmla="*/ 12331423 w 18982931"/>
              <a:gd name="connsiteY1149" fmla="*/ 2152686 h 4449429"/>
              <a:gd name="connsiteX1150" fmla="*/ 12331423 w 18982931"/>
              <a:gd name="connsiteY1150" fmla="*/ 2317327 h 4449429"/>
              <a:gd name="connsiteX1151" fmla="*/ 12496064 w 18982931"/>
              <a:gd name="connsiteY1151" fmla="*/ 2313208 h 4449429"/>
              <a:gd name="connsiteX1152" fmla="*/ 12557802 w 18982931"/>
              <a:gd name="connsiteY1152" fmla="*/ 2210310 h 4449429"/>
              <a:gd name="connsiteX1153" fmla="*/ 12566034 w 18982931"/>
              <a:gd name="connsiteY1153" fmla="*/ 2206191 h 4449429"/>
              <a:gd name="connsiteX1154" fmla="*/ 12598962 w 18982931"/>
              <a:gd name="connsiteY1154" fmla="*/ 2267933 h 4449429"/>
              <a:gd name="connsiteX1155" fmla="*/ 12607194 w 18982931"/>
              <a:gd name="connsiteY1155" fmla="*/ 2263816 h 4449429"/>
              <a:gd name="connsiteX1156" fmla="*/ 12607194 w 18982931"/>
              <a:gd name="connsiteY1156" fmla="*/ 1461193 h 4449429"/>
              <a:gd name="connsiteX1157" fmla="*/ 12677169 w 18982931"/>
              <a:gd name="connsiteY1157" fmla="*/ 1230695 h 4449429"/>
              <a:gd name="connsiteX1158" fmla="*/ 12920017 w 18982931"/>
              <a:gd name="connsiteY1158" fmla="*/ 1230695 h 4449429"/>
              <a:gd name="connsiteX1159" fmla="*/ 12948827 w 18982931"/>
              <a:gd name="connsiteY1159" fmla="*/ 1490003 h 4449429"/>
              <a:gd name="connsiteX1160" fmla="*/ 12948827 w 18982931"/>
              <a:gd name="connsiteY1160" fmla="*/ 1909838 h 4449429"/>
              <a:gd name="connsiteX1161" fmla="*/ 12948827 w 18982931"/>
              <a:gd name="connsiteY1161" fmla="*/ 1975695 h 4449429"/>
              <a:gd name="connsiteX1162" fmla="*/ 12969405 w 18982931"/>
              <a:gd name="connsiteY1162" fmla="*/ 1979812 h 4449429"/>
              <a:gd name="connsiteX1163" fmla="*/ 12989987 w 18982931"/>
              <a:gd name="connsiteY1163" fmla="*/ 1913955 h 4449429"/>
              <a:gd name="connsiteX1164" fmla="*/ 12989987 w 18982931"/>
              <a:gd name="connsiteY1164" fmla="*/ 1469425 h 4449429"/>
              <a:gd name="connsiteX1165" fmla="*/ 13064076 w 18982931"/>
              <a:gd name="connsiteY1165" fmla="*/ 1395336 h 4449429"/>
              <a:gd name="connsiteX1166" fmla="*/ 13146396 w 18982931"/>
              <a:gd name="connsiteY1166" fmla="*/ 1395336 h 4449429"/>
              <a:gd name="connsiteX1167" fmla="*/ 13146396 w 18982931"/>
              <a:gd name="connsiteY1167" fmla="*/ 1111328 h 4449429"/>
              <a:gd name="connsiteX1168" fmla="*/ 13216366 w 18982931"/>
              <a:gd name="connsiteY1168" fmla="*/ 1103096 h 4449429"/>
              <a:gd name="connsiteX1169" fmla="*/ 13228716 w 18982931"/>
              <a:gd name="connsiteY1169" fmla="*/ 1041358 h 4449429"/>
              <a:gd name="connsiteX1170" fmla="*/ 13368662 w 18982931"/>
              <a:gd name="connsiteY1170" fmla="*/ 1041358 h 4449429"/>
              <a:gd name="connsiteX1171" fmla="*/ 13368662 w 18982931"/>
              <a:gd name="connsiteY1171" fmla="*/ 687379 h 4449429"/>
              <a:gd name="connsiteX1172" fmla="*/ 13483911 w 18982931"/>
              <a:gd name="connsiteY1172" fmla="*/ 687379 h 4449429"/>
              <a:gd name="connsiteX1173" fmla="*/ 13483911 w 18982931"/>
              <a:gd name="connsiteY1173" fmla="*/ 617404 h 4449429"/>
              <a:gd name="connsiteX1174" fmla="*/ 13483911 w 18982931"/>
              <a:gd name="connsiteY1174" fmla="*/ 131714 h 4449429"/>
              <a:gd name="connsiteX1175" fmla="*/ 13541534 w 18982931"/>
              <a:gd name="connsiteY1175" fmla="*/ 74089 h 4449429"/>
              <a:gd name="connsiteX1176" fmla="*/ 13685593 w 18982931"/>
              <a:gd name="connsiteY1176" fmla="*/ 74089 h 4449429"/>
              <a:gd name="connsiteX1177" fmla="*/ 13730872 w 18982931"/>
              <a:gd name="connsiteY1177" fmla="*/ 49392 h 4449429"/>
              <a:gd name="connsiteX1178" fmla="*/ 13739104 w 18982931"/>
              <a:gd name="connsiteY1178" fmla="*/ 0 h 4449429"/>
              <a:gd name="connsiteX0" fmla="*/ 16404499 w 18982931"/>
              <a:gd name="connsiteY0" fmla="*/ 4309270 h 4449429"/>
              <a:gd name="connsiteX1" fmla="*/ 16404499 w 18982931"/>
              <a:gd name="connsiteY1" fmla="*/ 4366104 h 4449429"/>
              <a:gd name="connsiteX2" fmla="*/ 16461332 w 18982931"/>
              <a:gd name="connsiteY2" fmla="*/ 4366104 h 4449429"/>
              <a:gd name="connsiteX3" fmla="*/ 16461332 w 18982931"/>
              <a:gd name="connsiteY3" fmla="*/ 4309270 h 4449429"/>
              <a:gd name="connsiteX4" fmla="*/ 16404499 w 18982931"/>
              <a:gd name="connsiteY4" fmla="*/ 4309270 h 4449429"/>
              <a:gd name="connsiteX5" fmla="*/ 16292444 w 18982931"/>
              <a:gd name="connsiteY5" fmla="*/ 4309270 h 4449429"/>
              <a:gd name="connsiteX6" fmla="*/ 16292444 w 18982931"/>
              <a:gd name="connsiteY6" fmla="*/ 4366104 h 4449429"/>
              <a:gd name="connsiteX7" fmla="*/ 16349278 w 18982931"/>
              <a:gd name="connsiteY7" fmla="*/ 4366104 h 4449429"/>
              <a:gd name="connsiteX8" fmla="*/ 16349278 w 18982931"/>
              <a:gd name="connsiteY8" fmla="*/ 4309270 h 4449429"/>
              <a:gd name="connsiteX9" fmla="*/ 16292444 w 18982931"/>
              <a:gd name="connsiteY9" fmla="*/ 4309270 h 4449429"/>
              <a:gd name="connsiteX10" fmla="*/ 16180390 w 18982931"/>
              <a:gd name="connsiteY10" fmla="*/ 4309270 h 4449429"/>
              <a:gd name="connsiteX11" fmla="*/ 16180390 w 18982931"/>
              <a:gd name="connsiteY11" fmla="*/ 4366104 h 4449429"/>
              <a:gd name="connsiteX12" fmla="*/ 16237224 w 18982931"/>
              <a:gd name="connsiteY12" fmla="*/ 4366104 h 4449429"/>
              <a:gd name="connsiteX13" fmla="*/ 16237224 w 18982931"/>
              <a:gd name="connsiteY13" fmla="*/ 4309270 h 4449429"/>
              <a:gd name="connsiteX14" fmla="*/ 16180390 w 18982931"/>
              <a:gd name="connsiteY14" fmla="*/ 4309270 h 4449429"/>
              <a:gd name="connsiteX15" fmla="*/ 2813944 w 18982931"/>
              <a:gd name="connsiteY15" fmla="*/ 4309269 h 4449429"/>
              <a:gd name="connsiteX16" fmla="*/ 2813944 w 18982931"/>
              <a:gd name="connsiteY16" fmla="*/ 4366102 h 4449429"/>
              <a:gd name="connsiteX17" fmla="*/ 2870780 w 18982931"/>
              <a:gd name="connsiteY17" fmla="*/ 4366102 h 4449429"/>
              <a:gd name="connsiteX18" fmla="*/ 2870780 w 18982931"/>
              <a:gd name="connsiteY18" fmla="*/ 4309269 h 4449429"/>
              <a:gd name="connsiteX19" fmla="*/ 2813944 w 18982931"/>
              <a:gd name="connsiteY19" fmla="*/ 4309269 h 4449429"/>
              <a:gd name="connsiteX20" fmla="*/ 2701890 w 18982931"/>
              <a:gd name="connsiteY20" fmla="*/ 4309269 h 4449429"/>
              <a:gd name="connsiteX21" fmla="*/ 2701890 w 18982931"/>
              <a:gd name="connsiteY21" fmla="*/ 4366102 h 4449429"/>
              <a:gd name="connsiteX22" fmla="*/ 2758723 w 18982931"/>
              <a:gd name="connsiteY22" fmla="*/ 4366102 h 4449429"/>
              <a:gd name="connsiteX23" fmla="*/ 2758723 w 18982931"/>
              <a:gd name="connsiteY23" fmla="*/ 4309269 h 4449429"/>
              <a:gd name="connsiteX24" fmla="*/ 2701890 w 18982931"/>
              <a:gd name="connsiteY24" fmla="*/ 4309269 h 4449429"/>
              <a:gd name="connsiteX25" fmla="*/ 2589843 w 18982931"/>
              <a:gd name="connsiteY25" fmla="*/ 4309269 h 4449429"/>
              <a:gd name="connsiteX26" fmla="*/ 2589843 w 18982931"/>
              <a:gd name="connsiteY26" fmla="*/ 4366102 h 4449429"/>
              <a:gd name="connsiteX27" fmla="*/ 2646669 w 18982931"/>
              <a:gd name="connsiteY27" fmla="*/ 4366102 h 4449429"/>
              <a:gd name="connsiteX28" fmla="*/ 2646669 w 18982931"/>
              <a:gd name="connsiteY28" fmla="*/ 4309269 h 4449429"/>
              <a:gd name="connsiteX29" fmla="*/ 2589843 w 18982931"/>
              <a:gd name="connsiteY29" fmla="*/ 4309269 h 4449429"/>
              <a:gd name="connsiteX30" fmla="*/ 16404499 w 18982931"/>
              <a:gd name="connsiteY30" fmla="*/ 4163982 h 4449429"/>
              <a:gd name="connsiteX31" fmla="*/ 16404499 w 18982931"/>
              <a:gd name="connsiteY31" fmla="*/ 4220816 h 4449429"/>
              <a:gd name="connsiteX32" fmla="*/ 16461332 w 18982931"/>
              <a:gd name="connsiteY32" fmla="*/ 4220816 h 4449429"/>
              <a:gd name="connsiteX33" fmla="*/ 16461332 w 18982931"/>
              <a:gd name="connsiteY33" fmla="*/ 4163982 h 4449429"/>
              <a:gd name="connsiteX34" fmla="*/ 16404499 w 18982931"/>
              <a:gd name="connsiteY34" fmla="*/ 4163982 h 4449429"/>
              <a:gd name="connsiteX35" fmla="*/ 16292444 w 18982931"/>
              <a:gd name="connsiteY35" fmla="*/ 4163982 h 4449429"/>
              <a:gd name="connsiteX36" fmla="*/ 16292444 w 18982931"/>
              <a:gd name="connsiteY36" fmla="*/ 4220816 h 4449429"/>
              <a:gd name="connsiteX37" fmla="*/ 16349278 w 18982931"/>
              <a:gd name="connsiteY37" fmla="*/ 4220816 h 4449429"/>
              <a:gd name="connsiteX38" fmla="*/ 16349278 w 18982931"/>
              <a:gd name="connsiteY38" fmla="*/ 4163982 h 4449429"/>
              <a:gd name="connsiteX39" fmla="*/ 16292444 w 18982931"/>
              <a:gd name="connsiteY39" fmla="*/ 4163982 h 4449429"/>
              <a:gd name="connsiteX40" fmla="*/ 16180390 w 18982931"/>
              <a:gd name="connsiteY40" fmla="*/ 4163982 h 4449429"/>
              <a:gd name="connsiteX41" fmla="*/ 16180390 w 18982931"/>
              <a:gd name="connsiteY41" fmla="*/ 4220816 h 4449429"/>
              <a:gd name="connsiteX42" fmla="*/ 16237224 w 18982931"/>
              <a:gd name="connsiteY42" fmla="*/ 4220816 h 4449429"/>
              <a:gd name="connsiteX43" fmla="*/ 16237224 w 18982931"/>
              <a:gd name="connsiteY43" fmla="*/ 4163982 h 4449429"/>
              <a:gd name="connsiteX44" fmla="*/ 16180390 w 18982931"/>
              <a:gd name="connsiteY44" fmla="*/ 4163982 h 4449429"/>
              <a:gd name="connsiteX45" fmla="*/ 2813944 w 18982931"/>
              <a:gd name="connsiteY45" fmla="*/ 4163981 h 4449429"/>
              <a:gd name="connsiteX46" fmla="*/ 2813944 w 18982931"/>
              <a:gd name="connsiteY46" fmla="*/ 4220814 h 4449429"/>
              <a:gd name="connsiteX47" fmla="*/ 2870780 w 18982931"/>
              <a:gd name="connsiteY47" fmla="*/ 4220814 h 4449429"/>
              <a:gd name="connsiteX48" fmla="*/ 2870780 w 18982931"/>
              <a:gd name="connsiteY48" fmla="*/ 4163981 h 4449429"/>
              <a:gd name="connsiteX49" fmla="*/ 2813944 w 18982931"/>
              <a:gd name="connsiteY49" fmla="*/ 4163981 h 4449429"/>
              <a:gd name="connsiteX50" fmla="*/ 2701890 w 18982931"/>
              <a:gd name="connsiteY50" fmla="*/ 4163981 h 4449429"/>
              <a:gd name="connsiteX51" fmla="*/ 2701890 w 18982931"/>
              <a:gd name="connsiteY51" fmla="*/ 4220814 h 4449429"/>
              <a:gd name="connsiteX52" fmla="*/ 2758723 w 18982931"/>
              <a:gd name="connsiteY52" fmla="*/ 4220814 h 4449429"/>
              <a:gd name="connsiteX53" fmla="*/ 2758723 w 18982931"/>
              <a:gd name="connsiteY53" fmla="*/ 4163981 h 4449429"/>
              <a:gd name="connsiteX54" fmla="*/ 2701890 w 18982931"/>
              <a:gd name="connsiteY54" fmla="*/ 4163981 h 4449429"/>
              <a:gd name="connsiteX55" fmla="*/ 2589843 w 18982931"/>
              <a:gd name="connsiteY55" fmla="*/ 4163981 h 4449429"/>
              <a:gd name="connsiteX56" fmla="*/ 2589843 w 18982931"/>
              <a:gd name="connsiteY56" fmla="*/ 4220814 h 4449429"/>
              <a:gd name="connsiteX57" fmla="*/ 2646669 w 18982931"/>
              <a:gd name="connsiteY57" fmla="*/ 4220814 h 4449429"/>
              <a:gd name="connsiteX58" fmla="*/ 2646669 w 18982931"/>
              <a:gd name="connsiteY58" fmla="*/ 4163981 h 4449429"/>
              <a:gd name="connsiteX59" fmla="*/ 2589843 w 18982931"/>
              <a:gd name="connsiteY59" fmla="*/ 4163981 h 4449429"/>
              <a:gd name="connsiteX60" fmla="*/ 9851983 w 18982931"/>
              <a:gd name="connsiteY60" fmla="*/ 4073253 h 4449429"/>
              <a:gd name="connsiteX61" fmla="*/ 9851983 w 18982931"/>
              <a:gd name="connsiteY61" fmla="*/ 4282100 h 4449429"/>
              <a:gd name="connsiteX62" fmla="*/ 9897683 w 18982931"/>
              <a:gd name="connsiteY62" fmla="*/ 4282100 h 4449429"/>
              <a:gd name="connsiteX63" fmla="*/ 9897683 w 18982931"/>
              <a:gd name="connsiteY63" fmla="*/ 4073253 h 4449429"/>
              <a:gd name="connsiteX64" fmla="*/ 9851983 w 18982931"/>
              <a:gd name="connsiteY64" fmla="*/ 4073253 h 4449429"/>
              <a:gd name="connsiteX65" fmla="*/ 9760354 w 18982931"/>
              <a:gd name="connsiteY65" fmla="*/ 4073253 h 4449429"/>
              <a:gd name="connsiteX66" fmla="*/ 9760354 w 18982931"/>
              <a:gd name="connsiteY66" fmla="*/ 4282100 h 4449429"/>
              <a:gd name="connsiteX67" fmla="*/ 9806054 w 18982931"/>
              <a:gd name="connsiteY67" fmla="*/ 4282100 h 4449429"/>
              <a:gd name="connsiteX68" fmla="*/ 9806054 w 18982931"/>
              <a:gd name="connsiteY68" fmla="*/ 4073253 h 4449429"/>
              <a:gd name="connsiteX69" fmla="*/ 9760354 w 18982931"/>
              <a:gd name="connsiteY69" fmla="*/ 4073253 h 4449429"/>
              <a:gd name="connsiteX70" fmla="*/ 9668723 w 18982931"/>
              <a:gd name="connsiteY70" fmla="*/ 4073253 h 4449429"/>
              <a:gd name="connsiteX71" fmla="*/ 9668723 w 18982931"/>
              <a:gd name="connsiteY71" fmla="*/ 4282100 h 4449429"/>
              <a:gd name="connsiteX72" fmla="*/ 9714423 w 18982931"/>
              <a:gd name="connsiteY72" fmla="*/ 4282100 h 4449429"/>
              <a:gd name="connsiteX73" fmla="*/ 9714423 w 18982931"/>
              <a:gd name="connsiteY73" fmla="*/ 4073253 h 4449429"/>
              <a:gd name="connsiteX74" fmla="*/ 9668723 w 18982931"/>
              <a:gd name="connsiteY74" fmla="*/ 4073253 h 4449429"/>
              <a:gd name="connsiteX75" fmla="*/ 9577094 w 18982931"/>
              <a:gd name="connsiteY75" fmla="*/ 4073253 h 4449429"/>
              <a:gd name="connsiteX76" fmla="*/ 9577094 w 18982931"/>
              <a:gd name="connsiteY76" fmla="*/ 4282100 h 4449429"/>
              <a:gd name="connsiteX77" fmla="*/ 9622794 w 18982931"/>
              <a:gd name="connsiteY77" fmla="*/ 4282100 h 4449429"/>
              <a:gd name="connsiteX78" fmla="*/ 9622794 w 18982931"/>
              <a:gd name="connsiteY78" fmla="*/ 4073253 h 4449429"/>
              <a:gd name="connsiteX79" fmla="*/ 9577094 w 18982931"/>
              <a:gd name="connsiteY79" fmla="*/ 4073253 h 4449429"/>
              <a:gd name="connsiteX80" fmla="*/ 9485470 w 18982931"/>
              <a:gd name="connsiteY80" fmla="*/ 4073253 h 4449429"/>
              <a:gd name="connsiteX81" fmla="*/ 9485470 w 18982931"/>
              <a:gd name="connsiteY81" fmla="*/ 4282100 h 4449429"/>
              <a:gd name="connsiteX82" fmla="*/ 9531165 w 18982931"/>
              <a:gd name="connsiteY82" fmla="*/ 4282100 h 4449429"/>
              <a:gd name="connsiteX83" fmla="*/ 9531165 w 18982931"/>
              <a:gd name="connsiteY83" fmla="*/ 4073253 h 4449429"/>
              <a:gd name="connsiteX84" fmla="*/ 9485470 w 18982931"/>
              <a:gd name="connsiteY84" fmla="*/ 4073253 h 4449429"/>
              <a:gd name="connsiteX85" fmla="*/ 9393836 w 18982931"/>
              <a:gd name="connsiteY85" fmla="*/ 4073253 h 4449429"/>
              <a:gd name="connsiteX86" fmla="*/ 9393836 w 18982931"/>
              <a:gd name="connsiteY86" fmla="*/ 4282100 h 4449429"/>
              <a:gd name="connsiteX87" fmla="*/ 9439536 w 18982931"/>
              <a:gd name="connsiteY87" fmla="*/ 4282100 h 4449429"/>
              <a:gd name="connsiteX88" fmla="*/ 9439536 w 18982931"/>
              <a:gd name="connsiteY88" fmla="*/ 4073253 h 4449429"/>
              <a:gd name="connsiteX89" fmla="*/ 9393836 w 18982931"/>
              <a:gd name="connsiteY89" fmla="*/ 4073253 h 4449429"/>
              <a:gd name="connsiteX90" fmla="*/ 9302203 w 18982931"/>
              <a:gd name="connsiteY90" fmla="*/ 4073253 h 4449429"/>
              <a:gd name="connsiteX91" fmla="*/ 9302203 w 18982931"/>
              <a:gd name="connsiteY91" fmla="*/ 4282100 h 4449429"/>
              <a:gd name="connsiteX92" fmla="*/ 9347904 w 18982931"/>
              <a:gd name="connsiteY92" fmla="*/ 4282100 h 4449429"/>
              <a:gd name="connsiteX93" fmla="*/ 9347904 w 18982931"/>
              <a:gd name="connsiteY93" fmla="*/ 4073253 h 4449429"/>
              <a:gd name="connsiteX94" fmla="*/ 9302203 w 18982931"/>
              <a:gd name="connsiteY94" fmla="*/ 4073253 h 4449429"/>
              <a:gd name="connsiteX95" fmla="*/ 16404499 w 18982931"/>
              <a:gd name="connsiteY95" fmla="*/ 4018694 h 4449429"/>
              <a:gd name="connsiteX96" fmla="*/ 16404499 w 18982931"/>
              <a:gd name="connsiteY96" fmla="*/ 4075528 h 4449429"/>
              <a:gd name="connsiteX97" fmla="*/ 16461332 w 18982931"/>
              <a:gd name="connsiteY97" fmla="*/ 4075528 h 4449429"/>
              <a:gd name="connsiteX98" fmla="*/ 16461332 w 18982931"/>
              <a:gd name="connsiteY98" fmla="*/ 4018694 h 4449429"/>
              <a:gd name="connsiteX99" fmla="*/ 16404499 w 18982931"/>
              <a:gd name="connsiteY99" fmla="*/ 4018694 h 4449429"/>
              <a:gd name="connsiteX100" fmla="*/ 16292444 w 18982931"/>
              <a:gd name="connsiteY100" fmla="*/ 4018694 h 4449429"/>
              <a:gd name="connsiteX101" fmla="*/ 16292444 w 18982931"/>
              <a:gd name="connsiteY101" fmla="*/ 4075528 h 4449429"/>
              <a:gd name="connsiteX102" fmla="*/ 16349278 w 18982931"/>
              <a:gd name="connsiteY102" fmla="*/ 4075528 h 4449429"/>
              <a:gd name="connsiteX103" fmla="*/ 16349278 w 18982931"/>
              <a:gd name="connsiteY103" fmla="*/ 4018694 h 4449429"/>
              <a:gd name="connsiteX104" fmla="*/ 16292444 w 18982931"/>
              <a:gd name="connsiteY104" fmla="*/ 4018694 h 4449429"/>
              <a:gd name="connsiteX105" fmla="*/ 16180390 w 18982931"/>
              <a:gd name="connsiteY105" fmla="*/ 4018694 h 4449429"/>
              <a:gd name="connsiteX106" fmla="*/ 16180390 w 18982931"/>
              <a:gd name="connsiteY106" fmla="*/ 4075528 h 4449429"/>
              <a:gd name="connsiteX107" fmla="*/ 16237224 w 18982931"/>
              <a:gd name="connsiteY107" fmla="*/ 4075528 h 4449429"/>
              <a:gd name="connsiteX108" fmla="*/ 16237224 w 18982931"/>
              <a:gd name="connsiteY108" fmla="*/ 4018694 h 4449429"/>
              <a:gd name="connsiteX109" fmla="*/ 16180390 w 18982931"/>
              <a:gd name="connsiteY109" fmla="*/ 4018694 h 4449429"/>
              <a:gd name="connsiteX110" fmla="*/ 2813944 w 18982931"/>
              <a:gd name="connsiteY110" fmla="*/ 4018692 h 4449429"/>
              <a:gd name="connsiteX111" fmla="*/ 2813944 w 18982931"/>
              <a:gd name="connsiteY111" fmla="*/ 4075526 h 4449429"/>
              <a:gd name="connsiteX112" fmla="*/ 2870780 w 18982931"/>
              <a:gd name="connsiteY112" fmla="*/ 4075526 h 4449429"/>
              <a:gd name="connsiteX113" fmla="*/ 2870780 w 18982931"/>
              <a:gd name="connsiteY113" fmla="*/ 4018692 h 4449429"/>
              <a:gd name="connsiteX114" fmla="*/ 2813944 w 18982931"/>
              <a:gd name="connsiteY114" fmla="*/ 4018692 h 4449429"/>
              <a:gd name="connsiteX115" fmla="*/ 2701890 w 18982931"/>
              <a:gd name="connsiteY115" fmla="*/ 4018692 h 4449429"/>
              <a:gd name="connsiteX116" fmla="*/ 2701890 w 18982931"/>
              <a:gd name="connsiteY116" fmla="*/ 4075526 h 4449429"/>
              <a:gd name="connsiteX117" fmla="*/ 2758723 w 18982931"/>
              <a:gd name="connsiteY117" fmla="*/ 4075526 h 4449429"/>
              <a:gd name="connsiteX118" fmla="*/ 2758723 w 18982931"/>
              <a:gd name="connsiteY118" fmla="*/ 4018692 h 4449429"/>
              <a:gd name="connsiteX119" fmla="*/ 2701890 w 18982931"/>
              <a:gd name="connsiteY119" fmla="*/ 4018692 h 4449429"/>
              <a:gd name="connsiteX120" fmla="*/ 2589843 w 18982931"/>
              <a:gd name="connsiteY120" fmla="*/ 4018692 h 4449429"/>
              <a:gd name="connsiteX121" fmla="*/ 2589843 w 18982931"/>
              <a:gd name="connsiteY121" fmla="*/ 4075526 h 4449429"/>
              <a:gd name="connsiteX122" fmla="*/ 2646669 w 18982931"/>
              <a:gd name="connsiteY122" fmla="*/ 4075526 h 4449429"/>
              <a:gd name="connsiteX123" fmla="*/ 2646669 w 18982931"/>
              <a:gd name="connsiteY123" fmla="*/ 4018692 h 4449429"/>
              <a:gd name="connsiteX124" fmla="*/ 2589843 w 18982931"/>
              <a:gd name="connsiteY124" fmla="*/ 4018692 h 4449429"/>
              <a:gd name="connsiteX125" fmla="*/ 16404499 w 18982931"/>
              <a:gd name="connsiteY125" fmla="*/ 3873406 h 4449429"/>
              <a:gd name="connsiteX126" fmla="*/ 16404499 w 18982931"/>
              <a:gd name="connsiteY126" fmla="*/ 3930240 h 4449429"/>
              <a:gd name="connsiteX127" fmla="*/ 16461332 w 18982931"/>
              <a:gd name="connsiteY127" fmla="*/ 3930240 h 4449429"/>
              <a:gd name="connsiteX128" fmla="*/ 16461332 w 18982931"/>
              <a:gd name="connsiteY128" fmla="*/ 3873406 h 4449429"/>
              <a:gd name="connsiteX129" fmla="*/ 16404499 w 18982931"/>
              <a:gd name="connsiteY129" fmla="*/ 3873406 h 4449429"/>
              <a:gd name="connsiteX130" fmla="*/ 16292444 w 18982931"/>
              <a:gd name="connsiteY130" fmla="*/ 3873406 h 4449429"/>
              <a:gd name="connsiteX131" fmla="*/ 16292444 w 18982931"/>
              <a:gd name="connsiteY131" fmla="*/ 3930240 h 4449429"/>
              <a:gd name="connsiteX132" fmla="*/ 16349278 w 18982931"/>
              <a:gd name="connsiteY132" fmla="*/ 3930240 h 4449429"/>
              <a:gd name="connsiteX133" fmla="*/ 16349278 w 18982931"/>
              <a:gd name="connsiteY133" fmla="*/ 3873406 h 4449429"/>
              <a:gd name="connsiteX134" fmla="*/ 16292444 w 18982931"/>
              <a:gd name="connsiteY134" fmla="*/ 3873406 h 4449429"/>
              <a:gd name="connsiteX135" fmla="*/ 16180390 w 18982931"/>
              <a:gd name="connsiteY135" fmla="*/ 3873406 h 4449429"/>
              <a:gd name="connsiteX136" fmla="*/ 16180390 w 18982931"/>
              <a:gd name="connsiteY136" fmla="*/ 3930240 h 4449429"/>
              <a:gd name="connsiteX137" fmla="*/ 16237224 w 18982931"/>
              <a:gd name="connsiteY137" fmla="*/ 3930240 h 4449429"/>
              <a:gd name="connsiteX138" fmla="*/ 16237224 w 18982931"/>
              <a:gd name="connsiteY138" fmla="*/ 3873406 h 4449429"/>
              <a:gd name="connsiteX139" fmla="*/ 16180390 w 18982931"/>
              <a:gd name="connsiteY139" fmla="*/ 3873406 h 4449429"/>
              <a:gd name="connsiteX140" fmla="*/ 2813944 w 18982931"/>
              <a:gd name="connsiteY140" fmla="*/ 3873404 h 4449429"/>
              <a:gd name="connsiteX141" fmla="*/ 2813944 w 18982931"/>
              <a:gd name="connsiteY141" fmla="*/ 3930238 h 4449429"/>
              <a:gd name="connsiteX142" fmla="*/ 2870780 w 18982931"/>
              <a:gd name="connsiteY142" fmla="*/ 3930238 h 4449429"/>
              <a:gd name="connsiteX143" fmla="*/ 2870780 w 18982931"/>
              <a:gd name="connsiteY143" fmla="*/ 3873404 h 4449429"/>
              <a:gd name="connsiteX144" fmla="*/ 2813944 w 18982931"/>
              <a:gd name="connsiteY144" fmla="*/ 3873404 h 4449429"/>
              <a:gd name="connsiteX145" fmla="*/ 2701890 w 18982931"/>
              <a:gd name="connsiteY145" fmla="*/ 3873404 h 4449429"/>
              <a:gd name="connsiteX146" fmla="*/ 2701890 w 18982931"/>
              <a:gd name="connsiteY146" fmla="*/ 3930238 h 4449429"/>
              <a:gd name="connsiteX147" fmla="*/ 2758723 w 18982931"/>
              <a:gd name="connsiteY147" fmla="*/ 3930238 h 4449429"/>
              <a:gd name="connsiteX148" fmla="*/ 2758723 w 18982931"/>
              <a:gd name="connsiteY148" fmla="*/ 3873404 h 4449429"/>
              <a:gd name="connsiteX149" fmla="*/ 2701890 w 18982931"/>
              <a:gd name="connsiteY149" fmla="*/ 3873404 h 4449429"/>
              <a:gd name="connsiteX150" fmla="*/ 2589843 w 18982931"/>
              <a:gd name="connsiteY150" fmla="*/ 3873404 h 4449429"/>
              <a:gd name="connsiteX151" fmla="*/ 2589843 w 18982931"/>
              <a:gd name="connsiteY151" fmla="*/ 3930238 h 4449429"/>
              <a:gd name="connsiteX152" fmla="*/ 2646669 w 18982931"/>
              <a:gd name="connsiteY152" fmla="*/ 3930238 h 4449429"/>
              <a:gd name="connsiteX153" fmla="*/ 2646669 w 18982931"/>
              <a:gd name="connsiteY153" fmla="*/ 3873404 h 4449429"/>
              <a:gd name="connsiteX154" fmla="*/ 2589843 w 18982931"/>
              <a:gd name="connsiteY154" fmla="*/ 3873404 h 4449429"/>
              <a:gd name="connsiteX155" fmla="*/ 17351339 w 18982931"/>
              <a:gd name="connsiteY155" fmla="*/ 3769299 h 4449429"/>
              <a:gd name="connsiteX156" fmla="*/ 17351339 w 18982931"/>
              <a:gd name="connsiteY156" fmla="*/ 3815000 h 4449429"/>
              <a:gd name="connsiteX157" fmla="*/ 17560187 w 18982931"/>
              <a:gd name="connsiteY157" fmla="*/ 3815000 h 4449429"/>
              <a:gd name="connsiteX158" fmla="*/ 17560187 w 18982931"/>
              <a:gd name="connsiteY158" fmla="*/ 3769299 h 4449429"/>
              <a:gd name="connsiteX159" fmla="*/ 17351339 w 18982931"/>
              <a:gd name="connsiteY159" fmla="*/ 3769299 h 4449429"/>
              <a:gd name="connsiteX160" fmla="*/ 16404499 w 18982931"/>
              <a:gd name="connsiteY160" fmla="*/ 3728118 h 4449429"/>
              <a:gd name="connsiteX161" fmla="*/ 16404499 w 18982931"/>
              <a:gd name="connsiteY161" fmla="*/ 3784951 h 4449429"/>
              <a:gd name="connsiteX162" fmla="*/ 16461332 w 18982931"/>
              <a:gd name="connsiteY162" fmla="*/ 3784951 h 4449429"/>
              <a:gd name="connsiteX163" fmla="*/ 16461332 w 18982931"/>
              <a:gd name="connsiteY163" fmla="*/ 3728118 h 4449429"/>
              <a:gd name="connsiteX164" fmla="*/ 16404499 w 18982931"/>
              <a:gd name="connsiteY164" fmla="*/ 3728118 h 4449429"/>
              <a:gd name="connsiteX165" fmla="*/ 16292444 w 18982931"/>
              <a:gd name="connsiteY165" fmla="*/ 3728118 h 4449429"/>
              <a:gd name="connsiteX166" fmla="*/ 16292444 w 18982931"/>
              <a:gd name="connsiteY166" fmla="*/ 3784951 h 4449429"/>
              <a:gd name="connsiteX167" fmla="*/ 16349278 w 18982931"/>
              <a:gd name="connsiteY167" fmla="*/ 3784951 h 4449429"/>
              <a:gd name="connsiteX168" fmla="*/ 16349278 w 18982931"/>
              <a:gd name="connsiteY168" fmla="*/ 3728118 h 4449429"/>
              <a:gd name="connsiteX169" fmla="*/ 16292444 w 18982931"/>
              <a:gd name="connsiteY169" fmla="*/ 3728118 h 4449429"/>
              <a:gd name="connsiteX170" fmla="*/ 16180390 w 18982931"/>
              <a:gd name="connsiteY170" fmla="*/ 3728118 h 4449429"/>
              <a:gd name="connsiteX171" fmla="*/ 16180390 w 18982931"/>
              <a:gd name="connsiteY171" fmla="*/ 3784951 h 4449429"/>
              <a:gd name="connsiteX172" fmla="*/ 16237224 w 18982931"/>
              <a:gd name="connsiteY172" fmla="*/ 3784951 h 4449429"/>
              <a:gd name="connsiteX173" fmla="*/ 16237224 w 18982931"/>
              <a:gd name="connsiteY173" fmla="*/ 3728118 h 4449429"/>
              <a:gd name="connsiteX174" fmla="*/ 16180390 w 18982931"/>
              <a:gd name="connsiteY174" fmla="*/ 3728118 h 4449429"/>
              <a:gd name="connsiteX175" fmla="*/ 2813944 w 18982931"/>
              <a:gd name="connsiteY175" fmla="*/ 3728116 h 4449429"/>
              <a:gd name="connsiteX176" fmla="*/ 2813944 w 18982931"/>
              <a:gd name="connsiteY176" fmla="*/ 3784950 h 4449429"/>
              <a:gd name="connsiteX177" fmla="*/ 2870780 w 18982931"/>
              <a:gd name="connsiteY177" fmla="*/ 3784950 h 4449429"/>
              <a:gd name="connsiteX178" fmla="*/ 2870780 w 18982931"/>
              <a:gd name="connsiteY178" fmla="*/ 3728116 h 4449429"/>
              <a:gd name="connsiteX179" fmla="*/ 2813944 w 18982931"/>
              <a:gd name="connsiteY179" fmla="*/ 3728116 h 4449429"/>
              <a:gd name="connsiteX180" fmla="*/ 2701891 w 18982931"/>
              <a:gd name="connsiteY180" fmla="*/ 3728116 h 4449429"/>
              <a:gd name="connsiteX181" fmla="*/ 2701891 w 18982931"/>
              <a:gd name="connsiteY181" fmla="*/ 3784950 h 4449429"/>
              <a:gd name="connsiteX182" fmla="*/ 2758730 w 18982931"/>
              <a:gd name="connsiteY182" fmla="*/ 3784950 h 4449429"/>
              <a:gd name="connsiteX183" fmla="*/ 2758730 w 18982931"/>
              <a:gd name="connsiteY183" fmla="*/ 3728116 h 4449429"/>
              <a:gd name="connsiteX184" fmla="*/ 2701891 w 18982931"/>
              <a:gd name="connsiteY184" fmla="*/ 3728116 h 4449429"/>
              <a:gd name="connsiteX185" fmla="*/ 2589845 w 18982931"/>
              <a:gd name="connsiteY185" fmla="*/ 3728116 h 4449429"/>
              <a:gd name="connsiteX186" fmla="*/ 2589845 w 18982931"/>
              <a:gd name="connsiteY186" fmla="*/ 3784950 h 4449429"/>
              <a:gd name="connsiteX187" fmla="*/ 2646671 w 18982931"/>
              <a:gd name="connsiteY187" fmla="*/ 3784950 h 4449429"/>
              <a:gd name="connsiteX188" fmla="*/ 2646671 w 18982931"/>
              <a:gd name="connsiteY188" fmla="*/ 3728116 h 4449429"/>
              <a:gd name="connsiteX189" fmla="*/ 2589845 w 18982931"/>
              <a:gd name="connsiteY189" fmla="*/ 3728116 h 4449429"/>
              <a:gd name="connsiteX190" fmla="*/ 17351339 w 18982931"/>
              <a:gd name="connsiteY190" fmla="*/ 3677667 h 4449429"/>
              <a:gd name="connsiteX191" fmla="*/ 17351339 w 18982931"/>
              <a:gd name="connsiteY191" fmla="*/ 3723368 h 4449429"/>
              <a:gd name="connsiteX192" fmla="*/ 17560187 w 18982931"/>
              <a:gd name="connsiteY192" fmla="*/ 3723368 h 4449429"/>
              <a:gd name="connsiteX193" fmla="*/ 17560187 w 18982931"/>
              <a:gd name="connsiteY193" fmla="*/ 3677667 h 4449429"/>
              <a:gd name="connsiteX194" fmla="*/ 17351339 w 18982931"/>
              <a:gd name="connsiteY194" fmla="*/ 3677667 h 4449429"/>
              <a:gd name="connsiteX195" fmla="*/ 12612246 w 18982931"/>
              <a:gd name="connsiteY195" fmla="*/ 3645952 h 4449429"/>
              <a:gd name="connsiteX196" fmla="*/ 12612246 w 18982931"/>
              <a:gd name="connsiteY196" fmla="*/ 3702785 h 4449429"/>
              <a:gd name="connsiteX197" fmla="*/ 12669079 w 18982931"/>
              <a:gd name="connsiteY197" fmla="*/ 3702785 h 4449429"/>
              <a:gd name="connsiteX198" fmla="*/ 12669079 w 18982931"/>
              <a:gd name="connsiteY198" fmla="*/ 3645952 h 4449429"/>
              <a:gd name="connsiteX199" fmla="*/ 12612246 w 18982931"/>
              <a:gd name="connsiteY199" fmla="*/ 3645952 h 4449429"/>
              <a:gd name="connsiteX200" fmla="*/ 12500191 w 18982931"/>
              <a:gd name="connsiteY200" fmla="*/ 3645952 h 4449429"/>
              <a:gd name="connsiteX201" fmla="*/ 12500191 w 18982931"/>
              <a:gd name="connsiteY201" fmla="*/ 3702785 h 4449429"/>
              <a:gd name="connsiteX202" fmla="*/ 12557025 w 18982931"/>
              <a:gd name="connsiteY202" fmla="*/ 3702785 h 4449429"/>
              <a:gd name="connsiteX203" fmla="*/ 12557025 w 18982931"/>
              <a:gd name="connsiteY203" fmla="*/ 3645952 h 4449429"/>
              <a:gd name="connsiteX204" fmla="*/ 12500191 w 18982931"/>
              <a:gd name="connsiteY204" fmla="*/ 3645952 h 4449429"/>
              <a:gd name="connsiteX205" fmla="*/ 12388137 w 18982931"/>
              <a:gd name="connsiteY205" fmla="*/ 3645952 h 4449429"/>
              <a:gd name="connsiteX206" fmla="*/ 12388137 w 18982931"/>
              <a:gd name="connsiteY206" fmla="*/ 3702785 h 4449429"/>
              <a:gd name="connsiteX207" fmla="*/ 12444971 w 18982931"/>
              <a:gd name="connsiteY207" fmla="*/ 3702785 h 4449429"/>
              <a:gd name="connsiteX208" fmla="*/ 12444971 w 18982931"/>
              <a:gd name="connsiteY208" fmla="*/ 3645952 h 4449429"/>
              <a:gd name="connsiteX209" fmla="*/ 12388137 w 18982931"/>
              <a:gd name="connsiteY209" fmla="*/ 3645952 h 4449429"/>
              <a:gd name="connsiteX210" fmla="*/ 17351339 w 18982931"/>
              <a:gd name="connsiteY210" fmla="*/ 3586038 h 4449429"/>
              <a:gd name="connsiteX211" fmla="*/ 17351339 w 18982931"/>
              <a:gd name="connsiteY211" fmla="*/ 3631739 h 4449429"/>
              <a:gd name="connsiteX212" fmla="*/ 17560187 w 18982931"/>
              <a:gd name="connsiteY212" fmla="*/ 3631739 h 4449429"/>
              <a:gd name="connsiteX213" fmla="*/ 17560187 w 18982931"/>
              <a:gd name="connsiteY213" fmla="*/ 3586038 h 4449429"/>
              <a:gd name="connsiteX214" fmla="*/ 17351339 w 18982931"/>
              <a:gd name="connsiteY214" fmla="*/ 3586038 h 4449429"/>
              <a:gd name="connsiteX215" fmla="*/ 16404499 w 18982931"/>
              <a:gd name="connsiteY215" fmla="*/ 3582830 h 4449429"/>
              <a:gd name="connsiteX216" fmla="*/ 16404499 w 18982931"/>
              <a:gd name="connsiteY216" fmla="*/ 3639663 h 4449429"/>
              <a:gd name="connsiteX217" fmla="*/ 16461332 w 18982931"/>
              <a:gd name="connsiteY217" fmla="*/ 3639663 h 4449429"/>
              <a:gd name="connsiteX218" fmla="*/ 16461332 w 18982931"/>
              <a:gd name="connsiteY218" fmla="*/ 3582830 h 4449429"/>
              <a:gd name="connsiteX219" fmla="*/ 16404499 w 18982931"/>
              <a:gd name="connsiteY219" fmla="*/ 3582830 h 4449429"/>
              <a:gd name="connsiteX220" fmla="*/ 16292444 w 18982931"/>
              <a:gd name="connsiteY220" fmla="*/ 3582830 h 4449429"/>
              <a:gd name="connsiteX221" fmla="*/ 16292444 w 18982931"/>
              <a:gd name="connsiteY221" fmla="*/ 3639663 h 4449429"/>
              <a:gd name="connsiteX222" fmla="*/ 16349278 w 18982931"/>
              <a:gd name="connsiteY222" fmla="*/ 3639663 h 4449429"/>
              <a:gd name="connsiteX223" fmla="*/ 16349278 w 18982931"/>
              <a:gd name="connsiteY223" fmla="*/ 3582830 h 4449429"/>
              <a:gd name="connsiteX224" fmla="*/ 16292444 w 18982931"/>
              <a:gd name="connsiteY224" fmla="*/ 3582830 h 4449429"/>
              <a:gd name="connsiteX225" fmla="*/ 16180390 w 18982931"/>
              <a:gd name="connsiteY225" fmla="*/ 3582830 h 4449429"/>
              <a:gd name="connsiteX226" fmla="*/ 16180390 w 18982931"/>
              <a:gd name="connsiteY226" fmla="*/ 3639663 h 4449429"/>
              <a:gd name="connsiteX227" fmla="*/ 16237224 w 18982931"/>
              <a:gd name="connsiteY227" fmla="*/ 3639663 h 4449429"/>
              <a:gd name="connsiteX228" fmla="*/ 16237224 w 18982931"/>
              <a:gd name="connsiteY228" fmla="*/ 3582830 h 4449429"/>
              <a:gd name="connsiteX229" fmla="*/ 16180390 w 18982931"/>
              <a:gd name="connsiteY229" fmla="*/ 3582830 h 4449429"/>
              <a:gd name="connsiteX230" fmla="*/ 2813944 w 18982931"/>
              <a:gd name="connsiteY230" fmla="*/ 3582828 h 4449429"/>
              <a:gd name="connsiteX231" fmla="*/ 2813944 w 18982931"/>
              <a:gd name="connsiteY231" fmla="*/ 3639662 h 4449429"/>
              <a:gd name="connsiteX232" fmla="*/ 2870780 w 18982931"/>
              <a:gd name="connsiteY232" fmla="*/ 3639662 h 4449429"/>
              <a:gd name="connsiteX233" fmla="*/ 2870780 w 18982931"/>
              <a:gd name="connsiteY233" fmla="*/ 3582828 h 4449429"/>
              <a:gd name="connsiteX234" fmla="*/ 2813944 w 18982931"/>
              <a:gd name="connsiteY234" fmla="*/ 3582828 h 4449429"/>
              <a:gd name="connsiteX235" fmla="*/ 2701891 w 18982931"/>
              <a:gd name="connsiteY235" fmla="*/ 3582828 h 4449429"/>
              <a:gd name="connsiteX236" fmla="*/ 2701891 w 18982931"/>
              <a:gd name="connsiteY236" fmla="*/ 3639662 h 4449429"/>
              <a:gd name="connsiteX237" fmla="*/ 2758730 w 18982931"/>
              <a:gd name="connsiteY237" fmla="*/ 3639662 h 4449429"/>
              <a:gd name="connsiteX238" fmla="*/ 2758730 w 18982931"/>
              <a:gd name="connsiteY238" fmla="*/ 3582828 h 4449429"/>
              <a:gd name="connsiteX239" fmla="*/ 2701891 w 18982931"/>
              <a:gd name="connsiteY239" fmla="*/ 3582828 h 4449429"/>
              <a:gd name="connsiteX240" fmla="*/ 2589845 w 18982931"/>
              <a:gd name="connsiteY240" fmla="*/ 3582828 h 4449429"/>
              <a:gd name="connsiteX241" fmla="*/ 2589845 w 18982931"/>
              <a:gd name="connsiteY241" fmla="*/ 3639662 h 4449429"/>
              <a:gd name="connsiteX242" fmla="*/ 2646671 w 18982931"/>
              <a:gd name="connsiteY242" fmla="*/ 3639662 h 4449429"/>
              <a:gd name="connsiteX243" fmla="*/ 2646671 w 18982931"/>
              <a:gd name="connsiteY243" fmla="*/ 3582828 h 4449429"/>
              <a:gd name="connsiteX244" fmla="*/ 2589845 w 18982931"/>
              <a:gd name="connsiteY244" fmla="*/ 3582828 h 4449429"/>
              <a:gd name="connsiteX245" fmla="*/ 12612246 w 18982931"/>
              <a:gd name="connsiteY245" fmla="*/ 3500664 h 4449429"/>
              <a:gd name="connsiteX246" fmla="*/ 12612246 w 18982931"/>
              <a:gd name="connsiteY246" fmla="*/ 3557497 h 4449429"/>
              <a:gd name="connsiteX247" fmla="*/ 12669079 w 18982931"/>
              <a:gd name="connsiteY247" fmla="*/ 3557497 h 4449429"/>
              <a:gd name="connsiteX248" fmla="*/ 12669079 w 18982931"/>
              <a:gd name="connsiteY248" fmla="*/ 3500664 h 4449429"/>
              <a:gd name="connsiteX249" fmla="*/ 12612246 w 18982931"/>
              <a:gd name="connsiteY249" fmla="*/ 3500664 h 4449429"/>
              <a:gd name="connsiteX250" fmla="*/ 12500191 w 18982931"/>
              <a:gd name="connsiteY250" fmla="*/ 3500664 h 4449429"/>
              <a:gd name="connsiteX251" fmla="*/ 12500191 w 18982931"/>
              <a:gd name="connsiteY251" fmla="*/ 3557497 h 4449429"/>
              <a:gd name="connsiteX252" fmla="*/ 12557025 w 18982931"/>
              <a:gd name="connsiteY252" fmla="*/ 3557497 h 4449429"/>
              <a:gd name="connsiteX253" fmla="*/ 12557025 w 18982931"/>
              <a:gd name="connsiteY253" fmla="*/ 3500664 h 4449429"/>
              <a:gd name="connsiteX254" fmla="*/ 12500191 w 18982931"/>
              <a:gd name="connsiteY254" fmla="*/ 3500664 h 4449429"/>
              <a:gd name="connsiteX255" fmla="*/ 12388137 w 18982931"/>
              <a:gd name="connsiteY255" fmla="*/ 3500664 h 4449429"/>
              <a:gd name="connsiteX256" fmla="*/ 12388137 w 18982931"/>
              <a:gd name="connsiteY256" fmla="*/ 3557497 h 4449429"/>
              <a:gd name="connsiteX257" fmla="*/ 12444971 w 18982931"/>
              <a:gd name="connsiteY257" fmla="*/ 3557497 h 4449429"/>
              <a:gd name="connsiteX258" fmla="*/ 12444971 w 18982931"/>
              <a:gd name="connsiteY258" fmla="*/ 3500664 h 4449429"/>
              <a:gd name="connsiteX259" fmla="*/ 12388137 w 18982931"/>
              <a:gd name="connsiteY259" fmla="*/ 3500664 h 4449429"/>
              <a:gd name="connsiteX260" fmla="*/ 17351339 w 18982931"/>
              <a:gd name="connsiteY260" fmla="*/ 3492933 h 4449429"/>
              <a:gd name="connsiteX261" fmla="*/ 17351339 w 18982931"/>
              <a:gd name="connsiteY261" fmla="*/ 3538633 h 4449429"/>
              <a:gd name="connsiteX262" fmla="*/ 17560187 w 18982931"/>
              <a:gd name="connsiteY262" fmla="*/ 3538633 h 4449429"/>
              <a:gd name="connsiteX263" fmla="*/ 17560187 w 18982931"/>
              <a:gd name="connsiteY263" fmla="*/ 3492933 h 4449429"/>
              <a:gd name="connsiteX264" fmla="*/ 17351339 w 18982931"/>
              <a:gd name="connsiteY264" fmla="*/ 3492933 h 4449429"/>
              <a:gd name="connsiteX265" fmla="*/ 17351339 w 18982931"/>
              <a:gd name="connsiteY265" fmla="*/ 3401301 h 4449429"/>
              <a:gd name="connsiteX266" fmla="*/ 17351339 w 18982931"/>
              <a:gd name="connsiteY266" fmla="*/ 3447001 h 4449429"/>
              <a:gd name="connsiteX267" fmla="*/ 17560187 w 18982931"/>
              <a:gd name="connsiteY267" fmla="*/ 3447001 h 4449429"/>
              <a:gd name="connsiteX268" fmla="*/ 17560187 w 18982931"/>
              <a:gd name="connsiteY268" fmla="*/ 3401301 h 4449429"/>
              <a:gd name="connsiteX269" fmla="*/ 17351339 w 18982931"/>
              <a:gd name="connsiteY269" fmla="*/ 3401301 h 4449429"/>
              <a:gd name="connsiteX270" fmla="*/ 1596781 w 18982931"/>
              <a:gd name="connsiteY270" fmla="*/ 3357078 h 4449429"/>
              <a:gd name="connsiteX271" fmla="*/ 1596781 w 18982931"/>
              <a:gd name="connsiteY271" fmla="*/ 3402779 h 4449429"/>
              <a:gd name="connsiteX272" fmla="*/ 1805629 w 18982931"/>
              <a:gd name="connsiteY272" fmla="*/ 3402779 h 4449429"/>
              <a:gd name="connsiteX273" fmla="*/ 1805629 w 18982931"/>
              <a:gd name="connsiteY273" fmla="*/ 3357078 h 4449429"/>
              <a:gd name="connsiteX274" fmla="*/ 1596781 w 18982931"/>
              <a:gd name="connsiteY274" fmla="*/ 3357078 h 4449429"/>
              <a:gd name="connsiteX275" fmla="*/ 12612246 w 18982931"/>
              <a:gd name="connsiteY275" fmla="*/ 3355375 h 4449429"/>
              <a:gd name="connsiteX276" fmla="*/ 12612246 w 18982931"/>
              <a:gd name="connsiteY276" fmla="*/ 3412209 h 4449429"/>
              <a:gd name="connsiteX277" fmla="*/ 12669079 w 18982931"/>
              <a:gd name="connsiteY277" fmla="*/ 3412209 h 4449429"/>
              <a:gd name="connsiteX278" fmla="*/ 12669079 w 18982931"/>
              <a:gd name="connsiteY278" fmla="*/ 3355375 h 4449429"/>
              <a:gd name="connsiteX279" fmla="*/ 12612246 w 18982931"/>
              <a:gd name="connsiteY279" fmla="*/ 3355375 h 4449429"/>
              <a:gd name="connsiteX280" fmla="*/ 12500191 w 18982931"/>
              <a:gd name="connsiteY280" fmla="*/ 3355375 h 4449429"/>
              <a:gd name="connsiteX281" fmla="*/ 12500191 w 18982931"/>
              <a:gd name="connsiteY281" fmla="*/ 3412209 h 4449429"/>
              <a:gd name="connsiteX282" fmla="*/ 12557025 w 18982931"/>
              <a:gd name="connsiteY282" fmla="*/ 3412209 h 4449429"/>
              <a:gd name="connsiteX283" fmla="*/ 12557025 w 18982931"/>
              <a:gd name="connsiteY283" fmla="*/ 3355375 h 4449429"/>
              <a:gd name="connsiteX284" fmla="*/ 12500191 w 18982931"/>
              <a:gd name="connsiteY284" fmla="*/ 3355375 h 4449429"/>
              <a:gd name="connsiteX285" fmla="*/ 12388137 w 18982931"/>
              <a:gd name="connsiteY285" fmla="*/ 3355375 h 4449429"/>
              <a:gd name="connsiteX286" fmla="*/ 12388137 w 18982931"/>
              <a:gd name="connsiteY286" fmla="*/ 3412209 h 4449429"/>
              <a:gd name="connsiteX287" fmla="*/ 12444971 w 18982931"/>
              <a:gd name="connsiteY287" fmla="*/ 3412209 h 4449429"/>
              <a:gd name="connsiteX288" fmla="*/ 12444971 w 18982931"/>
              <a:gd name="connsiteY288" fmla="*/ 3355375 h 4449429"/>
              <a:gd name="connsiteX289" fmla="*/ 12388137 w 18982931"/>
              <a:gd name="connsiteY289" fmla="*/ 3355375 h 4449429"/>
              <a:gd name="connsiteX290" fmla="*/ 17351339 w 18982931"/>
              <a:gd name="connsiteY290" fmla="*/ 3309670 h 4449429"/>
              <a:gd name="connsiteX291" fmla="*/ 17351339 w 18982931"/>
              <a:gd name="connsiteY291" fmla="*/ 3355371 h 4449429"/>
              <a:gd name="connsiteX292" fmla="*/ 17560187 w 18982931"/>
              <a:gd name="connsiteY292" fmla="*/ 3355371 h 4449429"/>
              <a:gd name="connsiteX293" fmla="*/ 17560187 w 18982931"/>
              <a:gd name="connsiteY293" fmla="*/ 3309670 h 4449429"/>
              <a:gd name="connsiteX294" fmla="*/ 17351339 w 18982931"/>
              <a:gd name="connsiteY294" fmla="*/ 3309670 h 4449429"/>
              <a:gd name="connsiteX295" fmla="*/ 1596781 w 18982931"/>
              <a:gd name="connsiteY295" fmla="*/ 3265446 h 4449429"/>
              <a:gd name="connsiteX296" fmla="*/ 1596781 w 18982931"/>
              <a:gd name="connsiteY296" fmla="*/ 3311147 h 4449429"/>
              <a:gd name="connsiteX297" fmla="*/ 1805629 w 18982931"/>
              <a:gd name="connsiteY297" fmla="*/ 3311147 h 4449429"/>
              <a:gd name="connsiteX298" fmla="*/ 1805629 w 18982931"/>
              <a:gd name="connsiteY298" fmla="*/ 3265446 h 4449429"/>
              <a:gd name="connsiteX299" fmla="*/ 1596781 w 18982931"/>
              <a:gd name="connsiteY299" fmla="*/ 3265446 h 4449429"/>
              <a:gd name="connsiteX300" fmla="*/ 17351339 w 18982931"/>
              <a:gd name="connsiteY300" fmla="*/ 3218041 h 4449429"/>
              <a:gd name="connsiteX301" fmla="*/ 17351339 w 18982931"/>
              <a:gd name="connsiteY301" fmla="*/ 3263742 h 4449429"/>
              <a:gd name="connsiteX302" fmla="*/ 17560187 w 18982931"/>
              <a:gd name="connsiteY302" fmla="*/ 3263742 h 4449429"/>
              <a:gd name="connsiteX303" fmla="*/ 17560187 w 18982931"/>
              <a:gd name="connsiteY303" fmla="*/ 3218041 h 4449429"/>
              <a:gd name="connsiteX304" fmla="*/ 17351339 w 18982931"/>
              <a:gd name="connsiteY304" fmla="*/ 3218041 h 4449429"/>
              <a:gd name="connsiteX305" fmla="*/ 12612246 w 18982931"/>
              <a:gd name="connsiteY305" fmla="*/ 3210087 h 4449429"/>
              <a:gd name="connsiteX306" fmla="*/ 12612246 w 18982931"/>
              <a:gd name="connsiteY306" fmla="*/ 3266921 h 4449429"/>
              <a:gd name="connsiteX307" fmla="*/ 12669079 w 18982931"/>
              <a:gd name="connsiteY307" fmla="*/ 3266921 h 4449429"/>
              <a:gd name="connsiteX308" fmla="*/ 12669079 w 18982931"/>
              <a:gd name="connsiteY308" fmla="*/ 3210087 h 4449429"/>
              <a:gd name="connsiteX309" fmla="*/ 12612246 w 18982931"/>
              <a:gd name="connsiteY309" fmla="*/ 3210087 h 4449429"/>
              <a:gd name="connsiteX310" fmla="*/ 12500191 w 18982931"/>
              <a:gd name="connsiteY310" fmla="*/ 3210087 h 4449429"/>
              <a:gd name="connsiteX311" fmla="*/ 12500191 w 18982931"/>
              <a:gd name="connsiteY311" fmla="*/ 3266921 h 4449429"/>
              <a:gd name="connsiteX312" fmla="*/ 12557025 w 18982931"/>
              <a:gd name="connsiteY312" fmla="*/ 3266921 h 4449429"/>
              <a:gd name="connsiteX313" fmla="*/ 12557025 w 18982931"/>
              <a:gd name="connsiteY313" fmla="*/ 3210087 h 4449429"/>
              <a:gd name="connsiteX314" fmla="*/ 12500191 w 18982931"/>
              <a:gd name="connsiteY314" fmla="*/ 3210087 h 4449429"/>
              <a:gd name="connsiteX315" fmla="*/ 12388137 w 18982931"/>
              <a:gd name="connsiteY315" fmla="*/ 3210087 h 4449429"/>
              <a:gd name="connsiteX316" fmla="*/ 12388137 w 18982931"/>
              <a:gd name="connsiteY316" fmla="*/ 3266921 h 4449429"/>
              <a:gd name="connsiteX317" fmla="*/ 12444971 w 18982931"/>
              <a:gd name="connsiteY317" fmla="*/ 3266921 h 4449429"/>
              <a:gd name="connsiteX318" fmla="*/ 12444971 w 18982931"/>
              <a:gd name="connsiteY318" fmla="*/ 3210087 h 4449429"/>
              <a:gd name="connsiteX319" fmla="*/ 12388137 w 18982931"/>
              <a:gd name="connsiteY319" fmla="*/ 3210087 h 4449429"/>
              <a:gd name="connsiteX320" fmla="*/ 1596781 w 18982931"/>
              <a:gd name="connsiteY320" fmla="*/ 3173817 h 4449429"/>
              <a:gd name="connsiteX321" fmla="*/ 1596781 w 18982931"/>
              <a:gd name="connsiteY321" fmla="*/ 3219518 h 4449429"/>
              <a:gd name="connsiteX322" fmla="*/ 1805629 w 18982931"/>
              <a:gd name="connsiteY322" fmla="*/ 3219518 h 4449429"/>
              <a:gd name="connsiteX323" fmla="*/ 1805629 w 18982931"/>
              <a:gd name="connsiteY323" fmla="*/ 3173817 h 4449429"/>
              <a:gd name="connsiteX324" fmla="*/ 1596781 w 18982931"/>
              <a:gd name="connsiteY324" fmla="*/ 3173817 h 4449429"/>
              <a:gd name="connsiteX325" fmla="*/ 17351339 w 18982931"/>
              <a:gd name="connsiteY325" fmla="*/ 3126412 h 4449429"/>
              <a:gd name="connsiteX326" fmla="*/ 17351339 w 18982931"/>
              <a:gd name="connsiteY326" fmla="*/ 3172113 h 4449429"/>
              <a:gd name="connsiteX327" fmla="*/ 17560187 w 18982931"/>
              <a:gd name="connsiteY327" fmla="*/ 3172113 h 4449429"/>
              <a:gd name="connsiteX328" fmla="*/ 17560187 w 18982931"/>
              <a:gd name="connsiteY328" fmla="*/ 3126412 h 4449429"/>
              <a:gd name="connsiteX329" fmla="*/ 17351339 w 18982931"/>
              <a:gd name="connsiteY329" fmla="*/ 3126412 h 4449429"/>
              <a:gd name="connsiteX330" fmla="*/ 1596781 w 18982931"/>
              <a:gd name="connsiteY330" fmla="*/ 3080712 h 4449429"/>
              <a:gd name="connsiteX331" fmla="*/ 1596781 w 18982931"/>
              <a:gd name="connsiteY331" fmla="*/ 3126412 h 4449429"/>
              <a:gd name="connsiteX332" fmla="*/ 1805629 w 18982931"/>
              <a:gd name="connsiteY332" fmla="*/ 3126412 h 4449429"/>
              <a:gd name="connsiteX333" fmla="*/ 1805629 w 18982931"/>
              <a:gd name="connsiteY333" fmla="*/ 3080712 h 4449429"/>
              <a:gd name="connsiteX334" fmla="*/ 1596781 w 18982931"/>
              <a:gd name="connsiteY334" fmla="*/ 3080712 h 4449429"/>
              <a:gd name="connsiteX335" fmla="*/ 12612246 w 18982931"/>
              <a:gd name="connsiteY335" fmla="*/ 3064799 h 4449429"/>
              <a:gd name="connsiteX336" fmla="*/ 12612246 w 18982931"/>
              <a:gd name="connsiteY336" fmla="*/ 3121633 h 4449429"/>
              <a:gd name="connsiteX337" fmla="*/ 12669079 w 18982931"/>
              <a:gd name="connsiteY337" fmla="*/ 3121633 h 4449429"/>
              <a:gd name="connsiteX338" fmla="*/ 12669079 w 18982931"/>
              <a:gd name="connsiteY338" fmla="*/ 3064799 h 4449429"/>
              <a:gd name="connsiteX339" fmla="*/ 12612246 w 18982931"/>
              <a:gd name="connsiteY339" fmla="*/ 3064799 h 4449429"/>
              <a:gd name="connsiteX340" fmla="*/ 12500191 w 18982931"/>
              <a:gd name="connsiteY340" fmla="*/ 3064799 h 4449429"/>
              <a:gd name="connsiteX341" fmla="*/ 12500191 w 18982931"/>
              <a:gd name="connsiteY341" fmla="*/ 3121633 h 4449429"/>
              <a:gd name="connsiteX342" fmla="*/ 12557025 w 18982931"/>
              <a:gd name="connsiteY342" fmla="*/ 3121633 h 4449429"/>
              <a:gd name="connsiteX343" fmla="*/ 12557025 w 18982931"/>
              <a:gd name="connsiteY343" fmla="*/ 3064799 h 4449429"/>
              <a:gd name="connsiteX344" fmla="*/ 12500191 w 18982931"/>
              <a:gd name="connsiteY344" fmla="*/ 3064799 h 4449429"/>
              <a:gd name="connsiteX345" fmla="*/ 12388137 w 18982931"/>
              <a:gd name="connsiteY345" fmla="*/ 3064799 h 4449429"/>
              <a:gd name="connsiteX346" fmla="*/ 12388137 w 18982931"/>
              <a:gd name="connsiteY346" fmla="*/ 3121633 h 4449429"/>
              <a:gd name="connsiteX347" fmla="*/ 12444971 w 18982931"/>
              <a:gd name="connsiteY347" fmla="*/ 3121633 h 4449429"/>
              <a:gd name="connsiteX348" fmla="*/ 12444971 w 18982931"/>
              <a:gd name="connsiteY348" fmla="*/ 3064799 h 4449429"/>
              <a:gd name="connsiteX349" fmla="*/ 12388137 w 18982931"/>
              <a:gd name="connsiteY349" fmla="*/ 3064799 h 4449429"/>
              <a:gd name="connsiteX350" fmla="*/ 17351339 w 18982931"/>
              <a:gd name="connsiteY350" fmla="*/ 3034782 h 4449429"/>
              <a:gd name="connsiteX351" fmla="*/ 17351339 w 18982931"/>
              <a:gd name="connsiteY351" fmla="*/ 3080482 h 4449429"/>
              <a:gd name="connsiteX352" fmla="*/ 17560187 w 18982931"/>
              <a:gd name="connsiteY352" fmla="*/ 3080482 h 4449429"/>
              <a:gd name="connsiteX353" fmla="*/ 17560187 w 18982931"/>
              <a:gd name="connsiteY353" fmla="*/ 3034782 h 4449429"/>
              <a:gd name="connsiteX354" fmla="*/ 17351339 w 18982931"/>
              <a:gd name="connsiteY354" fmla="*/ 3034782 h 4449429"/>
              <a:gd name="connsiteX355" fmla="*/ 1596781 w 18982931"/>
              <a:gd name="connsiteY355" fmla="*/ 2989080 h 4449429"/>
              <a:gd name="connsiteX356" fmla="*/ 1596781 w 18982931"/>
              <a:gd name="connsiteY356" fmla="*/ 3034780 h 4449429"/>
              <a:gd name="connsiteX357" fmla="*/ 1805629 w 18982931"/>
              <a:gd name="connsiteY357" fmla="*/ 3034780 h 4449429"/>
              <a:gd name="connsiteX358" fmla="*/ 1805629 w 18982931"/>
              <a:gd name="connsiteY358" fmla="*/ 2989080 h 4449429"/>
              <a:gd name="connsiteX359" fmla="*/ 1596781 w 18982931"/>
              <a:gd name="connsiteY359" fmla="*/ 2989080 h 4449429"/>
              <a:gd name="connsiteX360" fmla="*/ 17351339 w 18982931"/>
              <a:gd name="connsiteY360" fmla="*/ 2943153 h 4449429"/>
              <a:gd name="connsiteX361" fmla="*/ 17351339 w 18982931"/>
              <a:gd name="connsiteY361" fmla="*/ 2988853 h 4449429"/>
              <a:gd name="connsiteX362" fmla="*/ 17560187 w 18982931"/>
              <a:gd name="connsiteY362" fmla="*/ 2988853 h 4449429"/>
              <a:gd name="connsiteX363" fmla="*/ 17560187 w 18982931"/>
              <a:gd name="connsiteY363" fmla="*/ 2943153 h 4449429"/>
              <a:gd name="connsiteX364" fmla="*/ 17351339 w 18982931"/>
              <a:gd name="connsiteY364" fmla="*/ 2943153 h 4449429"/>
              <a:gd name="connsiteX365" fmla="*/ 12612246 w 18982931"/>
              <a:gd name="connsiteY365" fmla="*/ 2919511 h 4449429"/>
              <a:gd name="connsiteX366" fmla="*/ 12612246 w 18982931"/>
              <a:gd name="connsiteY366" fmla="*/ 2976345 h 4449429"/>
              <a:gd name="connsiteX367" fmla="*/ 12669079 w 18982931"/>
              <a:gd name="connsiteY367" fmla="*/ 2976345 h 4449429"/>
              <a:gd name="connsiteX368" fmla="*/ 12669079 w 18982931"/>
              <a:gd name="connsiteY368" fmla="*/ 2919511 h 4449429"/>
              <a:gd name="connsiteX369" fmla="*/ 12612246 w 18982931"/>
              <a:gd name="connsiteY369" fmla="*/ 2919511 h 4449429"/>
              <a:gd name="connsiteX370" fmla="*/ 12500191 w 18982931"/>
              <a:gd name="connsiteY370" fmla="*/ 2919511 h 4449429"/>
              <a:gd name="connsiteX371" fmla="*/ 12500191 w 18982931"/>
              <a:gd name="connsiteY371" fmla="*/ 2976345 h 4449429"/>
              <a:gd name="connsiteX372" fmla="*/ 12557025 w 18982931"/>
              <a:gd name="connsiteY372" fmla="*/ 2976345 h 4449429"/>
              <a:gd name="connsiteX373" fmla="*/ 12557025 w 18982931"/>
              <a:gd name="connsiteY373" fmla="*/ 2919511 h 4449429"/>
              <a:gd name="connsiteX374" fmla="*/ 12500191 w 18982931"/>
              <a:gd name="connsiteY374" fmla="*/ 2919511 h 4449429"/>
              <a:gd name="connsiteX375" fmla="*/ 12388137 w 18982931"/>
              <a:gd name="connsiteY375" fmla="*/ 2919511 h 4449429"/>
              <a:gd name="connsiteX376" fmla="*/ 12388137 w 18982931"/>
              <a:gd name="connsiteY376" fmla="*/ 2976345 h 4449429"/>
              <a:gd name="connsiteX377" fmla="*/ 12444971 w 18982931"/>
              <a:gd name="connsiteY377" fmla="*/ 2976345 h 4449429"/>
              <a:gd name="connsiteX378" fmla="*/ 12444971 w 18982931"/>
              <a:gd name="connsiteY378" fmla="*/ 2919511 h 4449429"/>
              <a:gd name="connsiteX379" fmla="*/ 12388137 w 18982931"/>
              <a:gd name="connsiteY379" fmla="*/ 2919511 h 4449429"/>
              <a:gd name="connsiteX380" fmla="*/ 1596781 w 18982931"/>
              <a:gd name="connsiteY380" fmla="*/ 2897450 h 4449429"/>
              <a:gd name="connsiteX381" fmla="*/ 1596781 w 18982931"/>
              <a:gd name="connsiteY381" fmla="*/ 2943150 h 4449429"/>
              <a:gd name="connsiteX382" fmla="*/ 1805629 w 18982931"/>
              <a:gd name="connsiteY382" fmla="*/ 2943150 h 4449429"/>
              <a:gd name="connsiteX383" fmla="*/ 1805629 w 18982931"/>
              <a:gd name="connsiteY383" fmla="*/ 2897450 h 4449429"/>
              <a:gd name="connsiteX384" fmla="*/ 1596781 w 18982931"/>
              <a:gd name="connsiteY384" fmla="*/ 2897450 h 4449429"/>
              <a:gd name="connsiteX385" fmla="*/ 17351339 w 18982931"/>
              <a:gd name="connsiteY385" fmla="*/ 2851522 h 4449429"/>
              <a:gd name="connsiteX386" fmla="*/ 17351339 w 18982931"/>
              <a:gd name="connsiteY386" fmla="*/ 2897223 h 4449429"/>
              <a:gd name="connsiteX387" fmla="*/ 17560187 w 18982931"/>
              <a:gd name="connsiteY387" fmla="*/ 2897223 h 4449429"/>
              <a:gd name="connsiteX388" fmla="*/ 17560187 w 18982931"/>
              <a:gd name="connsiteY388" fmla="*/ 2851522 h 4449429"/>
              <a:gd name="connsiteX389" fmla="*/ 17351339 w 18982931"/>
              <a:gd name="connsiteY389" fmla="*/ 2851522 h 4449429"/>
              <a:gd name="connsiteX390" fmla="*/ 1596781 w 18982931"/>
              <a:gd name="connsiteY390" fmla="*/ 2805821 h 4449429"/>
              <a:gd name="connsiteX391" fmla="*/ 1596781 w 18982931"/>
              <a:gd name="connsiteY391" fmla="*/ 2851521 h 4449429"/>
              <a:gd name="connsiteX392" fmla="*/ 1805629 w 18982931"/>
              <a:gd name="connsiteY392" fmla="*/ 2851521 h 4449429"/>
              <a:gd name="connsiteX393" fmla="*/ 1805629 w 18982931"/>
              <a:gd name="connsiteY393" fmla="*/ 2805821 h 4449429"/>
              <a:gd name="connsiteX394" fmla="*/ 1596781 w 18982931"/>
              <a:gd name="connsiteY394" fmla="*/ 2805821 h 4449429"/>
              <a:gd name="connsiteX395" fmla="*/ 1596781 w 18982931"/>
              <a:gd name="connsiteY395" fmla="*/ 2714192 h 4449429"/>
              <a:gd name="connsiteX396" fmla="*/ 1596781 w 18982931"/>
              <a:gd name="connsiteY396" fmla="*/ 2759892 h 4449429"/>
              <a:gd name="connsiteX397" fmla="*/ 1805629 w 18982931"/>
              <a:gd name="connsiteY397" fmla="*/ 2759892 h 4449429"/>
              <a:gd name="connsiteX398" fmla="*/ 1805629 w 18982931"/>
              <a:gd name="connsiteY398" fmla="*/ 2714192 h 4449429"/>
              <a:gd name="connsiteX399" fmla="*/ 1596781 w 18982931"/>
              <a:gd name="connsiteY399" fmla="*/ 2714192 h 4449429"/>
              <a:gd name="connsiteX400" fmla="*/ 4422120 w 18982931"/>
              <a:gd name="connsiteY400" fmla="*/ 2688604 h 4449429"/>
              <a:gd name="connsiteX401" fmla="*/ 4422120 w 18982931"/>
              <a:gd name="connsiteY401" fmla="*/ 2851522 h 4449429"/>
              <a:gd name="connsiteX402" fmla="*/ 4459897 w 18982931"/>
              <a:gd name="connsiteY402" fmla="*/ 2851522 h 4449429"/>
              <a:gd name="connsiteX403" fmla="*/ 4459897 w 18982931"/>
              <a:gd name="connsiteY403" fmla="*/ 2688604 h 4449429"/>
              <a:gd name="connsiteX404" fmla="*/ 4422120 w 18982931"/>
              <a:gd name="connsiteY404" fmla="*/ 2688604 h 4449429"/>
              <a:gd name="connsiteX405" fmla="*/ 4346370 w 18982931"/>
              <a:gd name="connsiteY405" fmla="*/ 2688604 h 4449429"/>
              <a:gd name="connsiteX406" fmla="*/ 4346370 w 18982931"/>
              <a:gd name="connsiteY406" fmla="*/ 2851522 h 4449429"/>
              <a:gd name="connsiteX407" fmla="*/ 4384149 w 18982931"/>
              <a:gd name="connsiteY407" fmla="*/ 2851522 h 4449429"/>
              <a:gd name="connsiteX408" fmla="*/ 4384149 w 18982931"/>
              <a:gd name="connsiteY408" fmla="*/ 2688604 h 4449429"/>
              <a:gd name="connsiteX409" fmla="*/ 4346370 w 18982931"/>
              <a:gd name="connsiteY409" fmla="*/ 2688604 h 4449429"/>
              <a:gd name="connsiteX410" fmla="*/ 4270624 w 18982931"/>
              <a:gd name="connsiteY410" fmla="*/ 2688604 h 4449429"/>
              <a:gd name="connsiteX411" fmla="*/ 4270624 w 18982931"/>
              <a:gd name="connsiteY411" fmla="*/ 2851522 h 4449429"/>
              <a:gd name="connsiteX412" fmla="*/ 4308407 w 18982931"/>
              <a:gd name="connsiteY412" fmla="*/ 2851522 h 4449429"/>
              <a:gd name="connsiteX413" fmla="*/ 4308407 w 18982931"/>
              <a:gd name="connsiteY413" fmla="*/ 2688604 h 4449429"/>
              <a:gd name="connsiteX414" fmla="*/ 4270624 w 18982931"/>
              <a:gd name="connsiteY414" fmla="*/ 2688604 h 4449429"/>
              <a:gd name="connsiteX415" fmla="*/ 4194881 w 18982931"/>
              <a:gd name="connsiteY415" fmla="*/ 2688604 h 4449429"/>
              <a:gd name="connsiteX416" fmla="*/ 4194881 w 18982931"/>
              <a:gd name="connsiteY416" fmla="*/ 2851522 h 4449429"/>
              <a:gd name="connsiteX417" fmla="*/ 4232658 w 18982931"/>
              <a:gd name="connsiteY417" fmla="*/ 2851522 h 4449429"/>
              <a:gd name="connsiteX418" fmla="*/ 4232658 w 18982931"/>
              <a:gd name="connsiteY418" fmla="*/ 2688604 h 4449429"/>
              <a:gd name="connsiteX419" fmla="*/ 4194881 w 18982931"/>
              <a:gd name="connsiteY419" fmla="*/ 2688604 h 4449429"/>
              <a:gd name="connsiteX420" fmla="*/ 4119132 w 18982931"/>
              <a:gd name="connsiteY420" fmla="*/ 2688604 h 4449429"/>
              <a:gd name="connsiteX421" fmla="*/ 4119132 w 18982931"/>
              <a:gd name="connsiteY421" fmla="*/ 2851522 h 4449429"/>
              <a:gd name="connsiteX422" fmla="*/ 4156909 w 18982931"/>
              <a:gd name="connsiteY422" fmla="*/ 2851522 h 4449429"/>
              <a:gd name="connsiteX423" fmla="*/ 4156909 w 18982931"/>
              <a:gd name="connsiteY423" fmla="*/ 2688604 h 4449429"/>
              <a:gd name="connsiteX424" fmla="*/ 4119132 w 18982931"/>
              <a:gd name="connsiteY424" fmla="*/ 2688604 h 4449429"/>
              <a:gd name="connsiteX425" fmla="*/ 4043383 w 18982931"/>
              <a:gd name="connsiteY425" fmla="*/ 2688604 h 4449429"/>
              <a:gd name="connsiteX426" fmla="*/ 4043383 w 18982931"/>
              <a:gd name="connsiteY426" fmla="*/ 2851522 h 4449429"/>
              <a:gd name="connsiteX427" fmla="*/ 4081160 w 18982931"/>
              <a:gd name="connsiteY427" fmla="*/ 2851522 h 4449429"/>
              <a:gd name="connsiteX428" fmla="*/ 4081160 w 18982931"/>
              <a:gd name="connsiteY428" fmla="*/ 2688604 h 4449429"/>
              <a:gd name="connsiteX429" fmla="*/ 4043383 w 18982931"/>
              <a:gd name="connsiteY429" fmla="*/ 2688604 h 4449429"/>
              <a:gd name="connsiteX430" fmla="*/ 3967636 w 18982931"/>
              <a:gd name="connsiteY430" fmla="*/ 2688604 h 4449429"/>
              <a:gd name="connsiteX431" fmla="*/ 3967636 w 18982931"/>
              <a:gd name="connsiteY431" fmla="*/ 2851522 h 4449429"/>
              <a:gd name="connsiteX432" fmla="*/ 4005415 w 18982931"/>
              <a:gd name="connsiteY432" fmla="*/ 2851522 h 4449429"/>
              <a:gd name="connsiteX433" fmla="*/ 4005415 w 18982931"/>
              <a:gd name="connsiteY433" fmla="*/ 2688604 h 4449429"/>
              <a:gd name="connsiteX434" fmla="*/ 3967636 w 18982931"/>
              <a:gd name="connsiteY434" fmla="*/ 2688604 h 4449429"/>
              <a:gd name="connsiteX435" fmla="*/ 3891895 w 18982931"/>
              <a:gd name="connsiteY435" fmla="*/ 2688604 h 4449429"/>
              <a:gd name="connsiteX436" fmla="*/ 3891895 w 18982931"/>
              <a:gd name="connsiteY436" fmla="*/ 2851522 h 4449429"/>
              <a:gd name="connsiteX437" fmla="*/ 3929672 w 18982931"/>
              <a:gd name="connsiteY437" fmla="*/ 2851522 h 4449429"/>
              <a:gd name="connsiteX438" fmla="*/ 3929672 w 18982931"/>
              <a:gd name="connsiteY438" fmla="*/ 2688604 h 4449429"/>
              <a:gd name="connsiteX439" fmla="*/ 3891895 w 18982931"/>
              <a:gd name="connsiteY439" fmla="*/ 2688604 h 4449429"/>
              <a:gd name="connsiteX440" fmla="*/ 15043403 w 18982931"/>
              <a:gd name="connsiteY440" fmla="*/ 2685661 h 4449429"/>
              <a:gd name="connsiteX441" fmla="*/ 15043403 w 18982931"/>
              <a:gd name="connsiteY441" fmla="*/ 2894508 h 4449429"/>
              <a:gd name="connsiteX442" fmla="*/ 15089105 w 18982931"/>
              <a:gd name="connsiteY442" fmla="*/ 2894508 h 4449429"/>
              <a:gd name="connsiteX443" fmla="*/ 15089105 w 18982931"/>
              <a:gd name="connsiteY443" fmla="*/ 2685661 h 4449429"/>
              <a:gd name="connsiteX444" fmla="*/ 15043403 w 18982931"/>
              <a:gd name="connsiteY444" fmla="*/ 2685661 h 4449429"/>
              <a:gd name="connsiteX445" fmla="*/ 14951773 w 18982931"/>
              <a:gd name="connsiteY445" fmla="*/ 2685661 h 4449429"/>
              <a:gd name="connsiteX446" fmla="*/ 14951773 w 18982931"/>
              <a:gd name="connsiteY446" fmla="*/ 2894508 h 4449429"/>
              <a:gd name="connsiteX447" fmla="*/ 14997475 w 18982931"/>
              <a:gd name="connsiteY447" fmla="*/ 2894508 h 4449429"/>
              <a:gd name="connsiteX448" fmla="*/ 14997475 w 18982931"/>
              <a:gd name="connsiteY448" fmla="*/ 2685661 h 4449429"/>
              <a:gd name="connsiteX449" fmla="*/ 14951773 w 18982931"/>
              <a:gd name="connsiteY449" fmla="*/ 2685661 h 4449429"/>
              <a:gd name="connsiteX450" fmla="*/ 14860145 w 18982931"/>
              <a:gd name="connsiteY450" fmla="*/ 2685661 h 4449429"/>
              <a:gd name="connsiteX451" fmla="*/ 14860145 w 18982931"/>
              <a:gd name="connsiteY451" fmla="*/ 2894508 h 4449429"/>
              <a:gd name="connsiteX452" fmla="*/ 14905844 w 18982931"/>
              <a:gd name="connsiteY452" fmla="*/ 2894508 h 4449429"/>
              <a:gd name="connsiteX453" fmla="*/ 14905844 w 18982931"/>
              <a:gd name="connsiteY453" fmla="*/ 2685661 h 4449429"/>
              <a:gd name="connsiteX454" fmla="*/ 14860145 w 18982931"/>
              <a:gd name="connsiteY454" fmla="*/ 2685661 h 4449429"/>
              <a:gd name="connsiteX455" fmla="*/ 14768515 w 18982931"/>
              <a:gd name="connsiteY455" fmla="*/ 2685661 h 4449429"/>
              <a:gd name="connsiteX456" fmla="*/ 14768515 w 18982931"/>
              <a:gd name="connsiteY456" fmla="*/ 2894508 h 4449429"/>
              <a:gd name="connsiteX457" fmla="*/ 14814217 w 18982931"/>
              <a:gd name="connsiteY457" fmla="*/ 2894508 h 4449429"/>
              <a:gd name="connsiteX458" fmla="*/ 14814217 w 18982931"/>
              <a:gd name="connsiteY458" fmla="*/ 2685661 h 4449429"/>
              <a:gd name="connsiteX459" fmla="*/ 14768515 w 18982931"/>
              <a:gd name="connsiteY459" fmla="*/ 2685661 h 4449429"/>
              <a:gd name="connsiteX460" fmla="*/ 14676884 w 18982931"/>
              <a:gd name="connsiteY460" fmla="*/ 2685661 h 4449429"/>
              <a:gd name="connsiteX461" fmla="*/ 14676884 w 18982931"/>
              <a:gd name="connsiteY461" fmla="*/ 2894508 h 4449429"/>
              <a:gd name="connsiteX462" fmla="*/ 14722586 w 18982931"/>
              <a:gd name="connsiteY462" fmla="*/ 2894508 h 4449429"/>
              <a:gd name="connsiteX463" fmla="*/ 14722586 w 18982931"/>
              <a:gd name="connsiteY463" fmla="*/ 2685661 h 4449429"/>
              <a:gd name="connsiteX464" fmla="*/ 14676884 w 18982931"/>
              <a:gd name="connsiteY464" fmla="*/ 2685661 h 4449429"/>
              <a:gd name="connsiteX465" fmla="*/ 14585255 w 18982931"/>
              <a:gd name="connsiteY465" fmla="*/ 2685661 h 4449429"/>
              <a:gd name="connsiteX466" fmla="*/ 14585255 w 18982931"/>
              <a:gd name="connsiteY466" fmla="*/ 2894508 h 4449429"/>
              <a:gd name="connsiteX467" fmla="*/ 14630955 w 18982931"/>
              <a:gd name="connsiteY467" fmla="*/ 2894508 h 4449429"/>
              <a:gd name="connsiteX468" fmla="*/ 14630955 w 18982931"/>
              <a:gd name="connsiteY468" fmla="*/ 2685661 h 4449429"/>
              <a:gd name="connsiteX469" fmla="*/ 14585255 w 18982931"/>
              <a:gd name="connsiteY469" fmla="*/ 2685661 h 4449429"/>
              <a:gd name="connsiteX470" fmla="*/ 14493625 w 18982931"/>
              <a:gd name="connsiteY470" fmla="*/ 2685661 h 4449429"/>
              <a:gd name="connsiteX471" fmla="*/ 14493625 w 18982931"/>
              <a:gd name="connsiteY471" fmla="*/ 2894508 h 4449429"/>
              <a:gd name="connsiteX472" fmla="*/ 14539325 w 18982931"/>
              <a:gd name="connsiteY472" fmla="*/ 2894508 h 4449429"/>
              <a:gd name="connsiteX473" fmla="*/ 14539325 w 18982931"/>
              <a:gd name="connsiteY473" fmla="*/ 2685661 h 4449429"/>
              <a:gd name="connsiteX474" fmla="*/ 14493625 w 18982931"/>
              <a:gd name="connsiteY474" fmla="*/ 2685661 h 4449429"/>
              <a:gd name="connsiteX475" fmla="*/ 2875284 w 18982931"/>
              <a:gd name="connsiteY475" fmla="*/ 2661196 h 4449429"/>
              <a:gd name="connsiteX476" fmla="*/ 2875284 w 18982931"/>
              <a:gd name="connsiteY476" fmla="*/ 3265443 h 4449429"/>
              <a:gd name="connsiteX477" fmla="*/ 2913063 w 18982931"/>
              <a:gd name="connsiteY477" fmla="*/ 3265443 h 4449429"/>
              <a:gd name="connsiteX478" fmla="*/ 2913063 w 18982931"/>
              <a:gd name="connsiteY478" fmla="*/ 2661196 h 4449429"/>
              <a:gd name="connsiteX479" fmla="*/ 2875284 w 18982931"/>
              <a:gd name="connsiteY479" fmla="*/ 2661196 h 4449429"/>
              <a:gd name="connsiteX480" fmla="*/ 2769698 w 18982931"/>
              <a:gd name="connsiteY480" fmla="*/ 2661196 h 4449429"/>
              <a:gd name="connsiteX481" fmla="*/ 2769698 w 18982931"/>
              <a:gd name="connsiteY481" fmla="*/ 3265443 h 4449429"/>
              <a:gd name="connsiteX482" fmla="*/ 2807479 w 18982931"/>
              <a:gd name="connsiteY482" fmla="*/ 3265443 h 4449429"/>
              <a:gd name="connsiteX483" fmla="*/ 2807479 w 18982931"/>
              <a:gd name="connsiteY483" fmla="*/ 2661196 h 4449429"/>
              <a:gd name="connsiteX484" fmla="*/ 2769698 w 18982931"/>
              <a:gd name="connsiteY484" fmla="*/ 2661196 h 4449429"/>
              <a:gd name="connsiteX485" fmla="*/ 2664114 w 18982931"/>
              <a:gd name="connsiteY485" fmla="*/ 2661196 h 4449429"/>
              <a:gd name="connsiteX486" fmla="*/ 2664114 w 18982931"/>
              <a:gd name="connsiteY486" fmla="*/ 3265443 h 4449429"/>
              <a:gd name="connsiteX487" fmla="*/ 2701891 w 18982931"/>
              <a:gd name="connsiteY487" fmla="*/ 3265443 h 4449429"/>
              <a:gd name="connsiteX488" fmla="*/ 2701891 w 18982931"/>
              <a:gd name="connsiteY488" fmla="*/ 2661196 h 4449429"/>
              <a:gd name="connsiteX489" fmla="*/ 2664114 w 18982931"/>
              <a:gd name="connsiteY489" fmla="*/ 2661196 h 4449429"/>
              <a:gd name="connsiteX490" fmla="*/ 2558534 w 18982931"/>
              <a:gd name="connsiteY490" fmla="*/ 2661196 h 4449429"/>
              <a:gd name="connsiteX491" fmla="*/ 2558534 w 18982931"/>
              <a:gd name="connsiteY491" fmla="*/ 3265443 h 4449429"/>
              <a:gd name="connsiteX492" fmla="*/ 2596306 w 18982931"/>
              <a:gd name="connsiteY492" fmla="*/ 3265443 h 4449429"/>
              <a:gd name="connsiteX493" fmla="*/ 2596306 w 18982931"/>
              <a:gd name="connsiteY493" fmla="*/ 2661196 h 4449429"/>
              <a:gd name="connsiteX494" fmla="*/ 2558534 w 18982931"/>
              <a:gd name="connsiteY494" fmla="*/ 2661196 h 4449429"/>
              <a:gd name="connsiteX495" fmla="*/ 2980870 w 18982931"/>
              <a:gd name="connsiteY495" fmla="*/ 2661194 h 4449429"/>
              <a:gd name="connsiteX496" fmla="*/ 2980870 w 18982931"/>
              <a:gd name="connsiteY496" fmla="*/ 3265442 h 4449429"/>
              <a:gd name="connsiteX497" fmla="*/ 3018648 w 18982931"/>
              <a:gd name="connsiteY497" fmla="*/ 3265442 h 4449429"/>
              <a:gd name="connsiteX498" fmla="*/ 3018648 w 18982931"/>
              <a:gd name="connsiteY498" fmla="*/ 2661194 h 4449429"/>
              <a:gd name="connsiteX499" fmla="*/ 2980870 w 18982931"/>
              <a:gd name="connsiteY499" fmla="*/ 2661194 h 4449429"/>
              <a:gd name="connsiteX500" fmla="*/ 16374516 w 18982931"/>
              <a:gd name="connsiteY500" fmla="*/ 2632791 h 4449429"/>
              <a:gd name="connsiteX501" fmla="*/ 16374516 w 18982931"/>
              <a:gd name="connsiteY501" fmla="*/ 3237039 h 4449429"/>
              <a:gd name="connsiteX502" fmla="*/ 16412296 w 18982931"/>
              <a:gd name="connsiteY502" fmla="*/ 3237039 h 4449429"/>
              <a:gd name="connsiteX503" fmla="*/ 16412296 w 18982931"/>
              <a:gd name="connsiteY503" fmla="*/ 2632791 h 4449429"/>
              <a:gd name="connsiteX504" fmla="*/ 16374516 w 18982931"/>
              <a:gd name="connsiteY504" fmla="*/ 2632791 h 4449429"/>
              <a:gd name="connsiteX505" fmla="*/ 16268931 w 18982931"/>
              <a:gd name="connsiteY505" fmla="*/ 2632791 h 4449429"/>
              <a:gd name="connsiteX506" fmla="*/ 16268931 w 18982931"/>
              <a:gd name="connsiteY506" fmla="*/ 3237039 h 4449429"/>
              <a:gd name="connsiteX507" fmla="*/ 16306709 w 18982931"/>
              <a:gd name="connsiteY507" fmla="*/ 3237039 h 4449429"/>
              <a:gd name="connsiteX508" fmla="*/ 16306709 w 18982931"/>
              <a:gd name="connsiteY508" fmla="*/ 2632791 h 4449429"/>
              <a:gd name="connsiteX509" fmla="*/ 16268931 w 18982931"/>
              <a:gd name="connsiteY509" fmla="*/ 2632791 h 4449429"/>
              <a:gd name="connsiteX510" fmla="*/ 16163344 w 18982931"/>
              <a:gd name="connsiteY510" fmla="*/ 2632791 h 4449429"/>
              <a:gd name="connsiteX511" fmla="*/ 16163344 w 18982931"/>
              <a:gd name="connsiteY511" fmla="*/ 3237039 h 4449429"/>
              <a:gd name="connsiteX512" fmla="*/ 16201125 w 18982931"/>
              <a:gd name="connsiteY512" fmla="*/ 3237039 h 4449429"/>
              <a:gd name="connsiteX513" fmla="*/ 16201125 w 18982931"/>
              <a:gd name="connsiteY513" fmla="*/ 2632791 h 4449429"/>
              <a:gd name="connsiteX514" fmla="*/ 16163344 w 18982931"/>
              <a:gd name="connsiteY514" fmla="*/ 2632791 h 4449429"/>
              <a:gd name="connsiteX515" fmla="*/ 16057760 w 18982931"/>
              <a:gd name="connsiteY515" fmla="*/ 2632791 h 4449429"/>
              <a:gd name="connsiteX516" fmla="*/ 16057760 w 18982931"/>
              <a:gd name="connsiteY516" fmla="*/ 3237039 h 4449429"/>
              <a:gd name="connsiteX517" fmla="*/ 16095537 w 18982931"/>
              <a:gd name="connsiteY517" fmla="*/ 3237039 h 4449429"/>
              <a:gd name="connsiteX518" fmla="*/ 16095537 w 18982931"/>
              <a:gd name="connsiteY518" fmla="*/ 2632791 h 4449429"/>
              <a:gd name="connsiteX519" fmla="*/ 16057760 w 18982931"/>
              <a:gd name="connsiteY519" fmla="*/ 2632791 h 4449429"/>
              <a:gd name="connsiteX520" fmla="*/ 16480103 w 18982931"/>
              <a:gd name="connsiteY520" fmla="*/ 2632790 h 4449429"/>
              <a:gd name="connsiteX521" fmla="*/ 16480103 w 18982931"/>
              <a:gd name="connsiteY521" fmla="*/ 3237037 h 4449429"/>
              <a:gd name="connsiteX522" fmla="*/ 16517880 w 18982931"/>
              <a:gd name="connsiteY522" fmla="*/ 3237037 h 4449429"/>
              <a:gd name="connsiteX523" fmla="*/ 16517880 w 18982931"/>
              <a:gd name="connsiteY523" fmla="*/ 2632790 h 4449429"/>
              <a:gd name="connsiteX524" fmla="*/ 16480103 w 18982931"/>
              <a:gd name="connsiteY524" fmla="*/ 2632790 h 4449429"/>
              <a:gd name="connsiteX525" fmla="*/ 1596781 w 18982931"/>
              <a:gd name="connsiteY525" fmla="*/ 2622561 h 4449429"/>
              <a:gd name="connsiteX526" fmla="*/ 1596781 w 18982931"/>
              <a:gd name="connsiteY526" fmla="*/ 2668261 h 4449429"/>
              <a:gd name="connsiteX527" fmla="*/ 1805629 w 18982931"/>
              <a:gd name="connsiteY527" fmla="*/ 2668261 h 4449429"/>
              <a:gd name="connsiteX528" fmla="*/ 1805629 w 18982931"/>
              <a:gd name="connsiteY528" fmla="*/ 2622561 h 4449429"/>
              <a:gd name="connsiteX529" fmla="*/ 1596781 w 18982931"/>
              <a:gd name="connsiteY529" fmla="*/ 2622561 h 4449429"/>
              <a:gd name="connsiteX530" fmla="*/ 1596781 w 18982931"/>
              <a:gd name="connsiteY530" fmla="*/ 2530932 h 4449429"/>
              <a:gd name="connsiteX531" fmla="*/ 1596781 w 18982931"/>
              <a:gd name="connsiteY531" fmla="*/ 2576632 h 4449429"/>
              <a:gd name="connsiteX532" fmla="*/ 1805629 w 18982931"/>
              <a:gd name="connsiteY532" fmla="*/ 2576632 h 4449429"/>
              <a:gd name="connsiteX533" fmla="*/ 1805629 w 18982931"/>
              <a:gd name="connsiteY533" fmla="*/ 2530932 h 4449429"/>
              <a:gd name="connsiteX534" fmla="*/ 1596781 w 18982931"/>
              <a:gd name="connsiteY534" fmla="*/ 2530932 h 4449429"/>
              <a:gd name="connsiteX535" fmla="*/ 1596781 w 18982931"/>
              <a:gd name="connsiteY535" fmla="*/ 2439301 h 4449429"/>
              <a:gd name="connsiteX536" fmla="*/ 1596781 w 18982931"/>
              <a:gd name="connsiteY536" fmla="*/ 2485002 h 4449429"/>
              <a:gd name="connsiteX537" fmla="*/ 1805629 w 18982931"/>
              <a:gd name="connsiteY537" fmla="*/ 2485002 h 4449429"/>
              <a:gd name="connsiteX538" fmla="*/ 1805629 w 18982931"/>
              <a:gd name="connsiteY538" fmla="*/ 2439301 h 4449429"/>
              <a:gd name="connsiteX539" fmla="*/ 1596781 w 18982931"/>
              <a:gd name="connsiteY539" fmla="*/ 2439301 h 4449429"/>
              <a:gd name="connsiteX540" fmla="*/ 17217171 w 18982931"/>
              <a:gd name="connsiteY540" fmla="*/ 2397981 h 4449429"/>
              <a:gd name="connsiteX541" fmla="*/ 17217171 w 18982931"/>
              <a:gd name="connsiteY541" fmla="*/ 2434557 h 4449429"/>
              <a:gd name="connsiteX542" fmla="*/ 17582931 w 18982931"/>
              <a:gd name="connsiteY542" fmla="*/ 2434557 h 4449429"/>
              <a:gd name="connsiteX543" fmla="*/ 17582931 w 18982931"/>
              <a:gd name="connsiteY543" fmla="*/ 2397981 h 4449429"/>
              <a:gd name="connsiteX544" fmla="*/ 17217171 w 18982931"/>
              <a:gd name="connsiteY544" fmla="*/ 2397981 h 4449429"/>
              <a:gd name="connsiteX545" fmla="*/ 9762349 w 18982931"/>
              <a:gd name="connsiteY545" fmla="*/ 2057780 h 4449429"/>
              <a:gd name="connsiteX546" fmla="*/ 9762349 w 18982931"/>
              <a:gd name="connsiteY546" fmla="*/ 2266627 h 4449429"/>
              <a:gd name="connsiteX547" fmla="*/ 9808049 w 18982931"/>
              <a:gd name="connsiteY547" fmla="*/ 2266627 h 4449429"/>
              <a:gd name="connsiteX548" fmla="*/ 9808049 w 18982931"/>
              <a:gd name="connsiteY548" fmla="*/ 2057780 h 4449429"/>
              <a:gd name="connsiteX549" fmla="*/ 9762349 w 18982931"/>
              <a:gd name="connsiteY549" fmla="*/ 2057780 h 4449429"/>
              <a:gd name="connsiteX550" fmla="*/ 9670720 w 18982931"/>
              <a:gd name="connsiteY550" fmla="*/ 2057780 h 4449429"/>
              <a:gd name="connsiteX551" fmla="*/ 9670720 w 18982931"/>
              <a:gd name="connsiteY551" fmla="*/ 2266627 h 4449429"/>
              <a:gd name="connsiteX552" fmla="*/ 9716420 w 18982931"/>
              <a:gd name="connsiteY552" fmla="*/ 2266627 h 4449429"/>
              <a:gd name="connsiteX553" fmla="*/ 9716420 w 18982931"/>
              <a:gd name="connsiteY553" fmla="*/ 2057780 h 4449429"/>
              <a:gd name="connsiteX554" fmla="*/ 9670720 w 18982931"/>
              <a:gd name="connsiteY554" fmla="*/ 2057780 h 4449429"/>
              <a:gd name="connsiteX555" fmla="*/ 9579089 w 18982931"/>
              <a:gd name="connsiteY555" fmla="*/ 2057780 h 4449429"/>
              <a:gd name="connsiteX556" fmla="*/ 9579089 w 18982931"/>
              <a:gd name="connsiteY556" fmla="*/ 2266627 h 4449429"/>
              <a:gd name="connsiteX557" fmla="*/ 9624790 w 18982931"/>
              <a:gd name="connsiteY557" fmla="*/ 2266627 h 4449429"/>
              <a:gd name="connsiteX558" fmla="*/ 9624790 w 18982931"/>
              <a:gd name="connsiteY558" fmla="*/ 2057780 h 4449429"/>
              <a:gd name="connsiteX559" fmla="*/ 9579089 w 18982931"/>
              <a:gd name="connsiteY559" fmla="*/ 2057780 h 4449429"/>
              <a:gd name="connsiteX560" fmla="*/ 9487461 w 18982931"/>
              <a:gd name="connsiteY560" fmla="*/ 2057780 h 4449429"/>
              <a:gd name="connsiteX561" fmla="*/ 9487461 w 18982931"/>
              <a:gd name="connsiteY561" fmla="*/ 2266627 h 4449429"/>
              <a:gd name="connsiteX562" fmla="*/ 9533161 w 18982931"/>
              <a:gd name="connsiteY562" fmla="*/ 2266627 h 4449429"/>
              <a:gd name="connsiteX563" fmla="*/ 9533161 w 18982931"/>
              <a:gd name="connsiteY563" fmla="*/ 2057780 h 4449429"/>
              <a:gd name="connsiteX564" fmla="*/ 9487461 w 18982931"/>
              <a:gd name="connsiteY564" fmla="*/ 2057780 h 4449429"/>
              <a:gd name="connsiteX565" fmla="*/ 9395836 w 18982931"/>
              <a:gd name="connsiteY565" fmla="*/ 2057780 h 4449429"/>
              <a:gd name="connsiteX566" fmla="*/ 9395836 w 18982931"/>
              <a:gd name="connsiteY566" fmla="*/ 2266627 h 4449429"/>
              <a:gd name="connsiteX567" fmla="*/ 9441534 w 18982931"/>
              <a:gd name="connsiteY567" fmla="*/ 2266627 h 4449429"/>
              <a:gd name="connsiteX568" fmla="*/ 9441534 w 18982931"/>
              <a:gd name="connsiteY568" fmla="*/ 2057780 h 4449429"/>
              <a:gd name="connsiteX569" fmla="*/ 9395836 w 18982931"/>
              <a:gd name="connsiteY569" fmla="*/ 2057780 h 4449429"/>
              <a:gd name="connsiteX570" fmla="*/ 9304202 w 18982931"/>
              <a:gd name="connsiteY570" fmla="*/ 2057780 h 4449429"/>
              <a:gd name="connsiteX571" fmla="*/ 9304202 w 18982931"/>
              <a:gd name="connsiteY571" fmla="*/ 2266627 h 4449429"/>
              <a:gd name="connsiteX572" fmla="*/ 9349902 w 18982931"/>
              <a:gd name="connsiteY572" fmla="*/ 2266627 h 4449429"/>
              <a:gd name="connsiteX573" fmla="*/ 9349902 w 18982931"/>
              <a:gd name="connsiteY573" fmla="*/ 2057780 h 4449429"/>
              <a:gd name="connsiteX574" fmla="*/ 9304202 w 18982931"/>
              <a:gd name="connsiteY574" fmla="*/ 2057780 h 4449429"/>
              <a:gd name="connsiteX575" fmla="*/ 9212570 w 18982931"/>
              <a:gd name="connsiteY575" fmla="*/ 2057780 h 4449429"/>
              <a:gd name="connsiteX576" fmla="*/ 9212570 w 18982931"/>
              <a:gd name="connsiteY576" fmla="*/ 2266627 h 4449429"/>
              <a:gd name="connsiteX577" fmla="*/ 9258270 w 18982931"/>
              <a:gd name="connsiteY577" fmla="*/ 2266627 h 4449429"/>
              <a:gd name="connsiteX578" fmla="*/ 9258270 w 18982931"/>
              <a:gd name="connsiteY578" fmla="*/ 2057780 h 4449429"/>
              <a:gd name="connsiteX579" fmla="*/ 9212570 w 18982931"/>
              <a:gd name="connsiteY579" fmla="*/ 2057780 h 4449429"/>
              <a:gd name="connsiteX580" fmla="*/ 14092702 w 18982931"/>
              <a:gd name="connsiteY580" fmla="*/ 1859157 h 4449429"/>
              <a:gd name="connsiteX581" fmla="*/ 14092702 w 18982931"/>
              <a:gd name="connsiteY581" fmla="*/ 1895733 h 4449429"/>
              <a:gd name="connsiteX582" fmla="*/ 14458462 w 18982931"/>
              <a:gd name="connsiteY582" fmla="*/ 1895733 h 4449429"/>
              <a:gd name="connsiteX583" fmla="*/ 14458462 w 18982931"/>
              <a:gd name="connsiteY583" fmla="*/ 1859157 h 4449429"/>
              <a:gd name="connsiteX584" fmla="*/ 14092702 w 18982931"/>
              <a:gd name="connsiteY584" fmla="*/ 1859157 h 4449429"/>
              <a:gd name="connsiteX585" fmla="*/ 17871603 w 18982931"/>
              <a:gd name="connsiteY585" fmla="*/ 1806939 h 4449429"/>
              <a:gd name="connsiteX586" fmla="*/ 17871603 w 18982931"/>
              <a:gd name="connsiteY586" fmla="*/ 1809649 h 4449429"/>
              <a:gd name="connsiteX587" fmla="*/ 17871627 w 18982931"/>
              <a:gd name="connsiteY587" fmla="*/ 1809649 h 4449429"/>
              <a:gd name="connsiteX588" fmla="*/ 17871603 w 18982931"/>
              <a:gd name="connsiteY588" fmla="*/ 1806939 h 4449429"/>
              <a:gd name="connsiteX589" fmla="*/ 18172695 w 18982931"/>
              <a:gd name="connsiteY589" fmla="*/ 1733739 h 4449429"/>
              <a:gd name="connsiteX590" fmla="*/ 18172695 w 18982931"/>
              <a:gd name="connsiteY590" fmla="*/ 1870899 h 4449429"/>
              <a:gd name="connsiteX591" fmla="*/ 18209271 w 18982931"/>
              <a:gd name="connsiteY591" fmla="*/ 1870899 h 4449429"/>
              <a:gd name="connsiteX592" fmla="*/ 18209271 w 18982931"/>
              <a:gd name="connsiteY592" fmla="*/ 1733739 h 4449429"/>
              <a:gd name="connsiteX593" fmla="*/ 18172695 w 18982931"/>
              <a:gd name="connsiteY593" fmla="*/ 1733739 h 4449429"/>
              <a:gd name="connsiteX594" fmla="*/ 18104295 w 18982931"/>
              <a:gd name="connsiteY594" fmla="*/ 1733739 h 4449429"/>
              <a:gd name="connsiteX595" fmla="*/ 18104295 w 18982931"/>
              <a:gd name="connsiteY595" fmla="*/ 1870899 h 4449429"/>
              <a:gd name="connsiteX596" fmla="*/ 18140871 w 18982931"/>
              <a:gd name="connsiteY596" fmla="*/ 1870899 h 4449429"/>
              <a:gd name="connsiteX597" fmla="*/ 18140871 w 18982931"/>
              <a:gd name="connsiteY597" fmla="*/ 1733739 h 4449429"/>
              <a:gd name="connsiteX598" fmla="*/ 18104295 w 18982931"/>
              <a:gd name="connsiteY598" fmla="*/ 1733739 h 4449429"/>
              <a:gd name="connsiteX599" fmla="*/ 18035895 w 18982931"/>
              <a:gd name="connsiteY599" fmla="*/ 1733739 h 4449429"/>
              <a:gd name="connsiteX600" fmla="*/ 18035895 w 18982931"/>
              <a:gd name="connsiteY600" fmla="*/ 1870899 h 4449429"/>
              <a:gd name="connsiteX601" fmla="*/ 18072471 w 18982931"/>
              <a:gd name="connsiteY601" fmla="*/ 1870899 h 4449429"/>
              <a:gd name="connsiteX602" fmla="*/ 18072471 w 18982931"/>
              <a:gd name="connsiteY602" fmla="*/ 1733739 h 4449429"/>
              <a:gd name="connsiteX603" fmla="*/ 18035895 w 18982931"/>
              <a:gd name="connsiteY603" fmla="*/ 1733739 h 4449429"/>
              <a:gd name="connsiteX604" fmla="*/ 17967493 w 18982931"/>
              <a:gd name="connsiteY604" fmla="*/ 1733739 h 4449429"/>
              <a:gd name="connsiteX605" fmla="*/ 17967493 w 18982931"/>
              <a:gd name="connsiteY605" fmla="*/ 1870899 h 4449429"/>
              <a:gd name="connsiteX606" fmla="*/ 18004069 w 18982931"/>
              <a:gd name="connsiteY606" fmla="*/ 1870899 h 4449429"/>
              <a:gd name="connsiteX607" fmla="*/ 18004069 w 18982931"/>
              <a:gd name="connsiteY607" fmla="*/ 1733739 h 4449429"/>
              <a:gd name="connsiteX608" fmla="*/ 17967493 w 18982931"/>
              <a:gd name="connsiteY608" fmla="*/ 1733739 h 4449429"/>
              <a:gd name="connsiteX609" fmla="*/ 14251161 w 18982931"/>
              <a:gd name="connsiteY609" fmla="*/ 868400 h 4449429"/>
              <a:gd name="connsiteX610" fmla="*/ 14251161 w 18982931"/>
              <a:gd name="connsiteY610" fmla="*/ 1005560 h 4449429"/>
              <a:gd name="connsiteX611" fmla="*/ 14287737 w 18982931"/>
              <a:gd name="connsiteY611" fmla="*/ 1005560 h 4449429"/>
              <a:gd name="connsiteX612" fmla="*/ 14287737 w 18982931"/>
              <a:gd name="connsiteY612" fmla="*/ 868400 h 4449429"/>
              <a:gd name="connsiteX613" fmla="*/ 14251161 w 18982931"/>
              <a:gd name="connsiteY613" fmla="*/ 868400 h 4449429"/>
              <a:gd name="connsiteX614" fmla="*/ 14182760 w 18982931"/>
              <a:gd name="connsiteY614" fmla="*/ 868400 h 4449429"/>
              <a:gd name="connsiteX615" fmla="*/ 14182760 w 18982931"/>
              <a:gd name="connsiteY615" fmla="*/ 1005560 h 4449429"/>
              <a:gd name="connsiteX616" fmla="*/ 14219336 w 18982931"/>
              <a:gd name="connsiteY616" fmla="*/ 1005560 h 4449429"/>
              <a:gd name="connsiteX617" fmla="*/ 14219336 w 18982931"/>
              <a:gd name="connsiteY617" fmla="*/ 868400 h 4449429"/>
              <a:gd name="connsiteX618" fmla="*/ 14182760 w 18982931"/>
              <a:gd name="connsiteY618" fmla="*/ 868400 h 4449429"/>
              <a:gd name="connsiteX619" fmla="*/ 14114359 w 18982931"/>
              <a:gd name="connsiteY619" fmla="*/ 868400 h 4449429"/>
              <a:gd name="connsiteX620" fmla="*/ 14114359 w 18982931"/>
              <a:gd name="connsiteY620" fmla="*/ 1005560 h 4449429"/>
              <a:gd name="connsiteX621" fmla="*/ 14150935 w 18982931"/>
              <a:gd name="connsiteY621" fmla="*/ 1005560 h 4449429"/>
              <a:gd name="connsiteX622" fmla="*/ 14150935 w 18982931"/>
              <a:gd name="connsiteY622" fmla="*/ 868400 h 4449429"/>
              <a:gd name="connsiteX623" fmla="*/ 14114359 w 18982931"/>
              <a:gd name="connsiteY623" fmla="*/ 868400 h 4449429"/>
              <a:gd name="connsiteX624" fmla="*/ 4788216 w 18982931"/>
              <a:gd name="connsiteY624" fmla="*/ 807315 h 4449429"/>
              <a:gd name="connsiteX625" fmla="*/ 4788216 w 18982931"/>
              <a:gd name="connsiteY625" fmla="*/ 944475 h 4449429"/>
              <a:gd name="connsiteX626" fmla="*/ 4824792 w 18982931"/>
              <a:gd name="connsiteY626" fmla="*/ 944475 h 4449429"/>
              <a:gd name="connsiteX627" fmla="*/ 4824792 w 18982931"/>
              <a:gd name="connsiteY627" fmla="*/ 807315 h 4449429"/>
              <a:gd name="connsiteX628" fmla="*/ 4788216 w 18982931"/>
              <a:gd name="connsiteY628" fmla="*/ 807315 h 4449429"/>
              <a:gd name="connsiteX629" fmla="*/ 4719815 w 18982931"/>
              <a:gd name="connsiteY629" fmla="*/ 807315 h 4449429"/>
              <a:gd name="connsiteX630" fmla="*/ 4719815 w 18982931"/>
              <a:gd name="connsiteY630" fmla="*/ 944475 h 4449429"/>
              <a:gd name="connsiteX631" fmla="*/ 4756391 w 18982931"/>
              <a:gd name="connsiteY631" fmla="*/ 944475 h 4449429"/>
              <a:gd name="connsiteX632" fmla="*/ 4756391 w 18982931"/>
              <a:gd name="connsiteY632" fmla="*/ 807315 h 4449429"/>
              <a:gd name="connsiteX633" fmla="*/ 4719815 w 18982931"/>
              <a:gd name="connsiteY633" fmla="*/ 807315 h 4449429"/>
              <a:gd name="connsiteX634" fmla="*/ 4651414 w 18982931"/>
              <a:gd name="connsiteY634" fmla="*/ 807315 h 4449429"/>
              <a:gd name="connsiteX635" fmla="*/ 4651414 w 18982931"/>
              <a:gd name="connsiteY635" fmla="*/ 944475 h 4449429"/>
              <a:gd name="connsiteX636" fmla="*/ 4687992 w 18982931"/>
              <a:gd name="connsiteY636" fmla="*/ 944475 h 4449429"/>
              <a:gd name="connsiteX637" fmla="*/ 4687992 w 18982931"/>
              <a:gd name="connsiteY637" fmla="*/ 807315 h 4449429"/>
              <a:gd name="connsiteX638" fmla="*/ 4651414 w 18982931"/>
              <a:gd name="connsiteY638" fmla="*/ 807315 h 4449429"/>
              <a:gd name="connsiteX639" fmla="*/ 2212838 w 18982931"/>
              <a:gd name="connsiteY639" fmla="*/ 748887 h 4449429"/>
              <a:gd name="connsiteX640" fmla="*/ 2212838 w 18982931"/>
              <a:gd name="connsiteY640" fmla="*/ 886047 h 4449429"/>
              <a:gd name="connsiteX641" fmla="*/ 2249414 w 18982931"/>
              <a:gd name="connsiteY641" fmla="*/ 886047 h 4449429"/>
              <a:gd name="connsiteX642" fmla="*/ 2249414 w 18982931"/>
              <a:gd name="connsiteY642" fmla="*/ 748887 h 4449429"/>
              <a:gd name="connsiteX643" fmla="*/ 2212838 w 18982931"/>
              <a:gd name="connsiteY643" fmla="*/ 748887 h 4449429"/>
              <a:gd name="connsiteX644" fmla="*/ 2144438 w 18982931"/>
              <a:gd name="connsiteY644" fmla="*/ 748887 h 4449429"/>
              <a:gd name="connsiteX645" fmla="*/ 2144438 w 18982931"/>
              <a:gd name="connsiteY645" fmla="*/ 886047 h 4449429"/>
              <a:gd name="connsiteX646" fmla="*/ 2181014 w 18982931"/>
              <a:gd name="connsiteY646" fmla="*/ 886047 h 4449429"/>
              <a:gd name="connsiteX647" fmla="*/ 2181014 w 18982931"/>
              <a:gd name="connsiteY647" fmla="*/ 748887 h 4449429"/>
              <a:gd name="connsiteX648" fmla="*/ 2144438 w 18982931"/>
              <a:gd name="connsiteY648" fmla="*/ 748887 h 4449429"/>
              <a:gd name="connsiteX649" fmla="*/ 2076037 w 18982931"/>
              <a:gd name="connsiteY649" fmla="*/ 748887 h 4449429"/>
              <a:gd name="connsiteX650" fmla="*/ 2076037 w 18982931"/>
              <a:gd name="connsiteY650" fmla="*/ 886047 h 4449429"/>
              <a:gd name="connsiteX651" fmla="*/ 2112612 w 18982931"/>
              <a:gd name="connsiteY651" fmla="*/ 886047 h 4449429"/>
              <a:gd name="connsiteX652" fmla="*/ 2112612 w 18982931"/>
              <a:gd name="connsiteY652" fmla="*/ 748887 h 4449429"/>
              <a:gd name="connsiteX653" fmla="*/ 2076037 w 18982931"/>
              <a:gd name="connsiteY653" fmla="*/ 748887 h 4449429"/>
              <a:gd name="connsiteX654" fmla="*/ 2007635 w 18982931"/>
              <a:gd name="connsiteY654" fmla="*/ 748887 h 4449429"/>
              <a:gd name="connsiteX655" fmla="*/ 2007635 w 18982931"/>
              <a:gd name="connsiteY655" fmla="*/ 886047 h 4449429"/>
              <a:gd name="connsiteX656" fmla="*/ 2044211 w 18982931"/>
              <a:gd name="connsiteY656" fmla="*/ 886047 h 4449429"/>
              <a:gd name="connsiteX657" fmla="*/ 2044211 w 18982931"/>
              <a:gd name="connsiteY657" fmla="*/ 748887 h 4449429"/>
              <a:gd name="connsiteX658" fmla="*/ 2007635 w 18982931"/>
              <a:gd name="connsiteY658" fmla="*/ 748887 h 4449429"/>
              <a:gd name="connsiteX659" fmla="*/ 17088019 w 18982931"/>
              <a:gd name="connsiteY659" fmla="*/ 737716 h 4449429"/>
              <a:gd name="connsiteX660" fmla="*/ 17088019 w 18982931"/>
              <a:gd name="connsiteY660" fmla="*/ 825107 h 4449429"/>
              <a:gd name="connsiteX661" fmla="*/ 17124595 w 18982931"/>
              <a:gd name="connsiteY661" fmla="*/ 825107 h 4449429"/>
              <a:gd name="connsiteX662" fmla="*/ 17124595 w 18982931"/>
              <a:gd name="connsiteY662" fmla="*/ 737716 h 4449429"/>
              <a:gd name="connsiteX663" fmla="*/ 17088019 w 18982931"/>
              <a:gd name="connsiteY663" fmla="*/ 737716 h 4449429"/>
              <a:gd name="connsiteX664" fmla="*/ 17021803 w 18982931"/>
              <a:gd name="connsiteY664" fmla="*/ 737716 h 4449429"/>
              <a:gd name="connsiteX665" fmla="*/ 17021803 w 18982931"/>
              <a:gd name="connsiteY665" fmla="*/ 825107 h 4449429"/>
              <a:gd name="connsiteX666" fmla="*/ 17058379 w 18982931"/>
              <a:gd name="connsiteY666" fmla="*/ 825107 h 4449429"/>
              <a:gd name="connsiteX667" fmla="*/ 17058379 w 18982931"/>
              <a:gd name="connsiteY667" fmla="*/ 737716 h 4449429"/>
              <a:gd name="connsiteX668" fmla="*/ 17021803 w 18982931"/>
              <a:gd name="connsiteY668" fmla="*/ 737716 h 4449429"/>
              <a:gd name="connsiteX669" fmla="*/ 16955591 w 18982931"/>
              <a:gd name="connsiteY669" fmla="*/ 737716 h 4449429"/>
              <a:gd name="connsiteX670" fmla="*/ 16955591 w 18982931"/>
              <a:gd name="connsiteY670" fmla="*/ 825107 h 4449429"/>
              <a:gd name="connsiteX671" fmla="*/ 16992167 w 18982931"/>
              <a:gd name="connsiteY671" fmla="*/ 825107 h 4449429"/>
              <a:gd name="connsiteX672" fmla="*/ 16992167 w 18982931"/>
              <a:gd name="connsiteY672" fmla="*/ 737716 h 4449429"/>
              <a:gd name="connsiteX673" fmla="*/ 16955591 w 18982931"/>
              <a:gd name="connsiteY673" fmla="*/ 737716 h 4449429"/>
              <a:gd name="connsiteX674" fmla="*/ 16889375 w 18982931"/>
              <a:gd name="connsiteY674" fmla="*/ 737716 h 4449429"/>
              <a:gd name="connsiteX675" fmla="*/ 16889375 w 18982931"/>
              <a:gd name="connsiteY675" fmla="*/ 825107 h 4449429"/>
              <a:gd name="connsiteX676" fmla="*/ 16925951 w 18982931"/>
              <a:gd name="connsiteY676" fmla="*/ 825107 h 4449429"/>
              <a:gd name="connsiteX677" fmla="*/ 16925951 w 18982931"/>
              <a:gd name="connsiteY677" fmla="*/ 737716 h 4449429"/>
              <a:gd name="connsiteX678" fmla="*/ 16889375 w 18982931"/>
              <a:gd name="connsiteY678" fmla="*/ 737716 h 4449429"/>
              <a:gd name="connsiteX679" fmla="*/ 16823163 w 18982931"/>
              <a:gd name="connsiteY679" fmla="*/ 737716 h 4449429"/>
              <a:gd name="connsiteX680" fmla="*/ 16823163 w 18982931"/>
              <a:gd name="connsiteY680" fmla="*/ 825107 h 4449429"/>
              <a:gd name="connsiteX681" fmla="*/ 16859739 w 18982931"/>
              <a:gd name="connsiteY681" fmla="*/ 825107 h 4449429"/>
              <a:gd name="connsiteX682" fmla="*/ 16859739 w 18982931"/>
              <a:gd name="connsiteY682" fmla="*/ 737716 h 4449429"/>
              <a:gd name="connsiteX683" fmla="*/ 16823163 w 18982931"/>
              <a:gd name="connsiteY683" fmla="*/ 737716 h 4449429"/>
              <a:gd name="connsiteX684" fmla="*/ 16756948 w 18982931"/>
              <a:gd name="connsiteY684" fmla="*/ 737716 h 4449429"/>
              <a:gd name="connsiteX685" fmla="*/ 16756948 w 18982931"/>
              <a:gd name="connsiteY685" fmla="*/ 825107 h 4449429"/>
              <a:gd name="connsiteX686" fmla="*/ 16793523 w 18982931"/>
              <a:gd name="connsiteY686" fmla="*/ 825107 h 4449429"/>
              <a:gd name="connsiteX687" fmla="*/ 16793523 w 18982931"/>
              <a:gd name="connsiteY687" fmla="*/ 737716 h 4449429"/>
              <a:gd name="connsiteX688" fmla="*/ 16756948 w 18982931"/>
              <a:gd name="connsiteY688" fmla="*/ 737716 h 4449429"/>
              <a:gd name="connsiteX689" fmla="*/ 13739104 w 18982931"/>
              <a:gd name="connsiteY689" fmla="*/ 0 h 4449429"/>
              <a:gd name="connsiteX690" fmla="*/ 13842002 w 18982931"/>
              <a:gd name="connsiteY690" fmla="*/ 0 h 4449429"/>
              <a:gd name="connsiteX691" fmla="*/ 13883163 w 18982931"/>
              <a:gd name="connsiteY691" fmla="*/ 428067 h 4449429"/>
              <a:gd name="connsiteX692" fmla="*/ 13883163 w 18982931"/>
              <a:gd name="connsiteY692" fmla="*/ 456882 h 4449429"/>
              <a:gd name="connsiteX693" fmla="*/ 13907863 w 18982931"/>
              <a:gd name="connsiteY693" fmla="*/ 954919 h 4449429"/>
              <a:gd name="connsiteX694" fmla="*/ 13911978 w 18982931"/>
              <a:gd name="connsiteY694" fmla="*/ 1679340 h 4449429"/>
              <a:gd name="connsiteX695" fmla="*/ 13916091 w 18982931"/>
              <a:gd name="connsiteY695" fmla="*/ 2058015 h 4449429"/>
              <a:gd name="connsiteX696" fmla="*/ 13936673 w 18982931"/>
              <a:gd name="connsiteY696" fmla="*/ 2086829 h 4449429"/>
              <a:gd name="connsiteX697" fmla="*/ 13953138 w 18982931"/>
              <a:gd name="connsiteY697" fmla="*/ 2058015 h 4449429"/>
              <a:gd name="connsiteX698" fmla="*/ 13953138 w 18982931"/>
              <a:gd name="connsiteY698" fmla="*/ 1955115 h 4449429"/>
              <a:gd name="connsiteX699" fmla="*/ 13965483 w 18982931"/>
              <a:gd name="connsiteY699" fmla="*/ 1922188 h 4449429"/>
              <a:gd name="connsiteX700" fmla="*/ 13986066 w 18982931"/>
              <a:gd name="connsiteY700" fmla="*/ 1876909 h 4449429"/>
              <a:gd name="connsiteX701" fmla="*/ 13986066 w 18982931"/>
              <a:gd name="connsiteY701" fmla="*/ 1625834 h 4449429"/>
              <a:gd name="connsiteX702" fmla="*/ 14051922 w 18982931"/>
              <a:gd name="connsiteY702" fmla="*/ 1617602 h 4449429"/>
              <a:gd name="connsiteX703" fmla="*/ 14047992 w 18982931"/>
              <a:gd name="connsiteY703" fmla="*/ 1005560 h 4449429"/>
              <a:gd name="connsiteX704" fmla="*/ 14082534 w 18982931"/>
              <a:gd name="connsiteY704" fmla="*/ 1005560 h 4449429"/>
              <a:gd name="connsiteX705" fmla="*/ 14082534 w 18982931"/>
              <a:gd name="connsiteY705" fmla="*/ 868400 h 4449429"/>
              <a:gd name="connsiteX706" fmla="*/ 14047111 w 18982931"/>
              <a:gd name="connsiteY706" fmla="*/ 868400 h 4449429"/>
              <a:gd name="connsiteX707" fmla="*/ 14046442 w 18982931"/>
              <a:gd name="connsiteY707" fmla="*/ 764191 h 4449429"/>
              <a:gd name="connsiteX708" fmla="*/ 14187749 w 18982931"/>
              <a:gd name="connsiteY708" fmla="*/ 436300 h 4449429"/>
              <a:gd name="connsiteX709" fmla="*/ 14212445 w 18982931"/>
              <a:gd name="connsiteY709" fmla="*/ 411603 h 4449429"/>
              <a:gd name="connsiteX710" fmla="*/ 14410015 w 18982931"/>
              <a:gd name="connsiteY710" fmla="*/ 444532 h 4449429"/>
              <a:gd name="connsiteX711" fmla="*/ 14442947 w 18982931"/>
              <a:gd name="connsiteY711" fmla="*/ 275776 h 4449429"/>
              <a:gd name="connsiteX712" fmla="*/ 14479990 w 18982931"/>
              <a:gd name="connsiteY712" fmla="*/ 246961 h 4449429"/>
              <a:gd name="connsiteX713" fmla="*/ 14517032 w 18982931"/>
              <a:gd name="connsiteY713" fmla="*/ 271658 h 4449429"/>
              <a:gd name="connsiteX714" fmla="*/ 14574655 w 18982931"/>
              <a:gd name="connsiteY714" fmla="*/ 522739 h 4449429"/>
              <a:gd name="connsiteX715" fmla="*/ 14603469 w 18982931"/>
              <a:gd name="connsiteY715" fmla="*/ 1123678 h 4449429"/>
              <a:gd name="connsiteX716" fmla="*/ 14603469 w 18982931"/>
              <a:gd name="connsiteY716" fmla="*/ 1617602 h 4449429"/>
              <a:gd name="connsiteX717" fmla="*/ 14595237 w 18982931"/>
              <a:gd name="connsiteY717" fmla="*/ 1683457 h 4449429"/>
              <a:gd name="connsiteX718" fmla="*/ 14607589 w 18982931"/>
              <a:gd name="connsiteY718" fmla="*/ 1753429 h 4449429"/>
              <a:gd name="connsiteX719" fmla="*/ 14656976 w 18982931"/>
              <a:gd name="connsiteY719" fmla="*/ 1753429 h 4449429"/>
              <a:gd name="connsiteX720" fmla="*/ 14706369 w 18982931"/>
              <a:gd name="connsiteY720" fmla="*/ 1568210 h 4449429"/>
              <a:gd name="connsiteX721" fmla="*/ 14722833 w 18982931"/>
              <a:gd name="connsiteY721" fmla="*/ 1568210 h 4449429"/>
              <a:gd name="connsiteX722" fmla="*/ 14768111 w 18982931"/>
              <a:gd name="connsiteY722" fmla="*/ 1753429 h 4449429"/>
              <a:gd name="connsiteX723" fmla="*/ 14875128 w 18982931"/>
              <a:gd name="connsiteY723" fmla="*/ 1753429 h 4449429"/>
              <a:gd name="connsiteX724" fmla="*/ 14883360 w 18982931"/>
              <a:gd name="connsiteY724" fmla="*/ 1827516 h 4449429"/>
              <a:gd name="connsiteX725" fmla="*/ 14940984 w 18982931"/>
              <a:gd name="connsiteY725" fmla="*/ 1827516 h 4449429"/>
              <a:gd name="connsiteX726" fmla="*/ 15019191 w 18982931"/>
              <a:gd name="connsiteY726" fmla="*/ 1625834 h 4449429"/>
              <a:gd name="connsiteX727" fmla="*/ 15043883 w 18982931"/>
              <a:gd name="connsiteY727" fmla="*/ 1090750 h 4449429"/>
              <a:gd name="connsiteX728" fmla="*/ 15134436 w 18982931"/>
              <a:gd name="connsiteY728" fmla="*/ 1000197 h 4449429"/>
              <a:gd name="connsiteX729" fmla="*/ 15212643 w 18982931"/>
              <a:gd name="connsiteY729" fmla="*/ 1078400 h 4449429"/>
              <a:gd name="connsiteX730" fmla="*/ 15212643 w 18982931"/>
              <a:gd name="connsiteY730" fmla="*/ 1152488 h 4449429"/>
              <a:gd name="connsiteX731" fmla="*/ 15224993 w 18982931"/>
              <a:gd name="connsiteY731" fmla="*/ 1119560 h 4449429"/>
              <a:gd name="connsiteX732" fmla="*/ 15237338 w 18982931"/>
              <a:gd name="connsiteY732" fmla="*/ 563899 h 4449429"/>
              <a:gd name="connsiteX733" fmla="*/ 15290845 w 18982931"/>
              <a:gd name="connsiteY733" fmla="*/ 382793 h 4449429"/>
              <a:gd name="connsiteX734" fmla="*/ 15323772 w 18982931"/>
              <a:gd name="connsiteY734" fmla="*/ 300473 h 4449429"/>
              <a:gd name="connsiteX735" fmla="*/ 15364932 w 18982931"/>
              <a:gd name="connsiteY735" fmla="*/ 259313 h 4449429"/>
              <a:gd name="connsiteX736" fmla="*/ 15389634 w 18982931"/>
              <a:gd name="connsiteY736" fmla="*/ 296354 h 4449429"/>
              <a:gd name="connsiteX737" fmla="*/ 15401979 w 18982931"/>
              <a:gd name="connsiteY737" fmla="*/ 411603 h 4449429"/>
              <a:gd name="connsiteX738" fmla="*/ 15451371 w 18982931"/>
              <a:gd name="connsiteY738" fmla="*/ 703843 h 4449429"/>
              <a:gd name="connsiteX739" fmla="*/ 15455486 w 18982931"/>
              <a:gd name="connsiteY739" fmla="*/ 1173070 h 4449429"/>
              <a:gd name="connsiteX740" fmla="*/ 15455486 w 18982931"/>
              <a:gd name="connsiteY740" fmla="*/ 1238927 h 4449429"/>
              <a:gd name="connsiteX741" fmla="*/ 15727143 w 18982931"/>
              <a:gd name="connsiteY741" fmla="*/ 1238927 h 4449429"/>
              <a:gd name="connsiteX742" fmla="*/ 15727143 w 18982931"/>
              <a:gd name="connsiteY742" fmla="*/ 1465306 h 4449429"/>
              <a:gd name="connsiteX743" fmla="*/ 15772422 w 18982931"/>
              <a:gd name="connsiteY743" fmla="*/ 1469425 h 4449429"/>
              <a:gd name="connsiteX744" fmla="*/ 15850624 w 18982931"/>
              <a:gd name="connsiteY744" fmla="*/ 1551745 h 4449429"/>
              <a:gd name="connsiteX745" fmla="*/ 15850624 w 18982931"/>
              <a:gd name="connsiteY745" fmla="*/ 2224712 h 4449429"/>
              <a:gd name="connsiteX746" fmla="*/ 15923336 w 18982931"/>
              <a:gd name="connsiteY746" fmla="*/ 2224712 h 4449429"/>
              <a:gd name="connsiteX747" fmla="*/ 15924718 w 18982931"/>
              <a:gd name="connsiteY747" fmla="*/ 2177381 h 4449429"/>
              <a:gd name="connsiteX748" fmla="*/ 15982338 w 18982931"/>
              <a:gd name="connsiteY748" fmla="*/ 2103294 h 4449429"/>
              <a:gd name="connsiteX749" fmla="*/ 15986455 w 18982931"/>
              <a:gd name="connsiteY749" fmla="*/ 2045669 h 4449429"/>
              <a:gd name="connsiteX750" fmla="*/ 16002920 w 18982931"/>
              <a:gd name="connsiteY750" fmla="*/ 2033319 h 4449429"/>
              <a:gd name="connsiteX751" fmla="*/ 16015265 w 18982931"/>
              <a:gd name="connsiteY751" fmla="*/ 2041550 h 4449429"/>
              <a:gd name="connsiteX752" fmla="*/ 16056425 w 18982931"/>
              <a:gd name="connsiteY752" fmla="*/ 2210310 h 4449429"/>
              <a:gd name="connsiteX753" fmla="*/ 16056425 w 18982931"/>
              <a:gd name="connsiteY753" fmla="*/ 2276166 h 4449429"/>
              <a:gd name="connsiteX754" fmla="*/ 16077008 w 18982931"/>
              <a:gd name="connsiteY754" fmla="*/ 2276166 h 4449429"/>
              <a:gd name="connsiteX755" fmla="*/ 16097587 w 18982931"/>
              <a:gd name="connsiteY755" fmla="*/ 1938652 h 4449429"/>
              <a:gd name="connsiteX756" fmla="*/ 16122282 w 18982931"/>
              <a:gd name="connsiteY756" fmla="*/ 1934533 h 4449429"/>
              <a:gd name="connsiteX757" fmla="*/ 16155210 w 18982931"/>
              <a:gd name="connsiteY757" fmla="*/ 1938652 h 4449429"/>
              <a:gd name="connsiteX758" fmla="*/ 16155210 w 18982931"/>
              <a:gd name="connsiteY758" fmla="*/ 2272048 h 4449429"/>
              <a:gd name="connsiteX759" fmla="*/ 16175792 w 18982931"/>
              <a:gd name="connsiteY759" fmla="*/ 2276166 h 4449429"/>
              <a:gd name="connsiteX760" fmla="*/ 16192257 w 18982931"/>
              <a:gd name="connsiteY760" fmla="*/ 2243238 h 4449429"/>
              <a:gd name="connsiteX761" fmla="*/ 16192257 w 18982931"/>
              <a:gd name="connsiteY761" fmla="*/ 1992158 h 4449429"/>
              <a:gd name="connsiteX762" fmla="*/ 16192257 w 18982931"/>
              <a:gd name="connsiteY762" fmla="*/ 1774011 h 4449429"/>
              <a:gd name="connsiteX763" fmla="*/ 16488610 w 18982931"/>
              <a:gd name="connsiteY763" fmla="*/ 1774011 h 4449429"/>
              <a:gd name="connsiteX764" fmla="*/ 16538004 w 18982931"/>
              <a:gd name="connsiteY764" fmla="*/ 1823403 h 4449429"/>
              <a:gd name="connsiteX765" fmla="*/ 16538004 w 18982931"/>
              <a:gd name="connsiteY765" fmla="*/ 2029205 h 4449429"/>
              <a:gd name="connsiteX766" fmla="*/ 16550349 w 18982931"/>
              <a:gd name="connsiteY766" fmla="*/ 2033319 h 4449429"/>
              <a:gd name="connsiteX767" fmla="*/ 16566812 w 18982931"/>
              <a:gd name="connsiteY767" fmla="*/ 1992158 h 4449429"/>
              <a:gd name="connsiteX768" fmla="*/ 16570932 w 18982931"/>
              <a:gd name="connsiteY768" fmla="*/ 1695804 h 4449429"/>
              <a:gd name="connsiteX769" fmla="*/ 16566812 w 18982931"/>
              <a:gd name="connsiteY769" fmla="*/ 773813 h 4449429"/>
              <a:gd name="connsiteX770" fmla="*/ 16636788 w 18982931"/>
              <a:gd name="connsiteY770" fmla="*/ 646219 h 4449429"/>
              <a:gd name="connsiteX771" fmla="*/ 16723226 w 18982931"/>
              <a:gd name="connsiteY771" fmla="*/ 514506 h 4449429"/>
              <a:gd name="connsiteX772" fmla="*/ 16743805 w 18982931"/>
              <a:gd name="connsiteY772" fmla="*/ 481577 h 4449429"/>
              <a:gd name="connsiteX773" fmla="*/ 16817899 w 18982931"/>
              <a:gd name="connsiteY773" fmla="*/ 329283 h 4449429"/>
              <a:gd name="connsiteX774" fmla="*/ 16842595 w 18982931"/>
              <a:gd name="connsiteY774" fmla="*/ 275776 h 4449429"/>
              <a:gd name="connsiteX775" fmla="*/ 16859059 w 18982931"/>
              <a:gd name="connsiteY775" fmla="*/ 279891 h 4449429"/>
              <a:gd name="connsiteX776" fmla="*/ 16859059 w 18982931"/>
              <a:gd name="connsiteY776" fmla="*/ 337515 h 4449429"/>
              <a:gd name="connsiteX777" fmla="*/ 16867291 w 18982931"/>
              <a:gd name="connsiteY777" fmla="*/ 382793 h 4449429"/>
              <a:gd name="connsiteX778" fmla="*/ 16966075 w 18982931"/>
              <a:gd name="connsiteY778" fmla="*/ 436300 h 4449429"/>
              <a:gd name="connsiteX779" fmla="*/ 17031935 w 18982931"/>
              <a:gd name="connsiteY779" fmla="*/ 526852 h 4449429"/>
              <a:gd name="connsiteX780" fmla="*/ 17031935 w 18982931"/>
              <a:gd name="connsiteY780" fmla="*/ 596826 h 4449429"/>
              <a:gd name="connsiteX781" fmla="*/ 17060743 w 18982931"/>
              <a:gd name="connsiteY781" fmla="*/ 600941 h 4449429"/>
              <a:gd name="connsiteX782" fmla="*/ 17147183 w 18982931"/>
              <a:gd name="connsiteY782" fmla="*/ 691493 h 4449429"/>
              <a:gd name="connsiteX783" fmla="*/ 17147219 w 18982931"/>
              <a:gd name="connsiteY783" fmla="*/ 704240 h 4449429"/>
              <a:gd name="connsiteX784" fmla="*/ 17148515 w 18982931"/>
              <a:gd name="connsiteY784" fmla="*/ 704240 h 4449429"/>
              <a:gd name="connsiteX785" fmla="*/ 17148515 w 18982931"/>
              <a:gd name="connsiteY785" fmla="*/ 880086 h 4449429"/>
              <a:gd name="connsiteX786" fmla="*/ 17147731 w 18982931"/>
              <a:gd name="connsiteY786" fmla="*/ 880086 h 4449429"/>
              <a:gd name="connsiteX787" fmla="*/ 17151295 w 18982931"/>
              <a:gd name="connsiteY787" fmla="*/ 2103294 h 4449429"/>
              <a:gd name="connsiteX788" fmla="*/ 17151295 w 18982931"/>
              <a:gd name="connsiteY788" fmla="*/ 2152686 h 4449429"/>
              <a:gd name="connsiteX789" fmla="*/ 17225383 w 18982931"/>
              <a:gd name="connsiteY789" fmla="*/ 2152686 h 4449429"/>
              <a:gd name="connsiteX790" fmla="*/ 17225383 w 18982931"/>
              <a:gd name="connsiteY790" fmla="*/ 1811053 h 4449429"/>
              <a:gd name="connsiteX791" fmla="*/ 17307703 w 18982931"/>
              <a:gd name="connsiteY791" fmla="*/ 1757546 h 4449429"/>
              <a:gd name="connsiteX792" fmla="*/ 17307703 w 18982931"/>
              <a:gd name="connsiteY792" fmla="*/ 1889260 h 4449429"/>
              <a:gd name="connsiteX793" fmla="*/ 17336519 w 18982931"/>
              <a:gd name="connsiteY793" fmla="*/ 1926302 h 4449429"/>
              <a:gd name="connsiteX794" fmla="*/ 17381799 w 18982931"/>
              <a:gd name="connsiteY794" fmla="*/ 1975695 h 4449429"/>
              <a:gd name="connsiteX795" fmla="*/ 17381799 w 18982931"/>
              <a:gd name="connsiteY795" fmla="*/ 2165031 h 4449429"/>
              <a:gd name="connsiteX796" fmla="*/ 17562899 w 18982931"/>
              <a:gd name="connsiteY796" fmla="*/ 2165031 h 4449429"/>
              <a:gd name="connsiteX797" fmla="*/ 17562899 w 18982931"/>
              <a:gd name="connsiteY797" fmla="*/ 2329673 h 4449429"/>
              <a:gd name="connsiteX798" fmla="*/ 17575251 w 18982931"/>
              <a:gd name="connsiteY798" fmla="*/ 2329673 h 4449429"/>
              <a:gd name="connsiteX799" fmla="*/ 17575251 w 18982931"/>
              <a:gd name="connsiteY799" fmla="*/ 2127989 h 4449429"/>
              <a:gd name="connsiteX800" fmla="*/ 17591711 w 18982931"/>
              <a:gd name="connsiteY800" fmla="*/ 1609370 h 4449429"/>
              <a:gd name="connsiteX801" fmla="*/ 17604059 w 18982931"/>
              <a:gd name="connsiteY801" fmla="*/ 1584673 h 4449429"/>
              <a:gd name="connsiteX802" fmla="*/ 17711083 w 18982931"/>
              <a:gd name="connsiteY802" fmla="*/ 1580555 h 4449429"/>
              <a:gd name="connsiteX803" fmla="*/ 17735775 w 18982931"/>
              <a:gd name="connsiteY803" fmla="*/ 1609370 h 4449429"/>
              <a:gd name="connsiteX804" fmla="*/ 17772819 w 18982931"/>
              <a:gd name="connsiteY804" fmla="*/ 1613483 h 4449429"/>
              <a:gd name="connsiteX805" fmla="*/ 17768699 w 18982931"/>
              <a:gd name="connsiteY805" fmla="*/ 1559977 h 4449429"/>
              <a:gd name="connsiteX806" fmla="*/ 17772819 w 18982931"/>
              <a:gd name="connsiteY806" fmla="*/ 1531163 h 4449429"/>
              <a:gd name="connsiteX807" fmla="*/ 17797515 w 18982931"/>
              <a:gd name="connsiteY807" fmla="*/ 1469425 h 4449429"/>
              <a:gd name="connsiteX808" fmla="*/ 17797515 w 18982931"/>
              <a:gd name="connsiteY808" fmla="*/ 1374754 h 4449429"/>
              <a:gd name="connsiteX809" fmla="*/ 17813979 w 18982931"/>
              <a:gd name="connsiteY809" fmla="*/ 1374754 h 4449429"/>
              <a:gd name="connsiteX810" fmla="*/ 17834559 w 18982931"/>
              <a:gd name="connsiteY810" fmla="*/ 1424146 h 4449429"/>
              <a:gd name="connsiteX811" fmla="*/ 17912763 w 18982931"/>
              <a:gd name="connsiteY811" fmla="*/ 1378872 h 4449429"/>
              <a:gd name="connsiteX812" fmla="*/ 18069171 w 18982931"/>
              <a:gd name="connsiteY812" fmla="*/ 1415914 h 4449429"/>
              <a:gd name="connsiteX813" fmla="*/ 18069171 w 18982931"/>
              <a:gd name="connsiteY813" fmla="*/ 1576442 h 4449429"/>
              <a:gd name="connsiteX814" fmla="*/ 18237927 w 18982931"/>
              <a:gd name="connsiteY814" fmla="*/ 1576442 h 4449429"/>
              <a:gd name="connsiteX815" fmla="*/ 18237927 w 18982931"/>
              <a:gd name="connsiteY815" fmla="*/ 1642297 h 4449429"/>
              <a:gd name="connsiteX816" fmla="*/ 18270859 w 18982931"/>
              <a:gd name="connsiteY816" fmla="*/ 1691690 h 4449429"/>
              <a:gd name="connsiteX817" fmla="*/ 18270859 w 18982931"/>
              <a:gd name="connsiteY817" fmla="*/ 1704036 h 4449429"/>
              <a:gd name="connsiteX818" fmla="*/ 18274975 w 18982931"/>
              <a:gd name="connsiteY818" fmla="*/ 1926302 h 4449429"/>
              <a:gd name="connsiteX819" fmla="*/ 18279087 w 18982931"/>
              <a:gd name="connsiteY819" fmla="*/ 1938652 h 4449429"/>
              <a:gd name="connsiteX820" fmla="*/ 18320247 w 18982931"/>
              <a:gd name="connsiteY820" fmla="*/ 1934533 h 4449429"/>
              <a:gd name="connsiteX821" fmla="*/ 18320247 w 18982931"/>
              <a:gd name="connsiteY821" fmla="*/ 1144256 h 4449429"/>
              <a:gd name="connsiteX822" fmla="*/ 18303783 w 18982931"/>
              <a:gd name="connsiteY822" fmla="*/ 1111328 h 4449429"/>
              <a:gd name="connsiteX823" fmla="*/ 18287323 w 18982931"/>
              <a:gd name="connsiteY823" fmla="*/ 1024893 h 4449429"/>
              <a:gd name="connsiteX824" fmla="*/ 18336711 w 18982931"/>
              <a:gd name="connsiteY824" fmla="*/ 1000197 h 4449429"/>
              <a:gd name="connsiteX825" fmla="*/ 18361407 w 18982931"/>
              <a:gd name="connsiteY825" fmla="*/ 996079 h 4449429"/>
              <a:gd name="connsiteX826" fmla="*/ 18373759 w 18982931"/>
              <a:gd name="connsiteY826" fmla="*/ 946687 h 4449429"/>
              <a:gd name="connsiteX827" fmla="*/ 18534287 w 18982931"/>
              <a:gd name="connsiteY827" fmla="*/ 946687 h 4449429"/>
              <a:gd name="connsiteX828" fmla="*/ 18563095 w 18982931"/>
              <a:gd name="connsiteY828" fmla="*/ 798510 h 4449429"/>
              <a:gd name="connsiteX829" fmla="*/ 18731851 w 18982931"/>
              <a:gd name="connsiteY829" fmla="*/ 806742 h 4449429"/>
              <a:gd name="connsiteX830" fmla="*/ 18773011 w 18982931"/>
              <a:gd name="connsiteY830" fmla="*/ 798510 h 4449429"/>
              <a:gd name="connsiteX831" fmla="*/ 18822407 w 18982931"/>
              <a:gd name="connsiteY831" fmla="*/ 893180 h 4449429"/>
              <a:gd name="connsiteX832" fmla="*/ 18822407 w 18982931"/>
              <a:gd name="connsiteY832" fmla="*/ 963151 h 4449429"/>
              <a:gd name="connsiteX833" fmla="*/ 18982931 w 18982931"/>
              <a:gd name="connsiteY833" fmla="*/ 983734 h 4449429"/>
              <a:gd name="connsiteX834" fmla="*/ 18982931 w 18982931"/>
              <a:gd name="connsiteY834" fmla="*/ 4449429 h 4449429"/>
              <a:gd name="connsiteX835" fmla="*/ 11998023 w 18982931"/>
              <a:gd name="connsiteY835" fmla="*/ 4449429 h 4449429"/>
              <a:gd name="connsiteX836" fmla="*/ 11995198 w 18982931"/>
              <a:gd name="connsiteY836" fmla="*/ 4429646 h 4449429"/>
              <a:gd name="connsiteX837" fmla="*/ 11992726 w 18982931"/>
              <a:gd name="connsiteY837" fmla="*/ 4449425 h 4449429"/>
              <a:gd name="connsiteX838" fmla="*/ 8153658 w 18982931"/>
              <a:gd name="connsiteY838" fmla="*/ 4449425 h 4449429"/>
              <a:gd name="connsiteX839" fmla="*/ 8153658 w 18982931"/>
              <a:gd name="connsiteY839" fmla="*/ 4449429 h 4449429"/>
              <a:gd name="connsiteX840" fmla="*/ 6861227 w 18982931"/>
              <a:gd name="connsiteY840" fmla="*/ 4449429 h 4449429"/>
              <a:gd name="connsiteX841" fmla="*/ 6859697 w 18982931"/>
              <a:gd name="connsiteY841" fmla="*/ 4432598 h 4449429"/>
              <a:gd name="connsiteX842" fmla="*/ 6858292 w 18982931"/>
              <a:gd name="connsiteY842" fmla="*/ 4449425 h 4449429"/>
              <a:gd name="connsiteX843" fmla="*/ 7922 w 18982931"/>
              <a:gd name="connsiteY843" fmla="*/ 4440866 h 4449429"/>
              <a:gd name="connsiteX844" fmla="*/ 0 w 18982931"/>
              <a:gd name="connsiteY844" fmla="*/ 1181446 h 4449429"/>
              <a:gd name="connsiteX845" fmla="*/ 169756 w 18982931"/>
              <a:gd name="connsiteY845" fmla="*/ 979616 h 4449429"/>
              <a:gd name="connsiteX846" fmla="*/ 301466 w 18982931"/>
              <a:gd name="connsiteY846" fmla="*/ 971384 h 4449429"/>
              <a:gd name="connsiteX847" fmla="*/ 301466 w 18982931"/>
              <a:gd name="connsiteY847" fmla="*/ 909640 h 4449429"/>
              <a:gd name="connsiteX848" fmla="*/ 346746 w 18982931"/>
              <a:gd name="connsiteY848" fmla="*/ 810855 h 4449429"/>
              <a:gd name="connsiteX849" fmla="*/ 571541 w 18982931"/>
              <a:gd name="connsiteY849" fmla="*/ 799909 h 4449429"/>
              <a:gd name="connsiteX850" fmla="*/ 581356 w 18982931"/>
              <a:gd name="connsiteY850" fmla="*/ 963151 h 4449429"/>
              <a:gd name="connsiteX851" fmla="*/ 737766 w 18982931"/>
              <a:gd name="connsiteY851" fmla="*/ 963151 h 4449429"/>
              <a:gd name="connsiteX852" fmla="*/ 750116 w 18982931"/>
              <a:gd name="connsiteY852" fmla="*/ 1012543 h 4449429"/>
              <a:gd name="connsiteX853" fmla="*/ 778926 w 18982931"/>
              <a:gd name="connsiteY853" fmla="*/ 1016657 h 4449429"/>
              <a:gd name="connsiteX854" fmla="*/ 820087 w 18982931"/>
              <a:gd name="connsiteY854" fmla="*/ 1041353 h 4449429"/>
              <a:gd name="connsiteX855" fmla="*/ 820087 w 18982931"/>
              <a:gd name="connsiteY855" fmla="*/ 1119560 h 4449429"/>
              <a:gd name="connsiteX856" fmla="*/ 791276 w 18982931"/>
              <a:gd name="connsiteY856" fmla="*/ 1193648 h 4449429"/>
              <a:gd name="connsiteX857" fmla="*/ 791276 w 18982931"/>
              <a:gd name="connsiteY857" fmla="*/ 1580555 h 4449429"/>
              <a:gd name="connsiteX858" fmla="*/ 791276 w 18982931"/>
              <a:gd name="connsiteY858" fmla="*/ 1955112 h 4449429"/>
              <a:gd name="connsiteX859" fmla="*/ 840669 w 18982931"/>
              <a:gd name="connsiteY859" fmla="*/ 1950998 h 4449429"/>
              <a:gd name="connsiteX860" fmla="*/ 844783 w 18982931"/>
              <a:gd name="connsiteY860" fmla="*/ 1720500 h 4449429"/>
              <a:gd name="connsiteX861" fmla="*/ 873596 w 18982931"/>
              <a:gd name="connsiteY861" fmla="*/ 1597020 h 4449429"/>
              <a:gd name="connsiteX862" fmla="*/ 906526 w 18982931"/>
              <a:gd name="connsiteY862" fmla="*/ 1584670 h 4449429"/>
              <a:gd name="connsiteX863" fmla="*/ 1034120 w 18982931"/>
              <a:gd name="connsiteY863" fmla="*/ 1584670 h 4449429"/>
              <a:gd name="connsiteX864" fmla="*/ 1034120 w 18982931"/>
              <a:gd name="connsiteY864" fmla="*/ 1420028 h 4449429"/>
              <a:gd name="connsiteX865" fmla="*/ 1287822 w 18982931"/>
              <a:gd name="connsiteY865" fmla="*/ 1414233 h 4449429"/>
              <a:gd name="connsiteX866" fmla="*/ 1322242 w 18982931"/>
              <a:gd name="connsiteY866" fmla="*/ 1559973 h 4449429"/>
              <a:gd name="connsiteX867" fmla="*/ 1318126 w 18982931"/>
              <a:gd name="connsiteY867" fmla="*/ 1576437 h 4449429"/>
              <a:gd name="connsiteX868" fmla="*/ 1326360 w 18982931"/>
              <a:gd name="connsiteY868" fmla="*/ 1621715 h 4449429"/>
              <a:gd name="connsiteX869" fmla="*/ 1359290 w 18982931"/>
              <a:gd name="connsiteY869" fmla="*/ 1597020 h 4449429"/>
              <a:gd name="connsiteX870" fmla="*/ 1375751 w 18982931"/>
              <a:gd name="connsiteY870" fmla="*/ 1588787 h 4449429"/>
              <a:gd name="connsiteX871" fmla="*/ 1486884 w 18982931"/>
              <a:gd name="connsiteY871" fmla="*/ 1588787 h 4449429"/>
              <a:gd name="connsiteX872" fmla="*/ 1507466 w 18982931"/>
              <a:gd name="connsiteY872" fmla="*/ 2337905 h 4449429"/>
              <a:gd name="connsiteX873" fmla="*/ 1523929 w 18982931"/>
              <a:gd name="connsiteY873" fmla="*/ 2337905 h 4449429"/>
              <a:gd name="connsiteX874" fmla="*/ 1523929 w 18982931"/>
              <a:gd name="connsiteY874" fmla="*/ 2169146 h 4449429"/>
              <a:gd name="connsiteX875" fmla="*/ 1692685 w 18982931"/>
              <a:gd name="connsiteY875" fmla="*/ 2169146 h 4449429"/>
              <a:gd name="connsiteX876" fmla="*/ 1692685 w 18982931"/>
              <a:gd name="connsiteY876" fmla="*/ 2020968 h 4449429"/>
              <a:gd name="connsiteX877" fmla="*/ 1766772 w 18982931"/>
              <a:gd name="connsiteY877" fmla="*/ 1922183 h 4449429"/>
              <a:gd name="connsiteX878" fmla="*/ 1766772 w 18982931"/>
              <a:gd name="connsiteY878" fmla="*/ 1757542 h 4449429"/>
              <a:gd name="connsiteX879" fmla="*/ 1849095 w 18982931"/>
              <a:gd name="connsiteY879" fmla="*/ 1757542 h 4449429"/>
              <a:gd name="connsiteX880" fmla="*/ 1849095 w 18982931"/>
              <a:gd name="connsiteY880" fmla="*/ 2156799 h 4449429"/>
              <a:gd name="connsiteX881" fmla="*/ 1919070 w 18982931"/>
              <a:gd name="connsiteY881" fmla="*/ 2156799 h 4449429"/>
              <a:gd name="connsiteX882" fmla="*/ 1919070 w 18982931"/>
              <a:gd name="connsiteY882" fmla="*/ 1864559 h 4449429"/>
              <a:gd name="connsiteX883" fmla="*/ 1919070 w 18982931"/>
              <a:gd name="connsiteY883" fmla="*/ 695608 h 4449429"/>
              <a:gd name="connsiteX884" fmla="*/ 2005504 w 18982931"/>
              <a:gd name="connsiteY884" fmla="*/ 609173 h 4449429"/>
              <a:gd name="connsiteX885" fmla="*/ 2026085 w 18982931"/>
              <a:gd name="connsiteY885" fmla="*/ 605054 h 4449429"/>
              <a:gd name="connsiteX886" fmla="*/ 2100174 w 18982931"/>
              <a:gd name="connsiteY886" fmla="*/ 448645 h 4449429"/>
              <a:gd name="connsiteX887" fmla="*/ 2137215 w 18982931"/>
              <a:gd name="connsiteY887" fmla="*/ 407485 h 4449429"/>
              <a:gd name="connsiteX888" fmla="*/ 2194840 w 18982931"/>
              <a:gd name="connsiteY888" fmla="*/ 337515 h 4449429"/>
              <a:gd name="connsiteX889" fmla="*/ 2198958 w 18982931"/>
              <a:gd name="connsiteY889" fmla="*/ 292236 h 4449429"/>
              <a:gd name="connsiteX890" fmla="*/ 2240121 w 18982931"/>
              <a:gd name="connsiteY890" fmla="*/ 358093 h 4449429"/>
              <a:gd name="connsiteX891" fmla="*/ 2273047 w 18982931"/>
              <a:gd name="connsiteY891" fmla="*/ 444532 h 4449429"/>
              <a:gd name="connsiteX892" fmla="*/ 2330670 w 18982931"/>
              <a:gd name="connsiteY892" fmla="*/ 563894 h 4449429"/>
              <a:gd name="connsiteX893" fmla="*/ 2351248 w 18982931"/>
              <a:gd name="connsiteY893" fmla="*/ 613286 h 4449429"/>
              <a:gd name="connsiteX894" fmla="*/ 2429455 w 18982931"/>
              <a:gd name="connsiteY894" fmla="*/ 675029 h 4449429"/>
              <a:gd name="connsiteX895" fmla="*/ 2470614 w 18982931"/>
              <a:gd name="connsiteY895" fmla="*/ 757350 h 4449429"/>
              <a:gd name="connsiteX896" fmla="*/ 2470614 w 18982931"/>
              <a:gd name="connsiteY896" fmla="*/ 1086631 h 4449429"/>
              <a:gd name="connsiteX897" fmla="*/ 2470614 w 18982931"/>
              <a:gd name="connsiteY897" fmla="*/ 2008622 h 4449429"/>
              <a:gd name="connsiteX898" fmla="*/ 2487080 w 18982931"/>
              <a:gd name="connsiteY898" fmla="*/ 2053897 h 4449429"/>
              <a:gd name="connsiteX899" fmla="*/ 2499426 w 18982931"/>
              <a:gd name="connsiteY899" fmla="*/ 1897488 h 4449429"/>
              <a:gd name="connsiteX900" fmla="*/ 2602322 w 18982931"/>
              <a:gd name="connsiteY900" fmla="*/ 1798703 h 4449429"/>
              <a:gd name="connsiteX901" fmla="*/ 2836935 w 18982931"/>
              <a:gd name="connsiteY901" fmla="*/ 1798703 h 4449429"/>
              <a:gd name="connsiteX902" fmla="*/ 2836935 w 18982931"/>
              <a:gd name="connsiteY902" fmla="*/ 1860446 h 4449429"/>
              <a:gd name="connsiteX903" fmla="*/ 2836935 w 18982931"/>
              <a:gd name="connsiteY903" fmla="*/ 2263816 h 4449429"/>
              <a:gd name="connsiteX904" fmla="*/ 2845169 w 18982931"/>
              <a:gd name="connsiteY904" fmla="*/ 2304976 h 4449429"/>
              <a:gd name="connsiteX905" fmla="*/ 2861629 w 18982931"/>
              <a:gd name="connsiteY905" fmla="*/ 2300858 h 4449429"/>
              <a:gd name="connsiteX906" fmla="*/ 2861629 w 18982931"/>
              <a:gd name="connsiteY906" fmla="*/ 2247351 h 4449429"/>
              <a:gd name="connsiteX907" fmla="*/ 2869861 w 18982931"/>
              <a:gd name="connsiteY907" fmla="*/ 1996272 h 4449429"/>
              <a:gd name="connsiteX908" fmla="*/ 2923374 w 18982931"/>
              <a:gd name="connsiteY908" fmla="*/ 1967462 h 4449429"/>
              <a:gd name="connsiteX909" fmla="*/ 2939836 w 18982931"/>
              <a:gd name="connsiteY909" fmla="*/ 2300858 h 4449429"/>
              <a:gd name="connsiteX910" fmla="*/ 2956300 w 18982931"/>
              <a:gd name="connsiteY910" fmla="*/ 2300858 h 4449429"/>
              <a:gd name="connsiteX911" fmla="*/ 2989230 w 18982931"/>
              <a:gd name="connsiteY911" fmla="*/ 2111521 h 4449429"/>
              <a:gd name="connsiteX912" fmla="*/ 3018038 w 18982931"/>
              <a:gd name="connsiteY912" fmla="*/ 2058015 h 4449429"/>
              <a:gd name="connsiteX913" fmla="*/ 3034502 w 18982931"/>
              <a:gd name="connsiteY913" fmla="*/ 2123871 h 4449429"/>
              <a:gd name="connsiteX914" fmla="*/ 3038620 w 18982931"/>
              <a:gd name="connsiteY914" fmla="*/ 2132104 h 4449429"/>
              <a:gd name="connsiteX915" fmla="*/ 3088018 w 18982931"/>
              <a:gd name="connsiteY915" fmla="*/ 2140336 h 4449429"/>
              <a:gd name="connsiteX916" fmla="*/ 3095320 w 18982931"/>
              <a:gd name="connsiteY916" fmla="*/ 2275334 h 4449429"/>
              <a:gd name="connsiteX917" fmla="*/ 3162101 w 18982931"/>
              <a:gd name="connsiteY917" fmla="*/ 2275334 h 4449429"/>
              <a:gd name="connsiteX918" fmla="*/ 3162101 w 18982931"/>
              <a:gd name="connsiteY918" fmla="*/ 1580555 h 4449429"/>
              <a:gd name="connsiteX919" fmla="*/ 3162101 w 18982931"/>
              <a:gd name="connsiteY919" fmla="*/ 1531163 h 4449429"/>
              <a:gd name="connsiteX920" fmla="*/ 3199146 w 18982931"/>
              <a:gd name="connsiteY920" fmla="*/ 1498235 h 4449429"/>
              <a:gd name="connsiteX921" fmla="*/ 3281469 w 18982931"/>
              <a:gd name="connsiteY921" fmla="*/ 1498235 h 4449429"/>
              <a:gd name="connsiteX922" fmla="*/ 3281469 w 18982931"/>
              <a:gd name="connsiteY922" fmla="*/ 1325362 h 4449429"/>
              <a:gd name="connsiteX923" fmla="*/ 3343207 w 18982931"/>
              <a:gd name="connsiteY923" fmla="*/ 1263619 h 4449429"/>
              <a:gd name="connsiteX924" fmla="*/ 3544891 w 18982931"/>
              <a:gd name="connsiteY924" fmla="*/ 1263619 h 4449429"/>
              <a:gd name="connsiteX925" fmla="*/ 3544891 w 18982931"/>
              <a:gd name="connsiteY925" fmla="*/ 712071 h 4449429"/>
              <a:gd name="connsiteX926" fmla="*/ 3561357 w 18982931"/>
              <a:gd name="connsiteY926" fmla="*/ 555662 h 4449429"/>
              <a:gd name="connsiteX927" fmla="*/ 3606633 w 18982931"/>
              <a:gd name="connsiteY927" fmla="*/ 316933 h 4449429"/>
              <a:gd name="connsiteX928" fmla="*/ 3614865 w 18982931"/>
              <a:gd name="connsiteY928" fmla="*/ 279891 h 4449429"/>
              <a:gd name="connsiteX929" fmla="*/ 3676603 w 18982931"/>
              <a:gd name="connsiteY929" fmla="*/ 341628 h 4449429"/>
              <a:gd name="connsiteX930" fmla="*/ 3684835 w 18982931"/>
              <a:gd name="connsiteY930" fmla="*/ 386907 h 4449429"/>
              <a:gd name="connsiteX931" fmla="*/ 3742460 w 18982931"/>
              <a:gd name="connsiteY931" fmla="*/ 481574 h 4449429"/>
              <a:gd name="connsiteX932" fmla="*/ 3763042 w 18982931"/>
              <a:gd name="connsiteY932" fmla="*/ 703838 h 4449429"/>
              <a:gd name="connsiteX933" fmla="*/ 3763042 w 18982931"/>
              <a:gd name="connsiteY933" fmla="*/ 1144256 h 4449429"/>
              <a:gd name="connsiteX934" fmla="*/ 3771275 w 18982931"/>
              <a:gd name="connsiteY934" fmla="*/ 1181298 h 4449429"/>
              <a:gd name="connsiteX935" fmla="*/ 3775390 w 18982931"/>
              <a:gd name="connsiteY935" fmla="*/ 1115443 h 4449429"/>
              <a:gd name="connsiteX936" fmla="*/ 3923568 w 18982931"/>
              <a:gd name="connsiteY936" fmla="*/ 996079 h 4449429"/>
              <a:gd name="connsiteX937" fmla="*/ 3940029 w 18982931"/>
              <a:gd name="connsiteY937" fmla="*/ 1020776 h 4449429"/>
              <a:gd name="connsiteX938" fmla="*/ 3960611 w 18982931"/>
              <a:gd name="connsiteY938" fmla="*/ 1321244 h 4449429"/>
              <a:gd name="connsiteX939" fmla="*/ 3960611 w 18982931"/>
              <a:gd name="connsiteY939" fmla="*/ 1584670 h 4449429"/>
              <a:gd name="connsiteX940" fmla="*/ 3977076 w 18982931"/>
              <a:gd name="connsiteY940" fmla="*/ 1625830 h 4449429"/>
              <a:gd name="connsiteX941" fmla="*/ 4010007 w 18982931"/>
              <a:gd name="connsiteY941" fmla="*/ 1666990 h 4449429"/>
              <a:gd name="connsiteX942" fmla="*/ 4055279 w 18982931"/>
              <a:gd name="connsiteY942" fmla="*/ 1819286 h 4449429"/>
              <a:gd name="connsiteX943" fmla="*/ 4104670 w 18982931"/>
              <a:gd name="connsiteY943" fmla="*/ 1819286 h 4449429"/>
              <a:gd name="connsiteX944" fmla="*/ 4108788 w 18982931"/>
              <a:gd name="connsiteY944" fmla="*/ 1741079 h 4449429"/>
              <a:gd name="connsiteX945" fmla="*/ 4211689 w 18982931"/>
              <a:gd name="connsiteY945" fmla="*/ 1741079 h 4449429"/>
              <a:gd name="connsiteX946" fmla="*/ 4252847 w 18982931"/>
              <a:gd name="connsiteY946" fmla="*/ 1559973 h 4449429"/>
              <a:gd name="connsiteX947" fmla="*/ 4265197 w 18982931"/>
              <a:gd name="connsiteY947" fmla="*/ 1559973 h 4449429"/>
              <a:gd name="connsiteX948" fmla="*/ 4277546 w 18982931"/>
              <a:gd name="connsiteY948" fmla="*/ 1592900 h 4449429"/>
              <a:gd name="connsiteX949" fmla="*/ 4302239 w 18982931"/>
              <a:gd name="connsiteY949" fmla="*/ 1708150 h 4449429"/>
              <a:gd name="connsiteX950" fmla="*/ 4368100 w 18982931"/>
              <a:gd name="connsiteY950" fmla="*/ 1741079 h 4449429"/>
              <a:gd name="connsiteX951" fmla="*/ 4363984 w 18982931"/>
              <a:gd name="connsiteY951" fmla="*/ 1634062 h 4449429"/>
              <a:gd name="connsiteX952" fmla="*/ 4372218 w 18982931"/>
              <a:gd name="connsiteY952" fmla="*/ 839670 h 4449429"/>
              <a:gd name="connsiteX953" fmla="*/ 4442184 w 18982931"/>
              <a:gd name="connsiteY953" fmla="*/ 279891 h 4449429"/>
              <a:gd name="connsiteX954" fmla="*/ 4479230 w 18982931"/>
              <a:gd name="connsiteY954" fmla="*/ 234611 h 4449429"/>
              <a:gd name="connsiteX955" fmla="*/ 4520394 w 18982931"/>
              <a:gd name="connsiteY955" fmla="*/ 284004 h 4449429"/>
              <a:gd name="connsiteX956" fmla="*/ 4549200 w 18982931"/>
              <a:gd name="connsiteY956" fmla="*/ 440413 h 4449429"/>
              <a:gd name="connsiteX957" fmla="*/ 4680914 w 18982931"/>
              <a:gd name="connsiteY957" fmla="*/ 395140 h 4449429"/>
              <a:gd name="connsiteX958" fmla="*/ 4759121 w 18982931"/>
              <a:gd name="connsiteY958" fmla="*/ 460995 h 4449429"/>
              <a:gd name="connsiteX959" fmla="*/ 4771466 w 18982931"/>
              <a:gd name="connsiteY959" fmla="*/ 493924 h 4449429"/>
              <a:gd name="connsiteX960" fmla="*/ 4888657 w 18982931"/>
              <a:gd name="connsiteY960" fmla="*/ 747622 h 4449429"/>
              <a:gd name="connsiteX961" fmla="*/ 4888893 w 18982931"/>
              <a:gd name="connsiteY961" fmla="*/ 807315 h 4449429"/>
              <a:gd name="connsiteX962" fmla="*/ 4856617 w 18982931"/>
              <a:gd name="connsiteY962" fmla="*/ 807315 h 4449429"/>
              <a:gd name="connsiteX963" fmla="*/ 4856617 w 18982931"/>
              <a:gd name="connsiteY963" fmla="*/ 944475 h 4449429"/>
              <a:gd name="connsiteX964" fmla="*/ 4888332 w 18982931"/>
              <a:gd name="connsiteY964" fmla="*/ 944475 h 4449429"/>
              <a:gd name="connsiteX965" fmla="*/ 4888325 w 18982931"/>
              <a:gd name="connsiteY965" fmla="*/ 945600 h 4449429"/>
              <a:gd name="connsiteX966" fmla="*/ 4890835 w 18982931"/>
              <a:gd name="connsiteY966" fmla="*/ 1609365 h 4449429"/>
              <a:gd name="connsiteX967" fmla="*/ 4952574 w 18982931"/>
              <a:gd name="connsiteY967" fmla="*/ 1617597 h 4449429"/>
              <a:gd name="connsiteX968" fmla="*/ 4952574 w 18982931"/>
              <a:gd name="connsiteY968" fmla="*/ 1868678 h 4449429"/>
              <a:gd name="connsiteX969" fmla="*/ 4956691 w 18982931"/>
              <a:gd name="connsiteY969" fmla="*/ 1905720 h 4449429"/>
              <a:gd name="connsiteX970" fmla="*/ 4981387 w 18982931"/>
              <a:gd name="connsiteY970" fmla="*/ 1967462 h 4449429"/>
              <a:gd name="connsiteX971" fmla="*/ 4981387 w 18982931"/>
              <a:gd name="connsiteY971" fmla="*/ 2058015 h 4449429"/>
              <a:gd name="connsiteX972" fmla="*/ 5001966 w 18982931"/>
              <a:gd name="connsiteY972" fmla="*/ 2086824 h 4449429"/>
              <a:gd name="connsiteX973" fmla="*/ 5018429 w 18982931"/>
              <a:gd name="connsiteY973" fmla="*/ 2078592 h 4449429"/>
              <a:gd name="connsiteX974" fmla="*/ 5018429 w 18982931"/>
              <a:gd name="connsiteY974" fmla="*/ 1881023 h 4449429"/>
              <a:gd name="connsiteX975" fmla="*/ 5018429 w 18982931"/>
              <a:gd name="connsiteY975" fmla="*/ 1366522 h 4449429"/>
              <a:gd name="connsiteX976" fmla="*/ 5034894 w 18982931"/>
              <a:gd name="connsiteY976" fmla="*/ 864367 h 4449429"/>
              <a:gd name="connsiteX977" fmla="*/ 5067821 w 18982931"/>
              <a:gd name="connsiteY977" fmla="*/ 197569 h 4449429"/>
              <a:gd name="connsiteX978" fmla="*/ 5080173 w 18982931"/>
              <a:gd name="connsiteY978" fmla="*/ 102899 h 4449429"/>
              <a:gd name="connsiteX979" fmla="*/ 5216000 w 18982931"/>
              <a:gd name="connsiteY979" fmla="*/ 37042 h 4449429"/>
              <a:gd name="connsiteX980" fmla="*/ 5248927 w 18982931"/>
              <a:gd name="connsiteY980" fmla="*/ 69972 h 4449429"/>
              <a:gd name="connsiteX981" fmla="*/ 5372409 w 18982931"/>
              <a:gd name="connsiteY981" fmla="*/ 69972 h 4449429"/>
              <a:gd name="connsiteX982" fmla="*/ 5434151 w 18982931"/>
              <a:gd name="connsiteY982" fmla="*/ 131714 h 4449429"/>
              <a:gd name="connsiteX983" fmla="*/ 5434151 w 18982931"/>
              <a:gd name="connsiteY983" fmla="*/ 382788 h 4449429"/>
              <a:gd name="connsiteX984" fmla="*/ 5434151 w 18982931"/>
              <a:gd name="connsiteY984" fmla="*/ 683261 h 4449429"/>
              <a:gd name="connsiteX985" fmla="*/ 5545282 w 18982931"/>
              <a:gd name="connsiteY985" fmla="*/ 687375 h 4449429"/>
              <a:gd name="connsiteX986" fmla="*/ 5545282 w 18982931"/>
              <a:gd name="connsiteY986" fmla="*/ 1045471 h 4449429"/>
              <a:gd name="connsiteX987" fmla="*/ 5676994 w 18982931"/>
              <a:gd name="connsiteY987" fmla="*/ 1045471 h 4449429"/>
              <a:gd name="connsiteX988" fmla="*/ 5685227 w 18982931"/>
              <a:gd name="connsiteY988" fmla="*/ 1103096 h 4449429"/>
              <a:gd name="connsiteX989" fmla="*/ 5759314 w 18982931"/>
              <a:gd name="connsiteY989" fmla="*/ 1193648 h 4449429"/>
              <a:gd name="connsiteX990" fmla="*/ 5759314 w 18982931"/>
              <a:gd name="connsiteY990" fmla="*/ 1395331 h 4449429"/>
              <a:gd name="connsiteX991" fmla="*/ 5825171 w 18982931"/>
              <a:gd name="connsiteY991" fmla="*/ 1395331 h 4449429"/>
              <a:gd name="connsiteX992" fmla="*/ 5903378 w 18982931"/>
              <a:gd name="connsiteY992" fmla="*/ 1477653 h 4449429"/>
              <a:gd name="connsiteX993" fmla="*/ 5903378 w 18982931"/>
              <a:gd name="connsiteY993" fmla="*/ 1918070 h 4449429"/>
              <a:gd name="connsiteX994" fmla="*/ 5936306 w 18982931"/>
              <a:gd name="connsiteY994" fmla="*/ 1975695 h 4449429"/>
              <a:gd name="connsiteX995" fmla="*/ 5965115 w 18982931"/>
              <a:gd name="connsiteY995" fmla="*/ 1275969 h 4449429"/>
              <a:gd name="connsiteX996" fmla="*/ 5969235 w 18982931"/>
              <a:gd name="connsiteY996" fmla="*/ 1238922 h 4449429"/>
              <a:gd name="connsiteX997" fmla="*/ 6166804 w 18982931"/>
              <a:gd name="connsiteY997" fmla="*/ 1238922 h 4449429"/>
              <a:gd name="connsiteX998" fmla="*/ 6216196 w 18982931"/>
              <a:gd name="connsiteY998" fmla="*/ 1288315 h 4449429"/>
              <a:gd name="connsiteX999" fmla="*/ 6236774 w 18982931"/>
              <a:gd name="connsiteY999" fmla="*/ 1428261 h 4449429"/>
              <a:gd name="connsiteX1000" fmla="*/ 6273821 w 18982931"/>
              <a:gd name="connsiteY1000" fmla="*/ 1498235 h 4449429"/>
              <a:gd name="connsiteX1001" fmla="*/ 6273821 w 18982931"/>
              <a:gd name="connsiteY1001" fmla="*/ 2230888 h 4449429"/>
              <a:gd name="connsiteX1002" fmla="*/ 6277935 w 18982931"/>
              <a:gd name="connsiteY1002" fmla="*/ 2280280 h 4449429"/>
              <a:gd name="connsiteX1003" fmla="*/ 6319095 w 18982931"/>
              <a:gd name="connsiteY1003" fmla="*/ 2193841 h 4449429"/>
              <a:gd name="connsiteX1004" fmla="*/ 6364373 w 18982931"/>
              <a:gd name="connsiteY1004" fmla="*/ 2288513 h 4449429"/>
              <a:gd name="connsiteX1005" fmla="*/ 6389068 w 18982931"/>
              <a:gd name="connsiteY1005" fmla="*/ 2313208 h 4449429"/>
              <a:gd name="connsiteX1006" fmla="*/ 6541355 w 18982931"/>
              <a:gd name="connsiteY1006" fmla="*/ 2313208 h 4449429"/>
              <a:gd name="connsiteX1007" fmla="*/ 6541355 w 18982931"/>
              <a:gd name="connsiteY1007" fmla="*/ 2148567 h 4449429"/>
              <a:gd name="connsiteX1008" fmla="*/ 6660723 w 18982931"/>
              <a:gd name="connsiteY1008" fmla="*/ 2148567 h 4449429"/>
              <a:gd name="connsiteX1009" fmla="*/ 6660723 w 18982931"/>
              <a:gd name="connsiteY1009" fmla="*/ 2259698 h 4449429"/>
              <a:gd name="connsiteX1010" fmla="*/ 6705999 w 18982931"/>
              <a:gd name="connsiteY1010" fmla="*/ 2551938 h 4449429"/>
              <a:gd name="connsiteX1011" fmla="*/ 6714228 w 18982931"/>
              <a:gd name="connsiteY1011" fmla="*/ 2580748 h 4449429"/>
              <a:gd name="connsiteX1012" fmla="*/ 6722461 w 18982931"/>
              <a:gd name="connsiteY1012" fmla="*/ 2576634 h 4449429"/>
              <a:gd name="connsiteX1013" fmla="*/ 6751278 w 18982931"/>
              <a:gd name="connsiteY1013" fmla="*/ 2263816 h 4449429"/>
              <a:gd name="connsiteX1014" fmla="*/ 6800669 w 18982931"/>
              <a:gd name="connsiteY1014" fmla="*/ 2255583 h 4449429"/>
              <a:gd name="connsiteX1015" fmla="*/ 6837709 w 18982931"/>
              <a:gd name="connsiteY1015" fmla="*/ 2181496 h 4449429"/>
              <a:gd name="connsiteX1016" fmla="*/ 6841831 w 18982931"/>
              <a:gd name="connsiteY1016" fmla="*/ 2152681 h 4449429"/>
              <a:gd name="connsiteX1017" fmla="*/ 6845941 w 18982931"/>
              <a:gd name="connsiteY1017" fmla="*/ 2115639 h 4449429"/>
              <a:gd name="connsiteX1018" fmla="*/ 6857139 w 18982931"/>
              <a:gd name="connsiteY1018" fmla="*/ 2115639 h 4449429"/>
              <a:gd name="connsiteX1019" fmla="*/ 6899298 w 18982931"/>
              <a:gd name="connsiteY1019" fmla="*/ 2109470 h 4449429"/>
              <a:gd name="connsiteX1020" fmla="*/ 6922965 w 18982931"/>
              <a:gd name="connsiteY1020" fmla="*/ 2140339 h 4449429"/>
              <a:gd name="connsiteX1021" fmla="*/ 7009406 w 18982931"/>
              <a:gd name="connsiteY1021" fmla="*/ 2070365 h 4449429"/>
              <a:gd name="connsiteX1022" fmla="*/ 7145231 w 18982931"/>
              <a:gd name="connsiteY1022" fmla="*/ 2066247 h 4449429"/>
              <a:gd name="connsiteX1023" fmla="*/ 7145231 w 18982931"/>
              <a:gd name="connsiteY1023" fmla="*/ 1901605 h 4449429"/>
              <a:gd name="connsiteX1024" fmla="*/ 7145231 w 18982931"/>
              <a:gd name="connsiteY1024" fmla="*/ 1769896 h 4449429"/>
              <a:gd name="connsiteX1025" fmla="*/ 7215204 w 18982931"/>
              <a:gd name="connsiteY1025" fmla="*/ 1597024 h 4449429"/>
              <a:gd name="connsiteX1026" fmla="*/ 7285174 w 18982931"/>
              <a:gd name="connsiteY1026" fmla="*/ 1753433 h 4449429"/>
              <a:gd name="connsiteX1027" fmla="*/ 7297524 w 18982931"/>
              <a:gd name="connsiteY1027" fmla="*/ 2062134 h 4449429"/>
              <a:gd name="connsiteX1028" fmla="*/ 7367494 w 18982931"/>
              <a:gd name="connsiteY1028" fmla="*/ 2066247 h 4449429"/>
              <a:gd name="connsiteX1029" fmla="*/ 7371610 w 18982931"/>
              <a:gd name="connsiteY1029" fmla="*/ 2148567 h 4449429"/>
              <a:gd name="connsiteX1030" fmla="*/ 7462167 w 18982931"/>
              <a:gd name="connsiteY1030" fmla="*/ 2148567 h 4449429"/>
              <a:gd name="connsiteX1031" fmla="*/ 7462167 w 18982931"/>
              <a:gd name="connsiteY1031" fmla="*/ 2095061 h 4449429"/>
              <a:gd name="connsiteX1032" fmla="*/ 7462167 w 18982931"/>
              <a:gd name="connsiteY1032" fmla="*/ 1597024 h 4449429"/>
              <a:gd name="connsiteX1033" fmla="*/ 7482743 w 18982931"/>
              <a:gd name="connsiteY1033" fmla="*/ 1008430 h 4449429"/>
              <a:gd name="connsiteX1034" fmla="*/ 7495096 w 18982931"/>
              <a:gd name="connsiteY1034" fmla="*/ 921991 h 4449429"/>
              <a:gd name="connsiteX1035" fmla="*/ 7536254 w 18982931"/>
              <a:gd name="connsiteY1035" fmla="*/ 934341 h 4449429"/>
              <a:gd name="connsiteX1036" fmla="*/ 7577416 w 18982931"/>
              <a:gd name="connsiteY1036" fmla="*/ 563899 h 4449429"/>
              <a:gd name="connsiteX1037" fmla="*/ 7589759 w 18982931"/>
              <a:gd name="connsiteY1037" fmla="*/ 563899 h 4449429"/>
              <a:gd name="connsiteX1038" fmla="*/ 7639153 w 18982931"/>
              <a:gd name="connsiteY1038" fmla="*/ 975501 h 4449429"/>
              <a:gd name="connsiteX1039" fmla="*/ 7655614 w 18982931"/>
              <a:gd name="connsiteY1039" fmla="*/ 926109 h 4449429"/>
              <a:gd name="connsiteX1040" fmla="*/ 7667968 w 18982931"/>
              <a:gd name="connsiteY1040" fmla="*/ 926109 h 4449429"/>
              <a:gd name="connsiteX1041" fmla="*/ 7676196 w 18982931"/>
              <a:gd name="connsiteY1041" fmla="*/ 1037243 h 4449429"/>
              <a:gd name="connsiteX1042" fmla="*/ 7676196 w 18982931"/>
              <a:gd name="connsiteY1042" fmla="*/ 2049787 h 4449429"/>
              <a:gd name="connsiteX1043" fmla="*/ 7705009 w 18982931"/>
              <a:gd name="connsiteY1043" fmla="*/ 2267935 h 4449429"/>
              <a:gd name="connsiteX1044" fmla="*/ 7750287 w 18982931"/>
              <a:gd name="connsiteY1044" fmla="*/ 2469622 h 4449429"/>
              <a:gd name="connsiteX1045" fmla="*/ 7849072 w 18982931"/>
              <a:gd name="connsiteY1045" fmla="*/ 2469622 h 4449429"/>
              <a:gd name="connsiteX1046" fmla="*/ 7849072 w 18982931"/>
              <a:gd name="connsiteY1046" fmla="*/ 2284398 h 4449429"/>
              <a:gd name="connsiteX1047" fmla="*/ 7919042 w 18982931"/>
              <a:gd name="connsiteY1047" fmla="*/ 2284398 h 4449429"/>
              <a:gd name="connsiteX1048" fmla="*/ 7919042 w 18982931"/>
              <a:gd name="connsiteY1048" fmla="*/ 2473736 h 4449429"/>
              <a:gd name="connsiteX1049" fmla="*/ 8108380 w 18982931"/>
              <a:gd name="connsiteY1049" fmla="*/ 2473736 h 4449429"/>
              <a:gd name="connsiteX1050" fmla="*/ 8142338 w 18982931"/>
              <a:gd name="connsiteY1050" fmla="*/ 2481454 h 4449429"/>
              <a:gd name="connsiteX1051" fmla="*/ 8144242 w 18982931"/>
              <a:gd name="connsiteY1051" fmla="*/ 2485067 h 4449429"/>
              <a:gd name="connsiteX1052" fmla="*/ 8144242 w 18982931"/>
              <a:gd name="connsiteY1052" fmla="*/ 1280084 h 4449429"/>
              <a:gd name="connsiteX1053" fmla="*/ 8189518 w 18982931"/>
              <a:gd name="connsiteY1053" fmla="*/ 1115443 h 4449429"/>
              <a:gd name="connsiteX1054" fmla="*/ 8230679 w 18982931"/>
              <a:gd name="connsiteY1054" fmla="*/ 1090746 h 4449429"/>
              <a:gd name="connsiteX1055" fmla="*/ 8477642 w 18982931"/>
              <a:gd name="connsiteY1055" fmla="*/ 1090746 h 4449429"/>
              <a:gd name="connsiteX1056" fmla="*/ 8518799 w 18982931"/>
              <a:gd name="connsiteY1056" fmla="*/ 1111328 h 4449429"/>
              <a:gd name="connsiteX1057" fmla="*/ 8568194 w 18982931"/>
              <a:gd name="connsiteY1057" fmla="*/ 1288315 h 4449429"/>
              <a:gd name="connsiteX1058" fmla="*/ 8572304 w 18982931"/>
              <a:gd name="connsiteY1058" fmla="*/ 2152681 h 4449429"/>
              <a:gd name="connsiteX1059" fmla="*/ 8572304 w 18982931"/>
              <a:gd name="connsiteY1059" fmla="*/ 2222656 h 4449429"/>
              <a:gd name="connsiteX1060" fmla="*/ 8827499 w 18982931"/>
              <a:gd name="connsiteY1060" fmla="*/ 2222656 h 4449429"/>
              <a:gd name="connsiteX1061" fmla="*/ 8827499 w 18982931"/>
              <a:gd name="connsiteY1061" fmla="*/ 2053897 h 4449429"/>
              <a:gd name="connsiteX1062" fmla="*/ 8827499 w 18982931"/>
              <a:gd name="connsiteY1062" fmla="*/ 1996272 h 4449429"/>
              <a:gd name="connsiteX1063" fmla="*/ 8926285 w 18982931"/>
              <a:gd name="connsiteY1063" fmla="*/ 1876910 h 4449429"/>
              <a:gd name="connsiteX1064" fmla="*/ 8926285 w 18982931"/>
              <a:gd name="connsiteY1064" fmla="*/ 1757542 h 4449429"/>
              <a:gd name="connsiteX1065" fmla="*/ 8926285 w 18982931"/>
              <a:gd name="connsiteY1065" fmla="*/ 1527045 h 4449429"/>
              <a:gd name="connsiteX1066" fmla="*/ 8950980 w 18982931"/>
              <a:gd name="connsiteY1066" fmla="*/ 1432378 h 4449429"/>
              <a:gd name="connsiteX1067" fmla="*/ 8950980 w 18982931"/>
              <a:gd name="connsiteY1067" fmla="*/ 1424146 h 4449429"/>
              <a:gd name="connsiteX1068" fmla="*/ 8983911 w 18982931"/>
              <a:gd name="connsiteY1068" fmla="*/ 1107210 h 4449429"/>
              <a:gd name="connsiteX1069" fmla="*/ 8992140 w 18982931"/>
              <a:gd name="connsiteY1069" fmla="*/ 1049586 h 4449429"/>
              <a:gd name="connsiteX1070" fmla="*/ 9012723 w 18982931"/>
              <a:gd name="connsiteY1070" fmla="*/ 1049586 h 4449429"/>
              <a:gd name="connsiteX1071" fmla="*/ 9049767 w 18982931"/>
              <a:gd name="connsiteY1071" fmla="*/ 1325362 h 4449429"/>
              <a:gd name="connsiteX1072" fmla="*/ 9115624 w 18982931"/>
              <a:gd name="connsiteY1072" fmla="*/ 1329476 h 4449429"/>
              <a:gd name="connsiteX1073" fmla="*/ 9165014 w 18982931"/>
              <a:gd name="connsiteY1073" fmla="*/ 1436493 h 4449429"/>
              <a:gd name="connsiteX1074" fmla="*/ 9181479 w 18982931"/>
              <a:gd name="connsiteY1074" fmla="*/ 1494116 h 4449429"/>
              <a:gd name="connsiteX1075" fmla="*/ 9181479 w 18982931"/>
              <a:gd name="connsiteY1075" fmla="*/ 1823399 h 4449429"/>
              <a:gd name="connsiteX1076" fmla="*/ 9181479 w 18982931"/>
              <a:gd name="connsiteY1076" fmla="*/ 1881023 h 4449429"/>
              <a:gd name="connsiteX1077" fmla="*/ 9280267 w 18982931"/>
              <a:gd name="connsiteY1077" fmla="*/ 1881023 h 4449429"/>
              <a:gd name="connsiteX1078" fmla="*/ 9280267 w 18982931"/>
              <a:gd name="connsiteY1078" fmla="*/ 1815166 h 4449429"/>
              <a:gd name="connsiteX1079" fmla="*/ 9280267 w 18982931"/>
              <a:gd name="connsiteY1079" fmla="*/ 304587 h 4449429"/>
              <a:gd name="connsiteX1080" fmla="*/ 9346122 w 18982931"/>
              <a:gd name="connsiteY1080" fmla="*/ 238731 h 4449429"/>
              <a:gd name="connsiteX1081" fmla="*/ 9453137 w 18982931"/>
              <a:gd name="connsiteY1081" fmla="*/ 341628 h 4449429"/>
              <a:gd name="connsiteX1082" fmla="*/ 9453137 w 18982931"/>
              <a:gd name="connsiteY1082" fmla="*/ 1815166 h 4449429"/>
              <a:gd name="connsiteX1083" fmla="*/ 9453137 w 18982931"/>
              <a:gd name="connsiteY1083" fmla="*/ 1876910 h 4449429"/>
              <a:gd name="connsiteX1084" fmla="*/ 9551919 w 18982931"/>
              <a:gd name="connsiteY1084" fmla="*/ 1876910 h 4449429"/>
              <a:gd name="connsiteX1085" fmla="*/ 9551919 w 18982931"/>
              <a:gd name="connsiteY1085" fmla="*/ 1724614 h 4449429"/>
              <a:gd name="connsiteX1086" fmla="*/ 9551919 w 18982931"/>
              <a:gd name="connsiteY1086" fmla="*/ 1481771 h 4449429"/>
              <a:gd name="connsiteX1087" fmla="*/ 9597198 w 18982931"/>
              <a:gd name="connsiteY1087" fmla="*/ 1374754 h 4449429"/>
              <a:gd name="connsiteX1088" fmla="*/ 9613662 w 18982931"/>
              <a:gd name="connsiteY1088" fmla="*/ 1325362 h 4449429"/>
              <a:gd name="connsiteX1089" fmla="*/ 9683632 w 18982931"/>
              <a:gd name="connsiteY1089" fmla="*/ 1325362 h 4449429"/>
              <a:gd name="connsiteX1090" fmla="*/ 9683632 w 18982931"/>
              <a:gd name="connsiteY1090" fmla="*/ 1522931 h 4449429"/>
              <a:gd name="connsiteX1091" fmla="*/ 9819464 w 18982931"/>
              <a:gd name="connsiteY1091" fmla="*/ 1522931 h 4449429"/>
              <a:gd name="connsiteX1092" fmla="*/ 9819464 w 18982931"/>
              <a:gd name="connsiteY1092" fmla="*/ 1720501 h 4449429"/>
              <a:gd name="connsiteX1093" fmla="*/ 9819464 w 18982931"/>
              <a:gd name="connsiteY1093" fmla="*/ 1835749 h 4449429"/>
              <a:gd name="connsiteX1094" fmla="*/ 9868856 w 18982931"/>
              <a:gd name="connsiteY1094" fmla="*/ 1885142 h 4449429"/>
              <a:gd name="connsiteX1095" fmla="*/ 9922361 w 18982931"/>
              <a:gd name="connsiteY1095" fmla="*/ 1938648 h 4449429"/>
              <a:gd name="connsiteX1096" fmla="*/ 9922361 w 18982931"/>
              <a:gd name="connsiteY1096" fmla="*/ 2226770 h 4449429"/>
              <a:gd name="connsiteX1097" fmla="*/ 10189906 w 18982931"/>
              <a:gd name="connsiteY1097" fmla="*/ 2226770 h 4449429"/>
              <a:gd name="connsiteX1098" fmla="*/ 10189906 w 18982931"/>
              <a:gd name="connsiteY1098" fmla="*/ 1864559 h 4449429"/>
              <a:gd name="connsiteX1099" fmla="*/ 10251644 w 18982931"/>
              <a:gd name="connsiteY1099" fmla="*/ 1852213 h 4449429"/>
              <a:gd name="connsiteX1100" fmla="*/ 10251644 w 18982931"/>
              <a:gd name="connsiteY1100" fmla="*/ 1465306 h 4449429"/>
              <a:gd name="connsiteX1101" fmla="*/ 10198137 w 18982931"/>
              <a:gd name="connsiteY1101" fmla="*/ 1461188 h 4449429"/>
              <a:gd name="connsiteX1102" fmla="*/ 10198137 w 18982931"/>
              <a:gd name="connsiteY1102" fmla="*/ 1317129 h 4449429"/>
              <a:gd name="connsiteX1103" fmla="*/ 10572694 w 18982931"/>
              <a:gd name="connsiteY1103" fmla="*/ 1317129 h 4449429"/>
              <a:gd name="connsiteX1104" fmla="*/ 10572694 w 18982931"/>
              <a:gd name="connsiteY1104" fmla="*/ 2140336 h 4449429"/>
              <a:gd name="connsiteX1105" fmla="*/ 10642669 w 18982931"/>
              <a:gd name="connsiteY1105" fmla="*/ 2144449 h 4449429"/>
              <a:gd name="connsiteX1106" fmla="*/ 10642669 w 18982931"/>
              <a:gd name="connsiteY1106" fmla="*/ 2477849 h 4449429"/>
              <a:gd name="connsiteX1107" fmla="*/ 10885512 w 18982931"/>
              <a:gd name="connsiteY1107" fmla="*/ 2477849 h 4449429"/>
              <a:gd name="connsiteX1108" fmla="*/ 10885512 w 18982931"/>
              <a:gd name="connsiteY1108" fmla="*/ 2292626 h 4449429"/>
              <a:gd name="connsiteX1109" fmla="*/ 10959601 w 18982931"/>
              <a:gd name="connsiteY1109" fmla="*/ 2292626 h 4449429"/>
              <a:gd name="connsiteX1110" fmla="*/ 10959601 w 18982931"/>
              <a:gd name="connsiteY1110" fmla="*/ 2477849 h 4449429"/>
              <a:gd name="connsiteX1111" fmla="*/ 11066618 w 18982931"/>
              <a:gd name="connsiteY1111" fmla="*/ 2477849 h 4449429"/>
              <a:gd name="connsiteX1112" fmla="*/ 11107778 w 18982931"/>
              <a:gd name="connsiteY1112" fmla="*/ 2284395 h 4449429"/>
              <a:gd name="connsiteX1113" fmla="*/ 11136593 w 18982931"/>
              <a:gd name="connsiteY1113" fmla="*/ 2053897 h 4449429"/>
              <a:gd name="connsiteX1114" fmla="*/ 11136593 w 18982931"/>
              <a:gd name="connsiteY1114" fmla="*/ 1061936 h 4449429"/>
              <a:gd name="connsiteX1115" fmla="*/ 11148938 w 18982931"/>
              <a:gd name="connsiteY1115" fmla="*/ 938454 h 4449429"/>
              <a:gd name="connsiteX1116" fmla="*/ 11161288 w 18982931"/>
              <a:gd name="connsiteY1116" fmla="*/ 938454 h 4449429"/>
              <a:gd name="connsiteX1117" fmla="*/ 11177753 w 18982931"/>
              <a:gd name="connsiteY1117" fmla="*/ 983729 h 4449429"/>
              <a:gd name="connsiteX1118" fmla="*/ 11231258 w 18982931"/>
              <a:gd name="connsiteY1118" fmla="*/ 572126 h 4449429"/>
              <a:gd name="connsiteX1119" fmla="*/ 11243610 w 18982931"/>
              <a:gd name="connsiteY1119" fmla="*/ 572126 h 4449429"/>
              <a:gd name="connsiteX1120" fmla="*/ 11284770 w 18982931"/>
              <a:gd name="connsiteY1120" fmla="*/ 946687 h 4449429"/>
              <a:gd name="connsiteX1121" fmla="*/ 11325929 w 18982931"/>
              <a:gd name="connsiteY1121" fmla="*/ 934337 h 4449429"/>
              <a:gd name="connsiteX1122" fmla="*/ 11342394 w 18982931"/>
              <a:gd name="connsiteY1122" fmla="*/ 1061936 h 4449429"/>
              <a:gd name="connsiteX1123" fmla="*/ 11342394 w 18982931"/>
              <a:gd name="connsiteY1123" fmla="*/ 1300666 h 4449429"/>
              <a:gd name="connsiteX1124" fmla="*/ 11358857 w 18982931"/>
              <a:gd name="connsiteY1124" fmla="*/ 2132104 h 4449429"/>
              <a:gd name="connsiteX1125" fmla="*/ 11362976 w 18982931"/>
              <a:gd name="connsiteY1125" fmla="*/ 2165031 h 4449429"/>
              <a:gd name="connsiteX1126" fmla="*/ 11453524 w 18982931"/>
              <a:gd name="connsiteY1126" fmla="*/ 2165031 h 4449429"/>
              <a:gd name="connsiteX1127" fmla="*/ 11457643 w 18982931"/>
              <a:gd name="connsiteY1127" fmla="*/ 2082711 h 4449429"/>
              <a:gd name="connsiteX1128" fmla="*/ 11535845 w 18982931"/>
              <a:gd name="connsiteY1128" fmla="*/ 2078592 h 4449429"/>
              <a:gd name="connsiteX1129" fmla="*/ 11535845 w 18982931"/>
              <a:gd name="connsiteY1129" fmla="*/ 2004505 h 4449429"/>
              <a:gd name="connsiteX1130" fmla="*/ 11548195 w 18982931"/>
              <a:gd name="connsiteY1130" fmla="*/ 1736964 h 4449429"/>
              <a:gd name="connsiteX1131" fmla="*/ 11609938 w 18982931"/>
              <a:gd name="connsiteY1131" fmla="*/ 1609365 h 4449429"/>
              <a:gd name="connsiteX1132" fmla="*/ 11688140 w 18982931"/>
              <a:gd name="connsiteY1132" fmla="*/ 1765774 h 4449429"/>
              <a:gd name="connsiteX1133" fmla="*/ 11688140 w 18982931"/>
              <a:gd name="connsiteY1133" fmla="*/ 2082711 h 4449429"/>
              <a:gd name="connsiteX1134" fmla="*/ 11910406 w 18982931"/>
              <a:gd name="connsiteY1134" fmla="*/ 2148567 h 4449429"/>
              <a:gd name="connsiteX1135" fmla="*/ 11988608 w 18982931"/>
              <a:gd name="connsiteY1135" fmla="*/ 2119754 h 4449429"/>
              <a:gd name="connsiteX1136" fmla="*/ 11991181 w 18982931"/>
              <a:gd name="connsiteY1136" fmla="*/ 2153197 h 4449429"/>
              <a:gd name="connsiteX1137" fmla="*/ 11993908 w 18982931"/>
              <a:gd name="connsiteY1137" fmla="*/ 2158900 h 4449429"/>
              <a:gd name="connsiteX1138" fmla="*/ 11993908 w 18982931"/>
              <a:gd name="connsiteY1138" fmla="*/ 2156799 h 4449429"/>
              <a:gd name="connsiteX1139" fmla="*/ 11998023 w 18982931"/>
              <a:gd name="connsiteY1139" fmla="*/ 2115639 h 4449429"/>
              <a:gd name="connsiteX1140" fmla="*/ 12010373 w 18982931"/>
              <a:gd name="connsiteY1140" fmla="*/ 2115639 h 4449429"/>
              <a:gd name="connsiteX1141" fmla="*/ 12014490 w 18982931"/>
              <a:gd name="connsiteY1141" fmla="*/ 2185614 h 4449429"/>
              <a:gd name="connsiteX1142" fmla="*/ 12055650 w 18982931"/>
              <a:gd name="connsiteY1142" fmla="*/ 2259703 h 4449429"/>
              <a:gd name="connsiteX1143" fmla="*/ 12109157 w 18982931"/>
              <a:gd name="connsiteY1143" fmla="*/ 2267933 h 4449429"/>
              <a:gd name="connsiteX1144" fmla="*/ 12137972 w 18982931"/>
              <a:gd name="connsiteY1144" fmla="*/ 2580753 h 4449429"/>
              <a:gd name="connsiteX1145" fmla="*/ 12150317 w 18982931"/>
              <a:gd name="connsiteY1145" fmla="*/ 2580753 h 4449429"/>
              <a:gd name="connsiteX1146" fmla="*/ 12179132 w 18982931"/>
              <a:gd name="connsiteY1146" fmla="*/ 2411992 h 4449429"/>
              <a:gd name="connsiteX1147" fmla="*/ 12207942 w 18982931"/>
              <a:gd name="connsiteY1147" fmla="*/ 2160917 h 4449429"/>
              <a:gd name="connsiteX1148" fmla="*/ 12216174 w 18982931"/>
              <a:gd name="connsiteY1148" fmla="*/ 2152686 h 4449429"/>
              <a:gd name="connsiteX1149" fmla="*/ 12331423 w 18982931"/>
              <a:gd name="connsiteY1149" fmla="*/ 2152686 h 4449429"/>
              <a:gd name="connsiteX1150" fmla="*/ 12331423 w 18982931"/>
              <a:gd name="connsiteY1150" fmla="*/ 2317327 h 4449429"/>
              <a:gd name="connsiteX1151" fmla="*/ 12496064 w 18982931"/>
              <a:gd name="connsiteY1151" fmla="*/ 2313208 h 4449429"/>
              <a:gd name="connsiteX1152" fmla="*/ 12557802 w 18982931"/>
              <a:gd name="connsiteY1152" fmla="*/ 2210310 h 4449429"/>
              <a:gd name="connsiteX1153" fmla="*/ 12566034 w 18982931"/>
              <a:gd name="connsiteY1153" fmla="*/ 2206191 h 4449429"/>
              <a:gd name="connsiteX1154" fmla="*/ 12598962 w 18982931"/>
              <a:gd name="connsiteY1154" fmla="*/ 2267933 h 4449429"/>
              <a:gd name="connsiteX1155" fmla="*/ 12607194 w 18982931"/>
              <a:gd name="connsiteY1155" fmla="*/ 2263816 h 4449429"/>
              <a:gd name="connsiteX1156" fmla="*/ 12607194 w 18982931"/>
              <a:gd name="connsiteY1156" fmla="*/ 1461193 h 4449429"/>
              <a:gd name="connsiteX1157" fmla="*/ 12677169 w 18982931"/>
              <a:gd name="connsiteY1157" fmla="*/ 1230695 h 4449429"/>
              <a:gd name="connsiteX1158" fmla="*/ 12920017 w 18982931"/>
              <a:gd name="connsiteY1158" fmla="*/ 1230695 h 4449429"/>
              <a:gd name="connsiteX1159" fmla="*/ 12948827 w 18982931"/>
              <a:gd name="connsiteY1159" fmla="*/ 1490003 h 4449429"/>
              <a:gd name="connsiteX1160" fmla="*/ 12948827 w 18982931"/>
              <a:gd name="connsiteY1160" fmla="*/ 1909838 h 4449429"/>
              <a:gd name="connsiteX1161" fmla="*/ 12948827 w 18982931"/>
              <a:gd name="connsiteY1161" fmla="*/ 1975695 h 4449429"/>
              <a:gd name="connsiteX1162" fmla="*/ 12969405 w 18982931"/>
              <a:gd name="connsiteY1162" fmla="*/ 1979812 h 4449429"/>
              <a:gd name="connsiteX1163" fmla="*/ 12989987 w 18982931"/>
              <a:gd name="connsiteY1163" fmla="*/ 1913955 h 4449429"/>
              <a:gd name="connsiteX1164" fmla="*/ 12989987 w 18982931"/>
              <a:gd name="connsiteY1164" fmla="*/ 1469425 h 4449429"/>
              <a:gd name="connsiteX1165" fmla="*/ 13064076 w 18982931"/>
              <a:gd name="connsiteY1165" fmla="*/ 1395336 h 4449429"/>
              <a:gd name="connsiteX1166" fmla="*/ 13146396 w 18982931"/>
              <a:gd name="connsiteY1166" fmla="*/ 1395336 h 4449429"/>
              <a:gd name="connsiteX1167" fmla="*/ 13146396 w 18982931"/>
              <a:gd name="connsiteY1167" fmla="*/ 1111328 h 4449429"/>
              <a:gd name="connsiteX1168" fmla="*/ 13216366 w 18982931"/>
              <a:gd name="connsiteY1168" fmla="*/ 1103096 h 4449429"/>
              <a:gd name="connsiteX1169" fmla="*/ 13228716 w 18982931"/>
              <a:gd name="connsiteY1169" fmla="*/ 1041358 h 4449429"/>
              <a:gd name="connsiteX1170" fmla="*/ 13368662 w 18982931"/>
              <a:gd name="connsiteY1170" fmla="*/ 1041358 h 4449429"/>
              <a:gd name="connsiteX1171" fmla="*/ 13368662 w 18982931"/>
              <a:gd name="connsiteY1171" fmla="*/ 687379 h 4449429"/>
              <a:gd name="connsiteX1172" fmla="*/ 13483911 w 18982931"/>
              <a:gd name="connsiteY1172" fmla="*/ 687379 h 4449429"/>
              <a:gd name="connsiteX1173" fmla="*/ 13483911 w 18982931"/>
              <a:gd name="connsiteY1173" fmla="*/ 617404 h 4449429"/>
              <a:gd name="connsiteX1174" fmla="*/ 13483911 w 18982931"/>
              <a:gd name="connsiteY1174" fmla="*/ 131714 h 4449429"/>
              <a:gd name="connsiteX1175" fmla="*/ 13541534 w 18982931"/>
              <a:gd name="connsiteY1175" fmla="*/ 74089 h 4449429"/>
              <a:gd name="connsiteX1176" fmla="*/ 13685593 w 18982931"/>
              <a:gd name="connsiteY1176" fmla="*/ 74089 h 4449429"/>
              <a:gd name="connsiteX1177" fmla="*/ 13730872 w 18982931"/>
              <a:gd name="connsiteY1177" fmla="*/ 49392 h 4449429"/>
              <a:gd name="connsiteX1178" fmla="*/ 13739104 w 18982931"/>
              <a:gd name="connsiteY1178" fmla="*/ 0 h 4449429"/>
              <a:gd name="connsiteX0" fmla="*/ 16404499 w 18982931"/>
              <a:gd name="connsiteY0" fmla="*/ 4309270 h 4449429"/>
              <a:gd name="connsiteX1" fmla="*/ 16404499 w 18982931"/>
              <a:gd name="connsiteY1" fmla="*/ 4366104 h 4449429"/>
              <a:gd name="connsiteX2" fmla="*/ 16461332 w 18982931"/>
              <a:gd name="connsiteY2" fmla="*/ 4366104 h 4449429"/>
              <a:gd name="connsiteX3" fmla="*/ 16461332 w 18982931"/>
              <a:gd name="connsiteY3" fmla="*/ 4309270 h 4449429"/>
              <a:gd name="connsiteX4" fmla="*/ 16404499 w 18982931"/>
              <a:gd name="connsiteY4" fmla="*/ 4309270 h 4449429"/>
              <a:gd name="connsiteX5" fmla="*/ 16292444 w 18982931"/>
              <a:gd name="connsiteY5" fmla="*/ 4309270 h 4449429"/>
              <a:gd name="connsiteX6" fmla="*/ 16292444 w 18982931"/>
              <a:gd name="connsiteY6" fmla="*/ 4366104 h 4449429"/>
              <a:gd name="connsiteX7" fmla="*/ 16349278 w 18982931"/>
              <a:gd name="connsiteY7" fmla="*/ 4366104 h 4449429"/>
              <a:gd name="connsiteX8" fmla="*/ 16349278 w 18982931"/>
              <a:gd name="connsiteY8" fmla="*/ 4309270 h 4449429"/>
              <a:gd name="connsiteX9" fmla="*/ 16292444 w 18982931"/>
              <a:gd name="connsiteY9" fmla="*/ 4309270 h 4449429"/>
              <a:gd name="connsiteX10" fmla="*/ 16180390 w 18982931"/>
              <a:gd name="connsiteY10" fmla="*/ 4309270 h 4449429"/>
              <a:gd name="connsiteX11" fmla="*/ 16180390 w 18982931"/>
              <a:gd name="connsiteY11" fmla="*/ 4366104 h 4449429"/>
              <a:gd name="connsiteX12" fmla="*/ 16237224 w 18982931"/>
              <a:gd name="connsiteY12" fmla="*/ 4366104 h 4449429"/>
              <a:gd name="connsiteX13" fmla="*/ 16237224 w 18982931"/>
              <a:gd name="connsiteY13" fmla="*/ 4309270 h 4449429"/>
              <a:gd name="connsiteX14" fmla="*/ 16180390 w 18982931"/>
              <a:gd name="connsiteY14" fmla="*/ 4309270 h 4449429"/>
              <a:gd name="connsiteX15" fmla="*/ 2813944 w 18982931"/>
              <a:gd name="connsiteY15" fmla="*/ 4309269 h 4449429"/>
              <a:gd name="connsiteX16" fmla="*/ 2813944 w 18982931"/>
              <a:gd name="connsiteY16" fmla="*/ 4366102 h 4449429"/>
              <a:gd name="connsiteX17" fmla="*/ 2870780 w 18982931"/>
              <a:gd name="connsiteY17" fmla="*/ 4366102 h 4449429"/>
              <a:gd name="connsiteX18" fmla="*/ 2870780 w 18982931"/>
              <a:gd name="connsiteY18" fmla="*/ 4309269 h 4449429"/>
              <a:gd name="connsiteX19" fmla="*/ 2813944 w 18982931"/>
              <a:gd name="connsiteY19" fmla="*/ 4309269 h 4449429"/>
              <a:gd name="connsiteX20" fmla="*/ 2701890 w 18982931"/>
              <a:gd name="connsiteY20" fmla="*/ 4309269 h 4449429"/>
              <a:gd name="connsiteX21" fmla="*/ 2701890 w 18982931"/>
              <a:gd name="connsiteY21" fmla="*/ 4366102 h 4449429"/>
              <a:gd name="connsiteX22" fmla="*/ 2758723 w 18982931"/>
              <a:gd name="connsiteY22" fmla="*/ 4366102 h 4449429"/>
              <a:gd name="connsiteX23" fmla="*/ 2758723 w 18982931"/>
              <a:gd name="connsiteY23" fmla="*/ 4309269 h 4449429"/>
              <a:gd name="connsiteX24" fmla="*/ 2701890 w 18982931"/>
              <a:gd name="connsiteY24" fmla="*/ 4309269 h 4449429"/>
              <a:gd name="connsiteX25" fmla="*/ 2589843 w 18982931"/>
              <a:gd name="connsiteY25" fmla="*/ 4309269 h 4449429"/>
              <a:gd name="connsiteX26" fmla="*/ 2589843 w 18982931"/>
              <a:gd name="connsiteY26" fmla="*/ 4366102 h 4449429"/>
              <a:gd name="connsiteX27" fmla="*/ 2646669 w 18982931"/>
              <a:gd name="connsiteY27" fmla="*/ 4366102 h 4449429"/>
              <a:gd name="connsiteX28" fmla="*/ 2646669 w 18982931"/>
              <a:gd name="connsiteY28" fmla="*/ 4309269 h 4449429"/>
              <a:gd name="connsiteX29" fmla="*/ 2589843 w 18982931"/>
              <a:gd name="connsiteY29" fmla="*/ 4309269 h 4449429"/>
              <a:gd name="connsiteX30" fmla="*/ 16404499 w 18982931"/>
              <a:gd name="connsiteY30" fmla="*/ 4163982 h 4449429"/>
              <a:gd name="connsiteX31" fmla="*/ 16404499 w 18982931"/>
              <a:gd name="connsiteY31" fmla="*/ 4220816 h 4449429"/>
              <a:gd name="connsiteX32" fmla="*/ 16461332 w 18982931"/>
              <a:gd name="connsiteY32" fmla="*/ 4220816 h 4449429"/>
              <a:gd name="connsiteX33" fmla="*/ 16461332 w 18982931"/>
              <a:gd name="connsiteY33" fmla="*/ 4163982 h 4449429"/>
              <a:gd name="connsiteX34" fmla="*/ 16404499 w 18982931"/>
              <a:gd name="connsiteY34" fmla="*/ 4163982 h 4449429"/>
              <a:gd name="connsiteX35" fmla="*/ 16292444 w 18982931"/>
              <a:gd name="connsiteY35" fmla="*/ 4163982 h 4449429"/>
              <a:gd name="connsiteX36" fmla="*/ 16292444 w 18982931"/>
              <a:gd name="connsiteY36" fmla="*/ 4220816 h 4449429"/>
              <a:gd name="connsiteX37" fmla="*/ 16349278 w 18982931"/>
              <a:gd name="connsiteY37" fmla="*/ 4220816 h 4449429"/>
              <a:gd name="connsiteX38" fmla="*/ 16349278 w 18982931"/>
              <a:gd name="connsiteY38" fmla="*/ 4163982 h 4449429"/>
              <a:gd name="connsiteX39" fmla="*/ 16292444 w 18982931"/>
              <a:gd name="connsiteY39" fmla="*/ 4163982 h 4449429"/>
              <a:gd name="connsiteX40" fmla="*/ 16180390 w 18982931"/>
              <a:gd name="connsiteY40" fmla="*/ 4163982 h 4449429"/>
              <a:gd name="connsiteX41" fmla="*/ 16180390 w 18982931"/>
              <a:gd name="connsiteY41" fmla="*/ 4220816 h 4449429"/>
              <a:gd name="connsiteX42" fmla="*/ 16237224 w 18982931"/>
              <a:gd name="connsiteY42" fmla="*/ 4220816 h 4449429"/>
              <a:gd name="connsiteX43" fmla="*/ 16237224 w 18982931"/>
              <a:gd name="connsiteY43" fmla="*/ 4163982 h 4449429"/>
              <a:gd name="connsiteX44" fmla="*/ 16180390 w 18982931"/>
              <a:gd name="connsiteY44" fmla="*/ 4163982 h 4449429"/>
              <a:gd name="connsiteX45" fmla="*/ 2813944 w 18982931"/>
              <a:gd name="connsiteY45" fmla="*/ 4163981 h 4449429"/>
              <a:gd name="connsiteX46" fmla="*/ 2813944 w 18982931"/>
              <a:gd name="connsiteY46" fmla="*/ 4220814 h 4449429"/>
              <a:gd name="connsiteX47" fmla="*/ 2870780 w 18982931"/>
              <a:gd name="connsiteY47" fmla="*/ 4220814 h 4449429"/>
              <a:gd name="connsiteX48" fmla="*/ 2870780 w 18982931"/>
              <a:gd name="connsiteY48" fmla="*/ 4163981 h 4449429"/>
              <a:gd name="connsiteX49" fmla="*/ 2813944 w 18982931"/>
              <a:gd name="connsiteY49" fmla="*/ 4163981 h 4449429"/>
              <a:gd name="connsiteX50" fmla="*/ 2701890 w 18982931"/>
              <a:gd name="connsiteY50" fmla="*/ 4163981 h 4449429"/>
              <a:gd name="connsiteX51" fmla="*/ 2701890 w 18982931"/>
              <a:gd name="connsiteY51" fmla="*/ 4220814 h 4449429"/>
              <a:gd name="connsiteX52" fmla="*/ 2758723 w 18982931"/>
              <a:gd name="connsiteY52" fmla="*/ 4220814 h 4449429"/>
              <a:gd name="connsiteX53" fmla="*/ 2758723 w 18982931"/>
              <a:gd name="connsiteY53" fmla="*/ 4163981 h 4449429"/>
              <a:gd name="connsiteX54" fmla="*/ 2701890 w 18982931"/>
              <a:gd name="connsiteY54" fmla="*/ 4163981 h 4449429"/>
              <a:gd name="connsiteX55" fmla="*/ 2589843 w 18982931"/>
              <a:gd name="connsiteY55" fmla="*/ 4163981 h 4449429"/>
              <a:gd name="connsiteX56" fmla="*/ 2589843 w 18982931"/>
              <a:gd name="connsiteY56" fmla="*/ 4220814 h 4449429"/>
              <a:gd name="connsiteX57" fmla="*/ 2646669 w 18982931"/>
              <a:gd name="connsiteY57" fmla="*/ 4220814 h 4449429"/>
              <a:gd name="connsiteX58" fmla="*/ 2646669 w 18982931"/>
              <a:gd name="connsiteY58" fmla="*/ 4163981 h 4449429"/>
              <a:gd name="connsiteX59" fmla="*/ 2589843 w 18982931"/>
              <a:gd name="connsiteY59" fmla="*/ 4163981 h 4449429"/>
              <a:gd name="connsiteX60" fmla="*/ 9851983 w 18982931"/>
              <a:gd name="connsiteY60" fmla="*/ 4073253 h 4449429"/>
              <a:gd name="connsiteX61" fmla="*/ 9851983 w 18982931"/>
              <a:gd name="connsiteY61" fmla="*/ 4282100 h 4449429"/>
              <a:gd name="connsiteX62" fmla="*/ 9897683 w 18982931"/>
              <a:gd name="connsiteY62" fmla="*/ 4282100 h 4449429"/>
              <a:gd name="connsiteX63" fmla="*/ 9897683 w 18982931"/>
              <a:gd name="connsiteY63" fmla="*/ 4073253 h 4449429"/>
              <a:gd name="connsiteX64" fmla="*/ 9851983 w 18982931"/>
              <a:gd name="connsiteY64" fmla="*/ 4073253 h 4449429"/>
              <a:gd name="connsiteX65" fmla="*/ 9760354 w 18982931"/>
              <a:gd name="connsiteY65" fmla="*/ 4073253 h 4449429"/>
              <a:gd name="connsiteX66" fmla="*/ 9760354 w 18982931"/>
              <a:gd name="connsiteY66" fmla="*/ 4282100 h 4449429"/>
              <a:gd name="connsiteX67" fmla="*/ 9806054 w 18982931"/>
              <a:gd name="connsiteY67" fmla="*/ 4282100 h 4449429"/>
              <a:gd name="connsiteX68" fmla="*/ 9806054 w 18982931"/>
              <a:gd name="connsiteY68" fmla="*/ 4073253 h 4449429"/>
              <a:gd name="connsiteX69" fmla="*/ 9760354 w 18982931"/>
              <a:gd name="connsiteY69" fmla="*/ 4073253 h 4449429"/>
              <a:gd name="connsiteX70" fmla="*/ 9668723 w 18982931"/>
              <a:gd name="connsiteY70" fmla="*/ 4073253 h 4449429"/>
              <a:gd name="connsiteX71" fmla="*/ 9668723 w 18982931"/>
              <a:gd name="connsiteY71" fmla="*/ 4282100 h 4449429"/>
              <a:gd name="connsiteX72" fmla="*/ 9714423 w 18982931"/>
              <a:gd name="connsiteY72" fmla="*/ 4282100 h 4449429"/>
              <a:gd name="connsiteX73" fmla="*/ 9714423 w 18982931"/>
              <a:gd name="connsiteY73" fmla="*/ 4073253 h 4449429"/>
              <a:gd name="connsiteX74" fmla="*/ 9668723 w 18982931"/>
              <a:gd name="connsiteY74" fmla="*/ 4073253 h 4449429"/>
              <a:gd name="connsiteX75" fmla="*/ 9577094 w 18982931"/>
              <a:gd name="connsiteY75" fmla="*/ 4073253 h 4449429"/>
              <a:gd name="connsiteX76" fmla="*/ 9577094 w 18982931"/>
              <a:gd name="connsiteY76" fmla="*/ 4282100 h 4449429"/>
              <a:gd name="connsiteX77" fmla="*/ 9622794 w 18982931"/>
              <a:gd name="connsiteY77" fmla="*/ 4282100 h 4449429"/>
              <a:gd name="connsiteX78" fmla="*/ 9622794 w 18982931"/>
              <a:gd name="connsiteY78" fmla="*/ 4073253 h 4449429"/>
              <a:gd name="connsiteX79" fmla="*/ 9577094 w 18982931"/>
              <a:gd name="connsiteY79" fmla="*/ 4073253 h 4449429"/>
              <a:gd name="connsiteX80" fmla="*/ 9485470 w 18982931"/>
              <a:gd name="connsiteY80" fmla="*/ 4073253 h 4449429"/>
              <a:gd name="connsiteX81" fmla="*/ 9485470 w 18982931"/>
              <a:gd name="connsiteY81" fmla="*/ 4282100 h 4449429"/>
              <a:gd name="connsiteX82" fmla="*/ 9531165 w 18982931"/>
              <a:gd name="connsiteY82" fmla="*/ 4282100 h 4449429"/>
              <a:gd name="connsiteX83" fmla="*/ 9531165 w 18982931"/>
              <a:gd name="connsiteY83" fmla="*/ 4073253 h 4449429"/>
              <a:gd name="connsiteX84" fmla="*/ 9485470 w 18982931"/>
              <a:gd name="connsiteY84" fmla="*/ 4073253 h 4449429"/>
              <a:gd name="connsiteX85" fmla="*/ 9393836 w 18982931"/>
              <a:gd name="connsiteY85" fmla="*/ 4073253 h 4449429"/>
              <a:gd name="connsiteX86" fmla="*/ 9393836 w 18982931"/>
              <a:gd name="connsiteY86" fmla="*/ 4282100 h 4449429"/>
              <a:gd name="connsiteX87" fmla="*/ 9439536 w 18982931"/>
              <a:gd name="connsiteY87" fmla="*/ 4282100 h 4449429"/>
              <a:gd name="connsiteX88" fmla="*/ 9439536 w 18982931"/>
              <a:gd name="connsiteY88" fmla="*/ 4073253 h 4449429"/>
              <a:gd name="connsiteX89" fmla="*/ 9393836 w 18982931"/>
              <a:gd name="connsiteY89" fmla="*/ 4073253 h 4449429"/>
              <a:gd name="connsiteX90" fmla="*/ 9302203 w 18982931"/>
              <a:gd name="connsiteY90" fmla="*/ 4073253 h 4449429"/>
              <a:gd name="connsiteX91" fmla="*/ 9302203 w 18982931"/>
              <a:gd name="connsiteY91" fmla="*/ 4282100 h 4449429"/>
              <a:gd name="connsiteX92" fmla="*/ 9347904 w 18982931"/>
              <a:gd name="connsiteY92" fmla="*/ 4282100 h 4449429"/>
              <a:gd name="connsiteX93" fmla="*/ 9347904 w 18982931"/>
              <a:gd name="connsiteY93" fmla="*/ 4073253 h 4449429"/>
              <a:gd name="connsiteX94" fmla="*/ 9302203 w 18982931"/>
              <a:gd name="connsiteY94" fmla="*/ 4073253 h 4449429"/>
              <a:gd name="connsiteX95" fmla="*/ 16404499 w 18982931"/>
              <a:gd name="connsiteY95" fmla="*/ 4018694 h 4449429"/>
              <a:gd name="connsiteX96" fmla="*/ 16404499 w 18982931"/>
              <a:gd name="connsiteY96" fmla="*/ 4075528 h 4449429"/>
              <a:gd name="connsiteX97" fmla="*/ 16461332 w 18982931"/>
              <a:gd name="connsiteY97" fmla="*/ 4075528 h 4449429"/>
              <a:gd name="connsiteX98" fmla="*/ 16461332 w 18982931"/>
              <a:gd name="connsiteY98" fmla="*/ 4018694 h 4449429"/>
              <a:gd name="connsiteX99" fmla="*/ 16404499 w 18982931"/>
              <a:gd name="connsiteY99" fmla="*/ 4018694 h 4449429"/>
              <a:gd name="connsiteX100" fmla="*/ 16292444 w 18982931"/>
              <a:gd name="connsiteY100" fmla="*/ 4018694 h 4449429"/>
              <a:gd name="connsiteX101" fmla="*/ 16292444 w 18982931"/>
              <a:gd name="connsiteY101" fmla="*/ 4075528 h 4449429"/>
              <a:gd name="connsiteX102" fmla="*/ 16349278 w 18982931"/>
              <a:gd name="connsiteY102" fmla="*/ 4075528 h 4449429"/>
              <a:gd name="connsiteX103" fmla="*/ 16349278 w 18982931"/>
              <a:gd name="connsiteY103" fmla="*/ 4018694 h 4449429"/>
              <a:gd name="connsiteX104" fmla="*/ 16292444 w 18982931"/>
              <a:gd name="connsiteY104" fmla="*/ 4018694 h 4449429"/>
              <a:gd name="connsiteX105" fmla="*/ 16180390 w 18982931"/>
              <a:gd name="connsiteY105" fmla="*/ 4018694 h 4449429"/>
              <a:gd name="connsiteX106" fmla="*/ 16180390 w 18982931"/>
              <a:gd name="connsiteY106" fmla="*/ 4075528 h 4449429"/>
              <a:gd name="connsiteX107" fmla="*/ 16237224 w 18982931"/>
              <a:gd name="connsiteY107" fmla="*/ 4075528 h 4449429"/>
              <a:gd name="connsiteX108" fmla="*/ 16237224 w 18982931"/>
              <a:gd name="connsiteY108" fmla="*/ 4018694 h 4449429"/>
              <a:gd name="connsiteX109" fmla="*/ 16180390 w 18982931"/>
              <a:gd name="connsiteY109" fmla="*/ 4018694 h 4449429"/>
              <a:gd name="connsiteX110" fmla="*/ 2813944 w 18982931"/>
              <a:gd name="connsiteY110" fmla="*/ 4018692 h 4449429"/>
              <a:gd name="connsiteX111" fmla="*/ 2813944 w 18982931"/>
              <a:gd name="connsiteY111" fmla="*/ 4075526 h 4449429"/>
              <a:gd name="connsiteX112" fmla="*/ 2870780 w 18982931"/>
              <a:gd name="connsiteY112" fmla="*/ 4075526 h 4449429"/>
              <a:gd name="connsiteX113" fmla="*/ 2870780 w 18982931"/>
              <a:gd name="connsiteY113" fmla="*/ 4018692 h 4449429"/>
              <a:gd name="connsiteX114" fmla="*/ 2813944 w 18982931"/>
              <a:gd name="connsiteY114" fmla="*/ 4018692 h 4449429"/>
              <a:gd name="connsiteX115" fmla="*/ 2701890 w 18982931"/>
              <a:gd name="connsiteY115" fmla="*/ 4018692 h 4449429"/>
              <a:gd name="connsiteX116" fmla="*/ 2701890 w 18982931"/>
              <a:gd name="connsiteY116" fmla="*/ 4075526 h 4449429"/>
              <a:gd name="connsiteX117" fmla="*/ 2758723 w 18982931"/>
              <a:gd name="connsiteY117" fmla="*/ 4075526 h 4449429"/>
              <a:gd name="connsiteX118" fmla="*/ 2758723 w 18982931"/>
              <a:gd name="connsiteY118" fmla="*/ 4018692 h 4449429"/>
              <a:gd name="connsiteX119" fmla="*/ 2701890 w 18982931"/>
              <a:gd name="connsiteY119" fmla="*/ 4018692 h 4449429"/>
              <a:gd name="connsiteX120" fmla="*/ 2589843 w 18982931"/>
              <a:gd name="connsiteY120" fmla="*/ 4018692 h 4449429"/>
              <a:gd name="connsiteX121" fmla="*/ 2589843 w 18982931"/>
              <a:gd name="connsiteY121" fmla="*/ 4075526 h 4449429"/>
              <a:gd name="connsiteX122" fmla="*/ 2646669 w 18982931"/>
              <a:gd name="connsiteY122" fmla="*/ 4075526 h 4449429"/>
              <a:gd name="connsiteX123" fmla="*/ 2646669 w 18982931"/>
              <a:gd name="connsiteY123" fmla="*/ 4018692 h 4449429"/>
              <a:gd name="connsiteX124" fmla="*/ 2589843 w 18982931"/>
              <a:gd name="connsiteY124" fmla="*/ 4018692 h 4449429"/>
              <a:gd name="connsiteX125" fmla="*/ 16404499 w 18982931"/>
              <a:gd name="connsiteY125" fmla="*/ 3873406 h 4449429"/>
              <a:gd name="connsiteX126" fmla="*/ 16404499 w 18982931"/>
              <a:gd name="connsiteY126" fmla="*/ 3930240 h 4449429"/>
              <a:gd name="connsiteX127" fmla="*/ 16461332 w 18982931"/>
              <a:gd name="connsiteY127" fmla="*/ 3930240 h 4449429"/>
              <a:gd name="connsiteX128" fmla="*/ 16461332 w 18982931"/>
              <a:gd name="connsiteY128" fmla="*/ 3873406 h 4449429"/>
              <a:gd name="connsiteX129" fmla="*/ 16404499 w 18982931"/>
              <a:gd name="connsiteY129" fmla="*/ 3873406 h 4449429"/>
              <a:gd name="connsiteX130" fmla="*/ 16292444 w 18982931"/>
              <a:gd name="connsiteY130" fmla="*/ 3873406 h 4449429"/>
              <a:gd name="connsiteX131" fmla="*/ 16292444 w 18982931"/>
              <a:gd name="connsiteY131" fmla="*/ 3930240 h 4449429"/>
              <a:gd name="connsiteX132" fmla="*/ 16349278 w 18982931"/>
              <a:gd name="connsiteY132" fmla="*/ 3930240 h 4449429"/>
              <a:gd name="connsiteX133" fmla="*/ 16349278 w 18982931"/>
              <a:gd name="connsiteY133" fmla="*/ 3873406 h 4449429"/>
              <a:gd name="connsiteX134" fmla="*/ 16292444 w 18982931"/>
              <a:gd name="connsiteY134" fmla="*/ 3873406 h 4449429"/>
              <a:gd name="connsiteX135" fmla="*/ 16180390 w 18982931"/>
              <a:gd name="connsiteY135" fmla="*/ 3873406 h 4449429"/>
              <a:gd name="connsiteX136" fmla="*/ 16180390 w 18982931"/>
              <a:gd name="connsiteY136" fmla="*/ 3930240 h 4449429"/>
              <a:gd name="connsiteX137" fmla="*/ 16237224 w 18982931"/>
              <a:gd name="connsiteY137" fmla="*/ 3930240 h 4449429"/>
              <a:gd name="connsiteX138" fmla="*/ 16237224 w 18982931"/>
              <a:gd name="connsiteY138" fmla="*/ 3873406 h 4449429"/>
              <a:gd name="connsiteX139" fmla="*/ 16180390 w 18982931"/>
              <a:gd name="connsiteY139" fmla="*/ 3873406 h 4449429"/>
              <a:gd name="connsiteX140" fmla="*/ 2813944 w 18982931"/>
              <a:gd name="connsiteY140" fmla="*/ 3873404 h 4449429"/>
              <a:gd name="connsiteX141" fmla="*/ 2813944 w 18982931"/>
              <a:gd name="connsiteY141" fmla="*/ 3930238 h 4449429"/>
              <a:gd name="connsiteX142" fmla="*/ 2870780 w 18982931"/>
              <a:gd name="connsiteY142" fmla="*/ 3930238 h 4449429"/>
              <a:gd name="connsiteX143" fmla="*/ 2870780 w 18982931"/>
              <a:gd name="connsiteY143" fmla="*/ 3873404 h 4449429"/>
              <a:gd name="connsiteX144" fmla="*/ 2813944 w 18982931"/>
              <a:gd name="connsiteY144" fmla="*/ 3873404 h 4449429"/>
              <a:gd name="connsiteX145" fmla="*/ 2701890 w 18982931"/>
              <a:gd name="connsiteY145" fmla="*/ 3873404 h 4449429"/>
              <a:gd name="connsiteX146" fmla="*/ 2701890 w 18982931"/>
              <a:gd name="connsiteY146" fmla="*/ 3930238 h 4449429"/>
              <a:gd name="connsiteX147" fmla="*/ 2758723 w 18982931"/>
              <a:gd name="connsiteY147" fmla="*/ 3930238 h 4449429"/>
              <a:gd name="connsiteX148" fmla="*/ 2758723 w 18982931"/>
              <a:gd name="connsiteY148" fmla="*/ 3873404 h 4449429"/>
              <a:gd name="connsiteX149" fmla="*/ 2701890 w 18982931"/>
              <a:gd name="connsiteY149" fmla="*/ 3873404 h 4449429"/>
              <a:gd name="connsiteX150" fmla="*/ 2589843 w 18982931"/>
              <a:gd name="connsiteY150" fmla="*/ 3873404 h 4449429"/>
              <a:gd name="connsiteX151" fmla="*/ 2589843 w 18982931"/>
              <a:gd name="connsiteY151" fmla="*/ 3930238 h 4449429"/>
              <a:gd name="connsiteX152" fmla="*/ 2646669 w 18982931"/>
              <a:gd name="connsiteY152" fmla="*/ 3930238 h 4449429"/>
              <a:gd name="connsiteX153" fmla="*/ 2646669 w 18982931"/>
              <a:gd name="connsiteY153" fmla="*/ 3873404 h 4449429"/>
              <a:gd name="connsiteX154" fmla="*/ 2589843 w 18982931"/>
              <a:gd name="connsiteY154" fmla="*/ 3873404 h 4449429"/>
              <a:gd name="connsiteX155" fmla="*/ 17351339 w 18982931"/>
              <a:gd name="connsiteY155" fmla="*/ 3769299 h 4449429"/>
              <a:gd name="connsiteX156" fmla="*/ 17351339 w 18982931"/>
              <a:gd name="connsiteY156" fmla="*/ 3815000 h 4449429"/>
              <a:gd name="connsiteX157" fmla="*/ 17560187 w 18982931"/>
              <a:gd name="connsiteY157" fmla="*/ 3815000 h 4449429"/>
              <a:gd name="connsiteX158" fmla="*/ 17560187 w 18982931"/>
              <a:gd name="connsiteY158" fmla="*/ 3769299 h 4449429"/>
              <a:gd name="connsiteX159" fmla="*/ 17351339 w 18982931"/>
              <a:gd name="connsiteY159" fmla="*/ 3769299 h 4449429"/>
              <a:gd name="connsiteX160" fmla="*/ 16404499 w 18982931"/>
              <a:gd name="connsiteY160" fmla="*/ 3728118 h 4449429"/>
              <a:gd name="connsiteX161" fmla="*/ 16404499 w 18982931"/>
              <a:gd name="connsiteY161" fmla="*/ 3784951 h 4449429"/>
              <a:gd name="connsiteX162" fmla="*/ 16461332 w 18982931"/>
              <a:gd name="connsiteY162" fmla="*/ 3784951 h 4449429"/>
              <a:gd name="connsiteX163" fmla="*/ 16461332 w 18982931"/>
              <a:gd name="connsiteY163" fmla="*/ 3728118 h 4449429"/>
              <a:gd name="connsiteX164" fmla="*/ 16404499 w 18982931"/>
              <a:gd name="connsiteY164" fmla="*/ 3728118 h 4449429"/>
              <a:gd name="connsiteX165" fmla="*/ 16292444 w 18982931"/>
              <a:gd name="connsiteY165" fmla="*/ 3728118 h 4449429"/>
              <a:gd name="connsiteX166" fmla="*/ 16292444 w 18982931"/>
              <a:gd name="connsiteY166" fmla="*/ 3784951 h 4449429"/>
              <a:gd name="connsiteX167" fmla="*/ 16349278 w 18982931"/>
              <a:gd name="connsiteY167" fmla="*/ 3784951 h 4449429"/>
              <a:gd name="connsiteX168" fmla="*/ 16349278 w 18982931"/>
              <a:gd name="connsiteY168" fmla="*/ 3728118 h 4449429"/>
              <a:gd name="connsiteX169" fmla="*/ 16292444 w 18982931"/>
              <a:gd name="connsiteY169" fmla="*/ 3728118 h 4449429"/>
              <a:gd name="connsiteX170" fmla="*/ 16180390 w 18982931"/>
              <a:gd name="connsiteY170" fmla="*/ 3728118 h 4449429"/>
              <a:gd name="connsiteX171" fmla="*/ 16180390 w 18982931"/>
              <a:gd name="connsiteY171" fmla="*/ 3784951 h 4449429"/>
              <a:gd name="connsiteX172" fmla="*/ 16237224 w 18982931"/>
              <a:gd name="connsiteY172" fmla="*/ 3784951 h 4449429"/>
              <a:gd name="connsiteX173" fmla="*/ 16237224 w 18982931"/>
              <a:gd name="connsiteY173" fmla="*/ 3728118 h 4449429"/>
              <a:gd name="connsiteX174" fmla="*/ 16180390 w 18982931"/>
              <a:gd name="connsiteY174" fmla="*/ 3728118 h 4449429"/>
              <a:gd name="connsiteX175" fmla="*/ 2813944 w 18982931"/>
              <a:gd name="connsiteY175" fmla="*/ 3728116 h 4449429"/>
              <a:gd name="connsiteX176" fmla="*/ 2813944 w 18982931"/>
              <a:gd name="connsiteY176" fmla="*/ 3784950 h 4449429"/>
              <a:gd name="connsiteX177" fmla="*/ 2870780 w 18982931"/>
              <a:gd name="connsiteY177" fmla="*/ 3784950 h 4449429"/>
              <a:gd name="connsiteX178" fmla="*/ 2870780 w 18982931"/>
              <a:gd name="connsiteY178" fmla="*/ 3728116 h 4449429"/>
              <a:gd name="connsiteX179" fmla="*/ 2813944 w 18982931"/>
              <a:gd name="connsiteY179" fmla="*/ 3728116 h 4449429"/>
              <a:gd name="connsiteX180" fmla="*/ 2701891 w 18982931"/>
              <a:gd name="connsiteY180" fmla="*/ 3728116 h 4449429"/>
              <a:gd name="connsiteX181" fmla="*/ 2701891 w 18982931"/>
              <a:gd name="connsiteY181" fmla="*/ 3784950 h 4449429"/>
              <a:gd name="connsiteX182" fmla="*/ 2758730 w 18982931"/>
              <a:gd name="connsiteY182" fmla="*/ 3784950 h 4449429"/>
              <a:gd name="connsiteX183" fmla="*/ 2758730 w 18982931"/>
              <a:gd name="connsiteY183" fmla="*/ 3728116 h 4449429"/>
              <a:gd name="connsiteX184" fmla="*/ 2701891 w 18982931"/>
              <a:gd name="connsiteY184" fmla="*/ 3728116 h 4449429"/>
              <a:gd name="connsiteX185" fmla="*/ 2589845 w 18982931"/>
              <a:gd name="connsiteY185" fmla="*/ 3728116 h 4449429"/>
              <a:gd name="connsiteX186" fmla="*/ 2589845 w 18982931"/>
              <a:gd name="connsiteY186" fmla="*/ 3784950 h 4449429"/>
              <a:gd name="connsiteX187" fmla="*/ 2646671 w 18982931"/>
              <a:gd name="connsiteY187" fmla="*/ 3784950 h 4449429"/>
              <a:gd name="connsiteX188" fmla="*/ 2646671 w 18982931"/>
              <a:gd name="connsiteY188" fmla="*/ 3728116 h 4449429"/>
              <a:gd name="connsiteX189" fmla="*/ 2589845 w 18982931"/>
              <a:gd name="connsiteY189" fmla="*/ 3728116 h 4449429"/>
              <a:gd name="connsiteX190" fmla="*/ 17351339 w 18982931"/>
              <a:gd name="connsiteY190" fmla="*/ 3677667 h 4449429"/>
              <a:gd name="connsiteX191" fmla="*/ 17351339 w 18982931"/>
              <a:gd name="connsiteY191" fmla="*/ 3723368 h 4449429"/>
              <a:gd name="connsiteX192" fmla="*/ 17560187 w 18982931"/>
              <a:gd name="connsiteY192" fmla="*/ 3723368 h 4449429"/>
              <a:gd name="connsiteX193" fmla="*/ 17560187 w 18982931"/>
              <a:gd name="connsiteY193" fmla="*/ 3677667 h 4449429"/>
              <a:gd name="connsiteX194" fmla="*/ 17351339 w 18982931"/>
              <a:gd name="connsiteY194" fmla="*/ 3677667 h 4449429"/>
              <a:gd name="connsiteX195" fmla="*/ 12612246 w 18982931"/>
              <a:gd name="connsiteY195" fmla="*/ 3645952 h 4449429"/>
              <a:gd name="connsiteX196" fmla="*/ 12612246 w 18982931"/>
              <a:gd name="connsiteY196" fmla="*/ 3702785 h 4449429"/>
              <a:gd name="connsiteX197" fmla="*/ 12669079 w 18982931"/>
              <a:gd name="connsiteY197" fmla="*/ 3702785 h 4449429"/>
              <a:gd name="connsiteX198" fmla="*/ 12669079 w 18982931"/>
              <a:gd name="connsiteY198" fmla="*/ 3645952 h 4449429"/>
              <a:gd name="connsiteX199" fmla="*/ 12612246 w 18982931"/>
              <a:gd name="connsiteY199" fmla="*/ 3645952 h 4449429"/>
              <a:gd name="connsiteX200" fmla="*/ 12500191 w 18982931"/>
              <a:gd name="connsiteY200" fmla="*/ 3645952 h 4449429"/>
              <a:gd name="connsiteX201" fmla="*/ 12500191 w 18982931"/>
              <a:gd name="connsiteY201" fmla="*/ 3702785 h 4449429"/>
              <a:gd name="connsiteX202" fmla="*/ 12557025 w 18982931"/>
              <a:gd name="connsiteY202" fmla="*/ 3702785 h 4449429"/>
              <a:gd name="connsiteX203" fmla="*/ 12557025 w 18982931"/>
              <a:gd name="connsiteY203" fmla="*/ 3645952 h 4449429"/>
              <a:gd name="connsiteX204" fmla="*/ 12500191 w 18982931"/>
              <a:gd name="connsiteY204" fmla="*/ 3645952 h 4449429"/>
              <a:gd name="connsiteX205" fmla="*/ 12388137 w 18982931"/>
              <a:gd name="connsiteY205" fmla="*/ 3645952 h 4449429"/>
              <a:gd name="connsiteX206" fmla="*/ 12388137 w 18982931"/>
              <a:gd name="connsiteY206" fmla="*/ 3702785 h 4449429"/>
              <a:gd name="connsiteX207" fmla="*/ 12444971 w 18982931"/>
              <a:gd name="connsiteY207" fmla="*/ 3702785 h 4449429"/>
              <a:gd name="connsiteX208" fmla="*/ 12444971 w 18982931"/>
              <a:gd name="connsiteY208" fmla="*/ 3645952 h 4449429"/>
              <a:gd name="connsiteX209" fmla="*/ 12388137 w 18982931"/>
              <a:gd name="connsiteY209" fmla="*/ 3645952 h 4449429"/>
              <a:gd name="connsiteX210" fmla="*/ 17351339 w 18982931"/>
              <a:gd name="connsiteY210" fmla="*/ 3586038 h 4449429"/>
              <a:gd name="connsiteX211" fmla="*/ 17351339 w 18982931"/>
              <a:gd name="connsiteY211" fmla="*/ 3631739 h 4449429"/>
              <a:gd name="connsiteX212" fmla="*/ 17560187 w 18982931"/>
              <a:gd name="connsiteY212" fmla="*/ 3631739 h 4449429"/>
              <a:gd name="connsiteX213" fmla="*/ 17560187 w 18982931"/>
              <a:gd name="connsiteY213" fmla="*/ 3586038 h 4449429"/>
              <a:gd name="connsiteX214" fmla="*/ 17351339 w 18982931"/>
              <a:gd name="connsiteY214" fmla="*/ 3586038 h 4449429"/>
              <a:gd name="connsiteX215" fmla="*/ 16404499 w 18982931"/>
              <a:gd name="connsiteY215" fmla="*/ 3582830 h 4449429"/>
              <a:gd name="connsiteX216" fmla="*/ 16404499 w 18982931"/>
              <a:gd name="connsiteY216" fmla="*/ 3639663 h 4449429"/>
              <a:gd name="connsiteX217" fmla="*/ 16461332 w 18982931"/>
              <a:gd name="connsiteY217" fmla="*/ 3639663 h 4449429"/>
              <a:gd name="connsiteX218" fmla="*/ 16461332 w 18982931"/>
              <a:gd name="connsiteY218" fmla="*/ 3582830 h 4449429"/>
              <a:gd name="connsiteX219" fmla="*/ 16404499 w 18982931"/>
              <a:gd name="connsiteY219" fmla="*/ 3582830 h 4449429"/>
              <a:gd name="connsiteX220" fmla="*/ 16292444 w 18982931"/>
              <a:gd name="connsiteY220" fmla="*/ 3582830 h 4449429"/>
              <a:gd name="connsiteX221" fmla="*/ 16292444 w 18982931"/>
              <a:gd name="connsiteY221" fmla="*/ 3639663 h 4449429"/>
              <a:gd name="connsiteX222" fmla="*/ 16349278 w 18982931"/>
              <a:gd name="connsiteY222" fmla="*/ 3639663 h 4449429"/>
              <a:gd name="connsiteX223" fmla="*/ 16349278 w 18982931"/>
              <a:gd name="connsiteY223" fmla="*/ 3582830 h 4449429"/>
              <a:gd name="connsiteX224" fmla="*/ 16292444 w 18982931"/>
              <a:gd name="connsiteY224" fmla="*/ 3582830 h 4449429"/>
              <a:gd name="connsiteX225" fmla="*/ 16180390 w 18982931"/>
              <a:gd name="connsiteY225" fmla="*/ 3582830 h 4449429"/>
              <a:gd name="connsiteX226" fmla="*/ 16180390 w 18982931"/>
              <a:gd name="connsiteY226" fmla="*/ 3639663 h 4449429"/>
              <a:gd name="connsiteX227" fmla="*/ 16237224 w 18982931"/>
              <a:gd name="connsiteY227" fmla="*/ 3639663 h 4449429"/>
              <a:gd name="connsiteX228" fmla="*/ 16237224 w 18982931"/>
              <a:gd name="connsiteY228" fmla="*/ 3582830 h 4449429"/>
              <a:gd name="connsiteX229" fmla="*/ 16180390 w 18982931"/>
              <a:gd name="connsiteY229" fmla="*/ 3582830 h 4449429"/>
              <a:gd name="connsiteX230" fmla="*/ 2813944 w 18982931"/>
              <a:gd name="connsiteY230" fmla="*/ 3582828 h 4449429"/>
              <a:gd name="connsiteX231" fmla="*/ 2813944 w 18982931"/>
              <a:gd name="connsiteY231" fmla="*/ 3639662 h 4449429"/>
              <a:gd name="connsiteX232" fmla="*/ 2870780 w 18982931"/>
              <a:gd name="connsiteY232" fmla="*/ 3639662 h 4449429"/>
              <a:gd name="connsiteX233" fmla="*/ 2870780 w 18982931"/>
              <a:gd name="connsiteY233" fmla="*/ 3582828 h 4449429"/>
              <a:gd name="connsiteX234" fmla="*/ 2813944 w 18982931"/>
              <a:gd name="connsiteY234" fmla="*/ 3582828 h 4449429"/>
              <a:gd name="connsiteX235" fmla="*/ 2701891 w 18982931"/>
              <a:gd name="connsiteY235" fmla="*/ 3582828 h 4449429"/>
              <a:gd name="connsiteX236" fmla="*/ 2701891 w 18982931"/>
              <a:gd name="connsiteY236" fmla="*/ 3639662 h 4449429"/>
              <a:gd name="connsiteX237" fmla="*/ 2758730 w 18982931"/>
              <a:gd name="connsiteY237" fmla="*/ 3639662 h 4449429"/>
              <a:gd name="connsiteX238" fmla="*/ 2758730 w 18982931"/>
              <a:gd name="connsiteY238" fmla="*/ 3582828 h 4449429"/>
              <a:gd name="connsiteX239" fmla="*/ 2701891 w 18982931"/>
              <a:gd name="connsiteY239" fmla="*/ 3582828 h 4449429"/>
              <a:gd name="connsiteX240" fmla="*/ 2589845 w 18982931"/>
              <a:gd name="connsiteY240" fmla="*/ 3582828 h 4449429"/>
              <a:gd name="connsiteX241" fmla="*/ 2589845 w 18982931"/>
              <a:gd name="connsiteY241" fmla="*/ 3639662 h 4449429"/>
              <a:gd name="connsiteX242" fmla="*/ 2646671 w 18982931"/>
              <a:gd name="connsiteY242" fmla="*/ 3639662 h 4449429"/>
              <a:gd name="connsiteX243" fmla="*/ 2646671 w 18982931"/>
              <a:gd name="connsiteY243" fmla="*/ 3582828 h 4449429"/>
              <a:gd name="connsiteX244" fmla="*/ 2589845 w 18982931"/>
              <a:gd name="connsiteY244" fmla="*/ 3582828 h 4449429"/>
              <a:gd name="connsiteX245" fmla="*/ 12612246 w 18982931"/>
              <a:gd name="connsiteY245" fmla="*/ 3500664 h 4449429"/>
              <a:gd name="connsiteX246" fmla="*/ 12612246 w 18982931"/>
              <a:gd name="connsiteY246" fmla="*/ 3557497 h 4449429"/>
              <a:gd name="connsiteX247" fmla="*/ 12669079 w 18982931"/>
              <a:gd name="connsiteY247" fmla="*/ 3557497 h 4449429"/>
              <a:gd name="connsiteX248" fmla="*/ 12669079 w 18982931"/>
              <a:gd name="connsiteY248" fmla="*/ 3500664 h 4449429"/>
              <a:gd name="connsiteX249" fmla="*/ 12612246 w 18982931"/>
              <a:gd name="connsiteY249" fmla="*/ 3500664 h 4449429"/>
              <a:gd name="connsiteX250" fmla="*/ 12500191 w 18982931"/>
              <a:gd name="connsiteY250" fmla="*/ 3500664 h 4449429"/>
              <a:gd name="connsiteX251" fmla="*/ 12500191 w 18982931"/>
              <a:gd name="connsiteY251" fmla="*/ 3557497 h 4449429"/>
              <a:gd name="connsiteX252" fmla="*/ 12557025 w 18982931"/>
              <a:gd name="connsiteY252" fmla="*/ 3557497 h 4449429"/>
              <a:gd name="connsiteX253" fmla="*/ 12557025 w 18982931"/>
              <a:gd name="connsiteY253" fmla="*/ 3500664 h 4449429"/>
              <a:gd name="connsiteX254" fmla="*/ 12500191 w 18982931"/>
              <a:gd name="connsiteY254" fmla="*/ 3500664 h 4449429"/>
              <a:gd name="connsiteX255" fmla="*/ 12388137 w 18982931"/>
              <a:gd name="connsiteY255" fmla="*/ 3500664 h 4449429"/>
              <a:gd name="connsiteX256" fmla="*/ 12388137 w 18982931"/>
              <a:gd name="connsiteY256" fmla="*/ 3557497 h 4449429"/>
              <a:gd name="connsiteX257" fmla="*/ 12444971 w 18982931"/>
              <a:gd name="connsiteY257" fmla="*/ 3557497 h 4449429"/>
              <a:gd name="connsiteX258" fmla="*/ 12444971 w 18982931"/>
              <a:gd name="connsiteY258" fmla="*/ 3500664 h 4449429"/>
              <a:gd name="connsiteX259" fmla="*/ 12388137 w 18982931"/>
              <a:gd name="connsiteY259" fmla="*/ 3500664 h 4449429"/>
              <a:gd name="connsiteX260" fmla="*/ 17351339 w 18982931"/>
              <a:gd name="connsiteY260" fmla="*/ 3492933 h 4449429"/>
              <a:gd name="connsiteX261" fmla="*/ 17351339 w 18982931"/>
              <a:gd name="connsiteY261" fmla="*/ 3538633 h 4449429"/>
              <a:gd name="connsiteX262" fmla="*/ 17560187 w 18982931"/>
              <a:gd name="connsiteY262" fmla="*/ 3538633 h 4449429"/>
              <a:gd name="connsiteX263" fmla="*/ 17560187 w 18982931"/>
              <a:gd name="connsiteY263" fmla="*/ 3492933 h 4449429"/>
              <a:gd name="connsiteX264" fmla="*/ 17351339 w 18982931"/>
              <a:gd name="connsiteY264" fmla="*/ 3492933 h 4449429"/>
              <a:gd name="connsiteX265" fmla="*/ 17351339 w 18982931"/>
              <a:gd name="connsiteY265" fmla="*/ 3401301 h 4449429"/>
              <a:gd name="connsiteX266" fmla="*/ 17351339 w 18982931"/>
              <a:gd name="connsiteY266" fmla="*/ 3447001 h 4449429"/>
              <a:gd name="connsiteX267" fmla="*/ 17560187 w 18982931"/>
              <a:gd name="connsiteY267" fmla="*/ 3447001 h 4449429"/>
              <a:gd name="connsiteX268" fmla="*/ 17560187 w 18982931"/>
              <a:gd name="connsiteY268" fmla="*/ 3401301 h 4449429"/>
              <a:gd name="connsiteX269" fmla="*/ 17351339 w 18982931"/>
              <a:gd name="connsiteY269" fmla="*/ 3401301 h 4449429"/>
              <a:gd name="connsiteX270" fmla="*/ 1596781 w 18982931"/>
              <a:gd name="connsiteY270" fmla="*/ 3357078 h 4449429"/>
              <a:gd name="connsiteX271" fmla="*/ 1596781 w 18982931"/>
              <a:gd name="connsiteY271" fmla="*/ 3402779 h 4449429"/>
              <a:gd name="connsiteX272" fmla="*/ 1805629 w 18982931"/>
              <a:gd name="connsiteY272" fmla="*/ 3402779 h 4449429"/>
              <a:gd name="connsiteX273" fmla="*/ 1805629 w 18982931"/>
              <a:gd name="connsiteY273" fmla="*/ 3357078 h 4449429"/>
              <a:gd name="connsiteX274" fmla="*/ 1596781 w 18982931"/>
              <a:gd name="connsiteY274" fmla="*/ 3357078 h 4449429"/>
              <a:gd name="connsiteX275" fmla="*/ 12612246 w 18982931"/>
              <a:gd name="connsiteY275" fmla="*/ 3355375 h 4449429"/>
              <a:gd name="connsiteX276" fmla="*/ 12612246 w 18982931"/>
              <a:gd name="connsiteY276" fmla="*/ 3412209 h 4449429"/>
              <a:gd name="connsiteX277" fmla="*/ 12669079 w 18982931"/>
              <a:gd name="connsiteY277" fmla="*/ 3412209 h 4449429"/>
              <a:gd name="connsiteX278" fmla="*/ 12669079 w 18982931"/>
              <a:gd name="connsiteY278" fmla="*/ 3355375 h 4449429"/>
              <a:gd name="connsiteX279" fmla="*/ 12612246 w 18982931"/>
              <a:gd name="connsiteY279" fmla="*/ 3355375 h 4449429"/>
              <a:gd name="connsiteX280" fmla="*/ 12500191 w 18982931"/>
              <a:gd name="connsiteY280" fmla="*/ 3355375 h 4449429"/>
              <a:gd name="connsiteX281" fmla="*/ 12500191 w 18982931"/>
              <a:gd name="connsiteY281" fmla="*/ 3412209 h 4449429"/>
              <a:gd name="connsiteX282" fmla="*/ 12557025 w 18982931"/>
              <a:gd name="connsiteY282" fmla="*/ 3412209 h 4449429"/>
              <a:gd name="connsiteX283" fmla="*/ 12557025 w 18982931"/>
              <a:gd name="connsiteY283" fmla="*/ 3355375 h 4449429"/>
              <a:gd name="connsiteX284" fmla="*/ 12500191 w 18982931"/>
              <a:gd name="connsiteY284" fmla="*/ 3355375 h 4449429"/>
              <a:gd name="connsiteX285" fmla="*/ 12388137 w 18982931"/>
              <a:gd name="connsiteY285" fmla="*/ 3355375 h 4449429"/>
              <a:gd name="connsiteX286" fmla="*/ 12388137 w 18982931"/>
              <a:gd name="connsiteY286" fmla="*/ 3412209 h 4449429"/>
              <a:gd name="connsiteX287" fmla="*/ 12444971 w 18982931"/>
              <a:gd name="connsiteY287" fmla="*/ 3412209 h 4449429"/>
              <a:gd name="connsiteX288" fmla="*/ 12444971 w 18982931"/>
              <a:gd name="connsiteY288" fmla="*/ 3355375 h 4449429"/>
              <a:gd name="connsiteX289" fmla="*/ 12388137 w 18982931"/>
              <a:gd name="connsiteY289" fmla="*/ 3355375 h 4449429"/>
              <a:gd name="connsiteX290" fmla="*/ 17351339 w 18982931"/>
              <a:gd name="connsiteY290" fmla="*/ 3309670 h 4449429"/>
              <a:gd name="connsiteX291" fmla="*/ 17351339 w 18982931"/>
              <a:gd name="connsiteY291" fmla="*/ 3355371 h 4449429"/>
              <a:gd name="connsiteX292" fmla="*/ 17560187 w 18982931"/>
              <a:gd name="connsiteY292" fmla="*/ 3355371 h 4449429"/>
              <a:gd name="connsiteX293" fmla="*/ 17560187 w 18982931"/>
              <a:gd name="connsiteY293" fmla="*/ 3309670 h 4449429"/>
              <a:gd name="connsiteX294" fmla="*/ 17351339 w 18982931"/>
              <a:gd name="connsiteY294" fmla="*/ 3309670 h 4449429"/>
              <a:gd name="connsiteX295" fmla="*/ 1596781 w 18982931"/>
              <a:gd name="connsiteY295" fmla="*/ 3265446 h 4449429"/>
              <a:gd name="connsiteX296" fmla="*/ 1596781 w 18982931"/>
              <a:gd name="connsiteY296" fmla="*/ 3311147 h 4449429"/>
              <a:gd name="connsiteX297" fmla="*/ 1805629 w 18982931"/>
              <a:gd name="connsiteY297" fmla="*/ 3311147 h 4449429"/>
              <a:gd name="connsiteX298" fmla="*/ 1805629 w 18982931"/>
              <a:gd name="connsiteY298" fmla="*/ 3265446 h 4449429"/>
              <a:gd name="connsiteX299" fmla="*/ 1596781 w 18982931"/>
              <a:gd name="connsiteY299" fmla="*/ 3265446 h 4449429"/>
              <a:gd name="connsiteX300" fmla="*/ 17351339 w 18982931"/>
              <a:gd name="connsiteY300" fmla="*/ 3218041 h 4449429"/>
              <a:gd name="connsiteX301" fmla="*/ 17351339 w 18982931"/>
              <a:gd name="connsiteY301" fmla="*/ 3263742 h 4449429"/>
              <a:gd name="connsiteX302" fmla="*/ 17560187 w 18982931"/>
              <a:gd name="connsiteY302" fmla="*/ 3263742 h 4449429"/>
              <a:gd name="connsiteX303" fmla="*/ 17560187 w 18982931"/>
              <a:gd name="connsiteY303" fmla="*/ 3218041 h 4449429"/>
              <a:gd name="connsiteX304" fmla="*/ 17351339 w 18982931"/>
              <a:gd name="connsiteY304" fmla="*/ 3218041 h 4449429"/>
              <a:gd name="connsiteX305" fmla="*/ 12612246 w 18982931"/>
              <a:gd name="connsiteY305" fmla="*/ 3210087 h 4449429"/>
              <a:gd name="connsiteX306" fmla="*/ 12612246 w 18982931"/>
              <a:gd name="connsiteY306" fmla="*/ 3266921 h 4449429"/>
              <a:gd name="connsiteX307" fmla="*/ 12669079 w 18982931"/>
              <a:gd name="connsiteY307" fmla="*/ 3266921 h 4449429"/>
              <a:gd name="connsiteX308" fmla="*/ 12669079 w 18982931"/>
              <a:gd name="connsiteY308" fmla="*/ 3210087 h 4449429"/>
              <a:gd name="connsiteX309" fmla="*/ 12612246 w 18982931"/>
              <a:gd name="connsiteY309" fmla="*/ 3210087 h 4449429"/>
              <a:gd name="connsiteX310" fmla="*/ 12500191 w 18982931"/>
              <a:gd name="connsiteY310" fmla="*/ 3210087 h 4449429"/>
              <a:gd name="connsiteX311" fmla="*/ 12500191 w 18982931"/>
              <a:gd name="connsiteY311" fmla="*/ 3266921 h 4449429"/>
              <a:gd name="connsiteX312" fmla="*/ 12557025 w 18982931"/>
              <a:gd name="connsiteY312" fmla="*/ 3266921 h 4449429"/>
              <a:gd name="connsiteX313" fmla="*/ 12557025 w 18982931"/>
              <a:gd name="connsiteY313" fmla="*/ 3210087 h 4449429"/>
              <a:gd name="connsiteX314" fmla="*/ 12500191 w 18982931"/>
              <a:gd name="connsiteY314" fmla="*/ 3210087 h 4449429"/>
              <a:gd name="connsiteX315" fmla="*/ 12388137 w 18982931"/>
              <a:gd name="connsiteY315" fmla="*/ 3210087 h 4449429"/>
              <a:gd name="connsiteX316" fmla="*/ 12388137 w 18982931"/>
              <a:gd name="connsiteY316" fmla="*/ 3266921 h 4449429"/>
              <a:gd name="connsiteX317" fmla="*/ 12444971 w 18982931"/>
              <a:gd name="connsiteY317" fmla="*/ 3266921 h 4449429"/>
              <a:gd name="connsiteX318" fmla="*/ 12444971 w 18982931"/>
              <a:gd name="connsiteY318" fmla="*/ 3210087 h 4449429"/>
              <a:gd name="connsiteX319" fmla="*/ 12388137 w 18982931"/>
              <a:gd name="connsiteY319" fmla="*/ 3210087 h 4449429"/>
              <a:gd name="connsiteX320" fmla="*/ 1596781 w 18982931"/>
              <a:gd name="connsiteY320" fmla="*/ 3173817 h 4449429"/>
              <a:gd name="connsiteX321" fmla="*/ 1596781 w 18982931"/>
              <a:gd name="connsiteY321" fmla="*/ 3219518 h 4449429"/>
              <a:gd name="connsiteX322" fmla="*/ 1805629 w 18982931"/>
              <a:gd name="connsiteY322" fmla="*/ 3219518 h 4449429"/>
              <a:gd name="connsiteX323" fmla="*/ 1805629 w 18982931"/>
              <a:gd name="connsiteY323" fmla="*/ 3173817 h 4449429"/>
              <a:gd name="connsiteX324" fmla="*/ 1596781 w 18982931"/>
              <a:gd name="connsiteY324" fmla="*/ 3173817 h 4449429"/>
              <a:gd name="connsiteX325" fmla="*/ 17351339 w 18982931"/>
              <a:gd name="connsiteY325" fmla="*/ 3126412 h 4449429"/>
              <a:gd name="connsiteX326" fmla="*/ 17351339 w 18982931"/>
              <a:gd name="connsiteY326" fmla="*/ 3172113 h 4449429"/>
              <a:gd name="connsiteX327" fmla="*/ 17560187 w 18982931"/>
              <a:gd name="connsiteY327" fmla="*/ 3172113 h 4449429"/>
              <a:gd name="connsiteX328" fmla="*/ 17560187 w 18982931"/>
              <a:gd name="connsiteY328" fmla="*/ 3126412 h 4449429"/>
              <a:gd name="connsiteX329" fmla="*/ 17351339 w 18982931"/>
              <a:gd name="connsiteY329" fmla="*/ 3126412 h 4449429"/>
              <a:gd name="connsiteX330" fmla="*/ 1596781 w 18982931"/>
              <a:gd name="connsiteY330" fmla="*/ 3080712 h 4449429"/>
              <a:gd name="connsiteX331" fmla="*/ 1596781 w 18982931"/>
              <a:gd name="connsiteY331" fmla="*/ 3126412 h 4449429"/>
              <a:gd name="connsiteX332" fmla="*/ 1805629 w 18982931"/>
              <a:gd name="connsiteY332" fmla="*/ 3126412 h 4449429"/>
              <a:gd name="connsiteX333" fmla="*/ 1805629 w 18982931"/>
              <a:gd name="connsiteY333" fmla="*/ 3080712 h 4449429"/>
              <a:gd name="connsiteX334" fmla="*/ 1596781 w 18982931"/>
              <a:gd name="connsiteY334" fmla="*/ 3080712 h 4449429"/>
              <a:gd name="connsiteX335" fmla="*/ 12612246 w 18982931"/>
              <a:gd name="connsiteY335" fmla="*/ 3064799 h 4449429"/>
              <a:gd name="connsiteX336" fmla="*/ 12612246 w 18982931"/>
              <a:gd name="connsiteY336" fmla="*/ 3121633 h 4449429"/>
              <a:gd name="connsiteX337" fmla="*/ 12669079 w 18982931"/>
              <a:gd name="connsiteY337" fmla="*/ 3121633 h 4449429"/>
              <a:gd name="connsiteX338" fmla="*/ 12669079 w 18982931"/>
              <a:gd name="connsiteY338" fmla="*/ 3064799 h 4449429"/>
              <a:gd name="connsiteX339" fmla="*/ 12612246 w 18982931"/>
              <a:gd name="connsiteY339" fmla="*/ 3064799 h 4449429"/>
              <a:gd name="connsiteX340" fmla="*/ 12500191 w 18982931"/>
              <a:gd name="connsiteY340" fmla="*/ 3064799 h 4449429"/>
              <a:gd name="connsiteX341" fmla="*/ 12500191 w 18982931"/>
              <a:gd name="connsiteY341" fmla="*/ 3121633 h 4449429"/>
              <a:gd name="connsiteX342" fmla="*/ 12557025 w 18982931"/>
              <a:gd name="connsiteY342" fmla="*/ 3121633 h 4449429"/>
              <a:gd name="connsiteX343" fmla="*/ 12557025 w 18982931"/>
              <a:gd name="connsiteY343" fmla="*/ 3064799 h 4449429"/>
              <a:gd name="connsiteX344" fmla="*/ 12500191 w 18982931"/>
              <a:gd name="connsiteY344" fmla="*/ 3064799 h 4449429"/>
              <a:gd name="connsiteX345" fmla="*/ 12388137 w 18982931"/>
              <a:gd name="connsiteY345" fmla="*/ 3064799 h 4449429"/>
              <a:gd name="connsiteX346" fmla="*/ 12388137 w 18982931"/>
              <a:gd name="connsiteY346" fmla="*/ 3121633 h 4449429"/>
              <a:gd name="connsiteX347" fmla="*/ 12444971 w 18982931"/>
              <a:gd name="connsiteY347" fmla="*/ 3121633 h 4449429"/>
              <a:gd name="connsiteX348" fmla="*/ 12444971 w 18982931"/>
              <a:gd name="connsiteY348" fmla="*/ 3064799 h 4449429"/>
              <a:gd name="connsiteX349" fmla="*/ 12388137 w 18982931"/>
              <a:gd name="connsiteY349" fmla="*/ 3064799 h 4449429"/>
              <a:gd name="connsiteX350" fmla="*/ 17351339 w 18982931"/>
              <a:gd name="connsiteY350" fmla="*/ 3034782 h 4449429"/>
              <a:gd name="connsiteX351" fmla="*/ 17351339 w 18982931"/>
              <a:gd name="connsiteY351" fmla="*/ 3080482 h 4449429"/>
              <a:gd name="connsiteX352" fmla="*/ 17560187 w 18982931"/>
              <a:gd name="connsiteY352" fmla="*/ 3080482 h 4449429"/>
              <a:gd name="connsiteX353" fmla="*/ 17560187 w 18982931"/>
              <a:gd name="connsiteY353" fmla="*/ 3034782 h 4449429"/>
              <a:gd name="connsiteX354" fmla="*/ 17351339 w 18982931"/>
              <a:gd name="connsiteY354" fmla="*/ 3034782 h 4449429"/>
              <a:gd name="connsiteX355" fmla="*/ 1596781 w 18982931"/>
              <a:gd name="connsiteY355" fmla="*/ 2989080 h 4449429"/>
              <a:gd name="connsiteX356" fmla="*/ 1596781 w 18982931"/>
              <a:gd name="connsiteY356" fmla="*/ 3034780 h 4449429"/>
              <a:gd name="connsiteX357" fmla="*/ 1805629 w 18982931"/>
              <a:gd name="connsiteY357" fmla="*/ 3034780 h 4449429"/>
              <a:gd name="connsiteX358" fmla="*/ 1805629 w 18982931"/>
              <a:gd name="connsiteY358" fmla="*/ 2989080 h 4449429"/>
              <a:gd name="connsiteX359" fmla="*/ 1596781 w 18982931"/>
              <a:gd name="connsiteY359" fmla="*/ 2989080 h 4449429"/>
              <a:gd name="connsiteX360" fmla="*/ 17351339 w 18982931"/>
              <a:gd name="connsiteY360" fmla="*/ 2943153 h 4449429"/>
              <a:gd name="connsiteX361" fmla="*/ 17351339 w 18982931"/>
              <a:gd name="connsiteY361" fmla="*/ 2988853 h 4449429"/>
              <a:gd name="connsiteX362" fmla="*/ 17560187 w 18982931"/>
              <a:gd name="connsiteY362" fmla="*/ 2988853 h 4449429"/>
              <a:gd name="connsiteX363" fmla="*/ 17560187 w 18982931"/>
              <a:gd name="connsiteY363" fmla="*/ 2943153 h 4449429"/>
              <a:gd name="connsiteX364" fmla="*/ 17351339 w 18982931"/>
              <a:gd name="connsiteY364" fmla="*/ 2943153 h 4449429"/>
              <a:gd name="connsiteX365" fmla="*/ 12612246 w 18982931"/>
              <a:gd name="connsiteY365" fmla="*/ 2919511 h 4449429"/>
              <a:gd name="connsiteX366" fmla="*/ 12612246 w 18982931"/>
              <a:gd name="connsiteY366" fmla="*/ 2976345 h 4449429"/>
              <a:gd name="connsiteX367" fmla="*/ 12669079 w 18982931"/>
              <a:gd name="connsiteY367" fmla="*/ 2976345 h 4449429"/>
              <a:gd name="connsiteX368" fmla="*/ 12669079 w 18982931"/>
              <a:gd name="connsiteY368" fmla="*/ 2919511 h 4449429"/>
              <a:gd name="connsiteX369" fmla="*/ 12612246 w 18982931"/>
              <a:gd name="connsiteY369" fmla="*/ 2919511 h 4449429"/>
              <a:gd name="connsiteX370" fmla="*/ 12500191 w 18982931"/>
              <a:gd name="connsiteY370" fmla="*/ 2919511 h 4449429"/>
              <a:gd name="connsiteX371" fmla="*/ 12500191 w 18982931"/>
              <a:gd name="connsiteY371" fmla="*/ 2976345 h 4449429"/>
              <a:gd name="connsiteX372" fmla="*/ 12557025 w 18982931"/>
              <a:gd name="connsiteY372" fmla="*/ 2976345 h 4449429"/>
              <a:gd name="connsiteX373" fmla="*/ 12557025 w 18982931"/>
              <a:gd name="connsiteY373" fmla="*/ 2919511 h 4449429"/>
              <a:gd name="connsiteX374" fmla="*/ 12500191 w 18982931"/>
              <a:gd name="connsiteY374" fmla="*/ 2919511 h 4449429"/>
              <a:gd name="connsiteX375" fmla="*/ 12388137 w 18982931"/>
              <a:gd name="connsiteY375" fmla="*/ 2919511 h 4449429"/>
              <a:gd name="connsiteX376" fmla="*/ 12388137 w 18982931"/>
              <a:gd name="connsiteY376" fmla="*/ 2976345 h 4449429"/>
              <a:gd name="connsiteX377" fmla="*/ 12444971 w 18982931"/>
              <a:gd name="connsiteY377" fmla="*/ 2976345 h 4449429"/>
              <a:gd name="connsiteX378" fmla="*/ 12444971 w 18982931"/>
              <a:gd name="connsiteY378" fmla="*/ 2919511 h 4449429"/>
              <a:gd name="connsiteX379" fmla="*/ 12388137 w 18982931"/>
              <a:gd name="connsiteY379" fmla="*/ 2919511 h 4449429"/>
              <a:gd name="connsiteX380" fmla="*/ 1596781 w 18982931"/>
              <a:gd name="connsiteY380" fmla="*/ 2897450 h 4449429"/>
              <a:gd name="connsiteX381" fmla="*/ 1596781 w 18982931"/>
              <a:gd name="connsiteY381" fmla="*/ 2943150 h 4449429"/>
              <a:gd name="connsiteX382" fmla="*/ 1805629 w 18982931"/>
              <a:gd name="connsiteY382" fmla="*/ 2943150 h 4449429"/>
              <a:gd name="connsiteX383" fmla="*/ 1805629 w 18982931"/>
              <a:gd name="connsiteY383" fmla="*/ 2897450 h 4449429"/>
              <a:gd name="connsiteX384" fmla="*/ 1596781 w 18982931"/>
              <a:gd name="connsiteY384" fmla="*/ 2897450 h 4449429"/>
              <a:gd name="connsiteX385" fmla="*/ 17351339 w 18982931"/>
              <a:gd name="connsiteY385" fmla="*/ 2851522 h 4449429"/>
              <a:gd name="connsiteX386" fmla="*/ 17351339 w 18982931"/>
              <a:gd name="connsiteY386" fmla="*/ 2897223 h 4449429"/>
              <a:gd name="connsiteX387" fmla="*/ 17560187 w 18982931"/>
              <a:gd name="connsiteY387" fmla="*/ 2897223 h 4449429"/>
              <a:gd name="connsiteX388" fmla="*/ 17560187 w 18982931"/>
              <a:gd name="connsiteY388" fmla="*/ 2851522 h 4449429"/>
              <a:gd name="connsiteX389" fmla="*/ 17351339 w 18982931"/>
              <a:gd name="connsiteY389" fmla="*/ 2851522 h 4449429"/>
              <a:gd name="connsiteX390" fmla="*/ 1596781 w 18982931"/>
              <a:gd name="connsiteY390" fmla="*/ 2805821 h 4449429"/>
              <a:gd name="connsiteX391" fmla="*/ 1596781 w 18982931"/>
              <a:gd name="connsiteY391" fmla="*/ 2851521 h 4449429"/>
              <a:gd name="connsiteX392" fmla="*/ 1805629 w 18982931"/>
              <a:gd name="connsiteY392" fmla="*/ 2851521 h 4449429"/>
              <a:gd name="connsiteX393" fmla="*/ 1805629 w 18982931"/>
              <a:gd name="connsiteY393" fmla="*/ 2805821 h 4449429"/>
              <a:gd name="connsiteX394" fmla="*/ 1596781 w 18982931"/>
              <a:gd name="connsiteY394" fmla="*/ 2805821 h 4449429"/>
              <a:gd name="connsiteX395" fmla="*/ 1596781 w 18982931"/>
              <a:gd name="connsiteY395" fmla="*/ 2714192 h 4449429"/>
              <a:gd name="connsiteX396" fmla="*/ 1596781 w 18982931"/>
              <a:gd name="connsiteY396" fmla="*/ 2759892 h 4449429"/>
              <a:gd name="connsiteX397" fmla="*/ 1805629 w 18982931"/>
              <a:gd name="connsiteY397" fmla="*/ 2759892 h 4449429"/>
              <a:gd name="connsiteX398" fmla="*/ 1805629 w 18982931"/>
              <a:gd name="connsiteY398" fmla="*/ 2714192 h 4449429"/>
              <a:gd name="connsiteX399" fmla="*/ 1596781 w 18982931"/>
              <a:gd name="connsiteY399" fmla="*/ 2714192 h 4449429"/>
              <a:gd name="connsiteX400" fmla="*/ 4422120 w 18982931"/>
              <a:gd name="connsiteY400" fmla="*/ 2688604 h 4449429"/>
              <a:gd name="connsiteX401" fmla="*/ 4422120 w 18982931"/>
              <a:gd name="connsiteY401" fmla="*/ 2851522 h 4449429"/>
              <a:gd name="connsiteX402" fmla="*/ 4459897 w 18982931"/>
              <a:gd name="connsiteY402" fmla="*/ 2851522 h 4449429"/>
              <a:gd name="connsiteX403" fmla="*/ 4459897 w 18982931"/>
              <a:gd name="connsiteY403" fmla="*/ 2688604 h 4449429"/>
              <a:gd name="connsiteX404" fmla="*/ 4422120 w 18982931"/>
              <a:gd name="connsiteY404" fmla="*/ 2688604 h 4449429"/>
              <a:gd name="connsiteX405" fmla="*/ 4346370 w 18982931"/>
              <a:gd name="connsiteY405" fmla="*/ 2688604 h 4449429"/>
              <a:gd name="connsiteX406" fmla="*/ 4346370 w 18982931"/>
              <a:gd name="connsiteY406" fmla="*/ 2851522 h 4449429"/>
              <a:gd name="connsiteX407" fmla="*/ 4384149 w 18982931"/>
              <a:gd name="connsiteY407" fmla="*/ 2851522 h 4449429"/>
              <a:gd name="connsiteX408" fmla="*/ 4384149 w 18982931"/>
              <a:gd name="connsiteY408" fmla="*/ 2688604 h 4449429"/>
              <a:gd name="connsiteX409" fmla="*/ 4346370 w 18982931"/>
              <a:gd name="connsiteY409" fmla="*/ 2688604 h 4449429"/>
              <a:gd name="connsiteX410" fmla="*/ 4270624 w 18982931"/>
              <a:gd name="connsiteY410" fmla="*/ 2688604 h 4449429"/>
              <a:gd name="connsiteX411" fmla="*/ 4270624 w 18982931"/>
              <a:gd name="connsiteY411" fmla="*/ 2851522 h 4449429"/>
              <a:gd name="connsiteX412" fmla="*/ 4308407 w 18982931"/>
              <a:gd name="connsiteY412" fmla="*/ 2851522 h 4449429"/>
              <a:gd name="connsiteX413" fmla="*/ 4308407 w 18982931"/>
              <a:gd name="connsiteY413" fmla="*/ 2688604 h 4449429"/>
              <a:gd name="connsiteX414" fmla="*/ 4270624 w 18982931"/>
              <a:gd name="connsiteY414" fmla="*/ 2688604 h 4449429"/>
              <a:gd name="connsiteX415" fmla="*/ 4194881 w 18982931"/>
              <a:gd name="connsiteY415" fmla="*/ 2688604 h 4449429"/>
              <a:gd name="connsiteX416" fmla="*/ 4194881 w 18982931"/>
              <a:gd name="connsiteY416" fmla="*/ 2851522 h 4449429"/>
              <a:gd name="connsiteX417" fmla="*/ 4232658 w 18982931"/>
              <a:gd name="connsiteY417" fmla="*/ 2851522 h 4449429"/>
              <a:gd name="connsiteX418" fmla="*/ 4232658 w 18982931"/>
              <a:gd name="connsiteY418" fmla="*/ 2688604 h 4449429"/>
              <a:gd name="connsiteX419" fmla="*/ 4194881 w 18982931"/>
              <a:gd name="connsiteY419" fmla="*/ 2688604 h 4449429"/>
              <a:gd name="connsiteX420" fmla="*/ 4119132 w 18982931"/>
              <a:gd name="connsiteY420" fmla="*/ 2688604 h 4449429"/>
              <a:gd name="connsiteX421" fmla="*/ 4119132 w 18982931"/>
              <a:gd name="connsiteY421" fmla="*/ 2851522 h 4449429"/>
              <a:gd name="connsiteX422" fmla="*/ 4156909 w 18982931"/>
              <a:gd name="connsiteY422" fmla="*/ 2851522 h 4449429"/>
              <a:gd name="connsiteX423" fmla="*/ 4156909 w 18982931"/>
              <a:gd name="connsiteY423" fmla="*/ 2688604 h 4449429"/>
              <a:gd name="connsiteX424" fmla="*/ 4119132 w 18982931"/>
              <a:gd name="connsiteY424" fmla="*/ 2688604 h 4449429"/>
              <a:gd name="connsiteX425" fmla="*/ 4043383 w 18982931"/>
              <a:gd name="connsiteY425" fmla="*/ 2688604 h 4449429"/>
              <a:gd name="connsiteX426" fmla="*/ 4043383 w 18982931"/>
              <a:gd name="connsiteY426" fmla="*/ 2851522 h 4449429"/>
              <a:gd name="connsiteX427" fmla="*/ 4081160 w 18982931"/>
              <a:gd name="connsiteY427" fmla="*/ 2851522 h 4449429"/>
              <a:gd name="connsiteX428" fmla="*/ 4081160 w 18982931"/>
              <a:gd name="connsiteY428" fmla="*/ 2688604 h 4449429"/>
              <a:gd name="connsiteX429" fmla="*/ 4043383 w 18982931"/>
              <a:gd name="connsiteY429" fmla="*/ 2688604 h 4449429"/>
              <a:gd name="connsiteX430" fmla="*/ 3967636 w 18982931"/>
              <a:gd name="connsiteY430" fmla="*/ 2688604 h 4449429"/>
              <a:gd name="connsiteX431" fmla="*/ 3967636 w 18982931"/>
              <a:gd name="connsiteY431" fmla="*/ 2851522 h 4449429"/>
              <a:gd name="connsiteX432" fmla="*/ 4005415 w 18982931"/>
              <a:gd name="connsiteY432" fmla="*/ 2851522 h 4449429"/>
              <a:gd name="connsiteX433" fmla="*/ 4005415 w 18982931"/>
              <a:gd name="connsiteY433" fmla="*/ 2688604 h 4449429"/>
              <a:gd name="connsiteX434" fmla="*/ 3967636 w 18982931"/>
              <a:gd name="connsiteY434" fmla="*/ 2688604 h 4449429"/>
              <a:gd name="connsiteX435" fmla="*/ 3891895 w 18982931"/>
              <a:gd name="connsiteY435" fmla="*/ 2688604 h 4449429"/>
              <a:gd name="connsiteX436" fmla="*/ 3891895 w 18982931"/>
              <a:gd name="connsiteY436" fmla="*/ 2851522 h 4449429"/>
              <a:gd name="connsiteX437" fmla="*/ 3929672 w 18982931"/>
              <a:gd name="connsiteY437" fmla="*/ 2851522 h 4449429"/>
              <a:gd name="connsiteX438" fmla="*/ 3929672 w 18982931"/>
              <a:gd name="connsiteY438" fmla="*/ 2688604 h 4449429"/>
              <a:gd name="connsiteX439" fmla="*/ 3891895 w 18982931"/>
              <a:gd name="connsiteY439" fmla="*/ 2688604 h 4449429"/>
              <a:gd name="connsiteX440" fmla="*/ 15043403 w 18982931"/>
              <a:gd name="connsiteY440" fmla="*/ 2685661 h 4449429"/>
              <a:gd name="connsiteX441" fmla="*/ 15043403 w 18982931"/>
              <a:gd name="connsiteY441" fmla="*/ 2894508 h 4449429"/>
              <a:gd name="connsiteX442" fmla="*/ 15089105 w 18982931"/>
              <a:gd name="connsiteY442" fmla="*/ 2894508 h 4449429"/>
              <a:gd name="connsiteX443" fmla="*/ 15089105 w 18982931"/>
              <a:gd name="connsiteY443" fmla="*/ 2685661 h 4449429"/>
              <a:gd name="connsiteX444" fmla="*/ 15043403 w 18982931"/>
              <a:gd name="connsiteY444" fmla="*/ 2685661 h 4449429"/>
              <a:gd name="connsiteX445" fmla="*/ 14951773 w 18982931"/>
              <a:gd name="connsiteY445" fmla="*/ 2685661 h 4449429"/>
              <a:gd name="connsiteX446" fmla="*/ 14951773 w 18982931"/>
              <a:gd name="connsiteY446" fmla="*/ 2894508 h 4449429"/>
              <a:gd name="connsiteX447" fmla="*/ 14997475 w 18982931"/>
              <a:gd name="connsiteY447" fmla="*/ 2894508 h 4449429"/>
              <a:gd name="connsiteX448" fmla="*/ 14997475 w 18982931"/>
              <a:gd name="connsiteY448" fmla="*/ 2685661 h 4449429"/>
              <a:gd name="connsiteX449" fmla="*/ 14951773 w 18982931"/>
              <a:gd name="connsiteY449" fmla="*/ 2685661 h 4449429"/>
              <a:gd name="connsiteX450" fmla="*/ 14860145 w 18982931"/>
              <a:gd name="connsiteY450" fmla="*/ 2685661 h 4449429"/>
              <a:gd name="connsiteX451" fmla="*/ 14860145 w 18982931"/>
              <a:gd name="connsiteY451" fmla="*/ 2894508 h 4449429"/>
              <a:gd name="connsiteX452" fmla="*/ 14905844 w 18982931"/>
              <a:gd name="connsiteY452" fmla="*/ 2894508 h 4449429"/>
              <a:gd name="connsiteX453" fmla="*/ 14905844 w 18982931"/>
              <a:gd name="connsiteY453" fmla="*/ 2685661 h 4449429"/>
              <a:gd name="connsiteX454" fmla="*/ 14860145 w 18982931"/>
              <a:gd name="connsiteY454" fmla="*/ 2685661 h 4449429"/>
              <a:gd name="connsiteX455" fmla="*/ 14768515 w 18982931"/>
              <a:gd name="connsiteY455" fmla="*/ 2685661 h 4449429"/>
              <a:gd name="connsiteX456" fmla="*/ 14768515 w 18982931"/>
              <a:gd name="connsiteY456" fmla="*/ 2894508 h 4449429"/>
              <a:gd name="connsiteX457" fmla="*/ 14814217 w 18982931"/>
              <a:gd name="connsiteY457" fmla="*/ 2894508 h 4449429"/>
              <a:gd name="connsiteX458" fmla="*/ 14814217 w 18982931"/>
              <a:gd name="connsiteY458" fmla="*/ 2685661 h 4449429"/>
              <a:gd name="connsiteX459" fmla="*/ 14768515 w 18982931"/>
              <a:gd name="connsiteY459" fmla="*/ 2685661 h 4449429"/>
              <a:gd name="connsiteX460" fmla="*/ 14676884 w 18982931"/>
              <a:gd name="connsiteY460" fmla="*/ 2685661 h 4449429"/>
              <a:gd name="connsiteX461" fmla="*/ 14676884 w 18982931"/>
              <a:gd name="connsiteY461" fmla="*/ 2894508 h 4449429"/>
              <a:gd name="connsiteX462" fmla="*/ 14722586 w 18982931"/>
              <a:gd name="connsiteY462" fmla="*/ 2894508 h 4449429"/>
              <a:gd name="connsiteX463" fmla="*/ 14722586 w 18982931"/>
              <a:gd name="connsiteY463" fmla="*/ 2685661 h 4449429"/>
              <a:gd name="connsiteX464" fmla="*/ 14676884 w 18982931"/>
              <a:gd name="connsiteY464" fmla="*/ 2685661 h 4449429"/>
              <a:gd name="connsiteX465" fmla="*/ 14585255 w 18982931"/>
              <a:gd name="connsiteY465" fmla="*/ 2685661 h 4449429"/>
              <a:gd name="connsiteX466" fmla="*/ 14585255 w 18982931"/>
              <a:gd name="connsiteY466" fmla="*/ 2894508 h 4449429"/>
              <a:gd name="connsiteX467" fmla="*/ 14630955 w 18982931"/>
              <a:gd name="connsiteY467" fmla="*/ 2894508 h 4449429"/>
              <a:gd name="connsiteX468" fmla="*/ 14630955 w 18982931"/>
              <a:gd name="connsiteY468" fmla="*/ 2685661 h 4449429"/>
              <a:gd name="connsiteX469" fmla="*/ 14585255 w 18982931"/>
              <a:gd name="connsiteY469" fmla="*/ 2685661 h 4449429"/>
              <a:gd name="connsiteX470" fmla="*/ 14493625 w 18982931"/>
              <a:gd name="connsiteY470" fmla="*/ 2685661 h 4449429"/>
              <a:gd name="connsiteX471" fmla="*/ 14493625 w 18982931"/>
              <a:gd name="connsiteY471" fmla="*/ 2894508 h 4449429"/>
              <a:gd name="connsiteX472" fmla="*/ 14539325 w 18982931"/>
              <a:gd name="connsiteY472" fmla="*/ 2894508 h 4449429"/>
              <a:gd name="connsiteX473" fmla="*/ 14539325 w 18982931"/>
              <a:gd name="connsiteY473" fmla="*/ 2685661 h 4449429"/>
              <a:gd name="connsiteX474" fmla="*/ 14493625 w 18982931"/>
              <a:gd name="connsiteY474" fmla="*/ 2685661 h 4449429"/>
              <a:gd name="connsiteX475" fmla="*/ 2875284 w 18982931"/>
              <a:gd name="connsiteY475" fmla="*/ 2661196 h 4449429"/>
              <a:gd name="connsiteX476" fmla="*/ 2875284 w 18982931"/>
              <a:gd name="connsiteY476" fmla="*/ 3265443 h 4449429"/>
              <a:gd name="connsiteX477" fmla="*/ 2913063 w 18982931"/>
              <a:gd name="connsiteY477" fmla="*/ 3265443 h 4449429"/>
              <a:gd name="connsiteX478" fmla="*/ 2913063 w 18982931"/>
              <a:gd name="connsiteY478" fmla="*/ 2661196 h 4449429"/>
              <a:gd name="connsiteX479" fmla="*/ 2875284 w 18982931"/>
              <a:gd name="connsiteY479" fmla="*/ 2661196 h 4449429"/>
              <a:gd name="connsiteX480" fmla="*/ 2769698 w 18982931"/>
              <a:gd name="connsiteY480" fmla="*/ 2661196 h 4449429"/>
              <a:gd name="connsiteX481" fmla="*/ 2769698 w 18982931"/>
              <a:gd name="connsiteY481" fmla="*/ 3265443 h 4449429"/>
              <a:gd name="connsiteX482" fmla="*/ 2807479 w 18982931"/>
              <a:gd name="connsiteY482" fmla="*/ 3265443 h 4449429"/>
              <a:gd name="connsiteX483" fmla="*/ 2807479 w 18982931"/>
              <a:gd name="connsiteY483" fmla="*/ 2661196 h 4449429"/>
              <a:gd name="connsiteX484" fmla="*/ 2769698 w 18982931"/>
              <a:gd name="connsiteY484" fmla="*/ 2661196 h 4449429"/>
              <a:gd name="connsiteX485" fmla="*/ 2664114 w 18982931"/>
              <a:gd name="connsiteY485" fmla="*/ 2661196 h 4449429"/>
              <a:gd name="connsiteX486" fmla="*/ 2664114 w 18982931"/>
              <a:gd name="connsiteY486" fmla="*/ 3265443 h 4449429"/>
              <a:gd name="connsiteX487" fmla="*/ 2701891 w 18982931"/>
              <a:gd name="connsiteY487" fmla="*/ 3265443 h 4449429"/>
              <a:gd name="connsiteX488" fmla="*/ 2701891 w 18982931"/>
              <a:gd name="connsiteY488" fmla="*/ 2661196 h 4449429"/>
              <a:gd name="connsiteX489" fmla="*/ 2664114 w 18982931"/>
              <a:gd name="connsiteY489" fmla="*/ 2661196 h 4449429"/>
              <a:gd name="connsiteX490" fmla="*/ 2558534 w 18982931"/>
              <a:gd name="connsiteY490" fmla="*/ 2661196 h 4449429"/>
              <a:gd name="connsiteX491" fmla="*/ 2558534 w 18982931"/>
              <a:gd name="connsiteY491" fmla="*/ 3265443 h 4449429"/>
              <a:gd name="connsiteX492" fmla="*/ 2596306 w 18982931"/>
              <a:gd name="connsiteY492" fmla="*/ 3265443 h 4449429"/>
              <a:gd name="connsiteX493" fmla="*/ 2596306 w 18982931"/>
              <a:gd name="connsiteY493" fmla="*/ 2661196 h 4449429"/>
              <a:gd name="connsiteX494" fmla="*/ 2558534 w 18982931"/>
              <a:gd name="connsiteY494" fmla="*/ 2661196 h 4449429"/>
              <a:gd name="connsiteX495" fmla="*/ 2980870 w 18982931"/>
              <a:gd name="connsiteY495" fmla="*/ 2661194 h 4449429"/>
              <a:gd name="connsiteX496" fmla="*/ 2980870 w 18982931"/>
              <a:gd name="connsiteY496" fmla="*/ 3265442 h 4449429"/>
              <a:gd name="connsiteX497" fmla="*/ 3018648 w 18982931"/>
              <a:gd name="connsiteY497" fmla="*/ 3265442 h 4449429"/>
              <a:gd name="connsiteX498" fmla="*/ 3018648 w 18982931"/>
              <a:gd name="connsiteY498" fmla="*/ 2661194 h 4449429"/>
              <a:gd name="connsiteX499" fmla="*/ 2980870 w 18982931"/>
              <a:gd name="connsiteY499" fmla="*/ 2661194 h 4449429"/>
              <a:gd name="connsiteX500" fmla="*/ 16374516 w 18982931"/>
              <a:gd name="connsiteY500" fmla="*/ 2632791 h 4449429"/>
              <a:gd name="connsiteX501" fmla="*/ 16374516 w 18982931"/>
              <a:gd name="connsiteY501" fmla="*/ 3237039 h 4449429"/>
              <a:gd name="connsiteX502" fmla="*/ 16412296 w 18982931"/>
              <a:gd name="connsiteY502" fmla="*/ 3237039 h 4449429"/>
              <a:gd name="connsiteX503" fmla="*/ 16412296 w 18982931"/>
              <a:gd name="connsiteY503" fmla="*/ 2632791 h 4449429"/>
              <a:gd name="connsiteX504" fmla="*/ 16374516 w 18982931"/>
              <a:gd name="connsiteY504" fmla="*/ 2632791 h 4449429"/>
              <a:gd name="connsiteX505" fmla="*/ 16268931 w 18982931"/>
              <a:gd name="connsiteY505" fmla="*/ 2632791 h 4449429"/>
              <a:gd name="connsiteX506" fmla="*/ 16268931 w 18982931"/>
              <a:gd name="connsiteY506" fmla="*/ 3237039 h 4449429"/>
              <a:gd name="connsiteX507" fmla="*/ 16306709 w 18982931"/>
              <a:gd name="connsiteY507" fmla="*/ 3237039 h 4449429"/>
              <a:gd name="connsiteX508" fmla="*/ 16306709 w 18982931"/>
              <a:gd name="connsiteY508" fmla="*/ 2632791 h 4449429"/>
              <a:gd name="connsiteX509" fmla="*/ 16268931 w 18982931"/>
              <a:gd name="connsiteY509" fmla="*/ 2632791 h 4449429"/>
              <a:gd name="connsiteX510" fmla="*/ 16163344 w 18982931"/>
              <a:gd name="connsiteY510" fmla="*/ 2632791 h 4449429"/>
              <a:gd name="connsiteX511" fmla="*/ 16163344 w 18982931"/>
              <a:gd name="connsiteY511" fmla="*/ 3237039 h 4449429"/>
              <a:gd name="connsiteX512" fmla="*/ 16201125 w 18982931"/>
              <a:gd name="connsiteY512" fmla="*/ 3237039 h 4449429"/>
              <a:gd name="connsiteX513" fmla="*/ 16201125 w 18982931"/>
              <a:gd name="connsiteY513" fmla="*/ 2632791 h 4449429"/>
              <a:gd name="connsiteX514" fmla="*/ 16163344 w 18982931"/>
              <a:gd name="connsiteY514" fmla="*/ 2632791 h 4449429"/>
              <a:gd name="connsiteX515" fmla="*/ 16057760 w 18982931"/>
              <a:gd name="connsiteY515" fmla="*/ 2632791 h 4449429"/>
              <a:gd name="connsiteX516" fmla="*/ 16057760 w 18982931"/>
              <a:gd name="connsiteY516" fmla="*/ 3237039 h 4449429"/>
              <a:gd name="connsiteX517" fmla="*/ 16095537 w 18982931"/>
              <a:gd name="connsiteY517" fmla="*/ 3237039 h 4449429"/>
              <a:gd name="connsiteX518" fmla="*/ 16095537 w 18982931"/>
              <a:gd name="connsiteY518" fmla="*/ 2632791 h 4449429"/>
              <a:gd name="connsiteX519" fmla="*/ 16057760 w 18982931"/>
              <a:gd name="connsiteY519" fmla="*/ 2632791 h 4449429"/>
              <a:gd name="connsiteX520" fmla="*/ 16480103 w 18982931"/>
              <a:gd name="connsiteY520" fmla="*/ 2632790 h 4449429"/>
              <a:gd name="connsiteX521" fmla="*/ 16480103 w 18982931"/>
              <a:gd name="connsiteY521" fmla="*/ 3237037 h 4449429"/>
              <a:gd name="connsiteX522" fmla="*/ 16517880 w 18982931"/>
              <a:gd name="connsiteY522" fmla="*/ 3237037 h 4449429"/>
              <a:gd name="connsiteX523" fmla="*/ 16517880 w 18982931"/>
              <a:gd name="connsiteY523" fmla="*/ 2632790 h 4449429"/>
              <a:gd name="connsiteX524" fmla="*/ 16480103 w 18982931"/>
              <a:gd name="connsiteY524" fmla="*/ 2632790 h 4449429"/>
              <a:gd name="connsiteX525" fmla="*/ 1596781 w 18982931"/>
              <a:gd name="connsiteY525" fmla="*/ 2622561 h 4449429"/>
              <a:gd name="connsiteX526" fmla="*/ 1596781 w 18982931"/>
              <a:gd name="connsiteY526" fmla="*/ 2668261 h 4449429"/>
              <a:gd name="connsiteX527" fmla="*/ 1805629 w 18982931"/>
              <a:gd name="connsiteY527" fmla="*/ 2668261 h 4449429"/>
              <a:gd name="connsiteX528" fmla="*/ 1805629 w 18982931"/>
              <a:gd name="connsiteY528" fmla="*/ 2622561 h 4449429"/>
              <a:gd name="connsiteX529" fmla="*/ 1596781 w 18982931"/>
              <a:gd name="connsiteY529" fmla="*/ 2622561 h 4449429"/>
              <a:gd name="connsiteX530" fmla="*/ 1596781 w 18982931"/>
              <a:gd name="connsiteY530" fmla="*/ 2530932 h 4449429"/>
              <a:gd name="connsiteX531" fmla="*/ 1596781 w 18982931"/>
              <a:gd name="connsiteY531" fmla="*/ 2576632 h 4449429"/>
              <a:gd name="connsiteX532" fmla="*/ 1805629 w 18982931"/>
              <a:gd name="connsiteY532" fmla="*/ 2576632 h 4449429"/>
              <a:gd name="connsiteX533" fmla="*/ 1805629 w 18982931"/>
              <a:gd name="connsiteY533" fmla="*/ 2530932 h 4449429"/>
              <a:gd name="connsiteX534" fmla="*/ 1596781 w 18982931"/>
              <a:gd name="connsiteY534" fmla="*/ 2530932 h 4449429"/>
              <a:gd name="connsiteX535" fmla="*/ 1596781 w 18982931"/>
              <a:gd name="connsiteY535" fmla="*/ 2439301 h 4449429"/>
              <a:gd name="connsiteX536" fmla="*/ 1596781 w 18982931"/>
              <a:gd name="connsiteY536" fmla="*/ 2485002 h 4449429"/>
              <a:gd name="connsiteX537" fmla="*/ 1805629 w 18982931"/>
              <a:gd name="connsiteY537" fmla="*/ 2485002 h 4449429"/>
              <a:gd name="connsiteX538" fmla="*/ 1805629 w 18982931"/>
              <a:gd name="connsiteY538" fmla="*/ 2439301 h 4449429"/>
              <a:gd name="connsiteX539" fmla="*/ 1596781 w 18982931"/>
              <a:gd name="connsiteY539" fmla="*/ 2439301 h 4449429"/>
              <a:gd name="connsiteX540" fmla="*/ 17217171 w 18982931"/>
              <a:gd name="connsiteY540" fmla="*/ 2397981 h 4449429"/>
              <a:gd name="connsiteX541" fmla="*/ 17217171 w 18982931"/>
              <a:gd name="connsiteY541" fmla="*/ 2434557 h 4449429"/>
              <a:gd name="connsiteX542" fmla="*/ 17582931 w 18982931"/>
              <a:gd name="connsiteY542" fmla="*/ 2434557 h 4449429"/>
              <a:gd name="connsiteX543" fmla="*/ 17582931 w 18982931"/>
              <a:gd name="connsiteY543" fmla="*/ 2397981 h 4449429"/>
              <a:gd name="connsiteX544" fmla="*/ 17217171 w 18982931"/>
              <a:gd name="connsiteY544" fmla="*/ 2397981 h 4449429"/>
              <a:gd name="connsiteX545" fmla="*/ 9762349 w 18982931"/>
              <a:gd name="connsiteY545" fmla="*/ 2057780 h 4449429"/>
              <a:gd name="connsiteX546" fmla="*/ 9762349 w 18982931"/>
              <a:gd name="connsiteY546" fmla="*/ 2266627 h 4449429"/>
              <a:gd name="connsiteX547" fmla="*/ 9808049 w 18982931"/>
              <a:gd name="connsiteY547" fmla="*/ 2266627 h 4449429"/>
              <a:gd name="connsiteX548" fmla="*/ 9808049 w 18982931"/>
              <a:gd name="connsiteY548" fmla="*/ 2057780 h 4449429"/>
              <a:gd name="connsiteX549" fmla="*/ 9762349 w 18982931"/>
              <a:gd name="connsiteY549" fmla="*/ 2057780 h 4449429"/>
              <a:gd name="connsiteX550" fmla="*/ 9670720 w 18982931"/>
              <a:gd name="connsiteY550" fmla="*/ 2057780 h 4449429"/>
              <a:gd name="connsiteX551" fmla="*/ 9670720 w 18982931"/>
              <a:gd name="connsiteY551" fmla="*/ 2266627 h 4449429"/>
              <a:gd name="connsiteX552" fmla="*/ 9716420 w 18982931"/>
              <a:gd name="connsiteY552" fmla="*/ 2266627 h 4449429"/>
              <a:gd name="connsiteX553" fmla="*/ 9716420 w 18982931"/>
              <a:gd name="connsiteY553" fmla="*/ 2057780 h 4449429"/>
              <a:gd name="connsiteX554" fmla="*/ 9670720 w 18982931"/>
              <a:gd name="connsiteY554" fmla="*/ 2057780 h 4449429"/>
              <a:gd name="connsiteX555" fmla="*/ 9579089 w 18982931"/>
              <a:gd name="connsiteY555" fmla="*/ 2057780 h 4449429"/>
              <a:gd name="connsiteX556" fmla="*/ 9579089 w 18982931"/>
              <a:gd name="connsiteY556" fmla="*/ 2266627 h 4449429"/>
              <a:gd name="connsiteX557" fmla="*/ 9624790 w 18982931"/>
              <a:gd name="connsiteY557" fmla="*/ 2266627 h 4449429"/>
              <a:gd name="connsiteX558" fmla="*/ 9624790 w 18982931"/>
              <a:gd name="connsiteY558" fmla="*/ 2057780 h 4449429"/>
              <a:gd name="connsiteX559" fmla="*/ 9579089 w 18982931"/>
              <a:gd name="connsiteY559" fmla="*/ 2057780 h 4449429"/>
              <a:gd name="connsiteX560" fmla="*/ 9487461 w 18982931"/>
              <a:gd name="connsiteY560" fmla="*/ 2057780 h 4449429"/>
              <a:gd name="connsiteX561" fmla="*/ 9487461 w 18982931"/>
              <a:gd name="connsiteY561" fmla="*/ 2266627 h 4449429"/>
              <a:gd name="connsiteX562" fmla="*/ 9533161 w 18982931"/>
              <a:gd name="connsiteY562" fmla="*/ 2266627 h 4449429"/>
              <a:gd name="connsiteX563" fmla="*/ 9533161 w 18982931"/>
              <a:gd name="connsiteY563" fmla="*/ 2057780 h 4449429"/>
              <a:gd name="connsiteX564" fmla="*/ 9487461 w 18982931"/>
              <a:gd name="connsiteY564" fmla="*/ 2057780 h 4449429"/>
              <a:gd name="connsiteX565" fmla="*/ 9395836 w 18982931"/>
              <a:gd name="connsiteY565" fmla="*/ 2057780 h 4449429"/>
              <a:gd name="connsiteX566" fmla="*/ 9395836 w 18982931"/>
              <a:gd name="connsiteY566" fmla="*/ 2266627 h 4449429"/>
              <a:gd name="connsiteX567" fmla="*/ 9441534 w 18982931"/>
              <a:gd name="connsiteY567" fmla="*/ 2266627 h 4449429"/>
              <a:gd name="connsiteX568" fmla="*/ 9441534 w 18982931"/>
              <a:gd name="connsiteY568" fmla="*/ 2057780 h 4449429"/>
              <a:gd name="connsiteX569" fmla="*/ 9395836 w 18982931"/>
              <a:gd name="connsiteY569" fmla="*/ 2057780 h 4449429"/>
              <a:gd name="connsiteX570" fmla="*/ 9304202 w 18982931"/>
              <a:gd name="connsiteY570" fmla="*/ 2057780 h 4449429"/>
              <a:gd name="connsiteX571" fmla="*/ 9304202 w 18982931"/>
              <a:gd name="connsiteY571" fmla="*/ 2266627 h 4449429"/>
              <a:gd name="connsiteX572" fmla="*/ 9349902 w 18982931"/>
              <a:gd name="connsiteY572" fmla="*/ 2266627 h 4449429"/>
              <a:gd name="connsiteX573" fmla="*/ 9349902 w 18982931"/>
              <a:gd name="connsiteY573" fmla="*/ 2057780 h 4449429"/>
              <a:gd name="connsiteX574" fmla="*/ 9304202 w 18982931"/>
              <a:gd name="connsiteY574" fmla="*/ 2057780 h 4449429"/>
              <a:gd name="connsiteX575" fmla="*/ 9212570 w 18982931"/>
              <a:gd name="connsiteY575" fmla="*/ 2057780 h 4449429"/>
              <a:gd name="connsiteX576" fmla="*/ 9212570 w 18982931"/>
              <a:gd name="connsiteY576" fmla="*/ 2266627 h 4449429"/>
              <a:gd name="connsiteX577" fmla="*/ 9258270 w 18982931"/>
              <a:gd name="connsiteY577" fmla="*/ 2266627 h 4449429"/>
              <a:gd name="connsiteX578" fmla="*/ 9258270 w 18982931"/>
              <a:gd name="connsiteY578" fmla="*/ 2057780 h 4449429"/>
              <a:gd name="connsiteX579" fmla="*/ 9212570 w 18982931"/>
              <a:gd name="connsiteY579" fmla="*/ 2057780 h 4449429"/>
              <a:gd name="connsiteX580" fmla="*/ 14092702 w 18982931"/>
              <a:gd name="connsiteY580" fmla="*/ 1859157 h 4449429"/>
              <a:gd name="connsiteX581" fmla="*/ 14092702 w 18982931"/>
              <a:gd name="connsiteY581" fmla="*/ 1895733 h 4449429"/>
              <a:gd name="connsiteX582" fmla="*/ 14458462 w 18982931"/>
              <a:gd name="connsiteY582" fmla="*/ 1895733 h 4449429"/>
              <a:gd name="connsiteX583" fmla="*/ 14458462 w 18982931"/>
              <a:gd name="connsiteY583" fmla="*/ 1859157 h 4449429"/>
              <a:gd name="connsiteX584" fmla="*/ 14092702 w 18982931"/>
              <a:gd name="connsiteY584" fmla="*/ 1859157 h 4449429"/>
              <a:gd name="connsiteX585" fmla="*/ 17871603 w 18982931"/>
              <a:gd name="connsiteY585" fmla="*/ 1806939 h 4449429"/>
              <a:gd name="connsiteX586" fmla="*/ 17871603 w 18982931"/>
              <a:gd name="connsiteY586" fmla="*/ 1809649 h 4449429"/>
              <a:gd name="connsiteX587" fmla="*/ 17871627 w 18982931"/>
              <a:gd name="connsiteY587" fmla="*/ 1809649 h 4449429"/>
              <a:gd name="connsiteX588" fmla="*/ 17871603 w 18982931"/>
              <a:gd name="connsiteY588" fmla="*/ 1806939 h 4449429"/>
              <a:gd name="connsiteX589" fmla="*/ 18172695 w 18982931"/>
              <a:gd name="connsiteY589" fmla="*/ 1733739 h 4449429"/>
              <a:gd name="connsiteX590" fmla="*/ 18172695 w 18982931"/>
              <a:gd name="connsiteY590" fmla="*/ 1870899 h 4449429"/>
              <a:gd name="connsiteX591" fmla="*/ 18209271 w 18982931"/>
              <a:gd name="connsiteY591" fmla="*/ 1870899 h 4449429"/>
              <a:gd name="connsiteX592" fmla="*/ 18209271 w 18982931"/>
              <a:gd name="connsiteY592" fmla="*/ 1733739 h 4449429"/>
              <a:gd name="connsiteX593" fmla="*/ 18172695 w 18982931"/>
              <a:gd name="connsiteY593" fmla="*/ 1733739 h 4449429"/>
              <a:gd name="connsiteX594" fmla="*/ 18104295 w 18982931"/>
              <a:gd name="connsiteY594" fmla="*/ 1733739 h 4449429"/>
              <a:gd name="connsiteX595" fmla="*/ 18104295 w 18982931"/>
              <a:gd name="connsiteY595" fmla="*/ 1870899 h 4449429"/>
              <a:gd name="connsiteX596" fmla="*/ 18140871 w 18982931"/>
              <a:gd name="connsiteY596" fmla="*/ 1870899 h 4449429"/>
              <a:gd name="connsiteX597" fmla="*/ 18140871 w 18982931"/>
              <a:gd name="connsiteY597" fmla="*/ 1733739 h 4449429"/>
              <a:gd name="connsiteX598" fmla="*/ 18104295 w 18982931"/>
              <a:gd name="connsiteY598" fmla="*/ 1733739 h 4449429"/>
              <a:gd name="connsiteX599" fmla="*/ 18035895 w 18982931"/>
              <a:gd name="connsiteY599" fmla="*/ 1733739 h 4449429"/>
              <a:gd name="connsiteX600" fmla="*/ 18035895 w 18982931"/>
              <a:gd name="connsiteY600" fmla="*/ 1870899 h 4449429"/>
              <a:gd name="connsiteX601" fmla="*/ 18072471 w 18982931"/>
              <a:gd name="connsiteY601" fmla="*/ 1870899 h 4449429"/>
              <a:gd name="connsiteX602" fmla="*/ 18072471 w 18982931"/>
              <a:gd name="connsiteY602" fmla="*/ 1733739 h 4449429"/>
              <a:gd name="connsiteX603" fmla="*/ 18035895 w 18982931"/>
              <a:gd name="connsiteY603" fmla="*/ 1733739 h 4449429"/>
              <a:gd name="connsiteX604" fmla="*/ 17967493 w 18982931"/>
              <a:gd name="connsiteY604" fmla="*/ 1733739 h 4449429"/>
              <a:gd name="connsiteX605" fmla="*/ 17967493 w 18982931"/>
              <a:gd name="connsiteY605" fmla="*/ 1870899 h 4449429"/>
              <a:gd name="connsiteX606" fmla="*/ 18004069 w 18982931"/>
              <a:gd name="connsiteY606" fmla="*/ 1870899 h 4449429"/>
              <a:gd name="connsiteX607" fmla="*/ 18004069 w 18982931"/>
              <a:gd name="connsiteY607" fmla="*/ 1733739 h 4449429"/>
              <a:gd name="connsiteX608" fmla="*/ 17967493 w 18982931"/>
              <a:gd name="connsiteY608" fmla="*/ 1733739 h 4449429"/>
              <a:gd name="connsiteX609" fmla="*/ 14251161 w 18982931"/>
              <a:gd name="connsiteY609" fmla="*/ 868400 h 4449429"/>
              <a:gd name="connsiteX610" fmla="*/ 14251161 w 18982931"/>
              <a:gd name="connsiteY610" fmla="*/ 1005560 h 4449429"/>
              <a:gd name="connsiteX611" fmla="*/ 14287737 w 18982931"/>
              <a:gd name="connsiteY611" fmla="*/ 1005560 h 4449429"/>
              <a:gd name="connsiteX612" fmla="*/ 14287737 w 18982931"/>
              <a:gd name="connsiteY612" fmla="*/ 868400 h 4449429"/>
              <a:gd name="connsiteX613" fmla="*/ 14251161 w 18982931"/>
              <a:gd name="connsiteY613" fmla="*/ 868400 h 4449429"/>
              <a:gd name="connsiteX614" fmla="*/ 14182760 w 18982931"/>
              <a:gd name="connsiteY614" fmla="*/ 868400 h 4449429"/>
              <a:gd name="connsiteX615" fmla="*/ 14182760 w 18982931"/>
              <a:gd name="connsiteY615" fmla="*/ 1005560 h 4449429"/>
              <a:gd name="connsiteX616" fmla="*/ 14219336 w 18982931"/>
              <a:gd name="connsiteY616" fmla="*/ 1005560 h 4449429"/>
              <a:gd name="connsiteX617" fmla="*/ 14219336 w 18982931"/>
              <a:gd name="connsiteY617" fmla="*/ 868400 h 4449429"/>
              <a:gd name="connsiteX618" fmla="*/ 14182760 w 18982931"/>
              <a:gd name="connsiteY618" fmla="*/ 868400 h 4449429"/>
              <a:gd name="connsiteX619" fmla="*/ 14114359 w 18982931"/>
              <a:gd name="connsiteY619" fmla="*/ 868400 h 4449429"/>
              <a:gd name="connsiteX620" fmla="*/ 14114359 w 18982931"/>
              <a:gd name="connsiteY620" fmla="*/ 1005560 h 4449429"/>
              <a:gd name="connsiteX621" fmla="*/ 14150935 w 18982931"/>
              <a:gd name="connsiteY621" fmla="*/ 1005560 h 4449429"/>
              <a:gd name="connsiteX622" fmla="*/ 14150935 w 18982931"/>
              <a:gd name="connsiteY622" fmla="*/ 868400 h 4449429"/>
              <a:gd name="connsiteX623" fmla="*/ 14114359 w 18982931"/>
              <a:gd name="connsiteY623" fmla="*/ 868400 h 4449429"/>
              <a:gd name="connsiteX624" fmla="*/ 4788216 w 18982931"/>
              <a:gd name="connsiteY624" fmla="*/ 807315 h 4449429"/>
              <a:gd name="connsiteX625" fmla="*/ 4788216 w 18982931"/>
              <a:gd name="connsiteY625" fmla="*/ 944475 h 4449429"/>
              <a:gd name="connsiteX626" fmla="*/ 4824792 w 18982931"/>
              <a:gd name="connsiteY626" fmla="*/ 944475 h 4449429"/>
              <a:gd name="connsiteX627" fmla="*/ 4824792 w 18982931"/>
              <a:gd name="connsiteY627" fmla="*/ 807315 h 4449429"/>
              <a:gd name="connsiteX628" fmla="*/ 4788216 w 18982931"/>
              <a:gd name="connsiteY628" fmla="*/ 807315 h 4449429"/>
              <a:gd name="connsiteX629" fmla="*/ 4719815 w 18982931"/>
              <a:gd name="connsiteY629" fmla="*/ 807315 h 4449429"/>
              <a:gd name="connsiteX630" fmla="*/ 4719815 w 18982931"/>
              <a:gd name="connsiteY630" fmla="*/ 944475 h 4449429"/>
              <a:gd name="connsiteX631" fmla="*/ 4756391 w 18982931"/>
              <a:gd name="connsiteY631" fmla="*/ 944475 h 4449429"/>
              <a:gd name="connsiteX632" fmla="*/ 4756391 w 18982931"/>
              <a:gd name="connsiteY632" fmla="*/ 807315 h 4449429"/>
              <a:gd name="connsiteX633" fmla="*/ 4719815 w 18982931"/>
              <a:gd name="connsiteY633" fmla="*/ 807315 h 4449429"/>
              <a:gd name="connsiteX634" fmla="*/ 4651414 w 18982931"/>
              <a:gd name="connsiteY634" fmla="*/ 807315 h 4449429"/>
              <a:gd name="connsiteX635" fmla="*/ 4651414 w 18982931"/>
              <a:gd name="connsiteY635" fmla="*/ 944475 h 4449429"/>
              <a:gd name="connsiteX636" fmla="*/ 4687992 w 18982931"/>
              <a:gd name="connsiteY636" fmla="*/ 944475 h 4449429"/>
              <a:gd name="connsiteX637" fmla="*/ 4687992 w 18982931"/>
              <a:gd name="connsiteY637" fmla="*/ 807315 h 4449429"/>
              <a:gd name="connsiteX638" fmla="*/ 4651414 w 18982931"/>
              <a:gd name="connsiteY638" fmla="*/ 807315 h 4449429"/>
              <a:gd name="connsiteX639" fmla="*/ 2212838 w 18982931"/>
              <a:gd name="connsiteY639" fmla="*/ 748887 h 4449429"/>
              <a:gd name="connsiteX640" fmla="*/ 2212838 w 18982931"/>
              <a:gd name="connsiteY640" fmla="*/ 886047 h 4449429"/>
              <a:gd name="connsiteX641" fmla="*/ 2249414 w 18982931"/>
              <a:gd name="connsiteY641" fmla="*/ 886047 h 4449429"/>
              <a:gd name="connsiteX642" fmla="*/ 2249414 w 18982931"/>
              <a:gd name="connsiteY642" fmla="*/ 748887 h 4449429"/>
              <a:gd name="connsiteX643" fmla="*/ 2212838 w 18982931"/>
              <a:gd name="connsiteY643" fmla="*/ 748887 h 4449429"/>
              <a:gd name="connsiteX644" fmla="*/ 2144438 w 18982931"/>
              <a:gd name="connsiteY644" fmla="*/ 748887 h 4449429"/>
              <a:gd name="connsiteX645" fmla="*/ 2144438 w 18982931"/>
              <a:gd name="connsiteY645" fmla="*/ 886047 h 4449429"/>
              <a:gd name="connsiteX646" fmla="*/ 2181014 w 18982931"/>
              <a:gd name="connsiteY646" fmla="*/ 886047 h 4449429"/>
              <a:gd name="connsiteX647" fmla="*/ 2181014 w 18982931"/>
              <a:gd name="connsiteY647" fmla="*/ 748887 h 4449429"/>
              <a:gd name="connsiteX648" fmla="*/ 2144438 w 18982931"/>
              <a:gd name="connsiteY648" fmla="*/ 748887 h 4449429"/>
              <a:gd name="connsiteX649" fmla="*/ 2076037 w 18982931"/>
              <a:gd name="connsiteY649" fmla="*/ 748887 h 4449429"/>
              <a:gd name="connsiteX650" fmla="*/ 2076037 w 18982931"/>
              <a:gd name="connsiteY650" fmla="*/ 886047 h 4449429"/>
              <a:gd name="connsiteX651" fmla="*/ 2112612 w 18982931"/>
              <a:gd name="connsiteY651" fmla="*/ 886047 h 4449429"/>
              <a:gd name="connsiteX652" fmla="*/ 2112612 w 18982931"/>
              <a:gd name="connsiteY652" fmla="*/ 748887 h 4449429"/>
              <a:gd name="connsiteX653" fmla="*/ 2076037 w 18982931"/>
              <a:gd name="connsiteY653" fmla="*/ 748887 h 4449429"/>
              <a:gd name="connsiteX654" fmla="*/ 2007635 w 18982931"/>
              <a:gd name="connsiteY654" fmla="*/ 748887 h 4449429"/>
              <a:gd name="connsiteX655" fmla="*/ 2007635 w 18982931"/>
              <a:gd name="connsiteY655" fmla="*/ 886047 h 4449429"/>
              <a:gd name="connsiteX656" fmla="*/ 2044211 w 18982931"/>
              <a:gd name="connsiteY656" fmla="*/ 886047 h 4449429"/>
              <a:gd name="connsiteX657" fmla="*/ 2044211 w 18982931"/>
              <a:gd name="connsiteY657" fmla="*/ 748887 h 4449429"/>
              <a:gd name="connsiteX658" fmla="*/ 2007635 w 18982931"/>
              <a:gd name="connsiteY658" fmla="*/ 748887 h 4449429"/>
              <a:gd name="connsiteX659" fmla="*/ 17088019 w 18982931"/>
              <a:gd name="connsiteY659" fmla="*/ 737716 h 4449429"/>
              <a:gd name="connsiteX660" fmla="*/ 17088019 w 18982931"/>
              <a:gd name="connsiteY660" fmla="*/ 825107 h 4449429"/>
              <a:gd name="connsiteX661" fmla="*/ 17124595 w 18982931"/>
              <a:gd name="connsiteY661" fmla="*/ 825107 h 4449429"/>
              <a:gd name="connsiteX662" fmla="*/ 17124595 w 18982931"/>
              <a:gd name="connsiteY662" fmla="*/ 737716 h 4449429"/>
              <a:gd name="connsiteX663" fmla="*/ 17088019 w 18982931"/>
              <a:gd name="connsiteY663" fmla="*/ 737716 h 4449429"/>
              <a:gd name="connsiteX664" fmla="*/ 17021803 w 18982931"/>
              <a:gd name="connsiteY664" fmla="*/ 737716 h 4449429"/>
              <a:gd name="connsiteX665" fmla="*/ 17021803 w 18982931"/>
              <a:gd name="connsiteY665" fmla="*/ 825107 h 4449429"/>
              <a:gd name="connsiteX666" fmla="*/ 17058379 w 18982931"/>
              <a:gd name="connsiteY666" fmla="*/ 825107 h 4449429"/>
              <a:gd name="connsiteX667" fmla="*/ 17058379 w 18982931"/>
              <a:gd name="connsiteY667" fmla="*/ 737716 h 4449429"/>
              <a:gd name="connsiteX668" fmla="*/ 17021803 w 18982931"/>
              <a:gd name="connsiteY668" fmla="*/ 737716 h 4449429"/>
              <a:gd name="connsiteX669" fmla="*/ 16955591 w 18982931"/>
              <a:gd name="connsiteY669" fmla="*/ 737716 h 4449429"/>
              <a:gd name="connsiteX670" fmla="*/ 16955591 w 18982931"/>
              <a:gd name="connsiteY670" fmla="*/ 825107 h 4449429"/>
              <a:gd name="connsiteX671" fmla="*/ 16992167 w 18982931"/>
              <a:gd name="connsiteY671" fmla="*/ 825107 h 4449429"/>
              <a:gd name="connsiteX672" fmla="*/ 16992167 w 18982931"/>
              <a:gd name="connsiteY672" fmla="*/ 737716 h 4449429"/>
              <a:gd name="connsiteX673" fmla="*/ 16955591 w 18982931"/>
              <a:gd name="connsiteY673" fmla="*/ 737716 h 4449429"/>
              <a:gd name="connsiteX674" fmla="*/ 16889375 w 18982931"/>
              <a:gd name="connsiteY674" fmla="*/ 737716 h 4449429"/>
              <a:gd name="connsiteX675" fmla="*/ 16889375 w 18982931"/>
              <a:gd name="connsiteY675" fmla="*/ 825107 h 4449429"/>
              <a:gd name="connsiteX676" fmla="*/ 16925951 w 18982931"/>
              <a:gd name="connsiteY676" fmla="*/ 825107 h 4449429"/>
              <a:gd name="connsiteX677" fmla="*/ 16925951 w 18982931"/>
              <a:gd name="connsiteY677" fmla="*/ 737716 h 4449429"/>
              <a:gd name="connsiteX678" fmla="*/ 16889375 w 18982931"/>
              <a:gd name="connsiteY678" fmla="*/ 737716 h 4449429"/>
              <a:gd name="connsiteX679" fmla="*/ 16823163 w 18982931"/>
              <a:gd name="connsiteY679" fmla="*/ 737716 h 4449429"/>
              <a:gd name="connsiteX680" fmla="*/ 16823163 w 18982931"/>
              <a:gd name="connsiteY680" fmla="*/ 825107 h 4449429"/>
              <a:gd name="connsiteX681" fmla="*/ 16859739 w 18982931"/>
              <a:gd name="connsiteY681" fmla="*/ 825107 h 4449429"/>
              <a:gd name="connsiteX682" fmla="*/ 16859739 w 18982931"/>
              <a:gd name="connsiteY682" fmla="*/ 737716 h 4449429"/>
              <a:gd name="connsiteX683" fmla="*/ 16823163 w 18982931"/>
              <a:gd name="connsiteY683" fmla="*/ 737716 h 4449429"/>
              <a:gd name="connsiteX684" fmla="*/ 16756948 w 18982931"/>
              <a:gd name="connsiteY684" fmla="*/ 737716 h 4449429"/>
              <a:gd name="connsiteX685" fmla="*/ 16756948 w 18982931"/>
              <a:gd name="connsiteY685" fmla="*/ 825107 h 4449429"/>
              <a:gd name="connsiteX686" fmla="*/ 16793523 w 18982931"/>
              <a:gd name="connsiteY686" fmla="*/ 825107 h 4449429"/>
              <a:gd name="connsiteX687" fmla="*/ 16793523 w 18982931"/>
              <a:gd name="connsiteY687" fmla="*/ 737716 h 4449429"/>
              <a:gd name="connsiteX688" fmla="*/ 16756948 w 18982931"/>
              <a:gd name="connsiteY688" fmla="*/ 737716 h 4449429"/>
              <a:gd name="connsiteX689" fmla="*/ 13739104 w 18982931"/>
              <a:gd name="connsiteY689" fmla="*/ 0 h 4449429"/>
              <a:gd name="connsiteX690" fmla="*/ 13842002 w 18982931"/>
              <a:gd name="connsiteY690" fmla="*/ 0 h 4449429"/>
              <a:gd name="connsiteX691" fmla="*/ 13883163 w 18982931"/>
              <a:gd name="connsiteY691" fmla="*/ 428067 h 4449429"/>
              <a:gd name="connsiteX692" fmla="*/ 13883163 w 18982931"/>
              <a:gd name="connsiteY692" fmla="*/ 456882 h 4449429"/>
              <a:gd name="connsiteX693" fmla="*/ 13907863 w 18982931"/>
              <a:gd name="connsiteY693" fmla="*/ 954919 h 4449429"/>
              <a:gd name="connsiteX694" fmla="*/ 13911978 w 18982931"/>
              <a:gd name="connsiteY694" fmla="*/ 1679340 h 4449429"/>
              <a:gd name="connsiteX695" fmla="*/ 13916091 w 18982931"/>
              <a:gd name="connsiteY695" fmla="*/ 2058015 h 4449429"/>
              <a:gd name="connsiteX696" fmla="*/ 13936673 w 18982931"/>
              <a:gd name="connsiteY696" fmla="*/ 2086829 h 4449429"/>
              <a:gd name="connsiteX697" fmla="*/ 13953138 w 18982931"/>
              <a:gd name="connsiteY697" fmla="*/ 2058015 h 4449429"/>
              <a:gd name="connsiteX698" fmla="*/ 13953138 w 18982931"/>
              <a:gd name="connsiteY698" fmla="*/ 1955115 h 4449429"/>
              <a:gd name="connsiteX699" fmla="*/ 13965483 w 18982931"/>
              <a:gd name="connsiteY699" fmla="*/ 1922188 h 4449429"/>
              <a:gd name="connsiteX700" fmla="*/ 13986066 w 18982931"/>
              <a:gd name="connsiteY700" fmla="*/ 1876909 h 4449429"/>
              <a:gd name="connsiteX701" fmla="*/ 13986066 w 18982931"/>
              <a:gd name="connsiteY701" fmla="*/ 1625834 h 4449429"/>
              <a:gd name="connsiteX702" fmla="*/ 14051922 w 18982931"/>
              <a:gd name="connsiteY702" fmla="*/ 1617602 h 4449429"/>
              <a:gd name="connsiteX703" fmla="*/ 14047992 w 18982931"/>
              <a:gd name="connsiteY703" fmla="*/ 1005560 h 4449429"/>
              <a:gd name="connsiteX704" fmla="*/ 14082534 w 18982931"/>
              <a:gd name="connsiteY704" fmla="*/ 1005560 h 4449429"/>
              <a:gd name="connsiteX705" fmla="*/ 14082534 w 18982931"/>
              <a:gd name="connsiteY705" fmla="*/ 868400 h 4449429"/>
              <a:gd name="connsiteX706" fmla="*/ 14047111 w 18982931"/>
              <a:gd name="connsiteY706" fmla="*/ 868400 h 4449429"/>
              <a:gd name="connsiteX707" fmla="*/ 14046442 w 18982931"/>
              <a:gd name="connsiteY707" fmla="*/ 764191 h 4449429"/>
              <a:gd name="connsiteX708" fmla="*/ 14187749 w 18982931"/>
              <a:gd name="connsiteY708" fmla="*/ 436300 h 4449429"/>
              <a:gd name="connsiteX709" fmla="*/ 14212445 w 18982931"/>
              <a:gd name="connsiteY709" fmla="*/ 411603 h 4449429"/>
              <a:gd name="connsiteX710" fmla="*/ 14410015 w 18982931"/>
              <a:gd name="connsiteY710" fmla="*/ 444532 h 4449429"/>
              <a:gd name="connsiteX711" fmla="*/ 14442947 w 18982931"/>
              <a:gd name="connsiteY711" fmla="*/ 275776 h 4449429"/>
              <a:gd name="connsiteX712" fmla="*/ 14479990 w 18982931"/>
              <a:gd name="connsiteY712" fmla="*/ 246961 h 4449429"/>
              <a:gd name="connsiteX713" fmla="*/ 14517032 w 18982931"/>
              <a:gd name="connsiteY713" fmla="*/ 271658 h 4449429"/>
              <a:gd name="connsiteX714" fmla="*/ 14574655 w 18982931"/>
              <a:gd name="connsiteY714" fmla="*/ 522739 h 4449429"/>
              <a:gd name="connsiteX715" fmla="*/ 14603469 w 18982931"/>
              <a:gd name="connsiteY715" fmla="*/ 1123678 h 4449429"/>
              <a:gd name="connsiteX716" fmla="*/ 14603469 w 18982931"/>
              <a:gd name="connsiteY716" fmla="*/ 1617602 h 4449429"/>
              <a:gd name="connsiteX717" fmla="*/ 14595237 w 18982931"/>
              <a:gd name="connsiteY717" fmla="*/ 1683457 h 4449429"/>
              <a:gd name="connsiteX718" fmla="*/ 14607589 w 18982931"/>
              <a:gd name="connsiteY718" fmla="*/ 1753429 h 4449429"/>
              <a:gd name="connsiteX719" fmla="*/ 14656976 w 18982931"/>
              <a:gd name="connsiteY719" fmla="*/ 1753429 h 4449429"/>
              <a:gd name="connsiteX720" fmla="*/ 14706369 w 18982931"/>
              <a:gd name="connsiteY720" fmla="*/ 1568210 h 4449429"/>
              <a:gd name="connsiteX721" fmla="*/ 14722833 w 18982931"/>
              <a:gd name="connsiteY721" fmla="*/ 1568210 h 4449429"/>
              <a:gd name="connsiteX722" fmla="*/ 14768111 w 18982931"/>
              <a:gd name="connsiteY722" fmla="*/ 1753429 h 4449429"/>
              <a:gd name="connsiteX723" fmla="*/ 14875128 w 18982931"/>
              <a:gd name="connsiteY723" fmla="*/ 1753429 h 4449429"/>
              <a:gd name="connsiteX724" fmla="*/ 14883360 w 18982931"/>
              <a:gd name="connsiteY724" fmla="*/ 1827516 h 4449429"/>
              <a:gd name="connsiteX725" fmla="*/ 14940984 w 18982931"/>
              <a:gd name="connsiteY725" fmla="*/ 1827516 h 4449429"/>
              <a:gd name="connsiteX726" fmla="*/ 15019191 w 18982931"/>
              <a:gd name="connsiteY726" fmla="*/ 1625834 h 4449429"/>
              <a:gd name="connsiteX727" fmla="*/ 15043883 w 18982931"/>
              <a:gd name="connsiteY727" fmla="*/ 1090750 h 4449429"/>
              <a:gd name="connsiteX728" fmla="*/ 15134436 w 18982931"/>
              <a:gd name="connsiteY728" fmla="*/ 1000197 h 4449429"/>
              <a:gd name="connsiteX729" fmla="*/ 15212643 w 18982931"/>
              <a:gd name="connsiteY729" fmla="*/ 1078400 h 4449429"/>
              <a:gd name="connsiteX730" fmla="*/ 15212643 w 18982931"/>
              <a:gd name="connsiteY730" fmla="*/ 1152488 h 4449429"/>
              <a:gd name="connsiteX731" fmla="*/ 15224993 w 18982931"/>
              <a:gd name="connsiteY731" fmla="*/ 1119560 h 4449429"/>
              <a:gd name="connsiteX732" fmla="*/ 15237338 w 18982931"/>
              <a:gd name="connsiteY732" fmla="*/ 563899 h 4449429"/>
              <a:gd name="connsiteX733" fmla="*/ 15290845 w 18982931"/>
              <a:gd name="connsiteY733" fmla="*/ 382793 h 4449429"/>
              <a:gd name="connsiteX734" fmla="*/ 15323772 w 18982931"/>
              <a:gd name="connsiteY734" fmla="*/ 300473 h 4449429"/>
              <a:gd name="connsiteX735" fmla="*/ 15364932 w 18982931"/>
              <a:gd name="connsiteY735" fmla="*/ 259313 h 4449429"/>
              <a:gd name="connsiteX736" fmla="*/ 15389634 w 18982931"/>
              <a:gd name="connsiteY736" fmla="*/ 296354 h 4449429"/>
              <a:gd name="connsiteX737" fmla="*/ 15401979 w 18982931"/>
              <a:gd name="connsiteY737" fmla="*/ 411603 h 4449429"/>
              <a:gd name="connsiteX738" fmla="*/ 15451371 w 18982931"/>
              <a:gd name="connsiteY738" fmla="*/ 703843 h 4449429"/>
              <a:gd name="connsiteX739" fmla="*/ 15455486 w 18982931"/>
              <a:gd name="connsiteY739" fmla="*/ 1173070 h 4449429"/>
              <a:gd name="connsiteX740" fmla="*/ 15455486 w 18982931"/>
              <a:gd name="connsiteY740" fmla="*/ 1238927 h 4449429"/>
              <a:gd name="connsiteX741" fmla="*/ 15727143 w 18982931"/>
              <a:gd name="connsiteY741" fmla="*/ 1238927 h 4449429"/>
              <a:gd name="connsiteX742" fmla="*/ 15727143 w 18982931"/>
              <a:gd name="connsiteY742" fmla="*/ 1465306 h 4449429"/>
              <a:gd name="connsiteX743" fmla="*/ 15772422 w 18982931"/>
              <a:gd name="connsiteY743" fmla="*/ 1469425 h 4449429"/>
              <a:gd name="connsiteX744" fmla="*/ 15850624 w 18982931"/>
              <a:gd name="connsiteY744" fmla="*/ 1551745 h 4449429"/>
              <a:gd name="connsiteX745" fmla="*/ 15850624 w 18982931"/>
              <a:gd name="connsiteY745" fmla="*/ 2224712 h 4449429"/>
              <a:gd name="connsiteX746" fmla="*/ 15923336 w 18982931"/>
              <a:gd name="connsiteY746" fmla="*/ 2224712 h 4449429"/>
              <a:gd name="connsiteX747" fmla="*/ 15924718 w 18982931"/>
              <a:gd name="connsiteY747" fmla="*/ 2177381 h 4449429"/>
              <a:gd name="connsiteX748" fmla="*/ 15982338 w 18982931"/>
              <a:gd name="connsiteY748" fmla="*/ 2103294 h 4449429"/>
              <a:gd name="connsiteX749" fmla="*/ 15986455 w 18982931"/>
              <a:gd name="connsiteY749" fmla="*/ 2045669 h 4449429"/>
              <a:gd name="connsiteX750" fmla="*/ 16002920 w 18982931"/>
              <a:gd name="connsiteY750" fmla="*/ 2033319 h 4449429"/>
              <a:gd name="connsiteX751" fmla="*/ 16015265 w 18982931"/>
              <a:gd name="connsiteY751" fmla="*/ 2041550 h 4449429"/>
              <a:gd name="connsiteX752" fmla="*/ 16056425 w 18982931"/>
              <a:gd name="connsiteY752" fmla="*/ 2210310 h 4449429"/>
              <a:gd name="connsiteX753" fmla="*/ 16056425 w 18982931"/>
              <a:gd name="connsiteY753" fmla="*/ 2276166 h 4449429"/>
              <a:gd name="connsiteX754" fmla="*/ 16077008 w 18982931"/>
              <a:gd name="connsiteY754" fmla="*/ 2276166 h 4449429"/>
              <a:gd name="connsiteX755" fmla="*/ 16097587 w 18982931"/>
              <a:gd name="connsiteY755" fmla="*/ 1938652 h 4449429"/>
              <a:gd name="connsiteX756" fmla="*/ 16122282 w 18982931"/>
              <a:gd name="connsiteY756" fmla="*/ 1934533 h 4449429"/>
              <a:gd name="connsiteX757" fmla="*/ 16155210 w 18982931"/>
              <a:gd name="connsiteY757" fmla="*/ 1938652 h 4449429"/>
              <a:gd name="connsiteX758" fmla="*/ 16155210 w 18982931"/>
              <a:gd name="connsiteY758" fmla="*/ 2272048 h 4449429"/>
              <a:gd name="connsiteX759" fmla="*/ 16175792 w 18982931"/>
              <a:gd name="connsiteY759" fmla="*/ 2276166 h 4449429"/>
              <a:gd name="connsiteX760" fmla="*/ 16192257 w 18982931"/>
              <a:gd name="connsiteY760" fmla="*/ 2243238 h 4449429"/>
              <a:gd name="connsiteX761" fmla="*/ 16192257 w 18982931"/>
              <a:gd name="connsiteY761" fmla="*/ 1992158 h 4449429"/>
              <a:gd name="connsiteX762" fmla="*/ 16192257 w 18982931"/>
              <a:gd name="connsiteY762" fmla="*/ 1774011 h 4449429"/>
              <a:gd name="connsiteX763" fmla="*/ 16488610 w 18982931"/>
              <a:gd name="connsiteY763" fmla="*/ 1774011 h 4449429"/>
              <a:gd name="connsiteX764" fmla="*/ 16538004 w 18982931"/>
              <a:gd name="connsiteY764" fmla="*/ 1823403 h 4449429"/>
              <a:gd name="connsiteX765" fmla="*/ 16538004 w 18982931"/>
              <a:gd name="connsiteY765" fmla="*/ 2029205 h 4449429"/>
              <a:gd name="connsiteX766" fmla="*/ 16550349 w 18982931"/>
              <a:gd name="connsiteY766" fmla="*/ 2033319 h 4449429"/>
              <a:gd name="connsiteX767" fmla="*/ 16566812 w 18982931"/>
              <a:gd name="connsiteY767" fmla="*/ 1992158 h 4449429"/>
              <a:gd name="connsiteX768" fmla="*/ 16570932 w 18982931"/>
              <a:gd name="connsiteY768" fmla="*/ 1695804 h 4449429"/>
              <a:gd name="connsiteX769" fmla="*/ 16566812 w 18982931"/>
              <a:gd name="connsiteY769" fmla="*/ 773813 h 4449429"/>
              <a:gd name="connsiteX770" fmla="*/ 16636788 w 18982931"/>
              <a:gd name="connsiteY770" fmla="*/ 646219 h 4449429"/>
              <a:gd name="connsiteX771" fmla="*/ 16723226 w 18982931"/>
              <a:gd name="connsiteY771" fmla="*/ 514506 h 4449429"/>
              <a:gd name="connsiteX772" fmla="*/ 16743805 w 18982931"/>
              <a:gd name="connsiteY772" fmla="*/ 481577 h 4449429"/>
              <a:gd name="connsiteX773" fmla="*/ 16817899 w 18982931"/>
              <a:gd name="connsiteY773" fmla="*/ 329283 h 4449429"/>
              <a:gd name="connsiteX774" fmla="*/ 16842595 w 18982931"/>
              <a:gd name="connsiteY774" fmla="*/ 275776 h 4449429"/>
              <a:gd name="connsiteX775" fmla="*/ 16859059 w 18982931"/>
              <a:gd name="connsiteY775" fmla="*/ 279891 h 4449429"/>
              <a:gd name="connsiteX776" fmla="*/ 16859059 w 18982931"/>
              <a:gd name="connsiteY776" fmla="*/ 337515 h 4449429"/>
              <a:gd name="connsiteX777" fmla="*/ 16867291 w 18982931"/>
              <a:gd name="connsiteY777" fmla="*/ 382793 h 4449429"/>
              <a:gd name="connsiteX778" fmla="*/ 16966075 w 18982931"/>
              <a:gd name="connsiteY778" fmla="*/ 436300 h 4449429"/>
              <a:gd name="connsiteX779" fmla="*/ 17031935 w 18982931"/>
              <a:gd name="connsiteY779" fmla="*/ 526852 h 4449429"/>
              <a:gd name="connsiteX780" fmla="*/ 17031935 w 18982931"/>
              <a:gd name="connsiteY780" fmla="*/ 596826 h 4449429"/>
              <a:gd name="connsiteX781" fmla="*/ 17060743 w 18982931"/>
              <a:gd name="connsiteY781" fmla="*/ 600941 h 4449429"/>
              <a:gd name="connsiteX782" fmla="*/ 17147183 w 18982931"/>
              <a:gd name="connsiteY782" fmla="*/ 691493 h 4449429"/>
              <a:gd name="connsiteX783" fmla="*/ 17147219 w 18982931"/>
              <a:gd name="connsiteY783" fmla="*/ 704240 h 4449429"/>
              <a:gd name="connsiteX784" fmla="*/ 17148515 w 18982931"/>
              <a:gd name="connsiteY784" fmla="*/ 704240 h 4449429"/>
              <a:gd name="connsiteX785" fmla="*/ 17148515 w 18982931"/>
              <a:gd name="connsiteY785" fmla="*/ 880086 h 4449429"/>
              <a:gd name="connsiteX786" fmla="*/ 17147731 w 18982931"/>
              <a:gd name="connsiteY786" fmla="*/ 880086 h 4449429"/>
              <a:gd name="connsiteX787" fmla="*/ 17151295 w 18982931"/>
              <a:gd name="connsiteY787" fmla="*/ 2103294 h 4449429"/>
              <a:gd name="connsiteX788" fmla="*/ 17151295 w 18982931"/>
              <a:gd name="connsiteY788" fmla="*/ 2152686 h 4449429"/>
              <a:gd name="connsiteX789" fmla="*/ 17225383 w 18982931"/>
              <a:gd name="connsiteY789" fmla="*/ 2152686 h 4449429"/>
              <a:gd name="connsiteX790" fmla="*/ 17225383 w 18982931"/>
              <a:gd name="connsiteY790" fmla="*/ 1811053 h 4449429"/>
              <a:gd name="connsiteX791" fmla="*/ 17307703 w 18982931"/>
              <a:gd name="connsiteY791" fmla="*/ 1757546 h 4449429"/>
              <a:gd name="connsiteX792" fmla="*/ 17307703 w 18982931"/>
              <a:gd name="connsiteY792" fmla="*/ 1889260 h 4449429"/>
              <a:gd name="connsiteX793" fmla="*/ 17336519 w 18982931"/>
              <a:gd name="connsiteY793" fmla="*/ 1926302 h 4449429"/>
              <a:gd name="connsiteX794" fmla="*/ 17381799 w 18982931"/>
              <a:gd name="connsiteY794" fmla="*/ 1975695 h 4449429"/>
              <a:gd name="connsiteX795" fmla="*/ 17381799 w 18982931"/>
              <a:gd name="connsiteY795" fmla="*/ 2165031 h 4449429"/>
              <a:gd name="connsiteX796" fmla="*/ 17562899 w 18982931"/>
              <a:gd name="connsiteY796" fmla="*/ 2165031 h 4449429"/>
              <a:gd name="connsiteX797" fmla="*/ 17562899 w 18982931"/>
              <a:gd name="connsiteY797" fmla="*/ 2329673 h 4449429"/>
              <a:gd name="connsiteX798" fmla="*/ 17575251 w 18982931"/>
              <a:gd name="connsiteY798" fmla="*/ 2329673 h 4449429"/>
              <a:gd name="connsiteX799" fmla="*/ 17575251 w 18982931"/>
              <a:gd name="connsiteY799" fmla="*/ 2127989 h 4449429"/>
              <a:gd name="connsiteX800" fmla="*/ 17591711 w 18982931"/>
              <a:gd name="connsiteY800" fmla="*/ 1609370 h 4449429"/>
              <a:gd name="connsiteX801" fmla="*/ 17604059 w 18982931"/>
              <a:gd name="connsiteY801" fmla="*/ 1584673 h 4449429"/>
              <a:gd name="connsiteX802" fmla="*/ 17711083 w 18982931"/>
              <a:gd name="connsiteY802" fmla="*/ 1580555 h 4449429"/>
              <a:gd name="connsiteX803" fmla="*/ 17735775 w 18982931"/>
              <a:gd name="connsiteY803" fmla="*/ 1609370 h 4449429"/>
              <a:gd name="connsiteX804" fmla="*/ 17772819 w 18982931"/>
              <a:gd name="connsiteY804" fmla="*/ 1613483 h 4449429"/>
              <a:gd name="connsiteX805" fmla="*/ 17768699 w 18982931"/>
              <a:gd name="connsiteY805" fmla="*/ 1559977 h 4449429"/>
              <a:gd name="connsiteX806" fmla="*/ 17772819 w 18982931"/>
              <a:gd name="connsiteY806" fmla="*/ 1531163 h 4449429"/>
              <a:gd name="connsiteX807" fmla="*/ 17797515 w 18982931"/>
              <a:gd name="connsiteY807" fmla="*/ 1469425 h 4449429"/>
              <a:gd name="connsiteX808" fmla="*/ 17797515 w 18982931"/>
              <a:gd name="connsiteY808" fmla="*/ 1374754 h 4449429"/>
              <a:gd name="connsiteX809" fmla="*/ 17813979 w 18982931"/>
              <a:gd name="connsiteY809" fmla="*/ 1374754 h 4449429"/>
              <a:gd name="connsiteX810" fmla="*/ 17834559 w 18982931"/>
              <a:gd name="connsiteY810" fmla="*/ 1424146 h 4449429"/>
              <a:gd name="connsiteX811" fmla="*/ 17912763 w 18982931"/>
              <a:gd name="connsiteY811" fmla="*/ 1378872 h 4449429"/>
              <a:gd name="connsiteX812" fmla="*/ 18069171 w 18982931"/>
              <a:gd name="connsiteY812" fmla="*/ 1415914 h 4449429"/>
              <a:gd name="connsiteX813" fmla="*/ 18069171 w 18982931"/>
              <a:gd name="connsiteY813" fmla="*/ 1576442 h 4449429"/>
              <a:gd name="connsiteX814" fmla="*/ 18237927 w 18982931"/>
              <a:gd name="connsiteY814" fmla="*/ 1576442 h 4449429"/>
              <a:gd name="connsiteX815" fmla="*/ 18237927 w 18982931"/>
              <a:gd name="connsiteY815" fmla="*/ 1642297 h 4449429"/>
              <a:gd name="connsiteX816" fmla="*/ 18270859 w 18982931"/>
              <a:gd name="connsiteY816" fmla="*/ 1691690 h 4449429"/>
              <a:gd name="connsiteX817" fmla="*/ 18270859 w 18982931"/>
              <a:gd name="connsiteY817" fmla="*/ 1704036 h 4449429"/>
              <a:gd name="connsiteX818" fmla="*/ 18274975 w 18982931"/>
              <a:gd name="connsiteY818" fmla="*/ 1926302 h 4449429"/>
              <a:gd name="connsiteX819" fmla="*/ 18279087 w 18982931"/>
              <a:gd name="connsiteY819" fmla="*/ 1938652 h 4449429"/>
              <a:gd name="connsiteX820" fmla="*/ 18320247 w 18982931"/>
              <a:gd name="connsiteY820" fmla="*/ 1934533 h 4449429"/>
              <a:gd name="connsiteX821" fmla="*/ 18320247 w 18982931"/>
              <a:gd name="connsiteY821" fmla="*/ 1144256 h 4449429"/>
              <a:gd name="connsiteX822" fmla="*/ 18303783 w 18982931"/>
              <a:gd name="connsiteY822" fmla="*/ 1111328 h 4449429"/>
              <a:gd name="connsiteX823" fmla="*/ 18287323 w 18982931"/>
              <a:gd name="connsiteY823" fmla="*/ 1024893 h 4449429"/>
              <a:gd name="connsiteX824" fmla="*/ 18336711 w 18982931"/>
              <a:gd name="connsiteY824" fmla="*/ 1000197 h 4449429"/>
              <a:gd name="connsiteX825" fmla="*/ 18361407 w 18982931"/>
              <a:gd name="connsiteY825" fmla="*/ 996079 h 4449429"/>
              <a:gd name="connsiteX826" fmla="*/ 18373759 w 18982931"/>
              <a:gd name="connsiteY826" fmla="*/ 946687 h 4449429"/>
              <a:gd name="connsiteX827" fmla="*/ 18534287 w 18982931"/>
              <a:gd name="connsiteY827" fmla="*/ 946687 h 4449429"/>
              <a:gd name="connsiteX828" fmla="*/ 18563095 w 18982931"/>
              <a:gd name="connsiteY828" fmla="*/ 798510 h 4449429"/>
              <a:gd name="connsiteX829" fmla="*/ 18731851 w 18982931"/>
              <a:gd name="connsiteY829" fmla="*/ 806742 h 4449429"/>
              <a:gd name="connsiteX830" fmla="*/ 18773011 w 18982931"/>
              <a:gd name="connsiteY830" fmla="*/ 798510 h 4449429"/>
              <a:gd name="connsiteX831" fmla="*/ 18822407 w 18982931"/>
              <a:gd name="connsiteY831" fmla="*/ 893180 h 4449429"/>
              <a:gd name="connsiteX832" fmla="*/ 18822407 w 18982931"/>
              <a:gd name="connsiteY832" fmla="*/ 963151 h 4449429"/>
              <a:gd name="connsiteX833" fmla="*/ 18982931 w 18982931"/>
              <a:gd name="connsiteY833" fmla="*/ 983734 h 4449429"/>
              <a:gd name="connsiteX834" fmla="*/ 18982931 w 18982931"/>
              <a:gd name="connsiteY834" fmla="*/ 4449429 h 4449429"/>
              <a:gd name="connsiteX835" fmla="*/ 11998023 w 18982931"/>
              <a:gd name="connsiteY835" fmla="*/ 4449429 h 4449429"/>
              <a:gd name="connsiteX836" fmla="*/ 11995198 w 18982931"/>
              <a:gd name="connsiteY836" fmla="*/ 4429646 h 4449429"/>
              <a:gd name="connsiteX837" fmla="*/ 11992726 w 18982931"/>
              <a:gd name="connsiteY837" fmla="*/ 4449425 h 4449429"/>
              <a:gd name="connsiteX838" fmla="*/ 8153658 w 18982931"/>
              <a:gd name="connsiteY838" fmla="*/ 4449425 h 4449429"/>
              <a:gd name="connsiteX839" fmla="*/ 8153658 w 18982931"/>
              <a:gd name="connsiteY839" fmla="*/ 4449429 h 4449429"/>
              <a:gd name="connsiteX840" fmla="*/ 6861227 w 18982931"/>
              <a:gd name="connsiteY840" fmla="*/ 4449429 h 4449429"/>
              <a:gd name="connsiteX841" fmla="*/ 6859697 w 18982931"/>
              <a:gd name="connsiteY841" fmla="*/ 4432598 h 4449429"/>
              <a:gd name="connsiteX842" fmla="*/ 6858292 w 18982931"/>
              <a:gd name="connsiteY842" fmla="*/ 4449425 h 4449429"/>
              <a:gd name="connsiteX843" fmla="*/ 7922 w 18982931"/>
              <a:gd name="connsiteY843" fmla="*/ 4440866 h 4449429"/>
              <a:gd name="connsiteX844" fmla="*/ 0 w 18982931"/>
              <a:gd name="connsiteY844" fmla="*/ 1181446 h 4449429"/>
              <a:gd name="connsiteX845" fmla="*/ 169756 w 18982931"/>
              <a:gd name="connsiteY845" fmla="*/ 979616 h 4449429"/>
              <a:gd name="connsiteX846" fmla="*/ 301466 w 18982931"/>
              <a:gd name="connsiteY846" fmla="*/ 971384 h 4449429"/>
              <a:gd name="connsiteX847" fmla="*/ 301466 w 18982931"/>
              <a:gd name="connsiteY847" fmla="*/ 909640 h 4449429"/>
              <a:gd name="connsiteX848" fmla="*/ 346746 w 18982931"/>
              <a:gd name="connsiteY848" fmla="*/ 810855 h 4449429"/>
              <a:gd name="connsiteX849" fmla="*/ 571541 w 18982931"/>
              <a:gd name="connsiteY849" fmla="*/ 799909 h 4449429"/>
              <a:gd name="connsiteX850" fmla="*/ 581356 w 18982931"/>
              <a:gd name="connsiteY850" fmla="*/ 963151 h 4449429"/>
              <a:gd name="connsiteX851" fmla="*/ 737766 w 18982931"/>
              <a:gd name="connsiteY851" fmla="*/ 963151 h 4449429"/>
              <a:gd name="connsiteX852" fmla="*/ 750116 w 18982931"/>
              <a:gd name="connsiteY852" fmla="*/ 1012543 h 4449429"/>
              <a:gd name="connsiteX853" fmla="*/ 778926 w 18982931"/>
              <a:gd name="connsiteY853" fmla="*/ 1016657 h 4449429"/>
              <a:gd name="connsiteX854" fmla="*/ 820087 w 18982931"/>
              <a:gd name="connsiteY854" fmla="*/ 1041353 h 4449429"/>
              <a:gd name="connsiteX855" fmla="*/ 820087 w 18982931"/>
              <a:gd name="connsiteY855" fmla="*/ 1119560 h 4449429"/>
              <a:gd name="connsiteX856" fmla="*/ 791276 w 18982931"/>
              <a:gd name="connsiteY856" fmla="*/ 1193648 h 4449429"/>
              <a:gd name="connsiteX857" fmla="*/ 791276 w 18982931"/>
              <a:gd name="connsiteY857" fmla="*/ 1580555 h 4449429"/>
              <a:gd name="connsiteX858" fmla="*/ 791276 w 18982931"/>
              <a:gd name="connsiteY858" fmla="*/ 1955112 h 4449429"/>
              <a:gd name="connsiteX859" fmla="*/ 840669 w 18982931"/>
              <a:gd name="connsiteY859" fmla="*/ 1950998 h 4449429"/>
              <a:gd name="connsiteX860" fmla="*/ 844783 w 18982931"/>
              <a:gd name="connsiteY860" fmla="*/ 1720500 h 4449429"/>
              <a:gd name="connsiteX861" fmla="*/ 873596 w 18982931"/>
              <a:gd name="connsiteY861" fmla="*/ 1597020 h 4449429"/>
              <a:gd name="connsiteX862" fmla="*/ 906526 w 18982931"/>
              <a:gd name="connsiteY862" fmla="*/ 1584670 h 4449429"/>
              <a:gd name="connsiteX863" fmla="*/ 1034120 w 18982931"/>
              <a:gd name="connsiteY863" fmla="*/ 1584670 h 4449429"/>
              <a:gd name="connsiteX864" fmla="*/ 1034120 w 18982931"/>
              <a:gd name="connsiteY864" fmla="*/ 1420028 h 4449429"/>
              <a:gd name="connsiteX865" fmla="*/ 1287822 w 18982931"/>
              <a:gd name="connsiteY865" fmla="*/ 1414233 h 4449429"/>
              <a:gd name="connsiteX866" fmla="*/ 1322242 w 18982931"/>
              <a:gd name="connsiteY866" fmla="*/ 1559973 h 4449429"/>
              <a:gd name="connsiteX867" fmla="*/ 1318126 w 18982931"/>
              <a:gd name="connsiteY867" fmla="*/ 1576437 h 4449429"/>
              <a:gd name="connsiteX868" fmla="*/ 1326360 w 18982931"/>
              <a:gd name="connsiteY868" fmla="*/ 1621715 h 4449429"/>
              <a:gd name="connsiteX869" fmla="*/ 1359290 w 18982931"/>
              <a:gd name="connsiteY869" fmla="*/ 1597020 h 4449429"/>
              <a:gd name="connsiteX870" fmla="*/ 1375751 w 18982931"/>
              <a:gd name="connsiteY870" fmla="*/ 1588787 h 4449429"/>
              <a:gd name="connsiteX871" fmla="*/ 1486884 w 18982931"/>
              <a:gd name="connsiteY871" fmla="*/ 1588787 h 4449429"/>
              <a:gd name="connsiteX872" fmla="*/ 1507466 w 18982931"/>
              <a:gd name="connsiteY872" fmla="*/ 2337905 h 4449429"/>
              <a:gd name="connsiteX873" fmla="*/ 1523929 w 18982931"/>
              <a:gd name="connsiteY873" fmla="*/ 2337905 h 4449429"/>
              <a:gd name="connsiteX874" fmla="*/ 1523929 w 18982931"/>
              <a:gd name="connsiteY874" fmla="*/ 2169146 h 4449429"/>
              <a:gd name="connsiteX875" fmla="*/ 1692685 w 18982931"/>
              <a:gd name="connsiteY875" fmla="*/ 2169146 h 4449429"/>
              <a:gd name="connsiteX876" fmla="*/ 1692685 w 18982931"/>
              <a:gd name="connsiteY876" fmla="*/ 2020968 h 4449429"/>
              <a:gd name="connsiteX877" fmla="*/ 1766772 w 18982931"/>
              <a:gd name="connsiteY877" fmla="*/ 1922183 h 4449429"/>
              <a:gd name="connsiteX878" fmla="*/ 1766772 w 18982931"/>
              <a:gd name="connsiteY878" fmla="*/ 1757542 h 4449429"/>
              <a:gd name="connsiteX879" fmla="*/ 1849095 w 18982931"/>
              <a:gd name="connsiteY879" fmla="*/ 1757542 h 4449429"/>
              <a:gd name="connsiteX880" fmla="*/ 1849095 w 18982931"/>
              <a:gd name="connsiteY880" fmla="*/ 2156799 h 4449429"/>
              <a:gd name="connsiteX881" fmla="*/ 1919070 w 18982931"/>
              <a:gd name="connsiteY881" fmla="*/ 2156799 h 4449429"/>
              <a:gd name="connsiteX882" fmla="*/ 1919070 w 18982931"/>
              <a:gd name="connsiteY882" fmla="*/ 1864559 h 4449429"/>
              <a:gd name="connsiteX883" fmla="*/ 1919070 w 18982931"/>
              <a:gd name="connsiteY883" fmla="*/ 695608 h 4449429"/>
              <a:gd name="connsiteX884" fmla="*/ 2005504 w 18982931"/>
              <a:gd name="connsiteY884" fmla="*/ 609173 h 4449429"/>
              <a:gd name="connsiteX885" fmla="*/ 2026085 w 18982931"/>
              <a:gd name="connsiteY885" fmla="*/ 605054 h 4449429"/>
              <a:gd name="connsiteX886" fmla="*/ 2100174 w 18982931"/>
              <a:gd name="connsiteY886" fmla="*/ 448645 h 4449429"/>
              <a:gd name="connsiteX887" fmla="*/ 2137215 w 18982931"/>
              <a:gd name="connsiteY887" fmla="*/ 407485 h 4449429"/>
              <a:gd name="connsiteX888" fmla="*/ 2194840 w 18982931"/>
              <a:gd name="connsiteY888" fmla="*/ 337515 h 4449429"/>
              <a:gd name="connsiteX889" fmla="*/ 2198958 w 18982931"/>
              <a:gd name="connsiteY889" fmla="*/ 292236 h 4449429"/>
              <a:gd name="connsiteX890" fmla="*/ 2240121 w 18982931"/>
              <a:gd name="connsiteY890" fmla="*/ 358093 h 4449429"/>
              <a:gd name="connsiteX891" fmla="*/ 2273047 w 18982931"/>
              <a:gd name="connsiteY891" fmla="*/ 444532 h 4449429"/>
              <a:gd name="connsiteX892" fmla="*/ 2330670 w 18982931"/>
              <a:gd name="connsiteY892" fmla="*/ 563894 h 4449429"/>
              <a:gd name="connsiteX893" fmla="*/ 2351248 w 18982931"/>
              <a:gd name="connsiteY893" fmla="*/ 613286 h 4449429"/>
              <a:gd name="connsiteX894" fmla="*/ 2429455 w 18982931"/>
              <a:gd name="connsiteY894" fmla="*/ 675029 h 4449429"/>
              <a:gd name="connsiteX895" fmla="*/ 2470614 w 18982931"/>
              <a:gd name="connsiteY895" fmla="*/ 757350 h 4449429"/>
              <a:gd name="connsiteX896" fmla="*/ 2470614 w 18982931"/>
              <a:gd name="connsiteY896" fmla="*/ 1086631 h 4449429"/>
              <a:gd name="connsiteX897" fmla="*/ 2470614 w 18982931"/>
              <a:gd name="connsiteY897" fmla="*/ 2008622 h 4449429"/>
              <a:gd name="connsiteX898" fmla="*/ 2487080 w 18982931"/>
              <a:gd name="connsiteY898" fmla="*/ 2053897 h 4449429"/>
              <a:gd name="connsiteX899" fmla="*/ 2499426 w 18982931"/>
              <a:gd name="connsiteY899" fmla="*/ 1897488 h 4449429"/>
              <a:gd name="connsiteX900" fmla="*/ 2602322 w 18982931"/>
              <a:gd name="connsiteY900" fmla="*/ 1798703 h 4449429"/>
              <a:gd name="connsiteX901" fmla="*/ 2836935 w 18982931"/>
              <a:gd name="connsiteY901" fmla="*/ 1798703 h 4449429"/>
              <a:gd name="connsiteX902" fmla="*/ 2836935 w 18982931"/>
              <a:gd name="connsiteY902" fmla="*/ 1860446 h 4449429"/>
              <a:gd name="connsiteX903" fmla="*/ 2836935 w 18982931"/>
              <a:gd name="connsiteY903" fmla="*/ 2263816 h 4449429"/>
              <a:gd name="connsiteX904" fmla="*/ 2845169 w 18982931"/>
              <a:gd name="connsiteY904" fmla="*/ 2304976 h 4449429"/>
              <a:gd name="connsiteX905" fmla="*/ 2861629 w 18982931"/>
              <a:gd name="connsiteY905" fmla="*/ 2300858 h 4449429"/>
              <a:gd name="connsiteX906" fmla="*/ 2861629 w 18982931"/>
              <a:gd name="connsiteY906" fmla="*/ 2247351 h 4449429"/>
              <a:gd name="connsiteX907" fmla="*/ 2869861 w 18982931"/>
              <a:gd name="connsiteY907" fmla="*/ 1996272 h 4449429"/>
              <a:gd name="connsiteX908" fmla="*/ 2923374 w 18982931"/>
              <a:gd name="connsiteY908" fmla="*/ 1967462 h 4449429"/>
              <a:gd name="connsiteX909" fmla="*/ 2939836 w 18982931"/>
              <a:gd name="connsiteY909" fmla="*/ 2300858 h 4449429"/>
              <a:gd name="connsiteX910" fmla="*/ 2956300 w 18982931"/>
              <a:gd name="connsiteY910" fmla="*/ 2300858 h 4449429"/>
              <a:gd name="connsiteX911" fmla="*/ 2989230 w 18982931"/>
              <a:gd name="connsiteY911" fmla="*/ 2111521 h 4449429"/>
              <a:gd name="connsiteX912" fmla="*/ 3018038 w 18982931"/>
              <a:gd name="connsiteY912" fmla="*/ 2058015 h 4449429"/>
              <a:gd name="connsiteX913" fmla="*/ 3034502 w 18982931"/>
              <a:gd name="connsiteY913" fmla="*/ 2123871 h 4449429"/>
              <a:gd name="connsiteX914" fmla="*/ 3038620 w 18982931"/>
              <a:gd name="connsiteY914" fmla="*/ 2132104 h 4449429"/>
              <a:gd name="connsiteX915" fmla="*/ 3088018 w 18982931"/>
              <a:gd name="connsiteY915" fmla="*/ 2140336 h 4449429"/>
              <a:gd name="connsiteX916" fmla="*/ 3095320 w 18982931"/>
              <a:gd name="connsiteY916" fmla="*/ 2275334 h 4449429"/>
              <a:gd name="connsiteX917" fmla="*/ 3162101 w 18982931"/>
              <a:gd name="connsiteY917" fmla="*/ 2275334 h 4449429"/>
              <a:gd name="connsiteX918" fmla="*/ 3162101 w 18982931"/>
              <a:gd name="connsiteY918" fmla="*/ 1580555 h 4449429"/>
              <a:gd name="connsiteX919" fmla="*/ 3162101 w 18982931"/>
              <a:gd name="connsiteY919" fmla="*/ 1531163 h 4449429"/>
              <a:gd name="connsiteX920" fmla="*/ 3199146 w 18982931"/>
              <a:gd name="connsiteY920" fmla="*/ 1498235 h 4449429"/>
              <a:gd name="connsiteX921" fmla="*/ 3281469 w 18982931"/>
              <a:gd name="connsiteY921" fmla="*/ 1498235 h 4449429"/>
              <a:gd name="connsiteX922" fmla="*/ 3281469 w 18982931"/>
              <a:gd name="connsiteY922" fmla="*/ 1325362 h 4449429"/>
              <a:gd name="connsiteX923" fmla="*/ 3343207 w 18982931"/>
              <a:gd name="connsiteY923" fmla="*/ 1263619 h 4449429"/>
              <a:gd name="connsiteX924" fmla="*/ 3544891 w 18982931"/>
              <a:gd name="connsiteY924" fmla="*/ 1263619 h 4449429"/>
              <a:gd name="connsiteX925" fmla="*/ 3544891 w 18982931"/>
              <a:gd name="connsiteY925" fmla="*/ 712071 h 4449429"/>
              <a:gd name="connsiteX926" fmla="*/ 3561357 w 18982931"/>
              <a:gd name="connsiteY926" fmla="*/ 555662 h 4449429"/>
              <a:gd name="connsiteX927" fmla="*/ 3606633 w 18982931"/>
              <a:gd name="connsiteY927" fmla="*/ 316933 h 4449429"/>
              <a:gd name="connsiteX928" fmla="*/ 3614865 w 18982931"/>
              <a:gd name="connsiteY928" fmla="*/ 279891 h 4449429"/>
              <a:gd name="connsiteX929" fmla="*/ 3676603 w 18982931"/>
              <a:gd name="connsiteY929" fmla="*/ 341628 h 4449429"/>
              <a:gd name="connsiteX930" fmla="*/ 3684835 w 18982931"/>
              <a:gd name="connsiteY930" fmla="*/ 386907 h 4449429"/>
              <a:gd name="connsiteX931" fmla="*/ 3742460 w 18982931"/>
              <a:gd name="connsiteY931" fmla="*/ 481574 h 4449429"/>
              <a:gd name="connsiteX932" fmla="*/ 3763042 w 18982931"/>
              <a:gd name="connsiteY932" fmla="*/ 703838 h 4449429"/>
              <a:gd name="connsiteX933" fmla="*/ 3763042 w 18982931"/>
              <a:gd name="connsiteY933" fmla="*/ 1144256 h 4449429"/>
              <a:gd name="connsiteX934" fmla="*/ 3771275 w 18982931"/>
              <a:gd name="connsiteY934" fmla="*/ 1181298 h 4449429"/>
              <a:gd name="connsiteX935" fmla="*/ 3775390 w 18982931"/>
              <a:gd name="connsiteY935" fmla="*/ 1115443 h 4449429"/>
              <a:gd name="connsiteX936" fmla="*/ 3923568 w 18982931"/>
              <a:gd name="connsiteY936" fmla="*/ 996079 h 4449429"/>
              <a:gd name="connsiteX937" fmla="*/ 3940029 w 18982931"/>
              <a:gd name="connsiteY937" fmla="*/ 1020776 h 4449429"/>
              <a:gd name="connsiteX938" fmla="*/ 3960611 w 18982931"/>
              <a:gd name="connsiteY938" fmla="*/ 1321244 h 4449429"/>
              <a:gd name="connsiteX939" fmla="*/ 3960611 w 18982931"/>
              <a:gd name="connsiteY939" fmla="*/ 1584670 h 4449429"/>
              <a:gd name="connsiteX940" fmla="*/ 3977076 w 18982931"/>
              <a:gd name="connsiteY940" fmla="*/ 1625830 h 4449429"/>
              <a:gd name="connsiteX941" fmla="*/ 4010007 w 18982931"/>
              <a:gd name="connsiteY941" fmla="*/ 1666990 h 4449429"/>
              <a:gd name="connsiteX942" fmla="*/ 4055279 w 18982931"/>
              <a:gd name="connsiteY942" fmla="*/ 1819286 h 4449429"/>
              <a:gd name="connsiteX943" fmla="*/ 4104670 w 18982931"/>
              <a:gd name="connsiteY943" fmla="*/ 1819286 h 4449429"/>
              <a:gd name="connsiteX944" fmla="*/ 4108788 w 18982931"/>
              <a:gd name="connsiteY944" fmla="*/ 1741079 h 4449429"/>
              <a:gd name="connsiteX945" fmla="*/ 4211689 w 18982931"/>
              <a:gd name="connsiteY945" fmla="*/ 1741079 h 4449429"/>
              <a:gd name="connsiteX946" fmla="*/ 4252847 w 18982931"/>
              <a:gd name="connsiteY946" fmla="*/ 1559973 h 4449429"/>
              <a:gd name="connsiteX947" fmla="*/ 4265197 w 18982931"/>
              <a:gd name="connsiteY947" fmla="*/ 1559973 h 4449429"/>
              <a:gd name="connsiteX948" fmla="*/ 4277546 w 18982931"/>
              <a:gd name="connsiteY948" fmla="*/ 1592900 h 4449429"/>
              <a:gd name="connsiteX949" fmla="*/ 4302239 w 18982931"/>
              <a:gd name="connsiteY949" fmla="*/ 1708150 h 4449429"/>
              <a:gd name="connsiteX950" fmla="*/ 4368100 w 18982931"/>
              <a:gd name="connsiteY950" fmla="*/ 1741079 h 4449429"/>
              <a:gd name="connsiteX951" fmla="*/ 4363984 w 18982931"/>
              <a:gd name="connsiteY951" fmla="*/ 1634062 h 4449429"/>
              <a:gd name="connsiteX952" fmla="*/ 4372218 w 18982931"/>
              <a:gd name="connsiteY952" fmla="*/ 839670 h 4449429"/>
              <a:gd name="connsiteX953" fmla="*/ 4442184 w 18982931"/>
              <a:gd name="connsiteY953" fmla="*/ 279891 h 4449429"/>
              <a:gd name="connsiteX954" fmla="*/ 4479230 w 18982931"/>
              <a:gd name="connsiteY954" fmla="*/ 234611 h 4449429"/>
              <a:gd name="connsiteX955" fmla="*/ 4520394 w 18982931"/>
              <a:gd name="connsiteY955" fmla="*/ 284004 h 4449429"/>
              <a:gd name="connsiteX956" fmla="*/ 4549200 w 18982931"/>
              <a:gd name="connsiteY956" fmla="*/ 440413 h 4449429"/>
              <a:gd name="connsiteX957" fmla="*/ 4680914 w 18982931"/>
              <a:gd name="connsiteY957" fmla="*/ 395140 h 4449429"/>
              <a:gd name="connsiteX958" fmla="*/ 4759121 w 18982931"/>
              <a:gd name="connsiteY958" fmla="*/ 460995 h 4449429"/>
              <a:gd name="connsiteX959" fmla="*/ 4771466 w 18982931"/>
              <a:gd name="connsiteY959" fmla="*/ 493924 h 4449429"/>
              <a:gd name="connsiteX960" fmla="*/ 4888657 w 18982931"/>
              <a:gd name="connsiteY960" fmla="*/ 747622 h 4449429"/>
              <a:gd name="connsiteX961" fmla="*/ 4888893 w 18982931"/>
              <a:gd name="connsiteY961" fmla="*/ 807315 h 4449429"/>
              <a:gd name="connsiteX962" fmla="*/ 4856617 w 18982931"/>
              <a:gd name="connsiteY962" fmla="*/ 807315 h 4449429"/>
              <a:gd name="connsiteX963" fmla="*/ 4856617 w 18982931"/>
              <a:gd name="connsiteY963" fmla="*/ 944475 h 4449429"/>
              <a:gd name="connsiteX964" fmla="*/ 4888332 w 18982931"/>
              <a:gd name="connsiteY964" fmla="*/ 944475 h 4449429"/>
              <a:gd name="connsiteX965" fmla="*/ 4888325 w 18982931"/>
              <a:gd name="connsiteY965" fmla="*/ 945600 h 4449429"/>
              <a:gd name="connsiteX966" fmla="*/ 4890835 w 18982931"/>
              <a:gd name="connsiteY966" fmla="*/ 1609365 h 4449429"/>
              <a:gd name="connsiteX967" fmla="*/ 4952574 w 18982931"/>
              <a:gd name="connsiteY967" fmla="*/ 1617597 h 4449429"/>
              <a:gd name="connsiteX968" fmla="*/ 4952574 w 18982931"/>
              <a:gd name="connsiteY968" fmla="*/ 1868678 h 4449429"/>
              <a:gd name="connsiteX969" fmla="*/ 4956691 w 18982931"/>
              <a:gd name="connsiteY969" fmla="*/ 1905720 h 4449429"/>
              <a:gd name="connsiteX970" fmla="*/ 4981387 w 18982931"/>
              <a:gd name="connsiteY970" fmla="*/ 1967462 h 4449429"/>
              <a:gd name="connsiteX971" fmla="*/ 4981387 w 18982931"/>
              <a:gd name="connsiteY971" fmla="*/ 2058015 h 4449429"/>
              <a:gd name="connsiteX972" fmla="*/ 5001966 w 18982931"/>
              <a:gd name="connsiteY972" fmla="*/ 2086824 h 4449429"/>
              <a:gd name="connsiteX973" fmla="*/ 5018429 w 18982931"/>
              <a:gd name="connsiteY973" fmla="*/ 2078592 h 4449429"/>
              <a:gd name="connsiteX974" fmla="*/ 5018429 w 18982931"/>
              <a:gd name="connsiteY974" fmla="*/ 1881023 h 4449429"/>
              <a:gd name="connsiteX975" fmla="*/ 5018429 w 18982931"/>
              <a:gd name="connsiteY975" fmla="*/ 1366522 h 4449429"/>
              <a:gd name="connsiteX976" fmla="*/ 5034894 w 18982931"/>
              <a:gd name="connsiteY976" fmla="*/ 864367 h 4449429"/>
              <a:gd name="connsiteX977" fmla="*/ 5067821 w 18982931"/>
              <a:gd name="connsiteY977" fmla="*/ 197569 h 4449429"/>
              <a:gd name="connsiteX978" fmla="*/ 5080173 w 18982931"/>
              <a:gd name="connsiteY978" fmla="*/ 102899 h 4449429"/>
              <a:gd name="connsiteX979" fmla="*/ 5216000 w 18982931"/>
              <a:gd name="connsiteY979" fmla="*/ 37042 h 4449429"/>
              <a:gd name="connsiteX980" fmla="*/ 5248927 w 18982931"/>
              <a:gd name="connsiteY980" fmla="*/ 69972 h 4449429"/>
              <a:gd name="connsiteX981" fmla="*/ 5372409 w 18982931"/>
              <a:gd name="connsiteY981" fmla="*/ 69972 h 4449429"/>
              <a:gd name="connsiteX982" fmla="*/ 5434151 w 18982931"/>
              <a:gd name="connsiteY982" fmla="*/ 131714 h 4449429"/>
              <a:gd name="connsiteX983" fmla="*/ 5434151 w 18982931"/>
              <a:gd name="connsiteY983" fmla="*/ 382788 h 4449429"/>
              <a:gd name="connsiteX984" fmla="*/ 5434151 w 18982931"/>
              <a:gd name="connsiteY984" fmla="*/ 683261 h 4449429"/>
              <a:gd name="connsiteX985" fmla="*/ 5545282 w 18982931"/>
              <a:gd name="connsiteY985" fmla="*/ 687375 h 4449429"/>
              <a:gd name="connsiteX986" fmla="*/ 5545282 w 18982931"/>
              <a:gd name="connsiteY986" fmla="*/ 1045471 h 4449429"/>
              <a:gd name="connsiteX987" fmla="*/ 5676994 w 18982931"/>
              <a:gd name="connsiteY987" fmla="*/ 1045471 h 4449429"/>
              <a:gd name="connsiteX988" fmla="*/ 5685227 w 18982931"/>
              <a:gd name="connsiteY988" fmla="*/ 1103096 h 4449429"/>
              <a:gd name="connsiteX989" fmla="*/ 5759314 w 18982931"/>
              <a:gd name="connsiteY989" fmla="*/ 1193648 h 4449429"/>
              <a:gd name="connsiteX990" fmla="*/ 5759314 w 18982931"/>
              <a:gd name="connsiteY990" fmla="*/ 1395331 h 4449429"/>
              <a:gd name="connsiteX991" fmla="*/ 5825171 w 18982931"/>
              <a:gd name="connsiteY991" fmla="*/ 1395331 h 4449429"/>
              <a:gd name="connsiteX992" fmla="*/ 5903378 w 18982931"/>
              <a:gd name="connsiteY992" fmla="*/ 1477653 h 4449429"/>
              <a:gd name="connsiteX993" fmla="*/ 5903378 w 18982931"/>
              <a:gd name="connsiteY993" fmla="*/ 1918070 h 4449429"/>
              <a:gd name="connsiteX994" fmla="*/ 5936306 w 18982931"/>
              <a:gd name="connsiteY994" fmla="*/ 1975695 h 4449429"/>
              <a:gd name="connsiteX995" fmla="*/ 5965115 w 18982931"/>
              <a:gd name="connsiteY995" fmla="*/ 1275969 h 4449429"/>
              <a:gd name="connsiteX996" fmla="*/ 5969235 w 18982931"/>
              <a:gd name="connsiteY996" fmla="*/ 1238922 h 4449429"/>
              <a:gd name="connsiteX997" fmla="*/ 6166804 w 18982931"/>
              <a:gd name="connsiteY997" fmla="*/ 1238922 h 4449429"/>
              <a:gd name="connsiteX998" fmla="*/ 6216196 w 18982931"/>
              <a:gd name="connsiteY998" fmla="*/ 1288315 h 4449429"/>
              <a:gd name="connsiteX999" fmla="*/ 6236774 w 18982931"/>
              <a:gd name="connsiteY999" fmla="*/ 1428261 h 4449429"/>
              <a:gd name="connsiteX1000" fmla="*/ 6273821 w 18982931"/>
              <a:gd name="connsiteY1000" fmla="*/ 1498235 h 4449429"/>
              <a:gd name="connsiteX1001" fmla="*/ 6273821 w 18982931"/>
              <a:gd name="connsiteY1001" fmla="*/ 2230888 h 4449429"/>
              <a:gd name="connsiteX1002" fmla="*/ 6277935 w 18982931"/>
              <a:gd name="connsiteY1002" fmla="*/ 2280280 h 4449429"/>
              <a:gd name="connsiteX1003" fmla="*/ 6319095 w 18982931"/>
              <a:gd name="connsiteY1003" fmla="*/ 2193841 h 4449429"/>
              <a:gd name="connsiteX1004" fmla="*/ 6364373 w 18982931"/>
              <a:gd name="connsiteY1004" fmla="*/ 2288513 h 4449429"/>
              <a:gd name="connsiteX1005" fmla="*/ 6389068 w 18982931"/>
              <a:gd name="connsiteY1005" fmla="*/ 2313208 h 4449429"/>
              <a:gd name="connsiteX1006" fmla="*/ 6541355 w 18982931"/>
              <a:gd name="connsiteY1006" fmla="*/ 2313208 h 4449429"/>
              <a:gd name="connsiteX1007" fmla="*/ 6541355 w 18982931"/>
              <a:gd name="connsiteY1007" fmla="*/ 2148567 h 4449429"/>
              <a:gd name="connsiteX1008" fmla="*/ 6660723 w 18982931"/>
              <a:gd name="connsiteY1008" fmla="*/ 2148567 h 4449429"/>
              <a:gd name="connsiteX1009" fmla="*/ 6660723 w 18982931"/>
              <a:gd name="connsiteY1009" fmla="*/ 2259698 h 4449429"/>
              <a:gd name="connsiteX1010" fmla="*/ 6705999 w 18982931"/>
              <a:gd name="connsiteY1010" fmla="*/ 2551938 h 4449429"/>
              <a:gd name="connsiteX1011" fmla="*/ 6714228 w 18982931"/>
              <a:gd name="connsiteY1011" fmla="*/ 2580748 h 4449429"/>
              <a:gd name="connsiteX1012" fmla="*/ 6722461 w 18982931"/>
              <a:gd name="connsiteY1012" fmla="*/ 2576634 h 4449429"/>
              <a:gd name="connsiteX1013" fmla="*/ 6751278 w 18982931"/>
              <a:gd name="connsiteY1013" fmla="*/ 2263816 h 4449429"/>
              <a:gd name="connsiteX1014" fmla="*/ 6800669 w 18982931"/>
              <a:gd name="connsiteY1014" fmla="*/ 2255583 h 4449429"/>
              <a:gd name="connsiteX1015" fmla="*/ 6837709 w 18982931"/>
              <a:gd name="connsiteY1015" fmla="*/ 2181496 h 4449429"/>
              <a:gd name="connsiteX1016" fmla="*/ 6841831 w 18982931"/>
              <a:gd name="connsiteY1016" fmla="*/ 2152681 h 4449429"/>
              <a:gd name="connsiteX1017" fmla="*/ 6845941 w 18982931"/>
              <a:gd name="connsiteY1017" fmla="*/ 2115639 h 4449429"/>
              <a:gd name="connsiteX1018" fmla="*/ 6857139 w 18982931"/>
              <a:gd name="connsiteY1018" fmla="*/ 2115639 h 4449429"/>
              <a:gd name="connsiteX1019" fmla="*/ 6899298 w 18982931"/>
              <a:gd name="connsiteY1019" fmla="*/ 2109470 h 4449429"/>
              <a:gd name="connsiteX1020" fmla="*/ 6922965 w 18982931"/>
              <a:gd name="connsiteY1020" fmla="*/ 2140339 h 4449429"/>
              <a:gd name="connsiteX1021" fmla="*/ 7009406 w 18982931"/>
              <a:gd name="connsiteY1021" fmla="*/ 2070365 h 4449429"/>
              <a:gd name="connsiteX1022" fmla="*/ 7145231 w 18982931"/>
              <a:gd name="connsiteY1022" fmla="*/ 2066247 h 4449429"/>
              <a:gd name="connsiteX1023" fmla="*/ 7145231 w 18982931"/>
              <a:gd name="connsiteY1023" fmla="*/ 1901605 h 4449429"/>
              <a:gd name="connsiteX1024" fmla="*/ 7145231 w 18982931"/>
              <a:gd name="connsiteY1024" fmla="*/ 1769896 h 4449429"/>
              <a:gd name="connsiteX1025" fmla="*/ 7215204 w 18982931"/>
              <a:gd name="connsiteY1025" fmla="*/ 1597024 h 4449429"/>
              <a:gd name="connsiteX1026" fmla="*/ 7285174 w 18982931"/>
              <a:gd name="connsiteY1026" fmla="*/ 1753433 h 4449429"/>
              <a:gd name="connsiteX1027" fmla="*/ 7297524 w 18982931"/>
              <a:gd name="connsiteY1027" fmla="*/ 2062134 h 4449429"/>
              <a:gd name="connsiteX1028" fmla="*/ 7367494 w 18982931"/>
              <a:gd name="connsiteY1028" fmla="*/ 2066247 h 4449429"/>
              <a:gd name="connsiteX1029" fmla="*/ 7371610 w 18982931"/>
              <a:gd name="connsiteY1029" fmla="*/ 2148567 h 4449429"/>
              <a:gd name="connsiteX1030" fmla="*/ 7462167 w 18982931"/>
              <a:gd name="connsiteY1030" fmla="*/ 2148567 h 4449429"/>
              <a:gd name="connsiteX1031" fmla="*/ 7462167 w 18982931"/>
              <a:gd name="connsiteY1031" fmla="*/ 2095061 h 4449429"/>
              <a:gd name="connsiteX1032" fmla="*/ 7462167 w 18982931"/>
              <a:gd name="connsiteY1032" fmla="*/ 1597024 h 4449429"/>
              <a:gd name="connsiteX1033" fmla="*/ 7482743 w 18982931"/>
              <a:gd name="connsiteY1033" fmla="*/ 1008430 h 4449429"/>
              <a:gd name="connsiteX1034" fmla="*/ 7495096 w 18982931"/>
              <a:gd name="connsiteY1034" fmla="*/ 921991 h 4449429"/>
              <a:gd name="connsiteX1035" fmla="*/ 7536254 w 18982931"/>
              <a:gd name="connsiteY1035" fmla="*/ 934341 h 4449429"/>
              <a:gd name="connsiteX1036" fmla="*/ 7577416 w 18982931"/>
              <a:gd name="connsiteY1036" fmla="*/ 563899 h 4449429"/>
              <a:gd name="connsiteX1037" fmla="*/ 7589759 w 18982931"/>
              <a:gd name="connsiteY1037" fmla="*/ 563899 h 4449429"/>
              <a:gd name="connsiteX1038" fmla="*/ 7639153 w 18982931"/>
              <a:gd name="connsiteY1038" fmla="*/ 975501 h 4449429"/>
              <a:gd name="connsiteX1039" fmla="*/ 7655614 w 18982931"/>
              <a:gd name="connsiteY1039" fmla="*/ 926109 h 4449429"/>
              <a:gd name="connsiteX1040" fmla="*/ 7667968 w 18982931"/>
              <a:gd name="connsiteY1040" fmla="*/ 926109 h 4449429"/>
              <a:gd name="connsiteX1041" fmla="*/ 7676196 w 18982931"/>
              <a:gd name="connsiteY1041" fmla="*/ 1037243 h 4449429"/>
              <a:gd name="connsiteX1042" fmla="*/ 7676196 w 18982931"/>
              <a:gd name="connsiteY1042" fmla="*/ 2049787 h 4449429"/>
              <a:gd name="connsiteX1043" fmla="*/ 7705009 w 18982931"/>
              <a:gd name="connsiteY1043" fmla="*/ 2267935 h 4449429"/>
              <a:gd name="connsiteX1044" fmla="*/ 7750287 w 18982931"/>
              <a:gd name="connsiteY1044" fmla="*/ 2469622 h 4449429"/>
              <a:gd name="connsiteX1045" fmla="*/ 7849072 w 18982931"/>
              <a:gd name="connsiteY1045" fmla="*/ 2469622 h 4449429"/>
              <a:gd name="connsiteX1046" fmla="*/ 7849072 w 18982931"/>
              <a:gd name="connsiteY1046" fmla="*/ 2284398 h 4449429"/>
              <a:gd name="connsiteX1047" fmla="*/ 7919042 w 18982931"/>
              <a:gd name="connsiteY1047" fmla="*/ 2284398 h 4449429"/>
              <a:gd name="connsiteX1048" fmla="*/ 7919042 w 18982931"/>
              <a:gd name="connsiteY1048" fmla="*/ 2473736 h 4449429"/>
              <a:gd name="connsiteX1049" fmla="*/ 8108380 w 18982931"/>
              <a:gd name="connsiteY1049" fmla="*/ 2473736 h 4449429"/>
              <a:gd name="connsiteX1050" fmla="*/ 8142338 w 18982931"/>
              <a:gd name="connsiteY1050" fmla="*/ 2481454 h 4449429"/>
              <a:gd name="connsiteX1051" fmla="*/ 8144242 w 18982931"/>
              <a:gd name="connsiteY1051" fmla="*/ 2485067 h 4449429"/>
              <a:gd name="connsiteX1052" fmla="*/ 8144242 w 18982931"/>
              <a:gd name="connsiteY1052" fmla="*/ 1280084 h 4449429"/>
              <a:gd name="connsiteX1053" fmla="*/ 8189518 w 18982931"/>
              <a:gd name="connsiteY1053" fmla="*/ 1115443 h 4449429"/>
              <a:gd name="connsiteX1054" fmla="*/ 8230679 w 18982931"/>
              <a:gd name="connsiteY1054" fmla="*/ 1090746 h 4449429"/>
              <a:gd name="connsiteX1055" fmla="*/ 8477642 w 18982931"/>
              <a:gd name="connsiteY1055" fmla="*/ 1090746 h 4449429"/>
              <a:gd name="connsiteX1056" fmla="*/ 8518799 w 18982931"/>
              <a:gd name="connsiteY1056" fmla="*/ 1111328 h 4449429"/>
              <a:gd name="connsiteX1057" fmla="*/ 8568194 w 18982931"/>
              <a:gd name="connsiteY1057" fmla="*/ 1288315 h 4449429"/>
              <a:gd name="connsiteX1058" fmla="*/ 8572304 w 18982931"/>
              <a:gd name="connsiteY1058" fmla="*/ 2152681 h 4449429"/>
              <a:gd name="connsiteX1059" fmla="*/ 8572304 w 18982931"/>
              <a:gd name="connsiteY1059" fmla="*/ 2222656 h 4449429"/>
              <a:gd name="connsiteX1060" fmla="*/ 8827499 w 18982931"/>
              <a:gd name="connsiteY1060" fmla="*/ 2222656 h 4449429"/>
              <a:gd name="connsiteX1061" fmla="*/ 8827499 w 18982931"/>
              <a:gd name="connsiteY1061" fmla="*/ 2053897 h 4449429"/>
              <a:gd name="connsiteX1062" fmla="*/ 8827499 w 18982931"/>
              <a:gd name="connsiteY1062" fmla="*/ 1996272 h 4449429"/>
              <a:gd name="connsiteX1063" fmla="*/ 8926285 w 18982931"/>
              <a:gd name="connsiteY1063" fmla="*/ 1876910 h 4449429"/>
              <a:gd name="connsiteX1064" fmla="*/ 8926285 w 18982931"/>
              <a:gd name="connsiteY1064" fmla="*/ 1757542 h 4449429"/>
              <a:gd name="connsiteX1065" fmla="*/ 8926285 w 18982931"/>
              <a:gd name="connsiteY1065" fmla="*/ 1527045 h 4449429"/>
              <a:gd name="connsiteX1066" fmla="*/ 8950980 w 18982931"/>
              <a:gd name="connsiteY1066" fmla="*/ 1432378 h 4449429"/>
              <a:gd name="connsiteX1067" fmla="*/ 8950980 w 18982931"/>
              <a:gd name="connsiteY1067" fmla="*/ 1424146 h 4449429"/>
              <a:gd name="connsiteX1068" fmla="*/ 8983911 w 18982931"/>
              <a:gd name="connsiteY1068" fmla="*/ 1107210 h 4449429"/>
              <a:gd name="connsiteX1069" fmla="*/ 8992140 w 18982931"/>
              <a:gd name="connsiteY1069" fmla="*/ 1049586 h 4449429"/>
              <a:gd name="connsiteX1070" fmla="*/ 9012723 w 18982931"/>
              <a:gd name="connsiteY1070" fmla="*/ 1049586 h 4449429"/>
              <a:gd name="connsiteX1071" fmla="*/ 9049767 w 18982931"/>
              <a:gd name="connsiteY1071" fmla="*/ 1325362 h 4449429"/>
              <a:gd name="connsiteX1072" fmla="*/ 9115624 w 18982931"/>
              <a:gd name="connsiteY1072" fmla="*/ 1329476 h 4449429"/>
              <a:gd name="connsiteX1073" fmla="*/ 9165014 w 18982931"/>
              <a:gd name="connsiteY1073" fmla="*/ 1436493 h 4449429"/>
              <a:gd name="connsiteX1074" fmla="*/ 9181479 w 18982931"/>
              <a:gd name="connsiteY1074" fmla="*/ 1494116 h 4449429"/>
              <a:gd name="connsiteX1075" fmla="*/ 9181479 w 18982931"/>
              <a:gd name="connsiteY1075" fmla="*/ 1823399 h 4449429"/>
              <a:gd name="connsiteX1076" fmla="*/ 9181479 w 18982931"/>
              <a:gd name="connsiteY1076" fmla="*/ 1881023 h 4449429"/>
              <a:gd name="connsiteX1077" fmla="*/ 9280267 w 18982931"/>
              <a:gd name="connsiteY1077" fmla="*/ 1881023 h 4449429"/>
              <a:gd name="connsiteX1078" fmla="*/ 9280267 w 18982931"/>
              <a:gd name="connsiteY1078" fmla="*/ 1815166 h 4449429"/>
              <a:gd name="connsiteX1079" fmla="*/ 9280267 w 18982931"/>
              <a:gd name="connsiteY1079" fmla="*/ 304587 h 4449429"/>
              <a:gd name="connsiteX1080" fmla="*/ 9346122 w 18982931"/>
              <a:gd name="connsiteY1080" fmla="*/ 238731 h 4449429"/>
              <a:gd name="connsiteX1081" fmla="*/ 9453137 w 18982931"/>
              <a:gd name="connsiteY1081" fmla="*/ 341628 h 4449429"/>
              <a:gd name="connsiteX1082" fmla="*/ 9453137 w 18982931"/>
              <a:gd name="connsiteY1082" fmla="*/ 1815166 h 4449429"/>
              <a:gd name="connsiteX1083" fmla="*/ 9453137 w 18982931"/>
              <a:gd name="connsiteY1083" fmla="*/ 1876910 h 4449429"/>
              <a:gd name="connsiteX1084" fmla="*/ 9551919 w 18982931"/>
              <a:gd name="connsiteY1084" fmla="*/ 1876910 h 4449429"/>
              <a:gd name="connsiteX1085" fmla="*/ 9551919 w 18982931"/>
              <a:gd name="connsiteY1085" fmla="*/ 1724614 h 4449429"/>
              <a:gd name="connsiteX1086" fmla="*/ 9551919 w 18982931"/>
              <a:gd name="connsiteY1086" fmla="*/ 1481771 h 4449429"/>
              <a:gd name="connsiteX1087" fmla="*/ 9597198 w 18982931"/>
              <a:gd name="connsiteY1087" fmla="*/ 1374754 h 4449429"/>
              <a:gd name="connsiteX1088" fmla="*/ 9613662 w 18982931"/>
              <a:gd name="connsiteY1088" fmla="*/ 1325362 h 4449429"/>
              <a:gd name="connsiteX1089" fmla="*/ 9683632 w 18982931"/>
              <a:gd name="connsiteY1089" fmla="*/ 1325362 h 4449429"/>
              <a:gd name="connsiteX1090" fmla="*/ 9683632 w 18982931"/>
              <a:gd name="connsiteY1090" fmla="*/ 1522931 h 4449429"/>
              <a:gd name="connsiteX1091" fmla="*/ 9819464 w 18982931"/>
              <a:gd name="connsiteY1091" fmla="*/ 1522931 h 4449429"/>
              <a:gd name="connsiteX1092" fmla="*/ 9819464 w 18982931"/>
              <a:gd name="connsiteY1092" fmla="*/ 1720501 h 4449429"/>
              <a:gd name="connsiteX1093" fmla="*/ 9819464 w 18982931"/>
              <a:gd name="connsiteY1093" fmla="*/ 1835749 h 4449429"/>
              <a:gd name="connsiteX1094" fmla="*/ 9868856 w 18982931"/>
              <a:gd name="connsiteY1094" fmla="*/ 1885142 h 4449429"/>
              <a:gd name="connsiteX1095" fmla="*/ 9922361 w 18982931"/>
              <a:gd name="connsiteY1095" fmla="*/ 1938648 h 4449429"/>
              <a:gd name="connsiteX1096" fmla="*/ 9922361 w 18982931"/>
              <a:gd name="connsiteY1096" fmla="*/ 2226770 h 4449429"/>
              <a:gd name="connsiteX1097" fmla="*/ 10189906 w 18982931"/>
              <a:gd name="connsiteY1097" fmla="*/ 2226770 h 4449429"/>
              <a:gd name="connsiteX1098" fmla="*/ 10189906 w 18982931"/>
              <a:gd name="connsiteY1098" fmla="*/ 1864559 h 4449429"/>
              <a:gd name="connsiteX1099" fmla="*/ 10251644 w 18982931"/>
              <a:gd name="connsiteY1099" fmla="*/ 1852213 h 4449429"/>
              <a:gd name="connsiteX1100" fmla="*/ 10251644 w 18982931"/>
              <a:gd name="connsiteY1100" fmla="*/ 1465306 h 4449429"/>
              <a:gd name="connsiteX1101" fmla="*/ 10198137 w 18982931"/>
              <a:gd name="connsiteY1101" fmla="*/ 1461188 h 4449429"/>
              <a:gd name="connsiteX1102" fmla="*/ 10198137 w 18982931"/>
              <a:gd name="connsiteY1102" fmla="*/ 1317129 h 4449429"/>
              <a:gd name="connsiteX1103" fmla="*/ 10572694 w 18982931"/>
              <a:gd name="connsiteY1103" fmla="*/ 1317129 h 4449429"/>
              <a:gd name="connsiteX1104" fmla="*/ 10572694 w 18982931"/>
              <a:gd name="connsiteY1104" fmla="*/ 2140336 h 4449429"/>
              <a:gd name="connsiteX1105" fmla="*/ 10642669 w 18982931"/>
              <a:gd name="connsiteY1105" fmla="*/ 2144449 h 4449429"/>
              <a:gd name="connsiteX1106" fmla="*/ 10642669 w 18982931"/>
              <a:gd name="connsiteY1106" fmla="*/ 2477849 h 4449429"/>
              <a:gd name="connsiteX1107" fmla="*/ 10885512 w 18982931"/>
              <a:gd name="connsiteY1107" fmla="*/ 2477849 h 4449429"/>
              <a:gd name="connsiteX1108" fmla="*/ 10885512 w 18982931"/>
              <a:gd name="connsiteY1108" fmla="*/ 2292626 h 4449429"/>
              <a:gd name="connsiteX1109" fmla="*/ 10959601 w 18982931"/>
              <a:gd name="connsiteY1109" fmla="*/ 2292626 h 4449429"/>
              <a:gd name="connsiteX1110" fmla="*/ 10959601 w 18982931"/>
              <a:gd name="connsiteY1110" fmla="*/ 2477849 h 4449429"/>
              <a:gd name="connsiteX1111" fmla="*/ 11066618 w 18982931"/>
              <a:gd name="connsiteY1111" fmla="*/ 2477849 h 4449429"/>
              <a:gd name="connsiteX1112" fmla="*/ 11107778 w 18982931"/>
              <a:gd name="connsiteY1112" fmla="*/ 2284395 h 4449429"/>
              <a:gd name="connsiteX1113" fmla="*/ 11136593 w 18982931"/>
              <a:gd name="connsiteY1113" fmla="*/ 2053897 h 4449429"/>
              <a:gd name="connsiteX1114" fmla="*/ 11136593 w 18982931"/>
              <a:gd name="connsiteY1114" fmla="*/ 1061936 h 4449429"/>
              <a:gd name="connsiteX1115" fmla="*/ 11148938 w 18982931"/>
              <a:gd name="connsiteY1115" fmla="*/ 938454 h 4449429"/>
              <a:gd name="connsiteX1116" fmla="*/ 11161288 w 18982931"/>
              <a:gd name="connsiteY1116" fmla="*/ 938454 h 4449429"/>
              <a:gd name="connsiteX1117" fmla="*/ 11177753 w 18982931"/>
              <a:gd name="connsiteY1117" fmla="*/ 983729 h 4449429"/>
              <a:gd name="connsiteX1118" fmla="*/ 11231258 w 18982931"/>
              <a:gd name="connsiteY1118" fmla="*/ 572126 h 4449429"/>
              <a:gd name="connsiteX1119" fmla="*/ 11243610 w 18982931"/>
              <a:gd name="connsiteY1119" fmla="*/ 572126 h 4449429"/>
              <a:gd name="connsiteX1120" fmla="*/ 11284770 w 18982931"/>
              <a:gd name="connsiteY1120" fmla="*/ 946687 h 4449429"/>
              <a:gd name="connsiteX1121" fmla="*/ 11325929 w 18982931"/>
              <a:gd name="connsiteY1121" fmla="*/ 934337 h 4449429"/>
              <a:gd name="connsiteX1122" fmla="*/ 11342394 w 18982931"/>
              <a:gd name="connsiteY1122" fmla="*/ 1061936 h 4449429"/>
              <a:gd name="connsiteX1123" fmla="*/ 11342394 w 18982931"/>
              <a:gd name="connsiteY1123" fmla="*/ 1300666 h 4449429"/>
              <a:gd name="connsiteX1124" fmla="*/ 11358857 w 18982931"/>
              <a:gd name="connsiteY1124" fmla="*/ 2132104 h 4449429"/>
              <a:gd name="connsiteX1125" fmla="*/ 11362976 w 18982931"/>
              <a:gd name="connsiteY1125" fmla="*/ 2165031 h 4449429"/>
              <a:gd name="connsiteX1126" fmla="*/ 11453524 w 18982931"/>
              <a:gd name="connsiteY1126" fmla="*/ 2165031 h 4449429"/>
              <a:gd name="connsiteX1127" fmla="*/ 11457643 w 18982931"/>
              <a:gd name="connsiteY1127" fmla="*/ 2082711 h 4449429"/>
              <a:gd name="connsiteX1128" fmla="*/ 11535845 w 18982931"/>
              <a:gd name="connsiteY1128" fmla="*/ 2078592 h 4449429"/>
              <a:gd name="connsiteX1129" fmla="*/ 11535845 w 18982931"/>
              <a:gd name="connsiteY1129" fmla="*/ 2004505 h 4449429"/>
              <a:gd name="connsiteX1130" fmla="*/ 11548195 w 18982931"/>
              <a:gd name="connsiteY1130" fmla="*/ 1736964 h 4449429"/>
              <a:gd name="connsiteX1131" fmla="*/ 11609938 w 18982931"/>
              <a:gd name="connsiteY1131" fmla="*/ 1609365 h 4449429"/>
              <a:gd name="connsiteX1132" fmla="*/ 11688140 w 18982931"/>
              <a:gd name="connsiteY1132" fmla="*/ 1765774 h 4449429"/>
              <a:gd name="connsiteX1133" fmla="*/ 11688140 w 18982931"/>
              <a:gd name="connsiteY1133" fmla="*/ 2082711 h 4449429"/>
              <a:gd name="connsiteX1134" fmla="*/ 11910406 w 18982931"/>
              <a:gd name="connsiteY1134" fmla="*/ 2148567 h 4449429"/>
              <a:gd name="connsiteX1135" fmla="*/ 11988608 w 18982931"/>
              <a:gd name="connsiteY1135" fmla="*/ 2119754 h 4449429"/>
              <a:gd name="connsiteX1136" fmla="*/ 11991181 w 18982931"/>
              <a:gd name="connsiteY1136" fmla="*/ 2153197 h 4449429"/>
              <a:gd name="connsiteX1137" fmla="*/ 11993908 w 18982931"/>
              <a:gd name="connsiteY1137" fmla="*/ 2158900 h 4449429"/>
              <a:gd name="connsiteX1138" fmla="*/ 11993908 w 18982931"/>
              <a:gd name="connsiteY1138" fmla="*/ 2156799 h 4449429"/>
              <a:gd name="connsiteX1139" fmla="*/ 11998023 w 18982931"/>
              <a:gd name="connsiteY1139" fmla="*/ 2115639 h 4449429"/>
              <a:gd name="connsiteX1140" fmla="*/ 12010373 w 18982931"/>
              <a:gd name="connsiteY1140" fmla="*/ 2115639 h 4449429"/>
              <a:gd name="connsiteX1141" fmla="*/ 12014490 w 18982931"/>
              <a:gd name="connsiteY1141" fmla="*/ 2185614 h 4449429"/>
              <a:gd name="connsiteX1142" fmla="*/ 12055650 w 18982931"/>
              <a:gd name="connsiteY1142" fmla="*/ 2259703 h 4449429"/>
              <a:gd name="connsiteX1143" fmla="*/ 12109157 w 18982931"/>
              <a:gd name="connsiteY1143" fmla="*/ 2267933 h 4449429"/>
              <a:gd name="connsiteX1144" fmla="*/ 12137972 w 18982931"/>
              <a:gd name="connsiteY1144" fmla="*/ 2580753 h 4449429"/>
              <a:gd name="connsiteX1145" fmla="*/ 12150317 w 18982931"/>
              <a:gd name="connsiteY1145" fmla="*/ 2580753 h 4449429"/>
              <a:gd name="connsiteX1146" fmla="*/ 12179132 w 18982931"/>
              <a:gd name="connsiteY1146" fmla="*/ 2411992 h 4449429"/>
              <a:gd name="connsiteX1147" fmla="*/ 12207942 w 18982931"/>
              <a:gd name="connsiteY1147" fmla="*/ 2160917 h 4449429"/>
              <a:gd name="connsiteX1148" fmla="*/ 12216174 w 18982931"/>
              <a:gd name="connsiteY1148" fmla="*/ 2152686 h 4449429"/>
              <a:gd name="connsiteX1149" fmla="*/ 12331423 w 18982931"/>
              <a:gd name="connsiteY1149" fmla="*/ 2152686 h 4449429"/>
              <a:gd name="connsiteX1150" fmla="*/ 12331423 w 18982931"/>
              <a:gd name="connsiteY1150" fmla="*/ 2317327 h 4449429"/>
              <a:gd name="connsiteX1151" fmla="*/ 12496064 w 18982931"/>
              <a:gd name="connsiteY1151" fmla="*/ 2313208 h 4449429"/>
              <a:gd name="connsiteX1152" fmla="*/ 12557802 w 18982931"/>
              <a:gd name="connsiteY1152" fmla="*/ 2210310 h 4449429"/>
              <a:gd name="connsiteX1153" fmla="*/ 12566034 w 18982931"/>
              <a:gd name="connsiteY1153" fmla="*/ 2206191 h 4449429"/>
              <a:gd name="connsiteX1154" fmla="*/ 12598962 w 18982931"/>
              <a:gd name="connsiteY1154" fmla="*/ 2267933 h 4449429"/>
              <a:gd name="connsiteX1155" fmla="*/ 12607194 w 18982931"/>
              <a:gd name="connsiteY1155" fmla="*/ 2263816 h 4449429"/>
              <a:gd name="connsiteX1156" fmla="*/ 12607194 w 18982931"/>
              <a:gd name="connsiteY1156" fmla="*/ 1461193 h 4449429"/>
              <a:gd name="connsiteX1157" fmla="*/ 12677169 w 18982931"/>
              <a:gd name="connsiteY1157" fmla="*/ 1230695 h 4449429"/>
              <a:gd name="connsiteX1158" fmla="*/ 12920017 w 18982931"/>
              <a:gd name="connsiteY1158" fmla="*/ 1230695 h 4449429"/>
              <a:gd name="connsiteX1159" fmla="*/ 12948827 w 18982931"/>
              <a:gd name="connsiteY1159" fmla="*/ 1490003 h 4449429"/>
              <a:gd name="connsiteX1160" fmla="*/ 12948827 w 18982931"/>
              <a:gd name="connsiteY1160" fmla="*/ 1909838 h 4449429"/>
              <a:gd name="connsiteX1161" fmla="*/ 12948827 w 18982931"/>
              <a:gd name="connsiteY1161" fmla="*/ 1975695 h 4449429"/>
              <a:gd name="connsiteX1162" fmla="*/ 12969405 w 18982931"/>
              <a:gd name="connsiteY1162" fmla="*/ 1979812 h 4449429"/>
              <a:gd name="connsiteX1163" fmla="*/ 12989987 w 18982931"/>
              <a:gd name="connsiteY1163" fmla="*/ 1913955 h 4449429"/>
              <a:gd name="connsiteX1164" fmla="*/ 12989987 w 18982931"/>
              <a:gd name="connsiteY1164" fmla="*/ 1469425 h 4449429"/>
              <a:gd name="connsiteX1165" fmla="*/ 13064076 w 18982931"/>
              <a:gd name="connsiteY1165" fmla="*/ 1395336 h 4449429"/>
              <a:gd name="connsiteX1166" fmla="*/ 13146396 w 18982931"/>
              <a:gd name="connsiteY1166" fmla="*/ 1395336 h 4449429"/>
              <a:gd name="connsiteX1167" fmla="*/ 13146396 w 18982931"/>
              <a:gd name="connsiteY1167" fmla="*/ 1111328 h 4449429"/>
              <a:gd name="connsiteX1168" fmla="*/ 13216366 w 18982931"/>
              <a:gd name="connsiteY1168" fmla="*/ 1103096 h 4449429"/>
              <a:gd name="connsiteX1169" fmla="*/ 13228716 w 18982931"/>
              <a:gd name="connsiteY1169" fmla="*/ 1041358 h 4449429"/>
              <a:gd name="connsiteX1170" fmla="*/ 13368662 w 18982931"/>
              <a:gd name="connsiteY1170" fmla="*/ 1041358 h 4449429"/>
              <a:gd name="connsiteX1171" fmla="*/ 13368662 w 18982931"/>
              <a:gd name="connsiteY1171" fmla="*/ 687379 h 4449429"/>
              <a:gd name="connsiteX1172" fmla="*/ 13483911 w 18982931"/>
              <a:gd name="connsiteY1172" fmla="*/ 687379 h 4449429"/>
              <a:gd name="connsiteX1173" fmla="*/ 13483911 w 18982931"/>
              <a:gd name="connsiteY1173" fmla="*/ 617404 h 4449429"/>
              <a:gd name="connsiteX1174" fmla="*/ 13483911 w 18982931"/>
              <a:gd name="connsiteY1174" fmla="*/ 131714 h 4449429"/>
              <a:gd name="connsiteX1175" fmla="*/ 13541534 w 18982931"/>
              <a:gd name="connsiteY1175" fmla="*/ 74089 h 4449429"/>
              <a:gd name="connsiteX1176" fmla="*/ 13685593 w 18982931"/>
              <a:gd name="connsiteY1176" fmla="*/ 74089 h 4449429"/>
              <a:gd name="connsiteX1177" fmla="*/ 13730872 w 18982931"/>
              <a:gd name="connsiteY1177" fmla="*/ 49392 h 4449429"/>
              <a:gd name="connsiteX1178" fmla="*/ 13739104 w 18982931"/>
              <a:gd name="connsiteY1178" fmla="*/ 0 h 4449429"/>
              <a:gd name="connsiteX0" fmla="*/ 16404499 w 18982931"/>
              <a:gd name="connsiteY0" fmla="*/ 4309270 h 4449429"/>
              <a:gd name="connsiteX1" fmla="*/ 16404499 w 18982931"/>
              <a:gd name="connsiteY1" fmla="*/ 4366104 h 4449429"/>
              <a:gd name="connsiteX2" fmla="*/ 16461332 w 18982931"/>
              <a:gd name="connsiteY2" fmla="*/ 4366104 h 4449429"/>
              <a:gd name="connsiteX3" fmla="*/ 16461332 w 18982931"/>
              <a:gd name="connsiteY3" fmla="*/ 4309270 h 4449429"/>
              <a:gd name="connsiteX4" fmla="*/ 16404499 w 18982931"/>
              <a:gd name="connsiteY4" fmla="*/ 4309270 h 4449429"/>
              <a:gd name="connsiteX5" fmla="*/ 16292444 w 18982931"/>
              <a:gd name="connsiteY5" fmla="*/ 4309270 h 4449429"/>
              <a:gd name="connsiteX6" fmla="*/ 16292444 w 18982931"/>
              <a:gd name="connsiteY6" fmla="*/ 4366104 h 4449429"/>
              <a:gd name="connsiteX7" fmla="*/ 16349278 w 18982931"/>
              <a:gd name="connsiteY7" fmla="*/ 4366104 h 4449429"/>
              <a:gd name="connsiteX8" fmla="*/ 16349278 w 18982931"/>
              <a:gd name="connsiteY8" fmla="*/ 4309270 h 4449429"/>
              <a:gd name="connsiteX9" fmla="*/ 16292444 w 18982931"/>
              <a:gd name="connsiteY9" fmla="*/ 4309270 h 4449429"/>
              <a:gd name="connsiteX10" fmla="*/ 16180390 w 18982931"/>
              <a:gd name="connsiteY10" fmla="*/ 4309270 h 4449429"/>
              <a:gd name="connsiteX11" fmla="*/ 16180390 w 18982931"/>
              <a:gd name="connsiteY11" fmla="*/ 4366104 h 4449429"/>
              <a:gd name="connsiteX12" fmla="*/ 16237224 w 18982931"/>
              <a:gd name="connsiteY12" fmla="*/ 4366104 h 4449429"/>
              <a:gd name="connsiteX13" fmla="*/ 16237224 w 18982931"/>
              <a:gd name="connsiteY13" fmla="*/ 4309270 h 4449429"/>
              <a:gd name="connsiteX14" fmla="*/ 16180390 w 18982931"/>
              <a:gd name="connsiteY14" fmla="*/ 4309270 h 4449429"/>
              <a:gd name="connsiteX15" fmla="*/ 2813944 w 18982931"/>
              <a:gd name="connsiteY15" fmla="*/ 4309269 h 4449429"/>
              <a:gd name="connsiteX16" fmla="*/ 2813944 w 18982931"/>
              <a:gd name="connsiteY16" fmla="*/ 4366102 h 4449429"/>
              <a:gd name="connsiteX17" fmla="*/ 2870780 w 18982931"/>
              <a:gd name="connsiteY17" fmla="*/ 4366102 h 4449429"/>
              <a:gd name="connsiteX18" fmla="*/ 2870780 w 18982931"/>
              <a:gd name="connsiteY18" fmla="*/ 4309269 h 4449429"/>
              <a:gd name="connsiteX19" fmla="*/ 2813944 w 18982931"/>
              <a:gd name="connsiteY19" fmla="*/ 4309269 h 4449429"/>
              <a:gd name="connsiteX20" fmla="*/ 2701890 w 18982931"/>
              <a:gd name="connsiteY20" fmla="*/ 4309269 h 4449429"/>
              <a:gd name="connsiteX21" fmla="*/ 2701890 w 18982931"/>
              <a:gd name="connsiteY21" fmla="*/ 4366102 h 4449429"/>
              <a:gd name="connsiteX22" fmla="*/ 2758723 w 18982931"/>
              <a:gd name="connsiteY22" fmla="*/ 4366102 h 4449429"/>
              <a:gd name="connsiteX23" fmla="*/ 2758723 w 18982931"/>
              <a:gd name="connsiteY23" fmla="*/ 4309269 h 4449429"/>
              <a:gd name="connsiteX24" fmla="*/ 2701890 w 18982931"/>
              <a:gd name="connsiteY24" fmla="*/ 4309269 h 4449429"/>
              <a:gd name="connsiteX25" fmla="*/ 2589843 w 18982931"/>
              <a:gd name="connsiteY25" fmla="*/ 4309269 h 4449429"/>
              <a:gd name="connsiteX26" fmla="*/ 2589843 w 18982931"/>
              <a:gd name="connsiteY26" fmla="*/ 4366102 h 4449429"/>
              <a:gd name="connsiteX27" fmla="*/ 2646669 w 18982931"/>
              <a:gd name="connsiteY27" fmla="*/ 4366102 h 4449429"/>
              <a:gd name="connsiteX28" fmla="*/ 2646669 w 18982931"/>
              <a:gd name="connsiteY28" fmla="*/ 4309269 h 4449429"/>
              <a:gd name="connsiteX29" fmla="*/ 2589843 w 18982931"/>
              <a:gd name="connsiteY29" fmla="*/ 4309269 h 4449429"/>
              <a:gd name="connsiteX30" fmla="*/ 16404499 w 18982931"/>
              <a:gd name="connsiteY30" fmla="*/ 4163982 h 4449429"/>
              <a:gd name="connsiteX31" fmla="*/ 16404499 w 18982931"/>
              <a:gd name="connsiteY31" fmla="*/ 4220816 h 4449429"/>
              <a:gd name="connsiteX32" fmla="*/ 16461332 w 18982931"/>
              <a:gd name="connsiteY32" fmla="*/ 4220816 h 4449429"/>
              <a:gd name="connsiteX33" fmla="*/ 16461332 w 18982931"/>
              <a:gd name="connsiteY33" fmla="*/ 4163982 h 4449429"/>
              <a:gd name="connsiteX34" fmla="*/ 16404499 w 18982931"/>
              <a:gd name="connsiteY34" fmla="*/ 4163982 h 4449429"/>
              <a:gd name="connsiteX35" fmla="*/ 16292444 w 18982931"/>
              <a:gd name="connsiteY35" fmla="*/ 4163982 h 4449429"/>
              <a:gd name="connsiteX36" fmla="*/ 16292444 w 18982931"/>
              <a:gd name="connsiteY36" fmla="*/ 4220816 h 4449429"/>
              <a:gd name="connsiteX37" fmla="*/ 16349278 w 18982931"/>
              <a:gd name="connsiteY37" fmla="*/ 4220816 h 4449429"/>
              <a:gd name="connsiteX38" fmla="*/ 16349278 w 18982931"/>
              <a:gd name="connsiteY38" fmla="*/ 4163982 h 4449429"/>
              <a:gd name="connsiteX39" fmla="*/ 16292444 w 18982931"/>
              <a:gd name="connsiteY39" fmla="*/ 4163982 h 4449429"/>
              <a:gd name="connsiteX40" fmla="*/ 16180390 w 18982931"/>
              <a:gd name="connsiteY40" fmla="*/ 4163982 h 4449429"/>
              <a:gd name="connsiteX41" fmla="*/ 16180390 w 18982931"/>
              <a:gd name="connsiteY41" fmla="*/ 4220816 h 4449429"/>
              <a:gd name="connsiteX42" fmla="*/ 16237224 w 18982931"/>
              <a:gd name="connsiteY42" fmla="*/ 4220816 h 4449429"/>
              <a:gd name="connsiteX43" fmla="*/ 16237224 w 18982931"/>
              <a:gd name="connsiteY43" fmla="*/ 4163982 h 4449429"/>
              <a:gd name="connsiteX44" fmla="*/ 16180390 w 18982931"/>
              <a:gd name="connsiteY44" fmla="*/ 4163982 h 4449429"/>
              <a:gd name="connsiteX45" fmla="*/ 2813944 w 18982931"/>
              <a:gd name="connsiteY45" fmla="*/ 4163981 h 4449429"/>
              <a:gd name="connsiteX46" fmla="*/ 2813944 w 18982931"/>
              <a:gd name="connsiteY46" fmla="*/ 4220814 h 4449429"/>
              <a:gd name="connsiteX47" fmla="*/ 2870780 w 18982931"/>
              <a:gd name="connsiteY47" fmla="*/ 4220814 h 4449429"/>
              <a:gd name="connsiteX48" fmla="*/ 2870780 w 18982931"/>
              <a:gd name="connsiteY48" fmla="*/ 4163981 h 4449429"/>
              <a:gd name="connsiteX49" fmla="*/ 2813944 w 18982931"/>
              <a:gd name="connsiteY49" fmla="*/ 4163981 h 4449429"/>
              <a:gd name="connsiteX50" fmla="*/ 2701890 w 18982931"/>
              <a:gd name="connsiteY50" fmla="*/ 4163981 h 4449429"/>
              <a:gd name="connsiteX51" fmla="*/ 2701890 w 18982931"/>
              <a:gd name="connsiteY51" fmla="*/ 4220814 h 4449429"/>
              <a:gd name="connsiteX52" fmla="*/ 2758723 w 18982931"/>
              <a:gd name="connsiteY52" fmla="*/ 4220814 h 4449429"/>
              <a:gd name="connsiteX53" fmla="*/ 2758723 w 18982931"/>
              <a:gd name="connsiteY53" fmla="*/ 4163981 h 4449429"/>
              <a:gd name="connsiteX54" fmla="*/ 2701890 w 18982931"/>
              <a:gd name="connsiteY54" fmla="*/ 4163981 h 4449429"/>
              <a:gd name="connsiteX55" fmla="*/ 2589843 w 18982931"/>
              <a:gd name="connsiteY55" fmla="*/ 4163981 h 4449429"/>
              <a:gd name="connsiteX56" fmla="*/ 2589843 w 18982931"/>
              <a:gd name="connsiteY56" fmla="*/ 4220814 h 4449429"/>
              <a:gd name="connsiteX57" fmla="*/ 2646669 w 18982931"/>
              <a:gd name="connsiteY57" fmla="*/ 4220814 h 4449429"/>
              <a:gd name="connsiteX58" fmla="*/ 2646669 w 18982931"/>
              <a:gd name="connsiteY58" fmla="*/ 4163981 h 4449429"/>
              <a:gd name="connsiteX59" fmla="*/ 2589843 w 18982931"/>
              <a:gd name="connsiteY59" fmla="*/ 4163981 h 4449429"/>
              <a:gd name="connsiteX60" fmla="*/ 9851983 w 18982931"/>
              <a:gd name="connsiteY60" fmla="*/ 4073253 h 4449429"/>
              <a:gd name="connsiteX61" fmla="*/ 9851983 w 18982931"/>
              <a:gd name="connsiteY61" fmla="*/ 4282100 h 4449429"/>
              <a:gd name="connsiteX62" fmla="*/ 9897683 w 18982931"/>
              <a:gd name="connsiteY62" fmla="*/ 4282100 h 4449429"/>
              <a:gd name="connsiteX63" fmla="*/ 9897683 w 18982931"/>
              <a:gd name="connsiteY63" fmla="*/ 4073253 h 4449429"/>
              <a:gd name="connsiteX64" fmla="*/ 9851983 w 18982931"/>
              <a:gd name="connsiteY64" fmla="*/ 4073253 h 4449429"/>
              <a:gd name="connsiteX65" fmla="*/ 9760354 w 18982931"/>
              <a:gd name="connsiteY65" fmla="*/ 4073253 h 4449429"/>
              <a:gd name="connsiteX66" fmla="*/ 9760354 w 18982931"/>
              <a:gd name="connsiteY66" fmla="*/ 4282100 h 4449429"/>
              <a:gd name="connsiteX67" fmla="*/ 9806054 w 18982931"/>
              <a:gd name="connsiteY67" fmla="*/ 4282100 h 4449429"/>
              <a:gd name="connsiteX68" fmla="*/ 9806054 w 18982931"/>
              <a:gd name="connsiteY68" fmla="*/ 4073253 h 4449429"/>
              <a:gd name="connsiteX69" fmla="*/ 9760354 w 18982931"/>
              <a:gd name="connsiteY69" fmla="*/ 4073253 h 4449429"/>
              <a:gd name="connsiteX70" fmla="*/ 9668723 w 18982931"/>
              <a:gd name="connsiteY70" fmla="*/ 4073253 h 4449429"/>
              <a:gd name="connsiteX71" fmla="*/ 9668723 w 18982931"/>
              <a:gd name="connsiteY71" fmla="*/ 4282100 h 4449429"/>
              <a:gd name="connsiteX72" fmla="*/ 9714423 w 18982931"/>
              <a:gd name="connsiteY72" fmla="*/ 4282100 h 4449429"/>
              <a:gd name="connsiteX73" fmla="*/ 9714423 w 18982931"/>
              <a:gd name="connsiteY73" fmla="*/ 4073253 h 4449429"/>
              <a:gd name="connsiteX74" fmla="*/ 9668723 w 18982931"/>
              <a:gd name="connsiteY74" fmla="*/ 4073253 h 4449429"/>
              <a:gd name="connsiteX75" fmla="*/ 9577094 w 18982931"/>
              <a:gd name="connsiteY75" fmla="*/ 4073253 h 4449429"/>
              <a:gd name="connsiteX76" fmla="*/ 9577094 w 18982931"/>
              <a:gd name="connsiteY76" fmla="*/ 4282100 h 4449429"/>
              <a:gd name="connsiteX77" fmla="*/ 9622794 w 18982931"/>
              <a:gd name="connsiteY77" fmla="*/ 4282100 h 4449429"/>
              <a:gd name="connsiteX78" fmla="*/ 9622794 w 18982931"/>
              <a:gd name="connsiteY78" fmla="*/ 4073253 h 4449429"/>
              <a:gd name="connsiteX79" fmla="*/ 9577094 w 18982931"/>
              <a:gd name="connsiteY79" fmla="*/ 4073253 h 4449429"/>
              <a:gd name="connsiteX80" fmla="*/ 9485470 w 18982931"/>
              <a:gd name="connsiteY80" fmla="*/ 4073253 h 4449429"/>
              <a:gd name="connsiteX81" fmla="*/ 9485470 w 18982931"/>
              <a:gd name="connsiteY81" fmla="*/ 4282100 h 4449429"/>
              <a:gd name="connsiteX82" fmla="*/ 9531165 w 18982931"/>
              <a:gd name="connsiteY82" fmla="*/ 4282100 h 4449429"/>
              <a:gd name="connsiteX83" fmla="*/ 9531165 w 18982931"/>
              <a:gd name="connsiteY83" fmla="*/ 4073253 h 4449429"/>
              <a:gd name="connsiteX84" fmla="*/ 9485470 w 18982931"/>
              <a:gd name="connsiteY84" fmla="*/ 4073253 h 4449429"/>
              <a:gd name="connsiteX85" fmla="*/ 9393836 w 18982931"/>
              <a:gd name="connsiteY85" fmla="*/ 4073253 h 4449429"/>
              <a:gd name="connsiteX86" fmla="*/ 9393836 w 18982931"/>
              <a:gd name="connsiteY86" fmla="*/ 4282100 h 4449429"/>
              <a:gd name="connsiteX87" fmla="*/ 9439536 w 18982931"/>
              <a:gd name="connsiteY87" fmla="*/ 4282100 h 4449429"/>
              <a:gd name="connsiteX88" fmla="*/ 9439536 w 18982931"/>
              <a:gd name="connsiteY88" fmla="*/ 4073253 h 4449429"/>
              <a:gd name="connsiteX89" fmla="*/ 9393836 w 18982931"/>
              <a:gd name="connsiteY89" fmla="*/ 4073253 h 4449429"/>
              <a:gd name="connsiteX90" fmla="*/ 9302203 w 18982931"/>
              <a:gd name="connsiteY90" fmla="*/ 4073253 h 4449429"/>
              <a:gd name="connsiteX91" fmla="*/ 9302203 w 18982931"/>
              <a:gd name="connsiteY91" fmla="*/ 4282100 h 4449429"/>
              <a:gd name="connsiteX92" fmla="*/ 9347904 w 18982931"/>
              <a:gd name="connsiteY92" fmla="*/ 4282100 h 4449429"/>
              <a:gd name="connsiteX93" fmla="*/ 9347904 w 18982931"/>
              <a:gd name="connsiteY93" fmla="*/ 4073253 h 4449429"/>
              <a:gd name="connsiteX94" fmla="*/ 9302203 w 18982931"/>
              <a:gd name="connsiteY94" fmla="*/ 4073253 h 4449429"/>
              <a:gd name="connsiteX95" fmla="*/ 16404499 w 18982931"/>
              <a:gd name="connsiteY95" fmla="*/ 4018694 h 4449429"/>
              <a:gd name="connsiteX96" fmla="*/ 16404499 w 18982931"/>
              <a:gd name="connsiteY96" fmla="*/ 4075528 h 4449429"/>
              <a:gd name="connsiteX97" fmla="*/ 16461332 w 18982931"/>
              <a:gd name="connsiteY97" fmla="*/ 4075528 h 4449429"/>
              <a:gd name="connsiteX98" fmla="*/ 16461332 w 18982931"/>
              <a:gd name="connsiteY98" fmla="*/ 4018694 h 4449429"/>
              <a:gd name="connsiteX99" fmla="*/ 16404499 w 18982931"/>
              <a:gd name="connsiteY99" fmla="*/ 4018694 h 4449429"/>
              <a:gd name="connsiteX100" fmla="*/ 16292444 w 18982931"/>
              <a:gd name="connsiteY100" fmla="*/ 4018694 h 4449429"/>
              <a:gd name="connsiteX101" fmla="*/ 16292444 w 18982931"/>
              <a:gd name="connsiteY101" fmla="*/ 4075528 h 4449429"/>
              <a:gd name="connsiteX102" fmla="*/ 16349278 w 18982931"/>
              <a:gd name="connsiteY102" fmla="*/ 4075528 h 4449429"/>
              <a:gd name="connsiteX103" fmla="*/ 16349278 w 18982931"/>
              <a:gd name="connsiteY103" fmla="*/ 4018694 h 4449429"/>
              <a:gd name="connsiteX104" fmla="*/ 16292444 w 18982931"/>
              <a:gd name="connsiteY104" fmla="*/ 4018694 h 4449429"/>
              <a:gd name="connsiteX105" fmla="*/ 16180390 w 18982931"/>
              <a:gd name="connsiteY105" fmla="*/ 4018694 h 4449429"/>
              <a:gd name="connsiteX106" fmla="*/ 16180390 w 18982931"/>
              <a:gd name="connsiteY106" fmla="*/ 4075528 h 4449429"/>
              <a:gd name="connsiteX107" fmla="*/ 16237224 w 18982931"/>
              <a:gd name="connsiteY107" fmla="*/ 4075528 h 4449429"/>
              <a:gd name="connsiteX108" fmla="*/ 16237224 w 18982931"/>
              <a:gd name="connsiteY108" fmla="*/ 4018694 h 4449429"/>
              <a:gd name="connsiteX109" fmla="*/ 16180390 w 18982931"/>
              <a:gd name="connsiteY109" fmla="*/ 4018694 h 4449429"/>
              <a:gd name="connsiteX110" fmla="*/ 2813944 w 18982931"/>
              <a:gd name="connsiteY110" fmla="*/ 4018692 h 4449429"/>
              <a:gd name="connsiteX111" fmla="*/ 2813944 w 18982931"/>
              <a:gd name="connsiteY111" fmla="*/ 4075526 h 4449429"/>
              <a:gd name="connsiteX112" fmla="*/ 2870780 w 18982931"/>
              <a:gd name="connsiteY112" fmla="*/ 4075526 h 4449429"/>
              <a:gd name="connsiteX113" fmla="*/ 2870780 w 18982931"/>
              <a:gd name="connsiteY113" fmla="*/ 4018692 h 4449429"/>
              <a:gd name="connsiteX114" fmla="*/ 2813944 w 18982931"/>
              <a:gd name="connsiteY114" fmla="*/ 4018692 h 4449429"/>
              <a:gd name="connsiteX115" fmla="*/ 2701890 w 18982931"/>
              <a:gd name="connsiteY115" fmla="*/ 4018692 h 4449429"/>
              <a:gd name="connsiteX116" fmla="*/ 2701890 w 18982931"/>
              <a:gd name="connsiteY116" fmla="*/ 4075526 h 4449429"/>
              <a:gd name="connsiteX117" fmla="*/ 2758723 w 18982931"/>
              <a:gd name="connsiteY117" fmla="*/ 4075526 h 4449429"/>
              <a:gd name="connsiteX118" fmla="*/ 2758723 w 18982931"/>
              <a:gd name="connsiteY118" fmla="*/ 4018692 h 4449429"/>
              <a:gd name="connsiteX119" fmla="*/ 2701890 w 18982931"/>
              <a:gd name="connsiteY119" fmla="*/ 4018692 h 4449429"/>
              <a:gd name="connsiteX120" fmla="*/ 2589843 w 18982931"/>
              <a:gd name="connsiteY120" fmla="*/ 4018692 h 4449429"/>
              <a:gd name="connsiteX121" fmla="*/ 2589843 w 18982931"/>
              <a:gd name="connsiteY121" fmla="*/ 4075526 h 4449429"/>
              <a:gd name="connsiteX122" fmla="*/ 2646669 w 18982931"/>
              <a:gd name="connsiteY122" fmla="*/ 4075526 h 4449429"/>
              <a:gd name="connsiteX123" fmla="*/ 2646669 w 18982931"/>
              <a:gd name="connsiteY123" fmla="*/ 4018692 h 4449429"/>
              <a:gd name="connsiteX124" fmla="*/ 2589843 w 18982931"/>
              <a:gd name="connsiteY124" fmla="*/ 4018692 h 4449429"/>
              <a:gd name="connsiteX125" fmla="*/ 16404499 w 18982931"/>
              <a:gd name="connsiteY125" fmla="*/ 3873406 h 4449429"/>
              <a:gd name="connsiteX126" fmla="*/ 16404499 w 18982931"/>
              <a:gd name="connsiteY126" fmla="*/ 3930240 h 4449429"/>
              <a:gd name="connsiteX127" fmla="*/ 16461332 w 18982931"/>
              <a:gd name="connsiteY127" fmla="*/ 3930240 h 4449429"/>
              <a:gd name="connsiteX128" fmla="*/ 16461332 w 18982931"/>
              <a:gd name="connsiteY128" fmla="*/ 3873406 h 4449429"/>
              <a:gd name="connsiteX129" fmla="*/ 16404499 w 18982931"/>
              <a:gd name="connsiteY129" fmla="*/ 3873406 h 4449429"/>
              <a:gd name="connsiteX130" fmla="*/ 16292444 w 18982931"/>
              <a:gd name="connsiteY130" fmla="*/ 3873406 h 4449429"/>
              <a:gd name="connsiteX131" fmla="*/ 16292444 w 18982931"/>
              <a:gd name="connsiteY131" fmla="*/ 3930240 h 4449429"/>
              <a:gd name="connsiteX132" fmla="*/ 16349278 w 18982931"/>
              <a:gd name="connsiteY132" fmla="*/ 3930240 h 4449429"/>
              <a:gd name="connsiteX133" fmla="*/ 16349278 w 18982931"/>
              <a:gd name="connsiteY133" fmla="*/ 3873406 h 4449429"/>
              <a:gd name="connsiteX134" fmla="*/ 16292444 w 18982931"/>
              <a:gd name="connsiteY134" fmla="*/ 3873406 h 4449429"/>
              <a:gd name="connsiteX135" fmla="*/ 16180390 w 18982931"/>
              <a:gd name="connsiteY135" fmla="*/ 3873406 h 4449429"/>
              <a:gd name="connsiteX136" fmla="*/ 16180390 w 18982931"/>
              <a:gd name="connsiteY136" fmla="*/ 3930240 h 4449429"/>
              <a:gd name="connsiteX137" fmla="*/ 16237224 w 18982931"/>
              <a:gd name="connsiteY137" fmla="*/ 3930240 h 4449429"/>
              <a:gd name="connsiteX138" fmla="*/ 16237224 w 18982931"/>
              <a:gd name="connsiteY138" fmla="*/ 3873406 h 4449429"/>
              <a:gd name="connsiteX139" fmla="*/ 16180390 w 18982931"/>
              <a:gd name="connsiteY139" fmla="*/ 3873406 h 4449429"/>
              <a:gd name="connsiteX140" fmla="*/ 2813944 w 18982931"/>
              <a:gd name="connsiteY140" fmla="*/ 3873404 h 4449429"/>
              <a:gd name="connsiteX141" fmla="*/ 2813944 w 18982931"/>
              <a:gd name="connsiteY141" fmla="*/ 3930238 h 4449429"/>
              <a:gd name="connsiteX142" fmla="*/ 2870780 w 18982931"/>
              <a:gd name="connsiteY142" fmla="*/ 3930238 h 4449429"/>
              <a:gd name="connsiteX143" fmla="*/ 2870780 w 18982931"/>
              <a:gd name="connsiteY143" fmla="*/ 3873404 h 4449429"/>
              <a:gd name="connsiteX144" fmla="*/ 2813944 w 18982931"/>
              <a:gd name="connsiteY144" fmla="*/ 3873404 h 4449429"/>
              <a:gd name="connsiteX145" fmla="*/ 2701890 w 18982931"/>
              <a:gd name="connsiteY145" fmla="*/ 3873404 h 4449429"/>
              <a:gd name="connsiteX146" fmla="*/ 2701890 w 18982931"/>
              <a:gd name="connsiteY146" fmla="*/ 3930238 h 4449429"/>
              <a:gd name="connsiteX147" fmla="*/ 2758723 w 18982931"/>
              <a:gd name="connsiteY147" fmla="*/ 3930238 h 4449429"/>
              <a:gd name="connsiteX148" fmla="*/ 2758723 w 18982931"/>
              <a:gd name="connsiteY148" fmla="*/ 3873404 h 4449429"/>
              <a:gd name="connsiteX149" fmla="*/ 2701890 w 18982931"/>
              <a:gd name="connsiteY149" fmla="*/ 3873404 h 4449429"/>
              <a:gd name="connsiteX150" fmla="*/ 2589843 w 18982931"/>
              <a:gd name="connsiteY150" fmla="*/ 3873404 h 4449429"/>
              <a:gd name="connsiteX151" fmla="*/ 2589843 w 18982931"/>
              <a:gd name="connsiteY151" fmla="*/ 3930238 h 4449429"/>
              <a:gd name="connsiteX152" fmla="*/ 2646669 w 18982931"/>
              <a:gd name="connsiteY152" fmla="*/ 3930238 h 4449429"/>
              <a:gd name="connsiteX153" fmla="*/ 2646669 w 18982931"/>
              <a:gd name="connsiteY153" fmla="*/ 3873404 h 4449429"/>
              <a:gd name="connsiteX154" fmla="*/ 2589843 w 18982931"/>
              <a:gd name="connsiteY154" fmla="*/ 3873404 h 4449429"/>
              <a:gd name="connsiteX155" fmla="*/ 17351339 w 18982931"/>
              <a:gd name="connsiteY155" fmla="*/ 3769299 h 4449429"/>
              <a:gd name="connsiteX156" fmla="*/ 17351339 w 18982931"/>
              <a:gd name="connsiteY156" fmla="*/ 3815000 h 4449429"/>
              <a:gd name="connsiteX157" fmla="*/ 17560187 w 18982931"/>
              <a:gd name="connsiteY157" fmla="*/ 3815000 h 4449429"/>
              <a:gd name="connsiteX158" fmla="*/ 17560187 w 18982931"/>
              <a:gd name="connsiteY158" fmla="*/ 3769299 h 4449429"/>
              <a:gd name="connsiteX159" fmla="*/ 17351339 w 18982931"/>
              <a:gd name="connsiteY159" fmla="*/ 3769299 h 4449429"/>
              <a:gd name="connsiteX160" fmla="*/ 16404499 w 18982931"/>
              <a:gd name="connsiteY160" fmla="*/ 3728118 h 4449429"/>
              <a:gd name="connsiteX161" fmla="*/ 16404499 w 18982931"/>
              <a:gd name="connsiteY161" fmla="*/ 3784951 h 4449429"/>
              <a:gd name="connsiteX162" fmla="*/ 16461332 w 18982931"/>
              <a:gd name="connsiteY162" fmla="*/ 3784951 h 4449429"/>
              <a:gd name="connsiteX163" fmla="*/ 16461332 w 18982931"/>
              <a:gd name="connsiteY163" fmla="*/ 3728118 h 4449429"/>
              <a:gd name="connsiteX164" fmla="*/ 16404499 w 18982931"/>
              <a:gd name="connsiteY164" fmla="*/ 3728118 h 4449429"/>
              <a:gd name="connsiteX165" fmla="*/ 16292444 w 18982931"/>
              <a:gd name="connsiteY165" fmla="*/ 3728118 h 4449429"/>
              <a:gd name="connsiteX166" fmla="*/ 16292444 w 18982931"/>
              <a:gd name="connsiteY166" fmla="*/ 3784951 h 4449429"/>
              <a:gd name="connsiteX167" fmla="*/ 16349278 w 18982931"/>
              <a:gd name="connsiteY167" fmla="*/ 3784951 h 4449429"/>
              <a:gd name="connsiteX168" fmla="*/ 16349278 w 18982931"/>
              <a:gd name="connsiteY168" fmla="*/ 3728118 h 4449429"/>
              <a:gd name="connsiteX169" fmla="*/ 16292444 w 18982931"/>
              <a:gd name="connsiteY169" fmla="*/ 3728118 h 4449429"/>
              <a:gd name="connsiteX170" fmla="*/ 16180390 w 18982931"/>
              <a:gd name="connsiteY170" fmla="*/ 3728118 h 4449429"/>
              <a:gd name="connsiteX171" fmla="*/ 16180390 w 18982931"/>
              <a:gd name="connsiteY171" fmla="*/ 3784951 h 4449429"/>
              <a:gd name="connsiteX172" fmla="*/ 16237224 w 18982931"/>
              <a:gd name="connsiteY172" fmla="*/ 3784951 h 4449429"/>
              <a:gd name="connsiteX173" fmla="*/ 16237224 w 18982931"/>
              <a:gd name="connsiteY173" fmla="*/ 3728118 h 4449429"/>
              <a:gd name="connsiteX174" fmla="*/ 16180390 w 18982931"/>
              <a:gd name="connsiteY174" fmla="*/ 3728118 h 4449429"/>
              <a:gd name="connsiteX175" fmla="*/ 2813944 w 18982931"/>
              <a:gd name="connsiteY175" fmla="*/ 3728116 h 4449429"/>
              <a:gd name="connsiteX176" fmla="*/ 2813944 w 18982931"/>
              <a:gd name="connsiteY176" fmla="*/ 3784950 h 4449429"/>
              <a:gd name="connsiteX177" fmla="*/ 2870780 w 18982931"/>
              <a:gd name="connsiteY177" fmla="*/ 3784950 h 4449429"/>
              <a:gd name="connsiteX178" fmla="*/ 2870780 w 18982931"/>
              <a:gd name="connsiteY178" fmla="*/ 3728116 h 4449429"/>
              <a:gd name="connsiteX179" fmla="*/ 2813944 w 18982931"/>
              <a:gd name="connsiteY179" fmla="*/ 3728116 h 4449429"/>
              <a:gd name="connsiteX180" fmla="*/ 2701891 w 18982931"/>
              <a:gd name="connsiteY180" fmla="*/ 3728116 h 4449429"/>
              <a:gd name="connsiteX181" fmla="*/ 2701891 w 18982931"/>
              <a:gd name="connsiteY181" fmla="*/ 3784950 h 4449429"/>
              <a:gd name="connsiteX182" fmla="*/ 2758730 w 18982931"/>
              <a:gd name="connsiteY182" fmla="*/ 3784950 h 4449429"/>
              <a:gd name="connsiteX183" fmla="*/ 2758730 w 18982931"/>
              <a:gd name="connsiteY183" fmla="*/ 3728116 h 4449429"/>
              <a:gd name="connsiteX184" fmla="*/ 2701891 w 18982931"/>
              <a:gd name="connsiteY184" fmla="*/ 3728116 h 4449429"/>
              <a:gd name="connsiteX185" fmla="*/ 2589845 w 18982931"/>
              <a:gd name="connsiteY185" fmla="*/ 3728116 h 4449429"/>
              <a:gd name="connsiteX186" fmla="*/ 2589845 w 18982931"/>
              <a:gd name="connsiteY186" fmla="*/ 3784950 h 4449429"/>
              <a:gd name="connsiteX187" fmla="*/ 2646671 w 18982931"/>
              <a:gd name="connsiteY187" fmla="*/ 3784950 h 4449429"/>
              <a:gd name="connsiteX188" fmla="*/ 2646671 w 18982931"/>
              <a:gd name="connsiteY188" fmla="*/ 3728116 h 4449429"/>
              <a:gd name="connsiteX189" fmla="*/ 2589845 w 18982931"/>
              <a:gd name="connsiteY189" fmla="*/ 3728116 h 4449429"/>
              <a:gd name="connsiteX190" fmla="*/ 17351339 w 18982931"/>
              <a:gd name="connsiteY190" fmla="*/ 3677667 h 4449429"/>
              <a:gd name="connsiteX191" fmla="*/ 17351339 w 18982931"/>
              <a:gd name="connsiteY191" fmla="*/ 3723368 h 4449429"/>
              <a:gd name="connsiteX192" fmla="*/ 17560187 w 18982931"/>
              <a:gd name="connsiteY192" fmla="*/ 3723368 h 4449429"/>
              <a:gd name="connsiteX193" fmla="*/ 17560187 w 18982931"/>
              <a:gd name="connsiteY193" fmla="*/ 3677667 h 4449429"/>
              <a:gd name="connsiteX194" fmla="*/ 17351339 w 18982931"/>
              <a:gd name="connsiteY194" fmla="*/ 3677667 h 4449429"/>
              <a:gd name="connsiteX195" fmla="*/ 12612246 w 18982931"/>
              <a:gd name="connsiteY195" fmla="*/ 3645952 h 4449429"/>
              <a:gd name="connsiteX196" fmla="*/ 12612246 w 18982931"/>
              <a:gd name="connsiteY196" fmla="*/ 3702785 h 4449429"/>
              <a:gd name="connsiteX197" fmla="*/ 12669079 w 18982931"/>
              <a:gd name="connsiteY197" fmla="*/ 3702785 h 4449429"/>
              <a:gd name="connsiteX198" fmla="*/ 12669079 w 18982931"/>
              <a:gd name="connsiteY198" fmla="*/ 3645952 h 4449429"/>
              <a:gd name="connsiteX199" fmla="*/ 12612246 w 18982931"/>
              <a:gd name="connsiteY199" fmla="*/ 3645952 h 4449429"/>
              <a:gd name="connsiteX200" fmla="*/ 12500191 w 18982931"/>
              <a:gd name="connsiteY200" fmla="*/ 3645952 h 4449429"/>
              <a:gd name="connsiteX201" fmla="*/ 12500191 w 18982931"/>
              <a:gd name="connsiteY201" fmla="*/ 3702785 h 4449429"/>
              <a:gd name="connsiteX202" fmla="*/ 12557025 w 18982931"/>
              <a:gd name="connsiteY202" fmla="*/ 3702785 h 4449429"/>
              <a:gd name="connsiteX203" fmla="*/ 12557025 w 18982931"/>
              <a:gd name="connsiteY203" fmla="*/ 3645952 h 4449429"/>
              <a:gd name="connsiteX204" fmla="*/ 12500191 w 18982931"/>
              <a:gd name="connsiteY204" fmla="*/ 3645952 h 4449429"/>
              <a:gd name="connsiteX205" fmla="*/ 12388137 w 18982931"/>
              <a:gd name="connsiteY205" fmla="*/ 3645952 h 4449429"/>
              <a:gd name="connsiteX206" fmla="*/ 12388137 w 18982931"/>
              <a:gd name="connsiteY206" fmla="*/ 3702785 h 4449429"/>
              <a:gd name="connsiteX207" fmla="*/ 12444971 w 18982931"/>
              <a:gd name="connsiteY207" fmla="*/ 3702785 h 4449429"/>
              <a:gd name="connsiteX208" fmla="*/ 12444971 w 18982931"/>
              <a:gd name="connsiteY208" fmla="*/ 3645952 h 4449429"/>
              <a:gd name="connsiteX209" fmla="*/ 12388137 w 18982931"/>
              <a:gd name="connsiteY209" fmla="*/ 3645952 h 4449429"/>
              <a:gd name="connsiteX210" fmla="*/ 17351339 w 18982931"/>
              <a:gd name="connsiteY210" fmla="*/ 3586038 h 4449429"/>
              <a:gd name="connsiteX211" fmla="*/ 17351339 w 18982931"/>
              <a:gd name="connsiteY211" fmla="*/ 3631739 h 4449429"/>
              <a:gd name="connsiteX212" fmla="*/ 17560187 w 18982931"/>
              <a:gd name="connsiteY212" fmla="*/ 3631739 h 4449429"/>
              <a:gd name="connsiteX213" fmla="*/ 17560187 w 18982931"/>
              <a:gd name="connsiteY213" fmla="*/ 3586038 h 4449429"/>
              <a:gd name="connsiteX214" fmla="*/ 17351339 w 18982931"/>
              <a:gd name="connsiteY214" fmla="*/ 3586038 h 4449429"/>
              <a:gd name="connsiteX215" fmla="*/ 16404499 w 18982931"/>
              <a:gd name="connsiteY215" fmla="*/ 3582830 h 4449429"/>
              <a:gd name="connsiteX216" fmla="*/ 16404499 w 18982931"/>
              <a:gd name="connsiteY216" fmla="*/ 3639663 h 4449429"/>
              <a:gd name="connsiteX217" fmla="*/ 16461332 w 18982931"/>
              <a:gd name="connsiteY217" fmla="*/ 3639663 h 4449429"/>
              <a:gd name="connsiteX218" fmla="*/ 16461332 w 18982931"/>
              <a:gd name="connsiteY218" fmla="*/ 3582830 h 4449429"/>
              <a:gd name="connsiteX219" fmla="*/ 16404499 w 18982931"/>
              <a:gd name="connsiteY219" fmla="*/ 3582830 h 4449429"/>
              <a:gd name="connsiteX220" fmla="*/ 16292444 w 18982931"/>
              <a:gd name="connsiteY220" fmla="*/ 3582830 h 4449429"/>
              <a:gd name="connsiteX221" fmla="*/ 16292444 w 18982931"/>
              <a:gd name="connsiteY221" fmla="*/ 3639663 h 4449429"/>
              <a:gd name="connsiteX222" fmla="*/ 16349278 w 18982931"/>
              <a:gd name="connsiteY222" fmla="*/ 3639663 h 4449429"/>
              <a:gd name="connsiteX223" fmla="*/ 16349278 w 18982931"/>
              <a:gd name="connsiteY223" fmla="*/ 3582830 h 4449429"/>
              <a:gd name="connsiteX224" fmla="*/ 16292444 w 18982931"/>
              <a:gd name="connsiteY224" fmla="*/ 3582830 h 4449429"/>
              <a:gd name="connsiteX225" fmla="*/ 16180390 w 18982931"/>
              <a:gd name="connsiteY225" fmla="*/ 3582830 h 4449429"/>
              <a:gd name="connsiteX226" fmla="*/ 16180390 w 18982931"/>
              <a:gd name="connsiteY226" fmla="*/ 3639663 h 4449429"/>
              <a:gd name="connsiteX227" fmla="*/ 16237224 w 18982931"/>
              <a:gd name="connsiteY227" fmla="*/ 3639663 h 4449429"/>
              <a:gd name="connsiteX228" fmla="*/ 16237224 w 18982931"/>
              <a:gd name="connsiteY228" fmla="*/ 3582830 h 4449429"/>
              <a:gd name="connsiteX229" fmla="*/ 16180390 w 18982931"/>
              <a:gd name="connsiteY229" fmla="*/ 3582830 h 4449429"/>
              <a:gd name="connsiteX230" fmla="*/ 2813944 w 18982931"/>
              <a:gd name="connsiteY230" fmla="*/ 3582828 h 4449429"/>
              <a:gd name="connsiteX231" fmla="*/ 2813944 w 18982931"/>
              <a:gd name="connsiteY231" fmla="*/ 3639662 h 4449429"/>
              <a:gd name="connsiteX232" fmla="*/ 2870780 w 18982931"/>
              <a:gd name="connsiteY232" fmla="*/ 3639662 h 4449429"/>
              <a:gd name="connsiteX233" fmla="*/ 2870780 w 18982931"/>
              <a:gd name="connsiteY233" fmla="*/ 3582828 h 4449429"/>
              <a:gd name="connsiteX234" fmla="*/ 2813944 w 18982931"/>
              <a:gd name="connsiteY234" fmla="*/ 3582828 h 4449429"/>
              <a:gd name="connsiteX235" fmla="*/ 2701891 w 18982931"/>
              <a:gd name="connsiteY235" fmla="*/ 3582828 h 4449429"/>
              <a:gd name="connsiteX236" fmla="*/ 2701891 w 18982931"/>
              <a:gd name="connsiteY236" fmla="*/ 3639662 h 4449429"/>
              <a:gd name="connsiteX237" fmla="*/ 2758730 w 18982931"/>
              <a:gd name="connsiteY237" fmla="*/ 3639662 h 4449429"/>
              <a:gd name="connsiteX238" fmla="*/ 2758730 w 18982931"/>
              <a:gd name="connsiteY238" fmla="*/ 3582828 h 4449429"/>
              <a:gd name="connsiteX239" fmla="*/ 2701891 w 18982931"/>
              <a:gd name="connsiteY239" fmla="*/ 3582828 h 4449429"/>
              <a:gd name="connsiteX240" fmla="*/ 2589845 w 18982931"/>
              <a:gd name="connsiteY240" fmla="*/ 3582828 h 4449429"/>
              <a:gd name="connsiteX241" fmla="*/ 2589845 w 18982931"/>
              <a:gd name="connsiteY241" fmla="*/ 3639662 h 4449429"/>
              <a:gd name="connsiteX242" fmla="*/ 2646671 w 18982931"/>
              <a:gd name="connsiteY242" fmla="*/ 3639662 h 4449429"/>
              <a:gd name="connsiteX243" fmla="*/ 2646671 w 18982931"/>
              <a:gd name="connsiteY243" fmla="*/ 3582828 h 4449429"/>
              <a:gd name="connsiteX244" fmla="*/ 2589845 w 18982931"/>
              <a:gd name="connsiteY244" fmla="*/ 3582828 h 4449429"/>
              <a:gd name="connsiteX245" fmla="*/ 12612246 w 18982931"/>
              <a:gd name="connsiteY245" fmla="*/ 3500664 h 4449429"/>
              <a:gd name="connsiteX246" fmla="*/ 12612246 w 18982931"/>
              <a:gd name="connsiteY246" fmla="*/ 3557497 h 4449429"/>
              <a:gd name="connsiteX247" fmla="*/ 12669079 w 18982931"/>
              <a:gd name="connsiteY247" fmla="*/ 3557497 h 4449429"/>
              <a:gd name="connsiteX248" fmla="*/ 12669079 w 18982931"/>
              <a:gd name="connsiteY248" fmla="*/ 3500664 h 4449429"/>
              <a:gd name="connsiteX249" fmla="*/ 12612246 w 18982931"/>
              <a:gd name="connsiteY249" fmla="*/ 3500664 h 4449429"/>
              <a:gd name="connsiteX250" fmla="*/ 12500191 w 18982931"/>
              <a:gd name="connsiteY250" fmla="*/ 3500664 h 4449429"/>
              <a:gd name="connsiteX251" fmla="*/ 12500191 w 18982931"/>
              <a:gd name="connsiteY251" fmla="*/ 3557497 h 4449429"/>
              <a:gd name="connsiteX252" fmla="*/ 12557025 w 18982931"/>
              <a:gd name="connsiteY252" fmla="*/ 3557497 h 4449429"/>
              <a:gd name="connsiteX253" fmla="*/ 12557025 w 18982931"/>
              <a:gd name="connsiteY253" fmla="*/ 3500664 h 4449429"/>
              <a:gd name="connsiteX254" fmla="*/ 12500191 w 18982931"/>
              <a:gd name="connsiteY254" fmla="*/ 3500664 h 4449429"/>
              <a:gd name="connsiteX255" fmla="*/ 12388137 w 18982931"/>
              <a:gd name="connsiteY255" fmla="*/ 3500664 h 4449429"/>
              <a:gd name="connsiteX256" fmla="*/ 12388137 w 18982931"/>
              <a:gd name="connsiteY256" fmla="*/ 3557497 h 4449429"/>
              <a:gd name="connsiteX257" fmla="*/ 12444971 w 18982931"/>
              <a:gd name="connsiteY257" fmla="*/ 3557497 h 4449429"/>
              <a:gd name="connsiteX258" fmla="*/ 12444971 w 18982931"/>
              <a:gd name="connsiteY258" fmla="*/ 3500664 h 4449429"/>
              <a:gd name="connsiteX259" fmla="*/ 12388137 w 18982931"/>
              <a:gd name="connsiteY259" fmla="*/ 3500664 h 4449429"/>
              <a:gd name="connsiteX260" fmla="*/ 17351339 w 18982931"/>
              <a:gd name="connsiteY260" fmla="*/ 3492933 h 4449429"/>
              <a:gd name="connsiteX261" fmla="*/ 17351339 w 18982931"/>
              <a:gd name="connsiteY261" fmla="*/ 3538633 h 4449429"/>
              <a:gd name="connsiteX262" fmla="*/ 17560187 w 18982931"/>
              <a:gd name="connsiteY262" fmla="*/ 3538633 h 4449429"/>
              <a:gd name="connsiteX263" fmla="*/ 17560187 w 18982931"/>
              <a:gd name="connsiteY263" fmla="*/ 3492933 h 4449429"/>
              <a:gd name="connsiteX264" fmla="*/ 17351339 w 18982931"/>
              <a:gd name="connsiteY264" fmla="*/ 3492933 h 4449429"/>
              <a:gd name="connsiteX265" fmla="*/ 17351339 w 18982931"/>
              <a:gd name="connsiteY265" fmla="*/ 3401301 h 4449429"/>
              <a:gd name="connsiteX266" fmla="*/ 17351339 w 18982931"/>
              <a:gd name="connsiteY266" fmla="*/ 3447001 h 4449429"/>
              <a:gd name="connsiteX267" fmla="*/ 17560187 w 18982931"/>
              <a:gd name="connsiteY267" fmla="*/ 3447001 h 4449429"/>
              <a:gd name="connsiteX268" fmla="*/ 17560187 w 18982931"/>
              <a:gd name="connsiteY268" fmla="*/ 3401301 h 4449429"/>
              <a:gd name="connsiteX269" fmla="*/ 17351339 w 18982931"/>
              <a:gd name="connsiteY269" fmla="*/ 3401301 h 4449429"/>
              <a:gd name="connsiteX270" fmla="*/ 1596781 w 18982931"/>
              <a:gd name="connsiteY270" fmla="*/ 3357078 h 4449429"/>
              <a:gd name="connsiteX271" fmla="*/ 1596781 w 18982931"/>
              <a:gd name="connsiteY271" fmla="*/ 3402779 h 4449429"/>
              <a:gd name="connsiteX272" fmla="*/ 1805629 w 18982931"/>
              <a:gd name="connsiteY272" fmla="*/ 3402779 h 4449429"/>
              <a:gd name="connsiteX273" fmla="*/ 1805629 w 18982931"/>
              <a:gd name="connsiteY273" fmla="*/ 3357078 h 4449429"/>
              <a:gd name="connsiteX274" fmla="*/ 1596781 w 18982931"/>
              <a:gd name="connsiteY274" fmla="*/ 3357078 h 4449429"/>
              <a:gd name="connsiteX275" fmla="*/ 12612246 w 18982931"/>
              <a:gd name="connsiteY275" fmla="*/ 3355375 h 4449429"/>
              <a:gd name="connsiteX276" fmla="*/ 12612246 w 18982931"/>
              <a:gd name="connsiteY276" fmla="*/ 3412209 h 4449429"/>
              <a:gd name="connsiteX277" fmla="*/ 12669079 w 18982931"/>
              <a:gd name="connsiteY277" fmla="*/ 3412209 h 4449429"/>
              <a:gd name="connsiteX278" fmla="*/ 12669079 w 18982931"/>
              <a:gd name="connsiteY278" fmla="*/ 3355375 h 4449429"/>
              <a:gd name="connsiteX279" fmla="*/ 12612246 w 18982931"/>
              <a:gd name="connsiteY279" fmla="*/ 3355375 h 4449429"/>
              <a:gd name="connsiteX280" fmla="*/ 12500191 w 18982931"/>
              <a:gd name="connsiteY280" fmla="*/ 3355375 h 4449429"/>
              <a:gd name="connsiteX281" fmla="*/ 12500191 w 18982931"/>
              <a:gd name="connsiteY281" fmla="*/ 3412209 h 4449429"/>
              <a:gd name="connsiteX282" fmla="*/ 12557025 w 18982931"/>
              <a:gd name="connsiteY282" fmla="*/ 3412209 h 4449429"/>
              <a:gd name="connsiteX283" fmla="*/ 12557025 w 18982931"/>
              <a:gd name="connsiteY283" fmla="*/ 3355375 h 4449429"/>
              <a:gd name="connsiteX284" fmla="*/ 12500191 w 18982931"/>
              <a:gd name="connsiteY284" fmla="*/ 3355375 h 4449429"/>
              <a:gd name="connsiteX285" fmla="*/ 12388137 w 18982931"/>
              <a:gd name="connsiteY285" fmla="*/ 3355375 h 4449429"/>
              <a:gd name="connsiteX286" fmla="*/ 12388137 w 18982931"/>
              <a:gd name="connsiteY286" fmla="*/ 3412209 h 4449429"/>
              <a:gd name="connsiteX287" fmla="*/ 12444971 w 18982931"/>
              <a:gd name="connsiteY287" fmla="*/ 3412209 h 4449429"/>
              <a:gd name="connsiteX288" fmla="*/ 12444971 w 18982931"/>
              <a:gd name="connsiteY288" fmla="*/ 3355375 h 4449429"/>
              <a:gd name="connsiteX289" fmla="*/ 12388137 w 18982931"/>
              <a:gd name="connsiteY289" fmla="*/ 3355375 h 4449429"/>
              <a:gd name="connsiteX290" fmla="*/ 17351339 w 18982931"/>
              <a:gd name="connsiteY290" fmla="*/ 3309670 h 4449429"/>
              <a:gd name="connsiteX291" fmla="*/ 17351339 w 18982931"/>
              <a:gd name="connsiteY291" fmla="*/ 3355371 h 4449429"/>
              <a:gd name="connsiteX292" fmla="*/ 17560187 w 18982931"/>
              <a:gd name="connsiteY292" fmla="*/ 3355371 h 4449429"/>
              <a:gd name="connsiteX293" fmla="*/ 17560187 w 18982931"/>
              <a:gd name="connsiteY293" fmla="*/ 3309670 h 4449429"/>
              <a:gd name="connsiteX294" fmla="*/ 17351339 w 18982931"/>
              <a:gd name="connsiteY294" fmla="*/ 3309670 h 4449429"/>
              <a:gd name="connsiteX295" fmla="*/ 1596781 w 18982931"/>
              <a:gd name="connsiteY295" fmla="*/ 3265446 h 4449429"/>
              <a:gd name="connsiteX296" fmla="*/ 1596781 w 18982931"/>
              <a:gd name="connsiteY296" fmla="*/ 3311147 h 4449429"/>
              <a:gd name="connsiteX297" fmla="*/ 1805629 w 18982931"/>
              <a:gd name="connsiteY297" fmla="*/ 3311147 h 4449429"/>
              <a:gd name="connsiteX298" fmla="*/ 1805629 w 18982931"/>
              <a:gd name="connsiteY298" fmla="*/ 3265446 h 4449429"/>
              <a:gd name="connsiteX299" fmla="*/ 1596781 w 18982931"/>
              <a:gd name="connsiteY299" fmla="*/ 3265446 h 4449429"/>
              <a:gd name="connsiteX300" fmla="*/ 17351339 w 18982931"/>
              <a:gd name="connsiteY300" fmla="*/ 3218041 h 4449429"/>
              <a:gd name="connsiteX301" fmla="*/ 17351339 w 18982931"/>
              <a:gd name="connsiteY301" fmla="*/ 3263742 h 4449429"/>
              <a:gd name="connsiteX302" fmla="*/ 17560187 w 18982931"/>
              <a:gd name="connsiteY302" fmla="*/ 3263742 h 4449429"/>
              <a:gd name="connsiteX303" fmla="*/ 17560187 w 18982931"/>
              <a:gd name="connsiteY303" fmla="*/ 3218041 h 4449429"/>
              <a:gd name="connsiteX304" fmla="*/ 17351339 w 18982931"/>
              <a:gd name="connsiteY304" fmla="*/ 3218041 h 4449429"/>
              <a:gd name="connsiteX305" fmla="*/ 12612246 w 18982931"/>
              <a:gd name="connsiteY305" fmla="*/ 3210087 h 4449429"/>
              <a:gd name="connsiteX306" fmla="*/ 12612246 w 18982931"/>
              <a:gd name="connsiteY306" fmla="*/ 3266921 h 4449429"/>
              <a:gd name="connsiteX307" fmla="*/ 12669079 w 18982931"/>
              <a:gd name="connsiteY307" fmla="*/ 3266921 h 4449429"/>
              <a:gd name="connsiteX308" fmla="*/ 12669079 w 18982931"/>
              <a:gd name="connsiteY308" fmla="*/ 3210087 h 4449429"/>
              <a:gd name="connsiteX309" fmla="*/ 12612246 w 18982931"/>
              <a:gd name="connsiteY309" fmla="*/ 3210087 h 4449429"/>
              <a:gd name="connsiteX310" fmla="*/ 12500191 w 18982931"/>
              <a:gd name="connsiteY310" fmla="*/ 3210087 h 4449429"/>
              <a:gd name="connsiteX311" fmla="*/ 12500191 w 18982931"/>
              <a:gd name="connsiteY311" fmla="*/ 3266921 h 4449429"/>
              <a:gd name="connsiteX312" fmla="*/ 12557025 w 18982931"/>
              <a:gd name="connsiteY312" fmla="*/ 3266921 h 4449429"/>
              <a:gd name="connsiteX313" fmla="*/ 12557025 w 18982931"/>
              <a:gd name="connsiteY313" fmla="*/ 3210087 h 4449429"/>
              <a:gd name="connsiteX314" fmla="*/ 12500191 w 18982931"/>
              <a:gd name="connsiteY314" fmla="*/ 3210087 h 4449429"/>
              <a:gd name="connsiteX315" fmla="*/ 12388137 w 18982931"/>
              <a:gd name="connsiteY315" fmla="*/ 3210087 h 4449429"/>
              <a:gd name="connsiteX316" fmla="*/ 12388137 w 18982931"/>
              <a:gd name="connsiteY316" fmla="*/ 3266921 h 4449429"/>
              <a:gd name="connsiteX317" fmla="*/ 12444971 w 18982931"/>
              <a:gd name="connsiteY317" fmla="*/ 3266921 h 4449429"/>
              <a:gd name="connsiteX318" fmla="*/ 12444971 w 18982931"/>
              <a:gd name="connsiteY318" fmla="*/ 3210087 h 4449429"/>
              <a:gd name="connsiteX319" fmla="*/ 12388137 w 18982931"/>
              <a:gd name="connsiteY319" fmla="*/ 3210087 h 4449429"/>
              <a:gd name="connsiteX320" fmla="*/ 1596781 w 18982931"/>
              <a:gd name="connsiteY320" fmla="*/ 3173817 h 4449429"/>
              <a:gd name="connsiteX321" fmla="*/ 1596781 w 18982931"/>
              <a:gd name="connsiteY321" fmla="*/ 3219518 h 4449429"/>
              <a:gd name="connsiteX322" fmla="*/ 1805629 w 18982931"/>
              <a:gd name="connsiteY322" fmla="*/ 3219518 h 4449429"/>
              <a:gd name="connsiteX323" fmla="*/ 1805629 w 18982931"/>
              <a:gd name="connsiteY323" fmla="*/ 3173817 h 4449429"/>
              <a:gd name="connsiteX324" fmla="*/ 1596781 w 18982931"/>
              <a:gd name="connsiteY324" fmla="*/ 3173817 h 4449429"/>
              <a:gd name="connsiteX325" fmla="*/ 17351339 w 18982931"/>
              <a:gd name="connsiteY325" fmla="*/ 3126412 h 4449429"/>
              <a:gd name="connsiteX326" fmla="*/ 17351339 w 18982931"/>
              <a:gd name="connsiteY326" fmla="*/ 3172113 h 4449429"/>
              <a:gd name="connsiteX327" fmla="*/ 17560187 w 18982931"/>
              <a:gd name="connsiteY327" fmla="*/ 3172113 h 4449429"/>
              <a:gd name="connsiteX328" fmla="*/ 17560187 w 18982931"/>
              <a:gd name="connsiteY328" fmla="*/ 3126412 h 4449429"/>
              <a:gd name="connsiteX329" fmla="*/ 17351339 w 18982931"/>
              <a:gd name="connsiteY329" fmla="*/ 3126412 h 4449429"/>
              <a:gd name="connsiteX330" fmla="*/ 1596781 w 18982931"/>
              <a:gd name="connsiteY330" fmla="*/ 3080712 h 4449429"/>
              <a:gd name="connsiteX331" fmla="*/ 1596781 w 18982931"/>
              <a:gd name="connsiteY331" fmla="*/ 3126412 h 4449429"/>
              <a:gd name="connsiteX332" fmla="*/ 1805629 w 18982931"/>
              <a:gd name="connsiteY332" fmla="*/ 3126412 h 4449429"/>
              <a:gd name="connsiteX333" fmla="*/ 1805629 w 18982931"/>
              <a:gd name="connsiteY333" fmla="*/ 3080712 h 4449429"/>
              <a:gd name="connsiteX334" fmla="*/ 1596781 w 18982931"/>
              <a:gd name="connsiteY334" fmla="*/ 3080712 h 4449429"/>
              <a:gd name="connsiteX335" fmla="*/ 12612246 w 18982931"/>
              <a:gd name="connsiteY335" fmla="*/ 3064799 h 4449429"/>
              <a:gd name="connsiteX336" fmla="*/ 12612246 w 18982931"/>
              <a:gd name="connsiteY336" fmla="*/ 3121633 h 4449429"/>
              <a:gd name="connsiteX337" fmla="*/ 12669079 w 18982931"/>
              <a:gd name="connsiteY337" fmla="*/ 3121633 h 4449429"/>
              <a:gd name="connsiteX338" fmla="*/ 12669079 w 18982931"/>
              <a:gd name="connsiteY338" fmla="*/ 3064799 h 4449429"/>
              <a:gd name="connsiteX339" fmla="*/ 12612246 w 18982931"/>
              <a:gd name="connsiteY339" fmla="*/ 3064799 h 4449429"/>
              <a:gd name="connsiteX340" fmla="*/ 12500191 w 18982931"/>
              <a:gd name="connsiteY340" fmla="*/ 3064799 h 4449429"/>
              <a:gd name="connsiteX341" fmla="*/ 12500191 w 18982931"/>
              <a:gd name="connsiteY341" fmla="*/ 3121633 h 4449429"/>
              <a:gd name="connsiteX342" fmla="*/ 12557025 w 18982931"/>
              <a:gd name="connsiteY342" fmla="*/ 3121633 h 4449429"/>
              <a:gd name="connsiteX343" fmla="*/ 12557025 w 18982931"/>
              <a:gd name="connsiteY343" fmla="*/ 3064799 h 4449429"/>
              <a:gd name="connsiteX344" fmla="*/ 12500191 w 18982931"/>
              <a:gd name="connsiteY344" fmla="*/ 3064799 h 4449429"/>
              <a:gd name="connsiteX345" fmla="*/ 12388137 w 18982931"/>
              <a:gd name="connsiteY345" fmla="*/ 3064799 h 4449429"/>
              <a:gd name="connsiteX346" fmla="*/ 12388137 w 18982931"/>
              <a:gd name="connsiteY346" fmla="*/ 3121633 h 4449429"/>
              <a:gd name="connsiteX347" fmla="*/ 12444971 w 18982931"/>
              <a:gd name="connsiteY347" fmla="*/ 3121633 h 4449429"/>
              <a:gd name="connsiteX348" fmla="*/ 12444971 w 18982931"/>
              <a:gd name="connsiteY348" fmla="*/ 3064799 h 4449429"/>
              <a:gd name="connsiteX349" fmla="*/ 12388137 w 18982931"/>
              <a:gd name="connsiteY349" fmla="*/ 3064799 h 4449429"/>
              <a:gd name="connsiteX350" fmla="*/ 17351339 w 18982931"/>
              <a:gd name="connsiteY350" fmla="*/ 3034782 h 4449429"/>
              <a:gd name="connsiteX351" fmla="*/ 17351339 w 18982931"/>
              <a:gd name="connsiteY351" fmla="*/ 3080482 h 4449429"/>
              <a:gd name="connsiteX352" fmla="*/ 17560187 w 18982931"/>
              <a:gd name="connsiteY352" fmla="*/ 3080482 h 4449429"/>
              <a:gd name="connsiteX353" fmla="*/ 17560187 w 18982931"/>
              <a:gd name="connsiteY353" fmla="*/ 3034782 h 4449429"/>
              <a:gd name="connsiteX354" fmla="*/ 17351339 w 18982931"/>
              <a:gd name="connsiteY354" fmla="*/ 3034782 h 4449429"/>
              <a:gd name="connsiteX355" fmla="*/ 1596781 w 18982931"/>
              <a:gd name="connsiteY355" fmla="*/ 2989080 h 4449429"/>
              <a:gd name="connsiteX356" fmla="*/ 1596781 w 18982931"/>
              <a:gd name="connsiteY356" fmla="*/ 3034780 h 4449429"/>
              <a:gd name="connsiteX357" fmla="*/ 1805629 w 18982931"/>
              <a:gd name="connsiteY357" fmla="*/ 3034780 h 4449429"/>
              <a:gd name="connsiteX358" fmla="*/ 1805629 w 18982931"/>
              <a:gd name="connsiteY358" fmla="*/ 2989080 h 4449429"/>
              <a:gd name="connsiteX359" fmla="*/ 1596781 w 18982931"/>
              <a:gd name="connsiteY359" fmla="*/ 2989080 h 4449429"/>
              <a:gd name="connsiteX360" fmla="*/ 17351339 w 18982931"/>
              <a:gd name="connsiteY360" fmla="*/ 2943153 h 4449429"/>
              <a:gd name="connsiteX361" fmla="*/ 17351339 w 18982931"/>
              <a:gd name="connsiteY361" fmla="*/ 2988853 h 4449429"/>
              <a:gd name="connsiteX362" fmla="*/ 17560187 w 18982931"/>
              <a:gd name="connsiteY362" fmla="*/ 2988853 h 4449429"/>
              <a:gd name="connsiteX363" fmla="*/ 17560187 w 18982931"/>
              <a:gd name="connsiteY363" fmla="*/ 2943153 h 4449429"/>
              <a:gd name="connsiteX364" fmla="*/ 17351339 w 18982931"/>
              <a:gd name="connsiteY364" fmla="*/ 2943153 h 4449429"/>
              <a:gd name="connsiteX365" fmla="*/ 12612246 w 18982931"/>
              <a:gd name="connsiteY365" fmla="*/ 2919511 h 4449429"/>
              <a:gd name="connsiteX366" fmla="*/ 12612246 w 18982931"/>
              <a:gd name="connsiteY366" fmla="*/ 2976345 h 4449429"/>
              <a:gd name="connsiteX367" fmla="*/ 12669079 w 18982931"/>
              <a:gd name="connsiteY367" fmla="*/ 2976345 h 4449429"/>
              <a:gd name="connsiteX368" fmla="*/ 12669079 w 18982931"/>
              <a:gd name="connsiteY368" fmla="*/ 2919511 h 4449429"/>
              <a:gd name="connsiteX369" fmla="*/ 12612246 w 18982931"/>
              <a:gd name="connsiteY369" fmla="*/ 2919511 h 4449429"/>
              <a:gd name="connsiteX370" fmla="*/ 12500191 w 18982931"/>
              <a:gd name="connsiteY370" fmla="*/ 2919511 h 4449429"/>
              <a:gd name="connsiteX371" fmla="*/ 12500191 w 18982931"/>
              <a:gd name="connsiteY371" fmla="*/ 2976345 h 4449429"/>
              <a:gd name="connsiteX372" fmla="*/ 12557025 w 18982931"/>
              <a:gd name="connsiteY372" fmla="*/ 2976345 h 4449429"/>
              <a:gd name="connsiteX373" fmla="*/ 12557025 w 18982931"/>
              <a:gd name="connsiteY373" fmla="*/ 2919511 h 4449429"/>
              <a:gd name="connsiteX374" fmla="*/ 12500191 w 18982931"/>
              <a:gd name="connsiteY374" fmla="*/ 2919511 h 4449429"/>
              <a:gd name="connsiteX375" fmla="*/ 12388137 w 18982931"/>
              <a:gd name="connsiteY375" fmla="*/ 2919511 h 4449429"/>
              <a:gd name="connsiteX376" fmla="*/ 12388137 w 18982931"/>
              <a:gd name="connsiteY376" fmla="*/ 2976345 h 4449429"/>
              <a:gd name="connsiteX377" fmla="*/ 12444971 w 18982931"/>
              <a:gd name="connsiteY377" fmla="*/ 2976345 h 4449429"/>
              <a:gd name="connsiteX378" fmla="*/ 12444971 w 18982931"/>
              <a:gd name="connsiteY378" fmla="*/ 2919511 h 4449429"/>
              <a:gd name="connsiteX379" fmla="*/ 12388137 w 18982931"/>
              <a:gd name="connsiteY379" fmla="*/ 2919511 h 4449429"/>
              <a:gd name="connsiteX380" fmla="*/ 1596781 w 18982931"/>
              <a:gd name="connsiteY380" fmla="*/ 2897450 h 4449429"/>
              <a:gd name="connsiteX381" fmla="*/ 1596781 w 18982931"/>
              <a:gd name="connsiteY381" fmla="*/ 2943150 h 4449429"/>
              <a:gd name="connsiteX382" fmla="*/ 1805629 w 18982931"/>
              <a:gd name="connsiteY382" fmla="*/ 2943150 h 4449429"/>
              <a:gd name="connsiteX383" fmla="*/ 1805629 w 18982931"/>
              <a:gd name="connsiteY383" fmla="*/ 2897450 h 4449429"/>
              <a:gd name="connsiteX384" fmla="*/ 1596781 w 18982931"/>
              <a:gd name="connsiteY384" fmla="*/ 2897450 h 4449429"/>
              <a:gd name="connsiteX385" fmla="*/ 17351339 w 18982931"/>
              <a:gd name="connsiteY385" fmla="*/ 2851522 h 4449429"/>
              <a:gd name="connsiteX386" fmla="*/ 17351339 w 18982931"/>
              <a:gd name="connsiteY386" fmla="*/ 2897223 h 4449429"/>
              <a:gd name="connsiteX387" fmla="*/ 17560187 w 18982931"/>
              <a:gd name="connsiteY387" fmla="*/ 2897223 h 4449429"/>
              <a:gd name="connsiteX388" fmla="*/ 17560187 w 18982931"/>
              <a:gd name="connsiteY388" fmla="*/ 2851522 h 4449429"/>
              <a:gd name="connsiteX389" fmla="*/ 17351339 w 18982931"/>
              <a:gd name="connsiteY389" fmla="*/ 2851522 h 4449429"/>
              <a:gd name="connsiteX390" fmla="*/ 1596781 w 18982931"/>
              <a:gd name="connsiteY390" fmla="*/ 2805821 h 4449429"/>
              <a:gd name="connsiteX391" fmla="*/ 1596781 w 18982931"/>
              <a:gd name="connsiteY391" fmla="*/ 2851521 h 4449429"/>
              <a:gd name="connsiteX392" fmla="*/ 1805629 w 18982931"/>
              <a:gd name="connsiteY392" fmla="*/ 2851521 h 4449429"/>
              <a:gd name="connsiteX393" fmla="*/ 1805629 w 18982931"/>
              <a:gd name="connsiteY393" fmla="*/ 2805821 h 4449429"/>
              <a:gd name="connsiteX394" fmla="*/ 1596781 w 18982931"/>
              <a:gd name="connsiteY394" fmla="*/ 2805821 h 4449429"/>
              <a:gd name="connsiteX395" fmla="*/ 1596781 w 18982931"/>
              <a:gd name="connsiteY395" fmla="*/ 2714192 h 4449429"/>
              <a:gd name="connsiteX396" fmla="*/ 1596781 w 18982931"/>
              <a:gd name="connsiteY396" fmla="*/ 2759892 h 4449429"/>
              <a:gd name="connsiteX397" fmla="*/ 1805629 w 18982931"/>
              <a:gd name="connsiteY397" fmla="*/ 2759892 h 4449429"/>
              <a:gd name="connsiteX398" fmla="*/ 1805629 w 18982931"/>
              <a:gd name="connsiteY398" fmla="*/ 2714192 h 4449429"/>
              <a:gd name="connsiteX399" fmla="*/ 1596781 w 18982931"/>
              <a:gd name="connsiteY399" fmla="*/ 2714192 h 4449429"/>
              <a:gd name="connsiteX400" fmla="*/ 4422120 w 18982931"/>
              <a:gd name="connsiteY400" fmla="*/ 2688604 h 4449429"/>
              <a:gd name="connsiteX401" fmla="*/ 4422120 w 18982931"/>
              <a:gd name="connsiteY401" fmla="*/ 2851522 h 4449429"/>
              <a:gd name="connsiteX402" fmla="*/ 4459897 w 18982931"/>
              <a:gd name="connsiteY402" fmla="*/ 2851522 h 4449429"/>
              <a:gd name="connsiteX403" fmla="*/ 4459897 w 18982931"/>
              <a:gd name="connsiteY403" fmla="*/ 2688604 h 4449429"/>
              <a:gd name="connsiteX404" fmla="*/ 4422120 w 18982931"/>
              <a:gd name="connsiteY404" fmla="*/ 2688604 h 4449429"/>
              <a:gd name="connsiteX405" fmla="*/ 4346370 w 18982931"/>
              <a:gd name="connsiteY405" fmla="*/ 2688604 h 4449429"/>
              <a:gd name="connsiteX406" fmla="*/ 4346370 w 18982931"/>
              <a:gd name="connsiteY406" fmla="*/ 2851522 h 4449429"/>
              <a:gd name="connsiteX407" fmla="*/ 4384149 w 18982931"/>
              <a:gd name="connsiteY407" fmla="*/ 2851522 h 4449429"/>
              <a:gd name="connsiteX408" fmla="*/ 4384149 w 18982931"/>
              <a:gd name="connsiteY408" fmla="*/ 2688604 h 4449429"/>
              <a:gd name="connsiteX409" fmla="*/ 4346370 w 18982931"/>
              <a:gd name="connsiteY409" fmla="*/ 2688604 h 4449429"/>
              <a:gd name="connsiteX410" fmla="*/ 4270624 w 18982931"/>
              <a:gd name="connsiteY410" fmla="*/ 2688604 h 4449429"/>
              <a:gd name="connsiteX411" fmla="*/ 4270624 w 18982931"/>
              <a:gd name="connsiteY411" fmla="*/ 2851522 h 4449429"/>
              <a:gd name="connsiteX412" fmla="*/ 4308407 w 18982931"/>
              <a:gd name="connsiteY412" fmla="*/ 2851522 h 4449429"/>
              <a:gd name="connsiteX413" fmla="*/ 4308407 w 18982931"/>
              <a:gd name="connsiteY413" fmla="*/ 2688604 h 4449429"/>
              <a:gd name="connsiteX414" fmla="*/ 4270624 w 18982931"/>
              <a:gd name="connsiteY414" fmla="*/ 2688604 h 4449429"/>
              <a:gd name="connsiteX415" fmla="*/ 4194881 w 18982931"/>
              <a:gd name="connsiteY415" fmla="*/ 2688604 h 4449429"/>
              <a:gd name="connsiteX416" fmla="*/ 4194881 w 18982931"/>
              <a:gd name="connsiteY416" fmla="*/ 2851522 h 4449429"/>
              <a:gd name="connsiteX417" fmla="*/ 4232658 w 18982931"/>
              <a:gd name="connsiteY417" fmla="*/ 2851522 h 4449429"/>
              <a:gd name="connsiteX418" fmla="*/ 4232658 w 18982931"/>
              <a:gd name="connsiteY418" fmla="*/ 2688604 h 4449429"/>
              <a:gd name="connsiteX419" fmla="*/ 4194881 w 18982931"/>
              <a:gd name="connsiteY419" fmla="*/ 2688604 h 4449429"/>
              <a:gd name="connsiteX420" fmla="*/ 4119132 w 18982931"/>
              <a:gd name="connsiteY420" fmla="*/ 2688604 h 4449429"/>
              <a:gd name="connsiteX421" fmla="*/ 4119132 w 18982931"/>
              <a:gd name="connsiteY421" fmla="*/ 2851522 h 4449429"/>
              <a:gd name="connsiteX422" fmla="*/ 4156909 w 18982931"/>
              <a:gd name="connsiteY422" fmla="*/ 2851522 h 4449429"/>
              <a:gd name="connsiteX423" fmla="*/ 4156909 w 18982931"/>
              <a:gd name="connsiteY423" fmla="*/ 2688604 h 4449429"/>
              <a:gd name="connsiteX424" fmla="*/ 4119132 w 18982931"/>
              <a:gd name="connsiteY424" fmla="*/ 2688604 h 4449429"/>
              <a:gd name="connsiteX425" fmla="*/ 4043383 w 18982931"/>
              <a:gd name="connsiteY425" fmla="*/ 2688604 h 4449429"/>
              <a:gd name="connsiteX426" fmla="*/ 4043383 w 18982931"/>
              <a:gd name="connsiteY426" fmla="*/ 2851522 h 4449429"/>
              <a:gd name="connsiteX427" fmla="*/ 4081160 w 18982931"/>
              <a:gd name="connsiteY427" fmla="*/ 2851522 h 4449429"/>
              <a:gd name="connsiteX428" fmla="*/ 4081160 w 18982931"/>
              <a:gd name="connsiteY428" fmla="*/ 2688604 h 4449429"/>
              <a:gd name="connsiteX429" fmla="*/ 4043383 w 18982931"/>
              <a:gd name="connsiteY429" fmla="*/ 2688604 h 4449429"/>
              <a:gd name="connsiteX430" fmla="*/ 3967636 w 18982931"/>
              <a:gd name="connsiteY430" fmla="*/ 2688604 h 4449429"/>
              <a:gd name="connsiteX431" fmla="*/ 3967636 w 18982931"/>
              <a:gd name="connsiteY431" fmla="*/ 2851522 h 4449429"/>
              <a:gd name="connsiteX432" fmla="*/ 4005415 w 18982931"/>
              <a:gd name="connsiteY432" fmla="*/ 2851522 h 4449429"/>
              <a:gd name="connsiteX433" fmla="*/ 4005415 w 18982931"/>
              <a:gd name="connsiteY433" fmla="*/ 2688604 h 4449429"/>
              <a:gd name="connsiteX434" fmla="*/ 3967636 w 18982931"/>
              <a:gd name="connsiteY434" fmla="*/ 2688604 h 4449429"/>
              <a:gd name="connsiteX435" fmla="*/ 3891895 w 18982931"/>
              <a:gd name="connsiteY435" fmla="*/ 2688604 h 4449429"/>
              <a:gd name="connsiteX436" fmla="*/ 3891895 w 18982931"/>
              <a:gd name="connsiteY436" fmla="*/ 2851522 h 4449429"/>
              <a:gd name="connsiteX437" fmla="*/ 3929672 w 18982931"/>
              <a:gd name="connsiteY437" fmla="*/ 2851522 h 4449429"/>
              <a:gd name="connsiteX438" fmla="*/ 3929672 w 18982931"/>
              <a:gd name="connsiteY438" fmla="*/ 2688604 h 4449429"/>
              <a:gd name="connsiteX439" fmla="*/ 3891895 w 18982931"/>
              <a:gd name="connsiteY439" fmla="*/ 2688604 h 4449429"/>
              <a:gd name="connsiteX440" fmla="*/ 15043403 w 18982931"/>
              <a:gd name="connsiteY440" fmla="*/ 2685661 h 4449429"/>
              <a:gd name="connsiteX441" fmla="*/ 15043403 w 18982931"/>
              <a:gd name="connsiteY441" fmla="*/ 2894508 h 4449429"/>
              <a:gd name="connsiteX442" fmla="*/ 15089105 w 18982931"/>
              <a:gd name="connsiteY442" fmla="*/ 2894508 h 4449429"/>
              <a:gd name="connsiteX443" fmla="*/ 15089105 w 18982931"/>
              <a:gd name="connsiteY443" fmla="*/ 2685661 h 4449429"/>
              <a:gd name="connsiteX444" fmla="*/ 15043403 w 18982931"/>
              <a:gd name="connsiteY444" fmla="*/ 2685661 h 4449429"/>
              <a:gd name="connsiteX445" fmla="*/ 14951773 w 18982931"/>
              <a:gd name="connsiteY445" fmla="*/ 2685661 h 4449429"/>
              <a:gd name="connsiteX446" fmla="*/ 14951773 w 18982931"/>
              <a:gd name="connsiteY446" fmla="*/ 2894508 h 4449429"/>
              <a:gd name="connsiteX447" fmla="*/ 14997475 w 18982931"/>
              <a:gd name="connsiteY447" fmla="*/ 2894508 h 4449429"/>
              <a:gd name="connsiteX448" fmla="*/ 14997475 w 18982931"/>
              <a:gd name="connsiteY448" fmla="*/ 2685661 h 4449429"/>
              <a:gd name="connsiteX449" fmla="*/ 14951773 w 18982931"/>
              <a:gd name="connsiteY449" fmla="*/ 2685661 h 4449429"/>
              <a:gd name="connsiteX450" fmla="*/ 14860145 w 18982931"/>
              <a:gd name="connsiteY450" fmla="*/ 2685661 h 4449429"/>
              <a:gd name="connsiteX451" fmla="*/ 14860145 w 18982931"/>
              <a:gd name="connsiteY451" fmla="*/ 2894508 h 4449429"/>
              <a:gd name="connsiteX452" fmla="*/ 14905844 w 18982931"/>
              <a:gd name="connsiteY452" fmla="*/ 2894508 h 4449429"/>
              <a:gd name="connsiteX453" fmla="*/ 14905844 w 18982931"/>
              <a:gd name="connsiteY453" fmla="*/ 2685661 h 4449429"/>
              <a:gd name="connsiteX454" fmla="*/ 14860145 w 18982931"/>
              <a:gd name="connsiteY454" fmla="*/ 2685661 h 4449429"/>
              <a:gd name="connsiteX455" fmla="*/ 14768515 w 18982931"/>
              <a:gd name="connsiteY455" fmla="*/ 2685661 h 4449429"/>
              <a:gd name="connsiteX456" fmla="*/ 14768515 w 18982931"/>
              <a:gd name="connsiteY456" fmla="*/ 2894508 h 4449429"/>
              <a:gd name="connsiteX457" fmla="*/ 14814217 w 18982931"/>
              <a:gd name="connsiteY457" fmla="*/ 2894508 h 4449429"/>
              <a:gd name="connsiteX458" fmla="*/ 14814217 w 18982931"/>
              <a:gd name="connsiteY458" fmla="*/ 2685661 h 4449429"/>
              <a:gd name="connsiteX459" fmla="*/ 14768515 w 18982931"/>
              <a:gd name="connsiteY459" fmla="*/ 2685661 h 4449429"/>
              <a:gd name="connsiteX460" fmla="*/ 14676884 w 18982931"/>
              <a:gd name="connsiteY460" fmla="*/ 2685661 h 4449429"/>
              <a:gd name="connsiteX461" fmla="*/ 14676884 w 18982931"/>
              <a:gd name="connsiteY461" fmla="*/ 2894508 h 4449429"/>
              <a:gd name="connsiteX462" fmla="*/ 14722586 w 18982931"/>
              <a:gd name="connsiteY462" fmla="*/ 2894508 h 4449429"/>
              <a:gd name="connsiteX463" fmla="*/ 14722586 w 18982931"/>
              <a:gd name="connsiteY463" fmla="*/ 2685661 h 4449429"/>
              <a:gd name="connsiteX464" fmla="*/ 14676884 w 18982931"/>
              <a:gd name="connsiteY464" fmla="*/ 2685661 h 4449429"/>
              <a:gd name="connsiteX465" fmla="*/ 14585255 w 18982931"/>
              <a:gd name="connsiteY465" fmla="*/ 2685661 h 4449429"/>
              <a:gd name="connsiteX466" fmla="*/ 14585255 w 18982931"/>
              <a:gd name="connsiteY466" fmla="*/ 2894508 h 4449429"/>
              <a:gd name="connsiteX467" fmla="*/ 14630955 w 18982931"/>
              <a:gd name="connsiteY467" fmla="*/ 2894508 h 4449429"/>
              <a:gd name="connsiteX468" fmla="*/ 14630955 w 18982931"/>
              <a:gd name="connsiteY468" fmla="*/ 2685661 h 4449429"/>
              <a:gd name="connsiteX469" fmla="*/ 14585255 w 18982931"/>
              <a:gd name="connsiteY469" fmla="*/ 2685661 h 4449429"/>
              <a:gd name="connsiteX470" fmla="*/ 14493625 w 18982931"/>
              <a:gd name="connsiteY470" fmla="*/ 2685661 h 4449429"/>
              <a:gd name="connsiteX471" fmla="*/ 14493625 w 18982931"/>
              <a:gd name="connsiteY471" fmla="*/ 2894508 h 4449429"/>
              <a:gd name="connsiteX472" fmla="*/ 14539325 w 18982931"/>
              <a:gd name="connsiteY472" fmla="*/ 2894508 h 4449429"/>
              <a:gd name="connsiteX473" fmla="*/ 14539325 w 18982931"/>
              <a:gd name="connsiteY473" fmla="*/ 2685661 h 4449429"/>
              <a:gd name="connsiteX474" fmla="*/ 14493625 w 18982931"/>
              <a:gd name="connsiteY474" fmla="*/ 2685661 h 4449429"/>
              <a:gd name="connsiteX475" fmla="*/ 2875284 w 18982931"/>
              <a:gd name="connsiteY475" fmla="*/ 2661196 h 4449429"/>
              <a:gd name="connsiteX476" fmla="*/ 2875284 w 18982931"/>
              <a:gd name="connsiteY476" fmla="*/ 3265443 h 4449429"/>
              <a:gd name="connsiteX477" fmla="*/ 2913063 w 18982931"/>
              <a:gd name="connsiteY477" fmla="*/ 3265443 h 4449429"/>
              <a:gd name="connsiteX478" fmla="*/ 2913063 w 18982931"/>
              <a:gd name="connsiteY478" fmla="*/ 2661196 h 4449429"/>
              <a:gd name="connsiteX479" fmla="*/ 2875284 w 18982931"/>
              <a:gd name="connsiteY479" fmla="*/ 2661196 h 4449429"/>
              <a:gd name="connsiteX480" fmla="*/ 2769698 w 18982931"/>
              <a:gd name="connsiteY480" fmla="*/ 2661196 h 4449429"/>
              <a:gd name="connsiteX481" fmla="*/ 2769698 w 18982931"/>
              <a:gd name="connsiteY481" fmla="*/ 3265443 h 4449429"/>
              <a:gd name="connsiteX482" fmla="*/ 2807479 w 18982931"/>
              <a:gd name="connsiteY482" fmla="*/ 3265443 h 4449429"/>
              <a:gd name="connsiteX483" fmla="*/ 2807479 w 18982931"/>
              <a:gd name="connsiteY483" fmla="*/ 2661196 h 4449429"/>
              <a:gd name="connsiteX484" fmla="*/ 2769698 w 18982931"/>
              <a:gd name="connsiteY484" fmla="*/ 2661196 h 4449429"/>
              <a:gd name="connsiteX485" fmla="*/ 2664114 w 18982931"/>
              <a:gd name="connsiteY485" fmla="*/ 2661196 h 4449429"/>
              <a:gd name="connsiteX486" fmla="*/ 2664114 w 18982931"/>
              <a:gd name="connsiteY486" fmla="*/ 3265443 h 4449429"/>
              <a:gd name="connsiteX487" fmla="*/ 2701891 w 18982931"/>
              <a:gd name="connsiteY487" fmla="*/ 3265443 h 4449429"/>
              <a:gd name="connsiteX488" fmla="*/ 2701891 w 18982931"/>
              <a:gd name="connsiteY488" fmla="*/ 2661196 h 4449429"/>
              <a:gd name="connsiteX489" fmla="*/ 2664114 w 18982931"/>
              <a:gd name="connsiteY489" fmla="*/ 2661196 h 4449429"/>
              <a:gd name="connsiteX490" fmla="*/ 2558534 w 18982931"/>
              <a:gd name="connsiteY490" fmla="*/ 2661196 h 4449429"/>
              <a:gd name="connsiteX491" fmla="*/ 2558534 w 18982931"/>
              <a:gd name="connsiteY491" fmla="*/ 3265443 h 4449429"/>
              <a:gd name="connsiteX492" fmla="*/ 2596306 w 18982931"/>
              <a:gd name="connsiteY492" fmla="*/ 3265443 h 4449429"/>
              <a:gd name="connsiteX493" fmla="*/ 2596306 w 18982931"/>
              <a:gd name="connsiteY493" fmla="*/ 2661196 h 4449429"/>
              <a:gd name="connsiteX494" fmla="*/ 2558534 w 18982931"/>
              <a:gd name="connsiteY494" fmla="*/ 2661196 h 4449429"/>
              <a:gd name="connsiteX495" fmla="*/ 2980870 w 18982931"/>
              <a:gd name="connsiteY495" fmla="*/ 2661194 h 4449429"/>
              <a:gd name="connsiteX496" fmla="*/ 2980870 w 18982931"/>
              <a:gd name="connsiteY496" fmla="*/ 3265442 h 4449429"/>
              <a:gd name="connsiteX497" fmla="*/ 3018648 w 18982931"/>
              <a:gd name="connsiteY497" fmla="*/ 3265442 h 4449429"/>
              <a:gd name="connsiteX498" fmla="*/ 3018648 w 18982931"/>
              <a:gd name="connsiteY498" fmla="*/ 2661194 h 4449429"/>
              <a:gd name="connsiteX499" fmla="*/ 2980870 w 18982931"/>
              <a:gd name="connsiteY499" fmla="*/ 2661194 h 4449429"/>
              <a:gd name="connsiteX500" fmla="*/ 16374516 w 18982931"/>
              <a:gd name="connsiteY500" fmla="*/ 2632791 h 4449429"/>
              <a:gd name="connsiteX501" fmla="*/ 16374516 w 18982931"/>
              <a:gd name="connsiteY501" fmla="*/ 3237039 h 4449429"/>
              <a:gd name="connsiteX502" fmla="*/ 16412296 w 18982931"/>
              <a:gd name="connsiteY502" fmla="*/ 3237039 h 4449429"/>
              <a:gd name="connsiteX503" fmla="*/ 16412296 w 18982931"/>
              <a:gd name="connsiteY503" fmla="*/ 2632791 h 4449429"/>
              <a:gd name="connsiteX504" fmla="*/ 16374516 w 18982931"/>
              <a:gd name="connsiteY504" fmla="*/ 2632791 h 4449429"/>
              <a:gd name="connsiteX505" fmla="*/ 16268931 w 18982931"/>
              <a:gd name="connsiteY505" fmla="*/ 2632791 h 4449429"/>
              <a:gd name="connsiteX506" fmla="*/ 16268931 w 18982931"/>
              <a:gd name="connsiteY506" fmla="*/ 3237039 h 4449429"/>
              <a:gd name="connsiteX507" fmla="*/ 16306709 w 18982931"/>
              <a:gd name="connsiteY507" fmla="*/ 3237039 h 4449429"/>
              <a:gd name="connsiteX508" fmla="*/ 16306709 w 18982931"/>
              <a:gd name="connsiteY508" fmla="*/ 2632791 h 4449429"/>
              <a:gd name="connsiteX509" fmla="*/ 16268931 w 18982931"/>
              <a:gd name="connsiteY509" fmla="*/ 2632791 h 4449429"/>
              <a:gd name="connsiteX510" fmla="*/ 16163344 w 18982931"/>
              <a:gd name="connsiteY510" fmla="*/ 2632791 h 4449429"/>
              <a:gd name="connsiteX511" fmla="*/ 16163344 w 18982931"/>
              <a:gd name="connsiteY511" fmla="*/ 3237039 h 4449429"/>
              <a:gd name="connsiteX512" fmla="*/ 16201125 w 18982931"/>
              <a:gd name="connsiteY512" fmla="*/ 3237039 h 4449429"/>
              <a:gd name="connsiteX513" fmla="*/ 16201125 w 18982931"/>
              <a:gd name="connsiteY513" fmla="*/ 2632791 h 4449429"/>
              <a:gd name="connsiteX514" fmla="*/ 16163344 w 18982931"/>
              <a:gd name="connsiteY514" fmla="*/ 2632791 h 4449429"/>
              <a:gd name="connsiteX515" fmla="*/ 16057760 w 18982931"/>
              <a:gd name="connsiteY515" fmla="*/ 2632791 h 4449429"/>
              <a:gd name="connsiteX516" fmla="*/ 16057760 w 18982931"/>
              <a:gd name="connsiteY516" fmla="*/ 3237039 h 4449429"/>
              <a:gd name="connsiteX517" fmla="*/ 16095537 w 18982931"/>
              <a:gd name="connsiteY517" fmla="*/ 3237039 h 4449429"/>
              <a:gd name="connsiteX518" fmla="*/ 16095537 w 18982931"/>
              <a:gd name="connsiteY518" fmla="*/ 2632791 h 4449429"/>
              <a:gd name="connsiteX519" fmla="*/ 16057760 w 18982931"/>
              <a:gd name="connsiteY519" fmla="*/ 2632791 h 4449429"/>
              <a:gd name="connsiteX520" fmla="*/ 16480103 w 18982931"/>
              <a:gd name="connsiteY520" fmla="*/ 2632790 h 4449429"/>
              <a:gd name="connsiteX521" fmla="*/ 16480103 w 18982931"/>
              <a:gd name="connsiteY521" fmla="*/ 3237037 h 4449429"/>
              <a:gd name="connsiteX522" fmla="*/ 16517880 w 18982931"/>
              <a:gd name="connsiteY522" fmla="*/ 3237037 h 4449429"/>
              <a:gd name="connsiteX523" fmla="*/ 16517880 w 18982931"/>
              <a:gd name="connsiteY523" fmla="*/ 2632790 h 4449429"/>
              <a:gd name="connsiteX524" fmla="*/ 16480103 w 18982931"/>
              <a:gd name="connsiteY524" fmla="*/ 2632790 h 4449429"/>
              <a:gd name="connsiteX525" fmla="*/ 1596781 w 18982931"/>
              <a:gd name="connsiteY525" fmla="*/ 2622561 h 4449429"/>
              <a:gd name="connsiteX526" fmla="*/ 1596781 w 18982931"/>
              <a:gd name="connsiteY526" fmla="*/ 2668261 h 4449429"/>
              <a:gd name="connsiteX527" fmla="*/ 1805629 w 18982931"/>
              <a:gd name="connsiteY527" fmla="*/ 2668261 h 4449429"/>
              <a:gd name="connsiteX528" fmla="*/ 1805629 w 18982931"/>
              <a:gd name="connsiteY528" fmla="*/ 2622561 h 4449429"/>
              <a:gd name="connsiteX529" fmla="*/ 1596781 w 18982931"/>
              <a:gd name="connsiteY529" fmla="*/ 2622561 h 4449429"/>
              <a:gd name="connsiteX530" fmla="*/ 1596781 w 18982931"/>
              <a:gd name="connsiteY530" fmla="*/ 2530932 h 4449429"/>
              <a:gd name="connsiteX531" fmla="*/ 1596781 w 18982931"/>
              <a:gd name="connsiteY531" fmla="*/ 2576632 h 4449429"/>
              <a:gd name="connsiteX532" fmla="*/ 1805629 w 18982931"/>
              <a:gd name="connsiteY532" fmla="*/ 2576632 h 4449429"/>
              <a:gd name="connsiteX533" fmla="*/ 1805629 w 18982931"/>
              <a:gd name="connsiteY533" fmla="*/ 2530932 h 4449429"/>
              <a:gd name="connsiteX534" fmla="*/ 1596781 w 18982931"/>
              <a:gd name="connsiteY534" fmla="*/ 2530932 h 4449429"/>
              <a:gd name="connsiteX535" fmla="*/ 1596781 w 18982931"/>
              <a:gd name="connsiteY535" fmla="*/ 2439301 h 4449429"/>
              <a:gd name="connsiteX536" fmla="*/ 1596781 w 18982931"/>
              <a:gd name="connsiteY536" fmla="*/ 2485002 h 4449429"/>
              <a:gd name="connsiteX537" fmla="*/ 1805629 w 18982931"/>
              <a:gd name="connsiteY537" fmla="*/ 2485002 h 4449429"/>
              <a:gd name="connsiteX538" fmla="*/ 1805629 w 18982931"/>
              <a:gd name="connsiteY538" fmla="*/ 2439301 h 4449429"/>
              <a:gd name="connsiteX539" fmla="*/ 1596781 w 18982931"/>
              <a:gd name="connsiteY539" fmla="*/ 2439301 h 4449429"/>
              <a:gd name="connsiteX540" fmla="*/ 17217171 w 18982931"/>
              <a:gd name="connsiteY540" fmla="*/ 2397981 h 4449429"/>
              <a:gd name="connsiteX541" fmla="*/ 17217171 w 18982931"/>
              <a:gd name="connsiteY541" fmla="*/ 2434557 h 4449429"/>
              <a:gd name="connsiteX542" fmla="*/ 17582931 w 18982931"/>
              <a:gd name="connsiteY542" fmla="*/ 2434557 h 4449429"/>
              <a:gd name="connsiteX543" fmla="*/ 17582931 w 18982931"/>
              <a:gd name="connsiteY543" fmla="*/ 2397981 h 4449429"/>
              <a:gd name="connsiteX544" fmla="*/ 17217171 w 18982931"/>
              <a:gd name="connsiteY544" fmla="*/ 2397981 h 4449429"/>
              <a:gd name="connsiteX545" fmla="*/ 9762349 w 18982931"/>
              <a:gd name="connsiteY545" fmla="*/ 2057780 h 4449429"/>
              <a:gd name="connsiteX546" fmla="*/ 9762349 w 18982931"/>
              <a:gd name="connsiteY546" fmla="*/ 2266627 h 4449429"/>
              <a:gd name="connsiteX547" fmla="*/ 9808049 w 18982931"/>
              <a:gd name="connsiteY547" fmla="*/ 2266627 h 4449429"/>
              <a:gd name="connsiteX548" fmla="*/ 9808049 w 18982931"/>
              <a:gd name="connsiteY548" fmla="*/ 2057780 h 4449429"/>
              <a:gd name="connsiteX549" fmla="*/ 9762349 w 18982931"/>
              <a:gd name="connsiteY549" fmla="*/ 2057780 h 4449429"/>
              <a:gd name="connsiteX550" fmla="*/ 9670720 w 18982931"/>
              <a:gd name="connsiteY550" fmla="*/ 2057780 h 4449429"/>
              <a:gd name="connsiteX551" fmla="*/ 9670720 w 18982931"/>
              <a:gd name="connsiteY551" fmla="*/ 2266627 h 4449429"/>
              <a:gd name="connsiteX552" fmla="*/ 9716420 w 18982931"/>
              <a:gd name="connsiteY552" fmla="*/ 2266627 h 4449429"/>
              <a:gd name="connsiteX553" fmla="*/ 9716420 w 18982931"/>
              <a:gd name="connsiteY553" fmla="*/ 2057780 h 4449429"/>
              <a:gd name="connsiteX554" fmla="*/ 9670720 w 18982931"/>
              <a:gd name="connsiteY554" fmla="*/ 2057780 h 4449429"/>
              <a:gd name="connsiteX555" fmla="*/ 9579089 w 18982931"/>
              <a:gd name="connsiteY555" fmla="*/ 2057780 h 4449429"/>
              <a:gd name="connsiteX556" fmla="*/ 9579089 w 18982931"/>
              <a:gd name="connsiteY556" fmla="*/ 2266627 h 4449429"/>
              <a:gd name="connsiteX557" fmla="*/ 9624790 w 18982931"/>
              <a:gd name="connsiteY557" fmla="*/ 2266627 h 4449429"/>
              <a:gd name="connsiteX558" fmla="*/ 9624790 w 18982931"/>
              <a:gd name="connsiteY558" fmla="*/ 2057780 h 4449429"/>
              <a:gd name="connsiteX559" fmla="*/ 9579089 w 18982931"/>
              <a:gd name="connsiteY559" fmla="*/ 2057780 h 4449429"/>
              <a:gd name="connsiteX560" fmla="*/ 9487461 w 18982931"/>
              <a:gd name="connsiteY560" fmla="*/ 2057780 h 4449429"/>
              <a:gd name="connsiteX561" fmla="*/ 9487461 w 18982931"/>
              <a:gd name="connsiteY561" fmla="*/ 2266627 h 4449429"/>
              <a:gd name="connsiteX562" fmla="*/ 9533161 w 18982931"/>
              <a:gd name="connsiteY562" fmla="*/ 2266627 h 4449429"/>
              <a:gd name="connsiteX563" fmla="*/ 9533161 w 18982931"/>
              <a:gd name="connsiteY563" fmla="*/ 2057780 h 4449429"/>
              <a:gd name="connsiteX564" fmla="*/ 9487461 w 18982931"/>
              <a:gd name="connsiteY564" fmla="*/ 2057780 h 4449429"/>
              <a:gd name="connsiteX565" fmla="*/ 9395836 w 18982931"/>
              <a:gd name="connsiteY565" fmla="*/ 2057780 h 4449429"/>
              <a:gd name="connsiteX566" fmla="*/ 9395836 w 18982931"/>
              <a:gd name="connsiteY566" fmla="*/ 2266627 h 4449429"/>
              <a:gd name="connsiteX567" fmla="*/ 9441534 w 18982931"/>
              <a:gd name="connsiteY567" fmla="*/ 2266627 h 4449429"/>
              <a:gd name="connsiteX568" fmla="*/ 9441534 w 18982931"/>
              <a:gd name="connsiteY568" fmla="*/ 2057780 h 4449429"/>
              <a:gd name="connsiteX569" fmla="*/ 9395836 w 18982931"/>
              <a:gd name="connsiteY569" fmla="*/ 2057780 h 4449429"/>
              <a:gd name="connsiteX570" fmla="*/ 9304202 w 18982931"/>
              <a:gd name="connsiteY570" fmla="*/ 2057780 h 4449429"/>
              <a:gd name="connsiteX571" fmla="*/ 9304202 w 18982931"/>
              <a:gd name="connsiteY571" fmla="*/ 2266627 h 4449429"/>
              <a:gd name="connsiteX572" fmla="*/ 9349902 w 18982931"/>
              <a:gd name="connsiteY572" fmla="*/ 2266627 h 4449429"/>
              <a:gd name="connsiteX573" fmla="*/ 9349902 w 18982931"/>
              <a:gd name="connsiteY573" fmla="*/ 2057780 h 4449429"/>
              <a:gd name="connsiteX574" fmla="*/ 9304202 w 18982931"/>
              <a:gd name="connsiteY574" fmla="*/ 2057780 h 4449429"/>
              <a:gd name="connsiteX575" fmla="*/ 9212570 w 18982931"/>
              <a:gd name="connsiteY575" fmla="*/ 2057780 h 4449429"/>
              <a:gd name="connsiteX576" fmla="*/ 9212570 w 18982931"/>
              <a:gd name="connsiteY576" fmla="*/ 2266627 h 4449429"/>
              <a:gd name="connsiteX577" fmla="*/ 9258270 w 18982931"/>
              <a:gd name="connsiteY577" fmla="*/ 2266627 h 4449429"/>
              <a:gd name="connsiteX578" fmla="*/ 9258270 w 18982931"/>
              <a:gd name="connsiteY578" fmla="*/ 2057780 h 4449429"/>
              <a:gd name="connsiteX579" fmla="*/ 9212570 w 18982931"/>
              <a:gd name="connsiteY579" fmla="*/ 2057780 h 4449429"/>
              <a:gd name="connsiteX580" fmla="*/ 14092702 w 18982931"/>
              <a:gd name="connsiteY580" fmla="*/ 1859157 h 4449429"/>
              <a:gd name="connsiteX581" fmla="*/ 14092702 w 18982931"/>
              <a:gd name="connsiteY581" fmla="*/ 1895733 h 4449429"/>
              <a:gd name="connsiteX582" fmla="*/ 14458462 w 18982931"/>
              <a:gd name="connsiteY582" fmla="*/ 1895733 h 4449429"/>
              <a:gd name="connsiteX583" fmla="*/ 14458462 w 18982931"/>
              <a:gd name="connsiteY583" fmla="*/ 1859157 h 4449429"/>
              <a:gd name="connsiteX584" fmla="*/ 14092702 w 18982931"/>
              <a:gd name="connsiteY584" fmla="*/ 1859157 h 4449429"/>
              <a:gd name="connsiteX585" fmla="*/ 17871603 w 18982931"/>
              <a:gd name="connsiteY585" fmla="*/ 1806939 h 4449429"/>
              <a:gd name="connsiteX586" fmla="*/ 17871603 w 18982931"/>
              <a:gd name="connsiteY586" fmla="*/ 1809649 h 4449429"/>
              <a:gd name="connsiteX587" fmla="*/ 17871627 w 18982931"/>
              <a:gd name="connsiteY587" fmla="*/ 1809649 h 4449429"/>
              <a:gd name="connsiteX588" fmla="*/ 17871603 w 18982931"/>
              <a:gd name="connsiteY588" fmla="*/ 1806939 h 4449429"/>
              <a:gd name="connsiteX589" fmla="*/ 18172695 w 18982931"/>
              <a:gd name="connsiteY589" fmla="*/ 1733739 h 4449429"/>
              <a:gd name="connsiteX590" fmla="*/ 18172695 w 18982931"/>
              <a:gd name="connsiteY590" fmla="*/ 1870899 h 4449429"/>
              <a:gd name="connsiteX591" fmla="*/ 18209271 w 18982931"/>
              <a:gd name="connsiteY591" fmla="*/ 1870899 h 4449429"/>
              <a:gd name="connsiteX592" fmla="*/ 18209271 w 18982931"/>
              <a:gd name="connsiteY592" fmla="*/ 1733739 h 4449429"/>
              <a:gd name="connsiteX593" fmla="*/ 18172695 w 18982931"/>
              <a:gd name="connsiteY593" fmla="*/ 1733739 h 4449429"/>
              <a:gd name="connsiteX594" fmla="*/ 18104295 w 18982931"/>
              <a:gd name="connsiteY594" fmla="*/ 1733739 h 4449429"/>
              <a:gd name="connsiteX595" fmla="*/ 18104295 w 18982931"/>
              <a:gd name="connsiteY595" fmla="*/ 1870899 h 4449429"/>
              <a:gd name="connsiteX596" fmla="*/ 18140871 w 18982931"/>
              <a:gd name="connsiteY596" fmla="*/ 1870899 h 4449429"/>
              <a:gd name="connsiteX597" fmla="*/ 18140871 w 18982931"/>
              <a:gd name="connsiteY597" fmla="*/ 1733739 h 4449429"/>
              <a:gd name="connsiteX598" fmla="*/ 18104295 w 18982931"/>
              <a:gd name="connsiteY598" fmla="*/ 1733739 h 4449429"/>
              <a:gd name="connsiteX599" fmla="*/ 18035895 w 18982931"/>
              <a:gd name="connsiteY599" fmla="*/ 1733739 h 4449429"/>
              <a:gd name="connsiteX600" fmla="*/ 18035895 w 18982931"/>
              <a:gd name="connsiteY600" fmla="*/ 1870899 h 4449429"/>
              <a:gd name="connsiteX601" fmla="*/ 18072471 w 18982931"/>
              <a:gd name="connsiteY601" fmla="*/ 1870899 h 4449429"/>
              <a:gd name="connsiteX602" fmla="*/ 18072471 w 18982931"/>
              <a:gd name="connsiteY602" fmla="*/ 1733739 h 4449429"/>
              <a:gd name="connsiteX603" fmla="*/ 18035895 w 18982931"/>
              <a:gd name="connsiteY603" fmla="*/ 1733739 h 4449429"/>
              <a:gd name="connsiteX604" fmla="*/ 17967493 w 18982931"/>
              <a:gd name="connsiteY604" fmla="*/ 1733739 h 4449429"/>
              <a:gd name="connsiteX605" fmla="*/ 17967493 w 18982931"/>
              <a:gd name="connsiteY605" fmla="*/ 1870899 h 4449429"/>
              <a:gd name="connsiteX606" fmla="*/ 18004069 w 18982931"/>
              <a:gd name="connsiteY606" fmla="*/ 1870899 h 4449429"/>
              <a:gd name="connsiteX607" fmla="*/ 18004069 w 18982931"/>
              <a:gd name="connsiteY607" fmla="*/ 1733739 h 4449429"/>
              <a:gd name="connsiteX608" fmla="*/ 17967493 w 18982931"/>
              <a:gd name="connsiteY608" fmla="*/ 1733739 h 4449429"/>
              <a:gd name="connsiteX609" fmla="*/ 14251161 w 18982931"/>
              <a:gd name="connsiteY609" fmla="*/ 868400 h 4449429"/>
              <a:gd name="connsiteX610" fmla="*/ 14251161 w 18982931"/>
              <a:gd name="connsiteY610" fmla="*/ 1005560 h 4449429"/>
              <a:gd name="connsiteX611" fmla="*/ 14287737 w 18982931"/>
              <a:gd name="connsiteY611" fmla="*/ 1005560 h 4449429"/>
              <a:gd name="connsiteX612" fmla="*/ 14287737 w 18982931"/>
              <a:gd name="connsiteY612" fmla="*/ 868400 h 4449429"/>
              <a:gd name="connsiteX613" fmla="*/ 14251161 w 18982931"/>
              <a:gd name="connsiteY613" fmla="*/ 868400 h 4449429"/>
              <a:gd name="connsiteX614" fmla="*/ 14182760 w 18982931"/>
              <a:gd name="connsiteY614" fmla="*/ 868400 h 4449429"/>
              <a:gd name="connsiteX615" fmla="*/ 14182760 w 18982931"/>
              <a:gd name="connsiteY615" fmla="*/ 1005560 h 4449429"/>
              <a:gd name="connsiteX616" fmla="*/ 14219336 w 18982931"/>
              <a:gd name="connsiteY616" fmla="*/ 1005560 h 4449429"/>
              <a:gd name="connsiteX617" fmla="*/ 14219336 w 18982931"/>
              <a:gd name="connsiteY617" fmla="*/ 868400 h 4449429"/>
              <a:gd name="connsiteX618" fmla="*/ 14182760 w 18982931"/>
              <a:gd name="connsiteY618" fmla="*/ 868400 h 4449429"/>
              <a:gd name="connsiteX619" fmla="*/ 14114359 w 18982931"/>
              <a:gd name="connsiteY619" fmla="*/ 868400 h 4449429"/>
              <a:gd name="connsiteX620" fmla="*/ 14114359 w 18982931"/>
              <a:gd name="connsiteY620" fmla="*/ 1005560 h 4449429"/>
              <a:gd name="connsiteX621" fmla="*/ 14150935 w 18982931"/>
              <a:gd name="connsiteY621" fmla="*/ 1005560 h 4449429"/>
              <a:gd name="connsiteX622" fmla="*/ 14150935 w 18982931"/>
              <a:gd name="connsiteY622" fmla="*/ 868400 h 4449429"/>
              <a:gd name="connsiteX623" fmla="*/ 14114359 w 18982931"/>
              <a:gd name="connsiteY623" fmla="*/ 868400 h 4449429"/>
              <a:gd name="connsiteX624" fmla="*/ 4788216 w 18982931"/>
              <a:gd name="connsiteY624" fmla="*/ 807315 h 4449429"/>
              <a:gd name="connsiteX625" fmla="*/ 4788216 w 18982931"/>
              <a:gd name="connsiteY625" fmla="*/ 944475 h 4449429"/>
              <a:gd name="connsiteX626" fmla="*/ 4824792 w 18982931"/>
              <a:gd name="connsiteY626" fmla="*/ 944475 h 4449429"/>
              <a:gd name="connsiteX627" fmla="*/ 4824792 w 18982931"/>
              <a:gd name="connsiteY627" fmla="*/ 807315 h 4449429"/>
              <a:gd name="connsiteX628" fmla="*/ 4788216 w 18982931"/>
              <a:gd name="connsiteY628" fmla="*/ 807315 h 4449429"/>
              <a:gd name="connsiteX629" fmla="*/ 4719815 w 18982931"/>
              <a:gd name="connsiteY629" fmla="*/ 807315 h 4449429"/>
              <a:gd name="connsiteX630" fmla="*/ 4719815 w 18982931"/>
              <a:gd name="connsiteY630" fmla="*/ 944475 h 4449429"/>
              <a:gd name="connsiteX631" fmla="*/ 4756391 w 18982931"/>
              <a:gd name="connsiteY631" fmla="*/ 944475 h 4449429"/>
              <a:gd name="connsiteX632" fmla="*/ 4756391 w 18982931"/>
              <a:gd name="connsiteY632" fmla="*/ 807315 h 4449429"/>
              <a:gd name="connsiteX633" fmla="*/ 4719815 w 18982931"/>
              <a:gd name="connsiteY633" fmla="*/ 807315 h 4449429"/>
              <a:gd name="connsiteX634" fmla="*/ 4651414 w 18982931"/>
              <a:gd name="connsiteY634" fmla="*/ 807315 h 4449429"/>
              <a:gd name="connsiteX635" fmla="*/ 4651414 w 18982931"/>
              <a:gd name="connsiteY635" fmla="*/ 944475 h 4449429"/>
              <a:gd name="connsiteX636" fmla="*/ 4687992 w 18982931"/>
              <a:gd name="connsiteY636" fmla="*/ 944475 h 4449429"/>
              <a:gd name="connsiteX637" fmla="*/ 4687992 w 18982931"/>
              <a:gd name="connsiteY637" fmla="*/ 807315 h 4449429"/>
              <a:gd name="connsiteX638" fmla="*/ 4651414 w 18982931"/>
              <a:gd name="connsiteY638" fmla="*/ 807315 h 4449429"/>
              <a:gd name="connsiteX639" fmla="*/ 2212838 w 18982931"/>
              <a:gd name="connsiteY639" fmla="*/ 748887 h 4449429"/>
              <a:gd name="connsiteX640" fmla="*/ 2212838 w 18982931"/>
              <a:gd name="connsiteY640" fmla="*/ 886047 h 4449429"/>
              <a:gd name="connsiteX641" fmla="*/ 2249414 w 18982931"/>
              <a:gd name="connsiteY641" fmla="*/ 886047 h 4449429"/>
              <a:gd name="connsiteX642" fmla="*/ 2249414 w 18982931"/>
              <a:gd name="connsiteY642" fmla="*/ 748887 h 4449429"/>
              <a:gd name="connsiteX643" fmla="*/ 2212838 w 18982931"/>
              <a:gd name="connsiteY643" fmla="*/ 748887 h 4449429"/>
              <a:gd name="connsiteX644" fmla="*/ 2144438 w 18982931"/>
              <a:gd name="connsiteY644" fmla="*/ 748887 h 4449429"/>
              <a:gd name="connsiteX645" fmla="*/ 2144438 w 18982931"/>
              <a:gd name="connsiteY645" fmla="*/ 886047 h 4449429"/>
              <a:gd name="connsiteX646" fmla="*/ 2181014 w 18982931"/>
              <a:gd name="connsiteY646" fmla="*/ 886047 h 4449429"/>
              <a:gd name="connsiteX647" fmla="*/ 2181014 w 18982931"/>
              <a:gd name="connsiteY647" fmla="*/ 748887 h 4449429"/>
              <a:gd name="connsiteX648" fmla="*/ 2144438 w 18982931"/>
              <a:gd name="connsiteY648" fmla="*/ 748887 h 4449429"/>
              <a:gd name="connsiteX649" fmla="*/ 2076037 w 18982931"/>
              <a:gd name="connsiteY649" fmla="*/ 748887 h 4449429"/>
              <a:gd name="connsiteX650" fmla="*/ 2076037 w 18982931"/>
              <a:gd name="connsiteY650" fmla="*/ 886047 h 4449429"/>
              <a:gd name="connsiteX651" fmla="*/ 2112612 w 18982931"/>
              <a:gd name="connsiteY651" fmla="*/ 886047 h 4449429"/>
              <a:gd name="connsiteX652" fmla="*/ 2112612 w 18982931"/>
              <a:gd name="connsiteY652" fmla="*/ 748887 h 4449429"/>
              <a:gd name="connsiteX653" fmla="*/ 2076037 w 18982931"/>
              <a:gd name="connsiteY653" fmla="*/ 748887 h 4449429"/>
              <a:gd name="connsiteX654" fmla="*/ 2007635 w 18982931"/>
              <a:gd name="connsiteY654" fmla="*/ 748887 h 4449429"/>
              <a:gd name="connsiteX655" fmla="*/ 2007635 w 18982931"/>
              <a:gd name="connsiteY655" fmla="*/ 886047 h 4449429"/>
              <a:gd name="connsiteX656" fmla="*/ 2044211 w 18982931"/>
              <a:gd name="connsiteY656" fmla="*/ 886047 h 4449429"/>
              <a:gd name="connsiteX657" fmla="*/ 2044211 w 18982931"/>
              <a:gd name="connsiteY657" fmla="*/ 748887 h 4449429"/>
              <a:gd name="connsiteX658" fmla="*/ 2007635 w 18982931"/>
              <a:gd name="connsiteY658" fmla="*/ 748887 h 4449429"/>
              <a:gd name="connsiteX659" fmla="*/ 17088019 w 18982931"/>
              <a:gd name="connsiteY659" fmla="*/ 737716 h 4449429"/>
              <a:gd name="connsiteX660" fmla="*/ 17088019 w 18982931"/>
              <a:gd name="connsiteY660" fmla="*/ 825107 h 4449429"/>
              <a:gd name="connsiteX661" fmla="*/ 17124595 w 18982931"/>
              <a:gd name="connsiteY661" fmla="*/ 825107 h 4449429"/>
              <a:gd name="connsiteX662" fmla="*/ 17124595 w 18982931"/>
              <a:gd name="connsiteY662" fmla="*/ 737716 h 4449429"/>
              <a:gd name="connsiteX663" fmla="*/ 17088019 w 18982931"/>
              <a:gd name="connsiteY663" fmla="*/ 737716 h 4449429"/>
              <a:gd name="connsiteX664" fmla="*/ 17021803 w 18982931"/>
              <a:gd name="connsiteY664" fmla="*/ 737716 h 4449429"/>
              <a:gd name="connsiteX665" fmla="*/ 17021803 w 18982931"/>
              <a:gd name="connsiteY665" fmla="*/ 825107 h 4449429"/>
              <a:gd name="connsiteX666" fmla="*/ 17058379 w 18982931"/>
              <a:gd name="connsiteY666" fmla="*/ 825107 h 4449429"/>
              <a:gd name="connsiteX667" fmla="*/ 17058379 w 18982931"/>
              <a:gd name="connsiteY667" fmla="*/ 737716 h 4449429"/>
              <a:gd name="connsiteX668" fmla="*/ 17021803 w 18982931"/>
              <a:gd name="connsiteY668" fmla="*/ 737716 h 4449429"/>
              <a:gd name="connsiteX669" fmla="*/ 16955591 w 18982931"/>
              <a:gd name="connsiteY669" fmla="*/ 737716 h 4449429"/>
              <a:gd name="connsiteX670" fmla="*/ 16955591 w 18982931"/>
              <a:gd name="connsiteY670" fmla="*/ 825107 h 4449429"/>
              <a:gd name="connsiteX671" fmla="*/ 16992167 w 18982931"/>
              <a:gd name="connsiteY671" fmla="*/ 825107 h 4449429"/>
              <a:gd name="connsiteX672" fmla="*/ 16992167 w 18982931"/>
              <a:gd name="connsiteY672" fmla="*/ 737716 h 4449429"/>
              <a:gd name="connsiteX673" fmla="*/ 16955591 w 18982931"/>
              <a:gd name="connsiteY673" fmla="*/ 737716 h 4449429"/>
              <a:gd name="connsiteX674" fmla="*/ 16889375 w 18982931"/>
              <a:gd name="connsiteY674" fmla="*/ 737716 h 4449429"/>
              <a:gd name="connsiteX675" fmla="*/ 16889375 w 18982931"/>
              <a:gd name="connsiteY675" fmla="*/ 825107 h 4449429"/>
              <a:gd name="connsiteX676" fmla="*/ 16925951 w 18982931"/>
              <a:gd name="connsiteY676" fmla="*/ 825107 h 4449429"/>
              <a:gd name="connsiteX677" fmla="*/ 16925951 w 18982931"/>
              <a:gd name="connsiteY677" fmla="*/ 737716 h 4449429"/>
              <a:gd name="connsiteX678" fmla="*/ 16889375 w 18982931"/>
              <a:gd name="connsiteY678" fmla="*/ 737716 h 4449429"/>
              <a:gd name="connsiteX679" fmla="*/ 16823163 w 18982931"/>
              <a:gd name="connsiteY679" fmla="*/ 737716 h 4449429"/>
              <a:gd name="connsiteX680" fmla="*/ 16823163 w 18982931"/>
              <a:gd name="connsiteY680" fmla="*/ 825107 h 4449429"/>
              <a:gd name="connsiteX681" fmla="*/ 16859739 w 18982931"/>
              <a:gd name="connsiteY681" fmla="*/ 825107 h 4449429"/>
              <a:gd name="connsiteX682" fmla="*/ 16859739 w 18982931"/>
              <a:gd name="connsiteY682" fmla="*/ 737716 h 4449429"/>
              <a:gd name="connsiteX683" fmla="*/ 16823163 w 18982931"/>
              <a:gd name="connsiteY683" fmla="*/ 737716 h 4449429"/>
              <a:gd name="connsiteX684" fmla="*/ 16756948 w 18982931"/>
              <a:gd name="connsiteY684" fmla="*/ 737716 h 4449429"/>
              <a:gd name="connsiteX685" fmla="*/ 16756948 w 18982931"/>
              <a:gd name="connsiteY685" fmla="*/ 825107 h 4449429"/>
              <a:gd name="connsiteX686" fmla="*/ 16793523 w 18982931"/>
              <a:gd name="connsiteY686" fmla="*/ 825107 h 4449429"/>
              <a:gd name="connsiteX687" fmla="*/ 16793523 w 18982931"/>
              <a:gd name="connsiteY687" fmla="*/ 737716 h 4449429"/>
              <a:gd name="connsiteX688" fmla="*/ 16756948 w 18982931"/>
              <a:gd name="connsiteY688" fmla="*/ 737716 h 4449429"/>
              <a:gd name="connsiteX689" fmla="*/ 13739104 w 18982931"/>
              <a:gd name="connsiteY689" fmla="*/ 0 h 4449429"/>
              <a:gd name="connsiteX690" fmla="*/ 13842002 w 18982931"/>
              <a:gd name="connsiteY690" fmla="*/ 0 h 4449429"/>
              <a:gd name="connsiteX691" fmla="*/ 13883163 w 18982931"/>
              <a:gd name="connsiteY691" fmla="*/ 428067 h 4449429"/>
              <a:gd name="connsiteX692" fmla="*/ 13883163 w 18982931"/>
              <a:gd name="connsiteY692" fmla="*/ 456882 h 4449429"/>
              <a:gd name="connsiteX693" fmla="*/ 13907863 w 18982931"/>
              <a:gd name="connsiteY693" fmla="*/ 954919 h 4449429"/>
              <a:gd name="connsiteX694" fmla="*/ 13911978 w 18982931"/>
              <a:gd name="connsiteY694" fmla="*/ 1679340 h 4449429"/>
              <a:gd name="connsiteX695" fmla="*/ 13916091 w 18982931"/>
              <a:gd name="connsiteY695" fmla="*/ 2058015 h 4449429"/>
              <a:gd name="connsiteX696" fmla="*/ 13936673 w 18982931"/>
              <a:gd name="connsiteY696" fmla="*/ 2086829 h 4449429"/>
              <a:gd name="connsiteX697" fmla="*/ 13953138 w 18982931"/>
              <a:gd name="connsiteY697" fmla="*/ 2058015 h 4449429"/>
              <a:gd name="connsiteX698" fmla="*/ 13953138 w 18982931"/>
              <a:gd name="connsiteY698" fmla="*/ 1955115 h 4449429"/>
              <a:gd name="connsiteX699" fmla="*/ 13965483 w 18982931"/>
              <a:gd name="connsiteY699" fmla="*/ 1922188 h 4449429"/>
              <a:gd name="connsiteX700" fmla="*/ 13986066 w 18982931"/>
              <a:gd name="connsiteY700" fmla="*/ 1876909 h 4449429"/>
              <a:gd name="connsiteX701" fmla="*/ 13986066 w 18982931"/>
              <a:gd name="connsiteY701" fmla="*/ 1625834 h 4449429"/>
              <a:gd name="connsiteX702" fmla="*/ 14051922 w 18982931"/>
              <a:gd name="connsiteY702" fmla="*/ 1617602 h 4449429"/>
              <a:gd name="connsiteX703" fmla="*/ 14047992 w 18982931"/>
              <a:gd name="connsiteY703" fmla="*/ 1005560 h 4449429"/>
              <a:gd name="connsiteX704" fmla="*/ 14082534 w 18982931"/>
              <a:gd name="connsiteY704" fmla="*/ 1005560 h 4449429"/>
              <a:gd name="connsiteX705" fmla="*/ 14082534 w 18982931"/>
              <a:gd name="connsiteY705" fmla="*/ 868400 h 4449429"/>
              <a:gd name="connsiteX706" fmla="*/ 14047111 w 18982931"/>
              <a:gd name="connsiteY706" fmla="*/ 868400 h 4449429"/>
              <a:gd name="connsiteX707" fmla="*/ 14046442 w 18982931"/>
              <a:gd name="connsiteY707" fmla="*/ 764191 h 4449429"/>
              <a:gd name="connsiteX708" fmla="*/ 14187749 w 18982931"/>
              <a:gd name="connsiteY708" fmla="*/ 436300 h 4449429"/>
              <a:gd name="connsiteX709" fmla="*/ 14212445 w 18982931"/>
              <a:gd name="connsiteY709" fmla="*/ 411603 h 4449429"/>
              <a:gd name="connsiteX710" fmla="*/ 14410015 w 18982931"/>
              <a:gd name="connsiteY710" fmla="*/ 444532 h 4449429"/>
              <a:gd name="connsiteX711" fmla="*/ 14442947 w 18982931"/>
              <a:gd name="connsiteY711" fmla="*/ 275776 h 4449429"/>
              <a:gd name="connsiteX712" fmla="*/ 14479990 w 18982931"/>
              <a:gd name="connsiteY712" fmla="*/ 246961 h 4449429"/>
              <a:gd name="connsiteX713" fmla="*/ 14517032 w 18982931"/>
              <a:gd name="connsiteY713" fmla="*/ 271658 h 4449429"/>
              <a:gd name="connsiteX714" fmla="*/ 14574655 w 18982931"/>
              <a:gd name="connsiteY714" fmla="*/ 522739 h 4449429"/>
              <a:gd name="connsiteX715" fmla="*/ 14603469 w 18982931"/>
              <a:gd name="connsiteY715" fmla="*/ 1123678 h 4449429"/>
              <a:gd name="connsiteX716" fmla="*/ 14603469 w 18982931"/>
              <a:gd name="connsiteY716" fmla="*/ 1617602 h 4449429"/>
              <a:gd name="connsiteX717" fmla="*/ 14595237 w 18982931"/>
              <a:gd name="connsiteY717" fmla="*/ 1683457 h 4449429"/>
              <a:gd name="connsiteX718" fmla="*/ 14607589 w 18982931"/>
              <a:gd name="connsiteY718" fmla="*/ 1753429 h 4449429"/>
              <a:gd name="connsiteX719" fmla="*/ 14656976 w 18982931"/>
              <a:gd name="connsiteY719" fmla="*/ 1753429 h 4449429"/>
              <a:gd name="connsiteX720" fmla="*/ 14706369 w 18982931"/>
              <a:gd name="connsiteY720" fmla="*/ 1568210 h 4449429"/>
              <a:gd name="connsiteX721" fmla="*/ 14722833 w 18982931"/>
              <a:gd name="connsiteY721" fmla="*/ 1568210 h 4449429"/>
              <a:gd name="connsiteX722" fmla="*/ 14768111 w 18982931"/>
              <a:gd name="connsiteY722" fmla="*/ 1753429 h 4449429"/>
              <a:gd name="connsiteX723" fmla="*/ 14875128 w 18982931"/>
              <a:gd name="connsiteY723" fmla="*/ 1753429 h 4449429"/>
              <a:gd name="connsiteX724" fmla="*/ 14883360 w 18982931"/>
              <a:gd name="connsiteY724" fmla="*/ 1827516 h 4449429"/>
              <a:gd name="connsiteX725" fmla="*/ 14940984 w 18982931"/>
              <a:gd name="connsiteY725" fmla="*/ 1827516 h 4449429"/>
              <a:gd name="connsiteX726" fmla="*/ 15019191 w 18982931"/>
              <a:gd name="connsiteY726" fmla="*/ 1625834 h 4449429"/>
              <a:gd name="connsiteX727" fmla="*/ 15043883 w 18982931"/>
              <a:gd name="connsiteY727" fmla="*/ 1090750 h 4449429"/>
              <a:gd name="connsiteX728" fmla="*/ 15134436 w 18982931"/>
              <a:gd name="connsiteY728" fmla="*/ 1000197 h 4449429"/>
              <a:gd name="connsiteX729" fmla="*/ 15212643 w 18982931"/>
              <a:gd name="connsiteY729" fmla="*/ 1078400 h 4449429"/>
              <a:gd name="connsiteX730" fmla="*/ 15212643 w 18982931"/>
              <a:gd name="connsiteY730" fmla="*/ 1152488 h 4449429"/>
              <a:gd name="connsiteX731" fmla="*/ 15224993 w 18982931"/>
              <a:gd name="connsiteY731" fmla="*/ 1119560 h 4449429"/>
              <a:gd name="connsiteX732" fmla="*/ 15237338 w 18982931"/>
              <a:gd name="connsiteY732" fmla="*/ 563899 h 4449429"/>
              <a:gd name="connsiteX733" fmla="*/ 15290845 w 18982931"/>
              <a:gd name="connsiteY733" fmla="*/ 382793 h 4449429"/>
              <a:gd name="connsiteX734" fmla="*/ 15323772 w 18982931"/>
              <a:gd name="connsiteY734" fmla="*/ 300473 h 4449429"/>
              <a:gd name="connsiteX735" fmla="*/ 15364932 w 18982931"/>
              <a:gd name="connsiteY735" fmla="*/ 259313 h 4449429"/>
              <a:gd name="connsiteX736" fmla="*/ 15389634 w 18982931"/>
              <a:gd name="connsiteY736" fmla="*/ 296354 h 4449429"/>
              <a:gd name="connsiteX737" fmla="*/ 15401979 w 18982931"/>
              <a:gd name="connsiteY737" fmla="*/ 411603 h 4449429"/>
              <a:gd name="connsiteX738" fmla="*/ 15451371 w 18982931"/>
              <a:gd name="connsiteY738" fmla="*/ 703843 h 4449429"/>
              <a:gd name="connsiteX739" fmla="*/ 15455486 w 18982931"/>
              <a:gd name="connsiteY739" fmla="*/ 1173070 h 4449429"/>
              <a:gd name="connsiteX740" fmla="*/ 15455486 w 18982931"/>
              <a:gd name="connsiteY740" fmla="*/ 1238927 h 4449429"/>
              <a:gd name="connsiteX741" fmla="*/ 15727143 w 18982931"/>
              <a:gd name="connsiteY741" fmla="*/ 1238927 h 4449429"/>
              <a:gd name="connsiteX742" fmla="*/ 15727143 w 18982931"/>
              <a:gd name="connsiteY742" fmla="*/ 1465306 h 4449429"/>
              <a:gd name="connsiteX743" fmla="*/ 15772422 w 18982931"/>
              <a:gd name="connsiteY743" fmla="*/ 1469425 h 4449429"/>
              <a:gd name="connsiteX744" fmla="*/ 15850624 w 18982931"/>
              <a:gd name="connsiteY744" fmla="*/ 1551745 h 4449429"/>
              <a:gd name="connsiteX745" fmla="*/ 15850624 w 18982931"/>
              <a:gd name="connsiteY745" fmla="*/ 2224712 h 4449429"/>
              <a:gd name="connsiteX746" fmla="*/ 15923336 w 18982931"/>
              <a:gd name="connsiteY746" fmla="*/ 2224712 h 4449429"/>
              <a:gd name="connsiteX747" fmla="*/ 15924718 w 18982931"/>
              <a:gd name="connsiteY747" fmla="*/ 2177381 h 4449429"/>
              <a:gd name="connsiteX748" fmla="*/ 15982338 w 18982931"/>
              <a:gd name="connsiteY748" fmla="*/ 2103294 h 4449429"/>
              <a:gd name="connsiteX749" fmla="*/ 15986455 w 18982931"/>
              <a:gd name="connsiteY749" fmla="*/ 2045669 h 4449429"/>
              <a:gd name="connsiteX750" fmla="*/ 16002920 w 18982931"/>
              <a:gd name="connsiteY750" fmla="*/ 2033319 h 4449429"/>
              <a:gd name="connsiteX751" fmla="*/ 16015265 w 18982931"/>
              <a:gd name="connsiteY751" fmla="*/ 2041550 h 4449429"/>
              <a:gd name="connsiteX752" fmla="*/ 16056425 w 18982931"/>
              <a:gd name="connsiteY752" fmla="*/ 2210310 h 4449429"/>
              <a:gd name="connsiteX753" fmla="*/ 16056425 w 18982931"/>
              <a:gd name="connsiteY753" fmla="*/ 2276166 h 4449429"/>
              <a:gd name="connsiteX754" fmla="*/ 16077008 w 18982931"/>
              <a:gd name="connsiteY754" fmla="*/ 2276166 h 4449429"/>
              <a:gd name="connsiteX755" fmla="*/ 16097587 w 18982931"/>
              <a:gd name="connsiteY755" fmla="*/ 1938652 h 4449429"/>
              <a:gd name="connsiteX756" fmla="*/ 16122282 w 18982931"/>
              <a:gd name="connsiteY756" fmla="*/ 1934533 h 4449429"/>
              <a:gd name="connsiteX757" fmla="*/ 16155210 w 18982931"/>
              <a:gd name="connsiteY757" fmla="*/ 1938652 h 4449429"/>
              <a:gd name="connsiteX758" fmla="*/ 16155210 w 18982931"/>
              <a:gd name="connsiteY758" fmla="*/ 2272048 h 4449429"/>
              <a:gd name="connsiteX759" fmla="*/ 16175792 w 18982931"/>
              <a:gd name="connsiteY759" fmla="*/ 2276166 h 4449429"/>
              <a:gd name="connsiteX760" fmla="*/ 16192257 w 18982931"/>
              <a:gd name="connsiteY760" fmla="*/ 2243238 h 4449429"/>
              <a:gd name="connsiteX761" fmla="*/ 16192257 w 18982931"/>
              <a:gd name="connsiteY761" fmla="*/ 1992158 h 4449429"/>
              <a:gd name="connsiteX762" fmla="*/ 16192257 w 18982931"/>
              <a:gd name="connsiteY762" fmla="*/ 1774011 h 4449429"/>
              <a:gd name="connsiteX763" fmla="*/ 16488610 w 18982931"/>
              <a:gd name="connsiteY763" fmla="*/ 1774011 h 4449429"/>
              <a:gd name="connsiteX764" fmla="*/ 16538004 w 18982931"/>
              <a:gd name="connsiteY764" fmla="*/ 1823403 h 4449429"/>
              <a:gd name="connsiteX765" fmla="*/ 16538004 w 18982931"/>
              <a:gd name="connsiteY765" fmla="*/ 2029205 h 4449429"/>
              <a:gd name="connsiteX766" fmla="*/ 16550349 w 18982931"/>
              <a:gd name="connsiteY766" fmla="*/ 2033319 h 4449429"/>
              <a:gd name="connsiteX767" fmla="*/ 16566812 w 18982931"/>
              <a:gd name="connsiteY767" fmla="*/ 1992158 h 4449429"/>
              <a:gd name="connsiteX768" fmla="*/ 16570932 w 18982931"/>
              <a:gd name="connsiteY768" fmla="*/ 1695804 h 4449429"/>
              <a:gd name="connsiteX769" fmla="*/ 16566812 w 18982931"/>
              <a:gd name="connsiteY769" fmla="*/ 773813 h 4449429"/>
              <a:gd name="connsiteX770" fmla="*/ 16636788 w 18982931"/>
              <a:gd name="connsiteY770" fmla="*/ 646219 h 4449429"/>
              <a:gd name="connsiteX771" fmla="*/ 16723226 w 18982931"/>
              <a:gd name="connsiteY771" fmla="*/ 514506 h 4449429"/>
              <a:gd name="connsiteX772" fmla="*/ 16743805 w 18982931"/>
              <a:gd name="connsiteY772" fmla="*/ 481577 h 4449429"/>
              <a:gd name="connsiteX773" fmla="*/ 16817899 w 18982931"/>
              <a:gd name="connsiteY773" fmla="*/ 329283 h 4449429"/>
              <a:gd name="connsiteX774" fmla="*/ 16842595 w 18982931"/>
              <a:gd name="connsiteY774" fmla="*/ 275776 h 4449429"/>
              <a:gd name="connsiteX775" fmla="*/ 16859059 w 18982931"/>
              <a:gd name="connsiteY775" fmla="*/ 279891 h 4449429"/>
              <a:gd name="connsiteX776" fmla="*/ 16859059 w 18982931"/>
              <a:gd name="connsiteY776" fmla="*/ 337515 h 4449429"/>
              <a:gd name="connsiteX777" fmla="*/ 16867291 w 18982931"/>
              <a:gd name="connsiteY777" fmla="*/ 382793 h 4449429"/>
              <a:gd name="connsiteX778" fmla="*/ 16966075 w 18982931"/>
              <a:gd name="connsiteY778" fmla="*/ 436300 h 4449429"/>
              <a:gd name="connsiteX779" fmla="*/ 17031935 w 18982931"/>
              <a:gd name="connsiteY779" fmla="*/ 526852 h 4449429"/>
              <a:gd name="connsiteX780" fmla="*/ 17031935 w 18982931"/>
              <a:gd name="connsiteY780" fmla="*/ 596826 h 4449429"/>
              <a:gd name="connsiteX781" fmla="*/ 17060743 w 18982931"/>
              <a:gd name="connsiteY781" fmla="*/ 600941 h 4449429"/>
              <a:gd name="connsiteX782" fmla="*/ 17147183 w 18982931"/>
              <a:gd name="connsiteY782" fmla="*/ 691493 h 4449429"/>
              <a:gd name="connsiteX783" fmla="*/ 17147219 w 18982931"/>
              <a:gd name="connsiteY783" fmla="*/ 704240 h 4449429"/>
              <a:gd name="connsiteX784" fmla="*/ 17148515 w 18982931"/>
              <a:gd name="connsiteY784" fmla="*/ 704240 h 4449429"/>
              <a:gd name="connsiteX785" fmla="*/ 17148515 w 18982931"/>
              <a:gd name="connsiteY785" fmla="*/ 880086 h 4449429"/>
              <a:gd name="connsiteX786" fmla="*/ 17147731 w 18982931"/>
              <a:gd name="connsiteY786" fmla="*/ 880086 h 4449429"/>
              <a:gd name="connsiteX787" fmla="*/ 17151295 w 18982931"/>
              <a:gd name="connsiteY787" fmla="*/ 2103294 h 4449429"/>
              <a:gd name="connsiteX788" fmla="*/ 17151295 w 18982931"/>
              <a:gd name="connsiteY788" fmla="*/ 2152686 h 4449429"/>
              <a:gd name="connsiteX789" fmla="*/ 17225383 w 18982931"/>
              <a:gd name="connsiteY789" fmla="*/ 2152686 h 4449429"/>
              <a:gd name="connsiteX790" fmla="*/ 17225383 w 18982931"/>
              <a:gd name="connsiteY790" fmla="*/ 1811053 h 4449429"/>
              <a:gd name="connsiteX791" fmla="*/ 17307703 w 18982931"/>
              <a:gd name="connsiteY791" fmla="*/ 1757546 h 4449429"/>
              <a:gd name="connsiteX792" fmla="*/ 17307703 w 18982931"/>
              <a:gd name="connsiteY792" fmla="*/ 1889260 h 4449429"/>
              <a:gd name="connsiteX793" fmla="*/ 17336519 w 18982931"/>
              <a:gd name="connsiteY793" fmla="*/ 1926302 h 4449429"/>
              <a:gd name="connsiteX794" fmla="*/ 17381799 w 18982931"/>
              <a:gd name="connsiteY794" fmla="*/ 1975695 h 4449429"/>
              <a:gd name="connsiteX795" fmla="*/ 17381799 w 18982931"/>
              <a:gd name="connsiteY795" fmla="*/ 2165031 h 4449429"/>
              <a:gd name="connsiteX796" fmla="*/ 17562899 w 18982931"/>
              <a:gd name="connsiteY796" fmla="*/ 2165031 h 4449429"/>
              <a:gd name="connsiteX797" fmla="*/ 17562899 w 18982931"/>
              <a:gd name="connsiteY797" fmla="*/ 2329673 h 4449429"/>
              <a:gd name="connsiteX798" fmla="*/ 17575251 w 18982931"/>
              <a:gd name="connsiteY798" fmla="*/ 2329673 h 4449429"/>
              <a:gd name="connsiteX799" fmla="*/ 17575251 w 18982931"/>
              <a:gd name="connsiteY799" fmla="*/ 2127989 h 4449429"/>
              <a:gd name="connsiteX800" fmla="*/ 17591711 w 18982931"/>
              <a:gd name="connsiteY800" fmla="*/ 1609370 h 4449429"/>
              <a:gd name="connsiteX801" fmla="*/ 17604059 w 18982931"/>
              <a:gd name="connsiteY801" fmla="*/ 1584673 h 4449429"/>
              <a:gd name="connsiteX802" fmla="*/ 17711083 w 18982931"/>
              <a:gd name="connsiteY802" fmla="*/ 1580555 h 4449429"/>
              <a:gd name="connsiteX803" fmla="*/ 17735775 w 18982931"/>
              <a:gd name="connsiteY803" fmla="*/ 1609370 h 4449429"/>
              <a:gd name="connsiteX804" fmla="*/ 17772819 w 18982931"/>
              <a:gd name="connsiteY804" fmla="*/ 1613483 h 4449429"/>
              <a:gd name="connsiteX805" fmla="*/ 17768699 w 18982931"/>
              <a:gd name="connsiteY805" fmla="*/ 1559977 h 4449429"/>
              <a:gd name="connsiteX806" fmla="*/ 17772819 w 18982931"/>
              <a:gd name="connsiteY806" fmla="*/ 1531163 h 4449429"/>
              <a:gd name="connsiteX807" fmla="*/ 17797515 w 18982931"/>
              <a:gd name="connsiteY807" fmla="*/ 1469425 h 4449429"/>
              <a:gd name="connsiteX808" fmla="*/ 17797515 w 18982931"/>
              <a:gd name="connsiteY808" fmla="*/ 1374754 h 4449429"/>
              <a:gd name="connsiteX809" fmla="*/ 17813979 w 18982931"/>
              <a:gd name="connsiteY809" fmla="*/ 1374754 h 4449429"/>
              <a:gd name="connsiteX810" fmla="*/ 17834559 w 18982931"/>
              <a:gd name="connsiteY810" fmla="*/ 1424146 h 4449429"/>
              <a:gd name="connsiteX811" fmla="*/ 17912763 w 18982931"/>
              <a:gd name="connsiteY811" fmla="*/ 1378872 h 4449429"/>
              <a:gd name="connsiteX812" fmla="*/ 18069171 w 18982931"/>
              <a:gd name="connsiteY812" fmla="*/ 1415914 h 4449429"/>
              <a:gd name="connsiteX813" fmla="*/ 18069171 w 18982931"/>
              <a:gd name="connsiteY813" fmla="*/ 1576442 h 4449429"/>
              <a:gd name="connsiteX814" fmla="*/ 18237927 w 18982931"/>
              <a:gd name="connsiteY814" fmla="*/ 1576442 h 4449429"/>
              <a:gd name="connsiteX815" fmla="*/ 18237927 w 18982931"/>
              <a:gd name="connsiteY815" fmla="*/ 1642297 h 4449429"/>
              <a:gd name="connsiteX816" fmla="*/ 18270859 w 18982931"/>
              <a:gd name="connsiteY816" fmla="*/ 1691690 h 4449429"/>
              <a:gd name="connsiteX817" fmla="*/ 18270859 w 18982931"/>
              <a:gd name="connsiteY817" fmla="*/ 1704036 h 4449429"/>
              <a:gd name="connsiteX818" fmla="*/ 18274975 w 18982931"/>
              <a:gd name="connsiteY818" fmla="*/ 1926302 h 4449429"/>
              <a:gd name="connsiteX819" fmla="*/ 18279087 w 18982931"/>
              <a:gd name="connsiteY819" fmla="*/ 1938652 h 4449429"/>
              <a:gd name="connsiteX820" fmla="*/ 18320247 w 18982931"/>
              <a:gd name="connsiteY820" fmla="*/ 1934533 h 4449429"/>
              <a:gd name="connsiteX821" fmla="*/ 18320247 w 18982931"/>
              <a:gd name="connsiteY821" fmla="*/ 1144256 h 4449429"/>
              <a:gd name="connsiteX822" fmla="*/ 18303783 w 18982931"/>
              <a:gd name="connsiteY822" fmla="*/ 1111328 h 4449429"/>
              <a:gd name="connsiteX823" fmla="*/ 18287323 w 18982931"/>
              <a:gd name="connsiteY823" fmla="*/ 1024893 h 4449429"/>
              <a:gd name="connsiteX824" fmla="*/ 18336711 w 18982931"/>
              <a:gd name="connsiteY824" fmla="*/ 1000197 h 4449429"/>
              <a:gd name="connsiteX825" fmla="*/ 18361407 w 18982931"/>
              <a:gd name="connsiteY825" fmla="*/ 996079 h 4449429"/>
              <a:gd name="connsiteX826" fmla="*/ 18373759 w 18982931"/>
              <a:gd name="connsiteY826" fmla="*/ 946687 h 4449429"/>
              <a:gd name="connsiteX827" fmla="*/ 18534287 w 18982931"/>
              <a:gd name="connsiteY827" fmla="*/ 946687 h 4449429"/>
              <a:gd name="connsiteX828" fmla="*/ 18563095 w 18982931"/>
              <a:gd name="connsiteY828" fmla="*/ 798510 h 4449429"/>
              <a:gd name="connsiteX829" fmla="*/ 18731851 w 18982931"/>
              <a:gd name="connsiteY829" fmla="*/ 806742 h 4449429"/>
              <a:gd name="connsiteX830" fmla="*/ 18773011 w 18982931"/>
              <a:gd name="connsiteY830" fmla="*/ 798510 h 4449429"/>
              <a:gd name="connsiteX831" fmla="*/ 18822407 w 18982931"/>
              <a:gd name="connsiteY831" fmla="*/ 893180 h 4449429"/>
              <a:gd name="connsiteX832" fmla="*/ 18822407 w 18982931"/>
              <a:gd name="connsiteY832" fmla="*/ 963151 h 4449429"/>
              <a:gd name="connsiteX833" fmla="*/ 18982931 w 18982931"/>
              <a:gd name="connsiteY833" fmla="*/ 983734 h 4449429"/>
              <a:gd name="connsiteX834" fmla="*/ 18982931 w 18982931"/>
              <a:gd name="connsiteY834" fmla="*/ 4449429 h 4449429"/>
              <a:gd name="connsiteX835" fmla="*/ 11998023 w 18982931"/>
              <a:gd name="connsiteY835" fmla="*/ 4449429 h 4449429"/>
              <a:gd name="connsiteX836" fmla="*/ 11995198 w 18982931"/>
              <a:gd name="connsiteY836" fmla="*/ 4429646 h 4449429"/>
              <a:gd name="connsiteX837" fmla="*/ 11992726 w 18982931"/>
              <a:gd name="connsiteY837" fmla="*/ 4449425 h 4449429"/>
              <a:gd name="connsiteX838" fmla="*/ 8153658 w 18982931"/>
              <a:gd name="connsiteY838" fmla="*/ 4449425 h 4449429"/>
              <a:gd name="connsiteX839" fmla="*/ 8153658 w 18982931"/>
              <a:gd name="connsiteY839" fmla="*/ 4449429 h 4449429"/>
              <a:gd name="connsiteX840" fmla="*/ 6861227 w 18982931"/>
              <a:gd name="connsiteY840" fmla="*/ 4449429 h 4449429"/>
              <a:gd name="connsiteX841" fmla="*/ 6859697 w 18982931"/>
              <a:gd name="connsiteY841" fmla="*/ 4432598 h 4449429"/>
              <a:gd name="connsiteX842" fmla="*/ 6858292 w 18982931"/>
              <a:gd name="connsiteY842" fmla="*/ 4449425 h 4449429"/>
              <a:gd name="connsiteX843" fmla="*/ 7922 w 18982931"/>
              <a:gd name="connsiteY843" fmla="*/ 4440866 h 4449429"/>
              <a:gd name="connsiteX844" fmla="*/ 0 w 18982931"/>
              <a:gd name="connsiteY844" fmla="*/ 1181446 h 4449429"/>
              <a:gd name="connsiteX845" fmla="*/ 169756 w 18982931"/>
              <a:gd name="connsiteY845" fmla="*/ 979616 h 4449429"/>
              <a:gd name="connsiteX846" fmla="*/ 301466 w 18982931"/>
              <a:gd name="connsiteY846" fmla="*/ 971384 h 4449429"/>
              <a:gd name="connsiteX847" fmla="*/ 301466 w 18982931"/>
              <a:gd name="connsiteY847" fmla="*/ 909640 h 4449429"/>
              <a:gd name="connsiteX848" fmla="*/ 346746 w 18982931"/>
              <a:gd name="connsiteY848" fmla="*/ 810855 h 4449429"/>
              <a:gd name="connsiteX849" fmla="*/ 571541 w 18982931"/>
              <a:gd name="connsiteY849" fmla="*/ 799909 h 4449429"/>
              <a:gd name="connsiteX850" fmla="*/ 581356 w 18982931"/>
              <a:gd name="connsiteY850" fmla="*/ 963151 h 4449429"/>
              <a:gd name="connsiteX851" fmla="*/ 737766 w 18982931"/>
              <a:gd name="connsiteY851" fmla="*/ 963151 h 4449429"/>
              <a:gd name="connsiteX852" fmla="*/ 750116 w 18982931"/>
              <a:gd name="connsiteY852" fmla="*/ 1012543 h 4449429"/>
              <a:gd name="connsiteX853" fmla="*/ 778926 w 18982931"/>
              <a:gd name="connsiteY853" fmla="*/ 1016657 h 4449429"/>
              <a:gd name="connsiteX854" fmla="*/ 820087 w 18982931"/>
              <a:gd name="connsiteY854" fmla="*/ 1041353 h 4449429"/>
              <a:gd name="connsiteX855" fmla="*/ 820087 w 18982931"/>
              <a:gd name="connsiteY855" fmla="*/ 1119560 h 4449429"/>
              <a:gd name="connsiteX856" fmla="*/ 791276 w 18982931"/>
              <a:gd name="connsiteY856" fmla="*/ 1193648 h 4449429"/>
              <a:gd name="connsiteX857" fmla="*/ 791276 w 18982931"/>
              <a:gd name="connsiteY857" fmla="*/ 1580555 h 4449429"/>
              <a:gd name="connsiteX858" fmla="*/ 791276 w 18982931"/>
              <a:gd name="connsiteY858" fmla="*/ 1955112 h 4449429"/>
              <a:gd name="connsiteX859" fmla="*/ 840669 w 18982931"/>
              <a:gd name="connsiteY859" fmla="*/ 1950998 h 4449429"/>
              <a:gd name="connsiteX860" fmla="*/ 844783 w 18982931"/>
              <a:gd name="connsiteY860" fmla="*/ 1720500 h 4449429"/>
              <a:gd name="connsiteX861" fmla="*/ 873596 w 18982931"/>
              <a:gd name="connsiteY861" fmla="*/ 1597020 h 4449429"/>
              <a:gd name="connsiteX862" fmla="*/ 906526 w 18982931"/>
              <a:gd name="connsiteY862" fmla="*/ 1584670 h 4449429"/>
              <a:gd name="connsiteX863" fmla="*/ 1034120 w 18982931"/>
              <a:gd name="connsiteY863" fmla="*/ 1584670 h 4449429"/>
              <a:gd name="connsiteX864" fmla="*/ 1034120 w 18982931"/>
              <a:gd name="connsiteY864" fmla="*/ 1420028 h 4449429"/>
              <a:gd name="connsiteX865" fmla="*/ 1312242 w 18982931"/>
              <a:gd name="connsiteY865" fmla="*/ 1422373 h 4449429"/>
              <a:gd name="connsiteX866" fmla="*/ 1322242 w 18982931"/>
              <a:gd name="connsiteY866" fmla="*/ 1559973 h 4449429"/>
              <a:gd name="connsiteX867" fmla="*/ 1318126 w 18982931"/>
              <a:gd name="connsiteY867" fmla="*/ 1576437 h 4449429"/>
              <a:gd name="connsiteX868" fmla="*/ 1326360 w 18982931"/>
              <a:gd name="connsiteY868" fmla="*/ 1621715 h 4449429"/>
              <a:gd name="connsiteX869" fmla="*/ 1359290 w 18982931"/>
              <a:gd name="connsiteY869" fmla="*/ 1597020 h 4449429"/>
              <a:gd name="connsiteX870" fmla="*/ 1375751 w 18982931"/>
              <a:gd name="connsiteY870" fmla="*/ 1588787 h 4449429"/>
              <a:gd name="connsiteX871" fmla="*/ 1486884 w 18982931"/>
              <a:gd name="connsiteY871" fmla="*/ 1588787 h 4449429"/>
              <a:gd name="connsiteX872" fmla="*/ 1507466 w 18982931"/>
              <a:gd name="connsiteY872" fmla="*/ 2337905 h 4449429"/>
              <a:gd name="connsiteX873" fmla="*/ 1523929 w 18982931"/>
              <a:gd name="connsiteY873" fmla="*/ 2337905 h 4449429"/>
              <a:gd name="connsiteX874" fmla="*/ 1523929 w 18982931"/>
              <a:gd name="connsiteY874" fmla="*/ 2169146 h 4449429"/>
              <a:gd name="connsiteX875" fmla="*/ 1692685 w 18982931"/>
              <a:gd name="connsiteY875" fmla="*/ 2169146 h 4449429"/>
              <a:gd name="connsiteX876" fmla="*/ 1692685 w 18982931"/>
              <a:gd name="connsiteY876" fmla="*/ 2020968 h 4449429"/>
              <a:gd name="connsiteX877" fmla="*/ 1766772 w 18982931"/>
              <a:gd name="connsiteY877" fmla="*/ 1922183 h 4449429"/>
              <a:gd name="connsiteX878" fmla="*/ 1766772 w 18982931"/>
              <a:gd name="connsiteY878" fmla="*/ 1757542 h 4449429"/>
              <a:gd name="connsiteX879" fmla="*/ 1849095 w 18982931"/>
              <a:gd name="connsiteY879" fmla="*/ 1757542 h 4449429"/>
              <a:gd name="connsiteX880" fmla="*/ 1849095 w 18982931"/>
              <a:gd name="connsiteY880" fmla="*/ 2156799 h 4449429"/>
              <a:gd name="connsiteX881" fmla="*/ 1919070 w 18982931"/>
              <a:gd name="connsiteY881" fmla="*/ 2156799 h 4449429"/>
              <a:gd name="connsiteX882" fmla="*/ 1919070 w 18982931"/>
              <a:gd name="connsiteY882" fmla="*/ 1864559 h 4449429"/>
              <a:gd name="connsiteX883" fmla="*/ 1919070 w 18982931"/>
              <a:gd name="connsiteY883" fmla="*/ 695608 h 4449429"/>
              <a:gd name="connsiteX884" fmla="*/ 2005504 w 18982931"/>
              <a:gd name="connsiteY884" fmla="*/ 609173 h 4449429"/>
              <a:gd name="connsiteX885" fmla="*/ 2026085 w 18982931"/>
              <a:gd name="connsiteY885" fmla="*/ 605054 h 4449429"/>
              <a:gd name="connsiteX886" fmla="*/ 2100174 w 18982931"/>
              <a:gd name="connsiteY886" fmla="*/ 448645 h 4449429"/>
              <a:gd name="connsiteX887" fmla="*/ 2137215 w 18982931"/>
              <a:gd name="connsiteY887" fmla="*/ 407485 h 4449429"/>
              <a:gd name="connsiteX888" fmla="*/ 2194840 w 18982931"/>
              <a:gd name="connsiteY888" fmla="*/ 337515 h 4449429"/>
              <a:gd name="connsiteX889" fmla="*/ 2198958 w 18982931"/>
              <a:gd name="connsiteY889" fmla="*/ 292236 h 4449429"/>
              <a:gd name="connsiteX890" fmla="*/ 2240121 w 18982931"/>
              <a:gd name="connsiteY890" fmla="*/ 358093 h 4449429"/>
              <a:gd name="connsiteX891" fmla="*/ 2273047 w 18982931"/>
              <a:gd name="connsiteY891" fmla="*/ 444532 h 4449429"/>
              <a:gd name="connsiteX892" fmla="*/ 2330670 w 18982931"/>
              <a:gd name="connsiteY892" fmla="*/ 563894 h 4449429"/>
              <a:gd name="connsiteX893" fmla="*/ 2351248 w 18982931"/>
              <a:gd name="connsiteY893" fmla="*/ 613286 h 4449429"/>
              <a:gd name="connsiteX894" fmla="*/ 2429455 w 18982931"/>
              <a:gd name="connsiteY894" fmla="*/ 675029 h 4449429"/>
              <a:gd name="connsiteX895" fmla="*/ 2470614 w 18982931"/>
              <a:gd name="connsiteY895" fmla="*/ 757350 h 4449429"/>
              <a:gd name="connsiteX896" fmla="*/ 2470614 w 18982931"/>
              <a:gd name="connsiteY896" fmla="*/ 1086631 h 4449429"/>
              <a:gd name="connsiteX897" fmla="*/ 2470614 w 18982931"/>
              <a:gd name="connsiteY897" fmla="*/ 2008622 h 4449429"/>
              <a:gd name="connsiteX898" fmla="*/ 2487080 w 18982931"/>
              <a:gd name="connsiteY898" fmla="*/ 2053897 h 4449429"/>
              <a:gd name="connsiteX899" fmla="*/ 2499426 w 18982931"/>
              <a:gd name="connsiteY899" fmla="*/ 1897488 h 4449429"/>
              <a:gd name="connsiteX900" fmla="*/ 2602322 w 18982931"/>
              <a:gd name="connsiteY900" fmla="*/ 1798703 h 4449429"/>
              <a:gd name="connsiteX901" fmla="*/ 2836935 w 18982931"/>
              <a:gd name="connsiteY901" fmla="*/ 1798703 h 4449429"/>
              <a:gd name="connsiteX902" fmla="*/ 2836935 w 18982931"/>
              <a:gd name="connsiteY902" fmla="*/ 1860446 h 4449429"/>
              <a:gd name="connsiteX903" fmla="*/ 2836935 w 18982931"/>
              <a:gd name="connsiteY903" fmla="*/ 2263816 h 4449429"/>
              <a:gd name="connsiteX904" fmla="*/ 2845169 w 18982931"/>
              <a:gd name="connsiteY904" fmla="*/ 2304976 h 4449429"/>
              <a:gd name="connsiteX905" fmla="*/ 2861629 w 18982931"/>
              <a:gd name="connsiteY905" fmla="*/ 2300858 h 4449429"/>
              <a:gd name="connsiteX906" fmla="*/ 2861629 w 18982931"/>
              <a:gd name="connsiteY906" fmla="*/ 2247351 h 4449429"/>
              <a:gd name="connsiteX907" fmla="*/ 2869861 w 18982931"/>
              <a:gd name="connsiteY907" fmla="*/ 1996272 h 4449429"/>
              <a:gd name="connsiteX908" fmla="*/ 2923374 w 18982931"/>
              <a:gd name="connsiteY908" fmla="*/ 1967462 h 4449429"/>
              <a:gd name="connsiteX909" fmla="*/ 2939836 w 18982931"/>
              <a:gd name="connsiteY909" fmla="*/ 2300858 h 4449429"/>
              <a:gd name="connsiteX910" fmla="*/ 2956300 w 18982931"/>
              <a:gd name="connsiteY910" fmla="*/ 2300858 h 4449429"/>
              <a:gd name="connsiteX911" fmla="*/ 2989230 w 18982931"/>
              <a:gd name="connsiteY911" fmla="*/ 2111521 h 4449429"/>
              <a:gd name="connsiteX912" fmla="*/ 3018038 w 18982931"/>
              <a:gd name="connsiteY912" fmla="*/ 2058015 h 4449429"/>
              <a:gd name="connsiteX913" fmla="*/ 3034502 w 18982931"/>
              <a:gd name="connsiteY913" fmla="*/ 2123871 h 4449429"/>
              <a:gd name="connsiteX914" fmla="*/ 3038620 w 18982931"/>
              <a:gd name="connsiteY914" fmla="*/ 2132104 h 4449429"/>
              <a:gd name="connsiteX915" fmla="*/ 3088018 w 18982931"/>
              <a:gd name="connsiteY915" fmla="*/ 2140336 h 4449429"/>
              <a:gd name="connsiteX916" fmla="*/ 3095320 w 18982931"/>
              <a:gd name="connsiteY916" fmla="*/ 2275334 h 4449429"/>
              <a:gd name="connsiteX917" fmla="*/ 3162101 w 18982931"/>
              <a:gd name="connsiteY917" fmla="*/ 2275334 h 4449429"/>
              <a:gd name="connsiteX918" fmla="*/ 3162101 w 18982931"/>
              <a:gd name="connsiteY918" fmla="*/ 1580555 h 4449429"/>
              <a:gd name="connsiteX919" fmla="*/ 3162101 w 18982931"/>
              <a:gd name="connsiteY919" fmla="*/ 1531163 h 4449429"/>
              <a:gd name="connsiteX920" fmla="*/ 3199146 w 18982931"/>
              <a:gd name="connsiteY920" fmla="*/ 1498235 h 4449429"/>
              <a:gd name="connsiteX921" fmla="*/ 3281469 w 18982931"/>
              <a:gd name="connsiteY921" fmla="*/ 1498235 h 4449429"/>
              <a:gd name="connsiteX922" fmla="*/ 3281469 w 18982931"/>
              <a:gd name="connsiteY922" fmla="*/ 1325362 h 4449429"/>
              <a:gd name="connsiteX923" fmla="*/ 3343207 w 18982931"/>
              <a:gd name="connsiteY923" fmla="*/ 1263619 h 4449429"/>
              <a:gd name="connsiteX924" fmla="*/ 3544891 w 18982931"/>
              <a:gd name="connsiteY924" fmla="*/ 1263619 h 4449429"/>
              <a:gd name="connsiteX925" fmla="*/ 3544891 w 18982931"/>
              <a:gd name="connsiteY925" fmla="*/ 712071 h 4449429"/>
              <a:gd name="connsiteX926" fmla="*/ 3561357 w 18982931"/>
              <a:gd name="connsiteY926" fmla="*/ 555662 h 4449429"/>
              <a:gd name="connsiteX927" fmla="*/ 3606633 w 18982931"/>
              <a:gd name="connsiteY927" fmla="*/ 316933 h 4449429"/>
              <a:gd name="connsiteX928" fmla="*/ 3614865 w 18982931"/>
              <a:gd name="connsiteY928" fmla="*/ 279891 h 4449429"/>
              <a:gd name="connsiteX929" fmla="*/ 3676603 w 18982931"/>
              <a:gd name="connsiteY929" fmla="*/ 341628 h 4449429"/>
              <a:gd name="connsiteX930" fmla="*/ 3684835 w 18982931"/>
              <a:gd name="connsiteY930" fmla="*/ 386907 h 4449429"/>
              <a:gd name="connsiteX931" fmla="*/ 3742460 w 18982931"/>
              <a:gd name="connsiteY931" fmla="*/ 481574 h 4449429"/>
              <a:gd name="connsiteX932" fmla="*/ 3763042 w 18982931"/>
              <a:gd name="connsiteY932" fmla="*/ 703838 h 4449429"/>
              <a:gd name="connsiteX933" fmla="*/ 3763042 w 18982931"/>
              <a:gd name="connsiteY933" fmla="*/ 1144256 h 4449429"/>
              <a:gd name="connsiteX934" fmla="*/ 3771275 w 18982931"/>
              <a:gd name="connsiteY934" fmla="*/ 1181298 h 4449429"/>
              <a:gd name="connsiteX935" fmla="*/ 3775390 w 18982931"/>
              <a:gd name="connsiteY935" fmla="*/ 1115443 h 4449429"/>
              <a:gd name="connsiteX936" fmla="*/ 3923568 w 18982931"/>
              <a:gd name="connsiteY936" fmla="*/ 996079 h 4449429"/>
              <a:gd name="connsiteX937" fmla="*/ 3940029 w 18982931"/>
              <a:gd name="connsiteY937" fmla="*/ 1020776 h 4449429"/>
              <a:gd name="connsiteX938" fmla="*/ 3960611 w 18982931"/>
              <a:gd name="connsiteY938" fmla="*/ 1321244 h 4449429"/>
              <a:gd name="connsiteX939" fmla="*/ 3960611 w 18982931"/>
              <a:gd name="connsiteY939" fmla="*/ 1584670 h 4449429"/>
              <a:gd name="connsiteX940" fmla="*/ 3977076 w 18982931"/>
              <a:gd name="connsiteY940" fmla="*/ 1625830 h 4449429"/>
              <a:gd name="connsiteX941" fmla="*/ 4010007 w 18982931"/>
              <a:gd name="connsiteY941" fmla="*/ 1666990 h 4449429"/>
              <a:gd name="connsiteX942" fmla="*/ 4055279 w 18982931"/>
              <a:gd name="connsiteY942" fmla="*/ 1819286 h 4449429"/>
              <a:gd name="connsiteX943" fmla="*/ 4104670 w 18982931"/>
              <a:gd name="connsiteY943" fmla="*/ 1819286 h 4449429"/>
              <a:gd name="connsiteX944" fmla="*/ 4108788 w 18982931"/>
              <a:gd name="connsiteY944" fmla="*/ 1741079 h 4449429"/>
              <a:gd name="connsiteX945" fmla="*/ 4211689 w 18982931"/>
              <a:gd name="connsiteY945" fmla="*/ 1741079 h 4449429"/>
              <a:gd name="connsiteX946" fmla="*/ 4252847 w 18982931"/>
              <a:gd name="connsiteY946" fmla="*/ 1559973 h 4449429"/>
              <a:gd name="connsiteX947" fmla="*/ 4265197 w 18982931"/>
              <a:gd name="connsiteY947" fmla="*/ 1559973 h 4449429"/>
              <a:gd name="connsiteX948" fmla="*/ 4277546 w 18982931"/>
              <a:gd name="connsiteY948" fmla="*/ 1592900 h 4449429"/>
              <a:gd name="connsiteX949" fmla="*/ 4302239 w 18982931"/>
              <a:gd name="connsiteY949" fmla="*/ 1708150 h 4449429"/>
              <a:gd name="connsiteX950" fmla="*/ 4368100 w 18982931"/>
              <a:gd name="connsiteY950" fmla="*/ 1741079 h 4449429"/>
              <a:gd name="connsiteX951" fmla="*/ 4363984 w 18982931"/>
              <a:gd name="connsiteY951" fmla="*/ 1634062 h 4449429"/>
              <a:gd name="connsiteX952" fmla="*/ 4372218 w 18982931"/>
              <a:gd name="connsiteY952" fmla="*/ 839670 h 4449429"/>
              <a:gd name="connsiteX953" fmla="*/ 4442184 w 18982931"/>
              <a:gd name="connsiteY953" fmla="*/ 279891 h 4449429"/>
              <a:gd name="connsiteX954" fmla="*/ 4479230 w 18982931"/>
              <a:gd name="connsiteY954" fmla="*/ 234611 h 4449429"/>
              <a:gd name="connsiteX955" fmla="*/ 4520394 w 18982931"/>
              <a:gd name="connsiteY955" fmla="*/ 284004 h 4449429"/>
              <a:gd name="connsiteX956" fmla="*/ 4549200 w 18982931"/>
              <a:gd name="connsiteY956" fmla="*/ 440413 h 4449429"/>
              <a:gd name="connsiteX957" fmla="*/ 4680914 w 18982931"/>
              <a:gd name="connsiteY957" fmla="*/ 395140 h 4449429"/>
              <a:gd name="connsiteX958" fmla="*/ 4759121 w 18982931"/>
              <a:gd name="connsiteY958" fmla="*/ 460995 h 4449429"/>
              <a:gd name="connsiteX959" fmla="*/ 4771466 w 18982931"/>
              <a:gd name="connsiteY959" fmla="*/ 493924 h 4449429"/>
              <a:gd name="connsiteX960" fmla="*/ 4888657 w 18982931"/>
              <a:gd name="connsiteY960" fmla="*/ 747622 h 4449429"/>
              <a:gd name="connsiteX961" fmla="*/ 4888893 w 18982931"/>
              <a:gd name="connsiteY961" fmla="*/ 807315 h 4449429"/>
              <a:gd name="connsiteX962" fmla="*/ 4856617 w 18982931"/>
              <a:gd name="connsiteY962" fmla="*/ 807315 h 4449429"/>
              <a:gd name="connsiteX963" fmla="*/ 4856617 w 18982931"/>
              <a:gd name="connsiteY963" fmla="*/ 944475 h 4449429"/>
              <a:gd name="connsiteX964" fmla="*/ 4888332 w 18982931"/>
              <a:gd name="connsiteY964" fmla="*/ 944475 h 4449429"/>
              <a:gd name="connsiteX965" fmla="*/ 4888325 w 18982931"/>
              <a:gd name="connsiteY965" fmla="*/ 945600 h 4449429"/>
              <a:gd name="connsiteX966" fmla="*/ 4890835 w 18982931"/>
              <a:gd name="connsiteY966" fmla="*/ 1609365 h 4449429"/>
              <a:gd name="connsiteX967" fmla="*/ 4952574 w 18982931"/>
              <a:gd name="connsiteY967" fmla="*/ 1617597 h 4449429"/>
              <a:gd name="connsiteX968" fmla="*/ 4952574 w 18982931"/>
              <a:gd name="connsiteY968" fmla="*/ 1868678 h 4449429"/>
              <a:gd name="connsiteX969" fmla="*/ 4956691 w 18982931"/>
              <a:gd name="connsiteY969" fmla="*/ 1905720 h 4449429"/>
              <a:gd name="connsiteX970" fmla="*/ 4981387 w 18982931"/>
              <a:gd name="connsiteY970" fmla="*/ 1967462 h 4449429"/>
              <a:gd name="connsiteX971" fmla="*/ 4981387 w 18982931"/>
              <a:gd name="connsiteY971" fmla="*/ 2058015 h 4449429"/>
              <a:gd name="connsiteX972" fmla="*/ 5001966 w 18982931"/>
              <a:gd name="connsiteY972" fmla="*/ 2086824 h 4449429"/>
              <a:gd name="connsiteX973" fmla="*/ 5018429 w 18982931"/>
              <a:gd name="connsiteY973" fmla="*/ 2078592 h 4449429"/>
              <a:gd name="connsiteX974" fmla="*/ 5018429 w 18982931"/>
              <a:gd name="connsiteY974" fmla="*/ 1881023 h 4449429"/>
              <a:gd name="connsiteX975" fmla="*/ 5018429 w 18982931"/>
              <a:gd name="connsiteY975" fmla="*/ 1366522 h 4449429"/>
              <a:gd name="connsiteX976" fmla="*/ 5034894 w 18982931"/>
              <a:gd name="connsiteY976" fmla="*/ 864367 h 4449429"/>
              <a:gd name="connsiteX977" fmla="*/ 5067821 w 18982931"/>
              <a:gd name="connsiteY977" fmla="*/ 197569 h 4449429"/>
              <a:gd name="connsiteX978" fmla="*/ 5080173 w 18982931"/>
              <a:gd name="connsiteY978" fmla="*/ 102899 h 4449429"/>
              <a:gd name="connsiteX979" fmla="*/ 5216000 w 18982931"/>
              <a:gd name="connsiteY979" fmla="*/ 37042 h 4449429"/>
              <a:gd name="connsiteX980" fmla="*/ 5248927 w 18982931"/>
              <a:gd name="connsiteY980" fmla="*/ 69972 h 4449429"/>
              <a:gd name="connsiteX981" fmla="*/ 5372409 w 18982931"/>
              <a:gd name="connsiteY981" fmla="*/ 69972 h 4449429"/>
              <a:gd name="connsiteX982" fmla="*/ 5434151 w 18982931"/>
              <a:gd name="connsiteY982" fmla="*/ 131714 h 4449429"/>
              <a:gd name="connsiteX983" fmla="*/ 5434151 w 18982931"/>
              <a:gd name="connsiteY983" fmla="*/ 382788 h 4449429"/>
              <a:gd name="connsiteX984" fmla="*/ 5434151 w 18982931"/>
              <a:gd name="connsiteY984" fmla="*/ 683261 h 4449429"/>
              <a:gd name="connsiteX985" fmla="*/ 5545282 w 18982931"/>
              <a:gd name="connsiteY985" fmla="*/ 687375 h 4449429"/>
              <a:gd name="connsiteX986" fmla="*/ 5545282 w 18982931"/>
              <a:gd name="connsiteY986" fmla="*/ 1045471 h 4449429"/>
              <a:gd name="connsiteX987" fmla="*/ 5676994 w 18982931"/>
              <a:gd name="connsiteY987" fmla="*/ 1045471 h 4449429"/>
              <a:gd name="connsiteX988" fmla="*/ 5685227 w 18982931"/>
              <a:gd name="connsiteY988" fmla="*/ 1103096 h 4449429"/>
              <a:gd name="connsiteX989" fmla="*/ 5759314 w 18982931"/>
              <a:gd name="connsiteY989" fmla="*/ 1193648 h 4449429"/>
              <a:gd name="connsiteX990" fmla="*/ 5759314 w 18982931"/>
              <a:gd name="connsiteY990" fmla="*/ 1395331 h 4449429"/>
              <a:gd name="connsiteX991" fmla="*/ 5825171 w 18982931"/>
              <a:gd name="connsiteY991" fmla="*/ 1395331 h 4449429"/>
              <a:gd name="connsiteX992" fmla="*/ 5903378 w 18982931"/>
              <a:gd name="connsiteY992" fmla="*/ 1477653 h 4449429"/>
              <a:gd name="connsiteX993" fmla="*/ 5903378 w 18982931"/>
              <a:gd name="connsiteY993" fmla="*/ 1918070 h 4449429"/>
              <a:gd name="connsiteX994" fmla="*/ 5936306 w 18982931"/>
              <a:gd name="connsiteY994" fmla="*/ 1975695 h 4449429"/>
              <a:gd name="connsiteX995" fmla="*/ 5965115 w 18982931"/>
              <a:gd name="connsiteY995" fmla="*/ 1275969 h 4449429"/>
              <a:gd name="connsiteX996" fmla="*/ 5969235 w 18982931"/>
              <a:gd name="connsiteY996" fmla="*/ 1238922 h 4449429"/>
              <a:gd name="connsiteX997" fmla="*/ 6166804 w 18982931"/>
              <a:gd name="connsiteY997" fmla="*/ 1238922 h 4449429"/>
              <a:gd name="connsiteX998" fmla="*/ 6216196 w 18982931"/>
              <a:gd name="connsiteY998" fmla="*/ 1288315 h 4449429"/>
              <a:gd name="connsiteX999" fmla="*/ 6236774 w 18982931"/>
              <a:gd name="connsiteY999" fmla="*/ 1428261 h 4449429"/>
              <a:gd name="connsiteX1000" fmla="*/ 6273821 w 18982931"/>
              <a:gd name="connsiteY1000" fmla="*/ 1498235 h 4449429"/>
              <a:gd name="connsiteX1001" fmla="*/ 6273821 w 18982931"/>
              <a:gd name="connsiteY1001" fmla="*/ 2230888 h 4449429"/>
              <a:gd name="connsiteX1002" fmla="*/ 6277935 w 18982931"/>
              <a:gd name="connsiteY1002" fmla="*/ 2280280 h 4449429"/>
              <a:gd name="connsiteX1003" fmla="*/ 6319095 w 18982931"/>
              <a:gd name="connsiteY1003" fmla="*/ 2193841 h 4449429"/>
              <a:gd name="connsiteX1004" fmla="*/ 6364373 w 18982931"/>
              <a:gd name="connsiteY1004" fmla="*/ 2288513 h 4449429"/>
              <a:gd name="connsiteX1005" fmla="*/ 6389068 w 18982931"/>
              <a:gd name="connsiteY1005" fmla="*/ 2313208 h 4449429"/>
              <a:gd name="connsiteX1006" fmla="*/ 6541355 w 18982931"/>
              <a:gd name="connsiteY1006" fmla="*/ 2313208 h 4449429"/>
              <a:gd name="connsiteX1007" fmla="*/ 6541355 w 18982931"/>
              <a:gd name="connsiteY1007" fmla="*/ 2148567 h 4449429"/>
              <a:gd name="connsiteX1008" fmla="*/ 6660723 w 18982931"/>
              <a:gd name="connsiteY1008" fmla="*/ 2148567 h 4449429"/>
              <a:gd name="connsiteX1009" fmla="*/ 6660723 w 18982931"/>
              <a:gd name="connsiteY1009" fmla="*/ 2259698 h 4449429"/>
              <a:gd name="connsiteX1010" fmla="*/ 6705999 w 18982931"/>
              <a:gd name="connsiteY1010" fmla="*/ 2551938 h 4449429"/>
              <a:gd name="connsiteX1011" fmla="*/ 6714228 w 18982931"/>
              <a:gd name="connsiteY1011" fmla="*/ 2580748 h 4449429"/>
              <a:gd name="connsiteX1012" fmla="*/ 6722461 w 18982931"/>
              <a:gd name="connsiteY1012" fmla="*/ 2576634 h 4449429"/>
              <a:gd name="connsiteX1013" fmla="*/ 6751278 w 18982931"/>
              <a:gd name="connsiteY1013" fmla="*/ 2263816 h 4449429"/>
              <a:gd name="connsiteX1014" fmla="*/ 6800669 w 18982931"/>
              <a:gd name="connsiteY1014" fmla="*/ 2255583 h 4449429"/>
              <a:gd name="connsiteX1015" fmla="*/ 6837709 w 18982931"/>
              <a:gd name="connsiteY1015" fmla="*/ 2181496 h 4449429"/>
              <a:gd name="connsiteX1016" fmla="*/ 6841831 w 18982931"/>
              <a:gd name="connsiteY1016" fmla="*/ 2152681 h 4449429"/>
              <a:gd name="connsiteX1017" fmla="*/ 6845941 w 18982931"/>
              <a:gd name="connsiteY1017" fmla="*/ 2115639 h 4449429"/>
              <a:gd name="connsiteX1018" fmla="*/ 6857139 w 18982931"/>
              <a:gd name="connsiteY1018" fmla="*/ 2115639 h 4449429"/>
              <a:gd name="connsiteX1019" fmla="*/ 6899298 w 18982931"/>
              <a:gd name="connsiteY1019" fmla="*/ 2109470 h 4449429"/>
              <a:gd name="connsiteX1020" fmla="*/ 6922965 w 18982931"/>
              <a:gd name="connsiteY1020" fmla="*/ 2140339 h 4449429"/>
              <a:gd name="connsiteX1021" fmla="*/ 7009406 w 18982931"/>
              <a:gd name="connsiteY1021" fmla="*/ 2070365 h 4449429"/>
              <a:gd name="connsiteX1022" fmla="*/ 7145231 w 18982931"/>
              <a:gd name="connsiteY1022" fmla="*/ 2066247 h 4449429"/>
              <a:gd name="connsiteX1023" fmla="*/ 7145231 w 18982931"/>
              <a:gd name="connsiteY1023" fmla="*/ 1901605 h 4449429"/>
              <a:gd name="connsiteX1024" fmla="*/ 7145231 w 18982931"/>
              <a:gd name="connsiteY1024" fmla="*/ 1769896 h 4449429"/>
              <a:gd name="connsiteX1025" fmla="*/ 7215204 w 18982931"/>
              <a:gd name="connsiteY1025" fmla="*/ 1597024 h 4449429"/>
              <a:gd name="connsiteX1026" fmla="*/ 7285174 w 18982931"/>
              <a:gd name="connsiteY1026" fmla="*/ 1753433 h 4449429"/>
              <a:gd name="connsiteX1027" fmla="*/ 7297524 w 18982931"/>
              <a:gd name="connsiteY1027" fmla="*/ 2062134 h 4449429"/>
              <a:gd name="connsiteX1028" fmla="*/ 7367494 w 18982931"/>
              <a:gd name="connsiteY1028" fmla="*/ 2066247 h 4449429"/>
              <a:gd name="connsiteX1029" fmla="*/ 7371610 w 18982931"/>
              <a:gd name="connsiteY1029" fmla="*/ 2148567 h 4449429"/>
              <a:gd name="connsiteX1030" fmla="*/ 7462167 w 18982931"/>
              <a:gd name="connsiteY1030" fmla="*/ 2148567 h 4449429"/>
              <a:gd name="connsiteX1031" fmla="*/ 7462167 w 18982931"/>
              <a:gd name="connsiteY1031" fmla="*/ 2095061 h 4449429"/>
              <a:gd name="connsiteX1032" fmla="*/ 7462167 w 18982931"/>
              <a:gd name="connsiteY1032" fmla="*/ 1597024 h 4449429"/>
              <a:gd name="connsiteX1033" fmla="*/ 7482743 w 18982931"/>
              <a:gd name="connsiteY1033" fmla="*/ 1008430 h 4449429"/>
              <a:gd name="connsiteX1034" fmla="*/ 7495096 w 18982931"/>
              <a:gd name="connsiteY1034" fmla="*/ 921991 h 4449429"/>
              <a:gd name="connsiteX1035" fmla="*/ 7536254 w 18982931"/>
              <a:gd name="connsiteY1035" fmla="*/ 934341 h 4449429"/>
              <a:gd name="connsiteX1036" fmla="*/ 7577416 w 18982931"/>
              <a:gd name="connsiteY1036" fmla="*/ 563899 h 4449429"/>
              <a:gd name="connsiteX1037" fmla="*/ 7589759 w 18982931"/>
              <a:gd name="connsiteY1037" fmla="*/ 563899 h 4449429"/>
              <a:gd name="connsiteX1038" fmla="*/ 7639153 w 18982931"/>
              <a:gd name="connsiteY1038" fmla="*/ 975501 h 4449429"/>
              <a:gd name="connsiteX1039" fmla="*/ 7655614 w 18982931"/>
              <a:gd name="connsiteY1039" fmla="*/ 926109 h 4449429"/>
              <a:gd name="connsiteX1040" fmla="*/ 7667968 w 18982931"/>
              <a:gd name="connsiteY1040" fmla="*/ 926109 h 4449429"/>
              <a:gd name="connsiteX1041" fmla="*/ 7676196 w 18982931"/>
              <a:gd name="connsiteY1041" fmla="*/ 1037243 h 4449429"/>
              <a:gd name="connsiteX1042" fmla="*/ 7676196 w 18982931"/>
              <a:gd name="connsiteY1042" fmla="*/ 2049787 h 4449429"/>
              <a:gd name="connsiteX1043" fmla="*/ 7705009 w 18982931"/>
              <a:gd name="connsiteY1043" fmla="*/ 2267935 h 4449429"/>
              <a:gd name="connsiteX1044" fmla="*/ 7750287 w 18982931"/>
              <a:gd name="connsiteY1044" fmla="*/ 2469622 h 4449429"/>
              <a:gd name="connsiteX1045" fmla="*/ 7849072 w 18982931"/>
              <a:gd name="connsiteY1045" fmla="*/ 2469622 h 4449429"/>
              <a:gd name="connsiteX1046" fmla="*/ 7849072 w 18982931"/>
              <a:gd name="connsiteY1046" fmla="*/ 2284398 h 4449429"/>
              <a:gd name="connsiteX1047" fmla="*/ 7919042 w 18982931"/>
              <a:gd name="connsiteY1047" fmla="*/ 2284398 h 4449429"/>
              <a:gd name="connsiteX1048" fmla="*/ 7919042 w 18982931"/>
              <a:gd name="connsiteY1048" fmla="*/ 2473736 h 4449429"/>
              <a:gd name="connsiteX1049" fmla="*/ 8108380 w 18982931"/>
              <a:gd name="connsiteY1049" fmla="*/ 2473736 h 4449429"/>
              <a:gd name="connsiteX1050" fmla="*/ 8142338 w 18982931"/>
              <a:gd name="connsiteY1050" fmla="*/ 2481454 h 4449429"/>
              <a:gd name="connsiteX1051" fmla="*/ 8144242 w 18982931"/>
              <a:gd name="connsiteY1051" fmla="*/ 2485067 h 4449429"/>
              <a:gd name="connsiteX1052" fmla="*/ 8144242 w 18982931"/>
              <a:gd name="connsiteY1052" fmla="*/ 1280084 h 4449429"/>
              <a:gd name="connsiteX1053" fmla="*/ 8189518 w 18982931"/>
              <a:gd name="connsiteY1053" fmla="*/ 1115443 h 4449429"/>
              <a:gd name="connsiteX1054" fmla="*/ 8230679 w 18982931"/>
              <a:gd name="connsiteY1054" fmla="*/ 1090746 h 4449429"/>
              <a:gd name="connsiteX1055" fmla="*/ 8477642 w 18982931"/>
              <a:gd name="connsiteY1055" fmla="*/ 1090746 h 4449429"/>
              <a:gd name="connsiteX1056" fmla="*/ 8518799 w 18982931"/>
              <a:gd name="connsiteY1056" fmla="*/ 1111328 h 4449429"/>
              <a:gd name="connsiteX1057" fmla="*/ 8568194 w 18982931"/>
              <a:gd name="connsiteY1057" fmla="*/ 1288315 h 4449429"/>
              <a:gd name="connsiteX1058" fmla="*/ 8572304 w 18982931"/>
              <a:gd name="connsiteY1058" fmla="*/ 2152681 h 4449429"/>
              <a:gd name="connsiteX1059" fmla="*/ 8572304 w 18982931"/>
              <a:gd name="connsiteY1059" fmla="*/ 2222656 h 4449429"/>
              <a:gd name="connsiteX1060" fmla="*/ 8827499 w 18982931"/>
              <a:gd name="connsiteY1060" fmla="*/ 2222656 h 4449429"/>
              <a:gd name="connsiteX1061" fmla="*/ 8827499 w 18982931"/>
              <a:gd name="connsiteY1061" fmla="*/ 2053897 h 4449429"/>
              <a:gd name="connsiteX1062" fmla="*/ 8827499 w 18982931"/>
              <a:gd name="connsiteY1062" fmla="*/ 1996272 h 4449429"/>
              <a:gd name="connsiteX1063" fmla="*/ 8926285 w 18982931"/>
              <a:gd name="connsiteY1063" fmla="*/ 1876910 h 4449429"/>
              <a:gd name="connsiteX1064" fmla="*/ 8926285 w 18982931"/>
              <a:gd name="connsiteY1064" fmla="*/ 1757542 h 4449429"/>
              <a:gd name="connsiteX1065" fmla="*/ 8926285 w 18982931"/>
              <a:gd name="connsiteY1065" fmla="*/ 1527045 h 4449429"/>
              <a:gd name="connsiteX1066" fmla="*/ 8950980 w 18982931"/>
              <a:gd name="connsiteY1066" fmla="*/ 1432378 h 4449429"/>
              <a:gd name="connsiteX1067" fmla="*/ 8950980 w 18982931"/>
              <a:gd name="connsiteY1067" fmla="*/ 1424146 h 4449429"/>
              <a:gd name="connsiteX1068" fmla="*/ 8983911 w 18982931"/>
              <a:gd name="connsiteY1068" fmla="*/ 1107210 h 4449429"/>
              <a:gd name="connsiteX1069" fmla="*/ 8992140 w 18982931"/>
              <a:gd name="connsiteY1069" fmla="*/ 1049586 h 4449429"/>
              <a:gd name="connsiteX1070" fmla="*/ 9012723 w 18982931"/>
              <a:gd name="connsiteY1070" fmla="*/ 1049586 h 4449429"/>
              <a:gd name="connsiteX1071" fmla="*/ 9049767 w 18982931"/>
              <a:gd name="connsiteY1071" fmla="*/ 1325362 h 4449429"/>
              <a:gd name="connsiteX1072" fmla="*/ 9115624 w 18982931"/>
              <a:gd name="connsiteY1072" fmla="*/ 1329476 h 4449429"/>
              <a:gd name="connsiteX1073" fmla="*/ 9165014 w 18982931"/>
              <a:gd name="connsiteY1073" fmla="*/ 1436493 h 4449429"/>
              <a:gd name="connsiteX1074" fmla="*/ 9181479 w 18982931"/>
              <a:gd name="connsiteY1074" fmla="*/ 1494116 h 4449429"/>
              <a:gd name="connsiteX1075" fmla="*/ 9181479 w 18982931"/>
              <a:gd name="connsiteY1075" fmla="*/ 1823399 h 4449429"/>
              <a:gd name="connsiteX1076" fmla="*/ 9181479 w 18982931"/>
              <a:gd name="connsiteY1076" fmla="*/ 1881023 h 4449429"/>
              <a:gd name="connsiteX1077" fmla="*/ 9280267 w 18982931"/>
              <a:gd name="connsiteY1077" fmla="*/ 1881023 h 4449429"/>
              <a:gd name="connsiteX1078" fmla="*/ 9280267 w 18982931"/>
              <a:gd name="connsiteY1078" fmla="*/ 1815166 h 4449429"/>
              <a:gd name="connsiteX1079" fmla="*/ 9280267 w 18982931"/>
              <a:gd name="connsiteY1079" fmla="*/ 304587 h 4449429"/>
              <a:gd name="connsiteX1080" fmla="*/ 9346122 w 18982931"/>
              <a:gd name="connsiteY1080" fmla="*/ 238731 h 4449429"/>
              <a:gd name="connsiteX1081" fmla="*/ 9453137 w 18982931"/>
              <a:gd name="connsiteY1081" fmla="*/ 341628 h 4449429"/>
              <a:gd name="connsiteX1082" fmla="*/ 9453137 w 18982931"/>
              <a:gd name="connsiteY1082" fmla="*/ 1815166 h 4449429"/>
              <a:gd name="connsiteX1083" fmla="*/ 9453137 w 18982931"/>
              <a:gd name="connsiteY1083" fmla="*/ 1876910 h 4449429"/>
              <a:gd name="connsiteX1084" fmla="*/ 9551919 w 18982931"/>
              <a:gd name="connsiteY1084" fmla="*/ 1876910 h 4449429"/>
              <a:gd name="connsiteX1085" fmla="*/ 9551919 w 18982931"/>
              <a:gd name="connsiteY1085" fmla="*/ 1724614 h 4449429"/>
              <a:gd name="connsiteX1086" fmla="*/ 9551919 w 18982931"/>
              <a:gd name="connsiteY1086" fmla="*/ 1481771 h 4449429"/>
              <a:gd name="connsiteX1087" fmla="*/ 9597198 w 18982931"/>
              <a:gd name="connsiteY1087" fmla="*/ 1374754 h 4449429"/>
              <a:gd name="connsiteX1088" fmla="*/ 9613662 w 18982931"/>
              <a:gd name="connsiteY1088" fmla="*/ 1325362 h 4449429"/>
              <a:gd name="connsiteX1089" fmla="*/ 9683632 w 18982931"/>
              <a:gd name="connsiteY1089" fmla="*/ 1325362 h 4449429"/>
              <a:gd name="connsiteX1090" fmla="*/ 9683632 w 18982931"/>
              <a:gd name="connsiteY1090" fmla="*/ 1522931 h 4449429"/>
              <a:gd name="connsiteX1091" fmla="*/ 9819464 w 18982931"/>
              <a:gd name="connsiteY1091" fmla="*/ 1522931 h 4449429"/>
              <a:gd name="connsiteX1092" fmla="*/ 9819464 w 18982931"/>
              <a:gd name="connsiteY1092" fmla="*/ 1720501 h 4449429"/>
              <a:gd name="connsiteX1093" fmla="*/ 9819464 w 18982931"/>
              <a:gd name="connsiteY1093" fmla="*/ 1835749 h 4449429"/>
              <a:gd name="connsiteX1094" fmla="*/ 9868856 w 18982931"/>
              <a:gd name="connsiteY1094" fmla="*/ 1885142 h 4449429"/>
              <a:gd name="connsiteX1095" fmla="*/ 9922361 w 18982931"/>
              <a:gd name="connsiteY1095" fmla="*/ 1938648 h 4449429"/>
              <a:gd name="connsiteX1096" fmla="*/ 9922361 w 18982931"/>
              <a:gd name="connsiteY1096" fmla="*/ 2226770 h 4449429"/>
              <a:gd name="connsiteX1097" fmla="*/ 10189906 w 18982931"/>
              <a:gd name="connsiteY1097" fmla="*/ 2226770 h 4449429"/>
              <a:gd name="connsiteX1098" fmla="*/ 10189906 w 18982931"/>
              <a:gd name="connsiteY1098" fmla="*/ 1864559 h 4449429"/>
              <a:gd name="connsiteX1099" fmla="*/ 10251644 w 18982931"/>
              <a:gd name="connsiteY1099" fmla="*/ 1852213 h 4449429"/>
              <a:gd name="connsiteX1100" fmla="*/ 10251644 w 18982931"/>
              <a:gd name="connsiteY1100" fmla="*/ 1465306 h 4449429"/>
              <a:gd name="connsiteX1101" fmla="*/ 10198137 w 18982931"/>
              <a:gd name="connsiteY1101" fmla="*/ 1461188 h 4449429"/>
              <a:gd name="connsiteX1102" fmla="*/ 10198137 w 18982931"/>
              <a:gd name="connsiteY1102" fmla="*/ 1317129 h 4449429"/>
              <a:gd name="connsiteX1103" fmla="*/ 10572694 w 18982931"/>
              <a:gd name="connsiteY1103" fmla="*/ 1317129 h 4449429"/>
              <a:gd name="connsiteX1104" fmla="*/ 10572694 w 18982931"/>
              <a:gd name="connsiteY1104" fmla="*/ 2140336 h 4449429"/>
              <a:gd name="connsiteX1105" fmla="*/ 10642669 w 18982931"/>
              <a:gd name="connsiteY1105" fmla="*/ 2144449 h 4449429"/>
              <a:gd name="connsiteX1106" fmla="*/ 10642669 w 18982931"/>
              <a:gd name="connsiteY1106" fmla="*/ 2477849 h 4449429"/>
              <a:gd name="connsiteX1107" fmla="*/ 10885512 w 18982931"/>
              <a:gd name="connsiteY1107" fmla="*/ 2477849 h 4449429"/>
              <a:gd name="connsiteX1108" fmla="*/ 10885512 w 18982931"/>
              <a:gd name="connsiteY1108" fmla="*/ 2292626 h 4449429"/>
              <a:gd name="connsiteX1109" fmla="*/ 10959601 w 18982931"/>
              <a:gd name="connsiteY1109" fmla="*/ 2292626 h 4449429"/>
              <a:gd name="connsiteX1110" fmla="*/ 10959601 w 18982931"/>
              <a:gd name="connsiteY1110" fmla="*/ 2477849 h 4449429"/>
              <a:gd name="connsiteX1111" fmla="*/ 11066618 w 18982931"/>
              <a:gd name="connsiteY1111" fmla="*/ 2477849 h 4449429"/>
              <a:gd name="connsiteX1112" fmla="*/ 11107778 w 18982931"/>
              <a:gd name="connsiteY1112" fmla="*/ 2284395 h 4449429"/>
              <a:gd name="connsiteX1113" fmla="*/ 11136593 w 18982931"/>
              <a:gd name="connsiteY1113" fmla="*/ 2053897 h 4449429"/>
              <a:gd name="connsiteX1114" fmla="*/ 11136593 w 18982931"/>
              <a:gd name="connsiteY1114" fmla="*/ 1061936 h 4449429"/>
              <a:gd name="connsiteX1115" fmla="*/ 11148938 w 18982931"/>
              <a:gd name="connsiteY1115" fmla="*/ 938454 h 4449429"/>
              <a:gd name="connsiteX1116" fmla="*/ 11161288 w 18982931"/>
              <a:gd name="connsiteY1116" fmla="*/ 938454 h 4449429"/>
              <a:gd name="connsiteX1117" fmla="*/ 11177753 w 18982931"/>
              <a:gd name="connsiteY1117" fmla="*/ 983729 h 4449429"/>
              <a:gd name="connsiteX1118" fmla="*/ 11231258 w 18982931"/>
              <a:gd name="connsiteY1118" fmla="*/ 572126 h 4449429"/>
              <a:gd name="connsiteX1119" fmla="*/ 11243610 w 18982931"/>
              <a:gd name="connsiteY1119" fmla="*/ 572126 h 4449429"/>
              <a:gd name="connsiteX1120" fmla="*/ 11284770 w 18982931"/>
              <a:gd name="connsiteY1120" fmla="*/ 946687 h 4449429"/>
              <a:gd name="connsiteX1121" fmla="*/ 11325929 w 18982931"/>
              <a:gd name="connsiteY1121" fmla="*/ 934337 h 4449429"/>
              <a:gd name="connsiteX1122" fmla="*/ 11342394 w 18982931"/>
              <a:gd name="connsiteY1122" fmla="*/ 1061936 h 4449429"/>
              <a:gd name="connsiteX1123" fmla="*/ 11342394 w 18982931"/>
              <a:gd name="connsiteY1123" fmla="*/ 1300666 h 4449429"/>
              <a:gd name="connsiteX1124" fmla="*/ 11358857 w 18982931"/>
              <a:gd name="connsiteY1124" fmla="*/ 2132104 h 4449429"/>
              <a:gd name="connsiteX1125" fmla="*/ 11362976 w 18982931"/>
              <a:gd name="connsiteY1125" fmla="*/ 2165031 h 4449429"/>
              <a:gd name="connsiteX1126" fmla="*/ 11453524 w 18982931"/>
              <a:gd name="connsiteY1126" fmla="*/ 2165031 h 4449429"/>
              <a:gd name="connsiteX1127" fmla="*/ 11457643 w 18982931"/>
              <a:gd name="connsiteY1127" fmla="*/ 2082711 h 4449429"/>
              <a:gd name="connsiteX1128" fmla="*/ 11535845 w 18982931"/>
              <a:gd name="connsiteY1128" fmla="*/ 2078592 h 4449429"/>
              <a:gd name="connsiteX1129" fmla="*/ 11535845 w 18982931"/>
              <a:gd name="connsiteY1129" fmla="*/ 2004505 h 4449429"/>
              <a:gd name="connsiteX1130" fmla="*/ 11548195 w 18982931"/>
              <a:gd name="connsiteY1130" fmla="*/ 1736964 h 4449429"/>
              <a:gd name="connsiteX1131" fmla="*/ 11609938 w 18982931"/>
              <a:gd name="connsiteY1131" fmla="*/ 1609365 h 4449429"/>
              <a:gd name="connsiteX1132" fmla="*/ 11688140 w 18982931"/>
              <a:gd name="connsiteY1132" fmla="*/ 1765774 h 4449429"/>
              <a:gd name="connsiteX1133" fmla="*/ 11688140 w 18982931"/>
              <a:gd name="connsiteY1133" fmla="*/ 2082711 h 4449429"/>
              <a:gd name="connsiteX1134" fmla="*/ 11910406 w 18982931"/>
              <a:gd name="connsiteY1134" fmla="*/ 2148567 h 4449429"/>
              <a:gd name="connsiteX1135" fmla="*/ 11988608 w 18982931"/>
              <a:gd name="connsiteY1135" fmla="*/ 2119754 h 4449429"/>
              <a:gd name="connsiteX1136" fmla="*/ 11991181 w 18982931"/>
              <a:gd name="connsiteY1136" fmla="*/ 2153197 h 4449429"/>
              <a:gd name="connsiteX1137" fmla="*/ 11993908 w 18982931"/>
              <a:gd name="connsiteY1137" fmla="*/ 2158900 h 4449429"/>
              <a:gd name="connsiteX1138" fmla="*/ 11993908 w 18982931"/>
              <a:gd name="connsiteY1138" fmla="*/ 2156799 h 4449429"/>
              <a:gd name="connsiteX1139" fmla="*/ 11998023 w 18982931"/>
              <a:gd name="connsiteY1139" fmla="*/ 2115639 h 4449429"/>
              <a:gd name="connsiteX1140" fmla="*/ 12010373 w 18982931"/>
              <a:gd name="connsiteY1140" fmla="*/ 2115639 h 4449429"/>
              <a:gd name="connsiteX1141" fmla="*/ 12014490 w 18982931"/>
              <a:gd name="connsiteY1141" fmla="*/ 2185614 h 4449429"/>
              <a:gd name="connsiteX1142" fmla="*/ 12055650 w 18982931"/>
              <a:gd name="connsiteY1142" fmla="*/ 2259703 h 4449429"/>
              <a:gd name="connsiteX1143" fmla="*/ 12109157 w 18982931"/>
              <a:gd name="connsiteY1143" fmla="*/ 2267933 h 4449429"/>
              <a:gd name="connsiteX1144" fmla="*/ 12137972 w 18982931"/>
              <a:gd name="connsiteY1144" fmla="*/ 2580753 h 4449429"/>
              <a:gd name="connsiteX1145" fmla="*/ 12150317 w 18982931"/>
              <a:gd name="connsiteY1145" fmla="*/ 2580753 h 4449429"/>
              <a:gd name="connsiteX1146" fmla="*/ 12179132 w 18982931"/>
              <a:gd name="connsiteY1146" fmla="*/ 2411992 h 4449429"/>
              <a:gd name="connsiteX1147" fmla="*/ 12207942 w 18982931"/>
              <a:gd name="connsiteY1147" fmla="*/ 2160917 h 4449429"/>
              <a:gd name="connsiteX1148" fmla="*/ 12216174 w 18982931"/>
              <a:gd name="connsiteY1148" fmla="*/ 2152686 h 4449429"/>
              <a:gd name="connsiteX1149" fmla="*/ 12331423 w 18982931"/>
              <a:gd name="connsiteY1149" fmla="*/ 2152686 h 4449429"/>
              <a:gd name="connsiteX1150" fmla="*/ 12331423 w 18982931"/>
              <a:gd name="connsiteY1150" fmla="*/ 2317327 h 4449429"/>
              <a:gd name="connsiteX1151" fmla="*/ 12496064 w 18982931"/>
              <a:gd name="connsiteY1151" fmla="*/ 2313208 h 4449429"/>
              <a:gd name="connsiteX1152" fmla="*/ 12557802 w 18982931"/>
              <a:gd name="connsiteY1152" fmla="*/ 2210310 h 4449429"/>
              <a:gd name="connsiteX1153" fmla="*/ 12566034 w 18982931"/>
              <a:gd name="connsiteY1153" fmla="*/ 2206191 h 4449429"/>
              <a:gd name="connsiteX1154" fmla="*/ 12598962 w 18982931"/>
              <a:gd name="connsiteY1154" fmla="*/ 2267933 h 4449429"/>
              <a:gd name="connsiteX1155" fmla="*/ 12607194 w 18982931"/>
              <a:gd name="connsiteY1155" fmla="*/ 2263816 h 4449429"/>
              <a:gd name="connsiteX1156" fmla="*/ 12607194 w 18982931"/>
              <a:gd name="connsiteY1156" fmla="*/ 1461193 h 4449429"/>
              <a:gd name="connsiteX1157" fmla="*/ 12677169 w 18982931"/>
              <a:gd name="connsiteY1157" fmla="*/ 1230695 h 4449429"/>
              <a:gd name="connsiteX1158" fmla="*/ 12920017 w 18982931"/>
              <a:gd name="connsiteY1158" fmla="*/ 1230695 h 4449429"/>
              <a:gd name="connsiteX1159" fmla="*/ 12948827 w 18982931"/>
              <a:gd name="connsiteY1159" fmla="*/ 1490003 h 4449429"/>
              <a:gd name="connsiteX1160" fmla="*/ 12948827 w 18982931"/>
              <a:gd name="connsiteY1160" fmla="*/ 1909838 h 4449429"/>
              <a:gd name="connsiteX1161" fmla="*/ 12948827 w 18982931"/>
              <a:gd name="connsiteY1161" fmla="*/ 1975695 h 4449429"/>
              <a:gd name="connsiteX1162" fmla="*/ 12969405 w 18982931"/>
              <a:gd name="connsiteY1162" fmla="*/ 1979812 h 4449429"/>
              <a:gd name="connsiteX1163" fmla="*/ 12989987 w 18982931"/>
              <a:gd name="connsiteY1163" fmla="*/ 1913955 h 4449429"/>
              <a:gd name="connsiteX1164" fmla="*/ 12989987 w 18982931"/>
              <a:gd name="connsiteY1164" fmla="*/ 1469425 h 4449429"/>
              <a:gd name="connsiteX1165" fmla="*/ 13064076 w 18982931"/>
              <a:gd name="connsiteY1165" fmla="*/ 1395336 h 4449429"/>
              <a:gd name="connsiteX1166" fmla="*/ 13146396 w 18982931"/>
              <a:gd name="connsiteY1166" fmla="*/ 1395336 h 4449429"/>
              <a:gd name="connsiteX1167" fmla="*/ 13146396 w 18982931"/>
              <a:gd name="connsiteY1167" fmla="*/ 1111328 h 4449429"/>
              <a:gd name="connsiteX1168" fmla="*/ 13216366 w 18982931"/>
              <a:gd name="connsiteY1168" fmla="*/ 1103096 h 4449429"/>
              <a:gd name="connsiteX1169" fmla="*/ 13228716 w 18982931"/>
              <a:gd name="connsiteY1169" fmla="*/ 1041358 h 4449429"/>
              <a:gd name="connsiteX1170" fmla="*/ 13368662 w 18982931"/>
              <a:gd name="connsiteY1170" fmla="*/ 1041358 h 4449429"/>
              <a:gd name="connsiteX1171" fmla="*/ 13368662 w 18982931"/>
              <a:gd name="connsiteY1171" fmla="*/ 687379 h 4449429"/>
              <a:gd name="connsiteX1172" fmla="*/ 13483911 w 18982931"/>
              <a:gd name="connsiteY1172" fmla="*/ 687379 h 4449429"/>
              <a:gd name="connsiteX1173" fmla="*/ 13483911 w 18982931"/>
              <a:gd name="connsiteY1173" fmla="*/ 617404 h 4449429"/>
              <a:gd name="connsiteX1174" fmla="*/ 13483911 w 18982931"/>
              <a:gd name="connsiteY1174" fmla="*/ 131714 h 4449429"/>
              <a:gd name="connsiteX1175" fmla="*/ 13541534 w 18982931"/>
              <a:gd name="connsiteY1175" fmla="*/ 74089 h 4449429"/>
              <a:gd name="connsiteX1176" fmla="*/ 13685593 w 18982931"/>
              <a:gd name="connsiteY1176" fmla="*/ 74089 h 4449429"/>
              <a:gd name="connsiteX1177" fmla="*/ 13730872 w 18982931"/>
              <a:gd name="connsiteY1177" fmla="*/ 49392 h 4449429"/>
              <a:gd name="connsiteX1178" fmla="*/ 13739104 w 18982931"/>
              <a:gd name="connsiteY1178" fmla="*/ 0 h 4449429"/>
              <a:gd name="connsiteX0" fmla="*/ 16404499 w 18982931"/>
              <a:gd name="connsiteY0" fmla="*/ 4309270 h 4449429"/>
              <a:gd name="connsiteX1" fmla="*/ 16404499 w 18982931"/>
              <a:gd name="connsiteY1" fmla="*/ 4366104 h 4449429"/>
              <a:gd name="connsiteX2" fmla="*/ 16461332 w 18982931"/>
              <a:gd name="connsiteY2" fmla="*/ 4366104 h 4449429"/>
              <a:gd name="connsiteX3" fmla="*/ 16461332 w 18982931"/>
              <a:gd name="connsiteY3" fmla="*/ 4309270 h 4449429"/>
              <a:gd name="connsiteX4" fmla="*/ 16404499 w 18982931"/>
              <a:gd name="connsiteY4" fmla="*/ 4309270 h 4449429"/>
              <a:gd name="connsiteX5" fmla="*/ 16292444 w 18982931"/>
              <a:gd name="connsiteY5" fmla="*/ 4309270 h 4449429"/>
              <a:gd name="connsiteX6" fmla="*/ 16292444 w 18982931"/>
              <a:gd name="connsiteY6" fmla="*/ 4366104 h 4449429"/>
              <a:gd name="connsiteX7" fmla="*/ 16349278 w 18982931"/>
              <a:gd name="connsiteY7" fmla="*/ 4366104 h 4449429"/>
              <a:gd name="connsiteX8" fmla="*/ 16349278 w 18982931"/>
              <a:gd name="connsiteY8" fmla="*/ 4309270 h 4449429"/>
              <a:gd name="connsiteX9" fmla="*/ 16292444 w 18982931"/>
              <a:gd name="connsiteY9" fmla="*/ 4309270 h 4449429"/>
              <a:gd name="connsiteX10" fmla="*/ 16180390 w 18982931"/>
              <a:gd name="connsiteY10" fmla="*/ 4309270 h 4449429"/>
              <a:gd name="connsiteX11" fmla="*/ 16180390 w 18982931"/>
              <a:gd name="connsiteY11" fmla="*/ 4366104 h 4449429"/>
              <a:gd name="connsiteX12" fmla="*/ 16237224 w 18982931"/>
              <a:gd name="connsiteY12" fmla="*/ 4366104 h 4449429"/>
              <a:gd name="connsiteX13" fmla="*/ 16237224 w 18982931"/>
              <a:gd name="connsiteY13" fmla="*/ 4309270 h 4449429"/>
              <a:gd name="connsiteX14" fmla="*/ 16180390 w 18982931"/>
              <a:gd name="connsiteY14" fmla="*/ 4309270 h 4449429"/>
              <a:gd name="connsiteX15" fmla="*/ 2813944 w 18982931"/>
              <a:gd name="connsiteY15" fmla="*/ 4309269 h 4449429"/>
              <a:gd name="connsiteX16" fmla="*/ 2813944 w 18982931"/>
              <a:gd name="connsiteY16" fmla="*/ 4366102 h 4449429"/>
              <a:gd name="connsiteX17" fmla="*/ 2870780 w 18982931"/>
              <a:gd name="connsiteY17" fmla="*/ 4366102 h 4449429"/>
              <a:gd name="connsiteX18" fmla="*/ 2870780 w 18982931"/>
              <a:gd name="connsiteY18" fmla="*/ 4309269 h 4449429"/>
              <a:gd name="connsiteX19" fmla="*/ 2813944 w 18982931"/>
              <a:gd name="connsiteY19" fmla="*/ 4309269 h 4449429"/>
              <a:gd name="connsiteX20" fmla="*/ 2701890 w 18982931"/>
              <a:gd name="connsiteY20" fmla="*/ 4309269 h 4449429"/>
              <a:gd name="connsiteX21" fmla="*/ 2701890 w 18982931"/>
              <a:gd name="connsiteY21" fmla="*/ 4366102 h 4449429"/>
              <a:gd name="connsiteX22" fmla="*/ 2758723 w 18982931"/>
              <a:gd name="connsiteY22" fmla="*/ 4366102 h 4449429"/>
              <a:gd name="connsiteX23" fmla="*/ 2758723 w 18982931"/>
              <a:gd name="connsiteY23" fmla="*/ 4309269 h 4449429"/>
              <a:gd name="connsiteX24" fmla="*/ 2701890 w 18982931"/>
              <a:gd name="connsiteY24" fmla="*/ 4309269 h 4449429"/>
              <a:gd name="connsiteX25" fmla="*/ 2589843 w 18982931"/>
              <a:gd name="connsiteY25" fmla="*/ 4309269 h 4449429"/>
              <a:gd name="connsiteX26" fmla="*/ 2589843 w 18982931"/>
              <a:gd name="connsiteY26" fmla="*/ 4366102 h 4449429"/>
              <a:gd name="connsiteX27" fmla="*/ 2646669 w 18982931"/>
              <a:gd name="connsiteY27" fmla="*/ 4366102 h 4449429"/>
              <a:gd name="connsiteX28" fmla="*/ 2646669 w 18982931"/>
              <a:gd name="connsiteY28" fmla="*/ 4309269 h 4449429"/>
              <a:gd name="connsiteX29" fmla="*/ 2589843 w 18982931"/>
              <a:gd name="connsiteY29" fmla="*/ 4309269 h 4449429"/>
              <a:gd name="connsiteX30" fmla="*/ 16404499 w 18982931"/>
              <a:gd name="connsiteY30" fmla="*/ 4163982 h 4449429"/>
              <a:gd name="connsiteX31" fmla="*/ 16404499 w 18982931"/>
              <a:gd name="connsiteY31" fmla="*/ 4220816 h 4449429"/>
              <a:gd name="connsiteX32" fmla="*/ 16461332 w 18982931"/>
              <a:gd name="connsiteY32" fmla="*/ 4220816 h 4449429"/>
              <a:gd name="connsiteX33" fmla="*/ 16461332 w 18982931"/>
              <a:gd name="connsiteY33" fmla="*/ 4163982 h 4449429"/>
              <a:gd name="connsiteX34" fmla="*/ 16404499 w 18982931"/>
              <a:gd name="connsiteY34" fmla="*/ 4163982 h 4449429"/>
              <a:gd name="connsiteX35" fmla="*/ 16292444 w 18982931"/>
              <a:gd name="connsiteY35" fmla="*/ 4163982 h 4449429"/>
              <a:gd name="connsiteX36" fmla="*/ 16292444 w 18982931"/>
              <a:gd name="connsiteY36" fmla="*/ 4220816 h 4449429"/>
              <a:gd name="connsiteX37" fmla="*/ 16349278 w 18982931"/>
              <a:gd name="connsiteY37" fmla="*/ 4220816 h 4449429"/>
              <a:gd name="connsiteX38" fmla="*/ 16349278 w 18982931"/>
              <a:gd name="connsiteY38" fmla="*/ 4163982 h 4449429"/>
              <a:gd name="connsiteX39" fmla="*/ 16292444 w 18982931"/>
              <a:gd name="connsiteY39" fmla="*/ 4163982 h 4449429"/>
              <a:gd name="connsiteX40" fmla="*/ 16180390 w 18982931"/>
              <a:gd name="connsiteY40" fmla="*/ 4163982 h 4449429"/>
              <a:gd name="connsiteX41" fmla="*/ 16180390 w 18982931"/>
              <a:gd name="connsiteY41" fmla="*/ 4220816 h 4449429"/>
              <a:gd name="connsiteX42" fmla="*/ 16237224 w 18982931"/>
              <a:gd name="connsiteY42" fmla="*/ 4220816 h 4449429"/>
              <a:gd name="connsiteX43" fmla="*/ 16237224 w 18982931"/>
              <a:gd name="connsiteY43" fmla="*/ 4163982 h 4449429"/>
              <a:gd name="connsiteX44" fmla="*/ 16180390 w 18982931"/>
              <a:gd name="connsiteY44" fmla="*/ 4163982 h 4449429"/>
              <a:gd name="connsiteX45" fmla="*/ 2813944 w 18982931"/>
              <a:gd name="connsiteY45" fmla="*/ 4163981 h 4449429"/>
              <a:gd name="connsiteX46" fmla="*/ 2813944 w 18982931"/>
              <a:gd name="connsiteY46" fmla="*/ 4220814 h 4449429"/>
              <a:gd name="connsiteX47" fmla="*/ 2870780 w 18982931"/>
              <a:gd name="connsiteY47" fmla="*/ 4220814 h 4449429"/>
              <a:gd name="connsiteX48" fmla="*/ 2870780 w 18982931"/>
              <a:gd name="connsiteY48" fmla="*/ 4163981 h 4449429"/>
              <a:gd name="connsiteX49" fmla="*/ 2813944 w 18982931"/>
              <a:gd name="connsiteY49" fmla="*/ 4163981 h 4449429"/>
              <a:gd name="connsiteX50" fmla="*/ 2701890 w 18982931"/>
              <a:gd name="connsiteY50" fmla="*/ 4163981 h 4449429"/>
              <a:gd name="connsiteX51" fmla="*/ 2701890 w 18982931"/>
              <a:gd name="connsiteY51" fmla="*/ 4220814 h 4449429"/>
              <a:gd name="connsiteX52" fmla="*/ 2758723 w 18982931"/>
              <a:gd name="connsiteY52" fmla="*/ 4220814 h 4449429"/>
              <a:gd name="connsiteX53" fmla="*/ 2758723 w 18982931"/>
              <a:gd name="connsiteY53" fmla="*/ 4163981 h 4449429"/>
              <a:gd name="connsiteX54" fmla="*/ 2701890 w 18982931"/>
              <a:gd name="connsiteY54" fmla="*/ 4163981 h 4449429"/>
              <a:gd name="connsiteX55" fmla="*/ 2589843 w 18982931"/>
              <a:gd name="connsiteY55" fmla="*/ 4163981 h 4449429"/>
              <a:gd name="connsiteX56" fmla="*/ 2589843 w 18982931"/>
              <a:gd name="connsiteY56" fmla="*/ 4220814 h 4449429"/>
              <a:gd name="connsiteX57" fmla="*/ 2646669 w 18982931"/>
              <a:gd name="connsiteY57" fmla="*/ 4220814 h 4449429"/>
              <a:gd name="connsiteX58" fmla="*/ 2646669 w 18982931"/>
              <a:gd name="connsiteY58" fmla="*/ 4163981 h 4449429"/>
              <a:gd name="connsiteX59" fmla="*/ 2589843 w 18982931"/>
              <a:gd name="connsiteY59" fmla="*/ 4163981 h 4449429"/>
              <a:gd name="connsiteX60" fmla="*/ 9851983 w 18982931"/>
              <a:gd name="connsiteY60" fmla="*/ 4073253 h 4449429"/>
              <a:gd name="connsiteX61" fmla="*/ 9851983 w 18982931"/>
              <a:gd name="connsiteY61" fmla="*/ 4282100 h 4449429"/>
              <a:gd name="connsiteX62" fmla="*/ 9897683 w 18982931"/>
              <a:gd name="connsiteY62" fmla="*/ 4282100 h 4449429"/>
              <a:gd name="connsiteX63" fmla="*/ 9897683 w 18982931"/>
              <a:gd name="connsiteY63" fmla="*/ 4073253 h 4449429"/>
              <a:gd name="connsiteX64" fmla="*/ 9851983 w 18982931"/>
              <a:gd name="connsiteY64" fmla="*/ 4073253 h 4449429"/>
              <a:gd name="connsiteX65" fmla="*/ 9760354 w 18982931"/>
              <a:gd name="connsiteY65" fmla="*/ 4073253 h 4449429"/>
              <a:gd name="connsiteX66" fmla="*/ 9760354 w 18982931"/>
              <a:gd name="connsiteY66" fmla="*/ 4282100 h 4449429"/>
              <a:gd name="connsiteX67" fmla="*/ 9806054 w 18982931"/>
              <a:gd name="connsiteY67" fmla="*/ 4282100 h 4449429"/>
              <a:gd name="connsiteX68" fmla="*/ 9806054 w 18982931"/>
              <a:gd name="connsiteY68" fmla="*/ 4073253 h 4449429"/>
              <a:gd name="connsiteX69" fmla="*/ 9760354 w 18982931"/>
              <a:gd name="connsiteY69" fmla="*/ 4073253 h 4449429"/>
              <a:gd name="connsiteX70" fmla="*/ 9668723 w 18982931"/>
              <a:gd name="connsiteY70" fmla="*/ 4073253 h 4449429"/>
              <a:gd name="connsiteX71" fmla="*/ 9668723 w 18982931"/>
              <a:gd name="connsiteY71" fmla="*/ 4282100 h 4449429"/>
              <a:gd name="connsiteX72" fmla="*/ 9714423 w 18982931"/>
              <a:gd name="connsiteY72" fmla="*/ 4282100 h 4449429"/>
              <a:gd name="connsiteX73" fmla="*/ 9714423 w 18982931"/>
              <a:gd name="connsiteY73" fmla="*/ 4073253 h 4449429"/>
              <a:gd name="connsiteX74" fmla="*/ 9668723 w 18982931"/>
              <a:gd name="connsiteY74" fmla="*/ 4073253 h 4449429"/>
              <a:gd name="connsiteX75" fmla="*/ 9577094 w 18982931"/>
              <a:gd name="connsiteY75" fmla="*/ 4073253 h 4449429"/>
              <a:gd name="connsiteX76" fmla="*/ 9577094 w 18982931"/>
              <a:gd name="connsiteY76" fmla="*/ 4282100 h 4449429"/>
              <a:gd name="connsiteX77" fmla="*/ 9622794 w 18982931"/>
              <a:gd name="connsiteY77" fmla="*/ 4282100 h 4449429"/>
              <a:gd name="connsiteX78" fmla="*/ 9622794 w 18982931"/>
              <a:gd name="connsiteY78" fmla="*/ 4073253 h 4449429"/>
              <a:gd name="connsiteX79" fmla="*/ 9577094 w 18982931"/>
              <a:gd name="connsiteY79" fmla="*/ 4073253 h 4449429"/>
              <a:gd name="connsiteX80" fmla="*/ 9485470 w 18982931"/>
              <a:gd name="connsiteY80" fmla="*/ 4073253 h 4449429"/>
              <a:gd name="connsiteX81" fmla="*/ 9485470 w 18982931"/>
              <a:gd name="connsiteY81" fmla="*/ 4282100 h 4449429"/>
              <a:gd name="connsiteX82" fmla="*/ 9531165 w 18982931"/>
              <a:gd name="connsiteY82" fmla="*/ 4282100 h 4449429"/>
              <a:gd name="connsiteX83" fmla="*/ 9531165 w 18982931"/>
              <a:gd name="connsiteY83" fmla="*/ 4073253 h 4449429"/>
              <a:gd name="connsiteX84" fmla="*/ 9485470 w 18982931"/>
              <a:gd name="connsiteY84" fmla="*/ 4073253 h 4449429"/>
              <a:gd name="connsiteX85" fmla="*/ 9393836 w 18982931"/>
              <a:gd name="connsiteY85" fmla="*/ 4073253 h 4449429"/>
              <a:gd name="connsiteX86" fmla="*/ 9393836 w 18982931"/>
              <a:gd name="connsiteY86" fmla="*/ 4282100 h 4449429"/>
              <a:gd name="connsiteX87" fmla="*/ 9439536 w 18982931"/>
              <a:gd name="connsiteY87" fmla="*/ 4282100 h 4449429"/>
              <a:gd name="connsiteX88" fmla="*/ 9439536 w 18982931"/>
              <a:gd name="connsiteY88" fmla="*/ 4073253 h 4449429"/>
              <a:gd name="connsiteX89" fmla="*/ 9393836 w 18982931"/>
              <a:gd name="connsiteY89" fmla="*/ 4073253 h 4449429"/>
              <a:gd name="connsiteX90" fmla="*/ 9302203 w 18982931"/>
              <a:gd name="connsiteY90" fmla="*/ 4073253 h 4449429"/>
              <a:gd name="connsiteX91" fmla="*/ 9302203 w 18982931"/>
              <a:gd name="connsiteY91" fmla="*/ 4282100 h 4449429"/>
              <a:gd name="connsiteX92" fmla="*/ 9347904 w 18982931"/>
              <a:gd name="connsiteY92" fmla="*/ 4282100 h 4449429"/>
              <a:gd name="connsiteX93" fmla="*/ 9347904 w 18982931"/>
              <a:gd name="connsiteY93" fmla="*/ 4073253 h 4449429"/>
              <a:gd name="connsiteX94" fmla="*/ 9302203 w 18982931"/>
              <a:gd name="connsiteY94" fmla="*/ 4073253 h 4449429"/>
              <a:gd name="connsiteX95" fmla="*/ 16404499 w 18982931"/>
              <a:gd name="connsiteY95" fmla="*/ 4018694 h 4449429"/>
              <a:gd name="connsiteX96" fmla="*/ 16404499 w 18982931"/>
              <a:gd name="connsiteY96" fmla="*/ 4075528 h 4449429"/>
              <a:gd name="connsiteX97" fmla="*/ 16461332 w 18982931"/>
              <a:gd name="connsiteY97" fmla="*/ 4075528 h 4449429"/>
              <a:gd name="connsiteX98" fmla="*/ 16461332 w 18982931"/>
              <a:gd name="connsiteY98" fmla="*/ 4018694 h 4449429"/>
              <a:gd name="connsiteX99" fmla="*/ 16404499 w 18982931"/>
              <a:gd name="connsiteY99" fmla="*/ 4018694 h 4449429"/>
              <a:gd name="connsiteX100" fmla="*/ 16292444 w 18982931"/>
              <a:gd name="connsiteY100" fmla="*/ 4018694 h 4449429"/>
              <a:gd name="connsiteX101" fmla="*/ 16292444 w 18982931"/>
              <a:gd name="connsiteY101" fmla="*/ 4075528 h 4449429"/>
              <a:gd name="connsiteX102" fmla="*/ 16349278 w 18982931"/>
              <a:gd name="connsiteY102" fmla="*/ 4075528 h 4449429"/>
              <a:gd name="connsiteX103" fmla="*/ 16349278 w 18982931"/>
              <a:gd name="connsiteY103" fmla="*/ 4018694 h 4449429"/>
              <a:gd name="connsiteX104" fmla="*/ 16292444 w 18982931"/>
              <a:gd name="connsiteY104" fmla="*/ 4018694 h 4449429"/>
              <a:gd name="connsiteX105" fmla="*/ 16180390 w 18982931"/>
              <a:gd name="connsiteY105" fmla="*/ 4018694 h 4449429"/>
              <a:gd name="connsiteX106" fmla="*/ 16180390 w 18982931"/>
              <a:gd name="connsiteY106" fmla="*/ 4075528 h 4449429"/>
              <a:gd name="connsiteX107" fmla="*/ 16237224 w 18982931"/>
              <a:gd name="connsiteY107" fmla="*/ 4075528 h 4449429"/>
              <a:gd name="connsiteX108" fmla="*/ 16237224 w 18982931"/>
              <a:gd name="connsiteY108" fmla="*/ 4018694 h 4449429"/>
              <a:gd name="connsiteX109" fmla="*/ 16180390 w 18982931"/>
              <a:gd name="connsiteY109" fmla="*/ 4018694 h 4449429"/>
              <a:gd name="connsiteX110" fmla="*/ 2813944 w 18982931"/>
              <a:gd name="connsiteY110" fmla="*/ 4018692 h 4449429"/>
              <a:gd name="connsiteX111" fmla="*/ 2813944 w 18982931"/>
              <a:gd name="connsiteY111" fmla="*/ 4075526 h 4449429"/>
              <a:gd name="connsiteX112" fmla="*/ 2870780 w 18982931"/>
              <a:gd name="connsiteY112" fmla="*/ 4075526 h 4449429"/>
              <a:gd name="connsiteX113" fmla="*/ 2870780 w 18982931"/>
              <a:gd name="connsiteY113" fmla="*/ 4018692 h 4449429"/>
              <a:gd name="connsiteX114" fmla="*/ 2813944 w 18982931"/>
              <a:gd name="connsiteY114" fmla="*/ 4018692 h 4449429"/>
              <a:gd name="connsiteX115" fmla="*/ 2701890 w 18982931"/>
              <a:gd name="connsiteY115" fmla="*/ 4018692 h 4449429"/>
              <a:gd name="connsiteX116" fmla="*/ 2701890 w 18982931"/>
              <a:gd name="connsiteY116" fmla="*/ 4075526 h 4449429"/>
              <a:gd name="connsiteX117" fmla="*/ 2758723 w 18982931"/>
              <a:gd name="connsiteY117" fmla="*/ 4075526 h 4449429"/>
              <a:gd name="connsiteX118" fmla="*/ 2758723 w 18982931"/>
              <a:gd name="connsiteY118" fmla="*/ 4018692 h 4449429"/>
              <a:gd name="connsiteX119" fmla="*/ 2701890 w 18982931"/>
              <a:gd name="connsiteY119" fmla="*/ 4018692 h 4449429"/>
              <a:gd name="connsiteX120" fmla="*/ 2589843 w 18982931"/>
              <a:gd name="connsiteY120" fmla="*/ 4018692 h 4449429"/>
              <a:gd name="connsiteX121" fmla="*/ 2589843 w 18982931"/>
              <a:gd name="connsiteY121" fmla="*/ 4075526 h 4449429"/>
              <a:gd name="connsiteX122" fmla="*/ 2646669 w 18982931"/>
              <a:gd name="connsiteY122" fmla="*/ 4075526 h 4449429"/>
              <a:gd name="connsiteX123" fmla="*/ 2646669 w 18982931"/>
              <a:gd name="connsiteY123" fmla="*/ 4018692 h 4449429"/>
              <a:gd name="connsiteX124" fmla="*/ 2589843 w 18982931"/>
              <a:gd name="connsiteY124" fmla="*/ 4018692 h 4449429"/>
              <a:gd name="connsiteX125" fmla="*/ 16404499 w 18982931"/>
              <a:gd name="connsiteY125" fmla="*/ 3873406 h 4449429"/>
              <a:gd name="connsiteX126" fmla="*/ 16404499 w 18982931"/>
              <a:gd name="connsiteY126" fmla="*/ 3930240 h 4449429"/>
              <a:gd name="connsiteX127" fmla="*/ 16461332 w 18982931"/>
              <a:gd name="connsiteY127" fmla="*/ 3930240 h 4449429"/>
              <a:gd name="connsiteX128" fmla="*/ 16461332 w 18982931"/>
              <a:gd name="connsiteY128" fmla="*/ 3873406 h 4449429"/>
              <a:gd name="connsiteX129" fmla="*/ 16404499 w 18982931"/>
              <a:gd name="connsiteY129" fmla="*/ 3873406 h 4449429"/>
              <a:gd name="connsiteX130" fmla="*/ 16292444 w 18982931"/>
              <a:gd name="connsiteY130" fmla="*/ 3873406 h 4449429"/>
              <a:gd name="connsiteX131" fmla="*/ 16292444 w 18982931"/>
              <a:gd name="connsiteY131" fmla="*/ 3930240 h 4449429"/>
              <a:gd name="connsiteX132" fmla="*/ 16349278 w 18982931"/>
              <a:gd name="connsiteY132" fmla="*/ 3930240 h 4449429"/>
              <a:gd name="connsiteX133" fmla="*/ 16349278 w 18982931"/>
              <a:gd name="connsiteY133" fmla="*/ 3873406 h 4449429"/>
              <a:gd name="connsiteX134" fmla="*/ 16292444 w 18982931"/>
              <a:gd name="connsiteY134" fmla="*/ 3873406 h 4449429"/>
              <a:gd name="connsiteX135" fmla="*/ 16180390 w 18982931"/>
              <a:gd name="connsiteY135" fmla="*/ 3873406 h 4449429"/>
              <a:gd name="connsiteX136" fmla="*/ 16180390 w 18982931"/>
              <a:gd name="connsiteY136" fmla="*/ 3930240 h 4449429"/>
              <a:gd name="connsiteX137" fmla="*/ 16237224 w 18982931"/>
              <a:gd name="connsiteY137" fmla="*/ 3930240 h 4449429"/>
              <a:gd name="connsiteX138" fmla="*/ 16237224 w 18982931"/>
              <a:gd name="connsiteY138" fmla="*/ 3873406 h 4449429"/>
              <a:gd name="connsiteX139" fmla="*/ 16180390 w 18982931"/>
              <a:gd name="connsiteY139" fmla="*/ 3873406 h 4449429"/>
              <a:gd name="connsiteX140" fmla="*/ 2813944 w 18982931"/>
              <a:gd name="connsiteY140" fmla="*/ 3873404 h 4449429"/>
              <a:gd name="connsiteX141" fmla="*/ 2813944 w 18982931"/>
              <a:gd name="connsiteY141" fmla="*/ 3930238 h 4449429"/>
              <a:gd name="connsiteX142" fmla="*/ 2870780 w 18982931"/>
              <a:gd name="connsiteY142" fmla="*/ 3930238 h 4449429"/>
              <a:gd name="connsiteX143" fmla="*/ 2870780 w 18982931"/>
              <a:gd name="connsiteY143" fmla="*/ 3873404 h 4449429"/>
              <a:gd name="connsiteX144" fmla="*/ 2813944 w 18982931"/>
              <a:gd name="connsiteY144" fmla="*/ 3873404 h 4449429"/>
              <a:gd name="connsiteX145" fmla="*/ 2701890 w 18982931"/>
              <a:gd name="connsiteY145" fmla="*/ 3873404 h 4449429"/>
              <a:gd name="connsiteX146" fmla="*/ 2701890 w 18982931"/>
              <a:gd name="connsiteY146" fmla="*/ 3930238 h 4449429"/>
              <a:gd name="connsiteX147" fmla="*/ 2758723 w 18982931"/>
              <a:gd name="connsiteY147" fmla="*/ 3930238 h 4449429"/>
              <a:gd name="connsiteX148" fmla="*/ 2758723 w 18982931"/>
              <a:gd name="connsiteY148" fmla="*/ 3873404 h 4449429"/>
              <a:gd name="connsiteX149" fmla="*/ 2701890 w 18982931"/>
              <a:gd name="connsiteY149" fmla="*/ 3873404 h 4449429"/>
              <a:gd name="connsiteX150" fmla="*/ 2589843 w 18982931"/>
              <a:gd name="connsiteY150" fmla="*/ 3873404 h 4449429"/>
              <a:gd name="connsiteX151" fmla="*/ 2589843 w 18982931"/>
              <a:gd name="connsiteY151" fmla="*/ 3930238 h 4449429"/>
              <a:gd name="connsiteX152" fmla="*/ 2646669 w 18982931"/>
              <a:gd name="connsiteY152" fmla="*/ 3930238 h 4449429"/>
              <a:gd name="connsiteX153" fmla="*/ 2646669 w 18982931"/>
              <a:gd name="connsiteY153" fmla="*/ 3873404 h 4449429"/>
              <a:gd name="connsiteX154" fmla="*/ 2589843 w 18982931"/>
              <a:gd name="connsiteY154" fmla="*/ 3873404 h 4449429"/>
              <a:gd name="connsiteX155" fmla="*/ 17351339 w 18982931"/>
              <a:gd name="connsiteY155" fmla="*/ 3769299 h 4449429"/>
              <a:gd name="connsiteX156" fmla="*/ 17351339 w 18982931"/>
              <a:gd name="connsiteY156" fmla="*/ 3815000 h 4449429"/>
              <a:gd name="connsiteX157" fmla="*/ 17560187 w 18982931"/>
              <a:gd name="connsiteY157" fmla="*/ 3815000 h 4449429"/>
              <a:gd name="connsiteX158" fmla="*/ 17560187 w 18982931"/>
              <a:gd name="connsiteY158" fmla="*/ 3769299 h 4449429"/>
              <a:gd name="connsiteX159" fmla="*/ 17351339 w 18982931"/>
              <a:gd name="connsiteY159" fmla="*/ 3769299 h 4449429"/>
              <a:gd name="connsiteX160" fmla="*/ 16404499 w 18982931"/>
              <a:gd name="connsiteY160" fmla="*/ 3728118 h 4449429"/>
              <a:gd name="connsiteX161" fmla="*/ 16404499 w 18982931"/>
              <a:gd name="connsiteY161" fmla="*/ 3784951 h 4449429"/>
              <a:gd name="connsiteX162" fmla="*/ 16461332 w 18982931"/>
              <a:gd name="connsiteY162" fmla="*/ 3784951 h 4449429"/>
              <a:gd name="connsiteX163" fmla="*/ 16461332 w 18982931"/>
              <a:gd name="connsiteY163" fmla="*/ 3728118 h 4449429"/>
              <a:gd name="connsiteX164" fmla="*/ 16404499 w 18982931"/>
              <a:gd name="connsiteY164" fmla="*/ 3728118 h 4449429"/>
              <a:gd name="connsiteX165" fmla="*/ 16292444 w 18982931"/>
              <a:gd name="connsiteY165" fmla="*/ 3728118 h 4449429"/>
              <a:gd name="connsiteX166" fmla="*/ 16292444 w 18982931"/>
              <a:gd name="connsiteY166" fmla="*/ 3784951 h 4449429"/>
              <a:gd name="connsiteX167" fmla="*/ 16349278 w 18982931"/>
              <a:gd name="connsiteY167" fmla="*/ 3784951 h 4449429"/>
              <a:gd name="connsiteX168" fmla="*/ 16349278 w 18982931"/>
              <a:gd name="connsiteY168" fmla="*/ 3728118 h 4449429"/>
              <a:gd name="connsiteX169" fmla="*/ 16292444 w 18982931"/>
              <a:gd name="connsiteY169" fmla="*/ 3728118 h 4449429"/>
              <a:gd name="connsiteX170" fmla="*/ 16180390 w 18982931"/>
              <a:gd name="connsiteY170" fmla="*/ 3728118 h 4449429"/>
              <a:gd name="connsiteX171" fmla="*/ 16180390 w 18982931"/>
              <a:gd name="connsiteY171" fmla="*/ 3784951 h 4449429"/>
              <a:gd name="connsiteX172" fmla="*/ 16237224 w 18982931"/>
              <a:gd name="connsiteY172" fmla="*/ 3784951 h 4449429"/>
              <a:gd name="connsiteX173" fmla="*/ 16237224 w 18982931"/>
              <a:gd name="connsiteY173" fmla="*/ 3728118 h 4449429"/>
              <a:gd name="connsiteX174" fmla="*/ 16180390 w 18982931"/>
              <a:gd name="connsiteY174" fmla="*/ 3728118 h 4449429"/>
              <a:gd name="connsiteX175" fmla="*/ 2813944 w 18982931"/>
              <a:gd name="connsiteY175" fmla="*/ 3728116 h 4449429"/>
              <a:gd name="connsiteX176" fmla="*/ 2813944 w 18982931"/>
              <a:gd name="connsiteY176" fmla="*/ 3784950 h 4449429"/>
              <a:gd name="connsiteX177" fmla="*/ 2870780 w 18982931"/>
              <a:gd name="connsiteY177" fmla="*/ 3784950 h 4449429"/>
              <a:gd name="connsiteX178" fmla="*/ 2870780 w 18982931"/>
              <a:gd name="connsiteY178" fmla="*/ 3728116 h 4449429"/>
              <a:gd name="connsiteX179" fmla="*/ 2813944 w 18982931"/>
              <a:gd name="connsiteY179" fmla="*/ 3728116 h 4449429"/>
              <a:gd name="connsiteX180" fmla="*/ 2701891 w 18982931"/>
              <a:gd name="connsiteY180" fmla="*/ 3728116 h 4449429"/>
              <a:gd name="connsiteX181" fmla="*/ 2701891 w 18982931"/>
              <a:gd name="connsiteY181" fmla="*/ 3784950 h 4449429"/>
              <a:gd name="connsiteX182" fmla="*/ 2758730 w 18982931"/>
              <a:gd name="connsiteY182" fmla="*/ 3784950 h 4449429"/>
              <a:gd name="connsiteX183" fmla="*/ 2758730 w 18982931"/>
              <a:gd name="connsiteY183" fmla="*/ 3728116 h 4449429"/>
              <a:gd name="connsiteX184" fmla="*/ 2701891 w 18982931"/>
              <a:gd name="connsiteY184" fmla="*/ 3728116 h 4449429"/>
              <a:gd name="connsiteX185" fmla="*/ 2589845 w 18982931"/>
              <a:gd name="connsiteY185" fmla="*/ 3728116 h 4449429"/>
              <a:gd name="connsiteX186" fmla="*/ 2589845 w 18982931"/>
              <a:gd name="connsiteY186" fmla="*/ 3784950 h 4449429"/>
              <a:gd name="connsiteX187" fmla="*/ 2646671 w 18982931"/>
              <a:gd name="connsiteY187" fmla="*/ 3784950 h 4449429"/>
              <a:gd name="connsiteX188" fmla="*/ 2646671 w 18982931"/>
              <a:gd name="connsiteY188" fmla="*/ 3728116 h 4449429"/>
              <a:gd name="connsiteX189" fmla="*/ 2589845 w 18982931"/>
              <a:gd name="connsiteY189" fmla="*/ 3728116 h 4449429"/>
              <a:gd name="connsiteX190" fmla="*/ 17351339 w 18982931"/>
              <a:gd name="connsiteY190" fmla="*/ 3677667 h 4449429"/>
              <a:gd name="connsiteX191" fmla="*/ 17351339 w 18982931"/>
              <a:gd name="connsiteY191" fmla="*/ 3723368 h 4449429"/>
              <a:gd name="connsiteX192" fmla="*/ 17560187 w 18982931"/>
              <a:gd name="connsiteY192" fmla="*/ 3723368 h 4449429"/>
              <a:gd name="connsiteX193" fmla="*/ 17560187 w 18982931"/>
              <a:gd name="connsiteY193" fmla="*/ 3677667 h 4449429"/>
              <a:gd name="connsiteX194" fmla="*/ 17351339 w 18982931"/>
              <a:gd name="connsiteY194" fmla="*/ 3677667 h 4449429"/>
              <a:gd name="connsiteX195" fmla="*/ 12612246 w 18982931"/>
              <a:gd name="connsiteY195" fmla="*/ 3645952 h 4449429"/>
              <a:gd name="connsiteX196" fmla="*/ 12612246 w 18982931"/>
              <a:gd name="connsiteY196" fmla="*/ 3702785 h 4449429"/>
              <a:gd name="connsiteX197" fmla="*/ 12669079 w 18982931"/>
              <a:gd name="connsiteY197" fmla="*/ 3702785 h 4449429"/>
              <a:gd name="connsiteX198" fmla="*/ 12669079 w 18982931"/>
              <a:gd name="connsiteY198" fmla="*/ 3645952 h 4449429"/>
              <a:gd name="connsiteX199" fmla="*/ 12612246 w 18982931"/>
              <a:gd name="connsiteY199" fmla="*/ 3645952 h 4449429"/>
              <a:gd name="connsiteX200" fmla="*/ 12500191 w 18982931"/>
              <a:gd name="connsiteY200" fmla="*/ 3645952 h 4449429"/>
              <a:gd name="connsiteX201" fmla="*/ 12500191 w 18982931"/>
              <a:gd name="connsiteY201" fmla="*/ 3702785 h 4449429"/>
              <a:gd name="connsiteX202" fmla="*/ 12557025 w 18982931"/>
              <a:gd name="connsiteY202" fmla="*/ 3702785 h 4449429"/>
              <a:gd name="connsiteX203" fmla="*/ 12557025 w 18982931"/>
              <a:gd name="connsiteY203" fmla="*/ 3645952 h 4449429"/>
              <a:gd name="connsiteX204" fmla="*/ 12500191 w 18982931"/>
              <a:gd name="connsiteY204" fmla="*/ 3645952 h 4449429"/>
              <a:gd name="connsiteX205" fmla="*/ 12388137 w 18982931"/>
              <a:gd name="connsiteY205" fmla="*/ 3645952 h 4449429"/>
              <a:gd name="connsiteX206" fmla="*/ 12388137 w 18982931"/>
              <a:gd name="connsiteY206" fmla="*/ 3702785 h 4449429"/>
              <a:gd name="connsiteX207" fmla="*/ 12444971 w 18982931"/>
              <a:gd name="connsiteY207" fmla="*/ 3702785 h 4449429"/>
              <a:gd name="connsiteX208" fmla="*/ 12444971 w 18982931"/>
              <a:gd name="connsiteY208" fmla="*/ 3645952 h 4449429"/>
              <a:gd name="connsiteX209" fmla="*/ 12388137 w 18982931"/>
              <a:gd name="connsiteY209" fmla="*/ 3645952 h 4449429"/>
              <a:gd name="connsiteX210" fmla="*/ 17351339 w 18982931"/>
              <a:gd name="connsiteY210" fmla="*/ 3586038 h 4449429"/>
              <a:gd name="connsiteX211" fmla="*/ 17351339 w 18982931"/>
              <a:gd name="connsiteY211" fmla="*/ 3631739 h 4449429"/>
              <a:gd name="connsiteX212" fmla="*/ 17560187 w 18982931"/>
              <a:gd name="connsiteY212" fmla="*/ 3631739 h 4449429"/>
              <a:gd name="connsiteX213" fmla="*/ 17560187 w 18982931"/>
              <a:gd name="connsiteY213" fmla="*/ 3586038 h 4449429"/>
              <a:gd name="connsiteX214" fmla="*/ 17351339 w 18982931"/>
              <a:gd name="connsiteY214" fmla="*/ 3586038 h 4449429"/>
              <a:gd name="connsiteX215" fmla="*/ 16404499 w 18982931"/>
              <a:gd name="connsiteY215" fmla="*/ 3582830 h 4449429"/>
              <a:gd name="connsiteX216" fmla="*/ 16404499 w 18982931"/>
              <a:gd name="connsiteY216" fmla="*/ 3639663 h 4449429"/>
              <a:gd name="connsiteX217" fmla="*/ 16461332 w 18982931"/>
              <a:gd name="connsiteY217" fmla="*/ 3639663 h 4449429"/>
              <a:gd name="connsiteX218" fmla="*/ 16461332 w 18982931"/>
              <a:gd name="connsiteY218" fmla="*/ 3582830 h 4449429"/>
              <a:gd name="connsiteX219" fmla="*/ 16404499 w 18982931"/>
              <a:gd name="connsiteY219" fmla="*/ 3582830 h 4449429"/>
              <a:gd name="connsiteX220" fmla="*/ 16292444 w 18982931"/>
              <a:gd name="connsiteY220" fmla="*/ 3582830 h 4449429"/>
              <a:gd name="connsiteX221" fmla="*/ 16292444 w 18982931"/>
              <a:gd name="connsiteY221" fmla="*/ 3639663 h 4449429"/>
              <a:gd name="connsiteX222" fmla="*/ 16349278 w 18982931"/>
              <a:gd name="connsiteY222" fmla="*/ 3639663 h 4449429"/>
              <a:gd name="connsiteX223" fmla="*/ 16349278 w 18982931"/>
              <a:gd name="connsiteY223" fmla="*/ 3582830 h 4449429"/>
              <a:gd name="connsiteX224" fmla="*/ 16292444 w 18982931"/>
              <a:gd name="connsiteY224" fmla="*/ 3582830 h 4449429"/>
              <a:gd name="connsiteX225" fmla="*/ 16180390 w 18982931"/>
              <a:gd name="connsiteY225" fmla="*/ 3582830 h 4449429"/>
              <a:gd name="connsiteX226" fmla="*/ 16180390 w 18982931"/>
              <a:gd name="connsiteY226" fmla="*/ 3639663 h 4449429"/>
              <a:gd name="connsiteX227" fmla="*/ 16237224 w 18982931"/>
              <a:gd name="connsiteY227" fmla="*/ 3639663 h 4449429"/>
              <a:gd name="connsiteX228" fmla="*/ 16237224 w 18982931"/>
              <a:gd name="connsiteY228" fmla="*/ 3582830 h 4449429"/>
              <a:gd name="connsiteX229" fmla="*/ 16180390 w 18982931"/>
              <a:gd name="connsiteY229" fmla="*/ 3582830 h 4449429"/>
              <a:gd name="connsiteX230" fmla="*/ 2813944 w 18982931"/>
              <a:gd name="connsiteY230" fmla="*/ 3582828 h 4449429"/>
              <a:gd name="connsiteX231" fmla="*/ 2813944 w 18982931"/>
              <a:gd name="connsiteY231" fmla="*/ 3639662 h 4449429"/>
              <a:gd name="connsiteX232" fmla="*/ 2870780 w 18982931"/>
              <a:gd name="connsiteY232" fmla="*/ 3639662 h 4449429"/>
              <a:gd name="connsiteX233" fmla="*/ 2870780 w 18982931"/>
              <a:gd name="connsiteY233" fmla="*/ 3582828 h 4449429"/>
              <a:gd name="connsiteX234" fmla="*/ 2813944 w 18982931"/>
              <a:gd name="connsiteY234" fmla="*/ 3582828 h 4449429"/>
              <a:gd name="connsiteX235" fmla="*/ 2701891 w 18982931"/>
              <a:gd name="connsiteY235" fmla="*/ 3582828 h 4449429"/>
              <a:gd name="connsiteX236" fmla="*/ 2701891 w 18982931"/>
              <a:gd name="connsiteY236" fmla="*/ 3639662 h 4449429"/>
              <a:gd name="connsiteX237" fmla="*/ 2758730 w 18982931"/>
              <a:gd name="connsiteY237" fmla="*/ 3639662 h 4449429"/>
              <a:gd name="connsiteX238" fmla="*/ 2758730 w 18982931"/>
              <a:gd name="connsiteY238" fmla="*/ 3582828 h 4449429"/>
              <a:gd name="connsiteX239" fmla="*/ 2701891 w 18982931"/>
              <a:gd name="connsiteY239" fmla="*/ 3582828 h 4449429"/>
              <a:gd name="connsiteX240" fmla="*/ 2589845 w 18982931"/>
              <a:gd name="connsiteY240" fmla="*/ 3582828 h 4449429"/>
              <a:gd name="connsiteX241" fmla="*/ 2589845 w 18982931"/>
              <a:gd name="connsiteY241" fmla="*/ 3639662 h 4449429"/>
              <a:gd name="connsiteX242" fmla="*/ 2646671 w 18982931"/>
              <a:gd name="connsiteY242" fmla="*/ 3639662 h 4449429"/>
              <a:gd name="connsiteX243" fmla="*/ 2646671 w 18982931"/>
              <a:gd name="connsiteY243" fmla="*/ 3582828 h 4449429"/>
              <a:gd name="connsiteX244" fmla="*/ 2589845 w 18982931"/>
              <a:gd name="connsiteY244" fmla="*/ 3582828 h 4449429"/>
              <a:gd name="connsiteX245" fmla="*/ 12612246 w 18982931"/>
              <a:gd name="connsiteY245" fmla="*/ 3500664 h 4449429"/>
              <a:gd name="connsiteX246" fmla="*/ 12612246 w 18982931"/>
              <a:gd name="connsiteY246" fmla="*/ 3557497 h 4449429"/>
              <a:gd name="connsiteX247" fmla="*/ 12669079 w 18982931"/>
              <a:gd name="connsiteY247" fmla="*/ 3557497 h 4449429"/>
              <a:gd name="connsiteX248" fmla="*/ 12669079 w 18982931"/>
              <a:gd name="connsiteY248" fmla="*/ 3500664 h 4449429"/>
              <a:gd name="connsiteX249" fmla="*/ 12612246 w 18982931"/>
              <a:gd name="connsiteY249" fmla="*/ 3500664 h 4449429"/>
              <a:gd name="connsiteX250" fmla="*/ 12500191 w 18982931"/>
              <a:gd name="connsiteY250" fmla="*/ 3500664 h 4449429"/>
              <a:gd name="connsiteX251" fmla="*/ 12500191 w 18982931"/>
              <a:gd name="connsiteY251" fmla="*/ 3557497 h 4449429"/>
              <a:gd name="connsiteX252" fmla="*/ 12557025 w 18982931"/>
              <a:gd name="connsiteY252" fmla="*/ 3557497 h 4449429"/>
              <a:gd name="connsiteX253" fmla="*/ 12557025 w 18982931"/>
              <a:gd name="connsiteY253" fmla="*/ 3500664 h 4449429"/>
              <a:gd name="connsiteX254" fmla="*/ 12500191 w 18982931"/>
              <a:gd name="connsiteY254" fmla="*/ 3500664 h 4449429"/>
              <a:gd name="connsiteX255" fmla="*/ 12388137 w 18982931"/>
              <a:gd name="connsiteY255" fmla="*/ 3500664 h 4449429"/>
              <a:gd name="connsiteX256" fmla="*/ 12388137 w 18982931"/>
              <a:gd name="connsiteY256" fmla="*/ 3557497 h 4449429"/>
              <a:gd name="connsiteX257" fmla="*/ 12444971 w 18982931"/>
              <a:gd name="connsiteY257" fmla="*/ 3557497 h 4449429"/>
              <a:gd name="connsiteX258" fmla="*/ 12444971 w 18982931"/>
              <a:gd name="connsiteY258" fmla="*/ 3500664 h 4449429"/>
              <a:gd name="connsiteX259" fmla="*/ 12388137 w 18982931"/>
              <a:gd name="connsiteY259" fmla="*/ 3500664 h 4449429"/>
              <a:gd name="connsiteX260" fmla="*/ 17351339 w 18982931"/>
              <a:gd name="connsiteY260" fmla="*/ 3492933 h 4449429"/>
              <a:gd name="connsiteX261" fmla="*/ 17351339 w 18982931"/>
              <a:gd name="connsiteY261" fmla="*/ 3538633 h 4449429"/>
              <a:gd name="connsiteX262" fmla="*/ 17560187 w 18982931"/>
              <a:gd name="connsiteY262" fmla="*/ 3538633 h 4449429"/>
              <a:gd name="connsiteX263" fmla="*/ 17560187 w 18982931"/>
              <a:gd name="connsiteY263" fmla="*/ 3492933 h 4449429"/>
              <a:gd name="connsiteX264" fmla="*/ 17351339 w 18982931"/>
              <a:gd name="connsiteY264" fmla="*/ 3492933 h 4449429"/>
              <a:gd name="connsiteX265" fmla="*/ 17351339 w 18982931"/>
              <a:gd name="connsiteY265" fmla="*/ 3401301 h 4449429"/>
              <a:gd name="connsiteX266" fmla="*/ 17351339 w 18982931"/>
              <a:gd name="connsiteY266" fmla="*/ 3447001 h 4449429"/>
              <a:gd name="connsiteX267" fmla="*/ 17560187 w 18982931"/>
              <a:gd name="connsiteY267" fmla="*/ 3447001 h 4449429"/>
              <a:gd name="connsiteX268" fmla="*/ 17560187 w 18982931"/>
              <a:gd name="connsiteY268" fmla="*/ 3401301 h 4449429"/>
              <a:gd name="connsiteX269" fmla="*/ 17351339 w 18982931"/>
              <a:gd name="connsiteY269" fmla="*/ 3401301 h 4449429"/>
              <a:gd name="connsiteX270" fmla="*/ 1596781 w 18982931"/>
              <a:gd name="connsiteY270" fmla="*/ 3357078 h 4449429"/>
              <a:gd name="connsiteX271" fmla="*/ 1596781 w 18982931"/>
              <a:gd name="connsiteY271" fmla="*/ 3402779 h 4449429"/>
              <a:gd name="connsiteX272" fmla="*/ 1805629 w 18982931"/>
              <a:gd name="connsiteY272" fmla="*/ 3402779 h 4449429"/>
              <a:gd name="connsiteX273" fmla="*/ 1805629 w 18982931"/>
              <a:gd name="connsiteY273" fmla="*/ 3357078 h 4449429"/>
              <a:gd name="connsiteX274" fmla="*/ 1596781 w 18982931"/>
              <a:gd name="connsiteY274" fmla="*/ 3357078 h 4449429"/>
              <a:gd name="connsiteX275" fmla="*/ 12612246 w 18982931"/>
              <a:gd name="connsiteY275" fmla="*/ 3355375 h 4449429"/>
              <a:gd name="connsiteX276" fmla="*/ 12612246 w 18982931"/>
              <a:gd name="connsiteY276" fmla="*/ 3412209 h 4449429"/>
              <a:gd name="connsiteX277" fmla="*/ 12669079 w 18982931"/>
              <a:gd name="connsiteY277" fmla="*/ 3412209 h 4449429"/>
              <a:gd name="connsiteX278" fmla="*/ 12669079 w 18982931"/>
              <a:gd name="connsiteY278" fmla="*/ 3355375 h 4449429"/>
              <a:gd name="connsiteX279" fmla="*/ 12612246 w 18982931"/>
              <a:gd name="connsiteY279" fmla="*/ 3355375 h 4449429"/>
              <a:gd name="connsiteX280" fmla="*/ 12500191 w 18982931"/>
              <a:gd name="connsiteY280" fmla="*/ 3355375 h 4449429"/>
              <a:gd name="connsiteX281" fmla="*/ 12500191 w 18982931"/>
              <a:gd name="connsiteY281" fmla="*/ 3412209 h 4449429"/>
              <a:gd name="connsiteX282" fmla="*/ 12557025 w 18982931"/>
              <a:gd name="connsiteY282" fmla="*/ 3412209 h 4449429"/>
              <a:gd name="connsiteX283" fmla="*/ 12557025 w 18982931"/>
              <a:gd name="connsiteY283" fmla="*/ 3355375 h 4449429"/>
              <a:gd name="connsiteX284" fmla="*/ 12500191 w 18982931"/>
              <a:gd name="connsiteY284" fmla="*/ 3355375 h 4449429"/>
              <a:gd name="connsiteX285" fmla="*/ 12388137 w 18982931"/>
              <a:gd name="connsiteY285" fmla="*/ 3355375 h 4449429"/>
              <a:gd name="connsiteX286" fmla="*/ 12388137 w 18982931"/>
              <a:gd name="connsiteY286" fmla="*/ 3412209 h 4449429"/>
              <a:gd name="connsiteX287" fmla="*/ 12444971 w 18982931"/>
              <a:gd name="connsiteY287" fmla="*/ 3412209 h 4449429"/>
              <a:gd name="connsiteX288" fmla="*/ 12444971 w 18982931"/>
              <a:gd name="connsiteY288" fmla="*/ 3355375 h 4449429"/>
              <a:gd name="connsiteX289" fmla="*/ 12388137 w 18982931"/>
              <a:gd name="connsiteY289" fmla="*/ 3355375 h 4449429"/>
              <a:gd name="connsiteX290" fmla="*/ 17351339 w 18982931"/>
              <a:gd name="connsiteY290" fmla="*/ 3309670 h 4449429"/>
              <a:gd name="connsiteX291" fmla="*/ 17351339 w 18982931"/>
              <a:gd name="connsiteY291" fmla="*/ 3355371 h 4449429"/>
              <a:gd name="connsiteX292" fmla="*/ 17560187 w 18982931"/>
              <a:gd name="connsiteY292" fmla="*/ 3355371 h 4449429"/>
              <a:gd name="connsiteX293" fmla="*/ 17560187 w 18982931"/>
              <a:gd name="connsiteY293" fmla="*/ 3309670 h 4449429"/>
              <a:gd name="connsiteX294" fmla="*/ 17351339 w 18982931"/>
              <a:gd name="connsiteY294" fmla="*/ 3309670 h 4449429"/>
              <a:gd name="connsiteX295" fmla="*/ 1596781 w 18982931"/>
              <a:gd name="connsiteY295" fmla="*/ 3265446 h 4449429"/>
              <a:gd name="connsiteX296" fmla="*/ 1596781 w 18982931"/>
              <a:gd name="connsiteY296" fmla="*/ 3311147 h 4449429"/>
              <a:gd name="connsiteX297" fmla="*/ 1805629 w 18982931"/>
              <a:gd name="connsiteY297" fmla="*/ 3311147 h 4449429"/>
              <a:gd name="connsiteX298" fmla="*/ 1805629 w 18982931"/>
              <a:gd name="connsiteY298" fmla="*/ 3265446 h 4449429"/>
              <a:gd name="connsiteX299" fmla="*/ 1596781 w 18982931"/>
              <a:gd name="connsiteY299" fmla="*/ 3265446 h 4449429"/>
              <a:gd name="connsiteX300" fmla="*/ 17351339 w 18982931"/>
              <a:gd name="connsiteY300" fmla="*/ 3218041 h 4449429"/>
              <a:gd name="connsiteX301" fmla="*/ 17351339 w 18982931"/>
              <a:gd name="connsiteY301" fmla="*/ 3263742 h 4449429"/>
              <a:gd name="connsiteX302" fmla="*/ 17560187 w 18982931"/>
              <a:gd name="connsiteY302" fmla="*/ 3263742 h 4449429"/>
              <a:gd name="connsiteX303" fmla="*/ 17560187 w 18982931"/>
              <a:gd name="connsiteY303" fmla="*/ 3218041 h 4449429"/>
              <a:gd name="connsiteX304" fmla="*/ 17351339 w 18982931"/>
              <a:gd name="connsiteY304" fmla="*/ 3218041 h 4449429"/>
              <a:gd name="connsiteX305" fmla="*/ 12612246 w 18982931"/>
              <a:gd name="connsiteY305" fmla="*/ 3210087 h 4449429"/>
              <a:gd name="connsiteX306" fmla="*/ 12612246 w 18982931"/>
              <a:gd name="connsiteY306" fmla="*/ 3266921 h 4449429"/>
              <a:gd name="connsiteX307" fmla="*/ 12669079 w 18982931"/>
              <a:gd name="connsiteY307" fmla="*/ 3266921 h 4449429"/>
              <a:gd name="connsiteX308" fmla="*/ 12669079 w 18982931"/>
              <a:gd name="connsiteY308" fmla="*/ 3210087 h 4449429"/>
              <a:gd name="connsiteX309" fmla="*/ 12612246 w 18982931"/>
              <a:gd name="connsiteY309" fmla="*/ 3210087 h 4449429"/>
              <a:gd name="connsiteX310" fmla="*/ 12500191 w 18982931"/>
              <a:gd name="connsiteY310" fmla="*/ 3210087 h 4449429"/>
              <a:gd name="connsiteX311" fmla="*/ 12500191 w 18982931"/>
              <a:gd name="connsiteY311" fmla="*/ 3266921 h 4449429"/>
              <a:gd name="connsiteX312" fmla="*/ 12557025 w 18982931"/>
              <a:gd name="connsiteY312" fmla="*/ 3266921 h 4449429"/>
              <a:gd name="connsiteX313" fmla="*/ 12557025 w 18982931"/>
              <a:gd name="connsiteY313" fmla="*/ 3210087 h 4449429"/>
              <a:gd name="connsiteX314" fmla="*/ 12500191 w 18982931"/>
              <a:gd name="connsiteY314" fmla="*/ 3210087 h 4449429"/>
              <a:gd name="connsiteX315" fmla="*/ 12388137 w 18982931"/>
              <a:gd name="connsiteY315" fmla="*/ 3210087 h 4449429"/>
              <a:gd name="connsiteX316" fmla="*/ 12388137 w 18982931"/>
              <a:gd name="connsiteY316" fmla="*/ 3266921 h 4449429"/>
              <a:gd name="connsiteX317" fmla="*/ 12444971 w 18982931"/>
              <a:gd name="connsiteY317" fmla="*/ 3266921 h 4449429"/>
              <a:gd name="connsiteX318" fmla="*/ 12444971 w 18982931"/>
              <a:gd name="connsiteY318" fmla="*/ 3210087 h 4449429"/>
              <a:gd name="connsiteX319" fmla="*/ 12388137 w 18982931"/>
              <a:gd name="connsiteY319" fmla="*/ 3210087 h 4449429"/>
              <a:gd name="connsiteX320" fmla="*/ 1596781 w 18982931"/>
              <a:gd name="connsiteY320" fmla="*/ 3173817 h 4449429"/>
              <a:gd name="connsiteX321" fmla="*/ 1596781 w 18982931"/>
              <a:gd name="connsiteY321" fmla="*/ 3219518 h 4449429"/>
              <a:gd name="connsiteX322" fmla="*/ 1805629 w 18982931"/>
              <a:gd name="connsiteY322" fmla="*/ 3219518 h 4449429"/>
              <a:gd name="connsiteX323" fmla="*/ 1805629 w 18982931"/>
              <a:gd name="connsiteY323" fmla="*/ 3173817 h 4449429"/>
              <a:gd name="connsiteX324" fmla="*/ 1596781 w 18982931"/>
              <a:gd name="connsiteY324" fmla="*/ 3173817 h 4449429"/>
              <a:gd name="connsiteX325" fmla="*/ 17351339 w 18982931"/>
              <a:gd name="connsiteY325" fmla="*/ 3126412 h 4449429"/>
              <a:gd name="connsiteX326" fmla="*/ 17351339 w 18982931"/>
              <a:gd name="connsiteY326" fmla="*/ 3172113 h 4449429"/>
              <a:gd name="connsiteX327" fmla="*/ 17560187 w 18982931"/>
              <a:gd name="connsiteY327" fmla="*/ 3172113 h 4449429"/>
              <a:gd name="connsiteX328" fmla="*/ 17560187 w 18982931"/>
              <a:gd name="connsiteY328" fmla="*/ 3126412 h 4449429"/>
              <a:gd name="connsiteX329" fmla="*/ 17351339 w 18982931"/>
              <a:gd name="connsiteY329" fmla="*/ 3126412 h 4449429"/>
              <a:gd name="connsiteX330" fmla="*/ 1596781 w 18982931"/>
              <a:gd name="connsiteY330" fmla="*/ 3080712 h 4449429"/>
              <a:gd name="connsiteX331" fmla="*/ 1596781 w 18982931"/>
              <a:gd name="connsiteY331" fmla="*/ 3126412 h 4449429"/>
              <a:gd name="connsiteX332" fmla="*/ 1805629 w 18982931"/>
              <a:gd name="connsiteY332" fmla="*/ 3126412 h 4449429"/>
              <a:gd name="connsiteX333" fmla="*/ 1805629 w 18982931"/>
              <a:gd name="connsiteY333" fmla="*/ 3080712 h 4449429"/>
              <a:gd name="connsiteX334" fmla="*/ 1596781 w 18982931"/>
              <a:gd name="connsiteY334" fmla="*/ 3080712 h 4449429"/>
              <a:gd name="connsiteX335" fmla="*/ 12612246 w 18982931"/>
              <a:gd name="connsiteY335" fmla="*/ 3064799 h 4449429"/>
              <a:gd name="connsiteX336" fmla="*/ 12612246 w 18982931"/>
              <a:gd name="connsiteY336" fmla="*/ 3121633 h 4449429"/>
              <a:gd name="connsiteX337" fmla="*/ 12669079 w 18982931"/>
              <a:gd name="connsiteY337" fmla="*/ 3121633 h 4449429"/>
              <a:gd name="connsiteX338" fmla="*/ 12669079 w 18982931"/>
              <a:gd name="connsiteY338" fmla="*/ 3064799 h 4449429"/>
              <a:gd name="connsiteX339" fmla="*/ 12612246 w 18982931"/>
              <a:gd name="connsiteY339" fmla="*/ 3064799 h 4449429"/>
              <a:gd name="connsiteX340" fmla="*/ 12500191 w 18982931"/>
              <a:gd name="connsiteY340" fmla="*/ 3064799 h 4449429"/>
              <a:gd name="connsiteX341" fmla="*/ 12500191 w 18982931"/>
              <a:gd name="connsiteY341" fmla="*/ 3121633 h 4449429"/>
              <a:gd name="connsiteX342" fmla="*/ 12557025 w 18982931"/>
              <a:gd name="connsiteY342" fmla="*/ 3121633 h 4449429"/>
              <a:gd name="connsiteX343" fmla="*/ 12557025 w 18982931"/>
              <a:gd name="connsiteY343" fmla="*/ 3064799 h 4449429"/>
              <a:gd name="connsiteX344" fmla="*/ 12500191 w 18982931"/>
              <a:gd name="connsiteY344" fmla="*/ 3064799 h 4449429"/>
              <a:gd name="connsiteX345" fmla="*/ 12388137 w 18982931"/>
              <a:gd name="connsiteY345" fmla="*/ 3064799 h 4449429"/>
              <a:gd name="connsiteX346" fmla="*/ 12388137 w 18982931"/>
              <a:gd name="connsiteY346" fmla="*/ 3121633 h 4449429"/>
              <a:gd name="connsiteX347" fmla="*/ 12444971 w 18982931"/>
              <a:gd name="connsiteY347" fmla="*/ 3121633 h 4449429"/>
              <a:gd name="connsiteX348" fmla="*/ 12444971 w 18982931"/>
              <a:gd name="connsiteY348" fmla="*/ 3064799 h 4449429"/>
              <a:gd name="connsiteX349" fmla="*/ 12388137 w 18982931"/>
              <a:gd name="connsiteY349" fmla="*/ 3064799 h 4449429"/>
              <a:gd name="connsiteX350" fmla="*/ 17351339 w 18982931"/>
              <a:gd name="connsiteY350" fmla="*/ 3034782 h 4449429"/>
              <a:gd name="connsiteX351" fmla="*/ 17351339 w 18982931"/>
              <a:gd name="connsiteY351" fmla="*/ 3080482 h 4449429"/>
              <a:gd name="connsiteX352" fmla="*/ 17560187 w 18982931"/>
              <a:gd name="connsiteY352" fmla="*/ 3080482 h 4449429"/>
              <a:gd name="connsiteX353" fmla="*/ 17560187 w 18982931"/>
              <a:gd name="connsiteY353" fmla="*/ 3034782 h 4449429"/>
              <a:gd name="connsiteX354" fmla="*/ 17351339 w 18982931"/>
              <a:gd name="connsiteY354" fmla="*/ 3034782 h 4449429"/>
              <a:gd name="connsiteX355" fmla="*/ 1596781 w 18982931"/>
              <a:gd name="connsiteY355" fmla="*/ 2989080 h 4449429"/>
              <a:gd name="connsiteX356" fmla="*/ 1596781 w 18982931"/>
              <a:gd name="connsiteY356" fmla="*/ 3034780 h 4449429"/>
              <a:gd name="connsiteX357" fmla="*/ 1805629 w 18982931"/>
              <a:gd name="connsiteY357" fmla="*/ 3034780 h 4449429"/>
              <a:gd name="connsiteX358" fmla="*/ 1805629 w 18982931"/>
              <a:gd name="connsiteY358" fmla="*/ 2989080 h 4449429"/>
              <a:gd name="connsiteX359" fmla="*/ 1596781 w 18982931"/>
              <a:gd name="connsiteY359" fmla="*/ 2989080 h 4449429"/>
              <a:gd name="connsiteX360" fmla="*/ 17351339 w 18982931"/>
              <a:gd name="connsiteY360" fmla="*/ 2943153 h 4449429"/>
              <a:gd name="connsiteX361" fmla="*/ 17351339 w 18982931"/>
              <a:gd name="connsiteY361" fmla="*/ 2988853 h 4449429"/>
              <a:gd name="connsiteX362" fmla="*/ 17560187 w 18982931"/>
              <a:gd name="connsiteY362" fmla="*/ 2988853 h 4449429"/>
              <a:gd name="connsiteX363" fmla="*/ 17560187 w 18982931"/>
              <a:gd name="connsiteY363" fmla="*/ 2943153 h 4449429"/>
              <a:gd name="connsiteX364" fmla="*/ 17351339 w 18982931"/>
              <a:gd name="connsiteY364" fmla="*/ 2943153 h 4449429"/>
              <a:gd name="connsiteX365" fmla="*/ 12612246 w 18982931"/>
              <a:gd name="connsiteY365" fmla="*/ 2919511 h 4449429"/>
              <a:gd name="connsiteX366" fmla="*/ 12612246 w 18982931"/>
              <a:gd name="connsiteY366" fmla="*/ 2976345 h 4449429"/>
              <a:gd name="connsiteX367" fmla="*/ 12669079 w 18982931"/>
              <a:gd name="connsiteY367" fmla="*/ 2976345 h 4449429"/>
              <a:gd name="connsiteX368" fmla="*/ 12669079 w 18982931"/>
              <a:gd name="connsiteY368" fmla="*/ 2919511 h 4449429"/>
              <a:gd name="connsiteX369" fmla="*/ 12612246 w 18982931"/>
              <a:gd name="connsiteY369" fmla="*/ 2919511 h 4449429"/>
              <a:gd name="connsiteX370" fmla="*/ 12500191 w 18982931"/>
              <a:gd name="connsiteY370" fmla="*/ 2919511 h 4449429"/>
              <a:gd name="connsiteX371" fmla="*/ 12500191 w 18982931"/>
              <a:gd name="connsiteY371" fmla="*/ 2976345 h 4449429"/>
              <a:gd name="connsiteX372" fmla="*/ 12557025 w 18982931"/>
              <a:gd name="connsiteY372" fmla="*/ 2976345 h 4449429"/>
              <a:gd name="connsiteX373" fmla="*/ 12557025 w 18982931"/>
              <a:gd name="connsiteY373" fmla="*/ 2919511 h 4449429"/>
              <a:gd name="connsiteX374" fmla="*/ 12500191 w 18982931"/>
              <a:gd name="connsiteY374" fmla="*/ 2919511 h 4449429"/>
              <a:gd name="connsiteX375" fmla="*/ 12388137 w 18982931"/>
              <a:gd name="connsiteY375" fmla="*/ 2919511 h 4449429"/>
              <a:gd name="connsiteX376" fmla="*/ 12388137 w 18982931"/>
              <a:gd name="connsiteY376" fmla="*/ 2976345 h 4449429"/>
              <a:gd name="connsiteX377" fmla="*/ 12444971 w 18982931"/>
              <a:gd name="connsiteY377" fmla="*/ 2976345 h 4449429"/>
              <a:gd name="connsiteX378" fmla="*/ 12444971 w 18982931"/>
              <a:gd name="connsiteY378" fmla="*/ 2919511 h 4449429"/>
              <a:gd name="connsiteX379" fmla="*/ 12388137 w 18982931"/>
              <a:gd name="connsiteY379" fmla="*/ 2919511 h 4449429"/>
              <a:gd name="connsiteX380" fmla="*/ 1596781 w 18982931"/>
              <a:gd name="connsiteY380" fmla="*/ 2897450 h 4449429"/>
              <a:gd name="connsiteX381" fmla="*/ 1596781 w 18982931"/>
              <a:gd name="connsiteY381" fmla="*/ 2943150 h 4449429"/>
              <a:gd name="connsiteX382" fmla="*/ 1805629 w 18982931"/>
              <a:gd name="connsiteY382" fmla="*/ 2943150 h 4449429"/>
              <a:gd name="connsiteX383" fmla="*/ 1805629 w 18982931"/>
              <a:gd name="connsiteY383" fmla="*/ 2897450 h 4449429"/>
              <a:gd name="connsiteX384" fmla="*/ 1596781 w 18982931"/>
              <a:gd name="connsiteY384" fmla="*/ 2897450 h 4449429"/>
              <a:gd name="connsiteX385" fmla="*/ 17351339 w 18982931"/>
              <a:gd name="connsiteY385" fmla="*/ 2851522 h 4449429"/>
              <a:gd name="connsiteX386" fmla="*/ 17351339 w 18982931"/>
              <a:gd name="connsiteY386" fmla="*/ 2897223 h 4449429"/>
              <a:gd name="connsiteX387" fmla="*/ 17560187 w 18982931"/>
              <a:gd name="connsiteY387" fmla="*/ 2897223 h 4449429"/>
              <a:gd name="connsiteX388" fmla="*/ 17560187 w 18982931"/>
              <a:gd name="connsiteY388" fmla="*/ 2851522 h 4449429"/>
              <a:gd name="connsiteX389" fmla="*/ 17351339 w 18982931"/>
              <a:gd name="connsiteY389" fmla="*/ 2851522 h 4449429"/>
              <a:gd name="connsiteX390" fmla="*/ 1596781 w 18982931"/>
              <a:gd name="connsiteY390" fmla="*/ 2805821 h 4449429"/>
              <a:gd name="connsiteX391" fmla="*/ 1596781 w 18982931"/>
              <a:gd name="connsiteY391" fmla="*/ 2851521 h 4449429"/>
              <a:gd name="connsiteX392" fmla="*/ 1805629 w 18982931"/>
              <a:gd name="connsiteY392" fmla="*/ 2851521 h 4449429"/>
              <a:gd name="connsiteX393" fmla="*/ 1805629 w 18982931"/>
              <a:gd name="connsiteY393" fmla="*/ 2805821 h 4449429"/>
              <a:gd name="connsiteX394" fmla="*/ 1596781 w 18982931"/>
              <a:gd name="connsiteY394" fmla="*/ 2805821 h 4449429"/>
              <a:gd name="connsiteX395" fmla="*/ 1596781 w 18982931"/>
              <a:gd name="connsiteY395" fmla="*/ 2714192 h 4449429"/>
              <a:gd name="connsiteX396" fmla="*/ 1596781 w 18982931"/>
              <a:gd name="connsiteY396" fmla="*/ 2759892 h 4449429"/>
              <a:gd name="connsiteX397" fmla="*/ 1805629 w 18982931"/>
              <a:gd name="connsiteY397" fmla="*/ 2759892 h 4449429"/>
              <a:gd name="connsiteX398" fmla="*/ 1805629 w 18982931"/>
              <a:gd name="connsiteY398" fmla="*/ 2714192 h 4449429"/>
              <a:gd name="connsiteX399" fmla="*/ 1596781 w 18982931"/>
              <a:gd name="connsiteY399" fmla="*/ 2714192 h 4449429"/>
              <a:gd name="connsiteX400" fmla="*/ 4422120 w 18982931"/>
              <a:gd name="connsiteY400" fmla="*/ 2688604 h 4449429"/>
              <a:gd name="connsiteX401" fmla="*/ 4422120 w 18982931"/>
              <a:gd name="connsiteY401" fmla="*/ 2851522 h 4449429"/>
              <a:gd name="connsiteX402" fmla="*/ 4459897 w 18982931"/>
              <a:gd name="connsiteY402" fmla="*/ 2851522 h 4449429"/>
              <a:gd name="connsiteX403" fmla="*/ 4459897 w 18982931"/>
              <a:gd name="connsiteY403" fmla="*/ 2688604 h 4449429"/>
              <a:gd name="connsiteX404" fmla="*/ 4422120 w 18982931"/>
              <a:gd name="connsiteY404" fmla="*/ 2688604 h 4449429"/>
              <a:gd name="connsiteX405" fmla="*/ 4346370 w 18982931"/>
              <a:gd name="connsiteY405" fmla="*/ 2688604 h 4449429"/>
              <a:gd name="connsiteX406" fmla="*/ 4346370 w 18982931"/>
              <a:gd name="connsiteY406" fmla="*/ 2851522 h 4449429"/>
              <a:gd name="connsiteX407" fmla="*/ 4384149 w 18982931"/>
              <a:gd name="connsiteY407" fmla="*/ 2851522 h 4449429"/>
              <a:gd name="connsiteX408" fmla="*/ 4384149 w 18982931"/>
              <a:gd name="connsiteY408" fmla="*/ 2688604 h 4449429"/>
              <a:gd name="connsiteX409" fmla="*/ 4346370 w 18982931"/>
              <a:gd name="connsiteY409" fmla="*/ 2688604 h 4449429"/>
              <a:gd name="connsiteX410" fmla="*/ 4270624 w 18982931"/>
              <a:gd name="connsiteY410" fmla="*/ 2688604 h 4449429"/>
              <a:gd name="connsiteX411" fmla="*/ 4270624 w 18982931"/>
              <a:gd name="connsiteY411" fmla="*/ 2851522 h 4449429"/>
              <a:gd name="connsiteX412" fmla="*/ 4308407 w 18982931"/>
              <a:gd name="connsiteY412" fmla="*/ 2851522 h 4449429"/>
              <a:gd name="connsiteX413" fmla="*/ 4308407 w 18982931"/>
              <a:gd name="connsiteY413" fmla="*/ 2688604 h 4449429"/>
              <a:gd name="connsiteX414" fmla="*/ 4270624 w 18982931"/>
              <a:gd name="connsiteY414" fmla="*/ 2688604 h 4449429"/>
              <a:gd name="connsiteX415" fmla="*/ 4194881 w 18982931"/>
              <a:gd name="connsiteY415" fmla="*/ 2688604 h 4449429"/>
              <a:gd name="connsiteX416" fmla="*/ 4194881 w 18982931"/>
              <a:gd name="connsiteY416" fmla="*/ 2851522 h 4449429"/>
              <a:gd name="connsiteX417" fmla="*/ 4232658 w 18982931"/>
              <a:gd name="connsiteY417" fmla="*/ 2851522 h 4449429"/>
              <a:gd name="connsiteX418" fmla="*/ 4232658 w 18982931"/>
              <a:gd name="connsiteY418" fmla="*/ 2688604 h 4449429"/>
              <a:gd name="connsiteX419" fmla="*/ 4194881 w 18982931"/>
              <a:gd name="connsiteY419" fmla="*/ 2688604 h 4449429"/>
              <a:gd name="connsiteX420" fmla="*/ 4119132 w 18982931"/>
              <a:gd name="connsiteY420" fmla="*/ 2688604 h 4449429"/>
              <a:gd name="connsiteX421" fmla="*/ 4119132 w 18982931"/>
              <a:gd name="connsiteY421" fmla="*/ 2851522 h 4449429"/>
              <a:gd name="connsiteX422" fmla="*/ 4156909 w 18982931"/>
              <a:gd name="connsiteY422" fmla="*/ 2851522 h 4449429"/>
              <a:gd name="connsiteX423" fmla="*/ 4156909 w 18982931"/>
              <a:gd name="connsiteY423" fmla="*/ 2688604 h 4449429"/>
              <a:gd name="connsiteX424" fmla="*/ 4119132 w 18982931"/>
              <a:gd name="connsiteY424" fmla="*/ 2688604 h 4449429"/>
              <a:gd name="connsiteX425" fmla="*/ 4043383 w 18982931"/>
              <a:gd name="connsiteY425" fmla="*/ 2688604 h 4449429"/>
              <a:gd name="connsiteX426" fmla="*/ 4043383 w 18982931"/>
              <a:gd name="connsiteY426" fmla="*/ 2851522 h 4449429"/>
              <a:gd name="connsiteX427" fmla="*/ 4081160 w 18982931"/>
              <a:gd name="connsiteY427" fmla="*/ 2851522 h 4449429"/>
              <a:gd name="connsiteX428" fmla="*/ 4081160 w 18982931"/>
              <a:gd name="connsiteY428" fmla="*/ 2688604 h 4449429"/>
              <a:gd name="connsiteX429" fmla="*/ 4043383 w 18982931"/>
              <a:gd name="connsiteY429" fmla="*/ 2688604 h 4449429"/>
              <a:gd name="connsiteX430" fmla="*/ 3967636 w 18982931"/>
              <a:gd name="connsiteY430" fmla="*/ 2688604 h 4449429"/>
              <a:gd name="connsiteX431" fmla="*/ 3967636 w 18982931"/>
              <a:gd name="connsiteY431" fmla="*/ 2851522 h 4449429"/>
              <a:gd name="connsiteX432" fmla="*/ 4005415 w 18982931"/>
              <a:gd name="connsiteY432" fmla="*/ 2851522 h 4449429"/>
              <a:gd name="connsiteX433" fmla="*/ 4005415 w 18982931"/>
              <a:gd name="connsiteY433" fmla="*/ 2688604 h 4449429"/>
              <a:gd name="connsiteX434" fmla="*/ 3967636 w 18982931"/>
              <a:gd name="connsiteY434" fmla="*/ 2688604 h 4449429"/>
              <a:gd name="connsiteX435" fmla="*/ 3891895 w 18982931"/>
              <a:gd name="connsiteY435" fmla="*/ 2688604 h 4449429"/>
              <a:gd name="connsiteX436" fmla="*/ 3891895 w 18982931"/>
              <a:gd name="connsiteY436" fmla="*/ 2851522 h 4449429"/>
              <a:gd name="connsiteX437" fmla="*/ 3929672 w 18982931"/>
              <a:gd name="connsiteY437" fmla="*/ 2851522 h 4449429"/>
              <a:gd name="connsiteX438" fmla="*/ 3929672 w 18982931"/>
              <a:gd name="connsiteY438" fmla="*/ 2688604 h 4449429"/>
              <a:gd name="connsiteX439" fmla="*/ 3891895 w 18982931"/>
              <a:gd name="connsiteY439" fmla="*/ 2688604 h 4449429"/>
              <a:gd name="connsiteX440" fmla="*/ 15043403 w 18982931"/>
              <a:gd name="connsiteY440" fmla="*/ 2685661 h 4449429"/>
              <a:gd name="connsiteX441" fmla="*/ 15043403 w 18982931"/>
              <a:gd name="connsiteY441" fmla="*/ 2894508 h 4449429"/>
              <a:gd name="connsiteX442" fmla="*/ 15089105 w 18982931"/>
              <a:gd name="connsiteY442" fmla="*/ 2894508 h 4449429"/>
              <a:gd name="connsiteX443" fmla="*/ 15089105 w 18982931"/>
              <a:gd name="connsiteY443" fmla="*/ 2685661 h 4449429"/>
              <a:gd name="connsiteX444" fmla="*/ 15043403 w 18982931"/>
              <a:gd name="connsiteY444" fmla="*/ 2685661 h 4449429"/>
              <a:gd name="connsiteX445" fmla="*/ 14951773 w 18982931"/>
              <a:gd name="connsiteY445" fmla="*/ 2685661 h 4449429"/>
              <a:gd name="connsiteX446" fmla="*/ 14951773 w 18982931"/>
              <a:gd name="connsiteY446" fmla="*/ 2894508 h 4449429"/>
              <a:gd name="connsiteX447" fmla="*/ 14997475 w 18982931"/>
              <a:gd name="connsiteY447" fmla="*/ 2894508 h 4449429"/>
              <a:gd name="connsiteX448" fmla="*/ 14997475 w 18982931"/>
              <a:gd name="connsiteY448" fmla="*/ 2685661 h 4449429"/>
              <a:gd name="connsiteX449" fmla="*/ 14951773 w 18982931"/>
              <a:gd name="connsiteY449" fmla="*/ 2685661 h 4449429"/>
              <a:gd name="connsiteX450" fmla="*/ 14860145 w 18982931"/>
              <a:gd name="connsiteY450" fmla="*/ 2685661 h 4449429"/>
              <a:gd name="connsiteX451" fmla="*/ 14860145 w 18982931"/>
              <a:gd name="connsiteY451" fmla="*/ 2894508 h 4449429"/>
              <a:gd name="connsiteX452" fmla="*/ 14905844 w 18982931"/>
              <a:gd name="connsiteY452" fmla="*/ 2894508 h 4449429"/>
              <a:gd name="connsiteX453" fmla="*/ 14905844 w 18982931"/>
              <a:gd name="connsiteY453" fmla="*/ 2685661 h 4449429"/>
              <a:gd name="connsiteX454" fmla="*/ 14860145 w 18982931"/>
              <a:gd name="connsiteY454" fmla="*/ 2685661 h 4449429"/>
              <a:gd name="connsiteX455" fmla="*/ 14768515 w 18982931"/>
              <a:gd name="connsiteY455" fmla="*/ 2685661 h 4449429"/>
              <a:gd name="connsiteX456" fmla="*/ 14768515 w 18982931"/>
              <a:gd name="connsiteY456" fmla="*/ 2894508 h 4449429"/>
              <a:gd name="connsiteX457" fmla="*/ 14814217 w 18982931"/>
              <a:gd name="connsiteY457" fmla="*/ 2894508 h 4449429"/>
              <a:gd name="connsiteX458" fmla="*/ 14814217 w 18982931"/>
              <a:gd name="connsiteY458" fmla="*/ 2685661 h 4449429"/>
              <a:gd name="connsiteX459" fmla="*/ 14768515 w 18982931"/>
              <a:gd name="connsiteY459" fmla="*/ 2685661 h 4449429"/>
              <a:gd name="connsiteX460" fmla="*/ 14676884 w 18982931"/>
              <a:gd name="connsiteY460" fmla="*/ 2685661 h 4449429"/>
              <a:gd name="connsiteX461" fmla="*/ 14676884 w 18982931"/>
              <a:gd name="connsiteY461" fmla="*/ 2894508 h 4449429"/>
              <a:gd name="connsiteX462" fmla="*/ 14722586 w 18982931"/>
              <a:gd name="connsiteY462" fmla="*/ 2894508 h 4449429"/>
              <a:gd name="connsiteX463" fmla="*/ 14722586 w 18982931"/>
              <a:gd name="connsiteY463" fmla="*/ 2685661 h 4449429"/>
              <a:gd name="connsiteX464" fmla="*/ 14676884 w 18982931"/>
              <a:gd name="connsiteY464" fmla="*/ 2685661 h 4449429"/>
              <a:gd name="connsiteX465" fmla="*/ 14585255 w 18982931"/>
              <a:gd name="connsiteY465" fmla="*/ 2685661 h 4449429"/>
              <a:gd name="connsiteX466" fmla="*/ 14585255 w 18982931"/>
              <a:gd name="connsiteY466" fmla="*/ 2894508 h 4449429"/>
              <a:gd name="connsiteX467" fmla="*/ 14630955 w 18982931"/>
              <a:gd name="connsiteY467" fmla="*/ 2894508 h 4449429"/>
              <a:gd name="connsiteX468" fmla="*/ 14630955 w 18982931"/>
              <a:gd name="connsiteY468" fmla="*/ 2685661 h 4449429"/>
              <a:gd name="connsiteX469" fmla="*/ 14585255 w 18982931"/>
              <a:gd name="connsiteY469" fmla="*/ 2685661 h 4449429"/>
              <a:gd name="connsiteX470" fmla="*/ 14493625 w 18982931"/>
              <a:gd name="connsiteY470" fmla="*/ 2685661 h 4449429"/>
              <a:gd name="connsiteX471" fmla="*/ 14493625 w 18982931"/>
              <a:gd name="connsiteY471" fmla="*/ 2894508 h 4449429"/>
              <a:gd name="connsiteX472" fmla="*/ 14539325 w 18982931"/>
              <a:gd name="connsiteY472" fmla="*/ 2894508 h 4449429"/>
              <a:gd name="connsiteX473" fmla="*/ 14539325 w 18982931"/>
              <a:gd name="connsiteY473" fmla="*/ 2685661 h 4449429"/>
              <a:gd name="connsiteX474" fmla="*/ 14493625 w 18982931"/>
              <a:gd name="connsiteY474" fmla="*/ 2685661 h 4449429"/>
              <a:gd name="connsiteX475" fmla="*/ 2875284 w 18982931"/>
              <a:gd name="connsiteY475" fmla="*/ 2661196 h 4449429"/>
              <a:gd name="connsiteX476" fmla="*/ 2875284 w 18982931"/>
              <a:gd name="connsiteY476" fmla="*/ 3265443 h 4449429"/>
              <a:gd name="connsiteX477" fmla="*/ 2913063 w 18982931"/>
              <a:gd name="connsiteY477" fmla="*/ 3265443 h 4449429"/>
              <a:gd name="connsiteX478" fmla="*/ 2913063 w 18982931"/>
              <a:gd name="connsiteY478" fmla="*/ 2661196 h 4449429"/>
              <a:gd name="connsiteX479" fmla="*/ 2875284 w 18982931"/>
              <a:gd name="connsiteY479" fmla="*/ 2661196 h 4449429"/>
              <a:gd name="connsiteX480" fmla="*/ 2769698 w 18982931"/>
              <a:gd name="connsiteY480" fmla="*/ 2661196 h 4449429"/>
              <a:gd name="connsiteX481" fmla="*/ 2769698 w 18982931"/>
              <a:gd name="connsiteY481" fmla="*/ 3265443 h 4449429"/>
              <a:gd name="connsiteX482" fmla="*/ 2807479 w 18982931"/>
              <a:gd name="connsiteY482" fmla="*/ 3265443 h 4449429"/>
              <a:gd name="connsiteX483" fmla="*/ 2807479 w 18982931"/>
              <a:gd name="connsiteY483" fmla="*/ 2661196 h 4449429"/>
              <a:gd name="connsiteX484" fmla="*/ 2769698 w 18982931"/>
              <a:gd name="connsiteY484" fmla="*/ 2661196 h 4449429"/>
              <a:gd name="connsiteX485" fmla="*/ 2664114 w 18982931"/>
              <a:gd name="connsiteY485" fmla="*/ 2661196 h 4449429"/>
              <a:gd name="connsiteX486" fmla="*/ 2664114 w 18982931"/>
              <a:gd name="connsiteY486" fmla="*/ 3265443 h 4449429"/>
              <a:gd name="connsiteX487" fmla="*/ 2701891 w 18982931"/>
              <a:gd name="connsiteY487" fmla="*/ 3265443 h 4449429"/>
              <a:gd name="connsiteX488" fmla="*/ 2701891 w 18982931"/>
              <a:gd name="connsiteY488" fmla="*/ 2661196 h 4449429"/>
              <a:gd name="connsiteX489" fmla="*/ 2664114 w 18982931"/>
              <a:gd name="connsiteY489" fmla="*/ 2661196 h 4449429"/>
              <a:gd name="connsiteX490" fmla="*/ 2558534 w 18982931"/>
              <a:gd name="connsiteY490" fmla="*/ 2661196 h 4449429"/>
              <a:gd name="connsiteX491" fmla="*/ 2558534 w 18982931"/>
              <a:gd name="connsiteY491" fmla="*/ 3265443 h 4449429"/>
              <a:gd name="connsiteX492" fmla="*/ 2596306 w 18982931"/>
              <a:gd name="connsiteY492" fmla="*/ 3265443 h 4449429"/>
              <a:gd name="connsiteX493" fmla="*/ 2596306 w 18982931"/>
              <a:gd name="connsiteY493" fmla="*/ 2661196 h 4449429"/>
              <a:gd name="connsiteX494" fmla="*/ 2558534 w 18982931"/>
              <a:gd name="connsiteY494" fmla="*/ 2661196 h 4449429"/>
              <a:gd name="connsiteX495" fmla="*/ 2980870 w 18982931"/>
              <a:gd name="connsiteY495" fmla="*/ 2661194 h 4449429"/>
              <a:gd name="connsiteX496" fmla="*/ 2980870 w 18982931"/>
              <a:gd name="connsiteY496" fmla="*/ 3265442 h 4449429"/>
              <a:gd name="connsiteX497" fmla="*/ 3018648 w 18982931"/>
              <a:gd name="connsiteY497" fmla="*/ 3265442 h 4449429"/>
              <a:gd name="connsiteX498" fmla="*/ 3018648 w 18982931"/>
              <a:gd name="connsiteY498" fmla="*/ 2661194 h 4449429"/>
              <a:gd name="connsiteX499" fmla="*/ 2980870 w 18982931"/>
              <a:gd name="connsiteY499" fmla="*/ 2661194 h 4449429"/>
              <a:gd name="connsiteX500" fmla="*/ 16374516 w 18982931"/>
              <a:gd name="connsiteY500" fmla="*/ 2632791 h 4449429"/>
              <a:gd name="connsiteX501" fmla="*/ 16374516 w 18982931"/>
              <a:gd name="connsiteY501" fmla="*/ 3237039 h 4449429"/>
              <a:gd name="connsiteX502" fmla="*/ 16412296 w 18982931"/>
              <a:gd name="connsiteY502" fmla="*/ 3237039 h 4449429"/>
              <a:gd name="connsiteX503" fmla="*/ 16412296 w 18982931"/>
              <a:gd name="connsiteY503" fmla="*/ 2632791 h 4449429"/>
              <a:gd name="connsiteX504" fmla="*/ 16374516 w 18982931"/>
              <a:gd name="connsiteY504" fmla="*/ 2632791 h 4449429"/>
              <a:gd name="connsiteX505" fmla="*/ 16268931 w 18982931"/>
              <a:gd name="connsiteY505" fmla="*/ 2632791 h 4449429"/>
              <a:gd name="connsiteX506" fmla="*/ 16268931 w 18982931"/>
              <a:gd name="connsiteY506" fmla="*/ 3237039 h 4449429"/>
              <a:gd name="connsiteX507" fmla="*/ 16306709 w 18982931"/>
              <a:gd name="connsiteY507" fmla="*/ 3237039 h 4449429"/>
              <a:gd name="connsiteX508" fmla="*/ 16306709 w 18982931"/>
              <a:gd name="connsiteY508" fmla="*/ 2632791 h 4449429"/>
              <a:gd name="connsiteX509" fmla="*/ 16268931 w 18982931"/>
              <a:gd name="connsiteY509" fmla="*/ 2632791 h 4449429"/>
              <a:gd name="connsiteX510" fmla="*/ 16163344 w 18982931"/>
              <a:gd name="connsiteY510" fmla="*/ 2632791 h 4449429"/>
              <a:gd name="connsiteX511" fmla="*/ 16163344 w 18982931"/>
              <a:gd name="connsiteY511" fmla="*/ 3237039 h 4449429"/>
              <a:gd name="connsiteX512" fmla="*/ 16201125 w 18982931"/>
              <a:gd name="connsiteY512" fmla="*/ 3237039 h 4449429"/>
              <a:gd name="connsiteX513" fmla="*/ 16201125 w 18982931"/>
              <a:gd name="connsiteY513" fmla="*/ 2632791 h 4449429"/>
              <a:gd name="connsiteX514" fmla="*/ 16163344 w 18982931"/>
              <a:gd name="connsiteY514" fmla="*/ 2632791 h 4449429"/>
              <a:gd name="connsiteX515" fmla="*/ 16057760 w 18982931"/>
              <a:gd name="connsiteY515" fmla="*/ 2632791 h 4449429"/>
              <a:gd name="connsiteX516" fmla="*/ 16057760 w 18982931"/>
              <a:gd name="connsiteY516" fmla="*/ 3237039 h 4449429"/>
              <a:gd name="connsiteX517" fmla="*/ 16095537 w 18982931"/>
              <a:gd name="connsiteY517" fmla="*/ 3237039 h 4449429"/>
              <a:gd name="connsiteX518" fmla="*/ 16095537 w 18982931"/>
              <a:gd name="connsiteY518" fmla="*/ 2632791 h 4449429"/>
              <a:gd name="connsiteX519" fmla="*/ 16057760 w 18982931"/>
              <a:gd name="connsiteY519" fmla="*/ 2632791 h 4449429"/>
              <a:gd name="connsiteX520" fmla="*/ 16480103 w 18982931"/>
              <a:gd name="connsiteY520" fmla="*/ 2632790 h 4449429"/>
              <a:gd name="connsiteX521" fmla="*/ 16480103 w 18982931"/>
              <a:gd name="connsiteY521" fmla="*/ 3237037 h 4449429"/>
              <a:gd name="connsiteX522" fmla="*/ 16517880 w 18982931"/>
              <a:gd name="connsiteY522" fmla="*/ 3237037 h 4449429"/>
              <a:gd name="connsiteX523" fmla="*/ 16517880 w 18982931"/>
              <a:gd name="connsiteY523" fmla="*/ 2632790 h 4449429"/>
              <a:gd name="connsiteX524" fmla="*/ 16480103 w 18982931"/>
              <a:gd name="connsiteY524" fmla="*/ 2632790 h 4449429"/>
              <a:gd name="connsiteX525" fmla="*/ 1596781 w 18982931"/>
              <a:gd name="connsiteY525" fmla="*/ 2622561 h 4449429"/>
              <a:gd name="connsiteX526" fmla="*/ 1596781 w 18982931"/>
              <a:gd name="connsiteY526" fmla="*/ 2668261 h 4449429"/>
              <a:gd name="connsiteX527" fmla="*/ 1805629 w 18982931"/>
              <a:gd name="connsiteY527" fmla="*/ 2668261 h 4449429"/>
              <a:gd name="connsiteX528" fmla="*/ 1805629 w 18982931"/>
              <a:gd name="connsiteY528" fmla="*/ 2622561 h 4449429"/>
              <a:gd name="connsiteX529" fmla="*/ 1596781 w 18982931"/>
              <a:gd name="connsiteY529" fmla="*/ 2622561 h 4449429"/>
              <a:gd name="connsiteX530" fmla="*/ 1596781 w 18982931"/>
              <a:gd name="connsiteY530" fmla="*/ 2530932 h 4449429"/>
              <a:gd name="connsiteX531" fmla="*/ 1596781 w 18982931"/>
              <a:gd name="connsiteY531" fmla="*/ 2576632 h 4449429"/>
              <a:gd name="connsiteX532" fmla="*/ 1805629 w 18982931"/>
              <a:gd name="connsiteY532" fmla="*/ 2576632 h 4449429"/>
              <a:gd name="connsiteX533" fmla="*/ 1805629 w 18982931"/>
              <a:gd name="connsiteY533" fmla="*/ 2530932 h 4449429"/>
              <a:gd name="connsiteX534" fmla="*/ 1596781 w 18982931"/>
              <a:gd name="connsiteY534" fmla="*/ 2530932 h 4449429"/>
              <a:gd name="connsiteX535" fmla="*/ 1596781 w 18982931"/>
              <a:gd name="connsiteY535" fmla="*/ 2439301 h 4449429"/>
              <a:gd name="connsiteX536" fmla="*/ 1596781 w 18982931"/>
              <a:gd name="connsiteY536" fmla="*/ 2485002 h 4449429"/>
              <a:gd name="connsiteX537" fmla="*/ 1805629 w 18982931"/>
              <a:gd name="connsiteY537" fmla="*/ 2485002 h 4449429"/>
              <a:gd name="connsiteX538" fmla="*/ 1805629 w 18982931"/>
              <a:gd name="connsiteY538" fmla="*/ 2439301 h 4449429"/>
              <a:gd name="connsiteX539" fmla="*/ 1596781 w 18982931"/>
              <a:gd name="connsiteY539" fmla="*/ 2439301 h 4449429"/>
              <a:gd name="connsiteX540" fmla="*/ 17217171 w 18982931"/>
              <a:gd name="connsiteY540" fmla="*/ 2397981 h 4449429"/>
              <a:gd name="connsiteX541" fmla="*/ 17217171 w 18982931"/>
              <a:gd name="connsiteY541" fmla="*/ 2434557 h 4449429"/>
              <a:gd name="connsiteX542" fmla="*/ 17582931 w 18982931"/>
              <a:gd name="connsiteY542" fmla="*/ 2434557 h 4449429"/>
              <a:gd name="connsiteX543" fmla="*/ 17582931 w 18982931"/>
              <a:gd name="connsiteY543" fmla="*/ 2397981 h 4449429"/>
              <a:gd name="connsiteX544" fmla="*/ 17217171 w 18982931"/>
              <a:gd name="connsiteY544" fmla="*/ 2397981 h 4449429"/>
              <a:gd name="connsiteX545" fmla="*/ 9762349 w 18982931"/>
              <a:gd name="connsiteY545" fmla="*/ 2057780 h 4449429"/>
              <a:gd name="connsiteX546" fmla="*/ 9762349 w 18982931"/>
              <a:gd name="connsiteY546" fmla="*/ 2266627 h 4449429"/>
              <a:gd name="connsiteX547" fmla="*/ 9808049 w 18982931"/>
              <a:gd name="connsiteY547" fmla="*/ 2266627 h 4449429"/>
              <a:gd name="connsiteX548" fmla="*/ 9808049 w 18982931"/>
              <a:gd name="connsiteY548" fmla="*/ 2057780 h 4449429"/>
              <a:gd name="connsiteX549" fmla="*/ 9762349 w 18982931"/>
              <a:gd name="connsiteY549" fmla="*/ 2057780 h 4449429"/>
              <a:gd name="connsiteX550" fmla="*/ 9670720 w 18982931"/>
              <a:gd name="connsiteY550" fmla="*/ 2057780 h 4449429"/>
              <a:gd name="connsiteX551" fmla="*/ 9670720 w 18982931"/>
              <a:gd name="connsiteY551" fmla="*/ 2266627 h 4449429"/>
              <a:gd name="connsiteX552" fmla="*/ 9716420 w 18982931"/>
              <a:gd name="connsiteY552" fmla="*/ 2266627 h 4449429"/>
              <a:gd name="connsiteX553" fmla="*/ 9716420 w 18982931"/>
              <a:gd name="connsiteY553" fmla="*/ 2057780 h 4449429"/>
              <a:gd name="connsiteX554" fmla="*/ 9670720 w 18982931"/>
              <a:gd name="connsiteY554" fmla="*/ 2057780 h 4449429"/>
              <a:gd name="connsiteX555" fmla="*/ 9579089 w 18982931"/>
              <a:gd name="connsiteY555" fmla="*/ 2057780 h 4449429"/>
              <a:gd name="connsiteX556" fmla="*/ 9579089 w 18982931"/>
              <a:gd name="connsiteY556" fmla="*/ 2266627 h 4449429"/>
              <a:gd name="connsiteX557" fmla="*/ 9624790 w 18982931"/>
              <a:gd name="connsiteY557" fmla="*/ 2266627 h 4449429"/>
              <a:gd name="connsiteX558" fmla="*/ 9624790 w 18982931"/>
              <a:gd name="connsiteY558" fmla="*/ 2057780 h 4449429"/>
              <a:gd name="connsiteX559" fmla="*/ 9579089 w 18982931"/>
              <a:gd name="connsiteY559" fmla="*/ 2057780 h 4449429"/>
              <a:gd name="connsiteX560" fmla="*/ 9487461 w 18982931"/>
              <a:gd name="connsiteY560" fmla="*/ 2057780 h 4449429"/>
              <a:gd name="connsiteX561" fmla="*/ 9487461 w 18982931"/>
              <a:gd name="connsiteY561" fmla="*/ 2266627 h 4449429"/>
              <a:gd name="connsiteX562" fmla="*/ 9533161 w 18982931"/>
              <a:gd name="connsiteY562" fmla="*/ 2266627 h 4449429"/>
              <a:gd name="connsiteX563" fmla="*/ 9533161 w 18982931"/>
              <a:gd name="connsiteY563" fmla="*/ 2057780 h 4449429"/>
              <a:gd name="connsiteX564" fmla="*/ 9487461 w 18982931"/>
              <a:gd name="connsiteY564" fmla="*/ 2057780 h 4449429"/>
              <a:gd name="connsiteX565" fmla="*/ 9395836 w 18982931"/>
              <a:gd name="connsiteY565" fmla="*/ 2057780 h 4449429"/>
              <a:gd name="connsiteX566" fmla="*/ 9395836 w 18982931"/>
              <a:gd name="connsiteY566" fmla="*/ 2266627 h 4449429"/>
              <a:gd name="connsiteX567" fmla="*/ 9441534 w 18982931"/>
              <a:gd name="connsiteY567" fmla="*/ 2266627 h 4449429"/>
              <a:gd name="connsiteX568" fmla="*/ 9441534 w 18982931"/>
              <a:gd name="connsiteY568" fmla="*/ 2057780 h 4449429"/>
              <a:gd name="connsiteX569" fmla="*/ 9395836 w 18982931"/>
              <a:gd name="connsiteY569" fmla="*/ 2057780 h 4449429"/>
              <a:gd name="connsiteX570" fmla="*/ 9304202 w 18982931"/>
              <a:gd name="connsiteY570" fmla="*/ 2057780 h 4449429"/>
              <a:gd name="connsiteX571" fmla="*/ 9304202 w 18982931"/>
              <a:gd name="connsiteY571" fmla="*/ 2266627 h 4449429"/>
              <a:gd name="connsiteX572" fmla="*/ 9349902 w 18982931"/>
              <a:gd name="connsiteY572" fmla="*/ 2266627 h 4449429"/>
              <a:gd name="connsiteX573" fmla="*/ 9349902 w 18982931"/>
              <a:gd name="connsiteY573" fmla="*/ 2057780 h 4449429"/>
              <a:gd name="connsiteX574" fmla="*/ 9304202 w 18982931"/>
              <a:gd name="connsiteY574" fmla="*/ 2057780 h 4449429"/>
              <a:gd name="connsiteX575" fmla="*/ 9212570 w 18982931"/>
              <a:gd name="connsiteY575" fmla="*/ 2057780 h 4449429"/>
              <a:gd name="connsiteX576" fmla="*/ 9212570 w 18982931"/>
              <a:gd name="connsiteY576" fmla="*/ 2266627 h 4449429"/>
              <a:gd name="connsiteX577" fmla="*/ 9258270 w 18982931"/>
              <a:gd name="connsiteY577" fmla="*/ 2266627 h 4449429"/>
              <a:gd name="connsiteX578" fmla="*/ 9258270 w 18982931"/>
              <a:gd name="connsiteY578" fmla="*/ 2057780 h 4449429"/>
              <a:gd name="connsiteX579" fmla="*/ 9212570 w 18982931"/>
              <a:gd name="connsiteY579" fmla="*/ 2057780 h 4449429"/>
              <a:gd name="connsiteX580" fmla="*/ 14092702 w 18982931"/>
              <a:gd name="connsiteY580" fmla="*/ 1859157 h 4449429"/>
              <a:gd name="connsiteX581" fmla="*/ 14092702 w 18982931"/>
              <a:gd name="connsiteY581" fmla="*/ 1895733 h 4449429"/>
              <a:gd name="connsiteX582" fmla="*/ 14458462 w 18982931"/>
              <a:gd name="connsiteY582" fmla="*/ 1895733 h 4449429"/>
              <a:gd name="connsiteX583" fmla="*/ 14458462 w 18982931"/>
              <a:gd name="connsiteY583" fmla="*/ 1859157 h 4449429"/>
              <a:gd name="connsiteX584" fmla="*/ 14092702 w 18982931"/>
              <a:gd name="connsiteY584" fmla="*/ 1859157 h 4449429"/>
              <a:gd name="connsiteX585" fmla="*/ 17871603 w 18982931"/>
              <a:gd name="connsiteY585" fmla="*/ 1806939 h 4449429"/>
              <a:gd name="connsiteX586" fmla="*/ 17871603 w 18982931"/>
              <a:gd name="connsiteY586" fmla="*/ 1809649 h 4449429"/>
              <a:gd name="connsiteX587" fmla="*/ 17871627 w 18982931"/>
              <a:gd name="connsiteY587" fmla="*/ 1809649 h 4449429"/>
              <a:gd name="connsiteX588" fmla="*/ 17871603 w 18982931"/>
              <a:gd name="connsiteY588" fmla="*/ 1806939 h 4449429"/>
              <a:gd name="connsiteX589" fmla="*/ 18172695 w 18982931"/>
              <a:gd name="connsiteY589" fmla="*/ 1733739 h 4449429"/>
              <a:gd name="connsiteX590" fmla="*/ 18172695 w 18982931"/>
              <a:gd name="connsiteY590" fmla="*/ 1870899 h 4449429"/>
              <a:gd name="connsiteX591" fmla="*/ 18209271 w 18982931"/>
              <a:gd name="connsiteY591" fmla="*/ 1870899 h 4449429"/>
              <a:gd name="connsiteX592" fmla="*/ 18209271 w 18982931"/>
              <a:gd name="connsiteY592" fmla="*/ 1733739 h 4449429"/>
              <a:gd name="connsiteX593" fmla="*/ 18172695 w 18982931"/>
              <a:gd name="connsiteY593" fmla="*/ 1733739 h 4449429"/>
              <a:gd name="connsiteX594" fmla="*/ 18104295 w 18982931"/>
              <a:gd name="connsiteY594" fmla="*/ 1733739 h 4449429"/>
              <a:gd name="connsiteX595" fmla="*/ 18104295 w 18982931"/>
              <a:gd name="connsiteY595" fmla="*/ 1870899 h 4449429"/>
              <a:gd name="connsiteX596" fmla="*/ 18140871 w 18982931"/>
              <a:gd name="connsiteY596" fmla="*/ 1870899 h 4449429"/>
              <a:gd name="connsiteX597" fmla="*/ 18140871 w 18982931"/>
              <a:gd name="connsiteY597" fmla="*/ 1733739 h 4449429"/>
              <a:gd name="connsiteX598" fmla="*/ 18104295 w 18982931"/>
              <a:gd name="connsiteY598" fmla="*/ 1733739 h 4449429"/>
              <a:gd name="connsiteX599" fmla="*/ 18035895 w 18982931"/>
              <a:gd name="connsiteY599" fmla="*/ 1733739 h 4449429"/>
              <a:gd name="connsiteX600" fmla="*/ 18035895 w 18982931"/>
              <a:gd name="connsiteY600" fmla="*/ 1870899 h 4449429"/>
              <a:gd name="connsiteX601" fmla="*/ 18072471 w 18982931"/>
              <a:gd name="connsiteY601" fmla="*/ 1870899 h 4449429"/>
              <a:gd name="connsiteX602" fmla="*/ 18072471 w 18982931"/>
              <a:gd name="connsiteY602" fmla="*/ 1733739 h 4449429"/>
              <a:gd name="connsiteX603" fmla="*/ 18035895 w 18982931"/>
              <a:gd name="connsiteY603" fmla="*/ 1733739 h 4449429"/>
              <a:gd name="connsiteX604" fmla="*/ 17967493 w 18982931"/>
              <a:gd name="connsiteY604" fmla="*/ 1733739 h 4449429"/>
              <a:gd name="connsiteX605" fmla="*/ 17967493 w 18982931"/>
              <a:gd name="connsiteY605" fmla="*/ 1870899 h 4449429"/>
              <a:gd name="connsiteX606" fmla="*/ 18004069 w 18982931"/>
              <a:gd name="connsiteY606" fmla="*/ 1870899 h 4449429"/>
              <a:gd name="connsiteX607" fmla="*/ 18004069 w 18982931"/>
              <a:gd name="connsiteY607" fmla="*/ 1733739 h 4449429"/>
              <a:gd name="connsiteX608" fmla="*/ 17967493 w 18982931"/>
              <a:gd name="connsiteY608" fmla="*/ 1733739 h 4449429"/>
              <a:gd name="connsiteX609" fmla="*/ 14251161 w 18982931"/>
              <a:gd name="connsiteY609" fmla="*/ 868400 h 4449429"/>
              <a:gd name="connsiteX610" fmla="*/ 14251161 w 18982931"/>
              <a:gd name="connsiteY610" fmla="*/ 1005560 h 4449429"/>
              <a:gd name="connsiteX611" fmla="*/ 14287737 w 18982931"/>
              <a:gd name="connsiteY611" fmla="*/ 1005560 h 4449429"/>
              <a:gd name="connsiteX612" fmla="*/ 14287737 w 18982931"/>
              <a:gd name="connsiteY612" fmla="*/ 868400 h 4449429"/>
              <a:gd name="connsiteX613" fmla="*/ 14251161 w 18982931"/>
              <a:gd name="connsiteY613" fmla="*/ 868400 h 4449429"/>
              <a:gd name="connsiteX614" fmla="*/ 14182760 w 18982931"/>
              <a:gd name="connsiteY614" fmla="*/ 868400 h 4449429"/>
              <a:gd name="connsiteX615" fmla="*/ 14182760 w 18982931"/>
              <a:gd name="connsiteY615" fmla="*/ 1005560 h 4449429"/>
              <a:gd name="connsiteX616" fmla="*/ 14219336 w 18982931"/>
              <a:gd name="connsiteY616" fmla="*/ 1005560 h 4449429"/>
              <a:gd name="connsiteX617" fmla="*/ 14219336 w 18982931"/>
              <a:gd name="connsiteY617" fmla="*/ 868400 h 4449429"/>
              <a:gd name="connsiteX618" fmla="*/ 14182760 w 18982931"/>
              <a:gd name="connsiteY618" fmla="*/ 868400 h 4449429"/>
              <a:gd name="connsiteX619" fmla="*/ 14114359 w 18982931"/>
              <a:gd name="connsiteY619" fmla="*/ 868400 h 4449429"/>
              <a:gd name="connsiteX620" fmla="*/ 14114359 w 18982931"/>
              <a:gd name="connsiteY620" fmla="*/ 1005560 h 4449429"/>
              <a:gd name="connsiteX621" fmla="*/ 14150935 w 18982931"/>
              <a:gd name="connsiteY621" fmla="*/ 1005560 h 4449429"/>
              <a:gd name="connsiteX622" fmla="*/ 14150935 w 18982931"/>
              <a:gd name="connsiteY622" fmla="*/ 868400 h 4449429"/>
              <a:gd name="connsiteX623" fmla="*/ 14114359 w 18982931"/>
              <a:gd name="connsiteY623" fmla="*/ 868400 h 4449429"/>
              <a:gd name="connsiteX624" fmla="*/ 4788216 w 18982931"/>
              <a:gd name="connsiteY624" fmla="*/ 807315 h 4449429"/>
              <a:gd name="connsiteX625" fmla="*/ 4788216 w 18982931"/>
              <a:gd name="connsiteY625" fmla="*/ 944475 h 4449429"/>
              <a:gd name="connsiteX626" fmla="*/ 4824792 w 18982931"/>
              <a:gd name="connsiteY626" fmla="*/ 944475 h 4449429"/>
              <a:gd name="connsiteX627" fmla="*/ 4824792 w 18982931"/>
              <a:gd name="connsiteY627" fmla="*/ 807315 h 4449429"/>
              <a:gd name="connsiteX628" fmla="*/ 4788216 w 18982931"/>
              <a:gd name="connsiteY628" fmla="*/ 807315 h 4449429"/>
              <a:gd name="connsiteX629" fmla="*/ 4719815 w 18982931"/>
              <a:gd name="connsiteY629" fmla="*/ 807315 h 4449429"/>
              <a:gd name="connsiteX630" fmla="*/ 4719815 w 18982931"/>
              <a:gd name="connsiteY630" fmla="*/ 944475 h 4449429"/>
              <a:gd name="connsiteX631" fmla="*/ 4756391 w 18982931"/>
              <a:gd name="connsiteY631" fmla="*/ 944475 h 4449429"/>
              <a:gd name="connsiteX632" fmla="*/ 4756391 w 18982931"/>
              <a:gd name="connsiteY632" fmla="*/ 807315 h 4449429"/>
              <a:gd name="connsiteX633" fmla="*/ 4719815 w 18982931"/>
              <a:gd name="connsiteY633" fmla="*/ 807315 h 4449429"/>
              <a:gd name="connsiteX634" fmla="*/ 4651414 w 18982931"/>
              <a:gd name="connsiteY634" fmla="*/ 807315 h 4449429"/>
              <a:gd name="connsiteX635" fmla="*/ 4651414 w 18982931"/>
              <a:gd name="connsiteY635" fmla="*/ 944475 h 4449429"/>
              <a:gd name="connsiteX636" fmla="*/ 4687992 w 18982931"/>
              <a:gd name="connsiteY636" fmla="*/ 944475 h 4449429"/>
              <a:gd name="connsiteX637" fmla="*/ 4687992 w 18982931"/>
              <a:gd name="connsiteY637" fmla="*/ 807315 h 4449429"/>
              <a:gd name="connsiteX638" fmla="*/ 4651414 w 18982931"/>
              <a:gd name="connsiteY638" fmla="*/ 807315 h 4449429"/>
              <a:gd name="connsiteX639" fmla="*/ 2212838 w 18982931"/>
              <a:gd name="connsiteY639" fmla="*/ 748887 h 4449429"/>
              <a:gd name="connsiteX640" fmla="*/ 2212838 w 18982931"/>
              <a:gd name="connsiteY640" fmla="*/ 886047 h 4449429"/>
              <a:gd name="connsiteX641" fmla="*/ 2249414 w 18982931"/>
              <a:gd name="connsiteY641" fmla="*/ 886047 h 4449429"/>
              <a:gd name="connsiteX642" fmla="*/ 2249414 w 18982931"/>
              <a:gd name="connsiteY642" fmla="*/ 748887 h 4449429"/>
              <a:gd name="connsiteX643" fmla="*/ 2212838 w 18982931"/>
              <a:gd name="connsiteY643" fmla="*/ 748887 h 4449429"/>
              <a:gd name="connsiteX644" fmla="*/ 2144438 w 18982931"/>
              <a:gd name="connsiteY644" fmla="*/ 748887 h 4449429"/>
              <a:gd name="connsiteX645" fmla="*/ 2144438 w 18982931"/>
              <a:gd name="connsiteY645" fmla="*/ 886047 h 4449429"/>
              <a:gd name="connsiteX646" fmla="*/ 2181014 w 18982931"/>
              <a:gd name="connsiteY646" fmla="*/ 886047 h 4449429"/>
              <a:gd name="connsiteX647" fmla="*/ 2181014 w 18982931"/>
              <a:gd name="connsiteY647" fmla="*/ 748887 h 4449429"/>
              <a:gd name="connsiteX648" fmla="*/ 2144438 w 18982931"/>
              <a:gd name="connsiteY648" fmla="*/ 748887 h 4449429"/>
              <a:gd name="connsiteX649" fmla="*/ 2076037 w 18982931"/>
              <a:gd name="connsiteY649" fmla="*/ 748887 h 4449429"/>
              <a:gd name="connsiteX650" fmla="*/ 2076037 w 18982931"/>
              <a:gd name="connsiteY650" fmla="*/ 886047 h 4449429"/>
              <a:gd name="connsiteX651" fmla="*/ 2112612 w 18982931"/>
              <a:gd name="connsiteY651" fmla="*/ 886047 h 4449429"/>
              <a:gd name="connsiteX652" fmla="*/ 2112612 w 18982931"/>
              <a:gd name="connsiteY652" fmla="*/ 748887 h 4449429"/>
              <a:gd name="connsiteX653" fmla="*/ 2076037 w 18982931"/>
              <a:gd name="connsiteY653" fmla="*/ 748887 h 4449429"/>
              <a:gd name="connsiteX654" fmla="*/ 2007635 w 18982931"/>
              <a:gd name="connsiteY654" fmla="*/ 748887 h 4449429"/>
              <a:gd name="connsiteX655" fmla="*/ 2007635 w 18982931"/>
              <a:gd name="connsiteY655" fmla="*/ 886047 h 4449429"/>
              <a:gd name="connsiteX656" fmla="*/ 2044211 w 18982931"/>
              <a:gd name="connsiteY656" fmla="*/ 886047 h 4449429"/>
              <a:gd name="connsiteX657" fmla="*/ 2044211 w 18982931"/>
              <a:gd name="connsiteY657" fmla="*/ 748887 h 4449429"/>
              <a:gd name="connsiteX658" fmla="*/ 2007635 w 18982931"/>
              <a:gd name="connsiteY658" fmla="*/ 748887 h 4449429"/>
              <a:gd name="connsiteX659" fmla="*/ 17088019 w 18982931"/>
              <a:gd name="connsiteY659" fmla="*/ 737716 h 4449429"/>
              <a:gd name="connsiteX660" fmla="*/ 17088019 w 18982931"/>
              <a:gd name="connsiteY660" fmla="*/ 825107 h 4449429"/>
              <a:gd name="connsiteX661" fmla="*/ 17124595 w 18982931"/>
              <a:gd name="connsiteY661" fmla="*/ 825107 h 4449429"/>
              <a:gd name="connsiteX662" fmla="*/ 17124595 w 18982931"/>
              <a:gd name="connsiteY662" fmla="*/ 737716 h 4449429"/>
              <a:gd name="connsiteX663" fmla="*/ 17088019 w 18982931"/>
              <a:gd name="connsiteY663" fmla="*/ 737716 h 4449429"/>
              <a:gd name="connsiteX664" fmla="*/ 17021803 w 18982931"/>
              <a:gd name="connsiteY664" fmla="*/ 737716 h 4449429"/>
              <a:gd name="connsiteX665" fmla="*/ 17021803 w 18982931"/>
              <a:gd name="connsiteY665" fmla="*/ 825107 h 4449429"/>
              <a:gd name="connsiteX666" fmla="*/ 17058379 w 18982931"/>
              <a:gd name="connsiteY666" fmla="*/ 825107 h 4449429"/>
              <a:gd name="connsiteX667" fmla="*/ 17058379 w 18982931"/>
              <a:gd name="connsiteY667" fmla="*/ 737716 h 4449429"/>
              <a:gd name="connsiteX668" fmla="*/ 17021803 w 18982931"/>
              <a:gd name="connsiteY668" fmla="*/ 737716 h 4449429"/>
              <a:gd name="connsiteX669" fmla="*/ 16955591 w 18982931"/>
              <a:gd name="connsiteY669" fmla="*/ 737716 h 4449429"/>
              <a:gd name="connsiteX670" fmla="*/ 16955591 w 18982931"/>
              <a:gd name="connsiteY670" fmla="*/ 825107 h 4449429"/>
              <a:gd name="connsiteX671" fmla="*/ 16992167 w 18982931"/>
              <a:gd name="connsiteY671" fmla="*/ 825107 h 4449429"/>
              <a:gd name="connsiteX672" fmla="*/ 16992167 w 18982931"/>
              <a:gd name="connsiteY672" fmla="*/ 737716 h 4449429"/>
              <a:gd name="connsiteX673" fmla="*/ 16955591 w 18982931"/>
              <a:gd name="connsiteY673" fmla="*/ 737716 h 4449429"/>
              <a:gd name="connsiteX674" fmla="*/ 16889375 w 18982931"/>
              <a:gd name="connsiteY674" fmla="*/ 737716 h 4449429"/>
              <a:gd name="connsiteX675" fmla="*/ 16889375 w 18982931"/>
              <a:gd name="connsiteY675" fmla="*/ 825107 h 4449429"/>
              <a:gd name="connsiteX676" fmla="*/ 16925951 w 18982931"/>
              <a:gd name="connsiteY676" fmla="*/ 825107 h 4449429"/>
              <a:gd name="connsiteX677" fmla="*/ 16925951 w 18982931"/>
              <a:gd name="connsiteY677" fmla="*/ 737716 h 4449429"/>
              <a:gd name="connsiteX678" fmla="*/ 16889375 w 18982931"/>
              <a:gd name="connsiteY678" fmla="*/ 737716 h 4449429"/>
              <a:gd name="connsiteX679" fmla="*/ 16823163 w 18982931"/>
              <a:gd name="connsiteY679" fmla="*/ 737716 h 4449429"/>
              <a:gd name="connsiteX680" fmla="*/ 16823163 w 18982931"/>
              <a:gd name="connsiteY680" fmla="*/ 825107 h 4449429"/>
              <a:gd name="connsiteX681" fmla="*/ 16859739 w 18982931"/>
              <a:gd name="connsiteY681" fmla="*/ 825107 h 4449429"/>
              <a:gd name="connsiteX682" fmla="*/ 16859739 w 18982931"/>
              <a:gd name="connsiteY682" fmla="*/ 737716 h 4449429"/>
              <a:gd name="connsiteX683" fmla="*/ 16823163 w 18982931"/>
              <a:gd name="connsiteY683" fmla="*/ 737716 h 4449429"/>
              <a:gd name="connsiteX684" fmla="*/ 16756948 w 18982931"/>
              <a:gd name="connsiteY684" fmla="*/ 737716 h 4449429"/>
              <a:gd name="connsiteX685" fmla="*/ 16756948 w 18982931"/>
              <a:gd name="connsiteY685" fmla="*/ 825107 h 4449429"/>
              <a:gd name="connsiteX686" fmla="*/ 16793523 w 18982931"/>
              <a:gd name="connsiteY686" fmla="*/ 825107 h 4449429"/>
              <a:gd name="connsiteX687" fmla="*/ 16793523 w 18982931"/>
              <a:gd name="connsiteY687" fmla="*/ 737716 h 4449429"/>
              <a:gd name="connsiteX688" fmla="*/ 16756948 w 18982931"/>
              <a:gd name="connsiteY688" fmla="*/ 737716 h 4449429"/>
              <a:gd name="connsiteX689" fmla="*/ 13739104 w 18982931"/>
              <a:gd name="connsiteY689" fmla="*/ 0 h 4449429"/>
              <a:gd name="connsiteX690" fmla="*/ 13842002 w 18982931"/>
              <a:gd name="connsiteY690" fmla="*/ 0 h 4449429"/>
              <a:gd name="connsiteX691" fmla="*/ 13883163 w 18982931"/>
              <a:gd name="connsiteY691" fmla="*/ 428067 h 4449429"/>
              <a:gd name="connsiteX692" fmla="*/ 13883163 w 18982931"/>
              <a:gd name="connsiteY692" fmla="*/ 456882 h 4449429"/>
              <a:gd name="connsiteX693" fmla="*/ 13907863 w 18982931"/>
              <a:gd name="connsiteY693" fmla="*/ 954919 h 4449429"/>
              <a:gd name="connsiteX694" fmla="*/ 13911978 w 18982931"/>
              <a:gd name="connsiteY694" fmla="*/ 1679340 h 4449429"/>
              <a:gd name="connsiteX695" fmla="*/ 13916091 w 18982931"/>
              <a:gd name="connsiteY695" fmla="*/ 2058015 h 4449429"/>
              <a:gd name="connsiteX696" fmla="*/ 13936673 w 18982931"/>
              <a:gd name="connsiteY696" fmla="*/ 2086829 h 4449429"/>
              <a:gd name="connsiteX697" fmla="*/ 13953138 w 18982931"/>
              <a:gd name="connsiteY697" fmla="*/ 2058015 h 4449429"/>
              <a:gd name="connsiteX698" fmla="*/ 13953138 w 18982931"/>
              <a:gd name="connsiteY698" fmla="*/ 1955115 h 4449429"/>
              <a:gd name="connsiteX699" fmla="*/ 13965483 w 18982931"/>
              <a:gd name="connsiteY699" fmla="*/ 1922188 h 4449429"/>
              <a:gd name="connsiteX700" fmla="*/ 13986066 w 18982931"/>
              <a:gd name="connsiteY700" fmla="*/ 1876909 h 4449429"/>
              <a:gd name="connsiteX701" fmla="*/ 13986066 w 18982931"/>
              <a:gd name="connsiteY701" fmla="*/ 1625834 h 4449429"/>
              <a:gd name="connsiteX702" fmla="*/ 14051922 w 18982931"/>
              <a:gd name="connsiteY702" fmla="*/ 1617602 h 4449429"/>
              <a:gd name="connsiteX703" fmla="*/ 14047992 w 18982931"/>
              <a:gd name="connsiteY703" fmla="*/ 1005560 h 4449429"/>
              <a:gd name="connsiteX704" fmla="*/ 14082534 w 18982931"/>
              <a:gd name="connsiteY704" fmla="*/ 1005560 h 4449429"/>
              <a:gd name="connsiteX705" fmla="*/ 14082534 w 18982931"/>
              <a:gd name="connsiteY705" fmla="*/ 868400 h 4449429"/>
              <a:gd name="connsiteX706" fmla="*/ 14047111 w 18982931"/>
              <a:gd name="connsiteY706" fmla="*/ 868400 h 4449429"/>
              <a:gd name="connsiteX707" fmla="*/ 14046442 w 18982931"/>
              <a:gd name="connsiteY707" fmla="*/ 764191 h 4449429"/>
              <a:gd name="connsiteX708" fmla="*/ 14187749 w 18982931"/>
              <a:gd name="connsiteY708" fmla="*/ 436300 h 4449429"/>
              <a:gd name="connsiteX709" fmla="*/ 14212445 w 18982931"/>
              <a:gd name="connsiteY709" fmla="*/ 411603 h 4449429"/>
              <a:gd name="connsiteX710" fmla="*/ 14410015 w 18982931"/>
              <a:gd name="connsiteY710" fmla="*/ 444532 h 4449429"/>
              <a:gd name="connsiteX711" fmla="*/ 14442947 w 18982931"/>
              <a:gd name="connsiteY711" fmla="*/ 275776 h 4449429"/>
              <a:gd name="connsiteX712" fmla="*/ 14479990 w 18982931"/>
              <a:gd name="connsiteY712" fmla="*/ 246961 h 4449429"/>
              <a:gd name="connsiteX713" fmla="*/ 14517032 w 18982931"/>
              <a:gd name="connsiteY713" fmla="*/ 271658 h 4449429"/>
              <a:gd name="connsiteX714" fmla="*/ 14574655 w 18982931"/>
              <a:gd name="connsiteY714" fmla="*/ 522739 h 4449429"/>
              <a:gd name="connsiteX715" fmla="*/ 14603469 w 18982931"/>
              <a:gd name="connsiteY715" fmla="*/ 1123678 h 4449429"/>
              <a:gd name="connsiteX716" fmla="*/ 14603469 w 18982931"/>
              <a:gd name="connsiteY716" fmla="*/ 1617602 h 4449429"/>
              <a:gd name="connsiteX717" fmla="*/ 14595237 w 18982931"/>
              <a:gd name="connsiteY717" fmla="*/ 1683457 h 4449429"/>
              <a:gd name="connsiteX718" fmla="*/ 14607589 w 18982931"/>
              <a:gd name="connsiteY718" fmla="*/ 1753429 h 4449429"/>
              <a:gd name="connsiteX719" fmla="*/ 14656976 w 18982931"/>
              <a:gd name="connsiteY719" fmla="*/ 1753429 h 4449429"/>
              <a:gd name="connsiteX720" fmla="*/ 14706369 w 18982931"/>
              <a:gd name="connsiteY720" fmla="*/ 1568210 h 4449429"/>
              <a:gd name="connsiteX721" fmla="*/ 14722833 w 18982931"/>
              <a:gd name="connsiteY721" fmla="*/ 1568210 h 4449429"/>
              <a:gd name="connsiteX722" fmla="*/ 14768111 w 18982931"/>
              <a:gd name="connsiteY722" fmla="*/ 1753429 h 4449429"/>
              <a:gd name="connsiteX723" fmla="*/ 14875128 w 18982931"/>
              <a:gd name="connsiteY723" fmla="*/ 1753429 h 4449429"/>
              <a:gd name="connsiteX724" fmla="*/ 14883360 w 18982931"/>
              <a:gd name="connsiteY724" fmla="*/ 1827516 h 4449429"/>
              <a:gd name="connsiteX725" fmla="*/ 14940984 w 18982931"/>
              <a:gd name="connsiteY725" fmla="*/ 1827516 h 4449429"/>
              <a:gd name="connsiteX726" fmla="*/ 15019191 w 18982931"/>
              <a:gd name="connsiteY726" fmla="*/ 1625834 h 4449429"/>
              <a:gd name="connsiteX727" fmla="*/ 15043883 w 18982931"/>
              <a:gd name="connsiteY727" fmla="*/ 1090750 h 4449429"/>
              <a:gd name="connsiteX728" fmla="*/ 15134436 w 18982931"/>
              <a:gd name="connsiteY728" fmla="*/ 1000197 h 4449429"/>
              <a:gd name="connsiteX729" fmla="*/ 15212643 w 18982931"/>
              <a:gd name="connsiteY729" fmla="*/ 1078400 h 4449429"/>
              <a:gd name="connsiteX730" fmla="*/ 15212643 w 18982931"/>
              <a:gd name="connsiteY730" fmla="*/ 1152488 h 4449429"/>
              <a:gd name="connsiteX731" fmla="*/ 15224993 w 18982931"/>
              <a:gd name="connsiteY731" fmla="*/ 1119560 h 4449429"/>
              <a:gd name="connsiteX732" fmla="*/ 15237338 w 18982931"/>
              <a:gd name="connsiteY732" fmla="*/ 563899 h 4449429"/>
              <a:gd name="connsiteX733" fmla="*/ 15290845 w 18982931"/>
              <a:gd name="connsiteY733" fmla="*/ 382793 h 4449429"/>
              <a:gd name="connsiteX734" fmla="*/ 15323772 w 18982931"/>
              <a:gd name="connsiteY734" fmla="*/ 300473 h 4449429"/>
              <a:gd name="connsiteX735" fmla="*/ 15364932 w 18982931"/>
              <a:gd name="connsiteY735" fmla="*/ 259313 h 4449429"/>
              <a:gd name="connsiteX736" fmla="*/ 15389634 w 18982931"/>
              <a:gd name="connsiteY736" fmla="*/ 296354 h 4449429"/>
              <a:gd name="connsiteX737" fmla="*/ 15401979 w 18982931"/>
              <a:gd name="connsiteY737" fmla="*/ 411603 h 4449429"/>
              <a:gd name="connsiteX738" fmla="*/ 15451371 w 18982931"/>
              <a:gd name="connsiteY738" fmla="*/ 703843 h 4449429"/>
              <a:gd name="connsiteX739" fmla="*/ 15455486 w 18982931"/>
              <a:gd name="connsiteY739" fmla="*/ 1173070 h 4449429"/>
              <a:gd name="connsiteX740" fmla="*/ 15455486 w 18982931"/>
              <a:gd name="connsiteY740" fmla="*/ 1238927 h 4449429"/>
              <a:gd name="connsiteX741" fmla="*/ 15727143 w 18982931"/>
              <a:gd name="connsiteY741" fmla="*/ 1238927 h 4449429"/>
              <a:gd name="connsiteX742" fmla="*/ 15727143 w 18982931"/>
              <a:gd name="connsiteY742" fmla="*/ 1465306 h 4449429"/>
              <a:gd name="connsiteX743" fmla="*/ 15772422 w 18982931"/>
              <a:gd name="connsiteY743" fmla="*/ 1469425 h 4449429"/>
              <a:gd name="connsiteX744" fmla="*/ 15850624 w 18982931"/>
              <a:gd name="connsiteY744" fmla="*/ 1551745 h 4449429"/>
              <a:gd name="connsiteX745" fmla="*/ 15850624 w 18982931"/>
              <a:gd name="connsiteY745" fmla="*/ 2224712 h 4449429"/>
              <a:gd name="connsiteX746" fmla="*/ 15923336 w 18982931"/>
              <a:gd name="connsiteY746" fmla="*/ 2224712 h 4449429"/>
              <a:gd name="connsiteX747" fmla="*/ 15924718 w 18982931"/>
              <a:gd name="connsiteY747" fmla="*/ 2177381 h 4449429"/>
              <a:gd name="connsiteX748" fmla="*/ 15982338 w 18982931"/>
              <a:gd name="connsiteY748" fmla="*/ 2103294 h 4449429"/>
              <a:gd name="connsiteX749" fmla="*/ 15986455 w 18982931"/>
              <a:gd name="connsiteY749" fmla="*/ 2045669 h 4449429"/>
              <a:gd name="connsiteX750" fmla="*/ 16002920 w 18982931"/>
              <a:gd name="connsiteY750" fmla="*/ 2033319 h 4449429"/>
              <a:gd name="connsiteX751" fmla="*/ 16015265 w 18982931"/>
              <a:gd name="connsiteY751" fmla="*/ 2041550 h 4449429"/>
              <a:gd name="connsiteX752" fmla="*/ 16056425 w 18982931"/>
              <a:gd name="connsiteY752" fmla="*/ 2210310 h 4449429"/>
              <a:gd name="connsiteX753" fmla="*/ 16056425 w 18982931"/>
              <a:gd name="connsiteY753" fmla="*/ 2276166 h 4449429"/>
              <a:gd name="connsiteX754" fmla="*/ 16077008 w 18982931"/>
              <a:gd name="connsiteY754" fmla="*/ 2276166 h 4449429"/>
              <a:gd name="connsiteX755" fmla="*/ 16097587 w 18982931"/>
              <a:gd name="connsiteY755" fmla="*/ 1938652 h 4449429"/>
              <a:gd name="connsiteX756" fmla="*/ 16122282 w 18982931"/>
              <a:gd name="connsiteY756" fmla="*/ 1934533 h 4449429"/>
              <a:gd name="connsiteX757" fmla="*/ 16155210 w 18982931"/>
              <a:gd name="connsiteY757" fmla="*/ 1938652 h 4449429"/>
              <a:gd name="connsiteX758" fmla="*/ 16155210 w 18982931"/>
              <a:gd name="connsiteY758" fmla="*/ 2272048 h 4449429"/>
              <a:gd name="connsiteX759" fmla="*/ 16175792 w 18982931"/>
              <a:gd name="connsiteY759" fmla="*/ 2276166 h 4449429"/>
              <a:gd name="connsiteX760" fmla="*/ 16192257 w 18982931"/>
              <a:gd name="connsiteY760" fmla="*/ 2243238 h 4449429"/>
              <a:gd name="connsiteX761" fmla="*/ 16192257 w 18982931"/>
              <a:gd name="connsiteY761" fmla="*/ 1992158 h 4449429"/>
              <a:gd name="connsiteX762" fmla="*/ 16192257 w 18982931"/>
              <a:gd name="connsiteY762" fmla="*/ 1774011 h 4449429"/>
              <a:gd name="connsiteX763" fmla="*/ 16488610 w 18982931"/>
              <a:gd name="connsiteY763" fmla="*/ 1774011 h 4449429"/>
              <a:gd name="connsiteX764" fmla="*/ 16538004 w 18982931"/>
              <a:gd name="connsiteY764" fmla="*/ 1823403 h 4449429"/>
              <a:gd name="connsiteX765" fmla="*/ 16538004 w 18982931"/>
              <a:gd name="connsiteY765" fmla="*/ 2029205 h 4449429"/>
              <a:gd name="connsiteX766" fmla="*/ 16550349 w 18982931"/>
              <a:gd name="connsiteY766" fmla="*/ 2033319 h 4449429"/>
              <a:gd name="connsiteX767" fmla="*/ 16566812 w 18982931"/>
              <a:gd name="connsiteY767" fmla="*/ 1992158 h 4449429"/>
              <a:gd name="connsiteX768" fmla="*/ 16570932 w 18982931"/>
              <a:gd name="connsiteY768" fmla="*/ 1695804 h 4449429"/>
              <a:gd name="connsiteX769" fmla="*/ 16566812 w 18982931"/>
              <a:gd name="connsiteY769" fmla="*/ 773813 h 4449429"/>
              <a:gd name="connsiteX770" fmla="*/ 16636788 w 18982931"/>
              <a:gd name="connsiteY770" fmla="*/ 646219 h 4449429"/>
              <a:gd name="connsiteX771" fmla="*/ 16723226 w 18982931"/>
              <a:gd name="connsiteY771" fmla="*/ 514506 h 4449429"/>
              <a:gd name="connsiteX772" fmla="*/ 16743805 w 18982931"/>
              <a:gd name="connsiteY772" fmla="*/ 481577 h 4449429"/>
              <a:gd name="connsiteX773" fmla="*/ 16817899 w 18982931"/>
              <a:gd name="connsiteY773" fmla="*/ 329283 h 4449429"/>
              <a:gd name="connsiteX774" fmla="*/ 16842595 w 18982931"/>
              <a:gd name="connsiteY774" fmla="*/ 275776 h 4449429"/>
              <a:gd name="connsiteX775" fmla="*/ 16859059 w 18982931"/>
              <a:gd name="connsiteY775" fmla="*/ 279891 h 4449429"/>
              <a:gd name="connsiteX776" fmla="*/ 16859059 w 18982931"/>
              <a:gd name="connsiteY776" fmla="*/ 337515 h 4449429"/>
              <a:gd name="connsiteX777" fmla="*/ 16867291 w 18982931"/>
              <a:gd name="connsiteY777" fmla="*/ 382793 h 4449429"/>
              <a:gd name="connsiteX778" fmla="*/ 16966075 w 18982931"/>
              <a:gd name="connsiteY778" fmla="*/ 436300 h 4449429"/>
              <a:gd name="connsiteX779" fmla="*/ 17031935 w 18982931"/>
              <a:gd name="connsiteY779" fmla="*/ 526852 h 4449429"/>
              <a:gd name="connsiteX780" fmla="*/ 17031935 w 18982931"/>
              <a:gd name="connsiteY780" fmla="*/ 596826 h 4449429"/>
              <a:gd name="connsiteX781" fmla="*/ 17060743 w 18982931"/>
              <a:gd name="connsiteY781" fmla="*/ 600941 h 4449429"/>
              <a:gd name="connsiteX782" fmla="*/ 17147183 w 18982931"/>
              <a:gd name="connsiteY782" fmla="*/ 691493 h 4449429"/>
              <a:gd name="connsiteX783" fmla="*/ 17147219 w 18982931"/>
              <a:gd name="connsiteY783" fmla="*/ 704240 h 4449429"/>
              <a:gd name="connsiteX784" fmla="*/ 17148515 w 18982931"/>
              <a:gd name="connsiteY784" fmla="*/ 704240 h 4449429"/>
              <a:gd name="connsiteX785" fmla="*/ 17148515 w 18982931"/>
              <a:gd name="connsiteY785" fmla="*/ 880086 h 4449429"/>
              <a:gd name="connsiteX786" fmla="*/ 17147731 w 18982931"/>
              <a:gd name="connsiteY786" fmla="*/ 880086 h 4449429"/>
              <a:gd name="connsiteX787" fmla="*/ 17151295 w 18982931"/>
              <a:gd name="connsiteY787" fmla="*/ 2103294 h 4449429"/>
              <a:gd name="connsiteX788" fmla="*/ 17151295 w 18982931"/>
              <a:gd name="connsiteY788" fmla="*/ 2152686 h 4449429"/>
              <a:gd name="connsiteX789" fmla="*/ 17225383 w 18982931"/>
              <a:gd name="connsiteY789" fmla="*/ 2152686 h 4449429"/>
              <a:gd name="connsiteX790" fmla="*/ 17225383 w 18982931"/>
              <a:gd name="connsiteY790" fmla="*/ 1811053 h 4449429"/>
              <a:gd name="connsiteX791" fmla="*/ 17307703 w 18982931"/>
              <a:gd name="connsiteY791" fmla="*/ 1757546 h 4449429"/>
              <a:gd name="connsiteX792" fmla="*/ 17307703 w 18982931"/>
              <a:gd name="connsiteY792" fmla="*/ 1889260 h 4449429"/>
              <a:gd name="connsiteX793" fmla="*/ 17336519 w 18982931"/>
              <a:gd name="connsiteY793" fmla="*/ 1926302 h 4449429"/>
              <a:gd name="connsiteX794" fmla="*/ 17381799 w 18982931"/>
              <a:gd name="connsiteY794" fmla="*/ 1975695 h 4449429"/>
              <a:gd name="connsiteX795" fmla="*/ 17381799 w 18982931"/>
              <a:gd name="connsiteY795" fmla="*/ 2165031 h 4449429"/>
              <a:gd name="connsiteX796" fmla="*/ 17562899 w 18982931"/>
              <a:gd name="connsiteY796" fmla="*/ 2165031 h 4449429"/>
              <a:gd name="connsiteX797" fmla="*/ 17562899 w 18982931"/>
              <a:gd name="connsiteY797" fmla="*/ 2329673 h 4449429"/>
              <a:gd name="connsiteX798" fmla="*/ 17575251 w 18982931"/>
              <a:gd name="connsiteY798" fmla="*/ 2329673 h 4449429"/>
              <a:gd name="connsiteX799" fmla="*/ 17575251 w 18982931"/>
              <a:gd name="connsiteY799" fmla="*/ 2127989 h 4449429"/>
              <a:gd name="connsiteX800" fmla="*/ 17591711 w 18982931"/>
              <a:gd name="connsiteY800" fmla="*/ 1609370 h 4449429"/>
              <a:gd name="connsiteX801" fmla="*/ 17604059 w 18982931"/>
              <a:gd name="connsiteY801" fmla="*/ 1584673 h 4449429"/>
              <a:gd name="connsiteX802" fmla="*/ 17711083 w 18982931"/>
              <a:gd name="connsiteY802" fmla="*/ 1580555 h 4449429"/>
              <a:gd name="connsiteX803" fmla="*/ 17735775 w 18982931"/>
              <a:gd name="connsiteY803" fmla="*/ 1609370 h 4449429"/>
              <a:gd name="connsiteX804" fmla="*/ 17772819 w 18982931"/>
              <a:gd name="connsiteY804" fmla="*/ 1613483 h 4449429"/>
              <a:gd name="connsiteX805" fmla="*/ 17768699 w 18982931"/>
              <a:gd name="connsiteY805" fmla="*/ 1559977 h 4449429"/>
              <a:gd name="connsiteX806" fmla="*/ 17772819 w 18982931"/>
              <a:gd name="connsiteY806" fmla="*/ 1531163 h 4449429"/>
              <a:gd name="connsiteX807" fmla="*/ 17797515 w 18982931"/>
              <a:gd name="connsiteY807" fmla="*/ 1469425 h 4449429"/>
              <a:gd name="connsiteX808" fmla="*/ 17797515 w 18982931"/>
              <a:gd name="connsiteY808" fmla="*/ 1374754 h 4449429"/>
              <a:gd name="connsiteX809" fmla="*/ 17813979 w 18982931"/>
              <a:gd name="connsiteY809" fmla="*/ 1374754 h 4449429"/>
              <a:gd name="connsiteX810" fmla="*/ 17834559 w 18982931"/>
              <a:gd name="connsiteY810" fmla="*/ 1424146 h 4449429"/>
              <a:gd name="connsiteX811" fmla="*/ 17912763 w 18982931"/>
              <a:gd name="connsiteY811" fmla="*/ 1378872 h 4449429"/>
              <a:gd name="connsiteX812" fmla="*/ 18069171 w 18982931"/>
              <a:gd name="connsiteY812" fmla="*/ 1415914 h 4449429"/>
              <a:gd name="connsiteX813" fmla="*/ 18069171 w 18982931"/>
              <a:gd name="connsiteY813" fmla="*/ 1576442 h 4449429"/>
              <a:gd name="connsiteX814" fmla="*/ 18237927 w 18982931"/>
              <a:gd name="connsiteY814" fmla="*/ 1576442 h 4449429"/>
              <a:gd name="connsiteX815" fmla="*/ 18237927 w 18982931"/>
              <a:gd name="connsiteY815" fmla="*/ 1642297 h 4449429"/>
              <a:gd name="connsiteX816" fmla="*/ 18270859 w 18982931"/>
              <a:gd name="connsiteY816" fmla="*/ 1691690 h 4449429"/>
              <a:gd name="connsiteX817" fmla="*/ 18270859 w 18982931"/>
              <a:gd name="connsiteY817" fmla="*/ 1704036 h 4449429"/>
              <a:gd name="connsiteX818" fmla="*/ 18274975 w 18982931"/>
              <a:gd name="connsiteY818" fmla="*/ 1926302 h 4449429"/>
              <a:gd name="connsiteX819" fmla="*/ 18279087 w 18982931"/>
              <a:gd name="connsiteY819" fmla="*/ 1938652 h 4449429"/>
              <a:gd name="connsiteX820" fmla="*/ 18320247 w 18982931"/>
              <a:gd name="connsiteY820" fmla="*/ 1934533 h 4449429"/>
              <a:gd name="connsiteX821" fmla="*/ 18320247 w 18982931"/>
              <a:gd name="connsiteY821" fmla="*/ 1144256 h 4449429"/>
              <a:gd name="connsiteX822" fmla="*/ 18303783 w 18982931"/>
              <a:gd name="connsiteY822" fmla="*/ 1111328 h 4449429"/>
              <a:gd name="connsiteX823" fmla="*/ 18287323 w 18982931"/>
              <a:gd name="connsiteY823" fmla="*/ 1024893 h 4449429"/>
              <a:gd name="connsiteX824" fmla="*/ 18336711 w 18982931"/>
              <a:gd name="connsiteY824" fmla="*/ 1000197 h 4449429"/>
              <a:gd name="connsiteX825" fmla="*/ 18361407 w 18982931"/>
              <a:gd name="connsiteY825" fmla="*/ 996079 h 4449429"/>
              <a:gd name="connsiteX826" fmla="*/ 18373759 w 18982931"/>
              <a:gd name="connsiteY826" fmla="*/ 946687 h 4449429"/>
              <a:gd name="connsiteX827" fmla="*/ 18534287 w 18982931"/>
              <a:gd name="connsiteY827" fmla="*/ 946687 h 4449429"/>
              <a:gd name="connsiteX828" fmla="*/ 18563095 w 18982931"/>
              <a:gd name="connsiteY828" fmla="*/ 798510 h 4449429"/>
              <a:gd name="connsiteX829" fmla="*/ 18731851 w 18982931"/>
              <a:gd name="connsiteY829" fmla="*/ 806742 h 4449429"/>
              <a:gd name="connsiteX830" fmla="*/ 18773011 w 18982931"/>
              <a:gd name="connsiteY830" fmla="*/ 798510 h 4449429"/>
              <a:gd name="connsiteX831" fmla="*/ 18822407 w 18982931"/>
              <a:gd name="connsiteY831" fmla="*/ 893180 h 4449429"/>
              <a:gd name="connsiteX832" fmla="*/ 18822407 w 18982931"/>
              <a:gd name="connsiteY832" fmla="*/ 963151 h 4449429"/>
              <a:gd name="connsiteX833" fmla="*/ 18982931 w 18982931"/>
              <a:gd name="connsiteY833" fmla="*/ 983734 h 4449429"/>
              <a:gd name="connsiteX834" fmla="*/ 18982931 w 18982931"/>
              <a:gd name="connsiteY834" fmla="*/ 4449429 h 4449429"/>
              <a:gd name="connsiteX835" fmla="*/ 11998023 w 18982931"/>
              <a:gd name="connsiteY835" fmla="*/ 4449429 h 4449429"/>
              <a:gd name="connsiteX836" fmla="*/ 11995198 w 18982931"/>
              <a:gd name="connsiteY836" fmla="*/ 4429646 h 4449429"/>
              <a:gd name="connsiteX837" fmla="*/ 11992726 w 18982931"/>
              <a:gd name="connsiteY837" fmla="*/ 4449425 h 4449429"/>
              <a:gd name="connsiteX838" fmla="*/ 8153658 w 18982931"/>
              <a:gd name="connsiteY838" fmla="*/ 4449425 h 4449429"/>
              <a:gd name="connsiteX839" fmla="*/ 8153658 w 18982931"/>
              <a:gd name="connsiteY839" fmla="*/ 4449429 h 4449429"/>
              <a:gd name="connsiteX840" fmla="*/ 6861227 w 18982931"/>
              <a:gd name="connsiteY840" fmla="*/ 4449429 h 4449429"/>
              <a:gd name="connsiteX841" fmla="*/ 6859697 w 18982931"/>
              <a:gd name="connsiteY841" fmla="*/ 4432598 h 4449429"/>
              <a:gd name="connsiteX842" fmla="*/ 6858292 w 18982931"/>
              <a:gd name="connsiteY842" fmla="*/ 4449425 h 4449429"/>
              <a:gd name="connsiteX843" fmla="*/ 7922 w 18982931"/>
              <a:gd name="connsiteY843" fmla="*/ 4440866 h 4449429"/>
              <a:gd name="connsiteX844" fmla="*/ 0 w 18982931"/>
              <a:gd name="connsiteY844" fmla="*/ 1181446 h 4449429"/>
              <a:gd name="connsiteX845" fmla="*/ 169756 w 18982931"/>
              <a:gd name="connsiteY845" fmla="*/ 979616 h 4449429"/>
              <a:gd name="connsiteX846" fmla="*/ 301466 w 18982931"/>
              <a:gd name="connsiteY846" fmla="*/ 971384 h 4449429"/>
              <a:gd name="connsiteX847" fmla="*/ 301466 w 18982931"/>
              <a:gd name="connsiteY847" fmla="*/ 909640 h 4449429"/>
              <a:gd name="connsiteX848" fmla="*/ 346746 w 18982931"/>
              <a:gd name="connsiteY848" fmla="*/ 810855 h 4449429"/>
              <a:gd name="connsiteX849" fmla="*/ 571541 w 18982931"/>
              <a:gd name="connsiteY849" fmla="*/ 799909 h 4449429"/>
              <a:gd name="connsiteX850" fmla="*/ 581356 w 18982931"/>
              <a:gd name="connsiteY850" fmla="*/ 963151 h 4449429"/>
              <a:gd name="connsiteX851" fmla="*/ 737766 w 18982931"/>
              <a:gd name="connsiteY851" fmla="*/ 963151 h 4449429"/>
              <a:gd name="connsiteX852" fmla="*/ 750116 w 18982931"/>
              <a:gd name="connsiteY852" fmla="*/ 1012543 h 4449429"/>
              <a:gd name="connsiteX853" fmla="*/ 778926 w 18982931"/>
              <a:gd name="connsiteY853" fmla="*/ 1016657 h 4449429"/>
              <a:gd name="connsiteX854" fmla="*/ 820087 w 18982931"/>
              <a:gd name="connsiteY854" fmla="*/ 1041353 h 4449429"/>
              <a:gd name="connsiteX855" fmla="*/ 820087 w 18982931"/>
              <a:gd name="connsiteY855" fmla="*/ 1119560 h 4449429"/>
              <a:gd name="connsiteX856" fmla="*/ 791276 w 18982931"/>
              <a:gd name="connsiteY856" fmla="*/ 1193648 h 4449429"/>
              <a:gd name="connsiteX857" fmla="*/ 791276 w 18982931"/>
              <a:gd name="connsiteY857" fmla="*/ 1580555 h 4449429"/>
              <a:gd name="connsiteX858" fmla="*/ 791276 w 18982931"/>
              <a:gd name="connsiteY858" fmla="*/ 1955112 h 4449429"/>
              <a:gd name="connsiteX859" fmla="*/ 840669 w 18982931"/>
              <a:gd name="connsiteY859" fmla="*/ 1950998 h 4449429"/>
              <a:gd name="connsiteX860" fmla="*/ 844783 w 18982931"/>
              <a:gd name="connsiteY860" fmla="*/ 1720500 h 4449429"/>
              <a:gd name="connsiteX861" fmla="*/ 873596 w 18982931"/>
              <a:gd name="connsiteY861" fmla="*/ 1597020 h 4449429"/>
              <a:gd name="connsiteX862" fmla="*/ 906526 w 18982931"/>
              <a:gd name="connsiteY862" fmla="*/ 1584670 h 4449429"/>
              <a:gd name="connsiteX863" fmla="*/ 1034120 w 18982931"/>
              <a:gd name="connsiteY863" fmla="*/ 1584670 h 4449429"/>
              <a:gd name="connsiteX864" fmla="*/ 1034120 w 18982931"/>
              <a:gd name="connsiteY864" fmla="*/ 1420028 h 4449429"/>
              <a:gd name="connsiteX865" fmla="*/ 1320382 w 18982931"/>
              <a:gd name="connsiteY865" fmla="*/ 1408806 h 4449429"/>
              <a:gd name="connsiteX866" fmla="*/ 1322242 w 18982931"/>
              <a:gd name="connsiteY866" fmla="*/ 1559973 h 4449429"/>
              <a:gd name="connsiteX867" fmla="*/ 1318126 w 18982931"/>
              <a:gd name="connsiteY867" fmla="*/ 1576437 h 4449429"/>
              <a:gd name="connsiteX868" fmla="*/ 1326360 w 18982931"/>
              <a:gd name="connsiteY868" fmla="*/ 1621715 h 4449429"/>
              <a:gd name="connsiteX869" fmla="*/ 1359290 w 18982931"/>
              <a:gd name="connsiteY869" fmla="*/ 1597020 h 4449429"/>
              <a:gd name="connsiteX870" fmla="*/ 1375751 w 18982931"/>
              <a:gd name="connsiteY870" fmla="*/ 1588787 h 4449429"/>
              <a:gd name="connsiteX871" fmla="*/ 1486884 w 18982931"/>
              <a:gd name="connsiteY871" fmla="*/ 1588787 h 4449429"/>
              <a:gd name="connsiteX872" fmla="*/ 1507466 w 18982931"/>
              <a:gd name="connsiteY872" fmla="*/ 2337905 h 4449429"/>
              <a:gd name="connsiteX873" fmla="*/ 1523929 w 18982931"/>
              <a:gd name="connsiteY873" fmla="*/ 2337905 h 4449429"/>
              <a:gd name="connsiteX874" fmla="*/ 1523929 w 18982931"/>
              <a:gd name="connsiteY874" fmla="*/ 2169146 h 4449429"/>
              <a:gd name="connsiteX875" fmla="*/ 1692685 w 18982931"/>
              <a:gd name="connsiteY875" fmla="*/ 2169146 h 4449429"/>
              <a:gd name="connsiteX876" fmla="*/ 1692685 w 18982931"/>
              <a:gd name="connsiteY876" fmla="*/ 2020968 h 4449429"/>
              <a:gd name="connsiteX877" fmla="*/ 1766772 w 18982931"/>
              <a:gd name="connsiteY877" fmla="*/ 1922183 h 4449429"/>
              <a:gd name="connsiteX878" fmla="*/ 1766772 w 18982931"/>
              <a:gd name="connsiteY878" fmla="*/ 1757542 h 4449429"/>
              <a:gd name="connsiteX879" fmla="*/ 1849095 w 18982931"/>
              <a:gd name="connsiteY879" fmla="*/ 1757542 h 4449429"/>
              <a:gd name="connsiteX880" fmla="*/ 1849095 w 18982931"/>
              <a:gd name="connsiteY880" fmla="*/ 2156799 h 4449429"/>
              <a:gd name="connsiteX881" fmla="*/ 1919070 w 18982931"/>
              <a:gd name="connsiteY881" fmla="*/ 2156799 h 4449429"/>
              <a:gd name="connsiteX882" fmla="*/ 1919070 w 18982931"/>
              <a:gd name="connsiteY882" fmla="*/ 1864559 h 4449429"/>
              <a:gd name="connsiteX883" fmla="*/ 1919070 w 18982931"/>
              <a:gd name="connsiteY883" fmla="*/ 695608 h 4449429"/>
              <a:gd name="connsiteX884" fmla="*/ 2005504 w 18982931"/>
              <a:gd name="connsiteY884" fmla="*/ 609173 h 4449429"/>
              <a:gd name="connsiteX885" fmla="*/ 2026085 w 18982931"/>
              <a:gd name="connsiteY885" fmla="*/ 605054 h 4449429"/>
              <a:gd name="connsiteX886" fmla="*/ 2100174 w 18982931"/>
              <a:gd name="connsiteY886" fmla="*/ 448645 h 4449429"/>
              <a:gd name="connsiteX887" fmla="*/ 2137215 w 18982931"/>
              <a:gd name="connsiteY887" fmla="*/ 407485 h 4449429"/>
              <a:gd name="connsiteX888" fmla="*/ 2194840 w 18982931"/>
              <a:gd name="connsiteY888" fmla="*/ 337515 h 4449429"/>
              <a:gd name="connsiteX889" fmla="*/ 2198958 w 18982931"/>
              <a:gd name="connsiteY889" fmla="*/ 292236 h 4449429"/>
              <a:gd name="connsiteX890" fmla="*/ 2240121 w 18982931"/>
              <a:gd name="connsiteY890" fmla="*/ 358093 h 4449429"/>
              <a:gd name="connsiteX891" fmla="*/ 2273047 w 18982931"/>
              <a:gd name="connsiteY891" fmla="*/ 444532 h 4449429"/>
              <a:gd name="connsiteX892" fmla="*/ 2330670 w 18982931"/>
              <a:gd name="connsiteY892" fmla="*/ 563894 h 4449429"/>
              <a:gd name="connsiteX893" fmla="*/ 2351248 w 18982931"/>
              <a:gd name="connsiteY893" fmla="*/ 613286 h 4449429"/>
              <a:gd name="connsiteX894" fmla="*/ 2429455 w 18982931"/>
              <a:gd name="connsiteY894" fmla="*/ 675029 h 4449429"/>
              <a:gd name="connsiteX895" fmla="*/ 2470614 w 18982931"/>
              <a:gd name="connsiteY895" fmla="*/ 757350 h 4449429"/>
              <a:gd name="connsiteX896" fmla="*/ 2470614 w 18982931"/>
              <a:gd name="connsiteY896" fmla="*/ 1086631 h 4449429"/>
              <a:gd name="connsiteX897" fmla="*/ 2470614 w 18982931"/>
              <a:gd name="connsiteY897" fmla="*/ 2008622 h 4449429"/>
              <a:gd name="connsiteX898" fmla="*/ 2487080 w 18982931"/>
              <a:gd name="connsiteY898" fmla="*/ 2053897 h 4449429"/>
              <a:gd name="connsiteX899" fmla="*/ 2499426 w 18982931"/>
              <a:gd name="connsiteY899" fmla="*/ 1897488 h 4449429"/>
              <a:gd name="connsiteX900" fmla="*/ 2602322 w 18982931"/>
              <a:gd name="connsiteY900" fmla="*/ 1798703 h 4449429"/>
              <a:gd name="connsiteX901" fmla="*/ 2836935 w 18982931"/>
              <a:gd name="connsiteY901" fmla="*/ 1798703 h 4449429"/>
              <a:gd name="connsiteX902" fmla="*/ 2836935 w 18982931"/>
              <a:gd name="connsiteY902" fmla="*/ 1860446 h 4449429"/>
              <a:gd name="connsiteX903" fmla="*/ 2836935 w 18982931"/>
              <a:gd name="connsiteY903" fmla="*/ 2263816 h 4449429"/>
              <a:gd name="connsiteX904" fmla="*/ 2845169 w 18982931"/>
              <a:gd name="connsiteY904" fmla="*/ 2304976 h 4449429"/>
              <a:gd name="connsiteX905" fmla="*/ 2861629 w 18982931"/>
              <a:gd name="connsiteY905" fmla="*/ 2300858 h 4449429"/>
              <a:gd name="connsiteX906" fmla="*/ 2861629 w 18982931"/>
              <a:gd name="connsiteY906" fmla="*/ 2247351 h 4449429"/>
              <a:gd name="connsiteX907" fmla="*/ 2869861 w 18982931"/>
              <a:gd name="connsiteY907" fmla="*/ 1996272 h 4449429"/>
              <a:gd name="connsiteX908" fmla="*/ 2923374 w 18982931"/>
              <a:gd name="connsiteY908" fmla="*/ 1967462 h 4449429"/>
              <a:gd name="connsiteX909" fmla="*/ 2939836 w 18982931"/>
              <a:gd name="connsiteY909" fmla="*/ 2300858 h 4449429"/>
              <a:gd name="connsiteX910" fmla="*/ 2956300 w 18982931"/>
              <a:gd name="connsiteY910" fmla="*/ 2300858 h 4449429"/>
              <a:gd name="connsiteX911" fmla="*/ 2989230 w 18982931"/>
              <a:gd name="connsiteY911" fmla="*/ 2111521 h 4449429"/>
              <a:gd name="connsiteX912" fmla="*/ 3018038 w 18982931"/>
              <a:gd name="connsiteY912" fmla="*/ 2058015 h 4449429"/>
              <a:gd name="connsiteX913" fmla="*/ 3034502 w 18982931"/>
              <a:gd name="connsiteY913" fmla="*/ 2123871 h 4449429"/>
              <a:gd name="connsiteX914" fmla="*/ 3038620 w 18982931"/>
              <a:gd name="connsiteY914" fmla="*/ 2132104 h 4449429"/>
              <a:gd name="connsiteX915" fmla="*/ 3088018 w 18982931"/>
              <a:gd name="connsiteY915" fmla="*/ 2140336 h 4449429"/>
              <a:gd name="connsiteX916" fmla="*/ 3095320 w 18982931"/>
              <a:gd name="connsiteY916" fmla="*/ 2275334 h 4449429"/>
              <a:gd name="connsiteX917" fmla="*/ 3162101 w 18982931"/>
              <a:gd name="connsiteY917" fmla="*/ 2275334 h 4449429"/>
              <a:gd name="connsiteX918" fmla="*/ 3162101 w 18982931"/>
              <a:gd name="connsiteY918" fmla="*/ 1580555 h 4449429"/>
              <a:gd name="connsiteX919" fmla="*/ 3162101 w 18982931"/>
              <a:gd name="connsiteY919" fmla="*/ 1531163 h 4449429"/>
              <a:gd name="connsiteX920" fmla="*/ 3199146 w 18982931"/>
              <a:gd name="connsiteY920" fmla="*/ 1498235 h 4449429"/>
              <a:gd name="connsiteX921" fmla="*/ 3281469 w 18982931"/>
              <a:gd name="connsiteY921" fmla="*/ 1498235 h 4449429"/>
              <a:gd name="connsiteX922" fmla="*/ 3281469 w 18982931"/>
              <a:gd name="connsiteY922" fmla="*/ 1325362 h 4449429"/>
              <a:gd name="connsiteX923" fmla="*/ 3343207 w 18982931"/>
              <a:gd name="connsiteY923" fmla="*/ 1263619 h 4449429"/>
              <a:gd name="connsiteX924" fmla="*/ 3544891 w 18982931"/>
              <a:gd name="connsiteY924" fmla="*/ 1263619 h 4449429"/>
              <a:gd name="connsiteX925" fmla="*/ 3544891 w 18982931"/>
              <a:gd name="connsiteY925" fmla="*/ 712071 h 4449429"/>
              <a:gd name="connsiteX926" fmla="*/ 3561357 w 18982931"/>
              <a:gd name="connsiteY926" fmla="*/ 555662 h 4449429"/>
              <a:gd name="connsiteX927" fmla="*/ 3606633 w 18982931"/>
              <a:gd name="connsiteY927" fmla="*/ 316933 h 4449429"/>
              <a:gd name="connsiteX928" fmla="*/ 3614865 w 18982931"/>
              <a:gd name="connsiteY928" fmla="*/ 279891 h 4449429"/>
              <a:gd name="connsiteX929" fmla="*/ 3676603 w 18982931"/>
              <a:gd name="connsiteY929" fmla="*/ 341628 h 4449429"/>
              <a:gd name="connsiteX930" fmla="*/ 3684835 w 18982931"/>
              <a:gd name="connsiteY930" fmla="*/ 386907 h 4449429"/>
              <a:gd name="connsiteX931" fmla="*/ 3742460 w 18982931"/>
              <a:gd name="connsiteY931" fmla="*/ 481574 h 4449429"/>
              <a:gd name="connsiteX932" fmla="*/ 3763042 w 18982931"/>
              <a:gd name="connsiteY932" fmla="*/ 703838 h 4449429"/>
              <a:gd name="connsiteX933" fmla="*/ 3763042 w 18982931"/>
              <a:gd name="connsiteY933" fmla="*/ 1144256 h 4449429"/>
              <a:gd name="connsiteX934" fmla="*/ 3771275 w 18982931"/>
              <a:gd name="connsiteY934" fmla="*/ 1181298 h 4449429"/>
              <a:gd name="connsiteX935" fmla="*/ 3775390 w 18982931"/>
              <a:gd name="connsiteY935" fmla="*/ 1115443 h 4449429"/>
              <a:gd name="connsiteX936" fmla="*/ 3923568 w 18982931"/>
              <a:gd name="connsiteY936" fmla="*/ 996079 h 4449429"/>
              <a:gd name="connsiteX937" fmla="*/ 3940029 w 18982931"/>
              <a:gd name="connsiteY937" fmla="*/ 1020776 h 4449429"/>
              <a:gd name="connsiteX938" fmla="*/ 3960611 w 18982931"/>
              <a:gd name="connsiteY938" fmla="*/ 1321244 h 4449429"/>
              <a:gd name="connsiteX939" fmla="*/ 3960611 w 18982931"/>
              <a:gd name="connsiteY939" fmla="*/ 1584670 h 4449429"/>
              <a:gd name="connsiteX940" fmla="*/ 3977076 w 18982931"/>
              <a:gd name="connsiteY940" fmla="*/ 1625830 h 4449429"/>
              <a:gd name="connsiteX941" fmla="*/ 4010007 w 18982931"/>
              <a:gd name="connsiteY941" fmla="*/ 1666990 h 4449429"/>
              <a:gd name="connsiteX942" fmla="*/ 4055279 w 18982931"/>
              <a:gd name="connsiteY942" fmla="*/ 1819286 h 4449429"/>
              <a:gd name="connsiteX943" fmla="*/ 4104670 w 18982931"/>
              <a:gd name="connsiteY943" fmla="*/ 1819286 h 4449429"/>
              <a:gd name="connsiteX944" fmla="*/ 4108788 w 18982931"/>
              <a:gd name="connsiteY944" fmla="*/ 1741079 h 4449429"/>
              <a:gd name="connsiteX945" fmla="*/ 4211689 w 18982931"/>
              <a:gd name="connsiteY945" fmla="*/ 1741079 h 4449429"/>
              <a:gd name="connsiteX946" fmla="*/ 4252847 w 18982931"/>
              <a:gd name="connsiteY946" fmla="*/ 1559973 h 4449429"/>
              <a:gd name="connsiteX947" fmla="*/ 4265197 w 18982931"/>
              <a:gd name="connsiteY947" fmla="*/ 1559973 h 4449429"/>
              <a:gd name="connsiteX948" fmla="*/ 4277546 w 18982931"/>
              <a:gd name="connsiteY948" fmla="*/ 1592900 h 4449429"/>
              <a:gd name="connsiteX949" fmla="*/ 4302239 w 18982931"/>
              <a:gd name="connsiteY949" fmla="*/ 1708150 h 4449429"/>
              <a:gd name="connsiteX950" fmla="*/ 4368100 w 18982931"/>
              <a:gd name="connsiteY950" fmla="*/ 1741079 h 4449429"/>
              <a:gd name="connsiteX951" fmla="*/ 4363984 w 18982931"/>
              <a:gd name="connsiteY951" fmla="*/ 1634062 h 4449429"/>
              <a:gd name="connsiteX952" fmla="*/ 4372218 w 18982931"/>
              <a:gd name="connsiteY952" fmla="*/ 839670 h 4449429"/>
              <a:gd name="connsiteX953" fmla="*/ 4442184 w 18982931"/>
              <a:gd name="connsiteY953" fmla="*/ 279891 h 4449429"/>
              <a:gd name="connsiteX954" fmla="*/ 4479230 w 18982931"/>
              <a:gd name="connsiteY954" fmla="*/ 234611 h 4449429"/>
              <a:gd name="connsiteX955" fmla="*/ 4520394 w 18982931"/>
              <a:gd name="connsiteY955" fmla="*/ 284004 h 4449429"/>
              <a:gd name="connsiteX956" fmla="*/ 4549200 w 18982931"/>
              <a:gd name="connsiteY956" fmla="*/ 440413 h 4449429"/>
              <a:gd name="connsiteX957" fmla="*/ 4680914 w 18982931"/>
              <a:gd name="connsiteY957" fmla="*/ 395140 h 4449429"/>
              <a:gd name="connsiteX958" fmla="*/ 4759121 w 18982931"/>
              <a:gd name="connsiteY958" fmla="*/ 460995 h 4449429"/>
              <a:gd name="connsiteX959" fmla="*/ 4771466 w 18982931"/>
              <a:gd name="connsiteY959" fmla="*/ 493924 h 4449429"/>
              <a:gd name="connsiteX960" fmla="*/ 4888657 w 18982931"/>
              <a:gd name="connsiteY960" fmla="*/ 747622 h 4449429"/>
              <a:gd name="connsiteX961" fmla="*/ 4888893 w 18982931"/>
              <a:gd name="connsiteY961" fmla="*/ 807315 h 4449429"/>
              <a:gd name="connsiteX962" fmla="*/ 4856617 w 18982931"/>
              <a:gd name="connsiteY962" fmla="*/ 807315 h 4449429"/>
              <a:gd name="connsiteX963" fmla="*/ 4856617 w 18982931"/>
              <a:gd name="connsiteY963" fmla="*/ 944475 h 4449429"/>
              <a:gd name="connsiteX964" fmla="*/ 4888332 w 18982931"/>
              <a:gd name="connsiteY964" fmla="*/ 944475 h 4449429"/>
              <a:gd name="connsiteX965" fmla="*/ 4888325 w 18982931"/>
              <a:gd name="connsiteY965" fmla="*/ 945600 h 4449429"/>
              <a:gd name="connsiteX966" fmla="*/ 4890835 w 18982931"/>
              <a:gd name="connsiteY966" fmla="*/ 1609365 h 4449429"/>
              <a:gd name="connsiteX967" fmla="*/ 4952574 w 18982931"/>
              <a:gd name="connsiteY967" fmla="*/ 1617597 h 4449429"/>
              <a:gd name="connsiteX968" fmla="*/ 4952574 w 18982931"/>
              <a:gd name="connsiteY968" fmla="*/ 1868678 h 4449429"/>
              <a:gd name="connsiteX969" fmla="*/ 4956691 w 18982931"/>
              <a:gd name="connsiteY969" fmla="*/ 1905720 h 4449429"/>
              <a:gd name="connsiteX970" fmla="*/ 4981387 w 18982931"/>
              <a:gd name="connsiteY970" fmla="*/ 1967462 h 4449429"/>
              <a:gd name="connsiteX971" fmla="*/ 4981387 w 18982931"/>
              <a:gd name="connsiteY971" fmla="*/ 2058015 h 4449429"/>
              <a:gd name="connsiteX972" fmla="*/ 5001966 w 18982931"/>
              <a:gd name="connsiteY972" fmla="*/ 2086824 h 4449429"/>
              <a:gd name="connsiteX973" fmla="*/ 5018429 w 18982931"/>
              <a:gd name="connsiteY973" fmla="*/ 2078592 h 4449429"/>
              <a:gd name="connsiteX974" fmla="*/ 5018429 w 18982931"/>
              <a:gd name="connsiteY974" fmla="*/ 1881023 h 4449429"/>
              <a:gd name="connsiteX975" fmla="*/ 5018429 w 18982931"/>
              <a:gd name="connsiteY975" fmla="*/ 1366522 h 4449429"/>
              <a:gd name="connsiteX976" fmla="*/ 5034894 w 18982931"/>
              <a:gd name="connsiteY976" fmla="*/ 864367 h 4449429"/>
              <a:gd name="connsiteX977" fmla="*/ 5067821 w 18982931"/>
              <a:gd name="connsiteY977" fmla="*/ 197569 h 4449429"/>
              <a:gd name="connsiteX978" fmla="*/ 5080173 w 18982931"/>
              <a:gd name="connsiteY978" fmla="*/ 102899 h 4449429"/>
              <a:gd name="connsiteX979" fmla="*/ 5216000 w 18982931"/>
              <a:gd name="connsiteY979" fmla="*/ 37042 h 4449429"/>
              <a:gd name="connsiteX980" fmla="*/ 5248927 w 18982931"/>
              <a:gd name="connsiteY980" fmla="*/ 69972 h 4449429"/>
              <a:gd name="connsiteX981" fmla="*/ 5372409 w 18982931"/>
              <a:gd name="connsiteY981" fmla="*/ 69972 h 4449429"/>
              <a:gd name="connsiteX982" fmla="*/ 5434151 w 18982931"/>
              <a:gd name="connsiteY982" fmla="*/ 131714 h 4449429"/>
              <a:gd name="connsiteX983" fmla="*/ 5434151 w 18982931"/>
              <a:gd name="connsiteY983" fmla="*/ 382788 h 4449429"/>
              <a:gd name="connsiteX984" fmla="*/ 5434151 w 18982931"/>
              <a:gd name="connsiteY984" fmla="*/ 683261 h 4449429"/>
              <a:gd name="connsiteX985" fmla="*/ 5545282 w 18982931"/>
              <a:gd name="connsiteY985" fmla="*/ 687375 h 4449429"/>
              <a:gd name="connsiteX986" fmla="*/ 5545282 w 18982931"/>
              <a:gd name="connsiteY986" fmla="*/ 1045471 h 4449429"/>
              <a:gd name="connsiteX987" fmla="*/ 5676994 w 18982931"/>
              <a:gd name="connsiteY987" fmla="*/ 1045471 h 4449429"/>
              <a:gd name="connsiteX988" fmla="*/ 5685227 w 18982931"/>
              <a:gd name="connsiteY988" fmla="*/ 1103096 h 4449429"/>
              <a:gd name="connsiteX989" fmla="*/ 5759314 w 18982931"/>
              <a:gd name="connsiteY989" fmla="*/ 1193648 h 4449429"/>
              <a:gd name="connsiteX990" fmla="*/ 5759314 w 18982931"/>
              <a:gd name="connsiteY990" fmla="*/ 1395331 h 4449429"/>
              <a:gd name="connsiteX991" fmla="*/ 5825171 w 18982931"/>
              <a:gd name="connsiteY991" fmla="*/ 1395331 h 4449429"/>
              <a:gd name="connsiteX992" fmla="*/ 5903378 w 18982931"/>
              <a:gd name="connsiteY992" fmla="*/ 1477653 h 4449429"/>
              <a:gd name="connsiteX993" fmla="*/ 5903378 w 18982931"/>
              <a:gd name="connsiteY993" fmla="*/ 1918070 h 4449429"/>
              <a:gd name="connsiteX994" fmla="*/ 5936306 w 18982931"/>
              <a:gd name="connsiteY994" fmla="*/ 1975695 h 4449429"/>
              <a:gd name="connsiteX995" fmla="*/ 5965115 w 18982931"/>
              <a:gd name="connsiteY995" fmla="*/ 1275969 h 4449429"/>
              <a:gd name="connsiteX996" fmla="*/ 5969235 w 18982931"/>
              <a:gd name="connsiteY996" fmla="*/ 1238922 h 4449429"/>
              <a:gd name="connsiteX997" fmla="*/ 6166804 w 18982931"/>
              <a:gd name="connsiteY997" fmla="*/ 1238922 h 4449429"/>
              <a:gd name="connsiteX998" fmla="*/ 6216196 w 18982931"/>
              <a:gd name="connsiteY998" fmla="*/ 1288315 h 4449429"/>
              <a:gd name="connsiteX999" fmla="*/ 6236774 w 18982931"/>
              <a:gd name="connsiteY999" fmla="*/ 1428261 h 4449429"/>
              <a:gd name="connsiteX1000" fmla="*/ 6273821 w 18982931"/>
              <a:gd name="connsiteY1000" fmla="*/ 1498235 h 4449429"/>
              <a:gd name="connsiteX1001" fmla="*/ 6273821 w 18982931"/>
              <a:gd name="connsiteY1001" fmla="*/ 2230888 h 4449429"/>
              <a:gd name="connsiteX1002" fmla="*/ 6277935 w 18982931"/>
              <a:gd name="connsiteY1002" fmla="*/ 2280280 h 4449429"/>
              <a:gd name="connsiteX1003" fmla="*/ 6319095 w 18982931"/>
              <a:gd name="connsiteY1003" fmla="*/ 2193841 h 4449429"/>
              <a:gd name="connsiteX1004" fmla="*/ 6364373 w 18982931"/>
              <a:gd name="connsiteY1004" fmla="*/ 2288513 h 4449429"/>
              <a:gd name="connsiteX1005" fmla="*/ 6389068 w 18982931"/>
              <a:gd name="connsiteY1005" fmla="*/ 2313208 h 4449429"/>
              <a:gd name="connsiteX1006" fmla="*/ 6541355 w 18982931"/>
              <a:gd name="connsiteY1006" fmla="*/ 2313208 h 4449429"/>
              <a:gd name="connsiteX1007" fmla="*/ 6541355 w 18982931"/>
              <a:gd name="connsiteY1007" fmla="*/ 2148567 h 4449429"/>
              <a:gd name="connsiteX1008" fmla="*/ 6660723 w 18982931"/>
              <a:gd name="connsiteY1008" fmla="*/ 2148567 h 4449429"/>
              <a:gd name="connsiteX1009" fmla="*/ 6660723 w 18982931"/>
              <a:gd name="connsiteY1009" fmla="*/ 2259698 h 4449429"/>
              <a:gd name="connsiteX1010" fmla="*/ 6705999 w 18982931"/>
              <a:gd name="connsiteY1010" fmla="*/ 2551938 h 4449429"/>
              <a:gd name="connsiteX1011" fmla="*/ 6714228 w 18982931"/>
              <a:gd name="connsiteY1011" fmla="*/ 2580748 h 4449429"/>
              <a:gd name="connsiteX1012" fmla="*/ 6722461 w 18982931"/>
              <a:gd name="connsiteY1012" fmla="*/ 2576634 h 4449429"/>
              <a:gd name="connsiteX1013" fmla="*/ 6751278 w 18982931"/>
              <a:gd name="connsiteY1013" fmla="*/ 2263816 h 4449429"/>
              <a:gd name="connsiteX1014" fmla="*/ 6800669 w 18982931"/>
              <a:gd name="connsiteY1014" fmla="*/ 2255583 h 4449429"/>
              <a:gd name="connsiteX1015" fmla="*/ 6837709 w 18982931"/>
              <a:gd name="connsiteY1015" fmla="*/ 2181496 h 4449429"/>
              <a:gd name="connsiteX1016" fmla="*/ 6841831 w 18982931"/>
              <a:gd name="connsiteY1016" fmla="*/ 2152681 h 4449429"/>
              <a:gd name="connsiteX1017" fmla="*/ 6845941 w 18982931"/>
              <a:gd name="connsiteY1017" fmla="*/ 2115639 h 4449429"/>
              <a:gd name="connsiteX1018" fmla="*/ 6857139 w 18982931"/>
              <a:gd name="connsiteY1018" fmla="*/ 2115639 h 4449429"/>
              <a:gd name="connsiteX1019" fmla="*/ 6899298 w 18982931"/>
              <a:gd name="connsiteY1019" fmla="*/ 2109470 h 4449429"/>
              <a:gd name="connsiteX1020" fmla="*/ 6922965 w 18982931"/>
              <a:gd name="connsiteY1020" fmla="*/ 2140339 h 4449429"/>
              <a:gd name="connsiteX1021" fmla="*/ 7009406 w 18982931"/>
              <a:gd name="connsiteY1021" fmla="*/ 2070365 h 4449429"/>
              <a:gd name="connsiteX1022" fmla="*/ 7145231 w 18982931"/>
              <a:gd name="connsiteY1022" fmla="*/ 2066247 h 4449429"/>
              <a:gd name="connsiteX1023" fmla="*/ 7145231 w 18982931"/>
              <a:gd name="connsiteY1023" fmla="*/ 1901605 h 4449429"/>
              <a:gd name="connsiteX1024" fmla="*/ 7145231 w 18982931"/>
              <a:gd name="connsiteY1024" fmla="*/ 1769896 h 4449429"/>
              <a:gd name="connsiteX1025" fmla="*/ 7215204 w 18982931"/>
              <a:gd name="connsiteY1025" fmla="*/ 1597024 h 4449429"/>
              <a:gd name="connsiteX1026" fmla="*/ 7285174 w 18982931"/>
              <a:gd name="connsiteY1026" fmla="*/ 1753433 h 4449429"/>
              <a:gd name="connsiteX1027" fmla="*/ 7297524 w 18982931"/>
              <a:gd name="connsiteY1027" fmla="*/ 2062134 h 4449429"/>
              <a:gd name="connsiteX1028" fmla="*/ 7367494 w 18982931"/>
              <a:gd name="connsiteY1028" fmla="*/ 2066247 h 4449429"/>
              <a:gd name="connsiteX1029" fmla="*/ 7371610 w 18982931"/>
              <a:gd name="connsiteY1029" fmla="*/ 2148567 h 4449429"/>
              <a:gd name="connsiteX1030" fmla="*/ 7462167 w 18982931"/>
              <a:gd name="connsiteY1030" fmla="*/ 2148567 h 4449429"/>
              <a:gd name="connsiteX1031" fmla="*/ 7462167 w 18982931"/>
              <a:gd name="connsiteY1031" fmla="*/ 2095061 h 4449429"/>
              <a:gd name="connsiteX1032" fmla="*/ 7462167 w 18982931"/>
              <a:gd name="connsiteY1032" fmla="*/ 1597024 h 4449429"/>
              <a:gd name="connsiteX1033" fmla="*/ 7482743 w 18982931"/>
              <a:gd name="connsiteY1033" fmla="*/ 1008430 h 4449429"/>
              <a:gd name="connsiteX1034" fmla="*/ 7495096 w 18982931"/>
              <a:gd name="connsiteY1034" fmla="*/ 921991 h 4449429"/>
              <a:gd name="connsiteX1035" fmla="*/ 7536254 w 18982931"/>
              <a:gd name="connsiteY1035" fmla="*/ 934341 h 4449429"/>
              <a:gd name="connsiteX1036" fmla="*/ 7577416 w 18982931"/>
              <a:gd name="connsiteY1036" fmla="*/ 563899 h 4449429"/>
              <a:gd name="connsiteX1037" fmla="*/ 7589759 w 18982931"/>
              <a:gd name="connsiteY1037" fmla="*/ 563899 h 4449429"/>
              <a:gd name="connsiteX1038" fmla="*/ 7639153 w 18982931"/>
              <a:gd name="connsiteY1038" fmla="*/ 975501 h 4449429"/>
              <a:gd name="connsiteX1039" fmla="*/ 7655614 w 18982931"/>
              <a:gd name="connsiteY1039" fmla="*/ 926109 h 4449429"/>
              <a:gd name="connsiteX1040" fmla="*/ 7667968 w 18982931"/>
              <a:gd name="connsiteY1040" fmla="*/ 926109 h 4449429"/>
              <a:gd name="connsiteX1041" fmla="*/ 7676196 w 18982931"/>
              <a:gd name="connsiteY1041" fmla="*/ 1037243 h 4449429"/>
              <a:gd name="connsiteX1042" fmla="*/ 7676196 w 18982931"/>
              <a:gd name="connsiteY1042" fmla="*/ 2049787 h 4449429"/>
              <a:gd name="connsiteX1043" fmla="*/ 7705009 w 18982931"/>
              <a:gd name="connsiteY1043" fmla="*/ 2267935 h 4449429"/>
              <a:gd name="connsiteX1044" fmla="*/ 7750287 w 18982931"/>
              <a:gd name="connsiteY1044" fmla="*/ 2469622 h 4449429"/>
              <a:gd name="connsiteX1045" fmla="*/ 7849072 w 18982931"/>
              <a:gd name="connsiteY1045" fmla="*/ 2469622 h 4449429"/>
              <a:gd name="connsiteX1046" fmla="*/ 7849072 w 18982931"/>
              <a:gd name="connsiteY1046" fmla="*/ 2284398 h 4449429"/>
              <a:gd name="connsiteX1047" fmla="*/ 7919042 w 18982931"/>
              <a:gd name="connsiteY1047" fmla="*/ 2284398 h 4449429"/>
              <a:gd name="connsiteX1048" fmla="*/ 7919042 w 18982931"/>
              <a:gd name="connsiteY1048" fmla="*/ 2473736 h 4449429"/>
              <a:gd name="connsiteX1049" fmla="*/ 8108380 w 18982931"/>
              <a:gd name="connsiteY1049" fmla="*/ 2473736 h 4449429"/>
              <a:gd name="connsiteX1050" fmla="*/ 8142338 w 18982931"/>
              <a:gd name="connsiteY1050" fmla="*/ 2481454 h 4449429"/>
              <a:gd name="connsiteX1051" fmla="*/ 8144242 w 18982931"/>
              <a:gd name="connsiteY1051" fmla="*/ 2485067 h 4449429"/>
              <a:gd name="connsiteX1052" fmla="*/ 8144242 w 18982931"/>
              <a:gd name="connsiteY1052" fmla="*/ 1280084 h 4449429"/>
              <a:gd name="connsiteX1053" fmla="*/ 8189518 w 18982931"/>
              <a:gd name="connsiteY1053" fmla="*/ 1115443 h 4449429"/>
              <a:gd name="connsiteX1054" fmla="*/ 8230679 w 18982931"/>
              <a:gd name="connsiteY1054" fmla="*/ 1090746 h 4449429"/>
              <a:gd name="connsiteX1055" fmla="*/ 8477642 w 18982931"/>
              <a:gd name="connsiteY1055" fmla="*/ 1090746 h 4449429"/>
              <a:gd name="connsiteX1056" fmla="*/ 8518799 w 18982931"/>
              <a:gd name="connsiteY1056" fmla="*/ 1111328 h 4449429"/>
              <a:gd name="connsiteX1057" fmla="*/ 8568194 w 18982931"/>
              <a:gd name="connsiteY1057" fmla="*/ 1288315 h 4449429"/>
              <a:gd name="connsiteX1058" fmla="*/ 8572304 w 18982931"/>
              <a:gd name="connsiteY1058" fmla="*/ 2152681 h 4449429"/>
              <a:gd name="connsiteX1059" fmla="*/ 8572304 w 18982931"/>
              <a:gd name="connsiteY1059" fmla="*/ 2222656 h 4449429"/>
              <a:gd name="connsiteX1060" fmla="*/ 8827499 w 18982931"/>
              <a:gd name="connsiteY1060" fmla="*/ 2222656 h 4449429"/>
              <a:gd name="connsiteX1061" fmla="*/ 8827499 w 18982931"/>
              <a:gd name="connsiteY1061" fmla="*/ 2053897 h 4449429"/>
              <a:gd name="connsiteX1062" fmla="*/ 8827499 w 18982931"/>
              <a:gd name="connsiteY1062" fmla="*/ 1996272 h 4449429"/>
              <a:gd name="connsiteX1063" fmla="*/ 8926285 w 18982931"/>
              <a:gd name="connsiteY1063" fmla="*/ 1876910 h 4449429"/>
              <a:gd name="connsiteX1064" fmla="*/ 8926285 w 18982931"/>
              <a:gd name="connsiteY1064" fmla="*/ 1757542 h 4449429"/>
              <a:gd name="connsiteX1065" fmla="*/ 8926285 w 18982931"/>
              <a:gd name="connsiteY1065" fmla="*/ 1527045 h 4449429"/>
              <a:gd name="connsiteX1066" fmla="*/ 8950980 w 18982931"/>
              <a:gd name="connsiteY1066" fmla="*/ 1432378 h 4449429"/>
              <a:gd name="connsiteX1067" fmla="*/ 8950980 w 18982931"/>
              <a:gd name="connsiteY1067" fmla="*/ 1424146 h 4449429"/>
              <a:gd name="connsiteX1068" fmla="*/ 8983911 w 18982931"/>
              <a:gd name="connsiteY1068" fmla="*/ 1107210 h 4449429"/>
              <a:gd name="connsiteX1069" fmla="*/ 8992140 w 18982931"/>
              <a:gd name="connsiteY1069" fmla="*/ 1049586 h 4449429"/>
              <a:gd name="connsiteX1070" fmla="*/ 9012723 w 18982931"/>
              <a:gd name="connsiteY1070" fmla="*/ 1049586 h 4449429"/>
              <a:gd name="connsiteX1071" fmla="*/ 9049767 w 18982931"/>
              <a:gd name="connsiteY1071" fmla="*/ 1325362 h 4449429"/>
              <a:gd name="connsiteX1072" fmla="*/ 9115624 w 18982931"/>
              <a:gd name="connsiteY1072" fmla="*/ 1329476 h 4449429"/>
              <a:gd name="connsiteX1073" fmla="*/ 9165014 w 18982931"/>
              <a:gd name="connsiteY1073" fmla="*/ 1436493 h 4449429"/>
              <a:gd name="connsiteX1074" fmla="*/ 9181479 w 18982931"/>
              <a:gd name="connsiteY1074" fmla="*/ 1494116 h 4449429"/>
              <a:gd name="connsiteX1075" fmla="*/ 9181479 w 18982931"/>
              <a:gd name="connsiteY1075" fmla="*/ 1823399 h 4449429"/>
              <a:gd name="connsiteX1076" fmla="*/ 9181479 w 18982931"/>
              <a:gd name="connsiteY1076" fmla="*/ 1881023 h 4449429"/>
              <a:gd name="connsiteX1077" fmla="*/ 9280267 w 18982931"/>
              <a:gd name="connsiteY1077" fmla="*/ 1881023 h 4449429"/>
              <a:gd name="connsiteX1078" fmla="*/ 9280267 w 18982931"/>
              <a:gd name="connsiteY1078" fmla="*/ 1815166 h 4449429"/>
              <a:gd name="connsiteX1079" fmla="*/ 9280267 w 18982931"/>
              <a:gd name="connsiteY1079" fmla="*/ 304587 h 4449429"/>
              <a:gd name="connsiteX1080" fmla="*/ 9346122 w 18982931"/>
              <a:gd name="connsiteY1080" fmla="*/ 238731 h 4449429"/>
              <a:gd name="connsiteX1081" fmla="*/ 9453137 w 18982931"/>
              <a:gd name="connsiteY1081" fmla="*/ 341628 h 4449429"/>
              <a:gd name="connsiteX1082" fmla="*/ 9453137 w 18982931"/>
              <a:gd name="connsiteY1082" fmla="*/ 1815166 h 4449429"/>
              <a:gd name="connsiteX1083" fmla="*/ 9453137 w 18982931"/>
              <a:gd name="connsiteY1083" fmla="*/ 1876910 h 4449429"/>
              <a:gd name="connsiteX1084" fmla="*/ 9551919 w 18982931"/>
              <a:gd name="connsiteY1084" fmla="*/ 1876910 h 4449429"/>
              <a:gd name="connsiteX1085" fmla="*/ 9551919 w 18982931"/>
              <a:gd name="connsiteY1085" fmla="*/ 1724614 h 4449429"/>
              <a:gd name="connsiteX1086" fmla="*/ 9551919 w 18982931"/>
              <a:gd name="connsiteY1086" fmla="*/ 1481771 h 4449429"/>
              <a:gd name="connsiteX1087" fmla="*/ 9597198 w 18982931"/>
              <a:gd name="connsiteY1087" fmla="*/ 1374754 h 4449429"/>
              <a:gd name="connsiteX1088" fmla="*/ 9613662 w 18982931"/>
              <a:gd name="connsiteY1088" fmla="*/ 1325362 h 4449429"/>
              <a:gd name="connsiteX1089" fmla="*/ 9683632 w 18982931"/>
              <a:gd name="connsiteY1089" fmla="*/ 1325362 h 4449429"/>
              <a:gd name="connsiteX1090" fmla="*/ 9683632 w 18982931"/>
              <a:gd name="connsiteY1090" fmla="*/ 1522931 h 4449429"/>
              <a:gd name="connsiteX1091" fmla="*/ 9819464 w 18982931"/>
              <a:gd name="connsiteY1091" fmla="*/ 1522931 h 4449429"/>
              <a:gd name="connsiteX1092" fmla="*/ 9819464 w 18982931"/>
              <a:gd name="connsiteY1092" fmla="*/ 1720501 h 4449429"/>
              <a:gd name="connsiteX1093" fmla="*/ 9819464 w 18982931"/>
              <a:gd name="connsiteY1093" fmla="*/ 1835749 h 4449429"/>
              <a:gd name="connsiteX1094" fmla="*/ 9868856 w 18982931"/>
              <a:gd name="connsiteY1094" fmla="*/ 1885142 h 4449429"/>
              <a:gd name="connsiteX1095" fmla="*/ 9922361 w 18982931"/>
              <a:gd name="connsiteY1095" fmla="*/ 1938648 h 4449429"/>
              <a:gd name="connsiteX1096" fmla="*/ 9922361 w 18982931"/>
              <a:gd name="connsiteY1096" fmla="*/ 2226770 h 4449429"/>
              <a:gd name="connsiteX1097" fmla="*/ 10189906 w 18982931"/>
              <a:gd name="connsiteY1097" fmla="*/ 2226770 h 4449429"/>
              <a:gd name="connsiteX1098" fmla="*/ 10189906 w 18982931"/>
              <a:gd name="connsiteY1098" fmla="*/ 1864559 h 4449429"/>
              <a:gd name="connsiteX1099" fmla="*/ 10251644 w 18982931"/>
              <a:gd name="connsiteY1099" fmla="*/ 1852213 h 4449429"/>
              <a:gd name="connsiteX1100" fmla="*/ 10251644 w 18982931"/>
              <a:gd name="connsiteY1100" fmla="*/ 1465306 h 4449429"/>
              <a:gd name="connsiteX1101" fmla="*/ 10198137 w 18982931"/>
              <a:gd name="connsiteY1101" fmla="*/ 1461188 h 4449429"/>
              <a:gd name="connsiteX1102" fmla="*/ 10198137 w 18982931"/>
              <a:gd name="connsiteY1102" fmla="*/ 1317129 h 4449429"/>
              <a:gd name="connsiteX1103" fmla="*/ 10572694 w 18982931"/>
              <a:gd name="connsiteY1103" fmla="*/ 1317129 h 4449429"/>
              <a:gd name="connsiteX1104" fmla="*/ 10572694 w 18982931"/>
              <a:gd name="connsiteY1104" fmla="*/ 2140336 h 4449429"/>
              <a:gd name="connsiteX1105" fmla="*/ 10642669 w 18982931"/>
              <a:gd name="connsiteY1105" fmla="*/ 2144449 h 4449429"/>
              <a:gd name="connsiteX1106" fmla="*/ 10642669 w 18982931"/>
              <a:gd name="connsiteY1106" fmla="*/ 2477849 h 4449429"/>
              <a:gd name="connsiteX1107" fmla="*/ 10885512 w 18982931"/>
              <a:gd name="connsiteY1107" fmla="*/ 2477849 h 4449429"/>
              <a:gd name="connsiteX1108" fmla="*/ 10885512 w 18982931"/>
              <a:gd name="connsiteY1108" fmla="*/ 2292626 h 4449429"/>
              <a:gd name="connsiteX1109" fmla="*/ 10959601 w 18982931"/>
              <a:gd name="connsiteY1109" fmla="*/ 2292626 h 4449429"/>
              <a:gd name="connsiteX1110" fmla="*/ 10959601 w 18982931"/>
              <a:gd name="connsiteY1110" fmla="*/ 2477849 h 4449429"/>
              <a:gd name="connsiteX1111" fmla="*/ 11066618 w 18982931"/>
              <a:gd name="connsiteY1111" fmla="*/ 2477849 h 4449429"/>
              <a:gd name="connsiteX1112" fmla="*/ 11107778 w 18982931"/>
              <a:gd name="connsiteY1112" fmla="*/ 2284395 h 4449429"/>
              <a:gd name="connsiteX1113" fmla="*/ 11136593 w 18982931"/>
              <a:gd name="connsiteY1113" fmla="*/ 2053897 h 4449429"/>
              <a:gd name="connsiteX1114" fmla="*/ 11136593 w 18982931"/>
              <a:gd name="connsiteY1114" fmla="*/ 1061936 h 4449429"/>
              <a:gd name="connsiteX1115" fmla="*/ 11148938 w 18982931"/>
              <a:gd name="connsiteY1115" fmla="*/ 938454 h 4449429"/>
              <a:gd name="connsiteX1116" fmla="*/ 11161288 w 18982931"/>
              <a:gd name="connsiteY1116" fmla="*/ 938454 h 4449429"/>
              <a:gd name="connsiteX1117" fmla="*/ 11177753 w 18982931"/>
              <a:gd name="connsiteY1117" fmla="*/ 983729 h 4449429"/>
              <a:gd name="connsiteX1118" fmla="*/ 11231258 w 18982931"/>
              <a:gd name="connsiteY1118" fmla="*/ 572126 h 4449429"/>
              <a:gd name="connsiteX1119" fmla="*/ 11243610 w 18982931"/>
              <a:gd name="connsiteY1119" fmla="*/ 572126 h 4449429"/>
              <a:gd name="connsiteX1120" fmla="*/ 11284770 w 18982931"/>
              <a:gd name="connsiteY1120" fmla="*/ 946687 h 4449429"/>
              <a:gd name="connsiteX1121" fmla="*/ 11325929 w 18982931"/>
              <a:gd name="connsiteY1121" fmla="*/ 934337 h 4449429"/>
              <a:gd name="connsiteX1122" fmla="*/ 11342394 w 18982931"/>
              <a:gd name="connsiteY1122" fmla="*/ 1061936 h 4449429"/>
              <a:gd name="connsiteX1123" fmla="*/ 11342394 w 18982931"/>
              <a:gd name="connsiteY1123" fmla="*/ 1300666 h 4449429"/>
              <a:gd name="connsiteX1124" fmla="*/ 11358857 w 18982931"/>
              <a:gd name="connsiteY1124" fmla="*/ 2132104 h 4449429"/>
              <a:gd name="connsiteX1125" fmla="*/ 11362976 w 18982931"/>
              <a:gd name="connsiteY1125" fmla="*/ 2165031 h 4449429"/>
              <a:gd name="connsiteX1126" fmla="*/ 11453524 w 18982931"/>
              <a:gd name="connsiteY1126" fmla="*/ 2165031 h 4449429"/>
              <a:gd name="connsiteX1127" fmla="*/ 11457643 w 18982931"/>
              <a:gd name="connsiteY1127" fmla="*/ 2082711 h 4449429"/>
              <a:gd name="connsiteX1128" fmla="*/ 11535845 w 18982931"/>
              <a:gd name="connsiteY1128" fmla="*/ 2078592 h 4449429"/>
              <a:gd name="connsiteX1129" fmla="*/ 11535845 w 18982931"/>
              <a:gd name="connsiteY1129" fmla="*/ 2004505 h 4449429"/>
              <a:gd name="connsiteX1130" fmla="*/ 11548195 w 18982931"/>
              <a:gd name="connsiteY1130" fmla="*/ 1736964 h 4449429"/>
              <a:gd name="connsiteX1131" fmla="*/ 11609938 w 18982931"/>
              <a:gd name="connsiteY1131" fmla="*/ 1609365 h 4449429"/>
              <a:gd name="connsiteX1132" fmla="*/ 11688140 w 18982931"/>
              <a:gd name="connsiteY1132" fmla="*/ 1765774 h 4449429"/>
              <a:gd name="connsiteX1133" fmla="*/ 11688140 w 18982931"/>
              <a:gd name="connsiteY1133" fmla="*/ 2082711 h 4449429"/>
              <a:gd name="connsiteX1134" fmla="*/ 11910406 w 18982931"/>
              <a:gd name="connsiteY1134" fmla="*/ 2148567 h 4449429"/>
              <a:gd name="connsiteX1135" fmla="*/ 11988608 w 18982931"/>
              <a:gd name="connsiteY1135" fmla="*/ 2119754 h 4449429"/>
              <a:gd name="connsiteX1136" fmla="*/ 11991181 w 18982931"/>
              <a:gd name="connsiteY1136" fmla="*/ 2153197 h 4449429"/>
              <a:gd name="connsiteX1137" fmla="*/ 11993908 w 18982931"/>
              <a:gd name="connsiteY1137" fmla="*/ 2158900 h 4449429"/>
              <a:gd name="connsiteX1138" fmla="*/ 11993908 w 18982931"/>
              <a:gd name="connsiteY1138" fmla="*/ 2156799 h 4449429"/>
              <a:gd name="connsiteX1139" fmla="*/ 11998023 w 18982931"/>
              <a:gd name="connsiteY1139" fmla="*/ 2115639 h 4449429"/>
              <a:gd name="connsiteX1140" fmla="*/ 12010373 w 18982931"/>
              <a:gd name="connsiteY1140" fmla="*/ 2115639 h 4449429"/>
              <a:gd name="connsiteX1141" fmla="*/ 12014490 w 18982931"/>
              <a:gd name="connsiteY1141" fmla="*/ 2185614 h 4449429"/>
              <a:gd name="connsiteX1142" fmla="*/ 12055650 w 18982931"/>
              <a:gd name="connsiteY1142" fmla="*/ 2259703 h 4449429"/>
              <a:gd name="connsiteX1143" fmla="*/ 12109157 w 18982931"/>
              <a:gd name="connsiteY1143" fmla="*/ 2267933 h 4449429"/>
              <a:gd name="connsiteX1144" fmla="*/ 12137972 w 18982931"/>
              <a:gd name="connsiteY1144" fmla="*/ 2580753 h 4449429"/>
              <a:gd name="connsiteX1145" fmla="*/ 12150317 w 18982931"/>
              <a:gd name="connsiteY1145" fmla="*/ 2580753 h 4449429"/>
              <a:gd name="connsiteX1146" fmla="*/ 12179132 w 18982931"/>
              <a:gd name="connsiteY1146" fmla="*/ 2411992 h 4449429"/>
              <a:gd name="connsiteX1147" fmla="*/ 12207942 w 18982931"/>
              <a:gd name="connsiteY1147" fmla="*/ 2160917 h 4449429"/>
              <a:gd name="connsiteX1148" fmla="*/ 12216174 w 18982931"/>
              <a:gd name="connsiteY1148" fmla="*/ 2152686 h 4449429"/>
              <a:gd name="connsiteX1149" fmla="*/ 12331423 w 18982931"/>
              <a:gd name="connsiteY1149" fmla="*/ 2152686 h 4449429"/>
              <a:gd name="connsiteX1150" fmla="*/ 12331423 w 18982931"/>
              <a:gd name="connsiteY1150" fmla="*/ 2317327 h 4449429"/>
              <a:gd name="connsiteX1151" fmla="*/ 12496064 w 18982931"/>
              <a:gd name="connsiteY1151" fmla="*/ 2313208 h 4449429"/>
              <a:gd name="connsiteX1152" fmla="*/ 12557802 w 18982931"/>
              <a:gd name="connsiteY1152" fmla="*/ 2210310 h 4449429"/>
              <a:gd name="connsiteX1153" fmla="*/ 12566034 w 18982931"/>
              <a:gd name="connsiteY1153" fmla="*/ 2206191 h 4449429"/>
              <a:gd name="connsiteX1154" fmla="*/ 12598962 w 18982931"/>
              <a:gd name="connsiteY1154" fmla="*/ 2267933 h 4449429"/>
              <a:gd name="connsiteX1155" fmla="*/ 12607194 w 18982931"/>
              <a:gd name="connsiteY1155" fmla="*/ 2263816 h 4449429"/>
              <a:gd name="connsiteX1156" fmla="*/ 12607194 w 18982931"/>
              <a:gd name="connsiteY1156" fmla="*/ 1461193 h 4449429"/>
              <a:gd name="connsiteX1157" fmla="*/ 12677169 w 18982931"/>
              <a:gd name="connsiteY1157" fmla="*/ 1230695 h 4449429"/>
              <a:gd name="connsiteX1158" fmla="*/ 12920017 w 18982931"/>
              <a:gd name="connsiteY1158" fmla="*/ 1230695 h 4449429"/>
              <a:gd name="connsiteX1159" fmla="*/ 12948827 w 18982931"/>
              <a:gd name="connsiteY1159" fmla="*/ 1490003 h 4449429"/>
              <a:gd name="connsiteX1160" fmla="*/ 12948827 w 18982931"/>
              <a:gd name="connsiteY1160" fmla="*/ 1909838 h 4449429"/>
              <a:gd name="connsiteX1161" fmla="*/ 12948827 w 18982931"/>
              <a:gd name="connsiteY1161" fmla="*/ 1975695 h 4449429"/>
              <a:gd name="connsiteX1162" fmla="*/ 12969405 w 18982931"/>
              <a:gd name="connsiteY1162" fmla="*/ 1979812 h 4449429"/>
              <a:gd name="connsiteX1163" fmla="*/ 12989987 w 18982931"/>
              <a:gd name="connsiteY1163" fmla="*/ 1913955 h 4449429"/>
              <a:gd name="connsiteX1164" fmla="*/ 12989987 w 18982931"/>
              <a:gd name="connsiteY1164" fmla="*/ 1469425 h 4449429"/>
              <a:gd name="connsiteX1165" fmla="*/ 13064076 w 18982931"/>
              <a:gd name="connsiteY1165" fmla="*/ 1395336 h 4449429"/>
              <a:gd name="connsiteX1166" fmla="*/ 13146396 w 18982931"/>
              <a:gd name="connsiteY1166" fmla="*/ 1395336 h 4449429"/>
              <a:gd name="connsiteX1167" fmla="*/ 13146396 w 18982931"/>
              <a:gd name="connsiteY1167" fmla="*/ 1111328 h 4449429"/>
              <a:gd name="connsiteX1168" fmla="*/ 13216366 w 18982931"/>
              <a:gd name="connsiteY1168" fmla="*/ 1103096 h 4449429"/>
              <a:gd name="connsiteX1169" fmla="*/ 13228716 w 18982931"/>
              <a:gd name="connsiteY1169" fmla="*/ 1041358 h 4449429"/>
              <a:gd name="connsiteX1170" fmla="*/ 13368662 w 18982931"/>
              <a:gd name="connsiteY1170" fmla="*/ 1041358 h 4449429"/>
              <a:gd name="connsiteX1171" fmla="*/ 13368662 w 18982931"/>
              <a:gd name="connsiteY1171" fmla="*/ 687379 h 4449429"/>
              <a:gd name="connsiteX1172" fmla="*/ 13483911 w 18982931"/>
              <a:gd name="connsiteY1172" fmla="*/ 687379 h 4449429"/>
              <a:gd name="connsiteX1173" fmla="*/ 13483911 w 18982931"/>
              <a:gd name="connsiteY1173" fmla="*/ 617404 h 4449429"/>
              <a:gd name="connsiteX1174" fmla="*/ 13483911 w 18982931"/>
              <a:gd name="connsiteY1174" fmla="*/ 131714 h 4449429"/>
              <a:gd name="connsiteX1175" fmla="*/ 13541534 w 18982931"/>
              <a:gd name="connsiteY1175" fmla="*/ 74089 h 4449429"/>
              <a:gd name="connsiteX1176" fmla="*/ 13685593 w 18982931"/>
              <a:gd name="connsiteY1176" fmla="*/ 74089 h 4449429"/>
              <a:gd name="connsiteX1177" fmla="*/ 13730872 w 18982931"/>
              <a:gd name="connsiteY1177" fmla="*/ 49392 h 4449429"/>
              <a:gd name="connsiteX1178" fmla="*/ 13739104 w 18982931"/>
              <a:gd name="connsiteY1178" fmla="*/ 0 h 4449429"/>
              <a:gd name="connsiteX0" fmla="*/ 16404499 w 18982931"/>
              <a:gd name="connsiteY0" fmla="*/ 4309270 h 4449429"/>
              <a:gd name="connsiteX1" fmla="*/ 16404499 w 18982931"/>
              <a:gd name="connsiteY1" fmla="*/ 4366104 h 4449429"/>
              <a:gd name="connsiteX2" fmla="*/ 16461332 w 18982931"/>
              <a:gd name="connsiteY2" fmla="*/ 4366104 h 4449429"/>
              <a:gd name="connsiteX3" fmla="*/ 16461332 w 18982931"/>
              <a:gd name="connsiteY3" fmla="*/ 4309270 h 4449429"/>
              <a:gd name="connsiteX4" fmla="*/ 16404499 w 18982931"/>
              <a:gd name="connsiteY4" fmla="*/ 4309270 h 4449429"/>
              <a:gd name="connsiteX5" fmla="*/ 16292444 w 18982931"/>
              <a:gd name="connsiteY5" fmla="*/ 4309270 h 4449429"/>
              <a:gd name="connsiteX6" fmla="*/ 16292444 w 18982931"/>
              <a:gd name="connsiteY6" fmla="*/ 4366104 h 4449429"/>
              <a:gd name="connsiteX7" fmla="*/ 16349278 w 18982931"/>
              <a:gd name="connsiteY7" fmla="*/ 4366104 h 4449429"/>
              <a:gd name="connsiteX8" fmla="*/ 16349278 w 18982931"/>
              <a:gd name="connsiteY8" fmla="*/ 4309270 h 4449429"/>
              <a:gd name="connsiteX9" fmla="*/ 16292444 w 18982931"/>
              <a:gd name="connsiteY9" fmla="*/ 4309270 h 4449429"/>
              <a:gd name="connsiteX10" fmla="*/ 16180390 w 18982931"/>
              <a:gd name="connsiteY10" fmla="*/ 4309270 h 4449429"/>
              <a:gd name="connsiteX11" fmla="*/ 16180390 w 18982931"/>
              <a:gd name="connsiteY11" fmla="*/ 4366104 h 4449429"/>
              <a:gd name="connsiteX12" fmla="*/ 16237224 w 18982931"/>
              <a:gd name="connsiteY12" fmla="*/ 4366104 h 4449429"/>
              <a:gd name="connsiteX13" fmla="*/ 16237224 w 18982931"/>
              <a:gd name="connsiteY13" fmla="*/ 4309270 h 4449429"/>
              <a:gd name="connsiteX14" fmla="*/ 16180390 w 18982931"/>
              <a:gd name="connsiteY14" fmla="*/ 4309270 h 4449429"/>
              <a:gd name="connsiteX15" fmla="*/ 2813944 w 18982931"/>
              <a:gd name="connsiteY15" fmla="*/ 4309269 h 4449429"/>
              <a:gd name="connsiteX16" fmla="*/ 2813944 w 18982931"/>
              <a:gd name="connsiteY16" fmla="*/ 4366102 h 4449429"/>
              <a:gd name="connsiteX17" fmla="*/ 2870780 w 18982931"/>
              <a:gd name="connsiteY17" fmla="*/ 4366102 h 4449429"/>
              <a:gd name="connsiteX18" fmla="*/ 2870780 w 18982931"/>
              <a:gd name="connsiteY18" fmla="*/ 4309269 h 4449429"/>
              <a:gd name="connsiteX19" fmla="*/ 2813944 w 18982931"/>
              <a:gd name="connsiteY19" fmla="*/ 4309269 h 4449429"/>
              <a:gd name="connsiteX20" fmla="*/ 2701890 w 18982931"/>
              <a:gd name="connsiteY20" fmla="*/ 4309269 h 4449429"/>
              <a:gd name="connsiteX21" fmla="*/ 2701890 w 18982931"/>
              <a:gd name="connsiteY21" fmla="*/ 4366102 h 4449429"/>
              <a:gd name="connsiteX22" fmla="*/ 2758723 w 18982931"/>
              <a:gd name="connsiteY22" fmla="*/ 4366102 h 4449429"/>
              <a:gd name="connsiteX23" fmla="*/ 2758723 w 18982931"/>
              <a:gd name="connsiteY23" fmla="*/ 4309269 h 4449429"/>
              <a:gd name="connsiteX24" fmla="*/ 2701890 w 18982931"/>
              <a:gd name="connsiteY24" fmla="*/ 4309269 h 4449429"/>
              <a:gd name="connsiteX25" fmla="*/ 2589843 w 18982931"/>
              <a:gd name="connsiteY25" fmla="*/ 4309269 h 4449429"/>
              <a:gd name="connsiteX26" fmla="*/ 2589843 w 18982931"/>
              <a:gd name="connsiteY26" fmla="*/ 4366102 h 4449429"/>
              <a:gd name="connsiteX27" fmla="*/ 2646669 w 18982931"/>
              <a:gd name="connsiteY27" fmla="*/ 4366102 h 4449429"/>
              <a:gd name="connsiteX28" fmla="*/ 2646669 w 18982931"/>
              <a:gd name="connsiteY28" fmla="*/ 4309269 h 4449429"/>
              <a:gd name="connsiteX29" fmla="*/ 2589843 w 18982931"/>
              <a:gd name="connsiteY29" fmla="*/ 4309269 h 4449429"/>
              <a:gd name="connsiteX30" fmla="*/ 16404499 w 18982931"/>
              <a:gd name="connsiteY30" fmla="*/ 4163982 h 4449429"/>
              <a:gd name="connsiteX31" fmla="*/ 16404499 w 18982931"/>
              <a:gd name="connsiteY31" fmla="*/ 4220816 h 4449429"/>
              <a:gd name="connsiteX32" fmla="*/ 16461332 w 18982931"/>
              <a:gd name="connsiteY32" fmla="*/ 4220816 h 4449429"/>
              <a:gd name="connsiteX33" fmla="*/ 16461332 w 18982931"/>
              <a:gd name="connsiteY33" fmla="*/ 4163982 h 4449429"/>
              <a:gd name="connsiteX34" fmla="*/ 16404499 w 18982931"/>
              <a:gd name="connsiteY34" fmla="*/ 4163982 h 4449429"/>
              <a:gd name="connsiteX35" fmla="*/ 16292444 w 18982931"/>
              <a:gd name="connsiteY35" fmla="*/ 4163982 h 4449429"/>
              <a:gd name="connsiteX36" fmla="*/ 16292444 w 18982931"/>
              <a:gd name="connsiteY36" fmla="*/ 4220816 h 4449429"/>
              <a:gd name="connsiteX37" fmla="*/ 16349278 w 18982931"/>
              <a:gd name="connsiteY37" fmla="*/ 4220816 h 4449429"/>
              <a:gd name="connsiteX38" fmla="*/ 16349278 w 18982931"/>
              <a:gd name="connsiteY38" fmla="*/ 4163982 h 4449429"/>
              <a:gd name="connsiteX39" fmla="*/ 16292444 w 18982931"/>
              <a:gd name="connsiteY39" fmla="*/ 4163982 h 4449429"/>
              <a:gd name="connsiteX40" fmla="*/ 16180390 w 18982931"/>
              <a:gd name="connsiteY40" fmla="*/ 4163982 h 4449429"/>
              <a:gd name="connsiteX41" fmla="*/ 16180390 w 18982931"/>
              <a:gd name="connsiteY41" fmla="*/ 4220816 h 4449429"/>
              <a:gd name="connsiteX42" fmla="*/ 16237224 w 18982931"/>
              <a:gd name="connsiteY42" fmla="*/ 4220816 h 4449429"/>
              <a:gd name="connsiteX43" fmla="*/ 16237224 w 18982931"/>
              <a:gd name="connsiteY43" fmla="*/ 4163982 h 4449429"/>
              <a:gd name="connsiteX44" fmla="*/ 16180390 w 18982931"/>
              <a:gd name="connsiteY44" fmla="*/ 4163982 h 4449429"/>
              <a:gd name="connsiteX45" fmla="*/ 2813944 w 18982931"/>
              <a:gd name="connsiteY45" fmla="*/ 4163981 h 4449429"/>
              <a:gd name="connsiteX46" fmla="*/ 2813944 w 18982931"/>
              <a:gd name="connsiteY46" fmla="*/ 4220814 h 4449429"/>
              <a:gd name="connsiteX47" fmla="*/ 2870780 w 18982931"/>
              <a:gd name="connsiteY47" fmla="*/ 4220814 h 4449429"/>
              <a:gd name="connsiteX48" fmla="*/ 2870780 w 18982931"/>
              <a:gd name="connsiteY48" fmla="*/ 4163981 h 4449429"/>
              <a:gd name="connsiteX49" fmla="*/ 2813944 w 18982931"/>
              <a:gd name="connsiteY49" fmla="*/ 4163981 h 4449429"/>
              <a:gd name="connsiteX50" fmla="*/ 2701890 w 18982931"/>
              <a:gd name="connsiteY50" fmla="*/ 4163981 h 4449429"/>
              <a:gd name="connsiteX51" fmla="*/ 2701890 w 18982931"/>
              <a:gd name="connsiteY51" fmla="*/ 4220814 h 4449429"/>
              <a:gd name="connsiteX52" fmla="*/ 2758723 w 18982931"/>
              <a:gd name="connsiteY52" fmla="*/ 4220814 h 4449429"/>
              <a:gd name="connsiteX53" fmla="*/ 2758723 w 18982931"/>
              <a:gd name="connsiteY53" fmla="*/ 4163981 h 4449429"/>
              <a:gd name="connsiteX54" fmla="*/ 2701890 w 18982931"/>
              <a:gd name="connsiteY54" fmla="*/ 4163981 h 4449429"/>
              <a:gd name="connsiteX55" fmla="*/ 2589843 w 18982931"/>
              <a:gd name="connsiteY55" fmla="*/ 4163981 h 4449429"/>
              <a:gd name="connsiteX56" fmla="*/ 2589843 w 18982931"/>
              <a:gd name="connsiteY56" fmla="*/ 4220814 h 4449429"/>
              <a:gd name="connsiteX57" fmla="*/ 2646669 w 18982931"/>
              <a:gd name="connsiteY57" fmla="*/ 4220814 h 4449429"/>
              <a:gd name="connsiteX58" fmla="*/ 2646669 w 18982931"/>
              <a:gd name="connsiteY58" fmla="*/ 4163981 h 4449429"/>
              <a:gd name="connsiteX59" fmla="*/ 2589843 w 18982931"/>
              <a:gd name="connsiteY59" fmla="*/ 4163981 h 4449429"/>
              <a:gd name="connsiteX60" fmla="*/ 9851983 w 18982931"/>
              <a:gd name="connsiteY60" fmla="*/ 4073253 h 4449429"/>
              <a:gd name="connsiteX61" fmla="*/ 9851983 w 18982931"/>
              <a:gd name="connsiteY61" fmla="*/ 4282100 h 4449429"/>
              <a:gd name="connsiteX62" fmla="*/ 9897683 w 18982931"/>
              <a:gd name="connsiteY62" fmla="*/ 4282100 h 4449429"/>
              <a:gd name="connsiteX63" fmla="*/ 9897683 w 18982931"/>
              <a:gd name="connsiteY63" fmla="*/ 4073253 h 4449429"/>
              <a:gd name="connsiteX64" fmla="*/ 9851983 w 18982931"/>
              <a:gd name="connsiteY64" fmla="*/ 4073253 h 4449429"/>
              <a:gd name="connsiteX65" fmla="*/ 9760354 w 18982931"/>
              <a:gd name="connsiteY65" fmla="*/ 4073253 h 4449429"/>
              <a:gd name="connsiteX66" fmla="*/ 9760354 w 18982931"/>
              <a:gd name="connsiteY66" fmla="*/ 4282100 h 4449429"/>
              <a:gd name="connsiteX67" fmla="*/ 9806054 w 18982931"/>
              <a:gd name="connsiteY67" fmla="*/ 4282100 h 4449429"/>
              <a:gd name="connsiteX68" fmla="*/ 9806054 w 18982931"/>
              <a:gd name="connsiteY68" fmla="*/ 4073253 h 4449429"/>
              <a:gd name="connsiteX69" fmla="*/ 9760354 w 18982931"/>
              <a:gd name="connsiteY69" fmla="*/ 4073253 h 4449429"/>
              <a:gd name="connsiteX70" fmla="*/ 9668723 w 18982931"/>
              <a:gd name="connsiteY70" fmla="*/ 4073253 h 4449429"/>
              <a:gd name="connsiteX71" fmla="*/ 9668723 w 18982931"/>
              <a:gd name="connsiteY71" fmla="*/ 4282100 h 4449429"/>
              <a:gd name="connsiteX72" fmla="*/ 9714423 w 18982931"/>
              <a:gd name="connsiteY72" fmla="*/ 4282100 h 4449429"/>
              <a:gd name="connsiteX73" fmla="*/ 9714423 w 18982931"/>
              <a:gd name="connsiteY73" fmla="*/ 4073253 h 4449429"/>
              <a:gd name="connsiteX74" fmla="*/ 9668723 w 18982931"/>
              <a:gd name="connsiteY74" fmla="*/ 4073253 h 4449429"/>
              <a:gd name="connsiteX75" fmla="*/ 9577094 w 18982931"/>
              <a:gd name="connsiteY75" fmla="*/ 4073253 h 4449429"/>
              <a:gd name="connsiteX76" fmla="*/ 9577094 w 18982931"/>
              <a:gd name="connsiteY76" fmla="*/ 4282100 h 4449429"/>
              <a:gd name="connsiteX77" fmla="*/ 9622794 w 18982931"/>
              <a:gd name="connsiteY77" fmla="*/ 4282100 h 4449429"/>
              <a:gd name="connsiteX78" fmla="*/ 9622794 w 18982931"/>
              <a:gd name="connsiteY78" fmla="*/ 4073253 h 4449429"/>
              <a:gd name="connsiteX79" fmla="*/ 9577094 w 18982931"/>
              <a:gd name="connsiteY79" fmla="*/ 4073253 h 4449429"/>
              <a:gd name="connsiteX80" fmla="*/ 9485470 w 18982931"/>
              <a:gd name="connsiteY80" fmla="*/ 4073253 h 4449429"/>
              <a:gd name="connsiteX81" fmla="*/ 9485470 w 18982931"/>
              <a:gd name="connsiteY81" fmla="*/ 4282100 h 4449429"/>
              <a:gd name="connsiteX82" fmla="*/ 9531165 w 18982931"/>
              <a:gd name="connsiteY82" fmla="*/ 4282100 h 4449429"/>
              <a:gd name="connsiteX83" fmla="*/ 9531165 w 18982931"/>
              <a:gd name="connsiteY83" fmla="*/ 4073253 h 4449429"/>
              <a:gd name="connsiteX84" fmla="*/ 9485470 w 18982931"/>
              <a:gd name="connsiteY84" fmla="*/ 4073253 h 4449429"/>
              <a:gd name="connsiteX85" fmla="*/ 9393836 w 18982931"/>
              <a:gd name="connsiteY85" fmla="*/ 4073253 h 4449429"/>
              <a:gd name="connsiteX86" fmla="*/ 9393836 w 18982931"/>
              <a:gd name="connsiteY86" fmla="*/ 4282100 h 4449429"/>
              <a:gd name="connsiteX87" fmla="*/ 9439536 w 18982931"/>
              <a:gd name="connsiteY87" fmla="*/ 4282100 h 4449429"/>
              <a:gd name="connsiteX88" fmla="*/ 9439536 w 18982931"/>
              <a:gd name="connsiteY88" fmla="*/ 4073253 h 4449429"/>
              <a:gd name="connsiteX89" fmla="*/ 9393836 w 18982931"/>
              <a:gd name="connsiteY89" fmla="*/ 4073253 h 4449429"/>
              <a:gd name="connsiteX90" fmla="*/ 9302203 w 18982931"/>
              <a:gd name="connsiteY90" fmla="*/ 4073253 h 4449429"/>
              <a:gd name="connsiteX91" fmla="*/ 9302203 w 18982931"/>
              <a:gd name="connsiteY91" fmla="*/ 4282100 h 4449429"/>
              <a:gd name="connsiteX92" fmla="*/ 9347904 w 18982931"/>
              <a:gd name="connsiteY92" fmla="*/ 4282100 h 4449429"/>
              <a:gd name="connsiteX93" fmla="*/ 9347904 w 18982931"/>
              <a:gd name="connsiteY93" fmla="*/ 4073253 h 4449429"/>
              <a:gd name="connsiteX94" fmla="*/ 9302203 w 18982931"/>
              <a:gd name="connsiteY94" fmla="*/ 4073253 h 4449429"/>
              <a:gd name="connsiteX95" fmla="*/ 16404499 w 18982931"/>
              <a:gd name="connsiteY95" fmla="*/ 4018694 h 4449429"/>
              <a:gd name="connsiteX96" fmla="*/ 16404499 w 18982931"/>
              <a:gd name="connsiteY96" fmla="*/ 4075528 h 4449429"/>
              <a:gd name="connsiteX97" fmla="*/ 16461332 w 18982931"/>
              <a:gd name="connsiteY97" fmla="*/ 4075528 h 4449429"/>
              <a:gd name="connsiteX98" fmla="*/ 16461332 w 18982931"/>
              <a:gd name="connsiteY98" fmla="*/ 4018694 h 4449429"/>
              <a:gd name="connsiteX99" fmla="*/ 16404499 w 18982931"/>
              <a:gd name="connsiteY99" fmla="*/ 4018694 h 4449429"/>
              <a:gd name="connsiteX100" fmla="*/ 16292444 w 18982931"/>
              <a:gd name="connsiteY100" fmla="*/ 4018694 h 4449429"/>
              <a:gd name="connsiteX101" fmla="*/ 16292444 w 18982931"/>
              <a:gd name="connsiteY101" fmla="*/ 4075528 h 4449429"/>
              <a:gd name="connsiteX102" fmla="*/ 16349278 w 18982931"/>
              <a:gd name="connsiteY102" fmla="*/ 4075528 h 4449429"/>
              <a:gd name="connsiteX103" fmla="*/ 16349278 w 18982931"/>
              <a:gd name="connsiteY103" fmla="*/ 4018694 h 4449429"/>
              <a:gd name="connsiteX104" fmla="*/ 16292444 w 18982931"/>
              <a:gd name="connsiteY104" fmla="*/ 4018694 h 4449429"/>
              <a:gd name="connsiteX105" fmla="*/ 16180390 w 18982931"/>
              <a:gd name="connsiteY105" fmla="*/ 4018694 h 4449429"/>
              <a:gd name="connsiteX106" fmla="*/ 16180390 w 18982931"/>
              <a:gd name="connsiteY106" fmla="*/ 4075528 h 4449429"/>
              <a:gd name="connsiteX107" fmla="*/ 16237224 w 18982931"/>
              <a:gd name="connsiteY107" fmla="*/ 4075528 h 4449429"/>
              <a:gd name="connsiteX108" fmla="*/ 16237224 w 18982931"/>
              <a:gd name="connsiteY108" fmla="*/ 4018694 h 4449429"/>
              <a:gd name="connsiteX109" fmla="*/ 16180390 w 18982931"/>
              <a:gd name="connsiteY109" fmla="*/ 4018694 h 4449429"/>
              <a:gd name="connsiteX110" fmla="*/ 2813944 w 18982931"/>
              <a:gd name="connsiteY110" fmla="*/ 4018692 h 4449429"/>
              <a:gd name="connsiteX111" fmla="*/ 2813944 w 18982931"/>
              <a:gd name="connsiteY111" fmla="*/ 4075526 h 4449429"/>
              <a:gd name="connsiteX112" fmla="*/ 2870780 w 18982931"/>
              <a:gd name="connsiteY112" fmla="*/ 4075526 h 4449429"/>
              <a:gd name="connsiteX113" fmla="*/ 2870780 w 18982931"/>
              <a:gd name="connsiteY113" fmla="*/ 4018692 h 4449429"/>
              <a:gd name="connsiteX114" fmla="*/ 2813944 w 18982931"/>
              <a:gd name="connsiteY114" fmla="*/ 4018692 h 4449429"/>
              <a:gd name="connsiteX115" fmla="*/ 2701890 w 18982931"/>
              <a:gd name="connsiteY115" fmla="*/ 4018692 h 4449429"/>
              <a:gd name="connsiteX116" fmla="*/ 2701890 w 18982931"/>
              <a:gd name="connsiteY116" fmla="*/ 4075526 h 4449429"/>
              <a:gd name="connsiteX117" fmla="*/ 2758723 w 18982931"/>
              <a:gd name="connsiteY117" fmla="*/ 4075526 h 4449429"/>
              <a:gd name="connsiteX118" fmla="*/ 2758723 w 18982931"/>
              <a:gd name="connsiteY118" fmla="*/ 4018692 h 4449429"/>
              <a:gd name="connsiteX119" fmla="*/ 2701890 w 18982931"/>
              <a:gd name="connsiteY119" fmla="*/ 4018692 h 4449429"/>
              <a:gd name="connsiteX120" fmla="*/ 2589843 w 18982931"/>
              <a:gd name="connsiteY120" fmla="*/ 4018692 h 4449429"/>
              <a:gd name="connsiteX121" fmla="*/ 2589843 w 18982931"/>
              <a:gd name="connsiteY121" fmla="*/ 4075526 h 4449429"/>
              <a:gd name="connsiteX122" fmla="*/ 2646669 w 18982931"/>
              <a:gd name="connsiteY122" fmla="*/ 4075526 h 4449429"/>
              <a:gd name="connsiteX123" fmla="*/ 2646669 w 18982931"/>
              <a:gd name="connsiteY123" fmla="*/ 4018692 h 4449429"/>
              <a:gd name="connsiteX124" fmla="*/ 2589843 w 18982931"/>
              <a:gd name="connsiteY124" fmla="*/ 4018692 h 4449429"/>
              <a:gd name="connsiteX125" fmla="*/ 16404499 w 18982931"/>
              <a:gd name="connsiteY125" fmla="*/ 3873406 h 4449429"/>
              <a:gd name="connsiteX126" fmla="*/ 16404499 w 18982931"/>
              <a:gd name="connsiteY126" fmla="*/ 3930240 h 4449429"/>
              <a:gd name="connsiteX127" fmla="*/ 16461332 w 18982931"/>
              <a:gd name="connsiteY127" fmla="*/ 3930240 h 4449429"/>
              <a:gd name="connsiteX128" fmla="*/ 16461332 w 18982931"/>
              <a:gd name="connsiteY128" fmla="*/ 3873406 h 4449429"/>
              <a:gd name="connsiteX129" fmla="*/ 16404499 w 18982931"/>
              <a:gd name="connsiteY129" fmla="*/ 3873406 h 4449429"/>
              <a:gd name="connsiteX130" fmla="*/ 16292444 w 18982931"/>
              <a:gd name="connsiteY130" fmla="*/ 3873406 h 4449429"/>
              <a:gd name="connsiteX131" fmla="*/ 16292444 w 18982931"/>
              <a:gd name="connsiteY131" fmla="*/ 3930240 h 4449429"/>
              <a:gd name="connsiteX132" fmla="*/ 16349278 w 18982931"/>
              <a:gd name="connsiteY132" fmla="*/ 3930240 h 4449429"/>
              <a:gd name="connsiteX133" fmla="*/ 16349278 w 18982931"/>
              <a:gd name="connsiteY133" fmla="*/ 3873406 h 4449429"/>
              <a:gd name="connsiteX134" fmla="*/ 16292444 w 18982931"/>
              <a:gd name="connsiteY134" fmla="*/ 3873406 h 4449429"/>
              <a:gd name="connsiteX135" fmla="*/ 16180390 w 18982931"/>
              <a:gd name="connsiteY135" fmla="*/ 3873406 h 4449429"/>
              <a:gd name="connsiteX136" fmla="*/ 16180390 w 18982931"/>
              <a:gd name="connsiteY136" fmla="*/ 3930240 h 4449429"/>
              <a:gd name="connsiteX137" fmla="*/ 16237224 w 18982931"/>
              <a:gd name="connsiteY137" fmla="*/ 3930240 h 4449429"/>
              <a:gd name="connsiteX138" fmla="*/ 16237224 w 18982931"/>
              <a:gd name="connsiteY138" fmla="*/ 3873406 h 4449429"/>
              <a:gd name="connsiteX139" fmla="*/ 16180390 w 18982931"/>
              <a:gd name="connsiteY139" fmla="*/ 3873406 h 4449429"/>
              <a:gd name="connsiteX140" fmla="*/ 2813944 w 18982931"/>
              <a:gd name="connsiteY140" fmla="*/ 3873404 h 4449429"/>
              <a:gd name="connsiteX141" fmla="*/ 2813944 w 18982931"/>
              <a:gd name="connsiteY141" fmla="*/ 3930238 h 4449429"/>
              <a:gd name="connsiteX142" fmla="*/ 2870780 w 18982931"/>
              <a:gd name="connsiteY142" fmla="*/ 3930238 h 4449429"/>
              <a:gd name="connsiteX143" fmla="*/ 2870780 w 18982931"/>
              <a:gd name="connsiteY143" fmla="*/ 3873404 h 4449429"/>
              <a:gd name="connsiteX144" fmla="*/ 2813944 w 18982931"/>
              <a:gd name="connsiteY144" fmla="*/ 3873404 h 4449429"/>
              <a:gd name="connsiteX145" fmla="*/ 2701890 w 18982931"/>
              <a:gd name="connsiteY145" fmla="*/ 3873404 h 4449429"/>
              <a:gd name="connsiteX146" fmla="*/ 2701890 w 18982931"/>
              <a:gd name="connsiteY146" fmla="*/ 3930238 h 4449429"/>
              <a:gd name="connsiteX147" fmla="*/ 2758723 w 18982931"/>
              <a:gd name="connsiteY147" fmla="*/ 3930238 h 4449429"/>
              <a:gd name="connsiteX148" fmla="*/ 2758723 w 18982931"/>
              <a:gd name="connsiteY148" fmla="*/ 3873404 h 4449429"/>
              <a:gd name="connsiteX149" fmla="*/ 2701890 w 18982931"/>
              <a:gd name="connsiteY149" fmla="*/ 3873404 h 4449429"/>
              <a:gd name="connsiteX150" fmla="*/ 2589843 w 18982931"/>
              <a:gd name="connsiteY150" fmla="*/ 3873404 h 4449429"/>
              <a:gd name="connsiteX151" fmla="*/ 2589843 w 18982931"/>
              <a:gd name="connsiteY151" fmla="*/ 3930238 h 4449429"/>
              <a:gd name="connsiteX152" fmla="*/ 2646669 w 18982931"/>
              <a:gd name="connsiteY152" fmla="*/ 3930238 h 4449429"/>
              <a:gd name="connsiteX153" fmla="*/ 2646669 w 18982931"/>
              <a:gd name="connsiteY153" fmla="*/ 3873404 h 4449429"/>
              <a:gd name="connsiteX154" fmla="*/ 2589843 w 18982931"/>
              <a:gd name="connsiteY154" fmla="*/ 3873404 h 4449429"/>
              <a:gd name="connsiteX155" fmla="*/ 17351339 w 18982931"/>
              <a:gd name="connsiteY155" fmla="*/ 3769299 h 4449429"/>
              <a:gd name="connsiteX156" fmla="*/ 17351339 w 18982931"/>
              <a:gd name="connsiteY156" fmla="*/ 3815000 h 4449429"/>
              <a:gd name="connsiteX157" fmla="*/ 17560187 w 18982931"/>
              <a:gd name="connsiteY157" fmla="*/ 3815000 h 4449429"/>
              <a:gd name="connsiteX158" fmla="*/ 17560187 w 18982931"/>
              <a:gd name="connsiteY158" fmla="*/ 3769299 h 4449429"/>
              <a:gd name="connsiteX159" fmla="*/ 17351339 w 18982931"/>
              <a:gd name="connsiteY159" fmla="*/ 3769299 h 4449429"/>
              <a:gd name="connsiteX160" fmla="*/ 16404499 w 18982931"/>
              <a:gd name="connsiteY160" fmla="*/ 3728118 h 4449429"/>
              <a:gd name="connsiteX161" fmla="*/ 16404499 w 18982931"/>
              <a:gd name="connsiteY161" fmla="*/ 3784951 h 4449429"/>
              <a:gd name="connsiteX162" fmla="*/ 16461332 w 18982931"/>
              <a:gd name="connsiteY162" fmla="*/ 3784951 h 4449429"/>
              <a:gd name="connsiteX163" fmla="*/ 16461332 w 18982931"/>
              <a:gd name="connsiteY163" fmla="*/ 3728118 h 4449429"/>
              <a:gd name="connsiteX164" fmla="*/ 16404499 w 18982931"/>
              <a:gd name="connsiteY164" fmla="*/ 3728118 h 4449429"/>
              <a:gd name="connsiteX165" fmla="*/ 16292444 w 18982931"/>
              <a:gd name="connsiteY165" fmla="*/ 3728118 h 4449429"/>
              <a:gd name="connsiteX166" fmla="*/ 16292444 w 18982931"/>
              <a:gd name="connsiteY166" fmla="*/ 3784951 h 4449429"/>
              <a:gd name="connsiteX167" fmla="*/ 16349278 w 18982931"/>
              <a:gd name="connsiteY167" fmla="*/ 3784951 h 4449429"/>
              <a:gd name="connsiteX168" fmla="*/ 16349278 w 18982931"/>
              <a:gd name="connsiteY168" fmla="*/ 3728118 h 4449429"/>
              <a:gd name="connsiteX169" fmla="*/ 16292444 w 18982931"/>
              <a:gd name="connsiteY169" fmla="*/ 3728118 h 4449429"/>
              <a:gd name="connsiteX170" fmla="*/ 16180390 w 18982931"/>
              <a:gd name="connsiteY170" fmla="*/ 3728118 h 4449429"/>
              <a:gd name="connsiteX171" fmla="*/ 16180390 w 18982931"/>
              <a:gd name="connsiteY171" fmla="*/ 3784951 h 4449429"/>
              <a:gd name="connsiteX172" fmla="*/ 16237224 w 18982931"/>
              <a:gd name="connsiteY172" fmla="*/ 3784951 h 4449429"/>
              <a:gd name="connsiteX173" fmla="*/ 16237224 w 18982931"/>
              <a:gd name="connsiteY173" fmla="*/ 3728118 h 4449429"/>
              <a:gd name="connsiteX174" fmla="*/ 16180390 w 18982931"/>
              <a:gd name="connsiteY174" fmla="*/ 3728118 h 4449429"/>
              <a:gd name="connsiteX175" fmla="*/ 2813944 w 18982931"/>
              <a:gd name="connsiteY175" fmla="*/ 3728116 h 4449429"/>
              <a:gd name="connsiteX176" fmla="*/ 2813944 w 18982931"/>
              <a:gd name="connsiteY176" fmla="*/ 3784950 h 4449429"/>
              <a:gd name="connsiteX177" fmla="*/ 2870780 w 18982931"/>
              <a:gd name="connsiteY177" fmla="*/ 3784950 h 4449429"/>
              <a:gd name="connsiteX178" fmla="*/ 2870780 w 18982931"/>
              <a:gd name="connsiteY178" fmla="*/ 3728116 h 4449429"/>
              <a:gd name="connsiteX179" fmla="*/ 2813944 w 18982931"/>
              <a:gd name="connsiteY179" fmla="*/ 3728116 h 4449429"/>
              <a:gd name="connsiteX180" fmla="*/ 2701891 w 18982931"/>
              <a:gd name="connsiteY180" fmla="*/ 3728116 h 4449429"/>
              <a:gd name="connsiteX181" fmla="*/ 2701891 w 18982931"/>
              <a:gd name="connsiteY181" fmla="*/ 3784950 h 4449429"/>
              <a:gd name="connsiteX182" fmla="*/ 2758730 w 18982931"/>
              <a:gd name="connsiteY182" fmla="*/ 3784950 h 4449429"/>
              <a:gd name="connsiteX183" fmla="*/ 2758730 w 18982931"/>
              <a:gd name="connsiteY183" fmla="*/ 3728116 h 4449429"/>
              <a:gd name="connsiteX184" fmla="*/ 2701891 w 18982931"/>
              <a:gd name="connsiteY184" fmla="*/ 3728116 h 4449429"/>
              <a:gd name="connsiteX185" fmla="*/ 2589845 w 18982931"/>
              <a:gd name="connsiteY185" fmla="*/ 3728116 h 4449429"/>
              <a:gd name="connsiteX186" fmla="*/ 2589845 w 18982931"/>
              <a:gd name="connsiteY186" fmla="*/ 3784950 h 4449429"/>
              <a:gd name="connsiteX187" fmla="*/ 2646671 w 18982931"/>
              <a:gd name="connsiteY187" fmla="*/ 3784950 h 4449429"/>
              <a:gd name="connsiteX188" fmla="*/ 2646671 w 18982931"/>
              <a:gd name="connsiteY188" fmla="*/ 3728116 h 4449429"/>
              <a:gd name="connsiteX189" fmla="*/ 2589845 w 18982931"/>
              <a:gd name="connsiteY189" fmla="*/ 3728116 h 4449429"/>
              <a:gd name="connsiteX190" fmla="*/ 17351339 w 18982931"/>
              <a:gd name="connsiteY190" fmla="*/ 3677667 h 4449429"/>
              <a:gd name="connsiteX191" fmla="*/ 17351339 w 18982931"/>
              <a:gd name="connsiteY191" fmla="*/ 3723368 h 4449429"/>
              <a:gd name="connsiteX192" fmla="*/ 17560187 w 18982931"/>
              <a:gd name="connsiteY192" fmla="*/ 3723368 h 4449429"/>
              <a:gd name="connsiteX193" fmla="*/ 17560187 w 18982931"/>
              <a:gd name="connsiteY193" fmla="*/ 3677667 h 4449429"/>
              <a:gd name="connsiteX194" fmla="*/ 17351339 w 18982931"/>
              <a:gd name="connsiteY194" fmla="*/ 3677667 h 4449429"/>
              <a:gd name="connsiteX195" fmla="*/ 12612246 w 18982931"/>
              <a:gd name="connsiteY195" fmla="*/ 3645952 h 4449429"/>
              <a:gd name="connsiteX196" fmla="*/ 12612246 w 18982931"/>
              <a:gd name="connsiteY196" fmla="*/ 3702785 h 4449429"/>
              <a:gd name="connsiteX197" fmla="*/ 12669079 w 18982931"/>
              <a:gd name="connsiteY197" fmla="*/ 3702785 h 4449429"/>
              <a:gd name="connsiteX198" fmla="*/ 12669079 w 18982931"/>
              <a:gd name="connsiteY198" fmla="*/ 3645952 h 4449429"/>
              <a:gd name="connsiteX199" fmla="*/ 12612246 w 18982931"/>
              <a:gd name="connsiteY199" fmla="*/ 3645952 h 4449429"/>
              <a:gd name="connsiteX200" fmla="*/ 12500191 w 18982931"/>
              <a:gd name="connsiteY200" fmla="*/ 3645952 h 4449429"/>
              <a:gd name="connsiteX201" fmla="*/ 12500191 w 18982931"/>
              <a:gd name="connsiteY201" fmla="*/ 3702785 h 4449429"/>
              <a:gd name="connsiteX202" fmla="*/ 12557025 w 18982931"/>
              <a:gd name="connsiteY202" fmla="*/ 3702785 h 4449429"/>
              <a:gd name="connsiteX203" fmla="*/ 12557025 w 18982931"/>
              <a:gd name="connsiteY203" fmla="*/ 3645952 h 4449429"/>
              <a:gd name="connsiteX204" fmla="*/ 12500191 w 18982931"/>
              <a:gd name="connsiteY204" fmla="*/ 3645952 h 4449429"/>
              <a:gd name="connsiteX205" fmla="*/ 12388137 w 18982931"/>
              <a:gd name="connsiteY205" fmla="*/ 3645952 h 4449429"/>
              <a:gd name="connsiteX206" fmla="*/ 12388137 w 18982931"/>
              <a:gd name="connsiteY206" fmla="*/ 3702785 h 4449429"/>
              <a:gd name="connsiteX207" fmla="*/ 12444971 w 18982931"/>
              <a:gd name="connsiteY207" fmla="*/ 3702785 h 4449429"/>
              <a:gd name="connsiteX208" fmla="*/ 12444971 w 18982931"/>
              <a:gd name="connsiteY208" fmla="*/ 3645952 h 4449429"/>
              <a:gd name="connsiteX209" fmla="*/ 12388137 w 18982931"/>
              <a:gd name="connsiteY209" fmla="*/ 3645952 h 4449429"/>
              <a:gd name="connsiteX210" fmla="*/ 17351339 w 18982931"/>
              <a:gd name="connsiteY210" fmla="*/ 3586038 h 4449429"/>
              <a:gd name="connsiteX211" fmla="*/ 17351339 w 18982931"/>
              <a:gd name="connsiteY211" fmla="*/ 3631739 h 4449429"/>
              <a:gd name="connsiteX212" fmla="*/ 17560187 w 18982931"/>
              <a:gd name="connsiteY212" fmla="*/ 3631739 h 4449429"/>
              <a:gd name="connsiteX213" fmla="*/ 17560187 w 18982931"/>
              <a:gd name="connsiteY213" fmla="*/ 3586038 h 4449429"/>
              <a:gd name="connsiteX214" fmla="*/ 17351339 w 18982931"/>
              <a:gd name="connsiteY214" fmla="*/ 3586038 h 4449429"/>
              <a:gd name="connsiteX215" fmla="*/ 16404499 w 18982931"/>
              <a:gd name="connsiteY215" fmla="*/ 3582830 h 4449429"/>
              <a:gd name="connsiteX216" fmla="*/ 16404499 w 18982931"/>
              <a:gd name="connsiteY216" fmla="*/ 3639663 h 4449429"/>
              <a:gd name="connsiteX217" fmla="*/ 16461332 w 18982931"/>
              <a:gd name="connsiteY217" fmla="*/ 3639663 h 4449429"/>
              <a:gd name="connsiteX218" fmla="*/ 16461332 w 18982931"/>
              <a:gd name="connsiteY218" fmla="*/ 3582830 h 4449429"/>
              <a:gd name="connsiteX219" fmla="*/ 16404499 w 18982931"/>
              <a:gd name="connsiteY219" fmla="*/ 3582830 h 4449429"/>
              <a:gd name="connsiteX220" fmla="*/ 16292444 w 18982931"/>
              <a:gd name="connsiteY220" fmla="*/ 3582830 h 4449429"/>
              <a:gd name="connsiteX221" fmla="*/ 16292444 w 18982931"/>
              <a:gd name="connsiteY221" fmla="*/ 3639663 h 4449429"/>
              <a:gd name="connsiteX222" fmla="*/ 16349278 w 18982931"/>
              <a:gd name="connsiteY222" fmla="*/ 3639663 h 4449429"/>
              <a:gd name="connsiteX223" fmla="*/ 16349278 w 18982931"/>
              <a:gd name="connsiteY223" fmla="*/ 3582830 h 4449429"/>
              <a:gd name="connsiteX224" fmla="*/ 16292444 w 18982931"/>
              <a:gd name="connsiteY224" fmla="*/ 3582830 h 4449429"/>
              <a:gd name="connsiteX225" fmla="*/ 16180390 w 18982931"/>
              <a:gd name="connsiteY225" fmla="*/ 3582830 h 4449429"/>
              <a:gd name="connsiteX226" fmla="*/ 16180390 w 18982931"/>
              <a:gd name="connsiteY226" fmla="*/ 3639663 h 4449429"/>
              <a:gd name="connsiteX227" fmla="*/ 16237224 w 18982931"/>
              <a:gd name="connsiteY227" fmla="*/ 3639663 h 4449429"/>
              <a:gd name="connsiteX228" fmla="*/ 16237224 w 18982931"/>
              <a:gd name="connsiteY228" fmla="*/ 3582830 h 4449429"/>
              <a:gd name="connsiteX229" fmla="*/ 16180390 w 18982931"/>
              <a:gd name="connsiteY229" fmla="*/ 3582830 h 4449429"/>
              <a:gd name="connsiteX230" fmla="*/ 2813944 w 18982931"/>
              <a:gd name="connsiteY230" fmla="*/ 3582828 h 4449429"/>
              <a:gd name="connsiteX231" fmla="*/ 2813944 w 18982931"/>
              <a:gd name="connsiteY231" fmla="*/ 3639662 h 4449429"/>
              <a:gd name="connsiteX232" fmla="*/ 2870780 w 18982931"/>
              <a:gd name="connsiteY232" fmla="*/ 3639662 h 4449429"/>
              <a:gd name="connsiteX233" fmla="*/ 2870780 w 18982931"/>
              <a:gd name="connsiteY233" fmla="*/ 3582828 h 4449429"/>
              <a:gd name="connsiteX234" fmla="*/ 2813944 w 18982931"/>
              <a:gd name="connsiteY234" fmla="*/ 3582828 h 4449429"/>
              <a:gd name="connsiteX235" fmla="*/ 2701891 w 18982931"/>
              <a:gd name="connsiteY235" fmla="*/ 3582828 h 4449429"/>
              <a:gd name="connsiteX236" fmla="*/ 2701891 w 18982931"/>
              <a:gd name="connsiteY236" fmla="*/ 3639662 h 4449429"/>
              <a:gd name="connsiteX237" fmla="*/ 2758730 w 18982931"/>
              <a:gd name="connsiteY237" fmla="*/ 3639662 h 4449429"/>
              <a:gd name="connsiteX238" fmla="*/ 2758730 w 18982931"/>
              <a:gd name="connsiteY238" fmla="*/ 3582828 h 4449429"/>
              <a:gd name="connsiteX239" fmla="*/ 2701891 w 18982931"/>
              <a:gd name="connsiteY239" fmla="*/ 3582828 h 4449429"/>
              <a:gd name="connsiteX240" fmla="*/ 2589845 w 18982931"/>
              <a:gd name="connsiteY240" fmla="*/ 3582828 h 4449429"/>
              <a:gd name="connsiteX241" fmla="*/ 2589845 w 18982931"/>
              <a:gd name="connsiteY241" fmla="*/ 3639662 h 4449429"/>
              <a:gd name="connsiteX242" fmla="*/ 2646671 w 18982931"/>
              <a:gd name="connsiteY242" fmla="*/ 3639662 h 4449429"/>
              <a:gd name="connsiteX243" fmla="*/ 2646671 w 18982931"/>
              <a:gd name="connsiteY243" fmla="*/ 3582828 h 4449429"/>
              <a:gd name="connsiteX244" fmla="*/ 2589845 w 18982931"/>
              <a:gd name="connsiteY244" fmla="*/ 3582828 h 4449429"/>
              <a:gd name="connsiteX245" fmla="*/ 12612246 w 18982931"/>
              <a:gd name="connsiteY245" fmla="*/ 3500664 h 4449429"/>
              <a:gd name="connsiteX246" fmla="*/ 12612246 w 18982931"/>
              <a:gd name="connsiteY246" fmla="*/ 3557497 h 4449429"/>
              <a:gd name="connsiteX247" fmla="*/ 12669079 w 18982931"/>
              <a:gd name="connsiteY247" fmla="*/ 3557497 h 4449429"/>
              <a:gd name="connsiteX248" fmla="*/ 12669079 w 18982931"/>
              <a:gd name="connsiteY248" fmla="*/ 3500664 h 4449429"/>
              <a:gd name="connsiteX249" fmla="*/ 12612246 w 18982931"/>
              <a:gd name="connsiteY249" fmla="*/ 3500664 h 4449429"/>
              <a:gd name="connsiteX250" fmla="*/ 12500191 w 18982931"/>
              <a:gd name="connsiteY250" fmla="*/ 3500664 h 4449429"/>
              <a:gd name="connsiteX251" fmla="*/ 12500191 w 18982931"/>
              <a:gd name="connsiteY251" fmla="*/ 3557497 h 4449429"/>
              <a:gd name="connsiteX252" fmla="*/ 12557025 w 18982931"/>
              <a:gd name="connsiteY252" fmla="*/ 3557497 h 4449429"/>
              <a:gd name="connsiteX253" fmla="*/ 12557025 w 18982931"/>
              <a:gd name="connsiteY253" fmla="*/ 3500664 h 4449429"/>
              <a:gd name="connsiteX254" fmla="*/ 12500191 w 18982931"/>
              <a:gd name="connsiteY254" fmla="*/ 3500664 h 4449429"/>
              <a:gd name="connsiteX255" fmla="*/ 12388137 w 18982931"/>
              <a:gd name="connsiteY255" fmla="*/ 3500664 h 4449429"/>
              <a:gd name="connsiteX256" fmla="*/ 12388137 w 18982931"/>
              <a:gd name="connsiteY256" fmla="*/ 3557497 h 4449429"/>
              <a:gd name="connsiteX257" fmla="*/ 12444971 w 18982931"/>
              <a:gd name="connsiteY257" fmla="*/ 3557497 h 4449429"/>
              <a:gd name="connsiteX258" fmla="*/ 12444971 w 18982931"/>
              <a:gd name="connsiteY258" fmla="*/ 3500664 h 4449429"/>
              <a:gd name="connsiteX259" fmla="*/ 12388137 w 18982931"/>
              <a:gd name="connsiteY259" fmla="*/ 3500664 h 4449429"/>
              <a:gd name="connsiteX260" fmla="*/ 17351339 w 18982931"/>
              <a:gd name="connsiteY260" fmla="*/ 3492933 h 4449429"/>
              <a:gd name="connsiteX261" fmla="*/ 17351339 w 18982931"/>
              <a:gd name="connsiteY261" fmla="*/ 3538633 h 4449429"/>
              <a:gd name="connsiteX262" fmla="*/ 17560187 w 18982931"/>
              <a:gd name="connsiteY262" fmla="*/ 3538633 h 4449429"/>
              <a:gd name="connsiteX263" fmla="*/ 17560187 w 18982931"/>
              <a:gd name="connsiteY263" fmla="*/ 3492933 h 4449429"/>
              <a:gd name="connsiteX264" fmla="*/ 17351339 w 18982931"/>
              <a:gd name="connsiteY264" fmla="*/ 3492933 h 4449429"/>
              <a:gd name="connsiteX265" fmla="*/ 17351339 w 18982931"/>
              <a:gd name="connsiteY265" fmla="*/ 3401301 h 4449429"/>
              <a:gd name="connsiteX266" fmla="*/ 17351339 w 18982931"/>
              <a:gd name="connsiteY266" fmla="*/ 3447001 h 4449429"/>
              <a:gd name="connsiteX267" fmla="*/ 17560187 w 18982931"/>
              <a:gd name="connsiteY267" fmla="*/ 3447001 h 4449429"/>
              <a:gd name="connsiteX268" fmla="*/ 17560187 w 18982931"/>
              <a:gd name="connsiteY268" fmla="*/ 3401301 h 4449429"/>
              <a:gd name="connsiteX269" fmla="*/ 17351339 w 18982931"/>
              <a:gd name="connsiteY269" fmla="*/ 3401301 h 4449429"/>
              <a:gd name="connsiteX270" fmla="*/ 1596781 w 18982931"/>
              <a:gd name="connsiteY270" fmla="*/ 3357078 h 4449429"/>
              <a:gd name="connsiteX271" fmla="*/ 1596781 w 18982931"/>
              <a:gd name="connsiteY271" fmla="*/ 3402779 h 4449429"/>
              <a:gd name="connsiteX272" fmla="*/ 1805629 w 18982931"/>
              <a:gd name="connsiteY272" fmla="*/ 3402779 h 4449429"/>
              <a:gd name="connsiteX273" fmla="*/ 1805629 w 18982931"/>
              <a:gd name="connsiteY273" fmla="*/ 3357078 h 4449429"/>
              <a:gd name="connsiteX274" fmla="*/ 1596781 w 18982931"/>
              <a:gd name="connsiteY274" fmla="*/ 3357078 h 4449429"/>
              <a:gd name="connsiteX275" fmla="*/ 12612246 w 18982931"/>
              <a:gd name="connsiteY275" fmla="*/ 3355375 h 4449429"/>
              <a:gd name="connsiteX276" fmla="*/ 12612246 w 18982931"/>
              <a:gd name="connsiteY276" fmla="*/ 3412209 h 4449429"/>
              <a:gd name="connsiteX277" fmla="*/ 12669079 w 18982931"/>
              <a:gd name="connsiteY277" fmla="*/ 3412209 h 4449429"/>
              <a:gd name="connsiteX278" fmla="*/ 12669079 w 18982931"/>
              <a:gd name="connsiteY278" fmla="*/ 3355375 h 4449429"/>
              <a:gd name="connsiteX279" fmla="*/ 12612246 w 18982931"/>
              <a:gd name="connsiteY279" fmla="*/ 3355375 h 4449429"/>
              <a:gd name="connsiteX280" fmla="*/ 12500191 w 18982931"/>
              <a:gd name="connsiteY280" fmla="*/ 3355375 h 4449429"/>
              <a:gd name="connsiteX281" fmla="*/ 12500191 w 18982931"/>
              <a:gd name="connsiteY281" fmla="*/ 3412209 h 4449429"/>
              <a:gd name="connsiteX282" fmla="*/ 12557025 w 18982931"/>
              <a:gd name="connsiteY282" fmla="*/ 3412209 h 4449429"/>
              <a:gd name="connsiteX283" fmla="*/ 12557025 w 18982931"/>
              <a:gd name="connsiteY283" fmla="*/ 3355375 h 4449429"/>
              <a:gd name="connsiteX284" fmla="*/ 12500191 w 18982931"/>
              <a:gd name="connsiteY284" fmla="*/ 3355375 h 4449429"/>
              <a:gd name="connsiteX285" fmla="*/ 12388137 w 18982931"/>
              <a:gd name="connsiteY285" fmla="*/ 3355375 h 4449429"/>
              <a:gd name="connsiteX286" fmla="*/ 12388137 w 18982931"/>
              <a:gd name="connsiteY286" fmla="*/ 3412209 h 4449429"/>
              <a:gd name="connsiteX287" fmla="*/ 12444971 w 18982931"/>
              <a:gd name="connsiteY287" fmla="*/ 3412209 h 4449429"/>
              <a:gd name="connsiteX288" fmla="*/ 12444971 w 18982931"/>
              <a:gd name="connsiteY288" fmla="*/ 3355375 h 4449429"/>
              <a:gd name="connsiteX289" fmla="*/ 12388137 w 18982931"/>
              <a:gd name="connsiteY289" fmla="*/ 3355375 h 4449429"/>
              <a:gd name="connsiteX290" fmla="*/ 17351339 w 18982931"/>
              <a:gd name="connsiteY290" fmla="*/ 3309670 h 4449429"/>
              <a:gd name="connsiteX291" fmla="*/ 17351339 w 18982931"/>
              <a:gd name="connsiteY291" fmla="*/ 3355371 h 4449429"/>
              <a:gd name="connsiteX292" fmla="*/ 17560187 w 18982931"/>
              <a:gd name="connsiteY292" fmla="*/ 3355371 h 4449429"/>
              <a:gd name="connsiteX293" fmla="*/ 17560187 w 18982931"/>
              <a:gd name="connsiteY293" fmla="*/ 3309670 h 4449429"/>
              <a:gd name="connsiteX294" fmla="*/ 17351339 w 18982931"/>
              <a:gd name="connsiteY294" fmla="*/ 3309670 h 4449429"/>
              <a:gd name="connsiteX295" fmla="*/ 1596781 w 18982931"/>
              <a:gd name="connsiteY295" fmla="*/ 3265446 h 4449429"/>
              <a:gd name="connsiteX296" fmla="*/ 1596781 w 18982931"/>
              <a:gd name="connsiteY296" fmla="*/ 3311147 h 4449429"/>
              <a:gd name="connsiteX297" fmla="*/ 1805629 w 18982931"/>
              <a:gd name="connsiteY297" fmla="*/ 3311147 h 4449429"/>
              <a:gd name="connsiteX298" fmla="*/ 1805629 w 18982931"/>
              <a:gd name="connsiteY298" fmla="*/ 3265446 h 4449429"/>
              <a:gd name="connsiteX299" fmla="*/ 1596781 w 18982931"/>
              <a:gd name="connsiteY299" fmla="*/ 3265446 h 4449429"/>
              <a:gd name="connsiteX300" fmla="*/ 17351339 w 18982931"/>
              <a:gd name="connsiteY300" fmla="*/ 3218041 h 4449429"/>
              <a:gd name="connsiteX301" fmla="*/ 17351339 w 18982931"/>
              <a:gd name="connsiteY301" fmla="*/ 3263742 h 4449429"/>
              <a:gd name="connsiteX302" fmla="*/ 17560187 w 18982931"/>
              <a:gd name="connsiteY302" fmla="*/ 3263742 h 4449429"/>
              <a:gd name="connsiteX303" fmla="*/ 17560187 w 18982931"/>
              <a:gd name="connsiteY303" fmla="*/ 3218041 h 4449429"/>
              <a:gd name="connsiteX304" fmla="*/ 17351339 w 18982931"/>
              <a:gd name="connsiteY304" fmla="*/ 3218041 h 4449429"/>
              <a:gd name="connsiteX305" fmla="*/ 12612246 w 18982931"/>
              <a:gd name="connsiteY305" fmla="*/ 3210087 h 4449429"/>
              <a:gd name="connsiteX306" fmla="*/ 12612246 w 18982931"/>
              <a:gd name="connsiteY306" fmla="*/ 3266921 h 4449429"/>
              <a:gd name="connsiteX307" fmla="*/ 12669079 w 18982931"/>
              <a:gd name="connsiteY307" fmla="*/ 3266921 h 4449429"/>
              <a:gd name="connsiteX308" fmla="*/ 12669079 w 18982931"/>
              <a:gd name="connsiteY308" fmla="*/ 3210087 h 4449429"/>
              <a:gd name="connsiteX309" fmla="*/ 12612246 w 18982931"/>
              <a:gd name="connsiteY309" fmla="*/ 3210087 h 4449429"/>
              <a:gd name="connsiteX310" fmla="*/ 12500191 w 18982931"/>
              <a:gd name="connsiteY310" fmla="*/ 3210087 h 4449429"/>
              <a:gd name="connsiteX311" fmla="*/ 12500191 w 18982931"/>
              <a:gd name="connsiteY311" fmla="*/ 3266921 h 4449429"/>
              <a:gd name="connsiteX312" fmla="*/ 12557025 w 18982931"/>
              <a:gd name="connsiteY312" fmla="*/ 3266921 h 4449429"/>
              <a:gd name="connsiteX313" fmla="*/ 12557025 w 18982931"/>
              <a:gd name="connsiteY313" fmla="*/ 3210087 h 4449429"/>
              <a:gd name="connsiteX314" fmla="*/ 12500191 w 18982931"/>
              <a:gd name="connsiteY314" fmla="*/ 3210087 h 4449429"/>
              <a:gd name="connsiteX315" fmla="*/ 12388137 w 18982931"/>
              <a:gd name="connsiteY315" fmla="*/ 3210087 h 4449429"/>
              <a:gd name="connsiteX316" fmla="*/ 12388137 w 18982931"/>
              <a:gd name="connsiteY316" fmla="*/ 3266921 h 4449429"/>
              <a:gd name="connsiteX317" fmla="*/ 12444971 w 18982931"/>
              <a:gd name="connsiteY317" fmla="*/ 3266921 h 4449429"/>
              <a:gd name="connsiteX318" fmla="*/ 12444971 w 18982931"/>
              <a:gd name="connsiteY318" fmla="*/ 3210087 h 4449429"/>
              <a:gd name="connsiteX319" fmla="*/ 12388137 w 18982931"/>
              <a:gd name="connsiteY319" fmla="*/ 3210087 h 4449429"/>
              <a:gd name="connsiteX320" fmla="*/ 1596781 w 18982931"/>
              <a:gd name="connsiteY320" fmla="*/ 3173817 h 4449429"/>
              <a:gd name="connsiteX321" fmla="*/ 1596781 w 18982931"/>
              <a:gd name="connsiteY321" fmla="*/ 3219518 h 4449429"/>
              <a:gd name="connsiteX322" fmla="*/ 1805629 w 18982931"/>
              <a:gd name="connsiteY322" fmla="*/ 3219518 h 4449429"/>
              <a:gd name="connsiteX323" fmla="*/ 1805629 w 18982931"/>
              <a:gd name="connsiteY323" fmla="*/ 3173817 h 4449429"/>
              <a:gd name="connsiteX324" fmla="*/ 1596781 w 18982931"/>
              <a:gd name="connsiteY324" fmla="*/ 3173817 h 4449429"/>
              <a:gd name="connsiteX325" fmla="*/ 17351339 w 18982931"/>
              <a:gd name="connsiteY325" fmla="*/ 3126412 h 4449429"/>
              <a:gd name="connsiteX326" fmla="*/ 17351339 w 18982931"/>
              <a:gd name="connsiteY326" fmla="*/ 3172113 h 4449429"/>
              <a:gd name="connsiteX327" fmla="*/ 17560187 w 18982931"/>
              <a:gd name="connsiteY327" fmla="*/ 3172113 h 4449429"/>
              <a:gd name="connsiteX328" fmla="*/ 17560187 w 18982931"/>
              <a:gd name="connsiteY328" fmla="*/ 3126412 h 4449429"/>
              <a:gd name="connsiteX329" fmla="*/ 17351339 w 18982931"/>
              <a:gd name="connsiteY329" fmla="*/ 3126412 h 4449429"/>
              <a:gd name="connsiteX330" fmla="*/ 1596781 w 18982931"/>
              <a:gd name="connsiteY330" fmla="*/ 3080712 h 4449429"/>
              <a:gd name="connsiteX331" fmla="*/ 1596781 w 18982931"/>
              <a:gd name="connsiteY331" fmla="*/ 3126412 h 4449429"/>
              <a:gd name="connsiteX332" fmla="*/ 1805629 w 18982931"/>
              <a:gd name="connsiteY332" fmla="*/ 3126412 h 4449429"/>
              <a:gd name="connsiteX333" fmla="*/ 1805629 w 18982931"/>
              <a:gd name="connsiteY333" fmla="*/ 3080712 h 4449429"/>
              <a:gd name="connsiteX334" fmla="*/ 1596781 w 18982931"/>
              <a:gd name="connsiteY334" fmla="*/ 3080712 h 4449429"/>
              <a:gd name="connsiteX335" fmla="*/ 12612246 w 18982931"/>
              <a:gd name="connsiteY335" fmla="*/ 3064799 h 4449429"/>
              <a:gd name="connsiteX336" fmla="*/ 12612246 w 18982931"/>
              <a:gd name="connsiteY336" fmla="*/ 3121633 h 4449429"/>
              <a:gd name="connsiteX337" fmla="*/ 12669079 w 18982931"/>
              <a:gd name="connsiteY337" fmla="*/ 3121633 h 4449429"/>
              <a:gd name="connsiteX338" fmla="*/ 12669079 w 18982931"/>
              <a:gd name="connsiteY338" fmla="*/ 3064799 h 4449429"/>
              <a:gd name="connsiteX339" fmla="*/ 12612246 w 18982931"/>
              <a:gd name="connsiteY339" fmla="*/ 3064799 h 4449429"/>
              <a:gd name="connsiteX340" fmla="*/ 12500191 w 18982931"/>
              <a:gd name="connsiteY340" fmla="*/ 3064799 h 4449429"/>
              <a:gd name="connsiteX341" fmla="*/ 12500191 w 18982931"/>
              <a:gd name="connsiteY341" fmla="*/ 3121633 h 4449429"/>
              <a:gd name="connsiteX342" fmla="*/ 12557025 w 18982931"/>
              <a:gd name="connsiteY342" fmla="*/ 3121633 h 4449429"/>
              <a:gd name="connsiteX343" fmla="*/ 12557025 w 18982931"/>
              <a:gd name="connsiteY343" fmla="*/ 3064799 h 4449429"/>
              <a:gd name="connsiteX344" fmla="*/ 12500191 w 18982931"/>
              <a:gd name="connsiteY344" fmla="*/ 3064799 h 4449429"/>
              <a:gd name="connsiteX345" fmla="*/ 12388137 w 18982931"/>
              <a:gd name="connsiteY345" fmla="*/ 3064799 h 4449429"/>
              <a:gd name="connsiteX346" fmla="*/ 12388137 w 18982931"/>
              <a:gd name="connsiteY346" fmla="*/ 3121633 h 4449429"/>
              <a:gd name="connsiteX347" fmla="*/ 12444971 w 18982931"/>
              <a:gd name="connsiteY347" fmla="*/ 3121633 h 4449429"/>
              <a:gd name="connsiteX348" fmla="*/ 12444971 w 18982931"/>
              <a:gd name="connsiteY348" fmla="*/ 3064799 h 4449429"/>
              <a:gd name="connsiteX349" fmla="*/ 12388137 w 18982931"/>
              <a:gd name="connsiteY349" fmla="*/ 3064799 h 4449429"/>
              <a:gd name="connsiteX350" fmla="*/ 17351339 w 18982931"/>
              <a:gd name="connsiteY350" fmla="*/ 3034782 h 4449429"/>
              <a:gd name="connsiteX351" fmla="*/ 17351339 w 18982931"/>
              <a:gd name="connsiteY351" fmla="*/ 3080482 h 4449429"/>
              <a:gd name="connsiteX352" fmla="*/ 17560187 w 18982931"/>
              <a:gd name="connsiteY352" fmla="*/ 3080482 h 4449429"/>
              <a:gd name="connsiteX353" fmla="*/ 17560187 w 18982931"/>
              <a:gd name="connsiteY353" fmla="*/ 3034782 h 4449429"/>
              <a:gd name="connsiteX354" fmla="*/ 17351339 w 18982931"/>
              <a:gd name="connsiteY354" fmla="*/ 3034782 h 4449429"/>
              <a:gd name="connsiteX355" fmla="*/ 1596781 w 18982931"/>
              <a:gd name="connsiteY355" fmla="*/ 2989080 h 4449429"/>
              <a:gd name="connsiteX356" fmla="*/ 1596781 w 18982931"/>
              <a:gd name="connsiteY356" fmla="*/ 3034780 h 4449429"/>
              <a:gd name="connsiteX357" fmla="*/ 1805629 w 18982931"/>
              <a:gd name="connsiteY357" fmla="*/ 3034780 h 4449429"/>
              <a:gd name="connsiteX358" fmla="*/ 1805629 w 18982931"/>
              <a:gd name="connsiteY358" fmla="*/ 2989080 h 4449429"/>
              <a:gd name="connsiteX359" fmla="*/ 1596781 w 18982931"/>
              <a:gd name="connsiteY359" fmla="*/ 2989080 h 4449429"/>
              <a:gd name="connsiteX360" fmla="*/ 17351339 w 18982931"/>
              <a:gd name="connsiteY360" fmla="*/ 2943153 h 4449429"/>
              <a:gd name="connsiteX361" fmla="*/ 17351339 w 18982931"/>
              <a:gd name="connsiteY361" fmla="*/ 2988853 h 4449429"/>
              <a:gd name="connsiteX362" fmla="*/ 17560187 w 18982931"/>
              <a:gd name="connsiteY362" fmla="*/ 2988853 h 4449429"/>
              <a:gd name="connsiteX363" fmla="*/ 17560187 w 18982931"/>
              <a:gd name="connsiteY363" fmla="*/ 2943153 h 4449429"/>
              <a:gd name="connsiteX364" fmla="*/ 17351339 w 18982931"/>
              <a:gd name="connsiteY364" fmla="*/ 2943153 h 4449429"/>
              <a:gd name="connsiteX365" fmla="*/ 12612246 w 18982931"/>
              <a:gd name="connsiteY365" fmla="*/ 2919511 h 4449429"/>
              <a:gd name="connsiteX366" fmla="*/ 12612246 w 18982931"/>
              <a:gd name="connsiteY366" fmla="*/ 2976345 h 4449429"/>
              <a:gd name="connsiteX367" fmla="*/ 12669079 w 18982931"/>
              <a:gd name="connsiteY367" fmla="*/ 2976345 h 4449429"/>
              <a:gd name="connsiteX368" fmla="*/ 12669079 w 18982931"/>
              <a:gd name="connsiteY368" fmla="*/ 2919511 h 4449429"/>
              <a:gd name="connsiteX369" fmla="*/ 12612246 w 18982931"/>
              <a:gd name="connsiteY369" fmla="*/ 2919511 h 4449429"/>
              <a:gd name="connsiteX370" fmla="*/ 12500191 w 18982931"/>
              <a:gd name="connsiteY370" fmla="*/ 2919511 h 4449429"/>
              <a:gd name="connsiteX371" fmla="*/ 12500191 w 18982931"/>
              <a:gd name="connsiteY371" fmla="*/ 2976345 h 4449429"/>
              <a:gd name="connsiteX372" fmla="*/ 12557025 w 18982931"/>
              <a:gd name="connsiteY372" fmla="*/ 2976345 h 4449429"/>
              <a:gd name="connsiteX373" fmla="*/ 12557025 w 18982931"/>
              <a:gd name="connsiteY373" fmla="*/ 2919511 h 4449429"/>
              <a:gd name="connsiteX374" fmla="*/ 12500191 w 18982931"/>
              <a:gd name="connsiteY374" fmla="*/ 2919511 h 4449429"/>
              <a:gd name="connsiteX375" fmla="*/ 12388137 w 18982931"/>
              <a:gd name="connsiteY375" fmla="*/ 2919511 h 4449429"/>
              <a:gd name="connsiteX376" fmla="*/ 12388137 w 18982931"/>
              <a:gd name="connsiteY376" fmla="*/ 2976345 h 4449429"/>
              <a:gd name="connsiteX377" fmla="*/ 12444971 w 18982931"/>
              <a:gd name="connsiteY377" fmla="*/ 2976345 h 4449429"/>
              <a:gd name="connsiteX378" fmla="*/ 12444971 w 18982931"/>
              <a:gd name="connsiteY378" fmla="*/ 2919511 h 4449429"/>
              <a:gd name="connsiteX379" fmla="*/ 12388137 w 18982931"/>
              <a:gd name="connsiteY379" fmla="*/ 2919511 h 4449429"/>
              <a:gd name="connsiteX380" fmla="*/ 1596781 w 18982931"/>
              <a:gd name="connsiteY380" fmla="*/ 2897450 h 4449429"/>
              <a:gd name="connsiteX381" fmla="*/ 1596781 w 18982931"/>
              <a:gd name="connsiteY381" fmla="*/ 2943150 h 4449429"/>
              <a:gd name="connsiteX382" fmla="*/ 1805629 w 18982931"/>
              <a:gd name="connsiteY382" fmla="*/ 2943150 h 4449429"/>
              <a:gd name="connsiteX383" fmla="*/ 1805629 w 18982931"/>
              <a:gd name="connsiteY383" fmla="*/ 2897450 h 4449429"/>
              <a:gd name="connsiteX384" fmla="*/ 1596781 w 18982931"/>
              <a:gd name="connsiteY384" fmla="*/ 2897450 h 4449429"/>
              <a:gd name="connsiteX385" fmla="*/ 17351339 w 18982931"/>
              <a:gd name="connsiteY385" fmla="*/ 2851522 h 4449429"/>
              <a:gd name="connsiteX386" fmla="*/ 17351339 w 18982931"/>
              <a:gd name="connsiteY386" fmla="*/ 2897223 h 4449429"/>
              <a:gd name="connsiteX387" fmla="*/ 17560187 w 18982931"/>
              <a:gd name="connsiteY387" fmla="*/ 2897223 h 4449429"/>
              <a:gd name="connsiteX388" fmla="*/ 17560187 w 18982931"/>
              <a:gd name="connsiteY388" fmla="*/ 2851522 h 4449429"/>
              <a:gd name="connsiteX389" fmla="*/ 17351339 w 18982931"/>
              <a:gd name="connsiteY389" fmla="*/ 2851522 h 4449429"/>
              <a:gd name="connsiteX390" fmla="*/ 1596781 w 18982931"/>
              <a:gd name="connsiteY390" fmla="*/ 2805821 h 4449429"/>
              <a:gd name="connsiteX391" fmla="*/ 1596781 w 18982931"/>
              <a:gd name="connsiteY391" fmla="*/ 2851521 h 4449429"/>
              <a:gd name="connsiteX392" fmla="*/ 1805629 w 18982931"/>
              <a:gd name="connsiteY392" fmla="*/ 2851521 h 4449429"/>
              <a:gd name="connsiteX393" fmla="*/ 1805629 w 18982931"/>
              <a:gd name="connsiteY393" fmla="*/ 2805821 h 4449429"/>
              <a:gd name="connsiteX394" fmla="*/ 1596781 w 18982931"/>
              <a:gd name="connsiteY394" fmla="*/ 2805821 h 4449429"/>
              <a:gd name="connsiteX395" fmla="*/ 1596781 w 18982931"/>
              <a:gd name="connsiteY395" fmla="*/ 2714192 h 4449429"/>
              <a:gd name="connsiteX396" fmla="*/ 1596781 w 18982931"/>
              <a:gd name="connsiteY396" fmla="*/ 2759892 h 4449429"/>
              <a:gd name="connsiteX397" fmla="*/ 1805629 w 18982931"/>
              <a:gd name="connsiteY397" fmla="*/ 2759892 h 4449429"/>
              <a:gd name="connsiteX398" fmla="*/ 1805629 w 18982931"/>
              <a:gd name="connsiteY398" fmla="*/ 2714192 h 4449429"/>
              <a:gd name="connsiteX399" fmla="*/ 1596781 w 18982931"/>
              <a:gd name="connsiteY399" fmla="*/ 2714192 h 4449429"/>
              <a:gd name="connsiteX400" fmla="*/ 4422120 w 18982931"/>
              <a:gd name="connsiteY400" fmla="*/ 2688604 h 4449429"/>
              <a:gd name="connsiteX401" fmla="*/ 4422120 w 18982931"/>
              <a:gd name="connsiteY401" fmla="*/ 2851522 h 4449429"/>
              <a:gd name="connsiteX402" fmla="*/ 4459897 w 18982931"/>
              <a:gd name="connsiteY402" fmla="*/ 2851522 h 4449429"/>
              <a:gd name="connsiteX403" fmla="*/ 4459897 w 18982931"/>
              <a:gd name="connsiteY403" fmla="*/ 2688604 h 4449429"/>
              <a:gd name="connsiteX404" fmla="*/ 4422120 w 18982931"/>
              <a:gd name="connsiteY404" fmla="*/ 2688604 h 4449429"/>
              <a:gd name="connsiteX405" fmla="*/ 4346370 w 18982931"/>
              <a:gd name="connsiteY405" fmla="*/ 2688604 h 4449429"/>
              <a:gd name="connsiteX406" fmla="*/ 4346370 w 18982931"/>
              <a:gd name="connsiteY406" fmla="*/ 2851522 h 4449429"/>
              <a:gd name="connsiteX407" fmla="*/ 4384149 w 18982931"/>
              <a:gd name="connsiteY407" fmla="*/ 2851522 h 4449429"/>
              <a:gd name="connsiteX408" fmla="*/ 4384149 w 18982931"/>
              <a:gd name="connsiteY408" fmla="*/ 2688604 h 4449429"/>
              <a:gd name="connsiteX409" fmla="*/ 4346370 w 18982931"/>
              <a:gd name="connsiteY409" fmla="*/ 2688604 h 4449429"/>
              <a:gd name="connsiteX410" fmla="*/ 4270624 w 18982931"/>
              <a:gd name="connsiteY410" fmla="*/ 2688604 h 4449429"/>
              <a:gd name="connsiteX411" fmla="*/ 4270624 w 18982931"/>
              <a:gd name="connsiteY411" fmla="*/ 2851522 h 4449429"/>
              <a:gd name="connsiteX412" fmla="*/ 4308407 w 18982931"/>
              <a:gd name="connsiteY412" fmla="*/ 2851522 h 4449429"/>
              <a:gd name="connsiteX413" fmla="*/ 4308407 w 18982931"/>
              <a:gd name="connsiteY413" fmla="*/ 2688604 h 4449429"/>
              <a:gd name="connsiteX414" fmla="*/ 4270624 w 18982931"/>
              <a:gd name="connsiteY414" fmla="*/ 2688604 h 4449429"/>
              <a:gd name="connsiteX415" fmla="*/ 4194881 w 18982931"/>
              <a:gd name="connsiteY415" fmla="*/ 2688604 h 4449429"/>
              <a:gd name="connsiteX416" fmla="*/ 4194881 w 18982931"/>
              <a:gd name="connsiteY416" fmla="*/ 2851522 h 4449429"/>
              <a:gd name="connsiteX417" fmla="*/ 4232658 w 18982931"/>
              <a:gd name="connsiteY417" fmla="*/ 2851522 h 4449429"/>
              <a:gd name="connsiteX418" fmla="*/ 4232658 w 18982931"/>
              <a:gd name="connsiteY418" fmla="*/ 2688604 h 4449429"/>
              <a:gd name="connsiteX419" fmla="*/ 4194881 w 18982931"/>
              <a:gd name="connsiteY419" fmla="*/ 2688604 h 4449429"/>
              <a:gd name="connsiteX420" fmla="*/ 4119132 w 18982931"/>
              <a:gd name="connsiteY420" fmla="*/ 2688604 h 4449429"/>
              <a:gd name="connsiteX421" fmla="*/ 4119132 w 18982931"/>
              <a:gd name="connsiteY421" fmla="*/ 2851522 h 4449429"/>
              <a:gd name="connsiteX422" fmla="*/ 4156909 w 18982931"/>
              <a:gd name="connsiteY422" fmla="*/ 2851522 h 4449429"/>
              <a:gd name="connsiteX423" fmla="*/ 4156909 w 18982931"/>
              <a:gd name="connsiteY423" fmla="*/ 2688604 h 4449429"/>
              <a:gd name="connsiteX424" fmla="*/ 4119132 w 18982931"/>
              <a:gd name="connsiteY424" fmla="*/ 2688604 h 4449429"/>
              <a:gd name="connsiteX425" fmla="*/ 4043383 w 18982931"/>
              <a:gd name="connsiteY425" fmla="*/ 2688604 h 4449429"/>
              <a:gd name="connsiteX426" fmla="*/ 4043383 w 18982931"/>
              <a:gd name="connsiteY426" fmla="*/ 2851522 h 4449429"/>
              <a:gd name="connsiteX427" fmla="*/ 4081160 w 18982931"/>
              <a:gd name="connsiteY427" fmla="*/ 2851522 h 4449429"/>
              <a:gd name="connsiteX428" fmla="*/ 4081160 w 18982931"/>
              <a:gd name="connsiteY428" fmla="*/ 2688604 h 4449429"/>
              <a:gd name="connsiteX429" fmla="*/ 4043383 w 18982931"/>
              <a:gd name="connsiteY429" fmla="*/ 2688604 h 4449429"/>
              <a:gd name="connsiteX430" fmla="*/ 3967636 w 18982931"/>
              <a:gd name="connsiteY430" fmla="*/ 2688604 h 4449429"/>
              <a:gd name="connsiteX431" fmla="*/ 3967636 w 18982931"/>
              <a:gd name="connsiteY431" fmla="*/ 2851522 h 4449429"/>
              <a:gd name="connsiteX432" fmla="*/ 4005415 w 18982931"/>
              <a:gd name="connsiteY432" fmla="*/ 2851522 h 4449429"/>
              <a:gd name="connsiteX433" fmla="*/ 4005415 w 18982931"/>
              <a:gd name="connsiteY433" fmla="*/ 2688604 h 4449429"/>
              <a:gd name="connsiteX434" fmla="*/ 3967636 w 18982931"/>
              <a:gd name="connsiteY434" fmla="*/ 2688604 h 4449429"/>
              <a:gd name="connsiteX435" fmla="*/ 3891895 w 18982931"/>
              <a:gd name="connsiteY435" fmla="*/ 2688604 h 4449429"/>
              <a:gd name="connsiteX436" fmla="*/ 3891895 w 18982931"/>
              <a:gd name="connsiteY436" fmla="*/ 2851522 h 4449429"/>
              <a:gd name="connsiteX437" fmla="*/ 3929672 w 18982931"/>
              <a:gd name="connsiteY437" fmla="*/ 2851522 h 4449429"/>
              <a:gd name="connsiteX438" fmla="*/ 3929672 w 18982931"/>
              <a:gd name="connsiteY438" fmla="*/ 2688604 h 4449429"/>
              <a:gd name="connsiteX439" fmla="*/ 3891895 w 18982931"/>
              <a:gd name="connsiteY439" fmla="*/ 2688604 h 4449429"/>
              <a:gd name="connsiteX440" fmla="*/ 15043403 w 18982931"/>
              <a:gd name="connsiteY440" fmla="*/ 2685661 h 4449429"/>
              <a:gd name="connsiteX441" fmla="*/ 15043403 w 18982931"/>
              <a:gd name="connsiteY441" fmla="*/ 2894508 h 4449429"/>
              <a:gd name="connsiteX442" fmla="*/ 15089105 w 18982931"/>
              <a:gd name="connsiteY442" fmla="*/ 2894508 h 4449429"/>
              <a:gd name="connsiteX443" fmla="*/ 15089105 w 18982931"/>
              <a:gd name="connsiteY443" fmla="*/ 2685661 h 4449429"/>
              <a:gd name="connsiteX444" fmla="*/ 15043403 w 18982931"/>
              <a:gd name="connsiteY444" fmla="*/ 2685661 h 4449429"/>
              <a:gd name="connsiteX445" fmla="*/ 14951773 w 18982931"/>
              <a:gd name="connsiteY445" fmla="*/ 2685661 h 4449429"/>
              <a:gd name="connsiteX446" fmla="*/ 14951773 w 18982931"/>
              <a:gd name="connsiteY446" fmla="*/ 2894508 h 4449429"/>
              <a:gd name="connsiteX447" fmla="*/ 14997475 w 18982931"/>
              <a:gd name="connsiteY447" fmla="*/ 2894508 h 4449429"/>
              <a:gd name="connsiteX448" fmla="*/ 14997475 w 18982931"/>
              <a:gd name="connsiteY448" fmla="*/ 2685661 h 4449429"/>
              <a:gd name="connsiteX449" fmla="*/ 14951773 w 18982931"/>
              <a:gd name="connsiteY449" fmla="*/ 2685661 h 4449429"/>
              <a:gd name="connsiteX450" fmla="*/ 14860145 w 18982931"/>
              <a:gd name="connsiteY450" fmla="*/ 2685661 h 4449429"/>
              <a:gd name="connsiteX451" fmla="*/ 14860145 w 18982931"/>
              <a:gd name="connsiteY451" fmla="*/ 2894508 h 4449429"/>
              <a:gd name="connsiteX452" fmla="*/ 14905844 w 18982931"/>
              <a:gd name="connsiteY452" fmla="*/ 2894508 h 4449429"/>
              <a:gd name="connsiteX453" fmla="*/ 14905844 w 18982931"/>
              <a:gd name="connsiteY453" fmla="*/ 2685661 h 4449429"/>
              <a:gd name="connsiteX454" fmla="*/ 14860145 w 18982931"/>
              <a:gd name="connsiteY454" fmla="*/ 2685661 h 4449429"/>
              <a:gd name="connsiteX455" fmla="*/ 14768515 w 18982931"/>
              <a:gd name="connsiteY455" fmla="*/ 2685661 h 4449429"/>
              <a:gd name="connsiteX456" fmla="*/ 14768515 w 18982931"/>
              <a:gd name="connsiteY456" fmla="*/ 2894508 h 4449429"/>
              <a:gd name="connsiteX457" fmla="*/ 14814217 w 18982931"/>
              <a:gd name="connsiteY457" fmla="*/ 2894508 h 4449429"/>
              <a:gd name="connsiteX458" fmla="*/ 14814217 w 18982931"/>
              <a:gd name="connsiteY458" fmla="*/ 2685661 h 4449429"/>
              <a:gd name="connsiteX459" fmla="*/ 14768515 w 18982931"/>
              <a:gd name="connsiteY459" fmla="*/ 2685661 h 4449429"/>
              <a:gd name="connsiteX460" fmla="*/ 14676884 w 18982931"/>
              <a:gd name="connsiteY460" fmla="*/ 2685661 h 4449429"/>
              <a:gd name="connsiteX461" fmla="*/ 14676884 w 18982931"/>
              <a:gd name="connsiteY461" fmla="*/ 2894508 h 4449429"/>
              <a:gd name="connsiteX462" fmla="*/ 14722586 w 18982931"/>
              <a:gd name="connsiteY462" fmla="*/ 2894508 h 4449429"/>
              <a:gd name="connsiteX463" fmla="*/ 14722586 w 18982931"/>
              <a:gd name="connsiteY463" fmla="*/ 2685661 h 4449429"/>
              <a:gd name="connsiteX464" fmla="*/ 14676884 w 18982931"/>
              <a:gd name="connsiteY464" fmla="*/ 2685661 h 4449429"/>
              <a:gd name="connsiteX465" fmla="*/ 14585255 w 18982931"/>
              <a:gd name="connsiteY465" fmla="*/ 2685661 h 4449429"/>
              <a:gd name="connsiteX466" fmla="*/ 14585255 w 18982931"/>
              <a:gd name="connsiteY466" fmla="*/ 2894508 h 4449429"/>
              <a:gd name="connsiteX467" fmla="*/ 14630955 w 18982931"/>
              <a:gd name="connsiteY467" fmla="*/ 2894508 h 4449429"/>
              <a:gd name="connsiteX468" fmla="*/ 14630955 w 18982931"/>
              <a:gd name="connsiteY468" fmla="*/ 2685661 h 4449429"/>
              <a:gd name="connsiteX469" fmla="*/ 14585255 w 18982931"/>
              <a:gd name="connsiteY469" fmla="*/ 2685661 h 4449429"/>
              <a:gd name="connsiteX470" fmla="*/ 14493625 w 18982931"/>
              <a:gd name="connsiteY470" fmla="*/ 2685661 h 4449429"/>
              <a:gd name="connsiteX471" fmla="*/ 14493625 w 18982931"/>
              <a:gd name="connsiteY471" fmla="*/ 2894508 h 4449429"/>
              <a:gd name="connsiteX472" fmla="*/ 14539325 w 18982931"/>
              <a:gd name="connsiteY472" fmla="*/ 2894508 h 4449429"/>
              <a:gd name="connsiteX473" fmla="*/ 14539325 w 18982931"/>
              <a:gd name="connsiteY473" fmla="*/ 2685661 h 4449429"/>
              <a:gd name="connsiteX474" fmla="*/ 14493625 w 18982931"/>
              <a:gd name="connsiteY474" fmla="*/ 2685661 h 4449429"/>
              <a:gd name="connsiteX475" fmla="*/ 2875284 w 18982931"/>
              <a:gd name="connsiteY475" fmla="*/ 2661196 h 4449429"/>
              <a:gd name="connsiteX476" fmla="*/ 2875284 w 18982931"/>
              <a:gd name="connsiteY476" fmla="*/ 3265443 h 4449429"/>
              <a:gd name="connsiteX477" fmla="*/ 2913063 w 18982931"/>
              <a:gd name="connsiteY477" fmla="*/ 3265443 h 4449429"/>
              <a:gd name="connsiteX478" fmla="*/ 2913063 w 18982931"/>
              <a:gd name="connsiteY478" fmla="*/ 2661196 h 4449429"/>
              <a:gd name="connsiteX479" fmla="*/ 2875284 w 18982931"/>
              <a:gd name="connsiteY479" fmla="*/ 2661196 h 4449429"/>
              <a:gd name="connsiteX480" fmla="*/ 2769698 w 18982931"/>
              <a:gd name="connsiteY480" fmla="*/ 2661196 h 4449429"/>
              <a:gd name="connsiteX481" fmla="*/ 2769698 w 18982931"/>
              <a:gd name="connsiteY481" fmla="*/ 3265443 h 4449429"/>
              <a:gd name="connsiteX482" fmla="*/ 2807479 w 18982931"/>
              <a:gd name="connsiteY482" fmla="*/ 3265443 h 4449429"/>
              <a:gd name="connsiteX483" fmla="*/ 2807479 w 18982931"/>
              <a:gd name="connsiteY483" fmla="*/ 2661196 h 4449429"/>
              <a:gd name="connsiteX484" fmla="*/ 2769698 w 18982931"/>
              <a:gd name="connsiteY484" fmla="*/ 2661196 h 4449429"/>
              <a:gd name="connsiteX485" fmla="*/ 2664114 w 18982931"/>
              <a:gd name="connsiteY485" fmla="*/ 2661196 h 4449429"/>
              <a:gd name="connsiteX486" fmla="*/ 2664114 w 18982931"/>
              <a:gd name="connsiteY486" fmla="*/ 3265443 h 4449429"/>
              <a:gd name="connsiteX487" fmla="*/ 2701891 w 18982931"/>
              <a:gd name="connsiteY487" fmla="*/ 3265443 h 4449429"/>
              <a:gd name="connsiteX488" fmla="*/ 2701891 w 18982931"/>
              <a:gd name="connsiteY488" fmla="*/ 2661196 h 4449429"/>
              <a:gd name="connsiteX489" fmla="*/ 2664114 w 18982931"/>
              <a:gd name="connsiteY489" fmla="*/ 2661196 h 4449429"/>
              <a:gd name="connsiteX490" fmla="*/ 2558534 w 18982931"/>
              <a:gd name="connsiteY490" fmla="*/ 2661196 h 4449429"/>
              <a:gd name="connsiteX491" fmla="*/ 2558534 w 18982931"/>
              <a:gd name="connsiteY491" fmla="*/ 3265443 h 4449429"/>
              <a:gd name="connsiteX492" fmla="*/ 2596306 w 18982931"/>
              <a:gd name="connsiteY492" fmla="*/ 3265443 h 4449429"/>
              <a:gd name="connsiteX493" fmla="*/ 2596306 w 18982931"/>
              <a:gd name="connsiteY493" fmla="*/ 2661196 h 4449429"/>
              <a:gd name="connsiteX494" fmla="*/ 2558534 w 18982931"/>
              <a:gd name="connsiteY494" fmla="*/ 2661196 h 4449429"/>
              <a:gd name="connsiteX495" fmla="*/ 2980870 w 18982931"/>
              <a:gd name="connsiteY495" fmla="*/ 2661194 h 4449429"/>
              <a:gd name="connsiteX496" fmla="*/ 2980870 w 18982931"/>
              <a:gd name="connsiteY496" fmla="*/ 3265442 h 4449429"/>
              <a:gd name="connsiteX497" fmla="*/ 3018648 w 18982931"/>
              <a:gd name="connsiteY497" fmla="*/ 3265442 h 4449429"/>
              <a:gd name="connsiteX498" fmla="*/ 3018648 w 18982931"/>
              <a:gd name="connsiteY498" fmla="*/ 2661194 h 4449429"/>
              <a:gd name="connsiteX499" fmla="*/ 2980870 w 18982931"/>
              <a:gd name="connsiteY499" fmla="*/ 2661194 h 4449429"/>
              <a:gd name="connsiteX500" fmla="*/ 16374516 w 18982931"/>
              <a:gd name="connsiteY500" fmla="*/ 2632791 h 4449429"/>
              <a:gd name="connsiteX501" fmla="*/ 16374516 w 18982931"/>
              <a:gd name="connsiteY501" fmla="*/ 3237039 h 4449429"/>
              <a:gd name="connsiteX502" fmla="*/ 16412296 w 18982931"/>
              <a:gd name="connsiteY502" fmla="*/ 3237039 h 4449429"/>
              <a:gd name="connsiteX503" fmla="*/ 16412296 w 18982931"/>
              <a:gd name="connsiteY503" fmla="*/ 2632791 h 4449429"/>
              <a:gd name="connsiteX504" fmla="*/ 16374516 w 18982931"/>
              <a:gd name="connsiteY504" fmla="*/ 2632791 h 4449429"/>
              <a:gd name="connsiteX505" fmla="*/ 16268931 w 18982931"/>
              <a:gd name="connsiteY505" fmla="*/ 2632791 h 4449429"/>
              <a:gd name="connsiteX506" fmla="*/ 16268931 w 18982931"/>
              <a:gd name="connsiteY506" fmla="*/ 3237039 h 4449429"/>
              <a:gd name="connsiteX507" fmla="*/ 16306709 w 18982931"/>
              <a:gd name="connsiteY507" fmla="*/ 3237039 h 4449429"/>
              <a:gd name="connsiteX508" fmla="*/ 16306709 w 18982931"/>
              <a:gd name="connsiteY508" fmla="*/ 2632791 h 4449429"/>
              <a:gd name="connsiteX509" fmla="*/ 16268931 w 18982931"/>
              <a:gd name="connsiteY509" fmla="*/ 2632791 h 4449429"/>
              <a:gd name="connsiteX510" fmla="*/ 16163344 w 18982931"/>
              <a:gd name="connsiteY510" fmla="*/ 2632791 h 4449429"/>
              <a:gd name="connsiteX511" fmla="*/ 16163344 w 18982931"/>
              <a:gd name="connsiteY511" fmla="*/ 3237039 h 4449429"/>
              <a:gd name="connsiteX512" fmla="*/ 16201125 w 18982931"/>
              <a:gd name="connsiteY512" fmla="*/ 3237039 h 4449429"/>
              <a:gd name="connsiteX513" fmla="*/ 16201125 w 18982931"/>
              <a:gd name="connsiteY513" fmla="*/ 2632791 h 4449429"/>
              <a:gd name="connsiteX514" fmla="*/ 16163344 w 18982931"/>
              <a:gd name="connsiteY514" fmla="*/ 2632791 h 4449429"/>
              <a:gd name="connsiteX515" fmla="*/ 16057760 w 18982931"/>
              <a:gd name="connsiteY515" fmla="*/ 2632791 h 4449429"/>
              <a:gd name="connsiteX516" fmla="*/ 16057760 w 18982931"/>
              <a:gd name="connsiteY516" fmla="*/ 3237039 h 4449429"/>
              <a:gd name="connsiteX517" fmla="*/ 16095537 w 18982931"/>
              <a:gd name="connsiteY517" fmla="*/ 3237039 h 4449429"/>
              <a:gd name="connsiteX518" fmla="*/ 16095537 w 18982931"/>
              <a:gd name="connsiteY518" fmla="*/ 2632791 h 4449429"/>
              <a:gd name="connsiteX519" fmla="*/ 16057760 w 18982931"/>
              <a:gd name="connsiteY519" fmla="*/ 2632791 h 4449429"/>
              <a:gd name="connsiteX520" fmla="*/ 16480103 w 18982931"/>
              <a:gd name="connsiteY520" fmla="*/ 2632790 h 4449429"/>
              <a:gd name="connsiteX521" fmla="*/ 16480103 w 18982931"/>
              <a:gd name="connsiteY521" fmla="*/ 3237037 h 4449429"/>
              <a:gd name="connsiteX522" fmla="*/ 16517880 w 18982931"/>
              <a:gd name="connsiteY522" fmla="*/ 3237037 h 4449429"/>
              <a:gd name="connsiteX523" fmla="*/ 16517880 w 18982931"/>
              <a:gd name="connsiteY523" fmla="*/ 2632790 h 4449429"/>
              <a:gd name="connsiteX524" fmla="*/ 16480103 w 18982931"/>
              <a:gd name="connsiteY524" fmla="*/ 2632790 h 4449429"/>
              <a:gd name="connsiteX525" fmla="*/ 1596781 w 18982931"/>
              <a:gd name="connsiteY525" fmla="*/ 2622561 h 4449429"/>
              <a:gd name="connsiteX526" fmla="*/ 1596781 w 18982931"/>
              <a:gd name="connsiteY526" fmla="*/ 2668261 h 4449429"/>
              <a:gd name="connsiteX527" fmla="*/ 1805629 w 18982931"/>
              <a:gd name="connsiteY527" fmla="*/ 2668261 h 4449429"/>
              <a:gd name="connsiteX528" fmla="*/ 1805629 w 18982931"/>
              <a:gd name="connsiteY528" fmla="*/ 2622561 h 4449429"/>
              <a:gd name="connsiteX529" fmla="*/ 1596781 w 18982931"/>
              <a:gd name="connsiteY529" fmla="*/ 2622561 h 4449429"/>
              <a:gd name="connsiteX530" fmla="*/ 1596781 w 18982931"/>
              <a:gd name="connsiteY530" fmla="*/ 2530932 h 4449429"/>
              <a:gd name="connsiteX531" fmla="*/ 1596781 w 18982931"/>
              <a:gd name="connsiteY531" fmla="*/ 2576632 h 4449429"/>
              <a:gd name="connsiteX532" fmla="*/ 1805629 w 18982931"/>
              <a:gd name="connsiteY532" fmla="*/ 2576632 h 4449429"/>
              <a:gd name="connsiteX533" fmla="*/ 1805629 w 18982931"/>
              <a:gd name="connsiteY533" fmla="*/ 2530932 h 4449429"/>
              <a:gd name="connsiteX534" fmla="*/ 1596781 w 18982931"/>
              <a:gd name="connsiteY534" fmla="*/ 2530932 h 4449429"/>
              <a:gd name="connsiteX535" fmla="*/ 1596781 w 18982931"/>
              <a:gd name="connsiteY535" fmla="*/ 2439301 h 4449429"/>
              <a:gd name="connsiteX536" fmla="*/ 1596781 w 18982931"/>
              <a:gd name="connsiteY536" fmla="*/ 2485002 h 4449429"/>
              <a:gd name="connsiteX537" fmla="*/ 1805629 w 18982931"/>
              <a:gd name="connsiteY537" fmla="*/ 2485002 h 4449429"/>
              <a:gd name="connsiteX538" fmla="*/ 1805629 w 18982931"/>
              <a:gd name="connsiteY538" fmla="*/ 2439301 h 4449429"/>
              <a:gd name="connsiteX539" fmla="*/ 1596781 w 18982931"/>
              <a:gd name="connsiteY539" fmla="*/ 2439301 h 4449429"/>
              <a:gd name="connsiteX540" fmla="*/ 17217171 w 18982931"/>
              <a:gd name="connsiteY540" fmla="*/ 2397981 h 4449429"/>
              <a:gd name="connsiteX541" fmla="*/ 17217171 w 18982931"/>
              <a:gd name="connsiteY541" fmla="*/ 2434557 h 4449429"/>
              <a:gd name="connsiteX542" fmla="*/ 17582931 w 18982931"/>
              <a:gd name="connsiteY542" fmla="*/ 2434557 h 4449429"/>
              <a:gd name="connsiteX543" fmla="*/ 17582931 w 18982931"/>
              <a:gd name="connsiteY543" fmla="*/ 2397981 h 4449429"/>
              <a:gd name="connsiteX544" fmla="*/ 17217171 w 18982931"/>
              <a:gd name="connsiteY544" fmla="*/ 2397981 h 4449429"/>
              <a:gd name="connsiteX545" fmla="*/ 9762349 w 18982931"/>
              <a:gd name="connsiteY545" fmla="*/ 2057780 h 4449429"/>
              <a:gd name="connsiteX546" fmla="*/ 9762349 w 18982931"/>
              <a:gd name="connsiteY546" fmla="*/ 2266627 h 4449429"/>
              <a:gd name="connsiteX547" fmla="*/ 9808049 w 18982931"/>
              <a:gd name="connsiteY547" fmla="*/ 2266627 h 4449429"/>
              <a:gd name="connsiteX548" fmla="*/ 9808049 w 18982931"/>
              <a:gd name="connsiteY548" fmla="*/ 2057780 h 4449429"/>
              <a:gd name="connsiteX549" fmla="*/ 9762349 w 18982931"/>
              <a:gd name="connsiteY549" fmla="*/ 2057780 h 4449429"/>
              <a:gd name="connsiteX550" fmla="*/ 9670720 w 18982931"/>
              <a:gd name="connsiteY550" fmla="*/ 2057780 h 4449429"/>
              <a:gd name="connsiteX551" fmla="*/ 9670720 w 18982931"/>
              <a:gd name="connsiteY551" fmla="*/ 2266627 h 4449429"/>
              <a:gd name="connsiteX552" fmla="*/ 9716420 w 18982931"/>
              <a:gd name="connsiteY552" fmla="*/ 2266627 h 4449429"/>
              <a:gd name="connsiteX553" fmla="*/ 9716420 w 18982931"/>
              <a:gd name="connsiteY553" fmla="*/ 2057780 h 4449429"/>
              <a:gd name="connsiteX554" fmla="*/ 9670720 w 18982931"/>
              <a:gd name="connsiteY554" fmla="*/ 2057780 h 4449429"/>
              <a:gd name="connsiteX555" fmla="*/ 9579089 w 18982931"/>
              <a:gd name="connsiteY555" fmla="*/ 2057780 h 4449429"/>
              <a:gd name="connsiteX556" fmla="*/ 9579089 w 18982931"/>
              <a:gd name="connsiteY556" fmla="*/ 2266627 h 4449429"/>
              <a:gd name="connsiteX557" fmla="*/ 9624790 w 18982931"/>
              <a:gd name="connsiteY557" fmla="*/ 2266627 h 4449429"/>
              <a:gd name="connsiteX558" fmla="*/ 9624790 w 18982931"/>
              <a:gd name="connsiteY558" fmla="*/ 2057780 h 4449429"/>
              <a:gd name="connsiteX559" fmla="*/ 9579089 w 18982931"/>
              <a:gd name="connsiteY559" fmla="*/ 2057780 h 4449429"/>
              <a:gd name="connsiteX560" fmla="*/ 9487461 w 18982931"/>
              <a:gd name="connsiteY560" fmla="*/ 2057780 h 4449429"/>
              <a:gd name="connsiteX561" fmla="*/ 9487461 w 18982931"/>
              <a:gd name="connsiteY561" fmla="*/ 2266627 h 4449429"/>
              <a:gd name="connsiteX562" fmla="*/ 9533161 w 18982931"/>
              <a:gd name="connsiteY562" fmla="*/ 2266627 h 4449429"/>
              <a:gd name="connsiteX563" fmla="*/ 9533161 w 18982931"/>
              <a:gd name="connsiteY563" fmla="*/ 2057780 h 4449429"/>
              <a:gd name="connsiteX564" fmla="*/ 9487461 w 18982931"/>
              <a:gd name="connsiteY564" fmla="*/ 2057780 h 4449429"/>
              <a:gd name="connsiteX565" fmla="*/ 9395836 w 18982931"/>
              <a:gd name="connsiteY565" fmla="*/ 2057780 h 4449429"/>
              <a:gd name="connsiteX566" fmla="*/ 9395836 w 18982931"/>
              <a:gd name="connsiteY566" fmla="*/ 2266627 h 4449429"/>
              <a:gd name="connsiteX567" fmla="*/ 9441534 w 18982931"/>
              <a:gd name="connsiteY567" fmla="*/ 2266627 h 4449429"/>
              <a:gd name="connsiteX568" fmla="*/ 9441534 w 18982931"/>
              <a:gd name="connsiteY568" fmla="*/ 2057780 h 4449429"/>
              <a:gd name="connsiteX569" fmla="*/ 9395836 w 18982931"/>
              <a:gd name="connsiteY569" fmla="*/ 2057780 h 4449429"/>
              <a:gd name="connsiteX570" fmla="*/ 9304202 w 18982931"/>
              <a:gd name="connsiteY570" fmla="*/ 2057780 h 4449429"/>
              <a:gd name="connsiteX571" fmla="*/ 9304202 w 18982931"/>
              <a:gd name="connsiteY571" fmla="*/ 2266627 h 4449429"/>
              <a:gd name="connsiteX572" fmla="*/ 9349902 w 18982931"/>
              <a:gd name="connsiteY572" fmla="*/ 2266627 h 4449429"/>
              <a:gd name="connsiteX573" fmla="*/ 9349902 w 18982931"/>
              <a:gd name="connsiteY573" fmla="*/ 2057780 h 4449429"/>
              <a:gd name="connsiteX574" fmla="*/ 9304202 w 18982931"/>
              <a:gd name="connsiteY574" fmla="*/ 2057780 h 4449429"/>
              <a:gd name="connsiteX575" fmla="*/ 9212570 w 18982931"/>
              <a:gd name="connsiteY575" fmla="*/ 2057780 h 4449429"/>
              <a:gd name="connsiteX576" fmla="*/ 9212570 w 18982931"/>
              <a:gd name="connsiteY576" fmla="*/ 2266627 h 4449429"/>
              <a:gd name="connsiteX577" fmla="*/ 9258270 w 18982931"/>
              <a:gd name="connsiteY577" fmla="*/ 2266627 h 4449429"/>
              <a:gd name="connsiteX578" fmla="*/ 9258270 w 18982931"/>
              <a:gd name="connsiteY578" fmla="*/ 2057780 h 4449429"/>
              <a:gd name="connsiteX579" fmla="*/ 9212570 w 18982931"/>
              <a:gd name="connsiteY579" fmla="*/ 2057780 h 4449429"/>
              <a:gd name="connsiteX580" fmla="*/ 14092702 w 18982931"/>
              <a:gd name="connsiteY580" fmla="*/ 1859157 h 4449429"/>
              <a:gd name="connsiteX581" fmla="*/ 14092702 w 18982931"/>
              <a:gd name="connsiteY581" fmla="*/ 1895733 h 4449429"/>
              <a:gd name="connsiteX582" fmla="*/ 14458462 w 18982931"/>
              <a:gd name="connsiteY582" fmla="*/ 1895733 h 4449429"/>
              <a:gd name="connsiteX583" fmla="*/ 14458462 w 18982931"/>
              <a:gd name="connsiteY583" fmla="*/ 1859157 h 4449429"/>
              <a:gd name="connsiteX584" fmla="*/ 14092702 w 18982931"/>
              <a:gd name="connsiteY584" fmla="*/ 1859157 h 4449429"/>
              <a:gd name="connsiteX585" fmla="*/ 17871603 w 18982931"/>
              <a:gd name="connsiteY585" fmla="*/ 1806939 h 4449429"/>
              <a:gd name="connsiteX586" fmla="*/ 17871603 w 18982931"/>
              <a:gd name="connsiteY586" fmla="*/ 1809649 h 4449429"/>
              <a:gd name="connsiteX587" fmla="*/ 17871627 w 18982931"/>
              <a:gd name="connsiteY587" fmla="*/ 1809649 h 4449429"/>
              <a:gd name="connsiteX588" fmla="*/ 17871603 w 18982931"/>
              <a:gd name="connsiteY588" fmla="*/ 1806939 h 4449429"/>
              <a:gd name="connsiteX589" fmla="*/ 18172695 w 18982931"/>
              <a:gd name="connsiteY589" fmla="*/ 1733739 h 4449429"/>
              <a:gd name="connsiteX590" fmla="*/ 18172695 w 18982931"/>
              <a:gd name="connsiteY590" fmla="*/ 1870899 h 4449429"/>
              <a:gd name="connsiteX591" fmla="*/ 18209271 w 18982931"/>
              <a:gd name="connsiteY591" fmla="*/ 1870899 h 4449429"/>
              <a:gd name="connsiteX592" fmla="*/ 18209271 w 18982931"/>
              <a:gd name="connsiteY592" fmla="*/ 1733739 h 4449429"/>
              <a:gd name="connsiteX593" fmla="*/ 18172695 w 18982931"/>
              <a:gd name="connsiteY593" fmla="*/ 1733739 h 4449429"/>
              <a:gd name="connsiteX594" fmla="*/ 18104295 w 18982931"/>
              <a:gd name="connsiteY594" fmla="*/ 1733739 h 4449429"/>
              <a:gd name="connsiteX595" fmla="*/ 18104295 w 18982931"/>
              <a:gd name="connsiteY595" fmla="*/ 1870899 h 4449429"/>
              <a:gd name="connsiteX596" fmla="*/ 18140871 w 18982931"/>
              <a:gd name="connsiteY596" fmla="*/ 1870899 h 4449429"/>
              <a:gd name="connsiteX597" fmla="*/ 18140871 w 18982931"/>
              <a:gd name="connsiteY597" fmla="*/ 1733739 h 4449429"/>
              <a:gd name="connsiteX598" fmla="*/ 18104295 w 18982931"/>
              <a:gd name="connsiteY598" fmla="*/ 1733739 h 4449429"/>
              <a:gd name="connsiteX599" fmla="*/ 18035895 w 18982931"/>
              <a:gd name="connsiteY599" fmla="*/ 1733739 h 4449429"/>
              <a:gd name="connsiteX600" fmla="*/ 18035895 w 18982931"/>
              <a:gd name="connsiteY600" fmla="*/ 1870899 h 4449429"/>
              <a:gd name="connsiteX601" fmla="*/ 18072471 w 18982931"/>
              <a:gd name="connsiteY601" fmla="*/ 1870899 h 4449429"/>
              <a:gd name="connsiteX602" fmla="*/ 18072471 w 18982931"/>
              <a:gd name="connsiteY602" fmla="*/ 1733739 h 4449429"/>
              <a:gd name="connsiteX603" fmla="*/ 18035895 w 18982931"/>
              <a:gd name="connsiteY603" fmla="*/ 1733739 h 4449429"/>
              <a:gd name="connsiteX604" fmla="*/ 17967493 w 18982931"/>
              <a:gd name="connsiteY604" fmla="*/ 1733739 h 4449429"/>
              <a:gd name="connsiteX605" fmla="*/ 17967493 w 18982931"/>
              <a:gd name="connsiteY605" fmla="*/ 1870899 h 4449429"/>
              <a:gd name="connsiteX606" fmla="*/ 18004069 w 18982931"/>
              <a:gd name="connsiteY606" fmla="*/ 1870899 h 4449429"/>
              <a:gd name="connsiteX607" fmla="*/ 18004069 w 18982931"/>
              <a:gd name="connsiteY607" fmla="*/ 1733739 h 4449429"/>
              <a:gd name="connsiteX608" fmla="*/ 17967493 w 18982931"/>
              <a:gd name="connsiteY608" fmla="*/ 1733739 h 4449429"/>
              <a:gd name="connsiteX609" fmla="*/ 14251161 w 18982931"/>
              <a:gd name="connsiteY609" fmla="*/ 868400 h 4449429"/>
              <a:gd name="connsiteX610" fmla="*/ 14251161 w 18982931"/>
              <a:gd name="connsiteY610" fmla="*/ 1005560 h 4449429"/>
              <a:gd name="connsiteX611" fmla="*/ 14287737 w 18982931"/>
              <a:gd name="connsiteY611" fmla="*/ 1005560 h 4449429"/>
              <a:gd name="connsiteX612" fmla="*/ 14287737 w 18982931"/>
              <a:gd name="connsiteY612" fmla="*/ 868400 h 4449429"/>
              <a:gd name="connsiteX613" fmla="*/ 14251161 w 18982931"/>
              <a:gd name="connsiteY613" fmla="*/ 868400 h 4449429"/>
              <a:gd name="connsiteX614" fmla="*/ 14182760 w 18982931"/>
              <a:gd name="connsiteY614" fmla="*/ 868400 h 4449429"/>
              <a:gd name="connsiteX615" fmla="*/ 14182760 w 18982931"/>
              <a:gd name="connsiteY615" fmla="*/ 1005560 h 4449429"/>
              <a:gd name="connsiteX616" fmla="*/ 14219336 w 18982931"/>
              <a:gd name="connsiteY616" fmla="*/ 1005560 h 4449429"/>
              <a:gd name="connsiteX617" fmla="*/ 14219336 w 18982931"/>
              <a:gd name="connsiteY617" fmla="*/ 868400 h 4449429"/>
              <a:gd name="connsiteX618" fmla="*/ 14182760 w 18982931"/>
              <a:gd name="connsiteY618" fmla="*/ 868400 h 4449429"/>
              <a:gd name="connsiteX619" fmla="*/ 14114359 w 18982931"/>
              <a:gd name="connsiteY619" fmla="*/ 868400 h 4449429"/>
              <a:gd name="connsiteX620" fmla="*/ 14114359 w 18982931"/>
              <a:gd name="connsiteY620" fmla="*/ 1005560 h 4449429"/>
              <a:gd name="connsiteX621" fmla="*/ 14150935 w 18982931"/>
              <a:gd name="connsiteY621" fmla="*/ 1005560 h 4449429"/>
              <a:gd name="connsiteX622" fmla="*/ 14150935 w 18982931"/>
              <a:gd name="connsiteY622" fmla="*/ 868400 h 4449429"/>
              <a:gd name="connsiteX623" fmla="*/ 14114359 w 18982931"/>
              <a:gd name="connsiteY623" fmla="*/ 868400 h 4449429"/>
              <a:gd name="connsiteX624" fmla="*/ 4788216 w 18982931"/>
              <a:gd name="connsiteY624" fmla="*/ 807315 h 4449429"/>
              <a:gd name="connsiteX625" fmla="*/ 4788216 w 18982931"/>
              <a:gd name="connsiteY625" fmla="*/ 944475 h 4449429"/>
              <a:gd name="connsiteX626" fmla="*/ 4824792 w 18982931"/>
              <a:gd name="connsiteY626" fmla="*/ 944475 h 4449429"/>
              <a:gd name="connsiteX627" fmla="*/ 4824792 w 18982931"/>
              <a:gd name="connsiteY627" fmla="*/ 807315 h 4449429"/>
              <a:gd name="connsiteX628" fmla="*/ 4788216 w 18982931"/>
              <a:gd name="connsiteY628" fmla="*/ 807315 h 4449429"/>
              <a:gd name="connsiteX629" fmla="*/ 4719815 w 18982931"/>
              <a:gd name="connsiteY629" fmla="*/ 807315 h 4449429"/>
              <a:gd name="connsiteX630" fmla="*/ 4719815 w 18982931"/>
              <a:gd name="connsiteY630" fmla="*/ 944475 h 4449429"/>
              <a:gd name="connsiteX631" fmla="*/ 4756391 w 18982931"/>
              <a:gd name="connsiteY631" fmla="*/ 944475 h 4449429"/>
              <a:gd name="connsiteX632" fmla="*/ 4756391 w 18982931"/>
              <a:gd name="connsiteY632" fmla="*/ 807315 h 4449429"/>
              <a:gd name="connsiteX633" fmla="*/ 4719815 w 18982931"/>
              <a:gd name="connsiteY633" fmla="*/ 807315 h 4449429"/>
              <a:gd name="connsiteX634" fmla="*/ 4651414 w 18982931"/>
              <a:gd name="connsiteY634" fmla="*/ 807315 h 4449429"/>
              <a:gd name="connsiteX635" fmla="*/ 4651414 w 18982931"/>
              <a:gd name="connsiteY635" fmla="*/ 944475 h 4449429"/>
              <a:gd name="connsiteX636" fmla="*/ 4687992 w 18982931"/>
              <a:gd name="connsiteY636" fmla="*/ 944475 h 4449429"/>
              <a:gd name="connsiteX637" fmla="*/ 4687992 w 18982931"/>
              <a:gd name="connsiteY637" fmla="*/ 807315 h 4449429"/>
              <a:gd name="connsiteX638" fmla="*/ 4651414 w 18982931"/>
              <a:gd name="connsiteY638" fmla="*/ 807315 h 4449429"/>
              <a:gd name="connsiteX639" fmla="*/ 2212838 w 18982931"/>
              <a:gd name="connsiteY639" fmla="*/ 748887 h 4449429"/>
              <a:gd name="connsiteX640" fmla="*/ 2212838 w 18982931"/>
              <a:gd name="connsiteY640" fmla="*/ 886047 h 4449429"/>
              <a:gd name="connsiteX641" fmla="*/ 2249414 w 18982931"/>
              <a:gd name="connsiteY641" fmla="*/ 886047 h 4449429"/>
              <a:gd name="connsiteX642" fmla="*/ 2249414 w 18982931"/>
              <a:gd name="connsiteY642" fmla="*/ 748887 h 4449429"/>
              <a:gd name="connsiteX643" fmla="*/ 2212838 w 18982931"/>
              <a:gd name="connsiteY643" fmla="*/ 748887 h 4449429"/>
              <a:gd name="connsiteX644" fmla="*/ 2144438 w 18982931"/>
              <a:gd name="connsiteY644" fmla="*/ 748887 h 4449429"/>
              <a:gd name="connsiteX645" fmla="*/ 2144438 w 18982931"/>
              <a:gd name="connsiteY645" fmla="*/ 886047 h 4449429"/>
              <a:gd name="connsiteX646" fmla="*/ 2181014 w 18982931"/>
              <a:gd name="connsiteY646" fmla="*/ 886047 h 4449429"/>
              <a:gd name="connsiteX647" fmla="*/ 2181014 w 18982931"/>
              <a:gd name="connsiteY647" fmla="*/ 748887 h 4449429"/>
              <a:gd name="connsiteX648" fmla="*/ 2144438 w 18982931"/>
              <a:gd name="connsiteY648" fmla="*/ 748887 h 4449429"/>
              <a:gd name="connsiteX649" fmla="*/ 2076037 w 18982931"/>
              <a:gd name="connsiteY649" fmla="*/ 748887 h 4449429"/>
              <a:gd name="connsiteX650" fmla="*/ 2076037 w 18982931"/>
              <a:gd name="connsiteY650" fmla="*/ 886047 h 4449429"/>
              <a:gd name="connsiteX651" fmla="*/ 2112612 w 18982931"/>
              <a:gd name="connsiteY651" fmla="*/ 886047 h 4449429"/>
              <a:gd name="connsiteX652" fmla="*/ 2112612 w 18982931"/>
              <a:gd name="connsiteY652" fmla="*/ 748887 h 4449429"/>
              <a:gd name="connsiteX653" fmla="*/ 2076037 w 18982931"/>
              <a:gd name="connsiteY653" fmla="*/ 748887 h 4449429"/>
              <a:gd name="connsiteX654" fmla="*/ 2007635 w 18982931"/>
              <a:gd name="connsiteY654" fmla="*/ 748887 h 4449429"/>
              <a:gd name="connsiteX655" fmla="*/ 2007635 w 18982931"/>
              <a:gd name="connsiteY655" fmla="*/ 886047 h 4449429"/>
              <a:gd name="connsiteX656" fmla="*/ 2044211 w 18982931"/>
              <a:gd name="connsiteY656" fmla="*/ 886047 h 4449429"/>
              <a:gd name="connsiteX657" fmla="*/ 2044211 w 18982931"/>
              <a:gd name="connsiteY657" fmla="*/ 748887 h 4449429"/>
              <a:gd name="connsiteX658" fmla="*/ 2007635 w 18982931"/>
              <a:gd name="connsiteY658" fmla="*/ 748887 h 4449429"/>
              <a:gd name="connsiteX659" fmla="*/ 17088019 w 18982931"/>
              <a:gd name="connsiteY659" fmla="*/ 737716 h 4449429"/>
              <a:gd name="connsiteX660" fmla="*/ 17088019 w 18982931"/>
              <a:gd name="connsiteY660" fmla="*/ 825107 h 4449429"/>
              <a:gd name="connsiteX661" fmla="*/ 17124595 w 18982931"/>
              <a:gd name="connsiteY661" fmla="*/ 825107 h 4449429"/>
              <a:gd name="connsiteX662" fmla="*/ 17124595 w 18982931"/>
              <a:gd name="connsiteY662" fmla="*/ 737716 h 4449429"/>
              <a:gd name="connsiteX663" fmla="*/ 17088019 w 18982931"/>
              <a:gd name="connsiteY663" fmla="*/ 737716 h 4449429"/>
              <a:gd name="connsiteX664" fmla="*/ 17021803 w 18982931"/>
              <a:gd name="connsiteY664" fmla="*/ 737716 h 4449429"/>
              <a:gd name="connsiteX665" fmla="*/ 17021803 w 18982931"/>
              <a:gd name="connsiteY665" fmla="*/ 825107 h 4449429"/>
              <a:gd name="connsiteX666" fmla="*/ 17058379 w 18982931"/>
              <a:gd name="connsiteY666" fmla="*/ 825107 h 4449429"/>
              <a:gd name="connsiteX667" fmla="*/ 17058379 w 18982931"/>
              <a:gd name="connsiteY667" fmla="*/ 737716 h 4449429"/>
              <a:gd name="connsiteX668" fmla="*/ 17021803 w 18982931"/>
              <a:gd name="connsiteY668" fmla="*/ 737716 h 4449429"/>
              <a:gd name="connsiteX669" fmla="*/ 16955591 w 18982931"/>
              <a:gd name="connsiteY669" fmla="*/ 737716 h 4449429"/>
              <a:gd name="connsiteX670" fmla="*/ 16955591 w 18982931"/>
              <a:gd name="connsiteY670" fmla="*/ 825107 h 4449429"/>
              <a:gd name="connsiteX671" fmla="*/ 16992167 w 18982931"/>
              <a:gd name="connsiteY671" fmla="*/ 825107 h 4449429"/>
              <a:gd name="connsiteX672" fmla="*/ 16992167 w 18982931"/>
              <a:gd name="connsiteY672" fmla="*/ 737716 h 4449429"/>
              <a:gd name="connsiteX673" fmla="*/ 16955591 w 18982931"/>
              <a:gd name="connsiteY673" fmla="*/ 737716 h 4449429"/>
              <a:gd name="connsiteX674" fmla="*/ 16889375 w 18982931"/>
              <a:gd name="connsiteY674" fmla="*/ 737716 h 4449429"/>
              <a:gd name="connsiteX675" fmla="*/ 16889375 w 18982931"/>
              <a:gd name="connsiteY675" fmla="*/ 825107 h 4449429"/>
              <a:gd name="connsiteX676" fmla="*/ 16925951 w 18982931"/>
              <a:gd name="connsiteY676" fmla="*/ 825107 h 4449429"/>
              <a:gd name="connsiteX677" fmla="*/ 16925951 w 18982931"/>
              <a:gd name="connsiteY677" fmla="*/ 737716 h 4449429"/>
              <a:gd name="connsiteX678" fmla="*/ 16889375 w 18982931"/>
              <a:gd name="connsiteY678" fmla="*/ 737716 h 4449429"/>
              <a:gd name="connsiteX679" fmla="*/ 16823163 w 18982931"/>
              <a:gd name="connsiteY679" fmla="*/ 737716 h 4449429"/>
              <a:gd name="connsiteX680" fmla="*/ 16823163 w 18982931"/>
              <a:gd name="connsiteY680" fmla="*/ 825107 h 4449429"/>
              <a:gd name="connsiteX681" fmla="*/ 16859739 w 18982931"/>
              <a:gd name="connsiteY681" fmla="*/ 825107 h 4449429"/>
              <a:gd name="connsiteX682" fmla="*/ 16859739 w 18982931"/>
              <a:gd name="connsiteY682" fmla="*/ 737716 h 4449429"/>
              <a:gd name="connsiteX683" fmla="*/ 16823163 w 18982931"/>
              <a:gd name="connsiteY683" fmla="*/ 737716 h 4449429"/>
              <a:gd name="connsiteX684" fmla="*/ 16756948 w 18982931"/>
              <a:gd name="connsiteY684" fmla="*/ 737716 h 4449429"/>
              <a:gd name="connsiteX685" fmla="*/ 16756948 w 18982931"/>
              <a:gd name="connsiteY685" fmla="*/ 825107 h 4449429"/>
              <a:gd name="connsiteX686" fmla="*/ 16793523 w 18982931"/>
              <a:gd name="connsiteY686" fmla="*/ 825107 h 4449429"/>
              <a:gd name="connsiteX687" fmla="*/ 16793523 w 18982931"/>
              <a:gd name="connsiteY687" fmla="*/ 737716 h 4449429"/>
              <a:gd name="connsiteX688" fmla="*/ 16756948 w 18982931"/>
              <a:gd name="connsiteY688" fmla="*/ 737716 h 4449429"/>
              <a:gd name="connsiteX689" fmla="*/ 13739104 w 18982931"/>
              <a:gd name="connsiteY689" fmla="*/ 0 h 4449429"/>
              <a:gd name="connsiteX690" fmla="*/ 13842002 w 18982931"/>
              <a:gd name="connsiteY690" fmla="*/ 0 h 4449429"/>
              <a:gd name="connsiteX691" fmla="*/ 13883163 w 18982931"/>
              <a:gd name="connsiteY691" fmla="*/ 428067 h 4449429"/>
              <a:gd name="connsiteX692" fmla="*/ 13883163 w 18982931"/>
              <a:gd name="connsiteY692" fmla="*/ 456882 h 4449429"/>
              <a:gd name="connsiteX693" fmla="*/ 13907863 w 18982931"/>
              <a:gd name="connsiteY693" fmla="*/ 954919 h 4449429"/>
              <a:gd name="connsiteX694" fmla="*/ 13911978 w 18982931"/>
              <a:gd name="connsiteY694" fmla="*/ 1679340 h 4449429"/>
              <a:gd name="connsiteX695" fmla="*/ 13916091 w 18982931"/>
              <a:gd name="connsiteY695" fmla="*/ 2058015 h 4449429"/>
              <a:gd name="connsiteX696" fmla="*/ 13936673 w 18982931"/>
              <a:gd name="connsiteY696" fmla="*/ 2086829 h 4449429"/>
              <a:gd name="connsiteX697" fmla="*/ 13953138 w 18982931"/>
              <a:gd name="connsiteY697" fmla="*/ 2058015 h 4449429"/>
              <a:gd name="connsiteX698" fmla="*/ 13953138 w 18982931"/>
              <a:gd name="connsiteY698" fmla="*/ 1955115 h 4449429"/>
              <a:gd name="connsiteX699" fmla="*/ 13965483 w 18982931"/>
              <a:gd name="connsiteY699" fmla="*/ 1922188 h 4449429"/>
              <a:gd name="connsiteX700" fmla="*/ 13986066 w 18982931"/>
              <a:gd name="connsiteY700" fmla="*/ 1876909 h 4449429"/>
              <a:gd name="connsiteX701" fmla="*/ 13986066 w 18982931"/>
              <a:gd name="connsiteY701" fmla="*/ 1625834 h 4449429"/>
              <a:gd name="connsiteX702" fmla="*/ 14051922 w 18982931"/>
              <a:gd name="connsiteY702" fmla="*/ 1617602 h 4449429"/>
              <a:gd name="connsiteX703" fmla="*/ 14047992 w 18982931"/>
              <a:gd name="connsiteY703" fmla="*/ 1005560 h 4449429"/>
              <a:gd name="connsiteX704" fmla="*/ 14082534 w 18982931"/>
              <a:gd name="connsiteY704" fmla="*/ 1005560 h 4449429"/>
              <a:gd name="connsiteX705" fmla="*/ 14082534 w 18982931"/>
              <a:gd name="connsiteY705" fmla="*/ 868400 h 4449429"/>
              <a:gd name="connsiteX706" fmla="*/ 14047111 w 18982931"/>
              <a:gd name="connsiteY706" fmla="*/ 868400 h 4449429"/>
              <a:gd name="connsiteX707" fmla="*/ 14046442 w 18982931"/>
              <a:gd name="connsiteY707" fmla="*/ 764191 h 4449429"/>
              <a:gd name="connsiteX708" fmla="*/ 14187749 w 18982931"/>
              <a:gd name="connsiteY708" fmla="*/ 436300 h 4449429"/>
              <a:gd name="connsiteX709" fmla="*/ 14212445 w 18982931"/>
              <a:gd name="connsiteY709" fmla="*/ 411603 h 4449429"/>
              <a:gd name="connsiteX710" fmla="*/ 14410015 w 18982931"/>
              <a:gd name="connsiteY710" fmla="*/ 444532 h 4449429"/>
              <a:gd name="connsiteX711" fmla="*/ 14442947 w 18982931"/>
              <a:gd name="connsiteY711" fmla="*/ 275776 h 4449429"/>
              <a:gd name="connsiteX712" fmla="*/ 14479990 w 18982931"/>
              <a:gd name="connsiteY712" fmla="*/ 246961 h 4449429"/>
              <a:gd name="connsiteX713" fmla="*/ 14517032 w 18982931"/>
              <a:gd name="connsiteY713" fmla="*/ 271658 h 4449429"/>
              <a:gd name="connsiteX714" fmla="*/ 14574655 w 18982931"/>
              <a:gd name="connsiteY714" fmla="*/ 522739 h 4449429"/>
              <a:gd name="connsiteX715" fmla="*/ 14603469 w 18982931"/>
              <a:gd name="connsiteY715" fmla="*/ 1123678 h 4449429"/>
              <a:gd name="connsiteX716" fmla="*/ 14603469 w 18982931"/>
              <a:gd name="connsiteY716" fmla="*/ 1617602 h 4449429"/>
              <a:gd name="connsiteX717" fmla="*/ 14595237 w 18982931"/>
              <a:gd name="connsiteY717" fmla="*/ 1683457 h 4449429"/>
              <a:gd name="connsiteX718" fmla="*/ 14607589 w 18982931"/>
              <a:gd name="connsiteY718" fmla="*/ 1753429 h 4449429"/>
              <a:gd name="connsiteX719" fmla="*/ 14656976 w 18982931"/>
              <a:gd name="connsiteY719" fmla="*/ 1753429 h 4449429"/>
              <a:gd name="connsiteX720" fmla="*/ 14706369 w 18982931"/>
              <a:gd name="connsiteY720" fmla="*/ 1568210 h 4449429"/>
              <a:gd name="connsiteX721" fmla="*/ 14722833 w 18982931"/>
              <a:gd name="connsiteY721" fmla="*/ 1568210 h 4449429"/>
              <a:gd name="connsiteX722" fmla="*/ 14768111 w 18982931"/>
              <a:gd name="connsiteY722" fmla="*/ 1753429 h 4449429"/>
              <a:gd name="connsiteX723" fmla="*/ 14875128 w 18982931"/>
              <a:gd name="connsiteY723" fmla="*/ 1753429 h 4449429"/>
              <a:gd name="connsiteX724" fmla="*/ 14883360 w 18982931"/>
              <a:gd name="connsiteY724" fmla="*/ 1827516 h 4449429"/>
              <a:gd name="connsiteX725" fmla="*/ 14940984 w 18982931"/>
              <a:gd name="connsiteY725" fmla="*/ 1827516 h 4449429"/>
              <a:gd name="connsiteX726" fmla="*/ 15019191 w 18982931"/>
              <a:gd name="connsiteY726" fmla="*/ 1625834 h 4449429"/>
              <a:gd name="connsiteX727" fmla="*/ 15043883 w 18982931"/>
              <a:gd name="connsiteY727" fmla="*/ 1090750 h 4449429"/>
              <a:gd name="connsiteX728" fmla="*/ 15134436 w 18982931"/>
              <a:gd name="connsiteY728" fmla="*/ 1000197 h 4449429"/>
              <a:gd name="connsiteX729" fmla="*/ 15212643 w 18982931"/>
              <a:gd name="connsiteY729" fmla="*/ 1078400 h 4449429"/>
              <a:gd name="connsiteX730" fmla="*/ 15212643 w 18982931"/>
              <a:gd name="connsiteY730" fmla="*/ 1152488 h 4449429"/>
              <a:gd name="connsiteX731" fmla="*/ 15224993 w 18982931"/>
              <a:gd name="connsiteY731" fmla="*/ 1119560 h 4449429"/>
              <a:gd name="connsiteX732" fmla="*/ 15237338 w 18982931"/>
              <a:gd name="connsiteY732" fmla="*/ 563899 h 4449429"/>
              <a:gd name="connsiteX733" fmla="*/ 15290845 w 18982931"/>
              <a:gd name="connsiteY733" fmla="*/ 382793 h 4449429"/>
              <a:gd name="connsiteX734" fmla="*/ 15323772 w 18982931"/>
              <a:gd name="connsiteY734" fmla="*/ 300473 h 4449429"/>
              <a:gd name="connsiteX735" fmla="*/ 15364932 w 18982931"/>
              <a:gd name="connsiteY735" fmla="*/ 259313 h 4449429"/>
              <a:gd name="connsiteX736" fmla="*/ 15389634 w 18982931"/>
              <a:gd name="connsiteY736" fmla="*/ 296354 h 4449429"/>
              <a:gd name="connsiteX737" fmla="*/ 15401979 w 18982931"/>
              <a:gd name="connsiteY737" fmla="*/ 411603 h 4449429"/>
              <a:gd name="connsiteX738" fmla="*/ 15451371 w 18982931"/>
              <a:gd name="connsiteY738" fmla="*/ 703843 h 4449429"/>
              <a:gd name="connsiteX739" fmla="*/ 15455486 w 18982931"/>
              <a:gd name="connsiteY739" fmla="*/ 1173070 h 4449429"/>
              <a:gd name="connsiteX740" fmla="*/ 15455486 w 18982931"/>
              <a:gd name="connsiteY740" fmla="*/ 1238927 h 4449429"/>
              <a:gd name="connsiteX741" fmla="*/ 15727143 w 18982931"/>
              <a:gd name="connsiteY741" fmla="*/ 1238927 h 4449429"/>
              <a:gd name="connsiteX742" fmla="*/ 15727143 w 18982931"/>
              <a:gd name="connsiteY742" fmla="*/ 1465306 h 4449429"/>
              <a:gd name="connsiteX743" fmla="*/ 15772422 w 18982931"/>
              <a:gd name="connsiteY743" fmla="*/ 1469425 h 4449429"/>
              <a:gd name="connsiteX744" fmla="*/ 15850624 w 18982931"/>
              <a:gd name="connsiteY744" fmla="*/ 1551745 h 4449429"/>
              <a:gd name="connsiteX745" fmla="*/ 15850624 w 18982931"/>
              <a:gd name="connsiteY745" fmla="*/ 2224712 h 4449429"/>
              <a:gd name="connsiteX746" fmla="*/ 15923336 w 18982931"/>
              <a:gd name="connsiteY746" fmla="*/ 2224712 h 4449429"/>
              <a:gd name="connsiteX747" fmla="*/ 15924718 w 18982931"/>
              <a:gd name="connsiteY747" fmla="*/ 2177381 h 4449429"/>
              <a:gd name="connsiteX748" fmla="*/ 15982338 w 18982931"/>
              <a:gd name="connsiteY748" fmla="*/ 2103294 h 4449429"/>
              <a:gd name="connsiteX749" fmla="*/ 15986455 w 18982931"/>
              <a:gd name="connsiteY749" fmla="*/ 2045669 h 4449429"/>
              <a:gd name="connsiteX750" fmla="*/ 16002920 w 18982931"/>
              <a:gd name="connsiteY750" fmla="*/ 2033319 h 4449429"/>
              <a:gd name="connsiteX751" fmla="*/ 16015265 w 18982931"/>
              <a:gd name="connsiteY751" fmla="*/ 2041550 h 4449429"/>
              <a:gd name="connsiteX752" fmla="*/ 16056425 w 18982931"/>
              <a:gd name="connsiteY752" fmla="*/ 2210310 h 4449429"/>
              <a:gd name="connsiteX753" fmla="*/ 16056425 w 18982931"/>
              <a:gd name="connsiteY753" fmla="*/ 2276166 h 4449429"/>
              <a:gd name="connsiteX754" fmla="*/ 16077008 w 18982931"/>
              <a:gd name="connsiteY754" fmla="*/ 2276166 h 4449429"/>
              <a:gd name="connsiteX755" fmla="*/ 16097587 w 18982931"/>
              <a:gd name="connsiteY755" fmla="*/ 1938652 h 4449429"/>
              <a:gd name="connsiteX756" fmla="*/ 16122282 w 18982931"/>
              <a:gd name="connsiteY756" fmla="*/ 1934533 h 4449429"/>
              <a:gd name="connsiteX757" fmla="*/ 16155210 w 18982931"/>
              <a:gd name="connsiteY757" fmla="*/ 1938652 h 4449429"/>
              <a:gd name="connsiteX758" fmla="*/ 16155210 w 18982931"/>
              <a:gd name="connsiteY758" fmla="*/ 2272048 h 4449429"/>
              <a:gd name="connsiteX759" fmla="*/ 16175792 w 18982931"/>
              <a:gd name="connsiteY759" fmla="*/ 2276166 h 4449429"/>
              <a:gd name="connsiteX760" fmla="*/ 16192257 w 18982931"/>
              <a:gd name="connsiteY760" fmla="*/ 2243238 h 4449429"/>
              <a:gd name="connsiteX761" fmla="*/ 16192257 w 18982931"/>
              <a:gd name="connsiteY761" fmla="*/ 1992158 h 4449429"/>
              <a:gd name="connsiteX762" fmla="*/ 16192257 w 18982931"/>
              <a:gd name="connsiteY762" fmla="*/ 1774011 h 4449429"/>
              <a:gd name="connsiteX763" fmla="*/ 16488610 w 18982931"/>
              <a:gd name="connsiteY763" fmla="*/ 1774011 h 4449429"/>
              <a:gd name="connsiteX764" fmla="*/ 16538004 w 18982931"/>
              <a:gd name="connsiteY764" fmla="*/ 1823403 h 4449429"/>
              <a:gd name="connsiteX765" fmla="*/ 16538004 w 18982931"/>
              <a:gd name="connsiteY765" fmla="*/ 2029205 h 4449429"/>
              <a:gd name="connsiteX766" fmla="*/ 16550349 w 18982931"/>
              <a:gd name="connsiteY766" fmla="*/ 2033319 h 4449429"/>
              <a:gd name="connsiteX767" fmla="*/ 16566812 w 18982931"/>
              <a:gd name="connsiteY767" fmla="*/ 1992158 h 4449429"/>
              <a:gd name="connsiteX768" fmla="*/ 16570932 w 18982931"/>
              <a:gd name="connsiteY768" fmla="*/ 1695804 h 4449429"/>
              <a:gd name="connsiteX769" fmla="*/ 16566812 w 18982931"/>
              <a:gd name="connsiteY769" fmla="*/ 773813 h 4449429"/>
              <a:gd name="connsiteX770" fmla="*/ 16636788 w 18982931"/>
              <a:gd name="connsiteY770" fmla="*/ 646219 h 4449429"/>
              <a:gd name="connsiteX771" fmla="*/ 16723226 w 18982931"/>
              <a:gd name="connsiteY771" fmla="*/ 514506 h 4449429"/>
              <a:gd name="connsiteX772" fmla="*/ 16743805 w 18982931"/>
              <a:gd name="connsiteY772" fmla="*/ 481577 h 4449429"/>
              <a:gd name="connsiteX773" fmla="*/ 16817899 w 18982931"/>
              <a:gd name="connsiteY773" fmla="*/ 329283 h 4449429"/>
              <a:gd name="connsiteX774" fmla="*/ 16842595 w 18982931"/>
              <a:gd name="connsiteY774" fmla="*/ 275776 h 4449429"/>
              <a:gd name="connsiteX775" fmla="*/ 16859059 w 18982931"/>
              <a:gd name="connsiteY775" fmla="*/ 279891 h 4449429"/>
              <a:gd name="connsiteX776" fmla="*/ 16859059 w 18982931"/>
              <a:gd name="connsiteY776" fmla="*/ 337515 h 4449429"/>
              <a:gd name="connsiteX777" fmla="*/ 16867291 w 18982931"/>
              <a:gd name="connsiteY777" fmla="*/ 382793 h 4449429"/>
              <a:gd name="connsiteX778" fmla="*/ 16966075 w 18982931"/>
              <a:gd name="connsiteY778" fmla="*/ 436300 h 4449429"/>
              <a:gd name="connsiteX779" fmla="*/ 17031935 w 18982931"/>
              <a:gd name="connsiteY779" fmla="*/ 526852 h 4449429"/>
              <a:gd name="connsiteX780" fmla="*/ 17031935 w 18982931"/>
              <a:gd name="connsiteY780" fmla="*/ 596826 h 4449429"/>
              <a:gd name="connsiteX781" fmla="*/ 17060743 w 18982931"/>
              <a:gd name="connsiteY781" fmla="*/ 600941 h 4449429"/>
              <a:gd name="connsiteX782" fmla="*/ 17147183 w 18982931"/>
              <a:gd name="connsiteY782" fmla="*/ 691493 h 4449429"/>
              <a:gd name="connsiteX783" fmla="*/ 17147219 w 18982931"/>
              <a:gd name="connsiteY783" fmla="*/ 704240 h 4449429"/>
              <a:gd name="connsiteX784" fmla="*/ 17148515 w 18982931"/>
              <a:gd name="connsiteY784" fmla="*/ 704240 h 4449429"/>
              <a:gd name="connsiteX785" fmla="*/ 17148515 w 18982931"/>
              <a:gd name="connsiteY785" fmla="*/ 880086 h 4449429"/>
              <a:gd name="connsiteX786" fmla="*/ 17147731 w 18982931"/>
              <a:gd name="connsiteY786" fmla="*/ 880086 h 4449429"/>
              <a:gd name="connsiteX787" fmla="*/ 17151295 w 18982931"/>
              <a:gd name="connsiteY787" fmla="*/ 2103294 h 4449429"/>
              <a:gd name="connsiteX788" fmla="*/ 17151295 w 18982931"/>
              <a:gd name="connsiteY788" fmla="*/ 2152686 h 4449429"/>
              <a:gd name="connsiteX789" fmla="*/ 17225383 w 18982931"/>
              <a:gd name="connsiteY789" fmla="*/ 2152686 h 4449429"/>
              <a:gd name="connsiteX790" fmla="*/ 17225383 w 18982931"/>
              <a:gd name="connsiteY790" fmla="*/ 1811053 h 4449429"/>
              <a:gd name="connsiteX791" fmla="*/ 17307703 w 18982931"/>
              <a:gd name="connsiteY791" fmla="*/ 1757546 h 4449429"/>
              <a:gd name="connsiteX792" fmla="*/ 17307703 w 18982931"/>
              <a:gd name="connsiteY792" fmla="*/ 1889260 h 4449429"/>
              <a:gd name="connsiteX793" fmla="*/ 17336519 w 18982931"/>
              <a:gd name="connsiteY793" fmla="*/ 1926302 h 4449429"/>
              <a:gd name="connsiteX794" fmla="*/ 17381799 w 18982931"/>
              <a:gd name="connsiteY794" fmla="*/ 1975695 h 4449429"/>
              <a:gd name="connsiteX795" fmla="*/ 17381799 w 18982931"/>
              <a:gd name="connsiteY795" fmla="*/ 2165031 h 4449429"/>
              <a:gd name="connsiteX796" fmla="*/ 17562899 w 18982931"/>
              <a:gd name="connsiteY796" fmla="*/ 2165031 h 4449429"/>
              <a:gd name="connsiteX797" fmla="*/ 17562899 w 18982931"/>
              <a:gd name="connsiteY797" fmla="*/ 2329673 h 4449429"/>
              <a:gd name="connsiteX798" fmla="*/ 17575251 w 18982931"/>
              <a:gd name="connsiteY798" fmla="*/ 2329673 h 4449429"/>
              <a:gd name="connsiteX799" fmla="*/ 17575251 w 18982931"/>
              <a:gd name="connsiteY799" fmla="*/ 2127989 h 4449429"/>
              <a:gd name="connsiteX800" fmla="*/ 17591711 w 18982931"/>
              <a:gd name="connsiteY800" fmla="*/ 1609370 h 4449429"/>
              <a:gd name="connsiteX801" fmla="*/ 17604059 w 18982931"/>
              <a:gd name="connsiteY801" fmla="*/ 1584673 h 4449429"/>
              <a:gd name="connsiteX802" fmla="*/ 17711083 w 18982931"/>
              <a:gd name="connsiteY802" fmla="*/ 1580555 h 4449429"/>
              <a:gd name="connsiteX803" fmla="*/ 17735775 w 18982931"/>
              <a:gd name="connsiteY803" fmla="*/ 1609370 h 4449429"/>
              <a:gd name="connsiteX804" fmla="*/ 17772819 w 18982931"/>
              <a:gd name="connsiteY804" fmla="*/ 1613483 h 4449429"/>
              <a:gd name="connsiteX805" fmla="*/ 17768699 w 18982931"/>
              <a:gd name="connsiteY805" fmla="*/ 1559977 h 4449429"/>
              <a:gd name="connsiteX806" fmla="*/ 17772819 w 18982931"/>
              <a:gd name="connsiteY806" fmla="*/ 1531163 h 4449429"/>
              <a:gd name="connsiteX807" fmla="*/ 17797515 w 18982931"/>
              <a:gd name="connsiteY807" fmla="*/ 1469425 h 4449429"/>
              <a:gd name="connsiteX808" fmla="*/ 17797515 w 18982931"/>
              <a:gd name="connsiteY808" fmla="*/ 1374754 h 4449429"/>
              <a:gd name="connsiteX809" fmla="*/ 17813979 w 18982931"/>
              <a:gd name="connsiteY809" fmla="*/ 1374754 h 4449429"/>
              <a:gd name="connsiteX810" fmla="*/ 17834559 w 18982931"/>
              <a:gd name="connsiteY810" fmla="*/ 1424146 h 4449429"/>
              <a:gd name="connsiteX811" fmla="*/ 17912763 w 18982931"/>
              <a:gd name="connsiteY811" fmla="*/ 1378872 h 4449429"/>
              <a:gd name="connsiteX812" fmla="*/ 18069171 w 18982931"/>
              <a:gd name="connsiteY812" fmla="*/ 1415914 h 4449429"/>
              <a:gd name="connsiteX813" fmla="*/ 18069171 w 18982931"/>
              <a:gd name="connsiteY813" fmla="*/ 1576442 h 4449429"/>
              <a:gd name="connsiteX814" fmla="*/ 18237927 w 18982931"/>
              <a:gd name="connsiteY814" fmla="*/ 1576442 h 4449429"/>
              <a:gd name="connsiteX815" fmla="*/ 18237927 w 18982931"/>
              <a:gd name="connsiteY815" fmla="*/ 1642297 h 4449429"/>
              <a:gd name="connsiteX816" fmla="*/ 18270859 w 18982931"/>
              <a:gd name="connsiteY816" fmla="*/ 1691690 h 4449429"/>
              <a:gd name="connsiteX817" fmla="*/ 18270859 w 18982931"/>
              <a:gd name="connsiteY817" fmla="*/ 1704036 h 4449429"/>
              <a:gd name="connsiteX818" fmla="*/ 18274975 w 18982931"/>
              <a:gd name="connsiteY818" fmla="*/ 1926302 h 4449429"/>
              <a:gd name="connsiteX819" fmla="*/ 18279087 w 18982931"/>
              <a:gd name="connsiteY819" fmla="*/ 1938652 h 4449429"/>
              <a:gd name="connsiteX820" fmla="*/ 18320247 w 18982931"/>
              <a:gd name="connsiteY820" fmla="*/ 1934533 h 4449429"/>
              <a:gd name="connsiteX821" fmla="*/ 18320247 w 18982931"/>
              <a:gd name="connsiteY821" fmla="*/ 1144256 h 4449429"/>
              <a:gd name="connsiteX822" fmla="*/ 18303783 w 18982931"/>
              <a:gd name="connsiteY822" fmla="*/ 1111328 h 4449429"/>
              <a:gd name="connsiteX823" fmla="*/ 18287323 w 18982931"/>
              <a:gd name="connsiteY823" fmla="*/ 1024893 h 4449429"/>
              <a:gd name="connsiteX824" fmla="*/ 18336711 w 18982931"/>
              <a:gd name="connsiteY824" fmla="*/ 1000197 h 4449429"/>
              <a:gd name="connsiteX825" fmla="*/ 18361407 w 18982931"/>
              <a:gd name="connsiteY825" fmla="*/ 996079 h 4449429"/>
              <a:gd name="connsiteX826" fmla="*/ 18373759 w 18982931"/>
              <a:gd name="connsiteY826" fmla="*/ 946687 h 4449429"/>
              <a:gd name="connsiteX827" fmla="*/ 18534287 w 18982931"/>
              <a:gd name="connsiteY827" fmla="*/ 946687 h 4449429"/>
              <a:gd name="connsiteX828" fmla="*/ 18563095 w 18982931"/>
              <a:gd name="connsiteY828" fmla="*/ 798510 h 4449429"/>
              <a:gd name="connsiteX829" fmla="*/ 18731851 w 18982931"/>
              <a:gd name="connsiteY829" fmla="*/ 806742 h 4449429"/>
              <a:gd name="connsiteX830" fmla="*/ 18773011 w 18982931"/>
              <a:gd name="connsiteY830" fmla="*/ 798510 h 4449429"/>
              <a:gd name="connsiteX831" fmla="*/ 18822407 w 18982931"/>
              <a:gd name="connsiteY831" fmla="*/ 893180 h 4449429"/>
              <a:gd name="connsiteX832" fmla="*/ 18822407 w 18982931"/>
              <a:gd name="connsiteY832" fmla="*/ 963151 h 4449429"/>
              <a:gd name="connsiteX833" fmla="*/ 18982931 w 18982931"/>
              <a:gd name="connsiteY833" fmla="*/ 983734 h 4449429"/>
              <a:gd name="connsiteX834" fmla="*/ 18982931 w 18982931"/>
              <a:gd name="connsiteY834" fmla="*/ 4449429 h 4449429"/>
              <a:gd name="connsiteX835" fmla="*/ 11998023 w 18982931"/>
              <a:gd name="connsiteY835" fmla="*/ 4449429 h 4449429"/>
              <a:gd name="connsiteX836" fmla="*/ 11995198 w 18982931"/>
              <a:gd name="connsiteY836" fmla="*/ 4429646 h 4449429"/>
              <a:gd name="connsiteX837" fmla="*/ 11992726 w 18982931"/>
              <a:gd name="connsiteY837" fmla="*/ 4449425 h 4449429"/>
              <a:gd name="connsiteX838" fmla="*/ 8153658 w 18982931"/>
              <a:gd name="connsiteY838" fmla="*/ 4449425 h 4449429"/>
              <a:gd name="connsiteX839" fmla="*/ 8153658 w 18982931"/>
              <a:gd name="connsiteY839" fmla="*/ 4449429 h 4449429"/>
              <a:gd name="connsiteX840" fmla="*/ 6861227 w 18982931"/>
              <a:gd name="connsiteY840" fmla="*/ 4449429 h 4449429"/>
              <a:gd name="connsiteX841" fmla="*/ 6859697 w 18982931"/>
              <a:gd name="connsiteY841" fmla="*/ 4432598 h 4449429"/>
              <a:gd name="connsiteX842" fmla="*/ 6858292 w 18982931"/>
              <a:gd name="connsiteY842" fmla="*/ 4449425 h 4449429"/>
              <a:gd name="connsiteX843" fmla="*/ 7922 w 18982931"/>
              <a:gd name="connsiteY843" fmla="*/ 4440866 h 4449429"/>
              <a:gd name="connsiteX844" fmla="*/ 0 w 18982931"/>
              <a:gd name="connsiteY844" fmla="*/ 1181446 h 4449429"/>
              <a:gd name="connsiteX845" fmla="*/ 169756 w 18982931"/>
              <a:gd name="connsiteY845" fmla="*/ 979616 h 4449429"/>
              <a:gd name="connsiteX846" fmla="*/ 301466 w 18982931"/>
              <a:gd name="connsiteY846" fmla="*/ 971384 h 4449429"/>
              <a:gd name="connsiteX847" fmla="*/ 301466 w 18982931"/>
              <a:gd name="connsiteY847" fmla="*/ 909640 h 4449429"/>
              <a:gd name="connsiteX848" fmla="*/ 346746 w 18982931"/>
              <a:gd name="connsiteY848" fmla="*/ 810855 h 4449429"/>
              <a:gd name="connsiteX849" fmla="*/ 571541 w 18982931"/>
              <a:gd name="connsiteY849" fmla="*/ 799909 h 4449429"/>
              <a:gd name="connsiteX850" fmla="*/ 581356 w 18982931"/>
              <a:gd name="connsiteY850" fmla="*/ 963151 h 4449429"/>
              <a:gd name="connsiteX851" fmla="*/ 737766 w 18982931"/>
              <a:gd name="connsiteY851" fmla="*/ 963151 h 4449429"/>
              <a:gd name="connsiteX852" fmla="*/ 750116 w 18982931"/>
              <a:gd name="connsiteY852" fmla="*/ 1012543 h 4449429"/>
              <a:gd name="connsiteX853" fmla="*/ 778926 w 18982931"/>
              <a:gd name="connsiteY853" fmla="*/ 1016657 h 4449429"/>
              <a:gd name="connsiteX854" fmla="*/ 820087 w 18982931"/>
              <a:gd name="connsiteY854" fmla="*/ 1041353 h 4449429"/>
              <a:gd name="connsiteX855" fmla="*/ 820087 w 18982931"/>
              <a:gd name="connsiteY855" fmla="*/ 1119560 h 4449429"/>
              <a:gd name="connsiteX856" fmla="*/ 791276 w 18982931"/>
              <a:gd name="connsiteY856" fmla="*/ 1193648 h 4449429"/>
              <a:gd name="connsiteX857" fmla="*/ 791276 w 18982931"/>
              <a:gd name="connsiteY857" fmla="*/ 1580555 h 4449429"/>
              <a:gd name="connsiteX858" fmla="*/ 791276 w 18982931"/>
              <a:gd name="connsiteY858" fmla="*/ 1955112 h 4449429"/>
              <a:gd name="connsiteX859" fmla="*/ 840669 w 18982931"/>
              <a:gd name="connsiteY859" fmla="*/ 1950998 h 4449429"/>
              <a:gd name="connsiteX860" fmla="*/ 844783 w 18982931"/>
              <a:gd name="connsiteY860" fmla="*/ 1720500 h 4449429"/>
              <a:gd name="connsiteX861" fmla="*/ 873596 w 18982931"/>
              <a:gd name="connsiteY861" fmla="*/ 1597020 h 4449429"/>
              <a:gd name="connsiteX862" fmla="*/ 906526 w 18982931"/>
              <a:gd name="connsiteY862" fmla="*/ 1584670 h 4449429"/>
              <a:gd name="connsiteX863" fmla="*/ 1034120 w 18982931"/>
              <a:gd name="connsiteY863" fmla="*/ 1584670 h 4449429"/>
              <a:gd name="connsiteX864" fmla="*/ 1034120 w 18982931"/>
              <a:gd name="connsiteY864" fmla="*/ 1420028 h 4449429"/>
              <a:gd name="connsiteX865" fmla="*/ 1320382 w 18982931"/>
              <a:gd name="connsiteY865" fmla="*/ 1408806 h 4449429"/>
              <a:gd name="connsiteX866" fmla="*/ 1322242 w 18982931"/>
              <a:gd name="connsiteY866" fmla="*/ 1559973 h 4449429"/>
              <a:gd name="connsiteX867" fmla="*/ 1318126 w 18982931"/>
              <a:gd name="connsiteY867" fmla="*/ 1576437 h 4449429"/>
              <a:gd name="connsiteX868" fmla="*/ 1359290 w 18982931"/>
              <a:gd name="connsiteY868" fmla="*/ 1597020 h 4449429"/>
              <a:gd name="connsiteX869" fmla="*/ 1375751 w 18982931"/>
              <a:gd name="connsiteY869" fmla="*/ 1588787 h 4449429"/>
              <a:gd name="connsiteX870" fmla="*/ 1486884 w 18982931"/>
              <a:gd name="connsiteY870" fmla="*/ 1588787 h 4449429"/>
              <a:gd name="connsiteX871" fmla="*/ 1507466 w 18982931"/>
              <a:gd name="connsiteY871" fmla="*/ 2337905 h 4449429"/>
              <a:gd name="connsiteX872" fmla="*/ 1523929 w 18982931"/>
              <a:gd name="connsiteY872" fmla="*/ 2337905 h 4449429"/>
              <a:gd name="connsiteX873" fmla="*/ 1523929 w 18982931"/>
              <a:gd name="connsiteY873" fmla="*/ 2169146 h 4449429"/>
              <a:gd name="connsiteX874" fmla="*/ 1692685 w 18982931"/>
              <a:gd name="connsiteY874" fmla="*/ 2169146 h 4449429"/>
              <a:gd name="connsiteX875" fmla="*/ 1692685 w 18982931"/>
              <a:gd name="connsiteY875" fmla="*/ 2020968 h 4449429"/>
              <a:gd name="connsiteX876" fmla="*/ 1766772 w 18982931"/>
              <a:gd name="connsiteY876" fmla="*/ 1922183 h 4449429"/>
              <a:gd name="connsiteX877" fmla="*/ 1766772 w 18982931"/>
              <a:gd name="connsiteY877" fmla="*/ 1757542 h 4449429"/>
              <a:gd name="connsiteX878" fmla="*/ 1849095 w 18982931"/>
              <a:gd name="connsiteY878" fmla="*/ 1757542 h 4449429"/>
              <a:gd name="connsiteX879" fmla="*/ 1849095 w 18982931"/>
              <a:gd name="connsiteY879" fmla="*/ 2156799 h 4449429"/>
              <a:gd name="connsiteX880" fmla="*/ 1919070 w 18982931"/>
              <a:gd name="connsiteY880" fmla="*/ 2156799 h 4449429"/>
              <a:gd name="connsiteX881" fmla="*/ 1919070 w 18982931"/>
              <a:gd name="connsiteY881" fmla="*/ 1864559 h 4449429"/>
              <a:gd name="connsiteX882" fmla="*/ 1919070 w 18982931"/>
              <a:gd name="connsiteY882" fmla="*/ 695608 h 4449429"/>
              <a:gd name="connsiteX883" fmla="*/ 2005504 w 18982931"/>
              <a:gd name="connsiteY883" fmla="*/ 609173 h 4449429"/>
              <a:gd name="connsiteX884" fmla="*/ 2026085 w 18982931"/>
              <a:gd name="connsiteY884" fmla="*/ 605054 h 4449429"/>
              <a:gd name="connsiteX885" fmla="*/ 2100174 w 18982931"/>
              <a:gd name="connsiteY885" fmla="*/ 448645 h 4449429"/>
              <a:gd name="connsiteX886" fmla="*/ 2137215 w 18982931"/>
              <a:gd name="connsiteY886" fmla="*/ 407485 h 4449429"/>
              <a:gd name="connsiteX887" fmla="*/ 2194840 w 18982931"/>
              <a:gd name="connsiteY887" fmla="*/ 337515 h 4449429"/>
              <a:gd name="connsiteX888" fmla="*/ 2198958 w 18982931"/>
              <a:gd name="connsiteY888" fmla="*/ 292236 h 4449429"/>
              <a:gd name="connsiteX889" fmla="*/ 2240121 w 18982931"/>
              <a:gd name="connsiteY889" fmla="*/ 358093 h 4449429"/>
              <a:gd name="connsiteX890" fmla="*/ 2273047 w 18982931"/>
              <a:gd name="connsiteY890" fmla="*/ 444532 h 4449429"/>
              <a:gd name="connsiteX891" fmla="*/ 2330670 w 18982931"/>
              <a:gd name="connsiteY891" fmla="*/ 563894 h 4449429"/>
              <a:gd name="connsiteX892" fmla="*/ 2351248 w 18982931"/>
              <a:gd name="connsiteY892" fmla="*/ 613286 h 4449429"/>
              <a:gd name="connsiteX893" fmla="*/ 2429455 w 18982931"/>
              <a:gd name="connsiteY893" fmla="*/ 675029 h 4449429"/>
              <a:gd name="connsiteX894" fmla="*/ 2470614 w 18982931"/>
              <a:gd name="connsiteY894" fmla="*/ 757350 h 4449429"/>
              <a:gd name="connsiteX895" fmla="*/ 2470614 w 18982931"/>
              <a:gd name="connsiteY895" fmla="*/ 1086631 h 4449429"/>
              <a:gd name="connsiteX896" fmla="*/ 2470614 w 18982931"/>
              <a:gd name="connsiteY896" fmla="*/ 2008622 h 4449429"/>
              <a:gd name="connsiteX897" fmla="*/ 2487080 w 18982931"/>
              <a:gd name="connsiteY897" fmla="*/ 2053897 h 4449429"/>
              <a:gd name="connsiteX898" fmla="*/ 2499426 w 18982931"/>
              <a:gd name="connsiteY898" fmla="*/ 1897488 h 4449429"/>
              <a:gd name="connsiteX899" fmla="*/ 2602322 w 18982931"/>
              <a:gd name="connsiteY899" fmla="*/ 1798703 h 4449429"/>
              <a:gd name="connsiteX900" fmla="*/ 2836935 w 18982931"/>
              <a:gd name="connsiteY900" fmla="*/ 1798703 h 4449429"/>
              <a:gd name="connsiteX901" fmla="*/ 2836935 w 18982931"/>
              <a:gd name="connsiteY901" fmla="*/ 1860446 h 4449429"/>
              <a:gd name="connsiteX902" fmla="*/ 2836935 w 18982931"/>
              <a:gd name="connsiteY902" fmla="*/ 2263816 h 4449429"/>
              <a:gd name="connsiteX903" fmla="*/ 2845169 w 18982931"/>
              <a:gd name="connsiteY903" fmla="*/ 2304976 h 4449429"/>
              <a:gd name="connsiteX904" fmla="*/ 2861629 w 18982931"/>
              <a:gd name="connsiteY904" fmla="*/ 2300858 h 4449429"/>
              <a:gd name="connsiteX905" fmla="*/ 2861629 w 18982931"/>
              <a:gd name="connsiteY905" fmla="*/ 2247351 h 4449429"/>
              <a:gd name="connsiteX906" fmla="*/ 2869861 w 18982931"/>
              <a:gd name="connsiteY906" fmla="*/ 1996272 h 4449429"/>
              <a:gd name="connsiteX907" fmla="*/ 2923374 w 18982931"/>
              <a:gd name="connsiteY907" fmla="*/ 1967462 h 4449429"/>
              <a:gd name="connsiteX908" fmla="*/ 2939836 w 18982931"/>
              <a:gd name="connsiteY908" fmla="*/ 2300858 h 4449429"/>
              <a:gd name="connsiteX909" fmla="*/ 2956300 w 18982931"/>
              <a:gd name="connsiteY909" fmla="*/ 2300858 h 4449429"/>
              <a:gd name="connsiteX910" fmla="*/ 2989230 w 18982931"/>
              <a:gd name="connsiteY910" fmla="*/ 2111521 h 4449429"/>
              <a:gd name="connsiteX911" fmla="*/ 3018038 w 18982931"/>
              <a:gd name="connsiteY911" fmla="*/ 2058015 h 4449429"/>
              <a:gd name="connsiteX912" fmla="*/ 3034502 w 18982931"/>
              <a:gd name="connsiteY912" fmla="*/ 2123871 h 4449429"/>
              <a:gd name="connsiteX913" fmla="*/ 3038620 w 18982931"/>
              <a:gd name="connsiteY913" fmla="*/ 2132104 h 4449429"/>
              <a:gd name="connsiteX914" fmla="*/ 3088018 w 18982931"/>
              <a:gd name="connsiteY914" fmla="*/ 2140336 h 4449429"/>
              <a:gd name="connsiteX915" fmla="*/ 3095320 w 18982931"/>
              <a:gd name="connsiteY915" fmla="*/ 2275334 h 4449429"/>
              <a:gd name="connsiteX916" fmla="*/ 3162101 w 18982931"/>
              <a:gd name="connsiteY916" fmla="*/ 2275334 h 4449429"/>
              <a:gd name="connsiteX917" fmla="*/ 3162101 w 18982931"/>
              <a:gd name="connsiteY917" fmla="*/ 1580555 h 4449429"/>
              <a:gd name="connsiteX918" fmla="*/ 3162101 w 18982931"/>
              <a:gd name="connsiteY918" fmla="*/ 1531163 h 4449429"/>
              <a:gd name="connsiteX919" fmla="*/ 3199146 w 18982931"/>
              <a:gd name="connsiteY919" fmla="*/ 1498235 h 4449429"/>
              <a:gd name="connsiteX920" fmla="*/ 3281469 w 18982931"/>
              <a:gd name="connsiteY920" fmla="*/ 1498235 h 4449429"/>
              <a:gd name="connsiteX921" fmla="*/ 3281469 w 18982931"/>
              <a:gd name="connsiteY921" fmla="*/ 1325362 h 4449429"/>
              <a:gd name="connsiteX922" fmla="*/ 3343207 w 18982931"/>
              <a:gd name="connsiteY922" fmla="*/ 1263619 h 4449429"/>
              <a:gd name="connsiteX923" fmla="*/ 3544891 w 18982931"/>
              <a:gd name="connsiteY923" fmla="*/ 1263619 h 4449429"/>
              <a:gd name="connsiteX924" fmla="*/ 3544891 w 18982931"/>
              <a:gd name="connsiteY924" fmla="*/ 712071 h 4449429"/>
              <a:gd name="connsiteX925" fmla="*/ 3561357 w 18982931"/>
              <a:gd name="connsiteY925" fmla="*/ 555662 h 4449429"/>
              <a:gd name="connsiteX926" fmla="*/ 3606633 w 18982931"/>
              <a:gd name="connsiteY926" fmla="*/ 316933 h 4449429"/>
              <a:gd name="connsiteX927" fmla="*/ 3614865 w 18982931"/>
              <a:gd name="connsiteY927" fmla="*/ 279891 h 4449429"/>
              <a:gd name="connsiteX928" fmla="*/ 3676603 w 18982931"/>
              <a:gd name="connsiteY928" fmla="*/ 341628 h 4449429"/>
              <a:gd name="connsiteX929" fmla="*/ 3684835 w 18982931"/>
              <a:gd name="connsiteY929" fmla="*/ 386907 h 4449429"/>
              <a:gd name="connsiteX930" fmla="*/ 3742460 w 18982931"/>
              <a:gd name="connsiteY930" fmla="*/ 481574 h 4449429"/>
              <a:gd name="connsiteX931" fmla="*/ 3763042 w 18982931"/>
              <a:gd name="connsiteY931" fmla="*/ 703838 h 4449429"/>
              <a:gd name="connsiteX932" fmla="*/ 3763042 w 18982931"/>
              <a:gd name="connsiteY932" fmla="*/ 1144256 h 4449429"/>
              <a:gd name="connsiteX933" fmla="*/ 3771275 w 18982931"/>
              <a:gd name="connsiteY933" fmla="*/ 1181298 h 4449429"/>
              <a:gd name="connsiteX934" fmla="*/ 3775390 w 18982931"/>
              <a:gd name="connsiteY934" fmla="*/ 1115443 h 4449429"/>
              <a:gd name="connsiteX935" fmla="*/ 3923568 w 18982931"/>
              <a:gd name="connsiteY935" fmla="*/ 996079 h 4449429"/>
              <a:gd name="connsiteX936" fmla="*/ 3940029 w 18982931"/>
              <a:gd name="connsiteY936" fmla="*/ 1020776 h 4449429"/>
              <a:gd name="connsiteX937" fmla="*/ 3960611 w 18982931"/>
              <a:gd name="connsiteY937" fmla="*/ 1321244 h 4449429"/>
              <a:gd name="connsiteX938" fmla="*/ 3960611 w 18982931"/>
              <a:gd name="connsiteY938" fmla="*/ 1584670 h 4449429"/>
              <a:gd name="connsiteX939" fmla="*/ 3977076 w 18982931"/>
              <a:gd name="connsiteY939" fmla="*/ 1625830 h 4449429"/>
              <a:gd name="connsiteX940" fmla="*/ 4010007 w 18982931"/>
              <a:gd name="connsiteY940" fmla="*/ 1666990 h 4449429"/>
              <a:gd name="connsiteX941" fmla="*/ 4055279 w 18982931"/>
              <a:gd name="connsiteY941" fmla="*/ 1819286 h 4449429"/>
              <a:gd name="connsiteX942" fmla="*/ 4104670 w 18982931"/>
              <a:gd name="connsiteY942" fmla="*/ 1819286 h 4449429"/>
              <a:gd name="connsiteX943" fmla="*/ 4108788 w 18982931"/>
              <a:gd name="connsiteY943" fmla="*/ 1741079 h 4449429"/>
              <a:gd name="connsiteX944" fmla="*/ 4211689 w 18982931"/>
              <a:gd name="connsiteY944" fmla="*/ 1741079 h 4449429"/>
              <a:gd name="connsiteX945" fmla="*/ 4252847 w 18982931"/>
              <a:gd name="connsiteY945" fmla="*/ 1559973 h 4449429"/>
              <a:gd name="connsiteX946" fmla="*/ 4265197 w 18982931"/>
              <a:gd name="connsiteY946" fmla="*/ 1559973 h 4449429"/>
              <a:gd name="connsiteX947" fmla="*/ 4277546 w 18982931"/>
              <a:gd name="connsiteY947" fmla="*/ 1592900 h 4449429"/>
              <a:gd name="connsiteX948" fmla="*/ 4302239 w 18982931"/>
              <a:gd name="connsiteY948" fmla="*/ 1708150 h 4449429"/>
              <a:gd name="connsiteX949" fmla="*/ 4368100 w 18982931"/>
              <a:gd name="connsiteY949" fmla="*/ 1741079 h 4449429"/>
              <a:gd name="connsiteX950" fmla="*/ 4363984 w 18982931"/>
              <a:gd name="connsiteY950" fmla="*/ 1634062 h 4449429"/>
              <a:gd name="connsiteX951" fmla="*/ 4372218 w 18982931"/>
              <a:gd name="connsiteY951" fmla="*/ 839670 h 4449429"/>
              <a:gd name="connsiteX952" fmla="*/ 4442184 w 18982931"/>
              <a:gd name="connsiteY952" fmla="*/ 279891 h 4449429"/>
              <a:gd name="connsiteX953" fmla="*/ 4479230 w 18982931"/>
              <a:gd name="connsiteY953" fmla="*/ 234611 h 4449429"/>
              <a:gd name="connsiteX954" fmla="*/ 4520394 w 18982931"/>
              <a:gd name="connsiteY954" fmla="*/ 284004 h 4449429"/>
              <a:gd name="connsiteX955" fmla="*/ 4549200 w 18982931"/>
              <a:gd name="connsiteY955" fmla="*/ 440413 h 4449429"/>
              <a:gd name="connsiteX956" fmla="*/ 4680914 w 18982931"/>
              <a:gd name="connsiteY956" fmla="*/ 395140 h 4449429"/>
              <a:gd name="connsiteX957" fmla="*/ 4759121 w 18982931"/>
              <a:gd name="connsiteY957" fmla="*/ 460995 h 4449429"/>
              <a:gd name="connsiteX958" fmla="*/ 4771466 w 18982931"/>
              <a:gd name="connsiteY958" fmla="*/ 493924 h 4449429"/>
              <a:gd name="connsiteX959" fmla="*/ 4888657 w 18982931"/>
              <a:gd name="connsiteY959" fmla="*/ 747622 h 4449429"/>
              <a:gd name="connsiteX960" fmla="*/ 4888893 w 18982931"/>
              <a:gd name="connsiteY960" fmla="*/ 807315 h 4449429"/>
              <a:gd name="connsiteX961" fmla="*/ 4856617 w 18982931"/>
              <a:gd name="connsiteY961" fmla="*/ 807315 h 4449429"/>
              <a:gd name="connsiteX962" fmla="*/ 4856617 w 18982931"/>
              <a:gd name="connsiteY962" fmla="*/ 944475 h 4449429"/>
              <a:gd name="connsiteX963" fmla="*/ 4888332 w 18982931"/>
              <a:gd name="connsiteY963" fmla="*/ 944475 h 4449429"/>
              <a:gd name="connsiteX964" fmla="*/ 4888325 w 18982931"/>
              <a:gd name="connsiteY964" fmla="*/ 945600 h 4449429"/>
              <a:gd name="connsiteX965" fmla="*/ 4890835 w 18982931"/>
              <a:gd name="connsiteY965" fmla="*/ 1609365 h 4449429"/>
              <a:gd name="connsiteX966" fmla="*/ 4952574 w 18982931"/>
              <a:gd name="connsiteY966" fmla="*/ 1617597 h 4449429"/>
              <a:gd name="connsiteX967" fmla="*/ 4952574 w 18982931"/>
              <a:gd name="connsiteY967" fmla="*/ 1868678 h 4449429"/>
              <a:gd name="connsiteX968" fmla="*/ 4956691 w 18982931"/>
              <a:gd name="connsiteY968" fmla="*/ 1905720 h 4449429"/>
              <a:gd name="connsiteX969" fmla="*/ 4981387 w 18982931"/>
              <a:gd name="connsiteY969" fmla="*/ 1967462 h 4449429"/>
              <a:gd name="connsiteX970" fmla="*/ 4981387 w 18982931"/>
              <a:gd name="connsiteY970" fmla="*/ 2058015 h 4449429"/>
              <a:gd name="connsiteX971" fmla="*/ 5001966 w 18982931"/>
              <a:gd name="connsiteY971" fmla="*/ 2086824 h 4449429"/>
              <a:gd name="connsiteX972" fmla="*/ 5018429 w 18982931"/>
              <a:gd name="connsiteY972" fmla="*/ 2078592 h 4449429"/>
              <a:gd name="connsiteX973" fmla="*/ 5018429 w 18982931"/>
              <a:gd name="connsiteY973" fmla="*/ 1881023 h 4449429"/>
              <a:gd name="connsiteX974" fmla="*/ 5018429 w 18982931"/>
              <a:gd name="connsiteY974" fmla="*/ 1366522 h 4449429"/>
              <a:gd name="connsiteX975" fmla="*/ 5034894 w 18982931"/>
              <a:gd name="connsiteY975" fmla="*/ 864367 h 4449429"/>
              <a:gd name="connsiteX976" fmla="*/ 5067821 w 18982931"/>
              <a:gd name="connsiteY976" fmla="*/ 197569 h 4449429"/>
              <a:gd name="connsiteX977" fmla="*/ 5080173 w 18982931"/>
              <a:gd name="connsiteY977" fmla="*/ 102899 h 4449429"/>
              <a:gd name="connsiteX978" fmla="*/ 5216000 w 18982931"/>
              <a:gd name="connsiteY978" fmla="*/ 37042 h 4449429"/>
              <a:gd name="connsiteX979" fmla="*/ 5248927 w 18982931"/>
              <a:gd name="connsiteY979" fmla="*/ 69972 h 4449429"/>
              <a:gd name="connsiteX980" fmla="*/ 5372409 w 18982931"/>
              <a:gd name="connsiteY980" fmla="*/ 69972 h 4449429"/>
              <a:gd name="connsiteX981" fmla="*/ 5434151 w 18982931"/>
              <a:gd name="connsiteY981" fmla="*/ 131714 h 4449429"/>
              <a:gd name="connsiteX982" fmla="*/ 5434151 w 18982931"/>
              <a:gd name="connsiteY982" fmla="*/ 382788 h 4449429"/>
              <a:gd name="connsiteX983" fmla="*/ 5434151 w 18982931"/>
              <a:gd name="connsiteY983" fmla="*/ 683261 h 4449429"/>
              <a:gd name="connsiteX984" fmla="*/ 5545282 w 18982931"/>
              <a:gd name="connsiteY984" fmla="*/ 687375 h 4449429"/>
              <a:gd name="connsiteX985" fmla="*/ 5545282 w 18982931"/>
              <a:gd name="connsiteY985" fmla="*/ 1045471 h 4449429"/>
              <a:gd name="connsiteX986" fmla="*/ 5676994 w 18982931"/>
              <a:gd name="connsiteY986" fmla="*/ 1045471 h 4449429"/>
              <a:gd name="connsiteX987" fmla="*/ 5685227 w 18982931"/>
              <a:gd name="connsiteY987" fmla="*/ 1103096 h 4449429"/>
              <a:gd name="connsiteX988" fmla="*/ 5759314 w 18982931"/>
              <a:gd name="connsiteY988" fmla="*/ 1193648 h 4449429"/>
              <a:gd name="connsiteX989" fmla="*/ 5759314 w 18982931"/>
              <a:gd name="connsiteY989" fmla="*/ 1395331 h 4449429"/>
              <a:gd name="connsiteX990" fmla="*/ 5825171 w 18982931"/>
              <a:gd name="connsiteY990" fmla="*/ 1395331 h 4449429"/>
              <a:gd name="connsiteX991" fmla="*/ 5903378 w 18982931"/>
              <a:gd name="connsiteY991" fmla="*/ 1477653 h 4449429"/>
              <a:gd name="connsiteX992" fmla="*/ 5903378 w 18982931"/>
              <a:gd name="connsiteY992" fmla="*/ 1918070 h 4449429"/>
              <a:gd name="connsiteX993" fmla="*/ 5936306 w 18982931"/>
              <a:gd name="connsiteY993" fmla="*/ 1975695 h 4449429"/>
              <a:gd name="connsiteX994" fmla="*/ 5965115 w 18982931"/>
              <a:gd name="connsiteY994" fmla="*/ 1275969 h 4449429"/>
              <a:gd name="connsiteX995" fmla="*/ 5969235 w 18982931"/>
              <a:gd name="connsiteY995" fmla="*/ 1238922 h 4449429"/>
              <a:gd name="connsiteX996" fmla="*/ 6166804 w 18982931"/>
              <a:gd name="connsiteY996" fmla="*/ 1238922 h 4449429"/>
              <a:gd name="connsiteX997" fmla="*/ 6216196 w 18982931"/>
              <a:gd name="connsiteY997" fmla="*/ 1288315 h 4449429"/>
              <a:gd name="connsiteX998" fmla="*/ 6236774 w 18982931"/>
              <a:gd name="connsiteY998" fmla="*/ 1428261 h 4449429"/>
              <a:gd name="connsiteX999" fmla="*/ 6273821 w 18982931"/>
              <a:gd name="connsiteY999" fmla="*/ 1498235 h 4449429"/>
              <a:gd name="connsiteX1000" fmla="*/ 6273821 w 18982931"/>
              <a:gd name="connsiteY1000" fmla="*/ 2230888 h 4449429"/>
              <a:gd name="connsiteX1001" fmla="*/ 6277935 w 18982931"/>
              <a:gd name="connsiteY1001" fmla="*/ 2280280 h 4449429"/>
              <a:gd name="connsiteX1002" fmla="*/ 6319095 w 18982931"/>
              <a:gd name="connsiteY1002" fmla="*/ 2193841 h 4449429"/>
              <a:gd name="connsiteX1003" fmla="*/ 6364373 w 18982931"/>
              <a:gd name="connsiteY1003" fmla="*/ 2288513 h 4449429"/>
              <a:gd name="connsiteX1004" fmla="*/ 6389068 w 18982931"/>
              <a:gd name="connsiteY1004" fmla="*/ 2313208 h 4449429"/>
              <a:gd name="connsiteX1005" fmla="*/ 6541355 w 18982931"/>
              <a:gd name="connsiteY1005" fmla="*/ 2313208 h 4449429"/>
              <a:gd name="connsiteX1006" fmla="*/ 6541355 w 18982931"/>
              <a:gd name="connsiteY1006" fmla="*/ 2148567 h 4449429"/>
              <a:gd name="connsiteX1007" fmla="*/ 6660723 w 18982931"/>
              <a:gd name="connsiteY1007" fmla="*/ 2148567 h 4449429"/>
              <a:gd name="connsiteX1008" fmla="*/ 6660723 w 18982931"/>
              <a:gd name="connsiteY1008" fmla="*/ 2259698 h 4449429"/>
              <a:gd name="connsiteX1009" fmla="*/ 6705999 w 18982931"/>
              <a:gd name="connsiteY1009" fmla="*/ 2551938 h 4449429"/>
              <a:gd name="connsiteX1010" fmla="*/ 6714228 w 18982931"/>
              <a:gd name="connsiteY1010" fmla="*/ 2580748 h 4449429"/>
              <a:gd name="connsiteX1011" fmla="*/ 6722461 w 18982931"/>
              <a:gd name="connsiteY1011" fmla="*/ 2576634 h 4449429"/>
              <a:gd name="connsiteX1012" fmla="*/ 6751278 w 18982931"/>
              <a:gd name="connsiteY1012" fmla="*/ 2263816 h 4449429"/>
              <a:gd name="connsiteX1013" fmla="*/ 6800669 w 18982931"/>
              <a:gd name="connsiteY1013" fmla="*/ 2255583 h 4449429"/>
              <a:gd name="connsiteX1014" fmla="*/ 6837709 w 18982931"/>
              <a:gd name="connsiteY1014" fmla="*/ 2181496 h 4449429"/>
              <a:gd name="connsiteX1015" fmla="*/ 6841831 w 18982931"/>
              <a:gd name="connsiteY1015" fmla="*/ 2152681 h 4449429"/>
              <a:gd name="connsiteX1016" fmla="*/ 6845941 w 18982931"/>
              <a:gd name="connsiteY1016" fmla="*/ 2115639 h 4449429"/>
              <a:gd name="connsiteX1017" fmla="*/ 6857139 w 18982931"/>
              <a:gd name="connsiteY1017" fmla="*/ 2115639 h 4449429"/>
              <a:gd name="connsiteX1018" fmla="*/ 6899298 w 18982931"/>
              <a:gd name="connsiteY1018" fmla="*/ 2109470 h 4449429"/>
              <a:gd name="connsiteX1019" fmla="*/ 6922965 w 18982931"/>
              <a:gd name="connsiteY1019" fmla="*/ 2140339 h 4449429"/>
              <a:gd name="connsiteX1020" fmla="*/ 7009406 w 18982931"/>
              <a:gd name="connsiteY1020" fmla="*/ 2070365 h 4449429"/>
              <a:gd name="connsiteX1021" fmla="*/ 7145231 w 18982931"/>
              <a:gd name="connsiteY1021" fmla="*/ 2066247 h 4449429"/>
              <a:gd name="connsiteX1022" fmla="*/ 7145231 w 18982931"/>
              <a:gd name="connsiteY1022" fmla="*/ 1901605 h 4449429"/>
              <a:gd name="connsiteX1023" fmla="*/ 7145231 w 18982931"/>
              <a:gd name="connsiteY1023" fmla="*/ 1769896 h 4449429"/>
              <a:gd name="connsiteX1024" fmla="*/ 7215204 w 18982931"/>
              <a:gd name="connsiteY1024" fmla="*/ 1597024 h 4449429"/>
              <a:gd name="connsiteX1025" fmla="*/ 7285174 w 18982931"/>
              <a:gd name="connsiteY1025" fmla="*/ 1753433 h 4449429"/>
              <a:gd name="connsiteX1026" fmla="*/ 7297524 w 18982931"/>
              <a:gd name="connsiteY1026" fmla="*/ 2062134 h 4449429"/>
              <a:gd name="connsiteX1027" fmla="*/ 7367494 w 18982931"/>
              <a:gd name="connsiteY1027" fmla="*/ 2066247 h 4449429"/>
              <a:gd name="connsiteX1028" fmla="*/ 7371610 w 18982931"/>
              <a:gd name="connsiteY1028" fmla="*/ 2148567 h 4449429"/>
              <a:gd name="connsiteX1029" fmla="*/ 7462167 w 18982931"/>
              <a:gd name="connsiteY1029" fmla="*/ 2148567 h 4449429"/>
              <a:gd name="connsiteX1030" fmla="*/ 7462167 w 18982931"/>
              <a:gd name="connsiteY1030" fmla="*/ 2095061 h 4449429"/>
              <a:gd name="connsiteX1031" fmla="*/ 7462167 w 18982931"/>
              <a:gd name="connsiteY1031" fmla="*/ 1597024 h 4449429"/>
              <a:gd name="connsiteX1032" fmla="*/ 7482743 w 18982931"/>
              <a:gd name="connsiteY1032" fmla="*/ 1008430 h 4449429"/>
              <a:gd name="connsiteX1033" fmla="*/ 7495096 w 18982931"/>
              <a:gd name="connsiteY1033" fmla="*/ 921991 h 4449429"/>
              <a:gd name="connsiteX1034" fmla="*/ 7536254 w 18982931"/>
              <a:gd name="connsiteY1034" fmla="*/ 934341 h 4449429"/>
              <a:gd name="connsiteX1035" fmla="*/ 7577416 w 18982931"/>
              <a:gd name="connsiteY1035" fmla="*/ 563899 h 4449429"/>
              <a:gd name="connsiteX1036" fmla="*/ 7589759 w 18982931"/>
              <a:gd name="connsiteY1036" fmla="*/ 563899 h 4449429"/>
              <a:gd name="connsiteX1037" fmla="*/ 7639153 w 18982931"/>
              <a:gd name="connsiteY1037" fmla="*/ 975501 h 4449429"/>
              <a:gd name="connsiteX1038" fmla="*/ 7655614 w 18982931"/>
              <a:gd name="connsiteY1038" fmla="*/ 926109 h 4449429"/>
              <a:gd name="connsiteX1039" fmla="*/ 7667968 w 18982931"/>
              <a:gd name="connsiteY1039" fmla="*/ 926109 h 4449429"/>
              <a:gd name="connsiteX1040" fmla="*/ 7676196 w 18982931"/>
              <a:gd name="connsiteY1040" fmla="*/ 1037243 h 4449429"/>
              <a:gd name="connsiteX1041" fmla="*/ 7676196 w 18982931"/>
              <a:gd name="connsiteY1041" fmla="*/ 2049787 h 4449429"/>
              <a:gd name="connsiteX1042" fmla="*/ 7705009 w 18982931"/>
              <a:gd name="connsiteY1042" fmla="*/ 2267935 h 4449429"/>
              <a:gd name="connsiteX1043" fmla="*/ 7750287 w 18982931"/>
              <a:gd name="connsiteY1043" fmla="*/ 2469622 h 4449429"/>
              <a:gd name="connsiteX1044" fmla="*/ 7849072 w 18982931"/>
              <a:gd name="connsiteY1044" fmla="*/ 2469622 h 4449429"/>
              <a:gd name="connsiteX1045" fmla="*/ 7849072 w 18982931"/>
              <a:gd name="connsiteY1045" fmla="*/ 2284398 h 4449429"/>
              <a:gd name="connsiteX1046" fmla="*/ 7919042 w 18982931"/>
              <a:gd name="connsiteY1046" fmla="*/ 2284398 h 4449429"/>
              <a:gd name="connsiteX1047" fmla="*/ 7919042 w 18982931"/>
              <a:gd name="connsiteY1047" fmla="*/ 2473736 h 4449429"/>
              <a:gd name="connsiteX1048" fmla="*/ 8108380 w 18982931"/>
              <a:gd name="connsiteY1048" fmla="*/ 2473736 h 4449429"/>
              <a:gd name="connsiteX1049" fmla="*/ 8142338 w 18982931"/>
              <a:gd name="connsiteY1049" fmla="*/ 2481454 h 4449429"/>
              <a:gd name="connsiteX1050" fmla="*/ 8144242 w 18982931"/>
              <a:gd name="connsiteY1050" fmla="*/ 2485067 h 4449429"/>
              <a:gd name="connsiteX1051" fmla="*/ 8144242 w 18982931"/>
              <a:gd name="connsiteY1051" fmla="*/ 1280084 h 4449429"/>
              <a:gd name="connsiteX1052" fmla="*/ 8189518 w 18982931"/>
              <a:gd name="connsiteY1052" fmla="*/ 1115443 h 4449429"/>
              <a:gd name="connsiteX1053" fmla="*/ 8230679 w 18982931"/>
              <a:gd name="connsiteY1053" fmla="*/ 1090746 h 4449429"/>
              <a:gd name="connsiteX1054" fmla="*/ 8477642 w 18982931"/>
              <a:gd name="connsiteY1054" fmla="*/ 1090746 h 4449429"/>
              <a:gd name="connsiteX1055" fmla="*/ 8518799 w 18982931"/>
              <a:gd name="connsiteY1055" fmla="*/ 1111328 h 4449429"/>
              <a:gd name="connsiteX1056" fmla="*/ 8568194 w 18982931"/>
              <a:gd name="connsiteY1056" fmla="*/ 1288315 h 4449429"/>
              <a:gd name="connsiteX1057" fmla="*/ 8572304 w 18982931"/>
              <a:gd name="connsiteY1057" fmla="*/ 2152681 h 4449429"/>
              <a:gd name="connsiteX1058" fmla="*/ 8572304 w 18982931"/>
              <a:gd name="connsiteY1058" fmla="*/ 2222656 h 4449429"/>
              <a:gd name="connsiteX1059" fmla="*/ 8827499 w 18982931"/>
              <a:gd name="connsiteY1059" fmla="*/ 2222656 h 4449429"/>
              <a:gd name="connsiteX1060" fmla="*/ 8827499 w 18982931"/>
              <a:gd name="connsiteY1060" fmla="*/ 2053897 h 4449429"/>
              <a:gd name="connsiteX1061" fmla="*/ 8827499 w 18982931"/>
              <a:gd name="connsiteY1061" fmla="*/ 1996272 h 4449429"/>
              <a:gd name="connsiteX1062" fmla="*/ 8926285 w 18982931"/>
              <a:gd name="connsiteY1062" fmla="*/ 1876910 h 4449429"/>
              <a:gd name="connsiteX1063" fmla="*/ 8926285 w 18982931"/>
              <a:gd name="connsiteY1063" fmla="*/ 1757542 h 4449429"/>
              <a:gd name="connsiteX1064" fmla="*/ 8926285 w 18982931"/>
              <a:gd name="connsiteY1064" fmla="*/ 1527045 h 4449429"/>
              <a:gd name="connsiteX1065" fmla="*/ 8950980 w 18982931"/>
              <a:gd name="connsiteY1065" fmla="*/ 1432378 h 4449429"/>
              <a:gd name="connsiteX1066" fmla="*/ 8950980 w 18982931"/>
              <a:gd name="connsiteY1066" fmla="*/ 1424146 h 4449429"/>
              <a:gd name="connsiteX1067" fmla="*/ 8983911 w 18982931"/>
              <a:gd name="connsiteY1067" fmla="*/ 1107210 h 4449429"/>
              <a:gd name="connsiteX1068" fmla="*/ 8992140 w 18982931"/>
              <a:gd name="connsiteY1068" fmla="*/ 1049586 h 4449429"/>
              <a:gd name="connsiteX1069" fmla="*/ 9012723 w 18982931"/>
              <a:gd name="connsiteY1069" fmla="*/ 1049586 h 4449429"/>
              <a:gd name="connsiteX1070" fmla="*/ 9049767 w 18982931"/>
              <a:gd name="connsiteY1070" fmla="*/ 1325362 h 4449429"/>
              <a:gd name="connsiteX1071" fmla="*/ 9115624 w 18982931"/>
              <a:gd name="connsiteY1071" fmla="*/ 1329476 h 4449429"/>
              <a:gd name="connsiteX1072" fmla="*/ 9165014 w 18982931"/>
              <a:gd name="connsiteY1072" fmla="*/ 1436493 h 4449429"/>
              <a:gd name="connsiteX1073" fmla="*/ 9181479 w 18982931"/>
              <a:gd name="connsiteY1073" fmla="*/ 1494116 h 4449429"/>
              <a:gd name="connsiteX1074" fmla="*/ 9181479 w 18982931"/>
              <a:gd name="connsiteY1074" fmla="*/ 1823399 h 4449429"/>
              <a:gd name="connsiteX1075" fmla="*/ 9181479 w 18982931"/>
              <a:gd name="connsiteY1075" fmla="*/ 1881023 h 4449429"/>
              <a:gd name="connsiteX1076" fmla="*/ 9280267 w 18982931"/>
              <a:gd name="connsiteY1076" fmla="*/ 1881023 h 4449429"/>
              <a:gd name="connsiteX1077" fmla="*/ 9280267 w 18982931"/>
              <a:gd name="connsiteY1077" fmla="*/ 1815166 h 4449429"/>
              <a:gd name="connsiteX1078" fmla="*/ 9280267 w 18982931"/>
              <a:gd name="connsiteY1078" fmla="*/ 304587 h 4449429"/>
              <a:gd name="connsiteX1079" fmla="*/ 9346122 w 18982931"/>
              <a:gd name="connsiteY1079" fmla="*/ 238731 h 4449429"/>
              <a:gd name="connsiteX1080" fmla="*/ 9453137 w 18982931"/>
              <a:gd name="connsiteY1080" fmla="*/ 341628 h 4449429"/>
              <a:gd name="connsiteX1081" fmla="*/ 9453137 w 18982931"/>
              <a:gd name="connsiteY1081" fmla="*/ 1815166 h 4449429"/>
              <a:gd name="connsiteX1082" fmla="*/ 9453137 w 18982931"/>
              <a:gd name="connsiteY1082" fmla="*/ 1876910 h 4449429"/>
              <a:gd name="connsiteX1083" fmla="*/ 9551919 w 18982931"/>
              <a:gd name="connsiteY1083" fmla="*/ 1876910 h 4449429"/>
              <a:gd name="connsiteX1084" fmla="*/ 9551919 w 18982931"/>
              <a:gd name="connsiteY1084" fmla="*/ 1724614 h 4449429"/>
              <a:gd name="connsiteX1085" fmla="*/ 9551919 w 18982931"/>
              <a:gd name="connsiteY1085" fmla="*/ 1481771 h 4449429"/>
              <a:gd name="connsiteX1086" fmla="*/ 9597198 w 18982931"/>
              <a:gd name="connsiteY1086" fmla="*/ 1374754 h 4449429"/>
              <a:gd name="connsiteX1087" fmla="*/ 9613662 w 18982931"/>
              <a:gd name="connsiteY1087" fmla="*/ 1325362 h 4449429"/>
              <a:gd name="connsiteX1088" fmla="*/ 9683632 w 18982931"/>
              <a:gd name="connsiteY1088" fmla="*/ 1325362 h 4449429"/>
              <a:gd name="connsiteX1089" fmla="*/ 9683632 w 18982931"/>
              <a:gd name="connsiteY1089" fmla="*/ 1522931 h 4449429"/>
              <a:gd name="connsiteX1090" fmla="*/ 9819464 w 18982931"/>
              <a:gd name="connsiteY1090" fmla="*/ 1522931 h 4449429"/>
              <a:gd name="connsiteX1091" fmla="*/ 9819464 w 18982931"/>
              <a:gd name="connsiteY1091" fmla="*/ 1720501 h 4449429"/>
              <a:gd name="connsiteX1092" fmla="*/ 9819464 w 18982931"/>
              <a:gd name="connsiteY1092" fmla="*/ 1835749 h 4449429"/>
              <a:gd name="connsiteX1093" fmla="*/ 9868856 w 18982931"/>
              <a:gd name="connsiteY1093" fmla="*/ 1885142 h 4449429"/>
              <a:gd name="connsiteX1094" fmla="*/ 9922361 w 18982931"/>
              <a:gd name="connsiteY1094" fmla="*/ 1938648 h 4449429"/>
              <a:gd name="connsiteX1095" fmla="*/ 9922361 w 18982931"/>
              <a:gd name="connsiteY1095" fmla="*/ 2226770 h 4449429"/>
              <a:gd name="connsiteX1096" fmla="*/ 10189906 w 18982931"/>
              <a:gd name="connsiteY1096" fmla="*/ 2226770 h 4449429"/>
              <a:gd name="connsiteX1097" fmla="*/ 10189906 w 18982931"/>
              <a:gd name="connsiteY1097" fmla="*/ 1864559 h 4449429"/>
              <a:gd name="connsiteX1098" fmla="*/ 10251644 w 18982931"/>
              <a:gd name="connsiteY1098" fmla="*/ 1852213 h 4449429"/>
              <a:gd name="connsiteX1099" fmla="*/ 10251644 w 18982931"/>
              <a:gd name="connsiteY1099" fmla="*/ 1465306 h 4449429"/>
              <a:gd name="connsiteX1100" fmla="*/ 10198137 w 18982931"/>
              <a:gd name="connsiteY1100" fmla="*/ 1461188 h 4449429"/>
              <a:gd name="connsiteX1101" fmla="*/ 10198137 w 18982931"/>
              <a:gd name="connsiteY1101" fmla="*/ 1317129 h 4449429"/>
              <a:gd name="connsiteX1102" fmla="*/ 10572694 w 18982931"/>
              <a:gd name="connsiteY1102" fmla="*/ 1317129 h 4449429"/>
              <a:gd name="connsiteX1103" fmla="*/ 10572694 w 18982931"/>
              <a:gd name="connsiteY1103" fmla="*/ 2140336 h 4449429"/>
              <a:gd name="connsiteX1104" fmla="*/ 10642669 w 18982931"/>
              <a:gd name="connsiteY1104" fmla="*/ 2144449 h 4449429"/>
              <a:gd name="connsiteX1105" fmla="*/ 10642669 w 18982931"/>
              <a:gd name="connsiteY1105" fmla="*/ 2477849 h 4449429"/>
              <a:gd name="connsiteX1106" fmla="*/ 10885512 w 18982931"/>
              <a:gd name="connsiteY1106" fmla="*/ 2477849 h 4449429"/>
              <a:gd name="connsiteX1107" fmla="*/ 10885512 w 18982931"/>
              <a:gd name="connsiteY1107" fmla="*/ 2292626 h 4449429"/>
              <a:gd name="connsiteX1108" fmla="*/ 10959601 w 18982931"/>
              <a:gd name="connsiteY1108" fmla="*/ 2292626 h 4449429"/>
              <a:gd name="connsiteX1109" fmla="*/ 10959601 w 18982931"/>
              <a:gd name="connsiteY1109" fmla="*/ 2477849 h 4449429"/>
              <a:gd name="connsiteX1110" fmla="*/ 11066618 w 18982931"/>
              <a:gd name="connsiteY1110" fmla="*/ 2477849 h 4449429"/>
              <a:gd name="connsiteX1111" fmla="*/ 11107778 w 18982931"/>
              <a:gd name="connsiteY1111" fmla="*/ 2284395 h 4449429"/>
              <a:gd name="connsiteX1112" fmla="*/ 11136593 w 18982931"/>
              <a:gd name="connsiteY1112" fmla="*/ 2053897 h 4449429"/>
              <a:gd name="connsiteX1113" fmla="*/ 11136593 w 18982931"/>
              <a:gd name="connsiteY1113" fmla="*/ 1061936 h 4449429"/>
              <a:gd name="connsiteX1114" fmla="*/ 11148938 w 18982931"/>
              <a:gd name="connsiteY1114" fmla="*/ 938454 h 4449429"/>
              <a:gd name="connsiteX1115" fmla="*/ 11161288 w 18982931"/>
              <a:gd name="connsiteY1115" fmla="*/ 938454 h 4449429"/>
              <a:gd name="connsiteX1116" fmla="*/ 11177753 w 18982931"/>
              <a:gd name="connsiteY1116" fmla="*/ 983729 h 4449429"/>
              <a:gd name="connsiteX1117" fmla="*/ 11231258 w 18982931"/>
              <a:gd name="connsiteY1117" fmla="*/ 572126 h 4449429"/>
              <a:gd name="connsiteX1118" fmla="*/ 11243610 w 18982931"/>
              <a:gd name="connsiteY1118" fmla="*/ 572126 h 4449429"/>
              <a:gd name="connsiteX1119" fmla="*/ 11284770 w 18982931"/>
              <a:gd name="connsiteY1119" fmla="*/ 946687 h 4449429"/>
              <a:gd name="connsiteX1120" fmla="*/ 11325929 w 18982931"/>
              <a:gd name="connsiteY1120" fmla="*/ 934337 h 4449429"/>
              <a:gd name="connsiteX1121" fmla="*/ 11342394 w 18982931"/>
              <a:gd name="connsiteY1121" fmla="*/ 1061936 h 4449429"/>
              <a:gd name="connsiteX1122" fmla="*/ 11342394 w 18982931"/>
              <a:gd name="connsiteY1122" fmla="*/ 1300666 h 4449429"/>
              <a:gd name="connsiteX1123" fmla="*/ 11358857 w 18982931"/>
              <a:gd name="connsiteY1123" fmla="*/ 2132104 h 4449429"/>
              <a:gd name="connsiteX1124" fmla="*/ 11362976 w 18982931"/>
              <a:gd name="connsiteY1124" fmla="*/ 2165031 h 4449429"/>
              <a:gd name="connsiteX1125" fmla="*/ 11453524 w 18982931"/>
              <a:gd name="connsiteY1125" fmla="*/ 2165031 h 4449429"/>
              <a:gd name="connsiteX1126" fmla="*/ 11457643 w 18982931"/>
              <a:gd name="connsiteY1126" fmla="*/ 2082711 h 4449429"/>
              <a:gd name="connsiteX1127" fmla="*/ 11535845 w 18982931"/>
              <a:gd name="connsiteY1127" fmla="*/ 2078592 h 4449429"/>
              <a:gd name="connsiteX1128" fmla="*/ 11535845 w 18982931"/>
              <a:gd name="connsiteY1128" fmla="*/ 2004505 h 4449429"/>
              <a:gd name="connsiteX1129" fmla="*/ 11548195 w 18982931"/>
              <a:gd name="connsiteY1129" fmla="*/ 1736964 h 4449429"/>
              <a:gd name="connsiteX1130" fmla="*/ 11609938 w 18982931"/>
              <a:gd name="connsiteY1130" fmla="*/ 1609365 h 4449429"/>
              <a:gd name="connsiteX1131" fmla="*/ 11688140 w 18982931"/>
              <a:gd name="connsiteY1131" fmla="*/ 1765774 h 4449429"/>
              <a:gd name="connsiteX1132" fmla="*/ 11688140 w 18982931"/>
              <a:gd name="connsiteY1132" fmla="*/ 2082711 h 4449429"/>
              <a:gd name="connsiteX1133" fmla="*/ 11910406 w 18982931"/>
              <a:gd name="connsiteY1133" fmla="*/ 2148567 h 4449429"/>
              <a:gd name="connsiteX1134" fmla="*/ 11988608 w 18982931"/>
              <a:gd name="connsiteY1134" fmla="*/ 2119754 h 4449429"/>
              <a:gd name="connsiteX1135" fmla="*/ 11991181 w 18982931"/>
              <a:gd name="connsiteY1135" fmla="*/ 2153197 h 4449429"/>
              <a:gd name="connsiteX1136" fmla="*/ 11993908 w 18982931"/>
              <a:gd name="connsiteY1136" fmla="*/ 2158900 h 4449429"/>
              <a:gd name="connsiteX1137" fmla="*/ 11993908 w 18982931"/>
              <a:gd name="connsiteY1137" fmla="*/ 2156799 h 4449429"/>
              <a:gd name="connsiteX1138" fmla="*/ 11998023 w 18982931"/>
              <a:gd name="connsiteY1138" fmla="*/ 2115639 h 4449429"/>
              <a:gd name="connsiteX1139" fmla="*/ 12010373 w 18982931"/>
              <a:gd name="connsiteY1139" fmla="*/ 2115639 h 4449429"/>
              <a:gd name="connsiteX1140" fmla="*/ 12014490 w 18982931"/>
              <a:gd name="connsiteY1140" fmla="*/ 2185614 h 4449429"/>
              <a:gd name="connsiteX1141" fmla="*/ 12055650 w 18982931"/>
              <a:gd name="connsiteY1141" fmla="*/ 2259703 h 4449429"/>
              <a:gd name="connsiteX1142" fmla="*/ 12109157 w 18982931"/>
              <a:gd name="connsiteY1142" fmla="*/ 2267933 h 4449429"/>
              <a:gd name="connsiteX1143" fmla="*/ 12137972 w 18982931"/>
              <a:gd name="connsiteY1143" fmla="*/ 2580753 h 4449429"/>
              <a:gd name="connsiteX1144" fmla="*/ 12150317 w 18982931"/>
              <a:gd name="connsiteY1144" fmla="*/ 2580753 h 4449429"/>
              <a:gd name="connsiteX1145" fmla="*/ 12179132 w 18982931"/>
              <a:gd name="connsiteY1145" fmla="*/ 2411992 h 4449429"/>
              <a:gd name="connsiteX1146" fmla="*/ 12207942 w 18982931"/>
              <a:gd name="connsiteY1146" fmla="*/ 2160917 h 4449429"/>
              <a:gd name="connsiteX1147" fmla="*/ 12216174 w 18982931"/>
              <a:gd name="connsiteY1147" fmla="*/ 2152686 h 4449429"/>
              <a:gd name="connsiteX1148" fmla="*/ 12331423 w 18982931"/>
              <a:gd name="connsiteY1148" fmla="*/ 2152686 h 4449429"/>
              <a:gd name="connsiteX1149" fmla="*/ 12331423 w 18982931"/>
              <a:gd name="connsiteY1149" fmla="*/ 2317327 h 4449429"/>
              <a:gd name="connsiteX1150" fmla="*/ 12496064 w 18982931"/>
              <a:gd name="connsiteY1150" fmla="*/ 2313208 h 4449429"/>
              <a:gd name="connsiteX1151" fmla="*/ 12557802 w 18982931"/>
              <a:gd name="connsiteY1151" fmla="*/ 2210310 h 4449429"/>
              <a:gd name="connsiteX1152" fmla="*/ 12566034 w 18982931"/>
              <a:gd name="connsiteY1152" fmla="*/ 2206191 h 4449429"/>
              <a:gd name="connsiteX1153" fmla="*/ 12598962 w 18982931"/>
              <a:gd name="connsiteY1153" fmla="*/ 2267933 h 4449429"/>
              <a:gd name="connsiteX1154" fmla="*/ 12607194 w 18982931"/>
              <a:gd name="connsiteY1154" fmla="*/ 2263816 h 4449429"/>
              <a:gd name="connsiteX1155" fmla="*/ 12607194 w 18982931"/>
              <a:gd name="connsiteY1155" fmla="*/ 1461193 h 4449429"/>
              <a:gd name="connsiteX1156" fmla="*/ 12677169 w 18982931"/>
              <a:gd name="connsiteY1156" fmla="*/ 1230695 h 4449429"/>
              <a:gd name="connsiteX1157" fmla="*/ 12920017 w 18982931"/>
              <a:gd name="connsiteY1157" fmla="*/ 1230695 h 4449429"/>
              <a:gd name="connsiteX1158" fmla="*/ 12948827 w 18982931"/>
              <a:gd name="connsiteY1158" fmla="*/ 1490003 h 4449429"/>
              <a:gd name="connsiteX1159" fmla="*/ 12948827 w 18982931"/>
              <a:gd name="connsiteY1159" fmla="*/ 1909838 h 4449429"/>
              <a:gd name="connsiteX1160" fmla="*/ 12948827 w 18982931"/>
              <a:gd name="connsiteY1160" fmla="*/ 1975695 h 4449429"/>
              <a:gd name="connsiteX1161" fmla="*/ 12969405 w 18982931"/>
              <a:gd name="connsiteY1161" fmla="*/ 1979812 h 4449429"/>
              <a:gd name="connsiteX1162" fmla="*/ 12989987 w 18982931"/>
              <a:gd name="connsiteY1162" fmla="*/ 1913955 h 4449429"/>
              <a:gd name="connsiteX1163" fmla="*/ 12989987 w 18982931"/>
              <a:gd name="connsiteY1163" fmla="*/ 1469425 h 4449429"/>
              <a:gd name="connsiteX1164" fmla="*/ 13064076 w 18982931"/>
              <a:gd name="connsiteY1164" fmla="*/ 1395336 h 4449429"/>
              <a:gd name="connsiteX1165" fmla="*/ 13146396 w 18982931"/>
              <a:gd name="connsiteY1165" fmla="*/ 1395336 h 4449429"/>
              <a:gd name="connsiteX1166" fmla="*/ 13146396 w 18982931"/>
              <a:gd name="connsiteY1166" fmla="*/ 1111328 h 4449429"/>
              <a:gd name="connsiteX1167" fmla="*/ 13216366 w 18982931"/>
              <a:gd name="connsiteY1167" fmla="*/ 1103096 h 4449429"/>
              <a:gd name="connsiteX1168" fmla="*/ 13228716 w 18982931"/>
              <a:gd name="connsiteY1168" fmla="*/ 1041358 h 4449429"/>
              <a:gd name="connsiteX1169" fmla="*/ 13368662 w 18982931"/>
              <a:gd name="connsiteY1169" fmla="*/ 1041358 h 4449429"/>
              <a:gd name="connsiteX1170" fmla="*/ 13368662 w 18982931"/>
              <a:gd name="connsiteY1170" fmla="*/ 687379 h 4449429"/>
              <a:gd name="connsiteX1171" fmla="*/ 13483911 w 18982931"/>
              <a:gd name="connsiteY1171" fmla="*/ 687379 h 4449429"/>
              <a:gd name="connsiteX1172" fmla="*/ 13483911 w 18982931"/>
              <a:gd name="connsiteY1172" fmla="*/ 617404 h 4449429"/>
              <a:gd name="connsiteX1173" fmla="*/ 13483911 w 18982931"/>
              <a:gd name="connsiteY1173" fmla="*/ 131714 h 4449429"/>
              <a:gd name="connsiteX1174" fmla="*/ 13541534 w 18982931"/>
              <a:gd name="connsiteY1174" fmla="*/ 74089 h 4449429"/>
              <a:gd name="connsiteX1175" fmla="*/ 13685593 w 18982931"/>
              <a:gd name="connsiteY1175" fmla="*/ 74089 h 4449429"/>
              <a:gd name="connsiteX1176" fmla="*/ 13730872 w 18982931"/>
              <a:gd name="connsiteY1176" fmla="*/ 49392 h 4449429"/>
              <a:gd name="connsiteX1177" fmla="*/ 13739104 w 18982931"/>
              <a:gd name="connsiteY1177" fmla="*/ 0 h 4449429"/>
              <a:gd name="connsiteX0" fmla="*/ 16404499 w 18982931"/>
              <a:gd name="connsiteY0" fmla="*/ 4309270 h 4449429"/>
              <a:gd name="connsiteX1" fmla="*/ 16404499 w 18982931"/>
              <a:gd name="connsiteY1" fmla="*/ 4366104 h 4449429"/>
              <a:gd name="connsiteX2" fmla="*/ 16461332 w 18982931"/>
              <a:gd name="connsiteY2" fmla="*/ 4366104 h 4449429"/>
              <a:gd name="connsiteX3" fmla="*/ 16461332 w 18982931"/>
              <a:gd name="connsiteY3" fmla="*/ 4309270 h 4449429"/>
              <a:gd name="connsiteX4" fmla="*/ 16404499 w 18982931"/>
              <a:gd name="connsiteY4" fmla="*/ 4309270 h 4449429"/>
              <a:gd name="connsiteX5" fmla="*/ 16292444 w 18982931"/>
              <a:gd name="connsiteY5" fmla="*/ 4309270 h 4449429"/>
              <a:gd name="connsiteX6" fmla="*/ 16292444 w 18982931"/>
              <a:gd name="connsiteY6" fmla="*/ 4366104 h 4449429"/>
              <a:gd name="connsiteX7" fmla="*/ 16349278 w 18982931"/>
              <a:gd name="connsiteY7" fmla="*/ 4366104 h 4449429"/>
              <a:gd name="connsiteX8" fmla="*/ 16349278 w 18982931"/>
              <a:gd name="connsiteY8" fmla="*/ 4309270 h 4449429"/>
              <a:gd name="connsiteX9" fmla="*/ 16292444 w 18982931"/>
              <a:gd name="connsiteY9" fmla="*/ 4309270 h 4449429"/>
              <a:gd name="connsiteX10" fmla="*/ 16180390 w 18982931"/>
              <a:gd name="connsiteY10" fmla="*/ 4309270 h 4449429"/>
              <a:gd name="connsiteX11" fmla="*/ 16180390 w 18982931"/>
              <a:gd name="connsiteY11" fmla="*/ 4366104 h 4449429"/>
              <a:gd name="connsiteX12" fmla="*/ 16237224 w 18982931"/>
              <a:gd name="connsiteY12" fmla="*/ 4366104 h 4449429"/>
              <a:gd name="connsiteX13" fmla="*/ 16237224 w 18982931"/>
              <a:gd name="connsiteY13" fmla="*/ 4309270 h 4449429"/>
              <a:gd name="connsiteX14" fmla="*/ 16180390 w 18982931"/>
              <a:gd name="connsiteY14" fmla="*/ 4309270 h 4449429"/>
              <a:gd name="connsiteX15" fmla="*/ 2813944 w 18982931"/>
              <a:gd name="connsiteY15" fmla="*/ 4309269 h 4449429"/>
              <a:gd name="connsiteX16" fmla="*/ 2813944 w 18982931"/>
              <a:gd name="connsiteY16" fmla="*/ 4366102 h 4449429"/>
              <a:gd name="connsiteX17" fmla="*/ 2870780 w 18982931"/>
              <a:gd name="connsiteY17" fmla="*/ 4366102 h 4449429"/>
              <a:gd name="connsiteX18" fmla="*/ 2870780 w 18982931"/>
              <a:gd name="connsiteY18" fmla="*/ 4309269 h 4449429"/>
              <a:gd name="connsiteX19" fmla="*/ 2813944 w 18982931"/>
              <a:gd name="connsiteY19" fmla="*/ 4309269 h 4449429"/>
              <a:gd name="connsiteX20" fmla="*/ 2701890 w 18982931"/>
              <a:gd name="connsiteY20" fmla="*/ 4309269 h 4449429"/>
              <a:gd name="connsiteX21" fmla="*/ 2701890 w 18982931"/>
              <a:gd name="connsiteY21" fmla="*/ 4366102 h 4449429"/>
              <a:gd name="connsiteX22" fmla="*/ 2758723 w 18982931"/>
              <a:gd name="connsiteY22" fmla="*/ 4366102 h 4449429"/>
              <a:gd name="connsiteX23" fmla="*/ 2758723 w 18982931"/>
              <a:gd name="connsiteY23" fmla="*/ 4309269 h 4449429"/>
              <a:gd name="connsiteX24" fmla="*/ 2701890 w 18982931"/>
              <a:gd name="connsiteY24" fmla="*/ 4309269 h 4449429"/>
              <a:gd name="connsiteX25" fmla="*/ 2589843 w 18982931"/>
              <a:gd name="connsiteY25" fmla="*/ 4309269 h 4449429"/>
              <a:gd name="connsiteX26" fmla="*/ 2589843 w 18982931"/>
              <a:gd name="connsiteY26" fmla="*/ 4366102 h 4449429"/>
              <a:gd name="connsiteX27" fmla="*/ 2646669 w 18982931"/>
              <a:gd name="connsiteY27" fmla="*/ 4366102 h 4449429"/>
              <a:gd name="connsiteX28" fmla="*/ 2646669 w 18982931"/>
              <a:gd name="connsiteY28" fmla="*/ 4309269 h 4449429"/>
              <a:gd name="connsiteX29" fmla="*/ 2589843 w 18982931"/>
              <a:gd name="connsiteY29" fmla="*/ 4309269 h 4449429"/>
              <a:gd name="connsiteX30" fmla="*/ 16404499 w 18982931"/>
              <a:gd name="connsiteY30" fmla="*/ 4163982 h 4449429"/>
              <a:gd name="connsiteX31" fmla="*/ 16404499 w 18982931"/>
              <a:gd name="connsiteY31" fmla="*/ 4220816 h 4449429"/>
              <a:gd name="connsiteX32" fmla="*/ 16461332 w 18982931"/>
              <a:gd name="connsiteY32" fmla="*/ 4220816 h 4449429"/>
              <a:gd name="connsiteX33" fmla="*/ 16461332 w 18982931"/>
              <a:gd name="connsiteY33" fmla="*/ 4163982 h 4449429"/>
              <a:gd name="connsiteX34" fmla="*/ 16404499 w 18982931"/>
              <a:gd name="connsiteY34" fmla="*/ 4163982 h 4449429"/>
              <a:gd name="connsiteX35" fmla="*/ 16292444 w 18982931"/>
              <a:gd name="connsiteY35" fmla="*/ 4163982 h 4449429"/>
              <a:gd name="connsiteX36" fmla="*/ 16292444 w 18982931"/>
              <a:gd name="connsiteY36" fmla="*/ 4220816 h 4449429"/>
              <a:gd name="connsiteX37" fmla="*/ 16349278 w 18982931"/>
              <a:gd name="connsiteY37" fmla="*/ 4220816 h 4449429"/>
              <a:gd name="connsiteX38" fmla="*/ 16349278 w 18982931"/>
              <a:gd name="connsiteY38" fmla="*/ 4163982 h 4449429"/>
              <a:gd name="connsiteX39" fmla="*/ 16292444 w 18982931"/>
              <a:gd name="connsiteY39" fmla="*/ 4163982 h 4449429"/>
              <a:gd name="connsiteX40" fmla="*/ 16180390 w 18982931"/>
              <a:gd name="connsiteY40" fmla="*/ 4163982 h 4449429"/>
              <a:gd name="connsiteX41" fmla="*/ 16180390 w 18982931"/>
              <a:gd name="connsiteY41" fmla="*/ 4220816 h 4449429"/>
              <a:gd name="connsiteX42" fmla="*/ 16237224 w 18982931"/>
              <a:gd name="connsiteY42" fmla="*/ 4220816 h 4449429"/>
              <a:gd name="connsiteX43" fmla="*/ 16237224 w 18982931"/>
              <a:gd name="connsiteY43" fmla="*/ 4163982 h 4449429"/>
              <a:gd name="connsiteX44" fmla="*/ 16180390 w 18982931"/>
              <a:gd name="connsiteY44" fmla="*/ 4163982 h 4449429"/>
              <a:gd name="connsiteX45" fmla="*/ 2813944 w 18982931"/>
              <a:gd name="connsiteY45" fmla="*/ 4163981 h 4449429"/>
              <a:gd name="connsiteX46" fmla="*/ 2813944 w 18982931"/>
              <a:gd name="connsiteY46" fmla="*/ 4220814 h 4449429"/>
              <a:gd name="connsiteX47" fmla="*/ 2870780 w 18982931"/>
              <a:gd name="connsiteY47" fmla="*/ 4220814 h 4449429"/>
              <a:gd name="connsiteX48" fmla="*/ 2870780 w 18982931"/>
              <a:gd name="connsiteY48" fmla="*/ 4163981 h 4449429"/>
              <a:gd name="connsiteX49" fmla="*/ 2813944 w 18982931"/>
              <a:gd name="connsiteY49" fmla="*/ 4163981 h 4449429"/>
              <a:gd name="connsiteX50" fmla="*/ 2701890 w 18982931"/>
              <a:gd name="connsiteY50" fmla="*/ 4163981 h 4449429"/>
              <a:gd name="connsiteX51" fmla="*/ 2701890 w 18982931"/>
              <a:gd name="connsiteY51" fmla="*/ 4220814 h 4449429"/>
              <a:gd name="connsiteX52" fmla="*/ 2758723 w 18982931"/>
              <a:gd name="connsiteY52" fmla="*/ 4220814 h 4449429"/>
              <a:gd name="connsiteX53" fmla="*/ 2758723 w 18982931"/>
              <a:gd name="connsiteY53" fmla="*/ 4163981 h 4449429"/>
              <a:gd name="connsiteX54" fmla="*/ 2701890 w 18982931"/>
              <a:gd name="connsiteY54" fmla="*/ 4163981 h 4449429"/>
              <a:gd name="connsiteX55" fmla="*/ 2589843 w 18982931"/>
              <a:gd name="connsiteY55" fmla="*/ 4163981 h 4449429"/>
              <a:gd name="connsiteX56" fmla="*/ 2589843 w 18982931"/>
              <a:gd name="connsiteY56" fmla="*/ 4220814 h 4449429"/>
              <a:gd name="connsiteX57" fmla="*/ 2646669 w 18982931"/>
              <a:gd name="connsiteY57" fmla="*/ 4220814 h 4449429"/>
              <a:gd name="connsiteX58" fmla="*/ 2646669 w 18982931"/>
              <a:gd name="connsiteY58" fmla="*/ 4163981 h 4449429"/>
              <a:gd name="connsiteX59" fmla="*/ 2589843 w 18982931"/>
              <a:gd name="connsiteY59" fmla="*/ 4163981 h 4449429"/>
              <a:gd name="connsiteX60" fmla="*/ 9851983 w 18982931"/>
              <a:gd name="connsiteY60" fmla="*/ 4073253 h 4449429"/>
              <a:gd name="connsiteX61" fmla="*/ 9851983 w 18982931"/>
              <a:gd name="connsiteY61" fmla="*/ 4282100 h 4449429"/>
              <a:gd name="connsiteX62" fmla="*/ 9897683 w 18982931"/>
              <a:gd name="connsiteY62" fmla="*/ 4282100 h 4449429"/>
              <a:gd name="connsiteX63" fmla="*/ 9897683 w 18982931"/>
              <a:gd name="connsiteY63" fmla="*/ 4073253 h 4449429"/>
              <a:gd name="connsiteX64" fmla="*/ 9851983 w 18982931"/>
              <a:gd name="connsiteY64" fmla="*/ 4073253 h 4449429"/>
              <a:gd name="connsiteX65" fmla="*/ 9760354 w 18982931"/>
              <a:gd name="connsiteY65" fmla="*/ 4073253 h 4449429"/>
              <a:gd name="connsiteX66" fmla="*/ 9760354 w 18982931"/>
              <a:gd name="connsiteY66" fmla="*/ 4282100 h 4449429"/>
              <a:gd name="connsiteX67" fmla="*/ 9806054 w 18982931"/>
              <a:gd name="connsiteY67" fmla="*/ 4282100 h 4449429"/>
              <a:gd name="connsiteX68" fmla="*/ 9806054 w 18982931"/>
              <a:gd name="connsiteY68" fmla="*/ 4073253 h 4449429"/>
              <a:gd name="connsiteX69" fmla="*/ 9760354 w 18982931"/>
              <a:gd name="connsiteY69" fmla="*/ 4073253 h 4449429"/>
              <a:gd name="connsiteX70" fmla="*/ 9668723 w 18982931"/>
              <a:gd name="connsiteY70" fmla="*/ 4073253 h 4449429"/>
              <a:gd name="connsiteX71" fmla="*/ 9668723 w 18982931"/>
              <a:gd name="connsiteY71" fmla="*/ 4282100 h 4449429"/>
              <a:gd name="connsiteX72" fmla="*/ 9714423 w 18982931"/>
              <a:gd name="connsiteY72" fmla="*/ 4282100 h 4449429"/>
              <a:gd name="connsiteX73" fmla="*/ 9714423 w 18982931"/>
              <a:gd name="connsiteY73" fmla="*/ 4073253 h 4449429"/>
              <a:gd name="connsiteX74" fmla="*/ 9668723 w 18982931"/>
              <a:gd name="connsiteY74" fmla="*/ 4073253 h 4449429"/>
              <a:gd name="connsiteX75" fmla="*/ 9577094 w 18982931"/>
              <a:gd name="connsiteY75" fmla="*/ 4073253 h 4449429"/>
              <a:gd name="connsiteX76" fmla="*/ 9577094 w 18982931"/>
              <a:gd name="connsiteY76" fmla="*/ 4282100 h 4449429"/>
              <a:gd name="connsiteX77" fmla="*/ 9622794 w 18982931"/>
              <a:gd name="connsiteY77" fmla="*/ 4282100 h 4449429"/>
              <a:gd name="connsiteX78" fmla="*/ 9622794 w 18982931"/>
              <a:gd name="connsiteY78" fmla="*/ 4073253 h 4449429"/>
              <a:gd name="connsiteX79" fmla="*/ 9577094 w 18982931"/>
              <a:gd name="connsiteY79" fmla="*/ 4073253 h 4449429"/>
              <a:gd name="connsiteX80" fmla="*/ 9485470 w 18982931"/>
              <a:gd name="connsiteY80" fmla="*/ 4073253 h 4449429"/>
              <a:gd name="connsiteX81" fmla="*/ 9485470 w 18982931"/>
              <a:gd name="connsiteY81" fmla="*/ 4282100 h 4449429"/>
              <a:gd name="connsiteX82" fmla="*/ 9531165 w 18982931"/>
              <a:gd name="connsiteY82" fmla="*/ 4282100 h 4449429"/>
              <a:gd name="connsiteX83" fmla="*/ 9531165 w 18982931"/>
              <a:gd name="connsiteY83" fmla="*/ 4073253 h 4449429"/>
              <a:gd name="connsiteX84" fmla="*/ 9485470 w 18982931"/>
              <a:gd name="connsiteY84" fmla="*/ 4073253 h 4449429"/>
              <a:gd name="connsiteX85" fmla="*/ 9393836 w 18982931"/>
              <a:gd name="connsiteY85" fmla="*/ 4073253 h 4449429"/>
              <a:gd name="connsiteX86" fmla="*/ 9393836 w 18982931"/>
              <a:gd name="connsiteY86" fmla="*/ 4282100 h 4449429"/>
              <a:gd name="connsiteX87" fmla="*/ 9439536 w 18982931"/>
              <a:gd name="connsiteY87" fmla="*/ 4282100 h 4449429"/>
              <a:gd name="connsiteX88" fmla="*/ 9439536 w 18982931"/>
              <a:gd name="connsiteY88" fmla="*/ 4073253 h 4449429"/>
              <a:gd name="connsiteX89" fmla="*/ 9393836 w 18982931"/>
              <a:gd name="connsiteY89" fmla="*/ 4073253 h 4449429"/>
              <a:gd name="connsiteX90" fmla="*/ 9302203 w 18982931"/>
              <a:gd name="connsiteY90" fmla="*/ 4073253 h 4449429"/>
              <a:gd name="connsiteX91" fmla="*/ 9302203 w 18982931"/>
              <a:gd name="connsiteY91" fmla="*/ 4282100 h 4449429"/>
              <a:gd name="connsiteX92" fmla="*/ 9347904 w 18982931"/>
              <a:gd name="connsiteY92" fmla="*/ 4282100 h 4449429"/>
              <a:gd name="connsiteX93" fmla="*/ 9347904 w 18982931"/>
              <a:gd name="connsiteY93" fmla="*/ 4073253 h 4449429"/>
              <a:gd name="connsiteX94" fmla="*/ 9302203 w 18982931"/>
              <a:gd name="connsiteY94" fmla="*/ 4073253 h 4449429"/>
              <a:gd name="connsiteX95" fmla="*/ 16404499 w 18982931"/>
              <a:gd name="connsiteY95" fmla="*/ 4018694 h 4449429"/>
              <a:gd name="connsiteX96" fmla="*/ 16404499 w 18982931"/>
              <a:gd name="connsiteY96" fmla="*/ 4075528 h 4449429"/>
              <a:gd name="connsiteX97" fmla="*/ 16461332 w 18982931"/>
              <a:gd name="connsiteY97" fmla="*/ 4075528 h 4449429"/>
              <a:gd name="connsiteX98" fmla="*/ 16461332 w 18982931"/>
              <a:gd name="connsiteY98" fmla="*/ 4018694 h 4449429"/>
              <a:gd name="connsiteX99" fmla="*/ 16404499 w 18982931"/>
              <a:gd name="connsiteY99" fmla="*/ 4018694 h 4449429"/>
              <a:gd name="connsiteX100" fmla="*/ 16292444 w 18982931"/>
              <a:gd name="connsiteY100" fmla="*/ 4018694 h 4449429"/>
              <a:gd name="connsiteX101" fmla="*/ 16292444 w 18982931"/>
              <a:gd name="connsiteY101" fmla="*/ 4075528 h 4449429"/>
              <a:gd name="connsiteX102" fmla="*/ 16349278 w 18982931"/>
              <a:gd name="connsiteY102" fmla="*/ 4075528 h 4449429"/>
              <a:gd name="connsiteX103" fmla="*/ 16349278 w 18982931"/>
              <a:gd name="connsiteY103" fmla="*/ 4018694 h 4449429"/>
              <a:gd name="connsiteX104" fmla="*/ 16292444 w 18982931"/>
              <a:gd name="connsiteY104" fmla="*/ 4018694 h 4449429"/>
              <a:gd name="connsiteX105" fmla="*/ 16180390 w 18982931"/>
              <a:gd name="connsiteY105" fmla="*/ 4018694 h 4449429"/>
              <a:gd name="connsiteX106" fmla="*/ 16180390 w 18982931"/>
              <a:gd name="connsiteY106" fmla="*/ 4075528 h 4449429"/>
              <a:gd name="connsiteX107" fmla="*/ 16237224 w 18982931"/>
              <a:gd name="connsiteY107" fmla="*/ 4075528 h 4449429"/>
              <a:gd name="connsiteX108" fmla="*/ 16237224 w 18982931"/>
              <a:gd name="connsiteY108" fmla="*/ 4018694 h 4449429"/>
              <a:gd name="connsiteX109" fmla="*/ 16180390 w 18982931"/>
              <a:gd name="connsiteY109" fmla="*/ 4018694 h 4449429"/>
              <a:gd name="connsiteX110" fmla="*/ 2813944 w 18982931"/>
              <a:gd name="connsiteY110" fmla="*/ 4018692 h 4449429"/>
              <a:gd name="connsiteX111" fmla="*/ 2813944 w 18982931"/>
              <a:gd name="connsiteY111" fmla="*/ 4075526 h 4449429"/>
              <a:gd name="connsiteX112" fmla="*/ 2870780 w 18982931"/>
              <a:gd name="connsiteY112" fmla="*/ 4075526 h 4449429"/>
              <a:gd name="connsiteX113" fmla="*/ 2870780 w 18982931"/>
              <a:gd name="connsiteY113" fmla="*/ 4018692 h 4449429"/>
              <a:gd name="connsiteX114" fmla="*/ 2813944 w 18982931"/>
              <a:gd name="connsiteY114" fmla="*/ 4018692 h 4449429"/>
              <a:gd name="connsiteX115" fmla="*/ 2701890 w 18982931"/>
              <a:gd name="connsiteY115" fmla="*/ 4018692 h 4449429"/>
              <a:gd name="connsiteX116" fmla="*/ 2701890 w 18982931"/>
              <a:gd name="connsiteY116" fmla="*/ 4075526 h 4449429"/>
              <a:gd name="connsiteX117" fmla="*/ 2758723 w 18982931"/>
              <a:gd name="connsiteY117" fmla="*/ 4075526 h 4449429"/>
              <a:gd name="connsiteX118" fmla="*/ 2758723 w 18982931"/>
              <a:gd name="connsiteY118" fmla="*/ 4018692 h 4449429"/>
              <a:gd name="connsiteX119" fmla="*/ 2701890 w 18982931"/>
              <a:gd name="connsiteY119" fmla="*/ 4018692 h 4449429"/>
              <a:gd name="connsiteX120" fmla="*/ 2589843 w 18982931"/>
              <a:gd name="connsiteY120" fmla="*/ 4018692 h 4449429"/>
              <a:gd name="connsiteX121" fmla="*/ 2589843 w 18982931"/>
              <a:gd name="connsiteY121" fmla="*/ 4075526 h 4449429"/>
              <a:gd name="connsiteX122" fmla="*/ 2646669 w 18982931"/>
              <a:gd name="connsiteY122" fmla="*/ 4075526 h 4449429"/>
              <a:gd name="connsiteX123" fmla="*/ 2646669 w 18982931"/>
              <a:gd name="connsiteY123" fmla="*/ 4018692 h 4449429"/>
              <a:gd name="connsiteX124" fmla="*/ 2589843 w 18982931"/>
              <a:gd name="connsiteY124" fmla="*/ 4018692 h 4449429"/>
              <a:gd name="connsiteX125" fmla="*/ 16404499 w 18982931"/>
              <a:gd name="connsiteY125" fmla="*/ 3873406 h 4449429"/>
              <a:gd name="connsiteX126" fmla="*/ 16404499 w 18982931"/>
              <a:gd name="connsiteY126" fmla="*/ 3930240 h 4449429"/>
              <a:gd name="connsiteX127" fmla="*/ 16461332 w 18982931"/>
              <a:gd name="connsiteY127" fmla="*/ 3930240 h 4449429"/>
              <a:gd name="connsiteX128" fmla="*/ 16461332 w 18982931"/>
              <a:gd name="connsiteY128" fmla="*/ 3873406 h 4449429"/>
              <a:gd name="connsiteX129" fmla="*/ 16404499 w 18982931"/>
              <a:gd name="connsiteY129" fmla="*/ 3873406 h 4449429"/>
              <a:gd name="connsiteX130" fmla="*/ 16292444 w 18982931"/>
              <a:gd name="connsiteY130" fmla="*/ 3873406 h 4449429"/>
              <a:gd name="connsiteX131" fmla="*/ 16292444 w 18982931"/>
              <a:gd name="connsiteY131" fmla="*/ 3930240 h 4449429"/>
              <a:gd name="connsiteX132" fmla="*/ 16349278 w 18982931"/>
              <a:gd name="connsiteY132" fmla="*/ 3930240 h 4449429"/>
              <a:gd name="connsiteX133" fmla="*/ 16349278 w 18982931"/>
              <a:gd name="connsiteY133" fmla="*/ 3873406 h 4449429"/>
              <a:gd name="connsiteX134" fmla="*/ 16292444 w 18982931"/>
              <a:gd name="connsiteY134" fmla="*/ 3873406 h 4449429"/>
              <a:gd name="connsiteX135" fmla="*/ 16180390 w 18982931"/>
              <a:gd name="connsiteY135" fmla="*/ 3873406 h 4449429"/>
              <a:gd name="connsiteX136" fmla="*/ 16180390 w 18982931"/>
              <a:gd name="connsiteY136" fmla="*/ 3930240 h 4449429"/>
              <a:gd name="connsiteX137" fmla="*/ 16237224 w 18982931"/>
              <a:gd name="connsiteY137" fmla="*/ 3930240 h 4449429"/>
              <a:gd name="connsiteX138" fmla="*/ 16237224 w 18982931"/>
              <a:gd name="connsiteY138" fmla="*/ 3873406 h 4449429"/>
              <a:gd name="connsiteX139" fmla="*/ 16180390 w 18982931"/>
              <a:gd name="connsiteY139" fmla="*/ 3873406 h 4449429"/>
              <a:gd name="connsiteX140" fmla="*/ 2813944 w 18982931"/>
              <a:gd name="connsiteY140" fmla="*/ 3873404 h 4449429"/>
              <a:gd name="connsiteX141" fmla="*/ 2813944 w 18982931"/>
              <a:gd name="connsiteY141" fmla="*/ 3930238 h 4449429"/>
              <a:gd name="connsiteX142" fmla="*/ 2870780 w 18982931"/>
              <a:gd name="connsiteY142" fmla="*/ 3930238 h 4449429"/>
              <a:gd name="connsiteX143" fmla="*/ 2870780 w 18982931"/>
              <a:gd name="connsiteY143" fmla="*/ 3873404 h 4449429"/>
              <a:gd name="connsiteX144" fmla="*/ 2813944 w 18982931"/>
              <a:gd name="connsiteY144" fmla="*/ 3873404 h 4449429"/>
              <a:gd name="connsiteX145" fmla="*/ 2701890 w 18982931"/>
              <a:gd name="connsiteY145" fmla="*/ 3873404 h 4449429"/>
              <a:gd name="connsiteX146" fmla="*/ 2701890 w 18982931"/>
              <a:gd name="connsiteY146" fmla="*/ 3930238 h 4449429"/>
              <a:gd name="connsiteX147" fmla="*/ 2758723 w 18982931"/>
              <a:gd name="connsiteY147" fmla="*/ 3930238 h 4449429"/>
              <a:gd name="connsiteX148" fmla="*/ 2758723 w 18982931"/>
              <a:gd name="connsiteY148" fmla="*/ 3873404 h 4449429"/>
              <a:gd name="connsiteX149" fmla="*/ 2701890 w 18982931"/>
              <a:gd name="connsiteY149" fmla="*/ 3873404 h 4449429"/>
              <a:gd name="connsiteX150" fmla="*/ 2589843 w 18982931"/>
              <a:gd name="connsiteY150" fmla="*/ 3873404 h 4449429"/>
              <a:gd name="connsiteX151" fmla="*/ 2589843 w 18982931"/>
              <a:gd name="connsiteY151" fmla="*/ 3930238 h 4449429"/>
              <a:gd name="connsiteX152" fmla="*/ 2646669 w 18982931"/>
              <a:gd name="connsiteY152" fmla="*/ 3930238 h 4449429"/>
              <a:gd name="connsiteX153" fmla="*/ 2646669 w 18982931"/>
              <a:gd name="connsiteY153" fmla="*/ 3873404 h 4449429"/>
              <a:gd name="connsiteX154" fmla="*/ 2589843 w 18982931"/>
              <a:gd name="connsiteY154" fmla="*/ 3873404 h 4449429"/>
              <a:gd name="connsiteX155" fmla="*/ 17351339 w 18982931"/>
              <a:gd name="connsiteY155" fmla="*/ 3769299 h 4449429"/>
              <a:gd name="connsiteX156" fmla="*/ 17351339 w 18982931"/>
              <a:gd name="connsiteY156" fmla="*/ 3815000 h 4449429"/>
              <a:gd name="connsiteX157" fmla="*/ 17560187 w 18982931"/>
              <a:gd name="connsiteY157" fmla="*/ 3815000 h 4449429"/>
              <a:gd name="connsiteX158" fmla="*/ 17560187 w 18982931"/>
              <a:gd name="connsiteY158" fmla="*/ 3769299 h 4449429"/>
              <a:gd name="connsiteX159" fmla="*/ 17351339 w 18982931"/>
              <a:gd name="connsiteY159" fmla="*/ 3769299 h 4449429"/>
              <a:gd name="connsiteX160" fmla="*/ 16404499 w 18982931"/>
              <a:gd name="connsiteY160" fmla="*/ 3728118 h 4449429"/>
              <a:gd name="connsiteX161" fmla="*/ 16404499 w 18982931"/>
              <a:gd name="connsiteY161" fmla="*/ 3784951 h 4449429"/>
              <a:gd name="connsiteX162" fmla="*/ 16461332 w 18982931"/>
              <a:gd name="connsiteY162" fmla="*/ 3784951 h 4449429"/>
              <a:gd name="connsiteX163" fmla="*/ 16461332 w 18982931"/>
              <a:gd name="connsiteY163" fmla="*/ 3728118 h 4449429"/>
              <a:gd name="connsiteX164" fmla="*/ 16404499 w 18982931"/>
              <a:gd name="connsiteY164" fmla="*/ 3728118 h 4449429"/>
              <a:gd name="connsiteX165" fmla="*/ 16292444 w 18982931"/>
              <a:gd name="connsiteY165" fmla="*/ 3728118 h 4449429"/>
              <a:gd name="connsiteX166" fmla="*/ 16292444 w 18982931"/>
              <a:gd name="connsiteY166" fmla="*/ 3784951 h 4449429"/>
              <a:gd name="connsiteX167" fmla="*/ 16349278 w 18982931"/>
              <a:gd name="connsiteY167" fmla="*/ 3784951 h 4449429"/>
              <a:gd name="connsiteX168" fmla="*/ 16349278 w 18982931"/>
              <a:gd name="connsiteY168" fmla="*/ 3728118 h 4449429"/>
              <a:gd name="connsiteX169" fmla="*/ 16292444 w 18982931"/>
              <a:gd name="connsiteY169" fmla="*/ 3728118 h 4449429"/>
              <a:gd name="connsiteX170" fmla="*/ 16180390 w 18982931"/>
              <a:gd name="connsiteY170" fmla="*/ 3728118 h 4449429"/>
              <a:gd name="connsiteX171" fmla="*/ 16180390 w 18982931"/>
              <a:gd name="connsiteY171" fmla="*/ 3784951 h 4449429"/>
              <a:gd name="connsiteX172" fmla="*/ 16237224 w 18982931"/>
              <a:gd name="connsiteY172" fmla="*/ 3784951 h 4449429"/>
              <a:gd name="connsiteX173" fmla="*/ 16237224 w 18982931"/>
              <a:gd name="connsiteY173" fmla="*/ 3728118 h 4449429"/>
              <a:gd name="connsiteX174" fmla="*/ 16180390 w 18982931"/>
              <a:gd name="connsiteY174" fmla="*/ 3728118 h 4449429"/>
              <a:gd name="connsiteX175" fmla="*/ 2813944 w 18982931"/>
              <a:gd name="connsiteY175" fmla="*/ 3728116 h 4449429"/>
              <a:gd name="connsiteX176" fmla="*/ 2813944 w 18982931"/>
              <a:gd name="connsiteY176" fmla="*/ 3784950 h 4449429"/>
              <a:gd name="connsiteX177" fmla="*/ 2870780 w 18982931"/>
              <a:gd name="connsiteY177" fmla="*/ 3784950 h 4449429"/>
              <a:gd name="connsiteX178" fmla="*/ 2870780 w 18982931"/>
              <a:gd name="connsiteY178" fmla="*/ 3728116 h 4449429"/>
              <a:gd name="connsiteX179" fmla="*/ 2813944 w 18982931"/>
              <a:gd name="connsiteY179" fmla="*/ 3728116 h 4449429"/>
              <a:gd name="connsiteX180" fmla="*/ 2701891 w 18982931"/>
              <a:gd name="connsiteY180" fmla="*/ 3728116 h 4449429"/>
              <a:gd name="connsiteX181" fmla="*/ 2701891 w 18982931"/>
              <a:gd name="connsiteY181" fmla="*/ 3784950 h 4449429"/>
              <a:gd name="connsiteX182" fmla="*/ 2758730 w 18982931"/>
              <a:gd name="connsiteY182" fmla="*/ 3784950 h 4449429"/>
              <a:gd name="connsiteX183" fmla="*/ 2758730 w 18982931"/>
              <a:gd name="connsiteY183" fmla="*/ 3728116 h 4449429"/>
              <a:gd name="connsiteX184" fmla="*/ 2701891 w 18982931"/>
              <a:gd name="connsiteY184" fmla="*/ 3728116 h 4449429"/>
              <a:gd name="connsiteX185" fmla="*/ 2589845 w 18982931"/>
              <a:gd name="connsiteY185" fmla="*/ 3728116 h 4449429"/>
              <a:gd name="connsiteX186" fmla="*/ 2589845 w 18982931"/>
              <a:gd name="connsiteY186" fmla="*/ 3784950 h 4449429"/>
              <a:gd name="connsiteX187" fmla="*/ 2646671 w 18982931"/>
              <a:gd name="connsiteY187" fmla="*/ 3784950 h 4449429"/>
              <a:gd name="connsiteX188" fmla="*/ 2646671 w 18982931"/>
              <a:gd name="connsiteY188" fmla="*/ 3728116 h 4449429"/>
              <a:gd name="connsiteX189" fmla="*/ 2589845 w 18982931"/>
              <a:gd name="connsiteY189" fmla="*/ 3728116 h 4449429"/>
              <a:gd name="connsiteX190" fmla="*/ 17351339 w 18982931"/>
              <a:gd name="connsiteY190" fmla="*/ 3677667 h 4449429"/>
              <a:gd name="connsiteX191" fmla="*/ 17351339 w 18982931"/>
              <a:gd name="connsiteY191" fmla="*/ 3723368 h 4449429"/>
              <a:gd name="connsiteX192" fmla="*/ 17560187 w 18982931"/>
              <a:gd name="connsiteY192" fmla="*/ 3723368 h 4449429"/>
              <a:gd name="connsiteX193" fmla="*/ 17560187 w 18982931"/>
              <a:gd name="connsiteY193" fmla="*/ 3677667 h 4449429"/>
              <a:gd name="connsiteX194" fmla="*/ 17351339 w 18982931"/>
              <a:gd name="connsiteY194" fmla="*/ 3677667 h 4449429"/>
              <a:gd name="connsiteX195" fmla="*/ 12612246 w 18982931"/>
              <a:gd name="connsiteY195" fmla="*/ 3645952 h 4449429"/>
              <a:gd name="connsiteX196" fmla="*/ 12612246 w 18982931"/>
              <a:gd name="connsiteY196" fmla="*/ 3702785 h 4449429"/>
              <a:gd name="connsiteX197" fmla="*/ 12669079 w 18982931"/>
              <a:gd name="connsiteY197" fmla="*/ 3702785 h 4449429"/>
              <a:gd name="connsiteX198" fmla="*/ 12669079 w 18982931"/>
              <a:gd name="connsiteY198" fmla="*/ 3645952 h 4449429"/>
              <a:gd name="connsiteX199" fmla="*/ 12612246 w 18982931"/>
              <a:gd name="connsiteY199" fmla="*/ 3645952 h 4449429"/>
              <a:gd name="connsiteX200" fmla="*/ 12500191 w 18982931"/>
              <a:gd name="connsiteY200" fmla="*/ 3645952 h 4449429"/>
              <a:gd name="connsiteX201" fmla="*/ 12500191 w 18982931"/>
              <a:gd name="connsiteY201" fmla="*/ 3702785 h 4449429"/>
              <a:gd name="connsiteX202" fmla="*/ 12557025 w 18982931"/>
              <a:gd name="connsiteY202" fmla="*/ 3702785 h 4449429"/>
              <a:gd name="connsiteX203" fmla="*/ 12557025 w 18982931"/>
              <a:gd name="connsiteY203" fmla="*/ 3645952 h 4449429"/>
              <a:gd name="connsiteX204" fmla="*/ 12500191 w 18982931"/>
              <a:gd name="connsiteY204" fmla="*/ 3645952 h 4449429"/>
              <a:gd name="connsiteX205" fmla="*/ 12388137 w 18982931"/>
              <a:gd name="connsiteY205" fmla="*/ 3645952 h 4449429"/>
              <a:gd name="connsiteX206" fmla="*/ 12388137 w 18982931"/>
              <a:gd name="connsiteY206" fmla="*/ 3702785 h 4449429"/>
              <a:gd name="connsiteX207" fmla="*/ 12444971 w 18982931"/>
              <a:gd name="connsiteY207" fmla="*/ 3702785 h 4449429"/>
              <a:gd name="connsiteX208" fmla="*/ 12444971 w 18982931"/>
              <a:gd name="connsiteY208" fmla="*/ 3645952 h 4449429"/>
              <a:gd name="connsiteX209" fmla="*/ 12388137 w 18982931"/>
              <a:gd name="connsiteY209" fmla="*/ 3645952 h 4449429"/>
              <a:gd name="connsiteX210" fmla="*/ 17351339 w 18982931"/>
              <a:gd name="connsiteY210" fmla="*/ 3586038 h 4449429"/>
              <a:gd name="connsiteX211" fmla="*/ 17351339 w 18982931"/>
              <a:gd name="connsiteY211" fmla="*/ 3631739 h 4449429"/>
              <a:gd name="connsiteX212" fmla="*/ 17560187 w 18982931"/>
              <a:gd name="connsiteY212" fmla="*/ 3631739 h 4449429"/>
              <a:gd name="connsiteX213" fmla="*/ 17560187 w 18982931"/>
              <a:gd name="connsiteY213" fmla="*/ 3586038 h 4449429"/>
              <a:gd name="connsiteX214" fmla="*/ 17351339 w 18982931"/>
              <a:gd name="connsiteY214" fmla="*/ 3586038 h 4449429"/>
              <a:gd name="connsiteX215" fmla="*/ 16404499 w 18982931"/>
              <a:gd name="connsiteY215" fmla="*/ 3582830 h 4449429"/>
              <a:gd name="connsiteX216" fmla="*/ 16404499 w 18982931"/>
              <a:gd name="connsiteY216" fmla="*/ 3639663 h 4449429"/>
              <a:gd name="connsiteX217" fmla="*/ 16461332 w 18982931"/>
              <a:gd name="connsiteY217" fmla="*/ 3639663 h 4449429"/>
              <a:gd name="connsiteX218" fmla="*/ 16461332 w 18982931"/>
              <a:gd name="connsiteY218" fmla="*/ 3582830 h 4449429"/>
              <a:gd name="connsiteX219" fmla="*/ 16404499 w 18982931"/>
              <a:gd name="connsiteY219" fmla="*/ 3582830 h 4449429"/>
              <a:gd name="connsiteX220" fmla="*/ 16292444 w 18982931"/>
              <a:gd name="connsiteY220" fmla="*/ 3582830 h 4449429"/>
              <a:gd name="connsiteX221" fmla="*/ 16292444 w 18982931"/>
              <a:gd name="connsiteY221" fmla="*/ 3639663 h 4449429"/>
              <a:gd name="connsiteX222" fmla="*/ 16349278 w 18982931"/>
              <a:gd name="connsiteY222" fmla="*/ 3639663 h 4449429"/>
              <a:gd name="connsiteX223" fmla="*/ 16349278 w 18982931"/>
              <a:gd name="connsiteY223" fmla="*/ 3582830 h 4449429"/>
              <a:gd name="connsiteX224" fmla="*/ 16292444 w 18982931"/>
              <a:gd name="connsiteY224" fmla="*/ 3582830 h 4449429"/>
              <a:gd name="connsiteX225" fmla="*/ 16180390 w 18982931"/>
              <a:gd name="connsiteY225" fmla="*/ 3582830 h 4449429"/>
              <a:gd name="connsiteX226" fmla="*/ 16180390 w 18982931"/>
              <a:gd name="connsiteY226" fmla="*/ 3639663 h 4449429"/>
              <a:gd name="connsiteX227" fmla="*/ 16237224 w 18982931"/>
              <a:gd name="connsiteY227" fmla="*/ 3639663 h 4449429"/>
              <a:gd name="connsiteX228" fmla="*/ 16237224 w 18982931"/>
              <a:gd name="connsiteY228" fmla="*/ 3582830 h 4449429"/>
              <a:gd name="connsiteX229" fmla="*/ 16180390 w 18982931"/>
              <a:gd name="connsiteY229" fmla="*/ 3582830 h 4449429"/>
              <a:gd name="connsiteX230" fmla="*/ 2813944 w 18982931"/>
              <a:gd name="connsiteY230" fmla="*/ 3582828 h 4449429"/>
              <a:gd name="connsiteX231" fmla="*/ 2813944 w 18982931"/>
              <a:gd name="connsiteY231" fmla="*/ 3639662 h 4449429"/>
              <a:gd name="connsiteX232" fmla="*/ 2870780 w 18982931"/>
              <a:gd name="connsiteY232" fmla="*/ 3639662 h 4449429"/>
              <a:gd name="connsiteX233" fmla="*/ 2870780 w 18982931"/>
              <a:gd name="connsiteY233" fmla="*/ 3582828 h 4449429"/>
              <a:gd name="connsiteX234" fmla="*/ 2813944 w 18982931"/>
              <a:gd name="connsiteY234" fmla="*/ 3582828 h 4449429"/>
              <a:gd name="connsiteX235" fmla="*/ 2701891 w 18982931"/>
              <a:gd name="connsiteY235" fmla="*/ 3582828 h 4449429"/>
              <a:gd name="connsiteX236" fmla="*/ 2701891 w 18982931"/>
              <a:gd name="connsiteY236" fmla="*/ 3639662 h 4449429"/>
              <a:gd name="connsiteX237" fmla="*/ 2758730 w 18982931"/>
              <a:gd name="connsiteY237" fmla="*/ 3639662 h 4449429"/>
              <a:gd name="connsiteX238" fmla="*/ 2758730 w 18982931"/>
              <a:gd name="connsiteY238" fmla="*/ 3582828 h 4449429"/>
              <a:gd name="connsiteX239" fmla="*/ 2701891 w 18982931"/>
              <a:gd name="connsiteY239" fmla="*/ 3582828 h 4449429"/>
              <a:gd name="connsiteX240" fmla="*/ 2589845 w 18982931"/>
              <a:gd name="connsiteY240" fmla="*/ 3582828 h 4449429"/>
              <a:gd name="connsiteX241" fmla="*/ 2589845 w 18982931"/>
              <a:gd name="connsiteY241" fmla="*/ 3639662 h 4449429"/>
              <a:gd name="connsiteX242" fmla="*/ 2646671 w 18982931"/>
              <a:gd name="connsiteY242" fmla="*/ 3639662 h 4449429"/>
              <a:gd name="connsiteX243" fmla="*/ 2646671 w 18982931"/>
              <a:gd name="connsiteY243" fmla="*/ 3582828 h 4449429"/>
              <a:gd name="connsiteX244" fmla="*/ 2589845 w 18982931"/>
              <a:gd name="connsiteY244" fmla="*/ 3582828 h 4449429"/>
              <a:gd name="connsiteX245" fmla="*/ 12612246 w 18982931"/>
              <a:gd name="connsiteY245" fmla="*/ 3500664 h 4449429"/>
              <a:gd name="connsiteX246" fmla="*/ 12612246 w 18982931"/>
              <a:gd name="connsiteY246" fmla="*/ 3557497 h 4449429"/>
              <a:gd name="connsiteX247" fmla="*/ 12669079 w 18982931"/>
              <a:gd name="connsiteY247" fmla="*/ 3557497 h 4449429"/>
              <a:gd name="connsiteX248" fmla="*/ 12669079 w 18982931"/>
              <a:gd name="connsiteY248" fmla="*/ 3500664 h 4449429"/>
              <a:gd name="connsiteX249" fmla="*/ 12612246 w 18982931"/>
              <a:gd name="connsiteY249" fmla="*/ 3500664 h 4449429"/>
              <a:gd name="connsiteX250" fmla="*/ 12500191 w 18982931"/>
              <a:gd name="connsiteY250" fmla="*/ 3500664 h 4449429"/>
              <a:gd name="connsiteX251" fmla="*/ 12500191 w 18982931"/>
              <a:gd name="connsiteY251" fmla="*/ 3557497 h 4449429"/>
              <a:gd name="connsiteX252" fmla="*/ 12557025 w 18982931"/>
              <a:gd name="connsiteY252" fmla="*/ 3557497 h 4449429"/>
              <a:gd name="connsiteX253" fmla="*/ 12557025 w 18982931"/>
              <a:gd name="connsiteY253" fmla="*/ 3500664 h 4449429"/>
              <a:gd name="connsiteX254" fmla="*/ 12500191 w 18982931"/>
              <a:gd name="connsiteY254" fmla="*/ 3500664 h 4449429"/>
              <a:gd name="connsiteX255" fmla="*/ 12388137 w 18982931"/>
              <a:gd name="connsiteY255" fmla="*/ 3500664 h 4449429"/>
              <a:gd name="connsiteX256" fmla="*/ 12388137 w 18982931"/>
              <a:gd name="connsiteY256" fmla="*/ 3557497 h 4449429"/>
              <a:gd name="connsiteX257" fmla="*/ 12444971 w 18982931"/>
              <a:gd name="connsiteY257" fmla="*/ 3557497 h 4449429"/>
              <a:gd name="connsiteX258" fmla="*/ 12444971 w 18982931"/>
              <a:gd name="connsiteY258" fmla="*/ 3500664 h 4449429"/>
              <a:gd name="connsiteX259" fmla="*/ 12388137 w 18982931"/>
              <a:gd name="connsiteY259" fmla="*/ 3500664 h 4449429"/>
              <a:gd name="connsiteX260" fmla="*/ 17351339 w 18982931"/>
              <a:gd name="connsiteY260" fmla="*/ 3492933 h 4449429"/>
              <a:gd name="connsiteX261" fmla="*/ 17351339 w 18982931"/>
              <a:gd name="connsiteY261" fmla="*/ 3538633 h 4449429"/>
              <a:gd name="connsiteX262" fmla="*/ 17560187 w 18982931"/>
              <a:gd name="connsiteY262" fmla="*/ 3538633 h 4449429"/>
              <a:gd name="connsiteX263" fmla="*/ 17560187 w 18982931"/>
              <a:gd name="connsiteY263" fmla="*/ 3492933 h 4449429"/>
              <a:gd name="connsiteX264" fmla="*/ 17351339 w 18982931"/>
              <a:gd name="connsiteY264" fmla="*/ 3492933 h 4449429"/>
              <a:gd name="connsiteX265" fmla="*/ 17351339 w 18982931"/>
              <a:gd name="connsiteY265" fmla="*/ 3401301 h 4449429"/>
              <a:gd name="connsiteX266" fmla="*/ 17351339 w 18982931"/>
              <a:gd name="connsiteY266" fmla="*/ 3447001 h 4449429"/>
              <a:gd name="connsiteX267" fmla="*/ 17560187 w 18982931"/>
              <a:gd name="connsiteY267" fmla="*/ 3447001 h 4449429"/>
              <a:gd name="connsiteX268" fmla="*/ 17560187 w 18982931"/>
              <a:gd name="connsiteY268" fmla="*/ 3401301 h 4449429"/>
              <a:gd name="connsiteX269" fmla="*/ 17351339 w 18982931"/>
              <a:gd name="connsiteY269" fmla="*/ 3401301 h 4449429"/>
              <a:gd name="connsiteX270" fmla="*/ 1596781 w 18982931"/>
              <a:gd name="connsiteY270" fmla="*/ 3357078 h 4449429"/>
              <a:gd name="connsiteX271" fmla="*/ 1596781 w 18982931"/>
              <a:gd name="connsiteY271" fmla="*/ 3402779 h 4449429"/>
              <a:gd name="connsiteX272" fmla="*/ 1805629 w 18982931"/>
              <a:gd name="connsiteY272" fmla="*/ 3402779 h 4449429"/>
              <a:gd name="connsiteX273" fmla="*/ 1805629 w 18982931"/>
              <a:gd name="connsiteY273" fmla="*/ 3357078 h 4449429"/>
              <a:gd name="connsiteX274" fmla="*/ 1596781 w 18982931"/>
              <a:gd name="connsiteY274" fmla="*/ 3357078 h 4449429"/>
              <a:gd name="connsiteX275" fmla="*/ 12612246 w 18982931"/>
              <a:gd name="connsiteY275" fmla="*/ 3355375 h 4449429"/>
              <a:gd name="connsiteX276" fmla="*/ 12612246 w 18982931"/>
              <a:gd name="connsiteY276" fmla="*/ 3412209 h 4449429"/>
              <a:gd name="connsiteX277" fmla="*/ 12669079 w 18982931"/>
              <a:gd name="connsiteY277" fmla="*/ 3412209 h 4449429"/>
              <a:gd name="connsiteX278" fmla="*/ 12669079 w 18982931"/>
              <a:gd name="connsiteY278" fmla="*/ 3355375 h 4449429"/>
              <a:gd name="connsiteX279" fmla="*/ 12612246 w 18982931"/>
              <a:gd name="connsiteY279" fmla="*/ 3355375 h 4449429"/>
              <a:gd name="connsiteX280" fmla="*/ 12500191 w 18982931"/>
              <a:gd name="connsiteY280" fmla="*/ 3355375 h 4449429"/>
              <a:gd name="connsiteX281" fmla="*/ 12500191 w 18982931"/>
              <a:gd name="connsiteY281" fmla="*/ 3412209 h 4449429"/>
              <a:gd name="connsiteX282" fmla="*/ 12557025 w 18982931"/>
              <a:gd name="connsiteY282" fmla="*/ 3412209 h 4449429"/>
              <a:gd name="connsiteX283" fmla="*/ 12557025 w 18982931"/>
              <a:gd name="connsiteY283" fmla="*/ 3355375 h 4449429"/>
              <a:gd name="connsiteX284" fmla="*/ 12500191 w 18982931"/>
              <a:gd name="connsiteY284" fmla="*/ 3355375 h 4449429"/>
              <a:gd name="connsiteX285" fmla="*/ 12388137 w 18982931"/>
              <a:gd name="connsiteY285" fmla="*/ 3355375 h 4449429"/>
              <a:gd name="connsiteX286" fmla="*/ 12388137 w 18982931"/>
              <a:gd name="connsiteY286" fmla="*/ 3412209 h 4449429"/>
              <a:gd name="connsiteX287" fmla="*/ 12444971 w 18982931"/>
              <a:gd name="connsiteY287" fmla="*/ 3412209 h 4449429"/>
              <a:gd name="connsiteX288" fmla="*/ 12444971 w 18982931"/>
              <a:gd name="connsiteY288" fmla="*/ 3355375 h 4449429"/>
              <a:gd name="connsiteX289" fmla="*/ 12388137 w 18982931"/>
              <a:gd name="connsiteY289" fmla="*/ 3355375 h 4449429"/>
              <a:gd name="connsiteX290" fmla="*/ 17351339 w 18982931"/>
              <a:gd name="connsiteY290" fmla="*/ 3309670 h 4449429"/>
              <a:gd name="connsiteX291" fmla="*/ 17351339 w 18982931"/>
              <a:gd name="connsiteY291" fmla="*/ 3355371 h 4449429"/>
              <a:gd name="connsiteX292" fmla="*/ 17560187 w 18982931"/>
              <a:gd name="connsiteY292" fmla="*/ 3355371 h 4449429"/>
              <a:gd name="connsiteX293" fmla="*/ 17560187 w 18982931"/>
              <a:gd name="connsiteY293" fmla="*/ 3309670 h 4449429"/>
              <a:gd name="connsiteX294" fmla="*/ 17351339 w 18982931"/>
              <a:gd name="connsiteY294" fmla="*/ 3309670 h 4449429"/>
              <a:gd name="connsiteX295" fmla="*/ 1596781 w 18982931"/>
              <a:gd name="connsiteY295" fmla="*/ 3265446 h 4449429"/>
              <a:gd name="connsiteX296" fmla="*/ 1596781 w 18982931"/>
              <a:gd name="connsiteY296" fmla="*/ 3311147 h 4449429"/>
              <a:gd name="connsiteX297" fmla="*/ 1805629 w 18982931"/>
              <a:gd name="connsiteY297" fmla="*/ 3311147 h 4449429"/>
              <a:gd name="connsiteX298" fmla="*/ 1805629 w 18982931"/>
              <a:gd name="connsiteY298" fmla="*/ 3265446 h 4449429"/>
              <a:gd name="connsiteX299" fmla="*/ 1596781 w 18982931"/>
              <a:gd name="connsiteY299" fmla="*/ 3265446 h 4449429"/>
              <a:gd name="connsiteX300" fmla="*/ 17351339 w 18982931"/>
              <a:gd name="connsiteY300" fmla="*/ 3218041 h 4449429"/>
              <a:gd name="connsiteX301" fmla="*/ 17351339 w 18982931"/>
              <a:gd name="connsiteY301" fmla="*/ 3263742 h 4449429"/>
              <a:gd name="connsiteX302" fmla="*/ 17560187 w 18982931"/>
              <a:gd name="connsiteY302" fmla="*/ 3263742 h 4449429"/>
              <a:gd name="connsiteX303" fmla="*/ 17560187 w 18982931"/>
              <a:gd name="connsiteY303" fmla="*/ 3218041 h 4449429"/>
              <a:gd name="connsiteX304" fmla="*/ 17351339 w 18982931"/>
              <a:gd name="connsiteY304" fmla="*/ 3218041 h 4449429"/>
              <a:gd name="connsiteX305" fmla="*/ 12612246 w 18982931"/>
              <a:gd name="connsiteY305" fmla="*/ 3210087 h 4449429"/>
              <a:gd name="connsiteX306" fmla="*/ 12612246 w 18982931"/>
              <a:gd name="connsiteY306" fmla="*/ 3266921 h 4449429"/>
              <a:gd name="connsiteX307" fmla="*/ 12669079 w 18982931"/>
              <a:gd name="connsiteY307" fmla="*/ 3266921 h 4449429"/>
              <a:gd name="connsiteX308" fmla="*/ 12669079 w 18982931"/>
              <a:gd name="connsiteY308" fmla="*/ 3210087 h 4449429"/>
              <a:gd name="connsiteX309" fmla="*/ 12612246 w 18982931"/>
              <a:gd name="connsiteY309" fmla="*/ 3210087 h 4449429"/>
              <a:gd name="connsiteX310" fmla="*/ 12500191 w 18982931"/>
              <a:gd name="connsiteY310" fmla="*/ 3210087 h 4449429"/>
              <a:gd name="connsiteX311" fmla="*/ 12500191 w 18982931"/>
              <a:gd name="connsiteY311" fmla="*/ 3266921 h 4449429"/>
              <a:gd name="connsiteX312" fmla="*/ 12557025 w 18982931"/>
              <a:gd name="connsiteY312" fmla="*/ 3266921 h 4449429"/>
              <a:gd name="connsiteX313" fmla="*/ 12557025 w 18982931"/>
              <a:gd name="connsiteY313" fmla="*/ 3210087 h 4449429"/>
              <a:gd name="connsiteX314" fmla="*/ 12500191 w 18982931"/>
              <a:gd name="connsiteY314" fmla="*/ 3210087 h 4449429"/>
              <a:gd name="connsiteX315" fmla="*/ 12388137 w 18982931"/>
              <a:gd name="connsiteY315" fmla="*/ 3210087 h 4449429"/>
              <a:gd name="connsiteX316" fmla="*/ 12388137 w 18982931"/>
              <a:gd name="connsiteY316" fmla="*/ 3266921 h 4449429"/>
              <a:gd name="connsiteX317" fmla="*/ 12444971 w 18982931"/>
              <a:gd name="connsiteY317" fmla="*/ 3266921 h 4449429"/>
              <a:gd name="connsiteX318" fmla="*/ 12444971 w 18982931"/>
              <a:gd name="connsiteY318" fmla="*/ 3210087 h 4449429"/>
              <a:gd name="connsiteX319" fmla="*/ 12388137 w 18982931"/>
              <a:gd name="connsiteY319" fmla="*/ 3210087 h 4449429"/>
              <a:gd name="connsiteX320" fmla="*/ 1596781 w 18982931"/>
              <a:gd name="connsiteY320" fmla="*/ 3173817 h 4449429"/>
              <a:gd name="connsiteX321" fmla="*/ 1596781 w 18982931"/>
              <a:gd name="connsiteY321" fmla="*/ 3219518 h 4449429"/>
              <a:gd name="connsiteX322" fmla="*/ 1805629 w 18982931"/>
              <a:gd name="connsiteY322" fmla="*/ 3219518 h 4449429"/>
              <a:gd name="connsiteX323" fmla="*/ 1805629 w 18982931"/>
              <a:gd name="connsiteY323" fmla="*/ 3173817 h 4449429"/>
              <a:gd name="connsiteX324" fmla="*/ 1596781 w 18982931"/>
              <a:gd name="connsiteY324" fmla="*/ 3173817 h 4449429"/>
              <a:gd name="connsiteX325" fmla="*/ 17351339 w 18982931"/>
              <a:gd name="connsiteY325" fmla="*/ 3126412 h 4449429"/>
              <a:gd name="connsiteX326" fmla="*/ 17351339 w 18982931"/>
              <a:gd name="connsiteY326" fmla="*/ 3172113 h 4449429"/>
              <a:gd name="connsiteX327" fmla="*/ 17560187 w 18982931"/>
              <a:gd name="connsiteY327" fmla="*/ 3172113 h 4449429"/>
              <a:gd name="connsiteX328" fmla="*/ 17560187 w 18982931"/>
              <a:gd name="connsiteY328" fmla="*/ 3126412 h 4449429"/>
              <a:gd name="connsiteX329" fmla="*/ 17351339 w 18982931"/>
              <a:gd name="connsiteY329" fmla="*/ 3126412 h 4449429"/>
              <a:gd name="connsiteX330" fmla="*/ 1596781 w 18982931"/>
              <a:gd name="connsiteY330" fmla="*/ 3080712 h 4449429"/>
              <a:gd name="connsiteX331" fmla="*/ 1596781 w 18982931"/>
              <a:gd name="connsiteY331" fmla="*/ 3126412 h 4449429"/>
              <a:gd name="connsiteX332" fmla="*/ 1805629 w 18982931"/>
              <a:gd name="connsiteY332" fmla="*/ 3126412 h 4449429"/>
              <a:gd name="connsiteX333" fmla="*/ 1805629 w 18982931"/>
              <a:gd name="connsiteY333" fmla="*/ 3080712 h 4449429"/>
              <a:gd name="connsiteX334" fmla="*/ 1596781 w 18982931"/>
              <a:gd name="connsiteY334" fmla="*/ 3080712 h 4449429"/>
              <a:gd name="connsiteX335" fmla="*/ 12612246 w 18982931"/>
              <a:gd name="connsiteY335" fmla="*/ 3064799 h 4449429"/>
              <a:gd name="connsiteX336" fmla="*/ 12612246 w 18982931"/>
              <a:gd name="connsiteY336" fmla="*/ 3121633 h 4449429"/>
              <a:gd name="connsiteX337" fmla="*/ 12669079 w 18982931"/>
              <a:gd name="connsiteY337" fmla="*/ 3121633 h 4449429"/>
              <a:gd name="connsiteX338" fmla="*/ 12669079 w 18982931"/>
              <a:gd name="connsiteY338" fmla="*/ 3064799 h 4449429"/>
              <a:gd name="connsiteX339" fmla="*/ 12612246 w 18982931"/>
              <a:gd name="connsiteY339" fmla="*/ 3064799 h 4449429"/>
              <a:gd name="connsiteX340" fmla="*/ 12500191 w 18982931"/>
              <a:gd name="connsiteY340" fmla="*/ 3064799 h 4449429"/>
              <a:gd name="connsiteX341" fmla="*/ 12500191 w 18982931"/>
              <a:gd name="connsiteY341" fmla="*/ 3121633 h 4449429"/>
              <a:gd name="connsiteX342" fmla="*/ 12557025 w 18982931"/>
              <a:gd name="connsiteY342" fmla="*/ 3121633 h 4449429"/>
              <a:gd name="connsiteX343" fmla="*/ 12557025 w 18982931"/>
              <a:gd name="connsiteY343" fmla="*/ 3064799 h 4449429"/>
              <a:gd name="connsiteX344" fmla="*/ 12500191 w 18982931"/>
              <a:gd name="connsiteY344" fmla="*/ 3064799 h 4449429"/>
              <a:gd name="connsiteX345" fmla="*/ 12388137 w 18982931"/>
              <a:gd name="connsiteY345" fmla="*/ 3064799 h 4449429"/>
              <a:gd name="connsiteX346" fmla="*/ 12388137 w 18982931"/>
              <a:gd name="connsiteY346" fmla="*/ 3121633 h 4449429"/>
              <a:gd name="connsiteX347" fmla="*/ 12444971 w 18982931"/>
              <a:gd name="connsiteY347" fmla="*/ 3121633 h 4449429"/>
              <a:gd name="connsiteX348" fmla="*/ 12444971 w 18982931"/>
              <a:gd name="connsiteY348" fmla="*/ 3064799 h 4449429"/>
              <a:gd name="connsiteX349" fmla="*/ 12388137 w 18982931"/>
              <a:gd name="connsiteY349" fmla="*/ 3064799 h 4449429"/>
              <a:gd name="connsiteX350" fmla="*/ 17351339 w 18982931"/>
              <a:gd name="connsiteY350" fmla="*/ 3034782 h 4449429"/>
              <a:gd name="connsiteX351" fmla="*/ 17351339 w 18982931"/>
              <a:gd name="connsiteY351" fmla="*/ 3080482 h 4449429"/>
              <a:gd name="connsiteX352" fmla="*/ 17560187 w 18982931"/>
              <a:gd name="connsiteY352" fmla="*/ 3080482 h 4449429"/>
              <a:gd name="connsiteX353" fmla="*/ 17560187 w 18982931"/>
              <a:gd name="connsiteY353" fmla="*/ 3034782 h 4449429"/>
              <a:gd name="connsiteX354" fmla="*/ 17351339 w 18982931"/>
              <a:gd name="connsiteY354" fmla="*/ 3034782 h 4449429"/>
              <a:gd name="connsiteX355" fmla="*/ 1596781 w 18982931"/>
              <a:gd name="connsiteY355" fmla="*/ 2989080 h 4449429"/>
              <a:gd name="connsiteX356" fmla="*/ 1596781 w 18982931"/>
              <a:gd name="connsiteY356" fmla="*/ 3034780 h 4449429"/>
              <a:gd name="connsiteX357" fmla="*/ 1805629 w 18982931"/>
              <a:gd name="connsiteY357" fmla="*/ 3034780 h 4449429"/>
              <a:gd name="connsiteX358" fmla="*/ 1805629 w 18982931"/>
              <a:gd name="connsiteY358" fmla="*/ 2989080 h 4449429"/>
              <a:gd name="connsiteX359" fmla="*/ 1596781 w 18982931"/>
              <a:gd name="connsiteY359" fmla="*/ 2989080 h 4449429"/>
              <a:gd name="connsiteX360" fmla="*/ 17351339 w 18982931"/>
              <a:gd name="connsiteY360" fmla="*/ 2943153 h 4449429"/>
              <a:gd name="connsiteX361" fmla="*/ 17351339 w 18982931"/>
              <a:gd name="connsiteY361" fmla="*/ 2988853 h 4449429"/>
              <a:gd name="connsiteX362" fmla="*/ 17560187 w 18982931"/>
              <a:gd name="connsiteY362" fmla="*/ 2988853 h 4449429"/>
              <a:gd name="connsiteX363" fmla="*/ 17560187 w 18982931"/>
              <a:gd name="connsiteY363" fmla="*/ 2943153 h 4449429"/>
              <a:gd name="connsiteX364" fmla="*/ 17351339 w 18982931"/>
              <a:gd name="connsiteY364" fmla="*/ 2943153 h 4449429"/>
              <a:gd name="connsiteX365" fmla="*/ 12612246 w 18982931"/>
              <a:gd name="connsiteY365" fmla="*/ 2919511 h 4449429"/>
              <a:gd name="connsiteX366" fmla="*/ 12612246 w 18982931"/>
              <a:gd name="connsiteY366" fmla="*/ 2976345 h 4449429"/>
              <a:gd name="connsiteX367" fmla="*/ 12669079 w 18982931"/>
              <a:gd name="connsiteY367" fmla="*/ 2976345 h 4449429"/>
              <a:gd name="connsiteX368" fmla="*/ 12669079 w 18982931"/>
              <a:gd name="connsiteY368" fmla="*/ 2919511 h 4449429"/>
              <a:gd name="connsiteX369" fmla="*/ 12612246 w 18982931"/>
              <a:gd name="connsiteY369" fmla="*/ 2919511 h 4449429"/>
              <a:gd name="connsiteX370" fmla="*/ 12500191 w 18982931"/>
              <a:gd name="connsiteY370" fmla="*/ 2919511 h 4449429"/>
              <a:gd name="connsiteX371" fmla="*/ 12500191 w 18982931"/>
              <a:gd name="connsiteY371" fmla="*/ 2976345 h 4449429"/>
              <a:gd name="connsiteX372" fmla="*/ 12557025 w 18982931"/>
              <a:gd name="connsiteY372" fmla="*/ 2976345 h 4449429"/>
              <a:gd name="connsiteX373" fmla="*/ 12557025 w 18982931"/>
              <a:gd name="connsiteY373" fmla="*/ 2919511 h 4449429"/>
              <a:gd name="connsiteX374" fmla="*/ 12500191 w 18982931"/>
              <a:gd name="connsiteY374" fmla="*/ 2919511 h 4449429"/>
              <a:gd name="connsiteX375" fmla="*/ 12388137 w 18982931"/>
              <a:gd name="connsiteY375" fmla="*/ 2919511 h 4449429"/>
              <a:gd name="connsiteX376" fmla="*/ 12388137 w 18982931"/>
              <a:gd name="connsiteY376" fmla="*/ 2976345 h 4449429"/>
              <a:gd name="connsiteX377" fmla="*/ 12444971 w 18982931"/>
              <a:gd name="connsiteY377" fmla="*/ 2976345 h 4449429"/>
              <a:gd name="connsiteX378" fmla="*/ 12444971 w 18982931"/>
              <a:gd name="connsiteY378" fmla="*/ 2919511 h 4449429"/>
              <a:gd name="connsiteX379" fmla="*/ 12388137 w 18982931"/>
              <a:gd name="connsiteY379" fmla="*/ 2919511 h 4449429"/>
              <a:gd name="connsiteX380" fmla="*/ 1596781 w 18982931"/>
              <a:gd name="connsiteY380" fmla="*/ 2897450 h 4449429"/>
              <a:gd name="connsiteX381" fmla="*/ 1596781 w 18982931"/>
              <a:gd name="connsiteY381" fmla="*/ 2943150 h 4449429"/>
              <a:gd name="connsiteX382" fmla="*/ 1805629 w 18982931"/>
              <a:gd name="connsiteY382" fmla="*/ 2943150 h 4449429"/>
              <a:gd name="connsiteX383" fmla="*/ 1805629 w 18982931"/>
              <a:gd name="connsiteY383" fmla="*/ 2897450 h 4449429"/>
              <a:gd name="connsiteX384" fmla="*/ 1596781 w 18982931"/>
              <a:gd name="connsiteY384" fmla="*/ 2897450 h 4449429"/>
              <a:gd name="connsiteX385" fmla="*/ 17351339 w 18982931"/>
              <a:gd name="connsiteY385" fmla="*/ 2851522 h 4449429"/>
              <a:gd name="connsiteX386" fmla="*/ 17351339 w 18982931"/>
              <a:gd name="connsiteY386" fmla="*/ 2897223 h 4449429"/>
              <a:gd name="connsiteX387" fmla="*/ 17560187 w 18982931"/>
              <a:gd name="connsiteY387" fmla="*/ 2897223 h 4449429"/>
              <a:gd name="connsiteX388" fmla="*/ 17560187 w 18982931"/>
              <a:gd name="connsiteY388" fmla="*/ 2851522 h 4449429"/>
              <a:gd name="connsiteX389" fmla="*/ 17351339 w 18982931"/>
              <a:gd name="connsiteY389" fmla="*/ 2851522 h 4449429"/>
              <a:gd name="connsiteX390" fmla="*/ 1596781 w 18982931"/>
              <a:gd name="connsiteY390" fmla="*/ 2805821 h 4449429"/>
              <a:gd name="connsiteX391" fmla="*/ 1596781 w 18982931"/>
              <a:gd name="connsiteY391" fmla="*/ 2851521 h 4449429"/>
              <a:gd name="connsiteX392" fmla="*/ 1805629 w 18982931"/>
              <a:gd name="connsiteY392" fmla="*/ 2851521 h 4449429"/>
              <a:gd name="connsiteX393" fmla="*/ 1805629 w 18982931"/>
              <a:gd name="connsiteY393" fmla="*/ 2805821 h 4449429"/>
              <a:gd name="connsiteX394" fmla="*/ 1596781 w 18982931"/>
              <a:gd name="connsiteY394" fmla="*/ 2805821 h 4449429"/>
              <a:gd name="connsiteX395" fmla="*/ 1596781 w 18982931"/>
              <a:gd name="connsiteY395" fmla="*/ 2714192 h 4449429"/>
              <a:gd name="connsiteX396" fmla="*/ 1596781 w 18982931"/>
              <a:gd name="connsiteY396" fmla="*/ 2759892 h 4449429"/>
              <a:gd name="connsiteX397" fmla="*/ 1805629 w 18982931"/>
              <a:gd name="connsiteY397" fmla="*/ 2759892 h 4449429"/>
              <a:gd name="connsiteX398" fmla="*/ 1805629 w 18982931"/>
              <a:gd name="connsiteY398" fmla="*/ 2714192 h 4449429"/>
              <a:gd name="connsiteX399" fmla="*/ 1596781 w 18982931"/>
              <a:gd name="connsiteY399" fmla="*/ 2714192 h 4449429"/>
              <a:gd name="connsiteX400" fmla="*/ 4422120 w 18982931"/>
              <a:gd name="connsiteY400" fmla="*/ 2688604 h 4449429"/>
              <a:gd name="connsiteX401" fmla="*/ 4422120 w 18982931"/>
              <a:gd name="connsiteY401" fmla="*/ 2851522 h 4449429"/>
              <a:gd name="connsiteX402" fmla="*/ 4459897 w 18982931"/>
              <a:gd name="connsiteY402" fmla="*/ 2851522 h 4449429"/>
              <a:gd name="connsiteX403" fmla="*/ 4459897 w 18982931"/>
              <a:gd name="connsiteY403" fmla="*/ 2688604 h 4449429"/>
              <a:gd name="connsiteX404" fmla="*/ 4422120 w 18982931"/>
              <a:gd name="connsiteY404" fmla="*/ 2688604 h 4449429"/>
              <a:gd name="connsiteX405" fmla="*/ 4346370 w 18982931"/>
              <a:gd name="connsiteY405" fmla="*/ 2688604 h 4449429"/>
              <a:gd name="connsiteX406" fmla="*/ 4346370 w 18982931"/>
              <a:gd name="connsiteY406" fmla="*/ 2851522 h 4449429"/>
              <a:gd name="connsiteX407" fmla="*/ 4384149 w 18982931"/>
              <a:gd name="connsiteY407" fmla="*/ 2851522 h 4449429"/>
              <a:gd name="connsiteX408" fmla="*/ 4384149 w 18982931"/>
              <a:gd name="connsiteY408" fmla="*/ 2688604 h 4449429"/>
              <a:gd name="connsiteX409" fmla="*/ 4346370 w 18982931"/>
              <a:gd name="connsiteY409" fmla="*/ 2688604 h 4449429"/>
              <a:gd name="connsiteX410" fmla="*/ 4270624 w 18982931"/>
              <a:gd name="connsiteY410" fmla="*/ 2688604 h 4449429"/>
              <a:gd name="connsiteX411" fmla="*/ 4270624 w 18982931"/>
              <a:gd name="connsiteY411" fmla="*/ 2851522 h 4449429"/>
              <a:gd name="connsiteX412" fmla="*/ 4308407 w 18982931"/>
              <a:gd name="connsiteY412" fmla="*/ 2851522 h 4449429"/>
              <a:gd name="connsiteX413" fmla="*/ 4308407 w 18982931"/>
              <a:gd name="connsiteY413" fmla="*/ 2688604 h 4449429"/>
              <a:gd name="connsiteX414" fmla="*/ 4270624 w 18982931"/>
              <a:gd name="connsiteY414" fmla="*/ 2688604 h 4449429"/>
              <a:gd name="connsiteX415" fmla="*/ 4194881 w 18982931"/>
              <a:gd name="connsiteY415" fmla="*/ 2688604 h 4449429"/>
              <a:gd name="connsiteX416" fmla="*/ 4194881 w 18982931"/>
              <a:gd name="connsiteY416" fmla="*/ 2851522 h 4449429"/>
              <a:gd name="connsiteX417" fmla="*/ 4232658 w 18982931"/>
              <a:gd name="connsiteY417" fmla="*/ 2851522 h 4449429"/>
              <a:gd name="connsiteX418" fmla="*/ 4232658 w 18982931"/>
              <a:gd name="connsiteY418" fmla="*/ 2688604 h 4449429"/>
              <a:gd name="connsiteX419" fmla="*/ 4194881 w 18982931"/>
              <a:gd name="connsiteY419" fmla="*/ 2688604 h 4449429"/>
              <a:gd name="connsiteX420" fmla="*/ 4119132 w 18982931"/>
              <a:gd name="connsiteY420" fmla="*/ 2688604 h 4449429"/>
              <a:gd name="connsiteX421" fmla="*/ 4119132 w 18982931"/>
              <a:gd name="connsiteY421" fmla="*/ 2851522 h 4449429"/>
              <a:gd name="connsiteX422" fmla="*/ 4156909 w 18982931"/>
              <a:gd name="connsiteY422" fmla="*/ 2851522 h 4449429"/>
              <a:gd name="connsiteX423" fmla="*/ 4156909 w 18982931"/>
              <a:gd name="connsiteY423" fmla="*/ 2688604 h 4449429"/>
              <a:gd name="connsiteX424" fmla="*/ 4119132 w 18982931"/>
              <a:gd name="connsiteY424" fmla="*/ 2688604 h 4449429"/>
              <a:gd name="connsiteX425" fmla="*/ 4043383 w 18982931"/>
              <a:gd name="connsiteY425" fmla="*/ 2688604 h 4449429"/>
              <a:gd name="connsiteX426" fmla="*/ 4043383 w 18982931"/>
              <a:gd name="connsiteY426" fmla="*/ 2851522 h 4449429"/>
              <a:gd name="connsiteX427" fmla="*/ 4081160 w 18982931"/>
              <a:gd name="connsiteY427" fmla="*/ 2851522 h 4449429"/>
              <a:gd name="connsiteX428" fmla="*/ 4081160 w 18982931"/>
              <a:gd name="connsiteY428" fmla="*/ 2688604 h 4449429"/>
              <a:gd name="connsiteX429" fmla="*/ 4043383 w 18982931"/>
              <a:gd name="connsiteY429" fmla="*/ 2688604 h 4449429"/>
              <a:gd name="connsiteX430" fmla="*/ 3967636 w 18982931"/>
              <a:gd name="connsiteY430" fmla="*/ 2688604 h 4449429"/>
              <a:gd name="connsiteX431" fmla="*/ 3967636 w 18982931"/>
              <a:gd name="connsiteY431" fmla="*/ 2851522 h 4449429"/>
              <a:gd name="connsiteX432" fmla="*/ 4005415 w 18982931"/>
              <a:gd name="connsiteY432" fmla="*/ 2851522 h 4449429"/>
              <a:gd name="connsiteX433" fmla="*/ 4005415 w 18982931"/>
              <a:gd name="connsiteY433" fmla="*/ 2688604 h 4449429"/>
              <a:gd name="connsiteX434" fmla="*/ 3967636 w 18982931"/>
              <a:gd name="connsiteY434" fmla="*/ 2688604 h 4449429"/>
              <a:gd name="connsiteX435" fmla="*/ 3891895 w 18982931"/>
              <a:gd name="connsiteY435" fmla="*/ 2688604 h 4449429"/>
              <a:gd name="connsiteX436" fmla="*/ 3891895 w 18982931"/>
              <a:gd name="connsiteY436" fmla="*/ 2851522 h 4449429"/>
              <a:gd name="connsiteX437" fmla="*/ 3929672 w 18982931"/>
              <a:gd name="connsiteY437" fmla="*/ 2851522 h 4449429"/>
              <a:gd name="connsiteX438" fmla="*/ 3929672 w 18982931"/>
              <a:gd name="connsiteY438" fmla="*/ 2688604 h 4449429"/>
              <a:gd name="connsiteX439" fmla="*/ 3891895 w 18982931"/>
              <a:gd name="connsiteY439" fmla="*/ 2688604 h 4449429"/>
              <a:gd name="connsiteX440" fmla="*/ 15043403 w 18982931"/>
              <a:gd name="connsiteY440" fmla="*/ 2685661 h 4449429"/>
              <a:gd name="connsiteX441" fmla="*/ 15043403 w 18982931"/>
              <a:gd name="connsiteY441" fmla="*/ 2894508 h 4449429"/>
              <a:gd name="connsiteX442" fmla="*/ 15089105 w 18982931"/>
              <a:gd name="connsiteY442" fmla="*/ 2894508 h 4449429"/>
              <a:gd name="connsiteX443" fmla="*/ 15089105 w 18982931"/>
              <a:gd name="connsiteY443" fmla="*/ 2685661 h 4449429"/>
              <a:gd name="connsiteX444" fmla="*/ 15043403 w 18982931"/>
              <a:gd name="connsiteY444" fmla="*/ 2685661 h 4449429"/>
              <a:gd name="connsiteX445" fmla="*/ 14951773 w 18982931"/>
              <a:gd name="connsiteY445" fmla="*/ 2685661 h 4449429"/>
              <a:gd name="connsiteX446" fmla="*/ 14951773 w 18982931"/>
              <a:gd name="connsiteY446" fmla="*/ 2894508 h 4449429"/>
              <a:gd name="connsiteX447" fmla="*/ 14997475 w 18982931"/>
              <a:gd name="connsiteY447" fmla="*/ 2894508 h 4449429"/>
              <a:gd name="connsiteX448" fmla="*/ 14997475 w 18982931"/>
              <a:gd name="connsiteY448" fmla="*/ 2685661 h 4449429"/>
              <a:gd name="connsiteX449" fmla="*/ 14951773 w 18982931"/>
              <a:gd name="connsiteY449" fmla="*/ 2685661 h 4449429"/>
              <a:gd name="connsiteX450" fmla="*/ 14860145 w 18982931"/>
              <a:gd name="connsiteY450" fmla="*/ 2685661 h 4449429"/>
              <a:gd name="connsiteX451" fmla="*/ 14860145 w 18982931"/>
              <a:gd name="connsiteY451" fmla="*/ 2894508 h 4449429"/>
              <a:gd name="connsiteX452" fmla="*/ 14905844 w 18982931"/>
              <a:gd name="connsiteY452" fmla="*/ 2894508 h 4449429"/>
              <a:gd name="connsiteX453" fmla="*/ 14905844 w 18982931"/>
              <a:gd name="connsiteY453" fmla="*/ 2685661 h 4449429"/>
              <a:gd name="connsiteX454" fmla="*/ 14860145 w 18982931"/>
              <a:gd name="connsiteY454" fmla="*/ 2685661 h 4449429"/>
              <a:gd name="connsiteX455" fmla="*/ 14768515 w 18982931"/>
              <a:gd name="connsiteY455" fmla="*/ 2685661 h 4449429"/>
              <a:gd name="connsiteX456" fmla="*/ 14768515 w 18982931"/>
              <a:gd name="connsiteY456" fmla="*/ 2894508 h 4449429"/>
              <a:gd name="connsiteX457" fmla="*/ 14814217 w 18982931"/>
              <a:gd name="connsiteY457" fmla="*/ 2894508 h 4449429"/>
              <a:gd name="connsiteX458" fmla="*/ 14814217 w 18982931"/>
              <a:gd name="connsiteY458" fmla="*/ 2685661 h 4449429"/>
              <a:gd name="connsiteX459" fmla="*/ 14768515 w 18982931"/>
              <a:gd name="connsiteY459" fmla="*/ 2685661 h 4449429"/>
              <a:gd name="connsiteX460" fmla="*/ 14676884 w 18982931"/>
              <a:gd name="connsiteY460" fmla="*/ 2685661 h 4449429"/>
              <a:gd name="connsiteX461" fmla="*/ 14676884 w 18982931"/>
              <a:gd name="connsiteY461" fmla="*/ 2894508 h 4449429"/>
              <a:gd name="connsiteX462" fmla="*/ 14722586 w 18982931"/>
              <a:gd name="connsiteY462" fmla="*/ 2894508 h 4449429"/>
              <a:gd name="connsiteX463" fmla="*/ 14722586 w 18982931"/>
              <a:gd name="connsiteY463" fmla="*/ 2685661 h 4449429"/>
              <a:gd name="connsiteX464" fmla="*/ 14676884 w 18982931"/>
              <a:gd name="connsiteY464" fmla="*/ 2685661 h 4449429"/>
              <a:gd name="connsiteX465" fmla="*/ 14585255 w 18982931"/>
              <a:gd name="connsiteY465" fmla="*/ 2685661 h 4449429"/>
              <a:gd name="connsiteX466" fmla="*/ 14585255 w 18982931"/>
              <a:gd name="connsiteY466" fmla="*/ 2894508 h 4449429"/>
              <a:gd name="connsiteX467" fmla="*/ 14630955 w 18982931"/>
              <a:gd name="connsiteY467" fmla="*/ 2894508 h 4449429"/>
              <a:gd name="connsiteX468" fmla="*/ 14630955 w 18982931"/>
              <a:gd name="connsiteY468" fmla="*/ 2685661 h 4449429"/>
              <a:gd name="connsiteX469" fmla="*/ 14585255 w 18982931"/>
              <a:gd name="connsiteY469" fmla="*/ 2685661 h 4449429"/>
              <a:gd name="connsiteX470" fmla="*/ 14493625 w 18982931"/>
              <a:gd name="connsiteY470" fmla="*/ 2685661 h 4449429"/>
              <a:gd name="connsiteX471" fmla="*/ 14493625 w 18982931"/>
              <a:gd name="connsiteY471" fmla="*/ 2894508 h 4449429"/>
              <a:gd name="connsiteX472" fmla="*/ 14539325 w 18982931"/>
              <a:gd name="connsiteY472" fmla="*/ 2894508 h 4449429"/>
              <a:gd name="connsiteX473" fmla="*/ 14539325 w 18982931"/>
              <a:gd name="connsiteY473" fmla="*/ 2685661 h 4449429"/>
              <a:gd name="connsiteX474" fmla="*/ 14493625 w 18982931"/>
              <a:gd name="connsiteY474" fmla="*/ 2685661 h 4449429"/>
              <a:gd name="connsiteX475" fmla="*/ 2875284 w 18982931"/>
              <a:gd name="connsiteY475" fmla="*/ 2661196 h 4449429"/>
              <a:gd name="connsiteX476" fmla="*/ 2875284 w 18982931"/>
              <a:gd name="connsiteY476" fmla="*/ 3265443 h 4449429"/>
              <a:gd name="connsiteX477" fmla="*/ 2913063 w 18982931"/>
              <a:gd name="connsiteY477" fmla="*/ 3265443 h 4449429"/>
              <a:gd name="connsiteX478" fmla="*/ 2913063 w 18982931"/>
              <a:gd name="connsiteY478" fmla="*/ 2661196 h 4449429"/>
              <a:gd name="connsiteX479" fmla="*/ 2875284 w 18982931"/>
              <a:gd name="connsiteY479" fmla="*/ 2661196 h 4449429"/>
              <a:gd name="connsiteX480" fmla="*/ 2769698 w 18982931"/>
              <a:gd name="connsiteY480" fmla="*/ 2661196 h 4449429"/>
              <a:gd name="connsiteX481" fmla="*/ 2769698 w 18982931"/>
              <a:gd name="connsiteY481" fmla="*/ 3265443 h 4449429"/>
              <a:gd name="connsiteX482" fmla="*/ 2807479 w 18982931"/>
              <a:gd name="connsiteY482" fmla="*/ 3265443 h 4449429"/>
              <a:gd name="connsiteX483" fmla="*/ 2807479 w 18982931"/>
              <a:gd name="connsiteY483" fmla="*/ 2661196 h 4449429"/>
              <a:gd name="connsiteX484" fmla="*/ 2769698 w 18982931"/>
              <a:gd name="connsiteY484" fmla="*/ 2661196 h 4449429"/>
              <a:gd name="connsiteX485" fmla="*/ 2664114 w 18982931"/>
              <a:gd name="connsiteY485" fmla="*/ 2661196 h 4449429"/>
              <a:gd name="connsiteX486" fmla="*/ 2664114 w 18982931"/>
              <a:gd name="connsiteY486" fmla="*/ 3265443 h 4449429"/>
              <a:gd name="connsiteX487" fmla="*/ 2701891 w 18982931"/>
              <a:gd name="connsiteY487" fmla="*/ 3265443 h 4449429"/>
              <a:gd name="connsiteX488" fmla="*/ 2701891 w 18982931"/>
              <a:gd name="connsiteY488" fmla="*/ 2661196 h 4449429"/>
              <a:gd name="connsiteX489" fmla="*/ 2664114 w 18982931"/>
              <a:gd name="connsiteY489" fmla="*/ 2661196 h 4449429"/>
              <a:gd name="connsiteX490" fmla="*/ 2558534 w 18982931"/>
              <a:gd name="connsiteY490" fmla="*/ 2661196 h 4449429"/>
              <a:gd name="connsiteX491" fmla="*/ 2558534 w 18982931"/>
              <a:gd name="connsiteY491" fmla="*/ 3265443 h 4449429"/>
              <a:gd name="connsiteX492" fmla="*/ 2596306 w 18982931"/>
              <a:gd name="connsiteY492" fmla="*/ 3265443 h 4449429"/>
              <a:gd name="connsiteX493" fmla="*/ 2596306 w 18982931"/>
              <a:gd name="connsiteY493" fmla="*/ 2661196 h 4449429"/>
              <a:gd name="connsiteX494" fmla="*/ 2558534 w 18982931"/>
              <a:gd name="connsiteY494" fmla="*/ 2661196 h 4449429"/>
              <a:gd name="connsiteX495" fmla="*/ 2980870 w 18982931"/>
              <a:gd name="connsiteY495" fmla="*/ 2661194 h 4449429"/>
              <a:gd name="connsiteX496" fmla="*/ 2980870 w 18982931"/>
              <a:gd name="connsiteY496" fmla="*/ 3265442 h 4449429"/>
              <a:gd name="connsiteX497" fmla="*/ 3018648 w 18982931"/>
              <a:gd name="connsiteY497" fmla="*/ 3265442 h 4449429"/>
              <a:gd name="connsiteX498" fmla="*/ 3018648 w 18982931"/>
              <a:gd name="connsiteY498" fmla="*/ 2661194 h 4449429"/>
              <a:gd name="connsiteX499" fmla="*/ 2980870 w 18982931"/>
              <a:gd name="connsiteY499" fmla="*/ 2661194 h 4449429"/>
              <a:gd name="connsiteX500" fmla="*/ 16374516 w 18982931"/>
              <a:gd name="connsiteY500" fmla="*/ 2632791 h 4449429"/>
              <a:gd name="connsiteX501" fmla="*/ 16374516 w 18982931"/>
              <a:gd name="connsiteY501" fmla="*/ 3237039 h 4449429"/>
              <a:gd name="connsiteX502" fmla="*/ 16412296 w 18982931"/>
              <a:gd name="connsiteY502" fmla="*/ 3237039 h 4449429"/>
              <a:gd name="connsiteX503" fmla="*/ 16412296 w 18982931"/>
              <a:gd name="connsiteY503" fmla="*/ 2632791 h 4449429"/>
              <a:gd name="connsiteX504" fmla="*/ 16374516 w 18982931"/>
              <a:gd name="connsiteY504" fmla="*/ 2632791 h 4449429"/>
              <a:gd name="connsiteX505" fmla="*/ 16268931 w 18982931"/>
              <a:gd name="connsiteY505" fmla="*/ 2632791 h 4449429"/>
              <a:gd name="connsiteX506" fmla="*/ 16268931 w 18982931"/>
              <a:gd name="connsiteY506" fmla="*/ 3237039 h 4449429"/>
              <a:gd name="connsiteX507" fmla="*/ 16306709 w 18982931"/>
              <a:gd name="connsiteY507" fmla="*/ 3237039 h 4449429"/>
              <a:gd name="connsiteX508" fmla="*/ 16306709 w 18982931"/>
              <a:gd name="connsiteY508" fmla="*/ 2632791 h 4449429"/>
              <a:gd name="connsiteX509" fmla="*/ 16268931 w 18982931"/>
              <a:gd name="connsiteY509" fmla="*/ 2632791 h 4449429"/>
              <a:gd name="connsiteX510" fmla="*/ 16163344 w 18982931"/>
              <a:gd name="connsiteY510" fmla="*/ 2632791 h 4449429"/>
              <a:gd name="connsiteX511" fmla="*/ 16163344 w 18982931"/>
              <a:gd name="connsiteY511" fmla="*/ 3237039 h 4449429"/>
              <a:gd name="connsiteX512" fmla="*/ 16201125 w 18982931"/>
              <a:gd name="connsiteY512" fmla="*/ 3237039 h 4449429"/>
              <a:gd name="connsiteX513" fmla="*/ 16201125 w 18982931"/>
              <a:gd name="connsiteY513" fmla="*/ 2632791 h 4449429"/>
              <a:gd name="connsiteX514" fmla="*/ 16163344 w 18982931"/>
              <a:gd name="connsiteY514" fmla="*/ 2632791 h 4449429"/>
              <a:gd name="connsiteX515" fmla="*/ 16057760 w 18982931"/>
              <a:gd name="connsiteY515" fmla="*/ 2632791 h 4449429"/>
              <a:gd name="connsiteX516" fmla="*/ 16057760 w 18982931"/>
              <a:gd name="connsiteY516" fmla="*/ 3237039 h 4449429"/>
              <a:gd name="connsiteX517" fmla="*/ 16095537 w 18982931"/>
              <a:gd name="connsiteY517" fmla="*/ 3237039 h 4449429"/>
              <a:gd name="connsiteX518" fmla="*/ 16095537 w 18982931"/>
              <a:gd name="connsiteY518" fmla="*/ 2632791 h 4449429"/>
              <a:gd name="connsiteX519" fmla="*/ 16057760 w 18982931"/>
              <a:gd name="connsiteY519" fmla="*/ 2632791 h 4449429"/>
              <a:gd name="connsiteX520" fmla="*/ 16480103 w 18982931"/>
              <a:gd name="connsiteY520" fmla="*/ 2632790 h 4449429"/>
              <a:gd name="connsiteX521" fmla="*/ 16480103 w 18982931"/>
              <a:gd name="connsiteY521" fmla="*/ 3237037 h 4449429"/>
              <a:gd name="connsiteX522" fmla="*/ 16517880 w 18982931"/>
              <a:gd name="connsiteY522" fmla="*/ 3237037 h 4449429"/>
              <a:gd name="connsiteX523" fmla="*/ 16517880 w 18982931"/>
              <a:gd name="connsiteY523" fmla="*/ 2632790 h 4449429"/>
              <a:gd name="connsiteX524" fmla="*/ 16480103 w 18982931"/>
              <a:gd name="connsiteY524" fmla="*/ 2632790 h 4449429"/>
              <a:gd name="connsiteX525" fmla="*/ 1596781 w 18982931"/>
              <a:gd name="connsiteY525" fmla="*/ 2622561 h 4449429"/>
              <a:gd name="connsiteX526" fmla="*/ 1596781 w 18982931"/>
              <a:gd name="connsiteY526" fmla="*/ 2668261 h 4449429"/>
              <a:gd name="connsiteX527" fmla="*/ 1805629 w 18982931"/>
              <a:gd name="connsiteY527" fmla="*/ 2668261 h 4449429"/>
              <a:gd name="connsiteX528" fmla="*/ 1805629 w 18982931"/>
              <a:gd name="connsiteY528" fmla="*/ 2622561 h 4449429"/>
              <a:gd name="connsiteX529" fmla="*/ 1596781 w 18982931"/>
              <a:gd name="connsiteY529" fmla="*/ 2622561 h 4449429"/>
              <a:gd name="connsiteX530" fmla="*/ 1596781 w 18982931"/>
              <a:gd name="connsiteY530" fmla="*/ 2530932 h 4449429"/>
              <a:gd name="connsiteX531" fmla="*/ 1596781 w 18982931"/>
              <a:gd name="connsiteY531" fmla="*/ 2576632 h 4449429"/>
              <a:gd name="connsiteX532" fmla="*/ 1805629 w 18982931"/>
              <a:gd name="connsiteY532" fmla="*/ 2576632 h 4449429"/>
              <a:gd name="connsiteX533" fmla="*/ 1805629 w 18982931"/>
              <a:gd name="connsiteY533" fmla="*/ 2530932 h 4449429"/>
              <a:gd name="connsiteX534" fmla="*/ 1596781 w 18982931"/>
              <a:gd name="connsiteY534" fmla="*/ 2530932 h 4449429"/>
              <a:gd name="connsiteX535" fmla="*/ 1596781 w 18982931"/>
              <a:gd name="connsiteY535" fmla="*/ 2439301 h 4449429"/>
              <a:gd name="connsiteX536" fmla="*/ 1596781 w 18982931"/>
              <a:gd name="connsiteY536" fmla="*/ 2485002 h 4449429"/>
              <a:gd name="connsiteX537" fmla="*/ 1805629 w 18982931"/>
              <a:gd name="connsiteY537" fmla="*/ 2485002 h 4449429"/>
              <a:gd name="connsiteX538" fmla="*/ 1805629 w 18982931"/>
              <a:gd name="connsiteY538" fmla="*/ 2439301 h 4449429"/>
              <a:gd name="connsiteX539" fmla="*/ 1596781 w 18982931"/>
              <a:gd name="connsiteY539" fmla="*/ 2439301 h 4449429"/>
              <a:gd name="connsiteX540" fmla="*/ 17217171 w 18982931"/>
              <a:gd name="connsiteY540" fmla="*/ 2397981 h 4449429"/>
              <a:gd name="connsiteX541" fmla="*/ 17217171 w 18982931"/>
              <a:gd name="connsiteY541" fmla="*/ 2434557 h 4449429"/>
              <a:gd name="connsiteX542" fmla="*/ 17582931 w 18982931"/>
              <a:gd name="connsiteY542" fmla="*/ 2434557 h 4449429"/>
              <a:gd name="connsiteX543" fmla="*/ 17582931 w 18982931"/>
              <a:gd name="connsiteY543" fmla="*/ 2397981 h 4449429"/>
              <a:gd name="connsiteX544" fmla="*/ 17217171 w 18982931"/>
              <a:gd name="connsiteY544" fmla="*/ 2397981 h 4449429"/>
              <a:gd name="connsiteX545" fmla="*/ 9762349 w 18982931"/>
              <a:gd name="connsiteY545" fmla="*/ 2057780 h 4449429"/>
              <a:gd name="connsiteX546" fmla="*/ 9762349 w 18982931"/>
              <a:gd name="connsiteY546" fmla="*/ 2266627 h 4449429"/>
              <a:gd name="connsiteX547" fmla="*/ 9808049 w 18982931"/>
              <a:gd name="connsiteY547" fmla="*/ 2266627 h 4449429"/>
              <a:gd name="connsiteX548" fmla="*/ 9808049 w 18982931"/>
              <a:gd name="connsiteY548" fmla="*/ 2057780 h 4449429"/>
              <a:gd name="connsiteX549" fmla="*/ 9762349 w 18982931"/>
              <a:gd name="connsiteY549" fmla="*/ 2057780 h 4449429"/>
              <a:gd name="connsiteX550" fmla="*/ 9670720 w 18982931"/>
              <a:gd name="connsiteY550" fmla="*/ 2057780 h 4449429"/>
              <a:gd name="connsiteX551" fmla="*/ 9670720 w 18982931"/>
              <a:gd name="connsiteY551" fmla="*/ 2266627 h 4449429"/>
              <a:gd name="connsiteX552" fmla="*/ 9716420 w 18982931"/>
              <a:gd name="connsiteY552" fmla="*/ 2266627 h 4449429"/>
              <a:gd name="connsiteX553" fmla="*/ 9716420 w 18982931"/>
              <a:gd name="connsiteY553" fmla="*/ 2057780 h 4449429"/>
              <a:gd name="connsiteX554" fmla="*/ 9670720 w 18982931"/>
              <a:gd name="connsiteY554" fmla="*/ 2057780 h 4449429"/>
              <a:gd name="connsiteX555" fmla="*/ 9579089 w 18982931"/>
              <a:gd name="connsiteY555" fmla="*/ 2057780 h 4449429"/>
              <a:gd name="connsiteX556" fmla="*/ 9579089 w 18982931"/>
              <a:gd name="connsiteY556" fmla="*/ 2266627 h 4449429"/>
              <a:gd name="connsiteX557" fmla="*/ 9624790 w 18982931"/>
              <a:gd name="connsiteY557" fmla="*/ 2266627 h 4449429"/>
              <a:gd name="connsiteX558" fmla="*/ 9624790 w 18982931"/>
              <a:gd name="connsiteY558" fmla="*/ 2057780 h 4449429"/>
              <a:gd name="connsiteX559" fmla="*/ 9579089 w 18982931"/>
              <a:gd name="connsiteY559" fmla="*/ 2057780 h 4449429"/>
              <a:gd name="connsiteX560" fmla="*/ 9487461 w 18982931"/>
              <a:gd name="connsiteY560" fmla="*/ 2057780 h 4449429"/>
              <a:gd name="connsiteX561" fmla="*/ 9487461 w 18982931"/>
              <a:gd name="connsiteY561" fmla="*/ 2266627 h 4449429"/>
              <a:gd name="connsiteX562" fmla="*/ 9533161 w 18982931"/>
              <a:gd name="connsiteY562" fmla="*/ 2266627 h 4449429"/>
              <a:gd name="connsiteX563" fmla="*/ 9533161 w 18982931"/>
              <a:gd name="connsiteY563" fmla="*/ 2057780 h 4449429"/>
              <a:gd name="connsiteX564" fmla="*/ 9487461 w 18982931"/>
              <a:gd name="connsiteY564" fmla="*/ 2057780 h 4449429"/>
              <a:gd name="connsiteX565" fmla="*/ 9395836 w 18982931"/>
              <a:gd name="connsiteY565" fmla="*/ 2057780 h 4449429"/>
              <a:gd name="connsiteX566" fmla="*/ 9395836 w 18982931"/>
              <a:gd name="connsiteY566" fmla="*/ 2266627 h 4449429"/>
              <a:gd name="connsiteX567" fmla="*/ 9441534 w 18982931"/>
              <a:gd name="connsiteY567" fmla="*/ 2266627 h 4449429"/>
              <a:gd name="connsiteX568" fmla="*/ 9441534 w 18982931"/>
              <a:gd name="connsiteY568" fmla="*/ 2057780 h 4449429"/>
              <a:gd name="connsiteX569" fmla="*/ 9395836 w 18982931"/>
              <a:gd name="connsiteY569" fmla="*/ 2057780 h 4449429"/>
              <a:gd name="connsiteX570" fmla="*/ 9304202 w 18982931"/>
              <a:gd name="connsiteY570" fmla="*/ 2057780 h 4449429"/>
              <a:gd name="connsiteX571" fmla="*/ 9304202 w 18982931"/>
              <a:gd name="connsiteY571" fmla="*/ 2266627 h 4449429"/>
              <a:gd name="connsiteX572" fmla="*/ 9349902 w 18982931"/>
              <a:gd name="connsiteY572" fmla="*/ 2266627 h 4449429"/>
              <a:gd name="connsiteX573" fmla="*/ 9349902 w 18982931"/>
              <a:gd name="connsiteY573" fmla="*/ 2057780 h 4449429"/>
              <a:gd name="connsiteX574" fmla="*/ 9304202 w 18982931"/>
              <a:gd name="connsiteY574" fmla="*/ 2057780 h 4449429"/>
              <a:gd name="connsiteX575" fmla="*/ 9212570 w 18982931"/>
              <a:gd name="connsiteY575" fmla="*/ 2057780 h 4449429"/>
              <a:gd name="connsiteX576" fmla="*/ 9212570 w 18982931"/>
              <a:gd name="connsiteY576" fmla="*/ 2266627 h 4449429"/>
              <a:gd name="connsiteX577" fmla="*/ 9258270 w 18982931"/>
              <a:gd name="connsiteY577" fmla="*/ 2266627 h 4449429"/>
              <a:gd name="connsiteX578" fmla="*/ 9258270 w 18982931"/>
              <a:gd name="connsiteY578" fmla="*/ 2057780 h 4449429"/>
              <a:gd name="connsiteX579" fmla="*/ 9212570 w 18982931"/>
              <a:gd name="connsiteY579" fmla="*/ 2057780 h 4449429"/>
              <a:gd name="connsiteX580" fmla="*/ 14092702 w 18982931"/>
              <a:gd name="connsiteY580" fmla="*/ 1859157 h 4449429"/>
              <a:gd name="connsiteX581" fmla="*/ 14092702 w 18982931"/>
              <a:gd name="connsiteY581" fmla="*/ 1895733 h 4449429"/>
              <a:gd name="connsiteX582" fmla="*/ 14458462 w 18982931"/>
              <a:gd name="connsiteY582" fmla="*/ 1895733 h 4449429"/>
              <a:gd name="connsiteX583" fmla="*/ 14458462 w 18982931"/>
              <a:gd name="connsiteY583" fmla="*/ 1859157 h 4449429"/>
              <a:gd name="connsiteX584" fmla="*/ 14092702 w 18982931"/>
              <a:gd name="connsiteY584" fmla="*/ 1859157 h 4449429"/>
              <a:gd name="connsiteX585" fmla="*/ 17871603 w 18982931"/>
              <a:gd name="connsiteY585" fmla="*/ 1806939 h 4449429"/>
              <a:gd name="connsiteX586" fmla="*/ 17871603 w 18982931"/>
              <a:gd name="connsiteY586" fmla="*/ 1809649 h 4449429"/>
              <a:gd name="connsiteX587" fmla="*/ 17871627 w 18982931"/>
              <a:gd name="connsiteY587" fmla="*/ 1809649 h 4449429"/>
              <a:gd name="connsiteX588" fmla="*/ 17871603 w 18982931"/>
              <a:gd name="connsiteY588" fmla="*/ 1806939 h 4449429"/>
              <a:gd name="connsiteX589" fmla="*/ 18172695 w 18982931"/>
              <a:gd name="connsiteY589" fmla="*/ 1733739 h 4449429"/>
              <a:gd name="connsiteX590" fmla="*/ 18172695 w 18982931"/>
              <a:gd name="connsiteY590" fmla="*/ 1870899 h 4449429"/>
              <a:gd name="connsiteX591" fmla="*/ 18209271 w 18982931"/>
              <a:gd name="connsiteY591" fmla="*/ 1870899 h 4449429"/>
              <a:gd name="connsiteX592" fmla="*/ 18209271 w 18982931"/>
              <a:gd name="connsiteY592" fmla="*/ 1733739 h 4449429"/>
              <a:gd name="connsiteX593" fmla="*/ 18172695 w 18982931"/>
              <a:gd name="connsiteY593" fmla="*/ 1733739 h 4449429"/>
              <a:gd name="connsiteX594" fmla="*/ 18104295 w 18982931"/>
              <a:gd name="connsiteY594" fmla="*/ 1733739 h 4449429"/>
              <a:gd name="connsiteX595" fmla="*/ 18104295 w 18982931"/>
              <a:gd name="connsiteY595" fmla="*/ 1870899 h 4449429"/>
              <a:gd name="connsiteX596" fmla="*/ 18140871 w 18982931"/>
              <a:gd name="connsiteY596" fmla="*/ 1870899 h 4449429"/>
              <a:gd name="connsiteX597" fmla="*/ 18140871 w 18982931"/>
              <a:gd name="connsiteY597" fmla="*/ 1733739 h 4449429"/>
              <a:gd name="connsiteX598" fmla="*/ 18104295 w 18982931"/>
              <a:gd name="connsiteY598" fmla="*/ 1733739 h 4449429"/>
              <a:gd name="connsiteX599" fmla="*/ 18035895 w 18982931"/>
              <a:gd name="connsiteY599" fmla="*/ 1733739 h 4449429"/>
              <a:gd name="connsiteX600" fmla="*/ 18035895 w 18982931"/>
              <a:gd name="connsiteY600" fmla="*/ 1870899 h 4449429"/>
              <a:gd name="connsiteX601" fmla="*/ 18072471 w 18982931"/>
              <a:gd name="connsiteY601" fmla="*/ 1870899 h 4449429"/>
              <a:gd name="connsiteX602" fmla="*/ 18072471 w 18982931"/>
              <a:gd name="connsiteY602" fmla="*/ 1733739 h 4449429"/>
              <a:gd name="connsiteX603" fmla="*/ 18035895 w 18982931"/>
              <a:gd name="connsiteY603" fmla="*/ 1733739 h 4449429"/>
              <a:gd name="connsiteX604" fmla="*/ 17967493 w 18982931"/>
              <a:gd name="connsiteY604" fmla="*/ 1733739 h 4449429"/>
              <a:gd name="connsiteX605" fmla="*/ 17967493 w 18982931"/>
              <a:gd name="connsiteY605" fmla="*/ 1870899 h 4449429"/>
              <a:gd name="connsiteX606" fmla="*/ 18004069 w 18982931"/>
              <a:gd name="connsiteY606" fmla="*/ 1870899 h 4449429"/>
              <a:gd name="connsiteX607" fmla="*/ 18004069 w 18982931"/>
              <a:gd name="connsiteY607" fmla="*/ 1733739 h 4449429"/>
              <a:gd name="connsiteX608" fmla="*/ 17967493 w 18982931"/>
              <a:gd name="connsiteY608" fmla="*/ 1733739 h 4449429"/>
              <a:gd name="connsiteX609" fmla="*/ 14251161 w 18982931"/>
              <a:gd name="connsiteY609" fmla="*/ 868400 h 4449429"/>
              <a:gd name="connsiteX610" fmla="*/ 14251161 w 18982931"/>
              <a:gd name="connsiteY610" fmla="*/ 1005560 h 4449429"/>
              <a:gd name="connsiteX611" fmla="*/ 14287737 w 18982931"/>
              <a:gd name="connsiteY611" fmla="*/ 1005560 h 4449429"/>
              <a:gd name="connsiteX612" fmla="*/ 14287737 w 18982931"/>
              <a:gd name="connsiteY612" fmla="*/ 868400 h 4449429"/>
              <a:gd name="connsiteX613" fmla="*/ 14251161 w 18982931"/>
              <a:gd name="connsiteY613" fmla="*/ 868400 h 4449429"/>
              <a:gd name="connsiteX614" fmla="*/ 14182760 w 18982931"/>
              <a:gd name="connsiteY614" fmla="*/ 868400 h 4449429"/>
              <a:gd name="connsiteX615" fmla="*/ 14182760 w 18982931"/>
              <a:gd name="connsiteY615" fmla="*/ 1005560 h 4449429"/>
              <a:gd name="connsiteX616" fmla="*/ 14219336 w 18982931"/>
              <a:gd name="connsiteY616" fmla="*/ 1005560 h 4449429"/>
              <a:gd name="connsiteX617" fmla="*/ 14219336 w 18982931"/>
              <a:gd name="connsiteY617" fmla="*/ 868400 h 4449429"/>
              <a:gd name="connsiteX618" fmla="*/ 14182760 w 18982931"/>
              <a:gd name="connsiteY618" fmla="*/ 868400 h 4449429"/>
              <a:gd name="connsiteX619" fmla="*/ 14114359 w 18982931"/>
              <a:gd name="connsiteY619" fmla="*/ 868400 h 4449429"/>
              <a:gd name="connsiteX620" fmla="*/ 14114359 w 18982931"/>
              <a:gd name="connsiteY620" fmla="*/ 1005560 h 4449429"/>
              <a:gd name="connsiteX621" fmla="*/ 14150935 w 18982931"/>
              <a:gd name="connsiteY621" fmla="*/ 1005560 h 4449429"/>
              <a:gd name="connsiteX622" fmla="*/ 14150935 w 18982931"/>
              <a:gd name="connsiteY622" fmla="*/ 868400 h 4449429"/>
              <a:gd name="connsiteX623" fmla="*/ 14114359 w 18982931"/>
              <a:gd name="connsiteY623" fmla="*/ 868400 h 4449429"/>
              <a:gd name="connsiteX624" fmla="*/ 4788216 w 18982931"/>
              <a:gd name="connsiteY624" fmla="*/ 807315 h 4449429"/>
              <a:gd name="connsiteX625" fmla="*/ 4788216 w 18982931"/>
              <a:gd name="connsiteY625" fmla="*/ 944475 h 4449429"/>
              <a:gd name="connsiteX626" fmla="*/ 4824792 w 18982931"/>
              <a:gd name="connsiteY626" fmla="*/ 944475 h 4449429"/>
              <a:gd name="connsiteX627" fmla="*/ 4824792 w 18982931"/>
              <a:gd name="connsiteY627" fmla="*/ 807315 h 4449429"/>
              <a:gd name="connsiteX628" fmla="*/ 4788216 w 18982931"/>
              <a:gd name="connsiteY628" fmla="*/ 807315 h 4449429"/>
              <a:gd name="connsiteX629" fmla="*/ 4719815 w 18982931"/>
              <a:gd name="connsiteY629" fmla="*/ 807315 h 4449429"/>
              <a:gd name="connsiteX630" fmla="*/ 4719815 w 18982931"/>
              <a:gd name="connsiteY630" fmla="*/ 944475 h 4449429"/>
              <a:gd name="connsiteX631" fmla="*/ 4756391 w 18982931"/>
              <a:gd name="connsiteY631" fmla="*/ 944475 h 4449429"/>
              <a:gd name="connsiteX632" fmla="*/ 4756391 w 18982931"/>
              <a:gd name="connsiteY632" fmla="*/ 807315 h 4449429"/>
              <a:gd name="connsiteX633" fmla="*/ 4719815 w 18982931"/>
              <a:gd name="connsiteY633" fmla="*/ 807315 h 4449429"/>
              <a:gd name="connsiteX634" fmla="*/ 4651414 w 18982931"/>
              <a:gd name="connsiteY634" fmla="*/ 807315 h 4449429"/>
              <a:gd name="connsiteX635" fmla="*/ 4651414 w 18982931"/>
              <a:gd name="connsiteY635" fmla="*/ 944475 h 4449429"/>
              <a:gd name="connsiteX636" fmla="*/ 4687992 w 18982931"/>
              <a:gd name="connsiteY636" fmla="*/ 944475 h 4449429"/>
              <a:gd name="connsiteX637" fmla="*/ 4687992 w 18982931"/>
              <a:gd name="connsiteY637" fmla="*/ 807315 h 4449429"/>
              <a:gd name="connsiteX638" fmla="*/ 4651414 w 18982931"/>
              <a:gd name="connsiteY638" fmla="*/ 807315 h 4449429"/>
              <a:gd name="connsiteX639" fmla="*/ 2212838 w 18982931"/>
              <a:gd name="connsiteY639" fmla="*/ 748887 h 4449429"/>
              <a:gd name="connsiteX640" fmla="*/ 2212838 w 18982931"/>
              <a:gd name="connsiteY640" fmla="*/ 886047 h 4449429"/>
              <a:gd name="connsiteX641" fmla="*/ 2249414 w 18982931"/>
              <a:gd name="connsiteY641" fmla="*/ 886047 h 4449429"/>
              <a:gd name="connsiteX642" fmla="*/ 2249414 w 18982931"/>
              <a:gd name="connsiteY642" fmla="*/ 748887 h 4449429"/>
              <a:gd name="connsiteX643" fmla="*/ 2212838 w 18982931"/>
              <a:gd name="connsiteY643" fmla="*/ 748887 h 4449429"/>
              <a:gd name="connsiteX644" fmla="*/ 2144438 w 18982931"/>
              <a:gd name="connsiteY644" fmla="*/ 748887 h 4449429"/>
              <a:gd name="connsiteX645" fmla="*/ 2144438 w 18982931"/>
              <a:gd name="connsiteY645" fmla="*/ 886047 h 4449429"/>
              <a:gd name="connsiteX646" fmla="*/ 2181014 w 18982931"/>
              <a:gd name="connsiteY646" fmla="*/ 886047 h 4449429"/>
              <a:gd name="connsiteX647" fmla="*/ 2181014 w 18982931"/>
              <a:gd name="connsiteY647" fmla="*/ 748887 h 4449429"/>
              <a:gd name="connsiteX648" fmla="*/ 2144438 w 18982931"/>
              <a:gd name="connsiteY648" fmla="*/ 748887 h 4449429"/>
              <a:gd name="connsiteX649" fmla="*/ 2076037 w 18982931"/>
              <a:gd name="connsiteY649" fmla="*/ 748887 h 4449429"/>
              <a:gd name="connsiteX650" fmla="*/ 2076037 w 18982931"/>
              <a:gd name="connsiteY650" fmla="*/ 886047 h 4449429"/>
              <a:gd name="connsiteX651" fmla="*/ 2112612 w 18982931"/>
              <a:gd name="connsiteY651" fmla="*/ 886047 h 4449429"/>
              <a:gd name="connsiteX652" fmla="*/ 2112612 w 18982931"/>
              <a:gd name="connsiteY652" fmla="*/ 748887 h 4449429"/>
              <a:gd name="connsiteX653" fmla="*/ 2076037 w 18982931"/>
              <a:gd name="connsiteY653" fmla="*/ 748887 h 4449429"/>
              <a:gd name="connsiteX654" fmla="*/ 2007635 w 18982931"/>
              <a:gd name="connsiteY654" fmla="*/ 748887 h 4449429"/>
              <a:gd name="connsiteX655" fmla="*/ 2007635 w 18982931"/>
              <a:gd name="connsiteY655" fmla="*/ 886047 h 4449429"/>
              <a:gd name="connsiteX656" fmla="*/ 2044211 w 18982931"/>
              <a:gd name="connsiteY656" fmla="*/ 886047 h 4449429"/>
              <a:gd name="connsiteX657" fmla="*/ 2044211 w 18982931"/>
              <a:gd name="connsiteY657" fmla="*/ 748887 h 4449429"/>
              <a:gd name="connsiteX658" fmla="*/ 2007635 w 18982931"/>
              <a:gd name="connsiteY658" fmla="*/ 748887 h 4449429"/>
              <a:gd name="connsiteX659" fmla="*/ 17088019 w 18982931"/>
              <a:gd name="connsiteY659" fmla="*/ 737716 h 4449429"/>
              <a:gd name="connsiteX660" fmla="*/ 17088019 w 18982931"/>
              <a:gd name="connsiteY660" fmla="*/ 825107 h 4449429"/>
              <a:gd name="connsiteX661" fmla="*/ 17124595 w 18982931"/>
              <a:gd name="connsiteY661" fmla="*/ 825107 h 4449429"/>
              <a:gd name="connsiteX662" fmla="*/ 17124595 w 18982931"/>
              <a:gd name="connsiteY662" fmla="*/ 737716 h 4449429"/>
              <a:gd name="connsiteX663" fmla="*/ 17088019 w 18982931"/>
              <a:gd name="connsiteY663" fmla="*/ 737716 h 4449429"/>
              <a:gd name="connsiteX664" fmla="*/ 17021803 w 18982931"/>
              <a:gd name="connsiteY664" fmla="*/ 737716 h 4449429"/>
              <a:gd name="connsiteX665" fmla="*/ 17021803 w 18982931"/>
              <a:gd name="connsiteY665" fmla="*/ 825107 h 4449429"/>
              <a:gd name="connsiteX666" fmla="*/ 17058379 w 18982931"/>
              <a:gd name="connsiteY666" fmla="*/ 825107 h 4449429"/>
              <a:gd name="connsiteX667" fmla="*/ 17058379 w 18982931"/>
              <a:gd name="connsiteY667" fmla="*/ 737716 h 4449429"/>
              <a:gd name="connsiteX668" fmla="*/ 17021803 w 18982931"/>
              <a:gd name="connsiteY668" fmla="*/ 737716 h 4449429"/>
              <a:gd name="connsiteX669" fmla="*/ 16955591 w 18982931"/>
              <a:gd name="connsiteY669" fmla="*/ 737716 h 4449429"/>
              <a:gd name="connsiteX670" fmla="*/ 16955591 w 18982931"/>
              <a:gd name="connsiteY670" fmla="*/ 825107 h 4449429"/>
              <a:gd name="connsiteX671" fmla="*/ 16992167 w 18982931"/>
              <a:gd name="connsiteY671" fmla="*/ 825107 h 4449429"/>
              <a:gd name="connsiteX672" fmla="*/ 16992167 w 18982931"/>
              <a:gd name="connsiteY672" fmla="*/ 737716 h 4449429"/>
              <a:gd name="connsiteX673" fmla="*/ 16955591 w 18982931"/>
              <a:gd name="connsiteY673" fmla="*/ 737716 h 4449429"/>
              <a:gd name="connsiteX674" fmla="*/ 16889375 w 18982931"/>
              <a:gd name="connsiteY674" fmla="*/ 737716 h 4449429"/>
              <a:gd name="connsiteX675" fmla="*/ 16889375 w 18982931"/>
              <a:gd name="connsiteY675" fmla="*/ 825107 h 4449429"/>
              <a:gd name="connsiteX676" fmla="*/ 16925951 w 18982931"/>
              <a:gd name="connsiteY676" fmla="*/ 825107 h 4449429"/>
              <a:gd name="connsiteX677" fmla="*/ 16925951 w 18982931"/>
              <a:gd name="connsiteY677" fmla="*/ 737716 h 4449429"/>
              <a:gd name="connsiteX678" fmla="*/ 16889375 w 18982931"/>
              <a:gd name="connsiteY678" fmla="*/ 737716 h 4449429"/>
              <a:gd name="connsiteX679" fmla="*/ 16823163 w 18982931"/>
              <a:gd name="connsiteY679" fmla="*/ 737716 h 4449429"/>
              <a:gd name="connsiteX680" fmla="*/ 16823163 w 18982931"/>
              <a:gd name="connsiteY680" fmla="*/ 825107 h 4449429"/>
              <a:gd name="connsiteX681" fmla="*/ 16859739 w 18982931"/>
              <a:gd name="connsiteY681" fmla="*/ 825107 h 4449429"/>
              <a:gd name="connsiteX682" fmla="*/ 16859739 w 18982931"/>
              <a:gd name="connsiteY682" fmla="*/ 737716 h 4449429"/>
              <a:gd name="connsiteX683" fmla="*/ 16823163 w 18982931"/>
              <a:gd name="connsiteY683" fmla="*/ 737716 h 4449429"/>
              <a:gd name="connsiteX684" fmla="*/ 16756948 w 18982931"/>
              <a:gd name="connsiteY684" fmla="*/ 737716 h 4449429"/>
              <a:gd name="connsiteX685" fmla="*/ 16756948 w 18982931"/>
              <a:gd name="connsiteY685" fmla="*/ 825107 h 4449429"/>
              <a:gd name="connsiteX686" fmla="*/ 16793523 w 18982931"/>
              <a:gd name="connsiteY686" fmla="*/ 825107 h 4449429"/>
              <a:gd name="connsiteX687" fmla="*/ 16793523 w 18982931"/>
              <a:gd name="connsiteY687" fmla="*/ 737716 h 4449429"/>
              <a:gd name="connsiteX688" fmla="*/ 16756948 w 18982931"/>
              <a:gd name="connsiteY688" fmla="*/ 737716 h 4449429"/>
              <a:gd name="connsiteX689" fmla="*/ 13739104 w 18982931"/>
              <a:gd name="connsiteY689" fmla="*/ 0 h 4449429"/>
              <a:gd name="connsiteX690" fmla="*/ 13842002 w 18982931"/>
              <a:gd name="connsiteY690" fmla="*/ 0 h 4449429"/>
              <a:gd name="connsiteX691" fmla="*/ 13883163 w 18982931"/>
              <a:gd name="connsiteY691" fmla="*/ 428067 h 4449429"/>
              <a:gd name="connsiteX692" fmla="*/ 13883163 w 18982931"/>
              <a:gd name="connsiteY692" fmla="*/ 456882 h 4449429"/>
              <a:gd name="connsiteX693" fmla="*/ 13907863 w 18982931"/>
              <a:gd name="connsiteY693" fmla="*/ 954919 h 4449429"/>
              <a:gd name="connsiteX694" fmla="*/ 13911978 w 18982931"/>
              <a:gd name="connsiteY694" fmla="*/ 1679340 h 4449429"/>
              <a:gd name="connsiteX695" fmla="*/ 13916091 w 18982931"/>
              <a:gd name="connsiteY695" fmla="*/ 2058015 h 4449429"/>
              <a:gd name="connsiteX696" fmla="*/ 13936673 w 18982931"/>
              <a:gd name="connsiteY696" fmla="*/ 2086829 h 4449429"/>
              <a:gd name="connsiteX697" fmla="*/ 13953138 w 18982931"/>
              <a:gd name="connsiteY697" fmla="*/ 2058015 h 4449429"/>
              <a:gd name="connsiteX698" fmla="*/ 13953138 w 18982931"/>
              <a:gd name="connsiteY698" fmla="*/ 1955115 h 4449429"/>
              <a:gd name="connsiteX699" fmla="*/ 13965483 w 18982931"/>
              <a:gd name="connsiteY699" fmla="*/ 1922188 h 4449429"/>
              <a:gd name="connsiteX700" fmla="*/ 13986066 w 18982931"/>
              <a:gd name="connsiteY700" fmla="*/ 1876909 h 4449429"/>
              <a:gd name="connsiteX701" fmla="*/ 13986066 w 18982931"/>
              <a:gd name="connsiteY701" fmla="*/ 1625834 h 4449429"/>
              <a:gd name="connsiteX702" fmla="*/ 14051922 w 18982931"/>
              <a:gd name="connsiteY702" fmla="*/ 1617602 h 4449429"/>
              <a:gd name="connsiteX703" fmla="*/ 14047992 w 18982931"/>
              <a:gd name="connsiteY703" fmla="*/ 1005560 h 4449429"/>
              <a:gd name="connsiteX704" fmla="*/ 14082534 w 18982931"/>
              <a:gd name="connsiteY704" fmla="*/ 1005560 h 4449429"/>
              <a:gd name="connsiteX705" fmla="*/ 14082534 w 18982931"/>
              <a:gd name="connsiteY705" fmla="*/ 868400 h 4449429"/>
              <a:gd name="connsiteX706" fmla="*/ 14047111 w 18982931"/>
              <a:gd name="connsiteY706" fmla="*/ 868400 h 4449429"/>
              <a:gd name="connsiteX707" fmla="*/ 14046442 w 18982931"/>
              <a:gd name="connsiteY707" fmla="*/ 764191 h 4449429"/>
              <a:gd name="connsiteX708" fmla="*/ 14187749 w 18982931"/>
              <a:gd name="connsiteY708" fmla="*/ 436300 h 4449429"/>
              <a:gd name="connsiteX709" fmla="*/ 14212445 w 18982931"/>
              <a:gd name="connsiteY709" fmla="*/ 411603 h 4449429"/>
              <a:gd name="connsiteX710" fmla="*/ 14410015 w 18982931"/>
              <a:gd name="connsiteY710" fmla="*/ 444532 h 4449429"/>
              <a:gd name="connsiteX711" fmla="*/ 14442947 w 18982931"/>
              <a:gd name="connsiteY711" fmla="*/ 275776 h 4449429"/>
              <a:gd name="connsiteX712" fmla="*/ 14479990 w 18982931"/>
              <a:gd name="connsiteY712" fmla="*/ 246961 h 4449429"/>
              <a:gd name="connsiteX713" fmla="*/ 14517032 w 18982931"/>
              <a:gd name="connsiteY713" fmla="*/ 271658 h 4449429"/>
              <a:gd name="connsiteX714" fmla="*/ 14574655 w 18982931"/>
              <a:gd name="connsiteY714" fmla="*/ 522739 h 4449429"/>
              <a:gd name="connsiteX715" fmla="*/ 14603469 w 18982931"/>
              <a:gd name="connsiteY715" fmla="*/ 1123678 h 4449429"/>
              <a:gd name="connsiteX716" fmla="*/ 14603469 w 18982931"/>
              <a:gd name="connsiteY716" fmla="*/ 1617602 h 4449429"/>
              <a:gd name="connsiteX717" fmla="*/ 14595237 w 18982931"/>
              <a:gd name="connsiteY717" fmla="*/ 1683457 h 4449429"/>
              <a:gd name="connsiteX718" fmla="*/ 14607589 w 18982931"/>
              <a:gd name="connsiteY718" fmla="*/ 1753429 h 4449429"/>
              <a:gd name="connsiteX719" fmla="*/ 14656976 w 18982931"/>
              <a:gd name="connsiteY719" fmla="*/ 1753429 h 4449429"/>
              <a:gd name="connsiteX720" fmla="*/ 14706369 w 18982931"/>
              <a:gd name="connsiteY720" fmla="*/ 1568210 h 4449429"/>
              <a:gd name="connsiteX721" fmla="*/ 14722833 w 18982931"/>
              <a:gd name="connsiteY721" fmla="*/ 1568210 h 4449429"/>
              <a:gd name="connsiteX722" fmla="*/ 14768111 w 18982931"/>
              <a:gd name="connsiteY722" fmla="*/ 1753429 h 4449429"/>
              <a:gd name="connsiteX723" fmla="*/ 14875128 w 18982931"/>
              <a:gd name="connsiteY723" fmla="*/ 1753429 h 4449429"/>
              <a:gd name="connsiteX724" fmla="*/ 14883360 w 18982931"/>
              <a:gd name="connsiteY724" fmla="*/ 1827516 h 4449429"/>
              <a:gd name="connsiteX725" fmla="*/ 14940984 w 18982931"/>
              <a:gd name="connsiteY725" fmla="*/ 1827516 h 4449429"/>
              <a:gd name="connsiteX726" fmla="*/ 15019191 w 18982931"/>
              <a:gd name="connsiteY726" fmla="*/ 1625834 h 4449429"/>
              <a:gd name="connsiteX727" fmla="*/ 15043883 w 18982931"/>
              <a:gd name="connsiteY727" fmla="*/ 1090750 h 4449429"/>
              <a:gd name="connsiteX728" fmla="*/ 15134436 w 18982931"/>
              <a:gd name="connsiteY728" fmla="*/ 1000197 h 4449429"/>
              <a:gd name="connsiteX729" fmla="*/ 15212643 w 18982931"/>
              <a:gd name="connsiteY729" fmla="*/ 1078400 h 4449429"/>
              <a:gd name="connsiteX730" fmla="*/ 15212643 w 18982931"/>
              <a:gd name="connsiteY730" fmla="*/ 1152488 h 4449429"/>
              <a:gd name="connsiteX731" fmla="*/ 15224993 w 18982931"/>
              <a:gd name="connsiteY731" fmla="*/ 1119560 h 4449429"/>
              <a:gd name="connsiteX732" fmla="*/ 15237338 w 18982931"/>
              <a:gd name="connsiteY732" fmla="*/ 563899 h 4449429"/>
              <a:gd name="connsiteX733" fmla="*/ 15290845 w 18982931"/>
              <a:gd name="connsiteY733" fmla="*/ 382793 h 4449429"/>
              <a:gd name="connsiteX734" fmla="*/ 15323772 w 18982931"/>
              <a:gd name="connsiteY734" fmla="*/ 300473 h 4449429"/>
              <a:gd name="connsiteX735" fmla="*/ 15364932 w 18982931"/>
              <a:gd name="connsiteY735" fmla="*/ 259313 h 4449429"/>
              <a:gd name="connsiteX736" fmla="*/ 15389634 w 18982931"/>
              <a:gd name="connsiteY736" fmla="*/ 296354 h 4449429"/>
              <a:gd name="connsiteX737" fmla="*/ 15401979 w 18982931"/>
              <a:gd name="connsiteY737" fmla="*/ 411603 h 4449429"/>
              <a:gd name="connsiteX738" fmla="*/ 15451371 w 18982931"/>
              <a:gd name="connsiteY738" fmla="*/ 703843 h 4449429"/>
              <a:gd name="connsiteX739" fmla="*/ 15455486 w 18982931"/>
              <a:gd name="connsiteY739" fmla="*/ 1173070 h 4449429"/>
              <a:gd name="connsiteX740" fmla="*/ 15455486 w 18982931"/>
              <a:gd name="connsiteY740" fmla="*/ 1238927 h 4449429"/>
              <a:gd name="connsiteX741" fmla="*/ 15727143 w 18982931"/>
              <a:gd name="connsiteY741" fmla="*/ 1238927 h 4449429"/>
              <a:gd name="connsiteX742" fmla="*/ 15727143 w 18982931"/>
              <a:gd name="connsiteY742" fmla="*/ 1465306 h 4449429"/>
              <a:gd name="connsiteX743" fmla="*/ 15772422 w 18982931"/>
              <a:gd name="connsiteY743" fmla="*/ 1469425 h 4449429"/>
              <a:gd name="connsiteX744" fmla="*/ 15850624 w 18982931"/>
              <a:gd name="connsiteY744" fmla="*/ 1551745 h 4449429"/>
              <a:gd name="connsiteX745" fmla="*/ 15850624 w 18982931"/>
              <a:gd name="connsiteY745" fmla="*/ 2224712 h 4449429"/>
              <a:gd name="connsiteX746" fmla="*/ 15923336 w 18982931"/>
              <a:gd name="connsiteY746" fmla="*/ 2224712 h 4449429"/>
              <a:gd name="connsiteX747" fmla="*/ 15924718 w 18982931"/>
              <a:gd name="connsiteY747" fmla="*/ 2177381 h 4449429"/>
              <a:gd name="connsiteX748" fmla="*/ 15982338 w 18982931"/>
              <a:gd name="connsiteY748" fmla="*/ 2103294 h 4449429"/>
              <a:gd name="connsiteX749" fmla="*/ 15986455 w 18982931"/>
              <a:gd name="connsiteY749" fmla="*/ 2045669 h 4449429"/>
              <a:gd name="connsiteX750" fmla="*/ 16002920 w 18982931"/>
              <a:gd name="connsiteY750" fmla="*/ 2033319 h 4449429"/>
              <a:gd name="connsiteX751" fmla="*/ 16015265 w 18982931"/>
              <a:gd name="connsiteY751" fmla="*/ 2041550 h 4449429"/>
              <a:gd name="connsiteX752" fmla="*/ 16056425 w 18982931"/>
              <a:gd name="connsiteY752" fmla="*/ 2210310 h 4449429"/>
              <a:gd name="connsiteX753" fmla="*/ 16056425 w 18982931"/>
              <a:gd name="connsiteY753" fmla="*/ 2276166 h 4449429"/>
              <a:gd name="connsiteX754" fmla="*/ 16077008 w 18982931"/>
              <a:gd name="connsiteY754" fmla="*/ 2276166 h 4449429"/>
              <a:gd name="connsiteX755" fmla="*/ 16097587 w 18982931"/>
              <a:gd name="connsiteY755" fmla="*/ 1938652 h 4449429"/>
              <a:gd name="connsiteX756" fmla="*/ 16122282 w 18982931"/>
              <a:gd name="connsiteY756" fmla="*/ 1934533 h 4449429"/>
              <a:gd name="connsiteX757" fmla="*/ 16155210 w 18982931"/>
              <a:gd name="connsiteY757" fmla="*/ 1938652 h 4449429"/>
              <a:gd name="connsiteX758" fmla="*/ 16155210 w 18982931"/>
              <a:gd name="connsiteY758" fmla="*/ 2272048 h 4449429"/>
              <a:gd name="connsiteX759" fmla="*/ 16175792 w 18982931"/>
              <a:gd name="connsiteY759" fmla="*/ 2276166 h 4449429"/>
              <a:gd name="connsiteX760" fmla="*/ 16192257 w 18982931"/>
              <a:gd name="connsiteY760" fmla="*/ 2243238 h 4449429"/>
              <a:gd name="connsiteX761" fmla="*/ 16192257 w 18982931"/>
              <a:gd name="connsiteY761" fmla="*/ 1992158 h 4449429"/>
              <a:gd name="connsiteX762" fmla="*/ 16192257 w 18982931"/>
              <a:gd name="connsiteY762" fmla="*/ 1774011 h 4449429"/>
              <a:gd name="connsiteX763" fmla="*/ 16488610 w 18982931"/>
              <a:gd name="connsiteY763" fmla="*/ 1774011 h 4449429"/>
              <a:gd name="connsiteX764" fmla="*/ 16538004 w 18982931"/>
              <a:gd name="connsiteY764" fmla="*/ 1823403 h 4449429"/>
              <a:gd name="connsiteX765" fmla="*/ 16538004 w 18982931"/>
              <a:gd name="connsiteY765" fmla="*/ 2029205 h 4449429"/>
              <a:gd name="connsiteX766" fmla="*/ 16550349 w 18982931"/>
              <a:gd name="connsiteY766" fmla="*/ 2033319 h 4449429"/>
              <a:gd name="connsiteX767" fmla="*/ 16566812 w 18982931"/>
              <a:gd name="connsiteY767" fmla="*/ 1992158 h 4449429"/>
              <a:gd name="connsiteX768" fmla="*/ 16570932 w 18982931"/>
              <a:gd name="connsiteY768" fmla="*/ 1695804 h 4449429"/>
              <a:gd name="connsiteX769" fmla="*/ 16566812 w 18982931"/>
              <a:gd name="connsiteY769" fmla="*/ 773813 h 4449429"/>
              <a:gd name="connsiteX770" fmla="*/ 16636788 w 18982931"/>
              <a:gd name="connsiteY770" fmla="*/ 646219 h 4449429"/>
              <a:gd name="connsiteX771" fmla="*/ 16723226 w 18982931"/>
              <a:gd name="connsiteY771" fmla="*/ 514506 h 4449429"/>
              <a:gd name="connsiteX772" fmla="*/ 16743805 w 18982931"/>
              <a:gd name="connsiteY772" fmla="*/ 481577 h 4449429"/>
              <a:gd name="connsiteX773" fmla="*/ 16817899 w 18982931"/>
              <a:gd name="connsiteY773" fmla="*/ 329283 h 4449429"/>
              <a:gd name="connsiteX774" fmla="*/ 16842595 w 18982931"/>
              <a:gd name="connsiteY774" fmla="*/ 275776 h 4449429"/>
              <a:gd name="connsiteX775" fmla="*/ 16859059 w 18982931"/>
              <a:gd name="connsiteY775" fmla="*/ 279891 h 4449429"/>
              <a:gd name="connsiteX776" fmla="*/ 16859059 w 18982931"/>
              <a:gd name="connsiteY776" fmla="*/ 337515 h 4449429"/>
              <a:gd name="connsiteX777" fmla="*/ 16867291 w 18982931"/>
              <a:gd name="connsiteY777" fmla="*/ 382793 h 4449429"/>
              <a:gd name="connsiteX778" fmla="*/ 16966075 w 18982931"/>
              <a:gd name="connsiteY778" fmla="*/ 436300 h 4449429"/>
              <a:gd name="connsiteX779" fmla="*/ 17031935 w 18982931"/>
              <a:gd name="connsiteY779" fmla="*/ 526852 h 4449429"/>
              <a:gd name="connsiteX780" fmla="*/ 17031935 w 18982931"/>
              <a:gd name="connsiteY780" fmla="*/ 596826 h 4449429"/>
              <a:gd name="connsiteX781" fmla="*/ 17060743 w 18982931"/>
              <a:gd name="connsiteY781" fmla="*/ 600941 h 4449429"/>
              <a:gd name="connsiteX782" fmla="*/ 17147183 w 18982931"/>
              <a:gd name="connsiteY782" fmla="*/ 691493 h 4449429"/>
              <a:gd name="connsiteX783" fmla="*/ 17147219 w 18982931"/>
              <a:gd name="connsiteY783" fmla="*/ 704240 h 4449429"/>
              <a:gd name="connsiteX784" fmla="*/ 17148515 w 18982931"/>
              <a:gd name="connsiteY784" fmla="*/ 704240 h 4449429"/>
              <a:gd name="connsiteX785" fmla="*/ 17148515 w 18982931"/>
              <a:gd name="connsiteY785" fmla="*/ 880086 h 4449429"/>
              <a:gd name="connsiteX786" fmla="*/ 17147731 w 18982931"/>
              <a:gd name="connsiteY786" fmla="*/ 880086 h 4449429"/>
              <a:gd name="connsiteX787" fmla="*/ 17151295 w 18982931"/>
              <a:gd name="connsiteY787" fmla="*/ 2103294 h 4449429"/>
              <a:gd name="connsiteX788" fmla="*/ 17151295 w 18982931"/>
              <a:gd name="connsiteY788" fmla="*/ 2152686 h 4449429"/>
              <a:gd name="connsiteX789" fmla="*/ 17225383 w 18982931"/>
              <a:gd name="connsiteY789" fmla="*/ 2152686 h 4449429"/>
              <a:gd name="connsiteX790" fmla="*/ 17225383 w 18982931"/>
              <a:gd name="connsiteY790" fmla="*/ 1811053 h 4449429"/>
              <a:gd name="connsiteX791" fmla="*/ 17307703 w 18982931"/>
              <a:gd name="connsiteY791" fmla="*/ 1757546 h 4449429"/>
              <a:gd name="connsiteX792" fmla="*/ 17307703 w 18982931"/>
              <a:gd name="connsiteY792" fmla="*/ 1889260 h 4449429"/>
              <a:gd name="connsiteX793" fmla="*/ 17336519 w 18982931"/>
              <a:gd name="connsiteY793" fmla="*/ 1926302 h 4449429"/>
              <a:gd name="connsiteX794" fmla="*/ 17381799 w 18982931"/>
              <a:gd name="connsiteY794" fmla="*/ 1975695 h 4449429"/>
              <a:gd name="connsiteX795" fmla="*/ 17381799 w 18982931"/>
              <a:gd name="connsiteY795" fmla="*/ 2165031 h 4449429"/>
              <a:gd name="connsiteX796" fmla="*/ 17562899 w 18982931"/>
              <a:gd name="connsiteY796" fmla="*/ 2165031 h 4449429"/>
              <a:gd name="connsiteX797" fmla="*/ 17562899 w 18982931"/>
              <a:gd name="connsiteY797" fmla="*/ 2329673 h 4449429"/>
              <a:gd name="connsiteX798" fmla="*/ 17575251 w 18982931"/>
              <a:gd name="connsiteY798" fmla="*/ 2329673 h 4449429"/>
              <a:gd name="connsiteX799" fmla="*/ 17575251 w 18982931"/>
              <a:gd name="connsiteY799" fmla="*/ 2127989 h 4449429"/>
              <a:gd name="connsiteX800" fmla="*/ 17591711 w 18982931"/>
              <a:gd name="connsiteY800" fmla="*/ 1609370 h 4449429"/>
              <a:gd name="connsiteX801" fmla="*/ 17604059 w 18982931"/>
              <a:gd name="connsiteY801" fmla="*/ 1584673 h 4449429"/>
              <a:gd name="connsiteX802" fmla="*/ 17711083 w 18982931"/>
              <a:gd name="connsiteY802" fmla="*/ 1580555 h 4449429"/>
              <a:gd name="connsiteX803" fmla="*/ 17735775 w 18982931"/>
              <a:gd name="connsiteY803" fmla="*/ 1609370 h 4449429"/>
              <a:gd name="connsiteX804" fmla="*/ 17772819 w 18982931"/>
              <a:gd name="connsiteY804" fmla="*/ 1613483 h 4449429"/>
              <a:gd name="connsiteX805" fmla="*/ 17768699 w 18982931"/>
              <a:gd name="connsiteY805" fmla="*/ 1559977 h 4449429"/>
              <a:gd name="connsiteX806" fmla="*/ 17772819 w 18982931"/>
              <a:gd name="connsiteY806" fmla="*/ 1531163 h 4449429"/>
              <a:gd name="connsiteX807" fmla="*/ 17797515 w 18982931"/>
              <a:gd name="connsiteY807" fmla="*/ 1469425 h 4449429"/>
              <a:gd name="connsiteX808" fmla="*/ 17797515 w 18982931"/>
              <a:gd name="connsiteY808" fmla="*/ 1374754 h 4449429"/>
              <a:gd name="connsiteX809" fmla="*/ 17813979 w 18982931"/>
              <a:gd name="connsiteY809" fmla="*/ 1374754 h 4449429"/>
              <a:gd name="connsiteX810" fmla="*/ 17834559 w 18982931"/>
              <a:gd name="connsiteY810" fmla="*/ 1424146 h 4449429"/>
              <a:gd name="connsiteX811" fmla="*/ 17912763 w 18982931"/>
              <a:gd name="connsiteY811" fmla="*/ 1378872 h 4449429"/>
              <a:gd name="connsiteX812" fmla="*/ 18069171 w 18982931"/>
              <a:gd name="connsiteY812" fmla="*/ 1415914 h 4449429"/>
              <a:gd name="connsiteX813" fmla="*/ 18069171 w 18982931"/>
              <a:gd name="connsiteY813" fmla="*/ 1576442 h 4449429"/>
              <a:gd name="connsiteX814" fmla="*/ 18237927 w 18982931"/>
              <a:gd name="connsiteY814" fmla="*/ 1576442 h 4449429"/>
              <a:gd name="connsiteX815" fmla="*/ 18237927 w 18982931"/>
              <a:gd name="connsiteY815" fmla="*/ 1642297 h 4449429"/>
              <a:gd name="connsiteX816" fmla="*/ 18270859 w 18982931"/>
              <a:gd name="connsiteY816" fmla="*/ 1691690 h 4449429"/>
              <a:gd name="connsiteX817" fmla="*/ 18270859 w 18982931"/>
              <a:gd name="connsiteY817" fmla="*/ 1704036 h 4449429"/>
              <a:gd name="connsiteX818" fmla="*/ 18274975 w 18982931"/>
              <a:gd name="connsiteY818" fmla="*/ 1926302 h 4449429"/>
              <a:gd name="connsiteX819" fmla="*/ 18279087 w 18982931"/>
              <a:gd name="connsiteY819" fmla="*/ 1938652 h 4449429"/>
              <a:gd name="connsiteX820" fmla="*/ 18320247 w 18982931"/>
              <a:gd name="connsiteY820" fmla="*/ 1934533 h 4449429"/>
              <a:gd name="connsiteX821" fmla="*/ 18320247 w 18982931"/>
              <a:gd name="connsiteY821" fmla="*/ 1144256 h 4449429"/>
              <a:gd name="connsiteX822" fmla="*/ 18303783 w 18982931"/>
              <a:gd name="connsiteY822" fmla="*/ 1111328 h 4449429"/>
              <a:gd name="connsiteX823" fmla="*/ 18287323 w 18982931"/>
              <a:gd name="connsiteY823" fmla="*/ 1024893 h 4449429"/>
              <a:gd name="connsiteX824" fmla="*/ 18336711 w 18982931"/>
              <a:gd name="connsiteY824" fmla="*/ 1000197 h 4449429"/>
              <a:gd name="connsiteX825" fmla="*/ 18361407 w 18982931"/>
              <a:gd name="connsiteY825" fmla="*/ 996079 h 4449429"/>
              <a:gd name="connsiteX826" fmla="*/ 18373759 w 18982931"/>
              <a:gd name="connsiteY826" fmla="*/ 946687 h 4449429"/>
              <a:gd name="connsiteX827" fmla="*/ 18534287 w 18982931"/>
              <a:gd name="connsiteY827" fmla="*/ 946687 h 4449429"/>
              <a:gd name="connsiteX828" fmla="*/ 18563095 w 18982931"/>
              <a:gd name="connsiteY828" fmla="*/ 798510 h 4449429"/>
              <a:gd name="connsiteX829" fmla="*/ 18731851 w 18982931"/>
              <a:gd name="connsiteY829" fmla="*/ 806742 h 4449429"/>
              <a:gd name="connsiteX830" fmla="*/ 18773011 w 18982931"/>
              <a:gd name="connsiteY830" fmla="*/ 798510 h 4449429"/>
              <a:gd name="connsiteX831" fmla="*/ 18822407 w 18982931"/>
              <a:gd name="connsiteY831" fmla="*/ 893180 h 4449429"/>
              <a:gd name="connsiteX832" fmla="*/ 18822407 w 18982931"/>
              <a:gd name="connsiteY832" fmla="*/ 963151 h 4449429"/>
              <a:gd name="connsiteX833" fmla="*/ 18982931 w 18982931"/>
              <a:gd name="connsiteY833" fmla="*/ 983734 h 4449429"/>
              <a:gd name="connsiteX834" fmla="*/ 18982931 w 18982931"/>
              <a:gd name="connsiteY834" fmla="*/ 4449429 h 4449429"/>
              <a:gd name="connsiteX835" fmla="*/ 11998023 w 18982931"/>
              <a:gd name="connsiteY835" fmla="*/ 4449429 h 4449429"/>
              <a:gd name="connsiteX836" fmla="*/ 11995198 w 18982931"/>
              <a:gd name="connsiteY836" fmla="*/ 4429646 h 4449429"/>
              <a:gd name="connsiteX837" fmla="*/ 11992726 w 18982931"/>
              <a:gd name="connsiteY837" fmla="*/ 4449425 h 4449429"/>
              <a:gd name="connsiteX838" fmla="*/ 8153658 w 18982931"/>
              <a:gd name="connsiteY838" fmla="*/ 4449425 h 4449429"/>
              <a:gd name="connsiteX839" fmla="*/ 8153658 w 18982931"/>
              <a:gd name="connsiteY839" fmla="*/ 4449429 h 4449429"/>
              <a:gd name="connsiteX840" fmla="*/ 6861227 w 18982931"/>
              <a:gd name="connsiteY840" fmla="*/ 4449429 h 4449429"/>
              <a:gd name="connsiteX841" fmla="*/ 6859697 w 18982931"/>
              <a:gd name="connsiteY841" fmla="*/ 4432598 h 4449429"/>
              <a:gd name="connsiteX842" fmla="*/ 6858292 w 18982931"/>
              <a:gd name="connsiteY842" fmla="*/ 4449425 h 4449429"/>
              <a:gd name="connsiteX843" fmla="*/ 7922 w 18982931"/>
              <a:gd name="connsiteY843" fmla="*/ 4440866 h 4449429"/>
              <a:gd name="connsiteX844" fmla="*/ 0 w 18982931"/>
              <a:gd name="connsiteY844" fmla="*/ 1181446 h 4449429"/>
              <a:gd name="connsiteX845" fmla="*/ 169756 w 18982931"/>
              <a:gd name="connsiteY845" fmla="*/ 979616 h 4449429"/>
              <a:gd name="connsiteX846" fmla="*/ 301466 w 18982931"/>
              <a:gd name="connsiteY846" fmla="*/ 971384 h 4449429"/>
              <a:gd name="connsiteX847" fmla="*/ 301466 w 18982931"/>
              <a:gd name="connsiteY847" fmla="*/ 909640 h 4449429"/>
              <a:gd name="connsiteX848" fmla="*/ 346746 w 18982931"/>
              <a:gd name="connsiteY848" fmla="*/ 810855 h 4449429"/>
              <a:gd name="connsiteX849" fmla="*/ 571541 w 18982931"/>
              <a:gd name="connsiteY849" fmla="*/ 799909 h 4449429"/>
              <a:gd name="connsiteX850" fmla="*/ 581356 w 18982931"/>
              <a:gd name="connsiteY850" fmla="*/ 963151 h 4449429"/>
              <a:gd name="connsiteX851" fmla="*/ 737766 w 18982931"/>
              <a:gd name="connsiteY851" fmla="*/ 963151 h 4449429"/>
              <a:gd name="connsiteX852" fmla="*/ 750116 w 18982931"/>
              <a:gd name="connsiteY852" fmla="*/ 1012543 h 4449429"/>
              <a:gd name="connsiteX853" fmla="*/ 778926 w 18982931"/>
              <a:gd name="connsiteY853" fmla="*/ 1016657 h 4449429"/>
              <a:gd name="connsiteX854" fmla="*/ 820087 w 18982931"/>
              <a:gd name="connsiteY854" fmla="*/ 1041353 h 4449429"/>
              <a:gd name="connsiteX855" fmla="*/ 820087 w 18982931"/>
              <a:gd name="connsiteY855" fmla="*/ 1119560 h 4449429"/>
              <a:gd name="connsiteX856" fmla="*/ 791276 w 18982931"/>
              <a:gd name="connsiteY856" fmla="*/ 1193648 h 4449429"/>
              <a:gd name="connsiteX857" fmla="*/ 791276 w 18982931"/>
              <a:gd name="connsiteY857" fmla="*/ 1580555 h 4449429"/>
              <a:gd name="connsiteX858" fmla="*/ 791276 w 18982931"/>
              <a:gd name="connsiteY858" fmla="*/ 1955112 h 4449429"/>
              <a:gd name="connsiteX859" fmla="*/ 840669 w 18982931"/>
              <a:gd name="connsiteY859" fmla="*/ 1950998 h 4449429"/>
              <a:gd name="connsiteX860" fmla="*/ 844783 w 18982931"/>
              <a:gd name="connsiteY860" fmla="*/ 1720500 h 4449429"/>
              <a:gd name="connsiteX861" fmla="*/ 873596 w 18982931"/>
              <a:gd name="connsiteY861" fmla="*/ 1597020 h 4449429"/>
              <a:gd name="connsiteX862" fmla="*/ 906526 w 18982931"/>
              <a:gd name="connsiteY862" fmla="*/ 1584670 h 4449429"/>
              <a:gd name="connsiteX863" fmla="*/ 1034120 w 18982931"/>
              <a:gd name="connsiteY863" fmla="*/ 1584670 h 4449429"/>
              <a:gd name="connsiteX864" fmla="*/ 1034120 w 18982931"/>
              <a:gd name="connsiteY864" fmla="*/ 1420028 h 4449429"/>
              <a:gd name="connsiteX865" fmla="*/ 1320382 w 18982931"/>
              <a:gd name="connsiteY865" fmla="*/ 1408806 h 4449429"/>
              <a:gd name="connsiteX866" fmla="*/ 1322242 w 18982931"/>
              <a:gd name="connsiteY866" fmla="*/ 1559973 h 4449429"/>
              <a:gd name="connsiteX867" fmla="*/ 1318126 w 18982931"/>
              <a:gd name="connsiteY867" fmla="*/ 1576437 h 4449429"/>
              <a:gd name="connsiteX868" fmla="*/ 1375751 w 18982931"/>
              <a:gd name="connsiteY868" fmla="*/ 1588787 h 4449429"/>
              <a:gd name="connsiteX869" fmla="*/ 1486884 w 18982931"/>
              <a:gd name="connsiteY869" fmla="*/ 1588787 h 4449429"/>
              <a:gd name="connsiteX870" fmla="*/ 1507466 w 18982931"/>
              <a:gd name="connsiteY870" fmla="*/ 2337905 h 4449429"/>
              <a:gd name="connsiteX871" fmla="*/ 1523929 w 18982931"/>
              <a:gd name="connsiteY871" fmla="*/ 2337905 h 4449429"/>
              <a:gd name="connsiteX872" fmla="*/ 1523929 w 18982931"/>
              <a:gd name="connsiteY872" fmla="*/ 2169146 h 4449429"/>
              <a:gd name="connsiteX873" fmla="*/ 1692685 w 18982931"/>
              <a:gd name="connsiteY873" fmla="*/ 2169146 h 4449429"/>
              <a:gd name="connsiteX874" fmla="*/ 1692685 w 18982931"/>
              <a:gd name="connsiteY874" fmla="*/ 2020968 h 4449429"/>
              <a:gd name="connsiteX875" fmla="*/ 1766772 w 18982931"/>
              <a:gd name="connsiteY875" fmla="*/ 1922183 h 4449429"/>
              <a:gd name="connsiteX876" fmla="*/ 1766772 w 18982931"/>
              <a:gd name="connsiteY876" fmla="*/ 1757542 h 4449429"/>
              <a:gd name="connsiteX877" fmla="*/ 1849095 w 18982931"/>
              <a:gd name="connsiteY877" fmla="*/ 1757542 h 4449429"/>
              <a:gd name="connsiteX878" fmla="*/ 1849095 w 18982931"/>
              <a:gd name="connsiteY878" fmla="*/ 2156799 h 4449429"/>
              <a:gd name="connsiteX879" fmla="*/ 1919070 w 18982931"/>
              <a:gd name="connsiteY879" fmla="*/ 2156799 h 4449429"/>
              <a:gd name="connsiteX880" fmla="*/ 1919070 w 18982931"/>
              <a:gd name="connsiteY880" fmla="*/ 1864559 h 4449429"/>
              <a:gd name="connsiteX881" fmla="*/ 1919070 w 18982931"/>
              <a:gd name="connsiteY881" fmla="*/ 695608 h 4449429"/>
              <a:gd name="connsiteX882" fmla="*/ 2005504 w 18982931"/>
              <a:gd name="connsiteY882" fmla="*/ 609173 h 4449429"/>
              <a:gd name="connsiteX883" fmla="*/ 2026085 w 18982931"/>
              <a:gd name="connsiteY883" fmla="*/ 605054 h 4449429"/>
              <a:gd name="connsiteX884" fmla="*/ 2100174 w 18982931"/>
              <a:gd name="connsiteY884" fmla="*/ 448645 h 4449429"/>
              <a:gd name="connsiteX885" fmla="*/ 2137215 w 18982931"/>
              <a:gd name="connsiteY885" fmla="*/ 407485 h 4449429"/>
              <a:gd name="connsiteX886" fmla="*/ 2194840 w 18982931"/>
              <a:gd name="connsiteY886" fmla="*/ 337515 h 4449429"/>
              <a:gd name="connsiteX887" fmla="*/ 2198958 w 18982931"/>
              <a:gd name="connsiteY887" fmla="*/ 292236 h 4449429"/>
              <a:gd name="connsiteX888" fmla="*/ 2240121 w 18982931"/>
              <a:gd name="connsiteY888" fmla="*/ 358093 h 4449429"/>
              <a:gd name="connsiteX889" fmla="*/ 2273047 w 18982931"/>
              <a:gd name="connsiteY889" fmla="*/ 444532 h 4449429"/>
              <a:gd name="connsiteX890" fmla="*/ 2330670 w 18982931"/>
              <a:gd name="connsiteY890" fmla="*/ 563894 h 4449429"/>
              <a:gd name="connsiteX891" fmla="*/ 2351248 w 18982931"/>
              <a:gd name="connsiteY891" fmla="*/ 613286 h 4449429"/>
              <a:gd name="connsiteX892" fmla="*/ 2429455 w 18982931"/>
              <a:gd name="connsiteY892" fmla="*/ 675029 h 4449429"/>
              <a:gd name="connsiteX893" fmla="*/ 2470614 w 18982931"/>
              <a:gd name="connsiteY893" fmla="*/ 757350 h 4449429"/>
              <a:gd name="connsiteX894" fmla="*/ 2470614 w 18982931"/>
              <a:gd name="connsiteY894" fmla="*/ 1086631 h 4449429"/>
              <a:gd name="connsiteX895" fmla="*/ 2470614 w 18982931"/>
              <a:gd name="connsiteY895" fmla="*/ 2008622 h 4449429"/>
              <a:gd name="connsiteX896" fmla="*/ 2487080 w 18982931"/>
              <a:gd name="connsiteY896" fmla="*/ 2053897 h 4449429"/>
              <a:gd name="connsiteX897" fmla="*/ 2499426 w 18982931"/>
              <a:gd name="connsiteY897" fmla="*/ 1897488 h 4449429"/>
              <a:gd name="connsiteX898" fmla="*/ 2602322 w 18982931"/>
              <a:gd name="connsiteY898" fmla="*/ 1798703 h 4449429"/>
              <a:gd name="connsiteX899" fmla="*/ 2836935 w 18982931"/>
              <a:gd name="connsiteY899" fmla="*/ 1798703 h 4449429"/>
              <a:gd name="connsiteX900" fmla="*/ 2836935 w 18982931"/>
              <a:gd name="connsiteY900" fmla="*/ 1860446 h 4449429"/>
              <a:gd name="connsiteX901" fmla="*/ 2836935 w 18982931"/>
              <a:gd name="connsiteY901" fmla="*/ 2263816 h 4449429"/>
              <a:gd name="connsiteX902" fmla="*/ 2845169 w 18982931"/>
              <a:gd name="connsiteY902" fmla="*/ 2304976 h 4449429"/>
              <a:gd name="connsiteX903" fmla="*/ 2861629 w 18982931"/>
              <a:gd name="connsiteY903" fmla="*/ 2300858 h 4449429"/>
              <a:gd name="connsiteX904" fmla="*/ 2861629 w 18982931"/>
              <a:gd name="connsiteY904" fmla="*/ 2247351 h 4449429"/>
              <a:gd name="connsiteX905" fmla="*/ 2869861 w 18982931"/>
              <a:gd name="connsiteY905" fmla="*/ 1996272 h 4449429"/>
              <a:gd name="connsiteX906" fmla="*/ 2923374 w 18982931"/>
              <a:gd name="connsiteY906" fmla="*/ 1967462 h 4449429"/>
              <a:gd name="connsiteX907" fmla="*/ 2939836 w 18982931"/>
              <a:gd name="connsiteY907" fmla="*/ 2300858 h 4449429"/>
              <a:gd name="connsiteX908" fmla="*/ 2956300 w 18982931"/>
              <a:gd name="connsiteY908" fmla="*/ 2300858 h 4449429"/>
              <a:gd name="connsiteX909" fmla="*/ 2989230 w 18982931"/>
              <a:gd name="connsiteY909" fmla="*/ 2111521 h 4449429"/>
              <a:gd name="connsiteX910" fmla="*/ 3018038 w 18982931"/>
              <a:gd name="connsiteY910" fmla="*/ 2058015 h 4449429"/>
              <a:gd name="connsiteX911" fmla="*/ 3034502 w 18982931"/>
              <a:gd name="connsiteY911" fmla="*/ 2123871 h 4449429"/>
              <a:gd name="connsiteX912" fmla="*/ 3038620 w 18982931"/>
              <a:gd name="connsiteY912" fmla="*/ 2132104 h 4449429"/>
              <a:gd name="connsiteX913" fmla="*/ 3088018 w 18982931"/>
              <a:gd name="connsiteY913" fmla="*/ 2140336 h 4449429"/>
              <a:gd name="connsiteX914" fmla="*/ 3095320 w 18982931"/>
              <a:gd name="connsiteY914" fmla="*/ 2275334 h 4449429"/>
              <a:gd name="connsiteX915" fmla="*/ 3162101 w 18982931"/>
              <a:gd name="connsiteY915" fmla="*/ 2275334 h 4449429"/>
              <a:gd name="connsiteX916" fmla="*/ 3162101 w 18982931"/>
              <a:gd name="connsiteY916" fmla="*/ 1580555 h 4449429"/>
              <a:gd name="connsiteX917" fmla="*/ 3162101 w 18982931"/>
              <a:gd name="connsiteY917" fmla="*/ 1531163 h 4449429"/>
              <a:gd name="connsiteX918" fmla="*/ 3199146 w 18982931"/>
              <a:gd name="connsiteY918" fmla="*/ 1498235 h 4449429"/>
              <a:gd name="connsiteX919" fmla="*/ 3281469 w 18982931"/>
              <a:gd name="connsiteY919" fmla="*/ 1498235 h 4449429"/>
              <a:gd name="connsiteX920" fmla="*/ 3281469 w 18982931"/>
              <a:gd name="connsiteY920" fmla="*/ 1325362 h 4449429"/>
              <a:gd name="connsiteX921" fmla="*/ 3343207 w 18982931"/>
              <a:gd name="connsiteY921" fmla="*/ 1263619 h 4449429"/>
              <a:gd name="connsiteX922" fmla="*/ 3544891 w 18982931"/>
              <a:gd name="connsiteY922" fmla="*/ 1263619 h 4449429"/>
              <a:gd name="connsiteX923" fmla="*/ 3544891 w 18982931"/>
              <a:gd name="connsiteY923" fmla="*/ 712071 h 4449429"/>
              <a:gd name="connsiteX924" fmla="*/ 3561357 w 18982931"/>
              <a:gd name="connsiteY924" fmla="*/ 555662 h 4449429"/>
              <a:gd name="connsiteX925" fmla="*/ 3606633 w 18982931"/>
              <a:gd name="connsiteY925" fmla="*/ 316933 h 4449429"/>
              <a:gd name="connsiteX926" fmla="*/ 3614865 w 18982931"/>
              <a:gd name="connsiteY926" fmla="*/ 279891 h 4449429"/>
              <a:gd name="connsiteX927" fmla="*/ 3676603 w 18982931"/>
              <a:gd name="connsiteY927" fmla="*/ 341628 h 4449429"/>
              <a:gd name="connsiteX928" fmla="*/ 3684835 w 18982931"/>
              <a:gd name="connsiteY928" fmla="*/ 386907 h 4449429"/>
              <a:gd name="connsiteX929" fmla="*/ 3742460 w 18982931"/>
              <a:gd name="connsiteY929" fmla="*/ 481574 h 4449429"/>
              <a:gd name="connsiteX930" fmla="*/ 3763042 w 18982931"/>
              <a:gd name="connsiteY930" fmla="*/ 703838 h 4449429"/>
              <a:gd name="connsiteX931" fmla="*/ 3763042 w 18982931"/>
              <a:gd name="connsiteY931" fmla="*/ 1144256 h 4449429"/>
              <a:gd name="connsiteX932" fmla="*/ 3771275 w 18982931"/>
              <a:gd name="connsiteY932" fmla="*/ 1181298 h 4449429"/>
              <a:gd name="connsiteX933" fmla="*/ 3775390 w 18982931"/>
              <a:gd name="connsiteY933" fmla="*/ 1115443 h 4449429"/>
              <a:gd name="connsiteX934" fmla="*/ 3923568 w 18982931"/>
              <a:gd name="connsiteY934" fmla="*/ 996079 h 4449429"/>
              <a:gd name="connsiteX935" fmla="*/ 3940029 w 18982931"/>
              <a:gd name="connsiteY935" fmla="*/ 1020776 h 4449429"/>
              <a:gd name="connsiteX936" fmla="*/ 3960611 w 18982931"/>
              <a:gd name="connsiteY936" fmla="*/ 1321244 h 4449429"/>
              <a:gd name="connsiteX937" fmla="*/ 3960611 w 18982931"/>
              <a:gd name="connsiteY937" fmla="*/ 1584670 h 4449429"/>
              <a:gd name="connsiteX938" fmla="*/ 3977076 w 18982931"/>
              <a:gd name="connsiteY938" fmla="*/ 1625830 h 4449429"/>
              <a:gd name="connsiteX939" fmla="*/ 4010007 w 18982931"/>
              <a:gd name="connsiteY939" fmla="*/ 1666990 h 4449429"/>
              <a:gd name="connsiteX940" fmla="*/ 4055279 w 18982931"/>
              <a:gd name="connsiteY940" fmla="*/ 1819286 h 4449429"/>
              <a:gd name="connsiteX941" fmla="*/ 4104670 w 18982931"/>
              <a:gd name="connsiteY941" fmla="*/ 1819286 h 4449429"/>
              <a:gd name="connsiteX942" fmla="*/ 4108788 w 18982931"/>
              <a:gd name="connsiteY942" fmla="*/ 1741079 h 4449429"/>
              <a:gd name="connsiteX943" fmla="*/ 4211689 w 18982931"/>
              <a:gd name="connsiteY943" fmla="*/ 1741079 h 4449429"/>
              <a:gd name="connsiteX944" fmla="*/ 4252847 w 18982931"/>
              <a:gd name="connsiteY944" fmla="*/ 1559973 h 4449429"/>
              <a:gd name="connsiteX945" fmla="*/ 4265197 w 18982931"/>
              <a:gd name="connsiteY945" fmla="*/ 1559973 h 4449429"/>
              <a:gd name="connsiteX946" fmla="*/ 4277546 w 18982931"/>
              <a:gd name="connsiteY946" fmla="*/ 1592900 h 4449429"/>
              <a:gd name="connsiteX947" fmla="*/ 4302239 w 18982931"/>
              <a:gd name="connsiteY947" fmla="*/ 1708150 h 4449429"/>
              <a:gd name="connsiteX948" fmla="*/ 4368100 w 18982931"/>
              <a:gd name="connsiteY948" fmla="*/ 1741079 h 4449429"/>
              <a:gd name="connsiteX949" fmla="*/ 4363984 w 18982931"/>
              <a:gd name="connsiteY949" fmla="*/ 1634062 h 4449429"/>
              <a:gd name="connsiteX950" fmla="*/ 4372218 w 18982931"/>
              <a:gd name="connsiteY950" fmla="*/ 839670 h 4449429"/>
              <a:gd name="connsiteX951" fmla="*/ 4442184 w 18982931"/>
              <a:gd name="connsiteY951" fmla="*/ 279891 h 4449429"/>
              <a:gd name="connsiteX952" fmla="*/ 4479230 w 18982931"/>
              <a:gd name="connsiteY952" fmla="*/ 234611 h 4449429"/>
              <a:gd name="connsiteX953" fmla="*/ 4520394 w 18982931"/>
              <a:gd name="connsiteY953" fmla="*/ 284004 h 4449429"/>
              <a:gd name="connsiteX954" fmla="*/ 4549200 w 18982931"/>
              <a:gd name="connsiteY954" fmla="*/ 440413 h 4449429"/>
              <a:gd name="connsiteX955" fmla="*/ 4680914 w 18982931"/>
              <a:gd name="connsiteY955" fmla="*/ 395140 h 4449429"/>
              <a:gd name="connsiteX956" fmla="*/ 4759121 w 18982931"/>
              <a:gd name="connsiteY956" fmla="*/ 460995 h 4449429"/>
              <a:gd name="connsiteX957" fmla="*/ 4771466 w 18982931"/>
              <a:gd name="connsiteY957" fmla="*/ 493924 h 4449429"/>
              <a:gd name="connsiteX958" fmla="*/ 4888657 w 18982931"/>
              <a:gd name="connsiteY958" fmla="*/ 747622 h 4449429"/>
              <a:gd name="connsiteX959" fmla="*/ 4888893 w 18982931"/>
              <a:gd name="connsiteY959" fmla="*/ 807315 h 4449429"/>
              <a:gd name="connsiteX960" fmla="*/ 4856617 w 18982931"/>
              <a:gd name="connsiteY960" fmla="*/ 807315 h 4449429"/>
              <a:gd name="connsiteX961" fmla="*/ 4856617 w 18982931"/>
              <a:gd name="connsiteY961" fmla="*/ 944475 h 4449429"/>
              <a:gd name="connsiteX962" fmla="*/ 4888332 w 18982931"/>
              <a:gd name="connsiteY962" fmla="*/ 944475 h 4449429"/>
              <a:gd name="connsiteX963" fmla="*/ 4888325 w 18982931"/>
              <a:gd name="connsiteY963" fmla="*/ 945600 h 4449429"/>
              <a:gd name="connsiteX964" fmla="*/ 4890835 w 18982931"/>
              <a:gd name="connsiteY964" fmla="*/ 1609365 h 4449429"/>
              <a:gd name="connsiteX965" fmla="*/ 4952574 w 18982931"/>
              <a:gd name="connsiteY965" fmla="*/ 1617597 h 4449429"/>
              <a:gd name="connsiteX966" fmla="*/ 4952574 w 18982931"/>
              <a:gd name="connsiteY966" fmla="*/ 1868678 h 4449429"/>
              <a:gd name="connsiteX967" fmla="*/ 4956691 w 18982931"/>
              <a:gd name="connsiteY967" fmla="*/ 1905720 h 4449429"/>
              <a:gd name="connsiteX968" fmla="*/ 4981387 w 18982931"/>
              <a:gd name="connsiteY968" fmla="*/ 1967462 h 4449429"/>
              <a:gd name="connsiteX969" fmla="*/ 4981387 w 18982931"/>
              <a:gd name="connsiteY969" fmla="*/ 2058015 h 4449429"/>
              <a:gd name="connsiteX970" fmla="*/ 5001966 w 18982931"/>
              <a:gd name="connsiteY970" fmla="*/ 2086824 h 4449429"/>
              <a:gd name="connsiteX971" fmla="*/ 5018429 w 18982931"/>
              <a:gd name="connsiteY971" fmla="*/ 2078592 h 4449429"/>
              <a:gd name="connsiteX972" fmla="*/ 5018429 w 18982931"/>
              <a:gd name="connsiteY972" fmla="*/ 1881023 h 4449429"/>
              <a:gd name="connsiteX973" fmla="*/ 5018429 w 18982931"/>
              <a:gd name="connsiteY973" fmla="*/ 1366522 h 4449429"/>
              <a:gd name="connsiteX974" fmla="*/ 5034894 w 18982931"/>
              <a:gd name="connsiteY974" fmla="*/ 864367 h 4449429"/>
              <a:gd name="connsiteX975" fmla="*/ 5067821 w 18982931"/>
              <a:gd name="connsiteY975" fmla="*/ 197569 h 4449429"/>
              <a:gd name="connsiteX976" fmla="*/ 5080173 w 18982931"/>
              <a:gd name="connsiteY976" fmla="*/ 102899 h 4449429"/>
              <a:gd name="connsiteX977" fmla="*/ 5216000 w 18982931"/>
              <a:gd name="connsiteY977" fmla="*/ 37042 h 4449429"/>
              <a:gd name="connsiteX978" fmla="*/ 5248927 w 18982931"/>
              <a:gd name="connsiteY978" fmla="*/ 69972 h 4449429"/>
              <a:gd name="connsiteX979" fmla="*/ 5372409 w 18982931"/>
              <a:gd name="connsiteY979" fmla="*/ 69972 h 4449429"/>
              <a:gd name="connsiteX980" fmla="*/ 5434151 w 18982931"/>
              <a:gd name="connsiteY980" fmla="*/ 131714 h 4449429"/>
              <a:gd name="connsiteX981" fmla="*/ 5434151 w 18982931"/>
              <a:gd name="connsiteY981" fmla="*/ 382788 h 4449429"/>
              <a:gd name="connsiteX982" fmla="*/ 5434151 w 18982931"/>
              <a:gd name="connsiteY982" fmla="*/ 683261 h 4449429"/>
              <a:gd name="connsiteX983" fmla="*/ 5545282 w 18982931"/>
              <a:gd name="connsiteY983" fmla="*/ 687375 h 4449429"/>
              <a:gd name="connsiteX984" fmla="*/ 5545282 w 18982931"/>
              <a:gd name="connsiteY984" fmla="*/ 1045471 h 4449429"/>
              <a:gd name="connsiteX985" fmla="*/ 5676994 w 18982931"/>
              <a:gd name="connsiteY985" fmla="*/ 1045471 h 4449429"/>
              <a:gd name="connsiteX986" fmla="*/ 5685227 w 18982931"/>
              <a:gd name="connsiteY986" fmla="*/ 1103096 h 4449429"/>
              <a:gd name="connsiteX987" fmla="*/ 5759314 w 18982931"/>
              <a:gd name="connsiteY987" fmla="*/ 1193648 h 4449429"/>
              <a:gd name="connsiteX988" fmla="*/ 5759314 w 18982931"/>
              <a:gd name="connsiteY988" fmla="*/ 1395331 h 4449429"/>
              <a:gd name="connsiteX989" fmla="*/ 5825171 w 18982931"/>
              <a:gd name="connsiteY989" fmla="*/ 1395331 h 4449429"/>
              <a:gd name="connsiteX990" fmla="*/ 5903378 w 18982931"/>
              <a:gd name="connsiteY990" fmla="*/ 1477653 h 4449429"/>
              <a:gd name="connsiteX991" fmla="*/ 5903378 w 18982931"/>
              <a:gd name="connsiteY991" fmla="*/ 1918070 h 4449429"/>
              <a:gd name="connsiteX992" fmla="*/ 5936306 w 18982931"/>
              <a:gd name="connsiteY992" fmla="*/ 1975695 h 4449429"/>
              <a:gd name="connsiteX993" fmla="*/ 5965115 w 18982931"/>
              <a:gd name="connsiteY993" fmla="*/ 1275969 h 4449429"/>
              <a:gd name="connsiteX994" fmla="*/ 5969235 w 18982931"/>
              <a:gd name="connsiteY994" fmla="*/ 1238922 h 4449429"/>
              <a:gd name="connsiteX995" fmla="*/ 6166804 w 18982931"/>
              <a:gd name="connsiteY995" fmla="*/ 1238922 h 4449429"/>
              <a:gd name="connsiteX996" fmla="*/ 6216196 w 18982931"/>
              <a:gd name="connsiteY996" fmla="*/ 1288315 h 4449429"/>
              <a:gd name="connsiteX997" fmla="*/ 6236774 w 18982931"/>
              <a:gd name="connsiteY997" fmla="*/ 1428261 h 4449429"/>
              <a:gd name="connsiteX998" fmla="*/ 6273821 w 18982931"/>
              <a:gd name="connsiteY998" fmla="*/ 1498235 h 4449429"/>
              <a:gd name="connsiteX999" fmla="*/ 6273821 w 18982931"/>
              <a:gd name="connsiteY999" fmla="*/ 2230888 h 4449429"/>
              <a:gd name="connsiteX1000" fmla="*/ 6277935 w 18982931"/>
              <a:gd name="connsiteY1000" fmla="*/ 2280280 h 4449429"/>
              <a:gd name="connsiteX1001" fmla="*/ 6319095 w 18982931"/>
              <a:gd name="connsiteY1001" fmla="*/ 2193841 h 4449429"/>
              <a:gd name="connsiteX1002" fmla="*/ 6364373 w 18982931"/>
              <a:gd name="connsiteY1002" fmla="*/ 2288513 h 4449429"/>
              <a:gd name="connsiteX1003" fmla="*/ 6389068 w 18982931"/>
              <a:gd name="connsiteY1003" fmla="*/ 2313208 h 4449429"/>
              <a:gd name="connsiteX1004" fmla="*/ 6541355 w 18982931"/>
              <a:gd name="connsiteY1004" fmla="*/ 2313208 h 4449429"/>
              <a:gd name="connsiteX1005" fmla="*/ 6541355 w 18982931"/>
              <a:gd name="connsiteY1005" fmla="*/ 2148567 h 4449429"/>
              <a:gd name="connsiteX1006" fmla="*/ 6660723 w 18982931"/>
              <a:gd name="connsiteY1006" fmla="*/ 2148567 h 4449429"/>
              <a:gd name="connsiteX1007" fmla="*/ 6660723 w 18982931"/>
              <a:gd name="connsiteY1007" fmla="*/ 2259698 h 4449429"/>
              <a:gd name="connsiteX1008" fmla="*/ 6705999 w 18982931"/>
              <a:gd name="connsiteY1008" fmla="*/ 2551938 h 4449429"/>
              <a:gd name="connsiteX1009" fmla="*/ 6714228 w 18982931"/>
              <a:gd name="connsiteY1009" fmla="*/ 2580748 h 4449429"/>
              <a:gd name="connsiteX1010" fmla="*/ 6722461 w 18982931"/>
              <a:gd name="connsiteY1010" fmla="*/ 2576634 h 4449429"/>
              <a:gd name="connsiteX1011" fmla="*/ 6751278 w 18982931"/>
              <a:gd name="connsiteY1011" fmla="*/ 2263816 h 4449429"/>
              <a:gd name="connsiteX1012" fmla="*/ 6800669 w 18982931"/>
              <a:gd name="connsiteY1012" fmla="*/ 2255583 h 4449429"/>
              <a:gd name="connsiteX1013" fmla="*/ 6837709 w 18982931"/>
              <a:gd name="connsiteY1013" fmla="*/ 2181496 h 4449429"/>
              <a:gd name="connsiteX1014" fmla="*/ 6841831 w 18982931"/>
              <a:gd name="connsiteY1014" fmla="*/ 2152681 h 4449429"/>
              <a:gd name="connsiteX1015" fmla="*/ 6845941 w 18982931"/>
              <a:gd name="connsiteY1015" fmla="*/ 2115639 h 4449429"/>
              <a:gd name="connsiteX1016" fmla="*/ 6857139 w 18982931"/>
              <a:gd name="connsiteY1016" fmla="*/ 2115639 h 4449429"/>
              <a:gd name="connsiteX1017" fmla="*/ 6899298 w 18982931"/>
              <a:gd name="connsiteY1017" fmla="*/ 2109470 h 4449429"/>
              <a:gd name="connsiteX1018" fmla="*/ 6922965 w 18982931"/>
              <a:gd name="connsiteY1018" fmla="*/ 2140339 h 4449429"/>
              <a:gd name="connsiteX1019" fmla="*/ 7009406 w 18982931"/>
              <a:gd name="connsiteY1019" fmla="*/ 2070365 h 4449429"/>
              <a:gd name="connsiteX1020" fmla="*/ 7145231 w 18982931"/>
              <a:gd name="connsiteY1020" fmla="*/ 2066247 h 4449429"/>
              <a:gd name="connsiteX1021" fmla="*/ 7145231 w 18982931"/>
              <a:gd name="connsiteY1021" fmla="*/ 1901605 h 4449429"/>
              <a:gd name="connsiteX1022" fmla="*/ 7145231 w 18982931"/>
              <a:gd name="connsiteY1022" fmla="*/ 1769896 h 4449429"/>
              <a:gd name="connsiteX1023" fmla="*/ 7215204 w 18982931"/>
              <a:gd name="connsiteY1023" fmla="*/ 1597024 h 4449429"/>
              <a:gd name="connsiteX1024" fmla="*/ 7285174 w 18982931"/>
              <a:gd name="connsiteY1024" fmla="*/ 1753433 h 4449429"/>
              <a:gd name="connsiteX1025" fmla="*/ 7297524 w 18982931"/>
              <a:gd name="connsiteY1025" fmla="*/ 2062134 h 4449429"/>
              <a:gd name="connsiteX1026" fmla="*/ 7367494 w 18982931"/>
              <a:gd name="connsiteY1026" fmla="*/ 2066247 h 4449429"/>
              <a:gd name="connsiteX1027" fmla="*/ 7371610 w 18982931"/>
              <a:gd name="connsiteY1027" fmla="*/ 2148567 h 4449429"/>
              <a:gd name="connsiteX1028" fmla="*/ 7462167 w 18982931"/>
              <a:gd name="connsiteY1028" fmla="*/ 2148567 h 4449429"/>
              <a:gd name="connsiteX1029" fmla="*/ 7462167 w 18982931"/>
              <a:gd name="connsiteY1029" fmla="*/ 2095061 h 4449429"/>
              <a:gd name="connsiteX1030" fmla="*/ 7462167 w 18982931"/>
              <a:gd name="connsiteY1030" fmla="*/ 1597024 h 4449429"/>
              <a:gd name="connsiteX1031" fmla="*/ 7482743 w 18982931"/>
              <a:gd name="connsiteY1031" fmla="*/ 1008430 h 4449429"/>
              <a:gd name="connsiteX1032" fmla="*/ 7495096 w 18982931"/>
              <a:gd name="connsiteY1032" fmla="*/ 921991 h 4449429"/>
              <a:gd name="connsiteX1033" fmla="*/ 7536254 w 18982931"/>
              <a:gd name="connsiteY1033" fmla="*/ 934341 h 4449429"/>
              <a:gd name="connsiteX1034" fmla="*/ 7577416 w 18982931"/>
              <a:gd name="connsiteY1034" fmla="*/ 563899 h 4449429"/>
              <a:gd name="connsiteX1035" fmla="*/ 7589759 w 18982931"/>
              <a:gd name="connsiteY1035" fmla="*/ 563899 h 4449429"/>
              <a:gd name="connsiteX1036" fmla="*/ 7639153 w 18982931"/>
              <a:gd name="connsiteY1036" fmla="*/ 975501 h 4449429"/>
              <a:gd name="connsiteX1037" fmla="*/ 7655614 w 18982931"/>
              <a:gd name="connsiteY1037" fmla="*/ 926109 h 4449429"/>
              <a:gd name="connsiteX1038" fmla="*/ 7667968 w 18982931"/>
              <a:gd name="connsiteY1038" fmla="*/ 926109 h 4449429"/>
              <a:gd name="connsiteX1039" fmla="*/ 7676196 w 18982931"/>
              <a:gd name="connsiteY1039" fmla="*/ 1037243 h 4449429"/>
              <a:gd name="connsiteX1040" fmla="*/ 7676196 w 18982931"/>
              <a:gd name="connsiteY1040" fmla="*/ 2049787 h 4449429"/>
              <a:gd name="connsiteX1041" fmla="*/ 7705009 w 18982931"/>
              <a:gd name="connsiteY1041" fmla="*/ 2267935 h 4449429"/>
              <a:gd name="connsiteX1042" fmla="*/ 7750287 w 18982931"/>
              <a:gd name="connsiteY1042" fmla="*/ 2469622 h 4449429"/>
              <a:gd name="connsiteX1043" fmla="*/ 7849072 w 18982931"/>
              <a:gd name="connsiteY1043" fmla="*/ 2469622 h 4449429"/>
              <a:gd name="connsiteX1044" fmla="*/ 7849072 w 18982931"/>
              <a:gd name="connsiteY1044" fmla="*/ 2284398 h 4449429"/>
              <a:gd name="connsiteX1045" fmla="*/ 7919042 w 18982931"/>
              <a:gd name="connsiteY1045" fmla="*/ 2284398 h 4449429"/>
              <a:gd name="connsiteX1046" fmla="*/ 7919042 w 18982931"/>
              <a:gd name="connsiteY1046" fmla="*/ 2473736 h 4449429"/>
              <a:gd name="connsiteX1047" fmla="*/ 8108380 w 18982931"/>
              <a:gd name="connsiteY1047" fmla="*/ 2473736 h 4449429"/>
              <a:gd name="connsiteX1048" fmla="*/ 8142338 w 18982931"/>
              <a:gd name="connsiteY1048" fmla="*/ 2481454 h 4449429"/>
              <a:gd name="connsiteX1049" fmla="*/ 8144242 w 18982931"/>
              <a:gd name="connsiteY1049" fmla="*/ 2485067 h 4449429"/>
              <a:gd name="connsiteX1050" fmla="*/ 8144242 w 18982931"/>
              <a:gd name="connsiteY1050" fmla="*/ 1280084 h 4449429"/>
              <a:gd name="connsiteX1051" fmla="*/ 8189518 w 18982931"/>
              <a:gd name="connsiteY1051" fmla="*/ 1115443 h 4449429"/>
              <a:gd name="connsiteX1052" fmla="*/ 8230679 w 18982931"/>
              <a:gd name="connsiteY1052" fmla="*/ 1090746 h 4449429"/>
              <a:gd name="connsiteX1053" fmla="*/ 8477642 w 18982931"/>
              <a:gd name="connsiteY1053" fmla="*/ 1090746 h 4449429"/>
              <a:gd name="connsiteX1054" fmla="*/ 8518799 w 18982931"/>
              <a:gd name="connsiteY1054" fmla="*/ 1111328 h 4449429"/>
              <a:gd name="connsiteX1055" fmla="*/ 8568194 w 18982931"/>
              <a:gd name="connsiteY1055" fmla="*/ 1288315 h 4449429"/>
              <a:gd name="connsiteX1056" fmla="*/ 8572304 w 18982931"/>
              <a:gd name="connsiteY1056" fmla="*/ 2152681 h 4449429"/>
              <a:gd name="connsiteX1057" fmla="*/ 8572304 w 18982931"/>
              <a:gd name="connsiteY1057" fmla="*/ 2222656 h 4449429"/>
              <a:gd name="connsiteX1058" fmla="*/ 8827499 w 18982931"/>
              <a:gd name="connsiteY1058" fmla="*/ 2222656 h 4449429"/>
              <a:gd name="connsiteX1059" fmla="*/ 8827499 w 18982931"/>
              <a:gd name="connsiteY1059" fmla="*/ 2053897 h 4449429"/>
              <a:gd name="connsiteX1060" fmla="*/ 8827499 w 18982931"/>
              <a:gd name="connsiteY1060" fmla="*/ 1996272 h 4449429"/>
              <a:gd name="connsiteX1061" fmla="*/ 8926285 w 18982931"/>
              <a:gd name="connsiteY1061" fmla="*/ 1876910 h 4449429"/>
              <a:gd name="connsiteX1062" fmla="*/ 8926285 w 18982931"/>
              <a:gd name="connsiteY1062" fmla="*/ 1757542 h 4449429"/>
              <a:gd name="connsiteX1063" fmla="*/ 8926285 w 18982931"/>
              <a:gd name="connsiteY1063" fmla="*/ 1527045 h 4449429"/>
              <a:gd name="connsiteX1064" fmla="*/ 8950980 w 18982931"/>
              <a:gd name="connsiteY1064" fmla="*/ 1432378 h 4449429"/>
              <a:gd name="connsiteX1065" fmla="*/ 8950980 w 18982931"/>
              <a:gd name="connsiteY1065" fmla="*/ 1424146 h 4449429"/>
              <a:gd name="connsiteX1066" fmla="*/ 8983911 w 18982931"/>
              <a:gd name="connsiteY1066" fmla="*/ 1107210 h 4449429"/>
              <a:gd name="connsiteX1067" fmla="*/ 8992140 w 18982931"/>
              <a:gd name="connsiteY1067" fmla="*/ 1049586 h 4449429"/>
              <a:gd name="connsiteX1068" fmla="*/ 9012723 w 18982931"/>
              <a:gd name="connsiteY1068" fmla="*/ 1049586 h 4449429"/>
              <a:gd name="connsiteX1069" fmla="*/ 9049767 w 18982931"/>
              <a:gd name="connsiteY1069" fmla="*/ 1325362 h 4449429"/>
              <a:gd name="connsiteX1070" fmla="*/ 9115624 w 18982931"/>
              <a:gd name="connsiteY1070" fmla="*/ 1329476 h 4449429"/>
              <a:gd name="connsiteX1071" fmla="*/ 9165014 w 18982931"/>
              <a:gd name="connsiteY1071" fmla="*/ 1436493 h 4449429"/>
              <a:gd name="connsiteX1072" fmla="*/ 9181479 w 18982931"/>
              <a:gd name="connsiteY1072" fmla="*/ 1494116 h 4449429"/>
              <a:gd name="connsiteX1073" fmla="*/ 9181479 w 18982931"/>
              <a:gd name="connsiteY1073" fmla="*/ 1823399 h 4449429"/>
              <a:gd name="connsiteX1074" fmla="*/ 9181479 w 18982931"/>
              <a:gd name="connsiteY1074" fmla="*/ 1881023 h 4449429"/>
              <a:gd name="connsiteX1075" fmla="*/ 9280267 w 18982931"/>
              <a:gd name="connsiteY1075" fmla="*/ 1881023 h 4449429"/>
              <a:gd name="connsiteX1076" fmla="*/ 9280267 w 18982931"/>
              <a:gd name="connsiteY1076" fmla="*/ 1815166 h 4449429"/>
              <a:gd name="connsiteX1077" fmla="*/ 9280267 w 18982931"/>
              <a:gd name="connsiteY1077" fmla="*/ 304587 h 4449429"/>
              <a:gd name="connsiteX1078" fmla="*/ 9346122 w 18982931"/>
              <a:gd name="connsiteY1078" fmla="*/ 238731 h 4449429"/>
              <a:gd name="connsiteX1079" fmla="*/ 9453137 w 18982931"/>
              <a:gd name="connsiteY1079" fmla="*/ 341628 h 4449429"/>
              <a:gd name="connsiteX1080" fmla="*/ 9453137 w 18982931"/>
              <a:gd name="connsiteY1080" fmla="*/ 1815166 h 4449429"/>
              <a:gd name="connsiteX1081" fmla="*/ 9453137 w 18982931"/>
              <a:gd name="connsiteY1081" fmla="*/ 1876910 h 4449429"/>
              <a:gd name="connsiteX1082" fmla="*/ 9551919 w 18982931"/>
              <a:gd name="connsiteY1082" fmla="*/ 1876910 h 4449429"/>
              <a:gd name="connsiteX1083" fmla="*/ 9551919 w 18982931"/>
              <a:gd name="connsiteY1083" fmla="*/ 1724614 h 4449429"/>
              <a:gd name="connsiteX1084" fmla="*/ 9551919 w 18982931"/>
              <a:gd name="connsiteY1084" fmla="*/ 1481771 h 4449429"/>
              <a:gd name="connsiteX1085" fmla="*/ 9597198 w 18982931"/>
              <a:gd name="connsiteY1085" fmla="*/ 1374754 h 4449429"/>
              <a:gd name="connsiteX1086" fmla="*/ 9613662 w 18982931"/>
              <a:gd name="connsiteY1086" fmla="*/ 1325362 h 4449429"/>
              <a:gd name="connsiteX1087" fmla="*/ 9683632 w 18982931"/>
              <a:gd name="connsiteY1087" fmla="*/ 1325362 h 4449429"/>
              <a:gd name="connsiteX1088" fmla="*/ 9683632 w 18982931"/>
              <a:gd name="connsiteY1088" fmla="*/ 1522931 h 4449429"/>
              <a:gd name="connsiteX1089" fmla="*/ 9819464 w 18982931"/>
              <a:gd name="connsiteY1089" fmla="*/ 1522931 h 4449429"/>
              <a:gd name="connsiteX1090" fmla="*/ 9819464 w 18982931"/>
              <a:gd name="connsiteY1090" fmla="*/ 1720501 h 4449429"/>
              <a:gd name="connsiteX1091" fmla="*/ 9819464 w 18982931"/>
              <a:gd name="connsiteY1091" fmla="*/ 1835749 h 4449429"/>
              <a:gd name="connsiteX1092" fmla="*/ 9868856 w 18982931"/>
              <a:gd name="connsiteY1092" fmla="*/ 1885142 h 4449429"/>
              <a:gd name="connsiteX1093" fmla="*/ 9922361 w 18982931"/>
              <a:gd name="connsiteY1093" fmla="*/ 1938648 h 4449429"/>
              <a:gd name="connsiteX1094" fmla="*/ 9922361 w 18982931"/>
              <a:gd name="connsiteY1094" fmla="*/ 2226770 h 4449429"/>
              <a:gd name="connsiteX1095" fmla="*/ 10189906 w 18982931"/>
              <a:gd name="connsiteY1095" fmla="*/ 2226770 h 4449429"/>
              <a:gd name="connsiteX1096" fmla="*/ 10189906 w 18982931"/>
              <a:gd name="connsiteY1096" fmla="*/ 1864559 h 4449429"/>
              <a:gd name="connsiteX1097" fmla="*/ 10251644 w 18982931"/>
              <a:gd name="connsiteY1097" fmla="*/ 1852213 h 4449429"/>
              <a:gd name="connsiteX1098" fmla="*/ 10251644 w 18982931"/>
              <a:gd name="connsiteY1098" fmla="*/ 1465306 h 4449429"/>
              <a:gd name="connsiteX1099" fmla="*/ 10198137 w 18982931"/>
              <a:gd name="connsiteY1099" fmla="*/ 1461188 h 4449429"/>
              <a:gd name="connsiteX1100" fmla="*/ 10198137 w 18982931"/>
              <a:gd name="connsiteY1100" fmla="*/ 1317129 h 4449429"/>
              <a:gd name="connsiteX1101" fmla="*/ 10572694 w 18982931"/>
              <a:gd name="connsiteY1101" fmla="*/ 1317129 h 4449429"/>
              <a:gd name="connsiteX1102" fmla="*/ 10572694 w 18982931"/>
              <a:gd name="connsiteY1102" fmla="*/ 2140336 h 4449429"/>
              <a:gd name="connsiteX1103" fmla="*/ 10642669 w 18982931"/>
              <a:gd name="connsiteY1103" fmla="*/ 2144449 h 4449429"/>
              <a:gd name="connsiteX1104" fmla="*/ 10642669 w 18982931"/>
              <a:gd name="connsiteY1104" fmla="*/ 2477849 h 4449429"/>
              <a:gd name="connsiteX1105" fmla="*/ 10885512 w 18982931"/>
              <a:gd name="connsiteY1105" fmla="*/ 2477849 h 4449429"/>
              <a:gd name="connsiteX1106" fmla="*/ 10885512 w 18982931"/>
              <a:gd name="connsiteY1106" fmla="*/ 2292626 h 4449429"/>
              <a:gd name="connsiteX1107" fmla="*/ 10959601 w 18982931"/>
              <a:gd name="connsiteY1107" fmla="*/ 2292626 h 4449429"/>
              <a:gd name="connsiteX1108" fmla="*/ 10959601 w 18982931"/>
              <a:gd name="connsiteY1108" fmla="*/ 2477849 h 4449429"/>
              <a:gd name="connsiteX1109" fmla="*/ 11066618 w 18982931"/>
              <a:gd name="connsiteY1109" fmla="*/ 2477849 h 4449429"/>
              <a:gd name="connsiteX1110" fmla="*/ 11107778 w 18982931"/>
              <a:gd name="connsiteY1110" fmla="*/ 2284395 h 4449429"/>
              <a:gd name="connsiteX1111" fmla="*/ 11136593 w 18982931"/>
              <a:gd name="connsiteY1111" fmla="*/ 2053897 h 4449429"/>
              <a:gd name="connsiteX1112" fmla="*/ 11136593 w 18982931"/>
              <a:gd name="connsiteY1112" fmla="*/ 1061936 h 4449429"/>
              <a:gd name="connsiteX1113" fmla="*/ 11148938 w 18982931"/>
              <a:gd name="connsiteY1113" fmla="*/ 938454 h 4449429"/>
              <a:gd name="connsiteX1114" fmla="*/ 11161288 w 18982931"/>
              <a:gd name="connsiteY1114" fmla="*/ 938454 h 4449429"/>
              <a:gd name="connsiteX1115" fmla="*/ 11177753 w 18982931"/>
              <a:gd name="connsiteY1115" fmla="*/ 983729 h 4449429"/>
              <a:gd name="connsiteX1116" fmla="*/ 11231258 w 18982931"/>
              <a:gd name="connsiteY1116" fmla="*/ 572126 h 4449429"/>
              <a:gd name="connsiteX1117" fmla="*/ 11243610 w 18982931"/>
              <a:gd name="connsiteY1117" fmla="*/ 572126 h 4449429"/>
              <a:gd name="connsiteX1118" fmla="*/ 11284770 w 18982931"/>
              <a:gd name="connsiteY1118" fmla="*/ 946687 h 4449429"/>
              <a:gd name="connsiteX1119" fmla="*/ 11325929 w 18982931"/>
              <a:gd name="connsiteY1119" fmla="*/ 934337 h 4449429"/>
              <a:gd name="connsiteX1120" fmla="*/ 11342394 w 18982931"/>
              <a:gd name="connsiteY1120" fmla="*/ 1061936 h 4449429"/>
              <a:gd name="connsiteX1121" fmla="*/ 11342394 w 18982931"/>
              <a:gd name="connsiteY1121" fmla="*/ 1300666 h 4449429"/>
              <a:gd name="connsiteX1122" fmla="*/ 11358857 w 18982931"/>
              <a:gd name="connsiteY1122" fmla="*/ 2132104 h 4449429"/>
              <a:gd name="connsiteX1123" fmla="*/ 11362976 w 18982931"/>
              <a:gd name="connsiteY1123" fmla="*/ 2165031 h 4449429"/>
              <a:gd name="connsiteX1124" fmla="*/ 11453524 w 18982931"/>
              <a:gd name="connsiteY1124" fmla="*/ 2165031 h 4449429"/>
              <a:gd name="connsiteX1125" fmla="*/ 11457643 w 18982931"/>
              <a:gd name="connsiteY1125" fmla="*/ 2082711 h 4449429"/>
              <a:gd name="connsiteX1126" fmla="*/ 11535845 w 18982931"/>
              <a:gd name="connsiteY1126" fmla="*/ 2078592 h 4449429"/>
              <a:gd name="connsiteX1127" fmla="*/ 11535845 w 18982931"/>
              <a:gd name="connsiteY1127" fmla="*/ 2004505 h 4449429"/>
              <a:gd name="connsiteX1128" fmla="*/ 11548195 w 18982931"/>
              <a:gd name="connsiteY1128" fmla="*/ 1736964 h 4449429"/>
              <a:gd name="connsiteX1129" fmla="*/ 11609938 w 18982931"/>
              <a:gd name="connsiteY1129" fmla="*/ 1609365 h 4449429"/>
              <a:gd name="connsiteX1130" fmla="*/ 11688140 w 18982931"/>
              <a:gd name="connsiteY1130" fmla="*/ 1765774 h 4449429"/>
              <a:gd name="connsiteX1131" fmla="*/ 11688140 w 18982931"/>
              <a:gd name="connsiteY1131" fmla="*/ 2082711 h 4449429"/>
              <a:gd name="connsiteX1132" fmla="*/ 11910406 w 18982931"/>
              <a:gd name="connsiteY1132" fmla="*/ 2148567 h 4449429"/>
              <a:gd name="connsiteX1133" fmla="*/ 11988608 w 18982931"/>
              <a:gd name="connsiteY1133" fmla="*/ 2119754 h 4449429"/>
              <a:gd name="connsiteX1134" fmla="*/ 11991181 w 18982931"/>
              <a:gd name="connsiteY1134" fmla="*/ 2153197 h 4449429"/>
              <a:gd name="connsiteX1135" fmla="*/ 11993908 w 18982931"/>
              <a:gd name="connsiteY1135" fmla="*/ 2158900 h 4449429"/>
              <a:gd name="connsiteX1136" fmla="*/ 11993908 w 18982931"/>
              <a:gd name="connsiteY1136" fmla="*/ 2156799 h 4449429"/>
              <a:gd name="connsiteX1137" fmla="*/ 11998023 w 18982931"/>
              <a:gd name="connsiteY1137" fmla="*/ 2115639 h 4449429"/>
              <a:gd name="connsiteX1138" fmla="*/ 12010373 w 18982931"/>
              <a:gd name="connsiteY1138" fmla="*/ 2115639 h 4449429"/>
              <a:gd name="connsiteX1139" fmla="*/ 12014490 w 18982931"/>
              <a:gd name="connsiteY1139" fmla="*/ 2185614 h 4449429"/>
              <a:gd name="connsiteX1140" fmla="*/ 12055650 w 18982931"/>
              <a:gd name="connsiteY1140" fmla="*/ 2259703 h 4449429"/>
              <a:gd name="connsiteX1141" fmla="*/ 12109157 w 18982931"/>
              <a:gd name="connsiteY1141" fmla="*/ 2267933 h 4449429"/>
              <a:gd name="connsiteX1142" fmla="*/ 12137972 w 18982931"/>
              <a:gd name="connsiteY1142" fmla="*/ 2580753 h 4449429"/>
              <a:gd name="connsiteX1143" fmla="*/ 12150317 w 18982931"/>
              <a:gd name="connsiteY1143" fmla="*/ 2580753 h 4449429"/>
              <a:gd name="connsiteX1144" fmla="*/ 12179132 w 18982931"/>
              <a:gd name="connsiteY1144" fmla="*/ 2411992 h 4449429"/>
              <a:gd name="connsiteX1145" fmla="*/ 12207942 w 18982931"/>
              <a:gd name="connsiteY1145" fmla="*/ 2160917 h 4449429"/>
              <a:gd name="connsiteX1146" fmla="*/ 12216174 w 18982931"/>
              <a:gd name="connsiteY1146" fmla="*/ 2152686 h 4449429"/>
              <a:gd name="connsiteX1147" fmla="*/ 12331423 w 18982931"/>
              <a:gd name="connsiteY1147" fmla="*/ 2152686 h 4449429"/>
              <a:gd name="connsiteX1148" fmla="*/ 12331423 w 18982931"/>
              <a:gd name="connsiteY1148" fmla="*/ 2317327 h 4449429"/>
              <a:gd name="connsiteX1149" fmla="*/ 12496064 w 18982931"/>
              <a:gd name="connsiteY1149" fmla="*/ 2313208 h 4449429"/>
              <a:gd name="connsiteX1150" fmla="*/ 12557802 w 18982931"/>
              <a:gd name="connsiteY1150" fmla="*/ 2210310 h 4449429"/>
              <a:gd name="connsiteX1151" fmla="*/ 12566034 w 18982931"/>
              <a:gd name="connsiteY1151" fmla="*/ 2206191 h 4449429"/>
              <a:gd name="connsiteX1152" fmla="*/ 12598962 w 18982931"/>
              <a:gd name="connsiteY1152" fmla="*/ 2267933 h 4449429"/>
              <a:gd name="connsiteX1153" fmla="*/ 12607194 w 18982931"/>
              <a:gd name="connsiteY1153" fmla="*/ 2263816 h 4449429"/>
              <a:gd name="connsiteX1154" fmla="*/ 12607194 w 18982931"/>
              <a:gd name="connsiteY1154" fmla="*/ 1461193 h 4449429"/>
              <a:gd name="connsiteX1155" fmla="*/ 12677169 w 18982931"/>
              <a:gd name="connsiteY1155" fmla="*/ 1230695 h 4449429"/>
              <a:gd name="connsiteX1156" fmla="*/ 12920017 w 18982931"/>
              <a:gd name="connsiteY1156" fmla="*/ 1230695 h 4449429"/>
              <a:gd name="connsiteX1157" fmla="*/ 12948827 w 18982931"/>
              <a:gd name="connsiteY1157" fmla="*/ 1490003 h 4449429"/>
              <a:gd name="connsiteX1158" fmla="*/ 12948827 w 18982931"/>
              <a:gd name="connsiteY1158" fmla="*/ 1909838 h 4449429"/>
              <a:gd name="connsiteX1159" fmla="*/ 12948827 w 18982931"/>
              <a:gd name="connsiteY1159" fmla="*/ 1975695 h 4449429"/>
              <a:gd name="connsiteX1160" fmla="*/ 12969405 w 18982931"/>
              <a:gd name="connsiteY1160" fmla="*/ 1979812 h 4449429"/>
              <a:gd name="connsiteX1161" fmla="*/ 12989987 w 18982931"/>
              <a:gd name="connsiteY1161" fmla="*/ 1913955 h 4449429"/>
              <a:gd name="connsiteX1162" fmla="*/ 12989987 w 18982931"/>
              <a:gd name="connsiteY1162" fmla="*/ 1469425 h 4449429"/>
              <a:gd name="connsiteX1163" fmla="*/ 13064076 w 18982931"/>
              <a:gd name="connsiteY1163" fmla="*/ 1395336 h 4449429"/>
              <a:gd name="connsiteX1164" fmla="*/ 13146396 w 18982931"/>
              <a:gd name="connsiteY1164" fmla="*/ 1395336 h 4449429"/>
              <a:gd name="connsiteX1165" fmla="*/ 13146396 w 18982931"/>
              <a:gd name="connsiteY1165" fmla="*/ 1111328 h 4449429"/>
              <a:gd name="connsiteX1166" fmla="*/ 13216366 w 18982931"/>
              <a:gd name="connsiteY1166" fmla="*/ 1103096 h 4449429"/>
              <a:gd name="connsiteX1167" fmla="*/ 13228716 w 18982931"/>
              <a:gd name="connsiteY1167" fmla="*/ 1041358 h 4449429"/>
              <a:gd name="connsiteX1168" fmla="*/ 13368662 w 18982931"/>
              <a:gd name="connsiteY1168" fmla="*/ 1041358 h 4449429"/>
              <a:gd name="connsiteX1169" fmla="*/ 13368662 w 18982931"/>
              <a:gd name="connsiteY1169" fmla="*/ 687379 h 4449429"/>
              <a:gd name="connsiteX1170" fmla="*/ 13483911 w 18982931"/>
              <a:gd name="connsiteY1170" fmla="*/ 687379 h 4449429"/>
              <a:gd name="connsiteX1171" fmla="*/ 13483911 w 18982931"/>
              <a:gd name="connsiteY1171" fmla="*/ 617404 h 4449429"/>
              <a:gd name="connsiteX1172" fmla="*/ 13483911 w 18982931"/>
              <a:gd name="connsiteY1172" fmla="*/ 131714 h 4449429"/>
              <a:gd name="connsiteX1173" fmla="*/ 13541534 w 18982931"/>
              <a:gd name="connsiteY1173" fmla="*/ 74089 h 4449429"/>
              <a:gd name="connsiteX1174" fmla="*/ 13685593 w 18982931"/>
              <a:gd name="connsiteY1174" fmla="*/ 74089 h 4449429"/>
              <a:gd name="connsiteX1175" fmla="*/ 13730872 w 18982931"/>
              <a:gd name="connsiteY1175" fmla="*/ 49392 h 4449429"/>
              <a:gd name="connsiteX1176" fmla="*/ 13739104 w 18982931"/>
              <a:gd name="connsiteY1176" fmla="*/ 0 h 4449429"/>
              <a:gd name="connsiteX0" fmla="*/ 16404499 w 18982931"/>
              <a:gd name="connsiteY0" fmla="*/ 4309270 h 4449429"/>
              <a:gd name="connsiteX1" fmla="*/ 16404499 w 18982931"/>
              <a:gd name="connsiteY1" fmla="*/ 4366104 h 4449429"/>
              <a:gd name="connsiteX2" fmla="*/ 16461332 w 18982931"/>
              <a:gd name="connsiteY2" fmla="*/ 4366104 h 4449429"/>
              <a:gd name="connsiteX3" fmla="*/ 16461332 w 18982931"/>
              <a:gd name="connsiteY3" fmla="*/ 4309270 h 4449429"/>
              <a:gd name="connsiteX4" fmla="*/ 16404499 w 18982931"/>
              <a:gd name="connsiteY4" fmla="*/ 4309270 h 4449429"/>
              <a:gd name="connsiteX5" fmla="*/ 16292444 w 18982931"/>
              <a:gd name="connsiteY5" fmla="*/ 4309270 h 4449429"/>
              <a:gd name="connsiteX6" fmla="*/ 16292444 w 18982931"/>
              <a:gd name="connsiteY6" fmla="*/ 4366104 h 4449429"/>
              <a:gd name="connsiteX7" fmla="*/ 16349278 w 18982931"/>
              <a:gd name="connsiteY7" fmla="*/ 4366104 h 4449429"/>
              <a:gd name="connsiteX8" fmla="*/ 16349278 w 18982931"/>
              <a:gd name="connsiteY8" fmla="*/ 4309270 h 4449429"/>
              <a:gd name="connsiteX9" fmla="*/ 16292444 w 18982931"/>
              <a:gd name="connsiteY9" fmla="*/ 4309270 h 4449429"/>
              <a:gd name="connsiteX10" fmla="*/ 16180390 w 18982931"/>
              <a:gd name="connsiteY10" fmla="*/ 4309270 h 4449429"/>
              <a:gd name="connsiteX11" fmla="*/ 16180390 w 18982931"/>
              <a:gd name="connsiteY11" fmla="*/ 4366104 h 4449429"/>
              <a:gd name="connsiteX12" fmla="*/ 16237224 w 18982931"/>
              <a:gd name="connsiteY12" fmla="*/ 4366104 h 4449429"/>
              <a:gd name="connsiteX13" fmla="*/ 16237224 w 18982931"/>
              <a:gd name="connsiteY13" fmla="*/ 4309270 h 4449429"/>
              <a:gd name="connsiteX14" fmla="*/ 16180390 w 18982931"/>
              <a:gd name="connsiteY14" fmla="*/ 4309270 h 4449429"/>
              <a:gd name="connsiteX15" fmla="*/ 2813944 w 18982931"/>
              <a:gd name="connsiteY15" fmla="*/ 4309269 h 4449429"/>
              <a:gd name="connsiteX16" fmla="*/ 2813944 w 18982931"/>
              <a:gd name="connsiteY16" fmla="*/ 4366102 h 4449429"/>
              <a:gd name="connsiteX17" fmla="*/ 2870780 w 18982931"/>
              <a:gd name="connsiteY17" fmla="*/ 4366102 h 4449429"/>
              <a:gd name="connsiteX18" fmla="*/ 2870780 w 18982931"/>
              <a:gd name="connsiteY18" fmla="*/ 4309269 h 4449429"/>
              <a:gd name="connsiteX19" fmla="*/ 2813944 w 18982931"/>
              <a:gd name="connsiteY19" fmla="*/ 4309269 h 4449429"/>
              <a:gd name="connsiteX20" fmla="*/ 2701890 w 18982931"/>
              <a:gd name="connsiteY20" fmla="*/ 4309269 h 4449429"/>
              <a:gd name="connsiteX21" fmla="*/ 2701890 w 18982931"/>
              <a:gd name="connsiteY21" fmla="*/ 4366102 h 4449429"/>
              <a:gd name="connsiteX22" fmla="*/ 2758723 w 18982931"/>
              <a:gd name="connsiteY22" fmla="*/ 4366102 h 4449429"/>
              <a:gd name="connsiteX23" fmla="*/ 2758723 w 18982931"/>
              <a:gd name="connsiteY23" fmla="*/ 4309269 h 4449429"/>
              <a:gd name="connsiteX24" fmla="*/ 2701890 w 18982931"/>
              <a:gd name="connsiteY24" fmla="*/ 4309269 h 4449429"/>
              <a:gd name="connsiteX25" fmla="*/ 2589843 w 18982931"/>
              <a:gd name="connsiteY25" fmla="*/ 4309269 h 4449429"/>
              <a:gd name="connsiteX26" fmla="*/ 2589843 w 18982931"/>
              <a:gd name="connsiteY26" fmla="*/ 4366102 h 4449429"/>
              <a:gd name="connsiteX27" fmla="*/ 2646669 w 18982931"/>
              <a:gd name="connsiteY27" fmla="*/ 4366102 h 4449429"/>
              <a:gd name="connsiteX28" fmla="*/ 2646669 w 18982931"/>
              <a:gd name="connsiteY28" fmla="*/ 4309269 h 4449429"/>
              <a:gd name="connsiteX29" fmla="*/ 2589843 w 18982931"/>
              <a:gd name="connsiteY29" fmla="*/ 4309269 h 4449429"/>
              <a:gd name="connsiteX30" fmla="*/ 16404499 w 18982931"/>
              <a:gd name="connsiteY30" fmla="*/ 4163982 h 4449429"/>
              <a:gd name="connsiteX31" fmla="*/ 16404499 w 18982931"/>
              <a:gd name="connsiteY31" fmla="*/ 4220816 h 4449429"/>
              <a:gd name="connsiteX32" fmla="*/ 16461332 w 18982931"/>
              <a:gd name="connsiteY32" fmla="*/ 4220816 h 4449429"/>
              <a:gd name="connsiteX33" fmla="*/ 16461332 w 18982931"/>
              <a:gd name="connsiteY33" fmla="*/ 4163982 h 4449429"/>
              <a:gd name="connsiteX34" fmla="*/ 16404499 w 18982931"/>
              <a:gd name="connsiteY34" fmla="*/ 4163982 h 4449429"/>
              <a:gd name="connsiteX35" fmla="*/ 16292444 w 18982931"/>
              <a:gd name="connsiteY35" fmla="*/ 4163982 h 4449429"/>
              <a:gd name="connsiteX36" fmla="*/ 16292444 w 18982931"/>
              <a:gd name="connsiteY36" fmla="*/ 4220816 h 4449429"/>
              <a:gd name="connsiteX37" fmla="*/ 16349278 w 18982931"/>
              <a:gd name="connsiteY37" fmla="*/ 4220816 h 4449429"/>
              <a:gd name="connsiteX38" fmla="*/ 16349278 w 18982931"/>
              <a:gd name="connsiteY38" fmla="*/ 4163982 h 4449429"/>
              <a:gd name="connsiteX39" fmla="*/ 16292444 w 18982931"/>
              <a:gd name="connsiteY39" fmla="*/ 4163982 h 4449429"/>
              <a:gd name="connsiteX40" fmla="*/ 16180390 w 18982931"/>
              <a:gd name="connsiteY40" fmla="*/ 4163982 h 4449429"/>
              <a:gd name="connsiteX41" fmla="*/ 16180390 w 18982931"/>
              <a:gd name="connsiteY41" fmla="*/ 4220816 h 4449429"/>
              <a:gd name="connsiteX42" fmla="*/ 16237224 w 18982931"/>
              <a:gd name="connsiteY42" fmla="*/ 4220816 h 4449429"/>
              <a:gd name="connsiteX43" fmla="*/ 16237224 w 18982931"/>
              <a:gd name="connsiteY43" fmla="*/ 4163982 h 4449429"/>
              <a:gd name="connsiteX44" fmla="*/ 16180390 w 18982931"/>
              <a:gd name="connsiteY44" fmla="*/ 4163982 h 4449429"/>
              <a:gd name="connsiteX45" fmla="*/ 2813944 w 18982931"/>
              <a:gd name="connsiteY45" fmla="*/ 4163981 h 4449429"/>
              <a:gd name="connsiteX46" fmla="*/ 2813944 w 18982931"/>
              <a:gd name="connsiteY46" fmla="*/ 4220814 h 4449429"/>
              <a:gd name="connsiteX47" fmla="*/ 2870780 w 18982931"/>
              <a:gd name="connsiteY47" fmla="*/ 4220814 h 4449429"/>
              <a:gd name="connsiteX48" fmla="*/ 2870780 w 18982931"/>
              <a:gd name="connsiteY48" fmla="*/ 4163981 h 4449429"/>
              <a:gd name="connsiteX49" fmla="*/ 2813944 w 18982931"/>
              <a:gd name="connsiteY49" fmla="*/ 4163981 h 4449429"/>
              <a:gd name="connsiteX50" fmla="*/ 2701890 w 18982931"/>
              <a:gd name="connsiteY50" fmla="*/ 4163981 h 4449429"/>
              <a:gd name="connsiteX51" fmla="*/ 2701890 w 18982931"/>
              <a:gd name="connsiteY51" fmla="*/ 4220814 h 4449429"/>
              <a:gd name="connsiteX52" fmla="*/ 2758723 w 18982931"/>
              <a:gd name="connsiteY52" fmla="*/ 4220814 h 4449429"/>
              <a:gd name="connsiteX53" fmla="*/ 2758723 w 18982931"/>
              <a:gd name="connsiteY53" fmla="*/ 4163981 h 4449429"/>
              <a:gd name="connsiteX54" fmla="*/ 2701890 w 18982931"/>
              <a:gd name="connsiteY54" fmla="*/ 4163981 h 4449429"/>
              <a:gd name="connsiteX55" fmla="*/ 2589843 w 18982931"/>
              <a:gd name="connsiteY55" fmla="*/ 4163981 h 4449429"/>
              <a:gd name="connsiteX56" fmla="*/ 2589843 w 18982931"/>
              <a:gd name="connsiteY56" fmla="*/ 4220814 h 4449429"/>
              <a:gd name="connsiteX57" fmla="*/ 2646669 w 18982931"/>
              <a:gd name="connsiteY57" fmla="*/ 4220814 h 4449429"/>
              <a:gd name="connsiteX58" fmla="*/ 2646669 w 18982931"/>
              <a:gd name="connsiteY58" fmla="*/ 4163981 h 4449429"/>
              <a:gd name="connsiteX59" fmla="*/ 2589843 w 18982931"/>
              <a:gd name="connsiteY59" fmla="*/ 4163981 h 4449429"/>
              <a:gd name="connsiteX60" fmla="*/ 9851983 w 18982931"/>
              <a:gd name="connsiteY60" fmla="*/ 4073253 h 4449429"/>
              <a:gd name="connsiteX61" fmla="*/ 9851983 w 18982931"/>
              <a:gd name="connsiteY61" fmla="*/ 4282100 h 4449429"/>
              <a:gd name="connsiteX62" fmla="*/ 9897683 w 18982931"/>
              <a:gd name="connsiteY62" fmla="*/ 4282100 h 4449429"/>
              <a:gd name="connsiteX63" fmla="*/ 9897683 w 18982931"/>
              <a:gd name="connsiteY63" fmla="*/ 4073253 h 4449429"/>
              <a:gd name="connsiteX64" fmla="*/ 9851983 w 18982931"/>
              <a:gd name="connsiteY64" fmla="*/ 4073253 h 4449429"/>
              <a:gd name="connsiteX65" fmla="*/ 9760354 w 18982931"/>
              <a:gd name="connsiteY65" fmla="*/ 4073253 h 4449429"/>
              <a:gd name="connsiteX66" fmla="*/ 9760354 w 18982931"/>
              <a:gd name="connsiteY66" fmla="*/ 4282100 h 4449429"/>
              <a:gd name="connsiteX67" fmla="*/ 9806054 w 18982931"/>
              <a:gd name="connsiteY67" fmla="*/ 4282100 h 4449429"/>
              <a:gd name="connsiteX68" fmla="*/ 9806054 w 18982931"/>
              <a:gd name="connsiteY68" fmla="*/ 4073253 h 4449429"/>
              <a:gd name="connsiteX69" fmla="*/ 9760354 w 18982931"/>
              <a:gd name="connsiteY69" fmla="*/ 4073253 h 4449429"/>
              <a:gd name="connsiteX70" fmla="*/ 9668723 w 18982931"/>
              <a:gd name="connsiteY70" fmla="*/ 4073253 h 4449429"/>
              <a:gd name="connsiteX71" fmla="*/ 9668723 w 18982931"/>
              <a:gd name="connsiteY71" fmla="*/ 4282100 h 4449429"/>
              <a:gd name="connsiteX72" fmla="*/ 9714423 w 18982931"/>
              <a:gd name="connsiteY72" fmla="*/ 4282100 h 4449429"/>
              <a:gd name="connsiteX73" fmla="*/ 9714423 w 18982931"/>
              <a:gd name="connsiteY73" fmla="*/ 4073253 h 4449429"/>
              <a:gd name="connsiteX74" fmla="*/ 9668723 w 18982931"/>
              <a:gd name="connsiteY74" fmla="*/ 4073253 h 4449429"/>
              <a:gd name="connsiteX75" fmla="*/ 9577094 w 18982931"/>
              <a:gd name="connsiteY75" fmla="*/ 4073253 h 4449429"/>
              <a:gd name="connsiteX76" fmla="*/ 9577094 w 18982931"/>
              <a:gd name="connsiteY76" fmla="*/ 4282100 h 4449429"/>
              <a:gd name="connsiteX77" fmla="*/ 9622794 w 18982931"/>
              <a:gd name="connsiteY77" fmla="*/ 4282100 h 4449429"/>
              <a:gd name="connsiteX78" fmla="*/ 9622794 w 18982931"/>
              <a:gd name="connsiteY78" fmla="*/ 4073253 h 4449429"/>
              <a:gd name="connsiteX79" fmla="*/ 9577094 w 18982931"/>
              <a:gd name="connsiteY79" fmla="*/ 4073253 h 4449429"/>
              <a:gd name="connsiteX80" fmla="*/ 9485470 w 18982931"/>
              <a:gd name="connsiteY80" fmla="*/ 4073253 h 4449429"/>
              <a:gd name="connsiteX81" fmla="*/ 9485470 w 18982931"/>
              <a:gd name="connsiteY81" fmla="*/ 4282100 h 4449429"/>
              <a:gd name="connsiteX82" fmla="*/ 9531165 w 18982931"/>
              <a:gd name="connsiteY82" fmla="*/ 4282100 h 4449429"/>
              <a:gd name="connsiteX83" fmla="*/ 9531165 w 18982931"/>
              <a:gd name="connsiteY83" fmla="*/ 4073253 h 4449429"/>
              <a:gd name="connsiteX84" fmla="*/ 9485470 w 18982931"/>
              <a:gd name="connsiteY84" fmla="*/ 4073253 h 4449429"/>
              <a:gd name="connsiteX85" fmla="*/ 9393836 w 18982931"/>
              <a:gd name="connsiteY85" fmla="*/ 4073253 h 4449429"/>
              <a:gd name="connsiteX86" fmla="*/ 9393836 w 18982931"/>
              <a:gd name="connsiteY86" fmla="*/ 4282100 h 4449429"/>
              <a:gd name="connsiteX87" fmla="*/ 9439536 w 18982931"/>
              <a:gd name="connsiteY87" fmla="*/ 4282100 h 4449429"/>
              <a:gd name="connsiteX88" fmla="*/ 9439536 w 18982931"/>
              <a:gd name="connsiteY88" fmla="*/ 4073253 h 4449429"/>
              <a:gd name="connsiteX89" fmla="*/ 9393836 w 18982931"/>
              <a:gd name="connsiteY89" fmla="*/ 4073253 h 4449429"/>
              <a:gd name="connsiteX90" fmla="*/ 9302203 w 18982931"/>
              <a:gd name="connsiteY90" fmla="*/ 4073253 h 4449429"/>
              <a:gd name="connsiteX91" fmla="*/ 9302203 w 18982931"/>
              <a:gd name="connsiteY91" fmla="*/ 4282100 h 4449429"/>
              <a:gd name="connsiteX92" fmla="*/ 9347904 w 18982931"/>
              <a:gd name="connsiteY92" fmla="*/ 4282100 h 4449429"/>
              <a:gd name="connsiteX93" fmla="*/ 9347904 w 18982931"/>
              <a:gd name="connsiteY93" fmla="*/ 4073253 h 4449429"/>
              <a:gd name="connsiteX94" fmla="*/ 9302203 w 18982931"/>
              <a:gd name="connsiteY94" fmla="*/ 4073253 h 4449429"/>
              <a:gd name="connsiteX95" fmla="*/ 16404499 w 18982931"/>
              <a:gd name="connsiteY95" fmla="*/ 4018694 h 4449429"/>
              <a:gd name="connsiteX96" fmla="*/ 16404499 w 18982931"/>
              <a:gd name="connsiteY96" fmla="*/ 4075528 h 4449429"/>
              <a:gd name="connsiteX97" fmla="*/ 16461332 w 18982931"/>
              <a:gd name="connsiteY97" fmla="*/ 4075528 h 4449429"/>
              <a:gd name="connsiteX98" fmla="*/ 16461332 w 18982931"/>
              <a:gd name="connsiteY98" fmla="*/ 4018694 h 4449429"/>
              <a:gd name="connsiteX99" fmla="*/ 16404499 w 18982931"/>
              <a:gd name="connsiteY99" fmla="*/ 4018694 h 4449429"/>
              <a:gd name="connsiteX100" fmla="*/ 16292444 w 18982931"/>
              <a:gd name="connsiteY100" fmla="*/ 4018694 h 4449429"/>
              <a:gd name="connsiteX101" fmla="*/ 16292444 w 18982931"/>
              <a:gd name="connsiteY101" fmla="*/ 4075528 h 4449429"/>
              <a:gd name="connsiteX102" fmla="*/ 16349278 w 18982931"/>
              <a:gd name="connsiteY102" fmla="*/ 4075528 h 4449429"/>
              <a:gd name="connsiteX103" fmla="*/ 16349278 w 18982931"/>
              <a:gd name="connsiteY103" fmla="*/ 4018694 h 4449429"/>
              <a:gd name="connsiteX104" fmla="*/ 16292444 w 18982931"/>
              <a:gd name="connsiteY104" fmla="*/ 4018694 h 4449429"/>
              <a:gd name="connsiteX105" fmla="*/ 16180390 w 18982931"/>
              <a:gd name="connsiteY105" fmla="*/ 4018694 h 4449429"/>
              <a:gd name="connsiteX106" fmla="*/ 16180390 w 18982931"/>
              <a:gd name="connsiteY106" fmla="*/ 4075528 h 4449429"/>
              <a:gd name="connsiteX107" fmla="*/ 16237224 w 18982931"/>
              <a:gd name="connsiteY107" fmla="*/ 4075528 h 4449429"/>
              <a:gd name="connsiteX108" fmla="*/ 16237224 w 18982931"/>
              <a:gd name="connsiteY108" fmla="*/ 4018694 h 4449429"/>
              <a:gd name="connsiteX109" fmla="*/ 16180390 w 18982931"/>
              <a:gd name="connsiteY109" fmla="*/ 4018694 h 4449429"/>
              <a:gd name="connsiteX110" fmla="*/ 2813944 w 18982931"/>
              <a:gd name="connsiteY110" fmla="*/ 4018692 h 4449429"/>
              <a:gd name="connsiteX111" fmla="*/ 2813944 w 18982931"/>
              <a:gd name="connsiteY111" fmla="*/ 4075526 h 4449429"/>
              <a:gd name="connsiteX112" fmla="*/ 2870780 w 18982931"/>
              <a:gd name="connsiteY112" fmla="*/ 4075526 h 4449429"/>
              <a:gd name="connsiteX113" fmla="*/ 2870780 w 18982931"/>
              <a:gd name="connsiteY113" fmla="*/ 4018692 h 4449429"/>
              <a:gd name="connsiteX114" fmla="*/ 2813944 w 18982931"/>
              <a:gd name="connsiteY114" fmla="*/ 4018692 h 4449429"/>
              <a:gd name="connsiteX115" fmla="*/ 2701890 w 18982931"/>
              <a:gd name="connsiteY115" fmla="*/ 4018692 h 4449429"/>
              <a:gd name="connsiteX116" fmla="*/ 2701890 w 18982931"/>
              <a:gd name="connsiteY116" fmla="*/ 4075526 h 4449429"/>
              <a:gd name="connsiteX117" fmla="*/ 2758723 w 18982931"/>
              <a:gd name="connsiteY117" fmla="*/ 4075526 h 4449429"/>
              <a:gd name="connsiteX118" fmla="*/ 2758723 w 18982931"/>
              <a:gd name="connsiteY118" fmla="*/ 4018692 h 4449429"/>
              <a:gd name="connsiteX119" fmla="*/ 2701890 w 18982931"/>
              <a:gd name="connsiteY119" fmla="*/ 4018692 h 4449429"/>
              <a:gd name="connsiteX120" fmla="*/ 2589843 w 18982931"/>
              <a:gd name="connsiteY120" fmla="*/ 4018692 h 4449429"/>
              <a:gd name="connsiteX121" fmla="*/ 2589843 w 18982931"/>
              <a:gd name="connsiteY121" fmla="*/ 4075526 h 4449429"/>
              <a:gd name="connsiteX122" fmla="*/ 2646669 w 18982931"/>
              <a:gd name="connsiteY122" fmla="*/ 4075526 h 4449429"/>
              <a:gd name="connsiteX123" fmla="*/ 2646669 w 18982931"/>
              <a:gd name="connsiteY123" fmla="*/ 4018692 h 4449429"/>
              <a:gd name="connsiteX124" fmla="*/ 2589843 w 18982931"/>
              <a:gd name="connsiteY124" fmla="*/ 4018692 h 4449429"/>
              <a:gd name="connsiteX125" fmla="*/ 16404499 w 18982931"/>
              <a:gd name="connsiteY125" fmla="*/ 3873406 h 4449429"/>
              <a:gd name="connsiteX126" fmla="*/ 16404499 w 18982931"/>
              <a:gd name="connsiteY126" fmla="*/ 3930240 h 4449429"/>
              <a:gd name="connsiteX127" fmla="*/ 16461332 w 18982931"/>
              <a:gd name="connsiteY127" fmla="*/ 3930240 h 4449429"/>
              <a:gd name="connsiteX128" fmla="*/ 16461332 w 18982931"/>
              <a:gd name="connsiteY128" fmla="*/ 3873406 h 4449429"/>
              <a:gd name="connsiteX129" fmla="*/ 16404499 w 18982931"/>
              <a:gd name="connsiteY129" fmla="*/ 3873406 h 4449429"/>
              <a:gd name="connsiteX130" fmla="*/ 16292444 w 18982931"/>
              <a:gd name="connsiteY130" fmla="*/ 3873406 h 4449429"/>
              <a:gd name="connsiteX131" fmla="*/ 16292444 w 18982931"/>
              <a:gd name="connsiteY131" fmla="*/ 3930240 h 4449429"/>
              <a:gd name="connsiteX132" fmla="*/ 16349278 w 18982931"/>
              <a:gd name="connsiteY132" fmla="*/ 3930240 h 4449429"/>
              <a:gd name="connsiteX133" fmla="*/ 16349278 w 18982931"/>
              <a:gd name="connsiteY133" fmla="*/ 3873406 h 4449429"/>
              <a:gd name="connsiteX134" fmla="*/ 16292444 w 18982931"/>
              <a:gd name="connsiteY134" fmla="*/ 3873406 h 4449429"/>
              <a:gd name="connsiteX135" fmla="*/ 16180390 w 18982931"/>
              <a:gd name="connsiteY135" fmla="*/ 3873406 h 4449429"/>
              <a:gd name="connsiteX136" fmla="*/ 16180390 w 18982931"/>
              <a:gd name="connsiteY136" fmla="*/ 3930240 h 4449429"/>
              <a:gd name="connsiteX137" fmla="*/ 16237224 w 18982931"/>
              <a:gd name="connsiteY137" fmla="*/ 3930240 h 4449429"/>
              <a:gd name="connsiteX138" fmla="*/ 16237224 w 18982931"/>
              <a:gd name="connsiteY138" fmla="*/ 3873406 h 4449429"/>
              <a:gd name="connsiteX139" fmla="*/ 16180390 w 18982931"/>
              <a:gd name="connsiteY139" fmla="*/ 3873406 h 4449429"/>
              <a:gd name="connsiteX140" fmla="*/ 2813944 w 18982931"/>
              <a:gd name="connsiteY140" fmla="*/ 3873404 h 4449429"/>
              <a:gd name="connsiteX141" fmla="*/ 2813944 w 18982931"/>
              <a:gd name="connsiteY141" fmla="*/ 3930238 h 4449429"/>
              <a:gd name="connsiteX142" fmla="*/ 2870780 w 18982931"/>
              <a:gd name="connsiteY142" fmla="*/ 3930238 h 4449429"/>
              <a:gd name="connsiteX143" fmla="*/ 2870780 w 18982931"/>
              <a:gd name="connsiteY143" fmla="*/ 3873404 h 4449429"/>
              <a:gd name="connsiteX144" fmla="*/ 2813944 w 18982931"/>
              <a:gd name="connsiteY144" fmla="*/ 3873404 h 4449429"/>
              <a:gd name="connsiteX145" fmla="*/ 2701890 w 18982931"/>
              <a:gd name="connsiteY145" fmla="*/ 3873404 h 4449429"/>
              <a:gd name="connsiteX146" fmla="*/ 2701890 w 18982931"/>
              <a:gd name="connsiteY146" fmla="*/ 3930238 h 4449429"/>
              <a:gd name="connsiteX147" fmla="*/ 2758723 w 18982931"/>
              <a:gd name="connsiteY147" fmla="*/ 3930238 h 4449429"/>
              <a:gd name="connsiteX148" fmla="*/ 2758723 w 18982931"/>
              <a:gd name="connsiteY148" fmla="*/ 3873404 h 4449429"/>
              <a:gd name="connsiteX149" fmla="*/ 2701890 w 18982931"/>
              <a:gd name="connsiteY149" fmla="*/ 3873404 h 4449429"/>
              <a:gd name="connsiteX150" fmla="*/ 2589843 w 18982931"/>
              <a:gd name="connsiteY150" fmla="*/ 3873404 h 4449429"/>
              <a:gd name="connsiteX151" fmla="*/ 2589843 w 18982931"/>
              <a:gd name="connsiteY151" fmla="*/ 3930238 h 4449429"/>
              <a:gd name="connsiteX152" fmla="*/ 2646669 w 18982931"/>
              <a:gd name="connsiteY152" fmla="*/ 3930238 h 4449429"/>
              <a:gd name="connsiteX153" fmla="*/ 2646669 w 18982931"/>
              <a:gd name="connsiteY153" fmla="*/ 3873404 h 4449429"/>
              <a:gd name="connsiteX154" fmla="*/ 2589843 w 18982931"/>
              <a:gd name="connsiteY154" fmla="*/ 3873404 h 4449429"/>
              <a:gd name="connsiteX155" fmla="*/ 17351339 w 18982931"/>
              <a:gd name="connsiteY155" fmla="*/ 3769299 h 4449429"/>
              <a:gd name="connsiteX156" fmla="*/ 17351339 w 18982931"/>
              <a:gd name="connsiteY156" fmla="*/ 3815000 h 4449429"/>
              <a:gd name="connsiteX157" fmla="*/ 17560187 w 18982931"/>
              <a:gd name="connsiteY157" fmla="*/ 3815000 h 4449429"/>
              <a:gd name="connsiteX158" fmla="*/ 17560187 w 18982931"/>
              <a:gd name="connsiteY158" fmla="*/ 3769299 h 4449429"/>
              <a:gd name="connsiteX159" fmla="*/ 17351339 w 18982931"/>
              <a:gd name="connsiteY159" fmla="*/ 3769299 h 4449429"/>
              <a:gd name="connsiteX160" fmla="*/ 16404499 w 18982931"/>
              <a:gd name="connsiteY160" fmla="*/ 3728118 h 4449429"/>
              <a:gd name="connsiteX161" fmla="*/ 16404499 w 18982931"/>
              <a:gd name="connsiteY161" fmla="*/ 3784951 h 4449429"/>
              <a:gd name="connsiteX162" fmla="*/ 16461332 w 18982931"/>
              <a:gd name="connsiteY162" fmla="*/ 3784951 h 4449429"/>
              <a:gd name="connsiteX163" fmla="*/ 16461332 w 18982931"/>
              <a:gd name="connsiteY163" fmla="*/ 3728118 h 4449429"/>
              <a:gd name="connsiteX164" fmla="*/ 16404499 w 18982931"/>
              <a:gd name="connsiteY164" fmla="*/ 3728118 h 4449429"/>
              <a:gd name="connsiteX165" fmla="*/ 16292444 w 18982931"/>
              <a:gd name="connsiteY165" fmla="*/ 3728118 h 4449429"/>
              <a:gd name="connsiteX166" fmla="*/ 16292444 w 18982931"/>
              <a:gd name="connsiteY166" fmla="*/ 3784951 h 4449429"/>
              <a:gd name="connsiteX167" fmla="*/ 16349278 w 18982931"/>
              <a:gd name="connsiteY167" fmla="*/ 3784951 h 4449429"/>
              <a:gd name="connsiteX168" fmla="*/ 16349278 w 18982931"/>
              <a:gd name="connsiteY168" fmla="*/ 3728118 h 4449429"/>
              <a:gd name="connsiteX169" fmla="*/ 16292444 w 18982931"/>
              <a:gd name="connsiteY169" fmla="*/ 3728118 h 4449429"/>
              <a:gd name="connsiteX170" fmla="*/ 16180390 w 18982931"/>
              <a:gd name="connsiteY170" fmla="*/ 3728118 h 4449429"/>
              <a:gd name="connsiteX171" fmla="*/ 16180390 w 18982931"/>
              <a:gd name="connsiteY171" fmla="*/ 3784951 h 4449429"/>
              <a:gd name="connsiteX172" fmla="*/ 16237224 w 18982931"/>
              <a:gd name="connsiteY172" fmla="*/ 3784951 h 4449429"/>
              <a:gd name="connsiteX173" fmla="*/ 16237224 w 18982931"/>
              <a:gd name="connsiteY173" fmla="*/ 3728118 h 4449429"/>
              <a:gd name="connsiteX174" fmla="*/ 16180390 w 18982931"/>
              <a:gd name="connsiteY174" fmla="*/ 3728118 h 4449429"/>
              <a:gd name="connsiteX175" fmla="*/ 2813944 w 18982931"/>
              <a:gd name="connsiteY175" fmla="*/ 3728116 h 4449429"/>
              <a:gd name="connsiteX176" fmla="*/ 2813944 w 18982931"/>
              <a:gd name="connsiteY176" fmla="*/ 3784950 h 4449429"/>
              <a:gd name="connsiteX177" fmla="*/ 2870780 w 18982931"/>
              <a:gd name="connsiteY177" fmla="*/ 3784950 h 4449429"/>
              <a:gd name="connsiteX178" fmla="*/ 2870780 w 18982931"/>
              <a:gd name="connsiteY178" fmla="*/ 3728116 h 4449429"/>
              <a:gd name="connsiteX179" fmla="*/ 2813944 w 18982931"/>
              <a:gd name="connsiteY179" fmla="*/ 3728116 h 4449429"/>
              <a:gd name="connsiteX180" fmla="*/ 2701891 w 18982931"/>
              <a:gd name="connsiteY180" fmla="*/ 3728116 h 4449429"/>
              <a:gd name="connsiteX181" fmla="*/ 2701891 w 18982931"/>
              <a:gd name="connsiteY181" fmla="*/ 3784950 h 4449429"/>
              <a:gd name="connsiteX182" fmla="*/ 2758730 w 18982931"/>
              <a:gd name="connsiteY182" fmla="*/ 3784950 h 4449429"/>
              <a:gd name="connsiteX183" fmla="*/ 2758730 w 18982931"/>
              <a:gd name="connsiteY183" fmla="*/ 3728116 h 4449429"/>
              <a:gd name="connsiteX184" fmla="*/ 2701891 w 18982931"/>
              <a:gd name="connsiteY184" fmla="*/ 3728116 h 4449429"/>
              <a:gd name="connsiteX185" fmla="*/ 2589845 w 18982931"/>
              <a:gd name="connsiteY185" fmla="*/ 3728116 h 4449429"/>
              <a:gd name="connsiteX186" fmla="*/ 2589845 w 18982931"/>
              <a:gd name="connsiteY186" fmla="*/ 3784950 h 4449429"/>
              <a:gd name="connsiteX187" fmla="*/ 2646671 w 18982931"/>
              <a:gd name="connsiteY187" fmla="*/ 3784950 h 4449429"/>
              <a:gd name="connsiteX188" fmla="*/ 2646671 w 18982931"/>
              <a:gd name="connsiteY188" fmla="*/ 3728116 h 4449429"/>
              <a:gd name="connsiteX189" fmla="*/ 2589845 w 18982931"/>
              <a:gd name="connsiteY189" fmla="*/ 3728116 h 4449429"/>
              <a:gd name="connsiteX190" fmla="*/ 17351339 w 18982931"/>
              <a:gd name="connsiteY190" fmla="*/ 3677667 h 4449429"/>
              <a:gd name="connsiteX191" fmla="*/ 17351339 w 18982931"/>
              <a:gd name="connsiteY191" fmla="*/ 3723368 h 4449429"/>
              <a:gd name="connsiteX192" fmla="*/ 17560187 w 18982931"/>
              <a:gd name="connsiteY192" fmla="*/ 3723368 h 4449429"/>
              <a:gd name="connsiteX193" fmla="*/ 17560187 w 18982931"/>
              <a:gd name="connsiteY193" fmla="*/ 3677667 h 4449429"/>
              <a:gd name="connsiteX194" fmla="*/ 17351339 w 18982931"/>
              <a:gd name="connsiteY194" fmla="*/ 3677667 h 4449429"/>
              <a:gd name="connsiteX195" fmla="*/ 12612246 w 18982931"/>
              <a:gd name="connsiteY195" fmla="*/ 3645952 h 4449429"/>
              <a:gd name="connsiteX196" fmla="*/ 12612246 w 18982931"/>
              <a:gd name="connsiteY196" fmla="*/ 3702785 h 4449429"/>
              <a:gd name="connsiteX197" fmla="*/ 12669079 w 18982931"/>
              <a:gd name="connsiteY197" fmla="*/ 3702785 h 4449429"/>
              <a:gd name="connsiteX198" fmla="*/ 12669079 w 18982931"/>
              <a:gd name="connsiteY198" fmla="*/ 3645952 h 4449429"/>
              <a:gd name="connsiteX199" fmla="*/ 12612246 w 18982931"/>
              <a:gd name="connsiteY199" fmla="*/ 3645952 h 4449429"/>
              <a:gd name="connsiteX200" fmla="*/ 12500191 w 18982931"/>
              <a:gd name="connsiteY200" fmla="*/ 3645952 h 4449429"/>
              <a:gd name="connsiteX201" fmla="*/ 12500191 w 18982931"/>
              <a:gd name="connsiteY201" fmla="*/ 3702785 h 4449429"/>
              <a:gd name="connsiteX202" fmla="*/ 12557025 w 18982931"/>
              <a:gd name="connsiteY202" fmla="*/ 3702785 h 4449429"/>
              <a:gd name="connsiteX203" fmla="*/ 12557025 w 18982931"/>
              <a:gd name="connsiteY203" fmla="*/ 3645952 h 4449429"/>
              <a:gd name="connsiteX204" fmla="*/ 12500191 w 18982931"/>
              <a:gd name="connsiteY204" fmla="*/ 3645952 h 4449429"/>
              <a:gd name="connsiteX205" fmla="*/ 12388137 w 18982931"/>
              <a:gd name="connsiteY205" fmla="*/ 3645952 h 4449429"/>
              <a:gd name="connsiteX206" fmla="*/ 12388137 w 18982931"/>
              <a:gd name="connsiteY206" fmla="*/ 3702785 h 4449429"/>
              <a:gd name="connsiteX207" fmla="*/ 12444971 w 18982931"/>
              <a:gd name="connsiteY207" fmla="*/ 3702785 h 4449429"/>
              <a:gd name="connsiteX208" fmla="*/ 12444971 w 18982931"/>
              <a:gd name="connsiteY208" fmla="*/ 3645952 h 4449429"/>
              <a:gd name="connsiteX209" fmla="*/ 12388137 w 18982931"/>
              <a:gd name="connsiteY209" fmla="*/ 3645952 h 4449429"/>
              <a:gd name="connsiteX210" fmla="*/ 17351339 w 18982931"/>
              <a:gd name="connsiteY210" fmla="*/ 3586038 h 4449429"/>
              <a:gd name="connsiteX211" fmla="*/ 17351339 w 18982931"/>
              <a:gd name="connsiteY211" fmla="*/ 3631739 h 4449429"/>
              <a:gd name="connsiteX212" fmla="*/ 17560187 w 18982931"/>
              <a:gd name="connsiteY212" fmla="*/ 3631739 h 4449429"/>
              <a:gd name="connsiteX213" fmla="*/ 17560187 w 18982931"/>
              <a:gd name="connsiteY213" fmla="*/ 3586038 h 4449429"/>
              <a:gd name="connsiteX214" fmla="*/ 17351339 w 18982931"/>
              <a:gd name="connsiteY214" fmla="*/ 3586038 h 4449429"/>
              <a:gd name="connsiteX215" fmla="*/ 16404499 w 18982931"/>
              <a:gd name="connsiteY215" fmla="*/ 3582830 h 4449429"/>
              <a:gd name="connsiteX216" fmla="*/ 16404499 w 18982931"/>
              <a:gd name="connsiteY216" fmla="*/ 3639663 h 4449429"/>
              <a:gd name="connsiteX217" fmla="*/ 16461332 w 18982931"/>
              <a:gd name="connsiteY217" fmla="*/ 3639663 h 4449429"/>
              <a:gd name="connsiteX218" fmla="*/ 16461332 w 18982931"/>
              <a:gd name="connsiteY218" fmla="*/ 3582830 h 4449429"/>
              <a:gd name="connsiteX219" fmla="*/ 16404499 w 18982931"/>
              <a:gd name="connsiteY219" fmla="*/ 3582830 h 4449429"/>
              <a:gd name="connsiteX220" fmla="*/ 16292444 w 18982931"/>
              <a:gd name="connsiteY220" fmla="*/ 3582830 h 4449429"/>
              <a:gd name="connsiteX221" fmla="*/ 16292444 w 18982931"/>
              <a:gd name="connsiteY221" fmla="*/ 3639663 h 4449429"/>
              <a:gd name="connsiteX222" fmla="*/ 16349278 w 18982931"/>
              <a:gd name="connsiteY222" fmla="*/ 3639663 h 4449429"/>
              <a:gd name="connsiteX223" fmla="*/ 16349278 w 18982931"/>
              <a:gd name="connsiteY223" fmla="*/ 3582830 h 4449429"/>
              <a:gd name="connsiteX224" fmla="*/ 16292444 w 18982931"/>
              <a:gd name="connsiteY224" fmla="*/ 3582830 h 4449429"/>
              <a:gd name="connsiteX225" fmla="*/ 16180390 w 18982931"/>
              <a:gd name="connsiteY225" fmla="*/ 3582830 h 4449429"/>
              <a:gd name="connsiteX226" fmla="*/ 16180390 w 18982931"/>
              <a:gd name="connsiteY226" fmla="*/ 3639663 h 4449429"/>
              <a:gd name="connsiteX227" fmla="*/ 16237224 w 18982931"/>
              <a:gd name="connsiteY227" fmla="*/ 3639663 h 4449429"/>
              <a:gd name="connsiteX228" fmla="*/ 16237224 w 18982931"/>
              <a:gd name="connsiteY228" fmla="*/ 3582830 h 4449429"/>
              <a:gd name="connsiteX229" fmla="*/ 16180390 w 18982931"/>
              <a:gd name="connsiteY229" fmla="*/ 3582830 h 4449429"/>
              <a:gd name="connsiteX230" fmla="*/ 2813944 w 18982931"/>
              <a:gd name="connsiteY230" fmla="*/ 3582828 h 4449429"/>
              <a:gd name="connsiteX231" fmla="*/ 2813944 w 18982931"/>
              <a:gd name="connsiteY231" fmla="*/ 3639662 h 4449429"/>
              <a:gd name="connsiteX232" fmla="*/ 2870780 w 18982931"/>
              <a:gd name="connsiteY232" fmla="*/ 3639662 h 4449429"/>
              <a:gd name="connsiteX233" fmla="*/ 2870780 w 18982931"/>
              <a:gd name="connsiteY233" fmla="*/ 3582828 h 4449429"/>
              <a:gd name="connsiteX234" fmla="*/ 2813944 w 18982931"/>
              <a:gd name="connsiteY234" fmla="*/ 3582828 h 4449429"/>
              <a:gd name="connsiteX235" fmla="*/ 2701891 w 18982931"/>
              <a:gd name="connsiteY235" fmla="*/ 3582828 h 4449429"/>
              <a:gd name="connsiteX236" fmla="*/ 2701891 w 18982931"/>
              <a:gd name="connsiteY236" fmla="*/ 3639662 h 4449429"/>
              <a:gd name="connsiteX237" fmla="*/ 2758730 w 18982931"/>
              <a:gd name="connsiteY237" fmla="*/ 3639662 h 4449429"/>
              <a:gd name="connsiteX238" fmla="*/ 2758730 w 18982931"/>
              <a:gd name="connsiteY238" fmla="*/ 3582828 h 4449429"/>
              <a:gd name="connsiteX239" fmla="*/ 2701891 w 18982931"/>
              <a:gd name="connsiteY239" fmla="*/ 3582828 h 4449429"/>
              <a:gd name="connsiteX240" fmla="*/ 2589845 w 18982931"/>
              <a:gd name="connsiteY240" fmla="*/ 3582828 h 4449429"/>
              <a:gd name="connsiteX241" fmla="*/ 2589845 w 18982931"/>
              <a:gd name="connsiteY241" fmla="*/ 3639662 h 4449429"/>
              <a:gd name="connsiteX242" fmla="*/ 2646671 w 18982931"/>
              <a:gd name="connsiteY242" fmla="*/ 3639662 h 4449429"/>
              <a:gd name="connsiteX243" fmla="*/ 2646671 w 18982931"/>
              <a:gd name="connsiteY243" fmla="*/ 3582828 h 4449429"/>
              <a:gd name="connsiteX244" fmla="*/ 2589845 w 18982931"/>
              <a:gd name="connsiteY244" fmla="*/ 3582828 h 4449429"/>
              <a:gd name="connsiteX245" fmla="*/ 12612246 w 18982931"/>
              <a:gd name="connsiteY245" fmla="*/ 3500664 h 4449429"/>
              <a:gd name="connsiteX246" fmla="*/ 12612246 w 18982931"/>
              <a:gd name="connsiteY246" fmla="*/ 3557497 h 4449429"/>
              <a:gd name="connsiteX247" fmla="*/ 12669079 w 18982931"/>
              <a:gd name="connsiteY247" fmla="*/ 3557497 h 4449429"/>
              <a:gd name="connsiteX248" fmla="*/ 12669079 w 18982931"/>
              <a:gd name="connsiteY248" fmla="*/ 3500664 h 4449429"/>
              <a:gd name="connsiteX249" fmla="*/ 12612246 w 18982931"/>
              <a:gd name="connsiteY249" fmla="*/ 3500664 h 4449429"/>
              <a:gd name="connsiteX250" fmla="*/ 12500191 w 18982931"/>
              <a:gd name="connsiteY250" fmla="*/ 3500664 h 4449429"/>
              <a:gd name="connsiteX251" fmla="*/ 12500191 w 18982931"/>
              <a:gd name="connsiteY251" fmla="*/ 3557497 h 4449429"/>
              <a:gd name="connsiteX252" fmla="*/ 12557025 w 18982931"/>
              <a:gd name="connsiteY252" fmla="*/ 3557497 h 4449429"/>
              <a:gd name="connsiteX253" fmla="*/ 12557025 w 18982931"/>
              <a:gd name="connsiteY253" fmla="*/ 3500664 h 4449429"/>
              <a:gd name="connsiteX254" fmla="*/ 12500191 w 18982931"/>
              <a:gd name="connsiteY254" fmla="*/ 3500664 h 4449429"/>
              <a:gd name="connsiteX255" fmla="*/ 12388137 w 18982931"/>
              <a:gd name="connsiteY255" fmla="*/ 3500664 h 4449429"/>
              <a:gd name="connsiteX256" fmla="*/ 12388137 w 18982931"/>
              <a:gd name="connsiteY256" fmla="*/ 3557497 h 4449429"/>
              <a:gd name="connsiteX257" fmla="*/ 12444971 w 18982931"/>
              <a:gd name="connsiteY257" fmla="*/ 3557497 h 4449429"/>
              <a:gd name="connsiteX258" fmla="*/ 12444971 w 18982931"/>
              <a:gd name="connsiteY258" fmla="*/ 3500664 h 4449429"/>
              <a:gd name="connsiteX259" fmla="*/ 12388137 w 18982931"/>
              <a:gd name="connsiteY259" fmla="*/ 3500664 h 4449429"/>
              <a:gd name="connsiteX260" fmla="*/ 17351339 w 18982931"/>
              <a:gd name="connsiteY260" fmla="*/ 3492933 h 4449429"/>
              <a:gd name="connsiteX261" fmla="*/ 17351339 w 18982931"/>
              <a:gd name="connsiteY261" fmla="*/ 3538633 h 4449429"/>
              <a:gd name="connsiteX262" fmla="*/ 17560187 w 18982931"/>
              <a:gd name="connsiteY262" fmla="*/ 3538633 h 4449429"/>
              <a:gd name="connsiteX263" fmla="*/ 17560187 w 18982931"/>
              <a:gd name="connsiteY263" fmla="*/ 3492933 h 4449429"/>
              <a:gd name="connsiteX264" fmla="*/ 17351339 w 18982931"/>
              <a:gd name="connsiteY264" fmla="*/ 3492933 h 4449429"/>
              <a:gd name="connsiteX265" fmla="*/ 17351339 w 18982931"/>
              <a:gd name="connsiteY265" fmla="*/ 3401301 h 4449429"/>
              <a:gd name="connsiteX266" fmla="*/ 17351339 w 18982931"/>
              <a:gd name="connsiteY266" fmla="*/ 3447001 h 4449429"/>
              <a:gd name="connsiteX267" fmla="*/ 17560187 w 18982931"/>
              <a:gd name="connsiteY267" fmla="*/ 3447001 h 4449429"/>
              <a:gd name="connsiteX268" fmla="*/ 17560187 w 18982931"/>
              <a:gd name="connsiteY268" fmla="*/ 3401301 h 4449429"/>
              <a:gd name="connsiteX269" fmla="*/ 17351339 w 18982931"/>
              <a:gd name="connsiteY269" fmla="*/ 3401301 h 4449429"/>
              <a:gd name="connsiteX270" fmla="*/ 1596781 w 18982931"/>
              <a:gd name="connsiteY270" fmla="*/ 3357078 h 4449429"/>
              <a:gd name="connsiteX271" fmla="*/ 1596781 w 18982931"/>
              <a:gd name="connsiteY271" fmla="*/ 3402779 h 4449429"/>
              <a:gd name="connsiteX272" fmla="*/ 1805629 w 18982931"/>
              <a:gd name="connsiteY272" fmla="*/ 3402779 h 4449429"/>
              <a:gd name="connsiteX273" fmla="*/ 1805629 w 18982931"/>
              <a:gd name="connsiteY273" fmla="*/ 3357078 h 4449429"/>
              <a:gd name="connsiteX274" fmla="*/ 1596781 w 18982931"/>
              <a:gd name="connsiteY274" fmla="*/ 3357078 h 4449429"/>
              <a:gd name="connsiteX275" fmla="*/ 12612246 w 18982931"/>
              <a:gd name="connsiteY275" fmla="*/ 3355375 h 4449429"/>
              <a:gd name="connsiteX276" fmla="*/ 12612246 w 18982931"/>
              <a:gd name="connsiteY276" fmla="*/ 3412209 h 4449429"/>
              <a:gd name="connsiteX277" fmla="*/ 12669079 w 18982931"/>
              <a:gd name="connsiteY277" fmla="*/ 3412209 h 4449429"/>
              <a:gd name="connsiteX278" fmla="*/ 12669079 w 18982931"/>
              <a:gd name="connsiteY278" fmla="*/ 3355375 h 4449429"/>
              <a:gd name="connsiteX279" fmla="*/ 12612246 w 18982931"/>
              <a:gd name="connsiteY279" fmla="*/ 3355375 h 4449429"/>
              <a:gd name="connsiteX280" fmla="*/ 12500191 w 18982931"/>
              <a:gd name="connsiteY280" fmla="*/ 3355375 h 4449429"/>
              <a:gd name="connsiteX281" fmla="*/ 12500191 w 18982931"/>
              <a:gd name="connsiteY281" fmla="*/ 3412209 h 4449429"/>
              <a:gd name="connsiteX282" fmla="*/ 12557025 w 18982931"/>
              <a:gd name="connsiteY282" fmla="*/ 3412209 h 4449429"/>
              <a:gd name="connsiteX283" fmla="*/ 12557025 w 18982931"/>
              <a:gd name="connsiteY283" fmla="*/ 3355375 h 4449429"/>
              <a:gd name="connsiteX284" fmla="*/ 12500191 w 18982931"/>
              <a:gd name="connsiteY284" fmla="*/ 3355375 h 4449429"/>
              <a:gd name="connsiteX285" fmla="*/ 12388137 w 18982931"/>
              <a:gd name="connsiteY285" fmla="*/ 3355375 h 4449429"/>
              <a:gd name="connsiteX286" fmla="*/ 12388137 w 18982931"/>
              <a:gd name="connsiteY286" fmla="*/ 3412209 h 4449429"/>
              <a:gd name="connsiteX287" fmla="*/ 12444971 w 18982931"/>
              <a:gd name="connsiteY287" fmla="*/ 3412209 h 4449429"/>
              <a:gd name="connsiteX288" fmla="*/ 12444971 w 18982931"/>
              <a:gd name="connsiteY288" fmla="*/ 3355375 h 4449429"/>
              <a:gd name="connsiteX289" fmla="*/ 12388137 w 18982931"/>
              <a:gd name="connsiteY289" fmla="*/ 3355375 h 4449429"/>
              <a:gd name="connsiteX290" fmla="*/ 17351339 w 18982931"/>
              <a:gd name="connsiteY290" fmla="*/ 3309670 h 4449429"/>
              <a:gd name="connsiteX291" fmla="*/ 17351339 w 18982931"/>
              <a:gd name="connsiteY291" fmla="*/ 3355371 h 4449429"/>
              <a:gd name="connsiteX292" fmla="*/ 17560187 w 18982931"/>
              <a:gd name="connsiteY292" fmla="*/ 3355371 h 4449429"/>
              <a:gd name="connsiteX293" fmla="*/ 17560187 w 18982931"/>
              <a:gd name="connsiteY293" fmla="*/ 3309670 h 4449429"/>
              <a:gd name="connsiteX294" fmla="*/ 17351339 w 18982931"/>
              <a:gd name="connsiteY294" fmla="*/ 3309670 h 4449429"/>
              <a:gd name="connsiteX295" fmla="*/ 1596781 w 18982931"/>
              <a:gd name="connsiteY295" fmla="*/ 3265446 h 4449429"/>
              <a:gd name="connsiteX296" fmla="*/ 1596781 w 18982931"/>
              <a:gd name="connsiteY296" fmla="*/ 3311147 h 4449429"/>
              <a:gd name="connsiteX297" fmla="*/ 1805629 w 18982931"/>
              <a:gd name="connsiteY297" fmla="*/ 3311147 h 4449429"/>
              <a:gd name="connsiteX298" fmla="*/ 1805629 w 18982931"/>
              <a:gd name="connsiteY298" fmla="*/ 3265446 h 4449429"/>
              <a:gd name="connsiteX299" fmla="*/ 1596781 w 18982931"/>
              <a:gd name="connsiteY299" fmla="*/ 3265446 h 4449429"/>
              <a:gd name="connsiteX300" fmla="*/ 17351339 w 18982931"/>
              <a:gd name="connsiteY300" fmla="*/ 3218041 h 4449429"/>
              <a:gd name="connsiteX301" fmla="*/ 17351339 w 18982931"/>
              <a:gd name="connsiteY301" fmla="*/ 3263742 h 4449429"/>
              <a:gd name="connsiteX302" fmla="*/ 17560187 w 18982931"/>
              <a:gd name="connsiteY302" fmla="*/ 3263742 h 4449429"/>
              <a:gd name="connsiteX303" fmla="*/ 17560187 w 18982931"/>
              <a:gd name="connsiteY303" fmla="*/ 3218041 h 4449429"/>
              <a:gd name="connsiteX304" fmla="*/ 17351339 w 18982931"/>
              <a:gd name="connsiteY304" fmla="*/ 3218041 h 4449429"/>
              <a:gd name="connsiteX305" fmla="*/ 12612246 w 18982931"/>
              <a:gd name="connsiteY305" fmla="*/ 3210087 h 4449429"/>
              <a:gd name="connsiteX306" fmla="*/ 12612246 w 18982931"/>
              <a:gd name="connsiteY306" fmla="*/ 3266921 h 4449429"/>
              <a:gd name="connsiteX307" fmla="*/ 12669079 w 18982931"/>
              <a:gd name="connsiteY307" fmla="*/ 3266921 h 4449429"/>
              <a:gd name="connsiteX308" fmla="*/ 12669079 w 18982931"/>
              <a:gd name="connsiteY308" fmla="*/ 3210087 h 4449429"/>
              <a:gd name="connsiteX309" fmla="*/ 12612246 w 18982931"/>
              <a:gd name="connsiteY309" fmla="*/ 3210087 h 4449429"/>
              <a:gd name="connsiteX310" fmla="*/ 12500191 w 18982931"/>
              <a:gd name="connsiteY310" fmla="*/ 3210087 h 4449429"/>
              <a:gd name="connsiteX311" fmla="*/ 12500191 w 18982931"/>
              <a:gd name="connsiteY311" fmla="*/ 3266921 h 4449429"/>
              <a:gd name="connsiteX312" fmla="*/ 12557025 w 18982931"/>
              <a:gd name="connsiteY312" fmla="*/ 3266921 h 4449429"/>
              <a:gd name="connsiteX313" fmla="*/ 12557025 w 18982931"/>
              <a:gd name="connsiteY313" fmla="*/ 3210087 h 4449429"/>
              <a:gd name="connsiteX314" fmla="*/ 12500191 w 18982931"/>
              <a:gd name="connsiteY314" fmla="*/ 3210087 h 4449429"/>
              <a:gd name="connsiteX315" fmla="*/ 12388137 w 18982931"/>
              <a:gd name="connsiteY315" fmla="*/ 3210087 h 4449429"/>
              <a:gd name="connsiteX316" fmla="*/ 12388137 w 18982931"/>
              <a:gd name="connsiteY316" fmla="*/ 3266921 h 4449429"/>
              <a:gd name="connsiteX317" fmla="*/ 12444971 w 18982931"/>
              <a:gd name="connsiteY317" fmla="*/ 3266921 h 4449429"/>
              <a:gd name="connsiteX318" fmla="*/ 12444971 w 18982931"/>
              <a:gd name="connsiteY318" fmla="*/ 3210087 h 4449429"/>
              <a:gd name="connsiteX319" fmla="*/ 12388137 w 18982931"/>
              <a:gd name="connsiteY319" fmla="*/ 3210087 h 4449429"/>
              <a:gd name="connsiteX320" fmla="*/ 1596781 w 18982931"/>
              <a:gd name="connsiteY320" fmla="*/ 3173817 h 4449429"/>
              <a:gd name="connsiteX321" fmla="*/ 1596781 w 18982931"/>
              <a:gd name="connsiteY321" fmla="*/ 3219518 h 4449429"/>
              <a:gd name="connsiteX322" fmla="*/ 1805629 w 18982931"/>
              <a:gd name="connsiteY322" fmla="*/ 3219518 h 4449429"/>
              <a:gd name="connsiteX323" fmla="*/ 1805629 w 18982931"/>
              <a:gd name="connsiteY323" fmla="*/ 3173817 h 4449429"/>
              <a:gd name="connsiteX324" fmla="*/ 1596781 w 18982931"/>
              <a:gd name="connsiteY324" fmla="*/ 3173817 h 4449429"/>
              <a:gd name="connsiteX325" fmla="*/ 17351339 w 18982931"/>
              <a:gd name="connsiteY325" fmla="*/ 3126412 h 4449429"/>
              <a:gd name="connsiteX326" fmla="*/ 17351339 w 18982931"/>
              <a:gd name="connsiteY326" fmla="*/ 3172113 h 4449429"/>
              <a:gd name="connsiteX327" fmla="*/ 17560187 w 18982931"/>
              <a:gd name="connsiteY327" fmla="*/ 3172113 h 4449429"/>
              <a:gd name="connsiteX328" fmla="*/ 17560187 w 18982931"/>
              <a:gd name="connsiteY328" fmla="*/ 3126412 h 4449429"/>
              <a:gd name="connsiteX329" fmla="*/ 17351339 w 18982931"/>
              <a:gd name="connsiteY329" fmla="*/ 3126412 h 4449429"/>
              <a:gd name="connsiteX330" fmla="*/ 1596781 w 18982931"/>
              <a:gd name="connsiteY330" fmla="*/ 3080712 h 4449429"/>
              <a:gd name="connsiteX331" fmla="*/ 1596781 w 18982931"/>
              <a:gd name="connsiteY331" fmla="*/ 3126412 h 4449429"/>
              <a:gd name="connsiteX332" fmla="*/ 1805629 w 18982931"/>
              <a:gd name="connsiteY332" fmla="*/ 3126412 h 4449429"/>
              <a:gd name="connsiteX333" fmla="*/ 1805629 w 18982931"/>
              <a:gd name="connsiteY333" fmla="*/ 3080712 h 4449429"/>
              <a:gd name="connsiteX334" fmla="*/ 1596781 w 18982931"/>
              <a:gd name="connsiteY334" fmla="*/ 3080712 h 4449429"/>
              <a:gd name="connsiteX335" fmla="*/ 12612246 w 18982931"/>
              <a:gd name="connsiteY335" fmla="*/ 3064799 h 4449429"/>
              <a:gd name="connsiteX336" fmla="*/ 12612246 w 18982931"/>
              <a:gd name="connsiteY336" fmla="*/ 3121633 h 4449429"/>
              <a:gd name="connsiteX337" fmla="*/ 12669079 w 18982931"/>
              <a:gd name="connsiteY337" fmla="*/ 3121633 h 4449429"/>
              <a:gd name="connsiteX338" fmla="*/ 12669079 w 18982931"/>
              <a:gd name="connsiteY338" fmla="*/ 3064799 h 4449429"/>
              <a:gd name="connsiteX339" fmla="*/ 12612246 w 18982931"/>
              <a:gd name="connsiteY339" fmla="*/ 3064799 h 4449429"/>
              <a:gd name="connsiteX340" fmla="*/ 12500191 w 18982931"/>
              <a:gd name="connsiteY340" fmla="*/ 3064799 h 4449429"/>
              <a:gd name="connsiteX341" fmla="*/ 12500191 w 18982931"/>
              <a:gd name="connsiteY341" fmla="*/ 3121633 h 4449429"/>
              <a:gd name="connsiteX342" fmla="*/ 12557025 w 18982931"/>
              <a:gd name="connsiteY342" fmla="*/ 3121633 h 4449429"/>
              <a:gd name="connsiteX343" fmla="*/ 12557025 w 18982931"/>
              <a:gd name="connsiteY343" fmla="*/ 3064799 h 4449429"/>
              <a:gd name="connsiteX344" fmla="*/ 12500191 w 18982931"/>
              <a:gd name="connsiteY344" fmla="*/ 3064799 h 4449429"/>
              <a:gd name="connsiteX345" fmla="*/ 12388137 w 18982931"/>
              <a:gd name="connsiteY345" fmla="*/ 3064799 h 4449429"/>
              <a:gd name="connsiteX346" fmla="*/ 12388137 w 18982931"/>
              <a:gd name="connsiteY346" fmla="*/ 3121633 h 4449429"/>
              <a:gd name="connsiteX347" fmla="*/ 12444971 w 18982931"/>
              <a:gd name="connsiteY347" fmla="*/ 3121633 h 4449429"/>
              <a:gd name="connsiteX348" fmla="*/ 12444971 w 18982931"/>
              <a:gd name="connsiteY348" fmla="*/ 3064799 h 4449429"/>
              <a:gd name="connsiteX349" fmla="*/ 12388137 w 18982931"/>
              <a:gd name="connsiteY349" fmla="*/ 3064799 h 4449429"/>
              <a:gd name="connsiteX350" fmla="*/ 17351339 w 18982931"/>
              <a:gd name="connsiteY350" fmla="*/ 3034782 h 4449429"/>
              <a:gd name="connsiteX351" fmla="*/ 17351339 w 18982931"/>
              <a:gd name="connsiteY351" fmla="*/ 3080482 h 4449429"/>
              <a:gd name="connsiteX352" fmla="*/ 17560187 w 18982931"/>
              <a:gd name="connsiteY352" fmla="*/ 3080482 h 4449429"/>
              <a:gd name="connsiteX353" fmla="*/ 17560187 w 18982931"/>
              <a:gd name="connsiteY353" fmla="*/ 3034782 h 4449429"/>
              <a:gd name="connsiteX354" fmla="*/ 17351339 w 18982931"/>
              <a:gd name="connsiteY354" fmla="*/ 3034782 h 4449429"/>
              <a:gd name="connsiteX355" fmla="*/ 1596781 w 18982931"/>
              <a:gd name="connsiteY355" fmla="*/ 2989080 h 4449429"/>
              <a:gd name="connsiteX356" fmla="*/ 1596781 w 18982931"/>
              <a:gd name="connsiteY356" fmla="*/ 3034780 h 4449429"/>
              <a:gd name="connsiteX357" fmla="*/ 1805629 w 18982931"/>
              <a:gd name="connsiteY357" fmla="*/ 3034780 h 4449429"/>
              <a:gd name="connsiteX358" fmla="*/ 1805629 w 18982931"/>
              <a:gd name="connsiteY358" fmla="*/ 2989080 h 4449429"/>
              <a:gd name="connsiteX359" fmla="*/ 1596781 w 18982931"/>
              <a:gd name="connsiteY359" fmla="*/ 2989080 h 4449429"/>
              <a:gd name="connsiteX360" fmla="*/ 17351339 w 18982931"/>
              <a:gd name="connsiteY360" fmla="*/ 2943153 h 4449429"/>
              <a:gd name="connsiteX361" fmla="*/ 17351339 w 18982931"/>
              <a:gd name="connsiteY361" fmla="*/ 2988853 h 4449429"/>
              <a:gd name="connsiteX362" fmla="*/ 17560187 w 18982931"/>
              <a:gd name="connsiteY362" fmla="*/ 2988853 h 4449429"/>
              <a:gd name="connsiteX363" fmla="*/ 17560187 w 18982931"/>
              <a:gd name="connsiteY363" fmla="*/ 2943153 h 4449429"/>
              <a:gd name="connsiteX364" fmla="*/ 17351339 w 18982931"/>
              <a:gd name="connsiteY364" fmla="*/ 2943153 h 4449429"/>
              <a:gd name="connsiteX365" fmla="*/ 12612246 w 18982931"/>
              <a:gd name="connsiteY365" fmla="*/ 2919511 h 4449429"/>
              <a:gd name="connsiteX366" fmla="*/ 12612246 w 18982931"/>
              <a:gd name="connsiteY366" fmla="*/ 2976345 h 4449429"/>
              <a:gd name="connsiteX367" fmla="*/ 12669079 w 18982931"/>
              <a:gd name="connsiteY367" fmla="*/ 2976345 h 4449429"/>
              <a:gd name="connsiteX368" fmla="*/ 12669079 w 18982931"/>
              <a:gd name="connsiteY368" fmla="*/ 2919511 h 4449429"/>
              <a:gd name="connsiteX369" fmla="*/ 12612246 w 18982931"/>
              <a:gd name="connsiteY369" fmla="*/ 2919511 h 4449429"/>
              <a:gd name="connsiteX370" fmla="*/ 12500191 w 18982931"/>
              <a:gd name="connsiteY370" fmla="*/ 2919511 h 4449429"/>
              <a:gd name="connsiteX371" fmla="*/ 12500191 w 18982931"/>
              <a:gd name="connsiteY371" fmla="*/ 2976345 h 4449429"/>
              <a:gd name="connsiteX372" fmla="*/ 12557025 w 18982931"/>
              <a:gd name="connsiteY372" fmla="*/ 2976345 h 4449429"/>
              <a:gd name="connsiteX373" fmla="*/ 12557025 w 18982931"/>
              <a:gd name="connsiteY373" fmla="*/ 2919511 h 4449429"/>
              <a:gd name="connsiteX374" fmla="*/ 12500191 w 18982931"/>
              <a:gd name="connsiteY374" fmla="*/ 2919511 h 4449429"/>
              <a:gd name="connsiteX375" fmla="*/ 12388137 w 18982931"/>
              <a:gd name="connsiteY375" fmla="*/ 2919511 h 4449429"/>
              <a:gd name="connsiteX376" fmla="*/ 12388137 w 18982931"/>
              <a:gd name="connsiteY376" fmla="*/ 2976345 h 4449429"/>
              <a:gd name="connsiteX377" fmla="*/ 12444971 w 18982931"/>
              <a:gd name="connsiteY377" fmla="*/ 2976345 h 4449429"/>
              <a:gd name="connsiteX378" fmla="*/ 12444971 w 18982931"/>
              <a:gd name="connsiteY378" fmla="*/ 2919511 h 4449429"/>
              <a:gd name="connsiteX379" fmla="*/ 12388137 w 18982931"/>
              <a:gd name="connsiteY379" fmla="*/ 2919511 h 4449429"/>
              <a:gd name="connsiteX380" fmla="*/ 1596781 w 18982931"/>
              <a:gd name="connsiteY380" fmla="*/ 2897450 h 4449429"/>
              <a:gd name="connsiteX381" fmla="*/ 1596781 w 18982931"/>
              <a:gd name="connsiteY381" fmla="*/ 2943150 h 4449429"/>
              <a:gd name="connsiteX382" fmla="*/ 1805629 w 18982931"/>
              <a:gd name="connsiteY382" fmla="*/ 2943150 h 4449429"/>
              <a:gd name="connsiteX383" fmla="*/ 1805629 w 18982931"/>
              <a:gd name="connsiteY383" fmla="*/ 2897450 h 4449429"/>
              <a:gd name="connsiteX384" fmla="*/ 1596781 w 18982931"/>
              <a:gd name="connsiteY384" fmla="*/ 2897450 h 4449429"/>
              <a:gd name="connsiteX385" fmla="*/ 17351339 w 18982931"/>
              <a:gd name="connsiteY385" fmla="*/ 2851522 h 4449429"/>
              <a:gd name="connsiteX386" fmla="*/ 17351339 w 18982931"/>
              <a:gd name="connsiteY386" fmla="*/ 2897223 h 4449429"/>
              <a:gd name="connsiteX387" fmla="*/ 17560187 w 18982931"/>
              <a:gd name="connsiteY387" fmla="*/ 2897223 h 4449429"/>
              <a:gd name="connsiteX388" fmla="*/ 17560187 w 18982931"/>
              <a:gd name="connsiteY388" fmla="*/ 2851522 h 4449429"/>
              <a:gd name="connsiteX389" fmla="*/ 17351339 w 18982931"/>
              <a:gd name="connsiteY389" fmla="*/ 2851522 h 4449429"/>
              <a:gd name="connsiteX390" fmla="*/ 1596781 w 18982931"/>
              <a:gd name="connsiteY390" fmla="*/ 2805821 h 4449429"/>
              <a:gd name="connsiteX391" fmla="*/ 1596781 w 18982931"/>
              <a:gd name="connsiteY391" fmla="*/ 2851521 h 4449429"/>
              <a:gd name="connsiteX392" fmla="*/ 1805629 w 18982931"/>
              <a:gd name="connsiteY392" fmla="*/ 2851521 h 4449429"/>
              <a:gd name="connsiteX393" fmla="*/ 1805629 w 18982931"/>
              <a:gd name="connsiteY393" fmla="*/ 2805821 h 4449429"/>
              <a:gd name="connsiteX394" fmla="*/ 1596781 w 18982931"/>
              <a:gd name="connsiteY394" fmla="*/ 2805821 h 4449429"/>
              <a:gd name="connsiteX395" fmla="*/ 1596781 w 18982931"/>
              <a:gd name="connsiteY395" fmla="*/ 2714192 h 4449429"/>
              <a:gd name="connsiteX396" fmla="*/ 1596781 w 18982931"/>
              <a:gd name="connsiteY396" fmla="*/ 2759892 h 4449429"/>
              <a:gd name="connsiteX397" fmla="*/ 1805629 w 18982931"/>
              <a:gd name="connsiteY397" fmla="*/ 2759892 h 4449429"/>
              <a:gd name="connsiteX398" fmla="*/ 1805629 w 18982931"/>
              <a:gd name="connsiteY398" fmla="*/ 2714192 h 4449429"/>
              <a:gd name="connsiteX399" fmla="*/ 1596781 w 18982931"/>
              <a:gd name="connsiteY399" fmla="*/ 2714192 h 4449429"/>
              <a:gd name="connsiteX400" fmla="*/ 4422120 w 18982931"/>
              <a:gd name="connsiteY400" fmla="*/ 2688604 h 4449429"/>
              <a:gd name="connsiteX401" fmla="*/ 4422120 w 18982931"/>
              <a:gd name="connsiteY401" fmla="*/ 2851522 h 4449429"/>
              <a:gd name="connsiteX402" fmla="*/ 4459897 w 18982931"/>
              <a:gd name="connsiteY402" fmla="*/ 2851522 h 4449429"/>
              <a:gd name="connsiteX403" fmla="*/ 4459897 w 18982931"/>
              <a:gd name="connsiteY403" fmla="*/ 2688604 h 4449429"/>
              <a:gd name="connsiteX404" fmla="*/ 4422120 w 18982931"/>
              <a:gd name="connsiteY404" fmla="*/ 2688604 h 4449429"/>
              <a:gd name="connsiteX405" fmla="*/ 4346370 w 18982931"/>
              <a:gd name="connsiteY405" fmla="*/ 2688604 h 4449429"/>
              <a:gd name="connsiteX406" fmla="*/ 4346370 w 18982931"/>
              <a:gd name="connsiteY406" fmla="*/ 2851522 h 4449429"/>
              <a:gd name="connsiteX407" fmla="*/ 4384149 w 18982931"/>
              <a:gd name="connsiteY407" fmla="*/ 2851522 h 4449429"/>
              <a:gd name="connsiteX408" fmla="*/ 4384149 w 18982931"/>
              <a:gd name="connsiteY408" fmla="*/ 2688604 h 4449429"/>
              <a:gd name="connsiteX409" fmla="*/ 4346370 w 18982931"/>
              <a:gd name="connsiteY409" fmla="*/ 2688604 h 4449429"/>
              <a:gd name="connsiteX410" fmla="*/ 4270624 w 18982931"/>
              <a:gd name="connsiteY410" fmla="*/ 2688604 h 4449429"/>
              <a:gd name="connsiteX411" fmla="*/ 4270624 w 18982931"/>
              <a:gd name="connsiteY411" fmla="*/ 2851522 h 4449429"/>
              <a:gd name="connsiteX412" fmla="*/ 4308407 w 18982931"/>
              <a:gd name="connsiteY412" fmla="*/ 2851522 h 4449429"/>
              <a:gd name="connsiteX413" fmla="*/ 4308407 w 18982931"/>
              <a:gd name="connsiteY413" fmla="*/ 2688604 h 4449429"/>
              <a:gd name="connsiteX414" fmla="*/ 4270624 w 18982931"/>
              <a:gd name="connsiteY414" fmla="*/ 2688604 h 4449429"/>
              <a:gd name="connsiteX415" fmla="*/ 4194881 w 18982931"/>
              <a:gd name="connsiteY415" fmla="*/ 2688604 h 4449429"/>
              <a:gd name="connsiteX416" fmla="*/ 4194881 w 18982931"/>
              <a:gd name="connsiteY416" fmla="*/ 2851522 h 4449429"/>
              <a:gd name="connsiteX417" fmla="*/ 4232658 w 18982931"/>
              <a:gd name="connsiteY417" fmla="*/ 2851522 h 4449429"/>
              <a:gd name="connsiteX418" fmla="*/ 4232658 w 18982931"/>
              <a:gd name="connsiteY418" fmla="*/ 2688604 h 4449429"/>
              <a:gd name="connsiteX419" fmla="*/ 4194881 w 18982931"/>
              <a:gd name="connsiteY419" fmla="*/ 2688604 h 4449429"/>
              <a:gd name="connsiteX420" fmla="*/ 4119132 w 18982931"/>
              <a:gd name="connsiteY420" fmla="*/ 2688604 h 4449429"/>
              <a:gd name="connsiteX421" fmla="*/ 4119132 w 18982931"/>
              <a:gd name="connsiteY421" fmla="*/ 2851522 h 4449429"/>
              <a:gd name="connsiteX422" fmla="*/ 4156909 w 18982931"/>
              <a:gd name="connsiteY422" fmla="*/ 2851522 h 4449429"/>
              <a:gd name="connsiteX423" fmla="*/ 4156909 w 18982931"/>
              <a:gd name="connsiteY423" fmla="*/ 2688604 h 4449429"/>
              <a:gd name="connsiteX424" fmla="*/ 4119132 w 18982931"/>
              <a:gd name="connsiteY424" fmla="*/ 2688604 h 4449429"/>
              <a:gd name="connsiteX425" fmla="*/ 4043383 w 18982931"/>
              <a:gd name="connsiteY425" fmla="*/ 2688604 h 4449429"/>
              <a:gd name="connsiteX426" fmla="*/ 4043383 w 18982931"/>
              <a:gd name="connsiteY426" fmla="*/ 2851522 h 4449429"/>
              <a:gd name="connsiteX427" fmla="*/ 4081160 w 18982931"/>
              <a:gd name="connsiteY427" fmla="*/ 2851522 h 4449429"/>
              <a:gd name="connsiteX428" fmla="*/ 4081160 w 18982931"/>
              <a:gd name="connsiteY428" fmla="*/ 2688604 h 4449429"/>
              <a:gd name="connsiteX429" fmla="*/ 4043383 w 18982931"/>
              <a:gd name="connsiteY429" fmla="*/ 2688604 h 4449429"/>
              <a:gd name="connsiteX430" fmla="*/ 3967636 w 18982931"/>
              <a:gd name="connsiteY430" fmla="*/ 2688604 h 4449429"/>
              <a:gd name="connsiteX431" fmla="*/ 3967636 w 18982931"/>
              <a:gd name="connsiteY431" fmla="*/ 2851522 h 4449429"/>
              <a:gd name="connsiteX432" fmla="*/ 4005415 w 18982931"/>
              <a:gd name="connsiteY432" fmla="*/ 2851522 h 4449429"/>
              <a:gd name="connsiteX433" fmla="*/ 4005415 w 18982931"/>
              <a:gd name="connsiteY433" fmla="*/ 2688604 h 4449429"/>
              <a:gd name="connsiteX434" fmla="*/ 3967636 w 18982931"/>
              <a:gd name="connsiteY434" fmla="*/ 2688604 h 4449429"/>
              <a:gd name="connsiteX435" fmla="*/ 3891895 w 18982931"/>
              <a:gd name="connsiteY435" fmla="*/ 2688604 h 4449429"/>
              <a:gd name="connsiteX436" fmla="*/ 3891895 w 18982931"/>
              <a:gd name="connsiteY436" fmla="*/ 2851522 h 4449429"/>
              <a:gd name="connsiteX437" fmla="*/ 3929672 w 18982931"/>
              <a:gd name="connsiteY437" fmla="*/ 2851522 h 4449429"/>
              <a:gd name="connsiteX438" fmla="*/ 3929672 w 18982931"/>
              <a:gd name="connsiteY438" fmla="*/ 2688604 h 4449429"/>
              <a:gd name="connsiteX439" fmla="*/ 3891895 w 18982931"/>
              <a:gd name="connsiteY439" fmla="*/ 2688604 h 4449429"/>
              <a:gd name="connsiteX440" fmla="*/ 15043403 w 18982931"/>
              <a:gd name="connsiteY440" fmla="*/ 2685661 h 4449429"/>
              <a:gd name="connsiteX441" fmla="*/ 15043403 w 18982931"/>
              <a:gd name="connsiteY441" fmla="*/ 2894508 h 4449429"/>
              <a:gd name="connsiteX442" fmla="*/ 15089105 w 18982931"/>
              <a:gd name="connsiteY442" fmla="*/ 2894508 h 4449429"/>
              <a:gd name="connsiteX443" fmla="*/ 15089105 w 18982931"/>
              <a:gd name="connsiteY443" fmla="*/ 2685661 h 4449429"/>
              <a:gd name="connsiteX444" fmla="*/ 15043403 w 18982931"/>
              <a:gd name="connsiteY444" fmla="*/ 2685661 h 4449429"/>
              <a:gd name="connsiteX445" fmla="*/ 14951773 w 18982931"/>
              <a:gd name="connsiteY445" fmla="*/ 2685661 h 4449429"/>
              <a:gd name="connsiteX446" fmla="*/ 14951773 w 18982931"/>
              <a:gd name="connsiteY446" fmla="*/ 2894508 h 4449429"/>
              <a:gd name="connsiteX447" fmla="*/ 14997475 w 18982931"/>
              <a:gd name="connsiteY447" fmla="*/ 2894508 h 4449429"/>
              <a:gd name="connsiteX448" fmla="*/ 14997475 w 18982931"/>
              <a:gd name="connsiteY448" fmla="*/ 2685661 h 4449429"/>
              <a:gd name="connsiteX449" fmla="*/ 14951773 w 18982931"/>
              <a:gd name="connsiteY449" fmla="*/ 2685661 h 4449429"/>
              <a:gd name="connsiteX450" fmla="*/ 14860145 w 18982931"/>
              <a:gd name="connsiteY450" fmla="*/ 2685661 h 4449429"/>
              <a:gd name="connsiteX451" fmla="*/ 14860145 w 18982931"/>
              <a:gd name="connsiteY451" fmla="*/ 2894508 h 4449429"/>
              <a:gd name="connsiteX452" fmla="*/ 14905844 w 18982931"/>
              <a:gd name="connsiteY452" fmla="*/ 2894508 h 4449429"/>
              <a:gd name="connsiteX453" fmla="*/ 14905844 w 18982931"/>
              <a:gd name="connsiteY453" fmla="*/ 2685661 h 4449429"/>
              <a:gd name="connsiteX454" fmla="*/ 14860145 w 18982931"/>
              <a:gd name="connsiteY454" fmla="*/ 2685661 h 4449429"/>
              <a:gd name="connsiteX455" fmla="*/ 14768515 w 18982931"/>
              <a:gd name="connsiteY455" fmla="*/ 2685661 h 4449429"/>
              <a:gd name="connsiteX456" fmla="*/ 14768515 w 18982931"/>
              <a:gd name="connsiteY456" fmla="*/ 2894508 h 4449429"/>
              <a:gd name="connsiteX457" fmla="*/ 14814217 w 18982931"/>
              <a:gd name="connsiteY457" fmla="*/ 2894508 h 4449429"/>
              <a:gd name="connsiteX458" fmla="*/ 14814217 w 18982931"/>
              <a:gd name="connsiteY458" fmla="*/ 2685661 h 4449429"/>
              <a:gd name="connsiteX459" fmla="*/ 14768515 w 18982931"/>
              <a:gd name="connsiteY459" fmla="*/ 2685661 h 4449429"/>
              <a:gd name="connsiteX460" fmla="*/ 14676884 w 18982931"/>
              <a:gd name="connsiteY460" fmla="*/ 2685661 h 4449429"/>
              <a:gd name="connsiteX461" fmla="*/ 14676884 w 18982931"/>
              <a:gd name="connsiteY461" fmla="*/ 2894508 h 4449429"/>
              <a:gd name="connsiteX462" fmla="*/ 14722586 w 18982931"/>
              <a:gd name="connsiteY462" fmla="*/ 2894508 h 4449429"/>
              <a:gd name="connsiteX463" fmla="*/ 14722586 w 18982931"/>
              <a:gd name="connsiteY463" fmla="*/ 2685661 h 4449429"/>
              <a:gd name="connsiteX464" fmla="*/ 14676884 w 18982931"/>
              <a:gd name="connsiteY464" fmla="*/ 2685661 h 4449429"/>
              <a:gd name="connsiteX465" fmla="*/ 14585255 w 18982931"/>
              <a:gd name="connsiteY465" fmla="*/ 2685661 h 4449429"/>
              <a:gd name="connsiteX466" fmla="*/ 14585255 w 18982931"/>
              <a:gd name="connsiteY466" fmla="*/ 2894508 h 4449429"/>
              <a:gd name="connsiteX467" fmla="*/ 14630955 w 18982931"/>
              <a:gd name="connsiteY467" fmla="*/ 2894508 h 4449429"/>
              <a:gd name="connsiteX468" fmla="*/ 14630955 w 18982931"/>
              <a:gd name="connsiteY468" fmla="*/ 2685661 h 4449429"/>
              <a:gd name="connsiteX469" fmla="*/ 14585255 w 18982931"/>
              <a:gd name="connsiteY469" fmla="*/ 2685661 h 4449429"/>
              <a:gd name="connsiteX470" fmla="*/ 14493625 w 18982931"/>
              <a:gd name="connsiteY470" fmla="*/ 2685661 h 4449429"/>
              <a:gd name="connsiteX471" fmla="*/ 14493625 w 18982931"/>
              <a:gd name="connsiteY471" fmla="*/ 2894508 h 4449429"/>
              <a:gd name="connsiteX472" fmla="*/ 14539325 w 18982931"/>
              <a:gd name="connsiteY472" fmla="*/ 2894508 h 4449429"/>
              <a:gd name="connsiteX473" fmla="*/ 14539325 w 18982931"/>
              <a:gd name="connsiteY473" fmla="*/ 2685661 h 4449429"/>
              <a:gd name="connsiteX474" fmla="*/ 14493625 w 18982931"/>
              <a:gd name="connsiteY474" fmla="*/ 2685661 h 4449429"/>
              <a:gd name="connsiteX475" fmla="*/ 2875284 w 18982931"/>
              <a:gd name="connsiteY475" fmla="*/ 2661196 h 4449429"/>
              <a:gd name="connsiteX476" fmla="*/ 2875284 w 18982931"/>
              <a:gd name="connsiteY476" fmla="*/ 3265443 h 4449429"/>
              <a:gd name="connsiteX477" fmla="*/ 2913063 w 18982931"/>
              <a:gd name="connsiteY477" fmla="*/ 3265443 h 4449429"/>
              <a:gd name="connsiteX478" fmla="*/ 2913063 w 18982931"/>
              <a:gd name="connsiteY478" fmla="*/ 2661196 h 4449429"/>
              <a:gd name="connsiteX479" fmla="*/ 2875284 w 18982931"/>
              <a:gd name="connsiteY479" fmla="*/ 2661196 h 4449429"/>
              <a:gd name="connsiteX480" fmla="*/ 2769698 w 18982931"/>
              <a:gd name="connsiteY480" fmla="*/ 2661196 h 4449429"/>
              <a:gd name="connsiteX481" fmla="*/ 2769698 w 18982931"/>
              <a:gd name="connsiteY481" fmla="*/ 3265443 h 4449429"/>
              <a:gd name="connsiteX482" fmla="*/ 2807479 w 18982931"/>
              <a:gd name="connsiteY482" fmla="*/ 3265443 h 4449429"/>
              <a:gd name="connsiteX483" fmla="*/ 2807479 w 18982931"/>
              <a:gd name="connsiteY483" fmla="*/ 2661196 h 4449429"/>
              <a:gd name="connsiteX484" fmla="*/ 2769698 w 18982931"/>
              <a:gd name="connsiteY484" fmla="*/ 2661196 h 4449429"/>
              <a:gd name="connsiteX485" fmla="*/ 2664114 w 18982931"/>
              <a:gd name="connsiteY485" fmla="*/ 2661196 h 4449429"/>
              <a:gd name="connsiteX486" fmla="*/ 2664114 w 18982931"/>
              <a:gd name="connsiteY486" fmla="*/ 3265443 h 4449429"/>
              <a:gd name="connsiteX487" fmla="*/ 2701891 w 18982931"/>
              <a:gd name="connsiteY487" fmla="*/ 3265443 h 4449429"/>
              <a:gd name="connsiteX488" fmla="*/ 2701891 w 18982931"/>
              <a:gd name="connsiteY488" fmla="*/ 2661196 h 4449429"/>
              <a:gd name="connsiteX489" fmla="*/ 2664114 w 18982931"/>
              <a:gd name="connsiteY489" fmla="*/ 2661196 h 4449429"/>
              <a:gd name="connsiteX490" fmla="*/ 2558534 w 18982931"/>
              <a:gd name="connsiteY490" fmla="*/ 2661196 h 4449429"/>
              <a:gd name="connsiteX491" fmla="*/ 2558534 w 18982931"/>
              <a:gd name="connsiteY491" fmla="*/ 3265443 h 4449429"/>
              <a:gd name="connsiteX492" fmla="*/ 2596306 w 18982931"/>
              <a:gd name="connsiteY492" fmla="*/ 3265443 h 4449429"/>
              <a:gd name="connsiteX493" fmla="*/ 2596306 w 18982931"/>
              <a:gd name="connsiteY493" fmla="*/ 2661196 h 4449429"/>
              <a:gd name="connsiteX494" fmla="*/ 2558534 w 18982931"/>
              <a:gd name="connsiteY494" fmla="*/ 2661196 h 4449429"/>
              <a:gd name="connsiteX495" fmla="*/ 2980870 w 18982931"/>
              <a:gd name="connsiteY495" fmla="*/ 2661194 h 4449429"/>
              <a:gd name="connsiteX496" fmla="*/ 2980870 w 18982931"/>
              <a:gd name="connsiteY496" fmla="*/ 3265442 h 4449429"/>
              <a:gd name="connsiteX497" fmla="*/ 3018648 w 18982931"/>
              <a:gd name="connsiteY497" fmla="*/ 3265442 h 4449429"/>
              <a:gd name="connsiteX498" fmla="*/ 3018648 w 18982931"/>
              <a:gd name="connsiteY498" fmla="*/ 2661194 h 4449429"/>
              <a:gd name="connsiteX499" fmla="*/ 2980870 w 18982931"/>
              <a:gd name="connsiteY499" fmla="*/ 2661194 h 4449429"/>
              <a:gd name="connsiteX500" fmla="*/ 16374516 w 18982931"/>
              <a:gd name="connsiteY500" fmla="*/ 2632791 h 4449429"/>
              <a:gd name="connsiteX501" fmla="*/ 16374516 w 18982931"/>
              <a:gd name="connsiteY501" fmla="*/ 3237039 h 4449429"/>
              <a:gd name="connsiteX502" fmla="*/ 16412296 w 18982931"/>
              <a:gd name="connsiteY502" fmla="*/ 3237039 h 4449429"/>
              <a:gd name="connsiteX503" fmla="*/ 16412296 w 18982931"/>
              <a:gd name="connsiteY503" fmla="*/ 2632791 h 4449429"/>
              <a:gd name="connsiteX504" fmla="*/ 16374516 w 18982931"/>
              <a:gd name="connsiteY504" fmla="*/ 2632791 h 4449429"/>
              <a:gd name="connsiteX505" fmla="*/ 16268931 w 18982931"/>
              <a:gd name="connsiteY505" fmla="*/ 2632791 h 4449429"/>
              <a:gd name="connsiteX506" fmla="*/ 16268931 w 18982931"/>
              <a:gd name="connsiteY506" fmla="*/ 3237039 h 4449429"/>
              <a:gd name="connsiteX507" fmla="*/ 16306709 w 18982931"/>
              <a:gd name="connsiteY507" fmla="*/ 3237039 h 4449429"/>
              <a:gd name="connsiteX508" fmla="*/ 16306709 w 18982931"/>
              <a:gd name="connsiteY508" fmla="*/ 2632791 h 4449429"/>
              <a:gd name="connsiteX509" fmla="*/ 16268931 w 18982931"/>
              <a:gd name="connsiteY509" fmla="*/ 2632791 h 4449429"/>
              <a:gd name="connsiteX510" fmla="*/ 16163344 w 18982931"/>
              <a:gd name="connsiteY510" fmla="*/ 2632791 h 4449429"/>
              <a:gd name="connsiteX511" fmla="*/ 16163344 w 18982931"/>
              <a:gd name="connsiteY511" fmla="*/ 3237039 h 4449429"/>
              <a:gd name="connsiteX512" fmla="*/ 16201125 w 18982931"/>
              <a:gd name="connsiteY512" fmla="*/ 3237039 h 4449429"/>
              <a:gd name="connsiteX513" fmla="*/ 16201125 w 18982931"/>
              <a:gd name="connsiteY513" fmla="*/ 2632791 h 4449429"/>
              <a:gd name="connsiteX514" fmla="*/ 16163344 w 18982931"/>
              <a:gd name="connsiteY514" fmla="*/ 2632791 h 4449429"/>
              <a:gd name="connsiteX515" fmla="*/ 16057760 w 18982931"/>
              <a:gd name="connsiteY515" fmla="*/ 2632791 h 4449429"/>
              <a:gd name="connsiteX516" fmla="*/ 16057760 w 18982931"/>
              <a:gd name="connsiteY516" fmla="*/ 3237039 h 4449429"/>
              <a:gd name="connsiteX517" fmla="*/ 16095537 w 18982931"/>
              <a:gd name="connsiteY517" fmla="*/ 3237039 h 4449429"/>
              <a:gd name="connsiteX518" fmla="*/ 16095537 w 18982931"/>
              <a:gd name="connsiteY518" fmla="*/ 2632791 h 4449429"/>
              <a:gd name="connsiteX519" fmla="*/ 16057760 w 18982931"/>
              <a:gd name="connsiteY519" fmla="*/ 2632791 h 4449429"/>
              <a:gd name="connsiteX520" fmla="*/ 16480103 w 18982931"/>
              <a:gd name="connsiteY520" fmla="*/ 2632790 h 4449429"/>
              <a:gd name="connsiteX521" fmla="*/ 16480103 w 18982931"/>
              <a:gd name="connsiteY521" fmla="*/ 3237037 h 4449429"/>
              <a:gd name="connsiteX522" fmla="*/ 16517880 w 18982931"/>
              <a:gd name="connsiteY522" fmla="*/ 3237037 h 4449429"/>
              <a:gd name="connsiteX523" fmla="*/ 16517880 w 18982931"/>
              <a:gd name="connsiteY523" fmla="*/ 2632790 h 4449429"/>
              <a:gd name="connsiteX524" fmla="*/ 16480103 w 18982931"/>
              <a:gd name="connsiteY524" fmla="*/ 2632790 h 4449429"/>
              <a:gd name="connsiteX525" fmla="*/ 1596781 w 18982931"/>
              <a:gd name="connsiteY525" fmla="*/ 2622561 h 4449429"/>
              <a:gd name="connsiteX526" fmla="*/ 1596781 w 18982931"/>
              <a:gd name="connsiteY526" fmla="*/ 2668261 h 4449429"/>
              <a:gd name="connsiteX527" fmla="*/ 1805629 w 18982931"/>
              <a:gd name="connsiteY527" fmla="*/ 2668261 h 4449429"/>
              <a:gd name="connsiteX528" fmla="*/ 1805629 w 18982931"/>
              <a:gd name="connsiteY528" fmla="*/ 2622561 h 4449429"/>
              <a:gd name="connsiteX529" fmla="*/ 1596781 w 18982931"/>
              <a:gd name="connsiteY529" fmla="*/ 2622561 h 4449429"/>
              <a:gd name="connsiteX530" fmla="*/ 1596781 w 18982931"/>
              <a:gd name="connsiteY530" fmla="*/ 2530932 h 4449429"/>
              <a:gd name="connsiteX531" fmla="*/ 1596781 w 18982931"/>
              <a:gd name="connsiteY531" fmla="*/ 2576632 h 4449429"/>
              <a:gd name="connsiteX532" fmla="*/ 1805629 w 18982931"/>
              <a:gd name="connsiteY532" fmla="*/ 2576632 h 4449429"/>
              <a:gd name="connsiteX533" fmla="*/ 1805629 w 18982931"/>
              <a:gd name="connsiteY533" fmla="*/ 2530932 h 4449429"/>
              <a:gd name="connsiteX534" fmla="*/ 1596781 w 18982931"/>
              <a:gd name="connsiteY534" fmla="*/ 2530932 h 4449429"/>
              <a:gd name="connsiteX535" fmla="*/ 1596781 w 18982931"/>
              <a:gd name="connsiteY535" fmla="*/ 2439301 h 4449429"/>
              <a:gd name="connsiteX536" fmla="*/ 1596781 w 18982931"/>
              <a:gd name="connsiteY536" fmla="*/ 2485002 h 4449429"/>
              <a:gd name="connsiteX537" fmla="*/ 1805629 w 18982931"/>
              <a:gd name="connsiteY537" fmla="*/ 2485002 h 4449429"/>
              <a:gd name="connsiteX538" fmla="*/ 1805629 w 18982931"/>
              <a:gd name="connsiteY538" fmla="*/ 2439301 h 4449429"/>
              <a:gd name="connsiteX539" fmla="*/ 1596781 w 18982931"/>
              <a:gd name="connsiteY539" fmla="*/ 2439301 h 4449429"/>
              <a:gd name="connsiteX540" fmla="*/ 17217171 w 18982931"/>
              <a:gd name="connsiteY540" fmla="*/ 2397981 h 4449429"/>
              <a:gd name="connsiteX541" fmla="*/ 17217171 w 18982931"/>
              <a:gd name="connsiteY541" fmla="*/ 2434557 h 4449429"/>
              <a:gd name="connsiteX542" fmla="*/ 17582931 w 18982931"/>
              <a:gd name="connsiteY542" fmla="*/ 2434557 h 4449429"/>
              <a:gd name="connsiteX543" fmla="*/ 17582931 w 18982931"/>
              <a:gd name="connsiteY543" fmla="*/ 2397981 h 4449429"/>
              <a:gd name="connsiteX544" fmla="*/ 17217171 w 18982931"/>
              <a:gd name="connsiteY544" fmla="*/ 2397981 h 4449429"/>
              <a:gd name="connsiteX545" fmla="*/ 9762349 w 18982931"/>
              <a:gd name="connsiteY545" fmla="*/ 2057780 h 4449429"/>
              <a:gd name="connsiteX546" fmla="*/ 9762349 w 18982931"/>
              <a:gd name="connsiteY546" fmla="*/ 2266627 h 4449429"/>
              <a:gd name="connsiteX547" fmla="*/ 9808049 w 18982931"/>
              <a:gd name="connsiteY547" fmla="*/ 2266627 h 4449429"/>
              <a:gd name="connsiteX548" fmla="*/ 9808049 w 18982931"/>
              <a:gd name="connsiteY548" fmla="*/ 2057780 h 4449429"/>
              <a:gd name="connsiteX549" fmla="*/ 9762349 w 18982931"/>
              <a:gd name="connsiteY549" fmla="*/ 2057780 h 4449429"/>
              <a:gd name="connsiteX550" fmla="*/ 9670720 w 18982931"/>
              <a:gd name="connsiteY550" fmla="*/ 2057780 h 4449429"/>
              <a:gd name="connsiteX551" fmla="*/ 9670720 w 18982931"/>
              <a:gd name="connsiteY551" fmla="*/ 2266627 h 4449429"/>
              <a:gd name="connsiteX552" fmla="*/ 9716420 w 18982931"/>
              <a:gd name="connsiteY552" fmla="*/ 2266627 h 4449429"/>
              <a:gd name="connsiteX553" fmla="*/ 9716420 w 18982931"/>
              <a:gd name="connsiteY553" fmla="*/ 2057780 h 4449429"/>
              <a:gd name="connsiteX554" fmla="*/ 9670720 w 18982931"/>
              <a:gd name="connsiteY554" fmla="*/ 2057780 h 4449429"/>
              <a:gd name="connsiteX555" fmla="*/ 9579089 w 18982931"/>
              <a:gd name="connsiteY555" fmla="*/ 2057780 h 4449429"/>
              <a:gd name="connsiteX556" fmla="*/ 9579089 w 18982931"/>
              <a:gd name="connsiteY556" fmla="*/ 2266627 h 4449429"/>
              <a:gd name="connsiteX557" fmla="*/ 9624790 w 18982931"/>
              <a:gd name="connsiteY557" fmla="*/ 2266627 h 4449429"/>
              <a:gd name="connsiteX558" fmla="*/ 9624790 w 18982931"/>
              <a:gd name="connsiteY558" fmla="*/ 2057780 h 4449429"/>
              <a:gd name="connsiteX559" fmla="*/ 9579089 w 18982931"/>
              <a:gd name="connsiteY559" fmla="*/ 2057780 h 4449429"/>
              <a:gd name="connsiteX560" fmla="*/ 9487461 w 18982931"/>
              <a:gd name="connsiteY560" fmla="*/ 2057780 h 4449429"/>
              <a:gd name="connsiteX561" fmla="*/ 9487461 w 18982931"/>
              <a:gd name="connsiteY561" fmla="*/ 2266627 h 4449429"/>
              <a:gd name="connsiteX562" fmla="*/ 9533161 w 18982931"/>
              <a:gd name="connsiteY562" fmla="*/ 2266627 h 4449429"/>
              <a:gd name="connsiteX563" fmla="*/ 9533161 w 18982931"/>
              <a:gd name="connsiteY563" fmla="*/ 2057780 h 4449429"/>
              <a:gd name="connsiteX564" fmla="*/ 9487461 w 18982931"/>
              <a:gd name="connsiteY564" fmla="*/ 2057780 h 4449429"/>
              <a:gd name="connsiteX565" fmla="*/ 9395836 w 18982931"/>
              <a:gd name="connsiteY565" fmla="*/ 2057780 h 4449429"/>
              <a:gd name="connsiteX566" fmla="*/ 9395836 w 18982931"/>
              <a:gd name="connsiteY566" fmla="*/ 2266627 h 4449429"/>
              <a:gd name="connsiteX567" fmla="*/ 9441534 w 18982931"/>
              <a:gd name="connsiteY567" fmla="*/ 2266627 h 4449429"/>
              <a:gd name="connsiteX568" fmla="*/ 9441534 w 18982931"/>
              <a:gd name="connsiteY568" fmla="*/ 2057780 h 4449429"/>
              <a:gd name="connsiteX569" fmla="*/ 9395836 w 18982931"/>
              <a:gd name="connsiteY569" fmla="*/ 2057780 h 4449429"/>
              <a:gd name="connsiteX570" fmla="*/ 9304202 w 18982931"/>
              <a:gd name="connsiteY570" fmla="*/ 2057780 h 4449429"/>
              <a:gd name="connsiteX571" fmla="*/ 9304202 w 18982931"/>
              <a:gd name="connsiteY571" fmla="*/ 2266627 h 4449429"/>
              <a:gd name="connsiteX572" fmla="*/ 9349902 w 18982931"/>
              <a:gd name="connsiteY572" fmla="*/ 2266627 h 4449429"/>
              <a:gd name="connsiteX573" fmla="*/ 9349902 w 18982931"/>
              <a:gd name="connsiteY573" fmla="*/ 2057780 h 4449429"/>
              <a:gd name="connsiteX574" fmla="*/ 9304202 w 18982931"/>
              <a:gd name="connsiteY574" fmla="*/ 2057780 h 4449429"/>
              <a:gd name="connsiteX575" fmla="*/ 9212570 w 18982931"/>
              <a:gd name="connsiteY575" fmla="*/ 2057780 h 4449429"/>
              <a:gd name="connsiteX576" fmla="*/ 9212570 w 18982931"/>
              <a:gd name="connsiteY576" fmla="*/ 2266627 h 4449429"/>
              <a:gd name="connsiteX577" fmla="*/ 9258270 w 18982931"/>
              <a:gd name="connsiteY577" fmla="*/ 2266627 h 4449429"/>
              <a:gd name="connsiteX578" fmla="*/ 9258270 w 18982931"/>
              <a:gd name="connsiteY578" fmla="*/ 2057780 h 4449429"/>
              <a:gd name="connsiteX579" fmla="*/ 9212570 w 18982931"/>
              <a:gd name="connsiteY579" fmla="*/ 2057780 h 4449429"/>
              <a:gd name="connsiteX580" fmla="*/ 14092702 w 18982931"/>
              <a:gd name="connsiteY580" fmla="*/ 1859157 h 4449429"/>
              <a:gd name="connsiteX581" fmla="*/ 14092702 w 18982931"/>
              <a:gd name="connsiteY581" fmla="*/ 1895733 h 4449429"/>
              <a:gd name="connsiteX582" fmla="*/ 14458462 w 18982931"/>
              <a:gd name="connsiteY582" fmla="*/ 1895733 h 4449429"/>
              <a:gd name="connsiteX583" fmla="*/ 14458462 w 18982931"/>
              <a:gd name="connsiteY583" fmla="*/ 1859157 h 4449429"/>
              <a:gd name="connsiteX584" fmla="*/ 14092702 w 18982931"/>
              <a:gd name="connsiteY584" fmla="*/ 1859157 h 4449429"/>
              <a:gd name="connsiteX585" fmla="*/ 17871603 w 18982931"/>
              <a:gd name="connsiteY585" fmla="*/ 1806939 h 4449429"/>
              <a:gd name="connsiteX586" fmla="*/ 17871603 w 18982931"/>
              <a:gd name="connsiteY586" fmla="*/ 1809649 h 4449429"/>
              <a:gd name="connsiteX587" fmla="*/ 17871627 w 18982931"/>
              <a:gd name="connsiteY587" fmla="*/ 1809649 h 4449429"/>
              <a:gd name="connsiteX588" fmla="*/ 17871603 w 18982931"/>
              <a:gd name="connsiteY588" fmla="*/ 1806939 h 4449429"/>
              <a:gd name="connsiteX589" fmla="*/ 18172695 w 18982931"/>
              <a:gd name="connsiteY589" fmla="*/ 1733739 h 4449429"/>
              <a:gd name="connsiteX590" fmla="*/ 18172695 w 18982931"/>
              <a:gd name="connsiteY590" fmla="*/ 1870899 h 4449429"/>
              <a:gd name="connsiteX591" fmla="*/ 18209271 w 18982931"/>
              <a:gd name="connsiteY591" fmla="*/ 1870899 h 4449429"/>
              <a:gd name="connsiteX592" fmla="*/ 18209271 w 18982931"/>
              <a:gd name="connsiteY592" fmla="*/ 1733739 h 4449429"/>
              <a:gd name="connsiteX593" fmla="*/ 18172695 w 18982931"/>
              <a:gd name="connsiteY593" fmla="*/ 1733739 h 4449429"/>
              <a:gd name="connsiteX594" fmla="*/ 18104295 w 18982931"/>
              <a:gd name="connsiteY594" fmla="*/ 1733739 h 4449429"/>
              <a:gd name="connsiteX595" fmla="*/ 18104295 w 18982931"/>
              <a:gd name="connsiteY595" fmla="*/ 1870899 h 4449429"/>
              <a:gd name="connsiteX596" fmla="*/ 18140871 w 18982931"/>
              <a:gd name="connsiteY596" fmla="*/ 1870899 h 4449429"/>
              <a:gd name="connsiteX597" fmla="*/ 18140871 w 18982931"/>
              <a:gd name="connsiteY597" fmla="*/ 1733739 h 4449429"/>
              <a:gd name="connsiteX598" fmla="*/ 18104295 w 18982931"/>
              <a:gd name="connsiteY598" fmla="*/ 1733739 h 4449429"/>
              <a:gd name="connsiteX599" fmla="*/ 18035895 w 18982931"/>
              <a:gd name="connsiteY599" fmla="*/ 1733739 h 4449429"/>
              <a:gd name="connsiteX600" fmla="*/ 18035895 w 18982931"/>
              <a:gd name="connsiteY600" fmla="*/ 1870899 h 4449429"/>
              <a:gd name="connsiteX601" fmla="*/ 18072471 w 18982931"/>
              <a:gd name="connsiteY601" fmla="*/ 1870899 h 4449429"/>
              <a:gd name="connsiteX602" fmla="*/ 18072471 w 18982931"/>
              <a:gd name="connsiteY602" fmla="*/ 1733739 h 4449429"/>
              <a:gd name="connsiteX603" fmla="*/ 18035895 w 18982931"/>
              <a:gd name="connsiteY603" fmla="*/ 1733739 h 4449429"/>
              <a:gd name="connsiteX604" fmla="*/ 17967493 w 18982931"/>
              <a:gd name="connsiteY604" fmla="*/ 1733739 h 4449429"/>
              <a:gd name="connsiteX605" fmla="*/ 17967493 w 18982931"/>
              <a:gd name="connsiteY605" fmla="*/ 1870899 h 4449429"/>
              <a:gd name="connsiteX606" fmla="*/ 18004069 w 18982931"/>
              <a:gd name="connsiteY606" fmla="*/ 1870899 h 4449429"/>
              <a:gd name="connsiteX607" fmla="*/ 18004069 w 18982931"/>
              <a:gd name="connsiteY607" fmla="*/ 1733739 h 4449429"/>
              <a:gd name="connsiteX608" fmla="*/ 17967493 w 18982931"/>
              <a:gd name="connsiteY608" fmla="*/ 1733739 h 4449429"/>
              <a:gd name="connsiteX609" fmla="*/ 14251161 w 18982931"/>
              <a:gd name="connsiteY609" fmla="*/ 868400 h 4449429"/>
              <a:gd name="connsiteX610" fmla="*/ 14251161 w 18982931"/>
              <a:gd name="connsiteY610" fmla="*/ 1005560 h 4449429"/>
              <a:gd name="connsiteX611" fmla="*/ 14287737 w 18982931"/>
              <a:gd name="connsiteY611" fmla="*/ 1005560 h 4449429"/>
              <a:gd name="connsiteX612" fmla="*/ 14287737 w 18982931"/>
              <a:gd name="connsiteY612" fmla="*/ 868400 h 4449429"/>
              <a:gd name="connsiteX613" fmla="*/ 14251161 w 18982931"/>
              <a:gd name="connsiteY613" fmla="*/ 868400 h 4449429"/>
              <a:gd name="connsiteX614" fmla="*/ 14182760 w 18982931"/>
              <a:gd name="connsiteY614" fmla="*/ 868400 h 4449429"/>
              <a:gd name="connsiteX615" fmla="*/ 14182760 w 18982931"/>
              <a:gd name="connsiteY615" fmla="*/ 1005560 h 4449429"/>
              <a:gd name="connsiteX616" fmla="*/ 14219336 w 18982931"/>
              <a:gd name="connsiteY616" fmla="*/ 1005560 h 4449429"/>
              <a:gd name="connsiteX617" fmla="*/ 14219336 w 18982931"/>
              <a:gd name="connsiteY617" fmla="*/ 868400 h 4449429"/>
              <a:gd name="connsiteX618" fmla="*/ 14182760 w 18982931"/>
              <a:gd name="connsiteY618" fmla="*/ 868400 h 4449429"/>
              <a:gd name="connsiteX619" fmla="*/ 14114359 w 18982931"/>
              <a:gd name="connsiteY619" fmla="*/ 868400 h 4449429"/>
              <a:gd name="connsiteX620" fmla="*/ 14114359 w 18982931"/>
              <a:gd name="connsiteY620" fmla="*/ 1005560 h 4449429"/>
              <a:gd name="connsiteX621" fmla="*/ 14150935 w 18982931"/>
              <a:gd name="connsiteY621" fmla="*/ 1005560 h 4449429"/>
              <a:gd name="connsiteX622" fmla="*/ 14150935 w 18982931"/>
              <a:gd name="connsiteY622" fmla="*/ 868400 h 4449429"/>
              <a:gd name="connsiteX623" fmla="*/ 14114359 w 18982931"/>
              <a:gd name="connsiteY623" fmla="*/ 868400 h 4449429"/>
              <a:gd name="connsiteX624" fmla="*/ 4788216 w 18982931"/>
              <a:gd name="connsiteY624" fmla="*/ 807315 h 4449429"/>
              <a:gd name="connsiteX625" fmla="*/ 4788216 w 18982931"/>
              <a:gd name="connsiteY625" fmla="*/ 944475 h 4449429"/>
              <a:gd name="connsiteX626" fmla="*/ 4824792 w 18982931"/>
              <a:gd name="connsiteY626" fmla="*/ 944475 h 4449429"/>
              <a:gd name="connsiteX627" fmla="*/ 4824792 w 18982931"/>
              <a:gd name="connsiteY627" fmla="*/ 807315 h 4449429"/>
              <a:gd name="connsiteX628" fmla="*/ 4788216 w 18982931"/>
              <a:gd name="connsiteY628" fmla="*/ 807315 h 4449429"/>
              <a:gd name="connsiteX629" fmla="*/ 4719815 w 18982931"/>
              <a:gd name="connsiteY629" fmla="*/ 807315 h 4449429"/>
              <a:gd name="connsiteX630" fmla="*/ 4719815 w 18982931"/>
              <a:gd name="connsiteY630" fmla="*/ 944475 h 4449429"/>
              <a:gd name="connsiteX631" fmla="*/ 4756391 w 18982931"/>
              <a:gd name="connsiteY631" fmla="*/ 944475 h 4449429"/>
              <a:gd name="connsiteX632" fmla="*/ 4756391 w 18982931"/>
              <a:gd name="connsiteY632" fmla="*/ 807315 h 4449429"/>
              <a:gd name="connsiteX633" fmla="*/ 4719815 w 18982931"/>
              <a:gd name="connsiteY633" fmla="*/ 807315 h 4449429"/>
              <a:gd name="connsiteX634" fmla="*/ 4651414 w 18982931"/>
              <a:gd name="connsiteY634" fmla="*/ 807315 h 4449429"/>
              <a:gd name="connsiteX635" fmla="*/ 4651414 w 18982931"/>
              <a:gd name="connsiteY635" fmla="*/ 944475 h 4449429"/>
              <a:gd name="connsiteX636" fmla="*/ 4687992 w 18982931"/>
              <a:gd name="connsiteY636" fmla="*/ 944475 h 4449429"/>
              <a:gd name="connsiteX637" fmla="*/ 4687992 w 18982931"/>
              <a:gd name="connsiteY637" fmla="*/ 807315 h 4449429"/>
              <a:gd name="connsiteX638" fmla="*/ 4651414 w 18982931"/>
              <a:gd name="connsiteY638" fmla="*/ 807315 h 4449429"/>
              <a:gd name="connsiteX639" fmla="*/ 2212838 w 18982931"/>
              <a:gd name="connsiteY639" fmla="*/ 748887 h 4449429"/>
              <a:gd name="connsiteX640" fmla="*/ 2212838 w 18982931"/>
              <a:gd name="connsiteY640" fmla="*/ 886047 h 4449429"/>
              <a:gd name="connsiteX641" fmla="*/ 2249414 w 18982931"/>
              <a:gd name="connsiteY641" fmla="*/ 886047 h 4449429"/>
              <a:gd name="connsiteX642" fmla="*/ 2249414 w 18982931"/>
              <a:gd name="connsiteY642" fmla="*/ 748887 h 4449429"/>
              <a:gd name="connsiteX643" fmla="*/ 2212838 w 18982931"/>
              <a:gd name="connsiteY643" fmla="*/ 748887 h 4449429"/>
              <a:gd name="connsiteX644" fmla="*/ 2144438 w 18982931"/>
              <a:gd name="connsiteY644" fmla="*/ 748887 h 4449429"/>
              <a:gd name="connsiteX645" fmla="*/ 2144438 w 18982931"/>
              <a:gd name="connsiteY645" fmla="*/ 886047 h 4449429"/>
              <a:gd name="connsiteX646" fmla="*/ 2181014 w 18982931"/>
              <a:gd name="connsiteY646" fmla="*/ 886047 h 4449429"/>
              <a:gd name="connsiteX647" fmla="*/ 2181014 w 18982931"/>
              <a:gd name="connsiteY647" fmla="*/ 748887 h 4449429"/>
              <a:gd name="connsiteX648" fmla="*/ 2144438 w 18982931"/>
              <a:gd name="connsiteY648" fmla="*/ 748887 h 4449429"/>
              <a:gd name="connsiteX649" fmla="*/ 2076037 w 18982931"/>
              <a:gd name="connsiteY649" fmla="*/ 748887 h 4449429"/>
              <a:gd name="connsiteX650" fmla="*/ 2076037 w 18982931"/>
              <a:gd name="connsiteY650" fmla="*/ 886047 h 4449429"/>
              <a:gd name="connsiteX651" fmla="*/ 2112612 w 18982931"/>
              <a:gd name="connsiteY651" fmla="*/ 886047 h 4449429"/>
              <a:gd name="connsiteX652" fmla="*/ 2112612 w 18982931"/>
              <a:gd name="connsiteY652" fmla="*/ 748887 h 4449429"/>
              <a:gd name="connsiteX653" fmla="*/ 2076037 w 18982931"/>
              <a:gd name="connsiteY653" fmla="*/ 748887 h 4449429"/>
              <a:gd name="connsiteX654" fmla="*/ 2007635 w 18982931"/>
              <a:gd name="connsiteY654" fmla="*/ 748887 h 4449429"/>
              <a:gd name="connsiteX655" fmla="*/ 2007635 w 18982931"/>
              <a:gd name="connsiteY655" fmla="*/ 886047 h 4449429"/>
              <a:gd name="connsiteX656" fmla="*/ 2044211 w 18982931"/>
              <a:gd name="connsiteY656" fmla="*/ 886047 h 4449429"/>
              <a:gd name="connsiteX657" fmla="*/ 2044211 w 18982931"/>
              <a:gd name="connsiteY657" fmla="*/ 748887 h 4449429"/>
              <a:gd name="connsiteX658" fmla="*/ 2007635 w 18982931"/>
              <a:gd name="connsiteY658" fmla="*/ 748887 h 4449429"/>
              <a:gd name="connsiteX659" fmla="*/ 17088019 w 18982931"/>
              <a:gd name="connsiteY659" fmla="*/ 737716 h 4449429"/>
              <a:gd name="connsiteX660" fmla="*/ 17088019 w 18982931"/>
              <a:gd name="connsiteY660" fmla="*/ 825107 h 4449429"/>
              <a:gd name="connsiteX661" fmla="*/ 17124595 w 18982931"/>
              <a:gd name="connsiteY661" fmla="*/ 825107 h 4449429"/>
              <a:gd name="connsiteX662" fmla="*/ 17124595 w 18982931"/>
              <a:gd name="connsiteY662" fmla="*/ 737716 h 4449429"/>
              <a:gd name="connsiteX663" fmla="*/ 17088019 w 18982931"/>
              <a:gd name="connsiteY663" fmla="*/ 737716 h 4449429"/>
              <a:gd name="connsiteX664" fmla="*/ 17021803 w 18982931"/>
              <a:gd name="connsiteY664" fmla="*/ 737716 h 4449429"/>
              <a:gd name="connsiteX665" fmla="*/ 17021803 w 18982931"/>
              <a:gd name="connsiteY665" fmla="*/ 825107 h 4449429"/>
              <a:gd name="connsiteX666" fmla="*/ 17058379 w 18982931"/>
              <a:gd name="connsiteY666" fmla="*/ 825107 h 4449429"/>
              <a:gd name="connsiteX667" fmla="*/ 17058379 w 18982931"/>
              <a:gd name="connsiteY667" fmla="*/ 737716 h 4449429"/>
              <a:gd name="connsiteX668" fmla="*/ 17021803 w 18982931"/>
              <a:gd name="connsiteY668" fmla="*/ 737716 h 4449429"/>
              <a:gd name="connsiteX669" fmla="*/ 16955591 w 18982931"/>
              <a:gd name="connsiteY669" fmla="*/ 737716 h 4449429"/>
              <a:gd name="connsiteX670" fmla="*/ 16955591 w 18982931"/>
              <a:gd name="connsiteY670" fmla="*/ 825107 h 4449429"/>
              <a:gd name="connsiteX671" fmla="*/ 16992167 w 18982931"/>
              <a:gd name="connsiteY671" fmla="*/ 825107 h 4449429"/>
              <a:gd name="connsiteX672" fmla="*/ 16992167 w 18982931"/>
              <a:gd name="connsiteY672" fmla="*/ 737716 h 4449429"/>
              <a:gd name="connsiteX673" fmla="*/ 16955591 w 18982931"/>
              <a:gd name="connsiteY673" fmla="*/ 737716 h 4449429"/>
              <a:gd name="connsiteX674" fmla="*/ 16889375 w 18982931"/>
              <a:gd name="connsiteY674" fmla="*/ 737716 h 4449429"/>
              <a:gd name="connsiteX675" fmla="*/ 16889375 w 18982931"/>
              <a:gd name="connsiteY675" fmla="*/ 825107 h 4449429"/>
              <a:gd name="connsiteX676" fmla="*/ 16925951 w 18982931"/>
              <a:gd name="connsiteY676" fmla="*/ 825107 h 4449429"/>
              <a:gd name="connsiteX677" fmla="*/ 16925951 w 18982931"/>
              <a:gd name="connsiteY677" fmla="*/ 737716 h 4449429"/>
              <a:gd name="connsiteX678" fmla="*/ 16889375 w 18982931"/>
              <a:gd name="connsiteY678" fmla="*/ 737716 h 4449429"/>
              <a:gd name="connsiteX679" fmla="*/ 16823163 w 18982931"/>
              <a:gd name="connsiteY679" fmla="*/ 737716 h 4449429"/>
              <a:gd name="connsiteX680" fmla="*/ 16823163 w 18982931"/>
              <a:gd name="connsiteY680" fmla="*/ 825107 h 4449429"/>
              <a:gd name="connsiteX681" fmla="*/ 16859739 w 18982931"/>
              <a:gd name="connsiteY681" fmla="*/ 825107 h 4449429"/>
              <a:gd name="connsiteX682" fmla="*/ 16859739 w 18982931"/>
              <a:gd name="connsiteY682" fmla="*/ 737716 h 4449429"/>
              <a:gd name="connsiteX683" fmla="*/ 16823163 w 18982931"/>
              <a:gd name="connsiteY683" fmla="*/ 737716 h 4449429"/>
              <a:gd name="connsiteX684" fmla="*/ 16756948 w 18982931"/>
              <a:gd name="connsiteY684" fmla="*/ 737716 h 4449429"/>
              <a:gd name="connsiteX685" fmla="*/ 16756948 w 18982931"/>
              <a:gd name="connsiteY685" fmla="*/ 825107 h 4449429"/>
              <a:gd name="connsiteX686" fmla="*/ 16793523 w 18982931"/>
              <a:gd name="connsiteY686" fmla="*/ 825107 h 4449429"/>
              <a:gd name="connsiteX687" fmla="*/ 16793523 w 18982931"/>
              <a:gd name="connsiteY687" fmla="*/ 737716 h 4449429"/>
              <a:gd name="connsiteX688" fmla="*/ 16756948 w 18982931"/>
              <a:gd name="connsiteY688" fmla="*/ 737716 h 4449429"/>
              <a:gd name="connsiteX689" fmla="*/ 13739104 w 18982931"/>
              <a:gd name="connsiteY689" fmla="*/ 0 h 4449429"/>
              <a:gd name="connsiteX690" fmla="*/ 13842002 w 18982931"/>
              <a:gd name="connsiteY690" fmla="*/ 0 h 4449429"/>
              <a:gd name="connsiteX691" fmla="*/ 13883163 w 18982931"/>
              <a:gd name="connsiteY691" fmla="*/ 428067 h 4449429"/>
              <a:gd name="connsiteX692" fmla="*/ 13883163 w 18982931"/>
              <a:gd name="connsiteY692" fmla="*/ 456882 h 4449429"/>
              <a:gd name="connsiteX693" fmla="*/ 13907863 w 18982931"/>
              <a:gd name="connsiteY693" fmla="*/ 954919 h 4449429"/>
              <a:gd name="connsiteX694" fmla="*/ 13911978 w 18982931"/>
              <a:gd name="connsiteY694" fmla="*/ 1679340 h 4449429"/>
              <a:gd name="connsiteX695" fmla="*/ 13916091 w 18982931"/>
              <a:gd name="connsiteY695" fmla="*/ 2058015 h 4449429"/>
              <a:gd name="connsiteX696" fmla="*/ 13936673 w 18982931"/>
              <a:gd name="connsiteY696" fmla="*/ 2086829 h 4449429"/>
              <a:gd name="connsiteX697" fmla="*/ 13953138 w 18982931"/>
              <a:gd name="connsiteY697" fmla="*/ 2058015 h 4449429"/>
              <a:gd name="connsiteX698" fmla="*/ 13953138 w 18982931"/>
              <a:gd name="connsiteY698" fmla="*/ 1955115 h 4449429"/>
              <a:gd name="connsiteX699" fmla="*/ 13965483 w 18982931"/>
              <a:gd name="connsiteY699" fmla="*/ 1922188 h 4449429"/>
              <a:gd name="connsiteX700" fmla="*/ 13986066 w 18982931"/>
              <a:gd name="connsiteY700" fmla="*/ 1876909 h 4449429"/>
              <a:gd name="connsiteX701" fmla="*/ 13986066 w 18982931"/>
              <a:gd name="connsiteY701" fmla="*/ 1625834 h 4449429"/>
              <a:gd name="connsiteX702" fmla="*/ 14051922 w 18982931"/>
              <a:gd name="connsiteY702" fmla="*/ 1617602 h 4449429"/>
              <a:gd name="connsiteX703" fmla="*/ 14047992 w 18982931"/>
              <a:gd name="connsiteY703" fmla="*/ 1005560 h 4449429"/>
              <a:gd name="connsiteX704" fmla="*/ 14082534 w 18982931"/>
              <a:gd name="connsiteY704" fmla="*/ 1005560 h 4449429"/>
              <a:gd name="connsiteX705" fmla="*/ 14082534 w 18982931"/>
              <a:gd name="connsiteY705" fmla="*/ 868400 h 4449429"/>
              <a:gd name="connsiteX706" fmla="*/ 14047111 w 18982931"/>
              <a:gd name="connsiteY706" fmla="*/ 868400 h 4449429"/>
              <a:gd name="connsiteX707" fmla="*/ 14046442 w 18982931"/>
              <a:gd name="connsiteY707" fmla="*/ 764191 h 4449429"/>
              <a:gd name="connsiteX708" fmla="*/ 14187749 w 18982931"/>
              <a:gd name="connsiteY708" fmla="*/ 436300 h 4449429"/>
              <a:gd name="connsiteX709" fmla="*/ 14212445 w 18982931"/>
              <a:gd name="connsiteY709" fmla="*/ 411603 h 4449429"/>
              <a:gd name="connsiteX710" fmla="*/ 14410015 w 18982931"/>
              <a:gd name="connsiteY710" fmla="*/ 444532 h 4449429"/>
              <a:gd name="connsiteX711" fmla="*/ 14442947 w 18982931"/>
              <a:gd name="connsiteY711" fmla="*/ 275776 h 4449429"/>
              <a:gd name="connsiteX712" fmla="*/ 14479990 w 18982931"/>
              <a:gd name="connsiteY712" fmla="*/ 246961 h 4449429"/>
              <a:gd name="connsiteX713" fmla="*/ 14517032 w 18982931"/>
              <a:gd name="connsiteY713" fmla="*/ 271658 h 4449429"/>
              <a:gd name="connsiteX714" fmla="*/ 14574655 w 18982931"/>
              <a:gd name="connsiteY714" fmla="*/ 522739 h 4449429"/>
              <a:gd name="connsiteX715" fmla="*/ 14603469 w 18982931"/>
              <a:gd name="connsiteY715" fmla="*/ 1123678 h 4449429"/>
              <a:gd name="connsiteX716" fmla="*/ 14603469 w 18982931"/>
              <a:gd name="connsiteY716" fmla="*/ 1617602 h 4449429"/>
              <a:gd name="connsiteX717" fmla="*/ 14595237 w 18982931"/>
              <a:gd name="connsiteY717" fmla="*/ 1683457 h 4449429"/>
              <a:gd name="connsiteX718" fmla="*/ 14607589 w 18982931"/>
              <a:gd name="connsiteY718" fmla="*/ 1753429 h 4449429"/>
              <a:gd name="connsiteX719" fmla="*/ 14656976 w 18982931"/>
              <a:gd name="connsiteY719" fmla="*/ 1753429 h 4449429"/>
              <a:gd name="connsiteX720" fmla="*/ 14706369 w 18982931"/>
              <a:gd name="connsiteY720" fmla="*/ 1568210 h 4449429"/>
              <a:gd name="connsiteX721" fmla="*/ 14722833 w 18982931"/>
              <a:gd name="connsiteY721" fmla="*/ 1568210 h 4449429"/>
              <a:gd name="connsiteX722" fmla="*/ 14768111 w 18982931"/>
              <a:gd name="connsiteY722" fmla="*/ 1753429 h 4449429"/>
              <a:gd name="connsiteX723" fmla="*/ 14875128 w 18982931"/>
              <a:gd name="connsiteY723" fmla="*/ 1753429 h 4449429"/>
              <a:gd name="connsiteX724" fmla="*/ 14883360 w 18982931"/>
              <a:gd name="connsiteY724" fmla="*/ 1827516 h 4449429"/>
              <a:gd name="connsiteX725" fmla="*/ 14940984 w 18982931"/>
              <a:gd name="connsiteY725" fmla="*/ 1827516 h 4449429"/>
              <a:gd name="connsiteX726" fmla="*/ 15019191 w 18982931"/>
              <a:gd name="connsiteY726" fmla="*/ 1625834 h 4449429"/>
              <a:gd name="connsiteX727" fmla="*/ 15043883 w 18982931"/>
              <a:gd name="connsiteY727" fmla="*/ 1090750 h 4449429"/>
              <a:gd name="connsiteX728" fmla="*/ 15134436 w 18982931"/>
              <a:gd name="connsiteY728" fmla="*/ 1000197 h 4449429"/>
              <a:gd name="connsiteX729" fmla="*/ 15212643 w 18982931"/>
              <a:gd name="connsiteY729" fmla="*/ 1078400 h 4449429"/>
              <a:gd name="connsiteX730" fmla="*/ 15212643 w 18982931"/>
              <a:gd name="connsiteY730" fmla="*/ 1152488 h 4449429"/>
              <a:gd name="connsiteX731" fmla="*/ 15224993 w 18982931"/>
              <a:gd name="connsiteY731" fmla="*/ 1119560 h 4449429"/>
              <a:gd name="connsiteX732" fmla="*/ 15237338 w 18982931"/>
              <a:gd name="connsiteY732" fmla="*/ 563899 h 4449429"/>
              <a:gd name="connsiteX733" fmla="*/ 15290845 w 18982931"/>
              <a:gd name="connsiteY733" fmla="*/ 382793 h 4449429"/>
              <a:gd name="connsiteX734" fmla="*/ 15323772 w 18982931"/>
              <a:gd name="connsiteY734" fmla="*/ 300473 h 4449429"/>
              <a:gd name="connsiteX735" fmla="*/ 15364932 w 18982931"/>
              <a:gd name="connsiteY735" fmla="*/ 259313 h 4449429"/>
              <a:gd name="connsiteX736" fmla="*/ 15389634 w 18982931"/>
              <a:gd name="connsiteY736" fmla="*/ 296354 h 4449429"/>
              <a:gd name="connsiteX737" fmla="*/ 15401979 w 18982931"/>
              <a:gd name="connsiteY737" fmla="*/ 411603 h 4449429"/>
              <a:gd name="connsiteX738" fmla="*/ 15451371 w 18982931"/>
              <a:gd name="connsiteY738" fmla="*/ 703843 h 4449429"/>
              <a:gd name="connsiteX739" fmla="*/ 15455486 w 18982931"/>
              <a:gd name="connsiteY739" fmla="*/ 1173070 h 4449429"/>
              <a:gd name="connsiteX740" fmla="*/ 15455486 w 18982931"/>
              <a:gd name="connsiteY740" fmla="*/ 1238927 h 4449429"/>
              <a:gd name="connsiteX741" fmla="*/ 15727143 w 18982931"/>
              <a:gd name="connsiteY741" fmla="*/ 1238927 h 4449429"/>
              <a:gd name="connsiteX742" fmla="*/ 15727143 w 18982931"/>
              <a:gd name="connsiteY742" fmla="*/ 1465306 h 4449429"/>
              <a:gd name="connsiteX743" fmla="*/ 15772422 w 18982931"/>
              <a:gd name="connsiteY743" fmla="*/ 1469425 h 4449429"/>
              <a:gd name="connsiteX744" fmla="*/ 15850624 w 18982931"/>
              <a:gd name="connsiteY744" fmla="*/ 1551745 h 4449429"/>
              <a:gd name="connsiteX745" fmla="*/ 15850624 w 18982931"/>
              <a:gd name="connsiteY745" fmla="*/ 2224712 h 4449429"/>
              <a:gd name="connsiteX746" fmla="*/ 15923336 w 18982931"/>
              <a:gd name="connsiteY746" fmla="*/ 2224712 h 4449429"/>
              <a:gd name="connsiteX747" fmla="*/ 15924718 w 18982931"/>
              <a:gd name="connsiteY747" fmla="*/ 2177381 h 4449429"/>
              <a:gd name="connsiteX748" fmla="*/ 15982338 w 18982931"/>
              <a:gd name="connsiteY748" fmla="*/ 2103294 h 4449429"/>
              <a:gd name="connsiteX749" fmla="*/ 15986455 w 18982931"/>
              <a:gd name="connsiteY749" fmla="*/ 2045669 h 4449429"/>
              <a:gd name="connsiteX750" fmla="*/ 16002920 w 18982931"/>
              <a:gd name="connsiteY750" fmla="*/ 2033319 h 4449429"/>
              <a:gd name="connsiteX751" fmla="*/ 16015265 w 18982931"/>
              <a:gd name="connsiteY751" fmla="*/ 2041550 h 4449429"/>
              <a:gd name="connsiteX752" fmla="*/ 16056425 w 18982931"/>
              <a:gd name="connsiteY752" fmla="*/ 2210310 h 4449429"/>
              <a:gd name="connsiteX753" fmla="*/ 16056425 w 18982931"/>
              <a:gd name="connsiteY753" fmla="*/ 2276166 h 4449429"/>
              <a:gd name="connsiteX754" fmla="*/ 16077008 w 18982931"/>
              <a:gd name="connsiteY754" fmla="*/ 2276166 h 4449429"/>
              <a:gd name="connsiteX755" fmla="*/ 16097587 w 18982931"/>
              <a:gd name="connsiteY755" fmla="*/ 1938652 h 4449429"/>
              <a:gd name="connsiteX756" fmla="*/ 16122282 w 18982931"/>
              <a:gd name="connsiteY756" fmla="*/ 1934533 h 4449429"/>
              <a:gd name="connsiteX757" fmla="*/ 16155210 w 18982931"/>
              <a:gd name="connsiteY757" fmla="*/ 1938652 h 4449429"/>
              <a:gd name="connsiteX758" fmla="*/ 16155210 w 18982931"/>
              <a:gd name="connsiteY758" fmla="*/ 2272048 h 4449429"/>
              <a:gd name="connsiteX759" fmla="*/ 16175792 w 18982931"/>
              <a:gd name="connsiteY759" fmla="*/ 2276166 h 4449429"/>
              <a:gd name="connsiteX760" fmla="*/ 16192257 w 18982931"/>
              <a:gd name="connsiteY760" fmla="*/ 2243238 h 4449429"/>
              <a:gd name="connsiteX761" fmla="*/ 16192257 w 18982931"/>
              <a:gd name="connsiteY761" fmla="*/ 1992158 h 4449429"/>
              <a:gd name="connsiteX762" fmla="*/ 16192257 w 18982931"/>
              <a:gd name="connsiteY762" fmla="*/ 1774011 h 4449429"/>
              <a:gd name="connsiteX763" fmla="*/ 16488610 w 18982931"/>
              <a:gd name="connsiteY763" fmla="*/ 1774011 h 4449429"/>
              <a:gd name="connsiteX764" fmla="*/ 16538004 w 18982931"/>
              <a:gd name="connsiteY764" fmla="*/ 1823403 h 4449429"/>
              <a:gd name="connsiteX765" fmla="*/ 16538004 w 18982931"/>
              <a:gd name="connsiteY765" fmla="*/ 2029205 h 4449429"/>
              <a:gd name="connsiteX766" fmla="*/ 16550349 w 18982931"/>
              <a:gd name="connsiteY766" fmla="*/ 2033319 h 4449429"/>
              <a:gd name="connsiteX767" fmla="*/ 16566812 w 18982931"/>
              <a:gd name="connsiteY767" fmla="*/ 1992158 h 4449429"/>
              <a:gd name="connsiteX768" fmla="*/ 16570932 w 18982931"/>
              <a:gd name="connsiteY768" fmla="*/ 1695804 h 4449429"/>
              <a:gd name="connsiteX769" fmla="*/ 16566812 w 18982931"/>
              <a:gd name="connsiteY769" fmla="*/ 773813 h 4449429"/>
              <a:gd name="connsiteX770" fmla="*/ 16636788 w 18982931"/>
              <a:gd name="connsiteY770" fmla="*/ 646219 h 4449429"/>
              <a:gd name="connsiteX771" fmla="*/ 16723226 w 18982931"/>
              <a:gd name="connsiteY771" fmla="*/ 514506 h 4449429"/>
              <a:gd name="connsiteX772" fmla="*/ 16743805 w 18982931"/>
              <a:gd name="connsiteY772" fmla="*/ 481577 h 4449429"/>
              <a:gd name="connsiteX773" fmla="*/ 16817899 w 18982931"/>
              <a:gd name="connsiteY773" fmla="*/ 329283 h 4449429"/>
              <a:gd name="connsiteX774" fmla="*/ 16842595 w 18982931"/>
              <a:gd name="connsiteY774" fmla="*/ 275776 h 4449429"/>
              <a:gd name="connsiteX775" fmla="*/ 16859059 w 18982931"/>
              <a:gd name="connsiteY775" fmla="*/ 279891 h 4449429"/>
              <a:gd name="connsiteX776" fmla="*/ 16859059 w 18982931"/>
              <a:gd name="connsiteY776" fmla="*/ 337515 h 4449429"/>
              <a:gd name="connsiteX777" fmla="*/ 16867291 w 18982931"/>
              <a:gd name="connsiteY777" fmla="*/ 382793 h 4449429"/>
              <a:gd name="connsiteX778" fmla="*/ 16966075 w 18982931"/>
              <a:gd name="connsiteY778" fmla="*/ 436300 h 4449429"/>
              <a:gd name="connsiteX779" fmla="*/ 17031935 w 18982931"/>
              <a:gd name="connsiteY779" fmla="*/ 526852 h 4449429"/>
              <a:gd name="connsiteX780" fmla="*/ 17031935 w 18982931"/>
              <a:gd name="connsiteY780" fmla="*/ 596826 h 4449429"/>
              <a:gd name="connsiteX781" fmla="*/ 17060743 w 18982931"/>
              <a:gd name="connsiteY781" fmla="*/ 600941 h 4449429"/>
              <a:gd name="connsiteX782" fmla="*/ 17147183 w 18982931"/>
              <a:gd name="connsiteY782" fmla="*/ 691493 h 4449429"/>
              <a:gd name="connsiteX783" fmla="*/ 17147219 w 18982931"/>
              <a:gd name="connsiteY783" fmla="*/ 704240 h 4449429"/>
              <a:gd name="connsiteX784" fmla="*/ 17148515 w 18982931"/>
              <a:gd name="connsiteY784" fmla="*/ 704240 h 4449429"/>
              <a:gd name="connsiteX785" fmla="*/ 17148515 w 18982931"/>
              <a:gd name="connsiteY785" fmla="*/ 880086 h 4449429"/>
              <a:gd name="connsiteX786" fmla="*/ 17147731 w 18982931"/>
              <a:gd name="connsiteY786" fmla="*/ 880086 h 4449429"/>
              <a:gd name="connsiteX787" fmla="*/ 17151295 w 18982931"/>
              <a:gd name="connsiteY787" fmla="*/ 2103294 h 4449429"/>
              <a:gd name="connsiteX788" fmla="*/ 17151295 w 18982931"/>
              <a:gd name="connsiteY788" fmla="*/ 2152686 h 4449429"/>
              <a:gd name="connsiteX789" fmla="*/ 17225383 w 18982931"/>
              <a:gd name="connsiteY789" fmla="*/ 2152686 h 4449429"/>
              <a:gd name="connsiteX790" fmla="*/ 17225383 w 18982931"/>
              <a:gd name="connsiteY790" fmla="*/ 1811053 h 4449429"/>
              <a:gd name="connsiteX791" fmla="*/ 17307703 w 18982931"/>
              <a:gd name="connsiteY791" fmla="*/ 1757546 h 4449429"/>
              <a:gd name="connsiteX792" fmla="*/ 17307703 w 18982931"/>
              <a:gd name="connsiteY792" fmla="*/ 1889260 h 4449429"/>
              <a:gd name="connsiteX793" fmla="*/ 17336519 w 18982931"/>
              <a:gd name="connsiteY793" fmla="*/ 1926302 h 4449429"/>
              <a:gd name="connsiteX794" fmla="*/ 17381799 w 18982931"/>
              <a:gd name="connsiteY794" fmla="*/ 1975695 h 4449429"/>
              <a:gd name="connsiteX795" fmla="*/ 17381799 w 18982931"/>
              <a:gd name="connsiteY795" fmla="*/ 2165031 h 4449429"/>
              <a:gd name="connsiteX796" fmla="*/ 17562899 w 18982931"/>
              <a:gd name="connsiteY796" fmla="*/ 2165031 h 4449429"/>
              <a:gd name="connsiteX797" fmla="*/ 17562899 w 18982931"/>
              <a:gd name="connsiteY797" fmla="*/ 2329673 h 4449429"/>
              <a:gd name="connsiteX798" fmla="*/ 17575251 w 18982931"/>
              <a:gd name="connsiteY798" fmla="*/ 2329673 h 4449429"/>
              <a:gd name="connsiteX799" fmla="*/ 17575251 w 18982931"/>
              <a:gd name="connsiteY799" fmla="*/ 2127989 h 4449429"/>
              <a:gd name="connsiteX800" fmla="*/ 17591711 w 18982931"/>
              <a:gd name="connsiteY800" fmla="*/ 1609370 h 4449429"/>
              <a:gd name="connsiteX801" fmla="*/ 17604059 w 18982931"/>
              <a:gd name="connsiteY801" fmla="*/ 1584673 h 4449429"/>
              <a:gd name="connsiteX802" fmla="*/ 17711083 w 18982931"/>
              <a:gd name="connsiteY802" fmla="*/ 1580555 h 4449429"/>
              <a:gd name="connsiteX803" fmla="*/ 17735775 w 18982931"/>
              <a:gd name="connsiteY803" fmla="*/ 1609370 h 4449429"/>
              <a:gd name="connsiteX804" fmla="*/ 17772819 w 18982931"/>
              <a:gd name="connsiteY804" fmla="*/ 1613483 h 4449429"/>
              <a:gd name="connsiteX805" fmla="*/ 17768699 w 18982931"/>
              <a:gd name="connsiteY805" fmla="*/ 1559977 h 4449429"/>
              <a:gd name="connsiteX806" fmla="*/ 17772819 w 18982931"/>
              <a:gd name="connsiteY806" fmla="*/ 1531163 h 4449429"/>
              <a:gd name="connsiteX807" fmla="*/ 17797515 w 18982931"/>
              <a:gd name="connsiteY807" fmla="*/ 1469425 h 4449429"/>
              <a:gd name="connsiteX808" fmla="*/ 17797515 w 18982931"/>
              <a:gd name="connsiteY808" fmla="*/ 1374754 h 4449429"/>
              <a:gd name="connsiteX809" fmla="*/ 17813979 w 18982931"/>
              <a:gd name="connsiteY809" fmla="*/ 1374754 h 4449429"/>
              <a:gd name="connsiteX810" fmla="*/ 17834559 w 18982931"/>
              <a:gd name="connsiteY810" fmla="*/ 1424146 h 4449429"/>
              <a:gd name="connsiteX811" fmla="*/ 17912763 w 18982931"/>
              <a:gd name="connsiteY811" fmla="*/ 1378872 h 4449429"/>
              <a:gd name="connsiteX812" fmla="*/ 18069171 w 18982931"/>
              <a:gd name="connsiteY812" fmla="*/ 1415914 h 4449429"/>
              <a:gd name="connsiteX813" fmla="*/ 18069171 w 18982931"/>
              <a:gd name="connsiteY813" fmla="*/ 1576442 h 4449429"/>
              <a:gd name="connsiteX814" fmla="*/ 18237927 w 18982931"/>
              <a:gd name="connsiteY814" fmla="*/ 1576442 h 4449429"/>
              <a:gd name="connsiteX815" fmla="*/ 18237927 w 18982931"/>
              <a:gd name="connsiteY815" fmla="*/ 1642297 h 4449429"/>
              <a:gd name="connsiteX816" fmla="*/ 18270859 w 18982931"/>
              <a:gd name="connsiteY816" fmla="*/ 1691690 h 4449429"/>
              <a:gd name="connsiteX817" fmla="*/ 18270859 w 18982931"/>
              <a:gd name="connsiteY817" fmla="*/ 1704036 h 4449429"/>
              <a:gd name="connsiteX818" fmla="*/ 18274975 w 18982931"/>
              <a:gd name="connsiteY818" fmla="*/ 1926302 h 4449429"/>
              <a:gd name="connsiteX819" fmla="*/ 18279087 w 18982931"/>
              <a:gd name="connsiteY819" fmla="*/ 1938652 h 4449429"/>
              <a:gd name="connsiteX820" fmla="*/ 18320247 w 18982931"/>
              <a:gd name="connsiteY820" fmla="*/ 1934533 h 4449429"/>
              <a:gd name="connsiteX821" fmla="*/ 18320247 w 18982931"/>
              <a:gd name="connsiteY821" fmla="*/ 1144256 h 4449429"/>
              <a:gd name="connsiteX822" fmla="*/ 18303783 w 18982931"/>
              <a:gd name="connsiteY822" fmla="*/ 1111328 h 4449429"/>
              <a:gd name="connsiteX823" fmla="*/ 18287323 w 18982931"/>
              <a:gd name="connsiteY823" fmla="*/ 1024893 h 4449429"/>
              <a:gd name="connsiteX824" fmla="*/ 18336711 w 18982931"/>
              <a:gd name="connsiteY824" fmla="*/ 1000197 h 4449429"/>
              <a:gd name="connsiteX825" fmla="*/ 18361407 w 18982931"/>
              <a:gd name="connsiteY825" fmla="*/ 996079 h 4449429"/>
              <a:gd name="connsiteX826" fmla="*/ 18373759 w 18982931"/>
              <a:gd name="connsiteY826" fmla="*/ 946687 h 4449429"/>
              <a:gd name="connsiteX827" fmla="*/ 18534287 w 18982931"/>
              <a:gd name="connsiteY827" fmla="*/ 946687 h 4449429"/>
              <a:gd name="connsiteX828" fmla="*/ 18563095 w 18982931"/>
              <a:gd name="connsiteY828" fmla="*/ 798510 h 4449429"/>
              <a:gd name="connsiteX829" fmla="*/ 18731851 w 18982931"/>
              <a:gd name="connsiteY829" fmla="*/ 806742 h 4449429"/>
              <a:gd name="connsiteX830" fmla="*/ 18773011 w 18982931"/>
              <a:gd name="connsiteY830" fmla="*/ 798510 h 4449429"/>
              <a:gd name="connsiteX831" fmla="*/ 18822407 w 18982931"/>
              <a:gd name="connsiteY831" fmla="*/ 893180 h 4449429"/>
              <a:gd name="connsiteX832" fmla="*/ 18822407 w 18982931"/>
              <a:gd name="connsiteY832" fmla="*/ 963151 h 4449429"/>
              <a:gd name="connsiteX833" fmla="*/ 18982931 w 18982931"/>
              <a:gd name="connsiteY833" fmla="*/ 983734 h 4449429"/>
              <a:gd name="connsiteX834" fmla="*/ 18982931 w 18982931"/>
              <a:gd name="connsiteY834" fmla="*/ 4449429 h 4449429"/>
              <a:gd name="connsiteX835" fmla="*/ 11998023 w 18982931"/>
              <a:gd name="connsiteY835" fmla="*/ 4449429 h 4449429"/>
              <a:gd name="connsiteX836" fmla="*/ 11995198 w 18982931"/>
              <a:gd name="connsiteY836" fmla="*/ 4429646 h 4449429"/>
              <a:gd name="connsiteX837" fmla="*/ 11992726 w 18982931"/>
              <a:gd name="connsiteY837" fmla="*/ 4449425 h 4449429"/>
              <a:gd name="connsiteX838" fmla="*/ 8153658 w 18982931"/>
              <a:gd name="connsiteY838" fmla="*/ 4449425 h 4449429"/>
              <a:gd name="connsiteX839" fmla="*/ 8153658 w 18982931"/>
              <a:gd name="connsiteY839" fmla="*/ 4449429 h 4449429"/>
              <a:gd name="connsiteX840" fmla="*/ 6861227 w 18982931"/>
              <a:gd name="connsiteY840" fmla="*/ 4449429 h 4449429"/>
              <a:gd name="connsiteX841" fmla="*/ 6859697 w 18982931"/>
              <a:gd name="connsiteY841" fmla="*/ 4432598 h 4449429"/>
              <a:gd name="connsiteX842" fmla="*/ 6858292 w 18982931"/>
              <a:gd name="connsiteY842" fmla="*/ 4449425 h 4449429"/>
              <a:gd name="connsiteX843" fmla="*/ 7922 w 18982931"/>
              <a:gd name="connsiteY843" fmla="*/ 4440866 h 4449429"/>
              <a:gd name="connsiteX844" fmla="*/ 0 w 18982931"/>
              <a:gd name="connsiteY844" fmla="*/ 1181446 h 4449429"/>
              <a:gd name="connsiteX845" fmla="*/ 169756 w 18982931"/>
              <a:gd name="connsiteY845" fmla="*/ 979616 h 4449429"/>
              <a:gd name="connsiteX846" fmla="*/ 301466 w 18982931"/>
              <a:gd name="connsiteY846" fmla="*/ 971384 h 4449429"/>
              <a:gd name="connsiteX847" fmla="*/ 301466 w 18982931"/>
              <a:gd name="connsiteY847" fmla="*/ 909640 h 4449429"/>
              <a:gd name="connsiteX848" fmla="*/ 346746 w 18982931"/>
              <a:gd name="connsiteY848" fmla="*/ 810855 h 4449429"/>
              <a:gd name="connsiteX849" fmla="*/ 571541 w 18982931"/>
              <a:gd name="connsiteY849" fmla="*/ 799909 h 4449429"/>
              <a:gd name="connsiteX850" fmla="*/ 581356 w 18982931"/>
              <a:gd name="connsiteY850" fmla="*/ 963151 h 4449429"/>
              <a:gd name="connsiteX851" fmla="*/ 737766 w 18982931"/>
              <a:gd name="connsiteY851" fmla="*/ 963151 h 4449429"/>
              <a:gd name="connsiteX852" fmla="*/ 750116 w 18982931"/>
              <a:gd name="connsiteY852" fmla="*/ 1012543 h 4449429"/>
              <a:gd name="connsiteX853" fmla="*/ 778926 w 18982931"/>
              <a:gd name="connsiteY853" fmla="*/ 1016657 h 4449429"/>
              <a:gd name="connsiteX854" fmla="*/ 820087 w 18982931"/>
              <a:gd name="connsiteY854" fmla="*/ 1041353 h 4449429"/>
              <a:gd name="connsiteX855" fmla="*/ 820087 w 18982931"/>
              <a:gd name="connsiteY855" fmla="*/ 1119560 h 4449429"/>
              <a:gd name="connsiteX856" fmla="*/ 791276 w 18982931"/>
              <a:gd name="connsiteY856" fmla="*/ 1193648 h 4449429"/>
              <a:gd name="connsiteX857" fmla="*/ 791276 w 18982931"/>
              <a:gd name="connsiteY857" fmla="*/ 1580555 h 4449429"/>
              <a:gd name="connsiteX858" fmla="*/ 791276 w 18982931"/>
              <a:gd name="connsiteY858" fmla="*/ 1955112 h 4449429"/>
              <a:gd name="connsiteX859" fmla="*/ 840669 w 18982931"/>
              <a:gd name="connsiteY859" fmla="*/ 1950998 h 4449429"/>
              <a:gd name="connsiteX860" fmla="*/ 844783 w 18982931"/>
              <a:gd name="connsiteY860" fmla="*/ 1720500 h 4449429"/>
              <a:gd name="connsiteX861" fmla="*/ 873596 w 18982931"/>
              <a:gd name="connsiteY861" fmla="*/ 1597020 h 4449429"/>
              <a:gd name="connsiteX862" fmla="*/ 906526 w 18982931"/>
              <a:gd name="connsiteY862" fmla="*/ 1584670 h 4449429"/>
              <a:gd name="connsiteX863" fmla="*/ 1034120 w 18982931"/>
              <a:gd name="connsiteY863" fmla="*/ 1584670 h 4449429"/>
              <a:gd name="connsiteX864" fmla="*/ 1034120 w 18982931"/>
              <a:gd name="connsiteY864" fmla="*/ 1420028 h 4449429"/>
              <a:gd name="connsiteX865" fmla="*/ 1320382 w 18982931"/>
              <a:gd name="connsiteY865" fmla="*/ 1408806 h 4449429"/>
              <a:gd name="connsiteX866" fmla="*/ 1318126 w 18982931"/>
              <a:gd name="connsiteY866" fmla="*/ 1576437 h 4449429"/>
              <a:gd name="connsiteX867" fmla="*/ 1375751 w 18982931"/>
              <a:gd name="connsiteY867" fmla="*/ 1588787 h 4449429"/>
              <a:gd name="connsiteX868" fmla="*/ 1486884 w 18982931"/>
              <a:gd name="connsiteY868" fmla="*/ 1588787 h 4449429"/>
              <a:gd name="connsiteX869" fmla="*/ 1507466 w 18982931"/>
              <a:gd name="connsiteY869" fmla="*/ 2337905 h 4449429"/>
              <a:gd name="connsiteX870" fmla="*/ 1523929 w 18982931"/>
              <a:gd name="connsiteY870" fmla="*/ 2337905 h 4449429"/>
              <a:gd name="connsiteX871" fmla="*/ 1523929 w 18982931"/>
              <a:gd name="connsiteY871" fmla="*/ 2169146 h 4449429"/>
              <a:gd name="connsiteX872" fmla="*/ 1692685 w 18982931"/>
              <a:gd name="connsiteY872" fmla="*/ 2169146 h 4449429"/>
              <a:gd name="connsiteX873" fmla="*/ 1692685 w 18982931"/>
              <a:gd name="connsiteY873" fmla="*/ 2020968 h 4449429"/>
              <a:gd name="connsiteX874" fmla="*/ 1766772 w 18982931"/>
              <a:gd name="connsiteY874" fmla="*/ 1922183 h 4449429"/>
              <a:gd name="connsiteX875" fmla="*/ 1766772 w 18982931"/>
              <a:gd name="connsiteY875" fmla="*/ 1757542 h 4449429"/>
              <a:gd name="connsiteX876" fmla="*/ 1849095 w 18982931"/>
              <a:gd name="connsiteY876" fmla="*/ 1757542 h 4449429"/>
              <a:gd name="connsiteX877" fmla="*/ 1849095 w 18982931"/>
              <a:gd name="connsiteY877" fmla="*/ 2156799 h 4449429"/>
              <a:gd name="connsiteX878" fmla="*/ 1919070 w 18982931"/>
              <a:gd name="connsiteY878" fmla="*/ 2156799 h 4449429"/>
              <a:gd name="connsiteX879" fmla="*/ 1919070 w 18982931"/>
              <a:gd name="connsiteY879" fmla="*/ 1864559 h 4449429"/>
              <a:gd name="connsiteX880" fmla="*/ 1919070 w 18982931"/>
              <a:gd name="connsiteY880" fmla="*/ 695608 h 4449429"/>
              <a:gd name="connsiteX881" fmla="*/ 2005504 w 18982931"/>
              <a:gd name="connsiteY881" fmla="*/ 609173 h 4449429"/>
              <a:gd name="connsiteX882" fmla="*/ 2026085 w 18982931"/>
              <a:gd name="connsiteY882" fmla="*/ 605054 h 4449429"/>
              <a:gd name="connsiteX883" fmla="*/ 2100174 w 18982931"/>
              <a:gd name="connsiteY883" fmla="*/ 448645 h 4449429"/>
              <a:gd name="connsiteX884" fmla="*/ 2137215 w 18982931"/>
              <a:gd name="connsiteY884" fmla="*/ 407485 h 4449429"/>
              <a:gd name="connsiteX885" fmla="*/ 2194840 w 18982931"/>
              <a:gd name="connsiteY885" fmla="*/ 337515 h 4449429"/>
              <a:gd name="connsiteX886" fmla="*/ 2198958 w 18982931"/>
              <a:gd name="connsiteY886" fmla="*/ 292236 h 4449429"/>
              <a:gd name="connsiteX887" fmla="*/ 2240121 w 18982931"/>
              <a:gd name="connsiteY887" fmla="*/ 358093 h 4449429"/>
              <a:gd name="connsiteX888" fmla="*/ 2273047 w 18982931"/>
              <a:gd name="connsiteY888" fmla="*/ 444532 h 4449429"/>
              <a:gd name="connsiteX889" fmla="*/ 2330670 w 18982931"/>
              <a:gd name="connsiteY889" fmla="*/ 563894 h 4449429"/>
              <a:gd name="connsiteX890" fmla="*/ 2351248 w 18982931"/>
              <a:gd name="connsiteY890" fmla="*/ 613286 h 4449429"/>
              <a:gd name="connsiteX891" fmla="*/ 2429455 w 18982931"/>
              <a:gd name="connsiteY891" fmla="*/ 675029 h 4449429"/>
              <a:gd name="connsiteX892" fmla="*/ 2470614 w 18982931"/>
              <a:gd name="connsiteY892" fmla="*/ 757350 h 4449429"/>
              <a:gd name="connsiteX893" fmla="*/ 2470614 w 18982931"/>
              <a:gd name="connsiteY893" fmla="*/ 1086631 h 4449429"/>
              <a:gd name="connsiteX894" fmla="*/ 2470614 w 18982931"/>
              <a:gd name="connsiteY894" fmla="*/ 2008622 h 4449429"/>
              <a:gd name="connsiteX895" fmla="*/ 2487080 w 18982931"/>
              <a:gd name="connsiteY895" fmla="*/ 2053897 h 4449429"/>
              <a:gd name="connsiteX896" fmla="*/ 2499426 w 18982931"/>
              <a:gd name="connsiteY896" fmla="*/ 1897488 h 4449429"/>
              <a:gd name="connsiteX897" fmla="*/ 2602322 w 18982931"/>
              <a:gd name="connsiteY897" fmla="*/ 1798703 h 4449429"/>
              <a:gd name="connsiteX898" fmla="*/ 2836935 w 18982931"/>
              <a:gd name="connsiteY898" fmla="*/ 1798703 h 4449429"/>
              <a:gd name="connsiteX899" fmla="*/ 2836935 w 18982931"/>
              <a:gd name="connsiteY899" fmla="*/ 1860446 h 4449429"/>
              <a:gd name="connsiteX900" fmla="*/ 2836935 w 18982931"/>
              <a:gd name="connsiteY900" fmla="*/ 2263816 h 4449429"/>
              <a:gd name="connsiteX901" fmla="*/ 2845169 w 18982931"/>
              <a:gd name="connsiteY901" fmla="*/ 2304976 h 4449429"/>
              <a:gd name="connsiteX902" fmla="*/ 2861629 w 18982931"/>
              <a:gd name="connsiteY902" fmla="*/ 2300858 h 4449429"/>
              <a:gd name="connsiteX903" fmla="*/ 2861629 w 18982931"/>
              <a:gd name="connsiteY903" fmla="*/ 2247351 h 4449429"/>
              <a:gd name="connsiteX904" fmla="*/ 2869861 w 18982931"/>
              <a:gd name="connsiteY904" fmla="*/ 1996272 h 4449429"/>
              <a:gd name="connsiteX905" fmla="*/ 2923374 w 18982931"/>
              <a:gd name="connsiteY905" fmla="*/ 1967462 h 4449429"/>
              <a:gd name="connsiteX906" fmla="*/ 2939836 w 18982931"/>
              <a:gd name="connsiteY906" fmla="*/ 2300858 h 4449429"/>
              <a:gd name="connsiteX907" fmla="*/ 2956300 w 18982931"/>
              <a:gd name="connsiteY907" fmla="*/ 2300858 h 4449429"/>
              <a:gd name="connsiteX908" fmla="*/ 2989230 w 18982931"/>
              <a:gd name="connsiteY908" fmla="*/ 2111521 h 4449429"/>
              <a:gd name="connsiteX909" fmla="*/ 3018038 w 18982931"/>
              <a:gd name="connsiteY909" fmla="*/ 2058015 h 4449429"/>
              <a:gd name="connsiteX910" fmla="*/ 3034502 w 18982931"/>
              <a:gd name="connsiteY910" fmla="*/ 2123871 h 4449429"/>
              <a:gd name="connsiteX911" fmla="*/ 3038620 w 18982931"/>
              <a:gd name="connsiteY911" fmla="*/ 2132104 h 4449429"/>
              <a:gd name="connsiteX912" fmla="*/ 3088018 w 18982931"/>
              <a:gd name="connsiteY912" fmla="*/ 2140336 h 4449429"/>
              <a:gd name="connsiteX913" fmla="*/ 3095320 w 18982931"/>
              <a:gd name="connsiteY913" fmla="*/ 2275334 h 4449429"/>
              <a:gd name="connsiteX914" fmla="*/ 3162101 w 18982931"/>
              <a:gd name="connsiteY914" fmla="*/ 2275334 h 4449429"/>
              <a:gd name="connsiteX915" fmla="*/ 3162101 w 18982931"/>
              <a:gd name="connsiteY915" fmla="*/ 1580555 h 4449429"/>
              <a:gd name="connsiteX916" fmla="*/ 3162101 w 18982931"/>
              <a:gd name="connsiteY916" fmla="*/ 1531163 h 4449429"/>
              <a:gd name="connsiteX917" fmla="*/ 3199146 w 18982931"/>
              <a:gd name="connsiteY917" fmla="*/ 1498235 h 4449429"/>
              <a:gd name="connsiteX918" fmla="*/ 3281469 w 18982931"/>
              <a:gd name="connsiteY918" fmla="*/ 1498235 h 4449429"/>
              <a:gd name="connsiteX919" fmla="*/ 3281469 w 18982931"/>
              <a:gd name="connsiteY919" fmla="*/ 1325362 h 4449429"/>
              <a:gd name="connsiteX920" fmla="*/ 3343207 w 18982931"/>
              <a:gd name="connsiteY920" fmla="*/ 1263619 h 4449429"/>
              <a:gd name="connsiteX921" fmla="*/ 3544891 w 18982931"/>
              <a:gd name="connsiteY921" fmla="*/ 1263619 h 4449429"/>
              <a:gd name="connsiteX922" fmla="*/ 3544891 w 18982931"/>
              <a:gd name="connsiteY922" fmla="*/ 712071 h 4449429"/>
              <a:gd name="connsiteX923" fmla="*/ 3561357 w 18982931"/>
              <a:gd name="connsiteY923" fmla="*/ 555662 h 4449429"/>
              <a:gd name="connsiteX924" fmla="*/ 3606633 w 18982931"/>
              <a:gd name="connsiteY924" fmla="*/ 316933 h 4449429"/>
              <a:gd name="connsiteX925" fmla="*/ 3614865 w 18982931"/>
              <a:gd name="connsiteY925" fmla="*/ 279891 h 4449429"/>
              <a:gd name="connsiteX926" fmla="*/ 3676603 w 18982931"/>
              <a:gd name="connsiteY926" fmla="*/ 341628 h 4449429"/>
              <a:gd name="connsiteX927" fmla="*/ 3684835 w 18982931"/>
              <a:gd name="connsiteY927" fmla="*/ 386907 h 4449429"/>
              <a:gd name="connsiteX928" fmla="*/ 3742460 w 18982931"/>
              <a:gd name="connsiteY928" fmla="*/ 481574 h 4449429"/>
              <a:gd name="connsiteX929" fmla="*/ 3763042 w 18982931"/>
              <a:gd name="connsiteY929" fmla="*/ 703838 h 4449429"/>
              <a:gd name="connsiteX930" fmla="*/ 3763042 w 18982931"/>
              <a:gd name="connsiteY930" fmla="*/ 1144256 h 4449429"/>
              <a:gd name="connsiteX931" fmla="*/ 3771275 w 18982931"/>
              <a:gd name="connsiteY931" fmla="*/ 1181298 h 4449429"/>
              <a:gd name="connsiteX932" fmla="*/ 3775390 w 18982931"/>
              <a:gd name="connsiteY932" fmla="*/ 1115443 h 4449429"/>
              <a:gd name="connsiteX933" fmla="*/ 3923568 w 18982931"/>
              <a:gd name="connsiteY933" fmla="*/ 996079 h 4449429"/>
              <a:gd name="connsiteX934" fmla="*/ 3940029 w 18982931"/>
              <a:gd name="connsiteY934" fmla="*/ 1020776 h 4449429"/>
              <a:gd name="connsiteX935" fmla="*/ 3960611 w 18982931"/>
              <a:gd name="connsiteY935" fmla="*/ 1321244 h 4449429"/>
              <a:gd name="connsiteX936" fmla="*/ 3960611 w 18982931"/>
              <a:gd name="connsiteY936" fmla="*/ 1584670 h 4449429"/>
              <a:gd name="connsiteX937" fmla="*/ 3977076 w 18982931"/>
              <a:gd name="connsiteY937" fmla="*/ 1625830 h 4449429"/>
              <a:gd name="connsiteX938" fmla="*/ 4010007 w 18982931"/>
              <a:gd name="connsiteY938" fmla="*/ 1666990 h 4449429"/>
              <a:gd name="connsiteX939" fmla="*/ 4055279 w 18982931"/>
              <a:gd name="connsiteY939" fmla="*/ 1819286 h 4449429"/>
              <a:gd name="connsiteX940" fmla="*/ 4104670 w 18982931"/>
              <a:gd name="connsiteY940" fmla="*/ 1819286 h 4449429"/>
              <a:gd name="connsiteX941" fmla="*/ 4108788 w 18982931"/>
              <a:gd name="connsiteY941" fmla="*/ 1741079 h 4449429"/>
              <a:gd name="connsiteX942" fmla="*/ 4211689 w 18982931"/>
              <a:gd name="connsiteY942" fmla="*/ 1741079 h 4449429"/>
              <a:gd name="connsiteX943" fmla="*/ 4252847 w 18982931"/>
              <a:gd name="connsiteY943" fmla="*/ 1559973 h 4449429"/>
              <a:gd name="connsiteX944" fmla="*/ 4265197 w 18982931"/>
              <a:gd name="connsiteY944" fmla="*/ 1559973 h 4449429"/>
              <a:gd name="connsiteX945" fmla="*/ 4277546 w 18982931"/>
              <a:gd name="connsiteY945" fmla="*/ 1592900 h 4449429"/>
              <a:gd name="connsiteX946" fmla="*/ 4302239 w 18982931"/>
              <a:gd name="connsiteY946" fmla="*/ 1708150 h 4449429"/>
              <a:gd name="connsiteX947" fmla="*/ 4368100 w 18982931"/>
              <a:gd name="connsiteY947" fmla="*/ 1741079 h 4449429"/>
              <a:gd name="connsiteX948" fmla="*/ 4363984 w 18982931"/>
              <a:gd name="connsiteY948" fmla="*/ 1634062 h 4449429"/>
              <a:gd name="connsiteX949" fmla="*/ 4372218 w 18982931"/>
              <a:gd name="connsiteY949" fmla="*/ 839670 h 4449429"/>
              <a:gd name="connsiteX950" fmla="*/ 4442184 w 18982931"/>
              <a:gd name="connsiteY950" fmla="*/ 279891 h 4449429"/>
              <a:gd name="connsiteX951" fmla="*/ 4479230 w 18982931"/>
              <a:gd name="connsiteY951" fmla="*/ 234611 h 4449429"/>
              <a:gd name="connsiteX952" fmla="*/ 4520394 w 18982931"/>
              <a:gd name="connsiteY952" fmla="*/ 284004 h 4449429"/>
              <a:gd name="connsiteX953" fmla="*/ 4549200 w 18982931"/>
              <a:gd name="connsiteY953" fmla="*/ 440413 h 4449429"/>
              <a:gd name="connsiteX954" fmla="*/ 4680914 w 18982931"/>
              <a:gd name="connsiteY954" fmla="*/ 395140 h 4449429"/>
              <a:gd name="connsiteX955" fmla="*/ 4759121 w 18982931"/>
              <a:gd name="connsiteY955" fmla="*/ 460995 h 4449429"/>
              <a:gd name="connsiteX956" fmla="*/ 4771466 w 18982931"/>
              <a:gd name="connsiteY956" fmla="*/ 493924 h 4449429"/>
              <a:gd name="connsiteX957" fmla="*/ 4888657 w 18982931"/>
              <a:gd name="connsiteY957" fmla="*/ 747622 h 4449429"/>
              <a:gd name="connsiteX958" fmla="*/ 4888893 w 18982931"/>
              <a:gd name="connsiteY958" fmla="*/ 807315 h 4449429"/>
              <a:gd name="connsiteX959" fmla="*/ 4856617 w 18982931"/>
              <a:gd name="connsiteY959" fmla="*/ 807315 h 4449429"/>
              <a:gd name="connsiteX960" fmla="*/ 4856617 w 18982931"/>
              <a:gd name="connsiteY960" fmla="*/ 944475 h 4449429"/>
              <a:gd name="connsiteX961" fmla="*/ 4888332 w 18982931"/>
              <a:gd name="connsiteY961" fmla="*/ 944475 h 4449429"/>
              <a:gd name="connsiteX962" fmla="*/ 4888325 w 18982931"/>
              <a:gd name="connsiteY962" fmla="*/ 945600 h 4449429"/>
              <a:gd name="connsiteX963" fmla="*/ 4890835 w 18982931"/>
              <a:gd name="connsiteY963" fmla="*/ 1609365 h 4449429"/>
              <a:gd name="connsiteX964" fmla="*/ 4952574 w 18982931"/>
              <a:gd name="connsiteY964" fmla="*/ 1617597 h 4449429"/>
              <a:gd name="connsiteX965" fmla="*/ 4952574 w 18982931"/>
              <a:gd name="connsiteY965" fmla="*/ 1868678 h 4449429"/>
              <a:gd name="connsiteX966" fmla="*/ 4956691 w 18982931"/>
              <a:gd name="connsiteY966" fmla="*/ 1905720 h 4449429"/>
              <a:gd name="connsiteX967" fmla="*/ 4981387 w 18982931"/>
              <a:gd name="connsiteY967" fmla="*/ 1967462 h 4449429"/>
              <a:gd name="connsiteX968" fmla="*/ 4981387 w 18982931"/>
              <a:gd name="connsiteY968" fmla="*/ 2058015 h 4449429"/>
              <a:gd name="connsiteX969" fmla="*/ 5001966 w 18982931"/>
              <a:gd name="connsiteY969" fmla="*/ 2086824 h 4449429"/>
              <a:gd name="connsiteX970" fmla="*/ 5018429 w 18982931"/>
              <a:gd name="connsiteY970" fmla="*/ 2078592 h 4449429"/>
              <a:gd name="connsiteX971" fmla="*/ 5018429 w 18982931"/>
              <a:gd name="connsiteY971" fmla="*/ 1881023 h 4449429"/>
              <a:gd name="connsiteX972" fmla="*/ 5018429 w 18982931"/>
              <a:gd name="connsiteY972" fmla="*/ 1366522 h 4449429"/>
              <a:gd name="connsiteX973" fmla="*/ 5034894 w 18982931"/>
              <a:gd name="connsiteY973" fmla="*/ 864367 h 4449429"/>
              <a:gd name="connsiteX974" fmla="*/ 5067821 w 18982931"/>
              <a:gd name="connsiteY974" fmla="*/ 197569 h 4449429"/>
              <a:gd name="connsiteX975" fmla="*/ 5080173 w 18982931"/>
              <a:gd name="connsiteY975" fmla="*/ 102899 h 4449429"/>
              <a:gd name="connsiteX976" fmla="*/ 5216000 w 18982931"/>
              <a:gd name="connsiteY976" fmla="*/ 37042 h 4449429"/>
              <a:gd name="connsiteX977" fmla="*/ 5248927 w 18982931"/>
              <a:gd name="connsiteY977" fmla="*/ 69972 h 4449429"/>
              <a:gd name="connsiteX978" fmla="*/ 5372409 w 18982931"/>
              <a:gd name="connsiteY978" fmla="*/ 69972 h 4449429"/>
              <a:gd name="connsiteX979" fmla="*/ 5434151 w 18982931"/>
              <a:gd name="connsiteY979" fmla="*/ 131714 h 4449429"/>
              <a:gd name="connsiteX980" fmla="*/ 5434151 w 18982931"/>
              <a:gd name="connsiteY980" fmla="*/ 382788 h 4449429"/>
              <a:gd name="connsiteX981" fmla="*/ 5434151 w 18982931"/>
              <a:gd name="connsiteY981" fmla="*/ 683261 h 4449429"/>
              <a:gd name="connsiteX982" fmla="*/ 5545282 w 18982931"/>
              <a:gd name="connsiteY982" fmla="*/ 687375 h 4449429"/>
              <a:gd name="connsiteX983" fmla="*/ 5545282 w 18982931"/>
              <a:gd name="connsiteY983" fmla="*/ 1045471 h 4449429"/>
              <a:gd name="connsiteX984" fmla="*/ 5676994 w 18982931"/>
              <a:gd name="connsiteY984" fmla="*/ 1045471 h 4449429"/>
              <a:gd name="connsiteX985" fmla="*/ 5685227 w 18982931"/>
              <a:gd name="connsiteY985" fmla="*/ 1103096 h 4449429"/>
              <a:gd name="connsiteX986" fmla="*/ 5759314 w 18982931"/>
              <a:gd name="connsiteY986" fmla="*/ 1193648 h 4449429"/>
              <a:gd name="connsiteX987" fmla="*/ 5759314 w 18982931"/>
              <a:gd name="connsiteY987" fmla="*/ 1395331 h 4449429"/>
              <a:gd name="connsiteX988" fmla="*/ 5825171 w 18982931"/>
              <a:gd name="connsiteY988" fmla="*/ 1395331 h 4449429"/>
              <a:gd name="connsiteX989" fmla="*/ 5903378 w 18982931"/>
              <a:gd name="connsiteY989" fmla="*/ 1477653 h 4449429"/>
              <a:gd name="connsiteX990" fmla="*/ 5903378 w 18982931"/>
              <a:gd name="connsiteY990" fmla="*/ 1918070 h 4449429"/>
              <a:gd name="connsiteX991" fmla="*/ 5936306 w 18982931"/>
              <a:gd name="connsiteY991" fmla="*/ 1975695 h 4449429"/>
              <a:gd name="connsiteX992" fmla="*/ 5965115 w 18982931"/>
              <a:gd name="connsiteY992" fmla="*/ 1275969 h 4449429"/>
              <a:gd name="connsiteX993" fmla="*/ 5969235 w 18982931"/>
              <a:gd name="connsiteY993" fmla="*/ 1238922 h 4449429"/>
              <a:gd name="connsiteX994" fmla="*/ 6166804 w 18982931"/>
              <a:gd name="connsiteY994" fmla="*/ 1238922 h 4449429"/>
              <a:gd name="connsiteX995" fmla="*/ 6216196 w 18982931"/>
              <a:gd name="connsiteY995" fmla="*/ 1288315 h 4449429"/>
              <a:gd name="connsiteX996" fmla="*/ 6236774 w 18982931"/>
              <a:gd name="connsiteY996" fmla="*/ 1428261 h 4449429"/>
              <a:gd name="connsiteX997" fmla="*/ 6273821 w 18982931"/>
              <a:gd name="connsiteY997" fmla="*/ 1498235 h 4449429"/>
              <a:gd name="connsiteX998" fmla="*/ 6273821 w 18982931"/>
              <a:gd name="connsiteY998" fmla="*/ 2230888 h 4449429"/>
              <a:gd name="connsiteX999" fmla="*/ 6277935 w 18982931"/>
              <a:gd name="connsiteY999" fmla="*/ 2280280 h 4449429"/>
              <a:gd name="connsiteX1000" fmla="*/ 6319095 w 18982931"/>
              <a:gd name="connsiteY1000" fmla="*/ 2193841 h 4449429"/>
              <a:gd name="connsiteX1001" fmla="*/ 6364373 w 18982931"/>
              <a:gd name="connsiteY1001" fmla="*/ 2288513 h 4449429"/>
              <a:gd name="connsiteX1002" fmla="*/ 6389068 w 18982931"/>
              <a:gd name="connsiteY1002" fmla="*/ 2313208 h 4449429"/>
              <a:gd name="connsiteX1003" fmla="*/ 6541355 w 18982931"/>
              <a:gd name="connsiteY1003" fmla="*/ 2313208 h 4449429"/>
              <a:gd name="connsiteX1004" fmla="*/ 6541355 w 18982931"/>
              <a:gd name="connsiteY1004" fmla="*/ 2148567 h 4449429"/>
              <a:gd name="connsiteX1005" fmla="*/ 6660723 w 18982931"/>
              <a:gd name="connsiteY1005" fmla="*/ 2148567 h 4449429"/>
              <a:gd name="connsiteX1006" fmla="*/ 6660723 w 18982931"/>
              <a:gd name="connsiteY1006" fmla="*/ 2259698 h 4449429"/>
              <a:gd name="connsiteX1007" fmla="*/ 6705999 w 18982931"/>
              <a:gd name="connsiteY1007" fmla="*/ 2551938 h 4449429"/>
              <a:gd name="connsiteX1008" fmla="*/ 6714228 w 18982931"/>
              <a:gd name="connsiteY1008" fmla="*/ 2580748 h 4449429"/>
              <a:gd name="connsiteX1009" fmla="*/ 6722461 w 18982931"/>
              <a:gd name="connsiteY1009" fmla="*/ 2576634 h 4449429"/>
              <a:gd name="connsiteX1010" fmla="*/ 6751278 w 18982931"/>
              <a:gd name="connsiteY1010" fmla="*/ 2263816 h 4449429"/>
              <a:gd name="connsiteX1011" fmla="*/ 6800669 w 18982931"/>
              <a:gd name="connsiteY1011" fmla="*/ 2255583 h 4449429"/>
              <a:gd name="connsiteX1012" fmla="*/ 6837709 w 18982931"/>
              <a:gd name="connsiteY1012" fmla="*/ 2181496 h 4449429"/>
              <a:gd name="connsiteX1013" fmla="*/ 6841831 w 18982931"/>
              <a:gd name="connsiteY1013" fmla="*/ 2152681 h 4449429"/>
              <a:gd name="connsiteX1014" fmla="*/ 6845941 w 18982931"/>
              <a:gd name="connsiteY1014" fmla="*/ 2115639 h 4449429"/>
              <a:gd name="connsiteX1015" fmla="*/ 6857139 w 18982931"/>
              <a:gd name="connsiteY1015" fmla="*/ 2115639 h 4449429"/>
              <a:gd name="connsiteX1016" fmla="*/ 6899298 w 18982931"/>
              <a:gd name="connsiteY1016" fmla="*/ 2109470 h 4449429"/>
              <a:gd name="connsiteX1017" fmla="*/ 6922965 w 18982931"/>
              <a:gd name="connsiteY1017" fmla="*/ 2140339 h 4449429"/>
              <a:gd name="connsiteX1018" fmla="*/ 7009406 w 18982931"/>
              <a:gd name="connsiteY1018" fmla="*/ 2070365 h 4449429"/>
              <a:gd name="connsiteX1019" fmla="*/ 7145231 w 18982931"/>
              <a:gd name="connsiteY1019" fmla="*/ 2066247 h 4449429"/>
              <a:gd name="connsiteX1020" fmla="*/ 7145231 w 18982931"/>
              <a:gd name="connsiteY1020" fmla="*/ 1901605 h 4449429"/>
              <a:gd name="connsiteX1021" fmla="*/ 7145231 w 18982931"/>
              <a:gd name="connsiteY1021" fmla="*/ 1769896 h 4449429"/>
              <a:gd name="connsiteX1022" fmla="*/ 7215204 w 18982931"/>
              <a:gd name="connsiteY1022" fmla="*/ 1597024 h 4449429"/>
              <a:gd name="connsiteX1023" fmla="*/ 7285174 w 18982931"/>
              <a:gd name="connsiteY1023" fmla="*/ 1753433 h 4449429"/>
              <a:gd name="connsiteX1024" fmla="*/ 7297524 w 18982931"/>
              <a:gd name="connsiteY1024" fmla="*/ 2062134 h 4449429"/>
              <a:gd name="connsiteX1025" fmla="*/ 7367494 w 18982931"/>
              <a:gd name="connsiteY1025" fmla="*/ 2066247 h 4449429"/>
              <a:gd name="connsiteX1026" fmla="*/ 7371610 w 18982931"/>
              <a:gd name="connsiteY1026" fmla="*/ 2148567 h 4449429"/>
              <a:gd name="connsiteX1027" fmla="*/ 7462167 w 18982931"/>
              <a:gd name="connsiteY1027" fmla="*/ 2148567 h 4449429"/>
              <a:gd name="connsiteX1028" fmla="*/ 7462167 w 18982931"/>
              <a:gd name="connsiteY1028" fmla="*/ 2095061 h 4449429"/>
              <a:gd name="connsiteX1029" fmla="*/ 7462167 w 18982931"/>
              <a:gd name="connsiteY1029" fmla="*/ 1597024 h 4449429"/>
              <a:gd name="connsiteX1030" fmla="*/ 7482743 w 18982931"/>
              <a:gd name="connsiteY1030" fmla="*/ 1008430 h 4449429"/>
              <a:gd name="connsiteX1031" fmla="*/ 7495096 w 18982931"/>
              <a:gd name="connsiteY1031" fmla="*/ 921991 h 4449429"/>
              <a:gd name="connsiteX1032" fmla="*/ 7536254 w 18982931"/>
              <a:gd name="connsiteY1032" fmla="*/ 934341 h 4449429"/>
              <a:gd name="connsiteX1033" fmla="*/ 7577416 w 18982931"/>
              <a:gd name="connsiteY1033" fmla="*/ 563899 h 4449429"/>
              <a:gd name="connsiteX1034" fmla="*/ 7589759 w 18982931"/>
              <a:gd name="connsiteY1034" fmla="*/ 563899 h 4449429"/>
              <a:gd name="connsiteX1035" fmla="*/ 7639153 w 18982931"/>
              <a:gd name="connsiteY1035" fmla="*/ 975501 h 4449429"/>
              <a:gd name="connsiteX1036" fmla="*/ 7655614 w 18982931"/>
              <a:gd name="connsiteY1036" fmla="*/ 926109 h 4449429"/>
              <a:gd name="connsiteX1037" fmla="*/ 7667968 w 18982931"/>
              <a:gd name="connsiteY1037" fmla="*/ 926109 h 4449429"/>
              <a:gd name="connsiteX1038" fmla="*/ 7676196 w 18982931"/>
              <a:gd name="connsiteY1038" fmla="*/ 1037243 h 4449429"/>
              <a:gd name="connsiteX1039" fmla="*/ 7676196 w 18982931"/>
              <a:gd name="connsiteY1039" fmla="*/ 2049787 h 4449429"/>
              <a:gd name="connsiteX1040" fmla="*/ 7705009 w 18982931"/>
              <a:gd name="connsiteY1040" fmla="*/ 2267935 h 4449429"/>
              <a:gd name="connsiteX1041" fmla="*/ 7750287 w 18982931"/>
              <a:gd name="connsiteY1041" fmla="*/ 2469622 h 4449429"/>
              <a:gd name="connsiteX1042" fmla="*/ 7849072 w 18982931"/>
              <a:gd name="connsiteY1042" fmla="*/ 2469622 h 4449429"/>
              <a:gd name="connsiteX1043" fmla="*/ 7849072 w 18982931"/>
              <a:gd name="connsiteY1043" fmla="*/ 2284398 h 4449429"/>
              <a:gd name="connsiteX1044" fmla="*/ 7919042 w 18982931"/>
              <a:gd name="connsiteY1044" fmla="*/ 2284398 h 4449429"/>
              <a:gd name="connsiteX1045" fmla="*/ 7919042 w 18982931"/>
              <a:gd name="connsiteY1045" fmla="*/ 2473736 h 4449429"/>
              <a:gd name="connsiteX1046" fmla="*/ 8108380 w 18982931"/>
              <a:gd name="connsiteY1046" fmla="*/ 2473736 h 4449429"/>
              <a:gd name="connsiteX1047" fmla="*/ 8142338 w 18982931"/>
              <a:gd name="connsiteY1047" fmla="*/ 2481454 h 4449429"/>
              <a:gd name="connsiteX1048" fmla="*/ 8144242 w 18982931"/>
              <a:gd name="connsiteY1048" fmla="*/ 2485067 h 4449429"/>
              <a:gd name="connsiteX1049" fmla="*/ 8144242 w 18982931"/>
              <a:gd name="connsiteY1049" fmla="*/ 1280084 h 4449429"/>
              <a:gd name="connsiteX1050" fmla="*/ 8189518 w 18982931"/>
              <a:gd name="connsiteY1050" fmla="*/ 1115443 h 4449429"/>
              <a:gd name="connsiteX1051" fmla="*/ 8230679 w 18982931"/>
              <a:gd name="connsiteY1051" fmla="*/ 1090746 h 4449429"/>
              <a:gd name="connsiteX1052" fmla="*/ 8477642 w 18982931"/>
              <a:gd name="connsiteY1052" fmla="*/ 1090746 h 4449429"/>
              <a:gd name="connsiteX1053" fmla="*/ 8518799 w 18982931"/>
              <a:gd name="connsiteY1053" fmla="*/ 1111328 h 4449429"/>
              <a:gd name="connsiteX1054" fmla="*/ 8568194 w 18982931"/>
              <a:gd name="connsiteY1054" fmla="*/ 1288315 h 4449429"/>
              <a:gd name="connsiteX1055" fmla="*/ 8572304 w 18982931"/>
              <a:gd name="connsiteY1055" fmla="*/ 2152681 h 4449429"/>
              <a:gd name="connsiteX1056" fmla="*/ 8572304 w 18982931"/>
              <a:gd name="connsiteY1056" fmla="*/ 2222656 h 4449429"/>
              <a:gd name="connsiteX1057" fmla="*/ 8827499 w 18982931"/>
              <a:gd name="connsiteY1057" fmla="*/ 2222656 h 4449429"/>
              <a:gd name="connsiteX1058" fmla="*/ 8827499 w 18982931"/>
              <a:gd name="connsiteY1058" fmla="*/ 2053897 h 4449429"/>
              <a:gd name="connsiteX1059" fmla="*/ 8827499 w 18982931"/>
              <a:gd name="connsiteY1059" fmla="*/ 1996272 h 4449429"/>
              <a:gd name="connsiteX1060" fmla="*/ 8926285 w 18982931"/>
              <a:gd name="connsiteY1060" fmla="*/ 1876910 h 4449429"/>
              <a:gd name="connsiteX1061" fmla="*/ 8926285 w 18982931"/>
              <a:gd name="connsiteY1061" fmla="*/ 1757542 h 4449429"/>
              <a:gd name="connsiteX1062" fmla="*/ 8926285 w 18982931"/>
              <a:gd name="connsiteY1062" fmla="*/ 1527045 h 4449429"/>
              <a:gd name="connsiteX1063" fmla="*/ 8950980 w 18982931"/>
              <a:gd name="connsiteY1063" fmla="*/ 1432378 h 4449429"/>
              <a:gd name="connsiteX1064" fmla="*/ 8950980 w 18982931"/>
              <a:gd name="connsiteY1064" fmla="*/ 1424146 h 4449429"/>
              <a:gd name="connsiteX1065" fmla="*/ 8983911 w 18982931"/>
              <a:gd name="connsiteY1065" fmla="*/ 1107210 h 4449429"/>
              <a:gd name="connsiteX1066" fmla="*/ 8992140 w 18982931"/>
              <a:gd name="connsiteY1066" fmla="*/ 1049586 h 4449429"/>
              <a:gd name="connsiteX1067" fmla="*/ 9012723 w 18982931"/>
              <a:gd name="connsiteY1067" fmla="*/ 1049586 h 4449429"/>
              <a:gd name="connsiteX1068" fmla="*/ 9049767 w 18982931"/>
              <a:gd name="connsiteY1068" fmla="*/ 1325362 h 4449429"/>
              <a:gd name="connsiteX1069" fmla="*/ 9115624 w 18982931"/>
              <a:gd name="connsiteY1069" fmla="*/ 1329476 h 4449429"/>
              <a:gd name="connsiteX1070" fmla="*/ 9165014 w 18982931"/>
              <a:gd name="connsiteY1070" fmla="*/ 1436493 h 4449429"/>
              <a:gd name="connsiteX1071" fmla="*/ 9181479 w 18982931"/>
              <a:gd name="connsiteY1071" fmla="*/ 1494116 h 4449429"/>
              <a:gd name="connsiteX1072" fmla="*/ 9181479 w 18982931"/>
              <a:gd name="connsiteY1072" fmla="*/ 1823399 h 4449429"/>
              <a:gd name="connsiteX1073" fmla="*/ 9181479 w 18982931"/>
              <a:gd name="connsiteY1073" fmla="*/ 1881023 h 4449429"/>
              <a:gd name="connsiteX1074" fmla="*/ 9280267 w 18982931"/>
              <a:gd name="connsiteY1074" fmla="*/ 1881023 h 4449429"/>
              <a:gd name="connsiteX1075" fmla="*/ 9280267 w 18982931"/>
              <a:gd name="connsiteY1075" fmla="*/ 1815166 h 4449429"/>
              <a:gd name="connsiteX1076" fmla="*/ 9280267 w 18982931"/>
              <a:gd name="connsiteY1076" fmla="*/ 304587 h 4449429"/>
              <a:gd name="connsiteX1077" fmla="*/ 9346122 w 18982931"/>
              <a:gd name="connsiteY1077" fmla="*/ 238731 h 4449429"/>
              <a:gd name="connsiteX1078" fmla="*/ 9453137 w 18982931"/>
              <a:gd name="connsiteY1078" fmla="*/ 341628 h 4449429"/>
              <a:gd name="connsiteX1079" fmla="*/ 9453137 w 18982931"/>
              <a:gd name="connsiteY1079" fmla="*/ 1815166 h 4449429"/>
              <a:gd name="connsiteX1080" fmla="*/ 9453137 w 18982931"/>
              <a:gd name="connsiteY1080" fmla="*/ 1876910 h 4449429"/>
              <a:gd name="connsiteX1081" fmla="*/ 9551919 w 18982931"/>
              <a:gd name="connsiteY1081" fmla="*/ 1876910 h 4449429"/>
              <a:gd name="connsiteX1082" fmla="*/ 9551919 w 18982931"/>
              <a:gd name="connsiteY1082" fmla="*/ 1724614 h 4449429"/>
              <a:gd name="connsiteX1083" fmla="*/ 9551919 w 18982931"/>
              <a:gd name="connsiteY1083" fmla="*/ 1481771 h 4449429"/>
              <a:gd name="connsiteX1084" fmla="*/ 9597198 w 18982931"/>
              <a:gd name="connsiteY1084" fmla="*/ 1374754 h 4449429"/>
              <a:gd name="connsiteX1085" fmla="*/ 9613662 w 18982931"/>
              <a:gd name="connsiteY1085" fmla="*/ 1325362 h 4449429"/>
              <a:gd name="connsiteX1086" fmla="*/ 9683632 w 18982931"/>
              <a:gd name="connsiteY1086" fmla="*/ 1325362 h 4449429"/>
              <a:gd name="connsiteX1087" fmla="*/ 9683632 w 18982931"/>
              <a:gd name="connsiteY1087" fmla="*/ 1522931 h 4449429"/>
              <a:gd name="connsiteX1088" fmla="*/ 9819464 w 18982931"/>
              <a:gd name="connsiteY1088" fmla="*/ 1522931 h 4449429"/>
              <a:gd name="connsiteX1089" fmla="*/ 9819464 w 18982931"/>
              <a:gd name="connsiteY1089" fmla="*/ 1720501 h 4449429"/>
              <a:gd name="connsiteX1090" fmla="*/ 9819464 w 18982931"/>
              <a:gd name="connsiteY1090" fmla="*/ 1835749 h 4449429"/>
              <a:gd name="connsiteX1091" fmla="*/ 9868856 w 18982931"/>
              <a:gd name="connsiteY1091" fmla="*/ 1885142 h 4449429"/>
              <a:gd name="connsiteX1092" fmla="*/ 9922361 w 18982931"/>
              <a:gd name="connsiteY1092" fmla="*/ 1938648 h 4449429"/>
              <a:gd name="connsiteX1093" fmla="*/ 9922361 w 18982931"/>
              <a:gd name="connsiteY1093" fmla="*/ 2226770 h 4449429"/>
              <a:gd name="connsiteX1094" fmla="*/ 10189906 w 18982931"/>
              <a:gd name="connsiteY1094" fmla="*/ 2226770 h 4449429"/>
              <a:gd name="connsiteX1095" fmla="*/ 10189906 w 18982931"/>
              <a:gd name="connsiteY1095" fmla="*/ 1864559 h 4449429"/>
              <a:gd name="connsiteX1096" fmla="*/ 10251644 w 18982931"/>
              <a:gd name="connsiteY1096" fmla="*/ 1852213 h 4449429"/>
              <a:gd name="connsiteX1097" fmla="*/ 10251644 w 18982931"/>
              <a:gd name="connsiteY1097" fmla="*/ 1465306 h 4449429"/>
              <a:gd name="connsiteX1098" fmla="*/ 10198137 w 18982931"/>
              <a:gd name="connsiteY1098" fmla="*/ 1461188 h 4449429"/>
              <a:gd name="connsiteX1099" fmla="*/ 10198137 w 18982931"/>
              <a:gd name="connsiteY1099" fmla="*/ 1317129 h 4449429"/>
              <a:gd name="connsiteX1100" fmla="*/ 10572694 w 18982931"/>
              <a:gd name="connsiteY1100" fmla="*/ 1317129 h 4449429"/>
              <a:gd name="connsiteX1101" fmla="*/ 10572694 w 18982931"/>
              <a:gd name="connsiteY1101" fmla="*/ 2140336 h 4449429"/>
              <a:gd name="connsiteX1102" fmla="*/ 10642669 w 18982931"/>
              <a:gd name="connsiteY1102" fmla="*/ 2144449 h 4449429"/>
              <a:gd name="connsiteX1103" fmla="*/ 10642669 w 18982931"/>
              <a:gd name="connsiteY1103" fmla="*/ 2477849 h 4449429"/>
              <a:gd name="connsiteX1104" fmla="*/ 10885512 w 18982931"/>
              <a:gd name="connsiteY1104" fmla="*/ 2477849 h 4449429"/>
              <a:gd name="connsiteX1105" fmla="*/ 10885512 w 18982931"/>
              <a:gd name="connsiteY1105" fmla="*/ 2292626 h 4449429"/>
              <a:gd name="connsiteX1106" fmla="*/ 10959601 w 18982931"/>
              <a:gd name="connsiteY1106" fmla="*/ 2292626 h 4449429"/>
              <a:gd name="connsiteX1107" fmla="*/ 10959601 w 18982931"/>
              <a:gd name="connsiteY1107" fmla="*/ 2477849 h 4449429"/>
              <a:gd name="connsiteX1108" fmla="*/ 11066618 w 18982931"/>
              <a:gd name="connsiteY1108" fmla="*/ 2477849 h 4449429"/>
              <a:gd name="connsiteX1109" fmla="*/ 11107778 w 18982931"/>
              <a:gd name="connsiteY1109" fmla="*/ 2284395 h 4449429"/>
              <a:gd name="connsiteX1110" fmla="*/ 11136593 w 18982931"/>
              <a:gd name="connsiteY1110" fmla="*/ 2053897 h 4449429"/>
              <a:gd name="connsiteX1111" fmla="*/ 11136593 w 18982931"/>
              <a:gd name="connsiteY1111" fmla="*/ 1061936 h 4449429"/>
              <a:gd name="connsiteX1112" fmla="*/ 11148938 w 18982931"/>
              <a:gd name="connsiteY1112" fmla="*/ 938454 h 4449429"/>
              <a:gd name="connsiteX1113" fmla="*/ 11161288 w 18982931"/>
              <a:gd name="connsiteY1113" fmla="*/ 938454 h 4449429"/>
              <a:gd name="connsiteX1114" fmla="*/ 11177753 w 18982931"/>
              <a:gd name="connsiteY1114" fmla="*/ 983729 h 4449429"/>
              <a:gd name="connsiteX1115" fmla="*/ 11231258 w 18982931"/>
              <a:gd name="connsiteY1115" fmla="*/ 572126 h 4449429"/>
              <a:gd name="connsiteX1116" fmla="*/ 11243610 w 18982931"/>
              <a:gd name="connsiteY1116" fmla="*/ 572126 h 4449429"/>
              <a:gd name="connsiteX1117" fmla="*/ 11284770 w 18982931"/>
              <a:gd name="connsiteY1117" fmla="*/ 946687 h 4449429"/>
              <a:gd name="connsiteX1118" fmla="*/ 11325929 w 18982931"/>
              <a:gd name="connsiteY1118" fmla="*/ 934337 h 4449429"/>
              <a:gd name="connsiteX1119" fmla="*/ 11342394 w 18982931"/>
              <a:gd name="connsiteY1119" fmla="*/ 1061936 h 4449429"/>
              <a:gd name="connsiteX1120" fmla="*/ 11342394 w 18982931"/>
              <a:gd name="connsiteY1120" fmla="*/ 1300666 h 4449429"/>
              <a:gd name="connsiteX1121" fmla="*/ 11358857 w 18982931"/>
              <a:gd name="connsiteY1121" fmla="*/ 2132104 h 4449429"/>
              <a:gd name="connsiteX1122" fmla="*/ 11362976 w 18982931"/>
              <a:gd name="connsiteY1122" fmla="*/ 2165031 h 4449429"/>
              <a:gd name="connsiteX1123" fmla="*/ 11453524 w 18982931"/>
              <a:gd name="connsiteY1123" fmla="*/ 2165031 h 4449429"/>
              <a:gd name="connsiteX1124" fmla="*/ 11457643 w 18982931"/>
              <a:gd name="connsiteY1124" fmla="*/ 2082711 h 4449429"/>
              <a:gd name="connsiteX1125" fmla="*/ 11535845 w 18982931"/>
              <a:gd name="connsiteY1125" fmla="*/ 2078592 h 4449429"/>
              <a:gd name="connsiteX1126" fmla="*/ 11535845 w 18982931"/>
              <a:gd name="connsiteY1126" fmla="*/ 2004505 h 4449429"/>
              <a:gd name="connsiteX1127" fmla="*/ 11548195 w 18982931"/>
              <a:gd name="connsiteY1127" fmla="*/ 1736964 h 4449429"/>
              <a:gd name="connsiteX1128" fmla="*/ 11609938 w 18982931"/>
              <a:gd name="connsiteY1128" fmla="*/ 1609365 h 4449429"/>
              <a:gd name="connsiteX1129" fmla="*/ 11688140 w 18982931"/>
              <a:gd name="connsiteY1129" fmla="*/ 1765774 h 4449429"/>
              <a:gd name="connsiteX1130" fmla="*/ 11688140 w 18982931"/>
              <a:gd name="connsiteY1130" fmla="*/ 2082711 h 4449429"/>
              <a:gd name="connsiteX1131" fmla="*/ 11910406 w 18982931"/>
              <a:gd name="connsiteY1131" fmla="*/ 2148567 h 4449429"/>
              <a:gd name="connsiteX1132" fmla="*/ 11988608 w 18982931"/>
              <a:gd name="connsiteY1132" fmla="*/ 2119754 h 4449429"/>
              <a:gd name="connsiteX1133" fmla="*/ 11991181 w 18982931"/>
              <a:gd name="connsiteY1133" fmla="*/ 2153197 h 4449429"/>
              <a:gd name="connsiteX1134" fmla="*/ 11993908 w 18982931"/>
              <a:gd name="connsiteY1134" fmla="*/ 2158900 h 4449429"/>
              <a:gd name="connsiteX1135" fmla="*/ 11993908 w 18982931"/>
              <a:gd name="connsiteY1135" fmla="*/ 2156799 h 4449429"/>
              <a:gd name="connsiteX1136" fmla="*/ 11998023 w 18982931"/>
              <a:gd name="connsiteY1136" fmla="*/ 2115639 h 4449429"/>
              <a:gd name="connsiteX1137" fmla="*/ 12010373 w 18982931"/>
              <a:gd name="connsiteY1137" fmla="*/ 2115639 h 4449429"/>
              <a:gd name="connsiteX1138" fmla="*/ 12014490 w 18982931"/>
              <a:gd name="connsiteY1138" fmla="*/ 2185614 h 4449429"/>
              <a:gd name="connsiteX1139" fmla="*/ 12055650 w 18982931"/>
              <a:gd name="connsiteY1139" fmla="*/ 2259703 h 4449429"/>
              <a:gd name="connsiteX1140" fmla="*/ 12109157 w 18982931"/>
              <a:gd name="connsiteY1140" fmla="*/ 2267933 h 4449429"/>
              <a:gd name="connsiteX1141" fmla="*/ 12137972 w 18982931"/>
              <a:gd name="connsiteY1141" fmla="*/ 2580753 h 4449429"/>
              <a:gd name="connsiteX1142" fmla="*/ 12150317 w 18982931"/>
              <a:gd name="connsiteY1142" fmla="*/ 2580753 h 4449429"/>
              <a:gd name="connsiteX1143" fmla="*/ 12179132 w 18982931"/>
              <a:gd name="connsiteY1143" fmla="*/ 2411992 h 4449429"/>
              <a:gd name="connsiteX1144" fmla="*/ 12207942 w 18982931"/>
              <a:gd name="connsiteY1144" fmla="*/ 2160917 h 4449429"/>
              <a:gd name="connsiteX1145" fmla="*/ 12216174 w 18982931"/>
              <a:gd name="connsiteY1145" fmla="*/ 2152686 h 4449429"/>
              <a:gd name="connsiteX1146" fmla="*/ 12331423 w 18982931"/>
              <a:gd name="connsiteY1146" fmla="*/ 2152686 h 4449429"/>
              <a:gd name="connsiteX1147" fmla="*/ 12331423 w 18982931"/>
              <a:gd name="connsiteY1147" fmla="*/ 2317327 h 4449429"/>
              <a:gd name="connsiteX1148" fmla="*/ 12496064 w 18982931"/>
              <a:gd name="connsiteY1148" fmla="*/ 2313208 h 4449429"/>
              <a:gd name="connsiteX1149" fmla="*/ 12557802 w 18982931"/>
              <a:gd name="connsiteY1149" fmla="*/ 2210310 h 4449429"/>
              <a:gd name="connsiteX1150" fmla="*/ 12566034 w 18982931"/>
              <a:gd name="connsiteY1150" fmla="*/ 2206191 h 4449429"/>
              <a:gd name="connsiteX1151" fmla="*/ 12598962 w 18982931"/>
              <a:gd name="connsiteY1151" fmla="*/ 2267933 h 4449429"/>
              <a:gd name="connsiteX1152" fmla="*/ 12607194 w 18982931"/>
              <a:gd name="connsiteY1152" fmla="*/ 2263816 h 4449429"/>
              <a:gd name="connsiteX1153" fmla="*/ 12607194 w 18982931"/>
              <a:gd name="connsiteY1153" fmla="*/ 1461193 h 4449429"/>
              <a:gd name="connsiteX1154" fmla="*/ 12677169 w 18982931"/>
              <a:gd name="connsiteY1154" fmla="*/ 1230695 h 4449429"/>
              <a:gd name="connsiteX1155" fmla="*/ 12920017 w 18982931"/>
              <a:gd name="connsiteY1155" fmla="*/ 1230695 h 4449429"/>
              <a:gd name="connsiteX1156" fmla="*/ 12948827 w 18982931"/>
              <a:gd name="connsiteY1156" fmla="*/ 1490003 h 4449429"/>
              <a:gd name="connsiteX1157" fmla="*/ 12948827 w 18982931"/>
              <a:gd name="connsiteY1157" fmla="*/ 1909838 h 4449429"/>
              <a:gd name="connsiteX1158" fmla="*/ 12948827 w 18982931"/>
              <a:gd name="connsiteY1158" fmla="*/ 1975695 h 4449429"/>
              <a:gd name="connsiteX1159" fmla="*/ 12969405 w 18982931"/>
              <a:gd name="connsiteY1159" fmla="*/ 1979812 h 4449429"/>
              <a:gd name="connsiteX1160" fmla="*/ 12989987 w 18982931"/>
              <a:gd name="connsiteY1160" fmla="*/ 1913955 h 4449429"/>
              <a:gd name="connsiteX1161" fmla="*/ 12989987 w 18982931"/>
              <a:gd name="connsiteY1161" fmla="*/ 1469425 h 4449429"/>
              <a:gd name="connsiteX1162" fmla="*/ 13064076 w 18982931"/>
              <a:gd name="connsiteY1162" fmla="*/ 1395336 h 4449429"/>
              <a:gd name="connsiteX1163" fmla="*/ 13146396 w 18982931"/>
              <a:gd name="connsiteY1163" fmla="*/ 1395336 h 4449429"/>
              <a:gd name="connsiteX1164" fmla="*/ 13146396 w 18982931"/>
              <a:gd name="connsiteY1164" fmla="*/ 1111328 h 4449429"/>
              <a:gd name="connsiteX1165" fmla="*/ 13216366 w 18982931"/>
              <a:gd name="connsiteY1165" fmla="*/ 1103096 h 4449429"/>
              <a:gd name="connsiteX1166" fmla="*/ 13228716 w 18982931"/>
              <a:gd name="connsiteY1166" fmla="*/ 1041358 h 4449429"/>
              <a:gd name="connsiteX1167" fmla="*/ 13368662 w 18982931"/>
              <a:gd name="connsiteY1167" fmla="*/ 1041358 h 4449429"/>
              <a:gd name="connsiteX1168" fmla="*/ 13368662 w 18982931"/>
              <a:gd name="connsiteY1168" fmla="*/ 687379 h 4449429"/>
              <a:gd name="connsiteX1169" fmla="*/ 13483911 w 18982931"/>
              <a:gd name="connsiteY1169" fmla="*/ 687379 h 4449429"/>
              <a:gd name="connsiteX1170" fmla="*/ 13483911 w 18982931"/>
              <a:gd name="connsiteY1170" fmla="*/ 617404 h 4449429"/>
              <a:gd name="connsiteX1171" fmla="*/ 13483911 w 18982931"/>
              <a:gd name="connsiteY1171" fmla="*/ 131714 h 4449429"/>
              <a:gd name="connsiteX1172" fmla="*/ 13541534 w 18982931"/>
              <a:gd name="connsiteY1172" fmla="*/ 74089 h 4449429"/>
              <a:gd name="connsiteX1173" fmla="*/ 13685593 w 18982931"/>
              <a:gd name="connsiteY1173" fmla="*/ 74089 h 4449429"/>
              <a:gd name="connsiteX1174" fmla="*/ 13730872 w 18982931"/>
              <a:gd name="connsiteY1174" fmla="*/ 49392 h 4449429"/>
              <a:gd name="connsiteX1175" fmla="*/ 13739104 w 18982931"/>
              <a:gd name="connsiteY1175" fmla="*/ 0 h 4449429"/>
              <a:gd name="connsiteX0" fmla="*/ 16404499 w 18982931"/>
              <a:gd name="connsiteY0" fmla="*/ 4309270 h 4449429"/>
              <a:gd name="connsiteX1" fmla="*/ 16404499 w 18982931"/>
              <a:gd name="connsiteY1" fmla="*/ 4366104 h 4449429"/>
              <a:gd name="connsiteX2" fmla="*/ 16461332 w 18982931"/>
              <a:gd name="connsiteY2" fmla="*/ 4366104 h 4449429"/>
              <a:gd name="connsiteX3" fmla="*/ 16461332 w 18982931"/>
              <a:gd name="connsiteY3" fmla="*/ 4309270 h 4449429"/>
              <a:gd name="connsiteX4" fmla="*/ 16404499 w 18982931"/>
              <a:gd name="connsiteY4" fmla="*/ 4309270 h 4449429"/>
              <a:gd name="connsiteX5" fmla="*/ 16292444 w 18982931"/>
              <a:gd name="connsiteY5" fmla="*/ 4309270 h 4449429"/>
              <a:gd name="connsiteX6" fmla="*/ 16292444 w 18982931"/>
              <a:gd name="connsiteY6" fmla="*/ 4366104 h 4449429"/>
              <a:gd name="connsiteX7" fmla="*/ 16349278 w 18982931"/>
              <a:gd name="connsiteY7" fmla="*/ 4366104 h 4449429"/>
              <a:gd name="connsiteX8" fmla="*/ 16349278 w 18982931"/>
              <a:gd name="connsiteY8" fmla="*/ 4309270 h 4449429"/>
              <a:gd name="connsiteX9" fmla="*/ 16292444 w 18982931"/>
              <a:gd name="connsiteY9" fmla="*/ 4309270 h 4449429"/>
              <a:gd name="connsiteX10" fmla="*/ 16180390 w 18982931"/>
              <a:gd name="connsiteY10" fmla="*/ 4309270 h 4449429"/>
              <a:gd name="connsiteX11" fmla="*/ 16180390 w 18982931"/>
              <a:gd name="connsiteY11" fmla="*/ 4366104 h 4449429"/>
              <a:gd name="connsiteX12" fmla="*/ 16237224 w 18982931"/>
              <a:gd name="connsiteY12" fmla="*/ 4366104 h 4449429"/>
              <a:gd name="connsiteX13" fmla="*/ 16237224 w 18982931"/>
              <a:gd name="connsiteY13" fmla="*/ 4309270 h 4449429"/>
              <a:gd name="connsiteX14" fmla="*/ 16180390 w 18982931"/>
              <a:gd name="connsiteY14" fmla="*/ 4309270 h 4449429"/>
              <a:gd name="connsiteX15" fmla="*/ 2813944 w 18982931"/>
              <a:gd name="connsiteY15" fmla="*/ 4309269 h 4449429"/>
              <a:gd name="connsiteX16" fmla="*/ 2813944 w 18982931"/>
              <a:gd name="connsiteY16" fmla="*/ 4366102 h 4449429"/>
              <a:gd name="connsiteX17" fmla="*/ 2870780 w 18982931"/>
              <a:gd name="connsiteY17" fmla="*/ 4366102 h 4449429"/>
              <a:gd name="connsiteX18" fmla="*/ 2870780 w 18982931"/>
              <a:gd name="connsiteY18" fmla="*/ 4309269 h 4449429"/>
              <a:gd name="connsiteX19" fmla="*/ 2813944 w 18982931"/>
              <a:gd name="connsiteY19" fmla="*/ 4309269 h 4449429"/>
              <a:gd name="connsiteX20" fmla="*/ 2701890 w 18982931"/>
              <a:gd name="connsiteY20" fmla="*/ 4309269 h 4449429"/>
              <a:gd name="connsiteX21" fmla="*/ 2701890 w 18982931"/>
              <a:gd name="connsiteY21" fmla="*/ 4366102 h 4449429"/>
              <a:gd name="connsiteX22" fmla="*/ 2758723 w 18982931"/>
              <a:gd name="connsiteY22" fmla="*/ 4366102 h 4449429"/>
              <a:gd name="connsiteX23" fmla="*/ 2758723 w 18982931"/>
              <a:gd name="connsiteY23" fmla="*/ 4309269 h 4449429"/>
              <a:gd name="connsiteX24" fmla="*/ 2701890 w 18982931"/>
              <a:gd name="connsiteY24" fmla="*/ 4309269 h 4449429"/>
              <a:gd name="connsiteX25" fmla="*/ 2589843 w 18982931"/>
              <a:gd name="connsiteY25" fmla="*/ 4309269 h 4449429"/>
              <a:gd name="connsiteX26" fmla="*/ 2589843 w 18982931"/>
              <a:gd name="connsiteY26" fmla="*/ 4366102 h 4449429"/>
              <a:gd name="connsiteX27" fmla="*/ 2646669 w 18982931"/>
              <a:gd name="connsiteY27" fmla="*/ 4366102 h 4449429"/>
              <a:gd name="connsiteX28" fmla="*/ 2646669 w 18982931"/>
              <a:gd name="connsiteY28" fmla="*/ 4309269 h 4449429"/>
              <a:gd name="connsiteX29" fmla="*/ 2589843 w 18982931"/>
              <a:gd name="connsiteY29" fmla="*/ 4309269 h 4449429"/>
              <a:gd name="connsiteX30" fmla="*/ 16404499 w 18982931"/>
              <a:gd name="connsiteY30" fmla="*/ 4163982 h 4449429"/>
              <a:gd name="connsiteX31" fmla="*/ 16404499 w 18982931"/>
              <a:gd name="connsiteY31" fmla="*/ 4220816 h 4449429"/>
              <a:gd name="connsiteX32" fmla="*/ 16461332 w 18982931"/>
              <a:gd name="connsiteY32" fmla="*/ 4220816 h 4449429"/>
              <a:gd name="connsiteX33" fmla="*/ 16461332 w 18982931"/>
              <a:gd name="connsiteY33" fmla="*/ 4163982 h 4449429"/>
              <a:gd name="connsiteX34" fmla="*/ 16404499 w 18982931"/>
              <a:gd name="connsiteY34" fmla="*/ 4163982 h 4449429"/>
              <a:gd name="connsiteX35" fmla="*/ 16292444 w 18982931"/>
              <a:gd name="connsiteY35" fmla="*/ 4163982 h 4449429"/>
              <a:gd name="connsiteX36" fmla="*/ 16292444 w 18982931"/>
              <a:gd name="connsiteY36" fmla="*/ 4220816 h 4449429"/>
              <a:gd name="connsiteX37" fmla="*/ 16349278 w 18982931"/>
              <a:gd name="connsiteY37" fmla="*/ 4220816 h 4449429"/>
              <a:gd name="connsiteX38" fmla="*/ 16349278 w 18982931"/>
              <a:gd name="connsiteY38" fmla="*/ 4163982 h 4449429"/>
              <a:gd name="connsiteX39" fmla="*/ 16292444 w 18982931"/>
              <a:gd name="connsiteY39" fmla="*/ 4163982 h 4449429"/>
              <a:gd name="connsiteX40" fmla="*/ 16180390 w 18982931"/>
              <a:gd name="connsiteY40" fmla="*/ 4163982 h 4449429"/>
              <a:gd name="connsiteX41" fmla="*/ 16180390 w 18982931"/>
              <a:gd name="connsiteY41" fmla="*/ 4220816 h 4449429"/>
              <a:gd name="connsiteX42" fmla="*/ 16237224 w 18982931"/>
              <a:gd name="connsiteY42" fmla="*/ 4220816 h 4449429"/>
              <a:gd name="connsiteX43" fmla="*/ 16237224 w 18982931"/>
              <a:gd name="connsiteY43" fmla="*/ 4163982 h 4449429"/>
              <a:gd name="connsiteX44" fmla="*/ 16180390 w 18982931"/>
              <a:gd name="connsiteY44" fmla="*/ 4163982 h 4449429"/>
              <a:gd name="connsiteX45" fmla="*/ 2813944 w 18982931"/>
              <a:gd name="connsiteY45" fmla="*/ 4163981 h 4449429"/>
              <a:gd name="connsiteX46" fmla="*/ 2813944 w 18982931"/>
              <a:gd name="connsiteY46" fmla="*/ 4220814 h 4449429"/>
              <a:gd name="connsiteX47" fmla="*/ 2870780 w 18982931"/>
              <a:gd name="connsiteY47" fmla="*/ 4220814 h 4449429"/>
              <a:gd name="connsiteX48" fmla="*/ 2870780 w 18982931"/>
              <a:gd name="connsiteY48" fmla="*/ 4163981 h 4449429"/>
              <a:gd name="connsiteX49" fmla="*/ 2813944 w 18982931"/>
              <a:gd name="connsiteY49" fmla="*/ 4163981 h 4449429"/>
              <a:gd name="connsiteX50" fmla="*/ 2701890 w 18982931"/>
              <a:gd name="connsiteY50" fmla="*/ 4163981 h 4449429"/>
              <a:gd name="connsiteX51" fmla="*/ 2701890 w 18982931"/>
              <a:gd name="connsiteY51" fmla="*/ 4220814 h 4449429"/>
              <a:gd name="connsiteX52" fmla="*/ 2758723 w 18982931"/>
              <a:gd name="connsiteY52" fmla="*/ 4220814 h 4449429"/>
              <a:gd name="connsiteX53" fmla="*/ 2758723 w 18982931"/>
              <a:gd name="connsiteY53" fmla="*/ 4163981 h 4449429"/>
              <a:gd name="connsiteX54" fmla="*/ 2701890 w 18982931"/>
              <a:gd name="connsiteY54" fmla="*/ 4163981 h 4449429"/>
              <a:gd name="connsiteX55" fmla="*/ 2589843 w 18982931"/>
              <a:gd name="connsiteY55" fmla="*/ 4163981 h 4449429"/>
              <a:gd name="connsiteX56" fmla="*/ 2589843 w 18982931"/>
              <a:gd name="connsiteY56" fmla="*/ 4220814 h 4449429"/>
              <a:gd name="connsiteX57" fmla="*/ 2646669 w 18982931"/>
              <a:gd name="connsiteY57" fmla="*/ 4220814 h 4449429"/>
              <a:gd name="connsiteX58" fmla="*/ 2646669 w 18982931"/>
              <a:gd name="connsiteY58" fmla="*/ 4163981 h 4449429"/>
              <a:gd name="connsiteX59" fmla="*/ 2589843 w 18982931"/>
              <a:gd name="connsiteY59" fmla="*/ 4163981 h 4449429"/>
              <a:gd name="connsiteX60" fmla="*/ 9851983 w 18982931"/>
              <a:gd name="connsiteY60" fmla="*/ 4073253 h 4449429"/>
              <a:gd name="connsiteX61" fmla="*/ 9851983 w 18982931"/>
              <a:gd name="connsiteY61" fmla="*/ 4282100 h 4449429"/>
              <a:gd name="connsiteX62" fmla="*/ 9897683 w 18982931"/>
              <a:gd name="connsiteY62" fmla="*/ 4282100 h 4449429"/>
              <a:gd name="connsiteX63" fmla="*/ 9897683 w 18982931"/>
              <a:gd name="connsiteY63" fmla="*/ 4073253 h 4449429"/>
              <a:gd name="connsiteX64" fmla="*/ 9851983 w 18982931"/>
              <a:gd name="connsiteY64" fmla="*/ 4073253 h 4449429"/>
              <a:gd name="connsiteX65" fmla="*/ 9760354 w 18982931"/>
              <a:gd name="connsiteY65" fmla="*/ 4073253 h 4449429"/>
              <a:gd name="connsiteX66" fmla="*/ 9760354 w 18982931"/>
              <a:gd name="connsiteY66" fmla="*/ 4282100 h 4449429"/>
              <a:gd name="connsiteX67" fmla="*/ 9806054 w 18982931"/>
              <a:gd name="connsiteY67" fmla="*/ 4282100 h 4449429"/>
              <a:gd name="connsiteX68" fmla="*/ 9806054 w 18982931"/>
              <a:gd name="connsiteY68" fmla="*/ 4073253 h 4449429"/>
              <a:gd name="connsiteX69" fmla="*/ 9760354 w 18982931"/>
              <a:gd name="connsiteY69" fmla="*/ 4073253 h 4449429"/>
              <a:gd name="connsiteX70" fmla="*/ 9668723 w 18982931"/>
              <a:gd name="connsiteY70" fmla="*/ 4073253 h 4449429"/>
              <a:gd name="connsiteX71" fmla="*/ 9668723 w 18982931"/>
              <a:gd name="connsiteY71" fmla="*/ 4282100 h 4449429"/>
              <a:gd name="connsiteX72" fmla="*/ 9714423 w 18982931"/>
              <a:gd name="connsiteY72" fmla="*/ 4282100 h 4449429"/>
              <a:gd name="connsiteX73" fmla="*/ 9714423 w 18982931"/>
              <a:gd name="connsiteY73" fmla="*/ 4073253 h 4449429"/>
              <a:gd name="connsiteX74" fmla="*/ 9668723 w 18982931"/>
              <a:gd name="connsiteY74" fmla="*/ 4073253 h 4449429"/>
              <a:gd name="connsiteX75" fmla="*/ 9577094 w 18982931"/>
              <a:gd name="connsiteY75" fmla="*/ 4073253 h 4449429"/>
              <a:gd name="connsiteX76" fmla="*/ 9577094 w 18982931"/>
              <a:gd name="connsiteY76" fmla="*/ 4282100 h 4449429"/>
              <a:gd name="connsiteX77" fmla="*/ 9622794 w 18982931"/>
              <a:gd name="connsiteY77" fmla="*/ 4282100 h 4449429"/>
              <a:gd name="connsiteX78" fmla="*/ 9622794 w 18982931"/>
              <a:gd name="connsiteY78" fmla="*/ 4073253 h 4449429"/>
              <a:gd name="connsiteX79" fmla="*/ 9577094 w 18982931"/>
              <a:gd name="connsiteY79" fmla="*/ 4073253 h 4449429"/>
              <a:gd name="connsiteX80" fmla="*/ 9485470 w 18982931"/>
              <a:gd name="connsiteY80" fmla="*/ 4073253 h 4449429"/>
              <a:gd name="connsiteX81" fmla="*/ 9485470 w 18982931"/>
              <a:gd name="connsiteY81" fmla="*/ 4282100 h 4449429"/>
              <a:gd name="connsiteX82" fmla="*/ 9531165 w 18982931"/>
              <a:gd name="connsiteY82" fmla="*/ 4282100 h 4449429"/>
              <a:gd name="connsiteX83" fmla="*/ 9531165 w 18982931"/>
              <a:gd name="connsiteY83" fmla="*/ 4073253 h 4449429"/>
              <a:gd name="connsiteX84" fmla="*/ 9485470 w 18982931"/>
              <a:gd name="connsiteY84" fmla="*/ 4073253 h 4449429"/>
              <a:gd name="connsiteX85" fmla="*/ 9393836 w 18982931"/>
              <a:gd name="connsiteY85" fmla="*/ 4073253 h 4449429"/>
              <a:gd name="connsiteX86" fmla="*/ 9393836 w 18982931"/>
              <a:gd name="connsiteY86" fmla="*/ 4282100 h 4449429"/>
              <a:gd name="connsiteX87" fmla="*/ 9439536 w 18982931"/>
              <a:gd name="connsiteY87" fmla="*/ 4282100 h 4449429"/>
              <a:gd name="connsiteX88" fmla="*/ 9439536 w 18982931"/>
              <a:gd name="connsiteY88" fmla="*/ 4073253 h 4449429"/>
              <a:gd name="connsiteX89" fmla="*/ 9393836 w 18982931"/>
              <a:gd name="connsiteY89" fmla="*/ 4073253 h 4449429"/>
              <a:gd name="connsiteX90" fmla="*/ 9302203 w 18982931"/>
              <a:gd name="connsiteY90" fmla="*/ 4073253 h 4449429"/>
              <a:gd name="connsiteX91" fmla="*/ 9302203 w 18982931"/>
              <a:gd name="connsiteY91" fmla="*/ 4282100 h 4449429"/>
              <a:gd name="connsiteX92" fmla="*/ 9347904 w 18982931"/>
              <a:gd name="connsiteY92" fmla="*/ 4282100 h 4449429"/>
              <a:gd name="connsiteX93" fmla="*/ 9347904 w 18982931"/>
              <a:gd name="connsiteY93" fmla="*/ 4073253 h 4449429"/>
              <a:gd name="connsiteX94" fmla="*/ 9302203 w 18982931"/>
              <a:gd name="connsiteY94" fmla="*/ 4073253 h 4449429"/>
              <a:gd name="connsiteX95" fmla="*/ 16404499 w 18982931"/>
              <a:gd name="connsiteY95" fmla="*/ 4018694 h 4449429"/>
              <a:gd name="connsiteX96" fmla="*/ 16404499 w 18982931"/>
              <a:gd name="connsiteY96" fmla="*/ 4075528 h 4449429"/>
              <a:gd name="connsiteX97" fmla="*/ 16461332 w 18982931"/>
              <a:gd name="connsiteY97" fmla="*/ 4075528 h 4449429"/>
              <a:gd name="connsiteX98" fmla="*/ 16461332 w 18982931"/>
              <a:gd name="connsiteY98" fmla="*/ 4018694 h 4449429"/>
              <a:gd name="connsiteX99" fmla="*/ 16404499 w 18982931"/>
              <a:gd name="connsiteY99" fmla="*/ 4018694 h 4449429"/>
              <a:gd name="connsiteX100" fmla="*/ 16292444 w 18982931"/>
              <a:gd name="connsiteY100" fmla="*/ 4018694 h 4449429"/>
              <a:gd name="connsiteX101" fmla="*/ 16292444 w 18982931"/>
              <a:gd name="connsiteY101" fmla="*/ 4075528 h 4449429"/>
              <a:gd name="connsiteX102" fmla="*/ 16349278 w 18982931"/>
              <a:gd name="connsiteY102" fmla="*/ 4075528 h 4449429"/>
              <a:gd name="connsiteX103" fmla="*/ 16349278 w 18982931"/>
              <a:gd name="connsiteY103" fmla="*/ 4018694 h 4449429"/>
              <a:gd name="connsiteX104" fmla="*/ 16292444 w 18982931"/>
              <a:gd name="connsiteY104" fmla="*/ 4018694 h 4449429"/>
              <a:gd name="connsiteX105" fmla="*/ 16180390 w 18982931"/>
              <a:gd name="connsiteY105" fmla="*/ 4018694 h 4449429"/>
              <a:gd name="connsiteX106" fmla="*/ 16180390 w 18982931"/>
              <a:gd name="connsiteY106" fmla="*/ 4075528 h 4449429"/>
              <a:gd name="connsiteX107" fmla="*/ 16237224 w 18982931"/>
              <a:gd name="connsiteY107" fmla="*/ 4075528 h 4449429"/>
              <a:gd name="connsiteX108" fmla="*/ 16237224 w 18982931"/>
              <a:gd name="connsiteY108" fmla="*/ 4018694 h 4449429"/>
              <a:gd name="connsiteX109" fmla="*/ 16180390 w 18982931"/>
              <a:gd name="connsiteY109" fmla="*/ 4018694 h 4449429"/>
              <a:gd name="connsiteX110" fmla="*/ 2813944 w 18982931"/>
              <a:gd name="connsiteY110" fmla="*/ 4018692 h 4449429"/>
              <a:gd name="connsiteX111" fmla="*/ 2813944 w 18982931"/>
              <a:gd name="connsiteY111" fmla="*/ 4075526 h 4449429"/>
              <a:gd name="connsiteX112" fmla="*/ 2870780 w 18982931"/>
              <a:gd name="connsiteY112" fmla="*/ 4075526 h 4449429"/>
              <a:gd name="connsiteX113" fmla="*/ 2870780 w 18982931"/>
              <a:gd name="connsiteY113" fmla="*/ 4018692 h 4449429"/>
              <a:gd name="connsiteX114" fmla="*/ 2813944 w 18982931"/>
              <a:gd name="connsiteY114" fmla="*/ 4018692 h 4449429"/>
              <a:gd name="connsiteX115" fmla="*/ 2701890 w 18982931"/>
              <a:gd name="connsiteY115" fmla="*/ 4018692 h 4449429"/>
              <a:gd name="connsiteX116" fmla="*/ 2701890 w 18982931"/>
              <a:gd name="connsiteY116" fmla="*/ 4075526 h 4449429"/>
              <a:gd name="connsiteX117" fmla="*/ 2758723 w 18982931"/>
              <a:gd name="connsiteY117" fmla="*/ 4075526 h 4449429"/>
              <a:gd name="connsiteX118" fmla="*/ 2758723 w 18982931"/>
              <a:gd name="connsiteY118" fmla="*/ 4018692 h 4449429"/>
              <a:gd name="connsiteX119" fmla="*/ 2701890 w 18982931"/>
              <a:gd name="connsiteY119" fmla="*/ 4018692 h 4449429"/>
              <a:gd name="connsiteX120" fmla="*/ 2589843 w 18982931"/>
              <a:gd name="connsiteY120" fmla="*/ 4018692 h 4449429"/>
              <a:gd name="connsiteX121" fmla="*/ 2589843 w 18982931"/>
              <a:gd name="connsiteY121" fmla="*/ 4075526 h 4449429"/>
              <a:gd name="connsiteX122" fmla="*/ 2646669 w 18982931"/>
              <a:gd name="connsiteY122" fmla="*/ 4075526 h 4449429"/>
              <a:gd name="connsiteX123" fmla="*/ 2646669 w 18982931"/>
              <a:gd name="connsiteY123" fmla="*/ 4018692 h 4449429"/>
              <a:gd name="connsiteX124" fmla="*/ 2589843 w 18982931"/>
              <a:gd name="connsiteY124" fmla="*/ 4018692 h 4449429"/>
              <a:gd name="connsiteX125" fmla="*/ 16404499 w 18982931"/>
              <a:gd name="connsiteY125" fmla="*/ 3873406 h 4449429"/>
              <a:gd name="connsiteX126" fmla="*/ 16404499 w 18982931"/>
              <a:gd name="connsiteY126" fmla="*/ 3930240 h 4449429"/>
              <a:gd name="connsiteX127" fmla="*/ 16461332 w 18982931"/>
              <a:gd name="connsiteY127" fmla="*/ 3930240 h 4449429"/>
              <a:gd name="connsiteX128" fmla="*/ 16461332 w 18982931"/>
              <a:gd name="connsiteY128" fmla="*/ 3873406 h 4449429"/>
              <a:gd name="connsiteX129" fmla="*/ 16404499 w 18982931"/>
              <a:gd name="connsiteY129" fmla="*/ 3873406 h 4449429"/>
              <a:gd name="connsiteX130" fmla="*/ 16292444 w 18982931"/>
              <a:gd name="connsiteY130" fmla="*/ 3873406 h 4449429"/>
              <a:gd name="connsiteX131" fmla="*/ 16292444 w 18982931"/>
              <a:gd name="connsiteY131" fmla="*/ 3930240 h 4449429"/>
              <a:gd name="connsiteX132" fmla="*/ 16349278 w 18982931"/>
              <a:gd name="connsiteY132" fmla="*/ 3930240 h 4449429"/>
              <a:gd name="connsiteX133" fmla="*/ 16349278 w 18982931"/>
              <a:gd name="connsiteY133" fmla="*/ 3873406 h 4449429"/>
              <a:gd name="connsiteX134" fmla="*/ 16292444 w 18982931"/>
              <a:gd name="connsiteY134" fmla="*/ 3873406 h 4449429"/>
              <a:gd name="connsiteX135" fmla="*/ 16180390 w 18982931"/>
              <a:gd name="connsiteY135" fmla="*/ 3873406 h 4449429"/>
              <a:gd name="connsiteX136" fmla="*/ 16180390 w 18982931"/>
              <a:gd name="connsiteY136" fmla="*/ 3930240 h 4449429"/>
              <a:gd name="connsiteX137" fmla="*/ 16237224 w 18982931"/>
              <a:gd name="connsiteY137" fmla="*/ 3930240 h 4449429"/>
              <a:gd name="connsiteX138" fmla="*/ 16237224 w 18982931"/>
              <a:gd name="connsiteY138" fmla="*/ 3873406 h 4449429"/>
              <a:gd name="connsiteX139" fmla="*/ 16180390 w 18982931"/>
              <a:gd name="connsiteY139" fmla="*/ 3873406 h 4449429"/>
              <a:gd name="connsiteX140" fmla="*/ 2813944 w 18982931"/>
              <a:gd name="connsiteY140" fmla="*/ 3873404 h 4449429"/>
              <a:gd name="connsiteX141" fmla="*/ 2813944 w 18982931"/>
              <a:gd name="connsiteY141" fmla="*/ 3930238 h 4449429"/>
              <a:gd name="connsiteX142" fmla="*/ 2870780 w 18982931"/>
              <a:gd name="connsiteY142" fmla="*/ 3930238 h 4449429"/>
              <a:gd name="connsiteX143" fmla="*/ 2870780 w 18982931"/>
              <a:gd name="connsiteY143" fmla="*/ 3873404 h 4449429"/>
              <a:gd name="connsiteX144" fmla="*/ 2813944 w 18982931"/>
              <a:gd name="connsiteY144" fmla="*/ 3873404 h 4449429"/>
              <a:gd name="connsiteX145" fmla="*/ 2701890 w 18982931"/>
              <a:gd name="connsiteY145" fmla="*/ 3873404 h 4449429"/>
              <a:gd name="connsiteX146" fmla="*/ 2701890 w 18982931"/>
              <a:gd name="connsiteY146" fmla="*/ 3930238 h 4449429"/>
              <a:gd name="connsiteX147" fmla="*/ 2758723 w 18982931"/>
              <a:gd name="connsiteY147" fmla="*/ 3930238 h 4449429"/>
              <a:gd name="connsiteX148" fmla="*/ 2758723 w 18982931"/>
              <a:gd name="connsiteY148" fmla="*/ 3873404 h 4449429"/>
              <a:gd name="connsiteX149" fmla="*/ 2701890 w 18982931"/>
              <a:gd name="connsiteY149" fmla="*/ 3873404 h 4449429"/>
              <a:gd name="connsiteX150" fmla="*/ 2589843 w 18982931"/>
              <a:gd name="connsiteY150" fmla="*/ 3873404 h 4449429"/>
              <a:gd name="connsiteX151" fmla="*/ 2589843 w 18982931"/>
              <a:gd name="connsiteY151" fmla="*/ 3930238 h 4449429"/>
              <a:gd name="connsiteX152" fmla="*/ 2646669 w 18982931"/>
              <a:gd name="connsiteY152" fmla="*/ 3930238 h 4449429"/>
              <a:gd name="connsiteX153" fmla="*/ 2646669 w 18982931"/>
              <a:gd name="connsiteY153" fmla="*/ 3873404 h 4449429"/>
              <a:gd name="connsiteX154" fmla="*/ 2589843 w 18982931"/>
              <a:gd name="connsiteY154" fmla="*/ 3873404 h 4449429"/>
              <a:gd name="connsiteX155" fmla="*/ 17351339 w 18982931"/>
              <a:gd name="connsiteY155" fmla="*/ 3769299 h 4449429"/>
              <a:gd name="connsiteX156" fmla="*/ 17351339 w 18982931"/>
              <a:gd name="connsiteY156" fmla="*/ 3815000 h 4449429"/>
              <a:gd name="connsiteX157" fmla="*/ 17560187 w 18982931"/>
              <a:gd name="connsiteY157" fmla="*/ 3815000 h 4449429"/>
              <a:gd name="connsiteX158" fmla="*/ 17560187 w 18982931"/>
              <a:gd name="connsiteY158" fmla="*/ 3769299 h 4449429"/>
              <a:gd name="connsiteX159" fmla="*/ 17351339 w 18982931"/>
              <a:gd name="connsiteY159" fmla="*/ 3769299 h 4449429"/>
              <a:gd name="connsiteX160" fmla="*/ 16404499 w 18982931"/>
              <a:gd name="connsiteY160" fmla="*/ 3728118 h 4449429"/>
              <a:gd name="connsiteX161" fmla="*/ 16404499 w 18982931"/>
              <a:gd name="connsiteY161" fmla="*/ 3784951 h 4449429"/>
              <a:gd name="connsiteX162" fmla="*/ 16461332 w 18982931"/>
              <a:gd name="connsiteY162" fmla="*/ 3784951 h 4449429"/>
              <a:gd name="connsiteX163" fmla="*/ 16461332 w 18982931"/>
              <a:gd name="connsiteY163" fmla="*/ 3728118 h 4449429"/>
              <a:gd name="connsiteX164" fmla="*/ 16404499 w 18982931"/>
              <a:gd name="connsiteY164" fmla="*/ 3728118 h 4449429"/>
              <a:gd name="connsiteX165" fmla="*/ 16292444 w 18982931"/>
              <a:gd name="connsiteY165" fmla="*/ 3728118 h 4449429"/>
              <a:gd name="connsiteX166" fmla="*/ 16292444 w 18982931"/>
              <a:gd name="connsiteY166" fmla="*/ 3784951 h 4449429"/>
              <a:gd name="connsiteX167" fmla="*/ 16349278 w 18982931"/>
              <a:gd name="connsiteY167" fmla="*/ 3784951 h 4449429"/>
              <a:gd name="connsiteX168" fmla="*/ 16349278 w 18982931"/>
              <a:gd name="connsiteY168" fmla="*/ 3728118 h 4449429"/>
              <a:gd name="connsiteX169" fmla="*/ 16292444 w 18982931"/>
              <a:gd name="connsiteY169" fmla="*/ 3728118 h 4449429"/>
              <a:gd name="connsiteX170" fmla="*/ 16180390 w 18982931"/>
              <a:gd name="connsiteY170" fmla="*/ 3728118 h 4449429"/>
              <a:gd name="connsiteX171" fmla="*/ 16180390 w 18982931"/>
              <a:gd name="connsiteY171" fmla="*/ 3784951 h 4449429"/>
              <a:gd name="connsiteX172" fmla="*/ 16237224 w 18982931"/>
              <a:gd name="connsiteY172" fmla="*/ 3784951 h 4449429"/>
              <a:gd name="connsiteX173" fmla="*/ 16237224 w 18982931"/>
              <a:gd name="connsiteY173" fmla="*/ 3728118 h 4449429"/>
              <a:gd name="connsiteX174" fmla="*/ 16180390 w 18982931"/>
              <a:gd name="connsiteY174" fmla="*/ 3728118 h 4449429"/>
              <a:gd name="connsiteX175" fmla="*/ 2813944 w 18982931"/>
              <a:gd name="connsiteY175" fmla="*/ 3728116 h 4449429"/>
              <a:gd name="connsiteX176" fmla="*/ 2813944 w 18982931"/>
              <a:gd name="connsiteY176" fmla="*/ 3784950 h 4449429"/>
              <a:gd name="connsiteX177" fmla="*/ 2870780 w 18982931"/>
              <a:gd name="connsiteY177" fmla="*/ 3784950 h 4449429"/>
              <a:gd name="connsiteX178" fmla="*/ 2870780 w 18982931"/>
              <a:gd name="connsiteY178" fmla="*/ 3728116 h 4449429"/>
              <a:gd name="connsiteX179" fmla="*/ 2813944 w 18982931"/>
              <a:gd name="connsiteY179" fmla="*/ 3728116 h 4449429"/>
              <a:gd name="connsiteX180" fmla="*/ 2701891 w 18982931"/>
              <a:gd name="connsiteY180" fmla="*/ 3728116 h 4449429"/>
              <a:gd name="connsiteX181" fmla="*/ 2701891 w 18982931"/>
              <a:gd name="connsiteY181" fmla="*/ 3784950 h 4449429"/>
              <a:gd name="connsiteX182" fmla="*/ 2758730 w 18982931"/>
              <a:gd name="connsiteY182" fmla="*/ 3784950 h 4449429"/>
              <a:gd name="connsiteX183" fmla="*/ 2758730 w 18982931"/>
              <a:gd name="connsiteY183" fmla="*/ 3728116 h 4449429"/>
              <a:gd name="connsiteX184" fmla="*/ 2701891 w 18982931"/>
              <a:gd name="connsiteY184" fmla="*/ 3728116 h 4449429"/>
              <a:gd name="connsiteX185" fmla="*/ 2589845 w 18982931"/>
              <a:gd name="connsiteY185" fmla="*/ 3728116 h 4449429"/>
              <a:gd name="connsiteX186" fmla="*/ 2589845 w 18982931"/>
              <a:gd name="connsiteY186" fmla="*/ 3784950 h 4449429"/>
              <a:gd name="connsiteX187" fmla="*/ 2646671 w 18982931"/>
              <a:gd name="connsiteY187" fmla="*/ 3784950 h 4449429"/>
              <a:gd name="connsiteX188" fmla="*/ 2646671 w 18982931"/>
              <a:gd name="connsiteY188" fmla="*/ 3728116 h 4449429"/>
              <a:gd name="connsiteX189" fmla="*/ 2589845 w 18982931"/>
              <a:gd name="connsiteY189" fmla="*/ 3728116 h 4449429"/>
              <a:gd name="connsiteX190" fmla="*/ 17351339 w 18982931"/>
              <a:gd name="connsiteY190" fmla="*/ 3677667 h 4449429"/>
              <a:gd name="connsiteX191" fmla="*/ 17351339 w 18982931"/>
              <a:gd name="connsiteY191" fmla="*/ 3723368 h 4449429"/>
              <a:gd name="connsiteX192" fmla="*/ 17560187 w 18982931"/>
              <a:gd name="connsiteY192" fmla="*/ 3723368 h 4449429"/>
              <a:gd name="connsiteX193" fmla="*/ 17560187 w 18982931"/>
              <a:gd name="connsiteY193" fmla="*/ 3677667 h 4449429"/>
              <a:gd name="connsiteX194" fmla="*/ 17351339 w 18982931"/>
              <a:gd name="connsiteY194" fmla="*/ 3677667 h 4449429"/>
              <a:gd name="connsiteX195" fmla="*/ 12612246 w 18982931"/>
              <a:gd name="connsiteY195" fmla="*/ 3645952 h 4449429"/>
              <a:gd name="connsiteX196" fmla="*/ 12612246 w 18982931"/>
              <a:gd name="connsiteY196" fmla="*/ 3702785 h 4449429"/>
              <a:gd name="connsiteX197" fmla="*/ 12669079 w 18982931"/>
              <a:gd name="connsiteY197" fmla="*/ 3702785 h 4449429"/>
              <a:gd name="connsiteX198" fmla="*/ 12669079 w 18982931"/>
              <a:gd name="connsiteY198" fmla="*/ 3645952 h 4449429"/>
              <a:gd name="connsiteX199" fmla="*/ 12612246 w 18982931"/>
              <a:gd name="connsiteY199" fmla="*/ 3645952 h 4449429"/>
              <a:gd name="connsiteX200" fmla="*/ 12500191 w 18982931"/>
              <a:gd name="connsiteY200" fmla="*/ 3645952 h 4449429"/>
              <a:gd name="connsiteX201" fmla="*/ 12500191 w 18982931"/>
              <a:gd name="connsiteY201" fmla="*/ 3702785 h 4449429"/>
              <a:gd name="connsiteX202" fmla="*/ 12557025 w 18982931"/>
              <a:gd name="connsiteY202" fmla="*/ 3702785 h 4449429"/>
              <a:gd name="connsiteX203" fmla="*/ 12557025 w 18982931"/>
              <a:gd name="connsiteY203" fmla="*/ 3645952 h 4449429"/>
              <a:gd name="connsiteX204" fmla="*/ 12500191 w 18982931"/>
              <a:gd name="connsiteY204" fmla="*/ 3645952 h 4449429"/>
              <a:gd name="connsiteX205" fmla="*/ 12388137 w 18982931"/>
              <a:gd name="connsiteY205" fmla="*/ 3645952 h 4449429"/>
              <a:gd name="connsiteX206" fmla="*/ 12388137 w 18982931"/>
              <a:gd name="connsiteY206" fmla="*/ 3702785 h 4449429"/>
              <a:gd name="connsiteX207" fmla="*/ 12444971 w 18982931"/>
              <a:gd name="connsiteY207" fmla="*/ 3702785 h 4449429"/>
              <a:gd name="connsiteX208" fmla="*/ 12444971 w 18982931"/>
              <a:gd name="connsiteY208" fmla="*/ 3645952 h 4449429"/>
              <a:gd name="connsiteX209" fmla="*/ 12388137 w 18982931"/>
              <a:gd name="connsiteY209" fmla="*/ 3645952 h 4449429"/>
              <a:gd name="connsiteX210" fmla="*/ 17351339 w 18982931"/>
              <a:gd name="connsiteY210" fmla="*/ 3586038 h 4449429"/>
              <a:gd name="connsiteX211" fmla="*/ 17351339 w 18982931"/>
              <a:gd name="connsiteY211" fmla="*/ 3631739 h 4449429"/>
              <a:gd name="connsiteX212" fmla="*/ 17560187 w 18982931"/>
              <a:gd name="connsiteY212" fmla="*/ 3631739 h 4449429"/>
              <a:gd name="connsiteX213" fmla="*/ 17560187 w 18982931"/>
              <a:gd name="connsiteY213" fmla="*/ 3586038 h 4449429"/>
              <a:gd name="connsiteX214" fmla="*/ 17351339 w 18982931"/>
              <a:gd name="connsiteY214" fmla="*/ 3586038 h 4449429"/>
              <a:gd name="connsiteX215" fmla="*/ 16404499 w 18982931"/>
              <a:gd name="connsiteY215" fmla="*/ 3582830 h 4449429"/>
              <a:gd name="connsiteX216" fmla="*/ 16404499 w 18982931"/>
              <a:gd name="connsiteY216" fmla="*/ 3639663 h 4449429"/>
              <a:gd name="connsiteX217" fmla="*/ 16461332 w 18982931"/>
              <a:gd name="connsiteY217" fmla="*/ 3639663 h 4449429"/>
              <a:gd name="connsiteX218" fmla="*/ 16461332 w 18982931"/>
              <a:gd name="connsiteY218" fmla="*/ 3582830 h 4449429"/>
              <a:gd name="connsiteX219" fmla="*/ 16404499 w 18982931"/>
              <a:gd name="connsiteY219" fmla="*/ 3582830 h 4449429"/>
              <a:gd name="connsiteX220" fmla="*/ 16292444 w 18982931"/>
              <a:gd name="connsiteY220" fmla="*/ 3582830 h 4449429"/>
              <a:gd name="connsiteX221" fmla="*/ 16292444 w 18982931"/>
              <a:gd name="connsiteY221" fmla="*/ 3639663 h 4449429"/>
              <a:gd name="connsiteX222" fmla="*/ 16349278 w 18982931"/>
              <a:gd name="connsiteY222" fmla="*/ 3639663 h 4449429"/>
              <a:gd name="connsiteX223" fmla="*/ 16349278 w 18982931"/>
              <a:gd name="connsiteY223" fmla="*/ 3582830 h 4449429"/>
              <a:gd name="connsiteX224" fmla="*/ 16292444 w 18982931"/>
              <a:gd name="connsiteY224" fmla="*/ 3582830 h 4449429"/>
              <a:gd name="connsiteX225" fmla="*/ 16180390 w 18982931"/>
              <a:gd name="connsiteY225" fmla="*/ 3582830 h 4449429"/>
              <a:gd name="connsiteX226" fmla="*/ 16180390 w 18982931"/>
              <a:gd name="connsiteY226" fmla="*/ 3639663 h 4449429"/>
              <a:gd name="connsiteX227" fmla="*/ 16237224 w 18982931"/>
              <a:gd name="connsiteY227" fmla="*/ 3639663 h 4449429"/>
              <a:gd name="connsiteX228" fmla="*/ 16237224 w 18982931"/>
              <a:gd name="connsiteY228" fmla="*/ 3582830 h 4449429"/>
              <a:gd name="connsiteX229" fmla="*/ 16180390 w 18982931"/>
              <a:gd name="connsiteY229" fmla="*/ 3582830 h 4449429"/>
              <a:gd name="connsiteX230" fmla="*/ 2813944 w 18982931"/>
              <a:gd name="connsiteY230" fmla="*/ 3582828 h 4449429"/>
              <a:gd name="connsiteX231" fmla="*/ 2813944 w 18982931"/>
              <a:gd name="connsiteY231" fmla="*/ 3639662 h 4449429"/>
              <a:gd name="connsiteX232" fmla="*/ 2870780 w 18982931"/>
              <a:gd name="connsiteY232" fmla="*/ 3639662 h 4449429"/>
              <a:gd name="connsiteX233" fmla="*/ 2870780 w 18982931"/>
              <a:gd name="connsiteY233" fmla="*/ 3582828 h 4449429"/>
              <a:gd name="connsiteX234" fmla="*/ 2813944 w 18982931"/>
              <a:gd name="connsiteY234" fmla="*/ 3582828 h 4449429"/>
              <a:gd name="connsiteX235" fmla="*/ 2701891 w 18982931"/>
              <a:gd name="connsiteY235" fmla="*/ 3582828 h 4449429"/>
              <a:gd name="connsiteX236" fmla="*/ 2701891 w 18982931"/>
              <a:gd name="connsiteY236" fmla="*/ 3639662 h 4449429"/>
              <a:gd name="connsiteX237" fmla="*/ 2758730 w 18982931"/>
              <a:gd name="connsiteY237" fmla="*/ 3639662 h 4449429"/>
              <a:gd name="connsiteX238" fmla="*/ 2758730 w 18982931"/>
              <a:gd name="connsiteY238" fmla="*/ 3582828 h 4449429"/>
              <a:gd name="connsiteX239" fmla="*/ 2701891 w 18982931"/>
              <a:gd name="connsiteY239" fmla="*/ 3582828 h 4449429"/>
              <a:gd name="connsiteX240" fmla="*/ 2589845 w 18982931"/>
              <a:gd name="connsiteY240" fmla="*/ 3582828 h 4449429"/>
              <a:gd name="connsiteX241" fmla="*/ 2589845 w 18982931"/>
              <a:gd name="connsiteY241" fmla="*/ 3639662 h 4449429"/>
              <a:gd name="connsiteX242" fmla="*/ 2646671 w 18982931"/>
              <a:gd name="connsiteY242" fmla="*/ 3639662 h 4449429"/>
              <a:gd name="connsiteX243" fmla="*/ 2646671 w 18982931"/>
              <a:gd name="connsiteY243" fmla="*/ 3582828 h 4449429"/>
              <a:gd name="connsiteX244" fmla="*/ 2589845 w 18982931"/>
              <a:gd name="connsiteY244" fmla="*/ 3582828 h 4449429"/>
              <a:gd name="connsiteX245" fmla="*/ 12612246 w 18982931"/>
              <a:gd name="connsiteY245" fmla="*/ 3500664 h 4449429"/>
              <a:gd name="connsiteX246" fmla="*/ 12612246 w 18982931"/>
              <a:gd name="connsiteY246" fmla="*/ 3557497 h 4449429"/>
              <a:gd name="connsiteX247" fmla="*/ 12669079 w 18982931"/>
              <a:gd name="connsiteY247" fmla="*/ 3557497 h 4449429"/>
              <a:gd name="connsiteX248" fmla="*/ 12669079 w 18982931"/>
              <a:gd name="connsiteY248" fmla="*/ 3500664 h 4449429"/>
              <a:gd name="connsiteX249" fmla="*/ 12612246 w 18982931"/>
              <a:gd name="connsiteY249" fmla="*/ 3500664 h 4449429"/>
              <a:gd name="connsiteX250" fmla="*/ 12500191 w 18982931"/>
              <a:gd name="connsiteY250" fmla="*/ 3500664 h 4449429"/>
              <a:gd name="connsiteX251" fmla="*/ 12500191 w 18982931"/>
              <a:gd name="connsiteY251" fmla="*/ 3557497 h 4449429"/>
              <a:gd name="connsiteX252" fmla="*/ 12557025 w 18982931"/>
              <a:gd name="connsiteY252" fmla="*/ 3557497 h 4449429"/>
              <a:gd name="connsiteX253" fmla="*/ 12557025 w 18982931"/>
              <a:gd name="connsiteY253" fmla="*/ 3500664 h 4449429"/>
              <a:gd name="connsiteX254" fmla="*/ 12500191 w 18982931"/>
              <a:gd name="connsiteY254" fmla="*/ 3500664 h 4449429"/>
              <a:gd name="connsiteX255" fmla="*/ 12388137 w 18982931"/>
              <a:gd name="connsiteY255" fmla="*/ 3500664 h 4449429"/>
              <a:gd name="connsiteX256" fmla="*/ 12388137 w 18982931"/>
              <a:gd name="connsiteY256" fmla="*/ 3557497 h 4449429"/>
              <a:gd name="connsiteX257" fmla="*/ 12444971 w 18982931"/>
              <a:gd name="connsiteY257" fmla="*/ 3557497 h 4449429"/>
              <a:gd name="connsiteX258" fmla="*/ 12444971 w 18982931"/>
              <a:gd name="connsiteY258" fmla="*/ 3500664 h 4449429"/>
              <a:gd name="connsiteX259" fmla="*/ 12388137 w 18982931"/>
              <a:gd name="connsiteY259" fmla="*/ 3500664 h 4449429"/>
              <a:gd name="connsiteX260" fmla="*/ 17351339 w 18982931"/>
              <a:gd name="connsiteY260" fmla="*/ 3492933 h 4449429"/>
              <a:gd name="connsiteX261" fmla="*/ 17351339 w 18982931"/>
              <a:gd name="connsiteY261" fmla="*/ 3538633 h 4449429"/>
              <a:gd name="connsiteX262" fmla="*/ 17560187 w 18982931"/>
              <a:gd name="connsiteY262" fmla="*/ 3538633 h 4449429"/>
              <a:gd name="connsiteX263" fmla="*/ 17560187 w 18982931"/>
              <a:gd name="connsiteY263" fmla="*/ 3492933 h 4449429"/>
              <a:gd name="connsiteX264" fmla="*/ 17351339 w 18982931"/>
              <a:gd name="connsiteY264" fmla="*/ 3492933 h 4449429"/>
              <a:gd name="connsiteX265" fmla="*/ 17351339 w 18982931"/>
              <a:gd name="connsiteY265" fmla="*/ 3401301 h 4449429"/>
              <a:gd name="connsiteX266" fmla="*/ 17351339 w 18982931"/>
              <a:gd name="connsiteY266" fmla="*/ 3447001 h 4449429"/>
              <a:gd name="connsiteX267" fmla="*/ 17560187 w 18982931"/>
              <a:gd name="connsiteY267" fmla="*/ 3447001 h 4449429"/>
              <a:gd name="connsiteX268" fmla="*/ 17560187 w 18982931"/>
              <a:gd name="connsiteY268" fmla="*/ 3401301 h 4449429"/>
              <a:gd name="connsiteX269" fmla="*/ 17351339 w 18982931"/>
              <a:gd name="connsiteY269" fmla="*/ 3401301 h 4449429"/>
              <a:gd name="connsiteX270" fmla="*/ 1596781 w 18982931"/>
              <a:gd name="connsiteY270" fmla="*/ 3357078 h 4449429"/>
              <a:gd name="connsiteX271" fmla="*/ 1596781 w 18982931"/>
              <a:gd name="connsiteY271" fmla="*/ 3402779 h 4449429"/>
              <a:gd name="connsiteX272" fmla="*/ 1805629 w 18982931"/>
              <a:gd name="connsiteY272" fmla="*/ 3402779 h 4449429"/>
              <a:gd name="connsiteX273" fmla="*/ 1805629 w 18982931"/>
              <a:gd name="connsiteY273" fmla="*/ 3357078 h 4449429"/>
              <a:gd name="connsiteX274" fmla="*/ 1596781 w 18982931"/>
              <a:gd name="connsiteY274" fmla="*/ 3357078 h 4449429"/>
              <a:gd name="connsiteX275" fmla="*/ 12612246 w 18982931"/>
              <a:gd name="connsiteY275" fmla="*/ 3355375 h 4449429"/>
              <a:gd name="connsiteX276" fmla="*/ 12612246 w 18982931"/>
              <a:gd name="connsiteY276" fmla="*/ 3412209 h 4449429"/>
              <a:gd name="connsiteX277" fmla="*/ 12669079 w 18982931"/>
              <a:gd name="connsiteY277" fmla="*/ 3412209 h 4449429"/>
              <a:gd name="connsiteX278" fmla="*/ 12669079 w 18982931"/>
              <a:gd name="connsiteY278" fmla="*/ 3355375 h 4449429"/>
              <a:gd name="connsiteX279" fmla="*/ 12612246 w 18982931"/>
              <a:gd name="connsiteY279" fmla="*/ 3355375 h 4449429"/>
              <a:gd name="connsiteX280" fmla="*/ 12500191 w 18982931"/>
              <a:gd name="connsiteY280" fmla="*/ 3355375 h 4449429"/>
              <a:gd name="connsiteX281" fmla="*/ 12500191 w 18982931"/>
              <a:gd name="connsiteY281" fmla="*/ 3412209 h 4449429"/>
              <a:gd name="connsiteX282" fmla="*/ 12557025 w 18982931"/>
              <a:gd name="connsiteY282" fmla="*/ 3412209 h 4449429"/>
              <a:gd name="connsiteX283" fmla="*/ 12557025 w 18982931"/>
              <a:gd name="connsiteY283" fmla="*/ 3355375 h 4449429"/>
              <a:gd name="connsiteX284" fmla="*/ 12500191 w 18982931"/>
              <a:gd name="connsiteY284" fmla="*/ 3355375 h 4449429"/>
              <a:gd name="connsiteX285" fmla="*/ 12388137 w 18982931"/>
              <a:gd name="connsiteY285" fmla="*/ 3355375 h 4449429"/>
              <a:gd name="connsiteX286" fmla="*/ 12388137 w 18982931"/>
              <a:gd name="connsiteY286" fmla="*/ 3412209 h 4449429"/>
              <a:gd name="connsiteX287" fmla="*/ 12444971 w 18982931"/>
              <a:gd name="connsiteY287" fmla="*/ 3412209 h 4449429"/>
              <a:gd name="connsiteX288" fmla="*/ 12444971 w 18982931"/>
              <a:gd name="connsiteY288" fmla="*/ 3355375 h 4449429"/>
              <a:gd name="connsiteX289" fmla="*/ 12388137 w 18982931"/>
              <a:gd name="connsiteY289" fmla="*/ 3355375 h 4449429"/>
              <a:gd name="connsiteX290" fmla="*/ 17351339 w 18982931"/>
              <a:gd name="connsiteY290" fmla="*/ 3309670 h 4449429"/>
              <a:gd name="connsiteX291" fmla="*/ 17351339 w 18982931"/>
              <a:gd name="connsiteY291" fmla="*/ 3355371 h 4449429"/>
              <a:gd name="connsiteX292" fmla="*/ 17560187 w 18982931"/>
              <a:gd name="connsiteY292" fmla="*/ 3355371 h 4449429"/>
              <a:gd name="connsiteX293" fmla="*/ 17560187 w 18982931"/>
              <a:gd name="connsiteY293" fmla="*/ 3309670 h 4449429"/>
              <a:gd name="connsiteX294" fmla="*/ 17351339 w 18982931"/>
              <a:gd name="connsiteY294" fmla="*/ 3309670 h 4449429"/>
              <a:gd name="connsiteX295" fmla="*/ 1596781 w 18982931"/>
              <a:gd name="connsiteY295" fmla="*/ 3265446 h 4449429"/>
              <a:gd name="connsiteX296" fmla="*/ 1596781 w 18982931"/>
              <a:gd name="connsiteY296" fmla="*/ 3311147 h 4449429"/>
              <a:gd name="connsiteX297" fmla="*/ 1805629 w 18982931"/>
              <a:gd name="connsiteY297" fmla="*/ 3311147 h 4449429"/>
              <a:gd name="connsiteX298" fmla="*/ 1805629 w 18982931"/>
              <a:gd name="connsiteY298" fmla="*/ 3265446 h 4449429"/>
              <a:gd name="connsiteX299" fmla="*/ 1596781 w 18982931"/>
              <a:gd name="connsiteY299" fmla="*/ 3265446 h 4449429"/>
              <a:gd name="connsiteX300" fmla="*/ 17351339 w 18982931"/>
              <a:gd name="connsiteY300" fmla="*/ 3218041 h 4449429"/>
              <a:gd name="connsiteX301" fmla="*/ 17351339 w 18982931"/>
              <a:gd name="connsiteY301" fmla="*/ 3263742 h 4449429"/>
              <a:gd name="connsiteX302" fmla="*/ 17560187 w 18982931"/>
              <a:gd name="connsiteY302" fmla="*/ 3263742 h 4449429"/>
              <a:gd name="connsiteX303" fmla="*/ 17560187 w 18982931"/>
              <a:gd name="connsiteY303" fmla="*/ 3218041 h 4449429"/>
              <a:gd name="connsiteX304" fmla="*/ 17351339 w 18982931"/>
              <a:gd name="connsiteY304" fmla="*/ 3218041 h 4449429"/>
              <a:gd name="connsiteX305" fmla="*/ 12612246 w 18982931"/>
              <a:gd name="connsiteY305" fmla="*/ 3210087 h 4449429"/>
              <a:gd name="connsiteX306" fmla="*/ 12612246 w 18982931"/>
              <a:gd name="connsiteY306" fmla="*/ 3266921 h 4449429"/>
              <a:gd name="connsiteX307" fmla="*/ 12669079 w 18982931"/>
              <a:gd name="connsiteY307" fmla="*/ 3266921 h 4449429"/>
              <a:gd name="connsiteX308" fmla="*/ 12669079 w 18982931"/>
              <a:gd name="connsiteY308" fmla="*/ 3210087 h 4449429"/>
              <a:gd name="connsiteX309" fmla="*/ 12612246 w 18982931"/>
              <a:gd name="connsiteY309" fmla="*/ 3210087 h 4449429"/>
              <a:gd name="connsiteX310" fmla="*/ 12500191 w 18982931"/>
              <a:gd name="connsiteY310" fmla="*/ 3210087 h 4449429"/>
              <a:gd name="connsiteX311" fmla="*/ 12500191 w 18982931"/>
              <a:gd name="connsiteY311" fmla="*/ 3266921 h 4449429"/>
              <a:gd name="connsiteX312" fmla="*/ 12557025 w 18982931"/>
              <a:gd name="connsiteY312" fmla="*/ 3266921 h 4449429"/>
              <a:gd name="connsiteX313" fmla="*/ 12557025 w 18982931"/>
              <a:gd name="connsiteY313" fmla="*/ 3210087 h 4449429"/>
              <a:gd name="connsiteX314" fmla="*/ 12500191 w 18982931"/>
              <a:gd name="connsiteY314" fmla="*/ 3210087 h 4449429"/>
              <a:gd name="connsiteX315" fmla="*/ 12388137 w 18982931"/>
              <a:gd name="connsiteY315" fmla="*/ 3210087 h 4449429"/>
              <a:gd name="connsiteX316" fmla="*/ 12388137 w 18982931"/>
              <a:gd name="connsiteY316" fmla="*/ 3266921 h 4449429"/>
              <a:gd name="connsiteX317" fmla="*/ 12444971 w 18982931"/>
              <a:gd name="connsiteY317" fmla="*/ 3266921 h 4449429"/>
              <a:gd name="connsiteX318" fmla="*/ 12444971 w 18982931"/>
              <a:gd name="connsiteY318" fmla="*/ 3210087 h 4449429"/>
              <a:gd name="connsiteX319" fmla="*/ 12388137 w 18982931"/>
              <a:gd name="connsiteY319" fmla="*/ 3210087 h 4449429"/>
              <a:gd name="connsiteX320" fmla="*/ 1596781 w 18982931"/>
              <a:gd name="connsiteY320" fmla="*/ 3173817 h 4449429"/>
              <a:gd name="connsiteX321" fmla="*/ 1596781 w 18982931"/>
              <a:gd name="connsiteY321" fmla="*/ 3219518 h 4449429"/>
              <a:gd name="connsiteX322" fmla="*/ 1805629 w 18982931"/>
              <a:gd name="connsiteY322" fmla="*/ 3219518 h 4449429"/>
              <a:gd name="connsiteX323" fmla="*/ 1805629 w 18982931"/>
              <a:gd name="connsiteY323" fmla="*/ 3173817 h 4449429"/>
              <a:gd name="connsiteX324" fmla="*/ 1596781 w 18982931"/>
              <a:gd name="connsiteY324" fmla="*/ 3173817 h 4449429"/>
              <a:gd name="connsiteX325" fmla="*/ 17351339 w 18982931"/>
              <a:gd name="connsiteY325" fmla="*/ 3126412 h 4449429"/>
              <a:gd name="connsiteX326" fmla="*/ 17351339 w 18982931"/>
              <a:gd name="connsiteY326" fmla="*/ 3172113 h 4449429"/>
              <a:gd name="connsiteX327" fmla="*/ 17560187 w 18982931"/>
              <a:gd name="connsiteY327" fmla="*/ 3172113 h 4449429"/>
              <a:gd name="connsiteX328" fmla="*/ 17560187 w 18982931"/>
              <a:gd name="connsiteY328" fmla="*/ 3126412 h 4449429"/>
              <a:gd name="connsiteX329" fmla="*/ 17351339 w 18982931"/>
              <a:gd name="connsiteY329" fmla="*/ 3126412 h 4449429"/>
              <a:gd name="connsiteX330" fmla="*/ 1596781 w 18982931"/>
              <a:gd name="connsiteY330" fmla="*/ 3080712 h 4449429"/>
              <a:gd name="connsiteX331" fmla="*/ 1596781 w 18982931"/>
              <a:gd name="connsiteY331" fmla="*/ 3126412 h 4449429"/>
              <a:gd name="connsiteX332" fmla="*/ 1805629 w 18982931"/>
              <a:gd name="connsiteY332" fmla="*/ 3126412 h 4449429"/>
              <a:gd name="connsiteX333" fmla="*/ 1805629 w 18982931"/>
              <a:gd name="connsiteY333" fmla="*/ 3080712 h 4449429"/>
              <a:gd name="connsiteX334" fmla="*/ 1596781 w 18982931"/>
              <a:gd name="connsiteY334" fmla="*/ 3080712 h 4449429"/>
              <a:gd name="connsiteX335" fmla="*/ 12612246 w 18982931"/>
              <a:gd name="connsiteY335" fmla="*/ 3064799 h 4449429"/>
              <a:gd name="connsiteX336" fmla="*/ 12612246 w 18982931"/>
              <a:gd name="connsiteY336" fmla="*/ 3121633 h 4449429"/>
              <a:gd name="connsiteX337" fmla="*/ 12669079 w 18982931"/>
              <a:gd name="connsiteY337" fmla="*/ 3121633 h 4449429"/>
              <a:gd name="connsiteX338" fmla="*/ 12669079 w 18982931"/>
              <a:gd name="connsiteY338" fmla="*/ 3064799 h 4449429"/>
              <a:gd name="connsiteX339" fmla="*/ 12612246 w 18982931"/>
              <a:gd name="connsiteY339" fmla="*/ 3064799 h 4449429"/>
              <a:gd name="connsiteX340" fmla="*/ 12500191 w 18982931"/>
              <a:gd name="connsiteY340" fmla="*/ 3064799 h 4449429"/>
              <a:gd name="connsiteX341" fmla="*/ 12500191 w 18982931"/>
              <a:gd name="connsiteY341" fmla="*/ 3121633 h 4449429"/>
              <a:gd name="connsiteX342" fmla="*/ 12557025 w 18982931"/>
              <a:gd name="connsiteY342" fmla="*/ 3121633 h 4449429"/>
              <a:gd name="connsiteX343" fmla="*/ 12557025 w 18982931"/>
              <a:gd name="connsiteY343" fmla="*/ 3064799 h 4449429"/>
              <a:gd name="connsiteX344" fmla="*/ 12500191 w 18982931"/>
              <a:gd name="connsiteY344" fmla="*/ 3064799 h 4449429"/>
              <a:gd name="connsiteX345" fmla="*/ 12388137 w 18982931"/>
              <a:gd name="connsiteY345" fmla="*/ 3064799 h 4449429"/>
              <a:gd name="connsiteX346" fmla="*/ 12388137 w 18982931"/>
              <a:gd name="connsiteY346" fmla="*/ 3121633 h 4449429"/>
              <a:gd name="connsiteX347" fmla="*/ 12444971 w 18982931"/>
              <a:gd name="connsiteY347" fmla="*/ 3121633 h 4449429"/>
              <a:gd name="connsiteX348" fmla="*/ 12444971 w 18982931"/>
              <a:gd name="connsiteY348" fmla="*/ 3064799 h 4449429"/>
              <a:gd name="connsiteX349" fmla="*/ 12388137 w 18982931"/>
              <a:gd name="connsiteY349" fmla="*/ 3064799 h 4449429"/>
              <a:gd name="connsiteX350" fmla="*/ 17351339 w 18982931"/>
              <a:gd name="connsiteY350" fmla="*/ 3034782 h 4449429"/>
              <a:gd name="connsiteX351" fmla="*/ 17351339 w 18982931"/>
              <a:gd name="connsiteY351" fmla="*/ 3080482 h 4449429"/>
              <a:gd name="connsiteX352" fmla="*/ 17560187 w 18982931"/>
              <a:gd name="connsiteY352" fmla="*/ 3080482 h 4449429"/>
              <a:gd name="connsiteX353" fmla="*/ 17560187 w 18982931"/>
              <a:gd name="connsiteY353" fmla="*/ 3034782 h 4449429"/>
              <a:gd name="connsiteX354" fmla="*/ 17351339 w 18982931"/>
              <a:gd name="connsiteY354" fmla="*/ 3034782 h 4449429"/>
              <a:gd name="connsiteX355" fmla="*/ 1596781 w 18982931"/>
              <a:gd name="connsiteY355" fmla="*/ 2989080 h 4449429"/>
              <a:gd name="connsiteX356" fmla="*/ 1596781 w 18982931"/>
              <a:gd name="connsiteY356" fmla="*/ 3034780 h 4449429"/>
              <a:gd name="connsiteX357" fmla="*/ 1805629 w 18982931"/>
              <a:gd name="connsiteY357" fmla="*/ 3034780 h 4449429"/>
              <a:gd name="connsiteX358" fmla="*/ 1805629 w 18982931"/>
              <a:gd name="connsiteY358" fmla="*/ 2989080 h 4449429"/>
              <a:gd name="connsiteX359" fmla="*/ 1596781 w 18982931"/>
              <a:gd name="connsiteY359" fmla="*/ 2989080 h 4449429"/>
              <a:gd name="connsiteX360" fmla="*/ 17351339 w 18982931"/>
              <a:gd name="connsiteY360" fmla="*/ 2943153 h 4449429"/>
              <a:gd name="connsiteX361" fmla="*/ 17351339 w 18982931"/>
              <a:gd name="connsiteY361" fmla="*/ 2988853 h 4449429"/>
              <a:gd name="connsiteX362" fmla="*/ 17560187 w 18982931"/>
              <a:gd name="connsiteY362" fmla="*/ 2988853 h 4449429"/>
              <a:gd name="connsiteX363" fmla="*/ 17560187 w 18982931"/>
              <a:gd name="connsiteY363" fmla="*/ 2943153 h 4449429"/>
              <a:gd name="connsiteX364" fmla="*/ 17351339 w 18982931"/>
              <a:gd name="connsiteY364" fmla="*/ 2943153 h 4449429"/>
              <a:gd name="connsiteX365" fmla="*/ 12612246 w 18982931"/>
              <a:gd name="connsiteY365" fmla="*/ 2919511 h 4449429"/>
              <a:gd name="connsiteX366" fmla="*/ 12612246 w 18982931"/>
              <a:gd name="connsiteY366" fmla="*/ 2976345 h 4449429"/>
              <a:gd name="connsiteX367" fmla="*/ 12669079 w 18982931"/>
              <a:gd name="connsiteY367" fmla="*/ 2976345 h 4449429"/>
              <a:gd name="connsiteX368" fmla="*/ 12669079 w 18982931"/>
              <a:gd name="connsiteY368" fmla="*/ 2919511 h 4449429"/>
              <a:gd name="connsiteX369" fmla="*/ 12612246 w 18982931"/>
              <a:gd name="connsiteY369" fmla="*/ 2919511 h 4449429"/>
              <a:gd name="connsiteX370" fmla="*/ 12500191 w 18982931"/>
              <a:gd name="connsiteY370" fmla="*/ 2919511 h 4449429"/>
              <a:gd name="connsiteX371" fmla="*/ 12500191 w 18982931"/>
              <a:gd name="connsiteY371" fmla="*/ 2976345 h 4449429"/>
              <a:gd name="connsiteX372" fmla="*/ 12557025 w 18982931"/>
              <a:gd name="connsiteY372" fmla="*/ 2976345 h 4449429"/>
              <a:gd name="connsiteX373" fmla="*/ 12557025 w 18982931"/>
              <a:gd name="connsiteY373" fmla="*/ 2919511 h 4449429"/>
              <a:gd name="connsiteX374" fmla="*/ 12500191 w 18982931"/>
              <a:gd name="connsiteY374" fmla="*/ 2919511 h 4449429"/>
              <a:gd name="connsiteX375" fmla="*/ 12388137 w 18982931"/>
              <a:gd name="connsiteY375" fmla="*/ 2919511 h 4449429"/>
              <a:gd name="connsiteX376" fmla="*/ 12388137 w 18982931"/>
              <a:gd name="connsiteY376" fmla="*/ 2976345 h 4449429"/>
              <a:gd name="connsiteX377" fmla="*/ 12444971 w 18982931"/>
              <a:gd name="connsiteY377" fmla="*/ 2976345 h 4449429"/>
              <a:gd name="connsiteX378" fmla="*/ 12444971 w 18982931"/>
              <a:gd name="connsiteY378" fmla="*/ 2919511 h 4449429"/>
              <a:gd name="connsiteX379" fmla="*/ 12388137 w 18982931"/>
              <a:gd name="connsiteY379" fmla="*/ 2919511 h 4449429"/>
              <a:gd name="connsiteX380" fmla="*/ 1596781 w 18982931"/>
              <a:gd name="connsiteY380" fmla="*/ 2897450 h 4449429"/>
              <a:gd name="connsiteX381" fmla="*/ 1596781 w 18982931"/>
              <a:gd name="connsiteY381" fmla="*/ 2943150 h 4449429"/>
              <a:gd name="connsiteX382" fmla="*/ 1805629 w 18982931"/>
              <a:gd name="connsiteY382" fmla="*/ 2943150 h 4449429"/>
              <a:gd name="connsiteX383" fmla="*/ 1805629 w 18982931"/>
              <a:gd name="connsiteY383" fmla="*/ 2897450 h 4449429"/>
              <a:gd name="connsiteX384" fmla="*/ 1596781 w 18982931"/>
              <a:gd name="connsiteY384" fmla="*/ 2897450 h 4449429"/>
              <a:gd name="connsiteX385" fmla="*/ 17351339 w 18982931"/>
              <a:gd name="connsiteY385" fmla="*/ 2851522 h 4449429"/>
              <a:gd name="connsiteX386" fmla="*/ 17351339 w 18982931"/>
              <a:gd name="connsiteY386" fmla="*/ 2897223 h 4449429"/>
              <a:gd name="connsiteX387" fmla="*/ 17560187 w 18982931"/>
              <a:gd name="connsiteY387" fmla="*/ 2897223 h 4449429"/>
              <a:gd name="connsiteX388" fmla="*/ 17560187 w 18982931"/>
              <a:gd name="connsiteY388" fmla="*/ 2851522 h 4449429"/>
              <a:gd name="connsiteX389" fmla="*/ 17351339 w 18982931"/>
              <a:gd name="connsiteY389" fmla="*/ 2851522 h 4449429"/>
              <a:gd name="connsiteX390" fmla="*/ 1596781 w 18982931"/>
              <a:gd name="connsiteY390" fmla="*/ 2805821 h 4449429"/>
              <a:gd name="connsiteX391" fmla="*/ 1596781 w 18982931"/>
              <a:gd name="connsiteY391" fmla="*/ 2851521 h 4449429"/>
              <a:gd name="connsiteX392" fmla="*/ 1805629 w 18982931"/>
              <a:gd name="connsiteY392" fmla="*/ 2851521 h 4449429"/>
              <a:gd name="connsiteX393" fmla="*/ 1805629 w 18982931"/>
              <a:gd name="connsiteY393" fmla="*/ 2805821 h 4449429"/>
              <a:gd name="connsiteX394" fmla="*/ 1596781 w 18982931"/>
              <a:gd name="connsiteY394" fmla="*/ 2805821 h 4449429"/>
              <a:gd name="connsiteX395" fmla="*/ 1596781 w 18982931"/>
              <a:gd name="connsiteY395" fmla="*/ 2714192 h 4449429"/>
              <a:gd name="connsiteX396" fmla="*/ 1596781 w 18982931"/>
              <a:gd name="connsiteY396" fmla="*/ 2759892 h 4449429"/>
              <a:gd name="connsiteX397" fmla="*/ 1805629 w 18982931"/>
              <a:gd name="connsiteY397" fmla="*/ 2759892 h 4449429"/>
              <a:gd name="connsiteX398" fmla="*/ 1805629 w 18982931"/>
              <a:gd name="connsiteY398" fmla="*/ 2714192 h 4449429"/>
              <a:gd name="connsiteX399" fmla="*/ 1596781 w 18982931"/>
              <a:gd name="connsiteY399" fmla="*/ 2714192 h 4449429"/>
              <a:gd name="connsiteX400" fmla="*/ 4422120 w 18982931"/>
              <a:gd name="connsiteY400" fmla="*/ 2688604 h 4449429"/>
              <a:gd name="connsiteX401" fmla="*/ 4422120 w 18982931"/>
              <a:gd name="connsiteY401" fmla="*/ 2851522 h 4449429"/>
              <a:gd name="connsiteX402" fmla="*/ 4459897 w 18982931"/>
              <a:gd name="connsiteY402" fmla="*/ 2851522 h 4449429"/>
              <a:gd name="connsiteX403" fmla="*/ 4459897 w 18982931"/>
              <a:gd name="connsiteY403" fmla="*/ 2688604 h 4449429"/>
              <a:gd name="connsiteX404" fmla="*/ 4422120 w 18982931"/>
              <a:gd name="connsiteY404" fmla="*/ 2688604 h 4449429"/>
              <a:gd name="connsiteX405" fmla="*/ 4346370 w 18982931"/>
              <a:gd name="connsiteY405" fmla="*/ 2688604 h 4449429"/>
              <a:gd name="connsiteX406" fmla="*/ 4346370 w 18982931"/>
              <a:gd name="connsiteY406" fmla="*/ 2851522 h 4449429"/>
              <a:gd name="connsiteX407" fmla="*/ 4384149 w 18982931"/>
              <a:gd name="connsiteY407" fmla="*/ 2851522 h 4449429"/>
              <a:gd name="connsiteX408" fmla="*/ 4384149 w 18982931"/>
              <a:gd name="connsiteY408" fmla="*/ 2688604 h 4449429"/>
              <a:gd name="connsiteX409" fmla="*/ 4346370 w 18982931"/>
              <a:gd name="connsiteY409" fmla="*/ 2688604 h 4449429"/>
              <a:gd name="connsiteX410" fmla="*/ 4270624 w 18982931"/>
              <a:gd name="connsiteY410" fmla="*/ 2688604 h 4449429"/>
              <a:gd name="connsiteX411" fmla="*/ 4270624 w 18982931"/>
              <a:gd name="connsiteY411" fmla="*/ 2851522 h 4449429"/>
              <a:gd name="connsiteX412" fmla="*/ 4308407 w 18982931"/>
              <a:gd name="connsiteY412" fmla="*/ 2851522 h 4449429"/>
              <a:gd name="connsiteX413" fmla="*/ 4308407 w 18982931"/>
              <a:gd name="connsiteY413" fmla="*/ 2688604 h 4449429"/>
              <a:gd name="connsiteX414" fmla="*/ 4270624 w 18982931"/>
              <a:gd name="connsiteY414" fmla="*/ 2688604 h 4449429"/>
              <a:gd name="connsiteX415" fmla="*/ 4194881 w 18982931"/>
              <a:gd name="connsiteY415" fmla="*/ 2688604 h 4449429"/>
              <a:gd name="connsiteX416" fmla="*/ 4194881 w 18982931"/>
              <a:gd name="connsiteY416" fmla="*/ 2851522 h 4449429"/>
              <a:gd name="connsiteX417" fmla="*/ 4232658 w 18982931"/>
              <a:gd name="connsiteY417" fmla="*/ 2851522 h 4449429"/>
              <a:gd name="connsiteX418" fmla="*/ 4232658 w 18982931"/>
              <a:gd name="connsiteY418" fmla="*/ 2688604 h 4449429"/>
              <a:gd name="connsiteX419" fmla="*/ 4194881 w 18982931"/>
              <a:gd name="connsiteY419" fmla="*/ 2688604 h 4449429"/>
              <a:gd name="connsiteX420" fmla="*/ 4119132 w 18982931"/>
              <a:gd name="connsiteY420" fmla="*/ 2688604 h 4449429"/>
              <a:gd name="connsiteX421" fmla="*/ 4119132 w 18982931"/>
              <a:gd name="connsiteY421" fmla="*/ 2851522 h 4449429"/>
              <a:gd name="connsiteX422" fmla="*/ 4156909 w 18982931"/>
              <a:gd name="connsiteY422" fmla="*/ 2851522 h 4449429"/>
              <a:gd name="connsiteX423" fmla="*/ 4156909 w 18982931"/>
              <a:gd name="connsiteY423" fmla="*/ 2688604 h 4449429"/>
              <a:gd name="connsiteX424" fmla="*/ 4119132 w 18982931"/>
              <a:gd name="connsiteY424" fmla="*/ 2688604 h 4449429"/>
              <a:gd name="connsiteX425" fmla="*/ 4043383 w 18982931"/>
              <a:gd name="connsiteY425" fmla="*/ 2688604 h 4449429"/>
              <a:gd name="connsiteX426" fmla="*/ 4043383 w 18982931"/>
              <a:gd name="connsiteY426" fmla="*/ 2851522 h 4449429"/>
              <a:gd name="connsiteX427" fmla="*/ 4081160 w 18982931"/>
              <a:gd name="connsiteY427" fmla="*/ 2851522 h 4449429"/>
              <a:gd name="connsiteX428" fmla="*/ 4081160 w 18982931"/>
              <a:gd name="connsiteY428" fmla="*/ 2688604 h 4449429"/>
              <a:gd name="connsiteX429" fmla="*/ 4043383 w 18982931"/>
              <a:gd name="connsiteY429" fmla="*/ 2688604 h 4449429"/>
              <a:gd name="connsiteX430" fmla="*/ 3967636 w 18982931"/>
              <a:gd name="connsiteY430" fmla="*/ 2688604 h 4449429"/>
              <a:gd name="connsiteX431" fmla="*/ 3967636 w 18982931"/>
              <a:gd name="connsiteY431" fmla="*/ 2851522 h 4449429"/>
              <a:gd name="connsiteX432" fmla="*/ 4005415 w 18982931"/>
              <a:gd name="connsiteY432" fmla="*/ 2851522 h 4449429"/>
              <a:gd name="connsiteX433" fmla="*/ 4005415 w 18982931"/>
              <a:gd name="connsiteY433" fmla="*/ 2688604 h 4449429"/>
              <a:gd name="connsiteX434" fmla="*/ 3967636 w 18982931"/>
              <a:gd name="connsiteY434" fmla="*/ 2688604 h 4449429"/>
              <a:gd name="connsiteX435" fmla="*/ 3891895 w 18982931"/>
              <a:gd name="connsiteY435" fmla="*/ 2688604 h 4449429"/>
              <a:gd name="connsiteX436" fmla="*/ 3891895 w 18982931"/>
              <a:gd name="connsiteY436" fmla="*/ 2851522 h 4449429"/>
              <a:gd name="connsiteX437" fmla="*/ 3929672 w 18982931"/>
              <a:gd name="connsiteY437" fmla="*/ 2851522 h 4449429"/>
              <a:gd name="connsiteX438" fmla="*/ 3929672 w 18982931"/>
              <a:gd name="connsiteY438" fmla="*/ 2688604 h 4449429"/>
              <a:gd name="connsiteX439" fmla="*/ 3891895 w 18982931"/>
              <a:gd name="connsiteY439" fmla="*/ 2688604 h 4449429"/>
              <a:gd name="connsiteX440" fmla="*/ 15043403 w 18982931"/>
              <a:gd name="connsiteY440" fmla="*/ 2685661 h 4449429"/>
              <a:gd name="connsiteX441" fmla="*/ 15043403 w 18982931"/>
              <a:gd name="connsiteY441" fmla="*/ 2894508 h 4449429"/>
              <a:gd name="connsiteX442" fmla="*/ 15089105 w 18982931"/>
              <a:gd name="connsiteY442" fmla="*/ 2894508 h 4449429"/>
              <a:gd name="connsiteX443" fmla="*/ 15089105 w 18982931"/>
              <a:gd name="connsiteY443" fmla="*/ 2685661 h 4449429"/>
              <a:gd name="connsiteX444" fmla="*/ 15043403 w 18982931"/>
              <a:gd name="connsiteY444" fmla="*/ 2685661 h 4449429"/>
              <a:gd name="connsiteX445" fmla="*/ 14951773 w 18982931"/>
              <a:gd name="connsiteY445" fmla="*/ 2685661 h 4449429"/>
              <a:gd name="connsiteX446" fmla="*/ 14951773 w 18982931"/>
              <a:gd name="connsiteY446" fmla="*/ 2894508 h 4449429"/>
              <a:gd name="connsiteX447" fmla="*/ 14997475 w 18982931"/>
              <a:gd name="connsiteY447" fmla="*/ 2894508 h 4449429"/>
              <a:gd name="connsiteX448" fmla="*/ 14997475 w 18982931"/>
              <a:gd name="connsiteY448" fmla="*/ 2685661 h 4449429"/>
              <a:gd name="connsiteX449" fmla="*/ 14951773 w 18982931"/>
              <a:gd name="connsiteY449" fmla="*/ 2685661 h 4449429"/>
              <a:gd name="connsiteX450" fmla="*/ 14860145 w 18982931"/>
              <a:gd name="connsiteY450" fmla="*/ 2685661 h 4449429"/>
              <a:gd name="connsiteX451" fmla="*/ 14860145 w 18982931"/>
              <a:gd name="connsiteY451" fmla="*/ 2894508 h 4449429"/>
              <a:gd name="connsiteX452" fmla="*/ 14905844 w 18982931"/>
              <a:gd name="connsiteY452" fmla="*/ 2894508 h 4449429"/>
              <a:gd name="connsiteX453" fmla="*/ 14905844 w 18982931"/>
              <a:gd name="connsiteY453" fmla="*/ 2685661 h 4449429"/>
              <a:gd name="connsiteX454" fmla="*/ 14860145 w 18982931"/>
              <a:gd name="connsiteY454" fmla="*/ 2685661 h 4449429"/>
              <a:gd name="connsiteX455" fmla="*/ 14768515 w 18982931"/>
              <a:gd name="connsiteY455" fmla="*/ 2685661 h 4449429"/>
              <a:gd name="connsiteX456" fmla="*/ 14768515 w 18982931"/>
              <a:gd name="connsiteY456" fmla="*/ 2894508 h 4449429"/>
              <a:gd name="connsiteX457" fmla="*/ 14814217 w 18982931"/>
              <a:gd name="connsiteY457" fmla="*/ 2894508 h 4449429"/>
              <a:gd name="connsiteX458" fmla="*/ 14814217 w 18982931"/>
              <a:gd name="connsiteY458" fmla="*/ 2685661 h 4449429"/>
              <a:gd name="connsiteX459" fmla="*/ 14768515 w 18982931"/>
              <a:gd name="connsiteY459" fmla="*/ 2685661 h 4449429"/>
              <a:gd name="connsiteX460" fmla="*/ 14676884 w 18982931"/>
              <a:gd name="connsiteY460" fmla="*/ 2685661 h 4449429"/>
              <a:gd name="connsiteX461" fmla="*/ 14676884 w 18982931"/>
              <a:gd name="connsiteY461" fmla="*/ 2894508 h 4449429"/>
              <a:gd name="connsiteX462" fmla="*/ 14722586 w 18982931"/>
              <a:gd name="connsiteY462" fmla="*/ 2894508 h 4449429"/>
              <a:gd name="connsiteX463" fmla="*/ 14722586 w 18982931"/>
              <a:gd name="connsiteY463" fmla="*/ 2685661 h 4449429"/>
              <a:gd name="connsiteX464" fmla="*/ 14676884 w 18982931"/>
              <a:gd name="connsiteY464" fmla="*/ 2685661 h 4449429"/>
              <a:gd name="connsiteX465" fmla="*/ 14585255 w 18982931"/>
              <a:gd name="connsiteY465" fmla="*/ 2685661 h 4449429"/>
              <a:gd name="connsiteX466" fmla="*/ 14585255 w 18982931"/>
              <a:gd name="connsiteY466" fmla="*/ 2894508 h 4449429"/>
              <a:gd name="connsiteX467" fmla="*/ 14630955 w 18982931"/>
              <a:gd name="connsiteY467" fmla="*/ 2894508 h 4449429"/>
              <a:gd name="connsiteX468" fmla="*/ 14630955 w 18982931"/>
              <a:gd name="connsiteY468" fmla="*/ 2685661 h 4449429"/>
              <a:gd name="connsiteX469" fmla="*/ 14585255 w 18982931"/>
              <a:gd name="connsiteY469" fmla="*/ 2685661 h 4449429"/>
              <a:gd name="connsiteX470" fmla="*/ 14493625 w 18982931"/>
              <a:gd name="connsiteY470" fmla="*/ 2685661 h 4449429"/>
              <a:gd name="connsiteX471" fmla="*/ 14493625 w 18982931"/>
              <a:gd name="connsiteY471" fmla="*/ 2894508 h 4449429"/>
              <a:gd name="connsiteX472" fmla="*/ 14539325 w 18982931"/>
              <a:gd name="connsiteY472" fmla="*/ 2894508 h 4449429"/>
              <a:gd name="connsiteX473" fmla="*/ 14539325 w 18982931"/>
              <a:gd name="connsiteY473" fmla="*/ 2685661 h 4449429"/>
              <a:gd name="connsiteX474" fmla="*/ 14493625 w 18982931"/>
              <a:gd name="connsiteY474" fmla="*/ 2685661 h 4449429"/>
              <a:gd name="connsiteX475" fmla="*/ 2875284 w 18982931"/>
              <a:gd name="connsiteY475" fmla="*/ 2661196 h 4449429"/>
              <a:gd name="connsiteX476" fmla="*/ 2875284 w 18982931"/>
              <a:gd name="connsiteY476" fmla="*/ 3265443 h 4449429"/>
              <a:gd name="connsiteX477" fmla="*/ 2913063 w 18982931"/>
              <a:gd name="connsiteY477" fmla="*/ 3265443 h 4449429"/>
              <a:gd name="connsiteX478" fmla="*/ 2913063 w 18982931"/>
              <a:gd name="connsiteY478" fmla="*/ 2661196 h 4449429"/>
              <a:gd name="connsiteX479" fmla="*/ 2875284 w 18982931"/>
              <a:gd name="connsiteY479" fmla="*/ 2661196 h 4449429"/>
              <a:gd name="connsiteX480" fmla="*/ 2769698 w 18982931"/>
              <a:gd name="connsiteY480" fmla="*/ 2661196 h 4449429"/>
              <a:gd name="connsiteX481" fmla="*/ 2769698 w 18982931"/>
              <a:gd name="connsiteY481" fmla="*/ 3265443 h 4449429"/>
              <a:gd name="connsiteX482" fmla="*/ 2807479 w 18982931"/>
              <a:gd name="connsiteY482" fmla="*/ 3265443 h 4449429"/>
              <a:gd name="connsiteX483" fmla="*/ 2807479 w 18982931"/>
              <a:gd name="connsiteY483" fmla="*/ 2661196 h 4449429"/>
              <a:gd name="connsiteX484" fmla="*/ 2769698 w 18982931"/>
              <a:gd name="connsiteY484" fmla="*/ 2661196 h 4449429"/>
              <a:gd name="connsiteX485" fmla="*/ 2664114 w 18982931"/>
              <a:gd name="connsiteY485" fmla="*/ 2661196 h 4449429"/>
              <a:gd name="connsiteX486" fmla="*/ 2664114 w 18982931"/>
              <a:gd name="connsiteY486" fmla="*/ 3265443 h 4449429"/>
              <a:gd name="connsiteX487" fmla="*/ 2701891 w 18982931"/>
              <a:gd name="connsiteY487" fmla="*/ 3265443 h 4449429"/>
              <a:gd name="connsiteX488" fmla="*/ 2701891 w 18982931"/>
              <a:gd name="connsiteY488" fmla="*/ 2661196 h 4449429"/>
              <a:gd name="connsiteX489" fmla="*/ 2664114 w 18982931"/>
              <a:gd name="connsiteY489" fmla="*/ 2661196 h 4449429"/>
              <a:gd name="connsiteX490" fmla="*/ 2558534 w 18982931"/>
              <a:gd name="connsiteY490" fmla="*/ 2661196 h 4449429"/>
              <a:gd name="connsiteX491" fmla="*/ 2558534 w 18982931"/>
              <a:gd name="connsiteY491" fmla="*/ 3265443 h 4449429"/>
              <a:gd name="connsiteX492" fmla="*/ 2596306 w 18982931"/>
              <a:gd name="connsiteY492" fmla="*/ 3265443 h 4449429"/>
              <a:gd name="connsiteX493" fmla="*/ 2596306 w 18982931"/>
              <a:gd name="connsiteY493" fmla="*/ 2661196 h 4449429"/>
              <a:gd name="connsiteX494" fmla="*/ 2558534 w 18982931"/>
              <a:gd name="connsiteY494" fmla="*/ 2661196 h 4449429"/>
              <a:gd name="connsiteX495" fmla="*/ 2980870 w 18982931"/>
              <a:gd name="connsiteY495" fmla="*/ 2661194 h 4449429"/>
              <a:gd name="connsiteX496" fmla="*/ 2980870 w 18982931"/>
              <a:gd name="connsiteY496" fmla="*/ 3265442 h 4449429"/>
              <a:gd name="connsiteX497" fmla="*/ 3018648 w 18982931"/>
              <a:gd name="connsiteY497" fmla="*/ 3265442 h 4449429"/>
              <a:gd name="connsiteX498" fmla="*/ 3018648 w 18982931"/>
              <a:gd name="connsiteY498" fmla="*/ 2661194 h 4449429"/>
              <a:gd name="connsiteX499" fmla="*/ 2980870 w 18982931"/>
              <a:gd name="connsiteY499" fmla="*/ 2661194 h 4449429"/>
              <a:gd name="connsiteX500" fmla="*/ 16374516 w 18982931"/>
              <a:gd name="connsiteY500" fmla="*/ 2632791 h 4449429"/>
              <a:gd name="connsiteX501" fmla="*/ 16374516 w 18982931"/>
              <a:gd name="connsiteY501" fmla="*/ 3237039 h 4449429"/>
              <a:gd name="connsiteX502" fmla="*/ 16412296 w 18982931"/>
              <a:gd name="connsiteY502" fmla="*/ 3237039 h 4449429"/>
              <a:gd name="connsiteX503" fmla="*/ 16412296 w 18982931"/>
              <a:gd name="connsiteY503" fmla="*/ 2632791 h 4449429"/>
              <a:gd name="connsiteX504" fmla="*/ 16374516 w 18982931"/>
              <a:gd name="connsiteY504" fmla="*/ 2632791 h 4449429"/>
              <a:gd name="connsiteX505" fmla="*/ 16268931 w 18982931"/>
              <a:gd name="connsiteY505" fmla="*/ 2632791 h 4449429"/>
              <a:gd name="connsiteX506" fmla="*/ 16268931 w 18982931"/>
              <a:gd name="connsiteY506" fmla="*/ 3237039 h 4449429"/>
              <a:gd name="connsiteX507" fmla="*/ 16306709 w 18982931"/>
              <a:gd name="connsiteY507" fmla="*/ 3237039 h 4449429"/>
              <a:gd name="connsiteX508" fmla="*/ 16306709 w 18982931"/>
              <a:gd name="connsiteY508" fmla="*/ 2632791 h 4449429"/>
              <a:gd name="connsiteX509" fmla="*/ 16268931 w 18982931"/>
              <a:gd name="connsiteY509" fmla="*/ 2632791 h 4449429"/>
              <a:gd name="connsiteX510" fmla="*/ 16163344 w 18982931"/>
              <a:gd name="connsiteY510" fmla="*/ 2632791 h 4449429"/>
              <a:gd name="connsiteX511" fmla="*/ 16163344 w 18982931"/>
              <a:gd name="connsiteY511" fmla="*/ 3237039 h 4449429"/>
              <a:gd name="connsiteX512" fmla="*/ 16201125 w 18982931"/>
              <a:gd name="connsiteY512" fmla="*/ 3237039 h 4449429"/>
              <a:gd name="connsiteX513" fmla="*/ 16201125 w 18982931"/>
              <a:gd name="connsiteY513" fmla="*/ 2632791 h 4449429"/>
              <a:gd name="connsiteX514" fmla="*/ 16163344 w 18982931"/>
              <a:gd name="connsiteY514" fmla="*/ 2632791 h 4449429"/>
              <a:gd name="connsiteX515" fmla="*/ 16057760 w 18982931"/>
              <a:gd name="connsiteY515" fmla="*/ 2632791 h 4449429"/>
              <a:gd name="connsiteX516" fmla="*/ 16057760 w 18982931"/>
              <a:gd name="connsiteY516" fmla="*/ 3237039 h 4449429"/>
              <a:gd name="connsiteX517" fmla="*/ 16095537 w 18982931"/>
              <a:gd name="connsiteY517" fmla="*/ 3237039 h 4449429"/>
              <a:gd name="connsiteX518" fmla="*/ 16095537 w 18982931"/>
              <a:gd name="connsiteY518" fmla="*/ 2632791 h 4449429"/>
              <a:gd name="connsiteX519" fmla="*/ 16057760 w 18982931"/>
              <a:gd name="connsiteY519" fmla="*/ 2632791 h 4449429"/>
              <a:gd name="connsiteX520" fmla="*/ 16480103 w 18982931"/>
              <a:gd name="connsiteY520" fmla="*/ 2632790 h 4449429"/>
              <a:gd name="connsiteX521" fmla="*/ 16480103 w 18982931"/>
              <a:gd name="connsiteY521" fmla="*/ 3237037 h 4449429"/>
              <a:gd name="connsiteX522" fmla="*/ 16517880 w 18982931"/>
              <a:gd name="connsiteY522" fmla="*/ 3237037 h 4449429"/>
              <a:gd name="connsiteX523" fmla="*/ 16517880 w 18982931"/>
              <a:gd name="connsiteY523" fmla="*/ 2632790 h 4449429"/>
              <a:gd name="connsiteX524" fmla="*/ 16480103 w 18982931"/>
              <a:gd name="connsiteY524" fmla="*/ 2632790 h 4449429"/>
              <a:gd name="connsiteX525" fmla="*/ 1596781 w 18982931"/>
              <a:gd name="connsiteY525" fmla="*/ 2622561 h 4449429"/>
              <a:gd name="connsiteX526" fmla="*/ 1596781 w 18982931"/>
              <a:gd name="connsiteY526" fmla="*/ 2668261 h 4449429"/>
              <a:gd name="connsiteX527" fmla="*/ 1805629 w 18982931"/>
              <a:gd name="connsiteY527" fmla="*/ 2668261 h 4449429"/>
              <a:gd name="connsiteX528" fmla="*/ 1805629 w 18982931"/>
              <a:gd name="connsiteY528" fmla="*/ 2622561 h 4449429"/>
              <a:gd name="connsiteX529" fmla="*/ 1596781 w 18982931"/>
              <a:gd name="connsiteY529" fmla="*/ 2622561 h 4449429"/>
              <a:gd name="connsiteX530" fmla="*/ 1596781 w 18982931"/>
              <a:gd name="connsiteY530" fmla="*/ 2530932 h 4449429"/>
              <a:gd name="connsiteX531" fmla="*/ 1596781 w 18982931"/>
              <a:gd name="connsiteY531" fmla="*/ 2576632 h 4449429"/>
              <a:gd name="connsiteX532" fmla="*/ 1805629 w 18982931"/>
              <a:gd name="connsiteY532" fmla="*/ 2576632 h 4449429"/>
              <a:gd name="connsiteX533" fmla="*/ 1805629 w 18982931"/>
              <a:gd name="connsiteY533" fmla="*/ 2530932 h 4449429"/>
              <a:gd name="connsiteX534" fmla="*/ 1596781 w 18982931"/>
              <a:gd name="connsiteY534" fmla="*/ 2530932 h 4449429"/>
              <a:gd name="connsiteX535" fmla="*/ 1596781 w 18982931"/>
              <a:gd name="connsiteY535" fmla="*/ 2439301 h 4449429"/>
              <a:gd name="connsiteX536" fmla="*/ 1596781 w 18982931"/>
              <a:gd name="connsiteY536" fmla="*/ 2485002 h 4449429"/>
              <a:gd name="connsiteX537" fmla="*/ 1805629 w 18982931"/>
              <a:gd name="connsiteY537" fmla="*/ 2485002 h 4449429"/>
              <a:gd name="connsiteX538" fmla="*/ 1805629 w 18982931"/>
              <a:gd name="connsiteY538" fmla="*/ 2439301 h 4449429"/>
              <a:gd name="connsiteX539" fmla="*/ 1596781 w 18982931"/>
              <a:gd name="connsiteY539" fmla="*/ 2439301 h 4449429"/>
              <a:gd name="connsiteX540" fmla="*/ 17217171 w 18982931"/>
              <a:gd name="connsiteY540" fmla="*/ 2397981 h 4449429"/>
              <a:gd name="connsiteX541" fmla="*/ 17217171 w 18982931"/>
              <a:gd name="connsiteY541" fmla="*/ 2434557 h 4449429"/>
              <a:gd name="connsiteX542" fmla="*/ 17582931 w 18982931"/>
              <a:gd name="connsiteY542" fmla="*/ 2434557 h 4449429"/>
              <a:gd name="connsiteX543" fmla="*/ 17582931 w 18982931"/>
              <a:gd name="connsiteY543" fmla="*/ 2397981 h 4449429"/>
              <a:gd name="connsiteX544" fmla="*/ 17217171 w 18982931"/>
              <a:gd name="connsiteY544" fmla="*/ 2397981 h 4449429"/>
              <a:gd name="connsiteX545" fmla="*/ 9762349 w 18982931"/>
              <a:gd name="connsiteY545" fmla="*/ 2057780 h 4449429"/>
              <a:gd name="connsiteX546" fmla="*/ 9762349 w 18982931"/>
              <a:gd name="connsiteY546" fmla="*/ 2266627 h 4449429"/>
              <a:gd name="connsiteX547" fmla="*/ 9808049 w 18982931"/>
              <a:gd name="connsiteY547" fmla="*/ 2266627 h 4449429"/>
              <a:gd name="connsiteX548" fmla="*/ 9808049 w 18982931"/>
              <a:gd name="connsiteY548" fmla="*/ 2057780 h 4449429"/>
              <a:gd name="connsiteX549" fmla="*/ 9762349 w 18982931"/>
              <a:gd name="connsiteY549" fmla="*/ 2057780 h 4449429"/>
              <a:gd name="connsiteX550" fmla="*/ 9670720 w 18982931"/>
              <a:gd name="connsiteY550" fmla="*/ 2057780 h 4449429"/>
              <a:gd name="connsiteX551" fmla="*/ 9670720 w 18982931"/>
              <a:gd name="connsiteY551" fmla="*/ 2266627 h 4449429"/>
              <a:gd name="connsiteX552" fmla="*/ 9716420 w 18982931"/>
              <a:gd name="connsiteY552" fmla="*/ 2266627 h 4449429"/>
              <a:gd name="connsiteX553" fmla="*/ 9716420 w 18982931"/>
              <a:gd name="connsiteY553" fmla="*/ 2057780 h 4449429"/>
              <a:gd name="connsiteX554" fmla="*/ 9670720 w 18982931"/>
              <a:gd name="connsiteY554" fmla="*/ 2057780 h 4449429"/>
              <a:gd name="connsiteX555" fmla="*/ 9579089 w 18982931"/>
              <a:gd name="connsiteY555" fmla="*/ 2057780 h 4449429"/>
              <a:gd name="connsiteX556" fmla="*/ 9579089 w 18982931"/>
              <a:gd name="connsiteY556" fmla="*/ 2266627 h 4449429"/>
              <a:gd name="connsiteX557" fmla="*/ 9624790 w 18982931"/>
              <a:gd name="connsiteY557" fmla="*/ 2266627 h 4449429"/>
              <a:gd name="connsiteX558" fmla="*/ 9624790 w 18982931"/>
              <a:gd name="connsiteY558" fmla="*/ 2057780 h 4449429"/>
              <a:gd name="connsiteX559" fmla="*/ 9579089 w 18982931"/>
              <a:gd name="connsiteY559" fmla="*/ 2057780 h 4449429"/>
              <a:gd name="connsiteX560" fmla="*/ 9487461 w 18982931"/>
              <a:gd name="connsiteY560" fmla="*/ 2057780 h 4449429"/>
              <a:gd name="connsiteX561" fmla="*/ 9487461 w 18982931"/>
              <a:gd name="connsiteY561" fmla="*/ 2266627 h 4449429"/>
              <a:gd name="connsiteX562" fmla="*/ 9533161 w 18982931"/>
              <a:gd name="connsiteY562" fmla="*/ 2266627 h 4449429"/>
              <a:gd name="connsiteX563" fmla="*/ 9533161 w 18982931"/>
              <a:gd name="connsiteY563" fmla="*/ 2057780 h 4449429"/>
              <a:gd name="connsiteX564" fmla="*/ 9487461 w 18982931"/>
              <a:gd name="connsiteY564" fmla="*/ 2057780 h 4449429"/>
              <a:gd name="connsiteX565" fmla="*/ 9395836 w 18982931"/>
              <a:gd name="connsiteY565" fmla="*/ 2057780 h 4449429"/>
              <a:gd name="connsiteX566" fmla="*/ 9395836 w 18982931"/>
              <a:gd name="connsiteY566" fmla="*/ 2266627 h 4449429"/>
              <a:gd name="connsiteX567" fmla="*/ 9441534 w 18982931"/>
              <a:gd name="connsiteY567" fmla="*/ 2266627 h 4449429"/>
              <a:gd name="connsiteX568" fmla="*/ 9441534 w 18982931"/>
              <a:gd name="connsiteY568" fmla="*/ 2057780 h 4449429"/>
              <a:gd name="connsiteX569" fmla="*/ 9395836 w 18982931"/>
              <a:gd name="connsiteY569" fmla="*/ 2057780 h 4449429"/>
              <a:gd name="connsiteX570" fmla="*/ 9304202 w 18982931"/>
              <a:gd name="connsiteY570" fmla="*/ 2057780 h 4449429"/>
              <a:gd name="connsiteX571" fmla="*/ 9304202 w 18982931"/>
              <a:gd name="connsiteY571" fmla="*/ 2266627 h 4449429"/>
              <a:gd name="connsiteX572" fmla="*/ 9349902 w 18982931"/>
              <a:gd name="connsiteY572" fmla="*/ 2266627 h 4449429"/>
              <a:gd name="connsiteX573" fmla="*/ 9349902 w 18982931"/>
              <a:gd name="connsiteY573" fmla="*/ 2057780 h 4449429"/>
              <a:gd name="connsiteX574" fmla="*/ 9304202 w 18982931"/>
              <a:gd name="connsiteY574" fmla="*/ 2057780 h 4449429"/>
              <a:gd name="connsiteX575" fmla="*/ 9212570 w 18982931"/>
              <a:gd name="connsiteY575" fmla="*/ 2057780 h 4449429"/>
              <a:gd name="connsiteX576" fmla="*/ 9212570 w 18982931"/>
              <a:gd name="connsiteY576" fmla="*/ 2266627 h 4449429"/>
              <a:gd name="connsiteX577" fmla="*/ 9258270 w 18982931"/>
              <a:gd name="connsiteY577" fmla="*/ 2266627 h 4449429"/>
              <a:gd name="connsiteX578" fmla="*/ 9258270 w 18982931"/>
              <a:gd name="connsiteY578" fmla="*/ 2057780 h 4449429"/>
              <a:gd name="connsiteX579" fmla="*/ 9212570 w 18982931"/>
              <a:gd name="connsiteY579" fmla="*/ 2057780 h 4449429"/>
              <a:gd name="connsiteX580" fmla="*/ 14092702 w 18982931"/>
              <a:gd name="connsiteY580" fmla="*/ 1859157 h 4449429"/>
              <a:gd name="connsiteX581" fmla="*/ 14092702 w 18982931"/>
              <a:gd name="connsiteY581" fmla="*/ 1895733 h 4449429"/>
              <a:gd name="connsiteX582" fmla="*/ 14458462 w 18982931"/>
              <a:gd name="connsiteY582" fmla="*/ 1895733 h 4449429"/>
              <a:gd name="connsiteX583" fmla="*/ 14458462 w 18982931"/>
              <a:gd name="connsiteY583" fmla="*/ 1859157 h 4449429"/>
              <a:gd name="connsiteX584" fmla="*/ 14092702 w 18982931"/>
              <a:gd name="connsiteY584" fmla="*/ 1859157 h 4449429"/>
              <a:gd name="connsiteX585" fmla="*/ 17871603 w 18982931"/>
              <a:gd name="connsiteY585" fmla="*/ 1806939 h 4449429"/>
              <a:gd name="connsiteX586" fmla="*/ 17871603 w 18982931"/>
              <a:gd name="connsiteY586" fmla="*/ 1809649 h 4449429"/>
              <a:gd name="connsiteX587" fmla="*/ 17871627 w 18982931"/>
              <a:gd name="connsiteY587" fmla="*/ 1809649 h 4449429"/>
              <a:gd name="connsiteX588" fmla="*/ 17871603 w 18982931"/>
              <a:gd name="connsiteY588" fmla="*/ 1806939 h 4449429"/>
              <a:gd name="connsiteX589" fmla="*/ 18172695 w 18982931"/>
              <a:gd name="connsiteY589" fmla="*/ 1733739 h 4449429"/>
              <a:gd name="connsiteX590" fmla="*/ 18172695 w 18982931"/>
              <a:gd name="connsiteY590" fmla="*/ 1870899 h 4449429"/>
              <a:gd name="connsiteX591" fmla="*/ 18209271 w 18982931"/>
              <a:gd name="connsiteY591" fmla="*/ 1870899 h 4449429"/>
              <a:gd name="connsiteX592" fmla="*/ 18209271 w 18982931"/>
              <a:gd name="connsiteY592" fmla="*/ 1733739 h 4449429"/>
              <a:gd name="connsiteX593" fmla="*/ 18172695 w 18982931"/>
              <a:gd name="connsiteY593" fmla="*/ 1733739 h 4449429"/>
              <a:gd name="connsiteX594" fmla="*/ 18104295 w 18982931"/>
              <a:gd name="connsiteY594" fmla="*/ 1733739 h 4449429"/>
              <a:gd name="connsiteX595" fmla="*/ 18104295 w 18982931"/>
              <a:gd name="connsiteY595" fmla="*/ 1870899 h 4449429"/>
              <a:gd name="connsiteX596" fmla="*/ 18140871 w 18982931"/>
              <a:gd name="connsiteY596" fmla="*/ 1870899 h 4449429"/>
              <a:gd name="connsiteX597" fmla="*/ 18140871 w 18982931"/>
              <a:gd name="connsiteY597" fmla="*/ 1733739 h 4449429"/>
              <a:gd name="connsiteX598" fmla="*/ 18104295 w 18982931"/>
              <a:gd name="connsiteY598" fmla="*/ 1733739 h 4449429"/>
              <a:gd name="connsiteX599" fmla="*/ 18035895 w 18982931"/>
              <a:gd name="connsiteY599" fmla="*/ 1733739 h 4449429"/>
              <a:gd name="connsiteX600" fmla="*/ 18035895 w 18982931"/>
              <a:gd name="connsiteY600" fmla="*/ 1870899 h 4449429"/>
              <a:gd name="connsiteX601" fmla="*/ 18072471 w 18982931"/>
              <a:gd name="connsiteY601" fmla="*/ 1870899 h 4449429"/>
              <a:gd name="connsiteX602" fmla="*/ 18072471 w 18982931"/>
              <a:gd name="connsiteY602" fmla="*/ 1733739 h 4449429"/>
              <a:gd name="connsiteX603" fmla="*/ 18035895 w 18982931"/>
              <a:gd name="connsiteY603" fmla="*/ 1733739 h 4449429"/>
              <a:gd name="connsiteX604" fmla="*/ 17967493 w 18982931"/>
              <a:gd name="connsiteY604" fmla="*/ 1733739 h 4449429"/>
              <a:gd name="connsiteX605" fmla="*/ 17967493 w 18982931"/>
              <a:gd name="connsiteY605" fmla="*/ 1870899 h 4449429"/>
              <a:gd name="connsiteX606" fmla="*/ 18004069 w 18982931"/>
              <a:gd name="connsiteY606" fmla="*/ 1870899 h 4449429"/>
              <a:gd name="connsiteX607" fmla="*/ 18004069 w 18982931"/>
              <a:gd name="connsiteY607" fmla="*/ 1733739 h 4449429"/>
              <a:gd name="connsiteX608" fmla="*/ 17967493 w 18982931"/>
              <a:gd name="connsiteY608" fmla="*/ 1733739 h 4449429"/>
              <a:gd name="connsiteX609" fmla="*/ 14251161 w 18982931"/>
              <a:gd name="connsiteY609" fmla="*/ 868400 h 4449429"/>
              <a:gd name="connsiteX610" fmla="*/ 14251161 w 18982931"/>
              <a:gd name="connsiteY610" fmla="*/ 1005560 h 4449429"/>
              <a:gd name="connsiteX611" fmla="*/ 14287737 w 18982931"/>
              <a:gd name="connsiteY611" fmla="*/ 1005560 h 4449429"/>
              <a:gd name="connsiteX612" fmla="*/ 14287737 w 18982931"/>
              <a:gd name="connsiteY612" fmla="*/ 868400 h 4449429"/>
              <a:gd name="connsiteX613" fmla="*/ 14251161 w 18982931"/>
              <a:gd name="connsiteY613" fmla="*/ 868400 h 4449429"/>
              <a:gd name="connsiteX614" fmla="*/ 14182760 w 18982931"/>
              <a:gd name="connsiteY614" fmla="*/ 868400 h 4449429"/>
              <a:gd name="connsiteX615" fmla="*/ 14182760 w 18982931"/>
              <a:gd name="connsiteY615" fmla="*/ 1005560 h 4449429"/>
              <a:gd name="connsiteX616" fmla="*/ 14219336 w 18982931"/>
              <a:gd name="connsiteY616" fmla="*/ 1005560 h 4449429"/>
              <a:gd name="connsiteX617" fmla="*/ 14219336 w 18982931"/>
              <a:gd name="connsiteY617" fmla="*/ 868400 h 4449429"/>
              <a:gd name="connsiteX618" fmla="*/ 14182760 w 18982931"/>
              <a:gd name="connsiteY618" fmla="*/ 868400 h 4449429"/>
              <a:gd name="connsiteX619" fmla="*/ 14114359 w 18982931"/>
              <a:gd name="connsiteY619" fmla="*/ 868400 h 4449429"/>
              <a:gd name="connsiteX620" fmla="*/ 14114359 w 18982931"/>
              <a:gd name="connsiteY620" fmla="*/ 1005560 h 4449429"/>
              <a:gd name="connsiteX621" fmla="*/ 14150935 w 18982931"/>
              <a:gd name="connsiteY621" fmla="*/ 1005560 h 4449429"/>
              <a:gd name="connsiteX622" fmla="*/ 14150935 w 18982931"/>
              <a:gd name="connsiteY622" fmla="*/ 868400 h 4449429"/>
              <a:gd name="connsiteX623" fmla="*/ 14114359 w 18982931"/>
              <a:gd name="connsiteY623" fmla="*/ 868400 h 4449429"/>
              <a:gd name="connsiteX624" fmla="*/ 4788216 w 18982931"/>
              <a:gd name="connsiteY624" fmla="*/ 807315 h 4449429"/>
              <a:gd name="connsiteX625" fmla="*/ 4788216 w 18982931"/>
              <a:gd name="connsiteY625" fmla="*/ 944475 h 4449429"/>
              <a:gd name="connsiteX626" fmla="*/ 4824792 w 18982931"/>
              <a:gd name="connsiteY626" fmla="*/ 944475 h 4449429"/>
              <a:gd name="connsiteX627" fmla="*/ 4824792 w 18982931"/>
              <a:gd name="connsiteY627" fmla="*/ 807315 h 4449429"/>
              <a:gd name="connsiteX628" fmla="*/ 4788216 w 18982931"/>
              <a:gd name="connsiteY628" fmla="*/ 807315 h 4449429"/>
              <a:gd name="connsiteX629" fmla="*/ 4719815 w 18982931"/>
              <a:gd name="connsiteY629" fmla="*/ 807315 h 4449429"/>
              <a:gd name="connsiteX630" fmla="*/ 4719815 w 18982931"/>
              <a:gd name="connsiteY630" fmla="*/ 944475 h 4449429"/>
              <a:gd name="connsiteX631" fmla="*/ 4756391 w 18982931"/>
              <a:gd name="connsiteY631" fmla="*/ 944475 h 4449429"/>
              <a:gd name="connsiteX632" fmla="*/ 4756391 w 18982931"/>
              <a:gd name="connsiteY632" fmla="*/ 807315 h 4449429"/>
              <a:gd name="connsiteX633" fmla="*/ 4719815 w 18982931"/>
              <a:gd name="connsiteY633" fmla="*/ 807315 h 4449429"/>
              <a:gd name="connsiteX634" fmla="*/ 4651414 w 18982931"/>
              <a:gd name="connsiteY634" fmla="*/ 807315 h 4449429"/>
              <a:gd name="connsiteX635" fmla="*/ 4651414 w 18982931"/>
              <a:gd name="connsiteY635" fmla="*/ 944475 h 4449429"/>
              <a:gd name="connsiteX636" fmla="*/ 4687992 w 18982931"/>
              <a:gd name="connsiteY636" fmla="*/ 944475 h 4449429"/>
              <a:gd name="connsiteX637" fmla="*/ 4687992 w 18982931"/>
              <a:gd name="connsiteY637" fmla="*/ 807315 h 4449429"/>
              <a:gd name="connsiteX638" fmla="*/ 4651414 w 18982931"/>
              <a:gd name="connsiteY638" fmla="*/ 807315 h 4449429"/>
              <a:gd name="connsiteX639" fmla="*/ 2212838 w 18982931"/>
              <a:gd name="connsiteY639" fmla="*/ 748887 h 4449429"/>
              <a:gd name="connsiteX640" fmla="*/ 2212838 w 18982931"/>
              <a:gd name="connsiteY640" fmla="*/ 886047 h 4449429"/>
              <a:gd name="connsiteX641" fmla="*/ 2249414 w 18982931"/>
              <a:gd name="connsiteY641" fmla="*/ 886047 h 4449429"/>
              <a:gd name="connsiteX642" fmla="*/ 2249414 w 18982931"/>
              <a:gd name="connsiteY642" fmla="*/ 748887 h 4449429"/>
              <a:gd name="connsiteX643" fmla="*/ 2212838 w 18982931"/>
              <a:gd name="connsiteY643" fmla="*/ 748887 h 4449429"/>
              <a:gd name="connsiteX644" fmla="*/ 2144438 w 18982931"/>
              <a:gd name="connsiteY644" fmla="*/ 748887 h 4449429"/>
              <a:gd name="connsiteX645" fmla="*/ 2144438 w 18982931"/>
              <a:gd name="connsiteY645" fmla="*/ 886047 h 4449429"/>
              <a:gd name="connsiteX646" fmla="*/ 2181014 w 18982931"/>
              <a:gd name="connsiteY646" fmla="*/ 886047 h 4449429"/>
              <a:gd name="connsiteX647" fmla="*/ 2181014 w 18982931"/>
              <a:gd name="connsiteY647" fmla="*/ 748887 h 4449429"/>
              <a:gd name="connsiteX648" fmla="*/ 2144438 w 18982931"/>
              <a:gd name="connsiteY648" fmla="*/ 748887 h 4449429"/>
              <a:gd name="connsiteX649" fmla="*/ 2076037 w 18982931"/>
              <a:gd name="connsiteY649" fmla="*/ 748887 h 4449429"/>
              <a:gd name="connsiteX650" fmla="*/ 2076037 w 18982931"/>
              <a:gd name="connsiteY650" fmla="*/ 886047 h 4449429"/>
              <a:gd name="connsiteX651" fmla="*/ 2112612 w 18982931"/>
              <a:gd name="connsiteY651" fmla="*/ 886047 h 4449429"/>
              <a:gd name="connsiteX652" fmla="*/ 2112612 w 18982931"/>
              <a:gd name="connsiteY652" fmla="*/ 748887 h 4449429"/>
              <a:gd name="connsiteX653" fmla="*/ 2076037 w 18982931"/>
              <a:gd name="connsiteY653" fmla="*/ 748887 h 4449429"/>
              <a:gd name="connsiteX654" fmla="*/ 2007635 w 18982931"/>
              <a:gd name="connsiteY654" fmla="*/ 748887 h 4449429"/>
              <a:gd name="connsiteX655" fmla="*/ 2007635 w 18982931"/>
              <a:gd name="connsiteY655" fmla="*/ 886047 h 4449429"/>
              <a:gd name="connsiteX656" fmla="*/ 2044211 w 18982931"/>
              <a:gd name="connsiteY656" fmla="*/ 886047 h 4449429"/>
              <a:gd name="connsiteX657" fmla="*/ 2044211 w 18982931"/>
              <a:gd name="connsiteY657" fmla="*/ 748887 h 4449429"/>
              <a:gd name="connsiteX658" fmla="*/ 2007635 w 18982931"/>
              <a:gd name="connsiteY658" fmla="*/ 748887 h 4449429"/>
              <a:gd name="connsiteX659" fmla="*/ 17088019 w 18982931"/>
              <a:gd name="connsiteY659" fmla="*/ 737716 h 4449429"/>
              <a:gd name="connsiteX660" fmla="*/ 17088019 w 18982931"/>
              <a:gd name="connsiteY660" fmla="*/ 825107 h 4449429"/>
              <a:gd name="connsiteX661" fmla="*/ 17124595 w 18982931"/>
              <a:gd name="connsiteY661" fmla="*/ 825107 h 4449429"/>
              <a:gd name="connsiteX662" fmla="*/ 17124595 w 18982931"/>
              <a:gd name="connsiteY662" fmla="*/ 737716 h 4449429"/>
              <a:gd name="connsiteX663" fmla="*/ 17088019 w 18982931"/>
              <a:gd name="connsiteY663" fmla="*/ 737716 h 4449429"/>
              <a:gd name="connsiteX664" fmla="*/ 17021803 w 18982931"/>
              <a:gd name="connsiteY664" fmla="*/ 737716 h 4449429"/>
              <a:gd name="connsiteX665" fmla="*/ 17021803 w 18982931"/>
              <a:gd name="connsiteY665" fmla="*/ 825107 h 4449429"/>
              <a:gd name="connsiteX666" fmla="*/ 17058379 w 18982931"/>
              <a:gd name="connsiteY666" fmla="*/ 825107 h 4449429"/>
              <a:gd name="connsiteX667" fmla="*/ 17058379 w 18982931"/>
              <a:gd name="connsiteY667" fmla="*/ 737716 h 4449429"/>
              <a:gd name="connsiteX668" fmla="*/ 17021803 w 18982931"/>
              <a:gd name="connsiteY668" fmla="*/ 737716 h 4449429"/>
              <a:gd name="connsiteX669" fmla="*/ 16955591 w 18982931"/>
              <a:gd name="connsiteY669" fmla="*/ 737716 h 4449429"/>
              <a:gd name="connsiteX670" fmla="*/ 16955591 w 18982931"/>
              <a:gd name="connsiteY670" fmla="*/ 825107 h 4449429"/>
              <a:gd name="connsiteX671" fmla="*/ 16992167 w 18982931"/>
              <a:gd name="connsiteY671" fmla="*/ 825107 h 4449429"/>
              <a:gd name="connsiteX672" fmla="*/ 16992167 w 18982931"/>
              <a:gd name="connsiteY672" fmla="*/ 737716 h 4449429"/>
              <a:gd name="connsiteX673" fmla="*/ 16955591 w 18982931"/>
              <a:gd name="connsiteY673" fmla="*/ 737716 h 4449429"/>
              <a:gd name="connsiteX674" fmla="*/ 16889375 w 18982931"/>
              <a:gd name="connsiteY674" fmla="*/ 737716 h 4449429"/>
              <a:gd name="connsiteX675" fmla="*/ 16889375 w 18982931"/>
              <a:gd name="connsiteY675" fmla="*/ 825107 h 4449429"/>
              <a:gd name="connsiteX676" fmla="*/ 16925951 w 18982931"/>
              <a:gd name="connsiteY676" fmla="*/ 825107 h 4449429"/>
              <a:gd name="connsiteX677" fmla="*/ 16925951 w 18982931"/>
              <a:gd name="connsiteY677" fmla="*/ 737716 h 4449429"/>
              <a:gd name="connsiteX678" fmla="*/ 16889375 w 18982931"/>
              <a:gd name="connsiteY678" fmla="*/ 737716 h 4449429"/>
              <a:gd name="connsiteX679" fmla="*/ 16823163 w 18982931"/>
              <a:gd name="connsiteY679" fmla="*/ 737716 h 4449429"/>
              <a:gd name="connsiteX680" fmla="*/ 16823163 w 18982931"/>
              <a:gd name="connsiteY680" fmla="*/ 825107 h 4449429"/>
              <a:gd name="connsiteX681" fmla="*/ 16859739 w 18982931"/>
              <a:gd name="connsiteY681" fmla="*/ 825107 h 4449429"/>
              <a:gd name="connsiteX682" fmla="*/ 16859739 w 18982931"/>
              <a:gd name="connsiteY682" fmla="*/ 737716 h 4449429"/>
              <a:gd name="connsiteX683" fmla="*/ 16823163 w 18982931"/>
              <a:gd name="connsiteY683" fmla="*/ 737716 h 4449429"/>
              <a:gd name="connsiteX684" fmla="*/ 16756948 w 18982931"/>
              <a:gd name="connsiteY684" fmla="*/ 737716 h 4449429"/>
              <a:gd name="connsiteX685" fmla="*/ 16756948 w 18982931"/>
              <a:gd name="connsiteY685" fmla="*/ 825107 h 4449429"/>
              <a:gd name="connsiteX686" fmla="*/ 16793523 w 18982931"/>
              <a:gd name="connsiteY686" fmla="*/ 825107 h 4449429"/>
              <a:gd name="connsiteX687" fmla="*/ 16793523 w 18982931"/>
              <a:gd name="connsiteY687" fmla="*/ 737716 h 4449429"/>
              <a:gd name="connsiteX688" fmla="*/ 16756948 w 18982931"/>
              <a:gd name="connsiteY688" fmla="*/ 737716 h 4449429"/>
              <a:gd name="connsiteX689" fmla="*/ 13739104 w 18982931"/>
              <a:gd name="connsiteY689" fmla="*/ 0 h 4449429"/>
              <a:gd name="connsiteX690" fmla="*/ 13842002 w 18982931"/>
              <a:gd name="connsiteY690" fmla="*/ 0 h 4449429"/>
              <a:gd name="connsiteX691" fmla="*/ 13883163 w 18982931"/>
              <a:gd name="connsiteY691" fmla="*/ 428067 h 4449429"/>
              <a:gd name="connsiteX692" fmla="*/ 13883163 w 18982931"/>
              <a:gd name="connsiteY692" fmla="*/ 456882 h 4449429"/>
              <a:gd name="connsiteX693" fmla="*/ 13907863 w 18982931"/>
              <a:gd name="connsiteY693" fmla="*/ 954919 h 4449429"/>
              <a:gd name="connsiteX694" fmla="*/ 13911978 w 18982931"/>
              <a:gd name="connsiteY694" fmla="*/ 1679340 h 4449429"/>
              <a:gd name="connsiteX695" fmla="*/ 13916091 w 18982931"/>
              <a:gd name="connsiteY695" fmla="*/ 2058015 h 4449429"/>
              <a:gd name="connsiteX696" fmla="*/ 13936673 w 18982931"/>
              <a:gd name="connsiteY696" fmla="*/ 2086829 h 4449429"/>
              <a:gd name="connsiteX697" fmla="*/ 13953138 w 18982931"/>
              <a:gd name="connsiteY697" fmla="*/ 2058015 h 4449429"/>
              <a:gd name="connsiteX698" fmla="*/ 13953138 w 18982931"/>
              <a:gd name="connsiteY698" fmla="*/ 1955115 h 4449429"/>
              <a:gd name="connsiteX699" fmla="*/ 13965483 w 18982931"/>
              <a:gd name="connsiteY699" fmla="*/ 1922188 h 4449429"/>
              <a:gd name="connsiteX700" fmla="*/ 13986066 w 18982931"/>
              <a:gd name="connsiteY700" fmla="*/ 1876909 h 4449429"/>
              <a:gd name="connsiteX701" fmla="*/ 13986066 w 18982931"/>
              <a:gd name="connsiteY701" fmla="*/ 1625834 h 4449429"/>
              <a:gd name="connsiteX702" fmla="*/ 14051922 w 18982931"/>
              <a:gd name="connsiteY702" fmla="*/ 1617602 h 4449429"/>
              <a:gd name="connsiteX703" fmla="*/ 14047992 w 18982931"/>
              <a:gd name="connsiteY703" fmla="*/ 1005560 h 4449429"/>
              <a:gd name="connsiteX704" fmla="*/ 14082534 w 18982931"/>
              <a:gd name="connsiteY704" fmla="*/ 1005560 h 4449429"/>
              <a:gd name="connsiteX705" fmla="*/ 14082534 w 18982931"/>
              <a:gd name="connsiteY705" fmla="*/ 868400 h 4449429"/>
              <a:gd name="connsiteX706" fmla="*/ 14047111 w 18982931"/>
              <a:gd name="connsiteY706" fmla="*/ 868400 h 4449429"/>
              <a:gd name="connsiteX707" fmla="*/ 14046442 w 18982931"/>
              <a:gd name="connsiteY707" fmla="*/ 764191 h 4449429"/>
              <a:gd name="connsiteX708" fmla="*/ 14187749 w 18982931"/>
              <a:gd name="connsiteY708" fmla="*/ 436300 h 4449429"/>
              <a:gd name="connsiteX709" fmla="*/ 14212445 w 18982931"/>
              <a:gd name="connsiteY709" fmla="*/ 411603 h 4449429"/>
              <a:gd name="connsiteX710" fmla="*/ 14410015 w 18982931"/>
              <a:gd name="connsiteY710" fmla="*/ 444532 h 4449429"/>
              <a:gd name="connsiteX711" fmla="*/ 14442947 w 18982931"/>
              <a:gd name="connsiteY711" fmla="*/ 275776 h 4449429"/>
              <a:gd name="connsiteX712" fmla="*/ 14479990 w 18982931"/>
              <a:gd name="connsiteY712" fmla="*/ 246961 h 4449429"/>
              <a:gd name="connsiteX713" fmla="*/ 14517032 w 18982931"/>
              <a:gd name="connsiteY713" fmla="*/ 271658 h 4449429"/>
              <a:gd name="connsiteX714" fmla="*/ 14574655 w 18982931"/>
              <a:gd name="connsiteY714" fmla="*/ 522739 h 4449429"/>
              <a:gd name="connsiteX715" fmla="*/ 14603469 w 18982931"/>
              <a:gd name="connsiteY715" fmla="*/ 1123678 h 4449429"/>
              <a:gd name="connsiteX716" fmla="*/ 14603469 w 18982931"/>
              <a:gd name="connsiteY716" fmla="*/ 1617602 h 4449429"/>
              <a:gd name="connsiteX717" fmla="*/ 14595237 w 18982931"/>
              <a:gd name="connsiteY717" fmla="*/ 1683457 h 4449429"/>
              <a:gd name="connsiteX718" fmla="*/ 14607589 w 18982931"/>
              <a:gd name="connsiteY718" fmla="*/ 1753429 h 4449429"/>
              <a:gd name="connsiteX719" fmla="*/ 14656976 w 18982931"/>
              <a:gd name="connsiteY719" fmla="*/ 1753429 h 4449429"/>
              <a:gd name="connsiteX720" fmla="*/ 14706369 w 18982931"/>
              <a:gd name="connsiteY720" fmla="*/ 1568210 h 4449429"/>
              <a:gd name="connsiteX721" fmla="*/ 14722833 w 18982931"/>
              <a:gd name="connsiteY721" fmla="*/ 1568210 h 4449429"/>
              <a:gd name="connsiteX722" fmla="*/ 14768111 w 18982931"/>
              <a:gd name="connsiteY722" fmla="*/ 1753429 h 4449429"/>
              <a:gd name="connsiteX723" fmla="*/ 14875128 w 18982931"/>
              <a:gd name="connsiteY723" fmla="*/ 1753429 h 4449429"/>
              <a:gd name="connsiteX724" fmla="*/ 14883360 w 18982931"/>
              <a:gd name="connsiteY724" fmla="*/ 1827516 h 4449429"/>
              <a:gd name="connsiteX725" fmla="*/ 14940984 w 18982931"/>
              <a:gd name="connsiteY725" fmla="*/ 1827516 h 4449429"/>
              <a:gd name="connsiteX726" fmla="*/ 15019191 w 18982931"/>
              <a:gd name="connsiteY726" fmla="*/ 1625834 h 4449429"/>
              <a:gd name="connsiteX727" fmla="*/ 15043883 w 18982931"/>
              <a:gd name="connsiteY727" fmla="*/ 1090750 h 4449429"/>
              <a:gd name="connsiteX728" fmla="*/ 15134436 w 18982931"/>
              <a:gd name="connsiteY728" fmla="*/ 1000197 h 4449429"/>
              <a:gd name="connsiteX729" fmla="*/ 15212643 w 18982931"/>
              <a:gd name="connsiteY729" fmla="*/ 1078400 h 4449429"/>
              <a:gd name="connsiteX730" fmla="*/ 15212643 w 18982931"/>
              <a:gd name="connsiteY730" fmla="*/ 1152488 h 4449429"/>
              <a:gd name="connsiteX731" fmla="*/ 15224993 w 18982931"/>
              <a:gd name="connsiteY731" fmla="*/ 1119560 h 4449429"/>
              <a:gd name="connsiteX732" fmla="*/ 15237338 w 18982931"/>
              <a:gd name="connsiteY732" fmla="*/ 563899 h 4449429"/>
              <a:gd name="connsiteX733" fmla="*/ 15290845 w 18982931"/>
              <a:gd name="connsiteY733" fmla="*/ 382793 h 4449429"/>
              <a:gd name="connsiteX734" fmla="*/ 15323772 w 18982931"/>
              <a:gd name="connsiteY734" fmla="*/ 300473 h 4449429"/>
              <a:gd name="connsiteX735" fmla="*/ 15364932 w 18982931"/>
              <a:gd name="connsiteY735" fmla="*/ 259313 h 4449429"/>
              <a:gd name="connsiteX736" fmla="*/ 15389634 w 18982931"/>
              <a:gd name="connsiteY736" fmla="*/ 296354 h 4449429"/>
              <a:gd name="connsiteX737" fmla="*/ 15401979 w 18982931"/>
              <a:gd name="connsiteY737" fmla="*/ 411603 h 4449429"/>
              <a:gd name="connsiteX738" fmla="*/ 15451371 w 18982931"/>
              <a:gd name="connsiteY738" fmla="*/ 703843 h 4449429"/>
              <a:gd name="connsiteX739" fmla="*/ 15455486 w 18982931"/>
              <a:gd name="connsiteY739" fmla="*/ 1173070 h 4449429"/>
              <a:gd name="connsiteX740" fmla="*/ 15455486 w 18982931"/>
              <a:gd name="connsiteY740" fmla="*/ 1238927 h 4449429"/>
              <a:gd name="connsiteX741" fmla="*/ 15727143 w 18982931"/>
              <a:gd name="connsiteY741" fmla="*/ 1238927 h 4449429"/>
              <a:gd name="connsiteX742" fmla="*/ 15727143 w 18982931"/>
              <a:gd name="connsiteY742" fmla="*/ 1465306 h 4449429"/>
              <a:gd name="connsiteX743" fmla="*/ 15772422 w 18982931"/>
              <a:gd name="connsiteY743" fmla="*/ 1469425 h 4449429"/>
              <a:gd name="connsiteX744" fmla="*/ 15850624 w 18982931"/>
              <a:gd name="connsiteY744" fmla="*/ 1551745 h 4449429"/>
              <a:gd name="connsiteX745" fmla="*/ 15850624 w 18982931"/>
              <a:gd name="connsiteY745" fmla="*/ 2224712 h 4449429"/>
              <a:gd name="connsiteX746" fmla="*/ 15923336 w 18982931"/>
              <a:gd name="connsiteY746" fmla="*/ 2224712 h 4449429"/>
              <a:gd name="connsiteX747" fmla="*/ 15924718 w 18982931"/>
              <a:gd name="connsiteY747" fmla="*/ 2177381 h 4449429"/>
              <a:gd name="connsiteX748" fmla="*/ 15982338 w 18982931"/>
              <a:gd name="connsiteY748" fmla="*/ 2103294 h 4449429"/>
              <a:gd name="connsiteX749" fmla="*/ 15986455 w 18982931"/>
              <a:gd name="connsiteY749" fmla="*/ 2045669 h 4449429"/>
              <a:gd name="connsiteX750" fmla="*/ 16002920 w 18982931"/>
              <a:gd name="connsiteY750" fmla="*/ 2033319 h 4449429"/>
              <a:gd name="connsiteX751" fmla="*/ 16015265 w 18982931"/>
              <a:gd name="connsiteY751" fmla="*/ 2041550 h 4449429"/>
              <a:gd name="connsiteX752" fmla="*/ 16056425 w 18982931"/>
              <a:gd name="connsiteY752" fmla="*/ 2210310 h 4449429"/>
              <a:gd name="connsiteX753" fmla="*/ 16056425 w 18982931"/>
              <a:gd name="connsiteY753" fmla="*/ 2276166 h 4449429"/>
              <a:gd name="connsiteX754" fmla="*/ 16077008 w 18982931"/>
              <a:gd name="connsiteY754" fmla="*/ 2276166 h 4449429"/>
              <a:gd name="connsiteX755" fmla="*/ 16097587 w 18982931"/>
              <a:gd name="connsiteY755" fmla="*/ 1938652 h 4449429"/>
              <a:gd name="connsiteX756" fmla="*/ 16122282 w 18982931"/>
              <a:gd name="connsiteY756" fmla="*/ 1934533 h 4449429"/>
              <a:gd name="connsiteX757" fmla="*/ 16155210 w 18982931"/>
              <a:gd name="connsiteY757" fmla="*/ 1938652 h 4449429"/>
              <a:gd name="connsiteX758" fmla="*/ 16155210 w 18982931"/>
              <a:gd name="connsiteY758" fmla="*/ 2272048 h 4449429"/>
              <a:gd name="connsiteX759" fmla="*/ 16175792 w 18982931"/>
              <a:gd name="connsiteY759" fmla="*/ 2276166 h 4449429"/>
              <a:gd name="connsiteX760" fmla="*/ 16192257 w 18982931"/>
              <a:gd name="connsiteY760" fmla="*/ 2243238 h 4449429"/>
              <a:gd name="connsiteX761" fmla="*/ 16192257 w 18982931"/>
              <a:gd name="connsiteY761" fmla="*/ 1992158 h 4449429"/>
              <a:gd name="connsiteX762" fmla="*/ 16192257 w 18982931"/>
              <a:gd name="connsiteY762" fmla="*/ 1774011 h 4449429"/>
              <a:gd name="connsiteX763" fmla="*/ 16488610 w 18982931"/>
              <a:gd name="connsiteY763" fmla="*/ 1774011 h 4449429"/>
              <a:gd name="connsiteX764" fmla="*/ 16538004 w 18982931"/>
              <a:gd name="connsiteY764" fmla="*/ 1823403 h 4449429"/>
              <a:gd name="connsiteX765" fmla="*/ 16538004 w 18982931"/>
              <a:gd name="connsiteY765" fmla="*/ 2029205 h 4449429"/>
              <a:gd name="connsiteX766" fmla="*/ 16550349 w 18982931"/>
              <a:gd name="connsiteY766" fmla="*/ 2033319 h 4449429"/>
              <a:gd name="connsiteX767" fmla="*/ 16566812 w 18982931"/>
              <a:gd name="connsiteY767" fmla="*/ 1992158 h 4449429"/>
              <a:gd name="connsiteX768" fmla="*/ 16570932 w 18982931"/>
              <a:gd name="connsiteY768" fmla="*/ 1695804 h 4449429"/>
              <a:gd name="connsiteX769" fmla="*/ 16566812 w 18982931"/>
              <a:gd name="connsiteY769" fmla="*/ 773813 h 4449429"/>
              <a:gd name="connsiteX770" fmla="*/ 16636788 w 18982931"/>
              <a:gd name="connsiteY770" fmla="*/ 646219 h 4449429"/>
              <a:gd name="connsiteX771" fmla="*/ 16723226 w 18982931"/>
              <a:gd name="connsiteY771" fmla="*/ 514506 h 4449429"/>
              <a:gd name="connsiteX772" fmla="*/ 16743805 w 18982931"/>
              <a:gd name="connsiteY772" fmla="*/ 481577 h 4449429"/>
              <a:gd name="connsiteX773" fmla="*/ 16817899 w 18982931"/>
              <a:gd name="connsiteY773" fmla="*/ 329283 h 4449429"/>
              <a:gd name="connsiteX774" fmla="*/ 16842595 w 18982931"/>
              <a:gd name="connsiteY774" fmla="*/ 275776 h 4449429"/>
              <a:gd name="connsiteX775" fmla="*/ 16859059 w 18982931"/>
              <a:gd name="connsiteY775" fmla="*/ 279891 h 4449429"/>
              <a:gd name="connsiteX776" fmla="*/ 16859059 w 18982931"/>
              <a:gd name="connsiteY776" fmla="*/ 337515 h 4449429"/>
              <a:gd name="connsiteX777" fmla="*/ 16867291 w 18982931"/>
              <a:gd name="connsiteY777" fmla="*/ 382793 h 4449429"/>
              <a:gd name="connsiteX778" fmla="*/ 16966075 w 18982931"/>
              <a:gd name="connsiteY778" fmla="*/ 436300 h 4449429"/>
              <a:gd name="connsiteX779" fmla="*/ 17031935 w 18982931"/>
              <a:gd name="connsiteY779" fmla="*/ 526852 h 4449429"/>
              <a:gd name="connsiteX780" fmla="*/ 17031935 w 18982931"/>
              <a:gd name="connsiteY780" fmla="*/ 596826 h 4449429"/>
              <a:gd name="connsiteX781" fmla="*/ 17060743 w 18982931"/>
              <a:gd name="connsiteY781" fmla="*/ 600941 h 4449429"/>
              <a:gd name="connsiteX782" fmla="*/ 17147183 w 18982931"/>
              <a:gd name="connsiteY782" fmla="*/ 691493 h 4449429"/>
              <a:gd name="connsiteX783" fmla="*/ 17147219 w 18982931"/>
              <a:gd name="connsiteY783" fmla="*/ 704240 h 4449429"/>
              <a:gd name="connsiteX784" fmla="*/ 17148515 w 18982931"/>
              <a:gd name="connsiteY784" fmla="*/ 704240 h 4449429"/>
              <a:gd name="connsiteX785" fmla="*/ 17148515 w 18982931"/>
              <a:gd name="connsiteY785" fmla="*/ 880086 h 4449429"/>
              <a:gd name="connsiteX786" fmla="*/ 17147731 w 18982931"/>
              <a:gd name="connsiteY786" fmla="*/ 880086 h 4449429"/>
              <a:gd name="connsiteX787" fmla="*/ 17151295 w 18982931"/>
              <a:gd name="connsiteY787" fmla="*/ 2103294 h 4449429"/>
              <a:gd name="connsiteX788" fmla="*/ 17151295 w 18982931"/>
              <a:gd name="connsiteY788" fmla="*/ 2152686 h 4449429"/>
              <a:gd name="connsiteX789" fmla="*/ 17225383 w 18982931"/>
              <a:gd name="connsiteY789" fmla="*/ 2152686 h 4449429"/>
              <a:gd name="connsiteX790" fmla="*/ 17225383 w 18982931"/>
              <a:gd name="connsiteY790" fmla="*/ 1811053 h 4449429"/>
              <a:gd name="connsiteX791" fmla="*/ 17307703 w 18982931"/>
              <a:gd name="connsiteY791" fmla="*/ 1757546 h 4449429"/>
              <a:gd name="connsiteX792" fmla="*/ 17307703 w 18982931"/>
              <a:gd name="connsiteY792" fmla="*/ 1889260 h 4449429"/>
              <a:gd name="connsiteX793" fmla="*/ 17336519 w 18982931"/>
              <a:gd name="connsiteY793" fmla="*/ 1926302 h 4449429"/>
              <a:gd name="connsiteX794" fmla="*/ 17381799 w 18982931"/>
              <a:gd name="connsiteY794" fmla="*/ 1975695 h 4449429"/>
              <a:gd name="connsiteX795" fmla="*/ 17381799 w 18982931"/>
              <a:gd name="connsiteY795" fmla="*/ 2165031 h 4449429"/>
              <a:gd name="connsiteX796" fmla="*/ 17562899 w 18982931"/>
              <a:gd name="connsiteY796" fmla="*/ 2165031 h 4449429"/>
              <a:gd name="connsiteX797" fmla="*/ 17562899 w 18982931"/>
              <a:gd name="connsiteY797" fmla="*/ 2329673 h 4449429"/>
              <a:gd name="connsiteX798" fmla="*/ 17575251 w 18982931"/>
              <a:gd name="connsiteY798" fmla="*/ 2329673 h 4449429"/>
              <a:gd name="connsiteX799" fmla="*/ 17575251 w 18982931"/>
              <a:gd name="connsiteY799" fmla="*/ 2127989 h 4449429"/>
              <a:gd name="connsiteX800" fmla="*/ 17591711 w 18982931"/>
              <a:gd name="connsiteY800" fmla="*/ 1609370 h 4449429"/>
              <a:gd name="connsiteX801" fmla="*/ 17604059 w 18982931"/>
              <a:gd name="connsiteY801" fmla="*/ 1584673 h 4449429"/>
              <a:gd name="connsiteX802" fmla="*/ 17711083 w 18982931"/>
              <a:gd name="connsiteY802" fmla="*/ 1580555 h 4449429"/>
              <a:gd name="connsiteX803" fmla="*/ 17735775 w 18982931"/>
              <a:gd name="connsiteY803" fmla="*/ 1609370 h 4449429"/>
              <a:gd name="connsiteX804" fmla="*/ 17772819 w 18982931"/>
              <a:gd name="connsiteY804" fmla="*/ 1613483 h 4449429"/>
              <a:gd name="connsiteX805" fmla="*/ 17768699 w 18982931"/>
              <a:gd name="connsiteY805" fmla="*/ 1559977 h 4449429"/>
              <a:gd name="connsiteX806" fmla="*/ 17772819 w 18982931"/>
              <a:gd name="connsiteY806" fmla="*/ 1531163 h 4449429"/>
              <a:gd name="connsiteX807" fmla="*/ 17797515 w 18982931"/>
              <a:gd name="connsiteY807" fmla="*/ 1469425 h 4449429"/>
              <a:gd name="connsiteX808" fmla="*/ 17797515 w 18982931"/>
              <a:gd name="connsiteY808" fmla="*/ 1374754 h 4449429"/>
              <a:gd name="connsiteX809" fmla="*/ 17813979 w 18982931"/>
              <a:gd name="connsiteY809" fmla="*/ 1374754 h 4449429"/>
              <a:gd name="connsiteX810" fmla="*/ 17834559 w 18982931"/>
              <a:gd name="connsiteY810" fmla="*/ 1424146 h 4449429"/>
              <a:gd name="connsiteX811" fmla="*/ 17912763 w 18982931"/>
              <a:gd name="connsiteY811" fmla="*/ 1378872 h 4449429"/>
              <a:gd name="connsiteX812" fmla="*/ 18069171 w 18982931"/>
              <a:gd name="connsiteY812" fmla="*/ 1415914 h 4449429"/>
              <a:gd name="connsiteX813" fmla="*/ 18069171 w 18982931"/>
              <a:gd name="connsiteY813" fmla="*/ 1576442 h 4449429"/>
              <a:gd name="connsiteX814" fmla="*/ 18237927 w 18982931"/>
              <a:gd name="connsiteY814" fmla="*/ 1576442 h 4449429"/>
              <a:gd name="connsiteX815" fmla="*/ 18237927 w 18982931"/>
              <a:gd name="connsiteY815" fmla="*/ 1642297 h 4449429"/>
              <a:gd name="connsiteX816" fmla="*/ 18270859 w 18982931"/>
              <a:gd name="connsiteY816" fmla="*/ 1691690 h 4449429"/>
              <a:gd name="connsiteX817" fmla="*/ 18270859 w 18982931"/>
              <a:gd name="connsiteY817" fmla="*/ 1704036 h 4449429"/>
              <a:gd name="connsiteX818" fmla="*/ 18274975 w 18982931"/>
              <a:gd name="connsiteY818" fmla="*/ 1926302 h 4449429"/>
              <a:gd name="connsiteX819" fmla="*/ 18279087 w 18982931"/>
              <a:gd name="connsiteY819" fmla="*/ 1938652 h 4449429"/>
              <a:gd name="connsiteX820" fmla="*/ 18320247 w 18982931"/>
              <a:gd name="connsiteY820" fmla="*/ 1934533 h 4449429"/>
              <a:gd name="connsiteX821" fmla="*/ 18320247 w 18982931"/>
              <a:gd name="connsiteY821" fmla="*/ 1144256 h 4449429"/>
              <a:gd name="connsiteX822" fmla="*/ 18303783 w 18982931"/>
              <a:gd name="connsiteY822" fmla="*/ 1111328 h 4449429"/>
              <a:gd name="connsiteX823" fmla="*/ 18287323 w 18982931"/>
              <a:gd name="connsiteY823" fmla="*/ 1024893 h 4449429"/>
              <a:gd name="connsiteX824" fmla="*/ 18336711 w 18982931"/>
              <a:gd name="connsiteY824" fmla="*/ 1000197 h 4449429"/>
              <a:gd name="connsiteX825" fmla="*/ 18361407 w 18982931"/>
              <a:gd name="connsiteY825" fmla="*/ 996079 h 4449429"/>
              <a:gd name="connsiteX826" fmla="*/ 18373759 w 18982931"/>
              <a:gd name="connsiteY826" fmla="*/ 946687 h 4449429"/>
              <a:gd name="connsiteX827" fmla="*/ 18534287 w 18982931"/>
              <a:gd name="connsiteY827" fmla="*/ 946687 h 4449429"/>
              <a:gd name="connsiteX828" fmla="*/ 18563095 w 18982931"/>
              <a:gd name="connsiteY828" fmla="*/ 798510 h 4449429"/>
              <a:gd name="connsiteX829" fmla="*/ 18731851 w 18982931"/>
              <a:gd name="connsiteY829" fmla="*/ 806742 h 4449429"/>
              <a:gd name="connsiteX830" fmla="*/ 18773011 w 18982931"/>
              <a:gd name="connsiteY830" fmla="*/ 798510 h 4449429"/>
              <a:gd name="connsiteX831" fmla="*/ 18822407 w 18982931"/>
              <a:gd name="connsiteY831" fmla="*/ 893180 h 4449429"/>
              <a:gd name="connsiteX832" fmla="*/ 18822407 w 18982931"/>
              <a:gd name="connsiteY832" fmla="*/ 963151 h 4449429"/>
              <a:gd name="connsiteX833" fmla="*/ 18982931 w 18982931"/>
              <a:gd name="connsiteY833" fmla="*/ 983734 h 4449429"/>
              <a:gd name="connsiteX834" fmla="*/ 18982931 w 18982931"/>
              <a:gd name="connsiteY834" fmla="*/ 4449429 h 4449429"/>
              <a:gd name="connsiteX835" fmla="*/ 11998023 w 18982931"/>
              <a:gd name="connsiteY835" fmla="*/ 4449429 h 4449429"/>
              <a:gd name="connsiteX836" fmla="*/ 11995198 w 18982931"/>
              <a:gd name="connsiteY836" fmla="*/ 4429646 h 4449429"/>
              <a:gd name="connsiteX837" fmla="*/ 11992726 w 18982931"/>
              <a:gd name="connsiteY837" fmla="*/ 4449425 h 4449429"/>
              <a:gd name="connsiteX838" fmla="*/ 8153658 w 18982931"/>
              <a:gd name="connsiteY838" fmla="*/ 4449425 h 4449429"/>
              <a:gd name="connsiteX839" fmla="*/ 8153658 w 18982931"/>
              <a:gd name="connsiteY839" fmla="*/ 4449429 h 4449429"/>
              <a:gd name="connsiteX840" fmla="*/ 6861227 w 18982931"/>
              <a:gd name="connsiteY840" fmla="*/ 4449429 h 4449429"/>
              <a:gd name="connsiteX841" fmla="*/ 6859697 w 18982931"/>
              <a:gd name="connsiteY841" fmla="*/ 4432598 h 4449429"/>
              <a:gd name="connsiteX842" fmla="*/ 6858292 w 18982931"/>
              <a:gd name="connsiteY842" fmla="*/ 4449425 h 4449429"/>
              <a:gd name="connsiteX843" fmla="*/ 7922 w 18982931"/>
              <a:gd name="connsiteY843" fmla="*/ 4440866 h 4449429"/>
              <a:gd name="connsiteX844" fmla="*/ 0 w 18982931"/>
              <a:gd name="connsiteY844" fmla="*/ 1181446 h 4449429"/>
              <a:gd name="connsiteX845" fmla="*/ 169756 w 18982931"/>
              <a:gd name="connsiteY845" fmla="*/ 979616 h 4449429"/>
              <a:gd name="connsiteX846" fmla="*/ 301466 w 18982931"/>
              <a:gd name="connsiteY846" fmla="*/ 971384 h 4449429"/>
              <a:gd name="connsiteX847" fmla="*/ 301466 w 18982931"/>
              <a:gd name="connsiteY847" fmla="*/ 909640 h 4449429"/>
              <a:gd name="connsiteX848" fmla="*/ 346746 w 18982931"/>
              <a:gd name="connsiteY848" fmla="*/ 810855 h 4449429"/>
              <a:gd name="connsiteX849" fmla="*/ 571541 w 18982931"/>
              <a:gd name="connsiteY849" fmla="*/ 799909 h 4449429"/>
              <a:gd name="connsiteX850" fmla="*/ 581356 w 18982931"/>
              <a:gd name="connsiteY850" fmla="*/ 963151 h 4449429"/>
              <a:gd name="connsiteX851" fmla="*/ 737766 w 18982931"/>
              <a:gd name="connsiteY851" fmla="*/ 963151 h 4449429"/>
              <a:gd name="connsiteX852" fmla="*/ 750116 w 18982931"/>
              <a:gd name="connsiteY852" fmla="*/ 1012543 h 4449429"/>
              <a:gd name="connsiteX853" fmla="*/ 778926 w 18982931"/>
              <a:gd name="connsiteY853" fmla="*/ 1016657 h 4449429"/>
              <a:gd name="connsiteX854" fmla="*/ 820087 w 18982931"/>
              <a:gd name="connsiteY854" fmla="*/ 1041353 h 4449429"/>
              <a:gd name="connsiteX855" fmla="*/ 820087 w 18982931"/>
              <a:gd name="connsiteY855" fmla="*/ 1119560 h 4449429"/>
              <a:gd name="connsiteX856" fmla="*/ 791276 w 18982931"/>
              <a:gd name="connsiteY856" fmla="*/ 1193648 h 4449429"/>
              <a:gd name="connsiteX857" fmla="*/ 791276 w 18982931"/>
              <a:gd name="connsiteY857" fmla="*/ 1580555 h 4449429"/>
              <a:gd name="connsiteX858" fmla="*/ 791276 w 18982931"/>
              <a:gd name="connsiteY858" fmla="*/ 1955112 h 4449429"/>
              <a:gd name="connsiteX859" fmla="*/ 840669 w 18982931"/>
              <a:gd name="connsiteY859" fmla="*/ 1950998 h 4449429"/>
              <a:gd name="connsiteX860" fmla="*/ 844783 w 18982931"/>
              <a:gd name="connsiteY860" fmla="*/ 1720500 h 4449429"/>
              <a:gd name="connsiteX861" fmla="*/ 873596 w 18982931"/>
              <a:gd name="connsiteY861" fmla="*/ 1597020 h 4449429"/>
              <a:gd name="connsiteX862" fmla="*/ 906526 w 18982931"/>
              <a:gd name="connsiteY862" fmla="*/ 1584670 h 4449429"/>
              <a:gd name="connsiteX863" fmla="*/ 1034120 w 18982931"/>
              <a:gd name="connsiteY863" fmla="*/ 1584670 h 4449429"/>
              <a:gd name="connsiteX864" fmla="*/ 1034120 w 18982931"/>
              <a:gd name="connsiteY864" fmla="*/ 1420028 h 4449429"/>
              <a:gd name="connsiteX865" fmla="*/ 1320382 w 18982931"/>
              <a:gd name="connsiteY865" fmla="*/ 1408806 h 4449429"/>
              <a:gd name="connsiteX866" fmla="*/ 1318126 w 18982931"/>
              <a:gd name="connsiteY866" fmla="*/ 1576437 h 4449429"/>
              <a:gd name="connsiteX867" fmla="*/ 1375751 w 18982931"/>
              <a:gd name="connsiteY867" fmla="*/ 1588787 h 4449429"/>
              <a:gd name="connsiteX868" fmla="*/ 1486884 w 18982931"/>
              <a:gd name="connsiteY868" fmla="*/ 1588787 h 4449429"/>
              <a:gd name="connsiteX869" fmla="*/ 1507466 w 18982931"/>
              <a:gd name="connsiteY869" fmla="*/ 2337905 h 4449429"/>
              <a:gd name="connsiteX870" fmla="*/ 1523929 w 18982931"/>
              <a:gd name="connsiteY870" fmla="*/ 2337905 h 4449429"/>
              <a:gd name="connsiteX871" fmla="*/ 1523929 w 18982931"/>
              <a:gd name="connsiteY871" fmla="*/ 2169146 h 4449429"/>
              <a:gd name="connsiteX872" fmla="*/ 1692685 w 18982931"/>
              <a:gd name="connsiteY872" fmla="*/ 2169146 h 4449429"/>
              <a:gd name="connsiteX873" fmla="*/ 1692685 w 18982931"/>
              <a:gd name="connsiteY873" fmla="*/ 2020968 h 4449429"/>
              <a:gd name="connsiteX874" fmla="*/ 1766772 w 18982931"/>
              <a:gd name="connsiteY874" fmla="*/ 1922183 h 4449429"/>
              <a:gd name="connsiteX875" fmla="*/ 1766772 w 18982931"/>
              <a:gd name="connsiteY875" fmla="*/ 1757542 h 4449429"/>
              <a:gd name="connsiteX876" fmla="*/ 1849095 w 18982931"/>
              <a:gd name="connsiteY876" fmla="*/ 1757542 h 4449429"/>
              <a:gd name="connsiteX877" fmla="*/ 1849095 w 18982931"/>
              <a:gd name="connsiteY877" fmla="*/ 2156799 h 4449429"/>
              <a:gd name="connsiteX878" fmla="*/ 1919070 w 18982931"/>
              <a:gd name="connsiteY878" fmla="*/ 2156799 h 4449429"/>
              <a:gd name="connsiteX879" fmla="*/ 1919070 w 18982931"/>
              <a:gd name="connsiteY879" fmla="*/ 1864559 h 4449429"/>
              <a:gd name="connsiteX880" fmla="*/ 1919070 w 18982931"/>
              <a:gd name="connsiteY880" fmla="*/ 695608 h 4449429"/>
              <a:gd name="connsiteX881" fmla="*/ 2005504 w 18982931"/>
              <a:gd name="connsiteY881" fmla="*/ 609173 h 4449429"/>
              <a:gd name="connsiteX882" fmla="*/ 2026085 w 18982931"/>
              <a:gd name="connsiteY882" fmla="*/ 605054 h 4449429"/>
              <a:gd name="connsiteX883" fmla="*/ 2100174 w 18982931"/>
              <a:gd name="connsiteY883" fmla="*/ 448645 h 4449429"/>
              <a:gd name="connsiteX884" fmla="*/ 2137215 w 18982931"/>
              <a:gd name="connsiteY884" fmla="*/ 407485 h 4449429"/>
              <a:gd name="connsiteX885" fmla="*/ 2194840 w 18982931"/>
              <a:gd name="connsiteY885" fmla="*/ 337515 h 4449429"/>
              <a:gd name="connsiteX886" fmla="*/ 2198958 w 18982931"/>
              <a:gd name="connsiteY886" fmla="*/ 292236 h 4449429"/>
              <a:gd name="connsiteX887" fmla="*/ 2240121 w 18982931"/>
              <a:gd name="connsiteY887" fmla="*/ 358093 h 4449429"/>
              <a:gd name="connsiteX888" fmla="*/ 2273047 w 18982931"/>
              <a:gd name="connsiteY888" fmla="*/ 444532 h 4449429"/>
              <a:gd name="connsiteX889" fmla="*/ 2330670 w 18982931"/>
              <a:gd name="connsiteY889" fmla="*/ 563894 h 4449429"/>
              <a:gd name="connsiteX890" fmla="*/ 2351248 w 18982931"/>
              <a:gd name="connsiteY890" fmla="*/ 613286 h 4449429"/>
              <a:gd name="connsiteX891" fmla="*/ 2429455 w 18982931"/>
              <a:gd name="connsiteY891" fmla="*/ 675029 h 4449429"/>
              <a:gd name="connsiteX892" fmla="*/ 2470614 w 18982931"/>
              <a:gd name="connsiteY892" fmla="*/ 757350 h 4449429"/>
              <a:gd name="connsiteX893" fmla="*/ 2470614 w 18982931"/>
              <a:gd name="connsiteY893" fmla="*/ 1086631 h 4449429"/>
              <a:gd name="connsiteX894" fmla="*/ 2470614 w 18982931"/>
              <a:gd name="connsiteY894" fmla="*/ 2008622 h 4449429"/>
              <a:gd name="connsiteX895" fmla="*/ 2487080 w 18982931"/>
              <a:gd name="connsiteY895" fmla="*/ 2053897 h 4449429"/>
              <a:gd name="connsiteX896" fmla="*/ 2499426 w 18982931"/>
              <a:gd name="connsiteY896" fmla="*/ 1897488 h 4449429"/>
              <a:gd name="connsiteX897" fmla="*/ 2602322 w 18982931"/>
              <a:gd name="connsiteY897" fmla="*/ 1798703 h 4449429"/>
              <a:gd name="connsiteX898" fmla="*/ 2836935 w 18982931"/>
              <a:gd name="connsiteY898" fmla="*/ 1798703 h 4449429"/>
              <a:gd name="connsiteX899" fmla="*/ 2836935 w 18982931"/>
              <a:gd name="connsiteY899" fmla="*/ 1860446 h 4449429"/>
              <a:gd name="connsiteX900" fmla="*/ 2836935 w 18982931"/>
              <a:gd name="connsiteY900" fmla="*/ 2263816 h 4449429"/>
              <a:gd name="connsiteX901" fmla="*/ 2845169 w 18982931"/>
              <a:gd name="connsiteY901" fmla="*/ 2304976 h 4449429"/>
              <a:gd name="connsiteX902" fmla="*/ 2861629 w 18982931"/>
              <a:gd name="connsiteY902" fmla="*/ 2300858 h 4449429"/>
              <a:gd name="connsiteX903" fmla="*/ 2861629 w 18982931"/>
              <a:gd name="connsiteY903" fmla="*/ 2247351 h 4449429"/>
              <a:gd name="connsiteX904" fmla="*/ 2869861 w 18982931"/>
              <a:gd name="connsiteY904" fmla="*/ 1996272 h 4449429"/>
              <a:gd name="connsiteX905" fmla="*/ 2923374 w 18982931"/>
              <a:gd name="connsiteY905" fmla="*/ 1967462 h 4449429"/>
              <a:gd name="connsiteX906" fmla="*/ 2939836 w 18982931"/>
              <a:gd name="connsiteY906" fmla="*/ 2300858 h 4449429"/>
              <a:gd name="connsiteX907" fmla="*/ 2956300 w 18982931"/>
              <a:gd name="connsiteY907" fmla="*/ 2300858 h 4449429"/>
              <a:gd name="connsiteX908" fmla="*/ 2989230 w 18982931"/>
              <a:gd name="connsiteY908" fmla="*/ 2111521 h 4449429"/>
              <a:gd name="connsiteX909" fmla="*/ 3018038 w 18982931"/>
              <a:gd name="connsiteY909" fmla="*/ 2058015 h 4449429"/>
              <a:gd name="connsiteX910" fmla="*/ 3034502 w 18982931"/>
              <a:gd name="connsiteY910" fmla="*/ 2123871 h 4449429"/>
              <a:gd name="connsiteX911" fmla="*/ 3038620 w 18982931"/>
              <a:gd name="connsiteY911" fmla="*/ 2132104 h 4449429"/>
              <a:gd name="connsiteX912" fmla="*/ 3088018 w 18982931"/>
              <a:gd name="connsiteY912" fmla="*/ 2140336 h 4449429"/>
              <a:gd name="connsiteX913" fmla="*/ 3095320 w 18982931"/>
              <a:gd name="connsiteY913" fmla="*/ 2275334 h 4449429"/>
              <a:gd name="connsiteX914" fmla="*/ 3162101 w 18982931"/>
              <a:gd name="connsiteY914" fmla="*/ 2275334 h 4449429"/>
              <a:gd name="connsiteX915" fmla="*/ 3162101 w 18982931"/>
              <a:gd name="connsiteY915" fmla="*/ 1580555 h 4449429"/>
              <a:gd name="connsiteX916" fmla="*/ 3162101 w 18982931"/>
              <a:gd name="connsiteY916" fmla="*/ 1531163 h 4449429"/>
              <a:gd name="connsiteX917" fmla="*/ 3199146 w 18982931"/>
              <a:gd name="connsiteY917" fmla="*/ 1498235 h 4449429"/>
              <a:gd name="connsiteX918" fmla="*/ 3281469 w 18982931"/>
              <a:gd name="connsiteY918" fmla="*/ 1498235 h 4449429"/>
              <a:gd name="connsiteX919" fmla="*/ 3281469 w 18982931"/>
              <a:gd name="connsiteY919" fmla="*/ 1325362 h 4449429"/>
              <a:gd name="connsiteX920" fmla="*/ 3343207 w 18982931"/>
              <a:gd name="connsiteY920" fmla="*/ 1263619 h 4449429"/>
              <a:gd name="connsiteX921" fmla="*/ 3544891 w 18982931"/>
              <a:gd name="connsiteY921" fmla="*/ 1263619 h 4449429"/>
              <a:gd name="connsiteX922" fmla="*/ 3544891 w 18982931"/>
              <a:gd name="connsiteY922" fmla="*/ 712071 h 4449429"/>
              <a:gd name="connsiteX923" fmla="*/ 3561357 w 18982931"/>
              <a:gd name="connsiteY923" fmla="*/ 555662 h 4449429"/>
              <a:gd name="connsiteX924" fmla="*/ 3606633 w 18982931"/>
              <a:gd name="connsiteY924" fmla="*/ 316933 h 4449429"/>
              <a:gd name="connsiteX925" fmla="*/ 3614865 w 18982931"/>
              <a:gd name="connsiteY925" fmla="*/ 279891 h 4449429"/>
              <a:gd name="connsiteX926" fmla="*/ 3676603 w 18982931"/>
              <a:gd name="connsiteY926" fmla="*/ 341628 h 4449429"/>
              <a:gd name="connsiteX927" fmla="*/ 3684835 w 18982931"/>
              <a:gd name="connsiteY927" fmla="*/ 386907 h 4449429"/>
              <a:gd name="connsiteX928" fmla="*/ 3742460 w 18982931"/>
              <a:gd name="connsiteY928" fmla="*/ 481574 h 4449429"/>
              <a:gd name="connsiteX929" fmla="*/ 3763042 w 18982931"/>
              <a:gd name="connsiteY929" fmla="*/ 703838 h 4449429"/>
              <a:gd name="connsiteX930" fmla="*/ 3763042 w 18982931"/>
              <a:gd name="connsiteY930" fmla="*/ 1144256 h 4449429"/>
              <a:gd name="connsiteX931" fmla="*/ 3771275 w 18982931"/>
              <a:gd name="connsiteY931" fmla="*/ 1181298 h 4449429"/>
              <a:gd name="connsiteX932" fmla="*/ 3775390 w 18982931"/>
              <a:gd name="connsiteY932" fmla="*/ 1115443 h 4449429"/>
              <a:gd name="connsiteX933" fmla="*/ 3923568 w 18982931"/>
              <a:gd name="connsiteY933" fmla="*/ 996079 h 4449429"/>
              <a:gd name="connsiteX934" fmla="*/ 3940029 w 18982931"/>
              <a:gd name="connsiteY934" fmla="*/ 1020776 h 4449429"/>
              <a:gd name="connsiteX935" fmla="*/ 3960611 w 18982931"/>
              <a:gd name="connsiteY935" fmla="*/ 1321244 h 4449429"/>
              <a:gd name="connsiteX936" fmla="*/ 3960611 w 18982931"/>
              <a:gd name="connsiteY936" fmla="*/ 1584670 h 4449429"/>
              <a:gd name="connsiteX937" fmla="*/ 3977076 w 18982931"/>
              <a:gd name="connsiteY937" fmla="*/ 1625830 h 4449429"/>
              <a:gd name="connsiteX938" fmla="*/ 4010007 w 18982931"/>
              <a:gd name="connsiteY938" fmla="*/ 1666990 h 4449429"/>
              <a:gd name="connsiteX939" fmla="*/ 4055279 w 18982931"/>
              <a:gd name="connsiteY939" fmla="*/ 1819286 h 4449429"/>
              <a:gd name="connsiteX940" fmla="*/ 4104670 w 18982931"/>
              <a:gd name="connsiteY940" fmla="*/ 1819286 h 4449429"/>
              <a:gd name="connsiteX941" fmla="*/ 4108788 w 18982931"/>
              <a:gd name="connsiteY941" fmla="*/ 1741079 h 4449429"/>
              <a:gd name="connsiteX942" fmla="*/ 4211689 w 18982931"/>
              <a:gd name="connsiteY942" fmla="*/ 1741079 h 4449429"/>
              <a:gd name="connsiteX943" fmla="*/ 4252847 w 18982931"/>
              <a:gd name="connsiteY943" fmla="*/ 1559973 h 4449429"/>
              <a:gd name="connsiteX944" fmla="*/ 4265197 w 18982931"/>
              <a:gd name="connsiteY944" fmla="*/ 1559973 h 4449429"/>
              <a:gd name="connsiteX945" fmla="*/ 4277546 w 18982931"/>
              <a:gd name="connsiteY945" fmla="*/ 1592900 h 4449429"/>
              <a:gd name="connsiteX946" fmla="*/ 4302239 w 18982931"/>
              <a:gd name="connsiteY946" fmla="*/ 1708150 h 4449429"/>
              <a:gd name="connsiteX947" fmla="*/ 4368100 w 18982931"/>
              <a:gd name="connsiteY947" fmla="*/ 1741079 h 4449429"/>
              <a:gd name="connsiteX948" fmla="*/ 4363984 w 18982931"/>
              <a:gd name="connsiteY948" fmla="*/ 1634062 h 4449429"/>
              <a:gd name="connsiteX949" fmla="*/ 4372218 w 18982931"/>
              <a:gd name="connsiteY949" fmla="*/ 839670 h 4449429"/>
              <a:gd name="connsiteX950" fmla="*/ 4442184 w 18982931"/>
              <a:gd name="connsiteY950" fmla="*/ 279891 h 4449429"/>
              <a:gd name="connsiteX951" fmla="*/ 4479230 w 18982931"/>
              <a:gd name="connsiteY951" fmla="*/ 234611 h 4449429"/>
              <a:gd name="connsiteX952" fmla="*/ 4520394 w 18982931"/>
              <a:gd name="connsiteY952" fmla="*/ 284004 h 4449429"/>
              <a:gd name="connsiteX953" fmla="*/ 4549200 w 18982931"/>
              <a:gd name="connsiteY953" fmla="*/ 440413 h 4449429"/>
              <a:gd name="connsiteX954" fmla="*/ 4680914 w 18982931"/>
              <a:gd name="connsiteY954" fmla="*/ 395140 h 4449429"/>
              <a:gd name="connsiteX955" fmla="*/ 4759121 w 18982931"/>
              <a:gd name="connsiteY955" fmla="*/ 460995 h 4449429"/>
              <a:gd name="connsiteX956" fmla="*/ 4771466 w 18982931"/>
              <a:gd name="connsiteY956" fmla="*/ 493924 h 4449429"/>
              <a:gd name="connsiteX957" fmla="*/ 4888657 w 18982931"/>
              <a:gd name="connsiteY957" fmla="*/ 747622 h 4449429"/>
              <a:gd name="connsiteX958" fmla="*/ 4888893 w 18982931"/>
              <a:gd name="connsiteY958" fmla="*/ 807315 h 4449429"/>
              <a:gd name="connsiteX959" fmla="*/ 4856617 w 18982931"/>
              <a:gd name="connsiteY959" fmla="*/ 807315 h 4449429"/>
              <a:gd name="connsiteX960" fmla="*/ 4856617 w 18982931"/>
              <a:gd name="connsiteY960" fmla="*/ 944475 h 4449429"/>
              <a:gd name="connsiteX961" fmla="*/ 4888332 w 18982931"/>
              <a:gd name="connsiteY961" fmla="*/ 944475 h 4449429"/>
              <a:gd name="connsiteX962" fmla="*/ 4888325 w 18982931"/>
              <a:gd name="connsiteY962" fmla="*/ 945600 h 4449429"/>
              <a:gd name="connsiteX963" fmla="*/ 4890835 w 18982931"/>
              <a:gd name="connsiteY963" fmla="*/ 1609365 h 4449429"/>
              <a:gd name="connsiteX964" fmla="*/ 4952574 w 18982931"/>
              <a:gd name="connsiteY964" fmla="*/ 1617597 h 4449429"/>
              <a:gd name="connsiteX965" fmla="*/ 4952574 w 18982931"/>
              <a:gd name="connsiteY965" fmla="*/ 1868678 h 4449429"/>
              <a:gd name="connsiteX966" fmla="*/ 4956691 w 18982931"/>
              <a:gd name="connsiteY966" fmla="*/ 1905720 h 4449429"/>
              <a:gd name="connsiteX967" fmla="*/ 4981387 w 18982931"/>
              <a:gd name="connsiteY967" fmla="*/ 1967462 h 4449429"/>
              <a:gd name="connsiteX968" fmla="*/ 4981387 w 18982931"/>
              <a:gd name="connsiteY968" fmla="*/ 2058015 h 4449429"/>
              <a:gd name="connsiteX969" fmla="*/ 5001966 w 18982931"/>
              <a:gd name="connsiteY969" fmla="*/ 2086824 h 4449429"/>
              <a:gd name="connsiteX970" fmla="*/ 5018429 w 18982931"/>
              <a:gd name="connsiteY970" fmla="*/ 2078592 h 4449429"/>
              <a:gd name="connsiteX971" fmla="*/ 5018429 w 18982931"/>
              <a:gd name="connsiteY971" fmla="*/ 1881023 h 4449429"/>
              <a:gd name="connsiteX972" fmla="*/ 5018429 w 18982931"/>
              <a:gd name="connsiteY972" fmla="*/ 1366522 h 4449429"/>
              <a:gd name="connsiteX973" fmla="*/ 5034894 w 18982931"/>
              <a:gd name="connsiteY973" fmla="*/ 864367 h 4449429"/>
              <a:gd name="connsiteX974" fmla="*/ 5067821 w 18982931"/>
              <a:gd name="connsiteY974" fmla="*/ 197569 h 4449429"/>
              <a:gd name="connsiteX975" fmla="*/ 5080173 w 18982931"/>
              <a:gd name="connsiteY975" fmla="*/ 102899 h 4449429"/>
              <a:gd name="connsiteX976" fmla="*/ 5216000 w 18982931"/>
              <a:gd name="connsiteY976" fmla="*/ 37042 h 4449429"/>
              <a:gd name="connsiteX977" fmla="*/ 5248927 w 18982931"/>
              <a:gd name="connsiteY977" fmla="*/ 69972 h 4449429"/>
              <a:gd name="connsiteX978" fmla="*/ 5372409 w 18982931"/>
              <a:gd name="connsiteY978" fmla="*/ 69972 h 4449429"/>
              <a:gd name="connsiteX979" fmla="*/ 5434151 w 18982931"/>
              <a:gd name="connsiteY979" fmla="*/ 131714 h 4449429"/>
              <a:gd name="connsiteX980" fmla="*/ 5434151 w 18982931"/>
              <a:gd name="connsiteY980" fmla="*/ 382788 h 4449429"/>
              <a:gd name="connsiteX981" fmla="*/ 5434151 w 18982931"/>
              <a:gd name="connsiteY981" fmla="*/ 683261 h 4449429"/>
              <a:gd name="connsiteX982" fmla="*/ 5545282 w 18982931"/>
              <a:gd name="connsiteY982" fmla="*/ 687375 h 4449429"/>
              <a:gd name="connsiteX983" fmla="*/ 5545282 w 18982931"/>
              <a:gd name="connsiteY983" fmla="*/ 1045471 h 4449429"/>
              <a:gd name="connsiteX984" fmla="*/ 5676994 w 18982931"/>
              <a:gd name="connsiteY984" fmla="*/ 1045471 h 4449429"/>
              <a:gd name="connsiteX985" fmla="*/ 5685227 w 18982931"/>
              <a:gd name="connsiteY985" fmla="*/ 1103096 h 4449429"/>
              <a:gd name="connsiteX986" fmla="*/ 5759314 w 18982931"/>
              <a:gd name="connsiteY986" fmla="*/ 1193648 h 4449429"/>
              <a:gd name="connsiteX987" fmla="*/ 5759314 w 18982931"/>
              <a:gd name="connsiteY987" fmla="*/ 1395331 h 4449429"/>
              <a:gd name="connsiteX988" fmla="*/ 5825171 w 18982931"/>
              <a:gd name="connsiteY988" fmla="*/ 1395331 h 4449429"/>
              <a:gd name="connsiteX989" fmla="*/ 5903378 w 18982931"/>
              <a:gd name="connsiteY989" fmla="*/ 1477653 h 4449429"/>
              <a:gd name="connsiteX990" fmla="*/ 5903378 w 18982931"/>
              <a:gd name="connsiteY990" fmla="*/ 1918070 h 4449429"/>
              <a:gd name="connsiteX991" fmla="*/ 5936306 w 18982931"/>
              <a:gd name="connsiteY991" fmla="*/ 1975695 h 4449429"/>
              <a:gd name="connsiteX992" fmla="*/ 5965115 w 18982931"/>
              <a:gd name="connsiteY992" fmla="*/ 1275969 h 4449429"/>
              <a:gd name="connsiteX993" fmla="*/ 5969235 w 18982931"/>
              <a:gd name="connsiteY993" fmla="*/ 1238922 h 4449429"/>
              <a:gd name="connsiteX994" fmla="*/ 6166804 w 18982931"/>
              <a:gd name="connsiteY994" fmla="*/ 1238922 h 4449429"/>
              <a:gd name="connsiteX995" fmla="*/ 6216196 w 18982931"/>
              <a:gd name="connsiteY995" fmla="*/ 1288315 h 4449429"/>
              <a:gd name="connsiteX996" fmla="*/ 6236774 w 18982931"/>
              <a:gd name="connsiteY996" fmla="*/ 1428261 h 4449429"/>
              <a:gd name="connsiteX997" fmla="*/ 6273821 w 18982931"/>
              <a:gd name="connsiteY997" fmla="*/ 1498235 h 4449429"/>
              <a:gd name="connsiteX998" fmla="*/ 6273821 w 18982931"/>
              <a:gd name="connsiteY998" fmla="*/ 2230888 h 4449429"/>
              <a:gd name="connsiteX999" fmla="*/ 6277935 w 18982931"/>
              <a:gd name="connsiteY999" fmla="*/ 2280280 h 4449429"/>
              <a:gd name="connsiteX1000" fmla="*/ 6319095 w 18982931"/>
              <a:gd name="connsiteY1000" fmla="*/ 2193841 h 4449429"/>
              <a:gd name="connsiteX1001" fmla="*/ 6364373 w 18982931"/>
              <a:gd name="connsiteY1001" fmla="*/ 2288513 h 4449429"/>
              <a:gd name="connsiteX1002" fmla="*/ 6389068 w 18982931"/>
              <a:gd name="connsiteY1002" fmla="*/ 2313208 h 4449429"/>
              <a:gd name="connsiteX1003" fmla="*/ 6541355 w 18982931"/>
              <a:gd name="connsiteY1003" fmla="*/ 2313208 h 4449429"/>
              <a:gd name="connsiteX1004" fmla="*/ 6541355 w 18982931"/>
              <a:gd name="connsiteY1004" fmla="*/ 2148567 h 4449429"/>
              <a:gd name="connsiteX1005" fmla="*/ 6660723 w 18982931"/>
              <a:gd name="connsiteY1005" fmla="*/ 2148567 h 4449429"/>
              <a:gd name="connsiteX1006" fmla="*/ 6660723 w 18982931"/>
              <a:gd name="connsiteY1006" fmla="*/ 2259698 h 4449429"/>
              <a:gd name="connsiteX1007" fmla="*/ 6705999 w 18982931"/>
              <a:gd name="connsiteY1007" fmla="*/ 2551938 h 4449429"/>
              <a:gd name="connsiteX1008" fmla="*/ 6714228 w 18982931"/>
              <a:gd name="connsiteY1008" fmla="*/ 2580748 h 4449429"/>
              <a:gd name="connsiteX1009" fmla="*/ 6722461 w 18982931"/>
              <a:gd name="connsiteY1009" fmla="*/ 2576634 h 4449429"/>
              <a:gd name="connsiteX1010" fmla="*/ 6751278 w 18982931"/>
              <a:gd name="connsiteY1010" fmla="*/ 2263816 h 4449429"/>
              <a:gd name="connsiteX1011" fmla="*/ 6800669 w 18982931"/>
              <a:gd name="connsiteY1011" fmla="*/ 2255583 h 4449429"/>
              <a:gd name="connsiteX1012" fmla="*/ 6837709 w 18982931"/>
              <a:gd name="connsiteY1012" fmla="*/ 2181496 h 4449429"/>
              <a:gd name="connsiteX1013" fmla="*/ 6841831 w 18982931"/>
              <a:gd name="connsiteY1013" fmla="*/ 2152681 h 4449429"/>
              <a:gd name="connsiteX1014" fmla="*/ 6845941 w 18982931"/>
              <a:gd name="connsiteY1014" fmla="*/ 2115639 h 4449429"/>
              <a:gd name="connsiteX1015" fmla="*/ 6857139 w 18982931"/>
              <a:gd name="connsiteY1015" fmla="*/ 2115639 h 4449429"/>
              <a:gd name="connsiteX1016" fmla="*/ 6899298 w 18982931"/>
              <a:gd name="connsiteY1016" fmla="*/ 2109470 h 4449429"/>
              <a:gd name="connsiteX1017" fmla="*/ 6922965 w 18982931"/>
              <a:gd name="connsiteY1017" fmla="*/ 2140339 h 4449429"/>
              <a:gd name="connsiteX1018" fmla="*/ 7009406 w 18982931"/>
              <a:gd name="connsiteY1018" fmla="*/ 2070365 h 4449429"/>
              <a:gd name="connsiteX1019" fmla="*/ 7145231 w 18982931"/>
              <a:gd name="connsiteY1019" fmla="*/ 2066247 h 4449429"/>
              <a:gd name="connsiteX1020" fmla="*/ 7145231 w 18982931"/>
              <a:gd name="connsiteY1020" fmla="*/ 1901605 h 4449429"/>
              <a:gd name="connsiteX1021" fmla="*/ 7145231 w 18982931"/>
              <a:gd name="connsiteY1021" fmla="*/ 1769896 h 4449429"/>
              <a:gd name="connsiteX1022" fmla="*/ 7215204 w 18982931"/>
              <a:gd name="connsiteY1022" fmla="*/ 1597024 h 4449429"/>
              <a:gd name="connsiteX1023" fmla="*/ 7285174 w 18982931"/>
              <a:gd name="connsiteY1023" fmla="*/ 1753433 h 4449429"/>
              <a:gd name="connsiteX1024" fmla="*/ 7297524 w 18982931"/>
              <a:gd name="connsiteY1024" fmla="*/ 2062134 h 4449429"/>
              <a:gd name="connsiteX1025" fmla="*/ 7367494 w 18982931"/>
              <a:gd name="connsiteY1025" fmla="*/ 2066247 h 4449429"/>
              <a:gd name="connsiteX1026" fmla="*/ 7371610 w 18982931"/>
              <a:gd name="connsiteY1026" fmla="*/ 2148567 h 4449429"/>
              <a:gd name="connsiteX1027" fmla="*/ 7462167 w 18982931"/>
              <a:gd name="connsiteY1027" fmla="*/ 2148567 h 4449429"/>
              <a:gd name="connsiteX1028" fmla="*/ 7462167 w 18982931"/>
              <a:gd name="connsiteY1028" fmla="*/ 2095061 h 4449429"/>
              <a:gd name="connsiteX1029" fmla="*/ 7462167 w 18982931"/>
              <a:gd name="connsiteY1029" fmla="*/ 1597024 h 4449429"/>
              <a:gd name="connsiteX1030" fmla="*/ 7482743 w 18982931"/>
              <a:gd name="connsiteY1030" fmla="*/ 1008430 h 4449429"/>
              <a:gd name="connsiteX1031" fmla="*/ 7495096 w 18982931"/>
              <a:gd name="connsiteY1031" fmla="*/ 921991 h 4449429"/>
              <a:gd name="connsiteX1032" fmla="*/ 7536254 w 18982931"/>
              <a:gd name="connsiteY1032" fmla="*/ 934341 h 4449429"/>
              <a:gd name="connsiteX1033" fmla="*/ 7577416 w 18982931"/>
              <a:gd name="connsiteY1033" fmla="*/ 563899 h 4449429"/>
              <a:gd name="connsiteX1034" fmla="*/ 7589759 w 18982931"/>
              <a:gd name="connsiteY1034" fmla="*/ 563899 h 4449429"/>
              <a:gd name="connsiteX1035" fmla="*/ 7639153 w 18982931"/>
              <a:gd name="connsiteY1035" fmla="*/ 975501 h 4449429"/>
              <a:gd name="connsiteX1036" fmla="*/ 7655614 w 18982931"/>
              <a:gd name="connsiteY1036" fmla="*/ 926109 h 4449429"/>
              <a:gd name="connsiteX1037" fmla="*/ 7667968 w 18982931"/>
              <a:gd name="connsiteY1037" fmla="*/ 926109 h 4449429"/>
              <a:gd name="connsiteX1038" fmla="*/ 7676196 w 18982931"/>
              <a:gd name="connsiteY1038" fmla="*/ 1037243 h 4449429"/>
              <a:gd name="connsiteX1039" fmla="*/ 7676196 w 18982931"/>
              <a:gd name="connsiteY1039" fmla="*/ 2049787 h 4449429"/>
              <a:gd name="connsiteX1040" fmla="*/ 7705009 w 18982931"/>
              <a:gd name="connsiteY1040" fmla="*/ 2267935 h 4449429"/>
              <a:gd name="connsiteX1041" fmla="*/ 7750287 w 18982931"/>
              <a:gd name="connsiteY1041" fmla="*/ 2469622 h 4449429"/>
              <a:gd name="connsiteX1042" fmla="*/ 7849072 w 18982931"/>
              <a:gd name="connsiteY1042" fmla="*/ 2469622 h 4449429"/>
              <a:gd name="connsiteX1043" fmla="*/ 7849072 w 18982931"/>
              <a:gd name="connsiteY1043" fmla="*/ 2284398 h 4449429"/>
              <a:gd name="connsiteX1044" fmla="*/ 7919042 w 18982931"/>
              <a:gd name="connsiteY1044" fmla="*/ 2284398 h 4449429"/>
              <a:gd name="connsiteX1045" fmla="*/ 7919042 w 18982931"/>
              <a:gd name="connsiteY1045" fmla="*/ 2473736 h 4449429"/>
              <a:gd name="connsiteX1046" fmla="*/ 8108380 w 18982931"/>
              <a:gd name="connsiteY1046" fmla="*/ 2473736 h 4449429"/>
              <a:gd name="connsiteX1047" fmla="*/ 8142338 w 18982931"/>
              <a:gd name="connsiteY1047" fmla="*/ 2481454 h 4449429"/>
              <a:gd name="connsiteX1048" fmla="*/ 8144242 w 18982931"/>
              <a:gd name="connsiteY1048" fmla="*/ 2485067 h 4449429"/>
              <a:gd name="connsiteX1049" fmla="*/ 8144242 w 18982931"/>
              <a:gd name="connsiteY1049" fmla="*/ 1280084 h 4449429"/>
              <a:gd name="connsiteX1050" fmla="*/ 8189518 w 18982931"/>
              <a:gd name="connsiteY1050" fmla="*/ 1115443 h 4449429"/>
              <a:gd name="connsiteX1051" fmla="*/ 8230679 w 18982931"/>
              <a:gd name="connsiteY1051" fmla="*/ 1090746 h 4449429"/>
              <a:gd name="connsiteX1052" fmla="*/ 8477642 w 18982931"/>
              <a:gd name="connsiteY1052" fmla="*/ 1090746 h 4449429"/>
              <a:gd name="connsiteX1053" fmla="*/ 8518799 w 18982931"/>
              <a:gd name="connsiteY1053" fmla="*/ 1111328 h 4449429"/>
              <a:gd name="connsiteX1054" fmla="*/ 8568194 w 18982931"/>
              <a:gd name="connsiteY1054" fmla="*/ 1288315 h 4449429"/>
              <a:gd name="connsiteX1055" fmla="*/ 8572304 w 18982931"/>
              <a:gd name="connsiteY1055" fmla="*/ 2152681 h 4449429"/>
              <a:gd name="connsiteX1056" fmla="*/ 8572304 w 18982931"/>
              <a:gd name="connsiteY1056" fmla="*/ 2222656 h 4449429"/>
              <a:gd name="connsiteX1057" fmla="*/ 8827499 w 18982931"/>
              <a:gd name="connsiteY1057" fmla="*/ 2222656 h 4449429"/>
              <a:gd name="connsiteX1058" fmla="*/ 8827499 w 18982931"/>
              <a:gd name="connsiteY1058" fmla="*/ 2053897 h 4449429"/>
              <a:gd name="connsiteX1059" fmla="*/ 8827499 w 18982931"/>
              <a:gd name="connsiteY1059" fmla="*/ 1996272 h 4449429"/>
              <a:gd name="connsiteX1060" fmla="*/ 8926285 w 18982931"/>
              <a:gd name="connsiteY1060" fmla="*/ 1876910 h 4449429"/>
              <a:gd name="connsiteX1061" fmla="*/ 8926285 w 18982931"/>
              <a:gd name="connsiteY1061" fmla="*/ 1757542 h 4449429"/>
              <a:gd name="connsiteX1062" fmla="*/ 8926285 w 18982931"/>
              <a:gd name="connsiteY1062" fmla="*/ 1527045 h 4449429"/>
              <a:gd name="connsiteX1063" fmla="*/ 8950980 w 18982931"/>
              <a:gd name="connsiteY1063" fmla="*/ 1432378 h 4449429"/>
              <a:gd name="connsiteX1064" fmla="*/ 8950980 w 18982931"/>
              <a:gd name="connsiteY1064" fmla="*/ 1424146 h 4449429"/>
              <a:gd name="connsiteX1065" fmla="*/ 8983911 w 18982931"/>
              <a:gd name="connsiteY1065" fmla="*/ 1107210 h 4449429"/>
              <a:gd name="connsiteX1066" fmla="*/ 8992140 w 18982931"/>
              <a:gd name="connsiteY1066" fmla="*/ 1049586 h 4449429"/>
              <a:gd name="connsiteX1067" fmla="*/ 9012723 w 18982931"/>
              <a:gd name="connsiteY1067" fmla="*/ 1049586 h 4449429"/>
              <a:gd name="connsiteX1068" fmla="*/ 9049767 w 18982931"/>
              <a:gd name="connsiteY1068" fmla="*/ 1325362 h 4449429"/>
              <a:gd name="connsiteX1069" fmla="*/ 9115624 w 18982931"/>
              <a:gd name="connsiteY1069" fmla="*/ 1329476 h 4449429"/>
              <a:gd name="connsiteX1070" fmla="*/ 9165014 w 18982931"/>
              <a:gd name="connsiteY1070" fmla="*/ 1436493 h 4449429"/>
              <a:gd name="connsiteX1071" fmla="*/ 9181479 w 18982931"/>
              <a:gd name="connsiteY1071" fmla="*/ 1494116 h 4449429"/>
              <a:gd name="connsiteX1072" fmla="*/ 9181479 w 18982931"/>
              <a:gd name="connsiteY1072" fmla="*/ 1823399 h 4449429"/>
              <a:gd name="connsiteX1073" fmla="*/ 9181479 w 18982931"/>
              <a:gd name="connsiteY1073" fmla="*/ 1881023 h 4449429"/>
              <a:gd name="connsiteX1074" fmla="*/ 9280267 w 18982931"/>
              <a:gd name="connsiteY1074" fmla="*/ 1881023 h 4449429"/>
              <a:gd name="connsiteX1075" fmla="*/ 9280267 w 18982931"/>
              <a:gd name="connsiteY1075" fmla="*/ 1815166 h 4449429"/>
              <a:gd name="connsiteX1076" fmla="*/ 9280267 w 18982931"/>
              <a:gd name="connsiteY1076" fmla="*/ 304587 h 4449429"/>
              <a:gd name="connsiteX1077" fmla="*/ 9346122 w 18982931"/>
              <a:gd name="connsiteY1077" fmla="*/ 238731 h 4449429"/>
              <a:gd name="connsiteX1078" fmla="*/ 9453137 w 18982931"/>
              <a:gd name="connsiteY1078" fmla="*/ 341628 h 4449429"/>
              <a:gd name="connsiteX1079" fmla="*/ 9453137 w 18982931"/>
              <a:gd name="connsiteY1079" fmla="*/ 1815166 h 4449429"/>
              <a:gd name="connsiteX1080" fmla="*/ 9453137 w 18982931"/>
              <a:gd name="connsiteY1080" fmla="*/ 1876910 h 4449429"/>
              <a:gd name="connsiteX1081" fmla="*/ 9551919 w 18982931"/>
              <a:gd name="connsiteY1081" fmla="*/ 1876910 h 4449429"/>
              <a:gd name="connsiteX1082" fmla="*/ 9551919 w 18982931"/>
              <a:gd name="connsiteY1082" fmla="*/ 1724614 h 4449429"/>
              <a:gd name="connsiteX1083" fmla="*/ 9551919 w 18982931"/>
              <a:gd name="connsiteY1083" fmla="*/ 1481771 h 4449429"/>
              <a:gd name="connsiteX1084" fmla="*/ 9597198 w 18982931"/>
              <a:gd name="connsiteY1084" fmla="*/ 1374754 h 4449429"/>
              <a:gd name="connsiteX1085" fmla="*/ 9613662 w 18982931"/>
              <a:gd name="connsiteY1085" fmla="*/ 1325362 h 4449429"/>
              <a:gd name="connsiteX1086" fmla="*/ 9683632 w 18982931"/>
              <a:gd name="connsiteY1086" fmla="*/ 1325362 h 4449429"/>
              <a:gd name="connsiteX1087" fmla="*/ 9683632 w 18982931"/>
              <a:gd name="connsiteY1087" fmla="*/ 1522931 h 4449429"/>
              <a:gd name="connsiteX1088" fmla="*/ 9819464 w 18982931"/>
              <a:gd name="connsiteY1088" fmla="*/ 1522931 h 4449429"/>
              <a:gd name="connsiteX1089" fmla="*/ 9819464 w 18982931"/>
              <a:gd name="connsiteY1089" fmla="*/ 1720501 h 4449429"/>
              <a:gd name="connsiteX1090" fmla="*/ 9819464 w 18982931"/>
              <a:gd name="connsiteY1090" fmla="*/ 1835749 h 4449429"/>
              <a:gd name="connsiteX1091" fmla="*/ 9868856 w 18982931"/>
              <a:gd name="connsiteY1091" fmla="*/ 1885142 h 4449429"/>
              <a:gd name="connsiteX1092" fmla="*/ 9922361 w 18982931"/>
              <a:gd name="connsiteY1092" fmla="*/ 1938648 h 4449429"/>
              <a:gd name="connsiteX1093" fmla="*/ 9922361 w 18982931"/>
              <a:gd name="connsiteY1093" fmla="*/ 2226770 h 4449429"/>
              <a:gd name="connsiteX1094" fmla="*/ 10189906 w 18982931"/>
              <a:gd name="connsiteY1094" fmla="*/ 2226770 h 4449429"/>
              <a:gd name="connsiteX1095" fmla="*/ 10189906 w 18982931"/>
              <a:gd name="connsiteY1095" fmla="*/ 1864559 h 4449429"/>
              <a:gd name="connsiteX1096" fmla="*/ 10251644 w 18982931"/>
              <a:gd name="connsiteY1096" fmla="*/ 1852213 h 4449429"/>
              <a:gd name="connsiteX1097" fmla="*/ 10251644 w 18982931"/>
              <a:gd name="connsiteY1097" fmla="*/ 1465306 h 4449429"/>
              <a:gd name="connsiteX1098" fmla="*/ 10198137 w 18982931"/>
              <a:gd name="connsiteY1098" fmla="*/ 1461188 h 4449429"/>
              <a:gd name="connsiteX1099" fmla="*/ 10198137 w 18982931"/>
              <a:gd name="connsiteY1099" fmla="*/ 1317129 h 4449429"/>
              <a:gd name="connsiteX1100" fmla="*/ 10572694 w 18982931"/>
              <a:gd name="connsiteY1100" fmla="*/ 1317129 h 4449429"/>
              <a:gd name="connsiteX1101" fmla="*/ 10572694 w 18982931"/>
              <a:gd name="connsiteY1101" fmla="*/ 2140336 h 4449429"/>
              <a:gd name="connsiteX1102" fmla="*/ 10642669 w 18982931"/>
              <a:gd name="connsiteY1102" fmla="*/ 2144449 h 4449429"/>
              <a:gd name="connsiteX1103" fmla="*/ 10642669 w 18982931"/>
              <a:gd name="connsiteY1103" fmla="*/ 2477849 h 4449429"/>
              <a:gd name="connsiteX1104" fmla="*/ 10885512 w 18982931"/>
              <a:gd name="connsiteY1104" fmla="*/ 2477849 h 4449429"/>
              <a:gd name="connsiteX1105" fmla="*/ 10885512 w 18982931"/>
              <a:gd name="connsiteY1105" fmla="*/ 2292626 h 4449429"/>
              <a:gd name="connsiteX1106" fmla="*/ 10959601 w 18982931"/>
              <a:gd name="connsiteY1106" fmla="*/ 2292626 h 4449429"/>
              <a:gd name="connsiteX1107" fmla="*/ 10959601 w 18982931"/>
              <a:gd name="connsiteY1107" fmla="*/ 2477849 h 4449429"/>
              <a:gd name="connsiteX1108" fmla="*/ 11066618 w 18982931"/>
              <a:gd name="connsiteY1108" fmla="*/ 2477849 h 4449429"/>
              <a:gd name="connsiteX1109" fmla="*/ 11107778 w 18982931"/>
              <a:gd name="connsiteY1109" fmla="*/ 2284395 h 4449429"/>
              <a:gd name="connsiteX1110" fmla="*/ 11136593 w 18982931"/>
              <a:gd name="connsiteY1110" fmla="*/ 2053897 h 4449429"/>
              <a:gd name="connsiteX1111" fmla="*/ 11136593 w 18982931"/>
              <a:gd name="connsiteY1111" fmla="*/ 1061936 h 4449429"/>
              <a:gd name="connsiteX1112" fmla="*/ 11148938 w 18982931"/>
              <a:gd name="connsiteY1112" fmla="*/ 938454 h 4449429"/>
              <a:gd name="connsiteX1113" fmla="*/ 11161288 w 18982931"/>
              <a:gd name="connsiteY1113" fmla="*/ 938454 h 4449429"/>
              <a:gd name="connsiteX1114" fmla="*/ 11177753 w 18982931"/>
              <a:gd name="connsiteY1114" fmla="*/ 983729 h 4449429"/>
              <a:gd name="connsiteX1115" fmla="*/ 11231258 w 18982931"/>
              <a:gd name="connsiteY1115" fmla="*/ 572126 h 4449429"/>
              <a:gd name="connsiteX1116" fmla="*/ 11243610 w 18982931"/>
              <a:gd name="connsiteY1116" fmla="*/ 572126 h 4449429"/>
              <a:gd name="connsiteX1117" fmla="*/ 11284770 w 18982931"/>
              <a:gd name="connsiteY1117" fmla="*/ 946687 h 4449429"/>
              <a:gd name="connsiteX1118" fmla="*/ 11325929 w 18982931"/>
              <a:gd name="connsiteY1118" fmla="*/ 934337 h 4449429"/>
              <a:gd name="connsiteX1119" fmla="*/ 11342394 w 18982931"/>
              <a:gd name="connsiteY1119" fmla="*/ 1061936 h 4449429"/>
              <a:gd name="connsiteX1120" fmla="*/ 11342394 w 18982931"/>
              <a:gd name="connsiteY1120" fmla="*/ 1300666 h 4449429"/>
              <a:gd name="connsiteX1121" fmla="*/ 11358857 w 18982931"/>
              <a:gd name="connsiteY1121" fmla="*/ 2132104 h 4449429"/>
              <a:gd name="connsiteX1122" fmla="*/ 11362976 w 18982931"/>
              <a:gd name="connsiteY1122" fmla="*/ 2165031 h 4449429"/>
              <a:gd name="connsiteX1123" fmla="*/ 11453524 w 18982931"/>
              <a:gd name="connsiteY1123" fmla="*/ 2165031 h 4449429"/>
              <a:gd name="connsiteX1124" fmla="*/ 11457643 w 18982931"/>
              <a:gd name="connsiteY1124" fmla="*/ 2082711 h 4449429"/>
              <a:gd name="connsiteX1125" fmla="*/ 11535845 w 18982931"/>
              <a:gd name="connsiteY1125" fmla="*/ 2078592 h 4449429"/>
              <a:gd name="connsiteX1126" fmla="*/ 11535845 w 18982931"/>
              <a:gd name="connsiteY1126" fmla="*/ 2004505 h 4449429"/>
              <a:gd name="connsiteX1127" fmla="*/ 11548195 w 18982931"/>
              <a:gd name="connsiteY1127" fmla="*/ 1736964 h 4449429"/>
              <a:gd name="connsiteX1128" fmla="*/ 11609938 w 18982931"/>
              <a:gd name="connsiteY1128" fmla="*/ 1609365 h 4449429"/>
              <a:gd name="connsiteX1129" fmla="*/ 11688140 w 18982931"/>
              <a:gd name="connsiteY1129" fmla="*/ 1765774 h 4449429"/>
              <a:gd name="connsiteX1130" fmla="*/ 11688140 w 18982931"/>
              <a:gd name="connsiteY1130" fmla="*/ 2082711 h 4449429"/>
              <a:gd name="connsiteX1131" fmla="*/ 11910406 w 18982931"/>
              <a:gd name="connsiteY1131" fmla="*/ 2148567 h 4449429"/>
              <a:gd name="connsiteX1132" fmla="*/ 11988608 w 18982931"/>
              <a:gd name="connsiteY1132" fmla="*/ 2119754 h 4449429"/>
              <a:gd name="connsiteX1133" fmla="*/ 11991181 w 18982931"/>
              <a:gd name="connsiteY1133" fmla="*/ 2153197 h 4449429"/>
              <a:gd name="connsiteX1134" fmla="*/ 11993908 w 18982931"/>
              <a:gd name="connsiteY1134" fmla="*/ 2158900 h 4449429"/>
              <a:gd name="connsiteX1135" fmla="*/ 11993908 w 18982931"/>
              <a:gd name="connsiteY1135" fmla="*/ 2156799 h 4449429"/>
              <a:gd name="connsiteX1136" fmla="*/ 11998023 w 18982931"/>
              <a:gd name="connsiteY1136" fmla="*/ 2115639 h 4449429"/>
              <a:gd name="connsiteX1137" fmla="*/ 12010373 w 18982931"/>
              <a:gd name="connsiteY1137" fmla="*/ 2115639 h 4449429"/>
              <a:gd name="connsiteX1138" fmla="*/ 12014490 w 18982931"/>
              <a:gd name="connsiteY1138" fmla="*/ 2185614 h 4449429"/>
              <a:gd name="connsiteX1139" fmla="*/ 12055650 w 18982931"/>
              <a:gd name="connsiteY1139" fmla="*/ 2259703 h 4449429"/>
              <a:gd name="connsiteX1140" fmla="*/ 12109157 w 18982931"/>
              <a:gd name="connsiteY1140" fmla="*/ 2267933 h 4449429"/>
              <a:gd name="connsiteX1141" fmla="*/ 12137972 w 18982931"/>
              <a:gd name="connsiteY1141" fmla="*/ 2580753 h 4449429"/>
              <a:gd name="connsiteX1142" fmla="*/ 12150317 w 18982931"/>
              <a:gd name="connsiteY1142" fmla="*/ 2580753 h 4449429"/>
              <a:gd name="connsiteX1143" fmla="*/ 12179132 w 18982931"/>
              <a:gd name="connsiteY1143" fmla="*/ 2411992 h 4449429"/>
              <a:gd name="connsiteX1144" fmla="*/ 12207942 w 18982931"/>
              <a:gd name="connsiteY1144" fmla="*/ 2160917 h 4449429"/>
              <a:gd name="connsiteX1145" fmla="*/ 12216174 w 18982931"/>
              <a:gd name="connsiteY1145" fmla="*/ 2152686 h 4449429"/>
              <a:gd name="connsiteX1146" fmla="*/ 12331423 w 18982931"/>
              <a:gd name="connsiteY1146" fmla="*/ 2152686 h 4449429"/>
              <a:gd name="connsiteX1147" fmla="*/ 12331423 w 18982931"/>
              <a:gd name="connsiteY1147" fmla="*/ 2317327 h 4449429"/>
              <a:gd name="connsiteX1148" fmla="*/ 12496064 w 18982931"/>
              <a:gd name="connsiteY1148" fmla="*/ 2313208 h 4449429"/>
              <a:gd name="connsiteX1149" fmla="*/ 12557802 w 18982931"/>
              <a:gd name="connsiteY1149" fmla="*/ 2210310 h 4449429"/>
              <a:gd name="connsiteX1150" fmla="*/ 12566034 w 18982931"/>
              <a:gd name="connsiteY1150" fmla="*/ 2206191 h 4449429"/>
              <a:gd name="connsiteX1151" fmla="*/ 12598962 w 18982931"/>
              <a:gd name="connsiteY1151" fmla="*/ 2267933 h 4449429"/>
              <a:gd name="connsiteX1152" fmla="*/ 12607194 w 18982931"/>
              <a:gd name="connsiteY1152" fmla="*/ 2263816 h 4449429"/>
              <a:gd name="connsiteX1153" fmla="*/ 12607194 w 18982931"/>
              <a:gd name="connsiteY1153" fmla="*/ 1461193 h 4449429"/>
              <a:gd name="connsiteX1154" fmla="*/ 12677169 w 18982931"/>
              <a:gd name="connsiteY1154" fmla="*/ 1230695 h 4449429"/>
              <a:gd name="connsiteX1155" fmla="*/ 12920017 w 18982931"/>
              <a:gd name="connsiteY1155" fmla="*/ 1230695 h 4449429"/>
              <a:gd name="connsiteX1156" fmla="*/ 12948827 w 18982931"/>
              <a:gd name="connsiteY1156" fmla="*/ 1490003 h 4449429"/>
              <a:gd name="connsiteX1157" fmla="*/ 12948827 w 18982931"/>
              <a:gd name="connsiteY1157" fmla="*/ 1909838 h 4449429"/>
              <a:gd name="connsiteX1158" fmla="*/ 12948827 w 18982931"/>
              <a:gd name="connsiteY1158" fmla="*/ 1975695 h 4449429"/>
              <a:gd name="connsiteX1159" fmla="*/ 12969405 w 18982931"/>
              <a:gd name="connsiteY1159" fmla="*/ 1979812 h 4449429"/>
              <a:gd name="connsiteX1160" fmla="*/ 12989987 w 18982931"/>
              <a:gd name="connsiteY1160" fmla="*/ 1913955 h 4449429"/>
              <a:gd name="connsiteX1161" fmla="*/ 12989987 w 18982931"/>
              <a:gd name="connsiteY1161" fmla="*/ 1469425 h 4449429"/>
              <a:gd name="connsiteX1162" fmla="*/ 13064076 w 18982931"/>
              <a:gd name="connsiteY1162" fmla="*/ 1395336 h 4449429"/>
              <a:gd name="connsiteX1163" fmla="*/ 13146396 w 18982931"/>
              <a:gd name="connsiteY1163" fmla="*/ 1395336 h 4449429"/>
              <a:gd name="connsiteX1164" fmla="*/ 13146396 w 18982931"/>
              <a:gd name="connsiteY1164" fmla="*/ 1111328 h 4449429"/>
              <a:gd name="connsiteX1165" fmla="*/ 13216366 w 18982931"/>
              <a:gd name="connsiteY1165" fmla="*/ 1103096 h 4449429"/>
              <a:gd name="connsiteX1166" fmla="*/ 13228716 w 18982931"/>
              <a:gd name="connsiteY1166" fmla="*/ 1041358 h 4449429"/>
              <a:gd name="connsiteX1167" fmla="*/ 13368662 w 18982931"/>
              <a:gd name="connsiteY1167" fmla="*/ 1041358 h 4449429"/>
              <a:gd name="connsiteX1168" fmla="*/ 13368662 w 18982931"/>
              <a:gd name="connsiteY1168" fmla="*/ 687379 h 4449429"/>
              <a:gd name="connsiteX1169" fmla="*/ 13483911 w 18982931"/>
              <a:gd name="connsiteY1169" fmla="*/ 687379 h 4449429"/>
              <a:gd name="connsiteX1170" fmla="*/ 13483911 w 18982931"/>
              <a:gd name="connsiteY1170" fmla="*/ 617404 h 4449429"/>
              <a:gd name="connsiteX1171" fmla="*/ 13483911 w 18982931"/>
              <a:gd name="connsiteY1171" fmla="*/ 131714 h 4449429"/>
              <a:gd name="connsiteX1172" fmla="*/ 13541534 w 18982931"/>
              <a:gd name="connsiteY1172" fmla="*/ 74089 h 4449429"/>
              <a:gd name="connsiteX1173" fmla="*/ 13685593 w 18982931"/>
              <a:gd name="connsiteY1173" fmla="*/ 74089 h 4449429"/>
              <a:gd name="connsiteX1174" fmla="*/ 13730872 w 18982931"/>
              <a:gd name="connsiteY1174" fmla="*/ 49392 h 4449429"/>
              <a:gd name="connsiteX1175" fmla="*/ 13739104 w 18982931"/>
              <a:gd name="connsiteY1175" fmla="*/ 0 h 4449429"/>
              <a:gd name="connsiteX0" fmla="*/ 16404499 w 18982931"/>
              <a:gd name="connsiteY0" fmla="*/ 4309270 h 4449429"/>
              <a:gd name="connsiteX1" fmla="*/ 16404499 w 18982931"/>
              <a:gd name="connsiteY1" fmla="*/ 4366104 h 4449429"/>
              <a:gd name="connsiteX2" fmla="*/ 16461332 w 18982931"/>
              <a:gd name="connsiteY2" fmla="*/ 4366104 h 4449429"/>
              <a:gd name="connsiteX3" fmla="*/ 16461332 w 18982931"/>
              <a:gd name="connsiteY3" fmla="*/ 4309270 h 4449429"/>
              <a:gd name="connsiteX4" fmla="*/ 16404499 w 18982931"/>
              <a:gd name="connsiteY4" fmla="*/ 4309270 h 4449429"/>
              <a:gd name="connsiteX5" fmla="*/ 16292444 w 18982931"/>
              <a:gd name="connsiteY5" fmla="*/ 4309270 h 4449429"/>
              <a:gd name="connsiteX6" fmla="*/ 16292444 w 18982931"/>
              <a:gd name="connsiteY6" fmla="*/ 4366104 h 4449429"/>
              <a:gd name="connsiteX7" fmla="*/ 16349278 w 18982931"/>
              <a:gd name="connsiteY7" fmla="*/ 4366104 h 4449429"/>
              <a:gd name="connsiteX8" fmla="*/ 16349278 w 18982931"/>
              <a:gd name="connsiteY8" fmla="*/ 4309270 h 4449429"/>
              <a:gd name="connsiteX9" fmla="*/ 16292444 w 18982931"/>
              <a:gd name="connsiteY9" fmla="*/ 4309270 h 4449429"/>
              <a:gd name="connsiteX10" fmla="*/ 16180390 w 18982931"/>
              <a:gd name="connsiteY10" fmla="*/ 4309270 h 4449429"/>
              <a:gd name="connsiteX11" fmla="*/ 16180390 w 18982931"/>
              <a:gd name="connsiteY11" fmla="*/ 4366104 h 4449429"/>
              <a:gd name="connsiteX12" fmla="*/ 16237224 w 18982931"/>
              <a:gd name="connsiteY12" fmla="*/ 4366104 h 4449429"/>
              <a:gd name="connsiteX13" fmla="*/ 16237224 w 18982931"/>
              <a:gd name="connsiteY13" fmla="*/ 4309270 h 4449429"/>
              <a:gd name="connsiteX14" fmla="*/ 16180390 w 18982931"/>
              <a:gd name="connsiteY14" fmla="*/ 4309270 h 4449429"/>
              <a:gd name="connsiteX15" fmla="*/ 2813944 w 18982931"/>
              <a:gd name="connsiteY15" fmla="*/ 4309269 h 4449429"/>
              <a:gd name="connsiteX16" fmla="*/ 2813944 w 18982931"/>
              <a:gd name="connsiteY16" fmla="*/ 4366102 h 4449429"/>
              <a:gd name="connsiteX17" fmla="*/ 2870780 w 18982931"/>
              <a:gd name="connsiteY17" fmla="*/ 4366102 h 4449429"/>
              <a:gd name="connsiteX18" fmla="*/ 2870780 w 18982931"/>
              <a:gd name="connsiteY18" fmla="*/ 4309269 h 4449429"/>
              <a:gd name="connsiteX19" fmla="*/ 2813944 w 18982931"/>
              <a:gd name="connsiteY19" fmla="*/ 4309269 h 4449429"/>
              <a:gd name="connsiteX20" fmla="*/ 2701890 w 18982931"/>
              <a:gd name="connsiteY20" fmla="*/ 4309269 h 4449429"/>
              <a:gd name="connsiteX21" fmla="*/ 2701890 w 18982931"/>
              <a:gd name="connsiteY21" fmla="*/ 4366102 h 4449429"/>
              <a:gd name="connsiteX22" fmla="*/ 2758723 w 18982931"/>
              <a:gd name="connsiteY22" fmla="*/ 4366102 h 4449429"/>
              <a:gd name="connsiteX23" fmla="*/ 2758723 w 18982931"/>
              <a:gd name="connsiteY23" fmla="*/ 4309269 h 4449429"/>
              <a:gd name="connsiteX24" fmla="*/ 2701890 w 18982931"/>
              <a:gd name="connsiteY24" fmla="*/ 4309269 h 4449429"/>
              <a:gd name="connsiteX25" fmla="*/ 2589843 w 18982931"/>
              <a:gd name="connsiteY25" fmla="*/ 4309269 h 4449429"/>
              <a:gd name="connsiteX26" fmla="*/ 2589843 w 18982931"/>
              <a:gd name="connsiteY26" fmla="*/ 4366102 h 4449429"/>
              <a:gd name="connsiteX27" fmla="*/ 2646669 w 18982931"/>
              <a:gd name="connsiteY27" fmla="*/ 4366102 h 4449429"/>
              <a:gd name="connsiteX28" fmla="*/ 2646669 w 18982931"/>
              <a:gd name="connsiteY28" fmla="*/ 4309269 h 4449429"/>
              <a:gd name="connsiteX29" fmla="*/ 2589843 w 18982931"/>
              <a:gd name="connsiteY29" fmla="*/ 4309269 h 4449429"/>
              <a:gd name="connsiteX30" fmla="*/ 16404499 w 18982931"/>
              <a:gd name="connsiteY30" fmla="*/ 4163982 h 4449429"/>
              <a:gd name="connsiteX31" fmla="*/ 16404499 w 18982931"/>
              <a:gd name="connsiteY31" fmla="*/ 4220816 h 4449429"/>
              <a:gd name="connsiteX32" fmla="*/ 16461332 w 18982931"/>
              <a:gd name="connsiteY32" fmla="*/ 4220816 h 4449429"/>
              <a:gd name="connsiteX33" fmla="*/ 16461332 w 18982931"/>
              <a:gd name="connsiteY33" fmla="*/ 4163982 h 4449429"/>
              <a:gd name="connsiteX34" fmla="*/ 16404499 w 18982931"/>
              <a:gd name="connsiteY34" fmla="*/ 4163982 h 4449429"/>
              <a:gd name="connsiteX35" fmla="*/ 16292444 w 18982931"/>
              <a:gd name="connsiteY35" fmla="*/ 4163982 h 4449429"/>
              <a:gd name="connsiteX36" fmla="*/ 16292444 w 18982931"/>
              <a:gd name="connsiteY36" fmla="*/ 4220816 h 4449429"/>
              <a:gd name="connsiteX37" fmla="*/ 16349278 w 18982931"/>
              <a:gd name="connsiteY37" fmla="*/ 4220816 h 4449429"/>
              <a:gd name="connsiteX38" fmla="*/ 16349278 w 18982931"/>
              <a:gd name="connsiteY38" fmla="*/ 4163982 h 4449429"/>
              <a:gd name="connsiteX39" fmla="*/ 16292444 w 18982931"/>
              <a:gd name="connsiteY39" fmla="*/ 4163982 h 4449429"/>
              <a:gd name="connsiteX40" fmla="*/ 16180390 w 18982931"/>
              <a:gd name="connsiteY40" fmla="*/ 4163982 h 4449429"/>
              <a:gd name="connsiteX41" fmla="*/ 16180390 w 18982931"/>
              <a:gd name="connsiteY41" fmla="*/ 4220816 h 4449429"/>
              <a:gd name="connsiteX42" fmla="*/ 16237224 w 18982931"/>
              <a:gd name="connsiteY42" fmla="*/ 4220816 h 4449429"/>
              <a:gd name="connsiteX43" fmla="*/ 16237224 w 18982931"/>
              <a:gd name="connsiteY43" fmla="*/ 4163982 h 4449429"/>
              <a:gd name="connsiteX44" fmla="*/ 16180390 w 18982931"/>
              <a:gd name="connsiteY44" fmla="*/ 4163982 h 4449429"/>
              <a:gd name="connsiteX45" fmla="*/ 2813944 w 18982931"/>
              <a:gd name="connsiteY45" fmla="*/ 4163981 h 4449429"/>
              <a:gd name="connsiteX46" fmla="*/ 2813944 w 18982931"/>
              <a:gd name="connsiteY46" fmla="*/ 4220814 h 4449429"/>
              <a:gd name="connsiteX47" fmla="*/ 2870780 w 18982931"/>
              <a:gd name="connsiteY47" fmla="*/ 4220814 h 4449429"/>
              <a:gd name="connsiteX48" fmla="*/ 2870780 w 18982931"/>
              <a:gd name="connsiteY48" fmla="*/ 4163981 h 4449429"/>
              <a:gd name="connsiteX49" fmla="*/ 2813944 w 18982931"/>
              <a:gd name="connsiteY49" fmla="*/ 4163981 h 4449429"/>
              <a:gd name="connsiteX50" fmla="*/ 2701890 w 18982931"/>
              <a:gd name="connsiteY50" fmla="*/ 4163981 h 4449429"/>
              <a:gd name="connsiteX51" fmla="*/ 2701890 w 18982931"/>
              <a:gd name="connsiteY51" fmla="*/ 4220814 h 4449429"/>
              <a:gd name="connsiteX52" fmla="*/ 2758723 w 18982931"/>
              <a:gd name="connsiteY52" fmla="*/ 4220814 h 4449429"/>
              <a:gd name="connsiteX53" fmla="*/ 2758723 w 18982931"/>
              <a:gd name="connsiteY53" fmla="*/ 4163981 h 4449429"/>
              <a:gd name="connsiteX54" fmla="*/ 2701890 w 18982931"/>
              <a:gd name="connsiteY54" fmla="*/ 4163981 h 4449429"/>
              <a:gd name="connsiteX55" fmla="*/ 2589843 w 18982931"/>
              <a:gd name="connsiteY55" fmla="*/ 4163981 h 4449429"/>
              <a:gd name="connsiteX56" fmla="*/ 2589843 w 18982931"/>
              <a:gd name="connsiteY56" fmla="*/ 4220814 h 4449429"/>
              <a:gd name="connsiteX57" fmla="*/ 2646669 w 18982931"/>
              <a:gd name="connsiteY57" fmla="*/ 4220814 h 4449429"/>
              <a:gd name="connsiteX58" fmla="*/ 2646669 w 18982931"/>
              <a:gd name="connsiteY58" fmla="*/ 4163981 h 4449429"/>
              <a:gd name="connsiteX59" fmla="*/ 2589843 w 18982931"/>
              <a:gd name="connsiteY59" fmla="*/ 4163981 h 4449429"/>
              <a:gd name="connsiteX60" fmla="*/ 9851983 w 18982931"/>
              <a:gd name="connsiteY60" fmla="*/ 4073253 h 4449429"/>
              <a:gd name="connsiteX61" fmla="*/ 9851983 w 18982931"/>
              <a:gd name="connsiteY61" fmla="*/ 4282100 h 4449429"/>
              <a:gd name="connsiteX62" fmla="*/ 9897683 w 18982931"/>
              <a:gd name="connsiteY62" fmla="*/ 4282100 h 4449429"/>
              <a:gd name="connsiteX63" fmla="*/ 9897683 w 18982931"/>
              <a:gd name="connsiteY63" fmla="*/ 4073253 h 4449429"/>
              <a:gd name="connsiteX64" fmla="*/ 9851983 w 18982931"/>
              <a:gd name="connsiteY64" fmla="*/ 4073253 h 4449429"/>
              <a:gd name="connsiteX65" fmla="*/ 9760354 w 18982931"/>
              <a:gd name="connsiteY65" fmla="*/ 4073253 h 4449429"/>
              <a:gd name="connsiteX66" fmla="*/ 9760354 w 18982931"/>
              <a:gd name="connsiteY66" fmla="*/ 4282100 h 4449429"/>
              <a:gd name="connsiteX67" fmla="*/ 9806054 w 18982931"/>
              <a:gd name="connsiteY67" fmla="*/ 4282100 h 4449429"/>
              <a:gd name="connsiteX68" fmla="*/ 9806054 w 18982931"/>
              <a:gd name="connsiteY68" fmla="*/ 4073253 h 4449429"/>
              <a:gd name="connsiteX69" fmla="*/ 9760354 w 18982931"/>
              <a:gd name="connsiteY69" fmla="*/ 4073253 h 4449429"/>
              <a:gd name="connsiteX70" fmla="*/ 9668723 w 18982931"/>
              <a:gd name="connsiteY70" fmla="*/ 4073253 h 4449429"/>
              <a:gd name="connsiteX71" fmla="*/ 9668723 w 18982931"/>
              <a:gd name="connsiteY71" fmla="*/ 4282100 h 4449429"/>
              <a:gd name="connsiteX72" fmla="*/ 9714423 w 18982931"/>
              <a:gd name="connsiteY72" fmla="*/ 4282100 h 4449429"/>
              <a:gd name="connsiteX73" fmla="*/ 9714423 w 18982931"/>
              <a:gd name="connsiteY73" fmla="*/ 4073253 h 4449429"/>
              <a:gd name="connsiteX74" fmla="*/ 9668723 w 18982931"/>
              <a:gd name="connsiteY74" fmla="*/ 4073253 h 4449429"/>
              <a:gd name="connsiteX75" fmla="*/ 9577094 w 18982931"/>
              <a:gd name="connsiteY75" fmla="*/ 4073253 h 4449429"/>
              <a:gd name="connsiteX76" fmla="*/ 9577094 w 18982931"/>
              <a:gd name="connsiteY76" fmla="*/ 4282100 h 4449429"/>
              <a:gd name="connsiteX77" fmla="*/ 9622794 w 18982931"/>
              <a:gd name="connsiteY77" fmla="*/ 4282100 h 4449429"/>
              <a:gd name="connsiteX78" fmla="*/ 9622794 w 18982931"/>
              <a:gd name="connsiteY78" fmla="*/ 4073253 h 4449429"/>
              <a:gd name="connsiteX79" fmla="*/ 9577094 w 18982931"/>
              <a:gd name="connsiteY79" fmla="*/ 4073253 h 4449429"/>
              <a:gd name="connsiteX80" fmla="*/ 9485470 w 18982931"/>
              <a:gd name="connsiteY80" fmla="*/ 4073253 h 4449429"/>
              <a:gd name="connsiteX81" fmla="*/ 9485470 w 18982931"/>
              <a:gd name="connsiteY81" fmla="*/ 4282100 h 4449429"/>
              <a:gd name="connsiteX82" fmla="*/ 9531165 w 18982931"/>
              <a:gd name="connsiteY82" fmla="*/ 4282100 h 4449429"/>
              <a:gd name="connsiteX83" fmla="*/ 9531165 w 18982931"/>
              <a:gd name="connsiteY83" fmla="*/ 4073253 h 4449429"/>
              <a:gd name="connsiteX84" fmla="*/ 9485470 w 18982931"/>
              <a:gd name="connsiteY84" fmla="*/ 4073253 h 4449429"/>
              <a:gd name="connsiteX85" fmla="*/ 9393836 w 18982931"/>
              <a:gd name="connsiteY85" fmla="*/ 4073253 h 4449429"/>
              <a:gd name="connsiteX86" fmla="*/ 9393836 w 18982931"/>
              <a:gd name="connsiteY86" fmla="*/ 4282100 h 4449429"/>
              <a:gd name="connsiteX87" fmla="*/ 9439536 w 18982931"/>
              <a:gd name="connsiteY87" fmla="*/ 4282100 h 4449429"/>
              <a:gd name="connsiteX88" fmla="*/ 9439536 w 18982931"/>
              <a:gd name="connsiteY88" fmla="*/ 4073253 h 4449429"/>
              <a:gd name="connsiteX89" fmla="*/ 9393836 w 18982931"/>
              <a:gd name="connsiteY89" fmla="*/ 4073253 h 4449429"/>
              <a:gd name="connsiteX90" fmla="*/ 9302203 w 18982931"/>
              <a:gd name="connsiteY90" fmla="*/ 4073253 h 4449429"/>
              <a:gd name="connsiteX91" fmla="*/ 9302203 w 18982931"/>
              <a:gd name="connsiteY91" fmla="*/ 4282100 h 4449429"/>
              <a:gd name="connsiteX92" fmla="*/ 9347904 w 18982931"/>
              <a:gd name="connsiteY92" fmla="*/ 4282100 h 4449429"/>
              <a:gd name="connsiteX93" fmla="*/ 9347904 w 18982931"/>
              <a:gd name="connsiteY93" fmla="*/ 4073253 h 4449429"/>
              <a:gd name="connsiteX94" fmla="*/ 9302203 w 18982931"/>
              <a:gd name="connsiteY94" fmla="*/ 4073253 h 4449429"/>
              <a:gd name="connsiteX95" fmla="*/ 16404499 w 18982931"/>
              <a:gd name="connsiteY95" fmla="*/ 4018694 h 4449429"/>
              <a:gd name="connsiteX96" fmla="*/ 16404499 w 18982931"/>
              <a:gd name="connsiteY96" fmla="*/ 4075528 h 4449429"/>
              <a:gd name="connsiteX97" fmla="*/ 16461332 w 18982931"/>
              <a:gd name="connsiteY97" fmla="*/ 4075528 h 4449429"/>
              <a:gd name="connsiteX98" fmla="*/ 16461332 w 18982931"/>
              <a:gd name="connsiteY98" fmla="*/ 4018694 h 4449429"/>
              <a:gd name="connsiteX99" fmla="*/ 16404499 w 18982931"/>
              <a:gd name="connsiteY99" fmla="*/ 4018694 h 4449429"/>
              <a:gd name="connsiteX100" fmla="*/ 16292444 w 18982931"/>
              <a:gd name="connsiteY100" fmla="*/ 4018694 h 4449429"/>
              <a:gd name="connsiteX101" fmla="*/ 16292444 w 18982931"/>
              <a:gd name="connsiteY101" fmla="*/ 4075528 h 4449429"/>
              <a:gd name="connsiteX102" fmla="*/ 16349278 w 18982931"/>
              <a:gd name="connsiteY102" fmla="*/ 4075528 h 4449429"/>
              <a:gd name="connsiteX103" fmla="*/ 16349278 w 18982931"/>
              <a:gd name="connsiteY103" fmla="*/ 4018694 h 4449429"/>
              <a:gd name="connsiteX104" fmla="*/ 16292444 w 18982931"/>
              <a:gd name="connsiteY104" fmla="*/ 4018694 h 4449429"/>
              <a:gd name="connsiteX105" fmla="*/ 16180390 w 18982931"/>
              <a:gd name="connsiteY105" fmla="*/ 4018694 h 4449429"/>
              <a:gd name="connsiteX106" fmla="*/ 16180390 w 18982931"/>
              <a:gd name="connsiteY106" fmla="*/ 4075528 h 4449429"/>
              <a:gd name="connsiteX107" fmla="*/ 16237224 w 18982931"/>
              <a:gd name="connsiteY107" fmla="*/ 4075528 h 4449429"/>
              <a:gd name="connsiteX108" fmla="*/ 16237224 w 18982931"/>
              <a:gd name="connsiteY108" fmla="*/ 4018694 h 4449429"/>
              <a:gd name="connsiteX109" fmla="*/ 16180390 w 18982931"/>
              <a:gd name="connsiteY109" fmla="*/ 4018694 h 4449429"/>
              <a:gd name="connsiteX110" fmla="*/ 2813944 w 18982931"/>
              <a:gd name="connsiteY110" fmla="*/ 4018692 h 4449429"/>
              <a:gd name="connsiteX111" fmla="*/ 2813944 w 18982931"/>
              <a:gd name="connsiteY111" fmla="*/ 4075526 h 4449429"/>
              <a:gd name="connsiteX112" fmla="*/ 2870780 w 18982931"/>
              <a:gd name="connsiteY112" fmla="*/ 4075526 h 4449429"/>
              <a:gd name="connsiteX113" fmla="*/ 2870780 w 18982931"/>
              <a:gd name="connsiteY113" fmla="*/ 4018692 h 4449429"/>
              <a:gd name="connsiteX114" fmla="*/ 2813944 w 18982931"/>
              <a:gd name="connsiteY114" fmla="*/ 4018692 h 4449429"/>
              <a:gd name="connsiteX115" fmla="*/ 2701890 w 18982931"/>
              <a:gd name="connsiteY115" fmla="*/ 4018692 h 4449429"/>
              <a:gd name="connsiteX116" fmla="*/ 2701890 w 18982931"/>
              <a:gd name="connsiteY116" fmla="*/ 4075526 h 4449429"/>
              <a:gd name="connsiteX117" fmla="*/ 2758723 w 18982931"/>
              <a:gd name="connsiteY117" fmla="*/ 4075526 h 4449429"/>
              <a:gd name="connsiteX118" fmla="*/ 2758723 w 18982931"/>
              <a:gd name="connsiteY118" fmla="*/ 4018692 h 4449429"/>
              <a:gd name="connsiteX119" fmla="*/ 2701890 w 18982931"/>
              <a:gd name="connsiteY119" fmla="*/ 4018692 h 4449429"/>
              <a:gd name="connsiteX120" fmla="*/ 2589843 w 18982931"/>
              <a:gd name="connsiteY120" fmla="*/ 4018692 h 4449429"/>
              <a:gd name="connsiteX121" fmla="*/ 2589843 w 18982931"/>
              <a:gd name="connsiteY121" fmla="*/ 4075526 h 4449429"/>
              <a:gd name="connsiteX122" fmla="*/ 2646669 w 18982931"/>
              <a:gd name="connsiteY122" fmla="*/ 4075526 h 4449429"/>
              <a:gd name="connsiteX123" fmla="*/ 2646669 w 18982931"/>
              <a:gd name="connsiteY123" fmla="*/ 4018692 h 4449429"/>
              <a:gd name="connsiteX124" fmla="*/ 2589843 w 18982931"/>
              <a:gd name="connsiteY124" fmla="*/ 4018692 h 4449429"/>
              <a:gd name="connsiteX125" fmla="*/ 16404499 w 18982931"/>
              <a:gd name="connsiteY125" fmla="*/ 3873406 h 4449429"/>
              <a:gd name="connsiteX126" fmla="*/ 16404499 w 18982931"/>
              <a:gd name="connsiteY126" fmla="*/ 3930240 h 4449429"/>
              <a:gd name="connsiteX127" fmla="*/ 16461332 w 18982931"/>
              <a:gd name="connsiteY127" fmla="*/ 3930240 h 4449429"/>
              <a:gd name="connsiteX128" fmla="*/ 16461332 w 18982931"/>
              <a:gd name="connsiteY128" fmla="*/ 3873406 h 4449429"/>
              <a:gd name="connsiteX129" fmla="*/ 16404499 w 18982931"/>
              <a:gd name="connsiteY129" fmla="*/ 3873406 h 4449429"/>
              <a:gd name="connsiteX130" fmla="*/ 16292444 w 18982931"/>
              <a:gd name="connsiteY130" fmla="*/ 3873406 h 4449429"/>
              <a:gd name="connsiteX131" fmla="*/ 16292444 w 18982931"/>
              <a:gd name="connsiteY131" fmla="*/ 3930240 h 4449429"/>
              <a:gd name="connsiteX132" fmla="*/ 16349278 w 18982931"/>
              <a:gd name="connsiteY132" fmla="*/ 3930240 h 4449429"/>
              <a:gd name="connsiteX133" fmla="*/ 16349278 w 18982931"/>
              <a:gd name="connsiteY133" fmla="*/ 3873406 h 4449429"/>
              <a:gd name="connsiteX134" fmla="*/ 16292444 w 18982931"/>
              <a:gd name="connsiteY134" fmla="*/ 3873406 h 4449429"/>
              <a:gd name="connsiteX135" fmla="*/ 16180390 w 18982931"/>
              <a:gd name="connsiteY135" fmla="*/ 3873406 h 4449429"/>
              <a:gd name="connsiteX136" fmla="*/ 16180390 w 18982931"/>
              <a:gd name="connsiteY136" fmla="*/ 3930240 h 4449429"/>
              <a:gd name="connsiteX137" fmla="*/ 16237224 w 18982931"/>
              <a:gd name="connsiteY137" fmla="*/ 3930240 h 4449429"/>
              <a:gd name="connsiteX138" fmla="*/ 16237224 w 18982931"/>
              <a:gd name="connsiteY138" fmla="*/ 3873406 h 4449429"/>
              <a:gd name="connsiteX139" fmla="*/ 16180390 w 18982931"/>
              <a:gd name="connsiteY139" fmla="*/ 3873406 h 4449429"/>
              <a:gd name="connsiteX140" fmla="*/ 2813944 w 18982931"/>
              <a:gd name="connsiteY140" fmla="*/ 3873404 h 4449429"/>
              <a:gd name="connsiteX141" fmla="*/ 2813944 w 18982931"/>
              <a:gd name="connsiteY141" fmla="*/ 3930238 h 4449429"/>
              <a:gd name="connsiteX142" fmla="*/ 2870780 w 18982931"/>
              <a:gd name="connsiteY142" fmla="*/ 3930238 h 4449429"/>
              <a:gd name="connsiteX143" fmla="*/ 2870780 w 18982931"/>
              <a:gd name="connsiteY143" fmla="*/ 3873404 h 4449429"/>
              <a:gd name="connsiteX144" fmla="*/ 2813944 w 18982931"/>
              <a:gd name="connsiteY144" fmla="*/ 3873404 h 4449429"/>
              <a:gd name="connsiteX145" fmla="*/ 2701890 w 18982931"/>
              <a:gd name="connsiteY145" fmla="*/ 3873404 h 4449429"/>
              <a:gd name="connsiteX146" fmla="*/ 2701890 w 18982931"/>
              <a:gd name="connsiteY146" fmla="*/ 3930238 h 4449429"/>
              <a:gd name="connsiteX147" fmla="*/ 2758723 w 18982931"/>
              <a:gd name="connsiteY147" fmla="*/ 3930238 h 4449429"/>
              <a:gd name="connsiteX148" fmla="*/ 2758723 w 18982931"/>
              <a:gd name="connsiteY148" fmla="*/ 3873404 h 4449429"/>
              <a:gd name="connsiteX149" fmla="*/ 2701890 w 18982931"/>
              <a:gd name="connsiteY149" fmla="*/ 3873404 h 4449429"/>
              <a:gd name="connsiteX150" fmla="*/ 2589843 w 18982931"/>
              <a:gd name="connsiteY150" fmla="*/ 3873404 h 4449429"/>
              <a:gd name="connsiteX151" fmla="*/ 2589843 w 18982931"/>
              <a:gd name="connsiteY151" fmla="*/ 3930238 h 4449429"/>
              <a:gd name="connsiteX152" fmla="*/ 2646669 w 18982931"/>
              <a:gd name="connsiteY152" fmla="*/ 3930238 h 4449429"/>
              <a:gd name="connsiteX153" fmla="*/ 2646669 w 18982931"/>
              <a:gd name="connsiteY153" fmla="*/ 3873404 h 4449429"/>
              <a:gd name="connsiteX154" fmla="*/ 2589843 w 18982931"/>
              <a:gd name="connsiteY154" fmla="*/ 3873404 h 4449429"/>
              <a:gd name="connsiteX155" fmla="*/ 17351339 w 18982931"/>
              <a:gd name="connsiteY155" fmla="*/ 3769299 h 4449429"/>
              <a:gd name="connsiteX156" fmla="*/ 17351339 w 18982931"/>
              <a:gd name="connsiteY156" fmla="*/ 3815000 h 4449429"/>
              <a:gd name="connsiteX157" fmla="*/ 17560187 w 18982931"/>
              <a:gd name="connsiteY157" fmla="*/ 3815000 h 4449429"/>
              <a:gd name="connsiteX158" fmla="*/ 17560187 w 18982931"/>
              <a:gd name="connsiteY158" fmla="*/ 3769299 h 4449429"/>
              <a:gd name="connsiteX159" fmla="*/ 17351339 w 18982931"/>
              <a:gd name="connsiteY159" fmla="*/ 3769299 h 4449429"/>
              <a:gd name="connsiteX160" fmla="*/ 16404499 w 18982931"/>
              <a:gd name="connsiteY160" fmla="*/ 3728118 h 4449429"/>
              <a:gd name="connsiteX161" fmla="*/ 16404499 w 18982931"/>
              <a:gd name="connsiteY161" fmla="*/ 3784951 h 4449429"/>
              <a:gd name="connsiteX162" fmla="*/ 16461332 w 18982931"/>
              <a:gd name="connsiteY162" fmla="*/ 3784951 h 4449429"/>
              <a:gd name="connsiteX163" fmla="*/ 16461332 w 18982931"/>
              <a:gd name="connsiteY163" fmla="*/ 3728118 h 4449429"/>
              <a:gd name="connsiteX164" fmla="*/ 16404499 w 18982931"/>
              <a:gd name="connsiteY164" fmla="*/ 3728118 h 4449429"/>
              <a:gd name="connsiteX165" fmla="*/ 16292444 w 18982931"/>
              <a:gd name="connsiteY165" fmla="*/ 3728118 h 4449429"/>
              <a:gd name="connsiteX166" fmla="*/ 16292444 w 18982931"/>
              <a:gd name="connsiteY166" fmla="*/ 3784951 h 4449429"/>
              <a:gd name="connsiteX167" fmla="*/ 16349278 w 18982931"/>
              <a:gd name="connsiteY167" fmla="*/ 3784951 h 4449429"/>
              <a:gd name="connsiteX168" fmla="*/ 16349278 w 18982931"/>
              <a:gd name="connsiteY168" fmla="*/ 3728118 h 4449429"/>
              <a:gd name="connsiteX169" fmla="*/ 16292444 w 18982931"/>
              <a:gd name="connsiteY169" fmla="*/ 3728118 h 4449429"/>
              <a:gd name="connsiteX170" fmla="*/ 16180390 w 18982931"/>
              <a:gd name="connsiteY170" fmla="*/ 3728118 h 4449429"/>
              <a:gd name="connsiteX171" fmla="*/ 16180390 w 18982931"/>
              <a:gd name="connsiteY171" fmla="*/ 3784951 h 4449429"/>
              <a:gd name="connsiteX172" fmla="*/ 16237224 w 18982931"/>
              <a:gd name="connsiteY172" fmla="*/ 3784951 h 4449429"/>
              <a:gd name="connsiteX173" fmla="*/ 16237224 w 18982931"/>
              <a:gd name="connsiteY173" fmla="*/ 3728118 h 4449429"/>
              <a:gd name="connsiteX174" fmla="*/ 16180390 w 18982931"/>
              <a:gd name="connsiteY174" fmla="*/ 3728118 h 4449429"/>
              <a:gd name="connsiteX175" fmla="*/ 2813944 w 18982931"/>
              <a:gd name="connsiteY175" fmla="*/ 3728116 h 4449429"/>
              <a:gd name="connsiteX176" fmla="*/ 2813944 w 18982931"/>
              <a:gd name="connsiteY176" fmla="*/ 3784950 h 4449429"/>
              <a:gd name="connsiteX177" fmla="*/ 2870780 w 18982931"/>
              <a:gd name="connsiteY177" fmla="*/ 3784950 h 4449429"/>
              <a:gd name="connsiteX178" fmla="*/ 2870780 w 18982931"/>
              <a:gd name="connsiteY178" fmla="*/ 3728116 h 4449429"/>
              <a:gd name="connsiteX179" fmla="*/ 2813944 w 18982931"/>
              <a:gd name="connsiteY179" fmla="*/ 3728116 h 4449429"/>
              <a:gd name="connsiteX180" fmla="*/ 2701891 w 18982931"/>
              <a:gd name="connsiteY180" fmla="*/ 3728116 h 4449429"/>
              <a:gd name="connsiteX181" fmla="*/ 2701891 w 18982931"/>
              <a:gd name="connsiteY181" fmla="*/ 3784950 h 4449429"/>
              <a:gd name="connsiteX182" fmla="*/ 2758730 w 18982931"/>
              <a:gd name="connsiteY182" fmla="*/ 3784950 h 4449429"/>
              <a:gd name="connsiteX183" fmla="*/ 2758730 w 18982931"/>
              <a:gd name="connsiteY183" fmla="*/ 3728116 h 4449429"/>
              <a:gd name="connsiteX184" fmla="*/ 2701891 w 18982931"/>
              <a:gd name="connsiteY184" fmla="*/ 3728116 h 4449429"/>
              <a:gd name="connsiteX185" fmla="*/ 2589845 w 18982931"/>
              <a:gd name="connsiteY185" fmla="*/ 3728116 h 4449429"/>
              <a:gd name="connsiteX186" fmla="*/ 2589845 w 18982931"/>
              <a:gd name="connsiteY186" fmla="*/ 3784950 h 4449429"/>
              <a:gd name="connsiteX187" fmla="*/ 2646671 w 18982931"/>
              <a:gd name="connsiteY187" fmla="*/ 3784950 h 4449429"/>
              <a:gd name="connsiteX188" fmla="*/ 2646671 w 18982931"/>
              <a:gd name="connsiteY188" fmla="*/ 3728116 h 4449429"/>
              <a:gd name="connsiteX189" fmla="*/ 2589845 w 18982931"/>
              <a:gd name="connsiteY189" fmla="*/ 3728116 h 4449429"/>
              <a:gd name="connsiteX190" fmla="*/ 17351339 w 18982931"/>
              <a:gd name="connsiteY190" fmla="*/ 3677667 h 4449429"/>
              <a:gd name="connsiteX191" fmla="*/ 17351339 w 18982931"/>
              <a:gd name="connsiteY191" fmla="*/ 3723368 h 4449429"/>
              <a:gd name="connsiteX192" fmla="*/ 17560187 w 18982931"/>
              <a:gd name="connsiteY192" fmla="*/ 3723368 h 4449429"/>
              <a:gd name="connsiteX193" fmla="*/ 17560187 w 18982931"/>
              <a:gd name="connsiteY193" fmla="*/ 3677667 h 4449429"/>
              <a:gd name="connsiteX194" fmla="*/ 17351339 w 18982931"/>
              <a:gd name="connsiteY194" fmla="*/ 3677667 h 4449429"/>
              <a:gd name="connsiteX195" fmla="*/ 12612246 w 18982931"/>
              <a:gd name="connsiteY195" fmla="*/ 3645952 h 4449429"/>
              <a:gd name="connsiteX196" fmla="*/ 12612246 w 18982931"/>
              <a:gd name="connsiteY196" fmla="*/ 3702785 h 4449429"/>
              <a:gd name="connsiteX197" fmla="*/ 12669079 w 18982931"/>
              <a:gd name="connsiteY197" fmla="*/ 3702785 h 4449429"/>
              <a:gd name="connsiteX198" fmla="*/ 12669079 w 18982931"/>
              <a:gd name="connsiteY198" fmla="*/ 3645952 h 4449429"/>
              <a:gd name="connsiteX199" fmla="*/ 12612246 w 18982931"/>
              <a:gd name="connsiteY199" fmla="*/ 3645952 h 4449429"/>
              <a:gd name="connsiteX200" fmla="*/ 12500191 w 18982931"/>
              <a:gd name="connsiteY200" fmla="*/ 3645952 h 4449429"/>
              <a:gd name="connsiteX201" fmla="*/ 12500191 w 18982931"/>
              <a:gd name="connsiteY201" fmla="*/ 3702785 h 4449429"/>
              <a:gd name="connsiteX202" fmla="*/ 12557025 w 18982931"/>
              <a:gd name="connsiteY202" fmla="*/ 3702785 h 4449429"/>
              <a:gd name="connsiteX203" fmla="*/ 12557025 w 18982931"/>
              <a:gd name="connsiteY203" fmla="*/ 3645952 h 4449429"/>
              <a:gd name="connsiteX204" fmla="*/ 12500191 w 18982931"/>
              <a:gd name="connsiteY204" fmla="*/ 3645952 h 4449429"/>
              <a:gd name="connsiteX205" fmla="*/ 12388137 w 18982931"/>
              <a:gd name="connsiteY205" fmla="*/ 3645952 h 4449429"/>
              <a:gd name="connsiteX206" fmla="*/ 12388137 w 18982931"/>
              <a:gd name="connsiteY206" fmla="*/ 3702785 h 4449429"/>
              <a:gd name="connsiteX207" fmla="*/ 12444971 w 18982931"/>
              <a:gd name="connsiteY207" fmla="*/ 3702785 h 4449429"/>
              <a:gd name="connsiteX208" fmla="*/ 12444971 w 18982931"/>
              <a:gd name="connsiteY208" fmla="*/ 3645952 h 4449429"/>
              <a:gd name="connsiteX209" fmla="*/ 12388137 w 18982931"/>
              <a:gd name="connsiteY209" fmla="*/ 3645952 h 4449429"/>
              <a:gd name="connsiteX210" fmla="*/ 17351339 w 18982931"/>
              <a:gd name="connsiteY210" fmla="*/ 3586038 h 4449429"/>
              <a:gd name="connsiteX211" fmla="*/ 17351339 w 18982931"/>
              <a:gd name="connsiteY211" fmla="*/ 3631739 h 4449429"/>
              <a:gd name="connsiteX212" fmla="*/ 17560187 w 18982931"/>
              <a:gd name="connsiteY212" fmla="*/ 3631739 h 4449429"/>
              <a:gd name="connsiteX213" fmla="*/ 17560187 w 18982931"/>
              <a:gd name="connsiteY213" fmla="*/ 3586038 h 4449429"/>
              <a:gd name="connsiteX214" fmla="*/ 17351339 w 18982931"/>
              <a:gd name="connsiteY214" fmla="*/ 3586038 h 4449429"/>
              <a:gd name="connsiteX215" fmla="*/ 16404499 w 18982931"/>
              <a:gd name="connsiteY215" fmla="*/ 3582830 h 4449429"/>
              <a:gd name="connsiteX216" fmla="*/ 16404499 w 18982931"/>
              <a:gd name="connsiteY216" fmla="*/ 3639663 h 4449429"/>
              <a:gd name="connsiteX217" fmla="*/ 16461332 w 18982931"/>
              <a:gd name="connsiteY217" fmla="*/ 3639663 h 4449429"/>
              <a:gd name="connsiteX218" fmla="*/ 16461332 w 18982931"/>
              <a:gd name="connsiteY218" fmla="*/ 3582830 h 4449429"/>
              <a:gd name="connsiteX219" fmla="*/ 16404499 w 18982931"/>
              <a:gd name="connsiteY219" fmla="*/ 3582830 h 4449429"/>
              <a:gd name="connsiteX220" fmla="*/ 16292444 w 18982931"/>
              <a:gd name="connsiteY220" fmla="*/ 3582830 h 4449429"/>
              <a:gd name="connsiteX221" fmla="*/ 16292444 w 18982931"/>
              <a:gd name="connsiteY221" fmla="*/ 3639663 h 4449429"/>
              <a:gd name="connsiteX222" fmla="*/ 16349278 w 18982931"/>
              <a:gd name="connsiteY222" fmla="*/ 3639663 h 4449429"/>
              <a:gd name="connsiteX223" fmla="*/ 16349278 w 18982931"/>
              <a:gd name="connsiteY223" fmla="*/ 3582830 h 4449429"/>
              <a:gd name="connsiteX224" fmla="*/ 16292444 w 18982931"/>
              <a:gd name="connsiteY224" fmla="*/ 3582830 h 4449429"/>
              <a:gd name="connsiteX225" fmla="*/ 16180390 w 18982931"/>
              <a:gd name="connsiteY225" fmla="*/ 3582830 h 4449429"/>
              <a:gd name="connsiteX226" fmla="*/ 16180390 w 18982931"/>
              <a:gd name="connsiteY226" fmla="*/ 3639663 h 4449429"/>
              <a:gd name="connsiteX227" fmla="*/ 16237224 w 18982931"/>
              <a:gd name="connsiteY227" fmla="*/ 3639663 h 4449429"/>
              <a:gd name="connsiteX228" fmla="*/ 16237224 w 18982931"/>
              <a:gd name="connsiteY228" fmla="*/ 3582830 h 4449429"/>
              <a:gd name="connsiteX229" fmla="*/ 16180390 w 18982931"/>
              <a:gd name="connsiteY229" fmla="*/ 3582830 h 4449429"/>
              <a:gd name="connsiteX230" fmla="*/ 2813944 w 18982931"/>
              <a:gd name="connsiteY230" fmla="*/ 3582828 h 4449429"/>
              <a:gd name="connsiteX231" fmla="*/ 2813944 w 18982931"/>
              <a:gd name="connsiteY231" fmla="*/ 3639662 h 4449429"/>
              <a:gd name="connsiteX232" fmla="*/ 2870780 w 18982931"/>
              <a:gd name="connsiteY232" fmla="*/ 3639662 h 4449429"/>
              <a:gd name="connsiteX233" fmla="*/ 2870780 w 18982931"/>
              <a:gd name="connsiteY233" fmla="*/ 3582828 h 4449429"/>
              <a:gd name="connsiteX234" fmla="*/ 2813944 w 18982931"/>
              <a:gd name="connsiteY234" fmla="*/ 3582828 h 4449429"/>
              <a:gd name="connsiteX235" fmla="*/ 2701891 w 18982931"/>
              <a:gd name="connsiteY235" fmla="*/ 3582828 h 4449429"/>
              <a:gd name="connsiteX236" fmla="*/ 2701891 w 18982931"/>
              <a:gd name="connsiteY236" fmla="*/ 3639662 h 4449429"/>
              <a:gd name="connsiteX237" fmla="*/ 2758730 w 18982931"/>
              <a:gd name="connsiteY237" fmla="*/ 3639662 h 4449429"/>
              <a:gd name="connsiteX238" fmla="*/ 2758730 w 18982931"/>
              <a:gd name="connsiteY238" fmla="*/ 3582828 h 4449429"/>
              <a:gd name="connsiteX239" fmla="*/ 2701891 w 18982931"/>
              <a:gd name="connsiteY239" fmla="*/ 3582828 h 4449429"/>
              <a:gd name="connsiteX240" fmla="*/ 2589845 w 18982931"/>
              <a:gd name="connsiteY240" fmla="*/ 3582828 h 4449429"/>
              <a:gd name="connsiteX241" fmla="*/ 2589845 w 18982931"/>
              <a:gd name="connsiteY241" fmla="*/ 3639662 h 4449429"/>
              <a:gd name="connsiteX242" fmla="*/ 2646671 w 18982931"/>
              <a:gd name="connsiteY242" fmla="*/ 3639662 h 4449429"/>
              <a:gd name="connsiteX243" fmla="*/ 2646671 w 18982931"/>
              <a:gd name="connsiteY243" fmla="*/ 3582828 h 4449429"/>
              <a:gd name="connsiteX244" fmla="*/ 2589845 w 18982931"/>
              <a:gd name="connsiteY244" fmla="*/ 3582828 h 4449429"/>
              <a:gd name="connsiteX245" fmla="*/ 12612246 w 18982931"/>
              <a:gd name="connsiteY245" fmla="*/ 3500664 h 4449429"/>
              <a:gd name="connsiteX246" fmla="*/ 12612246 w 18982931"/>
              <a:gd name="connsiteY246" fmla="*/ 3557497 h 4449429"/>
              <a:gd name="connsiteX247" fmla="*/ 12669079 w 18982931"/>
              <a:gd name="connsiteY247" fmla="*/ 3557497 h 4449429"/>
              <a:gd name="connsiteX248" fmla="*/ 12669079 w 18982931"/>
              <a:gd name="connsiteY248" fmla="*/ 3500664 h 4449429"/>
              <a:gd name="connsiteX249" fmla="*/ 12612246 w 18982931"/>
              <a:gd name="connsiteY249" fmla="*/ 3500664 h 4449429"/>
              <a:gd name="connsiteX250" fmla="*/ 12500191 w 18982931"/>
              <a:gd name="connsiteY250" fmla="*/ 3500664 h 4449429"/>
              <a:gd name="connsiteX251" fmla="*/ 12500191 w 18982931"/>
              <a:gd name="connsiteY251" fmla="*/ 3557497 h 4449429"/>
              <a:gd name="connsiteX252" fmla="*/ 12557025 w 18982931"/>
              <a:gd name="connsiteY252" fmla="*/ 3557497 h 4449429"/>
              <a:gd name="connsiteX253" fmla="*/ 12557025 w 18982931"/>
              <a:gd name="connsiteY253" fmla="*/ 3500664 h 4449429"/>
              <a:gd name="connsiteX254" fmla="*/ 12500191 w 18982931"/>
              <a:gd name="connsiteY254" fmla="*/ 3500664 h 4449429"/>
              <a:gd name="connsiteX255" fmla="*/ 12388137 w 18982931"/>
              <a:gd name="connsiteY255" fmla="*/ 3500664 h 4449429"/>
              <a:gd name="connsiteX256" fmla="*/ 12388137 w 18982931"/>
              <a:gd name="connsiteY256" fmla="*/ 3557497 h 4449429"/>
              <a:gd name="connsiteX257" fmla="*/ 12444971 w 18982931"/>
              <a:gd name="connsiteY257" fmla="*/ 3557497 h 4449429"/>
              <a:gd name="connsiteX258" fmla="*/ 12444971 w 18982931"/>
              <a:gd name="connsiteY258" fmla="*/ 3500664 h 4449429"/>
              <a:gd name="connsiteX259" fmla="*/ 12388137 w 18982931"/>
              <a:gd name="connsiteY259" fmla="*/ 3500664 h 4449429"/>
              <a:gd name="connsiteX260" fmla="*/ 17351339 w 18982931"/>
              <a:gd name="connsiteY260" fmla="*/ 3492933 h 4449429"/>
              <a:gd name="connsiteX261" fmla="*/ 17351339 w 18982931"/>
              <a:gd name="connsiteY261" fmla="*/ 3538633 h 4449429"/>
              <a:gd name="connsiteX262" fmla="*/ 17560187 w 18982931"/>
              <a:gd name="connsiteY262" fmla="*/ 3538633 h 4449429"/>
              <a:gd name="connsiteX263" fmla="*/ 17560187 w 18982931"/>
              <a:gd name="connsiteY263" fmla="*/ 3492933 h 4449429"/>
              <a:gd name="connsiteX264" fmla="*/ 17351339 w 18982931"/>
              <a:gd name="connsiteY264" fmla="*/ 3492933 h 4449429"/>
              <a:gd name="connsiteX265" fmla="*/ 17351339 w 18982931"/>
              <a:gd name="connsiteY265" fmla="*/ 3401301 h 4449429"/>
              <a:gd name="connsiteX266" fmla="*/ 17351339 w 18982931"/>
              <a:gd name="connsiteY266" fmla="*/ 3447001 h 4449429"/>
              <a:gd name="connsiteX267" fmla="*/ 17560187 w 18982931"/>
              <a:gd name="connsiteY267" fmla="*/ 3447001 h 4449429"/>
              <a:gd name="connsiteX268" fmla="*/ 17560187 w 18982931"/>
              <a:gd name="connsiteY268" fmla="*/ 3401301 h 4449429"/>
              <a:gd name="connsiteX269" fmla="*/ 17351339 w 18982931"/>
              <a:gd name="connsiteY269" fmla="*/ 3401301 h 4449429"/>
              <a:gd name="connsiteX270" fmla="*/ 1596781 w 18982931"/>
              <a:gd name="connsiteY270" fmla="*/ 3357078 h 4449429"/>
              <a:gd name="connsiteX271" fmla="*/ 1596781 w 18982931"/>
              <a:gd name="connsiteY271" fmla="*/ 3402779 h 4449429"/>
              <a:gd name="connsiteX272" fmla="*/ 1805629 w 18982931"/>
              <a:gd name="connsiteY272" fmla="*/ 3402779 h 4449429"/>
              <a:gd name="connsiteX273" fmla="*/ 1805629 w 18982931"/>
              <a:gd name="connsiteY273" fmla="*/ 3357078 h 4449429"/>
              <a:gd name="connsiteX274" fmla="*/ 1596781 w 18982931"/>
              <a:gd name="connsiteY274" fmla="*/ 3357078 h 4449429"/>
              <a:gd name="connsiteX275" fmla="*/ 12612246 w 18982931"/>
              <a:gd name="connsiteY275" fmla="*/ 3355375 h 4449429"/>
              <a:gd name="connsiteX276" fmla="*/ 12612246 w 18982931"/>
              <a:gd name="connsiteY276" fmla="*/ 3412209 h 4449429"/>
              <a:gd name="connsiteX277" fmla="*/ 12669079 w 18982931"/>
              <a:gd name="connsiteY277" fmla="*/ 3412209 h 4449429"/>
              <a:gd name="connsiteX278" fmla="*/ 12669079 w 18982931"/>
              <a:gd name="connsiteY278" fmla="*/ 3355375 h 4449429"/>
              <a:gd name="connsiteX279" fmla="*/ 12612246 w 18982931"/>
              <a:gd name="connsiteY279" fmla="*/ 3355375 h 4449429"/>
              <a:gd name="connsiteX280" fmla="*/ 12500191 w 18982931"/>
              <a:gd name="connsiteY280" fmla="*/ 3355375 h 4449429"/>
              <a:gd name="connsiteX281" fmla="*/ 12500191 w 18982931"/>
              <a:gd name="connsiteY281" fmla="*/ 3412209 h 4449429"/>
              <a:gd name="connsiteX282" fmla="*/ 12557025 w 18982931"/>
              <a:gd name="connsiteY282" fmla="*/ 3412209 h 4449429"/>
              <a:gd name="connsiteX283" fmla="*/ 12557025 w 18982931"/>
              <a:gd name="connsiteY283" fmla="*/ 3355375 h 4449429"/>
              <a:gd name="connsiteX284" fmla="*/ 12500191 w 18982931"/>
              <a:gd name="connsiteY284" fmla="*/ 3355375 h 4449429"/>
              <a:gd name="connsiteX285" fmla="*/ 12388137 w 18982931"/>
              <a:gd name="connsiteY285" fmla="*/ 3355375 h 4449429"/>
              <a:gd name="connsiteX286" fmla="*/ 12388137 w 18982931"/>
              <a:gd name="connsiteY286" fmla="*/ 3412209 h 4449429"/>
              <a:gd name="connsiteX287" fmla="*/ 12444971 w 18982931"/>
              <a:gd name="connsiteY287" fmla="*/ 3412209 h 4449429"/>
              <a:gd name="connsiteX288" fmla="*/ 12444971 w 18982931"/>
              <a:gd name="connsiteY288" fmla="*/ 3355375 h 4449429"/>
              <a:gd name="connsiteX289" fmla="*/ 12388137 w 18982931"/>
              <a:gd name="connsiteY289" fmla="*/ 3355375 h 4449429"/>
              <a:gd name="connsiteX290" fmla="*/ 17351339 w 18982931"/>
              <a:gd name="connsiteY290" fmla="*/ 3309670 h 4449429"/>
              <a:gd name="connsiteX291" fmla="*/ 17351339 w 18982931"/>
              <a:gd name="connsiteY291" fmla="*/ 3355371 h 4449429"/>
              <a:gd name="connsiteX292" fmla="*/ 17560187 w 18982931"/>
              <a:gd name="connsiteY292" fmla="*/ 3355371 h 4449429"/>
              <a:gd name="connsiteX293" fmla="*/ 17560187 w 18982931"/>
              <a:gd name="connsiteY293" fmla="*/ 3309670 h 4449429"/>
              <a:gd name="connsiteX294" fmla="*/ 17351339 w 18982931"/>
              <a:gd name="connsiteY294" fmla="*/ 3309670 h 4449429"/>
              <a:gd name="connsiteX295" fmla="*/ 1596781 w 18982931"/>
              <a:gd name="connsiteY295" fmla="*/ 3265446 h 4449429"/>
              <a:gd name="connsiteX296" fmla="*/ 1596781 w 18982931"/>
              <a:gd name="connsiteY296" fmla="*/ 3311147 h 4449429"/>
              <a:gd name="connsiteX297" fmla="*/ 1805629 w 18982931"/>
              <a:gd name="connsiteY297" fmla="*/ 3311147 h 4449429"/>
              <a:gd name="connsiteX298" fmla="*/ 1805629 w 18982931"/>
              <a:gd name="connsiteY298" fmla="*/ 3265446 h 4449429"/>
              <a:gd name="connsiteX299" fmla="*/ 1596781 w 18982931"/>
              <a:gd name="connsiteY299" fmla="*/ 3265446 h 4449429"/>
              <a:gd name="connsiteX300" fmla="*/ 17351339 w 18982931"/>
              <a:gd name="connsiteY300" fmla="*/ 3218041 h 4449429"/>
              <a:gd name="connsiteX301" fmla="*/ 17351339 w 18982931"/>
              <a:gd name="connsiteY301" fmla="*/ 3263742 h 4449429"/>
              <a:gd name="connsiteX302" fmla="*/ 17560187 w 18982931"/>
              <a:gd name="connsiteY302" fmla="*/ 3263742 h 4449429"/>
              <a:gd name="connsiteX303" fmla="*/ 17560187 w 18982931"/>
              <a:gd name="connsiteY303" fmla="*/ 3218041 h 4449429"/>
              <a:gd name="connsiteX304" fmla="*/ 17351339 w 18982931"/>
              <a:gd name="connsiteY304" fmla="*/ 3218041 h 4449429"/>
              <a:gd name="connsiteX305" fmla="*/ 12612246 w 18982931"/>
              <a:gd name="connsiteY305" fmla="*/ 3210087 h 4449429"/>
              <a:gd name="connsiteX306" fmla="*/ 12612246 w 18982931"/>
              <a:gd name="connsiteY306" fmla="*/ 3266921 h 4449429"/>
              <a:gd name="connsiteX307" fmla="*/ 12669079 w 18982931"/>
              <a:gd name="connsiteY307" fmla="*/ 3266921 h 4449429"/>
              <a:gd name="connsiteX308" fmla="*/ 12669079 w 18982931"/>
              <a:gd name="connsiteY308" fmla="*/ 3210087 h 4449429"/>
              <a:gd name="connsiteX309" fmla="*/ 12612246 w 18982931"/>
              <a:gd name="connsiteY309" fmla="*/ 3210087 h 4449429"/>
              <a:gd name="connsiteX310" fmla="*/ 12500191 w 18982931"/>
              <a:gd name="connsiteY310" fmla="*/ 3210087 h 4449429"/>
              <a:gd name="connsiteX311" fmla="*/ 12500191 w 18982931"/>
              <a:gd name="connsiteY311" fmla="*/ 3266921 h 4449429"/>
              <a:gd name="connsiteX312" fmla="*/ 12557025 w 18982931"/>
              <a:gd name="connsiteY312" fmla="*/ 3266921 h 4449429"/>
              <a:gd name="connsiteX313" fmla="*/ 12557025 w 18982931"/>
              <a:gd name="connsiteY313" fmla="*/ 3210087 h 4449429"/>
              <a:gd name="connsiteX314" fmla="*/ 12500191 w 18982931"/>
              <a:gd name="connsiteY314" fmla="*/ 3210087 h 4449429"/>
              <a:gd name="connsiteX315" fmla="*/ 12388137 w 18982931"/>
              <a:gd name="connsiteY315" fmla="*/ 3210087 h 4449429"/>
              <a:gd name="connsiteX316" fmla="*/ 12388137 w 18982931"/>
              <a:gd name="connsiteY316" fmla="*/ 3266921 h 4449429"/>
              <a:gd name="connsiteX317" fmla="*/ 12444971 w 18982931"/>
              <a:gd name="connsiteY317" fmla="*/ 3266921 h 4449429"/>
              <a:gd name="connsiteX318" fmla="*/ 12444971 w 18982931"/>
              <a:gd name="connsiteY318" fmla="*/ 3210087 h 4449429"/>
              <a:gd name="connsiteX319" fmla="*/ 12388137 w 18982931"/>
              <a:gd name="connsiteY319" fmla="*/ 3210087 h 4449429"/>
              <a:gd name="connsiteX320" fmla="*/ 1596781 w 18982931"/>
              <a:gd name="connsiteY320" fmla="*/ 3173817 h 4449429"/>
              <a:gd name="connsiteX321" fmla="*/ 1596781 w 18982931"/>
              <a:gd name="connsiteY321" fmla="*/ 3219518 h 4449429"/>
              <a:gd name="connsiteX322" fmla="*/ 1805629 w 18982931"/>
              <a:gd name="connsiteY322" fmla="*/ 3219518 h 4449429"/>
              <a:gd name="connsiteX323" fmla="*/ 1805629 w 18982931"/>
              <a:gd name="connsiteY323" fmla="*/ 3173817 h 4449429"/>
              <a:gd name="connsiteX324" fmla="*/ 1596781 w 18982931"/>
              <a:gd name="connsiteY324" fmla="*/ 3173817 h 4449429"/>
              <a:gd name="connsiteX325" fmla="*/ 17351339 w 18982931"/>
              <a:gd name="connsiteY325" fmla="*/ 3126412 h 4449429"/>
              <a:gd name="connsiteX326" fmla="*/ 17351339 w 18982931"/>
              <a:gd name="connsiteY326" fmla="*/ 3172113 h 4449429"/>
              <a:gd name="connsiteX327" fmla="*/ 17560187 w 18982931"/>
              <a:gd name="connsiteY327" fmla="*/ 3172113 h 4449429"/>
              <a:gd name="connsiteX328" fmla="*/ 17560187 w 18982931"/>
              <a:gd name="connsiteY328" fmla="*/ 3126412 h 4449429"/>
              <a:gd name="connsiteX329" fmla="*/ 17351339 w 18982931"/>
              <a:gd name="connsiteY329" fmla="*/ 3126412 h 4449429"/>
              <a:gd name="connsiteX330" fmla="*/ 1596781 w 18982931"/>
              <a:gd name="connsiteY330" fmla="*/ 3080712 h 4449429"/>
              <a:gd name="connsiteX331" fmla="*/ 1596781 w 18982931"/>
              <a:gd name="connsiteY331" fmla="*/ 3126412 h 4449429"/>
              <a:gd name="connsiteX332" fmla="*/ 1805629 w 18982931"/>
              <a:gd name="connsiteY332" fmla="*/ 3126412 h 4449429"/>
              <a:gd name="connsiteX333" fmla="*/ 1805629 w 18982931"/>
              <a:gd name="connsiteY333" fmla="*/ 3080712 h 4449429"/>
              <a:gd name="connsiteX334" fmla="*/ 1596781 w 18982931"/>
              <a:gd name="connsiteY334" fmla="*/ 3080712 h 4449429"/>
              <a:gd name="connsiteX335" fmla="*/ 12612246 w 18982931"/>
              <a:gd name="connsiteY335" fmla="*/ 3064799 h 4449429"/>
              <a:gd name="connsiteX336" fmla="*/ 12612246 w 18982931"/>
              <a:gd name="connsiteY336" fmla="*/ 3121633 h 4449429"/>
              <a:gd name="connsiteX337" fmla="*/ 12669079 w 18982931"/>
              <a:gd name="connsiteY337" fmla="*/ 3121633 h 4449429"/>
              <a:gd name="connsiteX338" fmla="*/ 12669079 w 18982931"/>
              <a:gd name="connsiteY338" fmla="*/ 3064799 h 4449429"/>
              <a:gd name="connsiteX339" fmla="*/ 12612246 w 18982931"/>
              <a:gd name="connsiteY339" fmla="*/ 3064799 h 4449429"/>
              <a:gd name="connsiteX340" fmla="*/ 12500191 w 18982931"/>
              <a:gd name="connsiteY340" fmla="*/ 3064799 h 4449429"/>
              <a:gd name="connsiteX341" fmla="*/ 12500191 w 18982931"/>
              <a:gd name="connsiteY341" fmla="*/ 3121633 h 4449429"/>
              <a:gd name="connsiteX342" fmla="*/ 12557025 w 18982931"/>
              <a:gd name="connsiteY342" fmla="*/ 3121633 h 4449429"/>
              <a:gd name="connsiteX343" fmla="*/ 12557025 w 18982931"/>
              <a:gd name="connsiteY343" fmla="*/ 3064799 h 4449429"/>
              <a:gd name="connsiteX344" fmla="*/ 12500191 w 18982931"/>
              <a:gd name="connsiteY344" fmla="*/ 3064799 h 4449429"/>
              <a:gd name="connsiteX345" fmla="*/ 12388137 w 18982931"/>
              <a:gd name="connsiteY345" fmla="*/ 3064799 h 4449429"/>
              <a:gd name="connsiteX346" fmla="*/ 12388137 w 18982931"/>
              <a:gd name="connsiteY346" fmla="*/ 3121633 h 4449429"/>
              <a:gd name="connsiteX347" fmla="*/ 12444971 w 18982931"/>
              <a:gd name="connsiteY347" fmla="*/ 3121633 h 4449429"/>
              <a:gd name="connsiteX348" fmla="*/ 12444971 w 18982931"/>
              <a:gd name="connsiteY348" fmla="*/ 3064799 h 4449429"/>
              <a:gd name="connsiteX349" fmla="*/ 12388137 w 18982931"/>
              <a:gd name="connsiteY349" fmla="*/ 3064799 h 4449429"/>
              <a:gd name="connsiteX350" fmla="*/ 17351339 w 18982931"/>
              <a:gd name="connsiteY350" fmla="*/ 3034782 h 4449429"/>
              <a:gd name="connsiteX351" fmla="*/ 17351339 w 18982931"/>
              <a:gd name="connsiteY351" fmla="*/ 3080482 h 4449429"/>
              <a:gd name="connsiteX352" fmla="*/ 17560187 w 18982931"/>
              <a:gd name="connsiteY352" fmla="*/ 3080482 h 4449429"/>
              <a:gd name="connsiteX353" fmla="*/ 17560187 w 18982931"/>
              <a:gd name="connsiteY353" fmla="*/ 3034782 h 4449429"/>
              <a:gd name="connsiteX354" fmla="*/ 17351339 w 18982931"/>
              <a:gd name="connsiteY354" fmla="*/ 3034782 h 4449429"/>
              <a:gd name="connsiteX355" fmla="*/ 1596781 w 18982931"/>
              <a:gd name="connsiteY355" fmla="*/ 2989080 h 4449429"/>
              <a:gd name="connsiteX356" fmla="*/ 1596781 w 18982931"/>
              <a:gd name="connsiteY356" fmla="*/ 3034780 h 4449429"/>
              <a:gd name="connsiteX357" fmla="*/ 1805629 w 18982931"/>
              <a:gd name="connsiteY357" fmla="*/ 3034780 h 4449429"/>
              <a:gd name="connsiteX358" fmla="*/ 1805629 w 18982931"/>
              <a:gd name="connsiteY358" fmla="*/ 2989080 h 4449429"/>
              <a:gd name="connsiteX359" fmla="*/ 1596781 w 18982931"/>
              <a:gd name="connsiteY359" fmla="*/ 2989080 h 4449429"/>
              <a:gd name="connsiteX360" fmla="*/ 17351339 w 18982931"/>
              <a:gd name="connsiteY360" fmla="*/ 2943153 h 4449429"/>
              <a:gd name="connsiteX361" fmla="*/ 17351339 w 18982931"/>
              <a:gd name="connsiteY361" fmla="*/ 2988853 h 4449429"/>
              <a:gd name="connsiteX362" fmla="*/ 17560187 w 18982931"/>
              <a:gd name="connsiteY362" fmla="*/ 2988853 h 4449429"/>
              <a:gd name="connsiteX363" fmla="*/ 17560187 w 18982931"/>
              <a:gd name="connsiteY363" fmla="*/ 2943153 h 4449429"/>
              <a:gd name="connsiteX364" fmla="*/ 17351339 w 18982931"/>
              <a:gd name="connsiteY364" fmla="*/ 2943153 h 4449429"/>
              <a:gd name="connsiteX365" fmla="*/ 12612246 w 18982931"/>
              <a:gd name="connsiteY365" fmla="*/ 2919511 h 4449429"/>
              <a:gd name="connsiteX366" fmla="*/ 12612246 w 18982931"/>
              <a:gd name="connsiteY366" fmla="*/ 2976345 h 4449429"/>
              <a:gd name="connsiteX367" fmla="*/ 12669079 w 18982931"/>
              <a:gd name="connsiteY367" fmla="*/ 2976345 h 4449429"/>
              <a:gd name="connsiteX368" fmla="*/ 12669079 w 18982931"/>
              <a:gd name="connsiteY368" fmla="*/ 2919511 h 4449429"/>
              <a:gd name="connsiteX369" fmla="*/ 12612246 w 18982931"/>
              <a:gd name="connsiteY369" fmla="*/ 2919511 h 4449429"/>
              <a:gd name="connsiteX370" fmla="*/ 12500191 w 18982931"/>
              <a:gd name="connsiteY370" fmla="*/ 2919511 h 4449429"/>
              <a:gd name="connsiteX371" fmla="*/ 12500191 w 18982931"/>
              <a:gd name="connsiteY371" fmla="*/ 2976345 h 4449429"/>
              <a:gd name="connsiteX372" fmla="*/ 12557025 w 18982931"/>
              <a:gd name="connsiteY372" fmla="*/ 2976345 h 4449429"/>
              <a:gd name="connsiteX373" fmla="*/ 12557025 w 18982931"/>
              <a:gd name="connsiteY373" fmla="*/ 2919511 h 4449429"/>
              <a:gd name="connsiteX374" fmla="*/ 12500191 w 18982931"/>
              <a:gd name="connsiteY374" fmla="*/ 2919511 h 4449429"/>
              <a:gd name="connsiteX375" fmla="*/ 12388137 w 18982931"/>
              <a:gd name="connsiteY375" fmla="*/ 2919511 h 4449429"/>
              <a:gd name="connsiteX376" fmla="*/ 12388137 w 18982931"/>
              <a:gd name="connsiteY376" fmla="*/ 2976345 h 4449429"/>
              <a:gd name="connsiteX377" fmla="*/ 12444971 w 18982931"/>
              <a:gd name="connsiteY377" fmla="*/ 2976345 h 4449429"/>
              <a:gd name="connsiteX378" fmla="*/ 12444971 w 18982931"/>
              <a:gd name="connsiteY378" fmla="*/ 2919511 h 4449429"/>
              <a:gd name="connsiteX379" fmla="*/ 12388137 w 18982931"/>
              <a:gd name="connsiteY379" fmla="*/ 2919511 h 4449429"/>
              <a:gd name="connsiteX380" fmla="*/ 1596781 w 18982931"/>
              <a:gd name="connsiteY380" fmla="*/ 2897450 h 4449429"/>
              <a:gd name="connsiteX381" fmla="*/ 1596781 w 18982931"/>
              <a:gd name="connsiteY381" fmla="*/ 2943150 h 4449429"/>
              <a:gd name="connsiteX382" fmla="*/ 1805629 w 18982931"/>
              <a:gd name="connsiteY382" fmla="*/ 2943150 h 4449429"/>
              <a:gd name="connsiteX383" fmla="*/ 1805629 w 18982931"/>
              <a:gd name="connsiteY383" fmla="*/ 2897450 h 4449429"/>
              <a:gd name="connsiteX384" fmla="*/ 1596781 w 18982931"/>
              <a:gd name="connsiteY384" fmla="*/ 2897450 h 4449429"/>
              <a:gd name="connsiteX385" fmla="*/ 17351339 w 18982931"/>
              <a:gd name="connsiteY385" fmla="*/ 2851522 h 4449429"/>
              <a:gd name="connsiteX386" fmla="*/ 17351339 w 18982931"/>
              <a:gd name="connsiteY386" fmla="*/ 2897223 h 4449429"/>
              <a:gd name="connsiteX387" fmla="*/ 17560187 w 18982931"/>
              <a:gd name="connsiteY387" fmla="*/ 2897223 h 4449429"/>
              <a:gd name="connsiteX388" fmla="*/ 17560187 w 18982931"/>
              <a:gd name="connsiteY388" fmla="*/ 2851522 h 4449429"/>
              <a:gd name="connsiteX389" fmla="*/ 17351339 w 18982931"/>
              <a:gd name="connsiteY389" fmla="*/ 2851522 h 4449429"/>
              <a:gd name="connsiteX390" fmla="*/ 1596781 w 18982931"/>
              <a:gd name="connsiteY390" fmla="*/ 2805821 h 4449429"/>
              <a:gd name="connsiteX391" fmla="*/ 1596781 w 18982931"/>
              <a:gd name="connsiteY391" fmla="*/ 2851521 h 4449429"/>
              <a:gd name="connsiteX392" fmla="*/ 1805629 w 18982931"/>
              <a:gd name="connsiteY392" fmla="*/ 2851521 h 4449429"/>
              <a:gd name="connsiteX393" fmla="*/ 1805629 w 18982931"/>
              <a:gd name="connsiteY393" fmla="*/ 2805821 h 4449429"/>
              <a:gd name="connsiteX394" fmla="*/ 1596781 w 18982931"/>
              <a:gd name="connsiteY394" fmla="*/ 2805821 h 4449429"/>
              <a:gd name="connsiteX395" fmla="*/ 1596781 w 18982931"/>
              <a:gd name="connsiteY395" fmla="*/ 2714192 h 4449429"/>
              <a:gd name="connsiteX396" fmla="*/ 1596781 w 18982931"/>
              <a:gd name="connsiteY396" fmla="*/ 2759892 h 4449429"/>
              <a:gd name="connsiteX397" fmla="*/ 1805629 w 18982931"/>
              <a:gd name="connsiteY397" fmla="*/ 2759892 h 4449429"/>
              <a:gd name="connsiteX398" fmla="*/ 1805629 w 18982931"/>
              <a:gd name="connsiteY398" fmla="*/ 2714192 h 4449429"/>
              <a:gd name="connsiteX399" fmla="*/ 1596781 w 18982931"/>
              <a:gd name="connsiteY399" fmla="*/ 2714192 h 4449429"/>
              <a:gd name="connsiteX400" fmla="*/ 4422120 w 18982931"/>
              <a:gd name="connsiteY400" fmla="*/ 2688604 h 4449429"/>
              <a:gd name="connsiteX401" fmla="*/ 4422120 w 18982931"/>
              <a:gd name="connsiteY401" fmla="*/ 2851522 h 4449429"/>
              <a:gd name="connsiteX402" fmla="*/ 4459897 w 18982931"/>
              <a:gd name="connsiteY402" fmla="*/ 2851522 h 4449429"/>
              <a:gd name="connsiteX403" fmla="*/ 4459897 w 18982931"/>
              <a:gd name="connsiteY403" fmla="*/ 2688604 h 4449429"/>
              <a:gd name="connsiteX404" fmla="*/ 4422120 w 18982931"/>
              <a:gd name="connsiteY404" fmla="*/ 2688604 h 4449429"/>
              <a:gd name="connsiteX405" fmla="*/ 4346370 w 18982931"/>
              <a:gd name="connsiteY405" fmla="*/ 2688604 h 4449429"/>
              <a:gd name="connsiteX406" fmla="*/ 4346370 w 18982931"/>
              <a:gd name="connsiteY406" fmla="*/ 2851522 h 4449429"/>
              <a:gd name="connsiteX407" fmla="*/ 4384149 w 18982931"/>
              <a:gd name="connsiteY407" fmla="*/ 2851522 h 4449429"/>
              <a:gd name="connsiteX408" fmla="*/ 4384149 w 18982931"/>
              <a:gd name="connsiteY408" fmla="*/ 2688604 h 4449429"/>
              <a:gd name="connsiteX409" fmla="*/ 4346370 w 18982931"/>
              <a:gd name="connsiteY409" fmla="*/ 2688604 h 4449429"/>
              <a:gd name="connsiteX410" fmla="*/ 4270624 w 18982931"/>
              <a:gd name="connsiteY410" fmla="*/ 2688604 h 4449429"/>
              <a:gd name="connsiteX411" fmla="*/ 4270624 w 18982931"/>
              <a:gd name="connsiteY411" fmla="*/ 2851522 h 4449429"/>
              <a:gd name="connsiteX412" fmla="*/ 4308407 w 18982931"/>
              <a:gd name="connsiteY412" fmla="*/ 2851522 h 4449429"/>
              <a:gd name="connsiteX413" fmla="*/ 4308407 w 18982931"/>
              <a:gd name="connsiteY413" fmla="*/ 2688604 h 4449429"/>
              <a:gd name="connsiteX414" fmla="*/ 4270624 w 18982931"/>
              <a:gd name="connsiteY414" fmla="*/ 2688604 h 4449429"/>
              <a:gd name="connsiteX415" fmla="*/ 4194881 w 18982931"/>
              <a:gd name="connsiteY415" fmla="*/ 2688604 h 4449429"/>
              <a:gd name="connsiteX416" fmla="*/ 4194881 w 18982931"/>
              <a:gd name="connsiteY416" fmla="*/ 2851522 h 4449429"/>
              <a:gd name="connsiteX417" fmla="*/ 4232658 w 18982931"/>
              <a:gd name="connsiteY417" fmla="*/ 2851522 h 4449429"/>
              <a:gd name="connsiteX418" fmla="*/ 4232658 w 18982931"/>
              <a:gd name="connsiteY418" fmla="*/ 2688604 h 4449429"/>
              <a:gd name="connsiteX419" fmla="*/ 4194881 w 18982931"/>
              <a:gd name="connsiteY419" fmla="*/ 2688604 h 4449429"/>
              <a:gd name="connsiteX420" fmla="*/ 4119132 w 18982931"/>
              <a:gd name="connsiteY420" fmla="*/ 2688604 h 4449429"/>
              <a:gd name="connsiteX421" fmla="*/ 4119132 w 18982931"/>
              <a:gd name="connsiteY421" fmla="*/ 2851522 h 4449429"/>
              <a:gd name="connsiteX422" fmla="*/ 4156909 w 18982931"/>
              <a:gd name="connsiteY422" fmla="*/ 2851522 h 4449429"/>
              <a:gd name="connsiteX423" fmla="*/ 4156909 w 18982931"/>
              <a:gd name="connsiteY423" fmla="*/ 2688604 h 4449429"/>
              <a:gd name="connsiteX424" fmla="*/ 4119132 w 18982931"/>
              <a:gd name="connsiteY424" fmla="*/ 2688604 h 4449429"/>
              <a:gd name="connsiteX425" fmla="*/ 4043383 w 18982931"/>
              <a:gd name="connsiteY425" fmla="*/ 2688604 h 4449429"/>
              <a:gd name="connsiteX426" fmla="*/ 4043383 w 18982931"/>
              <a:gd name="connsiteY426" fmla="*/ 2851522 h 4449429"/>
              <a:gd name="connsiteX427" fmla="*/ 4081160 w 18982931"/>
              <a:gd name="connsiteY427" fmla="*/ 2851522 h 4449429"/>
              <a:gd name="connsiteX428" fmla="*/ 4081160 w 18982931"/>
              <a:gd name="connsiteY428" fmla="*/ 2688604 h 4449429"/>
              <a:gd name="connsiteX429" fmla="*/ 4043383 w 18982931"/>
              <a:gd name="connsiteY429" fmla="*/ 2688604 h 4449429"/>
              <a:gd name="connsiteX430" fmla="*/ 3967636 w 18982931"/>
              <a:gd name="connsiteY430" fmla="*/ 2688604 h 4449429"/>
              <a:gd name="connsiteX431" fmla="*/ 3967636 w 18982931"/>
              <a:gd name="connsiteY431" fmla="*/ 2851522 h 4449429"/>
              <a:gd name="connsiteX432" fmla="*/ 4005415 w 18982931"/>
              <a:gd name="connsiteY432" fmla="*/ 2851522 h 4449429"/>
              <a:gd name="connsiteX433" fmla="*/ 4005415 w 18982931"/>
              <a:gd name="connsiteY433" fmla="*/ 2688604 h 4449429"/>
              <a:gd name="connsiteX434" fmla="*/ 3967636 w 18982931"/>
              <a:gd name="connsiteY434" fmla="*/ 2688604 h 4449429"/>
              <a:gd name="connsiteX435" fmla="*/ 3891895 w 18982931"/>
              <a:gd name="connsiteY435" fmla="*/ 2688604 h 4449429"/>
              <a:gd name="connsiteX436" fmla="*/ 3891895 w 18982931"/>
              <a:gd name="connsiteY436" fmla="*/ 2851522 h 4449429"/>
              <a:gd name="connsiteX437" fmla="*/ 3929672 w 18982931"/>
              <a:gd name="connsiteY437" fmla="*/ 2851522 h 4449429"/>
              <a:gd name="connsiteX438" fmla="*/ 3929672 w 18982931"/>
              <a:gd name="connsiteY438" fmla="*/ 2688604 h 4449429"/>
              <a:gd name="connsiteX439" fmla="*/ 3891895 w 18982931"/>
              <a:gd name="connsiteY439" fmla="*/ 2688604 h 4449429"/>
              <a:gd name="connsiteX440" fmla="*/ 15043403 w 18982931"/>
              <a:gd name="connsiteY440" fmla="*/ 2685661 h 4449429"/>
              <a:gd name="connsiteX441" fmla="*/ 15043403 w 18982931"/>
              <a:gd name="connsiteY441" fmla="*/ 2894508 h 4449429"/>
              <a:gd name="connsiteX442" fmla="*/ 15089105 w 18982931"/>
              <a:gd name="connsiteY442" fmla="*/ 2894508 h 4449429"/>
              <a:gd name="connsiteX443" fmla="*/ 15089105 w 18982931"/>
              <a:gd name="connsiteY443" fmla="*/ 2685661 h 4449429"/>
              <a:gd name="connsiteX444" fmla="*/ 15043403 w 18982931"/>
              <a:gd name="connsiteY444" fmla="*/ 2685661 h 4449429"/>
              <a:gd name="connsiteX445" fmla="*/ 14951773 w 18982931"/>
              <a:gd name="connsiteY445" fmla="*/ 2685661 h 4449429"/>
              <a:gd name="connsiteX446" fmla="*/ 14951773 w 18982931"/>
              <a:gd name="connsiteY446" fmla="*/ 2894508 h 4449429"/>
              <a:gd name="connsiteX447" fmla="*/ 14997475 w 18982931"/>
              <a:gd name="connsiteY447" fmla="*/ 2894508 h 4449429"/>
              <a:gd name="connsiteX448" fmla="*/ 14997475 w 18982931"/>
              <a:gd name="connsiteY448" fmla="*/ 2685661 h 4449429"/>
              <a:gd name="connsiteX449" fmla="*/ 14951773 w 18982931"/>
              <a:gd name="connsiteY449" fmla="*/ 2685661 h 4449429"/>
              <a:gd name="connsiteX450" fmla="*/ 14860145 w 18982931"/>
              <a:gd name="connsiteY450" fmla="*/ 2685661 h 4449429"/>
              <a:gd name="connsiteX451" fmla="*/ 14860145 w 18982931"/>
              <a:gd name="connsiteY451" fmla="*/ 2894508 h 4449429"/>
              <a:gd name="connsiteX452" fmla="*/ 14905844 w 18982931"/>
              <a:gd name="connsiteY452" fmla="*/ 2894508 h 4449429"/>
              <a:gd name="connsiteX453" fmla="*/ 14905844 w 18982931"/>
              <a:gd name="connsiteY453" fmla="*/ 2685661 h 4449429"/>
              <a:gd name="connsiteX454" fmla="*/ 14860145 w 18982931"/>
              <a:gd name="connsiteY454" fmla="*/ 2685661 h 4449429"/>
              <a:gd name="connsiteX455" fmla="*/ 14768515 w 18982931"/>
              <a:gd name="connsiteY455" fmla="*/ 2685661 h 4449429"/>
              <a:gd name="connsiteX456" fmla="*/ 14768515 w 18982931"/>
              <a:gd name="connsiteY456" fmla="*/ 2894508 h 4449429"/>
              <a:gd name="connsiteX457" fmla="*/ 14814217 w 18982931"/>
              <a:gd name="connsiteY457" fmla="*/ 2894508 h 4449429"/>
              <a:gd name="connsiteX458" fmla="*/ 14814217 w 18982931"/>
              <a:gd name="connsiteY458" fmla="*/ 2685661 h 4449429"/>
              <a:gd name="connsiteX459" fmla="*/ 14768515 w 18982931"/>
              <a:gd name="connsiteY459" fmla="*/ 2685661 h 4449429"/>
              <a:gd name="connsiteX460" fmla="*/ 14676884 w 18982931"/>
              <a:gd name="connsiteY460" fmla="*/ 2685661 h 4449429"/>
              <a:gd name="connsiteX461" fmla="*/ 14676884 w 18982931"/>
              <a:gd name="connsiteY461" fmla="*/ 2894508 h 4449429"/>
              <a:gd name="connsiteX462" fmla="*/ 14722586 w 18982931"/>
              <a:gd name="connsiteY462" fmla="*/ 2894508 h 4449429"/>
              <a:gd name="connsiteX463" fmla="*/ 14722586 w 18982931"/>
              <a:gd name="connsiteY463" fmla="*/ 2685661 h 4449429"/>
              <a:gd name="connsiteX464" fmla="*/ 14676884 w 18982931"/>
              <a:gd name="connsiteY464" fmla="*/ 2685661 h 4449429"/>
              <a:gd name="connsiteX465" fmla="*/ 14585255 w 18982931"/>
              <a:gd name="connsiteY465" fmla="*/ 2685661 h 4449429"/>
              <a:gd name="connsiteX466" fmla="*/ 14585255 w 18982931"/>
              <a:gd name="connsiteY466" fmla="*/ 2894508 h 4449429"/>
              <a:gd name="connsiteX467" fmla="*/ 14630955 w 18982931"/>
              <a:gd name="connsiteY467" fmla="*/ 2894508 h 4449429"/>
              <a:gd name="connsiteX468" fmla="*/ 14630955 w 18982931"/>
              <a:gd name="connsiteY468" fmla="*/ 2685661 h 4449429"/>
              <a:gd name="connsiteX469" fmla="*/ 14585255 w 18982931"/>
              <a:gd name="connsiteY469" fmla="*/ 2685661 h 4449429"/>
              <a:gd name="connsiteX470" fmla="*/ 14493625 w 18982931"/>
              <a:gd name="connsiteY470" fmla="*/ 2685661 h 4449429"/>
              <a:gd name="connsiteX471" fmla="*/ 14493625 w 18982931"/>
              <a:gd name="connsiteY471" fmla="*/ 2894508 h 4449429"/>
              <a:gd name="connsiteX472" fmla="*/ 14539325 w 18982931"/>
              <a:gd name="connsiteY472" fmla="*/ 2894508 h 4449429"/>
              <a:gd name="connsiteX473" fmla="*/ 14539325 w 18982931"/>
              <a:gd name="connsiteY473" fmla="*/ 2685661 h 4449429"/>
              <a:gd name="connsiteX474" fmla="*/ 14493625 w 18982931"/>
              <a:gd name="connsiteY474" fmla="*/ 2685661 h 4449429"/>
              <a:gd name="connsiteX475" fmla="*/ 2875284 w 18982931"/>
              <a:gd name="connsiteY475" fmla="*/ 2661196 h 4449429"/>
              <a:gd name="connsiteX476" fmla="*/ 2875284 w 18982931"/>
              <a:gd name="connsiteY476" fmla="*/ 3265443 h 4449429"/>
              <a:gd name="connsiteX477" fmla="*/ 2913063 w 18982931"/>
              <a:gd name="connsiteY477" fmla="*/ 3265443 h 4449429"/>
              <a:gd name="connsiteX478" fmla="*/ 2913063 w 18982931"/>
              <a:gd name="connsiteY478" fmla="*/ 2661196 h 4449429"/>
              <a:gd name="connsiteX479" fmla="*/ 2875284 w 18982931"/>
              <a:gd name="connsiteY479" fmla="*/ 2661196 h 4449429"/>
              <a:gd name="connsiteX480" fmla="*/ 2769698 w 18982931"/>
              <a:gd name="connsiteY480" fmla="*/ 2661196 h 4449429"/>
              <a:gd name="connsiteX481" fmla="*/ 2769698 w 18982931"/>
              <a:gd name="connsiteY481" fmla="*/ 3265443 h 4449429"/>
              <a:gd name="connsiteX482" fmla="*/ 2807479 w 18982931"/>
              <a:gd name="connsiteY482" fmla="*/ 3265443 h 4449429"/>
              <a:gd name="connsiteX483" fmla="*/ 2807479 w 18982931"/>
              <a:gd name="connsiteY483" fmla="*/ 2661196 h 4449429"/>
              <a:gd name="connsiteX484" fmla="*/ 2769698 w 18982931"/>
              <a:gd name="connsiteY484" fmla="*/ 2661196 h 4449429"/>
              <a:gd name="connsiteX485" fmla="*/ 2664114 w 18982931"/>
              <a:gd name="connsiteY485" fmla="*/ 2661196 h 4449429"/>
              <a:gd name="connsiteX486" fmla="*/ 2664114 w 18982931"/>
              <a:gd name="connsiteY486" fmla="*/ 3265443 h 4449429"/>
              <a:gd name="connsiteX487" fmla="*/ 2701891 w 18982931"/>
              <a:gd name="connsiteY487" fmla="*/ 3265443 h 4449429"/>
              <a:gd name="connsiteX488" fmla="*/ 2701891 w 18982931"/>
              <a:gd name="connsiteY488" fmla="*/ 2661196 h 4449429"/>
              <a:gd name="connsiteX489" fmla="*/ 2664114 w 18982931"/>
              <a:gd name="connsiteY489" fmla="*/ 2661196 h 4449429"/>
              <a:gd name="connsiteX490" fmla="*/ 2558534 w 18982931"/>
              <a:gd name="connsiteY490" fmla="*/ 2661196 h 4449429"/>
              <a:gd name="connsiteX491" fmla="*/ 2558534 w 18982931"/>
              <a:gd name="connsiteY491" fmla="*/ 3265443 h 4449429"/>
              <a:gd name="connsiteX492" fmla="*/ 2596306 w 18982931"/>
              <a:gd name="connsiteY492" fmla="*/ 3265443 h 4449429"/>
              <a:gd name="connsiteX493" fmla="*/ 2596306 w 18982931"/>
              <a:gd name="connsiteY493" fmla="*/ 2661196 h 4449429"/>
              <a:gd name="connsiteX494" fmla="*/ 2558534 w 18982931"/>
              <a:gd name="connsiteY494" fmla="*/ 2661196 h 4449429"/>
              <a:gd name="connsiteX495" fmla="*/ 2980870 w 18982931"/>
              <a:gd name="connsiteY495" fmla="*/ 2661194 h 4449429"/>
              <a:gd name="connsiteX496" fmla="*/ 2980870 w 18982931"/>
              <a:gd name="connsiteY496" fmla="*/ 3265442 h 4449429"/>
              <a:gd name="connsiteX497" fmla="*/ 3018648 w 18982931"/>
              <a:gd name="connsiteY497" fmla="*/ 3265442 h 4449429"/>
              <a:gd name="connsiteX498" fmla="*/ 3018648 w 18982931"/>
              <a:gd name="connsiteY498" fmla="*/ 2661194 h 4449429"/>
              <a:gd name="connsiteX499" fmla="*/ 2980870 w 18982931"/>
              <a:gd name="connsiteY499" fmla="*/ 2661194 h 4449429"/>
              <a:gd name="connsiteX500" fmla="*/ 16374516 w 18982931"/>
              <a:gd name="connsiteY500" fmla="*/ 2632791 h 4449429"/>
              <a:gd name="connsiteX501" fmla="*/ 16374516 w 18982931"/>
              <a:gd name="connsiteY501" fmla="*/ 3237039 h 4449429"/>
              <a:gd name="connsiteX502" fmla="*/ 16412296 w 18982931"/>
              <a:gd name="connsiteY502" fmla="*/ 3237039 h 4449429"/>
              <a:gd name="connsiteX503" fmla="*/ 16412296 w 18982931"/>
              <a:gd name="connsiteY503" fmla="*/ 2632791 h 4449429"/>
              <a:gd name="connsiteX504" fmla="*/ 16374516 w 18982931"/>
              <a:gd name="connsiteY504" fmla="*/ 2632791 h 4449429"/>
              <a:gd name="connsiteX505" fmla="*/ 16268931 w 18982931"/>
              <a:gd name="connsiteY505" fmla="*/ 2632791 h 4449429"/>
              <a:gd name="connsiteX506" fmla="*/ 16268931 w 18982931"/>
              <a:gd name="connsiteY506" fmla="*/ 3237039 h 4449429"/>
              <a:gd name="connsiteX507" fmla="*/ 16306709 w 18982931"/>
              <a:gd name="connsiteY507" fmla="*/ 3237039 h 4449429"/>
              <a:gd name="connsiteX508" fmla="*/ 16306709 w 18982931"/>
              <a:gd name="connsiteY508" fmla="*/ 2632791 h 4449429"/>
              <a:gd name="connsiteX509" fmla="*/ 16268931 w 18982931"/>
              <a:gd name="connsiteY509" fmla="*/ 2632791 h 4449429"/>
              <a:gd name="connsiteX510" fmla="*/ 16163344 w 18982931"/>
              <a:gd name="connsiteY510" fmla="*/ 2632791 h 4449429"/>
              <a:gd name="connsiteX511" fmla="*/ 16163344 w 18982931"/>
              <a:gd name="connsiteY511" fmla="*/ 3237039 h 4449429"/>
              <a:gd name="connsiteX512" fmla="*/ 16201125 w 18982931"/>
              <a:gd name="connsiteY512" fmla="*/ 3237039 h 4449429"/>
              <a:gd name="connsiteX513" fmla="*/ 16201125 w 18982931"/>
              <a:gd name="connsiteY513" fmla="*/ 2632791 h 4449429"/>
              <a:gd name="connsiteX514" fmla="*/ 16163344 w 18982931"/>
              <a:gd name="connsiteY514" fmla="*/ 2632791 h 4449429"/>
              <a:gd name="connsiteX515" fmla="*/ 16057760 w 18982931"/>
              <a:gd name="connsiteY515" fmla="*/ 2632791 h 4449429"/>
              <a:gd name="connsiteX516" fmla="*/ 16057760 w 18982931"/>
              <a:gd name="connsiteY516" fmla="*/ 3237039 h 4449429"/>
              <a:gd name="connsiteX517" fmla="*/ 16095537 w 18982931"/>
              <a:gd name="connsiteY517" fmla="*/ 3237039 h 4449429"/>
              <a:gd name="connsiteX518" fmla="*/ 16095537 w 18982931"/>
              <a:gd name="connsiteY518" fmla="*/ 2632791 h 4449429"/>
              <a:gd name="connsiteX519" fmla="*/ 16057760 w 18982931"/>
              <a:gd name="connsiteY519" fmla="*/ 2632791 h 4449429"/>
              <a:gd name="connsiteX520" fmla="*/ 16480103 w 18982931"/>
              <a:gd name="connsiteY520" fmla="*/ 2632790 h 4449429"/>
              <a:gd name="connsiteX521" fmla="*/ 16480103 w 18982931"/>
              <a:gd name="connsiteY521" fmla="*/ 3237037 h 4449429"/>
              <a:gd name="connsiteX522" fmla="*/ 16517880 w 18982931"/>
              <a:gd name="connsiteY522" fmla="*/ 3237037 h 4449429"/>
              <a:gd name="connsiteX523" fmla="*/ 16517880 w 18982931"/>
              <a:gd name="connsiteY523" fmla="*/ 2632790 h 4449429"/>
              <a:gd name="connsiteX524" fmla="*/ 16480103 w 18982931"/>
              <a:gd name="connsiteY524" fmla="*/ 2632790 h 4449429"/>
              <a:gd name="connsiteX525" fmla="*/ 1596781 w 18982931"/>
              <a:gd name="connsiteY525" fmla="*/ 2622561 h 4449429"/>
              <a:gd name="connsiteX526" fmla="*/ 1596781 w 18982931"/>
              <a:gd name="connsiteY526" fmla="*/ 2668261 h 4449429"/>
              <a:gd name="connsiteX527" fmla="*/ 1805629 w 18982931"/>
              <a:gd name="connsiteY527" fmla="*/ 2668261 h 4449429"/>
              <a:gd name="connsiteX528" fmla="*/ 1805629 w 18982931"/>
              <a:gd name="connsiteY528" fmla="*/ 2622561 h 4449429"/>
              <a:gd name="connsiteX529" fmla="*/ 1596781 w 18982931"/>
              <a:gd name="connsiteY529" fmla="*/ 2622561 h 4449429"/>
              <a:gd name="connsiteX530" fmla="*/ 1596781 w 18982931"/>
              <a:gd name="connsiteY530" fmla="*/ 2530932 h 4449429"/>
              <a:gd name="connsiteX531" fmla="*/ 1596781 w 18982931"/>
              <a:gd name="connsiteY531" fmla="*/ 2576632 h 4449429"/>
              <a:gd name="connsiteX532" fmla="*/ 1805629 w 18982931"/>
              <a:gd name="connsiteY532" fmla="*/ 2576632 h 4449429"/>
              <a:gd name="connsiteX533" fmla="*/ 1805629 w 18982931"/>
              <a:gd name="connsiteY533" fmla="*/ 2530932 h 4449429"/>
              <a:gd name="connsiteX534" fmla="*/ 1596781 w 18982931"/>
              <a:gd name="connsiteY534" fmla="*/ 2530932 h 4449429"/>
              <a:gd name="connsiteX535" fmla="*/ 1596781 w 18982931"/>
              <a:gd name="connsiteY535" fmla="*/ 2439301 h 4449429"/>
              <a:gd name="connsiteX536" fmla="*/ 1596781 w 18982931"/>
              <a:gd name="connsiteY536" fmla="*/ 2485002 h 4449429"/>
              <a:gd name="connsiteX537" fmla="*/ 1805629 w 18982931"/>
              <a:gd name="connsiteY537" fmla="*/ 2485002 h 4449429"/>
              <a:gd name="connsiteX538" fmla="*/ 1805629 w 18982931"/>
              <a:gd name="connsiteY538" fmla="*/ 2439301 h 4449429"/>
              <a:gd name="connsiteX539" fmla="*/ 1596781 w 18982931"/>
              <a:gd name="connsiteY539" fmla="*/ 2439301 h 4449429"/>
              <a:gd name="connsiteX540" fmla="*/ 17217171 w 18982931"/>
              <a:gd name="connsiteY540" fmla="*/ 2397981 h 4449429"/>
              <a:gd name="connsiteX541" fmla="*/ 17217171 w 18982931"/>
              <a:gd name="connsiteY541" fmla="*/ 2434557 h 4449429"/>
              <a:gd name="connsiteX542" fmla="*/ 17582931 w 18982931"/>
              <a:gd name="connsiteY542" fmla="*/ 2434557 h 4449429"/>
              <a:gd name="connsiteX543" fmla="*/ 17582931 w 18982931"/>
              <a:gd name="connsiteY543" fmla="*/ 2397981 h 4449429"/>
              <a:gd name="connsiteX544" fmla="*/ 17217171 w 18982931"/>
              <a:gd name="connsiteY544" fmla="*/ 2397981 h 4449429"/>
              <a:gd name="connsiteX545" fmla="*/ 9762349 w 18982931"/>
              <a:gd name="connsiteY545" fmla="*/ 2057780 h 4449429"/>
              <a:gd name="connsiteX546" fmla="*/ 9762349 w 18982931"/>
              <a:gd name="connsiteY546" fmla="*/ 2266627 h 4449429"/>
              <a:gd name="connsiteX547" fmla="*/ 9808049 w 18982931"/>
              <a:gd name="connsiteY547" fmla="*/ 2266627 h 4449429"/>
              <a:gd name="connsiteX548" fmla="*/ 9808049 w 18982931"/>
              <a:gd name="connsiteY548" fmla="*/ 2057780 h 4449429"/>
              <a:gd name="connsiteX549" fmla="*/ 9762349 w 18982931"/>
              <a:gd name="connsiteY549" fmla="*/ 2057780 h 4449429"/>
              <a:gd name="connsiteX550" fmla="*/ 9670720 w 18982931"/>
              <a:gd name="connsiteY550" fmla="*/ 2057780 h 4449429"/>
              <a:gd name="connsiteX551" fmla="*/ 9670720 w 18982931"/>
              <a:gd name="connsiteY551" fmla="*/ 2266627 h 4449429"/>
              <a:gd name="connsiteX552" fmla="*/ 9716420 w 18982931"/>
              <a:gd name="connsiteY552" fmla="*/ 2266627 h 4449429"/>
              <a:gd name="connsiteX553" fmla="*/ 9716420 w 18982931"/>
              <a:gd name="connsiteY553" fmla="*/ 2057780 h 4449429"/>
              <a:gd name="connsiteX554" fmla="*/ 9670720 w 18982931"/>
              <a:gd name="connsiteY554" fmla="*/ 2057780 h 4449429"/>
              <a:gd name="connsiteX555" fmla="*/ 9579089 w 18982931"/>
              <a:gd name="connsiteY555" fmla="*/ 2057780 h 4449429"/>
              <a:gd name="connsiteX556" fmla="*/ 9579089 w 18982931"/>
              <a:gd name="connsiteY556" fmla="*/ 2266627 h 4449429"/>
              <a:gd name="connsiteX557" fmla="*/ 9624790 w 18982931"/>
              <a:gd name="connsiteY557" fmla="*/ 2266627 h 4449429"/>
              <a:gd name="connsiteX558" fmla="*/ 9624790 w 18982931"/>
              <a:gd name="connsiteY558" fmla="*/ 2057780 h 4449429"/>
              <a:gd name="connsiteX559" fmla="*/ 9579089 w 18982931"/>
              <a:gd name="connsiteY559" fmla="*/ 2057780 h 4449429"/>
              <a:gd name="connsiteX560" fmla="*/ 9487461 w 18982931"/>
              <a:gd name="connsiteY560" fmla="*/ 2057780 h 4449429"/>
              <a:gd name="connsiteX561" fmla="*/ 9487461 w 18982931"/>
              <a:gd name="connsiteY561" fmla="*/ 2266627 h 4449429"/>
              <a:gd name="connsiteX562" fmla="*/ 9533161 w 18982931"/>
              <a:gd name="connsiteY562" fmla="*/ 2266627 h 4449429"/>
              <a:gd name="connsiteX563" fmla="*/ 9533161 w 18982931"/>
              <a:gd name="connsiteY563" fmla="*/ 2057780 h 4449429"/>
              <a:gd name="connsiteX564" fmla="*/ 9487461 w 18982931"/>
              <a:gd name="connsiteY564" fmla="*/ 2057780 h 4449429"/>
              <a:gd name="connsiteX565" fmla="*/ 9395836 w 18982931"/>
              <a:gd name="connsiteY565" fmla="*/ 2057780 h 4449429"/>
              <a:gd name="connsiteX566" fmla="*/ 9395836 w 18982931"/>
              <a:gd name="connsiteY566" fmla="*/ 2266627 h 4449429"/>
              <a:gd name="connsiteX567" fmla="*/ 9441534 w 18982931"/>
              <a:gd name="connsiteY567" fmla="*/ 2266627 h 4449429"/>
              <a:gd name="connsiteX568" fmla="*/ 9441534 w 18982931"/>
              <a:gd name="connsiteY568" fmla="*/ 2057780 h 4449429"/>
              <a:gd name="connsiteX569" fmla="*/ 9395836 w 18982931"/>
              <a:gd name="connsiteY569" fmla="*/ 2057780 h 4449429"/>
              <a:gd name="connsiteX570" fmla="*/ 9304202 w 18982931"/>
              <a:gd name="connsiteY570" fmla="*/ 2057780 h 4449429"/>
              <a:gd name="connsiteX571" fmla="*/ 9304202 w 18982931"/>
              <a:gd name="connsiteY571" fmla="*/ 2266627 h 4449429"/>
              <a:gd name="connsiteX572" fmla="*/ 9349902 w 18982931"/>
              <a:gd name="connsiteY572" fmla="*/ 2266627 h 4449429"/>
              <a:gd name="connsiteX573" fmla="*/ 9349902 w 18982931"/>
              <a:gd name="connsiteY573" fmla="*/ 2057780 h 4449429"/>
              <a:gd name="connsiteX574" fmla="*/ 9304202 w 18982931"/>
              <a:gd name="connsiteY574" fmla="*/ 2057780 h 4449429"/>
              <a:gd name="connsiteX575" fmla="*/ 9212570 w 18982931"/>
              <a:gd name="connsiteY575" fmla="*/ 2057780 h 4449429"/>
              <a:gd name="connsiteX576" fmla="*/ 9212570 w 18982931"/>
              <a:gd name="connsiteY576" fmla="*/ 2266627 h 4449429"/>
              <a:gd name="connsiteX577" fmla="*/ 9258270 w 18982931"/>
              <a:gd name="connsiteY577" fmla="*/ 2266627 h 4449429"/>
              <a:gd name="connsiteX578" fmla="*/ 9258270 w 18982931"/>
              <a:gd name="connsiteY578" fmla="*/ 2057780 h 4449429"/>
              <a:gd name="connsiteX579" fmla="*/ 9212570 w 18982931"/>
              <a:gd name="connsiteY579" fmla="*/ 2057780 h 4449429"/>
              <a:gd name="connsiteX580" fmla="*/ 14092702 w 18982931"/>
              <a:gd name="connsiteY580" fmla="*/ 1859157 h 4449429"/>
              <a:gd name="connsiteX581" fmla="*/ 14092702 w 18982931"/>
              <a:gd name="connsiteY581" fmla="*/ 1895733 h 4449429"/>
              <a:gd name="connsiteX582" fmla="*/ 14458462 w 18982931"/>
              <a:gd name="connsiteY582" fmla="*/ 1895733 h 4449429"/>
              <a:gd name="connsiteX583" fmla="*/ 14458462 w 18982931"/>
              <a:gd name="connsiteY583" fmla="*/ 1859157 h 4449429"/>
              <a:gd name="connsiteX584" fmla="*/ 14092702 w 18982931"/>
              <a:gd name="connsiteY584" fmla="*/ 1859157 h 4449429"/>
              <a:gd name="connsiteX585" fmla="*/ 17871603 w 18982931"/>
              <a:gd name="connsiteY585" fmla="*/ 1806939 h 4449429"/>
              <a:gd name="connsiteX586" fmla="*/ 17871603 w 18982931"/>
              <a:gd name="connsiteY586" fmla="*/ 1809649 h 4449429"/>
              <a:gd name="connsiteX587" fmla="*/ 17871627 w 18982931"/>
              <a:gd name="connsiteY587" fmla="*/ 1809649 h 4449429"/>
              <a:gd name="connsiteX588" fmla="*/ 17871603 w 18982931"/>
              <a:gd name="connsiteY588" fmla="*/ 1806939 h 4449429"/>
              <a:gd name="connsiteX589" fmla="*/ 18172695 w 18982931"/>
              <a:gd name="connsiteY589" fmla="*/ 1733739 h 4449429"/>
              <a:gd name="connsiteX590" fmla="*/ 18172695 w 18982931"/>
              <a:gd name="connsiteY590" fmla="*/ 1870899 h 4449429"/>
              <a:gd name="connsiteX591" fmla="*/ 18209271 w 18982931"/>
              <a:gd name="connsiteY591" fmla="*/ 1870899 h 4449429"/>
              <a:gd name="connsiteX592" fmla="*/ 18209271 w 18982931"/>
              <a:gd name="connsiteY592" fmla="*/ 1733739 h 4449429"/>
              <a:gd name="connsiteX593" fmla="*/ 18172695 w 18982931"/>
              <a:gd name="connsiteY593" fmla="*/ 1733739 h 4449429"/>
              <a:gd name="connsiteX594" fmla="*/ 18104295 w 18982931"/>
              <a:gd name="connsiteY594" fmla="*/ 1733739 h 4449429"/>
              <a:gd name="connsiteX595" fmla="*/ 18104295 w 18982931"/>
              <a:gd name="connsiteY595" fmla="*/ 1870899 h 4449429"/>
              <a:gd name="connsiteX596" fmla="*/ 18140871 w 18982931"/>
              <a:gd name="connsiteY596" fmla="*/ 1870899 h 4449429"/>
              <a:gd name="connsiteX597" fmla="*/ 18140871 w 18982931"/>
              <a:gd name="connsiteY597" fmla="*/ 1733739 h 4449429"/>
              <a:gd name="connsiteX598" fmla="*/ 18104295 w 18982931"/>
              <a:gd name="connsiteY598" fmla="*/ 1733739 h 4449429"/>
              <a:gd name="connsiteX599" fmla="*/ 18035895 w 18982931"/>
              <a:gd name="connsiteY599" fmla="*/ 1733739 h 4449429"/>
              <a:gd name="connsiteX600" fmla="*/ 18035895 w 18982931"/>
              <a:gd name="connsiteY600" fmla="*/ 1870899 h 4449429"/>
              <a:gd name="connsiteX601" fmla="*/ 18072471 w 18982931"/>
              <a:gd name="connsiteY601" fmla="*/ 1870899 h 4449429"/>
              <a:gd name="connsiteX602" fmla="*/ 18072471 w 18982931"/>
              <a:gd name="connsiteY602" fmla="*/ 1733739 h 4449429"/>
              <a:gd name="connsiteX603" fmla="*/ 18035895 w 18982931"/>
              <a:gd name="connsiteY603" fmla="*/ 1733739 h 4449429"/>
              <a:gd name="connsiteX604" fmla="*/ 17967493 w 18982931"/>
              <a:gd name="connsiteY604" fmla="*/ 1733739 h 4449429"/>
              <a:gd name="connsiteX605" fmla="*/ 17967493 w 18982931"/>
              <a:gd name="connsiteY605" fmla="*/ 1870899 h 4449429"/>
              <a:gd name="connsiteX606" fmla="*/ 18004069 w 18982931"/>
              <a:gd name="connsiteY606" fmla="*/ 1870899 h 4449429"/>
              <a:gd name="connsiteX607" fmla="*/ 18004069 w 18982931"/>
              <a:gd name="connsiteY607" fmla="*/ 1733739 h 4449429"/>
              <a:gd name="connsiteX608" fmla="*/ 17967493 w 18982931"/>
              <a:gd name="connsiteY608" fmla="*/ 1733739 h 4449429"/>
              <a:gd name="connsiteX609" fmla="*/ 14251161 w 18982931"/>
              <a:gd name="connsiteY609" fmla="*/ 868400 h 4449429"/>
              <a:gd name="connsiteX610" fmla="*/ 14251161 w 18982931"/>
              <a:gd name="connsiteY610" fmla="*/ 1005560 h 4449429"/>
              <a:gd name="connsiteX611" fmla="*/ 14287737 w 18982931"/>
              <a:gd name="connsiteY611" fmla="*/ 1005560 h 4449429"/>
              <a:gd name="connsiteX612" fmla="*/ 14287737 w 18982931"/>
              <a:gd name="connsiteY612" fmla="*/ 868400 h 4449429"/>
              <a:gd name="connsiteX613" fmla="*/ 14251161 w 18982931"/>
              <a:gd name="connsiteY613" fmla="*/ 868400 h 4449429"/>
              <a:gd name="connsiteX614" fmla="*/ 14182760 w 18982931"/>
              <a:gd name="connsiteY614" fmla="*/ 868400 h 4449429"/>
              <a:gd name="connsiteX615" fmla="*/ 14182760 w 18982931"/>
              <a:gd name="connsiteY615" fmla="*/ 1005560 h 4449429"/>
              <a:gd name="connsiteX616" fmla="*/ 14219336 w 18982931"/>
              <a:gd name="connsiteY616" fmla="*/ 1005560 h 4449429"/>
              <a:gd name="connsiteX617" fmla="*/ 14219336 w 18982931"/>
              <a:gd name="connsiteY617" fmla="*/ 868400 h 4449429"/>
              <a:gd name="connsiteX618" fmla="*/ 14182760 w 18982931"/>
              <a:gd name="connsiteY618" fmla="*/ 868400 h 4449429"/>
              <a:gd name="connsiteX619" fmla="*/ 14114359 w 18982931"/>
              <a:gd name="connsiteY619" fmla="*/ 868400 h 4449429"/>
              <a:gd name="connsiteX620" fmla="*/ 14114359 w 18982931"/>
              <a:gd name="connsiteY620" fmla="*/ 1005560 h 4449429"/>
              <a:gd name="connsiteX621" fmla="*/ 14150935 w 18982931"/>
              <a:gd name="connsiteY621" fmla="*/ 1005560 h 4449429"/>
              <a:gd name="connsiteX622" fmla="*/ 14150935 w 18982931"/>
              <a:gd name="connsiteY622" fmla="*/ 868400 h 4449429"/>
              <a:gd name="connsiteX623" fmla="*/ 14114359 w 18982931"/>
              <a:gd name="connsiteY623" fmla="*/ 868400 h 4449429"/>
              <a:gd name="connsiteX624" fmla="*/ 4788216 w 18982931"/>
              <a:gd name="connsiteY624" fmla="*/ 807315 h 4449429"/>
              <a:gd name="connsiteX625" fmla="*/ 4788216 w 18982931"/>
              <a:gd name="connsiteY625" fmla="*/ 944475 h 4449429"/>
              <a:gd name="connsiteX626" fmla="*/ 4824792 w 18982931"/>
              <a:gd name="connsiteY626" fmla="*/ 944475 h 4449429"/>
              <a:gd name="connsiteX627" fmla="*/ 4824792 w 18982931"/>
              <a:gd name="connsiteY627" fmla="*/ 807315 h 4449429"/>
              <a:gd name="connsiteX628" fmla="*/ 4788216 w 18982931"/>
              <a:gd name="connsiteY628" fmla="*/ 807315 h 4449429"/>
              <a:gd name="connsiteX629" fmla="*/ 4719815 w 18982931"/>
              <a:gd name="connsiteY629" fmla="*/ 807315 h 4449429"/>
              <a:gd name="connsiteX630" fmla="*/ 4719815 w 18982931"/>
              <a:gd name="connsiteY630" fmla="*/ 944475 h 4449429"/>
              <a:gd name="connsiteX631" fmla="*/ 4756391 w 18982931"/>
              <a:gd name="connsiteY631" fmla="*/ 944475 h 4449429"/>
              <a:gd name="connsiteX632" fmla="*/ 4756391 w 18982931"/>
              <a:gd name="connsiteY632" fmla="*/ 807315 h 4449429"/>
              <a:gd name="connsiteX633" fmla="*/ 4719815 w 18982931"/>
              <a:gd name="connsiteY633" fmla="*/ 807315 h 4449429"/>
              <a:gd name="connsiteX634" fmla="*/ 4651414 w 18982931"/>
              <a:gd name="connsiteY634" fmla="*/ 807315 h 4449429"/>
              <a:gd name="connsiteX635" fmla="*/ 4651414 w 18982931"/>
              <a:gd name="connsiteY635" fmla="*/ 944475 h 4449429"/>
              <a:gd name="connsiteX636" fmla="*/ 4687992 w 18982931"/>
              <a:gd name="connsiteY636" fmla="*/ 944475 h 4449429"/>
              <a:gd name="connsiteX637" fmla="*/ 4687992 w 18982931"/>
              <a:gd name="connsiteY637" fmla="*/ 807315 h 4449429"/>
              <a:gd name="connsiteX638" fmla="*/ 4651414 w 18982931"/>
              <a:gd name="connsiteY638" fmla="*/ 807315 h 4449429"/>
              <a:gd name="connsiteX639" fmla="*/ 2212838 w 18982931"/>
              <a:gd name="connsiteY639" fmla="*/ 748887 h 4449429"/>
              <a:gd name="connsiteX640" fmla="*/ 2212838 w 18982931"/>
              <a:gd name="connsiteY640" fmla="*/ 886047 h 4449429"/>
              <a:gd name="connsiteX641" fmla="*/ 2249414 w 18982931"/>
              <a:gd name="connsiteY641" fmla="*/ 886047 h 4449429"/>
              <a:gd name="connsiteX642" fmla="*/ 2249414 w 18982931"/>
              <a:gd name="connsiteY642" fmla="*/ 748887 h 4449429"/>
              <a:gd name="connsiteX643" fmla="*/ 2212838 w 18982931"/>
              <a:gd name="connsiteY643" fmla="*/ 748887 h 4449429"/>
              <a:gd name="connsiteX644" fmla="*/ 2144438 w 18982931"/>
              <a:gd name="connsiteY644" fmla="*/ 748887 h 4449429"/>
              <a:gd name="connsiteX645" fmla="*/ 2144438 w 18982931"/>
              <a:gd name="connsiteY645" fmla="*/ 886047 h 4449429"/>
              <a:gd name="connsiteX646" fmla="*/ 2181014 w 18982931"/>
              <a:gd name="connsiteY646" fmla="*/ 886047 h 4449429"/>
              <a:gd name="connsiteX647" fmla="*/ 2181014 w 18982931"/>
              <a:gd name="connsiteY647" fmla="*/ 748887 h 4449429"/>
              <a:gd name="connsiteX648" fmla="*/ 2144438 w 18982931"/>
              <a:gd name="connsiteY648" fmla="*/ 748887 h 4449429"/>
              <a:gd name="connsiteX649" fmla="*/ 2076037 w 18982931"/>
              <a:gd name="connsiteY649" fmla="*/ 748887 h 4449429"/>
              <a:gd name="connsiteX650" fmla="*/ 2076037 w 18982931"/>
              <a:gd name="connsiteY650" fmla="*/ 886047 h 4449429"/>
              <a:gd name="connsiteX651" fmla="*/ 2112612 w 18982931"/>
              <a:gd name="connsiteY651" fmla="*/ 886047 h 4449429"/>
              <a:gd name="connsiteX652" fmla="*/ 2112612 w 18982931"/>
              <a:gd name="connsiteY652" fmla="*/ 748887 h 4449429"/>
              <a:gd name="connsiteX653" fmla="*/ 2076037 w 18982931"/>
              <a:gd name="connsiteY653" fmla="*/ 748887 h 4449429"/>
              <a:gd name="connsiteX654" fmla="*/ 2007635 w 18982931"/>
              <a:gd name="connsiteY654" fmla="*/ 748887 h 4449429"/>
              <a:gd name="connsiteX655" fmla="*/ 2007635 w 18982931"/>
              <a:gd name="connsiteY655" fmla="*/ 886047 h 4449429"/>
              <a:gd name="connsiteX656" fmla="*/ 2044211 w 18982931"/>
              <a:gd name="connsiteY656" fmla="*/ 886047 h 4449429"/>
              <a:gd name="connsiteX657" fmla="*/ 2044211 w 18982931"/>
              <a:gd name="connsiteY657" fmla="*/ 748887 h 4449429"/>
              <a:gd name="connsiteX658" fmla="*/ 2007635 w 18982931"/>
              <a:gd name="connsiteY658" fmla="*/ 748887 h 4449429"/>
              <a:gd name="connsiteX659" fmla="*/ 17088019 w 18982931"/>
              <a:gd name="connsiteY659" fmla="*/ 737716 h 4449429"/>
              <a:gd name="connsiteX660" fmla="*/ 17088019 w 18982931"/>
              <a:gd name="connsiteY660" fmla="*/ 825107 h 4449429"/>
              <a:gd name="connsiteX661" fmla="*/ 17124595 w 18982931"/>
              <a:gd name="connsiteY661" fmla="*/ 825107 h 4449429"/>
              <a:gd name="connsiteX662" fmla="*/ 17124595 w 18982931"/>
              <a:gd name="connsiteY662" fmla="*/ 737716 h 4449429"/>
              <a:gd name="connsiteX663" fmla="*/ 17088019 w 18982931"/>
              <a:gd name="connsiteY663" fmla="*/ 737716 h 4449429"/>
              <a:gd name="connsiteX664" fmla="*/ 17021803 w 18982931"/>
              <a:gd name="connsiteY664" fmla="*/ 737716 h 4449429"/>
              <a:gd name="connsiteX665" fmla="*/ 17021803 w 18982931"/>
              <a:gd name="connsiteY665" fmla="*/ 825107 h 4449429"/>
              <a:gd name="connsiteX666" fmla="*/ 17058379 w 18982931"/>
              <a:gd name="connsiteY666" fmla="*/ 825107 h 4449429"/>
              <a:gd name="connsiteX667" fmla="*/ 17058379 w 18982931"/>
              <a:gd name="connsiteY667" fmla="*/ 737716 h 4449429"/>
              <a:gd name="connsiteX668" fmla="*/ 17021803 w 18982931"/>
              <a:gd name="connsiteY668" fmla="*/ 737716 h 4449429"/>
              <a:gd name="connsiteX669" fmla="*/ 16955591 w 18982931"/>
              <a:gd name="connsiteY669" fmla="*/ 737716 h 4449429"/>
              <a:gd name="connsiteX670" fmla="*/ 16955591 w 18982931"/>
              <a:gd name="connsiteY670" fmla="*/ 825107 h 4449429"/>
              <a:gd name="connsiteX671" fmla="*/ 16992167 w 18982931"/>
              <a:gd name="connsiteY671" fmla="*/ 825107 h 4449429"/>
              <a:gd name="connsiteX672" fmla="*/ 16992167 w 18982931"/>
              <a:gd name="connsiteY672" fmla="*/ 737716 h 4449429"/>
              <a:gd name="connsiteX673" fmla="*/ 16955591 w 18982931"/>
              <a:gd name="connsiteY673" fmla="*/ 737716 h 4449429"/>
              <a:gd name="connsiteX674" fmla="*/ 16889375 w 18982931"/>
              <a:gd name="connsiteY674" fmla="*/ 737716 h 4449429"/>
              <a:gd name="connsiteX675" fmla="*/ 16889375 w 18982931"/>
              <a:gd name="connsiteY675" fmla="*/ 825107 h 4449429"/>
              <a:gd name="connsiteX676" fmla="*/ 16925951 w 18982931"/>
              <a:gd name="connsiteY676" fmla="*/ 825107 h 4449429"/>
              <a:gd name="connsiteX677" fmla="*/ 16925951 w 18982931"/>
              <a:gd name="connsiteY677" fmla="*/ 737716 h 4449429"/>
              <a:gd name="connsiteX678" fmla="*/ 16889375 w 18982931"/>
              <a:gd name="connsiteY678" fmla="*/ 737716 h 4449429"/>
              <a:gd name="connsiteX679" fmla="*/ 16823163 w 18982931"/>
              <a:gd name="connsiteY679" fmla="*/ 737716 h 4449429"/>
              <a:gd name="connsiteX680" fmla="*/ 16823163 w 18982931"/>
              <a:gd name="connsiteY680" fmla="*/ 825107 h 4449429"/>
              <a:gd name="connsiteX681" fmla="*/ 16859739 w 18982931"/>
              <a:gd name="connsiteY681" fmla="*/ 825107 h 4449429"/>
              <a:gd name="connsiteX682" fmla="*/ 16859739 w 18982931"/>
              <a:gd name="connsiteY682" fmla="*/ 737716 h 4449429"/>
              <a:gd name="connsiteX683" fmla="*/ 16823163 w 18982931"/>
              <a:gd name="connsiteY683" fmla="*/ 737716 h 4449429"/>
              <a:gd name="connsiteX684" fmla="*/ 16756948 w 18982931"/>
              <a:gd name="connsiteY684" fmla="*/ 737716 h 4449429"/>
              <a:gd name="connsiteX685" fmla="*/ 16756948 w 18982931"/>
              <a:gd name="connsiteY685" fmla="*/ 825107 h 4449429"/>
              <a:gd name="connsiteX686" fmla="*/ 16793523 w 18982931"/>
              <a:gd name="connsiteY686" fmla="*/ 825107 h 4449429"/>
              <a:gd name="connsiteX687" fmla="*/ 16793523 w 18982931"/>
              <a:gd name="connsiteY687" fmla="*/ 737716 h 4449429"/>
              <a:gd name="connsiteX688" fmla="*/ 16756948 w 18982931"/>
              <a:gd name="connsiteY688" fmla="*/ 737716 h 4449429"/>
              <a:gd name="connsiteX689" fmla="*/ 13739104 w 18982931"/>
              <a:gd name="connsiteY689" fmla="*/ 0 h 4449429"/>
              <a:gd name="connsiteX690" fmla="*/ 13842002 w 18982931"/>
              <a:gd name="connsiteY690" fmla="*/ 0 h 4449429"/>
              <a:gd name="connsiteX691" fmla="*/ 13883163 w 18982931"/>
              <a:gd name="connsiteY691" fmla="*/ 428067 h 4449429"/>
              <a:gd name="connsiteX692" fmla="*/ 13883163 w 18982931"/>
              <a:gd name="connsiteY692" fmla="*/ 456882 h 4449429"/>
              <a:gd name="connsiteX693" fmla="*/ 13907863 w 18982931"/>
              <a:gd name="connsiteY693" fmla="*/ 954919 h 4449429"/>
              <a:gd name="connsiteX694" fmla="*/ 13911978 w 18982931"/>
              <a:gd name="connsiteY694" fmla="*/ 1679340 h 4449429"/>
              <a:gd name="connsiteX695" fmla="*/ 13916091 w 18982931"/>
              <a:gd name="connsiteY695" fmla="*/ 2058015 h 4449429"/>
              <a:gd name="connsiteX696" fmla="*/ 13936673 w 18982931"/>
              <a:gd name="connsiteY696" fmla="*/ 2086829 h 4449429"/>
              <a:gd name="connsiteX697" fmla="*/ 13953138 w 18982931"/>
              <a:gd name="connsiteY697" fmla="*/ 2058015 h 4449429"/>
              <a:gd name="connsiteX698" fmla="*/ 13953138 w 18982931"/>
              <a:gd name="connsiteY698" fmla="*/ 1955115 h 4449429"/>
              <a:gd name="connsiteX699" fmla="*/ 13965483 w 18982931"/>
              <a:gd name="connsiteY699" fmla="*/ 1922188 h 4449429"/>
              <a:gd name="connsiteX700" fmla="*/ 13986066 w 18982931"/>
              <a:gd name="connsiteY700" fmla="*/ 1876909 h 4449429"/>
              <a:gd name="connsiteX701" fmla="*/ 13986066 w 18982931"/>
              <a:gd name="connsiteY701" fmla="*/ 1625834 h 4449429"/>
              <a:gd name="connsiteX702" fmla="*/ 14051922 w 18982931"/>
              <a:gd name="connsiteY702" fmla="*/ 1617602 h 4449429"/>
              <a:gd name="connsiteX703" fmla="*/ 14047992 w 18982931"/>
              <a:gd name="connsiteY703" fmla="*/ 1005560 h 4449429"/>
              <a:gd name="connsiteX704" fmla="*/ 14082534 w 18982931"/>
              <a:gd name="connsiteY704" fmla="*/ 1005560 h 4449429"/>
              <a:gd name="connsiteX705" fmla="*/ 14082534 w 18982931"/>
              <a:gd name="connsiteY705" fmla="*/ 868400 h 4449429"/>
              <a:gd name="connsiteX706" fmla="*/ 14047111 w 18982931"/>
              <a:gd name="connsiteY706" fmla="*/ 868400 h 4449429"/>
              <a:gd name="connsiteX707" fmla="*/ 14046442 w 18982931"/>
              <a:gd name="connsiteY707" fmla="*/ 764191 h 4449429"/>
              <a:gd name="connsiteX708" fmla="*/ 14187749 w 18982931"/>
              <a:gd name="connsiteY708" fmla="*/ 436300 h 4449429"/>
              <a:gd name="connsiteX709" fmla="*/ 14212445 w 18982931"/>
              <a:gd name="connsiteY709" fmla="*/ 411603 h 4449429"/>
              <a:gd name="connsiteX710" fmla="*/ 14410015 w 18982931"/>
              <a:gd name="connsiteY710" fmla="*/ 444532 h 4449429"/>
              <a:gd name="connsiteX711" fmla="*/ 14442947 w 18982931"/>
              <a:gd name="connsiteY711" fmla="*/ 275776 h 4449429"/>
              <a:gd name="connsiteX712" fmla="*/ 14479990 w 18982931"/>
              <a:gd name="connsiteY712" fmla="*/ 246961 h 4449429"/>
              <a:gd name="connsiteX713" fmla="*/ 14517032 w 18982931"/>
              <a:gd name="connsiteY713" fmla="*/ 271658 h 4449429"/>
              <a:gd name="connsiteX714" fmla="*/ 14574655 w 18982931"/>
              <a:gd name="connsiteY714" fmla="*/ 522739 h 4449429"/>
              <a:gd name="connsiteX715" fmla="*/ 14603469 w 18982931"/>
              <a:gd name="connsiteY715" fmla="*/ 1123678 h 4449429"/>
              <a:gd name="connsiteX716" fmla="*/ 14603469 w 18982931"/>
              <a:gd name="connsiteY716" fmla="*/ 1617602 h 4449429"/>
              <a:gd name="connsiteX717" fmla="*/ 14595237 w 18982931"/>
              <a:gd name="connsiteY717" fmla="*/ 1683457 h 4449429"/>
              <a:gd name="connsiteX718" fmla="*/ 14607589 w 18982931"/>
              <a:gd name="connsiteY718" fmla="*/ 1753429 h 4449429"/>
              <a:gd name="connsiteX719" fmla="*/ 14656976 w 18982931"/>
              <a:gd name="connsiteY719" fmla="*/ 1753429 h 4449429"/>
              <a:gd name="connsiteX720" fmla="*/ 14706369 w 18982931"/>
              <a:gd name="connsiteY720" fmla="*/ 1568210 h 4449429"/>
              <a:gd name="connsiteX721" fmla="*/ 14722833 w 18982931"/>
              <a:gd name="connsiteY721" fmla="*/ 1568210 h 4449429"/>
              <a:gd name="connsiteX722" fmla="*/ 14768111 w 18982931"/>
              <a:gd name="connsiteY722" fmla="*/ 1753429 h 4449429"/>
              <a:gd name="connsiteX723" fmla="*/ 14875128 w 18982931"/>
              <a:gd name="connsiteY723" fmla="*/ 1753429 h 4449429"/>
              <a:gd name="connsiteX724" fmla="*/ 14883360 w 18982931"/>
              <a:gd name="connsiteY724" fmla="*/ 1827516 h 4449429"/>
              <a:gd name="connsiteX725" fmla="*/ 14940984 w 18982931"/>
              <a:gd name="connsiteY725" fmla="*/ 1827516 h 4449429"/>
              <a:gd name="connsiteX726" fmla="*/ 15019191 w 18982931"/>
              <a:gd name="connsiteY726" fmla="*/ 1625834 h 4449429"/>
              <a:gd name="connsiteX727" fmla="*/ 15043883 w 18982931"/>
              <a:gd name="connsiteY727" fmla="*/ 1090750 h 4449429"/>
              <a:gd name="connsiteX728" fmla="*/ 15134436 w 18982931"/>
              <a:gd name="connsiteY728" fmla="*/ 1000197 h 4449429"/>
              <a:gd name="connsiteX729" fmla="*/ 15212643 w 18982931"/>
              <a:gd name="connsiteY729" fmla="*/ 1078400 h 4449429"/>
              <a:gd name="connsiteX730" fmla="*/ 15212643 w 18982931"/>
              <a:gd name="connsiteY730" fmla="*/ 1152488 h 4449429"/>
              <a:gd name="connsiteX731" fmla="*/ 15224993 w 18982931"/>
              <a:gd name="connsiteY731" fmla="*/ 1119560 h 4449429"/>
              <a:gd name="connsiteX732" fmla="*/ 15237338 w 18982931"/>
              <a:gd name="connsiteY732" fmla="*/ 563899 h 4449429"/>
              <a:gd name="connsiteX733" fmla="*/ 15290845 w 18982931"/>
              <a:gd name="connsiteY733" fmla="*/ 382793 h 4449429"/>
              <a:gd name="connsiteX734" fmla="*/ 15323772 w 18982931"/>
              <a:gd name="connsiteY734" fmla="*/ 300473 h 4449429"/>
              <a:gd name="connsiteX735" fmla="*/ 15364932 w 18982931"/>
              <a:gd name="connsiteY735" fmla="*/ 259313 h 4449429"/>
              <a:gd name="connsiteX736" fmla="*/ 15389634 w 18982931"/>
              <a:gd name="connsiteY736" fmla="*/ 296354 h 4449429"/>
              <a:gd name="connsiteX737" fmla="*/ 15401979 w 18982931"/>
              <a:gd name="connsiteY737" fmla="*/ 411603 h 4449429"/>
              <a:gd name="connsiteX738" fmla="*/ 15451371 w 18982931"/>
              <a:gd name="connsiteY738" fmla="*/ 703843 h 4449429"/>
              <a:gd name="connsiteX739" fmla="*/ 15455486 w 18982931"/>
              <a:gd name="connsiteY739" fmla="*/ 1173070 h 4449429"/>
              <a:gd name="connsiteX740" fmla="*/ 15455486 w 18982931"/>
              <a:gd name="connsiteY740" fmla="*/ 1238927 h 4449429"/>
              <a:gd name="connsiteX741" fmla="*/ 15727143 w 18982931"/>
              <a:gd name="connsiteY741" fmla="*/ 1238927 h 4449429"/>
              <a:gd name="connsiteX742" fmla="*/ 15727143 w 18982931"/>
              <a:gd name="connsiteY742" fmla="*/ 1465306 h 4449429"/>
              <a:gd name="connsiteX743" fmla="*/ 15772422 w 18982931"/>
              <a:gd name="connsiteY743" fmla="*/ 1469425 h 4449429"/>
              <a:gd name="connsiteX744" fmla="*/ 15850624 w 18982931"/>
              <a:gd name="connsiteY744" fmla="*/ 1551745 h 4449429"/>
              <a:gd name="connsiteX745" fmla="*/ 15850624 w 18982931"/>
              <a:gd name="connsiteY745" fmla="*/ 2224712 h 4449429"/>
              <a:gd name="connsiteX746" fmla="*/ 15923336 w 18982931"/>
              <a:gd name="connsiteY746" fmla="*/ 2224712 h 4449429"/>
              <a:gd name="connsiteX747" fmla="*/ 15924718 w 18982931"/>
              <a:gd name="connsiteY747" fmla="*/ 2177381 h 4449429"/>
              <a:gd name="connsiteX748" fmla="*/ 15982338 w 18982931"/>
              <a:gd name="connsiteY748" fmla="*/ 2103294 h 4449429"/>
              <a:gd name="connsiteX749" fmla="*/ 15986455 w 18982931"/>
              <a:gd name="connsiteY749" fmla="*/ 2045669 h 4449429"/>
              <a:gd name="connsiteX750" fmla="*/ 16002920 w 18982931"/>
              <a:gd name="connsiteY750" fmla="*/ 2033319 h 4449429"/>
              <a:gd name="connsiteX751" fmla="*/ 16015265 w 18982931"/>
              <a:gd name="connsiteY751" fmla="*/ 2041550 h 4449429"/>
              <a:gd name="connsiteX752" fmla="*/ 16056425 w 18982931"/>
              <a:gd name="connsiteY752" fmla="*/ 2210310 h 4449429"/>
              <a:gd name="connsiteX753" fmla="*/ 16056425 w 18982931"/>
              <a:gd name="connsiteY753" fmla="*/ 2276166 h 4449429"/>
              <a:gd name="connsiteX754" fmla="*/ 16077008 w 18982931"/>
              <a:gd name="connsiteY754" fmla="*/ 2276166 h 4449429"/>
              <a:gd name="connsiteX755" fmla="*/ 16097587 w 18982931"/>
              <a:gd name="connsiteY755" fmla="*/ 1938652 h 4449429"/>
              <a:gd name="connsiteX756" fmla="*/ 16122282 w 18982931"/>
              <a:gd name="connsiteY756" fmla="*/ 1934533 h 4449429"/>
              <a:gd name="connsiteX757" fmla="*/ 16155210 w 18982931"/>
              <a:gd name="connsiteY757" fmla="*/ 1938652 h 4449429"/>
              <a:gd name="connsiteX758" fmla="*/ 16155210 w 18982931"/>
              <a:gd name="connsiteY758" fmla="*/ 2272048 h 4449429"/>
              <a:gd name="connsiteX759" fmla="*/ 16175792 w 18982931"/>
              <a:gd name="connsiteY759" fmla="*/ 2276166 h 4449429"/>
              <a:gd name="connsiteX760" fmla="*/ 16192257 w 18982931"/>
              <a:gd name="connsiteY760" fmla="*/ 2243238 h 4449429"/>
              <a:gd name="connsiteX761" fmla="*/ 16192257 w 18982931"/>
              <a:gd name="connsiteY761" fmla="*/ 1992158 h 4449429"/>
              <a:gd name="connsiteX762" fmla="*/ 16192257 w 18982931"/>
              <a:gd name="connsiteY762" fmla="*/ 1774011 h 4449429"/>
              <a:gd name="connsiteX763" fmla="*/ 16488610 w 18982931"/>
              <a:gd name="connsiteY763" fmla="*/ 1774011 h 4449429"/>
              <a:gd name="connsiteX764" fmla="*/ 16538004 w 18982931"/>
              <a:gd name="connsiteY764" fmla="*/ 1823403 h 4449429"/>
              <a:gd name="connsiteX765" fmla="*/ 16538004 w 18982931"/>
              <a:gd name="connsiteY765" fmla="*/ 2029205 h 4449429"/>
              <a:gd name="connsiteX766" fmla="*/ 16550349 w 18982931"/>
              <a:gd name="connsiteY766" fmla="*/ 2033319 h 4449429"/>
              <a:gd name="connsiteX767" fmla="*/ 16566812 w 18982931"/>
              <a:gd name="connsiteY767" fmla="*/ 1992158 h 4449429"/>
              <a:gd name="connsiteX768" fmla="*/ 16570932 w 18982931"/>
              <a:gd name="connsiteY768" fmla="*/ 1695804 h 4449429"/>
              <a:gd name="connsiteX769" fmla="*/ 16566812 w 18982931"/>
              <a:gd name="connsiteY769" fmla="*/ 773813 h 4449429"/>
              <a:gd name="connsiteX770" fmla="*/ 16636788 w 18982931"/>
              <a:gd name="connsiteY770" fmla="*/ 646219 h 4449429"/>
              <a:gd name="connsiteX771" fmla="*/ 16723226 w 18982931"/>
              <a:gd name="connsiteY771" fmla="*/ 514506 h 4449429"/>
              <a:gd name="connsiteX772" fmla="*/ 16743805 w 18982931"/>
              <a:gd name="connsiteY772" fmla="*/ 481577 h 4449429"/>
              <a:gd name="connsiteX773" fmla="*/ 16817899 w 18982931"/>
              <a:gd name="connsiteY773" fmla="*/ 329283 h 4449429"/>
              <a:gd name="connsiteX774" fmla="*/ 16842595 w 18982931"/>
              <a:gd name="connsiteY774" fmla="*/ 275776 h 4449429"/>
              <a:gd name="connsiteX775" fmla="*/ 16859059 w 18982931"/>
              <a:gd name="connsiteY775" fmla="*/ 279891 h 4449429"/>
              <a:gd name="connsiteX776" fmla="*/ 16859059 w 18982931"/>
              <a:gd name="connsiteY776" fmla="*/ 337515 h 4449429"/>
              <a:gd name="connsiteX777" fmla="*/ 16867291 w 18982931"/>
              <a:gd name="connsiteY777" fmla="*/ 382793 h 4449429"/>
              <a:gd name="connsiteX778" fmla="*/ 16966075 w 18982931"/>
              <a:gd name="connsiteY778" fmla="*/ 436300 h 4449429"/>
              <a:gd name="connsiteX779" fmla="*/ 17031935 w 18982931"/>
              <a:gd name="connsiteY779" fmla="*/ 526852 h 4449429"/>
              <a:gd name="connsiteX780" fmla="*/ 17031935 w 18982931"/>
              <a:gd name="connsiteY780" fmla="*/ 596826 h 4449429"/>
              <a:gd name="connsiteX781" fmla="*/ 17060743 w 18982931"/>
              <a:gd name="connsiteY781" fmla="*/ 600941 h 4449429"/>
              <a:gd name="connsiteX782" fmla="*/ 17147183 w 18982931"/>
              <a:gd name="connsiteY782" fmla="*/ 691493 h 4449429"/>
              <a:gd name="connsiteX783" fmla="*/ 17147219 w 18982931"/>
              <a:gd name="connsiteY783" fmla="*/ 704240 h 4449429"/>
              <a:gd name="connsiteX784" fmla="*/ 17148515 w 18982931"/>
              <a:gd name="connsiteY784" fmla="*/ 704240 h 4449429"/>
              <a:gd name="connsiteX785" fmla="*/ 17148515 w 18982931"/>
              <a:gd name="connsiteY785" fmla="*/ 880086 h 4449429"/>
              <a:gd name="connsiteX786" fmla="*/ 17147731 w 18982931"/>
              <a:gd name="connsiteY786" fmla="*/ 880086 h 4449429"/>
              <a:gd name="connsiteX787" fmla="*/ 17151295 w 18982931"/>
              <a:gd name="connsiteY787" fmla="*/ 2103294 h 4449429"/>
              <a:gd name="connsiteX788" fmla="*/ 17151295 w 18982931"/>
              <a:gd name="connsiteY788" fmla="*/ 2152686 h 4449429"/>
              <a:gd name="connsiteX789" fmla="*/ 17225383 w 18982931"/>
              <a:gd name="connsiteY789" fmla="*/ 2152686 h 4449429"/>
              <a:gd name="connsiteX790" fmla="*/ 17225383 w 18982931"/>
              <a:gd name="connsiteY790" fmla="*/ 1811053 h 4449429"/>
              <a:gd name="connsiteX791" fmla="*/ 17307703 w 18982931"/>
              <a:gd name="connsiteY791" fmla="*/ 1757546 h 4449429"/>
              <a:gd name="connsiteX792" fmla="*/ 17307703 w 18982931"/>
              <a:gd name="connsiteY792" fmla="*/ 1889260 h 4449429"/>
              <a:gd name="connsiteX793" fmla="*/ 17336519 w 18982931"/>
              <a:gd name="connsiteY793" fmla="*/ 1926302 h 4449429"/>
              <a:gd name="connsiteX794" fmla="*/ 17381799 w 18982931"/>
              <a:gd name="connsiteY794" fmla="*/ 1975695 h 4449429"/>
              <a:gd name="connsiteX795" fmla="*/ 17381799 w 18982931"/>
              <a:gd name="connsiteY795" fmla="*/ 2165031 h 4449429"/>
              <a:gd name="connsiteX796" fmla="*/ 17562899 w 18982931"/>
              <a:gd name="connsiteY796" fmla="*/ 2165031 h 4449429"/>
              <a:gd name="connsiteX797" fmla="*/ 17562899 w 18982931"/>
              <a:gd name="connsiteY797" fmla="*/ 2329673 h 4449429"/>
              <a:gd name="connsiteX798" fmla="*/ 17575251 w 18982931"/>
              <a:gd name="connsiteY798" fmla="*/ 2329673 h 4449429"/>
              <a:gd name="connsiteX799" fmla="*/ 17575251 w 18982931"/>
              <a:gd name="connsiteY799" fmla="*/ 2127989 h 4449429"/>
              <a:gd name="connsiteX800" fmla="*/ 17591711 w 18982931"/>
              <a:gd name="connsiteY800" fmla="*/ 1609370 h 4449429"/>
              <a:gd name="connsiteX801" fmla="*/ 17604059 w 18982931"/>
              <a:gd name="connsiteY801" fmla="*/ 1584673 h 4449429"/>
              <a:gd name="connsiteX802" fmla="*/ 17711083 w 18982931"/>
              <a:gd name="connsiteY802" fmla="*/ 1580555 h 4449429"/>
              <a:gd name="connsiteX803" fmla="*/ 17735775 w 18982931"/>
              <a:gd name="connsiteY803" fmla="*/ 1609370 h 4449429"/>
              <a:gd name="connsiteX804" fmla="*/ 17772819 w 18982931"/>
              <a:gd name="connsiteY804" fmla="*/ 1613483 h 4449429"/>
              <a:gd name="connsiteX805" fmla="*/ 17768699 w 18982931"/>
              <a:gd name="connsiteY805" fmla="*/ 1559977 h 4449429"/>
              <a:gd name="connsiteX806" fmla="*/ 17772819 w 18982931"/>
              <a:gd name="connsiteY806" fmla="*/ 1531163 h 4449429"/>
              <a:gd name="connsiteX807" fmla="*/ 17797515 w 18982931"/>
              <a:gd name="connsiteY807" fmla="*/ 1469425 h 4449429"/>
              <a:gd name="connsiteX808" fmla="*/ 17797515 w 18982931"/>
              <a:gd name="connsiteY808" fmla="*/ 1374754 h 4449429"/>
              <a:gd name="connsiteX809" fmla="*/ 17813979 w 18982931"/>
              <a:gd name="connsiteY809" fmla="*/ 1374754 h 4449429"/>
              <a:gd name="connsiteX810" fmla="*/ 17834559 w 18982931"/>
              <a:gd name="connsiteY810" fmla="*/ 1424146 h 4449429"/>
              <a:gd name="connsiteX811" fmla="*/ 17912763 w 18982931"/>
              <a:gd name="connsiteY811" fmla="*/ 1378872 h 4449429"/>
              <a:gd name="connsiteX812" fmla="*/ 18069171 w 18982931"/>
              <a:gd name="connsiteY812" fmla="*/ 1415914 h 4449429"/>
              <a:gd name="connsiteX813" fmla="*/ 18069171 w 18982931"/>
              <a:gd name="connsiteY813" fmla="*/ 1576442 h 4449429"/>
              <a:gd name="connsiteX814" fmla="*/ 18237927 w 18982931"/>
              <a:gd name="connsiteY814" fmla="*/ 1576442 h 4449429"/>
              <a:gd name="connsiteX815" fmla="*/ 18237927 w 18982931"/>
              <a:gd name="connsiteY815" fmla="*/ 1642297 h 4449429"/>
              <a:gd name="connsiteX816" fmla="*/ 18270859 w 18982931"/>
              <a:gd name="connsiteY816" fmla="*/ 1691690 h 4449429"/>
              <a:gd name="connsiteX817" fmla="*/ 18270859 w 18982931"/>
              <a:gd name="connsiteY817" fmla="*/ 1704036 h 4449429"/>
              <a:gd name="connsiteX818" fmla="*/ 18274975 w 18982931"/>
              <a:gd name="connsiteY818" fmla="*/ 1926302 h 4449429"/>
              <a:gd name="connsiteX819" fmla="*/ 18279087 w 18982931"/>
              <a:gd name="connsiteY819" fmla="*/ 1938652 h 4449429"/>
              <a:gd name="connsiteX820" fmla="*/ 18320247 w 18982931"/>
              <a:gd name="connsiteY820" fmla="*/ 1934533 h 4449429"/>
              <a:gd name="connsiteX821" fmla="*/ 18320247 w 18982931"/>
              <a:gd name="connsiteY821" fmla="*/ 1144256 h 4449429"/>
              <a:gd name="connsiteX822" fmla="*/ 18303783 w 18982931"/>
              <a:gd name="connsiteY822" fmla="*/ 1111328 h 4449429"/>
              <a:gd name="connsiteX823" fmla="*/ 18287323 w 18982931"/>
              <a:gd name="connsiteY823" fmla="*/ 1024893 h 4449429"/>
              <a:gd name="connsiteX824" fmla="*/ 18336711 w 18982931"/>
              <a:gd name="connsiteY824" fmla="*/ 1000197 h 4449429"/>
              <a:gd name="connsiteX825" fmla="*/ 18361407 w 18982931"/>
              <a:gd name="connsiteY825" fmla="*/ 996079 h 4449429"/>
              <a:gd name="connsiteX826" fmla="*/ 18373759 w 18982931"/>
              <a:gd name="connsiteY826" fmla="*/ 946687 h 4449429"/>
              <a:gd name="connsiteX827" fmla="*/ 18534287 w 18982931"/>
              <a:gd name="connsiteY827" fmla="*/ 946687 h 4449429"/>
              <a:gd name="connsiteX828" fmla="*/ 18563095 w 18982931"/>
              <a:gd name="connsiteY828" fmla="*/ 798510 h 4449429"/>
              <a:gd name="connsiteX829" fmla="*/ 18731851 w 18982931"/>
              <a:gd name="connsiteY829" fmla="*/ 806742 h 4449429"/>
              <a:gd name="connsiteX830" fmla="*/ 18773011 w 18982931"/>
              <a:gd name="connsiteY830" fmla="*/ 798510 h 4449429"/>
              <a:gd name="connsiteX831" fmla="*/ 18822407 w 18982931"/>
              <a:gd name="connsiteY831" fmla="*/ 893180 h 4449429"/>
              <a:gd name="connsiteX832" fmla="*/ 18822407 w 18982931"/>
              <a:gd name="connsiteY832" fmla="*/ 963151 h 4449429"/>
              <a:gd name="connsiteX833" fmla="*/ 18982931 w 18982931"/>
              <a:gd name="connsiteY833" fmla="*/ 983734 h 4449429"/>
              <a:gd name="connsiteX834" fmla="*/ 18982931 w 18982931"/>
              <a:gd name="connsiteY834" fmla="*/ 4449429 h 4449429"/>
              <a:gd name="connsiteX835" fmla="*/ 11998023 w 18982931"/>
              <a:gd name="connsiteY835" fmla="*/ 4449429 h 4449429"/>
              <a:gd name="connsiteX836" fmla="*/ 11995198 w 18982931"/>
              <a:gd name="connsiteY836" fmla="*/ 4429646 h 4449429"/>
              <a:gd name="connsiteX837" fmla="*/ 11992726 w 18982931"/>
              <a:gd name="connsiteY837" fmla="*/ 4449425 h 4449429"/>
              <a:gd name="connsiteX838" fmla="*/ 8153658 w 18982931"/>
              <a:gd name="connsiteY838" fmla="*/ 4449425 h 4449429"/>
              <a:gd name="connsiteX839" fmla="*/ 8153658 w 18982931"/>
              <a:gd name="connsiteY839" fmla="*/ 4449429 h 4449429"/>
              <a:gd name="connsiteX840" fmla="*/ 6861227 w 18982931"/>
              <a:gd name="connsiteY840" fmla="*/ 4449429 h 4449429"/>
              <a:gd name="connsiteX841" fmla="*/ 6859697 w 18982931"/>
              <a:gd name="connsiteY841" fmla="*/ 4432598 h 4449429"/>
              <a:gd name="connsiteX842" fmla="*/ 6858292 w 18982931"/>
              <a:gd name="connsiteY842" fmla="*/ 4449425 h 4449429"/>
              <a:gd name="connsiteX843" fmla="*/ 7922 w 18982931"/>
              <a:gd name="connsiteY843" fmla="*/ 4440866 h 4449429"/>
              <a:gd name="connsiteX844" fmla="*/ 0 w 18982931"/>
              <a:gd name="connsiteY844" fmla="*/ 1181446 h 4449429"/>
              <a:gd name="connsiteX845" fmla="*/ 169756 w 18982931"/>
              <a:gd name="connsiteY845" fmla="*/ 979616 h 4449429"/>
              <a:gd name="connsiteX846" fmla="*/ 301466 w 18982931"/>
              <a:gd name="connsiteY846" fmla="*/ 971384 h 4449429"/>
              <a:gd name="connsiteX847" fmla="*/ 301466 w 18982931"/>
              <a:gd name="connsiteY847" fmla="*/ 909640 h 4449429"/>
              <a:gd name="connsiteX848" fmla="*/ 346746 w 18982931"/>
              <a:gd name="connsiteY848" fmla="*/ 810855 h 4449429"/>
              <a:gd name="connsiteX849" fmla="*/ 571541 w 18982931"/>
              <a:gd name="connsiteY849" fmla="*/ 799909 h 4449429"/>
              <a:gd name="connsiteX850" fmla="*/ 581356 w 18982931"/>
              <a:gd name="connsiteY850" fmla="*/ 963151 h 4449429"/>
              <a:gd name="connsiteX851" fmla="*/ 737766 w 18982931"/>
              <a:gd name="connsiteY851" fmla="*/ 963151 h 4449429"/>
              <a:gd name="connsiteX852" fmla="*/ 750116 w 18982931"/>
              <a:gd name="connsiteY852" fmla="*/ 1012543 h 4449429"/>
              <a:gd name="connsiteX853" fmla="*/ 778926 w 18982931"/>
              <a:gd name="connsiteY853" fmla="*/ 1016657 h 4449429"/>
              <a:gd name="connsiteX854" fmla="*/ 820087 w 18982931"/>
              <a:gd name="connsiteY854" fmla="*/ 1041353 h 4449429"/>
              <a:gd name="connsiteX855" fmla="*/ 820087 w 18982931"/>
              <a:gd name="connsiteY855" fmla="*/ 1119560 h 4449429"/>
              <a:gd name="connsiteX856" fmla="*/ 791276 w 18982931"/>
              <a:gd name="connsiteY856" fmla="*/ 1193648 h 4449429"/>
              <a:gd name="connsiteX857" fmla="*/ 791276 w 18982931"/>
              <a:gd name="connsiteY857" fmla="*/ 1580555 h 4449429"/>
              <a:gd name="connsiteX858" fmla="*/ 791276 w 18982931"/>
              <a:gd name="connsiteY858" fmla="*/ 1955112 h 4449429"/>
              <a:gd name="connsiteX859" fmla="*/ 840669 w 18982931"/>
              <a:gd name="connsiteY859" fmla="*/ 1950998 h 4449429"/>
              <a:gd name="connsiteX860" fmla="*/ 844783 w 18982931"/>
              <a:gd name="connsiteY860" fmla="*/ 1720500 h 4449429"/>
              <a:gd name="connsiteX861" fmla="*/ 873596 w 18982931"/>
              <a:gd name="connsiteY861" fmla="*/ 1597020 h 4449429"/>
              <a:gd name="connsiteX862" fmla="*/ 906526 w 18982931"/>
              <a:gd name="connsiteY862" fmla="*/ 1584670 h 4449429"/>
              <a:gd name="connsiteX863" fmla="*/ 1034120 w 18982931"/>
              <a:gd name="connsiteY863" fmla="*/ 1584670 h 4449429"/>
              <a:gd name="connsiteX864" fmla="*/ 1034120 w 18982931"/>
              <a:gd name="connsiteY864" fmla="*/ 1420028 h 4449429"/>
              <a:gd name="connsiteX865" fmla="*/ 1320382 w 18982931"/>
              <a:gd name="connsiteY865" fmla="*/ 1408806 h 4449429"/>
              <a:gd name="connsiteX866" fmla="*/ 1318126 w 18982931"/>
              <a:gd name="connsiteY866" fmla="*/ 1576437 h 4449429"/>
              <a:gd name="connsiteX867" fmla="*/ 1486884 w 18982931"/>
              <a:gd name="connsiteY867" fmla="*/ 1588787 h 4449429"/>
              <a:gd name="connsiteX868" fmla="*/ 1507466 w 18982931"/>
              <a:gd name="connsiteY868" fmla="*/ 2337905 h 4449429"/>
              <a:gd name="connsiteX869" fmla="*/ 1523929 w 18982931"/>
              <a:gd name="connsiteY869" fmla="*/ 2337905 h 4449429"/>
              <a:gd name="connsiteX870" fmla="*/ 1523929 w 18982931"/>
              <a:gd name="connsiteY870" fmla="*/ 2169146 h 4449429"/>
              <a:gd name="connsiteX871" fmla="*/ 1692685 w 18982931"/>
              <a:gd name="connsiteY871" fmla="*/ 2169146 h 4449429"/>
              <a:gd name="connsiteX872" fmla="*/ 1692685 w 18982931"/>
              <a:gd name="connsiteY872" fmla="*/ 2020968 h 4449429"/>
              <a:gd name="connsiteX873" fmla="*/ 1766772 w 18982931"/>
              <a:gd name="connsiteY873" fmla="*/ 1922183 h 4449429"/>
              <a:gd name="connsiteX874" fmla="*/ 1766772 w 18982931"/>
              <a:gd name="connsiteY874" fmla="*/ 1757542 h 4449429"/>
              <a:gd name="connsiteX875" fmla="*/ 1849095 w 18982931"/>
              <a:gd name="connsiteY875" fmla="*/ 1757542 h 4449429"/>
              <a:gd name="connsiteX876" fmla="*/ 1849095 w 18982931"/>
              <a:gd name="connsiteY876" fmla="*/ 2156799 h 4449429"/>
              <a:gd name="connsiteX877" fmla="*/ 1919070 w 18982931"/>
              <a:gd name="connsiteY877" fmla="*/ 2156799 h 4449429"/>
              <a:gd name="connsiteX878" fmla="*/ 1919070 w 18982931"/>
              <a:gd name="connsiteY878" fmla="*/ 1864559 h 4449429"/>
              <a:gd name="connsiteX879" fmla="*/ 1919070 w 18982931"/>
              <a:gd name="connsiteY879" fmla="*/ 695608 h 4449429"/>
              <a:gd name="connsiteX880" fmla="*/ 2005504 w 18982931"/>
              <a:gd name="connsiteY880" fmla="*/ 609173 h 4449429"/>
              <a:gd name="connsiteX881" fmla="*/ 2026085 w 18982931"/>
              <a:gd name="connsiteY881" fmla="*/ 605054 h 4449429"/>
              <a:gd name="connsiteX882" fmla="*/ 2100174 w 18982931"/>
              <a:gd name="connsiteY882" fmla="*/ 448645 h 4449429"/>
              <a:gd name="connsiteX883" fmla="*/ 2137215 w 18982931"/>
              <a:gd name="connsiteY883" fmla="*/ 407485 h 4449429"/>
              <a:gd name="connsiteX884" fmla="*/ 2194840 w 18982931"/>
              <a:gd name="connsiteY884" fmla="*/ 337515 h 4449429"/>
              <a:gd name="connsiteX885" fmla="*/ 2198958 w 18982931"/>
              <a:gd name="connsiteY885" fmla="*/ 292236 h 4449429"/>
              <a:gd name="connsiteX886" fmla="*/ 2240121 w 18982931"/>
              <a:gd name="connsiteY886" fmla="*/ 358093 h 4449429"/>
              <a:gd name="connsiteX887" fmla="*/ 2273047 w 18982931"/>
              <a:gd name="connsiteY887" fmla="*/ 444532 h 4449429"/>
              <a:gd name="connsiteX888" fmla="*/ 2330670 w 18982931"/>
              <a:gd name="connsiteY888" fmla="*/ 563894 h 4449429"/>
              <a:gd name="connsiteX889" fmla="*/ 2351248 w 18982931"/>
              <a:gd name="connsiteY889" fmla="*/ 613286 h 4449429"/>
              <a:gd name="connsiteX890" fmla="*/ 2429455 w 18982931"/>
              <a:gd name="connsiteY890" fmla="*/ 675029 h 4449429"/>
              <a:gd name="connsiteX891" fmla="*/ 2470614 w 18982931"/>
              <a:gd name="connsiteY891" fmla="*/ 757350 h 4449429"/>
              <a:gd name="connsiteX892" fmla="*/ 2470614 w 18982931"/>
              <a:gd name="connsiteY892" fmla="*/ 1086631 h 4449429"/>
              <a:gd name="connsiteX893" fmla="*/ 2470614 w 18982931"/>
              <a:gd name="connsiteY893" fmla="*/ 2008622 h 4449429"/>
              <a:gd name="connsiteX894" fmla="*/ 2487080 w 18982931"/>
              <a:gd name="connsiteY894" fmla="*/ 2053897 h 4449429"/>
              <a:gd name="connsiteX895" fmla="*/ 2499426 w 18982931"/>
              <a:gd name="connsiteY895" fmla="*/ 1897488 h 4449429"/>
              <a:gd name="connsiteX896" fmla="*/ 2602322 w 18982931"/>
              <a:gd name="connsiteY896" fmla="*/ 1798703 h 4449429"/>
              <a:gd name="connsiteX897" fmla="*/ 2836935 w 18982931"/>
              <a:gd name="connsiteY897" fmla="*/ 1798703 h 4449429"/>
              <a:gd name="connsiteX898" fmla="*/ 2836935 w 18982931"/>
              <a:gd name="connsiteY898" fmla="*/ 1860446 h 4449429"/>
              <a:gd name="connsiteX899" fmla="*/ 2836935 w 18982931"/>
              <a:gd name="connsiteY899" fmla="*/ 2263816 h 4449429"/>
              <a:gd name="connsiteX900" fmla="*/ 2845169 w 18982931"/>
              <a:gd name="connsiteY900" fmla="*/ 2304976 h 4449429"/>
              <a:gd name="connsiteX901" fmla="*/ 2861629 w 18982931"/>
              <a:gd name="connsiteY901" fmla="*/ 2300858 h 4449429"/>
              <a:gd name="connsiteX902" fmla="*/ 2861629 w 18982931"/>
              <a:gd name="connsiteY902" fmla="*/ 2247351 h 4449429"/>
              <a:gd name="connsiteX903" fmla="*/ 2869861 w 18982931"/>
              <a:gd name="connsiteY903" fmla="*/ 1996272 h 4449429"/>
              <a:gd name="connsiteX904" fmla="*/ 2923374 w 18982931"/>
              <a:gd name="connsiteY904" fmla="*/ 1967462 h 4449429"/>
              <a:gd name="connsiteX905" fmla="*/ 2939836 w 18982931"/>
              <a:gd name="connsiteY905" fmla="*/ 2300858 h 4449429"/>
              <a:gd name="connsiteX906" fmla="*/ 2956300 w 18982931"/>
              <a:gd name="connsiteY906" fmla="*/ 2300858 h 4449429"/>
              <a:gd name="connsiteX907" fmla="*/ 2989230 w 18982931"/>
              <a:gd name="connsiteY907" fmla="*/ 2111521 h 4449429"/>
              <a:gd name="connsiteX908" fmla="*/ 3018038 w 18982931"/>
              <a:gd name="connsiteY908" fmla="*/ 2058015 h 4449429"/>
              <a:gd name="connsiteX909" fmla="*/ 3034502 w 18982931"/>
              <a:gd name="connsiteY909" fmla="*/ 2123871 h 4449429"/>
              <a:gd name="connsiteX910" fmla="*/ 3038620 w 18982931"/>
              <a:gd name="connsiteY910" fmla="*/ 2132104 h 4449429"/>
              <a:gd name="connsiteX911" fmla="*/ 3088018 w 18982931"/>
              <a:gd name="connsiteY911" fmla="*/ 2140336 h 4449429"/>
              <a:gd name="connsiteX912" fmla="*/ 3095320 w 18982931"/>
              <a:gd name="connsiteY912" fmla="*/ 2275334 h 4449429"/>
              <a:gd name="connsiteX913" fmla="*/ 3162101 w 18982931"/>
              <a:gd name="connsiteY913" fmla="*/ 2275334 h 4449429"/>
              <a:gd name="connsiteX914" fmla="*/ 3162101 w 18982931"/>
              <a:gd name="connsiteY914" fmla="*/ 1580555 h 4449429"/>
              <a:gd name="connsiteX915" fmla="*/ 3162101 w 18982931"/>
              <a:gd name="connsiteY915" fmla="*/ 1531163 h 4449429"/>
              <a:gd name="connsiteX916" fmla="*/ 3199146 w 18982931"/>
              <a:gd name="connsiteY916" fmla="*/ 1498235 h 4449429"/>
              <a:gd name="connsiteX917" fmla="*/ 3281469 w 18982931"/>
              <a:gd name="connsiteY917" fmla="*/ 1498235 h 4449429"/>
              <a:gd name="connsiteX918" fmla="*/ 3281469 w 18982931"/>
              <a:gd name="connsiteY918" fmla="*/ 1325362 h 4449429"/>
              <a:gd name="connsiteX919" fmla="*/ 3343207 w 18982931"/>
              <a:gd name="connsiteY919" fmla="*/ 1263619 h 4449429"/>
              <a:gd name="connsiteX920" fmla="*/ 3544891 w 18982931"/>
              <a:gd name="connsiteY920" fmla="*/ 1263619 h 4449429"/>
              <a:gd name="connsiteX921" fmla="*/ 3544891 w 18982931"/>
              <a:gd name="connsiteY921" fmla="*/ 712071 h 4449429"/>
              <a:gd name="connsiteX922" fmla="*/ 3561357 w 18982931"/>
              <a:gd name="connsiteY922" fmla="*/ 555662 h 4449429"/>
              <a:gd name="connsiteX923" fmla="*/ 3606633 w 18982931"/>
              <a:gd name="connsiteY923" fmla="*/ 316933 h 4449429"/>
              <a:gd name="connsiteX924" fmla="*/ 3614865 w 18982931"/>
              <a:gd name="connsiteY924" fmla="*/ 279891 h 4449429"/>
              <a:gd name="connsiteX925" fmla="*/ 3676603 w 18982931"/>
              <a:gd name="connsiteY925" fmla="*/ 341628 h 4449429"/>
              <a:gd name="connsiteX926" fmla="*/ 3684835 w 18982931"/>
              <a:gd name="connsiteY926" fmla="*/ 386907 h 4449429"/>
              <a:gd name="connsiteX927" fmla="*/ 3742460 w 18982931"/>
              <a:gd name="connsiteY927" fmla="*/ 481574 h 4449429"/>
              <a:gd name="connsiteX928" fmla="*/ 3763042 w 18982931"/>
              <a:gd name="connsiteY928" fmla="*/ 703838 h 4449429"/>
              <a:gd name="connsiteX929" fmla="*/ 3763042 w 18982931"/>
              <a:gd name="connsiteY929" fmla="*/ 1144256 h 4449429"/>
              <a:gd name="connsiteX930" fmla="*/ 3771275 w 18982931"/>
              <a:gd name="connsiteY930" fmla="*/ 1181298 h 4449429"/>
              <a:gd name="connsiteX931" fmla="*/ 3775390 w 18982931"/>
              <a:gd name="connsiteY931" fmla="*/ 1115443 h 4449429"/>
              <a:gd name="connsiteX932" fmla="*/ 3923568 w 18982931"/>
              <a:gd name="connsiteY932" fmla="*/ 996079 h 4449429"/>
              <a:gd name="connsiteX933" fmla="*/ 3940029 w 18982931"/>
              <a:gd name="connsiteY933" fmla="*/ 1020776 h 4449429"/>
              <a:gd name="connsiteX934" fmla="*/ 3960611 w 18982931"/>
              <a:gd name="connsiteY934" fmla="*/ 1321244 h 4449429"/>
              <a:gd name="connsiteX935" fmla="*/ 3960611 w 18982931"/>
              <a:gd name="connsiteY935" fmla="*/ 1584670 h 4449429"/>
              <a:gd name="connsiteX936" fmla="*/ 3977076 w 18982931"/>
              <a:gd name="connsiteY936" fmla="*/ 1625830 h 4449429"/>
              <a:gd name="connsiteX937" fmla="*/ 4010007 w 18982931"/>
              <a:gd name="connsiteY937" fmla="*/ 1666990 h 4449429"/>
              <a:gd name="connsiteX938" fmla="*/ 4055279 w 18982931"/>
              <a:gd name="connsiteY938" fmla="*/ 1819286 h 4449429"/>
              <a:gd name="connsiteX939" fmla="*/ 4104670 w 18982931"/>
              <a:gd name="connsiteY939" fmla="*/ 1819286 h 4449429"/>
              <a:gd name="connsiteX940" fmla="*/ 4108788 w 18982931"/>
              <a:gd name="connsiteY940" fmla="*/ 1741079 h 4449429"/>
              <a:gd name="connsiteX941" fmla="*/ 4211689 w 18982931"/>
              <a:gd name="connsiteY941" fmla="*/ 1741079 h 4449429"/>
              <a:gd name="connsiteX942" fmla="*/ 4252847 w 18982931"/>
              <a:gd name="connsiteY942" fmla="*/ 1559973 h 4449429"/>
              <a:gd name="connsiteX943" fmla="*/ 4265197 w 18982931"/>
              <a:gd name="connsiteY943" fmla="*/ 1559973 h 4449429"/>
              <a:gd name="connsiteX944" fmla="*/ 4277546 w 18982931"/>
              <a:gd name="connsiteY944" fmla="*/ 1592900 h 4449429"/>
              <a:gd name="connsiteX945" fmla="*/ 4302239 w 18982931"/>
              <a:gd name="connsiteY945" fmla="*/ 1708150 h 4449429"/>
              <a:gd name="connsiteX946" fmla="*/ 4368100 w 18982931"/>
              <a:gd name="connsiteY946" fmla="*/ 1741079 h 4449429"/>
              <a:gd name="connsiteX947" fmla="*/ 4363984 w 18982931"/>
              <a:gd name="connsiteY947" fmla="*/ 1634062 h 4449429"/>
              <a:gd name="connsiteX948" fmla="*/ 4372218 w 18982931"/>
              <a:gd name="connsiteY948" fmla="*/ 839670 h 4449429"/>
              <a:gd name="connsiteX949" fmla="*/ 4442184 w 18982931"/>
              <a:gd name="connsiteY949" fmla="*/ 279891 h 4449429"/>
              <a:gd name="connsiteX950" fmla="*/ 4479230 w 18982931"/>
              <a:gd name="connsiteY950" fmla="*/ 234611 h 4449429"/>
              <a:gd name="connsiteX951" fmla="*/ 4520394 w 18982931"/>
              <a:gd name="connsiteY951" fmla="*/ 284004 h 4449429"/>
              <a:gd name="connsiteX952" fmla="*/ 4549200 w 18982931"/>
              <a:gd name="connsiteY952" fmla="*/ 440413 h 4449429"/>
              <a:gd name="connsiteX953" fmla="*/ 4680914 w 18982931"/>
              <a:gd name="connsiteY953" fmla="*/ 395140 h 4449429"/>
              <a:gd name="connsiteX954" fmla="*/ 4759121 w 18982931"/>
              <a:gd name="connsiteY954" fmla="*/ 460995 h 4449429"/>
              <a:gd name="connsiteX955" fmla="*/ 4771466 w 18982931"/>
              <a:gd name="connsiteY955" fmla="*/ 493924 h 4449429"/>
              <a:gd name="connsiteX956" fmla="*/ 4888657 w 18982931"/>
              <a:gd name="connsiteY956" fmla="*/ 747622 h 4449429"/>
              <a:gd name="connsiteX957" fmla="*/ 4888893 w 18982931"/>
              <a:gd name="connsiteY957" fmla="*/ 807315 h 4449429"/>
              <a:gd name="connsiteX958" fmla="*/ 4856617 w 18982931"/>
              <a:gd name="connsiteY958" fmla="*/ 807315 h 4449429"/>
              <a:gd name="connsiteX959" fmla="*/ 4856617 w 18982931"/>
              <a:gd name="connsiteY959" fmla="*/ 944475 h 4449429"/>
              <a:gd name="connsiteX960" fmla="*/ 4888332 w 18982931"/>
              <a:gd name="connsiteY960" fmla="*/ 944475 h 4449429"/>
              <a:gd name="connsiteX961" fmla="*/ 4888325 w 18982931"/>
              <a:gd name="connsiteY961" fmla="*/ 945600 h 4449429"/>
              <a:gd name="connsiteX962" fmla="*/ 4890835 w 18982931"/>
              <a:gd name="connsiteY962" fmla="*/ 1609365 h 4449429"/>
              <a:gd name="connsiteX963" fmla="*/ 4952574 w 18982931"/>
              <a:gd name="connsiteY963" fmla="*/ 1617597 h 4449429"/>
              <a:gd name="connsiteX964" fmla="*/ 4952574 w 18982931"/>
              <a:gd name="connsiteY964" fmla="*/ 1868678 h 4449429"/>
              <a:gd name="connsiteX965" fmla="*/ 4956691 w 18982931"/>
              <a:gd name="connsiteY965" fmla="*/ 1905720 h 4449429"/>
              <a:gd name="connsiteX966" fmla="*/ 4981387 w 18982931"/>
              <a:gd name="connsiteY966" fmla="*/ 1967462 h 4449429"/>
              <a:gd name="connsiteX967" fmla="*/ 4981387 w 18982931"/>
              <a:gd name="connsiteY967" fmla="*/ 2058015 h 4449429"/>
              <a:gd name="connsiteX968" fmla="*/ 5001966 w 18982931"/>
              <a:gd name="connsiteY968" fmla="*/ 2086824 h 4449429"/>
              <a:gd name="connsiteX969" fmla="*/ 5018429 w 18982931"/>
              <a:gd name="connsiteY969" fmla="*/ 2078592 h 4449429"/>
              <a:gd name="connsiteX970" fmla="*/ 5018429 w 18982931"/>
              <a:gd name="connsiteY970" fmla="*/ 1881023 h 4449429"/>
              <a:gd name="connsiteX971" fmla="*/ 5018429 w 18982931"/>
              <a:gd name="connsiteY971" fmla="*/ 1366522 h 4449429"/>
              <a:gd name="connsiteX972" fmla="*/ 5034894 w 18982931"/>
              <a:gd name="connsiteY972" fmla="*/ 864367 h 4449429"/>
              <a:gd name="connsiteX973" fmla="*/ 5067821 w 18982931"/>
              <a:gd name="connsiteY973" fmla="*/ 197569 h 4449429"/>
              <a:gd name="connsiteX974" fmla="*/ 5080173 w 18982931"/>
              <a:gd name="connsiteY974" fmla="*/ 102899 h 4449429"/>
              <a:gd name="connsiteX975" fmla="*/ 5216000 w 18982931"/>
              <a:gd name="connsiteY975" fmla="*/ 37042 h 4449429"/>
              <a:gd name="connsiteX976" fmla="*/ 5248927 w 18982931"/>
              <a:gd name="connsiteY976" fmla="*/ 69972 h 4449429"/>
              <a:gd name="connsiteX977" fmla="*/ 5372409 w 18982931"/>
              <a:gd name="connsiteY977" fmla="*/ 69972 h 4449429"/>
              <a:gd name="connsiteX978" fmla="*/ 5434151 w 18982931"/>
              <a:gd name="connsiteY978" fmla="*/ 131714 h 4449429"/>
              <a:gd name="connsiteX979" fmla="*/ 5434151 w 18982931"/>
              <a:gd name="connsiteY979" fmla="*/ 382788 h 4449429"/>
              <a:gd name="connsiteX980" fmla="*/ 5434151 w 18982931"/>
              <a:gd name="connsiteY980" fmla="*/ 683261 h 4449429"/>
              <a:gd name="connsiteX981" fmla="*/ 5545282 w 18982931"/>
              <a:gd name="connsiteY981" fmla="*/ 687375 h 4449429"/>
              <a:gd name="connsiteX982" fmla="*/ 5545282 w 18982931"/>
              <a:gd name="connsiteY982" fmla="*/ 1045471 h 4449429"/>
              <a:gd name="connsiteX983" fmla="*/ 5676994 w 18982931"/>
              <a:gd name="connsiteY983" fmla="*/ 1045471 h 4449429"/>
              <a:gd name="connsiteX984" fmla="*/ 5685227 w 18982931"/>
              <a:gd name="connsiteY984" fmla="*/ 1103096 h 4449429"/>
              <a:gd name="connsiteX985" fmla="*/ 5759314 w 18982931"/>
              <a:gd name="connsiteY985" fmla="*/ 1193648 h 4449429"/>
              <a:gd name="connsiteX986" fmla="*/ 5759314 w 18982931"/>
              <a:gd name="connsiteY986" fmla="*/ 1395331 h 4449429"/>
              <a:gd name="connsiteX987" fmla="*/ 5825171 w 18982931"/>
              <a:gd name="connsiteY987" fmla="*/ 1395331 h 4449429"/>
              <a:gd name="connsiteX988" fmla="*/ 5903378 w 18982931"/>
              <a:gd name="connsiteY988" fmla="*/ 1477653 h 4449429"/>
              <a:gd name="connsiteX989" fmla="*/ 5903378 w 18982931"/>
              <a:gd name="connsiteY989" fmla="*/ 1918070 h 4449429"/>
              <a:gd name="connsiteX990" fmla="*/ 5936306 w 18982931"/>
              <a:gd name="connsiteY990" fmla="*/ 1975695 h 4449429"/>
              <a:gd name="connsiteX991" fmla="*/ 5965115 w 18982931"/>
              <a:gd name="connsiteY991" fmla="*/ 1275969 h 4449429"/>
              <a:gd name="connsiteX992" fmla="*/ 5969235 w 18982931"/>
              <a:gd name="connsiteY992" fmla="*/ 1238922 h 4449429"/>
              <a:gd name="connsiteX993" fmla="*/ 6166804 w 18982931"/>
              <a:gd name="connsiteY993" fmla="*/ 1238922 h 4449429"/>
              <a:gd name="connsiteX994" fmla="*/ 6216196 w 18982931"/>
              <a:gd name="connsiteY994" fmla="*/ 1288315 h 4449429"/>
              <a:gd name="connsiteX995" fmla="*/ 6236774 w 18982931"/>
              <a:gd name="connsiteY995" fmla="*/ 1428261 h 4449429"/>
              <a:gd name="connsiteX996" fmla="*/ 6273821 w 18982931"/>
              <a:gd name="connsiteY996" fmla="*/ 1498235 h 4449429"/>
              <a:gd name="connsiteX997" fmla="*/ 6273821 w 18982931"/>
              <a:gd name="connsiteY997" fmla="*/ 2230888 h 4449429"/>
              <a:gd name="connsiteX998" fmla="*/ 6277935 w 18982931"/>
              <a:gd name="connsiteY998" fmla="*/ 2280280 h 4449429"/>
              <a:gd name="connsiteX999" fmla="*/ 6319095 w 18982931"/>
              <a:gd name="connsiteY999" fmla="*/ 2193841 h 4449429"/>
              <a:gd name="connsiteX1000" fmla="*/ 6364373 w 18982931"/>
              <a:gd name="connsiteY1000" fmla="*/ 2288513 h 4449429"/>
              <a:gd name="connsiteX1001" fmla="*/ 6389068 w 18982931"/>
              <a:gd name="connsiteY1001" fmla="*/ 2313208 h 4449429"/>
              <a:gd name="connsiteX1002" fmla="*/ 6541355 w 18982931"/>
              <a:gd name="connsiteY1002" fmla="*/ 2313208 h 4449429"/>
              <a:gd name="connsiteX1003" fmla="*/ 6541355 w 18982931"/>
              <a:gd name="connsiteY1003" fmla="*/ 2148567 h 4449429"/>
              <a:gd name="connsiteX1004" fmla="*/ 6660723 w 18982931"/>
              <a:gd name="connsiteY1004" fmla="*/ 2148567 h 4449429"/>
              <a:gd name="connsiteX1005" fmla="*/ 6660723 w 18982931"/>
              <a:gd name="connsiteY1005" fmla="*/ 2259698 h 4449429"/>
              <a:gd name="connsiteX1006" fmla="*/ 6705999 w 18982931"/>
              <a:gd name="connsiteY1006" fmla="*/ 2551938 h 4449429"/>
              <a:gd name="connsiteX1007" fmla="*/ 6714228 w 18982931"/>
              <a:gd name="connsiteY1007" fmla="*/ 2580748 h 4449429"/>
              <a:gd name="connsiteX1008" fmla="*/ 6722461 w 18982931"/>
              <a:gd name="connsiteY1008" fmla="*/ 2576634 h 4449429"/>
              <a:gd name="connsiteX1009" fmla="*/ 6751278 w 18982931"/>
              <a:gd name="connsiteY1009" fmla="*/ 2263816 h 4449429"/>
              <a:gd name="connsiteX1010" fmla="*/ 6800669 w 18982931"/>
              <a:gd name="connsiteY1010" fmla="*/ 2255583 h 4449429"/>
              <a:gd name="connsiteX1011" fmla="*/ 6837709 w 18982931"/>
              <a:gd name="connsiteY1011" fmla="*/ 2181496 h 4449429"/>
              <a:gd name="connsiteX1012" fmla="*/ 6841831 w 18982931"/>
              <a:gd name="connsiteY1012" fmla="*/ 2152681 h 4449429"/>
              <a:gd name="connsiteX1013" fmla="*/ 6845941 w 18982931"/>
              <a:gd name="connsiteY1013" fmla="*/ 2115639 h 4449429"/>
              <a:gd name="connsiteX1014" fmla="*/ 6857139 w 18982931"/>
              <a:gd name="connsiteY1014" fmla="*/ 2115639 h 4449429"/>
              <a:gd name="connsiteX1015" fmla="*/ 6899298 w 18982931"/>
              <a:gd name="connsiteY1015" fmla="*/ 2109470 h 4449429"/>
              <a:gd name="connsiteX1016" fmla="*/ 6922965 w 18982931"/>
              <a:gd name="connsiteY1016" fmla="*/ 2140339 h 4449429"/>
              <a:gd name="connsiteX1017" fmla="*/ 7009406 w 18982931"/>
              <a:gd name="connsiteY1017" fmla="*/ 2070365 h 4449429"/>
              <a:gd name="connsiteX1018" fmla="*/ 7145231 w 18982931"/>
              <a:gd name="connsiteY1018" fmla="*/ 2066247 h 4449429"/>
              <a:gd name="connsiteX1019" fmla="*/ 7145231 w 18982931"/>
              <a:gd name="connsiteY1019" fmla="*/ 1901605 h 4449429"/>
              <a:gd name="connsiteX1020" fmla="*/ 7145231 w 18982931"/>
              <a:gd name="connsiteY1020" fmla="*/ 1769896 h 4449429"/>
              <a:gd name="connsiteX1021" fmla="*/ 7215204 w 18982931"/>
              <a:gd name="connsiteY1021" fmla="*/ 1597024 h 4449429"/>
              <a:gd name="connsiteX1022" fmla="*/ 7285174 w 18982931"/>
              <a:gd name="connsiteY1022" fmla="*/ 1753433 h 4449429"/>
              <a:gd name="connsiteX1023" fmla="*/ 7297524 w 18982931"/>
              <a:gd name="connsiteY1023" fmla="*/ 2062134 h 4449429"/>
              <a:gd name="connsiteX1024" fmla="*/ 7367494 w 18982931"/>
              <a:gd name="connsiteY1024" fmla="*/ 2066247 h 4449429"/>
              <a:gd name="connsiteX1025" fmla="*/ 7371610 w 18982931"/>
              <a:gd name="connsiteY1025" fmla="*/ 2148567 h 4449429"/>
              <a:gd name="connsiteX1026" fmla="*/ 7462167 w 18982931"/>
              <a:gd name="connsiteY1026" fmla="*/ 2148567 h 4449429"/>
              <a:gd name="connsiteX1027" fmla="*/ 7462167 w 18982931"/>
              <a:gd name="connsiteY1027" fmla="*/ 2095061 h 4449429"/>
              <a:gd name="connsiteX1028" fmla="*/ 7462167 w 18982931"/>
              <a:gd name="connsiteY1028" fmla="*/ 1597024 h 4449429"/>
              <a:gd name="connsiteX1029" fmla="*/ 7482743 w 18982931"/>
              <a:gd name="connsiteY1029" fmla="*/ 1008430 h 4449429"/>
              <a:gd name="connsiteX1030" fmla="*/ 7495096 w 18982931"/>
              <a:gd name="connsiteY1030" fmla="*/ 921991 h 4449429"/>
              <a:gd name="connsiteX1031" fmla="*/ 7536254 w 18982931"/>
              <a:gd name="connsiteY1031" fmla="*/ 934341 h 4449429"/>
              <a:gd name="connsiteX1032" fmla="*/ 7577416 w 18982931"/>
              <a:gd name="connsiteY1032" fmla="*/ 563899 h 4449429"/>
              <a:gd name="connsiteX1033" fmla="*/ 7589759 w 18982931"/>
              <a:gd name="connsiteY1033" fmla="*/ 563899 h 4449429"/>
              <a:gd name="connsiteX1034" fmla="*/ 7639153 w 18982931"/>
              <a:gd name="connsiteY1034" fmla="*/ 975501 h 4449429"/>
              <a:gd name="connsiteX1035" fmla="*/ 7655614 w 18982931"/>
              <a:gd name="connsiteY1035" fmla="*/ 926109 h 4449429"/>
              <a:gd name="connsiteX1036" fmla="*/ 7667968 w 18982931"/>
              <a:gd name="connsiteY1036" fmla="*/ 926109 h 4449429"/>
              <a:gd name="connsiteX1037" fmla="*/ 7676196 w 18982931"/>
              <a:gd name="connsiteY1037" fmla="*/ 1037243 h 4449429"/>
              <a:gd name="connsiteX1038" fmla="*/ 7676196 w 18982931"/>
              <a:gd name="connsiteY1038" fmla="*/ 2049787 h 4449429"/>
              <a:gd name="connsiteX1039" fmla="*/ 7705009 w 18982931"/>
              <a:gd name="connsiteY1039" fmla="*/ 2267935 h 4449429"/>
              <a:gd name="connsiteX1040" fmla="*/ 7750287 w 18982931"/>
              <a:gd name="connsiteY1040" fmla="*/ 2469622 h 4449429"/>
              <a:gd name="connsiteX1041" fmla="*/ 7849072 w 18982931"/>
              <a:gd name="connsiteY1041" fmla="*/ 2469622 h 4449429"/>
              <a:gd name="connsiteX1042" fmla="*/ 7849072 w 18982931"/>
              <a:gd name="connsiteY1042" fmla="*/ 2284398 h 4449429"/>
              <a:gd name="connsiteX1043" fmla="*/ 7919042 w 18982931"/>
              <a:gd name="connsiteY1043" fmla="*/ 2284398 h 4449429"/>
              <a:gd name="connsiteX1044" fmla="*/ 7919042 w 18982931"/>
              <a:gd name="connsiteY1044" fmla="*/ 2473736 h 4449429"/>
              <a:gd name="connsiteX1045" fmla="*/ 8108380 w 18982931"/>
              <a:gd name="connsiteY1045" fmla="*/ 2473736 h 4449429"/>
              <a:gd name="connsiteX1046" fmla="*/ 8142338 w 18982931"/>
              <a:gd name="connsiteY1046" fmla="*/ 2481454 h 4449429"/>
              <a:gd name="connsiteX1047" fmla="*/ 8144242 w 18982931"/>
              <a:gd name="connsiteY1047" fmla="*/ 2485067 h 4449429"/>
              <a:gd name="connsiteX1048" fmla="*/ 8144242 w 18982931"/>
              <a:gd name="connsiteY1048" fmla="*/ 1280084 h 4449429"/>
              <a:gd name="connsiteX1049" fmla="*/ 8189518 w 18982931"/>
              <a:gd name="connsiteY1049" fmla="*/ 1115443 h 4449429"/>
              <a:gd name="connsiteX1050" fmla="*/ 8230679 w 18982931"/>
              <a:gd name="connsiteY1050" fmla="*/ 1090746 h 4449429"/>
              <a:gd name="connsiteX1051" fmla="*/ 8477642 w 18982931"/>
              <a:gd name="connsiteY1051" fmla="*/ 1090746 h 4449429"/>
              <a:gd name="connsiteX1052" fmla="*/ 8518799 w 18982931"/>
              <a:gd name="connsiteY1052" fmla="*/ 1111328 h 4449429"/>
              <a:gd name="connsiteX1053" fmla="*/ 8568194 w 18982931"/>
              <a:gd name="connsiteY1053" fmla="*/ 1288315 h 4449429"/>
              <a:gd name="connsiteX1054" fmla="*/ 8572304 w 18982931"/>
              <a:gd name="connsiteY1054" fmla="*/ 2152681 h 4449429"/>
              <a:gd name="connsiteX1055" fmla="*/ 8572304 w 18982931"/>
              <a:gd name="connsiteY1055" fmla="*/ 2222656 h 4449429"/>
              <a:gd name="connsiteX1056" fmla="*/ 8827499 w 18982931"/>
              <a:gd name="connsiteY1056" fmla="*/ 2222656 h 4449429"/>
              <a:gd name="connsiteX1057" fmla="*/ 8827499 w 18982931"/>
              <a:gd name="connsiteY1057" fmla="*/ 2053897 h 4449429"/>
              <a:gd name="connsiteX1058" fmla="*/ 8827499 w 18982931"/>
              <a:gd name="connsiteY1058" fmla="*/ 1996272 h 4449429"/>
              <a:gd name="connsiteX1059" fmla="*/ 8926285 w 18982931"/>
              <a:gd name="connsiteY1059" fmla="*/ 1876910 h 4449429"/>
              <a:gd name="connsiteX1060" fmla="*/ 8926285 w 18982931"/>
              <a:gd name="connsiteY1060" fmla="*/ 1757542 h 4449429"/>
              <a:gd name="connsiteX1061" fmla="*/ 8926285 w 18982931"/>
              <a:gd name="connsiteY1061" fmla="*/ 1527045 h 4449429"/>
              <a:gd name="connsiteX1062" fmla="*/ 8950980 w 18982931"/>
              <a:gd name="connsiteY1062" fmla="*/ 1432378 h 4449429"/>
              <a:gd name="connsiteX1063" fmla="*/ 8950980 w 18982931"/>
              <a:gd name="connsiteY1063" fmla="*/ 1424146 h 4449429"/>
              <a:gd name="connsiteX1064" fmla="*/ 8983911 w 18982931"/>
              <a:gd name="connsiteY1064" fmla="*/ 1107210 h 4449429"/>
              <a:gd name="connsiteX1065" fmla="*/ 8992140 w 18982931"/>
              <a:gd name="connsiteY1065" fmla="*/ 1049586 h 4449429"/>
              <a:gd name="connsiteX1066" fmla="*/ 9012723 w 18982931"/>
              <a:gd name="connsiteY1066" fmla="*/ 1049586 h 4449429"/>
              <a:gd name="connsiteX1067" fmla="*/ 9049767 w 18982931"/>
              <a:gd name="connsiteY1067" fmla="*/ 1325362 h 4449429"/>
              <a:gd name="connsiteX1068" fmla="*/ 9115624 w 18982931"/>
              <a:gd name="connsiteY1068" fmla="*/ 1329476 h 4449429"/>
              <a:gd name="connsiteX1069" fmla="*/ 9165014 w 18982931"/>
              <a:gd name="connsiteY1069" fmla="*/ 1436493 h 4449429"/>
              <a:gd name="connsiteX1070" fmla="*/ 9181479 w 18982931"/>
              <a:gd name="connsiteY1070" fmla="*/ 1494116 h 4449429"/>
              <a:gd name="connsiteX1071" fmla="*/ 9181479 w 18982931"/>
              <a:gd name="connsiteY1071" fmla="*/ 1823399 h 4449429"/>
              <a:gd name="connsiteX1072" fmla="*/ 9181479 w 18982931"/>
              <a:gd name="connsiteY1072" fmla="*/ 1881023 h 4449429"/>
              <a:gd name="connsiteX1073" fmla="*/ 9280267 w 18982931"/>
              <a:gd name="connsiteY1073" fmla="*/ 1881023 h 4449429"/>
              <a:gd name="connsiteX1074" fmla="*/ 9280267 w 18982931"/>
              <a:gd name="connsiteY1074" fmla="*/ 1815166 h 4449429"/>
              <a:gd name="connsiteX1075" fmla="*/ 9280267 w 18982931"/>
              <a:gd name="connsiteY1075" fmla="*/ 304587 h 4449429"/>
              <a:gd name="connsiteX1076" fmla="*/ 9346122 w 18982931"/>
              <a:gd name="connsiteY1076" fmla="*/ 238731 h 4449429"/>
              <a:gd name="connsiteX1077" fmla="*/ 9453137 w 18982931"/>
              <a:gd name="connsiteY1077" fmla="*/ 341628 h 4449429"/>
              <a:gd name="connsiteX1078" fmla="*/ 9453137 w 18982931"/>
              <a:gd name="connsiteY1078" fmla="*/ 1815166 h 4449429"/>
              <a:gd name="connsiteX1079" fmla="*/ 9453137 w 18982931"/>
              <a:gd name="connsiteY1079" fmla="*/ 1876910 h 4449429"/>
              <a:gd name="connsiteX1080" fmla="*/ 9551919 w 18982931"/>
              <a:gd name="connsiteY1080" fmla="*/ 1876910 h 4449429"/>
              <a:gd name="connsiteX1081" fmla="*/ 9551919 w 18982931"/>
              <a:gd name="connsiteY1081" fmla="*/ 1724614 h 4449429"/>
              <a:gd name="connsiteX1082" fmla="*/ 9551919 w 18982931"/>
              <a:gd name="connsiteY1082" fmla="*/ 1481771 h 4449429"/>
              <a:gd name="connsiteX1083" fmla="*/ 9597198 w 18982931"/>
              <a:gd name="connsiteY1083" fmla="*/ 1374754 h 4449429"/>
              <a:gd name="connsiteX1084" fmla="*/ 9613662 w 18982931"/>
              <a:gd name="connsiteY1084" fmla="*/ 1325362 h 4449429"/>
              <a:gd name="connsiteX1085" fmla="*/ 9683632 w 18982931"/>
              <a:gd name="connsiteY1085" fmla="*/ 1325362 h 4449429"/>
              <a:gd name="connsiteX1086" fmla="*/ 9683632 w 18982931"/>
              <a:gd name="connsiteY1086" fmla="*/ 1522931 h 4449429"/>
              <a:gd name="connsiteX1087" fmla="*/ 9819464 w 18982931"/>
              <a:gd name="connsiteY1087" fmla="*/ 1522931 h 4449429"/>
              <a:gd name="connsiteX1088" fmla="*/ 9819464 w 18982931"/>
              <a:gd name="connsiteY1088" fmla="*/ 1720501 h 4449429"/>
              <a:gd name="connsiteX1089" fmla="*/ 9819464 w 18982931"/>
              <a:gd name="connsiteY1089" fmla="*/ 1835749 h 4449429"/>
              <a:gd name="connsiteX1090" fmla="*/ 9868856 w 18982931"/>
              <a:gd name="connsiteY1090" fmla="*/ 1885142 h 4449429"/>
              <a:gd name="connsiteX1091" fmla="*/ 9922361 w 18982931"/>
              <a:gd name="connsiteY1091" fmla="*/ 1938648 h 4449429"/>
              <a:gd name="connsiteX1092" fmla="*/ 9922361 w 18982931"/>
              <a:gd name="connsiteY1092" fmla="*/ 2226770 h 4449429"/>
              <a:gd name="connsiteX1093" fmla="*/ 10189906 w 18982931"/>
              <a:gd name="connsiteY1093" fmla="*/ 2226770 h 4449429"/>
              <a:gd name="connsiteX1094" fmla="*/ 10189906 w 18982931"/>
              <a:gd name="connsiteY1094" fmla="*/ 1864559 h 4449429"/>
              <a:gd name="connsiteX1095" fmla="*/ 10251644 w 18982931"/>
              <a:gd name="connsiteY1095" fmla="*/ 1852213 h 4449429"/>
              <a:gd name="connsiteX1096" fmla="*/ 10251644 w 18982931"/>
              <a:gd name="connsiteY1096" fmla="*/ 1465306 h 4449429"/>
              <a:gd name="connsiteX1097" fmla="*/ 10198137 w 18982931"/>
              <a:gd name="connsiteY1097" fmla="*/ 1461188 h 4449429"/>
              <a:gd name="connsiteX1098" fmla="*/ 10198137 w 18982931"/>
              <a:gd name="connsiteY1098" fmla="*/ 1317129 h 4449429"/>
              <a:gd name="connsiteX1099" fmla="*/ 10572694 w 18982931"/>
              <a:gd name="connsiteY1099" fmla="*/ 1317129 h 4449429"/>
              <a:gd name="connsiteX1100" fmla="*/ 10572694 w 18982931"/>
              <a:gd name="connsiteY1100" fmla="*/ 2140336 h 4449429"/>
              <a:gd name="connsiteX1101" fmla="*/ 10642669 w 18982931"/>
              <a:gd name="connsiteY1101" fmla="*/ 2144449 h 4449429"/>
              <a:gd name="connsiteX1102" fmla="*/ 10642669 w 18982931"/>
              <a:gd name="connsiteY1102" fmla="*/ 2477849 h 4449429"/>
              <a:gd name="connsiteX1103" fmla="*/ 10885512 w 18982931"/>
              <a:gd name="connsiteY1103" fmla="*/ 2477849 h 4449429"/>
              <a:gd name="connsiteX1104" fmla="*/ 10885512 w 18982931"/>
              <a:gd name="connsiteY1104" fmla="*/ 2292626 h 4449429"/>
              <a:gd name="connsiteX1105" fmla="*/ 10959601 w 18982931"/>
              <a:gd name="connsiteY1105" fmla="*/ 2292626 h 4449429"/>
              <a:gd name="connsiteX1106" fmla="*/ 10959601 w 18982931"/>
              <a:gd name="connsiteY1106" fmla="*/ 2477849 h 4449429"/>
              <a:gd name="connsiteX1107" fmla="*/ 11066618 w 18982931"/>
              <a:gd name="connsiteY1107" fmla="*/ 2477849 h 4449429"/>
              <a:gd name="connsiteX1108" fmla="*/ 11107778 w 18982931"/>
              <a:gd name="connsiteY1108" fmla="*/ 2284395 h 4449429"/>
              <a:gd name="connsiteX1109" fmla="*/ 11136593 w 18982931"/>
              <a:gd name="connsiteY1109" fmla="*/ 2053897 h 4449429"/>
              <a:gd name="connsiteX1110" fmla="*/ 11136593 w 18982931"/>
              <a:gd name="connsiteY1110" fmla="*/ 1061936 h 4449429"/>
              <a:gd name="connsiteX1111" fmla="*/ 11148938 w 18982931"/>
              <a:gd name="connsiteY1111" fmla="*/ 938454 h 4449429"/>
              <a:gd name="connsiteX1112" fmla="*/ 11161288 w 18982931"/>
              <a:gd name="connsiteY1112" fmla="*/ 938454 h 4449429"/>
              <a:gd name="connsiteX1113" fmla="*/ 11177753 w 18982931"/>
              <a:gd name="connsiteY1113" fmla="*/ 983729 h 4449429"/>
              <a:gd name="connsiteX1114" fmla="*/ 11231258 w 18982931"/>
              <a:gd name="connsiteY1114" fmla="*/ 572126 h 4449429"/>
              <a:gd name="connsiteX1115" fmla="*/ 11243610 w 18982931"/>
              <a:gd name="connsiteY1115" fmla="*/ 572126 h 4449429"/>
              <a:gd name="connsiteX1116" fmla="*/ 11284770 w 18982931"/>
              <a:gd name="connsiteY1116" fmla="*/ 946687 h 4449429"/>
              <a:gd name="connsiteX1117" fmla="*/ 11325929 w 18982931"/>
              <a:gd name="connsiteY1117" fmla="*/ 934337 h 4449429"/>
              <a:gd name="connsiteX1118" fmla="*/ 11342394 w 18982931"/>
              <a:gd name="connsiteY1118" fmla="*/ 1061936 h 4449429"/>
              <a:gd name="connsiteX1119" fmla="*/ 11342394 w 18982931"/>
              <a:gd name="connsiteY1119" fmla="*/ 1300666 h 4449429"/>
              <a:gd name="connsiteX1120" fmla="*/ 11358857 w 18982931"/>
              <a:gd name="connsiteY1120" fmla="*/ 2132104 h 4449429"/>
              <a:gd name="connsiteX1121" fmla="*/ 11362976 w 18982931"/>
              <a:gd name="connsiteY1121" fmla="*/ 2165031 h 4449429"/>
              <a:gd name="connsiteX1122" fmla="*/ 11453524 w 18982931"/>
              <a:gd name="connsiteY1122" fmla="*/ 2165031 h 4449429"/>
              <a:gd name="connsiteX1123" fmla="*/ 11457643 w 18982931"/>
              <a:gd name="connsiteY1123" fmla="*/ 2082711 h 4449429"/>
              <a:gd name="connsiteX1124" fmla="*/ 11535845 w 18982931"/>
              <a:gd name="connsiteY1124" fmla="*/ 2078592 h 4449429"/>
              <a:gd name="connsiteX1125" fmla="*/ 11535845 w 18982931"/>
              <a:gd name="connsiteY1125" fmla="*/ 2004505 h 4449429"/>
              <a:gd name="connsiteX1126" fmla="*/ 11548195 w 18982931"/>
              <a:gd name="connsiteY1126" fmla="*/ 1736964 h 4449429"/>
              <a:gd name="connsiteX1127" fmla="*/ 11609938 w 18982931"/>
              <a:gd name="connsiteY1127" fmla="*/ 1609365 h 4449429"/>
              <a:gd name="connsiteX1128" fmla="*/ 11688140 w 18982931"/>
              <a:gd name="connsiteY1128" fmla="*/ 1765774 h 4449429"/>
              <a:gd name="connsiteX1129" fmla="*/ 11688140 w 18982931"/>
              <a:gd name="connsiteY1129" fmla="*/ 2082711 h 4449429"/>
              <a:gd name="connsiteX1130" fmla="*/ 11910406 w 18982931"/>
              <a:gd name="connsiteY1130" fmla="*/ 2148567 h 4449429"/>
              <a:gd name="connsiteX1131" fmla="*/ 11988608 w 18982931"/>
              <a:gd name="connsiteY1131" fmla="*/ 2119754 h 4449429"/>
              <a:gd name="connsiteX1132" fmla="*/ 11991181 w 18982931"/>
              <a:gd name="connsiteY1132" fmla="*/ 2153197 h 4449429"/>
              <a:gd name="connsiteX1133" fmla="*/ 11993908 w 18982931"/>
              <a:gd name="connsiteY1133" fmla="*/ 2158900 h 4449429"/>
              <a:gd name="connsiteX1134" fmla="*/ 11993908 w 18982931"/>
              <a:gd name="connsiteY1134" fmla="*/ 2156799 h 4449429"/>
              <a:gd name="connsiteX1135" fmla="*/ 11998023 w 18982931"/>
              <a:gd name="connsiteY1135" fmla="*/ 2115639 h 4449429"/>
              <a:gd name="connsiteX1136" fmla="*/ 12010373 w 18982931"/>
              <a:gd name="connsiteY1136" fmla="*/ 2115639 h 4449429"/>
              <a:gd name="connsiteX1137" fmla="*/ 12014490 w 18982931"/>
              <a:gd name="connsiteY1137" fmla="*/ 2185614 h 4449429"/>
              <a:gd name="connsiteX1138" fmla="*/ 12055650 w 18982931"/>
              <a:gd name="connsiteY1138" fmla="*/ 2259703 h 4449429"/>
              <a:gd name="connsiteX1139" fmla="*/ 12109157 w 18982931"/>
              <a:gd name="connsiteY1139" fmla="*/ 2267933 h 4449429"/>
              <a:gd name="connsiteX1140" fmla="*/ 12137972 w 18982931"/>
              <a:gd name="connsiteY1140" fmla="*/ 2580753 h 4449429"/>
              <a:gd name="connsiteX1141" fmla="*/ 12150317 w 18982931"/>
              <a:gd name="connsiteY1141" fmla="*/ 2580753 h 4449429"/>
              <a:gd name="connsiteX1142" fmla="*/ 12179132 w 18982931"/>
              <a:gd name="connsiteY1142" fmla="*/ 2411992 h 4449429"/>
              <a:gd name="connsiteX1143" fmla="*/ 12207942 w 18982931"/>
              <a:gd name="connsiteY1143" fmla="*/ 2160917 h 4449429"/>
              <a:gd name="connsiteX1144" fmla="*/ 12216174 w 18982931"/>
              <a:gd name="connsiteY1144" fmla="*/ 2152686 h 4449429"/>
              <a:gd name="connsiteX1145" fmla="*/ 12331423 w 18982931"/>
              <a:gd name="connsiteY1145" fmla="*/ 2152686 h 4449429"/>
              <a:gd name="connsiteX1146" fmla="*/ 12331423 w 18982931"/>
              <a:gd name="connsiteY1146" fmla="*/ 2317327 h 4449429"/>
              <a:gd name="connsiteX1147" fmla="*/ 12496064 w 18982931"/>
              <a:gd name="connsiteY1147" fmla="*/ 2313208 h 4449429"/>
              <a:gd name="connsiteX1148" fmla="*/ 12557802 w 18982931"/>
              <a:gd name="connsiteY1148" fmla="*/ 2210310 h 4449429"/>
              <a:gd name="connsiteX1149" fmla="*/ 12566034 w 18982931"/>
              <a:gd name="connsiteY1149" fmla="*/ 2206191 h 4449429"/>
              <a:gd name="connsiteX1150" fmla="*/ 12598962 w 18982931"/>
              <a:gd name="connsiteY1150" fmla="*/ 2267933 h 4449429"/>
              <a:gd name="connsiteX1151" fmla="*/ 12607194 w 18982931"/>
              <a:gd name="connsiteY1151" fmla="*/ 2263816 h 4449429"/>
              <a:gd name="connsiteX1152" fmla="*/ 12607194 w 18982931"/>
              <a:gd name="connsiteY1152" fmla="*/ 1461193 h 4449429"/>
              <a:gd name="connsiteX1153" fmla="*/ 12677169 w 18982931"/>
              <a:gd name="connsiteY1153" fmla="*/ 1230695 h 4449429"/>
              <a:gd name="connsiteX1154" fmla="*/ 12920017 w 18982931"/>
              <a:gd name="connsiteY1154" fmla="*/ 1230695 h 4449429"/>
              <a:gd name="connsiteX1155" fmla="*/ 12948827 w 18982931"/>
              <a:gd name="connsiteY1155" fmla="*/ 1490003 h 4449429"/>
              <a:gd name="connsiteX1156" fmla="*/ 12948827 w 18982931"/>
              <a:gd name="connsiteY1156" fmla="*/ 1909838 h 4449429"/>
              <a:gd name="connsiteX1157" fmla="*/ 12948827 w 18982931"/>
              <a:gd name="connsiteY1157" fmla="*/ 1975695 h 4449429"/>
              <a:gd name="connsiteX1158" fmla="*/ 12969405 w 18982931"/>
              <a:gd name="connsiteY1158" fmla="*/ 1979812 h 4449429"/>
              <a:gd name="connsiteX1159" fmla="*/ 12989987 w 18982931"/>
              <a:gd name="connsiteY1159" fmla="*/ 1913955 h 4449429"/>
              <a:gd name="connsiteX1160" fmla="*/ 12989987 w 18982931"/>
              <a:gd name="connsiteY1160" fmla="*/ 1469425 h 4449429"/>
              <a:gd name="connsiteX1161" fmla="*/ 13064076 w 18982931"/>
              <a:gd name="connsiteY1161" fmla="*/ 1395336 h 4449429"/>
              <a:gd name="connsiteX1162" fmla="*/ 13146396 w 18982931"/>
              <a:gd name="connsiteY1162" fmla="*/ 1395336 h 4449429"/>
              <a:gd name="connsiteX1163" fmla="*/ 13146396 w 18982931"/>
              <a:gd name="connsiteY1163" fmla="*/ 1111328 h 4449429"/>
              <a:gd name="connsiteX1164" fmla="*/ 13216366 w 18982931"/>
              <a:gd name="connsiteY1164" fmla="*/ 1103096 h 4449429"/>
              <a:gd name="connsiteX1165" fmla="*/ 13228716 w 18982931"/>
              <a:gd name="connsiteY1165" fmla="*/ 1041358 h 4449429"/>
              <a:gd name="connsiteX1166" fmla="*/ 13368662 w 18982931"/>
              <a:gd name="connsiteY1166" fmla="*/ 1041358 h 4449429"/>
              <a:gd name="connsiteX1167" fmla="*/ 13368662 w 18982931"/>
              <a:gd name="connsiteY1167" fmla="*/ 687379 h 4449429"/>
              <a:gd name="connsiteX1168" fmla="*/ 13483911 w 18982931"/>
              <a:gd name="connsiteY1168" fmla="*/ 687379 h 4449429"/>
              <a:gd name="connsiteX1169" fmla="*/ 13483911 w 18982931"/>
              <a:gd name="connsiteY1169" fmla="*/ 617404 h 4449429"/>
              <a:gd name="connsiteX1170" fmla="*/ 13483911 w 18982931"/>
              <a:gd name="connsiteY1170" fmla="*/ 131714 h 4449429"/>
              <a:gd name="connsiteX1171" fmla="*/ 13541534 w 18982931"/>
              <a:gd name="connsiteY1171" fmla="*/ 74089 h 4449429"/>
              <a:gd name="connsiteX1172" fmla="*/ 13685593 w 18982931"/>
              <a:gd name="connsiteY1172" fmla="*/ 74089 h 4449429"/>
              <a:gd name="connsiteX1173" fmla="*/ 13730872 w 18982931"/>
              <a:gd name="connsiteY1173" fmla="*/ 49392 h 4449429"/>
              <a:gd name="connsiteX1174" fmla="*/ 13739104 w 18982931"/>
              <a:gd name="connsiteY1174" fmla="*/ 0 h 4449429"/>
              <a:gd name="connsiteX0" fmla="*/ 16404499 w 18982931"/>
              <a:gd name="connsiteY0" fmla="*/ 4309270 h 4449429"/>
              <a:gd name="connsiteX1" fmla="*/ 16404499 w 18982931"/>
              <a:gd name="connsiteY1" fmla="*/ 4366104 h 4449429"/>
              <a:gd name="connsiteX2" fmla="*/ 16461332 w 18982931"/>
              <a:gd name="connsiteY2" fmla="*/ 4366104 h 4449429"/>
              <a:gd name="connsiteX3" fmla="*/ 16461332 w 18982931"/>
              <a:gd name="connsiteY3" fmla="*/ 4309270 h 4449429"/>
              <a:gd name="connsiteX4" fmla="*/ 16404499 w 18982931"/>
              <a:gd name="connsiteY4" fmla="*/ 4309270 h 4449429"/>
              <a:gd name="connsiteX5" fmla="*/ 16292444 w 18982931"/>
              <a:gd name="connsiteY5" fmla="*/ 4309270 h 4449429"/>
              <a:gd name="connsiteX6" fmla="*/ 16292444 w 18982931"/>
              <a:gd name="connsiteY6" fmla="*/ 4366104 h 4449429"/>
              <a:gd name="connsiteX7" fmla="*/ 16349278 w 18982931"/>
              <a:gd name="connsiteY7" fmla="*/ 4366104 h 4449429"/>
              <a:gd name="connsiteX8" fmla="*/ 16349278 w 18982931"/>
              <a:gd name="connsiteY8" fmla="*/ 4309270 h 4449429"/>
              <a:gd name="connsiteX9" fmla="*/ 16292444 w 18982931"/>
              <a:gd name="connsiteY9" fmla="*/ 4309270 h 4449429"/>
              <a:gd name="connsiteX10" fmla="*/ 16180390 w 18982931"/>
              <a:gd name="connsiteY10" fmla="*/ 4309270 h 4449429"/>
              <a:gd name="connsiteX11" fmla="*/ 16180390 w 18982931"/>
              <a:gd name="connsiteY11" fmla="*/ 4366104 h 4449429"/>
              <a:gd name="connsiteX12" fmla="*/ 16237224 w 18982931"/>
              <a:gd name="connsiteY12" fmla="*/ 4366104 h 4449429"/>
              <a:gd name="connsiteX13" fmla="*/ 16237224 w 18982931"/>
              <a:gd name="connsiteY13" fmla="*/ 4309270 h 4449429"/>
              <a:gd name="connsiteX14" fmla="*/ 16180390 w 18982931"/>
              <a:gd name="connsiteY14" fmla="*/ 4309270 h 4449429"/>
              <a:gd name="connsiteX15" fmla="*/ 2813944 w 18982931"/>
              <a:gd name="connsiteY15" fmla="*/ 4309269 h 4449429"/>
              <a:gd name="connsiteX16" fmla="*/ 2813944 w 18982931"/>
              <a:gd name="connsiteY16" fmla="*/ 4366102 h 4449429"/>
              <a:gd name="connsiteX17" fmla="*/ 2870780 w 18982931"/>
              <a:gd name="connsiteY17" fmla="*/ 4366102 h 4449429"/>
              <a:gd name="connsiteX18" fmla="*/ 2870780 w 18982931"/>
              <a:gd name="connsiteY18" fmla="*/ 4309269 h 4449429"/>
              <a:gd name="connsiteX19" fmla="*/ 2813944 w 18982931"/>
              <a:gd name="connsiteY19" fmla="*/ 4309269 h 4449429"/>
              <a:gd name="connsiteX20" fmla="*/ 2701890 w 18982931"/>
              <a:gd name="connsiteY20" fmla="*/ 4309269 h 4449429"/>
              <a:gd name="connsiteX21" fmla="*/ 2701890 w 18982931"/>
              <a:gd name="connsiteY21" fmla="*/ 4366102 h 4449429"/>
              <a:gd name="connsiteX22" fmla="*/ 2758723 w 18982931"/>
              <a:gd name="connsiteY22" fmla="*/ 4366102 h 4449429"/>
              <a:gd name="connsiteX23" fmla="*/ 2758723 w 18982931"/>
              <a:gd name="connsiteY23" fmla="*/ 4309269 h 4449429"/>
              <a:gd name="connsiteX24" fmla="*/ 2701890 w 18982931"/>
              <a:gd name="connsiteY24" fmla="*/ 4309269 h 4449429"/>
              <a:gd name="connsiteX25" fmla="*/ 2589843 w 18982931"/>
              <a:gd name="connsiteY25" fmla="*/ 4309269 h 4449429"/>
              <a:gd name="connsiteX26" fmla="*/ 2589843 w 18982931"/>
              <a:gd name="connsiteY26" fmla="*/ 4366102 h 4449429"/>
              <a:gd name="connsiteX27" fmla="*/ 2646669 w 18982931"/>
              <a:gd name="connsiteY27" fmla="*/ 4366102 h 4449429"/>
              <a:gd name="connsiteX28" fmla="*/ 2646669 w 18982931"/>
              <a:gd name="connsiteY28" fmla="*/ 4309269 h 4449429"/>
              <a:gd name="connsiteX29" fmla="*/ 2589843 w 18982931"/>
              <a:gd name="connsiteY29" fmla="*/ 4309269 h 4449429"/>
              <a:gd name="connsiteX30" fmla="*/ 16404499 w 18982931"/>
              <a:gd name="connsiteY30" fmla="*/ 4163982 h 4449429"/>
              <a:gd name="connsiteX31" fmla="*/ 16404499 w 18982931"/>
              <a:gd name="connsiteY31" fmla="*/ 4220816 h 4449429"/>
              <a:gd name="connsiteX32" fmla="*/ 16461332 w 18982931"/>
              <a:gd name="connsiteY32" fmla="*/ 4220816 h 4449429"/>
              <a:gd name="connsiteX33" fmla="*/ 16461332 w 18982931"/>
              <a:gd name="connsiteY33" fmla="*/ 4163982 h 4449429"/>
              <a:gd name="connsiteX34" fmla="*/ 16404499 w 18982931"/>
              <a:gd name="connsiteY34" fmla="*/ 4163982 h 4449429"/>
              <a:gd name="connsiteX35" fmla="*/ 16292444 w 18982931"/>
              <a:gd name="connsiteY35" fmla="*/ 4163982 h 4449429"/>
              <a:gd name="connsiteX36" fmla="*/ 16292444 w 18982931"/>
              <a:gd name="connsiteY36" fmla="*/ 4220816 h 4449429"/>
              <a:gd name="connsiteX37" fmla="*/ 16349278 w 18982931"/>
              <a:gd name="connsiteY37" fmla="*/ 4220816 h 4449429"/>
              <a:gd name="connsiteX38" fmla="*/ 16349278 w 18982931"/>
              <a:gd name="connsiteY38" fmla="*/ 4163982 h 4449429"/>
              <a:gd name="connsiteX39" fmla="*/ 16292444 w 18982931"/>
              <a:gd name="connsiteY39" fmla="*/ 4163982 h 4449429"/>
              <a:gd name="connsiteX40" fmla="*/ 16180390 w 18982931"/>
              <a:gd name="connsiteY40" fmla="*/ 4163982 h 4449429"/>
              <a:gd name="connsiteX41" fmla="*/ 16180390 w 18982931"/>
              <a:gd name="connsiteY41" fmla="*/ 4220816 h 4449429"/>
              <a:gd name="connsiteX42" fmla="*/ 16237224 w 18982931"/>
              <a:gd name="connsiteY42" fmla="*/ 4220816 h 4449429"/>
              <a:gd name="connsiteX43" fmla="*/ 16237224 w 18982931"/>
              <a:gd name="connsiteY43" fmla="*/ 4163982 h 4449429"/>
              <a:gd name="connsiteX44" fmla="*/ 16180390 w 18982931"/>
              <a:gd name="connsiteY44" fmla="*/ 4163982 h 4449429"/>
              <a:gd name="connsiteX45" fmla="*/ 2813944 w 18982931"/>
              <a:gd name="connsiteY45" fmla="*/ 4163981 h 4449429"/>
              <a:gd name="connsiteX46" fmla="*/ 2813944 w 18982931"/>
              <a:gd name="connsiteY46" fmla="*/ 4220814 h 4449429"/>
              <a:gd name="connsiteX47" fmla="*/ 2870780 w 18982931"/>
              <a:gd name="connsiteY47" fmla="*/ 4220814 h 4449429"/>
              <a:gd name="connsiteX48" fmla="*/ 2870780 w 18982931"/>
              <a:gd name="connsiteY48" fmla="*/ 4163981 h 4449429"/>
              <a:gd name="connsiteX49" fmla="*/ 2813944 w 18982931"/>
              <a:gd name="connsiteY49" fmla="*/ 4163981 h 4449429"/>
              <a:gd name="connsiteX50" fmla="*/ 2701890 w 18982931"/>
              <a:gd name="connsiteY50" fmla="*/ 4163981 h 4449429"/>
              <a:gd name="connsiteX51" fmla="*/ 2701890 w 18982931"/>
              <a:gd name="connsiteY51" fmla="*/ 4220814 h 4449429"/>
              <a:gd name="connsiteX52" fmla="*/ 2758723 w 18982931"/>
              <a:gd name="connsiteY52" fmla="*/ 4220814 h 4449429"/>
              <a:gd name="connsiteX53" fmla="*/ 2758723 w 18982931"/>
              <a:gd name="connsiteY53" fmla="*/ 4163981 h 4449429"/>
              <a:gd name="connsiteX54" fmla="*/ 2701890 w 18982931"/>
              <a:gd name="connsiteY54" fmla="*/ 4163981 h 4449429"/>
              <a:gd name="connsiteX55" fmla="*/ 2589843 w 18982931"/>
              <a:gd name="connsiteY55" fmla="*/ 4163981 h 4449429"/>
              <a:gd name="connsiteX56" fmla="*/ 2589843 w 18982931"/>
              <a:gd name="connsiteY56" fmla="*/ 4220814 h 4449429"/>
              <a:gd name="connsiteX57" fmla="*/ 2646669 w 18982931"/>
              <a:gd name="connsiteY57" fmla="*/ 4220814 h 4449429"/>
              <a:gd name="connsiteX58" fmla="*/ 2646669 w 18982931"/>
              <a:gd name="connsiteY58" fmla="*/ 4163981 h 4449429"/>
              <a:gd name="connsiteX59" fmla="*/ 2589843 w 18982931"/>
              <a:gd name="connsiteY59" fmla="*/ 4163981 h 4449429"/>
              <a:gd name="connsiteX60" fmla="*/ 9851983 w 18982931"/>
              <a:gd name="connsiteY60" fmla="*/ 4073253 h 4449429"/>
              <a:gd name="connsiteX61" fmla="*/ 9851983 w 18982931"/>
              <a:gd name="connsiteY61" fmla="*/ 4282100 h 4449429"/>
              <a:gd name="connsiteX62" fmla="*/ 9897683 w 18982931"/>
              <a:gd name="connsiteY62" fmla="*/ 4282100 h 4449429"/>
              <a:gd name="connsiteX63" fmla="*/ 9897683 w 18982931"/>
              <a:gd name="connsiteY63" fmla="*/ 4073253 h 4449429"/>
              <a:gd name="connsiteX64" fmla="*/ 9851983 w 18982931"/>
              <a:gd name="connsiteY64" fmla="*/ 4073253 h 4449429"/>
              <a:gd name="connsiteX65" fmla="*/ 9760354 w 18982931"/>
              <a:gd name="connsiteY65" fmla="*/ 4073253 h 4449429"/>
              <a:gd name="connsiteX66" fmla="*/ 9760354 w 18982931"/>
              <a:gd name="connsiteY66" fmla="*/ 4282100 h 4449429"/>
              <a:gd name="connsiteX67" fmla="*/ 9806054 w 18982931"/>
              <a:gd name="connsiteY67" fmla="*/ 4282100 h 4449429"/>
              <a:gd name="connsiteX68" fmla="*/ 9806054 w 18982931"/>
              <a:gd name="connsiteY68" fmla="*/ 4073253 h 4449429"/>
              <a:gd name="connsiteX69" fmla="*/ 9760354 w 18982931"/>
              <a:gd name="connsiteY69" fmla="*/ 4073253 h 4449429"/>
              <a:gd name="connsiteX70" fmla="*/ 9668723 w 18982931"/>
              <a:gd name="connsiteY70" fmla="*/ 4073253 h 4449429"/>
              <a:gd name="connsiteX71" fmla="*/ 9668723 w 18982931"/>
              <a:gd name="connsiteY71" fmla="*/ 4282100 h 4449429"/>
              <a:gd name="connsiteX72" fmla="*/ 9714423 w 18982931"/>
              <a:gd name="connsiteY72" fmla="*/ 4282100 h 4449429"/>
              <a:gd name="connsiteX73" fmla="*/ 9714423 w 18982931"/>
              <a:gd name="connsiteY73" fmla="*/ 4073253 h 4449429"/>
              <a:gd name="connsiteX74" fmla="*/ 9668723 w 18982931"/>
              <a:gd name="connsiteY74" fmla="*/ 4073253 h 4449429"/>
              <a:gd name="connsiteX75" fmla="*/ 9577094 w 18982931"/>
              <a:gd name="connsiteY75" fmla="*/ 4073253 h 4449429"/>
              <a:gd name="connsiteX76" fmla="*/ 9577094 w 18982931"/>
              <a:gd name="connsiteY76" fmla="*/ 4282100 h 4449429"/>
              <a:gd name="connsiteX77" fmla="*/ 9622794 w 18982931"/>
              <a:gd name="connsiteY77" fmla="*/ 4282100 h 4449429"/>
              <a:gd name="connsiteX78" fmla="*/ 9622794 w 18982931"/>
              <a:gd name="connsiteY78" fmla="*/ 4073253 h 4449429"/>
              <a:gd name="connsiteX79" fmla="*/ 9577094 w 18982931"/>
              <a:gd name="connsiteY79" fmla="*/ 4073253 h 4449429"/>
              <a:gd name="connsiteX80" fmla="*/ 9485470 w 18982931"/>
              <a:gd name="connsiteY80" fmla="*/ 4073253 h 4449429"/>
              <a:gd name="connsiteX81" fmla="*/ 9485470 w 18982931"/>
              <a:gd name="connsiteY81" fmla="*/ 4282100 h 4449429"/>
              <a:gd name="connsiteX82" fmla="*/ 9531165 w 18982931"/>
              <a:gd name="connsiteY82" fmla="*/ 4282100 h 4449429"/>
              <a:gd name="connsiteX83" fmla="*/ 9531165 w 18982931"/>
              <a:gd name="connsiteY83" fmla="*/ 4073253 h 4449429"/>
              <a:gd name="connsiteX84" fmla="*/ 9485470 w 18982931"/>
              <a:gd name="connsiteY84" fmla="*/ 4073253 h 4449429"/>
              <a:gd name="connsiteX85" fmla="*/ 9393836 w 18982931"/>
              <a:gd name="connsiteY85" fmla="*/ 4073253 h 4449429"/>
              <a:gd name="connsiteX86" fmla="*/ 9393836 w 18982931"/>
              <a:gd name="connsiteY86" fmla="*/ 4282100 h 4449429"/>
              <a:gd name="connsiteX87" fmla="*/ 9439536 w 18982931"/>
              <a:gd name="connsiteY87" fmla="*/ 4282100 h 4449429"/>
              <a:gd name="connsiteX88" fmla="*/ 9439536 w 18982931"/>
              <a:gd name="connsiteY88" fmla="*/ 4073253 h 4449429"/>
              <a:gd name="connsiteX89" fmla="*/ 9393836 w 18982931"/>
              <a:gd name="connsiteY89" fmla="*/ 4073253 h 4449429"/>
              <a:gd name="connsiteX90" fmla="*/ 9302203 w 18982931"/>
              <a:gd name="connsiteY90" fmla="*/ 4073253 h 4449429"/>
              <a:gd name="connsiteX91" fmla="*/ 9302203 w 18982931"/>
              <a:gd name="connsiteY91" fmla="*/ 4282100 h 4449429"/>
              <a:gd name="connsiteX92" fmla="*/ 9347904 w 18982931"/>
              <a:gd name="connsiteY92" fmla="*/ 4282100 h 4449429"/>
              <a:gd name="connsiteX93" fmla="*/ 9347904 w 18982931"/>
              <a:gd name="connsiteY93" fmla="*/ 4073253 h 4449429"/>
              <a:gd name="connsiteX94" fmla="*/ 9302203 w 18982931"/>
              <a:gd name="connsiteY94" fmla="*/ 4073253 h 4449429"/>
              <a:gd name="connsiteX95" fmla="*/ 16404499 w 18982931"/>
              <a:gd name="connsiteY95" fmla="*/ 4018694 h 4449429"/>
              <a:gd name="connsiteX96" fmla="*/ 16404499 w 18982931"/>
              <a:gd name="connsiteY96" fmla="*/ 4075528 h 4449429"/>
              <a:gd name="connsiteX97" fmla="*/ 16461332 w 18982931"/>
              <a:gd name="connsiteY97" fmla="*/ 4075528 h 4449429"/>
              <a:gd name="connsiteX98" fmla="*/ 16461332 w 18982931"/>
              <a:gd name="connsiteY98" fmla="*/ 4018694 h 4449429"/>
              <a:gd name="connsiteX99" fmla="*/ 16404499 w 18982931"/>
              <a:gd name="connsiteY99" fmla="*/ 4018694 h 4449429"/>
              <a:gd name="connsiteX100" fmla="*/ 16292444 w 18982931"/>
              <a:gd name="connsiteY100" fmla="*/ 4018694 h 4449429"/>
              <a:gd name="connsiteX101" fmla="*/ 16292444 w 18982931"/>
              <a:gd name="connsiteY101" fmla="*/ 4075528 h 4449429"/>
              <a:gd name="connsiteX102" fmla="*/ 16349278 w 18982931"/>
              <a:gd name="connsiteY102" fmla="*/ 4075528 h 4449429"/>
              <a:gd name="connsiteX103" fmla="*/ 16349278 w 18982931"/>
              <a:gd name="connsiteY103" fmla="*/ 4018694 h 4449429"/>
              <a:gd name="connsiteX104" fmla="*/ 16292444 w 18982931"/>
              <a:gd name="connsiteY104" fmla="*/ 4018694 h 4449429"/>
              <a:gd name="connsiteX105" fmla="*/ 16180390 w 18982931"/>
              <a:gd name="connsiteY105" fmla="*/ 4018694 h 4449429"/>
              <a:gd name="connsiteX106" fmla="*/ 16180390 w 18982931"/>
              <a:gd name="connsiteY106" fmla="*/ 4075528 h 4449429"/>
              <a:gd name="connsiteX107" fmla="*/ 16237224 w 18982931"/>
              <a:gd name="connsiteY107" fmla="*/ 4075528 h 4449429"/>
              <a:gd name="connsiteX108" fmla="*/ 16237224 w 18982931"/>
              <a:gd name="connsiteY108" fmla="*/ 4018694 h 4449429"/>
              <a:gd name="connsiteX109" fmla="*/ 16180390 w 18982931"/>
              <a:gd name="connsiteY109" fmla="*/ 4018694 h 4449429"/>
              <a:gd name="connsiteX110" fmla="*/ 2813944 w 18982931"/>
              <a:gd name="connsiteY110" fmla="*/ 4018692 h 4449429"/>
              <a:gd name="connsiteX111" fmla="*/ 2813944 w 18982931"/>
              <a:gd name="connsiteY111" fmla="*/ 4075526 h 4449429"/>
              <a:gd name="connsiteX112" fmla="*/ 2870780 w 18982931"/>
              <a:gd name="connsiteY112" fmla="*/ 4075526 h 4449429"/>
              <a:gd name="connsiteX113" fmla="*/ 2870780 w 18982931"/>
              <a:gd name="connsiteY113" fmla="*/ 4018692 h 4449429"/>
              <a:gd name="connsiteX114" fmla="*/ 2813944 w 18982931"/>
              <a:gd name="connsiteY114" fmla="*/ 4018692 h 4449429"/>
              <a:gd name="connsiteX115" fmla="*/ 2701890 w 18982931"/>
              <a:gd name="connsiteY115" fmla="*/ 4018692 h 4449429"/>
              <a:gd name="connsiteX116" fmla="*/ 2701890 w 18982931"/>
              <a:gd name="connsiteY116" fmla="*/ 4075526 h 4449429"/>
              <a:gd name="connsiteX117" fmla="*/ 2758723 w 18982931"/>
              <a:gd name="connsiteY117" fmla="*/ 4075526 h 4449429"/>
              <a:gd name="connsiteX118" fmla="*/ 2758723 w 18982931"/>
              <a:gd name="connsiteY118" fmla="*/ 4018692 h 4449429"/>
              <a:gd name="connsiteX119" fmla="*/ 2701890 w 18982931"/>
              <a:gd name="connsiteY119" fmla="*/ 4018692 h 4449429"/>
              <a:gd name="connsiteX120" fmla="*/ 2589843 w 18982931"/>
              <a:gd name="connsiteY120" fmla="*/ 4018692 h 4449429"/>
              <a:gd name="connsiteX121" fmla="*/ 2589843 w 18982931"/>
              <a:gd name="connsiteY121" fmla="*/ 4075526 h 4449429"/>
              <a:gd name="connsiteX122" fmla="*/ 2646669 w 18982931"/>
              <a:gd name="connsiteY122" fmla="*/ 4075526 h 4449429"/>
              <a:gd name="connsiteX123" fmla="*/ 2646669 w 18982931"/>
              <a:gd name="connsiteY123" fmla="*/ 4018692 h 4449429"/>
              <a:gd name="connsiteX124" fmla="*/ 2589843 w 18982931"/>
              <a:gd name="connsiteY124" fmla="*/ 4018692 h 4449429"/>
              <a:gd name="connsiteX125" fmla="*/ 16404499 w 18982931"/>
              <a:gd name="connsiteY125" fmla="*/ 3873406 h 4449429"/>
              <a:gd name="connsiteX126" fmla="*/ 16404499 w 18982931"/>
              <a:gd name="connsiteY126" fmla="*/ 3930240 h 4449429"/>
              <a:gd name="connsiteX127" fmla="*/ 16461332 w 18982931"/>
              <a:gd name="connsiteY127" fmla="*/ 3930240 h 4449429"/>
              <a:gd name="connsiteX128" fmla="*/ 16461332 w 18982931"/>
              <a:gd name="connsiteY128" fmla="*/ 3873406 h 4449429"/>
              <a:gd name="connsiteX129" fmla="*/ 16404499 w 18982931"/>
              <a:gd name="connsiteY129" fmla="*/ 3873406 h 4449429"/>
              <a:gd name="connsiteX130" fmla="*/ 16292444 w 18982931"/>
              <a:gd name="connsiteY130" fmla="*/ 3873406 h 4449429"/>
              <a:gd name="connsiteX131" fmla="*/ 16292444 w 18982931"/>
              <a:gd name="connsiteY131" fmla="*/ 3930240 h 4449429"/>
              <a:gd name="connsiteX132" fmla="*/ 16349278 w 18982931"/>
              <a:gd name="connsiteY132" fmla="*/ 3930240 h 4449429"/>
              <a:gd name="connsiteX133" fmla="*/ 16349278 w 18982931"/>
              <a:gd name="connsiteY133" fmla="*/ 3873406 h 4449429"/>
              <a:gd name="connsiteX134" fmla="*/ 16292444 w 18982931"/>
              <a:gd name="connsiteY134" fmla="*/ 3873406 h 4449429"/>
              <a:gd name="connsiteX135" fmla="*/ 16180390 w 18982931"/>
              <a:gd name="connsiteY135" fmla="*/ 3873406 h 4449429"/>
              <a:gd name="connsiteX136" fmla="*/ 16180390 w 18982931"/>
              <a:gd name="connsiteY136" fmla="*/ 3930240 h 4449429"/>
              <a:gd name="connsiteX137" fmla="*/ 16237224 w 18982931"/>
              <a:gd name="connsiteY137" fmla="*/ 3930240 h 4449429"/>
              <a:gd name="connsiteX138" fmla="*/ 16237224 w 18982931"/>
              <a:gd name="connsiteY138" fmla="*/ 3873406 h 4449429"/>
              <a:gd name="connsiteX139" fmla="*/ 16180390 w 18982931"/>
              <a:gd name="connsiteY139" fmla="*/ 3873406 h 4449429"/>
              <a:gd name="connsiteX140" fmla="*/ 2813944 w 18982931"/>
              <a:gd name="connsiteY140" fmla="*/ 3873404 h 4449429"/>
              <a:gd name="connsiteX141" fmla="*/ 2813944 w 18982931"/>
              <a:gd name="connsiteY141" fmla="*/ 3930238 h 4449429"/>
              <a:gd name="connsiteX142" fmla="*/ 2870780 w 18982931"/>
              <a:gd name="connsiteY142" fmla="*/ 3930238 h 4449429"/>
              <a:gd name="connsiteX143" fmla="*/ 2870780 w 18982931"/>
              <a:gd name="connsiteY143" fmla="*/ 3873404 h 4449429"/>
              <a:gd name="connsiteX144" fmla="*/ 2813944 w 18982931"/>
              <a:gd name="connsiteY144" fmla="*/ 3873404 h 4449429"/>
              <a:gd name="connsiteX145" fmla="*/ 2701890 w 18982931"/>
              <a:gd name="connsiteY145" fmla="*/ 3873404 h 4449429"/>
              <a:gd name="connsiteX146" fmla="*/ 2701890 w 18982931"/>
              <a:gd name="connsiteY146" fmla="*/ 3930238 h 4449429"/>
              <a:gd name="connsiteX147" fmla="*/ 2758723 w 18982931"/>
              <a:gd name="connsiteY147" fmla="*/ 3930238 h 4449429"/>
              <a:gd name="connsiteX148" fmla="*/ 2758723 w 18982931"/>
              <a:gd name="connsiteY148" fmla="*/ 3873404 h 4449429"/>
              <a:gd name="connsiteX149" fmla="*/ 2701890 w 18982931"/>
              <a:gd name="connsiteY149" fmla="*/ 3873404 h 4449429"/>
              <a:gd name="connsiteX150" fmla="*/ 2589843 w 18982931"/>
              <a:gd name="connsiteY150" fmla="*/ 3873404 h 4449429"/>
              <a:gd name="connsiteX151" fmla="*/ 2589843 w 18982931"/>
              <a:gd name="connsiteY151" fmla="*/ 3930238 h 4449429"/>
              <a:gd name="connsiteX152" fmla="*/ 2646669 w 18982931"/>
              <a:gd name="connsiteY152" fmla="*/ 3930238 h 4449429"/>
              <a:gd name="connsiteX153" fmla="*/ 2646669 w 18982931"/>
              <a:gd name="connsiteY153" fmla="*/ 3873404 h 4449429"/>
              <a:gd name="connsiteX154" fmla="*/ 2589843 w 18982931"/>
              <a:gd name="connsiteY154" fmla="*/ 3873404 h 4449429"/>
              <a:gd name="connsiteX155" fmla="*/ 17351339 w 18982931"/>
              <a:gd name="connsiteY155" fmla="*/ 3769299 h 4449429"/>
              <a:gd name="connsiteX156" fmla="*/ 17351339 w 18982931"/>
              <a:gd name="connsiteY156" fmla="*/ 3815000 h 4449429"/>
              <a:gd name="connsiteX157" fmla="*/ 17560187 w 18982931"/>
              <a:gd name="connsiteY157" fmla="*/ 3815000 h 4449429"/>
              <a:gd name="connsiteX158" fmla="*/ 17560187 w 18982931"/>
              <a:gd name="connsiteY158" fmla="*/ 3769299 h 4449429"/>
              <a:gd name="connsiteX159" fmla="*/ 17351339 w 18982931"/>
              <a:gd name="connsiteY159" fmla="*/ 3769299 h 4449429"/>
              <a:gd name="connsiteX160" fmla="*/ 16404499 w 18982931"/>
              <a:gd name="connsiteY160" fmla="*/ 3728118 h 4449429"/>
              <a:gd name="connsiteX161" fmla="*/ 16404499 w 18982931"/>
              <a:gd name="connsiteY161" fmla="*/ 3784951 h 4449429"/>
              <a:gd name="connsiteX162" fmla="*/ 16461332 w 18982931"/>
              <a:gd name="connsiteY162" fmla="*/ 3784951 h 4449429"/>
              <a:gd name="connsiteX163" fmla="*/ 16461332 w 18982931"/>
              <a:gd name="connsiteY163" fmla="*/ 3728118 h 4449429"/>
              <a:gd name="connsiteX164" fmla="*/ 16404499 w 18982931"/>
              <a:gd name="connsiteY164" fmla="*/ 3728118 h 4449429"/>
              <a:gd name="connsiteX165" fmla="*/ 16292444 w 18982931"/>
              <a:gd name="connsiteY165" fmla="*/ 3728118 h 4449429"/>
              <a:gd name="connsiteX166" fmla="*/ 16292444 w 18982931"/>
              <a:gd name="connsiteY166" fmla="*/ 3784951 h 4449429"/>
              <a:gd name="connsiteX167" fmla="*/ 16349278 w 18982931"/>
              <a:gd name="connsiteY167" fmla="*/ 3784951 h 4449429"/>
              <a:gd name="connsiteX168" fmla="*/ 16349278 w 18982931"/>
              <a:gd name="connsiteY168" fmla="*/ 3728118 h 4449429"/>
              <a:gd name="connsiteX169" fmla="*/ 16292444 w 18982931"/>
              <a:gd name="connsiteY169" fmla="*/ 3728118 h 4449429"/>
              <a:gd name="connsiteX170" fmla="*/ 16180390 w 18982931"/>
              <a:gd name="connsiteY170" fmla="*/ 3728118 h 4449429"/>
              <a:gd name="connsiteX171" fmla="*/ 16180390 w 18982931"/>
              <a:gd name="connsiteY171" fmla="*/ 3784951 h 4449429"/>
              <a:gd name="connsiteX172" fmla="*/ 16237224 w 18982931"/>
              <a:gd name="connsiteY172" fmla="*/ 3784951 h 4449429"/>
              <a:gd name="connsiteX173" fmla="*/ 16237224 w 18982931"/>
              <a:gd name="connsiteY173" fmla="*/ 3728118 h 4449429"/>
              <a:gd name="connsiteX174" fmla="*/ 16180390 w 18982931"/>
              <a:gd name="connsiteY174" fmla="*/ 3728118 h 4449429"/>
              <a:gd name="connsiteX175" fmla="*/ 2813944 w 18982931"/>
              <a:gd name="connsiteY175" fmla="*/ 3728116 h 4449429"/>
              <a:gd name="connsiteX176" fmla="*/ 2813944 w 18982931"/>
              <a:gd name="connsiteY176" fmla="*/ 3784950 h 4449429"/>
              <a:gd name="connsiteX177" fmla="*/ 2870780 w 18982931"/>
              <a:gd name="connsiteY177" fmla="*/ 3784950 h 4449429"/>
              <a:gd name="connsiteX178" fmla="*/ 2870780 w 18982931"/>
              <a:gd name="connsiteY178" fmla="*/ 3728116 h 4449429"/>
              <a:gd name="connsiteX179" fmla="*/ 2813944 w 18982931"/>
              <a:gd name="connsiteY179" fmla="*/ 3728116 h 4449429"/>
              <a:gd name="connsiteX180" fmla="*/ 2701891 w 18982931"/>
              <a:gd name="connsiteY180" fmla="*/ 3728116 h 4449429"/>
              <a:gd name="connsiteX181" fmla="*/ 2701891 w 18982931"/>
              <a:gd name="connsiteY181" fmla="*/ 3784950 h 4449429"/>
              <a:gd name="connsiteX182" fmla="*/ 2758730 w 18982931"/>
              <a:gd name="connsiteY182" fmla="*/ 3784950 h 4449429"/>
              <a:gd name="connsiteX183" fmla="*/ 2758730 w 18982931"/>
              <a:gd name="connsiteY183" fmla="*/ 3728116 h 4449429"/>
              <a:gd name="connsiteX184" fmla="*/ 2701891 w 18982931"/>
              <a:gd name="connsiteY184" fmla="*/ 3728116 h 4449429"/>
              <a:gd name="connsiteX185" fmla="*/ 2589845 w 18982931"/>
              <a:gd name="connsiteY185" fmla="*/ 3728116 h 4449429"/>
              <a:gd name="connsiteX186" fmla="*/ 2589845 w 18982931"/>
              <a:gd name="connsiteY186" fmla="*/ 3784950 h 4449429"/>
              <a:gd name="connsiteX187" fmla="*/ 2646671 w 18982931"/>
              <a:gd name="connsiteY187" fmla="*/ 3784950 h 4449429"/>
              <a:gd name="connsiteX188" fmla="*/ 2646671 w 18982931"/>
              <a:gd name="connsiteY188" fmla="*/ 3728116 h 4449429"/>
              <a:gd name="connsiteX189" fmla="*/ 2589845 w 18982931"/>
              <a:gd name="connsiteY189" fmla="*/ 3728116 h 4449429"/>
              <a:gd name="connsiteX190" fmla="*/ 17351339 w 18982931"/>
              <a:gd name="connsiteY190" fmla="*/ 3677667 h 4449429"/>
              <a:gd name="connsiteX191" fmla="*/ 17351339 w 18982931"/>
              <a:gd name="connsiteY191" fmla="*/ 3723368 h 4449429"/>
              <a:gd name="connsiteX192" fmla="*/ 17560187 w 18982931"/>
              <a:gd name="connsiteY192" fmla="*/ 3723368 h 4449429"/>
              <a:gd name="connsiteX193" fmla="*/ 17560187 w 18982931"/>
              <a:gd name="connsiteY193" fmla="*/ 3677667 h 4449429"/>
              <a:gd name="connsiteX194" fmla="*/ 17351339 w 18982931"/>
              <a:gd name="connsiteY194" fmla="*/ 3677667 h 4449429"/>
              <a:gd name="connsiteX195" fmla="*/ 12612246 w 18982931"/>
              <a:gd name="connsiteY195" fmla="*/ 3645952 h 4449429"/>
              <a:gd name="connsiteX196" fmla="*/ 12612246 w 18982931"/>
              <a:gd name="connsiteY196" fmla="*/ 3702785 h 4449429"/>
              <a:gd name="connsiteX197" fmla="*/ 12669079 w 18982931"/>
              <a:gd name="connsiteY197" fmla="*/ 3702785 h 4449429"/>
              <a:gd name="connsiteX198" fmla="*/ 12669079 w 18982931"/>
              <a:gd name="connsiteY198" fmla="*/ 3645952 h 4449429"/>
              <a:gd name="connsiteX199" fmla="*/ 12612246 w 18982931"/>
              <a:gd name="connsiteY199" fmla="*/ 3645952 h 4449429"/>
              <a:gd name="connsiteX200" fmla="*/ 12500191 w 18982931"/>
              <a:gd name="connsiteY200" fmla="*/ 3645952 h 4449429"/>
              <a:gd name="connsiteX201" fmla="*/ 12500191 w 18982931"/>
              <a:gd name="connsiteY201" fmla="*/ 3702785 h 4449429"/>
              <a:gd name="connsiteX202" fmla="*/ 12557025 w 18982931"/>
              <a:gd name="connsiteY202" fmla="*/ 3702785 h 4449429"/>
              <a:gd name="connsiteX203" fmla="*/ 12557025 w 18982931"/>
              <a:gd name="connsiteY203" fmla="*/ 3645952 h 4449429"/>
              <a:gd name="connsiteX204" fmla="*/ 12500191 w 18982931"/>
              <a:gd name="connsiteY204" fmla="*/ 3645952 h 4449429"/>
              <a:gd name="connsiteX205" fmla="*/ 12388137 w 18982931"/>
              <a:gd name="connsiteY205" fmla="*/ 3645952 h 4449429"/>
              <a:gd name="connsiteX206" fmla="*/ 12388137 w 18982931"/>
              <a:gd name="connsiteY206" fmla="*/ 3702785 h 4449429"/>
              <a:gd name="connsiteX207" fmla="*/ 12444971 w 18982931"/>
              <a:gd name="connsiteY207" fmla="*/ 3702785 h 4449429"/>
              <a:gd name="connsiteX208" fmla="*/ 12444971 w 18982931"/>
              <a:gd name="connsiteY208" fmla="*/ 3645952 h 4449429"/>
              <a:gd name="connsiteX209" fmla="*/ 12388137 w 18982931"/>
              <a:gd name="connsiteY209" fmla="*/ 3645952 h 4449429"/>
              <a:gd name="connsiteX210" fmla="*/ 17351339 w 18982931"/>
              <a:gd name="connsiteY210" fmla="*/ 3586038 h 4449429"/>
              <a:gd name="connsiteX211" fmla="*/ 17351339 w 18982931"/>
              <a:gd name="connsiteY211" fmla="*/ 3631739 h 4449429"/>
              <a:gd name="connsiteX212" fmla="*/ 17560187 w 18982931"/>
              <a:gd name="connsiteY212" fmla="*/ 3631739 h 4449429"/>
              <a:gd name="connsiteX213" fmla="*/ 17560187 w 18982931"/>
              <a:gd name="connsiteY213" fmla="*/ 3586038 h 4449429"/>
              <a:gd name="connsiteX214" fmla="*/ 17351339 w 18982931"/>
              <a:gd name="connsiteY214" fmla="*/ 3586038 h 4449429"/>
              <a:gd name="connsiteX215" fmla="*/ 16404499 w 18982931"/>
              <a:gd name="connsiteY215" fmla="*/ 3582830 h 4449429"/>
              <a:gd name="connsiteX216" fmla="*/ 16404499 w 18982931"/>
              <a:gd name="connsiteY216" fmla="*/ 3639663 h 4449429"/>
              <a:gd name="connsiteX217" fmla="*/ 16461332 w 18982931"/>
              <a:gd name="connsiteY217" fmla="*/ 3639663 h 4449429"/>
              <a:gd name="connsiteX218" fmla="*/ 16461332 w 18982931"/>
              <a:gd name="connsiteY218" fmla="*/ 3582830 h 4449429"/>
              <a:gd name="connsiteX219" fmla="*/ 16404499 w 18982931"/>
              <a:gd name="connsiteY219" fmla="*/ 3582830 h 4449429"/>
              <a:gd name="connsiteX220" fmla="*/ 16292444 w 18982931"/>
              <a:gd name="connsiteY220" fmla="*/ 3582830 h 4449429"/>
              <a:gd name="connsiteX221" fmla="*/ 16292444 w 18982931"/>
              <a:gd name="connsiteY221" fmla="*/ 3639663 h 4449429"/>
              <a:gd name="connsiteX222" fmla="*/ 16349278 w 18982931"/>
              <a:gd name="connsiteY222" fmla="*/ 3639663 h 4449429"/>
              <a:gd name="connsiteX223" fmla="*/ 16349278 w 18982931"/>
              <a:gd name="connsiteY223" fmla="*/ 3582830 h 4449429"/>
              <a:gd name="connsiteX224" fmla="*/ 16292444 w 18982931"/>
              <a:gd name="connsiteY224" fmla="*/ 3582830 h 4449429"/>
              <a:gd name="connsiteX225" fmla="*/ 16180390 w 18982931"/>
              <a:gd name="connsiteY225" fmla="*/ 3582830 h 4449429"/>
              <a:gd name="connsiteX226" fmla="*/ 16180390 w 18982931"/>
              <a:gd name="connsiteY226" fmla="*/ 3639663 h 4449429"/>
              <a:gd name="connsiteX227" fmla="*/ 16237224 w 18982931"/>
              <a:gd name="connsiteY227" fmla="*/ 3639663 h 4449429"/>
              <a:gd name="connsiteX228" fmla="*/ 16237224 w 18982931"/>
              <a:gd name="connsiteY228" fmla="*/ 3582830 h 4449429"/>
              <a:gd name="connsiteX229" fmla="*/ 16180390 w 18982931"/>
              <a:gd name="connsiteY229" fmla="*/ 3582830 h 4449429"/>
              <a:gd name="connsiteX230" fmla="*/ 2813944 w 18982931"/>
              <a:gd name="connsiteY230" fmla="*/ 3582828 h 4449429"/>
              <a:gd name="connsiteX231" fmla="*/ 2813944 w 18982931"/>
              <a:gd name="connsiteY231" fmla="*/ 3639662 h 4449429"/>
              <a:gd name="connsiteX232" fmla="*/ 2870780 w 18982931"/>
              <a:gd name="connsiteY232" fmla="*/ 3639662 h 4449429"/>
              <a:gd name="connsiteX233" fmla="*/ 2870780 w 18982931"/>
              <a:gd name="connsiteY233" fmla="*/ 3582828 h 4449429"/>
              <a:gd name="connsiteX234" fmla="*/ 2813944 w 18982931"/>
              <a:gd name="connsiteY234" fmla="*/ 3582828 h 4449429"/>
              <a:gd name="connsiteX235" fmla="*/ 2701891 w 18982931"/>
              <a:gd name="connsiteY235" fmla="*/ 3582828 h 4449429"/>
              <a:gd name="connsiteX236" fmla="*/ 2701891 w 18982931"/>
              <a:gd name="connsiteY236" fmla="*/ 3639662 h 4449429"/>
              <a:gd name="connsiteX237" fmla="*/ 2758730 w 18982931"/>
              <a:gd name="connsiteY237" fmla="*/ 3639662 h 4449429"/>
              <a:gd name="connsiteX238" fmla="*/ 2758730 w 18982931"/>
              <a:gd name="connsiteY238" fmla="*/ 3582828 h 4449429"/>
              <a:gd name="connsiteX239" fmla="*/ 2701891 w 18982931"/>
              <a:gd name="connsiteY239" fmla="*/ 3582828 h 4449429"/>
              <a:gd name="connsiteX240" fmla="*/ 2589845 w 18982931"/>
              <a:gd name="connsiteY240" fmla="*/ 3582828 h 4449429"/>
              <a:gd name="connsiteX241" fmla="*/ 2589845 w 18982931"/>
              <a:gd name="connsiteY241" fmla="*/ 3639662 h 4449429"/>
              <a:gd name="connsiteX242" fmla="*/ 2646671 w 18982931"/>
              <a:gd name="connsiteY242" fmla="*/ 3639662 h 4449429"/>
              <a:gd name="connsiteX243" fmla="*/ 2646671 w 18982931"/>
              <a:gd name="connsiteY243" fmla="*/ 3582828 h 4449429"/>
              <a:gd name="connsiteX244" fmla="*/ 2589845 w 18982931"/>
              <a:gd name="connsiteY244" fmla="*/ 3582828 h 4449429"/>
              <a:gd name="connsiteX245" fmla="*/ 12612246 w 18982931"/>
              <a:gd name="connsiteY245" fmla="*/ 3500664 h 4449429"/>
              <a:gd name="connsiteX246" fmla="*/ 12612246 w 18982931"/>
              <a:gd name="connsiteY246" fmla="*/ 3557497 h 4449429"/>
              <a:gd name="connsiteX247" fmla="*/ 12669079 w 18982931"/>
              <a:gd name="connsiteY247" fmla="*/ 3557497 h 4449429"/>
              <a:gd name="connsiteX248" fmla="*/ 12669079 w 18982931"/>
              <a:gd name="connsiteY248" fmla="*/ 3500664 h 4449429"/>
              <a:gd name="connsiteX249" fmla="*/ 12612246 w 18982931"/>
              <a:gd name="connsiteY249" fmla="*/ 3500664 h 4449429"/>
              <a:gd name="connsiteX250" fmla="*/ 12500191 w 18982931"/>
              <a:gd name="connsiteY250" fmla="*/ 3500664 h 4449429"/>
              <a:gd name="connsiteX251" fmla="*/ 12500191 w 18982931"/>
              <a:gd name="connsiteY251" fmla="*/ 3557497 h 4449429"/>
              <a:gd name="connsiteX252" fmla="*/ 12557025 w 18982931"/>
              <a:gd name="connsiteY252" fmla="*/ 3557497 h 4449429"/>
              <a:gd name="connsiteX253" fmla="*/ 12557025 w 18982931"/>
              <a:gd name="connsiteY253" fmla="*/ 3500664 h 4449429"/>
              <a:gd name="connsiteX254" fmla="*/ 12500191 w 18982931"/>
              <a:gd name="connsiteY254" fmla="*/ 3500664 h 4449429"/>
              <a:gd name="connsiteX255" fmla="*/ 12388137 w 18982931"/>
              <a:gd name="connsiteY255" fmla="*/ 3500664 h 4449429"/>
              <a:gd name="connsiteX256" fmla="*/ 12388137 w 18982931"/>
              <a:gd name="connsiteY256" fmla="*/ 3557497 h 4449429"/>
              <a:gd name="connsiteX257" fmla="*/ 12444971 w 18982931"/>
              <a:gd name="connsiteY257" fmla="*/ 3557497 h 4449429"/>
              <a:gd name="connsiteX258" fmla="*/ 12444971 w 18982931"/>
              <a:gd name="connsiteY258" fmla="*/ 3500664 h 4449429"/>
              <a:gd name="connsiteX259" fmla="*/ 12388137 w 18982931"/>
              <a:gd name="connsiteY259" fmla="*/ 3500664 h 4449429"/>
              <a:gd name="connsiteX260" fmla="*/ 17351339 w 18982931"/>
              <a:gd name="connsiteY260" fmla="*/ 3492933 h 4449429"/>
              <a:gd name="connsiteX261" fmla="*/ 17351339 w 18982931"/>
              <a:gd name="connsiteY261" fmla="*/ 3538633 h 4449429"/>
              <a:gd name="connsiteX262" fmla="*/ 17560187 w 18982931"/>
              <a:gd name="connsiteY262" fmla="*/ 3538633 h 4449429"/>
              <a:gd name="connsiteX263" fmla="*/ 17560187 w 18982931"/>
              <a:gd name="connsiteY263" fmla="*/ 3492933 h 4449429"/>
              <a:gd name="connsiteX264" fmla="*/ 17351339 w 18982931"/>
              <a:gd name="connsiteY264" fmla="*/ 3492933 h 4449429"/>
              <a:gd name="connsiteX265" fmla="*/ 17351339 w 18982931"/>
              <a:gd name="connsiteY265" fmla="*/ 3401301 h 4449429"/>
              <a:gd name="connsiteX266" fmla="*/ 17351339 w 18982931"/>
              <a:gd name="connsiteY266" fmla="*/ 3447001 h 4449429"/>
              <a:gd name="connsiteX267" fmla="*/ 17560187 w 18982931"/>
              <a:gd name="connsiteY267" fmla="*/ 3447001 h 4449429"/>
              <a:gd name="connsiteX268" fmla="*/ 17560187 w 18982931"/>
              <a:gd name="connsiteY268" fmla="*/ 3401301 h 4449429"/>
              <a:gd name="connsiteX269" fmla="*/ 17351339 w 18982931"/>
              <a:gd name="connsiteY269" fmla="*/ 3401301 h 4449429"/>
              <a:gd name="connsiteX270" fmla="*/ 1596781 w 18982931"/>
              <a:gd name="connsiteY270" fmla="*/ 3357078 h 4449429"/>
              <a:gd name="connsiteX271" fmla="*/ 1596781 w 18982931"/>
              <a:gd name="connsiteY271" fmla="*/ 3402779 h 4449429"/>
              <a:gd name="connsiteX272" fmla="*/ 1805629 w 18982931"/>
              <a:gd name="connsiteY272" fmla="*/ 3402779 h 4449429"/>
              <a:gd name="connsiteX273" fmla="*/ 1805629 w 18982931"/>
              <a:gd name="connsiteY273" fmla="*/ 3357078 h 4449429"/>
              <a:gd name="connsiteX274" fmla="*/ 1596781 w 18982931"/>
              <a:gd name="connsiteY274" fmla="*/ 3357078 h 4449429"/>
              <a:gd name="connsiteX275" fmla="*/ 12612246 w 18982931"/>
              <a:gd name="connsiteY275" fmla="*/ 3355375 h 4449429"/>
              <a:gd name="connsiteX276" fmla="*/ 12612246 w 18982931"/>
              <a:gd name="connsiteY276" fmla="*/ 3412209 h 4449429"/>
              <a:gd name="connsiteX277" fmla="*/ 12669079 w 18982931"/>
              <a:gd name="connsiteY277" fmla="*/ 3412209 h 4449429"/>
              <a:gd name="connsiteX278" fmla="*/ 12669079 w 18982931"/>
              <a:gd name="connsiteY278" fmla="*/ 3355375 h 4449429"/>
              <a:gd name="connsiteX279" fmla="*/ 12612246 w 18982931"/>
              <a:gd name="connsiteY279" fmla="*/ 3355375 h 4449429"/>
              <a:gd name="connsiteX280" fmla="*/ 12500191 w 18982931"/>
              <a:gd name="connsiteY280" fmla="*/ 3355375 h 4449429"/>
              <a:gd name="connsiteX281" fmla="*/ 12500191 w 18982931"/>
              <a:gd name="connsiteY281" fmla="*/ 3412209 h 4449429"/>
              <a:gd name="connsiteX282" fmla="*/ 12557025 w 18982931"/>
              <a:gd name="connsiteY282" fmla="*/ 3412209 h 4449429"/>
              <a:gd name="connsiteX283" fmla="*/ 12557025 w 18982931"/>
              <a:gd name="connsiteY283" fmla="*/ 3355375 h 4449429"/>
              <a:gd name="connsiteX284" fmla="*/ 12500191 w 18982931"/>
              <a:gd name="connsiteY284" fmla="*/ 3355375 h 4449429"/>
              <a:gd name="connsiteX285" fmla="*/ 12388137 w 18982931"/>
              <a:gd name="connsiteY285" fmla="*/ 3355375 h 4449429"/>
              <a:gd name="connsiteX286" fmla="*/ 12388137 w 18982931"/>
              <a:gd name="connsiteY286" fmla="*/ 3412209 h 4449429"/>
              <a:gd name="connsiteX287" fmla="*/ 12444971 w 18982931"/>
              <a:gd name="connsiteY287" fmla="*/ 3412209 h 4449429"/>
              <a:gd name="connsiteX288" fmla="*/ 12444971 w 18982931"/>
              <a:gd name="connsiteY288" fmla="*/ 3355375 h 4449429"/>
              <a:gd name="connsiteX289" fmla="*/ 12388137 w 18982931"/>
              <a:gd name="connsiteY289" fmla="*/ 3355375 h 4449429"/>
              <a:gd name="connsiteX290" fmla="*/ 17351339 w 18982931"/>
              <a:gd name="connsiteY290" fmla="*/ 3309670 h 4449429"/>
              <a:gd name="connsiteX291" fmla="*/ 17351339 w 18982931"/>
              <a:gd name="connsiteY291" fmla="*/ 3355371 h 4449429"/>
              <a:gd name="connsiteX292" fmla="*/ 17560187 w 18982931"/>
              <a:gd name="connsiteY292" fmla="*/ 3355371 h 4449429"/>
              <a:gd name="connsiteX293" fmla="*/ 17560187 w 18982931"/>
              <a:gd name="connsiteY293" fmla="*/ 3309670 h 4449429"/>
              <a:gd name="connsiteX294" fmla="*/ 17351339 w 18982931"/>
              <a:gd name="connsiteY294" fmla="*/ 3309670 h 4449429"/>
              <a:gd name="connsiteX295" fmla="*/ 1596781 w 18982931"/>
              <a:gd name="connsiteY295" fmla="*/ 3265446 h 4449429"/>
              <a:gd name="connsiteX296" fmla="*/ 1596781 w 18982931"/>
              <a:gd name="connsiteY296" fmla="*/ 3311147 h 4449429"/>
              <a:gd name="connsiteX297" fmla="*/ 1805629 w 18982931"/>
              <a:gd name="connsiteY297" fmla="*/ 3311147 h 4449429"/>
              <a:gd name="connsiteX298" fmla="*/ 1805629 w 18982931"/>
              <a:gd name="connsiteY298" fmla="*/ 3265446 h 4449429"/>
              <a:gd name="connsiteX299" fmla="*/ 1596781 w 18982931"/>
              <a:gd name="connsiteY299" fmla="*/ 3265446 h 4449429"/>
              <a:gd name="connsiteX300" fmla="*/ 17351339 w 18982931"/>
              <a:gd name="connsiteY300" fmla="*/ 3218041 h 4449429"/>
              <a:gd name="connsiteX301" fmla="*/ 17351339 w 18982931"/>
              <a:gd name="connsiteY301" fmla="*/ 3263742 h 4449429"/>
              <a:gd name="connsiteX302" fmla="*/ 17560187 w 18982931"/>
              <a:gd name="connsiteY302" fmla="*/ 3263742 h 4449429"/>
              <a:gd name="connsiteX303" fmla="*/ 17560187 w 18982931"/>
              <a:gd name="connsiteY303" fmla="*/ 3218041 h 4449429"/>
              <a:gd name="connsiteX304" fmla="*/ 17351339 w 18982931"/>
              <a:gd name="connsiteY304" fmla="*/ 3218041 h 4449429"/>
              <a:gd name="connsiteX305" fmla="*/ 12612246 w 18982931"/>
              <a:gd name="connsiteY305" fmla="*/ 3210087 h 4449429"/>
              <a:gd name="connsiteX306" fmla="*/ 12612246 w 18982931"/>
              <a:gd name="connsiteY306" fmla="*/ 3266921 h 4449429"/>
              <a:gd name="connsiteX307" fmla="*/ 12669079 w 18982931"/>
              <a:gd name="connsiteY307" fmla="*/ 3266921 h 4449429"/>
              <a:gd name="connsiteX308" fmla="*/ 12669079 w 18982931"/>
              <a:gd name="connsiteY308" fmla="*/ 3210087 h 4449429"/>
              <a:gd name="connsiteX309" fmla="*/ 12612246 w 18982931"/>
              <a:gd name="connsiteY309" fmla="*/ 3210087 h 4449429"/>
              <a:gd name="connsiteX310" fmla="*/ 12500191 w 18982931"/>
              <a:gd name="connsiteY310" fmla="*/ 3210087 h 4449429"/>
              <a:gd name="connsiteX311" fmla="*/ 12500191 w 18982931"/>
              <a:gd name="connsiteY311" fmla="*/ 3266921 h 4449429"/>
              <a:gd name="connsiteX312" fmla="*/ 12557025 w 18982931"/>
              <a:gd name="connsiteY312" fmla="*/ 3266921 h 4449429"/>
              <a:gd name="connsiteX313" fmla="*/ 12557025 w 18982931"/>
              <a:gd name="connsiteY313" fmla="*/ 3210087 h 4449429"/>
              <a:gd name="connsiteX314" fmla="*/ 12500191 w 18982931"/>
              <a:gd name="connsiteY314" fmla="*/ 3210087 h 4449429"/>
              <a:gd name="connsiteX315" fmla="*/ 12388137 w 18982931"/>
              <a:gd name="connsiteY315" fmla="*/ 3210087 h 4449429"/>
              <a:gd name="connsiteX316" fmla="*/ 12388137 w 18982931"/>
              <a:gd name="connsiteY316" fmla="*/ 3266921 h 4449429"/>
              <a:gd name="connsiteX317" fmla="*/ 12444971 w 18982931"/>
              <a:gd name="connsiteY317" fmla="*/ 3266921 h 4449429"/>
              <a:gd name="connsiteX318" fmla="*/ 12444971 w 18982931"/>
              <a:gd name="connsiteY318" fmla="*/ 3210087 h 4449429"/>
              <a:gd name="connsiteX319" fmla="*/ 12388137 w 18982931"/>
              <a:gd name="connsiteY319" fmla="*/ 3210087 h 4449429"/>
              <a:gd name="connsiteX320" fmla="*/ 1596781 w 18982931"/>
              <a:gd name="connsiteY320" fmla="*/ 3173817 h 4449429"/>
              <a:gd name="connsiteX321" fmla="*/ 1596781 w 18982931"/>
              <a:gd name="connsiteY321" fmla="*/ 3219518 h 4449429"/>
              <a:gd name="connsiteX322" fmla="*/ 1805629 w 18982931"/>
              <a:gd name="connsiteY322" fmla="*/ 3219518 h 4449429"/>
              <a:gd name="connsiteX323" fmla="*/ 1805629 w 18982931"/>
              <a:gd name="connsiteY323" fmla="*/ 3173817 h 4449429"/>
              <a:gd name="connsiteX324" fmla="*/ 1596781 w 18982931"/>
              <a:gd name="connsiteY324" fmla="*/ 3173817 h 4449429"/>
              <a:gd name="connsiteX325" fmla="*/ 17351339 w 18982931"/>
              <a:gd name="connsiteY325" fmla="*/ 3126412 h 4449429"/>
              <a:gd name="connsiteX326" fmla="*/ 17351339 w 18982931"/>
              <a:gd name="connsiteY326" fmla="*/ 3172113 h 4449429"/>
              <a:gd name="connsiteX327" fmla="*/ 17560187 w 18982931"/>
              <a:gd name="connsiteY327" fmla="*/ 3172113 h 4449429"/>
              <a:gd name="connsiteX328" fmla="*/ 17560187 w 18982931"/>
              <a:gd name="connsiteY328" fmla="*/ 3126412 h 4449429"/>
              <a:gd name="connsiteX329" fmla="*/ 17351339 w 18982931"/>
              <a:gd name="connsiteY329" fmla="*/ 3126412 h 4449429"/>
              <a:gd name="connsiteX330" fmla="*/ 1596781 w 18982931"/>
              <a:gd name="connsiteY330" fmla="*/ 3080712 h 4449429"/>
              <a:gd name="connsiteX331" fmla="*/ 1596781 w 18982931"/>
              <a:gd name="connsiteY331" fmla="*/ 3126412 h 4449429"/>
              <a:gd name="connsiteX332" fmla="*/ 1805629 w 18982931"/>
              <a:gd name="connsiteY332" fmla="*/ 3126412 h 4449429"/>
              <a:gd name="connsiteX333" fmla="*/ 1805629 w 18982931"/>
              <a:gd name="connsiteY333" fmla="*/ 3080712 h 4449429"/>
              <a:gd name="connsiteX334" fmla="*/ 1596781 w 18982931"/>
              <a:gd name="connsiteY334" fmla="*/ 3080712 h 4449429"/>
              <a:gd name="connsiteX335" fmla="*/ 12612246 w 18982931"/>
              <a:gd name="connsiteY335" fmla="*/ 3064799 h 4449429"/>
              <a:gd name="connsiteX336" fmla="*/ 12612246 w 18982931"/>
              <a:gd name="connsiteY336" fmla="*/ 3121633 h 4449429"/>
              <a:gd name="connsiteX337" fmla="*/ 12669079 w 18982931"/>
              <a:gd name="connsiteY337" fmla="*/ 3121633 h 4449429"/>
              <a:gd name="connsiteX338" fmla="*/ 12669079 w 18982931"/>
              <a:gd name="connsiteY338" fmla="*/ 3064799 h 4449429"/>
              <a:gd name="connsiteX339" fmla="*/ 12612246 w 18982931"/>
              <a:gd name="connsiteY339" fmla="*/ 3064799 h 4449429"/>
              <a:gd name="connsiteX340" fmla="*/ 12500191 w 18982931"/>
              <a:gd name="connsiteY340" fmla="*/ 3064799 h 4449429"/>
              <a:gd name="connsiteX341" fmla="*/ 12500191 w 18982931"/>
              <a:gd name="connsiteY341" fmla="*/ 3121633 h 4449429"/>
              <a:gd name="connsiteX342" fmla="*/ 12557025 w 18982931"/>
              <a:gd name="connsiteY342" fmla="*/ 3121633 h 4449429"/>
              <a:gd name="connsiteX343" fmla="*/ 12557025 w 18982931"/>
              <a:gd name="connsiteY343" fmla="*/ 3064799 h 4449429"/>
              <a:gd name="connsiteX344" fmla="*/ 12500191 w 18982931"/>
              <a:gd name="connsiteY344" fmla="*/ 3064799 h 4449429"/>
              <a:gd name="connsiteX345" fmla="*/ 12388137 w 18982931"/>
              <a:gd name="connsiteY345" fmla="*/ 3064799 h 4449429"/>
              <a:gd name="connsiteX346" fmla="*/ 12388137 w 18982931"/>
              <a:gd name="connsiteY346" fmla="*/ 3121633 h 4449429"/>
              <a:gd name="connsiteX347" fmla="*/ 12444971 w 18982931"/>
              <a:gd name="connsiteY347" fmla="*/ 3121633 h 4449429"/>
              <a:gd name="connsiteX348" fmla="*/ 12444971 w 18982931"/>
              <a:gd name="connsiteY348" fmla="*/ 3064799 h 4449429"/>
              <a:gd name="connsiteX349" fmla="*/ 12388137 w 18982931"/>
              <a:gd name="connsiteY349" fmla="*/ 3064799 h 4449429"/>
              <a:gd name="connsiteX350" fmla="*/ 17351339 w 18982931"/>
              <a:gd name="connsiteY350" fmla="*/ 3034782 h 4449429"/>
              <a:gd name="connsiteX351" fmla="*/ 17351339 w 18982931"/>
              <a:gd name="connsiteY351" fmla="*/ 3080482 h 4449429"/>
              <a:gd name="connsiteX352" fmla="*/ 17560187 w 18982931"/>
              <a:gd name="connsiteY352" fmla="*/ 3080482 h 4449429"/>
              <a:gd name="connsiteX353" fmla="*/ 17560187 w 18982931"/>
              <a:gd name="connsiteY353" fmla="*/ 3034782 h 4449429"/>
              <a:gd name="connsiteX354" fmla="*/ 17351339 w 18982931"/>
              <a:gd name="connsiteY354" fmla="*/ 3034782 h 4449429"/>
              <a:gd name="connsiteX355" fmla="*/ 1596781 w 18982931"/>
              <a:gd name="connsiteY355" fmla="*/ 2989080 h 4449429"/>
              <a:gd name="connsiteX356" fmla="*/ 1596781 w 18982931"/>
              <a:gd name="connsiteY356" fmla="*/ 3034780 h 4449429"/>
              <a:gd name="connsiteX357" fmla="*/ 1805629 w 18982931"/>
              <a:gd name="connsiteY357" fmla="*/ 3034780 h 4449429"/>
              <a:gd name="connsiteX358" fmla="*/ 1805629 w 18982931"/>
              <a:gd name="connsiteY358" fmla="*/ 2989080 h 4449429"/>
              <a:gd name="connsiteX359" fmla="*/ 1596781 w 18982931"/>
              <a:gd name="connsiteY359" fmla="*/ 2989080 h 4449429"/>
              <a:gd name="connsiteX360" fmla="*/ 17351339 w 18982931"/>
              <a:gd name="connsiteY360" fmla="*/ 2943153 h 4449429"/>
              <a:gd name="connsiteX361" fmla="*/ 17351339 w 18982931"/>
              <a:gd name="connsiteY361" fmla="*/ 2988853 h 4449429"/>
              <a:gd name="connsiteX362" fmla="*/ 17560187 w 18982931"/>
              <a:gd name="connsiteY362" fmla="*/ 2988853 h 4449429"/>
              <a:gd name="connsiteX363" fmla="*/ 17560187 w 18982931"/>
              <a:gd name="connsiteY363" fmla="*/ 2943153 h 4449429"/>
              <a:gd name="connsiteX364" fmla="*/ 17351339 w 18982931"/>
              <a:gd name="connsiteY364" fmla="*/ 2943153 h 4449429"/>
              <a:gd name="connsiteX365" fmla="*/ 12612246 w 18982931"/>
              <a:gd name="connsiteY365" fmla="*/ 2919511 h 4449429"/>
              <a:gd name="connsiteX366" fmla="*/ 12612246 w 18982931"/>
              <a:gd name="connsiteY366" fmla="*/ 2976345 h 4449429"/>
              <a:gd name="connsiteX367" fmla="*/ 12669079 w 18982931"/>
              <a:gd name="connsiteY367" fmla="*/ 2976345 h 4449429"/>
              <a:gd name="connsiteX368" fmla="*/ 12669079 w 18982931"/>
              <a:gd name="connsiteY368" fmla="*/ 2919511 h 4449429"/>
              <a:gd name="connsiteX369" fmla="*/ 12612246 w 18982931"/>
              <a:gd name="connsiteY369" fmla="*/ 2919511 h 4449429"/>
              <a:gd name="connsiteX370" fmla="*/ 12500191 w 18982931"/>
              <a:gd name="connsiteY370" fmla="*/ 2919511 h 4449429"/>
              <a:gd name="connsiteX371" fmla="*/ 12500191 w 18982931"/>
              <a:gd name="connsiteY371" fmla="*/ 2976345 h 4449429"/>
              <a:gd name="connsiteX372" fmla="*/ 12557025 w 18982931"/>
              <a:gd name="connsiteY372" fmla="*/ 2976345 h 4449429"/>
              <a:gd name="connsiteX373" fmla="*/ 12557025 w 18982931"/>
              <a:gd name="connsiteY373" fmla="*/ 2919511 h 4449429"/>
              <a:gd name="connsiteX374" fmla="*/ 12500191 w 18982931"/>
              <a:gd name="connsiteY374" fmla="*/ 2919511 h 4449429"/>
              <a:gd name="connsiteX375" fmla="*/ 12388137 w 18982931"/>
              <a:gd name="connsiteY375" fmla="*/ 2919511 h 4449429"/>
              <a:gd name="connsiteX376" fmla="*/ 12388137 w 18982931"/>
              <a:gd name="connsiteY376" fmla="*/ 2976345 h 4449429"/>
              <a:gd name="connsiteX377" fmla="*/ 12444971 w 18982931"/>
              <a:gd name="connsiteY377" fmla="*/ 2976345 h 4449429"/>
              <a:gd name="connsiteX378" fmla="*/ 12444971 w 18982931"/>
              <a:gd name="connsiteY378" fmla="*/ 2919511 h 4449429"/>
              <a:gd name="connsiteX379" fmla="*/ 12388137 w 18982931"/>
              <a:gd name="connsiteY379" fmla="*/ 2919511 h 4449429"/>
              <a:gd name="connsiteX380" fmla="*/ 1596781 w 18982931"/>
              <a:gd name="connsiteY380" fmla="*/ 2897450 h 4449429"/>
              <a:gd name="connsiteX381" fmla="*/ 1596781 w 18982931"/>
              <a:gd name="connsiteY381" fmla="*/ 2943150 h 4449429"/>
              <a:gd name="connsiteX382" fmla="*/ 1805629 w 18982931"/>
              <a:gd name="connsiteY382" fmla="*/ 2943150 h 4449429"/>
              <a:gd name="connsiteX383" fmla="*/ 1805629 w 18982931"/>
              <a:gd name="connsiteY383" fmla="*/ 2897450 h 4449429"/>
              <a:gd name="connsiteX384" fmla="*/ 1596781 w 18982931"/>
              <a:gd name="connsiteY384" fmla="*/ 2897450 h 4449429"/>
              <a:gd name="connsiteX385" fmla="*/ 17351339 w 18982931"/>
              <a:gd name="connsiteY385" fmla="*/ 2851522 h 4449429"/>
              <a:gd name="connsiteX386" fmla="*/ 17351339 w 18982931"/>
              <a:gd name="connsiteY386" fmla="*/ 2897223 h 4449429"/>
              <a:gd name="connsiteX387" fmla="*/ 17560187 w 18982931"/>
              <a:gd name="connsiteY387" fmla="*/ 2897223 h 4449429"/>
              <a:gd name="connsiteX388" fmla="*/ 17560187 w 18982931"/>
              <a:gd name="connsiteY388" fmla="*/ 2851522 h 4449429"/>
              <a:gd name="connsiteX389" fmla="*/ 17351339 w 18982931"/>
              <a:gd name="connsiteY389" fmla="*/ 2851522 h 4449429"/>
              <a:gd name="connsiteX390" fmla="*/ 1596781 w 18982931"/>
              <a:gd name="connsiteY390" fmla="*/ 2805821 h 4449429"/>
              <a:gd name="connsiteX391" fmla="*/ 1596781 w 18982931"/>
              <a:gd name="connsiteY391" fmla="*/ 2851521 h 4449429"/>
              <a:gd name="connsiteX392" fmla="*/ 1805629 w 18982931"/>
              <a:gd name="connsiteY392" fmla="*/ 2851521 h 4449429"/>
              <a:gd name="connsiteX393" fmla="*/ 1805629 w 18982931"/>
              <a:gd name="connsiteY393" fmla="*/ 2805821 h 4449429"/>
              <a:gd name="connsiteX394" fmla="*/ 1596781 w 18982931"/>
              <a:gd name="connsiteY394" fmla="*/ 2805821 h 4449429"/>
              <a:gd name="connsiteX395" fmla="*/ 1596781 w 18982931"/>
              <a:gd name="connsiteY395" fmla="*/ 2714192 h 4449429"/>
              <a:gd name="connsiteX396" fmla="*/ 1596781 w 18982931"/>
              <a:gd name="connsiteY396" fmla="*/ 2759892 h 4449429"/>
              <a:gd name="connsiteX397" fmla="*/ 1805629 w 18982931"/>
              <a:gd name="connsiteY397" fmla="*/ 2759892 h 4449429"/>
              <a:gd name="connsiteX398" fmla="*/ 1805629 w 18982931"/>
              <a:gd name="connsiteY398" fmla="*/ 2714192 h 4449429"/>
              <a:gd name="connsiteX399" fmla="*/ 1596781 w 18982931"/>
              <a:gd name="connsiteY399" fmla="*/ 2714192 h 4449429"/>
              <a:gd name="connsiteX400" fmla="*/ 4422120 w 18982931"/>
              <a:gd name="connsiteY400" fmla="*/ 2688604 h 4449429"/>
              <a:gd name="connsiteX401" fmla="*/ 4422120 w 18982931"/>
              <a:gd name="connsiteY401" fmla="*/ 2851522 h 4449429"/>
              <a:gd name="connsiteX402" fmla="*/ 4459897 w 18982931"/>
              <a:gd name="connsiteY402" fmla="*/ 2851522 h 4449429"/>
              <a:gd name="connsiteX403" fmla="*/ 4459897 w 18982931"/>
              <a:gd name="connsiteY403" fmla="*/ 2688604 h 4449429"/>
              <a:gd name="connsiteX404" fmla="*/ 4422120 w 18982931"/>
              <a:gd name="connsiteY404" fmla="*/ 2688604 h 4449429"/>
              <a:gd name="connsiteX405" fmla="*/ 4346370 w 18982931"/>
              <a:gd name="connsiteY405" fmla="*/ 2688604 h 4449429"/>
              <a:gd name="connsiteX406" fmla="*/ 4346370 w 18982931"/>
              <a:gd name="connsiteY406" fmla="*/ 2851522 h 4449429"/>
              <a:gd name="connsiteX407" fmla="*/ 4384149 w 18982931"/>
              <a:gd name="connsiteY407" fmla="*/ 2851522 h 4449429"/>
              <a:gd name="connsiteX408" fmla="*/ 4384149 w 18982931"/>
              <a:gd name="connsiteY408" fmla="*/ 2688604 h 4449429"/>
              <a:gd name="connsiteX409" fmla="*/ 4346370 w 18982931"/>
              <a:gd name="connsiteY409" fmla="*/ 2688604 h 4449429"/>
              <a:gd name="connsiteX410" fmla="*/ 4270624 w 18982931"/>
              <a:gd name="connsiteY410" fmla="*/ 2688604 h 4449429"/>
              <a:gd name="connsiteX411" fmla="*/ 4270624 w 18982931"/>
              <a:gd name="connsiteY411" fmla="*/ 2851522 h 4449429"/>
              <a:gd name="connsiteX412" fmla="*/ 4308407 w 18982931"/>
              <a:gd name="connsiteY412" fmla="*/ 2851522 h 4449429"/>
              <a:gd name="connsiteX413" fmla="*/ 4308407 w 18982931"/>
              <a:gd name="connsiteY413" fmla="*/ 2688604 h 4449429"/>
              <a:gd name="connsiteX414" fmla="*/ 4270624 w 18982931"/>
              <a:gd name="connsiteY414" fmla="*/ 2688604 h 4449429"/>
              <a:gd name="connsiteX415" fmla="*/ 4194881 w 18982931"/>
              <a:gd name="connsiteY415" fmla="*/ 2688604 h 4449429"/>
              <a:gd name="connsiteX416" fmla="*/ 4194881 w 18982931"/>
              <a:gd name="connsiteY416" fmla="*/ 2851522 h 4449429"/>
              <a:gd name="connsiteX417" fmla="*/ 4232658 w 18982931"/>
              <a:gd name="connsiteY417" fmla="*/ 2851522 h 4449429"/>
              <a:gd name="connsiteX418" fmla="*/ 4232658 w 18982931"/>
              <a:gd name="connsiteY418" fmla="*/ 2688604 h 4449429"/>
              <a:gd name="connsiteX419" fmla="*/ 4194881 w 18982931"/>
              <a:gd name="connsiteY419" fmla="*/ 2688604 h 4449429"/>
              <a:gd name="connsiteX420" fmla="*/ 4119132 w 18982931"/>
              <a:gd name="connsiteY420" fmla="*/ 2688604 h 4449429"/>
              <a:gd name="connsiteX421" fmla="*/ 4119132 w 18982931"/>
              <a:gd name="connsiteY421" fmla="*/ 2851522 h 4449429"/>
              <a:gd name="connsiteX422" fmla="*/ 4156909 w 18982931"/>
              <a:gd name="connsiteY422" fmla="*/ 2851522 h 4449429"/>
              <a:gd name="connsiteX423" fmla="*/ 4156909 w 18982931"/>
              <a:gd name="connsiteY423" fmla="*/ 2688604 h 4449429"/>
              <a:gd name="connsiteX424" fmla="*/ 4119132 w 18982931"/>
              <a:gd name="connsiteY424" fmla="*/ 2688604 h 4449429"/>
              <a:gd name="connsiteX425" fmla="*/ 4043383 w 18982931"/>
              <a:gd name="connsiteY425" fmla="*/ 2688604 h 4449429"/>
              <a:gd name="connsiteX426" fmla="*/ 4043383 w 18982931"/>
              <a:gd name="connsiteY426" fmla="*/ 2851522 h 4449429"/>
              <a:gd name="connsiteX427" fmla="*/ 4081160 w 18982931"/>
              <a:gd name="connsiteY427" fmla="*/ 2851522 h 4449429"/>
              <a:gd name="connsiteX428" fmla="*/ 4081160 w 18982931"/>
              <a:gd name="connsiteY428" fmla="*/ 2688604 h 4449429"/>
              <a:gd name="connsiteX429" fmla="*/ 4043383 w 18982931"/>
              <a:gd name="connsiteY429" fmla="*/ 2688604 h 4449429"/>
              <a:gd name="connsiteX430" fmla="*/ 3967636 w 18982931"/>
              <a:gd name="connsiteY430" fmla="*/ 2688604 h 4449429"/>
              <a:gd name="connsiteX431" fmla="*/ 3967636 w 18982931"/>
              <a:gd name="connsiteY431" fmla="*/ 2851522 h 4449429"/>
              <a:gd name="connsiteX432" fmla="*/ 4005415 w 18982931"/>
              <a:gd name="connsiteY432" fmla="*/ 2851522 h 4449429"/>
              <a:gd name="connsiteX433" fmla="*/ 4005415 w 18982931"/>
              <a:gd name="connsiteY433" fmla="*/ 2688604 h 4449429"/>
              <a:gd name="connsiteX434" fmla="*/ 3967636 w 18982931"/>
              <a:gd name="connsiteY434" fmla="*/ 2688604 h 4449429"/>
              <a:gd name="connsiteX435" fmla="*/ 3891895 w 18982931"/>
              <a:gd name="connsiteY435" fmla="*/ 2688604 h 4449429"/>
              <a:gd name="connsiteX436" fmla="*/ 3891895 w 18982931"/>
              <a:gd name="connsiteY436" fmla="*/ 2851522 h 4449429"/>
              <a:gd name="connsiteX437" fmla="*/ 3929672 w 18982931"/>
              <a:gd name="connsiteY437" fmla="*/ 2851522 h 4449429"/>
              <a:gd name="connsiteX438" fmla="*/ 3929672 w 18982931"/>
              <a:gd name="connsiteY438" fmla="*/ 2688604 h 4449429"/>
              <a:gd name="connsiteX439" fmla="*/ 3891895 w 18982931"/>
              <a:gd name="connsiteY439" fmla="*/ 2688604 h 4449429"/>
              <a:gd name="connsiteX440" fmla="*/ 15043403 w 18982931"/>
              <a:gd name="connsiteY440" fmla="*/ 2685661 h 4449429"/>
              <a:gd name="connsiteX441" fmla="*/ 15043403 w 18982931"/>
              <a:gd name="connsiteY441" fmla="*/ 2894508 h 4449429"/>
              <a:gd name="connsiteX442" fmla="*/ 15089105 w 18982931"/>
              <a:gd name="connsiteY442" fmla="*/ 2894508 h 4449429"/>
              <a:gd name="connsiteX443" fmla="*/ 15089105 w 18982931"/>
              <a:gd name="connsiteY443" fmla="*/ 2685661 h 4449429"/>
              <a:gd name="connsiteX444" fmla="*/ 15043403 w 18982931"/>
              <a:gd name="connsiteY444" fmla="*/ 2685661 h 4449429"/>
              <a:gd name="connsiteX445" fmla="*/ 14951773 w 18982931"/>
              <a:gd name="connsiteY445" fmla="*/ 2685661 h 4449429"/>
              <a:gd name="connsiteX446" fmla="*/ 14951773 w 18982931"/>
              <a:gd name="connsiteY446" fmla="*/ 2894508 h 4449429"/>
              <a:gd name="connsiteX447" fmla="*/ 14997475 w 18982931"/>
              <a:gd name="connsiteY447" fmla="*/ 2894508 h 4449429"/>
              <a:gd name="connsiteX448" fmla="*/ 14997475 w 18982931"/>
              <a:gd name="connsiteY448" fmla="*/ 2685661 h 4449429"/>
              <a:gd name="connsiteX449" fmla="*/ 14951773 w 18982931"/>
              <a:gd name="connsiteY449" fmla="*/ 2685661 h 4449429"/>
              <a:gd name="connsiteX450" fmla="*/ 14860145 w 18982931"/>
              <a:gd name="connsiteY450" fmla="*/ 2685661 h 4449429"/>
              <a:gd name="connsiteX451" fmla="*/ 14860145 w 18982931"/>
              <a:gd name="connsiteY451" fmla="*/ 2894508 h 4449429"/>
              <a:gd name="connsiteX452" fmla="*/ 14905844 w 18982931"/>
              <a:gd name="connsiteY452" fmla="*/ 2894508 h 4449429"/>
              <a:gd name="connsiteX453" fmla="*/ 14905844 w 18982931"/>
              <a:gd name="connsiteY453" fmla="*/ 2685661 h 4449429"/>
              <a:gd name="connsiteX454" fmla="*/ 14860145 w 18982931"/>
              <a:gd name="connsiteY454" fmla="*/ 2685661 h 4449429"/>
              <a:gd name="connsiteX455" fmla="*/ 14768515 w 18982931"/>
              <a:gd name="connsiteY455" fmla="*/ 2685661 h 4449429"/>
              <a:gd name="connsiteX456" fmla="*/ 14768515 w 18982931"/>
              <a:gd name="connsiteY456" fmla="*/ 2894508 h 4449429"/>
              <a:gd name="connsiteX457" fmla="*/ 14814217 w 18982931"/>
              <a:gd name="connsiteY457" fmla="*/ 2894508 h 4449429"/>
              <a:gd name="connsiteX458" fmla="*/ 14814217 w 18982931"/>
              <a:gd name="connsiteY458" fmla="*/ 2685661 h 4449429"/>
              <a:gd name="connsiteX459" fmla="*/ 14768515 w 18982931"/>
              <a:gd name="connsiteY459" fmla="*/ 2685661 h 4449429"/>
              <a:gd name="connsiteX460" fmla="*/ 14676884 w 18982931"/>
              <a:gd name="connsiteY460" fmla="*/ 2685661 h 4449429"/>
              <a:gd name="connsiteX461" fmla="*/ 14676884 w 18982931"/>
              <a:gd name="connsiteY461" fmla="*/ 2894508 h 4449429"/>
              <a:gd name="connsiteX462" fmla="*/ 14722586 w 18982931"/>
              <a:gd name="connsiteY462" fmla="*/ 2894508 h 4449429"/>
              <a:gd name="connsiteX463" fmla="*/ 14722586 w 18982931"/>
              <a:gd name="connsiteY463" fmla="*/ 2685661 h 4449429"/>
              <a:gd name="connsiteX464" fmla="*/ 14676884 w 18982931"/>
              <a:gd name="connsiteY464" fmla="*/ 2685661 h 4449429"/>
              <a:gd name="connsiteX465" fmla="*/ 14585255 w 18982931"/>
              <a:gd name="connsiteY465" fmla="*/ 2685661 h 4449429"/>
              <a:gd name="connsiteX466" fmla="*/ 14585255 w 18982931"/>
              <a:gd name="connsiteY466" fmla="*/ 2894508 h 4449429"/>
              <a:gd name="connsiteX467" fmla="*/ 14630955 w 18982931"/>
              <a:gd name="connsiteY467" fmla="*/ 2894508 h 4449429"/>
              <a:gd name="connsiteX468" fmla="*/ 14630955 w 18982931"/>
              <a:gd name="connsiteY468" fmla="*/ 2685661 h 4449429"/>
              <a:gd name="connsiteX469" fmla="*/ 14585255 w 18982931"/>
              <a:gd name="connsiteY469" fmla="*/ 2685661 h 4449429"/>
              <a:gd name="connsiteX470" fmla="*/ 14493625 w 18982931"/>
              <a:gd name="connsiteY470" fmla="*/ 2685661 h 4449429"/>
              <a:gd name="connsiteX471" fmla="*/ 14493625 w 18982931"/>
              <a:gd name="connsiteY471" fmla="*/ 2894508 h 4449429"/>
              <a:gd name="connsiteX472" fmla="*/ 14539325 w 18982931"/>
              <a:gd name="connsiteY472" fmla="*/ 2894508 h 4449429"/>
              <a:gd name="connsiteX473" fmla="*/ 14539325 w 18982931"/>
              <a:gd name="connsiteY473" fmla="*/ 2685661 h 4449429"/>
              <a:gd name="connsiteX474" fmla="*/ 14493625 w 18982931"/>
              <a:gd name="connsiteY474" fmla="*/ 2685661 h 4449429"/>
              <a:gd name="connsiteX475" fmla="*/ 2875284 w 18982931"/>
              <a:gd name="connsiteY475" fmla="*/ 2661196 h 4449429"/>
              <a:gd name="connsiteX476" fmla="*/ 2875284 w 18982931"/>
              <a:gd name="connsiteY476" fmla="*/ 3265443 h 4449429"/>
              <a:gd name="connsiteX477" fmla="*/ 2913063 w 18982931"/>
              <a:gd name="connsiteY477" fmla="*/ 3265443 h 4449429"/>
              <a:gd name="connsiteX478" fmla="*/ 2913063 w 18982931"/>
              <a:gd name="connsiteY478" fmla="*/ 2661196 h 4449429"/>
              <a:gd name="connsiteX479" fmla="*/ 2875284 w 18982931"/>
              <a:gd name="connsiteY479" fmla="*/ 2661196 h 4449429"/>
              <a:gd name="connsiteX480" fmla="*/ 2769698 w 18982931"/>
              <a:gd name="connsiteY480" fmla="*/ 2661196 h 4449429"/>
              <a:gd name="connsiteX481" fmla="*/ 2769698 w 18982931"/>
              <a:gd name="connsiteY481" fmla="*/ 3265443 h 4449429"/>
              <a:gd name="connsiteX482" fmla="*/ 2807479 w 18982931"/>
              <a:gd name="connsiteY482" fmla="*/ 3265443 h 4449429"/>
              <a:gd name="connsiteX483" fmla="*/ 2807479 w 18982931"/>
              <a:gd name="connsiteY483" fmla="*/ 2661196 h 4449429"/>
              <a:gd name="connsiteX484" fmla="*/ 2769698 w 18982931"/>
              <a:gd name="connsiteY484" fmla="*/ 2661196 h 4449429"/>
              <a:gd name="connsiteX485" fmla="*/ 2664114 w 18982931"/>
              <a:gd name="connsiteY485" fmla="*/ 2661196 h 4449429"/>
              <a:gd name="connsiteX486" fmla="*/ 2664114 w 18982931"/>
              <a:gd name="connsiteY486" fmla="*/ 3265443 h 4449429"/>
              <a:gd name="connsiteX487" fmla="*/ 2701891 w 18982931"/>
              <a:gd name="connsiteY487" fmla="*/ 3265443 h 4449429"/>
              <a:gd name="connsiteX488" fmla="*/ 2701891 w 18982931"/>
              <a:gd name="connsiteY488" fmla="*/ 2661196 h 4449429"/>
              <a:gd name="connsiteX489" fmla="*/ 2664114 w 18982931"/>
              <a:gd name="connsiteY489" fmla="*/ 2661196 h 4449429"/>
              <a:gd name="connsiteX490" fmla="*/ 2558534 w 18982931"/>
              <a:gd name="connsiteY490" fmla="*/ 2661196 h 4449429"/>
              <a:gd name="connsiteX491" fmla="*/ 2558534 w 18982931"/>
              <a:gd name="connsiteY491" fmla="*/ 3265443 h 4449429"/>
              <a:gd name="connsiteX492" fmla="*/ 2596306 w 18982931"/>
              <a:gd name="connsiteY492" fmla="*/ 3265443 h 4449429"/>
              <a:gd name="connsiteX493" fmla="*/ 2596306 w 18982931"/>
              <a:gd name="connsiteY493" fmla="*/ 2661196 h 4449429"/>
              <a:gd name="connsiteX494" fmla="*/ 2558534 w 18982931"/>
              <a:gd name="connsiteY494" fmla="*/ 2661196 h 4449429"/>
              <a:gd name="connsiteX495" fmla="*/ 2980870 w 18982931"/>
              <a:gd name="connsiteY495" fmla="*/ 2661194 h 4449429"/>
              <a:gd name="connsiteX496" fmla="*/ 2980870 w 18982931"/>
              <a:gd name="connsiteY496" fmla="*/ 3265442 h 4449429"/>
              <a:gd name="connsiteX497" fmla="*/ 3018648 w 18982931"/>
              <a:gd name="connsiteY497" fmla="*/ 3265442 h 4449429"/>
              <a:gd name="connsiteX498" fmla="*/ 3018648 w 18982931"/>
              <a:gd name="connsiteY498" fmla="*/ 2661194 h 4449429"/>
              <a:gd name="connsiteX499" fmla="*/ 2980870 w 18982931"/>
              <a:gd name="connsiteY499" fmla="*/ 2661194 h 4449429"/>
              <a:gd name="connsiteX500" fmla="*/ 16374516 w 18982931"/>
              <a:gd name="connsiteY500" fmla="*/ 2632791 h 4449429"/>
              <a:gd name="connsiteX501" fmla="*/ 16374516 w 18982931"/>
              <a:gd name="connsiteY501" fmla="*/ 3237039 h 4449429"/>
              <a:gd name="connsiteX502" fmla="*/ 16412296 w 18982931"/>
              <a:gd name="connsiteY502" fmla="*/ 3237039 h 4449429"/>
              <a:gd name="connsiteX503" fmla="*/ 16412296 w 18982931"/>
              <a:gd name="connsiteY503" fmla="*/ 2632791 h 4449429"/>
              <a:gd name="connsiteX504" fmla="*/ 16374516 w 18982931"/>
              <a:gd name="connsiteY504" fmla="*/ 2632791 h 4449429"/>
              <a:gd name="connsiteX505" fmla="*/ 16268931 w 18982931"/>
              <a:gd name="connsiteY505" fmla="*/ 2632791 h 4449429"/>
              <a:gd name="connsiteX506" fmla="*/ 16268931 w 18982931"/>
              <a:gd name="connsiteY506" fmla="*/ 3237039 h 4449429"/>
              <a:gd name="connsiteX507" fmla="*/ 16306709 w 18982931"/>
              <a:gd name="connsiteY507" fmla="*/ 3237039 h 4449429"/>
              <a:gd name="connsiteX508" fmla="*/ 16306709 w 18982931"/>
              <a:gd name="connsiteY508" fmla="*/ 2632791 h 4449429"/>
              <a:gd name="connsiteX509" fmla="*/ 16268931 w 18982931"/>
              <a:gd name="connsiteY509" fmla="*/ 2632791 h 4449429"/>
              <a:gd name="connsiteX510" fmla="*/ 16163344 w 18982931"/>
              <a:gd name="connsiteY510" fmla="*/ 2632791 h 4449429"/>
              <a:gd name="connsiteX511" fmla="*/ 16163344 w 18982931"/>
              <a:gd name="connsiteY511" fmla="*/ 3237039 h 4449429"/>
              <a:gd name="connsiteX512" fmla="*/ 16201125 w 18982931"/>
              <a:gd name="connsiteY512" fmla="*/ 3237039 h 4449429"/>
              <a:gd name="connsiteX513" fmla="*/ 16201125 w 18982931"/>
              <a:gd name="connsiteY513" fmla="*/ 2632791 h 4449429"/>
              <a:gd name="connsiteX514" fmla="*/ 16163344 w 18982931"/>
              <a:gd name="connsiteY514" fmla="*/ 2632791 h 4449429"/>
              <a:gd name="connsiteX515" fmla="*/ 16057760 w 18982931"/>
              <a:gd name="connsiteY515" fmla="*/ 2632791 h 4449429"/>
              <a:gd name="connsiteX516" fmla="*/ 16057760 w 18982931"/>
              <a:gd name="connsiteY516" fmla="*/ 3237039 h 4449429"/>
              <a:gd name="connsiteX517" fmla="*/ 16095537 w 18982931"/>
              <a:gd name="connsiteY517" fmla="*/ 3237039 h 4449429"/>
              <a:gd name="connsiteX518" fmla="*/ 16095537 w 18982931"/>
              <a:gd name="connsiteY518" fmla="*/ 2632791 h 4449429"/>
              <a:gd name="connsiteX519" fmla="*/ 16057760 w 18982931"/>
              <a:gd name="connsiteY519" fmla="*/ 2632791 h 4449429"/>
              <a:gd name="connsiteX520" fmla="*/ 16480103 w 18982931"/>
              <a:gd name="connsiteY520" fmla="*/ 2632790 h 4449429"/>
              <a:gd name="connsiteX521" fmla="*/ 16480103 w 18982931"/>
              <a:gd name="connsiteY521" fmla="*/ 3237037 h 4449429"/>
              <a:gd name="connsiteX522" fmla="*/ 16517880 w 18982931"/>
              <a:gd name="connsiteY522" fmla="*/ 3237037 h 4449429"/>
              <a:gd name="connsiteX523" fmla="*/ 16517880 w 18982931"/>
              <a:gd name="connsiteY523" fmla="*/ 2632790 h 4449429"/>
              <a:gd name="connsiteX524" fmla="*/ 16480103 w 18982931"/>
              <a:gd name="connsiteY524" fmla="*/ 2632790 h 4449429"/>
              <a:gd name="connsiteX525" fmla="*/ 1596781 w 18982931"/>
              <a:gd name="connsiteY525" fmla="*/ 2622561 h 4449429"/>
              <a:gd name="connsiteX526" fmla="*/ 1596781 w 18982931"/>
              <a:gd name="connsiteY526" fmla="*/ 2668261 h 4449429"/>
              <a:gd name="connsiteX527" fmla="*/ 1805629 w 18982931"/>
              <a:gd name="connsiteY527" fmla="*/ 2668261 h 4449429"/>
              <a:gd name="connsiteX528" fmla="*/ 1805629 w 18982931"/>
              <a:gd name="connsiteY528" fmla="*/ 2622561 h 4449429"/>
              <a:gd name="connsiteX529" fmla="*/ 1596781 w 18982931"/>
              <a:gd name="connsiteY529" fmla="*/ 2622561 h 4449429"/>
              <a:gd name="connsiteX530" fmla="*/ 1596781 w 18982931"/>
              <a:gd name="connsiteY530" fmla="*/ 2530932 h 4449429"/>
              <a:gd name="connsiteX531" fmla="*/ 1596781 w 18982931"/>
              <a:gd name="connsiteY531" fmla="*/ 2576632 h 4449429"/>
              <a:gd name="connsiteX532" fmla="*/ 1805629 w 18982931"/>
              <a:gd name="connsiteY532" fmla="*/ 2576632 h 4449429"/>
              <a:gd name="connsiteX533" fmla="*/ 1805629 w 18982931"/>
              <a:gd name="connsiteY533" fmla="*/ 2530932 h 4449429"/>
              <a:gd name="connsiteX534" fmla="*/ 1596781 w 18982931"/>
              <a:gd name="connsiteY534" fmla="*/ 2530932 h 4449429"/>
              <a:gd name="connsiteX535" fmla="*/ 1596781 w 18982931"/>
              <a:gd name="connsiteY535" fmla="*/ 2439301 h 4449429"/>
              <a:gd name="connsiteX536" fmla="*/ 1596781 w 18982931"/>
              <a:gd name="connsiteY536" fmla="*/ 2485002 h 4449429"/>
              <a:gd name="connsiteX537" fmla="*/ 1805629 w 18982931"/>
              <a:gd name="connsiteY537" fmla="*/ 2485002 h 4449429"/>
              <a:gd name="connsiteX538" fmla="*/ 1805629 w 18982931"/>
              <a:gd name="connsiteY538" fmla="*/ 2439301 h 4449429"/>
              <a:gd name="connsiteX539" fmla="*/ 1596781 w 18982931"/>
              <a:gd name="connsiteY539" fmla="*/ 2439301 h 4449429"/>
              <a:gd name="connsiteX540" fmla="*/ 17217171 w 18982931"/>
              <a:gd name="connsiteY540" fmla="*/ 2397981 h 4449429"/>
              <a:gd name="connsiteX541" fmla="*/ 17217171 w 18982931"/>
              <a:gd name="connsiteY541" fmla="*/ 2434557 h 4449429"/>
              <a:gd name="connsiteX542" fmla="*/ 17582931 w 18982931"/>
              <a:gd name="connsiteY542" fmla="*/ 2434557 h 4449429"/>
              <a:gd name="connsiteX543" fmla="*/ 17582931 w 18982931"/>
              <a:gd name="connsiteY543" fmla="*/ 2397981 h 4449429"/>
              <a:gd name="connsiteX544" fmla="*/ 17217171 w 18982931"/>
              <a:gd name="connsiteY544" fmla="*/ 2397981 h 4449429"/>
              <a:gd name="connsiteX545" fmla="*/ 9762349 w 18982931"/>
              <a:gd name="connsiteY545" fmla="*/ 2057780 h 4449429"/>
              <a:gd name="connsiteX546" fmla="*/ 9762349 w 18982931"/>
              <a:gd name="connsiteY546" fmla="*/ 2266627 h 4449429"/>
              <a:gd name="connsiteX547" fmla="*/ 9808049 w 18982931"/>
              <a:gd name="connsiteY547" fmla="*/ 2266627 h 4449429"/>
              <a:gd name="connsiteX548" fmla="*/ 9808049 w 18982931"/>
              <a:gd name="connsiteY548" fmla="*/ 2057780 h 4449429"/>
              <a:gd name="connsiteX549" fmla="*/ 9762349 w 18982931"/>
              <a:gd name="connsiteY549" fmla="*/ 2057780 h 4449429"/>
              <a:gd name="connsiteX550" fmla="*/ 9670720 w 18982931"/>
              <a:gd name="connsiteY550" fmla="*/ 2057780 h 4449429"/>
              <a:gd name="connsiteX551" fmla="*/ 9670720 w 18982931"/>
              <a:gd name="connsiteY551" fmla="*/ 2266627 h 4449429"/>
              <a:gd name="connsiteX552" fmla="*/ 9716420 w 18982931"/>
              <a:gd name="connsiteY552" fmla="*/ 2266627 h 4449429"/>
              <a:gd name="connsiteX553" fmla="*/ 9716420 w 18982931"/>
              <a:gd name="connsiteY553" fmla="*/ 2057780 h 4449429"/>
              <a:gd name="connsiteX554" fmla="*/ 9670720 w 18982931"/>
              <a:gd name="connsiteY554" fmla="*/ 2057780 h 4449429"/>
              <a:gd name="connsiteX555" fmla="*/ 9579089 w 18982931"/>
              <a:gd name="connsiteY555" fmla="*/ 2057780 h 4449429"/>
              <a:gd name="connsiteX556" fmla="*/ 9579089 w 18982931"/>
              <a:gd name="connsiteY556" fmla="*/ 2266627 h 4449429"/>
              <a:gd name="connsiteX557" fmla="*/ 9624790 w 18982931"/>
              <a:gd name="connsiteY557" fmla="*/ 2266627 h 4449429"/>
              <a:gd name="connsiteX558" fmla="*/ 9624790 w 18982931"/>
              <a:gd name="connsiteY558" fmla="*/ 2057780 h 4449429"/>
              <a:gd name="connsiteX559" fmla="*/ 9579089 w 18982931"/>
              <a:gd name="connsiteY559" fmla="*/ 2057780 h 4449429"/>
              <a:gd name="connsiteX560" fmla="*/ 9487461 w 18982931"/>
              <a:gd name="connsiteY560" fmla="*/ 2057780 h 4449429"/>
              <a:gd name="connsiteX561" fmla="*/ 9487461 w 18982931"/>
              <a:gd name="connsiteY561" fmla="*/ 2266627 h 4449429"/>
              <a:gd name="connsiteX562" fmla="*/ 9533161 w 18982931"/>
              <a:gd name="connsiteY562" fmla="*/ 2266627 h 4449429"/>
              <a:gd name="connsiteX563" fmla="*/ 9533161 w 18982931"/>
              <a:gd name="connsiteY563" fmla="*/ 2057780 h 4449429"/>
              <a:gd name="connsiteX564" fmla="*/ 9487461 w 18982931"/>
              <a:gd name="connsiteY564" fmla="*/ 2057780 h 4449429"/>
              <a:gd name="connsiteX565" fmla="*/ 9395836 w 18982931"/>
              <a:gd name="connsiteY565" fmla="*/ 2057780 h 4449429"/>
              <a:gd name="connsiteX566" fmla="*/ 9395836 w 18982931"/>
              <a:gd name="connsiteY566" fmla="*/ 2266627 h 4449429"/>
              <a:gd name="connsiteX567" fmla="*/ 9441534 w 18982931"/>
              <a:gd name="connsiteY567" fmla="*/ 2266627 h 4449429"/>
              <a:gd name="connsiteX568" fmla="*/ 9441534 w 18982931"/>
              <a:gd name="connsiteY568" fmla="*/ 2057780 h 4449429"/>
              <a:gd name="connsiteX569" fmla="*/ 9395836 w 18982931"/>
              <a:gd name="connsiteY569" fmla="*/ 2057780 h 4449429"/>
              <a:gd name="connsiteX570" fmla="*/ 9304202 w 18982931"/>
              <a:gd name="connsiteY570" fmla="*/ 2057780 h 4449429"/>
              <a:gd name="connsiteX571" fmla="*/ 9304202 w 18982931"/>
              <a:gd name="connsiteY571" fmla="*/ 2266627 h 4449429"/>
              <a:gd name="connsiteX572" fmla="*/ 9349902 w 18982931"/>
              <a:gd name="connsiteY572" fmla="*/ 2266627 h 4449429"/>
              <a:gd name="connsiteX573" fmla="*/ 9349902 w 18982931"/>
              <a:gd name="connsiteY573" fmla="*/ 2057780 h 4449429"/>
              <a:gd name="connsiteX574" fmla="*/ 9304202 w 18982931"/>
              <a:gd name="connsiteY574" fmla="*/ 2057780 h 4449429"/>
              <a:gd name="connsiteX575" fmla="*/ 9212570 w 18982931"/>
              <a:gd name="connsiteY575" fmla="*/ 2057780 h 4449429"/>
              <a:gd name="connsiteX576" fmla="*/ 9212570 w 18982931"/>
              <a:gd name="connsiteY576" fmla="*/ 2266627 h 4449429"/>
              <a:gd name="connsiteX577" fmla="*/ 9258270 w 18982931"/>
              <a:gd name="connsiteY577" fmla="*/ 2266627 h 4449429"/>
              <a:gd name="connsiteX578" fmla="*/ 9258270 w 18982931"/>
              <a:gd name="connsiteY578" fmla="*/ 2057780 h 4449429"/>
              <a:gd name="connsiteX579" fmla="*/ 9212570 w 18982931"/>
              <a:gd name="connsiteY579" fmla="*/ 2057780 h 4449429"/>
              <a:gd name="connsiteX580" fmla="*/ 14092702 w 18982931"/>
              <a:gd name="connsiteY580" fmla="*/ 1859157 h 4449429"/>
              <a:gd name="connsiteX581" fmla="*/ 14092702 w 18982931"/>
              <a:gd name="connsiteY581" fmla="*/ 1895733 h 4449429"/>
              <a:gd name="connsiteX582" fmla="*/ 14458462 w 18982931"/>
              <a:gd name="connsiteY582" fmla="*/ 1895733 h 4449429"/>
              <a:gd name="connsiteX583" fmla="*/ 14458462 w 18982931"/>
              <a:gd name="connsiteY583" fmla="*/ 1859157 h 4449429"/>
              <a:gd name="connsiteX584" fmla="*/ 14092702 w 18982931"/>
              <a:gd name="connsiteY584" fmla="*/ 1859157 h 4449429"/>
              <a:gd name="connsiteX585" fmla="*/ 17871603 w 18982931"/>
              <a:gd name="connsiteY585" fmla="*/ 1806939 h 4449429"/>
              <a:gd name="connsiteX586" fmla="*/ 17871603 w 18982931"/>
              <a:gd name="connsiteY586" fmla="*/ 1809649 h 4449429"/>
              <a:gd name="connsiteX587" fmla="*/ 17871627 w 18982931"/>
              <a:gd name="connsiteY587" fmla="*/ 1809649 h 4449429"/>
              <a:gd name="connsiteX588" fmla="*/ 17871603 w 18982931"/>
              <a:gd name="connsiteY588" fmla="*/ 1806939 h 4449429"/>
              <a:gd name="connsiteX589" fmla="*/ 18172695 w 18982931"/>
              <a:gd name="connsiteY589" fmla="*/ 1733739 h 4449429"/>
              <a:gd name="connsiteX590" fmla="*/ 18172695 w 18982931"/>
              <a:gd name="connsiteY590" fmla="*/ 1870899 h 4449429"/>
              <a:gd name="connsiteX591" fmla="*/ 18209271 w 18982931"/>
              <a:gd name="connsiteY591" fmla="*/ 1870899 h 4449429"/>
              <a:gd name="connsiteX592" fmla="*/ 18209271 w 18982931"/>
              <a:gd name="connsiteY592" fmla="*/ 1733739 h 4449429"/>
              <a:gd name="connsiteX593" fmla="*/ 18172695 w 18982931"/>
              <a:gd name="connsiteY593" fmla="*/ 1733739 h 4449429"/>
              <a:gd name="connsiteX594" fmla="*/ 18104295 w 18982931"/>
              <a:gd name="connsiteY594" fmla="*/ 1733739 h 4449429"/>
              <a:gd name="connsiteX595" fmla="*/ 18104295 w 18982931"/>
              <a:gd name="connsiteY595" fmla="*/ 1870899 h 4449429"/>
              <a:gd name="connsiteX596" fmla="*/ 18140871 w 18982931"/>
              <a:gd name="connsiteY596" fmla="*/ 1870899 h 4449429"/>
              <a:gd name="connsiteX597" fmla="*/ 18140871 w 18982931"/>
              <a:gd name="connsiteY597" fmla="*/ 1733739 h 4449429"/>
              <a:gd name="connsiteX598" fmla="*/ 18104295 w 18982931"/>
              <a:gd name="connsiteY598" fmla="*/ 1733739 h 4449429"/>
              <a:gd name="connsiteX599" fmla="*/ 18035895 w 18982931"/>
              <a:gd name="connsiteY599" fmla="*/ 1733739 h 4449429"/>
              <a:gd name="connsiteX600" fmla="*/ 18035895 w 18982931"/>
              <a:gd name="connsiteY600" fmla="*/ 1870899 h 4449429"/>
              <a:gd name="connsiteX601" fmla="*/ 18072471 w 18982931"/>
              <a:gd name="connsiteY601" fmla="*/ 1870899 h 4449429"/>
              <a:gd name="connsiteX602" fmla="*/ 18072471 w 18982931"/>
              <a:gd name="connsiteY602" fmla="*/ 1733739 h 4449429"/>
              <a:gd name="connsiteX603" fmla="*/ 18035895 w 18982931"/>
              <a:gd name="connsiteY603" fmla="*/ 1733739 h 4449429"/>
              <a:gd name="connsiteX604" fmla="*/ 17967493 w 18982931"/>
              <a:gd name="connsiteY604" fmla="*/ 1733739 h 4449429"/>
              <a:gd name="connsiteX605" fmla="*/ 17967493 w 18982931"/>
              <a:gd name="connsiteY605" fmla="*/ 1870899 h 4449429"/>
              <a:gd name="connsiteX606" fmla="*/ 18004069 w 18982931"/>
              <a:gd name="connsiteY606" fmla="*/ 1870899 h 4449429"/>
              <a:gd name="connsiteX607" fmla="*/ 18004069 w 18982931"/>
              <a:gd name="connsiteY607" fmla="*/ 1733739 h 4449429"/>
              <a:gd name="connsiteX608" fmla="*/ 17967493 w 18982931"/>
              <a:gd name="connsiteY608" fmla="*/ 1733739 h 4449429"/>
              <a:gd name="connsiteX609" fmla="*/ 14251161 w 18982931"/>
              <a:gd name="connsiteY609" fmla="*/ 868400 h 4449429"/>
              <a:gd name="connsiteX610" fmla="*/ 14251161 w 18982931"/>
              <a:gd name="connsiteY610" fmla="*/ 1005560 h 4449429"/>
              <a:gd name="connsiteX611" fmla="*/ 14287737 w 18982931"/>
              <a:gd name="connsiteY611" fmla="*/ 1005560 h 4449429"/>
              <a:gd name="connsiteX612" fmla="*/ 14287737 w 18982931"/>
              <a:gd name="connsiteY612" fmla="*/ 868400 h 4449429"/>
              <a:gd name="connsiteX613" fmla="*/ 14251161 w 18982931"/>
              <a:gd name="connsiteY613" fmla="*/ 868400 h 4449429"/>
              <a:gd name="connsiteX614" fmla="*/ 14182760 w 18982931"/>
              <a:gd name="connsiteY614" fmla="*/ 868400 h 4449429"/>
              <a:gd name="connsiteX615" fmla="*/ 14182760 w 18982931"/>
              <a:gd name="connsiteY615" fmla="*/ 1005560 h 4449429"/>
              <a:gd name="connsiteX616" fmla="*/ 14219336 w 18982931"/>
              <a:gd name="connsiteY616" fmla="*/ 1005560 h 4449429"/>
              <a:gd name="connsiteX617" fmla="*/ 14219336 w 18982931"/>
              <a:gd name="connsiteY617" fmla="*/ 868400 h 4449429"/>
              <a:gd name="connsiteX618" fmla="*/ 14182760 w 18982931"/>
              <a:gd name="connsiteY618" fmla="*/ 868400 h 4449429"/>
              <a:gd name="connsiteX619" fmla="*/ 14114359 w 18982931"/>
              <a:gd name="connsiteY619" fmla="*/ 868400 h 4449429"/>
              <a:gd name="connsiteX620" fmla="*/ 14114359 w 18982931"/>
              <a:gd name="connsiteY620" fmla="*/ 1005560 h 4449429"/>
              <a:gd name="connsiteX621" fmla="*/ 14150935 w 18982931"/>
              <a:gd name="connsiteY621" fmla="*/ 1005560 h 4449429"/>
              <a:gd name="connsiteX622" fmla="*/ 14150935 w 18982931"/>
              <a:gd name="connsiteY622" fmla="*/ 868400 h 4449429"/>
              <a:gd name="connsiteX623" fmla="*/ 14114359 w 18982931"/>
              <a:gd name="connsiteY623" fmla="*/ 868400 h 4449429"/>
              <a:gd name="connsiteX624" fmla="*/ 4788216 w 18982931"/>
              <a:gd name="connsiteY624" fmla="*/ 807315 h 4449429"/>
              <a:gd name="connsiteX625" fmla="*/ 4788216 w 18982931"/>
              <a:gd name="connsiteY625" fmla="*/ 944475 h 4449429"/>
              <a:gd name="connsiteX626" fmla="*/ 4824792 w 18982931"/>
              <a:gd name="connsiteY626" fmla="*/ 944475 h 4449429"/>
              <a:gd name="connsiteX627" fmla="*/ 4824792 w 18982931"/>
              <a:gd name="connsiteY627" fmla="*/ 807315 h 4449429"/>
              <a:gd name="connsiteX628" fmla="*/ 4788216 w 18982931"/>
              <a:gd name="connsiteY628" fmla="*/ 807315 h 4449429"/>
              <a:gd name="connsiteX629" fmla="*/ 4719815 w 18982931"/>
              <a:gd name="connsiteY629" fmla="*/ 807315 h 4449429"/>
              <a:gd name="connsiteX630" fmla="*/ 4719815 w 18982931"/>
              <a:gd name="connsiteY630" fmla="*/ 944475 h 4449429"/>
              <a:gd name="connsiteX631" fmla="*/ 4756391 w 18982931"/>
              <a:gd name="connsiteY631" fmla="*/ 944475 h 4449429"/>
              <a:gd name="connsiteX632" fmla="*/ 4756391 w 18982931"/>
              <a:gd name="connsiteY632" fmla="*/ 807315 h 4449429"/>
              <a:gd name="connsiteX633" fmla="*/ 4719815 w 18982931"/>
              <a:gd name="connsiteY633" fmla="*/ 807315 h 4449429"/>
              <a:gd name="connsiteX634" fmla="*/ 4651414 w 18982931"/>
              <a:gd name="connsiteY634" fmla="*/ 807315 h 4449429"/>
              <a:gd name="connsiteX635" fmla="*/ 4651414 w 18982931"/>
              <a:gd name="connsiteY635" fmla="*/ 944475 h 4449429"/>
              <a:gd name="connsiteX636" fmla="*/ 4687992 w 18982931"/>
              <a:gd name="connsiteY636" fmla="*/ 944475 h 4449429"/>
              <a:gd name="connsiteX637" fmla="*/ 4687992 w 18982931"/>
              <a:gd name="connsiteY637" fmla="*/ 807315 h 4449429"/>
              <a:gd name="connsiteX638" fmla="*/ 4651414 w 18982931"/>
              <a:gd name="connsiteY638" fmla="*/ 807315 h 4449429"/>
              <a:gd name="connsiteX639" fmla="*/ 2212838 w 18982931"/>
              <a:gd name="connsiteY639" fmla="*/ 748887 h 4449429"/>
              <a:gd name="connsiteX640" fmla="*/ 2212838 w 18982931"/>
              <a:gd name="connsiteY640" fmla="*/ 886047 h 4449429"/>
              <a:gd name="connsiteX641" fmla="*/ 2249414 w 18982931"/>
              <a:gd name="connsiteY641" fmla="*/ 886047 h 4449429"/>
              <a:gd name="connsiteX642" fmla="*/ 2249414 w 18982931"/>
              <a:gd name="connsiteY642" fmla="*/ 748887 h 4449429"/>
              <a:gd name="connsiteX643" fmla="*/ 2212838 w 18982931"/>
              <a:gd name="connsiteY643" fmla="*/ 748887 h 4449429"/>
              <a:gd name="connsiteX644" fmla="*/ 2144438 w 18982931"/>
              <a:gd name="connsiteY644" fmla="*/ 748887 h 4449429"/>
              <a:gd name="connsiteX645" fmla="*/ 2144438 w 18982931"/>
              <a:gd name="connsiteY645" fmla="*/ 886047 h 4449429"/>
              <a:gd name="connsiteX646" fmla="*/ 2181014 w 18982931"/>
              <a:gd name="connsiteY646" fmla="*/ 886047 h 4449429"/>
              <a:gd name="connsiteX647" fmla="*/ 2181014 w 18982931"/>
              <a:gd name="connsiteY647" fmla="*/ 748887 h 4449429"/>
              <a:gd name="connsiteX648" fmla="*/ 2144438 w 18982931"/>
              <a:gd name="connsiteY648" fmla="*/ 748887 h 4449429"/>
              <a:gd name="connsiteX649" fmla="*/ 2076037 w 18982931"/>
              <a:gd name="connsiteY649" fmla="*/ 748887 h 4449429"/>
              <a:gd name="connsiteX650" fmla="*/ 2076037 w 18982931"/>
              <a:gd name="connsiteY650" fmla="*/ 886047 h 4449429"/>
              <a:gd name="connsiteX651" fmla="*/ 2112612 w 18982931"/>
              <a:gd name="connsiteY651" fmla="*/ 886047 h 4449429"/>
              <a:gd name="connsiteX652" fmla="*/ 2112612 w 18982931"/>
              <a:gd name="connsiteY652" fmla="*/ 748887 h 4449429"/>
              <a:gd name="connsiteX653" fmla="*/ 2076037 w 18982931"/>
              <a:gd name="connsiteY653" fmla="*/ 748887 h 4449429"/>
              <a:gd name="connsiteX654" fmla="*/ 2007635 w 18982931"/>
              <a:gd name="connsiteY654" fmla="*/ 748887 h 4449429"/>
              <a:gd name="connsiteX655" fmla="*/ 2007635 w 18982931"/>
              <a:gd name="connsiteY655" fmla="*/ 886047 h 4449429"/>
              <a:gd name="connsiteX656" fmla="*/ 2044211 w 18982931"/>
              <a:gd name="connsiteY656" fmla="*/ 886047 h 4449429"/>
              <a:gd name="connsiteX657" fmla="*/ 2044211 w 18982931"/>
              <a:gd name="connsiteY657" fmla="*/ 748887 h 4449429"/>
              <a:gd name="connsiteX658" fmla="*/ 2007635 w 18982931"/>
              <a:gd name="connsiteY658" fmla="*/ 748887 h 4449429"/>
              <a:gd name="connsiteX659" fmla="*/ 17088019 w 18982931"/>
              <a:gd name="connsiteY659" fmla="*/ 737716 h 4449429"/>
              <a:gd name="connsiteX660" fmla="*/ 17088019 w 18982931"/>
              <a:gd name="connsiteY660" fmla="*/ 825107 h 4449429"/>
              <a:gd name="connsiteX661" fmla="*/ 17124595 w 18982931"/>
              <a:gd name="connsiteY661" fmla="*/ 825107 h 4449429"/>
              <a:gd name="connsiteX662" fmla="*/ 17124595 w 18982931"/>
              <a:gd name="connsiteY662" fmla="*/ 737716 h 4449429"/>
              <a:gd name="connsiteX663" fmla="*/ 17088019 w 18982931"/>
              <a:gd name="connsiteY663" fmla="*/ 737716 h 4449429"/>
              <a:gd name="connsiteX664" fmla="*/ 17021803 w 18982931"/>
              <a:gd name="connsiteY664" fmla="*/ 737716 h 4449429"/>
              <a:gd name="connsiteX665" fmla="*/ 17021803 w 18982931"/>
              <a:gd name="connsiteY665" fmla="*/ 825107 h 4449429"/>
              <a:gd name="connsiteX666" fmla="*/ 17058379 w 18982931"/>
              <a:gd name="connsiteY666" fmla="*/ 825107 h 4449429"/>
              <a:gd name="connsiteX667" fmla="*/ 17058379 w 18982931"/>
              <a:gd name="connsiteY667" fmla="*/ 737716 h 4449429"/>
              <a:gd name="connsiteX668" fmla="*/ 17021803 w 18982931"/>
              <a:gd name="connsiteY668" fmla="*/ 737716 h 4449429"/>
              <a:gd name="connsiteX669" fmla="*/ 16955591 w 18982931"/>
              <a:gd name="connsiteY669" fmla="*/ 737716 h 4449429"/>
              <a:gd name="connsiteX670" fmla="*/ 16955591 w 18982931"/>
              <a:gd name="connsiteY670" fmla="*/ 825107 h 4449429"/>
              <a:gd name="connsiteX671" fmla="*/ 16992167 w 18982931"/>
              <a:gd name="connsiteY671" fmla="*/ 825107 h 4449429"/>
              <a:gd name="connsiteX672" fmla="*/ 16992167 w 18982931"/>
              <a:gd name="connsiteY672" fmla="*/ 737716 h 4449429"/>
              <a:gd name="connsiteX673" fmla="*/ 16955591 w 18982931"/>
              <a:gd name="connsiteY673" fmla="*/ 737716 h 4449429"/>
              <a:gd name="connsiteX674" fmla="*/ 16889375 w 18982931"/>
              <a:gd name="connsiteY674" fmla="*/ 737716 h 4449429"/>
              <a:gd name="connsiteX675" fmla="*/ 16889375 w 18982931"/>
              <a:gd name="connsiteY675" fmla="*/ 825107 h 4449429"/>
              <a:gd name="connsiteX676" fmla="*/ 16925951 w 18982931"/>
              <a:gd name="connsiteY676" fmla="*/ 825107 h 4449429"/>
              <a:gd name="connsiteX677" fmla="*/ 16925951 w 18982931"/>
              <a:gd name="connsiteY677" fmla="*/ 737716 h 4449429"/>
              <a:gd name="connsiteX678" fmla="*/ 16889375 w 18982931"/>
              <a:gd name="connsiteY678" fmla="*/ 737716 h 4449429"/>
              <a:gd name="connsiteX679" fmla="*/ 16823163 w 18982931"/>
              <a:gd name="connsiteY679" fmla="*/ 737716 h 4449429"/>
              <a:gd name="connsiteX680" fmla="*/ 16823163 w 18982931"/>
              <a:gd name="connsiteY680" fmla="*/ 825107 h 4449429"/>
              <a:gd name="connsiteX681" fmla="*/ 16859739 w 18982931"/>
              <a:gd name="connsiteY681" fmla="*/ 825107 h 4449429"/>
              <a:gd name="connsiteX682" fmla="*/ 16859739 w 18982931"/>
              <a:gd name="connsiteY682" fmla="*/ 737716 h 4449429"/>
              <a:gd name="connsiteX683" fmla="*/ 16823163 w 18982931"/>
              <a:gd name="connsiteY683" fmla="*/ 737716 h 4449429"/>
              <a:gd name="connsiteX684" fmla="*/ 16756948 w 18982931"/>
              <a:gd name="connsiteY684" fmla="*/ 737716 h 4449429"/>
              <a:gd name="connsiteX685" fmla="*/ 16756948 w 18982931"/>
              <a:gd name="connsiteY685" fmla="*/ 825107 h 4449429"/>
              <a:gd name="connsiteX686" fmla="*/ 16793523 w 18982931"/>
              <a:gd name="connsiteY686" fmla="*/ 825107 h 4449429"/>
              <a:gd name="connsiteX687" fmla="*/ 16793523 w 18982931"/>
              <a:gd name="connsiteY687" fmla="*/ 737716 h 4449429"/>
              <a:gd name="connsiteX688" fmla="*/ 16756948 w 18982931"/>
              <a:gd name="connsiteY688" fmla="*/ 737716 h 4449429"/>
              <a:gd name="connsiteX689" fmla="*/ 13739104 w 18982931"/>
              <a:gd name="connsiteY689" fmla="*/ 0 h 4449429"/>
              <a:gd name="connsiteX690" fmla="*/ 13842002 w 18982931"/>
              <a:gd name="connsiteY690" fmla="*/ 0 h 4449429"/>
              <a:gd name="connsiteX691" fmla="*/ 13883163 w 18982931"/>
              <a:gd name="connsiteY691" fmla="*/ 428067 h 4449429"/>
              <a:gd name="connsiteX692" fmla="*/ 13883163 w 18982931"/>
              <a:gd name="connsiteY692" fmla="*/ 456882 h 4449429"/>
              <a:gd name="connsiteX693" fmla="*/ 13907863 w 18982931"/>
              <a:gd name="connsiteY693" fmla="*/ 954919 h 4449429"/>
              <a:gd name="connsiteX694" fmla="*/ 13911978 w 18982931"/>
              <a:gd name="connsiteY694" fmla="*/ 1679340 h 4449429"/>
              <a:gd name="connsiteX695" fmla="*/ 13916091 w 18982931"/>
              <a:gd name="connsiteY695" fmla="*/ 2058015 h 4449429"/>
              <a:gd name="connsiteX696" fmla="*/ 13936673 w 18982931"/>
              <a:gd name="connsiteY696" fmla="*/ 2086829 h 4449429"/>
              <a:gd name="connsiteX697" fmla="*/ 13953138 w 18982931"/>
              <a:gd name="connsiteY697" fmla="*/ 2058015 h 4449429"/>
              <a:gd name="connsiteX698" fmla="*/ 13953138 w 18982931"/>
              <a:gd name="connsiteY698" fmla="*/ 1955115 h 4449429"/>
              <a:gd name="connsiteX699" fmla="*/ 13965483 w 18982931"/>
              <a:gd name="connsiteY699" fmla="*/ 1922188 h 4449429"/>
              <a:gd name="connsiteX700" fmla="*/ 13986066 w 18982931"/>
              <a:gd name="connsiteY700" fmla="*/ 1876909 h 4449429"/>
              <a:gd name="connsiteX701" fmla="*/ 13986066 w 18982931"/>
              <a:gd name="connsiteY701" fmla="*/ 1625834 h 4449429"/>
              <a:gd name="connsiteX702" fmla="*/ 14051922 w 18982931"/>
              <a:gd name="connsiteY702" fmla="*/ 1617602 h 4449429"/>
              <a:gd name="connsiteX703" fmla="*/ 14047992 w 18982931"/>
              <a:gd name="connsiteY703" fmla="*/ 1005560 h 4449429"/>
              <a:gd name="connsiteX704" fmla="*/ 14082534 w 18982931"/>
              <a:gd name="connsiteY704" fmla="*/ 1005560 h 4449429"/>
              <a:gd name="connsiteX705" fmla="*/ 14082534 w 18982931"/>
              <a:gd name="connsiteY705" fmla="*/ 868400 h 4449429"/>
              <a:gd name="connsiteX706" fmla="*/ 14047111 w 18982931"/>
              <a:gd name="connsiteY706" fmla="*/ 868400 h 4449429"/>
              <a:gd name="connsiteX707" fmla="*/ 14046442 w 18982931"/>
              <a:gd name="connsiteY707" fmla="*/ 764191 h 4449429"/>
              <a:gd name="connsiteX708" fmla="*/ 14187749 w 18982931"/>
              <a:gd name="connsiteY708" fmla="*/ 436300 h 4449429"/>
              <a:gd name="connsiteX709" fmla="*/ 14212445 w 18982931"/>
              <a:gd name="connsiteY709" fmla="*/ 411603 h 4449429"/>
              <a:gd name="connsiteX710" fmla="*/ 14410015 w 18982931"/>
              <a:gd name="connsiteY710" fmla="*/ 444532 h 4449429"/>
              <a:gd name="connsiteX711" fmla="*/ 14442947 w 18982931"/>
              <a:gd name="connsiteY711" fmla="*/ 275776 h 4449429"/>
              <a:gd name="connsiteX712" fmla="*/ 14479990 w 18982931"/>
              <a:gd name="connsiteY712" fmla="*/ 246961 h 4449429"/>
              <a:gd name="connsiteX713" fmla="*/ 14517032 w 18982931"/>
              <a:gd name="connsiteY713" fmla="*/ 271658 h 4449429"/>
              <a:gd name="connsiteX714" fmla="*/ 14574655 w 18982931"/>
              <a:gd name="connsiteY714" fmla="*/ 522739 h 4449429"/>
              <a:gd name="connsiteX715" fmla="*/ 14603469 w 18982931"/>
              <a:gd name="connsiteY715" fmla="*/ 1123678 h 4449429"/>
              <a:gd name="connsiteX716" fmla="*/ 14603469 w 18982931"/>
              <a:gd name="connsiteY716" fmla="*/ 1617602 h 4449429"/>
              <a:gd name="connsiteX717" fmla="*/ 14595237 w 18982931"/>
              <a:gd name="connsiteY717" fmla="*/ 1683457 h 4449429"/>
              <a:gd name="connsiteX718" fmla="*/ 14607589 w 18982931"/>
              <a:gd name="connsiteY718" fmla="*/ 1753429 h 4449429"/>
              <a:gd name="connsiteX719" fmla="*/ 14656976 w 18982931"/>
              <a:gd name="connsiteY719" fmla="*/ 1753429 h 4449429"/>
              <a:gd name="connsiteX720" fmla="*/ 14706369 w 18982931"/>
              <a:gd name="connsiteY720" fmla="*/ 1568210 h 4449429"/>
              <a:gd name="connsiteX721" fmla="*/ 14722833 w 18982931"/>
              <a:gd name="connsiteY721" fmla="*/ 1568210 h 4449429"/>
              <a:gd name="connsiteX722" fmla="*/ 14768111 w 18982931"/>
              <a:gd name="connsiteY722" fmla="*/ 1753429 h 4449429"/>
              <a:gd name="connsiteX723" fmla="*/ 14875128 w 18982931"/>
              <a:gd name="connsiteY723" fmla="*/ 1753429 h 4449429"/>
              <a:gd name="connsiteX724" fmla="*/ 14883360 w 18982931"/>
              <a:gd name="connsiteY724" fmla="*/ 1827516 h 4449429"/>
              <a:gd name="connsiteX725" fmla="*/ 14940984 w 18982931"/>
              <a:gd name="connsiteY725" fmla="*/ 1827516 h 4449429"/>
              <a:gd name="connsiteX726" fmla="*/ 15019191 w 18982931"/>
              <a:gd name="connsiteY726" fmla="*/ 1625834 h 4449429"/>
              <a:gd name="connsiteX727" fmla="*/ 15043883 w 18982931"/>
              <a:gd name="connsiteY727" fmla="*/ 1090750 h 4449429"/>
              <a:gd name="connsiteX728" fmla="*/ 15134436 w 18982931"/>
              <a:gd name="connsiteY728" fmla="*/ 1000197 h 4449429"/>
              <a:gd name="connsiteX729" fmla="*/ 15212643 w 18982931"/>
              <a:gd name="connsiteY729" fmla="*/ 1078400 h 4449429"/>
              <a:gd name="connsiteX730" fmla="*/ 15212643 w 18982931"/>
              <a:gd name="connsiteY730" fmla="*/ 1152488 h 4449429"/>
              <a:gd name="connsiteX731" fmla="*/ 15224993 w 18982931"/>
              <a:gd name="connsiteY731" fmla="*/ 1119560 h 4449429"/>
              <a:gd name="connsiteX732" fmla="*/ 15237338 w 18982931"/>
              <a:gd name="connsiteY732" fmla="*/ 563899 h 4449429"/>
              <a:gd name="connsiteX733" fmla="*/ 15290845 w 18982931"/>
              <a:gd name="connsiteY733" fmla="*/ 382793 h 4449429"/>
              <a:gd name="connsiteX734" fmla="*/ 15323772 w 18982931"/>
              <a:gd name="connsiteY734" fmla="*/ 300473 h 4449429"/>
              <a:gd name="connsiteX735" fmla="*/ 15364932 w 18982931"/>
              <a:gd name="connsiteY735" fmla="*/ 259313 h 4449429"/>
              <a:gd name="connsiteX736" fmla="*/ 15389634 w 18982931"/>
              <a:gd name="connsiteY736" fmla="*/ 296354 h 4449429"/>
              <a:gd name="connsiteX737" fmla="*/ 15401979 w 18982931"/>
              <a:gd name="connsiteY737" fmla="*/ 411603 h 4449429"/>
              <a:gd name="connsiteX738" fmla="*/ 15451371 w 18982931"/>
              <a:gd name="connsiteY738" fmla="*/ 703843 h 4449429"/>
              <a:gd name="connsiteX739" fmla="*/ 15455486 w 18982931"/>
              <a:gd name="connsiteY739" fmla="*/ 1173070 h 4449429"/>
              <a:gd name="connsiteX740" fmla="*/ 15455486 w 18982931"/>
              <a:gd name="connsiteY740" fmla="*/ 1238927 h 4449429"/>
              <a:gd name="connsiteX741" fmla="*/ 15727143 w 18982931"/>
              <a:gd name="connsiteY741" fmla="*/ 1238927 h 4449429"/>
              <a:gd name="connsiteX742" fmla="*/ 15727143 w 18982931"/>
              <a:gd name="connsiteY742" fmla="*/ 1465306 h 4449429"/>
              <a:gd name="connsiteX743" fmla="*/ 15772422 w 18982931"/>
              <a:gd name="connsiteY743" fmla="*/ 1469425 h 4449429"/>
              <a:gd name="connsiteX744" fmla="*/ 15850624 w 18982931"/>
              <a:gd name="connsiteY744" fmla="*/ 1551745 h 4449429"/>
              <a:gd name="connsiteX745" fmla="*/ 15850624 w 18982931"/>
              <a:gd name="connsiteY745" fmla="*/ 2224712 h 4449429"/>
              <a:gd name="connsiteX746" fmla="*/ 15923336 w 18982931"/>
              <a:gd name="connsiteY746" fmla="*/ 2224712 h 4449429"/>
              <a:gd name="connsiteX747" fmla="*/ 15924718 w 18982931"/>
              <a:gd name="connsiteY747" fmla="*/ 2177381 h 4449429"/>
              <a:gd name="connsiteX748" fmla="*/ 15982338 w 18982931"/>
              <a:gd name="connsiteY748" fmla="*/ 2103294 h 4449429"/>
              <a:gd name="connsiteX749" fmla="*/ 15986455 w 18982931"/>
              <a:gd name="connsiteY749" fmla="*/ 2045669 h 4449429"/>
              <a:gd name="connsiteX750" fmla="*/ 16002920 w 18982931"/>
              <a:gd name="connsiteY750" fmla="*/ 2033319 h 4449429"/>
              <a:gd name="connsiteX751" fmla="*/ 16015265 w 18982931"/>
              <a:gd name="connsiteY751" fmla="*/ 2041550 h 4449429"/>
              <a:gd name="connsiteX752" fmla="*/ 16056425 w 18982931"/>
              <a:gd name="connsiteY752" fmla="*/ 2210310 h 4449429"/>
              <a:gd name="connsiteX753" fmla="*/ 16056425 w 18982931"/>
              <a:gd name="connsiteY753" fmla="*/ 2276166 h 4449429"/>
              <a:gd name="connsiteX754" fmla="*/ 16077008 w 18982931"/>
              <a:gd name="connsiteY754" fmla="*/ 2276166 h 4449429"/>
              <a:gd name="connsiteX755" fmla="*/ 16097587 w 18982931"/>
              <a:gd name="connsiteY755" fmla="*/ 1938652 h 4449429"/>
              <a:gd name="connsiteX756" fmla="*/ 16122282 w 18982931"/>
              <a:gd name="connsiteY756" fmla="*/ 1934533 h 4449429"/>
              <a:gd name="connsiteX757" fmla="*/ 16155210 w 18982931"/>
              <a:gd name="connsiteY757" fmla="*/ 1938652 h 4449429"/>
              <a:gd name="connsiteX758" fmla="*/ 16155210 w 18982931"/>
              <a:gd name="connsiteY758" fmla="*/ 2272048 h 4449429"/>
              <a:gd name="connsiteX759" fmla="*/ 16175792 w 18982931"/>
              <a:gd name="connsiteY759" fmla="*/ 2276166 h 4449429"/>
              <a:gd name="connsiteX760" fmla="*/ 16192257 w 18982931"/>
              <a:gd name="connsiteY760" fmla="*/ 2243238 h 4449429"/>
              <a:gd name="connsiteX761" fmla="*/ 16192257 w 18982931"/>
              <a:gd name="connsiteY761" fmla="*/ 1992158 h 4449429"/>
              <a:gd name="connsiteX762" fmla="*/ 16192257 w 18982931"/>
              <a:gd name="connsiteY762" fmla="*/ 1774011 h 4449429"/>
              <a:gd name="connsiteX763" fmla="*/ 16488610 w 18982931"/>
              <a:gd name="connsiteY763" fmla="*/ 1774011 h 4449429"/>
              <a:gd name="connsiteX764" fmla="*/ 16538004 w 18982931"/>
              <a:gd name="connsiteY764" fmla="*/ 1823403 h 4449429"/>
              <a:gd name="connsiteX765" fmla="*/ 16538004 w 18982931"/>
              <a:gd name="connsiteY765" fmla="*/ 2029205 h 4449429"/>
              <a:gd name="connsiteX766" fmla="*/ 16550349 w 18982931"/>
              <a:gd name="connsiteY766" fmla="*/ 2033319 h 4449429"/>
              <a:gd name="connsiteX767" fmla="*/ 16566812 w 18982931"/>
              <a:gd name="connsiteY767" fmla="*/ 1992158 h 4449429"/>
              <a:gd name="connsiteX768" fmla="*/ 16570932 w 18982931"/>
              <a:gd name="connsiteY768" fmla="*/ 1695804 h 4449429"/>
              <a:gd name="connsiteX769" fmla="*/ 16566812 w 18982931"/>
              <a:gd name="connsiteY769" fmla="*/ 773813 h 4449429"/>
              <a:gd name="connsiteX770" fmla="*/ 16636788 w 18982931"/>
              <a:gd name="connsiteY770" fmla="*/ 646219 h 4449429"/>
              <a:gd name="connsiteX771" fmla="*/ 16723226 w 18982931"/>
              <a:gd name="connsiteY771" fmla="*/ 514506 h 4449429"/>
              <a:gd name="connsiteX772" fmla="*/ 16743805 w 18982931"/>
              <a:gd name="connsiteY772" fmla="*/ 481577 h 4449429"/>
              <a:gd name="connsiteX773" fmla="*/ 16817899 w 18982931"/>
              <a:gd name="connsiteY773" fmla="*/ 329283 h 4449429"/>
              <a:gd name="connsiteX774" fmla="*/ 16842595 w 18982931"/>
              <a:gd name="connsiteY774" fmla="*/ 275776 h 4449429"/>
              <a:gd name="connsiteX775" fmla="*/ 16859059 w 18982931"/>
              <a:gd name="connsiteY775" fmla="*/ 279891 h 4449429"/>
              <a:gd name="connsiteX776" fmla="*/ 16859059 w 18982931"/>
              <a:gd name="connsiteY776" fmla="*/ 337515 h 4449429"/>
              <a:gd name="connsiteX777" fmla="*/ 16867291 w 18982931"/>
              <a:gd name="connsiteY777" fmla="*/ 382793 h 4449429"/>
              <a:gd name="connsiteX778" fmla="*/ 16966075 w 18982931"/>
              <a:gd name="connsiteY778" fmla="*/ 436300 h 4449429"/>
              <a:gd name="connsiteX779" fmla="*/ 17031935 w 18982931"/>
              <a:gd name="connsiteY779" fmla="*/ 526852 h 4449429"/>
              <a:gd name="connsiteX780" fmla="*/ 17031935 w 18982931"/>
              <a:gd name="connsiteY780" fmla="*/ 596826 h 4449429"/>
              <a:gd name="connsiteX781" fmla="*/ 17060743 w 18982931"/>
              <a:gd name="connsiteY781" fmla="*/ 600941 h 4449429"/>
              <a:gd name="connsiteX782" fmla="*/ 17147183 w 18982931"/>
              <a:gd name="connsiteY782" fmla="*/ 691493 h 4449429"/>
              <a:gd name="connsiteX783" fmla="*/ 17147219 w 18982931"/>
              <a:gd name="connsiteY783" fmla="*/ 704240 h 4449429"/>
              <a:gd name="connsiteX784" fmla="*/ 17148515 w 18982931"/>
              <a:gd name="connsiteY784" fmla="*/ 704240 h 4449429"/>
              <a:gd name="connsiteX785" fmla="*/ 17148515 w 18982931"/>
              <a:gd name="connsiteY785" fmla="*/ 880086 h 4449429"/>
              <a:gd name="connsiteX786" fmla="*/ 17147731 w 18982931"/>
              <a:gd name="connsiteY786" fmla="*/ 880086 h 4449429"/>
              <a:gd name="connsiteX787" fmla="*/ 17151295 w 18982931"/>
              <a:gd name="connsiteY787" fmla="*/ 2103294 h 4449429"/>
              <a:gd name="connsiteX788" fmla="*/ 17151295 w 18982931"/>
              <a:gd name="connsiteY788" fmla="*/ 2152686 h 4449429"/>
              <a:gd name="connsiteX789" fmla="*/ 17225383 w 18982931"/>
              <a:gd name="connsiteY789" fmla="*/ 2152686 h 4449429"/>
              <a:gd name="connsiteX790" fmla="*/ 17225383 w 18982931"/>
              <a:gd name="connsiteY790" fmla="*/ 1811053 h 4449429"/>
              <a:gd name="connsiteX791" fmla="*/ 17307703 w 18982931"/>
              <a:gd name="connsiteY791" fmla="*/ 1757546 h 4449429"/>
              <a:gd name="connsiteX792" fmla="*/ 17307703 w 18982931"/>
              <a:gd name="connsiteY792" fmla="*/ 1889260 h 4449429"/>
              <a:gd name="connsiteX793" fmla="*/ 17336519 w 18982931"/>
              <a:gd name="connsiteY793" fmla="*/ 1926302 h 4449429"/>
              <a:gd name="connsiteX794" fmla="*/ 17381799 w 18982931"/>
              <a:gd name="connsiteY794" fmla="*/ 1975695 h 4449429"/>
              <a:gd name="connsiteX795" fmla="*/ 17381799 w 18982931"/>
              <a:gd name="connsiteY795" fmla="*/ 2165031 h 4449429"/>
              <a:gd name="connsiteX796" fmla="*/ 17562899 w 18982931"/>
              <a:gd name="connsiteY796" fmla="*/ 2165031 h 4449429"/>
              <a:gd name="connsiteX797" fmla="*/ 17562899 w 18982931"/>
              <a:gd name="connsiteY797" fmla="*/ 2329673 h 4449429"/>
              <a:gd name="connsiteX798" fmla="*/ 17575251 w 18982931"/>
              <a:gd name="connsiteY798" fmla="*/ 2329673 h 4449429"/>
              <a:gd name="connsiteX799" fmla="*/ 17575251 w 18982931"/>
              <a:gd name="connsiteY799" fmla="*/ 2127989 h 4449429"/>
              <a:gd name="connsiteX800" fmla="*/ 17591711 w 18982931"/>
              <a:gd name="connsiteY800" fmla="*/ 1609370 h 4449429"/>
              <a:gd name="connsiteX801" fmla="*/ 17604059 w 18982931"/>
              <a:gd name="connsiteY801" fmla="*/ 1584673 h 4449429"/>
              <a:gd name="connsiteX802" fmla="*/ 17711083 w 18982931"/>
              <a:gd name="connsiteY802" fmla="*/ 1580555 h 4449429"/>
              <a:gd name="connsiteX803" fmla="*/ 17735775 w 18982931"/>
              <a:gd name="connsiteY803" fmla="*/ 1609370 h 4449429"/>
              <a:gd name="connsiteX804" fmla="*/ 17772819 w 18982931"/>
              <a:gd name="connsiteY804" fmla="*/ 1613483 h 4449429"/>
              <a:gd name="connsiteX805" fmla="*/ 17768699 w 18982931"/>
              <a:gd name="connsiteY805" fmla="*/ 1559977 h 4449429"/>
              <a:gd name="connsiteX806" fmla="*/ 17772819 w 18982931"/>
              <a:gd name="connsiteY806" fmla="*/ 1531163 h 4449429"/>
              <a:gd name="connsiteX807" fmla="*/ 17797515 w 18982931"/>
              <a:gd name="connsiteY807" fmla="*/ 1469425 h 4449429"/>
              <a:gd name="connsiteX808" fmla="*/ 17797515 w 18982931"/>
              <a:gd name="connsiteY808" fmla="*/ 1374754 h 4449429"/>
              <a:gd name="connsiteX809" fmla="*/ 17813979 w 18982931"/>
              <a:gd name="connsiteY809" fmla="*/ 1374754 h 4449429"/>
              <a:gd name="connsiteX810" fmla="*/ 17834559 w 18982931"/>
              <a:gd name="connsiteY810" fmla="*/ 1424146 h 4449429"/>
              <a:gd name="connsiteX811" fmla="*/ 17912763 w 18982931"/>
              <a:gd name="connsiteY811" fmla="*/ 1378872 h 4449429"/>
              <a:gd name="connsiteX812" fmla="*/ 18069171 w 18982931"/>
              <a:gd name="connsiteY812" fmla="*/ 1415914 h 4449429"/>
              <a:gd name="connsiteX813" fmla="*/ 18069171 w 18982931"/>
              <a:gd name="connsiteY813" fmla="*/ 1576442 h 4449429"/>
              <a:gd name="connsiteX814" fmla="*/ 18237927 w 18982931"/>
              <a:gd name="connsiteY814" fmla="*/ 1576442 h 4449429"/>
              <a:gd name="connsiteX815" fmla="*/ 18237927 w 18982931"/>
              <a:gd name="connsiteY815" fmla="*/ 1642297 h 4449429"/>
              <a:gd name="connsiteX816" fmla="*/ 18270859 w 18982931"/>
              <a:gd name="connsiteY816" fmla="*/ 1691690 h 4449429"/>
              <a:gd name="connsiteX817" fmla="*/ 18270859 w 18982931"/>
              <a:gd name="connsiteY817" fmla="*/ 1704036 h 4449429"/>
              <a:gd name="connsiteX818" fmla="*/ 18274975 w 18982931"/>
              <a:gd name="connsiteY818" fmla="*/ 1926302 h 4449429"/>
              <a:gd name="connsiteX819" fmla="*/ 18279087 w 18982931"/>
              <a:gd name="connsiteY819" fmla="*/ 1938652 h 4449429"/>
              <a:gd name="connsiteX820" fmla="*/ 18320247 w 18982931"/>
              <a:gd name="connsiteY820" fmla="*/ 1934533 h 4449429"/>
              <a:gd name="connsiteX821" fmla="*/ 18320247 w 18982931"/>
              <a:gd name="connsiteY821" fmla="*/ 1144256 h 4449429"/>
              <a:gd name="connsiteX822" fmla="*/ 18303783 w 18982931"/>
              <a:gd name="connsiteY822" fmla="*/ 1111328 h 4449429"/>
              <a:gd name="connsiteX823" fmla="*/ 18287323 w 18982931"/>
              <a:gd name="connsiteY823" fmla="*/ 1024893 h 4449429"/>
              <a:gd name="connsiteX824" fmla="*/ 18336711 w 18982931"/>
              <a:gd name="connsiteY824" fmla="*/ 1000197 h 4449429"/>
              <a:gd name="connsiteX825" fmla="*/ 18361407 w 18982931"/>
              <a:gd name="connsiteY825" fmla="*/ 996079 h 4449429"/>
              <a:gd name="connsiteX826" fmla="*/ 18373759 w 18982931"/>
              <a:gd name="connsiteY826" fmla="*/ 946687 h 4449429"/>
              <a:gd name="connsiteX827" fmla="*/ 18534287 w 18982931"/>
              <a:gd name="connsiteY827" fmla="*/ 946687 h 4449429"/>
              <a:gd name="connsiteX828" fmla="*/ 18563095 w 18982931"/>
              <a:gd name="connsiteY828" fmla="*/ 798510 h 4449429"/>
              <a:gd name="connsiteX829" fmla="*/ 18731851 w 18982931"/>
              <a:gd name="connsiteY829" fmla="*/ 806742 h 4449429"/>
              <a:gd name="connsiteX830" fmla="*/ 18773011 w 18982931"/>
              <a:gd name="connsiteY830" fmla="*/ 798510 h 4449429"/>
              <a:gd name="connsiteX831" fmla="*/ 18822407 w 18982931"/>
              <a:gd name="connsiteY831" fmla="*/ 893180 h 4449429"/>
              <a:gd name="connsiteX832" fmla="*/ 18822407 w 18982931"/>
              <a:gd name="connsiteY832" fmla="*/ 963151 h 4449429"/>
              <a:gd name="connsiteX833" fmla="*/ 18982931 w 18982931"/>
              <a:gd name="connsiteY833" fmla="*/ 983734 h 4449429"/>
              <a:gd name="connsiteX834" fmla="*/ 18982931 w 18982931"/>
              <a:gd name="connsiteY834" fmla="*/ 4449429 h 4449429"/>
              <a:gd name="connsiteX835" fmla="*/ 11998023 w 18982931"/>
              <a:gd name="connsiteY835" fmla="*/ 4449429 h 4449429"/>
              <a:gd name="connsiteX836" fmla="*/ 11995198 w 18982931"/>
              <a:gd name="connsiteY836" fmla="*/ 4429646 h 4449429"/>
              <a:gd name="connsiteX837" fmla="*/ 11992726 w 18982931"/>
              <a:gd name="connsiteY837" fmla="*/ 4449425 h 4449429"/>
              <a:gd name="connsiteX838" fmla="*/ 8153658 w 18982931"/>
              <a:gd name="connsiteY838" fmla="*/ 4449425 h 4449429"/>
              <a:gd name="connsiteX839" fmla="*/ 8153658 w 18982931"/>
              <a:gd name="connsiteY839" fmla="*/ 4449429 h 4449429"/>
              <a:gd name="connsiteX840" fmla="*/ 6861227 w 18982931"/>
              <a:gd name="connsiteY840" fmla="*/ 4449429 h 4449429"/>
              <a:gd name="connsiteX841" fmla="*/ 6859697 w 18982931"/>
              <a:gd name="connsiteY841" fmla="*/ 4432598 h 4449429"/>
              <a:gd name="connsiteX842" fmla="*/ 6858292 w 18982931"/>
              <a:gd name="connsiteY842" fmla="*/ 4449425 h 4449429"/>
              <a:gd name="connsiteX843" fmla="*/ 7922 w 18982931"/>
              <a:gd name="connsiteY843" fmla="*/ 4440866 h 4449429"/>
              <a:gd name="connsiteX844" fmla="*/ 0 w 18982931"/>
              <a:gd name="connsiteY844" fmla="*/ 1181446 h 4449429"/>
              <a:gd name="connsiteX845" fmla="*/ 169756 w 18982931"/>
              <a:gd name="connsiteY845" fmla="*/ 979616 h 4449429"/>
              <a:gd name="connsiteX846" fmla="*/ 301466 w 18982931"/>
              <a:gd name="connsiteY846" fmla="*/ 971384 h 4449429"/>
              <a:gd name="connsiteX847" fmla="*/ 301466 w 18982931"/>
              <a:gd name="connsiteY847" fmla="*/ 909640 h 4449429"/>
              <a:gd name="connsiteX848" fmla="*/ 346746 w 18982931"/>
              <a:gd name="connsiteY848" fmla="*/ 810855 h 4449429"/>
              <a:gd name="connsiteX849" fmla="*/ 571541 w 18982931"/>
              <a:gd name="connsiteY849" fmla="*/ 799909 h 4449429"/>
              <a:gd name="connsiteX850" fmla="*/ 581356 w 18982931"/>
              <a:gd name="connsiteY850" fmla="*/ 963151 h 4449429"/>
              <a:gd name="connsiteX851" fmla="*/ 737766 w 18982931"/>
              <a:gd name="connsiteY851" fmla="*/ 963151 h 4449429"/>
              <a:gd name="connsiteX852" fmla="*/ 750116 w 18982931"/>
              <a:gd name="connsiteY852" fmla="*/ 1012543 h 4449429"/>
              <a:gd name="connsiteX853" fmla="*/ 778926 w 18982931"/>
              <a:gd name="connsiteY853" fmla="*/ 1016657 h 4449429"/>
              <a:gd name="connsiteX854" fmla="*/ 820087 w 18982931"/>
              <a:gd name="connsiteY854" fmla="*/ 1041353 h 4449429"/>
              <a:gd name="connsiteX855" fmla="*/ 820087 w 18982931"/>
              <a:gd name="connsiteY855" fmla="*/ 1119560 h 4449429"/>
              <a:gd name="connsiteX856" fmla="*/ 791276 w 18982931"/>
              <a:gd name="connsiteY856" fmla="*/ 1193648 h 4449429"/>
              <a:gd name="connsiteX857" fmla="*/ 791276 w 18982931"/>
              <a:gd name="connsiteY857" fmla="*/ 1580555 h 4449429"/>
              <a:gd name="connsiteX858" fmla="*/ 791276 w 18982931"/>
              <a:gd name="connsiteY858" fmla="*/ 1955112 h 4449429"/>
              <a:gd name="connsiteX859" fmla="*/ 840669 w 18982931"/>
              <a:gd name="connsiteY859" fmla="*/ 1950998 h 4449429"/>
              <a:gd name="connsiteX860" fmla="*/ 844783 w 18982931"/>
              <a:gd name="connsiteY860" fmla="*/ 1720500 h 4449429"/>
              <a:gd name="connsiteX861" fmla="*/ 873596 w 18982931"/>
              <a:gd name="connsiteY861" fmla="*/ 1597020 h 4449429"/>
              <a:gd name="connsiteX862" fmla="*/ 906526 w 18982931"/>
              <a:gd name="connsiteY862" fmla="*/ 1584670 h 4449429"/>
              <a:gd name="connsiteX863" fmla="*/ 1034120 w 18982931"/>
              <a:gd name="connsiteY863" fmla="*/ 1584670 h 4449429"/>
              <a:gd name="connsiteX864" fmla="*/ 1034120 w 18982931"/>
              <a:gd name="connsiteY864" fmla="*/ 1420028 h 4449429"/>
              <a:gd name="connsiteX865" fmla="*/ 1320382 w 18982931"/>
              <a:gd name="connsiteY865" fmla="*/ 1408806 h 4449429"/>
              <a:gd name="connsiteX866" fmla="*/ 1318126 w 18982931"/>
              <a:gd name="connsiteY866" fmla="*/ 1576437 h 4449429"/>
              <a:gd name="connsiteX867" fmla="*/ 1486884 w 18982931"/>
              <a:gd name="connsiteY867" fmla="*/ 1588787 h 4449429"/>
              <a:gd name="connsiteX868" fmla="*/ 1507466 w 18982931"/>
              <a:gd name="connsiteY868" fmla="*/ 2337905 h 4449429"/>
              <a:gd name="connsiteX869" fmla="*/ 1523929 w 18982931"/>
              <a:gd name="connsiteY869" fmla="*/ 2337905 h 4449429"/>
              <a:gd name="connsiteX870" fmla="*/ 1523929 w 18982931"/>
              <a:gd name="connsiteY870" fmla="*/ 2169146 h 4449429"/>
              <a:gd name="connsiteX871" fmla="*/ 1692685 w 18982931"/>
              <a:gd name="connsiteY871" fmla="*/ 2169146 h 4449429"/>
              <a:gd name="connsiteX872" fmla="*/ 1692685 w 18982931"/>
              <a:gd name="connsiteY872" fmla="*/ 2020968 h 4449429"/>
              <a:gd name="connsiteX873" fmla="*/ 1766772 w 18982931"/>
              <a:gd name="connsiteY873" fmla="*/ 1922183 h 4449429"/>
              <a:gd name="connsiteX874" fmla="*/ 1766772 w 18982931"/>
              <a:gd name="connsiteY874" fmla="*/ 1757542 h 4449429"/>
              <a:gd name="connsiteX875" fmla="*/ 1849095 w 18982931"/>
              <a:gd name="connsiteY875" fmla="*/ 1757542 h 4449429"/>
              <a:gd name="connsiteX876" fmla="*/ 1849095 w 18982931"/>
              <a:gd name="connsiteY876" fmla="*/ 2156799 h 4449429"/>
              <a:gd name="connsiteX877" fmla="*/ 1919070 w 18982931"/>
              <a:gd name="connsiteY877" fmla="*/ 2156799 h 4449429"/>
              <a:gd name="connsiteX878" fmla="*/ 1919070 w 18982931"/>
              <a:gd name="connsiteY878" fmla="*/ 1864559 h 4449429"/>
              <a:gd name="connsiteX879" fmla="*/ 1919070 w 18982931"/>
              <a:gd name="connsiteY879" fmla="*/ 695608 h 4449429"/>
              <a:gd name="connsiteX880" fmla="*/ 2005504 w 18982931"/>
              <a:gd name="connsiteY880" fmla="*/ 609173 h 4449429"/>
              <a:gd name="connsiteX881" fmla="*/ 2026085 w 18982931"/>
              <a:gd name="connsiteY881" fmla="*/ 605054 h 4449429"/>
              <a:gd name="connsiteX882" fmla="*/ 2100174 w 18982931"/>
              <a:gd name="connsiteY882" fmla="*/ 448645 h 4449429"/>
              <a:gd name="connsiteX883" fmla="*/ 2137215 w 18982931"/>
              <a:gd name="connsiteY883" fmla="*/ 407485 h 4449429"/>
              <a:gd name="connsiteX884" fmla="*/ 2194840 w 18982931"/>
              <a:gd name="connsiteY884" fmla="*/ 337515 h 4449429"/>
              <a:gd name="connsiteX885" fmla="*/ 2198958 w 18982931"/>
              <a:gd name="connsiteY885" fmla="*/ 292236 h 4449429"/>
              <a:gd name="connsiteX886" fmla="*/ 2240121 w 18982931"/>
              <a:gd name="connsiteY886" fmla="*/ 358093 h 4449429"/>
              <a:gd name="connsiteX887" fmla="*/ 2273047 w 18982931"/>
              <a:gd name="connsiteY887" fmla="*/ 444532 h 4449429"/>
              <a:gd name="connsiteX888" fmla="*/ 2330670 w 18982931"/>
              <a:gd name="connsiteY888" fmla="*/ 563894 h 4449429"/>
              <a:gd name="connsiteX889" fmla="*/ 2351248 w 18982931"/>
              <a:gd name="connsiteY889" fmla="*/ 613286 h 4449429"/>
              <a:gd name="connsiteX890" fmla="*/ 2429455 w 18982931"/>
              <a:gd name="connsiteY890" fmla="*/ 675029 h 4449429"/>
              <a:gd name="connsiteX891" fmla="*/ 2470614 w 18982931"/>
              <a:gd name="connsiteY891" fmla="*/ 757350 h 4449429"/>
              <a:gd name="connsiteX892" fmla="*/ 2470614 w 18982931"/>
              <a:gd name="connsiteY892" fmla="*/ 1086631 h 4449429"/>
              <a:gd name="connsiteX893" fmla="*/ 2470614 w 18982931"/>
              <a:gd name="connsiteY893" fmla="*/ 2008622 h 4449429"/>
              <a:gd name="connsiteX894" fmla="*/ 2487080 w 18982931"/>
              <a:gd name="connsiteY894" fmla="*/ 2053897 h 4449429"/>
              <a:gd name="connsiteX895" fmla="*/ 2499426 w 18982931"/>
              <a:gd name="connsiteY895" fmla="*/ 1897488 h 4449429"/>
              <a:gd name="connsiteX896" fmla="*/ 2602322 w 18982931"/>
              <a:gd name="connsiteY896" fmla="*/ 1798703 h 4449429"/>
              <a:gd name="connsiteX897" fmla="*/ 2836935 w 18982931"/>
              <a:gd name="connsiteY897" fmla="*/ 1798703 h 4449429"/>
              <a:gd name="connsiteX898" fmla="*/ 2836935 w 18982931"/>
              <a:gd name="connsiteY898" fmla="*/ 1860446 h 4449429"/>
              <a:gd name="connsiteX899" fmla="*/ 2836935 w 18982931"/>
              <a:gd name="connsiteY899" fmla="*/ 2263816 h 4449429"/>
              <a:gd name="connsiteX900" fmla="*/ 2845169 w 18982931"/>
              <a:gd name="connsiteY900" fmla="*/ 2304976 h 4449429"/>
              <a:gd name="connsiteX901" fmla="*/ 2861629 w 18982931"/>
              <a:gd name="connsiteY901" fmla="*/ 2300858 h 4449429"/>
              <a:gd name="connsiteX902" fmla="*/ 2861629 w 18982931"/>
              <a:gd name="connsiteY902" fmla="*/ 2247351 h 4449429"/>
              <a:gd name="connsiteX903" fmla="*/ 2869861 w 18982931"/>
              <a:gd name="connsiteY903" fmla="*/ 1996272 h 4449429"/>
              <a:gd name="connsiteX904" fmla="*/ 2923374 w 18982931"/>
              <a:gd name="connsiteY904" fmla="*/ 1967462 h 4449429"/>
              <a:gd name="connsiteX905" fmla="*/ 2939836 w 18982931"/>
              <a:gd name="connsiteY905" fmla="*/ 2300858 h 4449429"/>
              <a:gd name="connsiteX906" fmla="*/ 2956300 w 18982931"/>
              <a:gd name="connsiteY906" fmla="*/ 2300858 h 4449429"/>
              <a:gd name="connsiteX907" fmla="*/ 2989230 w 18982931"/>
              <a:gd name="connsiteY907" fmla="*/ 2111521 h 4449429"/>
              <a:gd name="connsiteX908" fmla="*/ 3018038 w 18982931"/>
              <a:gd name="connsiteY908" fmla="*/ 2058015 h 4449429"/>
              <a:gd name="connsiteX909" fmla="*/ 3034502 w 18982931"/>
              <a:gd name="connsiteY909" fmla="*/ 2123871 h 4449429"/>
              <a:gd name="connsiteX910" fmla="*/ 3038620 w 18982931"/>
              <a:gd name="connsiteY910" fmla="*/ 2132104 h 4449429"/>
              <a:gd name="connsiteX911" fmla="*/ 3088018 w 18982931"/>
              <a:gd name="connsiteY911" fmla="*/ 2140336 h 4449429"/>
              <a:gd name="connsiteX912" fmla="*/ 3095320 w 18982931"/>
              <a:gd name="connsiteY912" fmla="*/ 2275334 h 4449429"/>
              <a:gd name="connsiteX913" fmla="*/ 3162101 w 18982931"/>
              <a:gd name="connsiteY913" fmla="*/ 2275334 h 4449429"/>
              <a:gd name="connsiteX914" fmla="*/ 3162101 w 18982931"/>
              <a:gd name="connsiteY914" fmla="*/ 1580555 h 4449429"/>
              <a:gd name="connsiteX915" fmla="*/ 3162101 w 18982931"/>
              <a:gd name="connsiteY915" fmla="*/ 1531163 h 4449429"/>
              <a:gd name="connsiteX916" fmla="*/ 3199146 w 18982931"/>
              <a:gd name="connsiteY916" fmla="*/ 1498235 h 4449429"/>
              <a:gd name="connsiteX917" fmla="*/ 3281469 w 18982931"/>
              <a:gd name="connsiteY917" fmla="*/ 1498235 h 4449429"/>
              <a:gd name="connsiteX918" fmla="*/ 3281469 w 18982931"/>
              <a:gd name="connsiteY918" fmla="*/ 1325362 h 4449429"/>
              <a:gd name="connsiteX919" fmla="*/ 3343207 w 18982931"/>
              <a:gd name="connsiteY919" fmla="*/ 1263619 h 4449429"/>
              <a:gd name="connsiteX920" fmla="*/ 3544891 w 18982931"/>
              <a:gd name="connsiteY920" fmla="*/ 1263619 h 4449429"/>
              <a:gd name="connsiteX921" fmla="*/ 3544891 w 18982931"/>
              <a:gd name="connsiteY921" fmla="*/ 712071 h 4449429"/>
              <a:gd name="connsiteX922" fmla="*/ 3561357 w 18982931"/>
              <a:gd name="connsiteY922" fmla="*/ 555662 h 4449429"/>
              <a:gd name="connsiteX923" fmla="*/ 3606633 w 18982931"/>
              <a:gd name="connsiteY923" fmla="*/ 316933 h 4449429"/>
              <a:gd name="connsiteX924" fmla="*/ 3614865 w 18982931"/>
              <a:gd name="connsiteY924" fmla="*/ 279891 h 4449429"/>
              <a:gd name="connsiteX925" fmla="*/ 3676603 w 18982931"/>
              <a:gd name="connsiteY925" fmla="*/ 341628 h 4449429"/>
              <a:gd name="connsiteX926" fmla="*/ 3684835 w 18982931"/>
              <a:gd name="connsiteY926" fmla="*/ 386907 h 4449429"/>
              <a:gd name="connsiteX927" fmla="*/ 3742460 w 18982931"/>
              <a:gd name="connsiteY927" fmla="*/ 481574 h 4449429"/>
              <a:gd name="connsiteX928" fmla="*/ 3763042 w 18982931"/>
              <a:gd name="connsiteY928" fmla="*/ 703838 h 4449429"/>
              <a:gd name="connsiteX929" fmla="*/ 3763042 w 18982931"/>
              <a:gd name="connsiteY929" fmla="*/ 1144256 h 4449429"/>
              <a:gd name="connsiteX930" fmla="*/ 3771275 w 18982931"/>
              <a:gd name="connsiteY930" fmla="*/ 1181298 h 4449429"/>
              <a:gd name="connsiteX931" fmla="*/ 3775390 w 18982931"/>
              <a:gd name="connsiteY931" fmla="*/ 1115443 h 4449429"/>
              <a:gd name="connsiteX932" fmla="*/ 3923568 w 18982931"/>
              <a:gd name="connsiteY932" fmla="*/ 996079 h 4449429"/>
              <a:gd name="connsiteX933" fmla="*/ 3940029 w 18982931"/>
              <a:gd name="connsiteY933" fmla="*/ 1020776 h 4449429"/>
              <a:gd name="connsiteX934" fmla="*/ 3960611 w 18982931"/>
              <a:gd name="connsiteY934" fmla="*/ 1321244 h 4449429"/>
              <a:gd name="connsiteX935" fmla="*/ 3960611 w 18982931"/>
              <a:gd name="connsiteY935" fmla="*/ 1584670 h 4449429"/>
              <a:gd name="connsiteX936" fmla="*/ 3977076 w 18982931"/>
              <a:gd name="connsiteY936" fmla="*/ 1625830 h 4449429"/>
              <a:gd name="connsiteX937" fmla="*/ 4010007 w 18982931"/>
              <a:gd name="connsiteY937" fmla="*/ 1666990 h 4449429"/>
              <a:gd name="connsiteX938" fmla="*/ 4055279 w 18982931"/>
              <a:gd name="connsiteY938" fmla="*/ 1819286 h 4449429"/>
              <a:gd name="connsiteX939" fmla="*/ 4104670 w 18982931"/>
              <a:gd name="connsiteY939" fmla="*/ 1819286 h 4449429"/>
              <a:gd name="connsiteX940" fmla="*/ 4108788 w 18982931"/>
              <a:gd name="connsiteY940" fmla="*/ 1741079 h 4449429"/>
              <a:gd name="connsiteX941" fmla="*/ 4211689 w 18982931"/>
              <a:gd name="connsiteY941" fmla="*/ 1741079 h 4449429"/>
              <a:gd name="connsiteX942" fmla="*/ 4252847 w 18982931"/>
              <a:gd name="connsiteY942" fmla="*/ 1559973 h 4449429"/>
              <a:gd name="connsiteX943" fmla="*/ 4265197 w 18982931"/>
              <a:gd name="connsiteY943" fmla="*/ 1559973 h 4449429"/>
              <a:gd name="connsiteX944" fmla="*/ 4277546 w 18982931"/>
              <a:gd name="connsiteY944" fmla="*/ 1592900 h 4449429"/>
              <a:gd name="connsiteX945" fmla="*/ 4302239 w 18982931"/>
              <a:gd name="connsiteY945" fmla="*/ 1708150 h 4449429"/>
              <a:gd name="connsiteX946" fmla="*/ 4368100 w 18982931"/>
              <a:gd name="connsiteY946" fmla="*/ 1741079 h 4449429"/>
              <a:gd name="connsiteX947" fmla="*/ 4363984 w 18982931"/>
              <a:gd name="connsiteY947" fmla="*/ 1634062 h 4449429"/>
              <a:gd name="connsiteX948" fmla="*/ 4372218 w 18982931"/>
              <a:gd name="connsiteY948" fmla="*/ 839670 h 4449429"/>
              <a:gd name="connsiteX949" fmla="*/ 4442184 w 18982931"/>
              <a:gd name="connsiteY949" fmla="*/ 279891 h 4449429"/>
              <a:gd name="connsiteX950" fmla="*/ 4479230 w 18982931"/>
              <a:gd name="connsiteY950" fmla="*/ 234611 h 4449429"/>
              <a:gd name="connsiteX951" fmla="*/ 4520394 w 18982931"/>
              <a:gd name="connsiteY951" fmla="*/ 284004 h 4449429"/>
              <a:gd name="connsiteX952" fmla="*/ 4549200 w 18982931"/>
              <a:gd name="connsiteY952" fmla="*/ 440413 h 4449429"/>
              <a:gd name="connsiteX953" fmla="*/ 4680914 w 18982931"/>
              <a:gd name="connsiteY953" fmla="*/ 395140 h 4449429"/>
              <a:gd name="connsiteX954" fmla="*/ 4759121 w 18982931"/>
              <a:gd name="connsiteY954" fmla="*/ 460995 h 4449429"/>
              <a:gd name="connsiteX955" fmla="*/ 4771466 w 18982931"/>
              <a:gd name="connsiteY955" fmla="*/ 493924 h 4449429"/>
              <a:gd name="connsiteX956" fmla="*/ 4888657 w 18982931"/>
              <a:gd name="connsiteY956" fmla="*/ 747622 h 4449429"/>
              <a:gd name="connsiteX957" fmla="*/ 4888893 w 18982931"/>
              <a:gd name="connsiteY957" fmla="*/ 807315 h 4449429"/>
              <a:gd name="connsiteX958" fmla="*/ 4856617 w 18982931"/>
              <a:gd name="connsiteY958" fmla="*/ 807315 h 4449429"/>
              <a:gd name="connsiteX959" fmla="*/ 4856617 w 18982931"/>
              <a:gd name="connsiteY959" fmla="*/ 944475 h 4449429"/>
              <a:gd name="connsiteX960" fmla="*/ 4888332 w 18982931"/>
              <a:gd name="connsiteY960" fmla="*/ 944475 h 4449429"/>
              <a:gd name="connsiteX961" fmla="*/ 4888325 w 18982931"/>
              <a:gd name="connsiteY961" fmla="*/ 945600 h 4449429"/>
              <a:gd name="connsiteX962" fmla="*/ 4890835 w 18982931"/>
              <a:gd name="connsiteY962" fmla="*/ 1609365 h 4449429"/>
              <a:gd name="connsiteX963" fmla="*/ 4952574 w 18982931"/>
              <a:gd name="connsiteY963" fmla="*/ 1617597 h 4449429"/>
              <a:gd name="connsiteX964" fmla="*/ 4952574 w 18982931"/>
              <a:gd name="connsiteY964" fmla="*/ 1868678 h 4449429"/>
              <a:gd name="connsiteX965" fmla="*/ 4956691 w 18982931"/>
              <a:gd name="connsiteY965" fmla="*/ 1905720 h 4449429"/>
              <a:gd name="connsiteX966" fmla="*/ 4981387 w 18982931"/>
              <a:gd name="connsiteY966" fmla="*/ 1967462 h 4449429"/>
              <a:gd name="connsiteX967" fmla="*/ 4981387 w 18982931"/>
              <a:gd name="connsiteY967" fmla="*/ 2058015 h 4449429"/>
              <a:gd name="connsiteX968" fmla="*/ 5001966 w 18982931"/>
              <a:gd name="connsiteY968" fmla="*/ 2086824 h 4449429"/>
              <a:gd name="connsiteX969" fmla="*/ 5018429 w 18982931"/>
              <a:gd name="connsiteY969" fmla="*/ 2078592 h 4449429"/>
              <a:gd name="connsiteX970" fmla="*/ 5018429 w 18982931"/>
              <a:gd name="connsiteY970" fmla="*/ 1881023 h 4449429"/>
              <a:gd name="connsiteX971" fmla="*/ 5018429 w 18982931"/>
              <a:gd name="connsiteY971" fmla="*/ 1366522 h 4449429"/>
              <a:gd name="connsiteX972" fmla="*/ 5034894 w 18982931"/>
              <a:gd name="connsiteY972" fmla="*/ 864367 h 4449429"/>
              <a:gd name="connsiteX973" fmla="*/ 5067821 w 18982931"/>
              <a:gd name="connsiteY973" fmla="*/ 197569 h 4449429"/>
              <a:gd name="connsiteX974" fmla="*/ 5080173 w 18982931"/>
              <a:gd name="connsiteY974" fmla="*/ 102899 h 4449429"/>
              <a:gd name="connsiteX975" fmla="*/ 5216000 w 18982931"/>
              <a:gd name="connsiteY975" fmla="*/ 37042 h 4449429"/>
              <a:gd name="connsiteX976" fmla="*/ 5248927 w 18982931"/>
              <a:gd name="connsiteY976" fmla="*/ 69972 h 4449429"/>
              <a:gd name="connsiteX977" fmla="*/ 5372409 w 18982931"/>
              <a:gd name="connsiteY977" fmla="*/ 69972 h 4449429"/>
              <a:gd name="connsiteX978" fmla="*/ 5434151 w 18982931"/>
              <a:gd name="connsiteY978" fmla="*/ 131714 h 4449429"/>
              <a:gd name="connsiteX979" fmla="*/ 5434151 w 18982931"/>
              <a:gd name="connsiteY979" fmla="*/ 382788 h 4449429"/>
              <a:gd name="connsiteX980" fmla="*/ 5434151 w 18982931"/>
              <a:gd name="connsiteY980" fmla="*/ 683261 h 4449429"/>
              <a:gd name="connsiteX981" fmla="*/ 5545282 w 18982931"/>
              <a:gd name="connsiteY981" fmla="*/ 687375 h 4449429"/>
              <a:gd name="connsiteX982" fmla="*/ 5545282 w 18982931"/>
              <a:gd name="connsiteY982" fmla="*/ 1045471 h 4449429"/>
              <a:gd name="connsiteX983" fmla="*/ 5676994 w 18982931"/>
              <a:gd name="connsiteY983" fmla="*/ 1045471 h 4449429"/>
              <a:gd name="connsiteX984" fmla="*/ 5685227 w 18982931"/>
              <a:gd name="connsiteY984" fmla="*/ 1103096 h 4449429"/>
              <a:gd name="connsiteX985" fmla="*/ 5759314 w 18982931"/>
              <a:gd name="connsiteY985" fmla="*/ 1193648 h 4449429"/>
              <a:gd name="connsiteX986" fmla="*/ 5759314 w 18982931"/>
              <a:gd name="connsiteY986" fmla="*/ 1395331 h 4449429"/>
              <a:gd name="connsiteX987" fmla="*/ 5825171 w 18982931"/>
              <a:gd name="connsiteY987" fmla="*/ 1395331 h 4449429"/>
              <a:gd name="connsiteX988" fmla="*/ 5903378 w 18982931"/>
              <a:gd name="connsiteY988" fmla="*/ 1477653 h 4449429"/>
              <a:gd name="connsiteX989" fmla="*/ 5903378 w 18982931"/>
              <a:gd name="connsiteY989" fmla="*/ 1918070 h 4449429"/>
              <a:gd name="connsiteX990" fmla="*/ 5936306 w 18982931"/>
              <a:gd name="connsiteY990" fmla="*/ 1975695 h 4449429"/>
              <a:gd name="connsiteX991" fmla="*/ 5965115 w 18982931"/>
              <a:gd name="connsiteY991" fmla="*/ 1275969 h 4449429"/>
              <a:gd name="connsiteX992" fmla="*/ 5969235 w 18982931"/>
              <a:gd name="connsiteY992" fmla="*/ 1238922 h 4449429"/>
              <a:gd name="connsiteX993" fmla="*/ 6166804 w 18982931"/>
              <a:gd name="connsiteY993" fmla="*/ 1238922 h 4449429"/>
              <a:gd name="connsiteX994" fmla="*/ 6216196 w 18982931"/>
              <a:gd name="connsiteY994" fmla="*/ 1288315 h 4449429"/>
              <a:gd name="connsiteX995" fmla="*/ 6236774 w 18982931"/>
              <a:gd name="connsiteY995" fmla="*/ 1428261 h 4449429"/>
              <a:gd name="connsiteX996" fmla="*/ 6273821 w 18982931"/>
              <a:gd name="connsiteY996" fmla="*/ 1498235 h 4449429"/>
              <a:gd name="connsiteX997" fmla="*/ 6273821 w 18982931"/>
              <a:gd name="connsiteY997" fmla="*/ 2230888 h 4449429"/>
              <a:gd name="connsiteX998" fmla="*/ 6277935 w 18982931"/>
              <a:gd name="connsiteY998" fmla="*/ 2280280 h 4449429"/>
              <a:gd name="connsiteX999" fmla="*/ 6319095 w 18982931"/>
              <a:gd name="connsiteY999" fmla="*/ 2193841 h 4449429"/>
              <a:gd name="connsiteX1000" fmla="*/ 6364373 w 18982931"/>
              <a:gd name="connsiteY1000" fmla="*/ 2288513 h 4449429"/>
              <a:gd name="connsiteX1001" fmla="*/ 6389068 w 18982931"/>
              <a:gd name="connsiteY1001" fmla="*/ 2313208 h 4449429"/>
              <a:gd name="connsiteX1002" fmla="*/ 6541355 w 18982931"/>
              <a:gd name="connsiteY1002" fmla="*/ 2313208 h 4449429"/>
              <a:gd name="connsiteX1003" fmla="*/ 6541355 w 18982931"/>
              <a:gd name="connsiteY1003" fmla="*/ 2148567 h 4449429"/>
              <a:gd name="connsiteX1004" fmla="*/ 6660723 w 18982931"/>
              <a:gd name="connsiteY1004" fmla="*/ 2148567 h 4449429"/>
              <a:gd name="connsiteX1005" fmla="*/ 6660723 w 18982931"/>
              <a:gd name="connsiteY1005" fmla="*/ 2259698 h 4449429"/>
              <a:gd name="connsiteX1006" fmla="*/ 6705999 w 18982931"/>
              <a:gd name="connsiteY1006" fmla="*/ 2551938 h 4449429"/>
              <a:gd name="connsiteX1007" fmla="*/ 6714228 w 18982931"/>
              <a:gd name="connsiteY1007" fmla="*/ 2580748 h 4449429"/>
              <a:gd name="connsiteX1008" fmla="*/ 6722461 w 18982931"/>
              <a:gd name="connsiteY1008" fmla="*/ 2576634 h 4449429"/>
              <a:gd name="connsiteX1009" fmla="*/ 6751278 w 18982931"/>
              <a:gd name="connsiteY1009" fmla="*/ 2263816 h 4449429"/>
              <a:gd name="connsiteX1010" fmla="*/ 6800669 w 18982931"/>
              <a:gd name="connsiteY1010" fmla="*/ 2255583 h 4449429"/>
              <a:gd name="connsiteX1011" fmla="*/ 6837709 w 18982931"/>
              <a:gd name="connsiteY1011" fmla="*/ 2181496 h 4449429"/>
              <a:gd name="connsiteX1012" fmla="*/ 6841831 w 18982931"/>
              <a:gd name="connsiteY1012" fmla="*/ 2152681 h 4449429"/>
              <a:gd name="connsiteX1013" fmla="*/ 6845941 w 18982931"/>
              <a:gd name="connsiteY1013" fmla="*/ 2115639 h 4449429"/>
              <a:gd name="connsiteX1014" fmla="*/ 6857139 w 18982931"/>
              <a:gd name="connsiteY1014" fmla="*/ 2115639 h 4449429"/>
              <a:gd name="connsiteX1015" fmla="*/ 6899298 w 18982931"/>
              <a:gd name="connsiteY1015" fmla="*/ 2109470 h 4449429"/>
              <a:gd name="connsiteX1016" fmla="*/ 6922965 w 18982931"/>
              <a:gd name="connsiteY1016" fmla="*/ 2140339 h 4449429"/>
              <a:gd name="connsiteX1017" fmla="*/ 7009406 w 18982931"/>
              <a:gd name="connsiteY1017" fmla="*/ 2070365 h 4449429"/>
              <a:gd name="connsiteX1018" fmla="*/ 7145231 w 18982931"/>
              <a:gd name="connsiteY1018" fmla="*/ 2066247 h 4449429"/>
              <a:gd name="connsiteX1019" fmla="*/ 7145231 w 18982931"/>
              <a:gd name="connsiteY1019" fmla="*/ 1901605 h 4449429"/>
              <a:gd name="connsiteX1020" fmla="*/ 7145231 w 18982931"/>
              <a:gd name="connsiteY1020" fmla="*/ 1769896 h 4449429"/>
              <a:gd name="connsiteX1021" fmla="*/ 7215204 w 18982931"/>
              <a:gd name="connsiteY1021" fmla="*/ 1597024 h 4449429"/>
              <a:gd name="connsiteX1022" fmla="*/ 7285174 w 18982931"/>
              <a:gd name="connsiteY1022" fmla="*/ 1753433 h 4449429"/>
              <a:gd name="connsiteX1023" fmla="*/ 7297524 w 18982931"/>
              <a:gd name="connsiteY1023" fmla="*/ 2062134 h 4449429"/>
              <a:gd name="connsiteX1024" fmla="*/ 7367494 w 18982931"/>
              <a:gd name="connsiteY1024" fmla="*/ 2066247 h 4449429"/>
              <a:gd name="connsiteX1025" fmla="*/ 7371610 w 18982931"/>
              <a:gd name="connsiteY1025" fmla="*/ 2148567 h 4449429"/>
              <a:gd name="connsiteX1026" fmla="*/ 7462167 w 18982931"/>
              <a:gd name="connsiteY1026" fmla="*/ 2148567 h 4449429"/>
              <a:gd name="connsiteX1027" fmla="*/ 7462167 w 18982931"/>
              <a:gd name="connsiteY1027" fmla="*/ 2095061 h 4449429"/>
              <a:gd name="connsiteX1028" fmla="*/ 7462167 w 18982931"/>
              <a:gd name="connsiteY1028" fmla="*/ 1597024 h 4449429"/>
              <a:gd name="connsiteX1029" fmla="*/ 7482743 w 18982931"/>
              <a:gd name="connsiteY1029" fmla="*/ 1008430 h 4449429"/>
              <a:gd name="connsiteX1030" fmla="*/ 7495096 w 18982931"/>
              <a:gd name="connsiteY1030" fmla="*/ 921991 h 4449429"/>
              <a:gd name="connsiteX1031" fmla="*/ 7536254 w 18982931"/>
              <a:gd name="connsiteY1031" fmla="*/ 934341 h 4449429"/>
              <a:gd name="connsiteX1032" fmla="*/ 7577416 w 18982931"/>
              <a:gd name="connsiteY1032" fmla="*/ 563899 h 4449429"/>
              <a:gd name="connsiteX1033" fmla="*/ 7589759 w 18982931"/>
              <a:gd name="connsiteY1033" fmla="*/ 563899 h 4449429"/>
              <a:gd name="connsiteX1034" fmla="*/ 7639153 w 18982931"/>
              <a:gd name="connsiteY1034" fmla="*/ 975501 h 4449429"/>
              <a:gd name="connsiteX1035" fmla="*/ 7655614 w 18982931"/>
              <a:gd name="connsiteY1035" fmla="*/ 926109 h 4449429"/>
              <a:gd name="connsiteX1036" fmla="*/ 7667968 w 18982931"/>
              <a:gd name="connsiteY1036" fmla="*/ 926109 h 4449429"/>
              <a:gd name="connsiteX1037" fmla="*/ 7676196 w 18982931"/>
              <a:gd name="connsiteY1037" fmla="*/ 1037243 h 4449429"/>
              <a:gd name="connsiteX1038" fmla="*/ 7676196 w 18982931"/>
              <a:gd name="connsiteY1038" fmla="*/ 2049787 h 4449429"/>
              <a:gd name="connsiteX1039" fmla="*/ 7705009 w 18982931"/>
              <a:gd name="connsiteY1039" fmla="*/ 2267935 h 4449429"/>
              <a:gd name="connsiteX1040" fmla="*/ 7750287 w 18982931"/>
              <a:gd name="connsiteY1040" fmla="*/ 2469622 h 4449429"/>
              <a:gd name="connsiteX1041" fmla="*/ 7849072 w 18982931"/>
              <a:gd name="connsiteY1041" fmla="*/ 2469622 h 4449429"/>
              <a:gd name="connsiteX1042" fmla="*/ 7849072 w 18982931"/>
              <a:gd name="connsiteY1042" fmla="*/ 2284398 h 4449429"/>
              <a:gd name="connsiteX1043" fmla="*/ 7919042 w 18982931"/>
              <a:gd name="connsiteY1043" fmla="*/ 2284398 h 4449429"/>
              <a:gd name="connsiteX1044" fmla="*/ 7919042 w 18982931"/>
              <a:gd name="connsiteY1044" fmla="*/ 2473736 h 4449429"/>
              <a:gd name="connsiteX1045" fmla="*/ 8108380 w 18982931"/>
              <a:gd name="connsiteY1045" fmla="*/ 2473736 h 4449429"/>
              <a:gd name="connsiteX1046" fmla="*/ 8142338 w 18982931"/>
              <a:gd name="connsiteY1046" fmla="*/ 2481454 h 4449429"/>
              <a:gd name="connsiteX1047" fmla="*/ 8144242 w 18982931"/>
              <a:gd name="connsiteY1047" fmla="*/ 2485067 h 4449429"/>
              <a:gd name="connsiteX1048" fmla="*/ 8144242 w 18982931"/>
              <a:gd name="connsiteY1048" fmla="*/ 1280084 h 4449429"/>
              <a:gd name="connsiteX1049" fmla="*/ 8189518 w 18982931"/>
              <a:gd name="connsiteY1049" fmla="*/ 1115443 h 4449429"/>
              <a:gd name="connsiteX1050" fmla="*/ 8230679 w 18982931"/>
              <a:gd name="connsiteY1050" fmla="*/ 1090746 h 4449429"/>
              <a:gd name="connsiteX1051" fmla="*/ 8477642 w 18982931"/>
              <a:gd name="connsiteY1051" fmla="*/ 1090746 h 4449429"/>
              <a:gd name="connsiteX1052" fmla="*/ 8518799 w 18982931"/>
              <a:gd name="connsiteY1052" fmla="*/ 1111328 h 4449429"/>
              <a:gd name="connsiteX1053" fmla="*/ 8568194 w 18982931"/>
              <a:gd name="connsiteY1053" fmla="*/ 1288315 h 4449429"/>
              <a:gd name="connsiteX1054" fmla="*/ 8572304 w 18982931"/>
              <a:gd name="connsiteY1054" fmla="*/ 2152681 h 4449429"/>
              <a:gd name="connsiteX1055" fmla="*/ 8572304 w 18982931"/>
              <a:gd name="connsiteY1055" fmla="*/ 2222656 h 4449429"/>
              <a:gd name="connsiteX1056" fmla="*/ 8827499 w 18982931"/>
              <a:gd name="connsiteY1056" fmla="*/ 2222656 h 4449429"/>
              <a:gd name="connsiteX1057" fmla="*/ 8827499 w 18982931"/>
              <a:gd name="connsiteY1057" fmla="*/ 2053897 h 4449429"/>
              <a:gd name="connsiteX1058" fmla="*/ 8827499 w 18982931"/>
              <a:gd name="connsiteY1058" fmla="*/ 1996272 h 4449429"/>
              <a:gd name="connsiteX1059" fmla="*/ 8926285 w 18982931"/>
              <a:gd name="connsiteY1059" fmla="*/ 1876910 h 4449429"/>
              <a:gd name="connsiteX1060" fmla="*/ 8926285 w 18982931"/>
              <a:gd name="connsiteY1060" fmla="*/ 1757542 h 4449429"/>
              <a:gd name="connsiteX1061" fmla="*/ 8926285 w 18982931"/>
              <a:gd name="connsiteY1061" fmla="*/ 1527045 h 4449429"/>
              <a:gd name="connsiteX1062" fmla="*/ 8950980 w 18982931"/>
              <a:gd name="connsiteY1062" fmla="*/ 1432378 h 4449429"/>
              <a:gd name="connsiteX1063" fmla="*/ 8950980 w 18982931"/>
              <a:gd name="connsiteY1063" fmla="*/ 1424146 h 4449429"/>
              <a:gd name="connsiteX1064" fmla="*/ 8983911 w 18982931"/>
              <a:gd name="connsiteY1064" fmla="*/ 1107210 h 4449429"/>
              <a:gd name="connsiteX1065" fmla="*/ 8992140 w 18982931"/>
              <a:gd name="connsiteY1065" fmla="*/ 1049586 h 4449429"/>
              <a:gd name="connsiteX1066" fmla="*/ 9012723 w 18982931"/>
              <a:gd name="connsiteY1066" fmla="*/ 1049586 h 4449429"/>
              <a:gd name="connsiteX1067" fmla="*/ 9049767 w 18982931"/>
              <a:gd name="connsiteY1067" fmla="*/ 1325362 h 4449429"/>
              <a:gd name="connsiteX1068" fmla="*/ 9115624 w 18982931"/>
              <a:gd name="connsiteY1068" fmla="*/ 1329476 h 4449429"/>
              <a:gd name="connsiteX1069" fmla="*/ 9165014 w 18982931"/>
              <a:gd name="connsiteY1069" fmla="*/ 1436493 h 4449429"/>
              <a:gd name="connsiteX1070" fmla="*/ 9181479 w 18982931"/>
              <a:gd name="connsiteY1070" fmla="*/ 1494116 h 4449429"/>
              <a:gd name="connsiteX1071" fmla="*/ 9181479 w 18982931"/>
              <a:gd name="connsiteY1071" fmla="*/ 1823399 h 4449429"/>
              <a:gd name="connsiteX1072" fmla="*/ 9181479 w 18982931"/>
              <a:gd name="connsiteY1072" fmla="*/ 1881023 h 4449429"/>
              <a:gd name="connsiteX1073" fmla="*/ 9280267 w 18982931"/>
              <a:gd name="connsiteY1073" fmla="*/ 1881023 h 4449429"/>
              <a:gd name="connsiteX1074" fmla="*/ 9280267 w 18982931"/>
              <a:gd name="connsiteY1074" fmla="*/ 1815166 h 4449429"/>
              <a:gd name="connsiteX1075" fmla="*/ 9280267 w 18982931"/>
              <a:gd name="connsiteY1075" fmla="*/ 304587 h 4449429"/>
              <a:gd name="connsiteX1076" fmla="*/ 9346122 w 18982931"/>
              <a:gd name="connsiteY1076" fmla="*/ 238731 h 4449429"/>
              <a:gd name="connsiteX1077" fmla="*/ 9453137 w 18982931"/>
              <a:gd name="connsiteY1077" fmla="*/ 341628 h 4449429"/>
              <a:gd name="connsiteX1078" fmla="*/ 9453137 w 18982931"/>
              <a:gd name="connsiteY1078" fmla="*/ 1815166 h 4449429"/>
              <a:gd name="connsiteX1079" fmla="*/ 9453137 w 18982931"/>
              <a:gd name="connsiteY1079" fmla="*/ 1876910 h 4449429"/>
              <a:gd name="connsiteX1080" fmla="*/ 9551919 w 18982931"/>
              <a:gd name="connsiteY1080" fmla="*/ 1876910 h 4449429"/>
              <a:gd name="connsiteX1081" fmla="*/ 9551919 w 18982931"/>
              <a:gd name="connsiteY1081" fmla="*/ 1724614 h 4449429"/>
              <a:gd name="connsiteX1082" fmla="*/ 9551919 w 18982931"/>
              <a:gd name="connsiteY1082" fmla="*/ 1481771 h 4449429"/>
              <a:gd name="connsiteX1083" fmla="*/ 9597198 w 18982931"/>
              <a:gd name="connsiteY1083" fmla="*/ 1374754 h 4449429"/>
              <a:gd name="connsiteX1084" fmla="*/ 9613662 w 18982931"/>
              <a:gd name="connsiteY1084" fmla="*/ 1325362 h 4449429"/>
              <a:gd name="connsiteX1085" fmla="*/ 9683632 w 18982931"/>
              <a:gd name="connsiteY1085" fmla="*/ 1325362 h 4449429"/>
              <a:gd name="connsiteX1086" fmla="*/ 9683632 w 18982931"/>
              <a:gd name="connsiteY1086" fmla="*/ 1522931 h 4449429"/>
              <a:gd name="connsiteX1087" fmla="*/ 9819464 w 18982931"/>
              <a:gd name="connsiteY1087" fmla="*/ 1522931 h 4449429"/>
              <a:gd name="connsiteX1088" fmla="*/ 9819464 w 18982931"/>
              <a:gd name="connsiteY1088" fmla="*/ 1720501 h 4449429"/>
              <a:gd name="connsiteX1089" fmla="*/ 9819464 w 18982931"/>
              <a:gd name="connsiteY1089" fmla="*/ 1835749 h 4449429"/>
              <a:gd name="connsiteX1090" fmla="*/ 9868856 w 18982931"/>
              <a:gd name="connsiteY1090" fmla="*/ 1885142 h 4449429"/>
              <a:gd name="connsiteX1091" fmla="*/ 9922361 w 18982931"/>
              <a:gd name="connsiteY1091" fmla="*/ 1938648 h 4449429"/>
              <a:gd name="connsiteX1092" fmla="*/ 9922361 w 18982931"/>
              <a:gd name="connsiteY1092" fmla="*/ 2226770 h 4449429"/>
              <a:gd name="connsiteX1093" fmla="*/ 10189906 w 18982931"/>
              <a:gd name="connsiteY1093" fmla="*/ 2226770 h 4449429"/>
              <a:gd name="connsiteX1094" fmla="*/ 10189906 w 18982931"/>
              <a:gd name="connsiteY1094" fmla="*/ 1864559 h 4449429"/>
              <a:gd name="connsiteX1095" fmla="*/ 10251644 w 18982931"/>
              <a:gd name="connsiteY1095" fmla="*/ 1852213 h 4449429"/>
              <a:gd name="connsiteX1096" fmla="*/ 10251644 w 18982931"/>
              <a:gd name="connsiteY1096" fmla="*/ 1465306 h 4449429"/>
              <a:gd name="connsiteX1097" fmla="*/ 10198137 w 18982931"/>
              <a:gd name="connsiteY1097" fmla="*/ 1461188 h 4449429"/>
              <a:gd name="connsiteX1098" fmla="*/ 10198137 w 18982931"/>
              <a:gd name="connsiteY1098" fmla="*/ 1317129 h 4449429"/>
              <a:gd name="connsiteX1099" fmla="*/ 10572694 w 18982931"/>
              <a:gd name="connsiteY1099" fmla="*/ 1317129 h 4449429"/>
              <a:gd name="connsiteX1100" fmla="*/ 10572694 w 18982931"/>
              <a:gd name="connsiteY1100" fmla="*/ 2140336 h 4449429"/>
              <a:gd name="connsiteX1101" fmla="*/ 10642669 w 18982931"/>
              <a:gd name="connsiteY1101" fmla="*/ 2144449 h 4449429"/>
              <a:gd name="connsiteX1102" fmla="*/ 10642669 w 18982931"/>
              <a:gd name="connsiteY1102" fmla="*/ 2477849 h 4449429"/>
              <a:gd name="connsiteX1103" fmla="*/ 10885512 w 18982931"/>
              <a:gd name="connsiteY1103" fmla="*/ 2477849 h 4449429"/>
              <a:gd name="connsiteX1104" fmla="*/ 10885512 w 18982931"/>
              <a:gd name="connsiteY1104" fmla="*/ 2292626 h 4449429"/>
              <a:gd name="connsiteX1105" fmla="*/ 10959601 w 18982931"/>
              <a:gd name="connsiteY1105" fmla="*/ 2292626 h 4449429"/>
              <a:gd name="connsiteX1106" fmla="*/ 10959601 w 18982931"/>
              <a:gd name="connsiteY1106" fmla="*/ 2477849 h 4449429"/>
              <a:gd name="connsiteX1107" fmla="*/ 11066618 w 18982931"/>
              <a:gd name="connsiteY1107" fmla="*/ 2477849 h 4449429"/>
              <a:gd name="connsiteX1108" fmla="*/ 11107778 w 18982931"/>
              <a:gd name="connsiteY1108" fmla="*/ 2284395 h 4449429"/>
              <a:gd name="connsiteX1109" fmla="*/ 11136593 w 18982931"/>
              <a:gd name="connsiteY1109" fmla="*/ 2053897 h 4449429"/>
              <a:gd name="connsiteX1110" fmla="*/ 11136593 w 18982931"/>
              <a:gd name="connsiteY1110" fmla="*/ 1061936 h 4449429"/>
              <a:gd name="connsiteX1111" fmla="*/ 11148938 w 18982931"/>
              <a:gd name="connsiteY1111" fmla="*/ 938454 h 4449429"/>
              <a:gd name="connsiteX1112" fmla="*/ 11161288 w 18982931"/>
              <a:gd name="connsiteY1112" fmla="*/ 938454 h 4449429"/>
              <a:gd name="connsiteX1113" fmla="*/ 11177753 w 18982931"/>
              <a:gd name="connsiteY1113" fmla="*/ 983729 h 4449429"/>
              <a:gd name="connsiteX1114" fmla="*/ 11231258 w 18982931"/>
              <a:gd name="connsiteY1114" fmla="*/ 572126 h 4449429"/>
              <a:gd name="connsiteX1115" fmla="*/ 11243610 w 18982931"/>
              <a:gd name="connsiteY1115" fmla="*/ 572126 h 4449429"/>
              <a:gd name="connsiteX1116" fmla="*/ 11284770 w 18982931"/>
              <a:gd name="connsiteY1116" fmla="*/ 946687 h 4449429"/>
              <a:gd name="connsiteX1117" fmla="*/ 11325929 w 18982931"/>
              <a:gd name="connsiteY1117" fmla="*/ 934337 h 4449429"/>
              <a:gd name="connsiteX1118" fmla="*/ 11342394 w 18982931"/>
              <a:gd name="connsiteY1118" fmla="*/ 1061936 h 4449429"/>
              <a:gd name="connsiteX1119" fmla="*/ 11342394 w 18982931"/>
              <a:gd name="connsiteY1119" fmla="*/ 1300666 h 4449429"/>
              <a:gd name="connsiteX1120" fmla="*/ 11358857 w 18982931"/>
              <a:gd name="connsiteY1120" fmla="*/ 2132104 h 4449429"/>
              <a:gd name="connsiteX1121" fmla="*/ 11362976 w 18982931"/>
              <a:gd name="connsiteY1121" fmla="*/ 2165031 h 4449429"/>
              <a:gd name="connsiteX1122" fmla="*/ 11453524 w 18982931"/>
              <a:gd name="connsiteY1122" fmla="*/ 2165031 h 4449429"/>
              <a:gd name="connsiteX1123" fmla="*/ 11457643 w 18982931"/>
              <a:gd name="connsiteY1123" fmla="*/ 2082711 h 4449429"/>
              <a:gd name="connsiteX1124" fmla="*/ 11535845 w 18982931"/>
              <a:gd name="connsiteY1124" fmla="*/ 2078592 h 4449429"/>
              <a:gd name="connsiteX1125" fmla="*/ 11535845 w 18982931"/>
              <a:gd name="connsiteY1125" fmla="*/ 2004505 h 4449429"/>
              <a:gd name="connsiteX1126" fmla="*/ 11548195 w 18982931"/>
              <a:gd name="connsiteY1126" fmla="*/ 1736964 h 4449429"/>
              <a:gd name="connsiteX1127" fmla="*/ 11609938 w 18982931"/>
              <a:gd name="connsiteY1127" fmla="*/ 1609365 h 4449429"/>
              <a:gd name="connsiteX1128" fmla="*/ 11688140 w 18982931"/>
              <a:gd name="connsiteY1128" fmla="*/ 1765774 h 4449429"/>
              <a:gd name="connsiteX1129" fmla="*/ 11688140 w 18982931"/>
              <a:gd name="connsiteY1129" fmla="*/ 2082711 h 4449429"/>
              <a:gd name="connsiteX1130" fmla="*/ 11910406 w 18982931"/>
              <a:gd name="connsiteY1130" fmla="*/ 2148567 h 4449429"/>
              <a:gd name="connsiteX1131" fmla="*/ 11988608 w 18982931"/>
              <a:gd name="connsiteY1131" fmla="*/ 2119754 h 4449429"/>
              <a:gd name="connsiteX1132" fmla="*/ 11991181 w 18982931"/>
              <a:gd name="connsiteY1132" fmla="*/ 2153197 h 4449429"/>
              <a:gd name="connsiteX1133" fmla="*/ 11993908 w 18982931"/>
              <a:gd name="connsiteY1133" fmla="*/ 2158900 h 4449429"/>
              <a:gd name="connsiteX1134" fmla="*/ 11993908 w 18982931"/>
              <a:gd name="connsiteY1134" fmla="*/ 2156799 h 4449429"/>
              <a:gd name="connsiteX1135" fmla="*/ 11998023 w 18982931"/>
              <a:gd name="connsiteY1135" fmla="*/ 2115639 h 4449429"/>
              <a:gd name="connsiteX1136" fmla="*/ 12010373 w 18982931"/>
              <a:gd name="connsiteY1136" fmla="*/ 2115639 h 4449429"/>
              <a:gd name="connsiteX1137" fmla="*/ 12014490 w 18982931"/>
              <a:gd name="connsiteY1137" fmla="*/ 2185614 h 4449429"/>
              <a:gd name="connsiteX1138" fmla="*/ 12055650 w 18982931"/>
              <a:gd name="connsiteY1138" fmla="*/ 2259703 h 4449429"/>
              <a:gd name="connsiteX1139" fmla="*/ 12109157 w 18982931"/>
              <a:gd name="connsiteY1139" fmla="*/ 2267933 h 4449429"/>
              <a:gd name="connsiteX1140" fmla="*/ 12137972 w 18982931"/>
              <a:gd name="connsiteY1140" fmla="*/ 2580753 h 4449429"/>
              <a:gd name="connsiteX1141" fmla="*/ 12150317 w 18982931"/>
              <a:gd name="connsiteY1141" fmla="*/ 2580753 h 4449429"/>
              <a:gd name="connsiteX1142" fmla="*/ 12179132 w 18982931"/>
              <a:gd name="connsiteY1142" fmla="*/ 2411992 h 4449429"/>
              <a:gd name="connsiteX1143" fmla="*/ 12207942 w 18982931"/>
              <a:gd name="connsiteY1143" fmla="*/ 2160917 h 4449429"/>
              <a:gd name="connsiteX1144" fmla="*/ 12216174 w 18982931"/>
              <a:gd name="connsiteY1144" fmla="*/ 2152686 h 4449429"/>
              <a:gd name="connsiteX1145" fmla="*/ 12331423 w 18982931"/>
              <a:gd name="connsiteY1145" fmla="*/ 2152686 h 4449429"/>
              <a:gd name="connsiteX1146" fmla="*/ 12331423 w 18982931"/>
              <a:gd name="connsiteY1146" fmla="*/ 2317327 h 4449429"/>
              <a:gd name="connsiteX1147" fmla="*/ 12496064 w 18982931"/>
              <a:gd name="connsiteY1147" fmla="*/ 2313208 h 4449429"/>
              <a:gd name="connsiteX1148" fmla="*/ 12557802 w 18982931"/>
              <a:gd name="connsiteY1148" fmla="*/ 2210310 h 4449429"/>
              <a:gd name="connsiteX1149" fmla="*/ 12566034 w 18982931"/>
              <a:gd name="connsiteY1149" fmla="*/ 2206191 h 4449429"/>
              <a:gd name="connsiteX1150" fmla="*/ 12598962 w 18982931"/>
              <a:gd name="connsiteY1150" fmla="*/ 2267933 h 4449429"/>
              <a:gd name="connsiteX1151" fmla="*/ 12607194 w 18982931"/>
              <a:gd name="connsiteY1151" fmla="*/ 2263816 h 4449429"/>
              <a:gd name="connsiteX1152" fmla="*/ 12607194 w 18982931"/>
              <a:gd name="connsiteY1152" fmla="*/ 1461193 h 4449429"/>
              <a:gd name="connsiteX1153" fmla="*/ 12677169 w 18982931"/>
              <a:gd name="connsiteY1153" fmla="*/ 1230695 h 4449429"/>
              <a:gd name="connsiteX1154" fmla="*/ 12920017 w 18982931"/>
              <a:gd name="connsiteY1154" fmla="*/ 1230695 h 4449429"/>
              <a:gd name="connsiteX1155" fmla="*/ 12948827 w 18982931"/>
              <a:gd name="connsiteY1155" fmla="*/ 1490003 h 4449429"/>
              <a:gd name="connsiteX1156" fmla="*/ 12948827 w 18982931"/>
              <a:gd name="connsiteY1156" fmla="*/ 1909838 h 4449429"/>
              <a:gd name="connsiteX1157" fmla="*/ 12948827 w 18982931"/>
              <a:gd name="connsiteY1157" fmla="*/ 1975695 h 4449429"/>
              <a:gd name="connsiteX1158" fmla="*/ 12969405 w 18982931"/>
              <a:gd name="connsiteY1158" fmla="*/ 1979812 h 4449429"/>
              <a:gd name="connsiteX1159" fmla="*/ 12989987 w 18982931"/>
              <a:gd name="connsiteY1159" fmla="*/ 1913955 h 4449429"/>
              <a:gd name="connsiteX1160" fmla="*/ 12989987 w 18982931"/>
              <a:gd name="connsiteY1160" fmla="*/ 1469425 h 4449429"/>
              <a:gd name="connsiteX1161" fmla="*/ 13064076 w 18982931"/>
              <a:gd name="connsiteY1161" fmla="*/ 1395336 h 4449429"/>
              <a:gd name="connsiteX1162" fmla="*/ 13146396 w 18982931"/>
              <a:gd name="connsiteY1162" fmla="*/ 1395336 h 4449429"/>
              <a:gd name="connsiteX1163" fmla="*/ 13146396 w 18982931"/>
              <a:gd name="connsiteY1163" fmla="*/ 1111328 h 4449429"/>
              <a:gd name="connsiteX1164" fmla="*/ 13216366 w 18982931"/>
              <a:gd name="connsiteY1164" fmla="*/ 1103096 h 4449429"/>
              <a:gd name="connsiteX1165" fmla="*/ 13228716 w 18982931"/>
              <a:gd name="connsiteY1165" fmla="*/ 1041358 h 4449429"/>
              <a:gd name="connsiteX1166" fmla="*/ 13368662 w 18982931"/>
              <a:gd name="connsiteY1166" fmla="*/ 1041358 h 4449429"/>
              <a:gd name="connsiteX1167" fmla="*/ 13368662 w 18982931"/>
              <a:gd name="connsiteY1167" fmla="*/ 687379 h 4449429"/>
              <a:gd name="connsiteX1168" fmla="*/ 13483911 w 18982931"/>
              <a:gd name="connsiteY1168" fmla="*/ 687379 h 4449429"/>
              <a:gd name="connsiteX1169" fmla="*/ 13483911 w 18982931"/>
              <a:gd name="connsiteY1169" fmla="*/ 617404 h 4449429"/>
              <a:gd name="connsiteX1170" fmla="*/ 13483911 w 18982931"/>
              <a:gd name="connsiteY1170" fmla="*/ 131714 h 4449429"/>
              <a:gd name="connsiteX1171" fmla="*/ 13541534 w 18982931"/>
              <a:gd name="connsiteY1171" fmla="*/ 74089 h 4449429"/>
              <a:gd name="connsiteX1172" fmla="*/ 13685593 w 18982931"/>
              <a:gd name="connsiteY1172" fmla="*/ 74089 h 4449429"/>
              <a:gd name="connsiteX1173" fmla="*/ 13730872 w 18982931"/>
              <a:gd name="connsiteY1173" fmla="*/ 49392 h 4449429"/>
              <a:gd name="connsiteX1174" fmla="*/ 13739104 w 18982931"/>
              <a:gd name="connsiteY1174" fmla="*/ 0 h 4449429"/>
              <a:gd name="connsiteX0" fmla="*/ 16404499 w 18982931"/>
              <a:gd name="connsiteY0" fmla="*/ 4309270 h 4449429"/>
              <a:gd name="connsiteX1" fmla="*/ 16404499 w 18982931"/>
              <a:gd name="connsiteY1" fmla="*/ 4366104 h 4449429"/>
              <a:gd name="connsiteX2" fmla="*/ 16461332 w 18982931"/>
              <a:gd name="connsiteY2" fmla="*/ 4366104 h 4449429"/>
              <a:gd name="connsiteX3" fmla="*/ 16461332 w 18982931"/>
              <a:gd name="connsiteY3" fmla="*/ 4309270 h 4449429"/>
              <a:gd name="connsiteX4" fmla="*/ 16404499 w 18982931"/>
              <a:gd name="connsiteY4" fmla="*/ 4309270 h 4449429"/>
              <a:gd name="connsiteX5" fmla="*/ 16292444 w 18982931"/>
              <a:gd name="connsiteY5" fmla="*/ 4309270 h 4449429"/>
              <a:gd name="connsiteX6" fmla="*/ 16292444 w 18982931"/>
              <a:gd name="connsiteY6" fmla="*/ 4366104 h 4449429"/>
              <a:gd name="connsiteX7" fmla="*/ 16349278 w 18982931"/>
              <a:gd name="connsiteY7" fmla="*/ 4366104 h 4449429"/>
              <a:gd name="connsiteX8" fmla="*/ 16349278 w 18982931"/>
              <a:gd name="connsiteY8" fmla="*/ 4309270 h 4449429"/>
              <a:gd name="connsiteX9" fmla="*/ 16292444 w 18982931"/>
              <a:gd name="connsiteY9" fmla="*/ 4309270 h 4449429"/>
              <a:gd name="connsiteX10" fmla="*/ 16180390 w 18982931"/>
              <a:gd name="connsiteY10" fmla="*/ 4309270 h 4449429"/>
              <a:gd name="connsiteX11" fmla="*/ 16180390 w 18982931"/>
              <a:gd name="connsiteY11" fmla="*/ 4366104 h 4449429"/>
              <a:gd name="connsiteX12" fmla="*/ 16237224 w 18982931"/>
              <a:gd name="connsiteY12" fmla="*/ 4366104 h 4449429"/>
              <a:gd name="connsiteX13" fmla="*/ 16237224 w 18982931"/>
              <a:gd name="connsiteY13" fmla="*/ 4309270 h 4449429"/>
              <a:gd name="connsiteX14" fmla="*/ 16180390 w 18982931"/>
              <a:gd name="connsiteY14" fmla="*/ 4309270 h 4449429"/>
              <a:gd name="connsiteX15" fmla="*/ 2813944 w 18982931"/>
              <a:gd name="connsiteY15" fmla="*/ 4309269 h 4449429"/>
              <a:gd name="connsiteX16" fmla="*/ 2813944 w 18982931"/>
              <a:gd name="connsiteY16" fmla="*/ 4366102 h 4449429"/>
              <a:gd name="connsiteX17" fmla="*/ 2870780 w 18982931"/>
              <a:gd name="connsiteY17" fmla="*/ 4366102 h 4449429"/>
              <a:gd name="connsiteX18" fmla="*/ 2870780 w 18982931"/>
              <a:gd name="connsiteY18" fmla="*/ 4309269 h 4449429"/>
              <a:gd name="connsiteX19" fmla="*/ 2813944 w 18982931"/>
              <a:gd name="connsiteY19" fmla="*/ 4309269 h 4449429"/>
              <a:gd name="connsiteX20" fmla="*/ 2701890 w 18982931"/>
              <a:gd name="connsiteY20" fmla="*/ 4309269 h 4449429"/>
              <a:gd name="connsiteX21" fmla="*/ 2701890 w 18982931"/>
              <a:gd name="connsiteY21" fmla="*/ 4366102 h 4449429"/>
              <a:gd name="connsiteX22" fmla="*/ 2758723 w 18982931"/>
              <a:gd name="connsiteY22" fmla="*/ 4366102 h 4449429"/>
              <a:gd name="connsiteX23" fmla="*/ 2758723 w 18982931"/>
              <a:gd name="connsiteY23" fmla="*/ 4309269 h 4449429"/>
              <a:gd name="connsiteX24" fmla="*/ 2701890 w 18982931"/>
              <a:gd name="connsiteY24" fmla="*/ 4309269 h 4449429"/>
              <a:gd name="connsiteX25" fmla="*/ 2589843 w 18982931"/>
              <a:gd name="connsiteY25" fmla="*/ 4309269 h 4449429"/>
              <a:gd name="connsiteX26" fmla="*/ 2589843 w 18982931"/>
              <a:gd name="connsiteY26" fmla="*/ 4366102 h 4449429"/>
              <a:gd name="connsiteX27" fmla="*/ 2646669 w 18982931"/>
              <a:gd name="connsiteY27" fmla="*/ 4366102 h 4449429"/>
              <a:gd name="connsiteX28" fmla="*/ 2646669 w 18982931"/>
              <a:gd name="connsiteY28" fmla="*/ 4309269 h 4449429"/>
              <a:gd name="connsiteX29" fmla="*/ 2589843 w 18982931"/>
              <a:gd name="connsiteY29" fmla="*/ 4309269 h 4449429"/>
              <a:gd name="connsiteX30" fmla="*/ 16404499 w 18982931"/>
              <a:gd name="connsiteY30" fmla="*/ 4163982 h 4449429"/>
              <a:gd name="connsiteX31" fmla="*/ 16404499 w 18982931"/>
              <a:gd name="connsiteY31" fmla="*/ 4220816 h 4449429"/>
              <a:gd name="connsiteX32" fmla="*/ 16461332 w 18982931"/>
              <a:gd name="connsiteY32" fmla="*/ 4220816 h 4449429"/>
              <a:gd name="connsiteX33" fmla="*/ 16461332 w 18982931"/>
              <a:gd name="connsiteY33" fmla="*/ 4163982 h 4449429"/>
              <a:gd name="connsiteX34" fmla="*/ 16404499 w 18982931"/>
              <a:gd name="connsiteY34" fmla="*/ 4163982 h 4449429"/>
              <a:gd name="connsiteX35" fmla="*/ 16292444 w 18982931"/>
              <a:gd name="connsiteY35" fmla="*/ 4163982 h 4449429"/>
              <a:gd name="connsiteX36" fmla="*/ 16292444 w 18982931"/>
              <a:gd name="connsiteY36" fmla="*/ 4220816 h 4449429"/>
              <a:gd name="connsiteX37" fmla="*/ 16349278 w 18982931"/>
              <a:gd name="connsiteY37" fmla="*/ 4220816 h 4449429"/>
              <a:gd name="connsiteX38" fmla="*/ 16349278 w 18982931"/>
              <a:gd name="connsiteY38" fmla="*/ 4163982 h 4449429"/>
              <a:gd name="connsiteX39" fmla="*/ 16292444 w 18982931"/>
              <a:gd name="connsiteY39" fmla="*/ 4163982 h 4449429"/>
              <a:gd name="connsiteX40" fmla="*/ 16180390 w 18982931"/>
              <a:gd name="connsiteY40" fmla="*/ 4163982 h 4449429"/>
              <a:gd name="connsiteX41" fmla="*/ 16180390 w 18982931"/>
              <a:gd name="connsiteY41" fmla="*/ 4220816 h 4449429"/>
              <a:gd name="connsiteX42" fmla="*/ 16237224 w 18982931"/>
              <a:gd name="connsiteY42" fmla="*/ 4220816 h 4449429"/>
              <a:gd name="connsiteX43" fmla="*/ 16237224 w 18982931"/>
              <a:gd name="connsiteY43" fmla="*/ 4163982 h 4449429"/>
              <a:gd name="connsiteX44" fmla="*/ 16180390 w 18982931"/>
              <a:gd name="connsiteY44" fmla="*/ 4163982 h 4449429"/>
              <a:gd name="connsiteX45" fmla="*/ 2813944 w 18982931"/>
              <a:gd name="connsiteY45" fmla="*/ 4163981 h 4449429"/>
              <a:gd name="connsiteX46" fmla="*/ 2813944 w 18982931"/>
              <a:gd name="connsiteY46" fmla="*/ 4220814 h 4449429"/>
              <a:gd name="connsiteX47" fmla="*/ 2870780 w 18982931"/>
              <a:gd name="connsiteY47" fmla="*/ 4220814 h 4449429"/>
              <a:gd name="connsiteX48" fmla="*/ 2870780 w 18982931"/>
              <a:gd name="connsiteY48" fmla="*/ 4163981 h 4449429"/>
              <a:gd name="connsiteX49" fmla="*/ 2813944 w 18982931"/>
              <a:gd name="connsiteY49" fmla="*/ 4163981 h 4449429"/>
              <a:gd name="connsiteX50" fmla="*/ 2701890 w 18982931"/>
              <a:gd name="connsiteY50" fmla="*/ 4163981 h 4449429"/>
              <a:gd name="connsiteX51" fmla="*/ 2701890 w 18982931"/>
              <a:gd name="connsiteY51" fmla="*/ 4220814 h 4449429"/>
              <a:gd name="connsiteX52" fmla="*/ 2758723 w 18982931"/>
              <a:gd name="connsiteY52" fmla="*/ 4220814 h 4449429"/>
              <a:gd name="connsiteX53" fmla="*/ 2758723 w 18982931"/>
              <a:gd name="connsiteY53" fmla="*/ 4163981 h 4449429"/>
              <a:gd name="connsiteX54" fmla="*/ 2701890 w 18982931"/>
              <a:gd name="connsiteY54" fmla="*/ 4163981 h 4449429"/>
              <a:gd name="connsiteX55" fmla="*/ 2589843 w 18982931"/>
              <a:gd name="connsiteY55" fmla="*/ 4163981 h 4449429"/>
              <a:gd name="connsiteX56" fmla="*/ 2589843 w 18982931"/>
              <a:gd name="connsiteY56" fmla="*/ 4220814 h 4449429"/>
              <a:gd name="connsiteX57" fmla="*/ 2646669 w 18982931"/>
              <a:gd name="connsiteY57" fmla="*/ 4220814 h 4449429"/>
              <a:gd name="connsiteX58" fmla="*/ 2646669 w 18982931"/>
              <a:gd name="connsiteY58" fmla="*/ 4163981 h 4449429"/>
              <a:gd name="connsiteX59" fmla="*/ 2589843 w 18982931"/>
              <a:gd name="connsiteY59" fmla="*/ 4163981 h 4449429"/>
              <a:gd name="connsiteX60" fmla="*/ 9851983 w 18982931"/>
              <a:gd name="connsiteY60" fmla="*/ 4073253 h 4449429"/>
              <a:gd name="connsiteX61" fmla="*/ 9851983 w 18982931"/>
              <a:gd name="connsiteY61" fmla="*/ 4282100 h 4449429"/>
              <a:gd name="connsiteX62" fmla="*/ 9897683 w 18982931"/>
              <a:gd name="connsiteY62" fmla="*/ 4282100 h 4449429"/>
              <a:gd name="connsiteX63" fmla="*/ 9897683 w 18982931"/>
              <a:gd name="connsiteY63" fmla="*/ 4073253 h 4449429"/>
              <a:gd name="connsiteX64" fmla="*/ 9851983 w 18982931"/>
              <a:gd name="connsiteY64" fmla="*/ 4073253 h 4449429"/>
              <a:gd name="connsiteX65" fmla="*/ 9760354 w 18982931"/>
              <a:gd name="connsiteY65" fmla="*/ 4073253 h 4449429"/>
              <a:gd name="connsiteX66" fmla="*/ 9760354 w 18982931"/>
              <a:gd name="connsiteY66" fmla="*/ 4282100 h 4449429"/>
              <a:gd name="connsiteX67" fmla="*/ 9806054 w 18982931"/>
              <a:gd name="connsiteY67" fmla="*/ 4282100 h 4449429"/>
              <a:gd name="connsiteX68" fmla="*/ 9806054 w 18982931"/>
              <a:gd name="connsiteY68" fmla="*/ 4073253 h 4449429"/>
              <a:gd name="connsiteX69" fmla="*/ 9760354 w 18982931"/>
              <a:gd name="connsiteY69" fmla="*/ 4073253 h 4449429"/>
              <a:gd name="connsiteX70" fmla="*/ 9668723 w 18982931"/>
              <a:gd name="connsiteY70" fmla="*/ 4073253 h 4449429"/>
              <a:gd name="connsiteX71" fmla="*/ 9668723 w 18982931"/>
              <a:gd name="connsiteY71" fmla="*/ 4282100 h 4449429"/>
              <a:gd name="connsiteX72" fmla="*/ 9714423 w 18982931"/>
              <a:gd name="connsiteY72" fmla="*/ 4282100 h 4449429"/>
              <a:gd name="connsiteX73" fmla="*/ 9714423 w 18982931"/>
              <a:gd name="connsiteY73" fmla="*/ 4073253 h 4449429"/>
              <a:gd name="connsiteX74" fmla="*/ 9668723 w 18982931"/>
              <a:gd name="connsiteY74" fmla="*/ 4073253 h 4449429"/>
              <a:gd name="connsiteX75" fmla="*/ 9577094 w 18982931"/>
              <a:gd name="connsiteY75" fmla="*/ 4073253 h 4449429"/>
              <a:gd name="connsiteX76" fmla="*/ 9577094 w 18982931"/>
              <a:gd name="connsiteY76" fmla="*/ 4282100 h 4449429"/>
              <a:gd name="connsiteX77" fmla="*/ 9622794 w 18982931"/>
              <a:gd name="connsiteY77" fmla="*/ 4282100 h 4449429"/>
              <a:gd name="connsiteX78" fmla="*/ 9622794 w 18982931"/>
              <a:gd name="connsiteY78" fmla="*/ 4073253 h 4449429"/>
              <a:gd name="connsiteX79" fmla="*/ 9577094 w 18982931"/>
              <a:gd name="connsiteY79" fmla="*/ 4073253 h 4449429"/>
              <a:gd name="connsiteX80" fmla="*/ 9485470 w 18982931"/>
              <a:gd name="connsiteY80" fmla="*/ 4073253 h 4449429"/>
              <a:gd name="connsiteX81" fmla="*/ 9485470 w 18982931"/>
              <a:gd name="connsiteY81" fmla="*/ 4282100 h 4449429"/>
              <a:gd name="connsiteX82" fmla="*/ 9531165 w 18982931"/>
              <a:gd name="connsiteY82" fmla="*/ 4282100 h 4449429"/>
              <a:gd name="connsiteX83" fmla="*/ 9531165 w 18982931"/>
              <a:gd name="connsiteY83" fmla="*/ 4073253 h 4449429"/>
              <a:gd name="connsiteX84" fmla="*/ 9485470 w 18982931"/>
              <a:gd name="connsiteY84" fmla="*/ 4073253 h 4449429"/>
              <a:gd name="connsiteX85" fmla="*/ 9393836 w 18982931"/>
              <a:gd name="connsiteY85" fmla="*/ 4073253 h 4449429"/>
              <a:gd name="connsiteX86" fmla="*/ 9393836 w 18982931"/>
              <a:gd name="connsiteY86" fmla="*/ 4282100 h 4449429"/>
              <a:gd name="connsiteX87" fmla="*/ 9439536 w 18982931"/>
              <a:gd name="connsiteY87" fmla="*/ 4282100 h 4449429"/>
              <a:gd name="connsiteX88" fmla="*/ 9439536 w 18982931"/>
              <a:gd name="connsiteY88" fmla="*/ 4073253 h 4449429"/>
              <a:gd name="connsiteX89" fmla="*/ 9393836 w 18982931"/>
              <a:gd name="connsiteY89" fmla="*/ 4073253 h 4449429"/>
              <a:gd name="connsiteX90" fmla="*/ 9302203 w 18982931"/>
              <a:gd name="connsiteY90" fmla="*/ 4073253 h 4449429"/>
              <a:gd name="connsiteX91" fmla="*/ 9302203 w 18982931"/>
              <a:gd name="connsiteY91" fmla="*/ 4282100 h 4449429"/>
              <a:gd name="connsiteX92" fmla="*/ 9347904 w 18982931"/>
              <a:gd name="connsiteY92" fmla="*/ 4282100 h 4449429"/>
              <a:gd name="connsiteX93" fmla="*/ 9347904 w 18982931"/>
              <a:gd name="connsiteY93" fmla="*/ 4073253 h 4449429"/>
              <a:gd name="connsiteX94" fmla="*/ 9302203 w 18982931"/>
              <a:gd name="connsiteY94" fmla="*/ 4073253 h 4449429"/>
              <a:gd name="connsiteX95" fmla="*/ 16404499 w 18982931"/>
              <a:gd name="connsiteY95" fmla="*/ 4018694 h 4449429"/>
              <a:gd name="connsiteX96" fmla="*/ 16404499 w 18982931"/>
              <a:gd name="connsiteY96" fmla="*/ 4075528 h 4449429"/>
              <a:gd name="connsiteX97" fmla="*/ 16461332 w 18982931"/>
              <a:gd name="connsiteY97" fmla="*/ 4075528 h 4449429"/>
              <a:gd name="connsiteX98" fmla="*/ 16461332 w 18982931"/>
              <a:gd name="connsiteY98" fmla="*/ 4018694 h 4449429"/>
              <a:gd name="connsiteX99" fmla="*/ 16404499 w 18982931"/>
              <a:gd name="connsiteY99" fmla="*/ 4018694 h 4449429"/>
              <a:gd name="connsiteX100" fmla="*/ 16292444 w 18982931"/>
              <a:gd name="connsiteY100" fmla="*/ 4018694 h 4449429"/>
              <a:gd name="connsiteX101" fmla="*/ 16292444 w 18982931"/>
              <a:gd name="connsiteY101" fmla="*/ 4075528 h 4449429"/>
              <a:gd name="connsiteX102" fmla="*/ 16349278 w 18982931"/>
              <a:gd name="connsiteY102" fmla="*/ 4075528 h 4449429"/>
              <a:gd name="connsiteX103" fmla="*/ 16349278 w 18982931"/>
              <a:gd name="connsiteY103" fmla="*/ 4018694 h 4449429"/>
              <a:gd name="connsiteX104" fmla="*/ 16292444 w 18982931"/>
              <a:gd name="connsiteY104" fmla="*/ 4018694 h 4449429"/>
              <a:gd name="connsiteX105" fmla="*/ 16180390 w 18982931"/>
              <a:gd name="connsiteY105" fmla="*/ 4018694 h 4449429"/>
              <a:gd name="connsiteX106" fmla="*/ 16180390 w 18982931"/>
              <a:gd name="connsiteY106" fmla="*/ 4075528 h 4449429"/>
              <a:gd name="connsiteX107" fmla="*/ 16237224 w 18982931"/>
              <a:gd name="connsiteY107" fmla="*/ 4075528 h 4449429"/>
              <a:gd name="connsiteX108" fmla="*/ 16237224 w 18982931"/>
              <a:gd name="connsiteY108" fmla="*/ 4018694 h 4449429"/>
              <a:gd name="connsiteX109" fmla="*/ 16180390 w 18982931"/>
              <a:gd name="connsiteY109" fmla="*/ 4018694 h 4449429"/>
              <a:gd name="connsiteX110" fmla="*/ 2813944 w 18982931"/>
              <a:gd name="connsiteY110" fmla="*/ 4018692 h 4449429"/>
              <a:gd name="connsiteX111" fmla="*/ 2813944 w 18982931"/>
              <a:gd name="connsiteY111" fmla="*/ 4075526 h 4449429"/>
              <a:gd name="connsiteX112" fmla="*/ 2870780 w 18982931"/>
              <a:gd name="connsiteY112" fmla="*/ 4075526 h 4449429"/>
              <a:gd name="connsiteX113" fmla="*/ 2870780 w 18982931"/>
              <a:gd name="connsiteY113" fmla="*/ 4018692 h 4449429"/>
              <a:gd name="connsiteX114" fmla="*/ 2813944 w 18982931"/>
              <a:gd name="connsiteY114" fmla="*/ 4018692 h 4449429"/>
              <a:gd name="connsiteX115" fmla="*/ 2701890 w 18982931"/>
              <a:gd name="connsiteY115" fmla="*/ 4018692 h 4449429"/>
              <a:gd name="connsiteX116" fmla="*/ 2701890 w 18982931"/>
              <a:gd name="connsiteY116" fmla="*/ 4075526 h 4449429"/>
              <a:gd name="connsiteX117" fmla="*/ 2758723 w 18982931"/>
              <a:gd name="connsiteY117" fmla="*/ 4075526 h 4449429"/>
              <a:gd name="connsiteX118" fmla="*/ 2758723 w 18982931"/>
              <a:gd name="connsiteY118" fmla="*/ 4018692 h 4449429"/>
              <a:gd name="connsiteX119" fmla="*/ 2701890 w 18982931"/>
              <a:gd name="connsiteY119" fmla="*/ 4018692 h 4449429"/>
              <a:gd name="connsiteX120" fmla="*/ 2589843 w 18982931"/>
              <a:gd name="connsiteY120" fmla="*/ 4018692 h 4449429"/>
              <a:gd name="connsiteX121" fmla="*/ 2589843 w 18982931"/>
              <a:gd name="connsiteY121" fmla="*/ 4075526 h 4449429"/>
              <a:gd name="connsiteX122" fmla="*/ 2646669 w 18982931"/>
              <a:gd name="connsiteY122" fmla="*/ 4075526 h 4449429"/>
              <a:gd name="connsiteX123" fmla="*/ 2646669 w 18982931"/>
              <a:gd name="connsiteY123" fmla="*/ 4018692 h 4449429"/>
              <a:gd name="connsiteX124" fmla="*/ 2589843 w 18982931"/>
              <a:gd name="connsiteY124" fmla="*/ 4018692 h 4449429"/>
              <a:gd name="connsiteX125" fmla="*/ 16404499 w 18982931"/>
              <a:gd name="connsiteY125" fmla="*/ 3873406 h 4449429"/>
              <a:gd name="connsiteX126" fmla="*/ 16404499 w 18982931"/>
              <a:gd name="connsiteY126" fmla="*/ 3930240 h 4449429"/>
              <a:gd name="connsiteX127" fmla="*/ 16461332 w 18982931"/>
              <a:gd name="connsiteY127" fmla="*/ 3930240 h 4449429"/>
              <a:gd name="connsiteX128" fmla="*/ 16461332 w 18982931"/>
              <a:gd name="connsiteY128" fmla="*/ 3873406 h 4449429"/>
              <a:gd name="connsiteX129" fmla="*/ 16404499 w 18982931"/>
              <a:gd name="connsiteY129" fmla="*/ 3873406 h 4449429"/>
              <a:gd name="connsiteX130" fmla="*/ 16292444 w 18982931"/>
              <a:gd name="connsiteY130" fmla="*/ 3873406 h 4449429"/>
              <a:gd name="connsiteX131" fmla="*/ 16292444 w 18982931"/>
              <a:gd name="connsiteY131" fmla="*/ 3930240 h 4449429"/>
              <a:gd name="connsiteX132" fmla="*/ 16349278 w 18982931"/>
              <a:gd name="connsiteY132" fmla="*/ 3930240 h 4449429"/>
              <a:gd name="connsiteX133" fmla="*/ 16349278 w 18982931"/>
              <a:gd name="connsiteY133" fmla="*/ 3873406 h 4449429"/>
              <a:gd name="connsiteX134" fmla="*/ 16292444 w 18982931"/>
              <a:gd name="connsiteY134" fmla="*/ 3873406 h 4449429"/>
              <a:gd name="connsiteX135" fmla="*/ 16180390 w 18982931"/>
              <a:gd name="connsiteY135" fmla="*/ 3873406 h 4449429"/>
              <a:gd name="connsiteX136" fmla="*/ 16180390 w 18982931"/>
              <a:gd name="connsiteY136" fmla="*/ 3930240 h 4449429"/>
              <a:gd name="connsiteX137" fmla="*/ 16237224 w 18982931"/>
              <a:gd name="connsiteY137" fmla="*/ 3930240 h 4449429"/>
              <a:gd name="connsiteX138" fmla="*/ 16237224 w 18982931"/>
              <a:gd name="connsiteY138" fmla="*/ 3873406 h 4449429"/>
              <a:gd name="connsiteX139" fmla="*/ 16180390 w 18982931"/>
              <a:gd name="connsiteY139" fmla="*/ 3873406 h 4449429"/>
              <a:gd name="connsiteX140" fmla="*/ 2813944 w 18982931"/>
              <a:gd name="connsiteY140" fmla="*/ 3873404 h 4449429"/>
              <a:gd name="connsiteX141" fmla="*/ 2813944 w 18982931"/>
              <a:gd name="connsiteY141" fmla="*/ 3930238 h 4449429"/>
              <a:gd name="connsiteX142" fmla="*/ 2870780 w 18982931"/>
              <a:gd name="connsiteY142" fmla="*/ 3930238 h 4449429"/>
              <a:gd name="connsiteX143" fmla="*/ 2870780 w 18982931"/>
              <a:gd name="connsiteY143" fmla="*/ 3873404 h 4449429"/>
              <a:gd name="connsiteX144" fmla="*/ 2813944 w 18982931"/>
              <a:gd name="connsiteY144" fmla="*/ 3873404 h 4449429"/>
              <a:gd name="connsiteX145" fmla="*/ 2701890 w 18982931"/>
              <a:gd name="connsiteY145" fmla="*/ 3873404 h 4449429"/>
              <a:gd name="connsiteX146" fmla="*/ 2701890 w 18982931"/>
              <a:gd name="connsiteY146" fmla="*/ 3930238 h 4449429"/>
              <a:gd name="connsiteX147" fmla="*/ 2758723 w 18982931"/>
              <a:gd name="connsiteY147" fmla="*/ 3930238 h 4449429"/>
              <a:gd name="connsiteX148" fmla="*/ 2758723 w 18982931"/>
              <a:gd name="connsiteY148" fmla="*/ 3873404 h 4449429"/>
              <a:gd name="connsiteX149" fmla="*/ 2701890 w 18982931"/>
              <a:gd name="connsiteY149" fmla="*/ 3873404 h 4449429"/>
              <a:gd name="connsiteX150" fmla="*/ 2589843 w 18982931"/>
              <a:gd name="connsiteY150" fmla="*/ 3873404 h 4449429"/>
              <a:gd name="connsiteX151" fmla="*/ 2589843 w 18982931"/>
              <a:gd name="connsiteY151" fmla="*/ 3930238 h 4449429"/>
              <a:gd name="connsiteX152" fmla="*/ 2646669 w 18982931"/>
              <a:gd name="connsiteY152" fmla="*/ 3930238 h 4449429"/>
              <a:gd name="connsiteX153" fmla="*/ 2646669 w 18982931"/>
              <a:gd name="connsiteY153" fmla="*/ 3873404 h 4449429"/>
              <a:gd name="connsiteX154" fmla="*/ 2589843 w 18982931"/>
              <a:gd name="connsiteY154" fmla="*/ 3873404 h 4449429"/>
              <a:gd name="connsiteX155" fmla="*/ 17351339 w 18982931"/>
              <a:gd name="connsiteY155" fmla="*/ 3769299 h 4449429"/>
              <a:gd name="connsiteX156" fmla="*/ 17351339 w 18982931"/>
              <a:gd name="connsiteY156" fmla="*/ 3815000 h 4449429"/>
              <a:gd name="connsiteX157" fmla="*/ 17560187 w 18982931"/>
              <a:gd name="connsiteY157" fmla="*/ 3815000 h 4449429"/>
              <a:gd name="connsiteX158" fmla="*/ 17560187 w 18982931"/>
              <a:gd name="connsiteY158" fmla="*/ 3769299 h 4449429"/>
              <a:gd name="connsiteX159" fmla="*/ 17351339 w 18982931"/>
              <a:gd name="connsiteY159" fmla="*/ 3769299 h 4449429"/>
              <a:gd name="connsiteX160" fmla="*/ 16404499 w 18982931"/>
              <a:gd name="connsiteY160" fmla="*/ 3728118 h 4449429"/>
              <a:gd name="connsiteX161" fmla="*/ 16404499 w 18982931"/>
              <a:gd name="connsiteY161" fmla="*/ 3784951 h 4449429"/>
              <a:gd name="connsiteX162" fmla="*/ 16461332 w 18982931"/>
              <a:gd name="connsiteY162" fmla="*/ 3784951 h 4449429"/>
              <a:gd name="connsiteX163" fmla="*/ 16461332 w 18982931"/>
              <a:gd name="connsiteY163" fmla="*/ 3728118 h 4449429"/>
              <a:gd name="connsiteX164" fmla="*/ 16404499 w 18982931"/>
              <a:gd name="connsiteY164" fmla="*/ 3728118 h 4449429"/>
              <a:gd name="connsiteX165" fmla="*/ 16292444 w 18982931"/>
              <a:gd name="connsiteY165" fmla="*/ 3728118 h 4449429"/>
              <a:gd name="connsiteX166" fmla="*/ 16292444 w 18982931"/>
              <a:gd name="connsiteY166" fmla="*/ 3784951 h 4449429"/>
              <a:gd name="connsiteX167" fmla="*/ 16349278 w 18982931"/>
              <a:gd name="connsiteY167" fmla="*/ 3784951 h 4449429"/>
              <a:gd name="connsiteX168" fmla="*/ 16349278 w 18982931"/>
              <a:gd name="connsiteY168" fmla="*/ 3728118 h 4449429"/>
              <a:gd name="connsiteX169" fmla="*/ 16292444 w 18982931"/>
              <a:gd name="connsiteY169" fmla="*/ 3728118 h 4449429"/>
              <a:gd name="connsiteX170" fmla="*/ 16180390 w 18982931"/>
              <a:gd name="connsiteY170" fmla="*/ 3728118 h 4449429"/>
              <a:gd name="connsiteX171" fmla="*/ 16180390 w 18982931"/>
              <a:gd name="connsiteY171" fmla="*/ 3784951 h 4449429"/>
              <a:gd name="connsiteX172" fmla="*/ 16237224 w 18982931"/>
              <a:gd name="connsiteY172" fmla="*/ 3784951 h 4449429"/>
              <a:gd name="connsiteX173" fmla="*/ 16237224 w 18982931"/>
              <a:gd name="connsiteY173" fmla="*/ 3728118 h 4449429"/>
              <a:gd name="connsiteX174" fmla="*/ 16180390 w 18982931"/>
              <a:gd name="connsiteY174" fmla="*/ 3728118 h 4449429"/>
              <a:gd name="connsiteX175" fmla="*/ 2813944 w 18982931"/>
              <a:gd name="connsiteY175" fmla="*/ 3728116 h 4449429"/>
              <a:gd name="connsiteX176" fmla="*/ 2813944 w 18982931"/>
              <a:gd name="connsiteY176" fmla="*/ 3784950 h 4449429"/>
              <a:gd name="connsiteX177" fmla="*/ 2870780 w 18982931"/>
              <a:gd name="connsiteY177" fmla="*/ 3784950 h 4449429"/>
              <a:gd name="connsiteX178" fmla="*/ 2870780 w 18982931"/>
              <a:gd name="connsiteY178" fmla="*/ 3728116 h 4449429"/>
              <a:gd name="connsiteX179" fmla="*/ 2813944 w 18982931"/>
              <a:gd name="connsiteY179" fmla="*/ 3728116 h 4449429"/>
              <a:gd name="connsiteX180" fmla="*/ 2701891 w 18982931"/>
              <a:gd name="connsiteY180" fmla="*/ 3728116 h 4449429"/>
              <a:gd name="connsiteX181" fmla="*/ 2701891 w 18982931"/>
              <a:gd name="connsiteY181" fmla="*/ 3784950 h 4449429"/>
              <a:gd name="connsiteX182" fmla="*/ 2758730 w 18982931"/>
              <a:gd name="connsiteY182" fmla="*/ 3784950 h 4449429"/>
              <a:gd name="connsiteX183" fmla="*/ 2758730 w 18982931"/>
              <a:gd name="connsiteY183" fmla="*/ 3728116 h 4449429"/>
              <a:gd name="connsiteX184" fmla="*/ 2701891 w 18982931"/>
              <a:gd name="connsiteY184" fmla="*/ 3728116 h 4449429"/>
              <a:gd name="connsiteX185" fmla="*/ 2589845 w 18982931"/>
              <a:gd name="connsiteY185" fmla="*/ 3728116 h 4449429"/>
              <a:gd name="connsiteX186" fmla="*/ 2589845 w 18982931"/>
              <a:gd name="connsiteY186" fmla="*/ 3784950 h 4449429"/>
              <a:gd name="connsiteX187" fmla="*/ 2646671 w 18982931"/>
              <a:gd name="connsiteY187" fmla="*/ 3784950 h 4449429"/>
              <a:gd name="connsiteX188" fmla="*/ 2646671 w 18982931"/>
              <a:gd name="connsiteY188" fmla="*/ 3728116 h 4449429"/>
              <a:gd name="connsiteX189" fmla="*/ 2589845 w 18982931"/>
              <a:gd name="connsiteY189" fmla="*/ 3728116 h 4449429"/>
              <a:gd name="connsiteX190" fmla="*/ 17351339 w 18982931"/>
              <a:gd name="connsiteY190" fmla="*/ 3677667 h 4449429"/>
              <a:gd name="connsiteX191" fmla="*/ 17351339 w 18982931"/>
              <a:gd name="connsiteY191" fmla="*/ 3723368 h 4449429"/>
              <a:gd name="connsiteX192" fmla="*/ 17560187 w 18982931"/>
              <a:gd name="connsiteY192" fmla="*/ 3723368 h 4449429"/>
              <a:gd name="connsiteX193" fmla="*/ 17560187 w 18982931"/>
              <a:gd name="connsiteY193" fmla="*/ 3677667 h 4449429"/>
              <a:gd name="connsiteX194" fmla="*/ 17351339 w 18982931"/>
              <a:gd name="connsiteY194" fmla="*/ 3677667 h 4449429"/>
              <a:gd name="connsiteX195" fmla="*/ 12612246 w 18982931"/>
              <a:gd name="connsiteY195" fmla="*/ 3645952 h 4449429"/>
              <a:gd name="connsiteX196" fmla="*/ 12612246 w 18982931"/>
              <a:gd name="connsiteY196" fmla="*/ 3702785 h 4449429"/>
              <a:gd name="connsiteX197" fmla="*/ 12669079 w 18982931"/>
              <a:gd name="connsiteY197" fmla="*/ 3702785 h 4449429"/>
              <a:gd name="connsiteX198" fmla="*/ 12669079 w 18982931"/>
              <a:gd name="connsiteY198" fmla="*/ 3645952 h 4449429"/>
              <a:gd name="connsiteX199" fmla="*/ 12612246 w 18982931"/>
              <a:gd name="connsiteY199" fmla="*/ 3645952 h 4449429"/>
              <a:gd name="connsiteX200" fmla="*/ 12500191 w 18982931"/>
              <a:gd name="connsiteY200" fmla="*/ 3645952 h 4449429"/>
              <a:gd name="connsiteX201" fmla="*/ 12500191 w 18982931"/>
              <a:gd name="connsiteY201" fmla="*/ 3702785 h 4449429"/>
              <a:gd name="connsiteX202" fmla="*/ 12557025 w 18982931"/>
              <a:gd name="connsiteY202" fmla="*/ 3702785 h 4449429"/>
              <a:gd name="connsiteX203" fmla="*/ 12557025 w 18982931"/>
              <a:gd name="connsiteY203" fmla="*/ 3645952 h 4449429"/>
              <a:gd name="connsiteX204" fmla="*/ 12500191 w 18982931"/>
              <a:gd name="connsiteY204" fmla="*/ 3645952 h 4449429"/>
              <a:gd name="connsiteX205" fmla="*/ 12388137 w 18982931"/>
              <a:gd name="connsiteY205" fmla="*/ 3645952 h 4449429"/>
              <a:gd name="connsiteX206" fmla="*/ 12388137 w 18982931"/>
              <a:gd name="connsiteY206" fmla="*/ 3702785 h 4449429"/>
              <a:gd name="connsiteX207" fmla="*/ 12444971 w 18982931"/>
              <a:gd name="connsiteY207" fmla="*/ 3702785 h 4449429"/>
              <a:gd name="connsiteX208" fmla="*/ 12444971 w 18982931"/>
              <a:gd name="connsiteY208" fmla="*/ 3645952 h 4449429"/>
              <a:gd name="connsiteX209" fmla="*/ 12388137 w 18982931"/>
              <a:gd name="connsiteY209" fmla="*/ 3645952 h 4449429"/>
              <a:gd name="connsiteX210" fmla="*/ 17351339 w 18982931"/>
              <a:gd name="connsiteY210" fmla="*/ 3586038 h 4449429"/>
              <a:gd name="connsiteX211" fmla="*/ 17351339 w 18982931"/>
              <a:gd name="connsiteY211" fmla="*/ 3631739 h 4449429"/>
              <a:gd name="connsiteX212" fmla="*/ 17560187 w 18982931"/>
              <a:gd name="connsiteY212" fmla="*/ 3631739 h 4449429"/>
              <a:gd name="connsiteX213" fmla="*/ 17560187 w 18982931"/>
              <a:gd name="connsiteY213" fmla="*/ 3586038 h 4449429"/>
              <a:gd name="connsiteX214" fmla="*/ 17351339 w 18982931"/>
              <a:gd name="connsiteY214" fmla="*/ 3586038 h 4449429"/>
              <a:gd name="connsiteX215" fmla="*/ 16404499 w 18982931"/>
              <a:gd name="connsiteY215" fmla="*/ 3582830 h 4449429"/>
              <a:gd name="connsiteX216" fmla="*/ 16404499 w 18982931"/>
              <a:gd name="connsiteY216" fmla="*/ 3639663 h 4449429"/>
              <a:gd name="connsiteX217" fmla="*/ 16461332 w 18982931"/>
              <a:gd name="connsiteY217" fmla="*/ 3639663 h 4449429"/>
              <a:gd name="connsiteX218" fmla="*/ 16461332 w 18982931"/>
              <a:gd name="connsiteY218" fmla="*/ 3582830 h 4449429"/>
              <a:gd name="connsiteX219" fmla="*/ 16404499 w 18982931"/>
              <a:gd name="connsiteY219" fmla="*/ 3582830 h 4449429"/>
              <a:gd name="connsiteX220" fmla="*/ 16292444 w 18982931"/>
              <a:gd name="connsiteY220" fmla="*/ 3582830 h 4449429"/>
              <a:gd name="connsiteX221" fmla="*/ 16292444 w 18982931"/>
              <a:gd name="connsiteY221" fmla="*/ 3639663 h 4449429"/>
              <a:gd name="connsiteX222" fmla="*/ 16349278 w 18982931"/>
              <a:gd name="connsiteY222" fmla="*/ 3639663 h 4449429"/>
              <a:gd name="connsiteX223" fmla="*/ 16349278 w 18982931"/>
              <a:gd name="connsiteY223" fmla="*/ 3582830 h 4449429"/>
              <a:gd name="connsiteX224" fmla="*/ 16292444 w 18982931"/>
              <a:gd name="connsiteY224" fmla="*/ 3582830 h 4449429"/>
              <a:gd name="connsiteX225" fmla="*/ 16180390 w 18982931"/>
              <a:gd name="connsiteY225" fmla="*/ 3582830 h 4449429"/>
              <a:gd name="connsiteX226" fmla="*/ 16180390 w 18982931"/>
              <a:gd name="connsiteY226" fmla="*/ 3639663 h 4449429"/>
              <a:gd name="connsiteX227" fmla="*/ 16237224 w 18982931"/>
              <a:gd name="connsiteY227" fmla="*/ 3639663 h 4449429"/>
              <a:gd name="connsiteX228" fmla="*/ 16237224 w 18982931"/>
              <a:gd name="connsiteY228" fmla="*/ 3582830 h 4449429"/>
              <a:gd name="connsiteX229" fmla="*/ 16180390 w 18982931"/>
              <a:gd name="connsiteY229" fmla="*/ 3582830 h 4449429"/>
              <a:gd name="connsiteX230" fmla="*/ 2813944 w 18982931"/>
              <a:gd name="connsiteY230" fmla="*/ 3582828 h 4449429"/>
              <a:gd name="connsiteX231" fmla="*/ 2813944 w 18982931"/>
              <a:gd name="connsiteY231" fmla="*/ 3639662 h 4449429"/>
              <a:gd name="connsiteX232" fmla="*/ 2870780 w 18982931"/>
              <a:gd name="connsiteY232" fmla="*/ 3639662 h 4449429"/>
              <a:gd name="connsiteX233" fmla="*/ 2870780 w 18982931"/>
              <a:gd name="connsiteY233" fmla="*/ 3582828 h 4449429"/>
              <a:gd name="connsiteX234" fmla="*/ 2813944 w 18982931"/>
              <a:gd name="connsiteY234" fmla="*/ 3582828 h 4449429"/>
              <a:gd name="connsiteX235" fmla="*/ 2701891 w 18982931"/>
              <a:gd name="connsiteY235" fmla="*/ 3582828 h 4449429"/>
              <a:gd name="connsiteX236" fmla="*/ 2701891 w 18982931"/>
              <a:gd name="connsiteY236" fmla="*/ 3639662 h 4449429"/>
              <a:gd name="connsiteX237" fmla="*/ 2758730 w 18982931"/>
              <a:gd name="connsiteY237" fmla="*/ 3639662 h 4449429"/>
              <a:gd name="connsiteX238" fmla="*/ 2758730 w 18982931"/>
              <a:gd name="connsiteY238" fmla="*/ 3582828 h 4449429"/>
              <a:gd name="connsiteX239" fmla="*/ 2701891 w 18982931"/>
              <a:gd name="connsiteY239" fmla="*/ 3582828 h 4449429"/>
              <a:gd name="connsiteX240" fmla="*/ 2589845 w 18982931"/>
              <a:gd name="connsiteY240" fmla="*/ 3582828 h 4449429"/>
              <a:gd name="connsiteX241" fmla="*/ 2589845 w 18982931"/>
              <a:gd name="connsiteY241" fmla="*/ 3639662 h 4449429"/>
              <a:gd name="connsiteX242" fmla="*/ 2646671 w 18982931"/>
              <a:gd name="connsiteY242" fmla="*/ 3639662 h 4449429"/>
              <a:gd name="connsiteX243" fmla="*/ 2646671 w 18982931"/>
              <a:gd name="connsiteY243" fmla="*/ 3582828 h 4449429"/>
              <a:gd name="connsiteX244" fmla="*/ 2589845 w 18982931"/>
              <a:gd name="connsiteY244" fmla="*/ 3582828 h 4449429"/>
              <a:gd name="connsiteX245" fmla="*/ 12612246 w 18982931"/>
              <a:gd name="connsiteY245" fmla="*/ 3500664 h 4449429"/>
              <a:gd name="connsiteX246" fmla="*/ 12612246 w 18982931"/>
              <a:gd name="connsiteY246" fmla="*/ 3557497 h 4449429"/>
              <a:gd name="connsiteX247" fmla="*/ 12669079 w 18982931"/>
              <a:gd name="connsiteY247" fmla="*/ 3557497 h 4449429"/>
              <a:gd name="connsiteX248" fmla="*/ 12669079 w 18982931"/>
              <a:gd name="connsiteY248" fmla="*/ 3500664 h 4449429"/>
              <a:gd name="connsiteX249" fmla="*/ 12612246 w 18982931"/>
              <a:gd name="connsiteY249" fmla="*/ 3500664 h 4449429"/>
              <a:gd name="connsiteX250" fmla="*/ 12500191 w 18982931"/>
              <a:gd name="connsiteY250" fmla="*/ 3500664 h 4449429"/>
              <a:gd name="connsiteX251" fmla="*/ 12500191 w 18982931"/>
              <a:gd name="connsiteY251" fmla="*/ 3557497 h 4449429"/>
              <a:gd name="connsiteX252" fmla="*/ 12557025 w 18982931"/>
              <a:gd name="connsiteY252" fmla="*/ 3557497 h 4449429"/>
              <a:gd name="connsiteX253" fmla="*/ 12557025 w 18982931"/>
              <a:gd name="connsiteY253" fmla="*/ 3500664 h 4449429"/>
              <a:gd name="connsiteX254" fmla="*/ 12500191 w 18982931"/>
              <a:gd name="connsiteY254" fmla="*/ 3500664 h 4449429"/>
              <a:gd name="connsiteX255" fmla="*/ 12388137 w 18982931"/>
              <a:gd name="connsiteY255" fmla="*/ 3500664 h 4449429"/>
              <a:gd name="connsiteX256" fmla="*/ 12388137 w 18982931"/>
              <a:gd name="connsiteY256" fmla="*/ 3557497 h 4449429"/>
              <a:gd name="connsiteX257" fmla="*/ 12444971 w 18982931"/>
              <a:gd name="connsiteY257" fmla="*/ 3557497 h 4449429"/>
              <a:gd name="connsiteX258" fmla="*/ 12444971 w 18982931"/>
              <a:gd name="connsiteY258" fmla="*/ 3500664 h 4449429"/>
              <a:gd name="connsiteX259" fmla="*/ 12388137 w 18982931"/>
              <a:gd name="connsiteY259" fmla="*/ 3500664 h 4449429"/>
              <a:gd name="connsiteX260" fmla="*/ 17351339 w 18982931"/>
              <a:gd name="connsiteY260" fmla="*/ 3492933 h 4449429"/>
              <a:gd name="connsiteX261" fmla="*/ 17351339 w 18982931"/>
              <a:gd name="connsiteY261" fmla="*/ 3538633 h 4449429"/>
              <a:gd name="connsiteX262" fmla="*/ 17560187 w 18982931"/>
              <a:gd name="connsiteY262" fmla="*/ 3538633 h 4449429"/>
              <a:gd name="connsiteX263" fmla="*/ 17560187 w 18982931"/>
              <a:gd name="connsiteY263" fmla="*/ 3492933 h 4449429"/>
              <a:gd name="connsiteX264" fmla="*/ 17351339 w 18982931"/>
              <a:gd name="connsiteY264" fmla="*/ 3492933 h 4449429"/>
              <a:gd name="connsiteX265" fmla="*/ 17351339 w 18982931"/>
              <a:gd name="connsiteY265" fmla="*/ 3401301 h 4449429"/>
              <a:gd name="connsiteX266" fmla="*/ 17351339 w 18982931"/>
              <a:gd name="connsiteY266" fmla="*/ 3447001 h 4449429"/>
              <a:gd name="connsiteX267" fmla="*/ 17560187 w 18982931"/>
              <a:gd name="connsiteY267" fmla="*/ 3447001 h 4449429"/>
              <a:gd name="connsiteX268" fmla="*/ 17560187 w 18982931"/>
              <a:gd name="connsiteY268" fmla="*/ 3401301 h 4449429"/>
              <a:gd name="connsiteX269" fmla="*/ 17351339 w 18982931"/>
              <a:gd name="connsiteY269" fmla="*/ 3401301 h 4449429"/>
              <a:gd name="connsiteX270" fmla="*/ 1596781 w 18982931"/>
              <a:gd name="connsiteY270" fmla="*/ 3357078 h 4449429"/>
              <a:gd name="connsiteX271" fmla="*/ 1596781 w 18982931"/>
              <a:gd name="connsiteY271" fmla="*/ 3402779 h 4449429"/>
              <a:gd name="connsiteX272" fmla="*/ 1805629 w 18982931"/>
              <a:gd name="connsiteY272" fmla="*/ 3402779 h 4449429"/>
              <a:gd name="connsiteX273" fmla="*/ 1805629 w 18982931"/>
              <a:gd name="connsiteY273" fmla="*/ 3357078 h 4449429"/>
              <a:gd name="connsiteX274" fmla="*/ 1596781 w 18982931"/>
              <a:gd name="connsiteY274" fmla="*/ 3357078 h 4449429"/>
              <a:gd name="connsiteX275" fmla="*/ 12612246 w 18982931"/>
              <a:gd name="connsiteY275" fmla="*/ 3355375 h 4449429"/>
              <a:gd name="connsiteX276" fmla="*/ 12612246 w 18982931"/>
              <a:gd name="connsiteY276" fmla="*/ 3412209 h 4449429"/>
              <a:gd name="connsiteX277" fmla="*/ 12669079 w 18982931"/>
              <a:gd name="connsiteY277" fmla="*/ 3412209 h 4449429"/>
              <a:gd name="connsiteX278" fmla="*/ 12669079 w 18982931"/>
              <a:gd name="connsiteY278" fmla="*/ 3355375 h 4449429"/>
              <a:gd name="connsiteX279" fmla="*/ 12612246 w 18982931"/>
              <a:gd name="connsiteY279" fmla="*/ 3355375 h 4449429"/>
              <a:gd name="connsiteX280" fmla="*/ 12500191 w 18982931"/>
              <a:gd name="connsiteY280" fmla="*/ 3355375 h 4449429"/>
              <a:gd name="connsiteX281" fmla="*/ 12500191 w 18982931"/>
              <a:gd name="connsiteY281" fmla="*/ 3412209 h 4449429"/>
              <a:gd name="connsiteX282" fmla="*/ 12557025 w 18982931"/>
              <a:gd name="connsiteY282" fmla="*/ 3412209 h 4449429"/>
              <a:gd name="connsiteX283" fmla="*/ 12557025 w 18982931"/>
              <a:gd name="connsiteY283" fmla="*/ 3355375 h 4449429"/>
              <a:gd name="connsiteX284" fmla="*/ 12500191 w 18982931"/>
              <a:gd name="connsiteY284" fmla="*/ 3355375 h 4449429"/>
              <a:gd name="connsiteX285" fmla="*/ 12388137 w 18982931"/>
              <a:gd name="connsiteY285" fmla="*/ 3355375 h 4449429"/>
              <a:gd name="connsiteX286" fmla="*/ 12388137 w 18982931"/>
              <a:gd name="connsiteY286" fmla="*/ 3412209 h 4449429"/>
              <a:gd name="connsiteX287" fmla="*/ 12444971 w 18982931"/>
              <a:gd name="connsiteY287" fmla="*/ 3412209 h 4449429"/>
              <a:gd name="connsiteX288" fmla="*/ 12444971 w 18982931"/>
              <a:gd name="connsiteY288" fmla="*/ 3355375 h 4449429"/>
              <a:gd name="connsiteX289" fmla="*/ 12388137 w 18982931"/>
              <a:gd name="connsiteY289" fmla="*/ 3355375 h 4449429"/>
              <a:gd name="connsiteX290" fmla="*/ 17351339 w 18982931"/>
              <a:gd name="connsiteY290" fmla="*/ 3309670 h 4449429"/>
              <a:gd name="connsiteX291" fmla="*/ 17351339 w 18982931"/>
              <a:gd name="connsiteY291" fmla="*/ 3355371 h 4449429"/>
              <a:gd name="connsiteX292" fmla="*/ 17560187 w 18982931"/>
              <a:gd name="connsiteY292" fmla="*/ 3355371 h 4449429"/>
              <a:gd name="connsiteX293" fmla="*/ 17560187 w 18982931"/>
              <a:gd name="connsiteY293" fmla="*/ 3309670 h 4449429"/>
              <a:gd name="connsiteX294" fmla="*/ 17351339 w 18982931"/>
              <a:gd name="connsiteY294" fmla="*/ 3309670 h 4449429"/>
              <a:gd name="connsiteX295" fmla="*/ 1596781 w 18982931"/>
              <a:gd name="connsiteY295" fmla="*/ 3265446 h 4449429"/>
              <a:gd name="connsiteX296" fmla="*/ 1596781 w 18982931"/>
              <a:gd name="connsiteY296" fmla="*/ 3311147 h 4449429"/>
              <a:gd name="connsiteX297" fmla="*/ 1805629 w 18982931"/>
              <a:gd name="connsiteY297" fmla="*/ 3311147 h 4449429"/>
              <a:gd name="connsiteX298" fmla="*/ 1805629 w 18982931"/>
              <a:gd name="connsiteY298" fmla="*/ 3265446 h 4449429"/>
              <a:gd name="connsiteX299" fmla="*/ 1596781 w 18982931"/>
              <a:gd name="connsiteY299" fmla="*/ 3265446 h 4449429"/>
              <a:gd name="connsiteX300" fmla="*/ 17351339 w 18982931"/>
              <a:gd name="connsiteY300" fmla="*/ 3218041 h 4449429"/>
              <a:gd name="connsiteX301" fmla="*/ 17351339 w 18982931"/>
              <a:gd name="connsiteY301" fmla="*/ 3263742 h 4449429"/>
              <a:gd name="connsiteX302" fmla="*/ 17560187 w 18982931"/>
              <a:gd name="connsiteY302" fmla="*/ 3263742 h 4449429"/>
              <a:gd name="connsiteX303" fmla="*/ 17560187 w 18982931"/>
              <a:gd name="connsiteY303" fmla="*/ 3218041 h 4449429"/>
              <a:gd name="connsiteX304" fmla="*/ 17351339 w 18982931"/>
              <a:gd name="connsiteY304" fmla="*/ 3218041 h 4449429"/>
              <a:gd name="connsiteX305" fmla="*/ 12612246 w 18982931"/>
              <a:gd name="connsiteY305" fmla="*/ 3210087 h 4449429"/>
              <a:gd name="connsiteX306" fmla="*/ 12612246 w 18982931"/>
              <a:gd name="connsiteY306" fmla="*/ 3266921 h 4449429"/>
              <a:gd name="connsiteX307" fmla="*/ 12669079 w 18982931"/>
              <a:gd name="connsiteY307" fmla="*/ 3266921 h 4449429"/>
              <a:gd name="connsiteX308" fmla="*/ 12669079 w 18982931"/>
              <a:gd name="connsiteY308" fmla="*/ 3210087 h 4449429"/>
              <a:gd name="connsiteX309" fmla="*/ 12612246 w 18982931"/>
              <a:gd name="connsiteY309" fmla="*/ 3210087 h 4449429"/>
              <a:gd name="connsiteX310" fmla="*/ 12500191 w 18982931"/>
              <a:gd name="connsiteY310" fmla="*/ 3210087 h 4449429"/>
              <a:gd name="connsiteX311" fmla="*/ 12500191 w 18982931"/>
              <a:gd name="connsiteY311" fmla="*/ 3266921 h 4449429"/>
              <a:gd name="connsiteX312" fmla="*/ 12557025 w 18982931"/>
              <a:gd name="connsiteY312" fmla="*/ 3266921 h 4449429"/>
              <a:gd name="connsiteX313" fmla="*/ 12557025 w 18982931"/>
              <a:gd name="connsiteY313" fmla="*/ 3210087 h 4449429"/>
              <a:gd name="connsiteX314" fmla="*/ 12500191 w 18982931"/>
              <a:gd name="connsiteY314" fmla="*/ 3210087 h 4449429"/>
              <a:gd name="connsiteX315" fmla="*/ 12388137 w 18982931"/>
              <a:gd name="connsiteY315" fmla="*/ 3210087 h 4449429"/>
              <a:gd name="connsiteX316" fmla="*/ 12388137 w 18982931"/>
              <a:gd name="connsiteY316" fmla="*/ 3266921 h 4449429"/>
              <a:gd name="connsiteX317" fmla="*/ 12444971 w 18982931"/>
              <a:gd name="connsiteY317" fmla="*/ 3266921 h 4449429"/>
              <a:gd name="connsiteX318" fmla="*/ 12444971 w 18982931"/>
              <a:gd name="connsiteY318" fmla="*/ 3210087 h 4449429"/>
              <a:gd name="connsiteX319" fmla="*/ 12388137 w 18982931"/>
              <a:gd name="connsiteY319" fmla="*/ 3210087 h 4449429"/>
              <a:gd name="connsiteX320" fmla="*/ 1596781 w 18982931"/>
              <a:gd name="connsiteY320" fmla="*/ 3173817 h 4449429"/>
              <a:gd name="connsiteX321" fmla="*/ 1596781 w 18982931"/>
              <a:gd name="connsiteY321" fmla="*/ 3219518 h 4449429"/>
              <a:gd name="connsiteX322" fmla="*/ 1805629 w 18982931"/>
              <a:gd name="connsiteY322" fmla="*/ 3219518 h 4449429"/>
              <a:gd name="connsiteX323" fmla="*/ 1805629 w 18982931"/>
              <a:gd name="connsiteY323" fmla="*/ 3173817 h 4449429"/>
              <a:gd name="connsiteX324" fmla="*/ 1596781 w 18982931"/>
              <a:gd name="connsiteY324" fmla="*/ 3173817 h 4449429"/>
              <a:gd name="connsiteX325" fmla="*/ 17351339 w 18982931"/>
              <a:gd name="connsiteY325" fmla="*/ 3126412 h 4449429"/>
              <a:gd name="connsiteX326" fmla="*/ 17351339 w 18982931"/>
              <a:gd name="connsiteY326" fmla="*/ 3172113 h 4449429"/>
              <a:gd name="connsiteX327" fmla="*/ 17560187 w 18982931"/>
              <a:gd name="connsiteY327" fmla="*/ 3172113 h 4449429"/>
              <a:gd name="connsiteX328" fmla="*/ 17560187 w 18982931"/>
              <a:gd name="connsiteY328" fmla="*/ 3126412 h 4449429"/>
              <a:gd name="connsiteX329" fmla="*/ 17351339 w 18982931"/>
              <a:gd name="connsiteY329" fmla="*/ 3126412 h 4449429"/>
              <a:gd name="connsiteX330" fmla="*/ 1596781 w 18982931"/>
              <a:gd name="connsiteY330" fmla="*/ 3080712 h 4449429"/>
              <a:gd name="connsiteX331" fmla="*/ 1596781 w 18982931"/>
              <a:gd name="connsiteY331" fmla="*/ 3126412 h 4449429"/>
              <a:gd name="connsiteX332" fmla="*/ 1805629 w 18982931"/>
              <a:gd name="connsiteY332" fmla="*/ 3126412 h 4449429"/>
              <a:gd name="connsiteX333" fmla="*/ 1805629 w 18982931"/>
              <a:gd name="connsiteY333" fmla="*/ 3080712 h 4449429"/>
              <a:gd name="connsiteX334" fmla="*/ 1596781 w 18982931"/>
              <a:gd name="connsiteY334" fmla="*/ 3080712 h 4449429"/>
              <a:gd name="connsiteX335" fmla="*/ 12612246 w 18982931"/>
              <a:gd name="connsiteY335" fmla="*/ 3064799 h 4449429"/>
              <a:gd name="connsiteX336" fmla="*/ 12612246 w 18982931"/>
              <a:gd name="connsiteY336" fmla="*/ 3121633 h 4449429"/>
              <a:gd name="connsiteX337" fmla="*/ 12669079 w 18982931"/>
              <a:gd name="connsiteY337" fmla="*/ 3121633 h 4449429"/>
              <a:gd name="connsiteX338" fmla="*/ 12669079 w 18982931"/>
              <a:gd name="connsiteY338" fmla="*/ 3064799 h 4449429"/>
              <a:gd name="connsiteX339" fmla="*/ 12612246 w 18982931"/>
              <a:gd name="connsiteY339" fmla="*/ 3064799 h 4449429"/>
              <a:gd name="connsiteX340" fmla="*/ 12500191 w 18982931"/>
              <a:gd name="connsiteY340" fmla="*/ 3064799 h 4449429"/>
              <a:gd name="connsiteX341" fmla="*/ 12500191 w 18982931"/>
              <a:gd name="connsiteY341" fmla="*/ 3121633 h 4449429"/>
              <a:gd name="connsiteX342" fmla="*/ 12557025 w 18982931"/>
              <a:gd name="connsiteY342" fmla="*/ 3121633 h 4449429"/>
              <a:gd name="connsiteX343" fmla="*/ 12557025 w 18982931"/>
              <a:gd name="connsiteY343" fmla="*/ 3064799 h 4449429"/>
              <a:gd name="connsiteX344" fmla="*/ 12500191 w 18982931"/>
              <a:gd name="connsiteY344" fmla="*/ 3064799 h 4449429"/>
              <a:gd name="connsiteX345" fmla="*/ 12388137 w 18982931"/>
              <a:gd name="connsiteY345" fmla="*/ 3064799 h 4449429"/>
              <a:gd name="connsiteX346" fmla="*/ 12388137 w 18982931"/>
              <a:gd name="connsiteY346" fmla="*/ 3121633 h 4449429"/>
              <a:gd name="connsiteX347" fmla="*/ 12444971 w 18982931"/>
              <a:gd name="connsiteY347" fmla="*/ 3121633 h 4449429"/>
              <a:gd name="connsiteX348" fmla="*/ 12444971 w 18982931"/>
              <a:gd name="connsiteY348" fmla="*/ 3064799 h 4449429"/>
              <a:gd name="connsiteX349" fmla="*/ 12388137 w 18982931"/>
              <a:gd name="connsiteY349" fmla="*/ 3064799 h 4449429"/>
              <a:gd name="connsiteX350" fmla="*/ 17351339 w 18982931"/>
              <a:gd name="connsiteY350" fmla="*/ 3034782 h 4449429"/>
              <a:gd name="connsiteX351" fmla="*/ 17351339 w 18982931"/>
              <a:gd name="connsiteY351" fmla="*/ 3080482 h 4449429"/>
              <a:gd name="connsiteX352" fmla="*/ 17560187 w 18982931"/>
              <a:gd name="connsiteY352" fmla="*/ 3080482 h 4449429"/>
              <a:gd name="connsiteX353" fmla="*/ 17560187 w 18982931"/>
              <a:gd name="connsiteY353" fmla="*/ 3034782 h 4449429"/>
              <a:gd name="connsiteX354" fmla="*/ 17351339 w 18982931"/>
              <a:gd name="connsiteY354" fmla="*/ 3034782 h 4449429"/>
              <a:gd name="connsiteX355" fmla="*/ 1596781 w 18982931"/>
              <a:gd name="connsiteY355" fmla="*/ 2989080 h 4449429"/>
              <a:gd name="connsiteX356" fmla="*/ 1596781 w 18982931"/>
              <a:gd name="connsiteY356" fmla="*/ 3034780 h 4449429"/>
              <a:gd name="connsiteX357" fmla="*/ 1805629 w 18982931"/>
              <a:gd name="connsiteY357" fmla="*/ 3034780 h 4449429"/>
              <a:gd name="connsiteX358" fmla="*/ 1805629 w 18982931"/>
              <a:gd name="connsiteY358" fmla="*/ 2989080 h 4449429"/>
              <a:gd name="connsiteX359" fmla="*/ 1596781 w 18982931"/>
              <a:gd name="connsiteY359" fmla="*/ 2989080 h 4449429"/>
              <a:gd name="connsiteX360" fmla="*/ 17351339 w 18982931"/>
              <a:gd name="connsiteY360" fmla="*/ 2943153 h 4449429"/>
              <a:gd name="connsiteX361" fmla="*/ 17351339 w 18982931"/>
              <a:gd name="connsiteY361" fmla="*/ 2988853 h 4449429"/>
              <a:gd name="connsiteX362" fmla="*/ 17560187 w 18982931"/>
              <a:gd name="connsiteY362" fmla="*/ 2988853 h 4449429"/>
              <a:gd name="connsiteX363" fmla="*/ 17560187 w 18982931"/>
              <a:gd name="connsiteY363" fmla="*/ 2943153 h 4449429"/>
              <a:gd name="connsiteX364" fmla="*/ 17351339 w 18982931"/>
              <a:gd name="connsiteY364" fmla="*/ 2943153 h 4449429"/>
              <a:gd name="connsiteX365" fmla="*/ 12612246 w 18982931"/>
              <a:gd name="connsiteY365" fmla="*/ 2919511 h 4449429"/>
              <a:gd name="connsiteX366" fmla="*/ 12612246 w 18982931"/>
              <a:gd name="connsiteY366" fmla="*/ 2976345 h 4449429"/>
              <a:gd name="connsiteX367" fmla="*/ 12669079 w 18982931"/>
              <a:gd name="connsiteY367" fmla="*/ 2976345 h 4449429"/>
              <a:gd name="connsiteX368" fmla="*/ 12669079 w 18982931"/>
              <a:gd name="connsiteY368" fmla="*/ 2919511 h 4449429"/>
              <a:gd name="connsiteX369" fmla="*/ 12612246 w 18982931"/>
              <a:gd name="connsiteY369" fmla="*/ 2919511 h 4449429"/>
              <a:gd name="connsiteX370" fmla="*/ 12500191 w 18982931"/>
              <a:gd name="connsiteY370" fmla="*/ 2919511 h 4449429"/>
              <a:gd name="connsiteX371" fmla="*/ 12500191 w 18982931"/>
              <a:gd name="connsiteY371" fmla="*/ 2976345 h 4449429"/>
              <a:gd name="connsiteX372" fmla="*/ 12557025 w 18982931"/>
              <a:gd name="connsiteY372" fmla="*/ 2976345 h 4449429"/>
              <a:gd name="connsiteX373" fmla="*/ 12557025 w 18982931"/>
              <a:gd name="connsiteY373" fmla="*/ 2919511 h 4449429"/>
              <a:gd name="connsiteX374" fmla="*/ 12500191 w 18982931"/>
              <a:gd name="connsiteY374" fmla="*/ 2919511 h 4449429"/>
              <a:gd name="connsiteX375" fmla="*/ 12388137 w 18982931"/>
              <a:gd name="connsiteY375" fmla="*/ 2919511 h 4449429"/>
              <a:gd name="connsiteX376" fmla="*/ 12388137 w 18982931"/>
              <a:gd name="connsiteY376" fmla="*/ 2976345 h 4449429"/>
              <a:gd name="connsiteX377" fmla="*/ 12444971 w 18982931"/>
              <a:gd name="connsiteY377" fmla="*/ 2976345 h 4449429"/>
              <a:gd name="connsiteX378" fmla="*/ 12444971 w 18982931"/>
              <a:gd name="connsiteY378" fmla="*/ 2919511 h 4449429"/>
              <a:gd name="connsiteX379" fmla="*/ 12388137 w 18982931"/>
              <a:gd name="connsiteY379" fmla="*/ 2919511 h 4449429"/>
              <a:gd name="connsiteX380" fmla="*/ 1596781 w 18982931"/>
              <a:gd name="connsiteY380" fmla="*/ 2897450 h 4449429"/>
              <a:gd name="connsiteX381" fmla="*/ 1596781 w 18982931"/>
              <a:gd name="connsiteY381" fmla="*/ 2943150 h 4449429"/>
              <a:gd name="connsiteX382" fmla="*/ 1805629 w 18982931"/>
              <a:gd name="connsiteY382" fmla="*/ 2943150 h 4449429"/>
              <a:gd name="connsiteX383" fmla="*/ 1805629 w 18982931"/>
              <a:gd name="connsiteY383" fmla="*/ 2897450 h 4449429"/>
              <a:gd name="connsiteX384" fmla="*/ 1596781 w 18982931"/>
              <a:gd name="connsiteY384" fmla="*/ 2897450 h 4449429"/>
              <a:gd name="connsiteX385" fmla="*/ 17351339 w 18982931"/>
              <a:gd name="connsiteY385" fmla="*/ 2851522 h 4449429"/>
              <a:gd name="connsiteX386" fmla="*/ 17351339 w 18982931"/>
              <a:gd name="connsiteY386" fmla="*/ 2897223 h 4449429"/>
              <a:gd name="connsiteX387" fmla="*/ 17560187 w 18982931"/>
              <a:gd name="connsiteY387" fmla="*/ 2897223 h 4449429"/>
              <a:gd name="connsiteX388" fmla="*/ 17560187 w 18982931"/>
              <a:gd name="connsiteY388" fmla="*/ 2851522 h 4449429"/>
              <a:gd name="connsiteX389" fmla="*/ 17351339 w 18982931"/>
              <a:gd name="connsiteY389" fmla="*/ 2851522 h 4449429"/>
              <a:gd name="connsiteX390" fmla="*/ 1596781 w 18982931"/>
              <a:gd name="connsiteY390" fmla="*/ 2805821 h 4449429"/>
              <a:gd name="connsiteX391" fmla="*/ 1596781 w 18982931"/>
              <a:gd name="connsiteY391" fmla="*/ 2851521 h 4449429"/>
              <a:gd name="connsiteX392" fmla="*/ 1805629 w 18982931"/>
              <a:gd name="connsiteY392" fmla="*/ 2851521 h 4449429"/>
              <a:gd name="connsiteX393" fmla="*/ 1805629 w 18982931"/>
              <a:gd name="connsiteY393" fmla="*/ 2805821 h 4449429"/>
              <a:gd name="connsiteX394" fmla="*/ 1596781 w 18982931"/>
              <a:gd name="connsiteY394" fmla="*/ 2805821 h 4449429"/>
              <a:gd name="connsiteX395" fmla="*/ 1596781 w 18982931"/>
              <a:gd name="connsiteY395" fmla="*/ 2714192 h 4449429"/>
              <a:gd name="connsiteX396" fmla="*/ 1596781 w 18982931"/>
              <a:gd name="connsiteY396" fmla="*/ 2759892 h 4449429"/>
              <a:gd name="connsiteX397" fmla="*/ 1805629 w 18982931"/>
              <a:gd name="connsiteY397" fmla="*/ 2759892 h 4449429"/>
              <a:gd name="connsiteX398" fmla="*/ 1805629 w 18982931"/>
              <a:gd name="connsiteY398" fmla="*/ 2714192 h 4449429"/>
              <a:gd name="connsiteX399" fmla="*/ 1596781 w 18982931"/>
              <a:gd name="connsiteY399" fmla="*/ 2714192 h 4449429"/>
              <a:gd name="connsiteX400" fmla="*/ 4422120 w 18982931"/>
              <a:gd name="connsiteY400" fmla="*/ 2688604 h 4449429"/>
              <a:gd name="connsiteX401" fmla="*/ 4422120 w 18982931"/>
              <a:gd name="connsiteY401" fmla="*/ 2851522 h 4449429"/>
              <a:gd name="connsiteX402" fmla="*/ 4459897 w 18982931"/>
              <a:gd name="connsiteY402" fmla="*/ 2851522 h 4449429"/>
              <a:gd name="connsiteX403" fmla="*/ 4459897 w 18982931"/>
              <a:gd name="connsiteY403" fmla="*/ 2688604 h 4449429"/>
              <a:gd name="connsiteX404" fmla="*/ 4422120 w 18982931"/>
              <a:gd name="connsiteY404" fmla="*/ 2688604 h 4449429"/>
              <a:gd name="connsiteX405" fmla="*/ 4346370 w 18982931"/>
              <a:gd name="connsiteY405" fmla="*/ 2688604 h 4449429"/>
              <a:gd name="connsiteX406" fmla="*/ 4346370 w 18982931"/>
              <a:gd name="connsiteY406" fmla="*/ 2851522 h 4449429"/>
              <a:gd name="connsiteX407" fmla="*/ 4384149 w 18982931"/>
              <a:gd name="connsiteY407" fmla="*/ 2851522 h 4449429"/>
              <a:gd name="connsiteX408" fmla="*/ 4384149 w 18982931"/>
              <a:gd name="connsiteY408" fmla="*/ 2688604 h 4449429"/>
              <a:gd name="connsiteX409" fmla="*/ 4346370 w 18982931"/>
              <a:gd name="connsiteY409" fmla="*/ 2688604 h 4449429"/>
              <a:gd name="connsiteX410" fmla="*/ 4270624 w 18982931"/>
              <a:gd name="connsiteY410" fmla="*/ 2688604 h 4449429"/>
              <a:gd name="connsiteX411" fmla="*/ 4270624 w 18982931"/>
              <a:gd name="connsiteY411" fmla="*/ 2851522 h 4449429"/>
              <a:gd name="connsiteX412" fmla="*/ 4308407 w 18982931"/>
              <a:gd name="connsiteY412" fmla="*/ 2851522 h 4449429"/>
              <a:gd name="connsiteX413" fmla="*/ 4308407 w 18982931"/>
              <a:gd name="connsiteY413" fmla="*/ 2688604 h 4449429"/>
              <a:gd name="connsiteX414" fmla="*/ 4270624 w 18982931"/>
              <a:gd name="connsiteY414" fmla="*/ 2688604 h 4449429"/>
              <a:gd name="connsiteX415" fmla="*/ 4194881 w 18982931"/>
              <a:gd name="connsiteY415" fmla="*/ 2688604 h 4449429"/>
              <a:gd name="connsiteX416" fmla="*/ 4194881 w 18982931"/>
              <a:gd name="connsiteY416" fmla="*/ 2851522 h 4449429"/>
              <a:gd name="connsiteX417" fmla="*/ 4232658 w 18982931"/>
              <a:gd name="connsiteY417" fmla="*/ 2851522 h 4449429"/>
              <a:gd name="connsiteX418" fmla="*/ 4232658 w 18982931"/>
              <a:gd name="connsiteY418" fmla="*/ 2688604 h 4449429"/>
              <a:gd name="connsiteX419" fmla="*/ 4194881 w 18982931"/>
              <a:gd name="connsiteY419" fmla="*/ 2688604 h 4449429"/>
              <a:gd name="connsiteX420" fmla="*/ 4119132 w 18982931"/>
              <a:gd name="connsiteY420" fmla="*/ 2688604 h 4449429"/>
              <a:gd name="connsiteX421" fmla="*/ 4119132 w 18982931"/>
              <a:gd name="connsiteY421" fmla="*/ 2851522 h 4449429"/>
              <a:gd name="connsiteX422" fmla="*/ 4156909 w 18982931"/>
              <a:gd name="connsiteY422" fmla="*/ 2851522 h 4449429"/>
              <a:gd name="connsiteX423" fmla="*/ 4156909 w 18982931"/>
              <a:gd name="connsiteY423" fmla="*/ 2688604 h 4449429"/>
              <a:gd name="connsiteX424" fmla="*/ 4119132 w 18982931"/>
              <a:gd name="connsiteY424" fmla="*/ 2688604 h 4449429"/>
              <a:gd name="connsiteX425" fmla="*/ 4043383 w 18982931"/>
              <a:gd name="connsiteY425" fmla="*/ 2688604 h 4449429"/>
              <a:gd name="connsiteX426" fmla="*/ 4043383 w 18982931"/>
              <a:gd name="connsiteY426" fmla="*/ 2851522 h 4449429"/>
              <a:gd name="connsiteX427" fmla="*/ 4081160 w 18982931"/>
              <a:gd name="connsiteY427" fmla="*/ 2851522 h 4449429"/>
              <a:gd name="connsiteX428" fmla="*/ 4081160 w 18982931"/>
              <a:gd name="connsiteY428" fmla="*/ 2688604 h 4449429"/>
              <a:gd name="connsiteX429" fmla="*/ 4043383 w 18982931"/>
              <a:gd name="connsiteY429" fmla="*/ 2688604 h 4449429"/>
              <a:gd name="connsiteX430" fmla="*/ 3967636 w 18982931"/>
              <a:gd name="connsiteY430" fmla="*/ 2688604 h 4449429"/>
              <a:gd name="connsiteX431" fmla="*/ 3967636 w 18982931"/>
              <a:gd name="connsiteY431" fmla="*/ 2851522 h 4449429"/>
              <a:gd name="connsiteX432" fmla="*/ 4005415 w 18982931"/>
              <a:gd name="connsiteY432" fmla="*/ 2851522 h 4449429"/>
              <a:gd name="connsiteX433" fmla="*/ 4005415 w 18982931"/>
              <a:gd name="connsiteY433" fmla="*/ 2688604 h 4449429"/>
              <a:gd name="connsiteX434" fmla="*/ 3967636 w 18982931"/>
              <a:gd name="connsiteY434" fmla="*/ 2688604 h 4449429"/>
              <a:gd name="connsiteX435" fmla="*/ 3891895 w 18982931"/>
              <a:gd name="connsiteY435" fmla="*/ 2688604 h 4449429"/>
              <a:gd name="connsiteX436" fmla="*/ 3891895 w 18982931"/>
              <a:gd name="connsiteY436" fmla="*/ 2851522 h 4449429"/>
              <a:gd name="connsiteX437" fmla="*/ 3929672 w 18982931"/>
              <a:gd name="connsiteY437" fmla="*/ 2851522 h 4449429"/>
              <a:gd name="connsiteX438" fmla="*/ 3929672 w 18982931"/>
              <a:gd name="connsiteY438" fmla="*/ 2688604 h 4449429"/>
              <a:gd name="connsiteX439" fmla="*/ 3891895 w 18982931"/>
              <a:gd name="connsiteY439" fmla="*/ 2688604 h 4449429"/>
              <a:gd name="connsiteX440" fmla="*/ 15043403 w 18982931"/>
              <a:gd name="connsiteY440" fmla="*/ 2685661 h 4449429"/>
              <a:gd name="connsiteX441" fmla="*/ 15043403 w 18982931"/>
              <a:gd name="connsiteY441" fmla="*/ 2894508 h 4449429"/>
              <a:gd name="connsiteX442" fmla="*/ 15089105 w 18982931"/>
              <a:gd name="connsiteY442" fmla="*/ 2894508 h 4449429"/>
              <a:gd name="connsiteX443" fmla="*/ 15089105 w 18982931"/>
              <a:gd name="connsiteY443" fmla="*/ 2685661 h 4449429"/>
              <a:gd name="connsiteX444" fmla="*/ 15043403 w 18982931"/>
              <a:gd name="connsiteY444" fmla="*/ 2685661 h 4449429"/>
              <a:gd name="connsiteX445" fmla="*/ 14951773 w 18982931"/>
              <a:gd name="connsiteY445" fmla="*/ 2685661 h 4449429"/>
              <a:gd name="connsiteX446" fmla="*/ 14951773 w 18982931"/>
              <a:gd name="connsiteY446" fmla="*/ 2894508 h 4449429"/>
              <a:gd name="connsiteX447" fmla="*/ 14997475 w 18982931"/>
              <a:gd name="connsiteY447" fmla="*/ 2894508 h 4449429"/>
              <a:gd name="connsiteX448" fmla="*/ 14997475 w 18982931"/>
              <a:gd name="connsiteY448" fmla="*/ 2685661 h 4449429"/>
              <a:gd name="connsiteX449" fmla="*/ 14951773 w 18982931"/>
              <a:gd name="connsiteY449" fmla="*/ 2685661 h 4449429"/>
              <a:gd name="connsiteX450" fmla="*/ 14860145 w 18982931"/>
              <a:gd name="connsiteY450" fmla="*/ 2685661 h 4449429"/>
              <a:gd name="connsiteX451" fmla="*/ 14860145 w 18982931"/>
              <a:gd name="connsiteY451" fmla="*/ 2894508 h 4449429"/>
              <a:gd name="connsiteX452" fmla="*/ 14905844 w 18982931"/>
              <a:gd name="connsiteY452" fmla="*/ 2894508 h 4449429"/>
              <a:gd name="connsiteX453" fmla="*/ 14905844 w 18982931"/>
              <a:gd name="connsiteY453" fmla="*/ 2685661 h 4449429"/>
              <a:gd name="connsiteX454" fmla="*/ 14860145 w 18982931"/>
              <a:gd name="connsiteY454" fmla="*/ 2685661 h 4449429"/>
              <a:gd name="connsiteX455" fmla="*/ 14768515 w 18982931"/>
              <a:gd name="connsiteY455" fmla="*/ 2685661 h 4449429"/>
              <a:gd name="connsiteX456" fmla="*/ 14768515 w 18982931"/>
              <a:gd name="connsiteY456" fmla="*/ 2894508 h 4449429"/>
              <a:gd name="connsiteX457" fmla="*/ 14814217 w 18982931"/>
              <a:gd name="connsiteY457" fmla="*/ 2894508 h 4449429"/>
              <a:gd name="connsiteX458" fmla="*/ 14814217 w 18982931"/>
              <a:gd name="connsiteY458" fmla="*/ 2685661 h 4449429"/>
              <a:gd name="connsiteX459" fmla="*/ 14768515 w 18982931"/>
              <a:gd name="connsiteY459" fmla="*/ 2685661 h 4449429"/>
              <a:gd name="connsiteX460" fmla="*/ 14676884 w 18982931"/>
              <a:gd name="connsiteY460" fmla="*/ 2685661 h 4449429"/>
              <a:gd name="connsiteX461" fmla="*/ 14676884 w 18982931"/>
              <a:gd name="connsiteY461" fmla="*/ 2894508 h 4449429"/>
              <a:gd name="connsiteX462" fmla="*/ 14722586 w 18982931"/>
              <a:gd name="connsiteY462" fmla="*/ 2894508 h 4449429"/>
              <a:gd name="connsiteX463" fmla="*/ 14722586 w 18982931"/>
              <a:gd name="connsiteY463" fmla="*/ 2685661 h 4449429"/>
              <a:gd name="connsiteX464" fmla="*/ 14676884 w 18982931"/>
              <a:gd name="connsiteY464" fmla="*/ 2685661 h 4449429"/>
              <a:gd name="connsiteX465" fmla="*/ 14585255 w 18982931"/>
              <a:gd name="connsiteY465" fmla="*/ 2685661 h 4449429"/>
              <a:gd name="connsiteX466" fmla="*/ 14585255 w 18982931"/>
              <a:gd name="connsiteY466" fmla="*/ 2894508 h 4449429"/>
              <a:gd name="connsiteX467" fmla="*/ 14630955 w 18982931"/>
              <a:gd name="connsiteY467" fmla="*/ 2894508 h 4449429"/>
              <a:gd name="connsiteX468" fmla="*/ 14630955 w 18982931"/>
              <a:gd name="connsiteY468" fmla="*/ 2685661 h 4449429"/>
              <a:gd name="connsiteX469" fmla="*/ 14585255 w 18982931"/>
              <a:gd name="connsiteY469" fmla="*/ 2685661 h 4449429"/>
              <a:gd name="connsiteX470" fmla="*/ 14493625 w 18982931"/>
              <a:gd name="connsiteY470" fmla="*/ 2685661 h 4449429"/>
              <a:gd name="connsiteX471" fmla="*/ 14493625 w 18982931"/>
              <a:gd name="connsiteY471" fmla="*/ 2894508 h 4449429"/>
              <a:gd name="connsiteX472" fmla="*/ 14539325 w 18982931"/>
              <a:gd name="connsiteY472" fmla="*/ 2894508 h 4449429"/>
              <a:gd name="connsiteX473" fmla="*/ 14539325 w 18982931"/>
              <a:gd name="connsiteY473" fmla="*/ 2685661 h 4449429"/>
              <a:gd name="connsiteX474" fmla="*/ 14493625 w 18982931"/>
              <a:gd name="connsiteY474" fmla="*/ 2685661 h 4449429"/>
              <a:gd name="connsiteX475" fmla="*/ 2875284 w 18982931"/>
              <a:gd name="connsiteY475" fmla="*/ 2661196 h 4449429"/>
              <a:gd name="connsiteX476" fmla="*/ 2875284 w 18982931"/>
              <a:gd name="connsiteY476" fmla="*/ 3265443 h 4449429"/>
              <a:gd name="connsiteX477" fmla="*/ 2913063 w 18982931"/>
              <a:gd name="connsiteY477" fmla="*/ 3265443 h 4449429"/>
              <a:gd name="connsiteX478" fmla="*/ 2913063 w 18982931"/>
              <a:gd name="connsiteY478" fmla="*/ 2661196 h 4449429"/>
              <a:gd name="connsiteX479" fmla="*/ 2875284 w 18982931"/>
              <a:gd name="connsiteY479" fmla="*/ 2661196 h 4449429"/>
              <a:gd name="connsiteX480" fmla="*/ 2769698 w 18982931"/>
              <a:gd name="connsiteY480" fmla="*/ 2661196 h 4449429"/>
              <a:gd name="connsiteX481" fmla="*/ 2769698 w 18982931"/>
              <a:gd name="connsiteY481" fmla="*/ 3265443 h 4449429"/>
              <a:gd name="connsiteX482" fmla="*/ 2807479 w 18982931"/>
              <a:gd name="connsiteY482" fmla="*/ 3265443 h 4449429"/>
              <a:gd name="connsiteX483" fmla="*/ 2807479 w 18982931"/>
              <a:gd name="connsiteY483" fmla="*/ 2661196 h 4449429"/>
              <a:gd name="connsiteX484" fmla="*/ 2769698 w 18982931"/>
              <a:gd name="connsiteY484" fmla="*/ 2661196 h 4449429"/>
              <a:gd name="connsiteX485" fmla="*/ 2664114 w 18982931"/>
              <a:gd name="connsiteY485" fmla="*/ 2661196 h 4449429"/>
              <a:gd name="connsiteX486" fmla="*/ 2664114 w 18982931"/>
              <a:gd name="connsiteY486" fmla="*/ 3265443 h 4449429"/>
              <a:gd name="connsiteX487" fmla="*/ 2701891 w 18982931"/>
              <a:gd name="connsiteY487" fmla="*/ 3265443 h 4449429"/>
              <a:gd name="connsiteX488" fmla="*/ 2701891 w 18982931"/>
              <a:gd name="connsiteY488" fmla="*/ 2661196 h 4449429"/>
              <a:gd name="connsiteX489" fmla="*/ 2664114 w 18982931"/>
              <a:gd name="connsiteY489" fmla="*/ 2661196 h 4449429"/>
              <a:gd name="connsiteX490" fmla="*/ 2558534 w 18982931"/>
              <a:gd name="connsiteY490" fmla="*/ 2661196 h 4449429"/>
              <a:gd name="connsiteX491" fmla="*/ 2558534 w 18982931"/>
              <a:gd name="connsiteY491" fmla="*/ 3265443 h 4449429"/>
              <a:gd name="connsiteX492" fmla="*/ 2596306 w 18982931"/>
              <a:gd name="connsiteY492" fmla="*/ 3265443 h 4449429"/>
              <a:gd name="connsiteX493" fmla="*/ 2596306 w 18982931"/>
              <a:gd name="connsiteY493" fmla="*/ 2661196 h 4449429"/>
              <a:gd name="connsiteX494" fmla="*/ 2558534 w 18982931"/>
              <a:gd name="connsiteY494" fmla="*/ 2661196 h 4449429"/>
              <a:gd name="connsiteX495" fmla="*/ 2980870 w 18982931"/>
              <a:gd name="connsiteY495" fmla="*/ 2661194 h 4449429"/>
              <a:gd name="connsiteX496" fmla="*/ 2980870 w 18982931"/>
              <a:gd name="connsiteY496" fmla="*/ 3265442 h 4449429"/>
              <a:gd name="connsiteX497" fmla="*/ 3018648 w 18982931"/>
              <a:gd name="connsiteY497" fmla="*/ 3265442 h 4449429"/>
              <a:gd name="connsiteX498" fmla="*/ 3018648 w 18982931"/>
              <a:gd name="connsiteY498" fmla="*/ 2661194 h 4449429"/>
              <a:gd name="connsiteX499" fmla="*/ 2980870 w 18982931"/>
              <a:gd name="connsiteY499" fmla="*/ 2661194 h 4449429"/>
              <a:gd name="connsiteX500" fmla="*/ 16374516 w 18982931"/>
              <a:gd name="connsiteY500" fmla="*/ 2632791 h 4449429"/>
              <a:gd name="connsiteX501" fmla="*/ 16374516 w 18982931"/>
              <a:gd name="connsiteY501" fmla="*/ 3237039 h 4449429"/>
              <a:gd name="connsiteX502" fmla="*/ 16412296 w 18982931"/>
              <a:gd name="connsiteY502" fmla="*/ 3237039 h 4449429"/>
              <a:gd name="connsiteX503" fmla="*/ 16412296 w 18982931"/>
              <a:gd name="connsiteY503" fmla="*/ 2632791 h 4449429"/>
              <a:gd name="connsiteX504" fmla="*/ 16374516 w 18982931"/>
              <a:gd name="connsiteY504" fmla="*/ 2632791 h 4449429"/>
              <a:gd name="connsiteX505" fmla="*/ 16268931 w 18982931"/>
              <a:gd name="connsiteY505" fmla="*/ 2632791 h 4449429"/>
              <a:gd name="connsiteX506" fmla="*/ 16268931 w 18982931"/>
              <a:gd name="connsiteY506" fmla="*/ 3237039 h 4449429"/>
              <a:gd name="connsiteX507" fmla="*/ 16306709 w 18982931"/>
              <a:gd name="connsiteY507" fmla="*/ 3237039 h 4449429"/>
              <a:gd name="connsiteX508" fmla="*/ 16306709 w 18982931"/>
              <a:gd name="connsiteY508" fmla="*/ 2632791 h 4449429"/>
              <a:gd name="connsiteX509" fmla="*/ 16268931 w 18982931"/>
              <a:gd name="connsiteY509" fmla="*/ 2632791 h 4449429"/>
              <a:gd name="connsiteX510" fmla="*/ 16163344 w 18982931"/>
              <a:gd name="connsiteY510" fmla="*/ 2632791 h 4449429"/>
              <a:gd name="connsiteX511" fmla="*/ 16163344 w 18982931"/>
              <a:gd name="connsiteY511" fmla="*/ 3237039 h 4449429"/>
              <a:gd name="connsiteX512" fmla="*/ 16201125 w 18982931"/>
              <a:gd name="connsiteY512" fmla="*/ 3237039 h 4449429"/>
              <a:gd name="connsiteX513" fmla="*/ 16201125 w 18982931"/>
              <a:gd name="connsiteY513" fmla="*/ 2632791 h 4449429"/>
              <a:gd name="connsiteX514" fmla="*/ 16163344 w 18982931"/>
              <a:gd name="connsiteY514" fmla="*/ 2632791 h 4449429"/>
              <a:gd name="connsiteX515" fmla="*/ 16057760 w 18982931"/>
              <a:gd name="connsiteY515" fmla="*/ 2632791 h 4449429"/>
              <a:gd name="connsiteX516" fmla="*/ 16057760 w 18982931"/>
              <a:gd name="connsiteY516" fmla="*/ 3237039 h 4449429"/>
              <a:gd name="connsiteX517" fmla="*/ 16095537 w 18982931"/>
              <a:gd name="connsiteY517" fmla="*/ 3237039 h 4449429"/>
              <a:gd name="connsiteX518" fmla="*/ 16095537 w 18982931"/>
              <a:gd name="connsiteY518" fmla="*/ 2632791 h 4449429"/>
              <a:gd name="connsiteX519" fmla="*/ 16057760 w 18982931"/>
              <a:gd name="connsiteY519" fmla="*/ 2632791 h 4449429"/>
              <a:gd name="connsiteX520" fmla="*/ 16480103 w 18982931"/>
              <a:gd name="connsiteY520" fmla="*/ 2632790 h 4449429"/>
              <a:gd name="connsiteX521" fmla="*/ 16480103 w 18982931"/>
              <a:gd name="connsiteY521" fmla="*/ 3237037 h 4449429"/>
              <a:gd name="connsiteX522" fmla="*/ 16517880 w 18982931"/>
              <a:gd name="connsiteY522" fmla="*/ 3237037 h 4449429"/>
              <a:gd name="connsiteX523" fmla="*/ 16517880 w 18982931"/>
              <a:gd name="connsiteY523" fmla="*/ 2632790 h 4449429"/>
              <a:gd name="connsiteX524" fmla="*/ 16480103 w 18982931"/>
              <a:gd name="connsiteY524" fmla="*/ 2632790 h 4449429"/>
              <a:gd name="connsiteX525" fmla="*/ 1596781 w 18982931"/>
              <a:gd name="connsiteY525" fmla="*/ 2622561 h 4449429"/>
              <a:gd name="connsiteX526" fmla="*/ 1596781 w 18982931"/>
              <a:gd name="connsiteY526" fmla="*/ 2668261 h 4449429"/>
              <a:gd name="connsiteX527" fmla="*/ 1805629 w 18982931"/>
              <a:gd name="connsiteY527" fmla="*/ 2668261 h 4449429"/>
              <a:gd name="connsiteX528" fmla="*/ 1805629 w 18982931"/>
              <a:gd name="connsiteY528" fmla="*/ 2622561 h 4449429"/>
              <a:gd name="connsiteX529" fmla="*/ 1596781 w 18982931"/>
              <a:gd name="connsiteY529" fmla="*/ 2622561 h 4449429"/>
              <a:gd name="connsiteX530" fmla="*/ 1596781 w 18982931"/>
              <a:gd name="connsiteY530" fmla="*/ 2530932 h 4449429"/>
              <a:gd name="connsiteX531" fmla="*/ 1596781 w 18982931"/>
              <a:gd name="connsiteY531" fmla="*/ 2576632 h 4449429"/>
              <a:gd name="connsiteX532" fmla="*/ 1805629 w 18982931"/>
              <a:gd name="connsiteY532" fmla="*/ 2576632 h 4449429"/>
              <a:gd name="connsiteX533" fmla="*/ 1805629 w 18982931"/>
              <a:gd name="connsiteY533" fmla="*/ 2530932 h 4449429"/>
              <a:gd name="connsiteX534" fmla="*/ 1596781 w 18982931"/>
              <a:gd name="connsiteY534" fmla="*/ 2530932 h 4449429"/>
              <a:gd name="connsiteX535" fmla="*/ 1596781 w 18982931"/>
              <a:gd name="connsiteY535" fmla="*/ 2439301 h 4449429"/>
              <a:gd name="connsiteX536" fmla="*/ 1596781 w 18982931"/>
              <a:gd name="connsiteY536" fmla="*/ 2485002 h 4449429"/>
              <a:gd name="connsiteX537" fmla="*/ 1805629 w 18982931"/>
              <a:gd name="connsiteY537" fmla="*/ 2485002 h 4449429"/>
              <a:gd name="connsiteX538" fmla="*/ 1805629 w 18982931"/>
              <a:gd name="connsiteY538" fmla="*/ 2439301 h 4449429"/>
              <a:gd name="connsiteX539" fmla="*/ 1596781 w 18982931"/>
              <a:gd name="connsiteY539" fmla="*/ 2439301 h 4449429"/>
              <a:gd name="connsiteX540" fmla="*/ 17217171 w 18982931"/>
              <a:gd name="connsiteY540" fmla="*/ 2397981 h 4449429"/>
              <a:gd name="connsiteX541" fmla="*/ 17217171 w 18982931"/>
              <a:gd name="connsiteY541" fmla="*/ 2434557 h 4449429"/>
              <a:gd name="connsiteX542" fmla="*/ 17582931 w 18982931"/>
              <a:gd name="connsiteY542" fmla="*/ 2434557 h 4449429"/>
              <a:gd name="connsiteX543" fmla="*/ 17582931 w 18982931"/>
              <a:gd name="connsiteY543" fmla="*/ 2397981 h 4449429"/>
              <a:gd name="connsiteX544" fmla="*/ 17217171 w 18982931"/>
              <a:gd name="connsiteY544" fmla="*/ 2397981 h 4449429"/>
              <a:gd name="connsiteX545" fmla="*/ 9762349 w 18982931"/>
              <a:gd name="connsiteY545" fmla="*/ 2057780 h 4449429"/>
              <a:gd name="connsiteX546" fmla="*/ 9762349 w 18982931"/>
              <a:gd name="connsiteY546" fmla="*/ 2266627 h 4449429"/>
              <a:gd name="connsiteX547" fmla="*/ 9808049 w 18982931"/>
              <a:gd name="connsiteY547" fmla="*/ 2266627 h 4449429"/>
              <a:gd name="connsiteX548" fmla="*/ 9808049 w 18982931"/>
              <a:gd name="connsiteY548" fmla="*/ 2057780 h 4449429"/>
              <a:gd name="connsiteX549" fmla="*/ 9762349 w 18982931"/>
              <a:gd name="connsiteY549" fmla="*/ 2057780 h 4449429"/>
              <a:gd name="connsiteX550" fmla="*/ 9670720 w 18982931"/>
              <a:gd name="connsiteY550" fmla="*/ 2057780 h 4449429"/>
              <a:gd name="connsiteX551" fmla="*/ 9670720 w 18982931"/>
              <a:gd name="connsiteY551" fmla="*/ 2266627 h 4449429"/>
              <a:gd name="connsiteX552" fmla="*/ 9716420 w 18982931"/>
              <a:gd name="connsiteY552" fmla="*/ 2266627 h 4449429"/>
              <a:gd name="connsiteX553" fmla="*/ 9716420 w 18982931"/>
              <a:gd name="connsiteY553" fmla="*/ 2057780 h 4449429"/>
              <a:gd name="connsiteX554" fmla="*/ 9670720 w 18982931"/>
              <a:gd name="connsiteY554" fmla="*/ 2057780 h 4449429"/>
              <a:gd name="connsiteX555" fmla="*/ 9579089 w 18982931"/>
              <a:gd name="connsiteY555" fmla="*/ 2057780 h 4449429"/>
              <a:gd name="connsiteX556" fmla="*/ 9579089 w 18982931"/>
              <a:gd name="connsiteY556" fmla="*/ 2266627 h 4449429"/>
              <a:gd name="connsiteX557" fmla="*/ 9624790 w 18982931"/>
              <a:gd name="connsiteY557" fmla="*/ 2266627 h 4449429"/>
              <a:gd name="connsiteX558" fmla="*/ 9624790 w 18982931"/>
              <a:gd name="connsiteY558" fmla="*/ 2057780 h 4449429"/>
              <a:gd name="connsiteX559" fmla="*/ 9579089 w 18982931"/>
              <a:gd name="connsiteY559" fmla="*/ 2057780 h 4449429"/>
              <a:gd name="connsiteX560" fmla="*/ 9487461 w 18982931"/>
              <a:gd name="connsiteY560" fmla="*/ 2057780 h 4449429"/>
              <a:gd name="connsiteX561" fmla="*/ 9487461 w 18982931"/>
              <a:gd name="connsiteY561" fmla="*/ 2266627 h 4449429"/>
              <a:gd name="connsiteX562" fmla="*/ 9533161 w 18982931"/>
              <a:gd name="connsiteY562" fmla="*/ 2266627 h 4449429"/>
              <a:gd name="connsiteX563" fmla="*/ 9533161 w 18982931"/>
              <a:gd name="connsiteY563" fmla="*/ 2057780 h 4449429"/>
              <a:gd name="connsiteX564" fmla="*/ 9487461 w 18982931"/>
              <a:gd name="connsiteY564" fmla="*/ 2057780 h 4449429"/>
              <a:gd name="connsiteX565" fmla="*/ 9395836 w 18982931"/>
              <a:gd name="connsiteY565" fmla="*/ 2057780 h 4449429"/>
              <a:gd name="connsiteX566" fmla="*/ 9395836 w 18982931"/>
              <a:gd name="connsiteY566" fmla="*/ 2266627 h 4449429"/>
              <a:gd name="connsiteX567" fmla="*/ 9441534 w 18982931"/>
              <a:gd name="connsiteY567" fmla="*/ 2266627 h 4449429"/>
              <a:gd name="connsiteX568" fmla="*/ 9441534 w 18982931"/>
              <a:gd name="connsiteY568" fmla="*/ 2057780 h 4449429"/>
              <a:gd name="connsiteX569" fmla="*/ 9395836 w 18982931"/>
              <a:gd name="connsiteY569" fmla="*/ 2057780 h 4449429"/>
              <a:gd name="connsiteX570" fmla="*/ 9304202 w 18982931"/>
              <a:gd name="connsiteY570" fmla="*/ 2057780 h 4449429"/>
              <a:gd name="connsiteX571" fmla="*/ 9304202 w 18982931"/>
              <a:gd name="connsiteY571" fmla="*/ 2266627 h 4449429"/>
              <a:gd name="connsiteX572" fmla="*/ 9349902 w 18982931"/>
              <a:gd name="connsiteY572" fmla="*/ 2266627 h 4449429"/>
              <a:gd name="connsiteX573" fmla="*/ 9349902 w 18982931"/>
              <a:gd name="connsiteY573" fmla="*/ 2057780 h 4449429"/>
              <a:gd name="connsiteX574" fmla="*/ 9304202 w 18982931"/>
              <a:gd name="connsiteY574" fmla="*/ 2057780 h 4449429"/>
              <a:gd name="connsiteX575" fmla="*/ 9212570 w 18982931"/>
              <a:gd name="connsiteY575" fmla="*/ 2057780 h 4449429"/>
              <a:gd name="connsiteX576" fmla="*/ 9212570 w 18982931"/>
              <a:gd name="connsiteY576" fmla="*/ 2266627 h 4449429"/>
              <a:gd name="connsiteX577" fmla="*/ 9258270 w 18982931"/>
              <a:gd name="connsiteY577" fmla="*/ 2266627 h 4449429"/>
              <a:gd name="connsiteX578" fmla="*/ 9258270 w 18982931"/>
              <a:gd name="connsiteY578" fmla="*/ 2057780 h 4449429"/>
              <a:gd name="connsiteX579" fmla="*/ 9212570 w 18982931"/>
              <a:gd name="connsiteY579" fmla="*/ 2057780 h 4449429"/>
              <a:gd name="connsiteX580" fmla="*/ 14092702 w 18982931"/>
              <a:gd name="connsiteY580" fmla="*/ 1859157 h 4449429"/>
              <a:gd name="connsiteX581" fmla="*/ 14092702 w 18982931"/>
              <a:gd name="connsiteY581" fmla="*/ 1895733 h 4449429"/>
              <a:gd name="connsiteX582" fmla="*/ 14458462 w 18982931"/>
              <a:gd name="connsiteY582" fmla="*/ 1895733 h 4449429"/>
              <a:gd name="connsiteX583" fmla="*/ 14458462 w 18982931"/>
              <a:gd name="connsiteY583" fmla="*/ 1859157 h 4449429"/>
              <a:gd name="connsiteX584" fmla="*/ 14092702 w 18982931"/>
              <a:gd name="connsiteY584" fmla="*/ 1859157 h 4449429"/>
              <a:gd name="connsiteX585" fmla="*/ 17871603 w 18982931"/>
              <a:gd name="connsiteY585" fmla="*/ 1806939 h 4449429"/>
              <a:gd name="connsiteX586" fmla="*/ 17871603 w 18982931"/>
              <a:gd name="connsiteY586" fmla="*/ 1809649 h 4449429"/>
              <a:gd name="connsiteX587" fmla="*/ 17871627 w 18982931"/>
              <a:gd name="connsiteY587" fmla="*/ 1809649 h 4449429"/>
              <a:gd name="connsiteX588" fmla="*/ 17871603 w 18982931"/>
              <a:gd name="connsiteY588" fmla="*/ 1806939 h 4449429"/>
              <a:gd name="connsiteX589" fmla="*/ 18172695 w 18982931"/>
              <a:gd name="connsiteY589" fmla="*/ 1733739 h 4449429"/>
              <a:gd name="connsiteX590" fmla="*/ 18172695 w 18982931"/>
              <a:gd name="connsiteY590" fmla="*/ 1870899 h 4449429"/>
              <a:gd name="connsiteX591" fmla="*/ 18209271 w 18982931"/>
              <a:gd name="connsiteY591" fmla="*/ 1870899 h 4449429"/>
              <a:gd name="connsiteX592" fmla="*/ 18209271 w 18982931"/>
              <a:gd name="connsiteY592" fmla="*/ 1733739 h 4449429"/>
              <a:gd name="connsiteX593" fmla="*/ 18172695 w 18982931"/>
              <a:gd name="connsiteY593" fmla="*/ 1733739 h 4449429"/>
              <a:gd name="connsiteX594" fmla="*/ 18104295 w 18982931"/>
              <a:gd name="connsiteY594" fmla="*/ 1733739 h 4449429"/>
              <a:gd name="connsiteX595" fmla="*/ 18104295 w 18982931"/>
              <a:gd name="connsiteY595" fmla="*/ 1870899 h 4449429"/>
              <a:gd name="connsiteX596" fmla="*/ 18140871 w 18982931"/>
              <a:gd name="connsiteY596" fmla="*/ 1870899 h 4449429"/>
              <a:gd name="connsiteX597" fmla="*/ 18140871 w 18982931"/>
              <a:gd name="connsiteY597" fmla="*/ 1733739 h 4449429"/>
              <a:gd name="connsiteX598" fmla="*/ 18104295 w 18982931"/>
              <a:gd name="connsiteY598" fmla="*/ 1733739 h 4449429"/>
              <a:gd name="connsiteX599" fmla="*/ 18035895 w 18982931"/>
              <a:gd name="connsiteY599" fmla="*/ 1733739 h 4449429"/>
              <a:gd name="connsiteX600" fmla="*/ 18035895 w 18982931"/>
              <a:gd name="connsiteY600" fmla="*/ 1870899 h 4449429"/>
              <a:gd name="connsiteX601" fmla="*/ 18072471 w 18982931"/>
              <a:gd name="connsiteY601" fmla="*/ 1870899 h 4449429"/>
              <a:gd name="connsiteX602" fmla="*/ 18072471 w 18982931"/>
              <a:gd name="connsiteY602" fmla="*/ 1733739 h 4449429"/>
              <a:gd name="connsiteX603" fmla="*/ 18035895 w 18982931"/>
              <a:gd name="connsiteY603" fmla="*/ 1733739 h 4449429"/>
              <a:gd name="connsiteX604" fmla="*/ 17967493 w 18982931"/>
              <a:gd name="connsiteY604" fmla="*/ 1733739 h 4449429"/>
              <a:gd name="connsiteX605" fmla="*/ 17967493 w 18982931"/>
              <a:gd name="connsiteY605" fmla="*/ 1870899 h 4449429"/>
              <a:gd name="connsiteX606" fmla="*/ 18004069 w 18982931"/>
              <a:gd name="connsiteY606" fmla="*/ 1870899 h 4449429"/>
              <a:gd name="connsiteX607" fmla="*/ 18004069 w 18982931"/>
              <a:gd name="connsiteY607" fmla="*/ 1733739 h 4449429"/>
              <a:gd name="connsiteX608" fmla="*/ 17967493 w 18982931"/>
              <a:gd name="connsiteY608" fmla="*/ 1733739 h 4449429"/>
              <a:gd name="connsiteX609" fmla="*/ 14251161 w 18982931"/>
              <a:gd name="connsiteY609" fmla="*/ 868400 h 4449429"/>
              <a:gd name="connsiteX610" fmla="*/ 14251161 w 18982931"/>
              <a:gd name="connsiteY610" fmla="*/ 1005560 h 4449429"/>
              <a:gd name="connsiteX611" fmla="*/ 14287737 w 18982931"/>
              <a:gd name="connsiteY611" fmla="*/ 1005560 h 4449429"/>
              <a:gd name="connsiteX612" fmla="*/ 14287737 w 18982931"/>
              <a:gd name="connsiteY612" fmla="*/ 868400 h 4449429"/>
              <a:gd name="connsiteX613" fmla="*/ 14251161 w 18982931"/>
              <a:gd name="connsiteY613" fmla="*/ 868400 h 4449429"/>
              <a:gd name="connsiteX614" fmla="*/ 14182760 w 18982931"/>
              <a:gd name="connsiteY614" fmla="*/ 868400 h 4449429"/>
              <a:gd name="connsiteX615" fmla="*/ 14182760 w 18982931"/>
              <a:gd name="connsiteY615" fmla="*/ 1005560 h 4449429"/>
              <a:gd name="connsiteX616" fmla="*/ 14219336 w 18982931"/>
              <a:gd name="connsiteY616" fmla="*/ 1005560 h 4449429"/>
              <a:gd name="connsiteX617" fmla="*/ 14219336 w 18982931"/>
              <a:gd name="connsiteY617" fmla="*/ 868400 h 4449429"/>
              <a:gd name="connsiteX618" fmla="*/ 14182760 w 18982931"/>
              <a:gd name="connsiteY618" fmla="*/ 868400 h 4449429"/>
              <a:gd name="connsiteX619" fmla="*/ 14114359 w 18982931"/>
              <a:gd name="connsiteY619" fmla="*/ 868400 h 4449429"/>
              <a:gd name="connsiteX620" fmla="*/ 14114359 w 18982931"/>
              <a:gd name="connsiteY620" fmla="*/ 1005560 h 4449429"/>
              <a:gd name="connsiteX621" fmla="*/ 14150935 w 18982931"/>
              <a:gd name="connsiteY621" fmla="*/ 1005560 h 4449429"/>
              <a:gd name="connsiteX622" fmla="*/ 14150935 w 18982931"/>
              <a:gd name="connsiteY622" fmla="*/ 868400 h 4449429"/>
              <a:gd name="connsiteX623" fmla="*/ 14114359 w 18982931"/>
              <a:gd name="connsiteY623" fmla="*/ 868400 h 4449429"/>
              <a:gd name="connsiteX624" fmla="*/ 4788216 w 18982931"/>
              <a:gd name="connsiteY624" fmla="*/ 807315 h 4449429"/>
              <a:gd name="connsiteX625" fmla="*/ 4788216 w 18982931"/>
              <a:gd name="connsiteY625" fmla="*/ 944475 h 4449429"/>
              <a:gd name="connsiteX626" fmla="*/ 4824792 w 18982931"/>
              <a:gd name="connsiteY626" fmla="*/ 944475 h 4449429"/>
              <a:gd name="connsiteX627" fmla="*/ 4824792 w 18982931"/>
              <a:gd name="connsiteY627" fmla="*/ 807315 h 4449429"/>
              <a:gd name="connsiteX628" fmla="*/ 4788216 w 18982931"/>
              <a:gd name="connsiteY628" fmla="*/ 807315 h 4449429"/>
              <a:gd name="connsiteX629" fmla="*/ 4719815 w 18982931"/>
              <a:gd name="connsiteY629" fmla="*/ 807315 h 4449429"/>
              <a:gd name="connsiteX630" fmla="*/ 4719815 w 18982931"/>
              <a:gd name="connsiteY630" fmla="*/ 944475 h 4449429"/>
              <a:gd name="connsiteX631" fmla="*/ 4756391 w 18982931"/>
              <a:gd name="connsiteY631" fmla="*/ 944475 h 4449429"/>
              <a:gd name="connsiteX632" fmla="*/ 4756391 w 18982931"/>
              <a:gd name="connsiteY632" fmla="*/ 807315 h 4449429"/>
              <a:gd name="connsiteX633" fmla="*/ 4719815 w 18982931"/>
              <a:gd name="connsiteY633" fmla="*/ 807315 h 4449429"/>
              <a:gd name="connsiteX634" fmla="*/ 4651414 w 18982931"/>
              <a:gd name="connsiteY634" fmla="*/ 807315 h 4449429"/>
              <a:gd name="connsiteX635" fmla="*/ 4651414 w 18982931"/>
              <a:gd name="connsiteY635" fmla="*/ 944475 h 4449429"/>
              <a:gd name="connsiteX636" fmla="*/ 4687992 w 18982931"/>
              <a:gd name="connsiteY636" fmla="*/ 944475 h 4449429"/>
              <a:gd name="connsiteX637" fmla="*/ 4687992 w 18982931"/>
              <a:gd name="connsiteY637" fmla="*/ 807315 h 4449429"/>
              <a:gd name="connsiteX638" fmla="*/ 4651414 w 18982931"/>
              <a:gd name="connsiteY638" fmla="*/ 807315 h 4449429"/>
              <a:gd name="connsiteX639" fmla="*/ 2212838 w 18982931"/>
              <a:gd name="connsiteY639" fmla="*/ 748887 h 4449429"/>
              <a:gd name="connsiteX640" fmla="*/ 2212838 w 18982931"/>
              <a:gd name="connsiteY640" fmla="*/ 886047 h 4449429"/>
              <a:gd name="connsiteX641" fmla="*/ 2249414 w 18982931"/>
              <a:gd name="connsiteY641" fmla="*/ 886047 h 4449429"/>
              <a:gd name="connsiteX642" fmla="*/ 2249414 w 18982931"/>
              <a:gd name="connsiteY642" fmla="*/ 748887 h 4449429"/>
              <a:gd name="connsiteX643" fmla="*/ 2212838 w 18982931"/>
              <a:gd name="connsiteY643" fmla="*/ 748887 h 4449429"/>
              <a:gd name="connsiteX644" fmla="*/ 2144438 w 18982931"/>
              <a:gd name="connsiteY644" fmla="*/ 748887 h 4449429"/>
              <a:gd name="connsiteX645" fmla="*/ 2144438 w 18982931"/>
              <a:gd name="connsiteY645" fmla="*/ 886047 h 4449429"/>
              <a:gd name="connsiteX646" fmla="*/ 2181014 w 18982931"/>
              <a:gd name="connsiteY646" fmla="*/ 886047 h 4449429"/>
              <a:gd name="connsiteX647" fmla="*/ 2181014 w 18982931"/>
              <a:gd name="connsiteY647" fmla="*/ 748887 h 4449429"/>
              <a:gd name="connsiteX648" fmla="*/ 2144438 w 18982931"/>
              <a:gd name="connsiteY648" fmla="*/ 748887 h 4449429"/>
              <a:gd name="connsiteX649" fmla="*/ 2076037 w 18982931"/>
              <a:gd name="connsiteY649" fmla="*/ 748887 h 4449429"/>
              <a:gd name="connsiteX650" fmla="*/ 2076037 w 18982931"/>
              <a:gd name="connsiteY650" fmla="*/ 886047 h 4449429"/>
              <a:gd name="connsiteX651" fmla="*/ 2112612 w 18982931"/>
              <a:gd name="connsiteY651" fmla="*/ 886047 h 4449429"/>
              <a:gd name="connsiteX652" fmla="*/ 2112612 w 18982931"/>
              <a:gd name="connsiteY652" fmla="*/ 748887 h 4449429"/>
              <a:gd name="connsiteX653" fmla="*/ 2076037 w 18982931"/>
              <a:gd name="connsiteY653" fmla="*/ 748887 h 4449429"/>
              <a:gd name="connsiteX654" fmla="*/ 2007635 w 18982931"/>
              <a:gd name="connsiteY654" fmla="*/ 748887 h 4449429"/>
              <a:gd name="connsiteX655" fmla="*/ 2007635 w 18982931"/>
              <a:gd name="connsiteY655" fmla="*/ 886047 h 4449429"/>
              <a:gd name="connsiteX656" fmla="*/ 2044211 w 18982931"/>
              <a:gd name="connsiteY656" fmla="*/ 886047 h 4449429"/>
              <a:gd name="connsiteX657" fmla="*/ 2044211 w 18982931"/>
              <a:gd name="connsiteY657" fmla="*/ 748887 h 4449429"/>
              <a:gd name="connsiteX658" fmla="*/ 2007635 w 18982931"/>
              <a:gd name="connsiteY658" fmla="*/ 748887 h 4449429"/>
              <a:gd name="connsiteX659" fmla="*/ 17088019 w 18982931"/>
              <a:gd name="connsiteY659" fmla="*/ 737716 h 4449429"/>
              <a:gd name="connsiteX660" fmla="*/ 17088019 w 18982931"/>
              <a:gd name="connsiteY660" fmla="*/ 825107 h 4449429"/>
              <a:gd name="connsiteX661" fmla="*/ 17124595 w 18982931"/>
              <a:gd name="connsiteY661" fmla="*/ 825107 h 4449429"/>
              <a:gd name="connsiteX662" fmla="*/ 17124595 w 18982931"/>
              <a:gd name="connsiteY662" fmla="*/ 737716 h 4449429"/>
              <a:gd name="connsiteX663" fmla="*/ 17088019 w 18982931"/>
              <a:gd name="connsiteY663" fmla="*/ 737716 h 4449429"/>
              <a:gd name="connsiteX664" fmla="*/ 17021803 w 18982931"/>
              <a:gd name="connsiteY664" fmla="*/ 737716 h 4449429"/>
              <a:gd name="connsiteX665" fmla="*/ 17021803 w 18982931"/>
              <a:gd name="connsiteY665" fmla="*/ 825107 h 4449429"/>
              <a:gd name="connsiteX666" fmla="*/ 17058379 w 18982931"/>
              <a:gd name="connsiteY666" fmla="*/ 825107 h 4449429"/>
              <a:gd name="connsiteX667" fmla="*/ 17058379 w 18982931"/>
              <a:gd name="connsiteY667" fmla="*/ 737716 h 4449429"/>
              <a:gd name="connsiteX668" fmla="*/ 17021803 w 18982931"/>
              <a:gd name="connsiteY668" fmla="*/ 737716 h 4449429"/>
              <a:gd name="connsiteX669" fmla="*/ 16955591 w 18982931"/>
              <a:gd name="connsiteY669" fmla="*/ 737716 h 4449429"/>
              <a:gd name="connsiteX670" fmla="*/ 16955591 w 18982931"/>
              <a:gd name="connsiteY670" fmla="*/ 825107 h 4449429"/>
              <a:gd name="connsiteX671" fmla="*/ 16992167 w 18982931"/>
              <a:gd name="connsiteY671" fmla="*/ 825107 h 4449429"/>
              <a:gd name="connsiteX672" fmla="*/ 16992167 w 18982931"/>
              <a:gd name="connsiteY672" fmla="*/ 737716 h 4449429"/>
              <a:gd name="connsiteX673" fmla="*/ 16955591 w 18982931"/>
              <a:gd name="connsiteY673" fmla="*/ 737716 h 4449429"/>
              <a:gd name="connsiteX674" fmla="*/ 16889375 w 18982931"/>
              <a:gd name="connsiteY674" fmla="*/ 737716 h 4449429"/>
              <a:gd name="connsiteX675" fmla="*/ 16889375 w 18982931"/>
              <a:gd name="connsiteY675" fmla="*/ 825107 h 4449429"/>
              <a:gd name="connsiteX676" fmla="*/ 16925951 w 18982931"/>
              <a:gd name="connsiteY676" fmla="*/ 825107 h 4449429"/>
              <a:gd name="connsiteX677" fmla="*/ 16925951 w 18982931"/>
              <a:gd name="connsiteY677" fmla="*/ 737716 h 4449429"/>
              <a:gd name="connsiteX678" fmla="*/ 16889375 w 18982931"/>
              <a:gd name="connsiteY678" fmla="*/ 737716 h 4449429"/>
              <a:gd name="connsiteX679" fmla="*/ 16823163 w 18982931"/>
              <a:gd name="connsiteY679" fmla="*/ 737716 h 4449429"/>
              <a:gd name="connsiteX680" fmla="*/ 16823163 w 18982931"/>
              <a:gd name="connsiteY680" fmla="*/ 825107 h 4449429"/>
              <a:gd name="connsiteX681" fmla="*/ 16859739 w 18982931"/>
              <a:gd name="connsiteY681" fmla="*/ 825107 h 4449429"/>
              <a:gd name="connsiteX682" fmla="*/ 16859739 w 18982931"/>
              <a:gd name="connsiteY682" fmla="*/ 737716 h 4449429"/>
              <a:gd name="connsiteX683" fmla="*/ 16823163 w 18982931"/>
              <a:gd name="connsiteY683" fmla="*/ 737716 h 4449429"/>
              <a:gd name="connsiteX684" fmla="*/ 16756948 w 18982931"/>
              <a:gd name="connsiteY684" fmla="*/ 737716 h 4449429"/>
              <a:gd name="connsiteX685" fmla="*/ 16756948 w 18982931"/>
              <a:gd name="connsiteY685" fmla="*/ 825107 h 4449429"/>
              <a:gd name="connsiteX686" fmla="*/ 16793523 w 18982931"/>
              <a:gd name="connsiteY686" fmla="*/ 825107 h 4449429"/>
              <a:gd name="connsiteX687" fmla="*/ 16793523 w 18982931"/>
              <a:gd name="connsiteY687" fmla="*/ 737716 h 4449429"/>
              <a:gd name="connsiteX688" fmla="*/ 16756948 w 18982931"/>
              <a:gd name="connsiteY688" fmla="*/ 737716 h 4449429"/>
              <a:gd name="connsiteX689" fmla="*/ 13739104 w 18982931"/>
              <a:gd name="connsiteY689" fmla="*/ 0 h 4449429"/>
              <a:gd name="connsiteX690" fmla="*/ 13842002 w 18982931"/>
              <a:gd name="connsiteY690" fmla="*/ 0 h 4449429"/>
              <a:gd name="connsiteX691" fmla="*/ 13883163 w 18982931"/>
              <a:gd name="connsiteY691" fmla="*/ 428067 h 4449429"/>
              <a:gd name="connsiteX692" fmla="*/ 13883163 w 18982931"/>
              <a:gd name="connsiteY692" fmla="*/ 456882 h 4449429"/>
              <a:gd name="connsiteX693" fmla="*/ 13907863 w 18982931"/>
              <a:gd name="connsiteY693" fmla="*/ 954919 h 4449429"/>
              <a:gd name="connsiteX694" fmla="*/ 13911978 w 18982931"/>
              <a:gd name="connsiteY694" fmla="*/ 1679340 h 4449429"/>
              <a:gd name="connsiteX695" fmla="*/ 13916091 w 18982931"/>
              <a:gd name="connsiteY695" fmla="*/ 2058015 h 4449429"/>
              <a:gd name="connsiteX696" fmla="*/ 13936673 w 18982931"/>
              <a:gd name="connsiteY696" fmla="*/ 2086829 h 4449429"/>
              <a:gd name="connsiteX697" fmla="*/ 13953138 w 18982931"/>
              <a:gd name="connsiteY697" fmla="*/ 2058015 h 4449429"/>
              <a:gd name="connsiteX698" fmla="*/ 13953138 w 18982931"/>
              <a:gd name="connsiteY698" fmla="*/ 1955115 h 4449429"/>
              <a:gd name="connsiteX699" fmla="*/ 13965483 w 18982931"/>
              <a:gd name="connsiteY699" fmla="*/ 1922188 h 4449429"/>
              <a:gd name="connsiteX700" fmla="*/ 13986066 w 18982931"/>
              <a:gd name="connsiteY700" fmla="*/ 1876909 h 4449429"/>
              <a:gd name="connsiteX701" fmla="*/ 13986066 w 18982931"/>
              <a:gd name="connsiteY701" fmla="*/ 1625834 h 4449429"/>
              <a:gd name="connsiteX702" fmla="*/ 14051922 w 18982931"/>
              <a:gd name="connsiteY702" fmla="*/ 1617602 h 4449429"/>
              <a:gd name="connsiteX703" fmla="*/ 14047992 w 18982931"/>
              <a:gd name="connsiteY703" fmla="*/ 1005560 h 4449429"/>
              <a:gd name="connsiteX704" fmla="*/ 14082534 w 18982931"/>
              <a:gd name="connsiteY704" fmla="*/ 1005560 h 4449429"/>
              <a:gd name="connsiteX705" fmla="*/ 14082534 w 18982931"/>
              <a:gd name="connsiteY705" fmla="*/ 868400 h 4449429"/>
              <a:gd name="connsiteX706" fmla="*/ 14047111 w 18982931"/>
              <a:gd name="connsiteY706" fmla="*/ 868400 h 4449429"/>
              <a:gd name="connsiteX707" fmla="*/ 14046442 w 18982931"/>
              <a:gd name="connsiteY707" fmla="*/ 764191 h 4449429"/>
              <a:gd name="connsiteX708" fmla="*/ 14187749 w 18982931"/>
              <a:gd name="connsiteY708" fmla="*/ 436300 h 4449429"/>
              <a:gd name="connsiteX709" fmla="*/ 14212445 w 18982931"/>
              <a:gd name="connsiteY709" fmla="*/ 411603 h 4449429"/>
              <a:gd name="connsiteX710" fmla="*/ 14410015 w 18982931"/>
              <a:gd name="connsiteY710" fmla="*/ 444532 h 4449429"/>
              <a:gd name="connsiteX711" fmla="*/ 14442947 w 18982931"/>
              <a:gd name="connsiteY711" fmla="*/ 275776 h 4449429"/>
              <a:gd name="connsiteX712" fmla="*/ 14479990 w 18982931"/>
              <a:gd name="connsiteY712" fmla="*/ 246961 h 4449429"/>
              <a:gd name="connsiteX713" fmla="*/ 14517032 w 18982931"/>
              <a:gd name="connsiteY713" fmla="*/ 271658 h 4449429"/>
              <a:gd name="connsiteX714" fmla="*/ 14574655 w 18982931"/>
              <a:gd name="connsiteY714" fmla="*/ 522739 h 4449429"/>
              <a:gd name="connsiteX715" fmla="*/ 14603469 w 18982931"/>
              <a:gd name="connsiteY715" fmla="*/ 1123678 h 4449429"/>
              <a:gd name="connsiteX716" fmla="*/ 14603469 w 18982931"/>
              <a:gd name="connsiteY716" fmla="*/ 1617602 h 4449429"/>
              <a:gd name="connsiteX717" fmla="*/ 14595237 w 18982931"/>
              <a:gd name="connsiteY717" fmla="*/ 1683457 h 4449429"/>
              <a:gd name="connsiteX718" fmla="*/ 14607589 w 18982931"/>
              <a:gd name="connsiteY718" fmla="*/ 1753429 h 4449429"/>
              <a:gd name="connsiteX719" fmla="*/ 14656976 w 18982931"/>
              <a:gd name="connsiteY719" fmla="*/ 1753429 h 4449429"/>
              <a:gd name="connsiteX720" fmla="*/ 14706369 w 18982931"/>
              <a:gd name="connsiteY720" fmla="*/ 1568210 h 4449429"/>
              <a:gd name="connsiteX721" fmla="*/ 14722833 w 18982931"/>
              <a:gd name="connsiteY721" fmla="*/ 1568210 h 4449429"/>
              <a:gd name="connsiteX722" fmla="*/ 14768111 w 18982931"/>
              <a:gd name="connsiteY722" fmla="*/ 1753429 h 4449429"/>
              <a:gd name="connsiteX723" fmla="*/ 14875128 w 18982931"/>
              <a:gd name="connsiteY723" fmla="*/ 1753429 h 4449429"/>
              <a:gd name="connsiteX724" fmla="*/ 14883360 w 18982931"/>
              <a:gd name="connsiteY724" fmla="*/ 1827516 h 4449429"/>
              <a:gd name="connsiteX725" fmla="*/ 14940984 w 18982931"/>
              <a:gd name="connsiteY725" fmla="*/ 1827516 h 4449429"/>
              <a:gd name="connsiteX726" fmla="*/ 15019191 w 18982931"/>
              <a:gd name="connsiteY726" fmla="*/ 1625834 h 4449429"/>
              <a:gd name="connsiteX727" fmla="*/ 15043883 w 18982931"/>
              <a:gd name="connsiteY727" fmla="*/ 1090750 h 4449429"/>
              <a:gd name="connsiteX728" fmla="*/ 15134436 w 18982931"/>
              <a:gd name="connsiteY728" fmla="*/ 1000197 h 4449429"/>
              <a:gd name="connsiteX729" fmla="*/ 15212643 w 18982931"/>
              <a:gd name="connsiteY729" fmla="*/ 1078400 h 4449429"/>
              <a:gd name="connsiteX730" fmla="*/ 15212643 w 18982931"/>
              <a:gd name="connsiteY730" fmla="*/ 1152488 h 4449429"/>
              <a:gd name="connsiteX731" fmla="*/ 15224993 w 18982931"/>
              <a:gd name="connsiteY731" fmla="*/ 1119560 h 4449429"/>
              <a:gd name="connsiteX732" fmla="*/ 15237338 w 18982931"/>
              <a:gd name="connsiteY732" fmla="*/ 563899 h 4449429"/>
              <a:gd name="connsiteX733" fmla="*/ 15290845 w 18982931"/>
              <a:gd name="connsiteY733" fmla="*/ 382793 h 4449429"/>
              <a:gd name="connsiteX734" fmla="*/ 15323772 w 18982931"/>
              <a:gd name="connsiteY734" fmla="*/ 300473 h 4449429"/>
              <a:gd name="connsiteX735" fmla="*/ 15364932 w 18982931"/>
              <a:gd name="connsiteY735" fmla="*/ 259313 h 4449429"/>
              <a:gd name="connsiteX736" fmla="*/ 15389634 w 18982931"/>
              <a:gd name="connsiteY736" fmla="*/ 296354 h 4449429"/>
              <a:gd name="connsiteX737" fmla="*/ 15401979 w 18982931"/>
              <a:gd name="connsiteY737" fmla="*/ 411603 h 4449429"/>
              <a:gd name="connsiteX738" fmla="*/ 15451371 w 18982931"/>
              <a:gd name="connsiteY738" fmla="*/ 703843 h 4449429"/>
              <a:gd name="connsiteX739" fmla="*/ 15455486 w 18982931"/>
              <a:gd name="connsiteY739" fmla="*/ 1173070 h 4449429"/>
              <a:gd name="connsiteX740" fmla="*/ 15455486 w 18982931"/>
              <a:gd name="connsiteY740" fmla="*/ 1238927 h 4449429"/>
              <a:gd name="connsiteX741" fmla="*/ 15727143 w 18982931"/>
              <a:gd name="connsiteY741" fmla="*/ 1238927 h 4449429"/>
              <a:gd name="connsiteX742" fmla="*/ 15727143 w 18982931"/>
              <a:gd name="connsiteY742" fmla="*/ 1465306 h 4449429"/>
              <a:gd name="connsiteX743" fmla="*/ 15772422 w 18982931"/>
              <a:gd name="connsiteY743" fmla="*/ 1469425 h 4449429"/>
              <a:gd name="connsiteX744" fmla="*/ 15850624 w 18982931"/>
              <a:gd name="connsiteY744" fmla="*/ 1551745 h 4449429"/>
              <a:gd name="connsiteX745" fmla="*/ 15850624 w 18982931"/>
              <a:gd name="connsiteY745" fmla="*/ 2224712 h 4449429"/>
              <a:gd name="connsiteX746" fmla="*/ 15923336 w 18982931"/>
              <a:gd name="connsiteY746" fmla="*/ 2224712 h 4449429"/>
              <a:gd name="connsiteX747" fmla="*/ 15924718 w 18982931"/>
              <a:gd name="connsiteY747" fmla="*/ 2177381 h 4449429"/>
              <a:gd name="connsiteX748" fmla="*/ 15982338 w 18982931"/>
              <a:gd name="connsiteY748" fmla="*/ 2103294 h 4449429"/>
              <a:gd name="connsiteX749" fmla="*/ 15986455 w 18982931"/>
              <a:gd name="connsiteY749" fmla="*/ 2045669 h 4449429"/>
              <a:gd name="connsiteX750" fmla="*/ 16002920 w 18982931"/>
              <a:gd name="connsiteY750" fmla="*/ 2033319 h 4449429"/>
              <a:gd name="connsiteX751" fmla="*/ 16015265 w 18982931"/>
              <a:gd name="connsiteY751" fmla="*/ 2041550 h 4449429"/>
              <a:gd name="connsiteX752" fmla="*/ 16056425 w 18982931"/>
              <a:gd name="connsiteY752" fmla="*/ 2210310 h 4449429"/>
              <a:gd name="connsiteX753" fmla="*/ 16056425 w 18982931"/>
              <a:gd name="connsiteY753" fmla="*/ 2276166 h 4449429"/>
              <a:gd name="connsiteX754" fmla="*/ 16077008 w 18982931"/>
              <a:gd name="connsiteY754" fmla="*/ 2276166 h 4449429"/>
              <a:gd name="connsiteX755" fmla="*/ 16097587 w 18982931"/>
              <a:gd name="connsiteY755" fmla="*/ 1938652 h 4449429"/>
              <a:gd name="connsiteX756" fmla="*/ 16122282 w 18982931"/>
              <a:gd name="connsiteY756" fmla="*/ 1934533 h 4449429"/>
              <a:gd name="connsiteX757" fmla="*/ 16155210 w 18982931"/>
              <a:gd name="connsiteY757" fmla="*/ 1938652 h 4449429"/>
              <a:gd name="connsiteX758" fmla="*/ 16155210 w 18982931"/>
              <a:gd name="connsiteY758" fmla="*/ 2272048 h 4449429"/>
              <a:gd name="connsiteX759" fmla="*/ 16175792 w 18982931"/>
              <a:gd name="connsiteY759" fmla="*/ 2276166 h 4449429"/>
              <a:gd name="connsiteX760" fmla="*/ 16192257 w 18982931"/>
              <a:gd name="connsiteY760" fmla="*/ 2243238 h 4449429"/>
              <a:gd name="connsiteX761" fmla="*/ 16192257 w 18982931"/>
              <a:gd name="connsiteY761" fmla="*/ 1992158 h 4449429"/>
              <a:gd name="connsiteX762" fmla="*/ 16192257 w 18982931"/>
              <a:gd name="connsiteY762" fmla="*/ 1774011 h 4449429"/>
              <a:gd name="connsiteX763" fmla="*/ 16488610 w 18982931"/>
              <a:gd name="connsiteY763" fmla="*/ 1774011 h 4449429"/>
              <a:gd name="connsiteX764" fmla="*/ 16538004 w 18982931"/>
              <a:gd name="connsiteY764" fmla="*/ 1823403 h 4449429"/>
              <a:gd name="connsiteX765" fmla="*/ 16538004 w 18982931"/>
              <a:gd name="connsiteY765" fmla="*/ 2029205 h 4449429"/>
              <a:gd name="connsiteX766" fmla="*/ 16550349 w 18982931"/>
              <a:gd name="connsiteY766" fmla="*/ 2033319 h 4449429"/>
              <a:gd name="connsiteX767" fmla="*/ 16566812 w 18982931"/>
              <a:gd name="connsiteY767" fmla="*/ 1992158 h 4449429"/>
              <a:gd name="connsiteX768" fmla="*/ 16570932 w 18982931"/>
              <a:gd name="connsiteY768" fmla="*/ 1695804 h 4449429"/>
              <a:gd name="connsiteX769" fmla="*/ 16566812 w 18982931"/>
              <a:gd name="connsiteY769" fmla="*/ 773813 h 4449429"/>
              <a:gd name="connsiteX770" fmla="*/ 16636788 w 18982931"/>
              <a:gd name="connsiteY770" fmla="*/ 646219 h 4449429"/>
              <a:gd name="connsiteX771" fmla="*/ 16723226 w 18982931"/>
              <a:gd name="connsiteY771" fmla="*/ 514506 h 4449429"/>
              <a:gd name="connsiteX772" fmla="*/ 16743805 w 18982931"/>
              <a:gd name="connsiteY772" fmla="*/ 481577 h 4449429"/>
              <a:gd name="connsiteX773" fmla="*/ 16817899 w 18982931"/>
              <a:gd name="connsiteY773" fmla="*/ 329283 h 4449429"/>
              <a:gd name="connsiteX774" fmla="*/ 16842595 w 18982931"/>
              <a:gd name="connsiteY774" fmla="*/ 275776 h 4449429"/>
              <a:gd name="connsiteX775" fmla="*/ 16859059 w 18982931"/>
              <a:gd name="connsiteY775" fmla="*/ 279891 h 4449429"/>
              <a:gd name="connsiteX776" fmla="*/ 16859059 w 18982931"/>
              <a:gd name="connsiteY776" fmla="*/ 337515 h 4449429"/>
              <a:gd name="connsiteX777" fmla="*/ 16867291 w 18982931"/>
              <a:gd name="connsiteY777" fmla="*/ 382793 h 4449429"/>
              <a:gd name="connsiteX778" fmla="*/ 16966075 w 18982931"/>
              <a:gd name="connsiteY778" fmla="*/ 436300 h 4449429"/>
              <a:gd name="connsiteX779" fmla="*/ 17031935 w 18982931"/>
              <a:gd name="connsiteY779" fmla="*/ 526852 h 4449429"/>
              <a:gd name="connsiteX780" fmla="*/ 17031935 w 18982931"/>
              <a:gd name="connsiteY780" fmla="*/ 596826 h 4449429"/>
              <a:gd name="connsiteX781" fmla="*/ 17060743 w 18982931"/>
              <a:gd name="connsiteY781" fmla="*/ 600941 h 4449429"/>
              <a:gd name="connsiteX782" fmla="*/ 17147183 w 18982931"/>
              <a:gd name="connsiteY782" fmla="*/ 691493 h 4449429"/>
              <a:gd name="connsiteX783" fmla="*/ 17147219 w 18982931"/>
              <a:gd name="connsiteY783" fmla="*/ 704240 h 4449429"/>
              <a:gd name="connsiteX784" fmla="*/ 17148515 w 18982931"/>
              <a:gd name="connsiteY784" fmla="*/ 704240 h 4449429"/>
              <a:gd name="connsiteX785" fmla="*/ 17148515 w 18982931"/>
              <a:gd name="connsiteY785" fmla="*/ 880086 h 4449429"/>
              <a:gd name="connsiteX786" fmla="*/ 17147731 w 18982931"/>
              <a:gd name="connsiteY786" fmla="*/ 880086 h 4449429"/>
              <a:gd name="connsiteX787" fmla="*/ 17151295 w 18982931"/>
              <a:gd name="connsiteY787" fmla="*/ 2103294 h 4449429"/>
              <a:gd name="connsiteX788" fmla="*/ 17151295 w 18982931"/>
              <a:gd name="connsiteY788" fmla="*/ 2152686 h 4449429"/>
              <a:gd name="connsiteX789" fmla="*/ 17225383 w 18982931"/>
              <a:gd name="connsiteY789" fmla="*/ 2152686 h 4449429"/>
              <a:gd name="connsiteX790" fmla="*/ 17225383 w 18982931"/>
              <a:gd name="connsiteY790" fmla="*/ 1811053 h 4449429"/>
              <a:gd name="connsiteX791" fmla="*/ 17307703 w 18982931"/>
              <a:gd name="connsiteY791" fmla="*/ 1757546 h 4449429"/>
              <a:gd name="connsiteX792" fmla="*/ 17307703 w 18982931"/>
              <a:gd name="connsiteY792" fmla="*/ 1889260 h 4449429"/>
              <a:gd name="connsiteX793" fmla="*/ 17336519 w 18982931"/>
              <a:gd name="connsiteY793" fmla="*/ 1926302 h 4449429"/>
              <a:gd name="connsiteX794" fmla="*/ 17381799 w 18982931"/>
              <a:gd name="connsiteY794" fmla="*/ 1975695 h 4449429"/>
              <a:gd name="connsiteX795" fmla="*/ 17381799 w 18982931"/>
              <a:gd name="connsiteY795" fmla="*/ 2165031 h 4449429"/>
              <a:gd name="connsiteX796" fmla="*/ 17562899 w 18982931"/>
              <a:gd name="connsiteY796" fmla="*/ 2165031 h 4449429"/>
              <a:gd name="connsiteX797" fmla="*/ 17562899 w 18982931"/>
              <a:gd name="connsiteY797" fmla="*/ 2329673 h 4449429"/>
              <a:gd name="connsiteX798" fmla="*/ 17575251 w 18982931"/>
              <a:gd name="connsiteY798" fmla="*/ 2329673 h 4449429"/>
              <a:gd name="connsiteX799" fmla="*/ 17575251 w 18982931"/>
              <a:gd name="connsiteY799" fmla="*/ 2127989 h 4449429"/>
              <a:gd name="connsiteX800" fmla="*/ 17591711 w 18982931"/>
              <a:gd name="connsiteY800" fmla="*/ 1609370 h 4449429"/>
              <a:gd name="connsiteX801" fmla="*/ 17604059 w 18982931"/>
              <a:gd name="connsiteY801" fmla="*/ 1584673 h 4449429"/>
              <a:gd name="connsiteX802" fmla="*/ 17711083 w 18982931"/>
              <a:gd name="connsiteY802" fmla="*/ 1580555 h 4449429"/>
              <a:gd name="connsiteX803" fmla="*/ 17735775 w 18982931"/>
              <a:gd name="connsiteY803" fmla="*/ 1609370 h 4449429"/>
              <a:gd name="connsiteX804" fmla="*/ 17772819 w 18982931"/>
              <a:gd name="connsiteY804" fmla="*/ 1613483 h 4449429"/>
              <a:gd name="connsiteX805" fmla="*/ 17768699 w 18982931"/>
              <a:gd name="connsiteY805" fmla="*/ 1559977 h 4449429"/>
              <a:gd name="connsiteX806" fmla="*/ 17772819 w 18982931"/>
              <a:gd name="connsiteY806" fmla="*/ 1531163 h 4449429"/>
              <a:gd name="connsiteX807" fmla="*/ 17797515 w 18982931"/>
              <a:gd name="connsiteY807" fmla="*/ 1469425 h 4449429"/>
              <a:gd name="connsiteX808" fmla="*/ 17797515 w 18982931"/>
              <a:gd name="connsiteY808" fmla="*/ 1374754 h 4449429"/>
              <a:gd name="connsiteX809" fmla="*/ 17813979 w 18982931"/>
              <a:gd name="connsiteY809" fmla="*/ 1374754 h 4449429"/>
              <a:gd name="connsiteX810" fmla="*/ 17834559 w 18982931"/>
              <a:gd name="connsiteY810" fmla="*/ 1424146 h 4449429"/>
              <a:gd name="connsiteX811" fmla="*/ 17912763 w 18982931"/>
              <a:gd name="connsiteY811" fmla="*/ 1378872 h 4449429"/>
              <a:gd name="connsiteX812" fmla="*/ 18069171 w 18982931"/>
              <a:gd name="connsiteY812" fmla="*/ 1415914 h 4449429"/>
              <a:gd name="connsiteX813" fmla="*/ 18069171 w 18982931"/>
              <a:gd name="connsiteY813" fmla="*/ 1576442 h 4449429"/>
              <a:gd name="connsiteX814" fmla="*/ 18237927 w 18982931"/>
              <a:gd name="connsiteY814" fmla="*/ 1576442 h 4449429"/>
              <a:gd name="connsiteX815" fmla="*/ 18237927 w 18982931"/>
              <a:gd name="connsiteY815" fmla="*/ 1642297 h 4449429"/>
              <a:gd name="connsiteX816" fmla="*/ 18270859 w 18982931"/>
              <a:gd name="connsiteY816" fmla="*/ 1691690 h 4449429"/>
              <a:gd name="connsiteX817" fmla="*/ 18270859 w 18982931"/>
              <a:gd name="connsiteY817" fmla="*/ 1704036 h 4449429"/>
              <a:gd name="connsiteX818" fmla="*/ 18274975 w 18982931"/>
              <a:gd name="connsiteY818" fmla="*/ 1926302 h 4449429"/>
              <a:gd name="connsiteX819" fmla="*/ 18279087 w 18982931"/>
              <a:gd name="connsiteY819" fmla="*/ 1938652 h 4449429"/>
              <a:gd name="connsiteX820" fmla="*/ 18320247 w 18982931"/>
              <a:gd name="connsiteY820" fmla="*/ 1934533 h 4449429"/>
              <a:gd name="connsiteX821" fmla="*/ 18320247 w 18982931"/>
              <a:gd name="connsiteY821" fmla="*/ 1144256 h 4449429"/>
              <a:gd name="connsiteX822" fmla="*/ 18303783 w 18982931"/>
              <a:gd name="connsiteY822" fmla="*/ 1111328 h 4449429"/>
              <a:gd name="connsiteX823" fmla="*/ 18287323 w 18982931"/>
              <a:gd name="connsiteY823" fmla="*/ 1024893 h 4449429"/>
              <a:gd name="connsiteX824" fmla="*/ 18336711 w 18982931"/>
              <a:gd name="connsiteY824" fmla="*/ 1000197 h 4449429"/>
              <a:gd name="connsiteX825" fmla="*/ 18361407 w 18982931"/>
              <a:gd name="connsiteY825" fmla="*/ 996079 h 4449429"/>
              <a:gd name="connsiteX826" fmla="*/ 18373759 w 18982931"/>
              <a:gd name="connsiteY826" fmla="*/ 946687 h 4449429"/>
              <a:gd name="connsiteX827" fmla="*/ 18534287 w 18982931"/>
              <a:gd name="connsiteY827" fmla="*/ 946687 h 4449429"/>
              <a:gd name="connsiteX828" fmla="*/ 18563095 w 18982931"/>
              <a:gd name="connsiteY828" fmla="*/ 798510 h 4449429"/>
              <a:gd name="connsiteX829" fmla="*/ 18731851 w 18982931"/>
              <a:gd name="connsiteY829" fmla="*/ 806742 h 4449429"/>
              <a:gd name="connsiteX830" fmla="*/ 18773011 w 18982931"/>
              <a:gd name="connsiteY830" fmla="*/ 798510 h 4449429"/>
              <a:gd name="connsiteX831" fmla="*/ 18822407 w 18982931"/>
              <a:gd name="connsiteY831" fmla="*/ 893180 h 4449429"/>
              <a:gd name="connsiteX832" fmla="*/ 18822407 w 18982931"/>
              <a:gd name="connsiteY832" fmla="*/ 963151 h 4449429"/>
              <a:gd name="connsiteX833" fmla="*/ 18982931 w 18982931"/>
              <a:gd name="connsiteY833" fmla="*/ 983734 h 4449429"/>
              <a:gd name="connsiteX834" fmla="*/ 18982931 w 18982931"/>
              <a:gd name="connsiteY834" fmla="*/ 4449429 h 4449429"/>
              <a:gd name="connsiteX835" fmla="*/ 11998023 w 18982931"/>
              <a:gd name="connsiteY835" fmla="*/ 4449429 h 4449429"/>
              <a:gd name="connsiteX836" fmla="*/ 11995198 w 18982931"/>
              <a:gd name="connsiteY836" fmla="*/ 4429646 h 4449429"/>
              <a:gd name="connsiteX837" fmla="*/ 11992726 w 18982931"/>
              <a:gd name="connsiteY837" fmla="*/ 4449425 h 4449429"/>
              <a:gd name="connsiteX838" fmla="*/ 8153658 w 18982931"/>
              <a:gd name="connsiteY838" fmla="*/ 4449425 h 4449429"/>
              <a:gd name="connsiteX839" fmla="*/ 8153658 w 18982931"/>
              <a:gd name="connsiteY839" fmla="*/ 4449429 h 4449429"/>
              <a:gd name="connsiteX840" fmla="*/ 6861227 w 18982931"/>
              <a:gd name="connsiteY840" fmla="*/ 4449429 h 4449429"/>
              <a:gd name="connsiteX841" fmla="*/ 6859697 w 18982931"/>
              <a:gd name="connsiteY841" fmla="*/ 4432598 h 4449429"/>
              <a:gd name="connsiteX842" fmla="*/ 6858292 w 18982931"/>
              <a:gd name="connsiteY842" fmla="*/ 4449425 h 4449429"/>
              <a:gd name="connsiteX843" fmla="*/ 7922 w 18982931"/>
              <a:gd name="connsiteY843" fmla="*/ 4440866 h 4449429"/>
              <a:gd name="connsiteX844" fmla="*/ 0 w 18982931"/>
              <a:gd name="connsiteY844" fmla="*/ 1181446 h 4449429"/>
              <a:gd name="connsiteX845" fmla="*/ 169756 w 18982931"/>
              <a:gd name="connsiteY845" fmla="*/ 979616 h 4449429"/>
              <a:gd name="connsiteX846" fmla="*/ 301466 w 18982931"/>
              <a:gd name="connsiteY846" fmla="*/ 971384 h 4449429"/>
              <a:gd name="connsiteX847" fmla="*/ 301466 w 18982931"/>
              <a:gd name="connsiteY847" fmla="*/ 909640 h 4449429"/>
              <a:gd name="connsiteX848" fmla="*/ 346746 w 18982931"/>
              <a:gd name="connsiteY848" fmla="*/ 810855 h 4449429"/>
              <a:gd name="connsiteX849" fmla="*/ 571541 w 18982931"/>
              <a:gd name="connsiteY849" fmla="*/ 799909 h 4449429"/>
              <a:gd name="connsiteX850" fmla="*/ 581356 w 18982931"/>
              <a:gd name="connsiteY850" fmla="*/ 963151 h 4449429"/>
              <a:gd name="connsiteX851" fmla="*/ 737766 w 18982931"/>
              <a:gd name="connsiteY851" fmla="*/ 963151 h 4449429"/>
              <a:gd name="connsiteX852" fmla="*/ 750116 w 18982931"/>
              <a:gd name="connsiteY852" fmla="*/ 1012543 h 4449429"/>
              <a:gd name="connsiteX853" fmla="*/ 778926 w 18982931"/>
              <a:gd name="connsiteY853" fmla="*/ 1016657 h 4449429"/>
              <a:gd name="connsiteX854" fmla="*/ 820087 w 18982931"/>
              <a:gd name="connsiteY854" fmla="*/ 1041353 h 4449429"/>
              <a:gd name="connsiteX855" fmla="*/ 820087 w 18982931"/>
              <a:gd name="connsiteY855" fmla="*/ 1119560 h 4449429"/>
              <a:gd name="connsiteX856" fmla="*/ 791276 w 18982931"/>
              <a:gd name="connsiteY856" fmla="*/ 1193648 h 4449429"/>
              <a:gd name="connsiteX857" fmla="*/ 791276 w 18982931"/>
              <a:gd name="connsiteY857" fmla="*/ 1580555 h 4449429"/>
              <a:gd name="connsiteX858" fmla="*/ 791276 w 18982931"/>
              <a:gd name="connsiteY858" fmla="*/ 1955112 h 4449429"/>
              <a:gd name="connsiteX859" fmla="*/ 840669 w 18982931"/>
              <a:gd name="connsiteY859" fmla="*/ 1950998 h 4449429"/>
              <a:gd name="connsiteX860" fmla="*/ 844783 w 18982931"/>
              <a:gd name="connsiteY860" fmla="*/ 1720500 h 4449429"/>
              <a:gd name="connsiteX861" fmla="*/ 873596 w 18982931"/>
              <a:gd name="connsiteY861" fmla="*/ 1597020 h 4449429"/>
              <a:gd name="connsiteX862" fmla="*/ 906526 w 18982931"/>
              <a:gd name="connsiteY862" fmla="*/ 1584670 h 4449429"/>
              <a:gd name="connsiteX863" fmla="*/ 1034120 w 18982931"/>
              <a:gd name="connsiteY863" fmla="*/ 1584670 h 4449429"/>
              <a:gd name="connsiteX864" fmla="*/ 1034120 w 18982931"/>
              <a:gd name="connsiteY864" fmla="*/ 1420028 h 4449429"/>
              <a:gd name="connsiteX865" fmla="*/ 1320382 w 18982931"/>
              <a:gd name="connsiteY865" fmla="*/ 1408806 h 4449429"/>
              <a:gd name="connsiteX866" fmla="*/ 1318126 w 18982931"/>
              <a:gd name="connsiteY866" fmla="*/ 1576437 h 4449429"/>
              <a:gd name="connsiteX867" fmla="*/ 1486884 w 18982931"/>
              <a:gd name="connsiteY867" fmla="*/ 1588787 h 4449429"/>
              <a:gd name="connsiteX868" fmla="*/ 1507466 w 18982931"/>
              <a:gd name="connsiteY868" fmla="*/ 2337905 h 4449429"/>
              <a:gd name="connsiteX869" fmla="*/ 1523929 w 18982931"/>
              <a:gd name="connsiteY869" fmla="*/ 2337905 h 4449429"/>
              <a:gd name="connsiteX870" fmla="*/ 1523929 w 18982931"/>
              <a:gd name="connsiteY870" fmla="*/ 2169146 h 4449429"/>
              <a:gd name="connsiteX871" fmla="*/ 1692685 w 18982931"/>
              <a:gd name="connsiteY871" fmla="*/ 2169146 h 4449429"/>
              <a:gd name="connsiteX872" fmla="*/ 1692685 w 18982931"/>
              <a:gd name="connsiteY872" fmla="*/ 2020968 h 4449429"/>
              <a:gd name="connsiteX873" fmla="*/ 1766772 w 18982931"/>
              <a:gd name="connsiteY873" fmla="*/ 1922183 h 4449429"/>
              <a:gd name="connsiteX874" fmla="*/ 1766772 w 18982931"/>
              <a:gd name="connsiteY874" fmla="*/ 1757542 h 4449429"/>
              <a:gd name="connsiteX875" fmla="*/ 1849095 w 18982931"/>
              <a:gd name="connsiteY875" fmla="*/ 1757542 h 4449429"/>
              <a:gd name="connsiteX876" fmla="*/ 1849095 w 18982931"/>
              <a:gd name="connsiteY876" fmla="*/ 2156799 h 4449429"/>
              <a:gd name="connsiteX877" fmla="*/ 1919070 w 18982931"/>
              <a:gd name="connsiteY877" fmla="*/ 2156799 h 4449429"/>
              <a:gd name="connsiteX878" fmla="*/ 1919070 w 18982931"/>
              <a:gd name="connsiteY878" fmla="*/ 1864559 h 4449429"/>
              <a:gd name="connsiteX879" fmla="*/ 1919070 w 18982931"/>
              <a:gd name="connsiteY879" fmla="*/ 695608 h 4449429"/>
              <a:gd name="connsiteX880" fmla="*/ 2005504 w 18982931"/>
              <a:gd name="connsiteY880" fmla="*/ 609173 h 4449429"/>
              <a:gd name="connsiteX881" fmla="*/ 2026085 w 18982931"/>
              <a:gd name="connsiteY881" fmla="*/ 605054 h 4449429"/>
              <a:gd name="connsiteX882" fmla="*/ 2100174 w 18982931"/>
              <a:gd name="connsiteY882" fmla="*/ 448645 h 4449429"/>
              <a:gd name="connsiteX883" fmla="*/ 2137215 w 18982931"/>
              <a:gd name="connsiteY883" fmla="*/ 407485 h 4449429"/>
              <a:gd name="connsiteX884" fmla="*/ 2194840 w 18982931"/>
              <a:gd name="connsiteY884" fmla="*/ 337515 h 4449429"/>
              <a:gd name="connsiteX885" fmla="*/ 2198958 w 18982931"/>
              <a:gd name="connsiteY885" fmla="*/ 292236 h 4449429"/>
              <a:gd name="connsiteX886" fmla="*/ 2240121 w 18982931"/>
              <a:gd name="connsiteY886" fmla="*/ 358093 h 4449429"/>
              <a:gd name="connsiteX887" fmla="*/ 2273047 w 18982931"/>
              <a:gd name="connsiteY887" fmla="*/ 444532 h 4449429"/>
              <a:gd name="connsiteX888" fmla="*/ 2330670 w 18982931"/>
              <a:gd name="connsiteY888" fmla="*/ 563894 h 4449429"/>
              <a:gd name="connsiteX889" fmla="*/ 2351248 w 18982931"/>
              <a:gd name="connsiteY889" fmla="*/ 613286 h 4449429"/>
              <a:gd name="connsiteX890" fmla="*/ 2429455 w 18982931"/>
              <a:gd name="connsiteY890" fmla="*/ 675029 h 4449429"/>
              <a:gd name="connsiteX891" fmla="*/ 2470614 w 18982931"/>
              <a:gd name="connsiteY891" fmla="*/ 757350 h 4449429"/>
              <a:gd name="connsiteX892" fmla="*/ 2470614 w 18982931"/>
              <a:gd name="connsiteY892" fmla="*/ 1086631 h 4449429"/>
              <a:gd name="connsiteX893" fmla="*/ 2470614 w 18982931"/>
              <a:gd name="connsiteY893" fmla="*/ 2008622 h 4449429"/>
              <a:gd name="connsiteX894" fmla="*/ 2487080 w 18982931"/>
              <a:gd name="connsiteY894" fmla="*/ 2053897 h 4449429"/>
              <a:gd name="connsiteX895" fmla="*/ 2499426 w 18982931"/>
              <a:gd name="connsiteY895" fmla="*/ 1897488 h 4449429"/>
              <a:gd name="connsiteX896" fmla="*/ 2602322 w 18982931"/>
              <a:gd name="connsiteY896" fmla="*/ 1798703 h 4449429"/>
              <a:gd name="connsiteX897" fmla="*/ 2836935 w 18982931"/>
              <a:gd name="connsiteY897" fmla="*/ 1798703 h 4449429"/>
              <a:gd name="connsiteX898" fmla="*/ 2836935 w 18982931"/>
              <a:gd name="connsiteY898" fmla="*/ 1860446 h 4449429"/>
              <a:gd name="connsiteX899" fmla="*/ 2836935 w 18982931"/>
              <a:gd name="connsiteY899" fmla="*/ 2263816 h 4449429"/>
              <a:gd name="connsiteX900" fmla="*/ 2845169 w 18982931"/>
              <a:gd name="connsiteY900" fmla="*/ 2304976 h 4449429"/>
              <a:gd name="connsiteX901" fmla="*/ 2861629 w 18982931"/>
              <a:gd name="connsiteY901" fmla="*/ 2300858 h 4449429"/>
              <a:gd name="connsiteX902" fmla="*/ 2861629 w 18982931"/>
              <a:gd name="connsiteY902" fmla="*/ 2247351 h 4449429"/>
              <a:gd name="connsiteX903" fmla="*/ 2869861 w 18982931"/>
              <a:gd name="connsiteY903" fmla="*/ 1996272 h 4449429"/>
              <a:gd name="connsiteX904" fmla="*/ 2923374 w 18982931"/>
              <a:gd name="connsiteY904" fmla="*/ 1967462 h 4449429"/>
              <a:gd name="connsiteX905" fmla="*/ 2939836 w 18982931"/>
              <a:gd name="connsiteY905" fmla="*/ 2300858 h 4449429"/>
              <a:gd name="connsiteX906" fmla="*/ 2956300 w 18982931"/>
              <a:gd name="connsiteY906" fmla="*/ 2300858 h 4449429"/>
              <a:gd name="connsiteX907" fmla="*/ 2989230 w 18982931"/>
              <a:gd name="connsiteY907" fmla="*/ 2111521 h 4449429"/>
              <a:gd name="connsiteX908" fmla="*/ 3018038 w 18982931"/>
              <a:gd name="connsiteY908" fmla="*/ 2058015 h 4449429"/>
              <a:gd name="connsiteX909" fmla="*/ 3034502 w 18982931"/>
              <a:gd name="connsiteY909" fmla="*/ 2123871 h 4449429"/>
              <a:gd name="connsiteX910" fmla="*/ 3038620 w 18982931"/>
              <a:gd name="connsiteY910" fmla="*/ 2132104 h 4449429"/>
              <a:gd name="connsiteX911" fmla="*/ 3088018 w 18982931"/>
              <a:gd name="connsiteY911" fmla="*/ 2140336 h 4449429"/>
              <a:gd name="connsiteX912" fmla="*/ 3095320 w 18982931"/>
              <a:gd name="connsiteY912" fmla="*/ 2275334 h 4449429"/>
              <a:gd name="connsiteX913" fmla="*/ 3162101 w 18982931"/>
              <a:gd name="connsiteY913" fmla="*/ 2275334 h 4449429"/>
              <a:gd name="connsiteX914" fmla="*/ 3162101 w 18982931"/>
              <a:gd name="connsiteY914" fmla="*/ 1580555 h 4449429"/>
              <a:gd name="connsiteX915" fmla="*/ 3162101 w 18982931"/>
              <a:gd name="connsiteY915" fmla="*/ 1531163 h 4449429"/>
              <a:gd name="connsiteX916" fmla="*/ 3199146 w 18982931"/>
              <a:gd name="connsiteY916" fmla="*/ 1498235 h 4449429"/>
              <a:gd name="connsiteX917" fmla="*/ 3281469 w 18982931"/>
              <a:gd name="connsiteY917" fmla="*/ 1498235 h 4449429"/>
              <a:gd name="connsiteX918" fmla="*/ 3281469 w 18982931"/>
              <a:gd name="connsiteY918" fmla="*/ 1325362 h 4449429"/>
              <a:gd name="connsiteX919" fmla="*/ 3343207 w 18982931"/>
              <a:gd name="connsiteY919" fmla="*/ 1263619 h 4449429"/>
              <a:gd name="connsiteX920" fmla="*/ 3544891 w 18982931"/>
              <a:gd name="connsiteY920" fmla="*/ 1263619 h 4449429"/>
              <a:gd name="connsiteX921" fmla="*/ 3544891 w 18982931"/>
              <a:gd name="connsiteY921" fmla="*/ 712071 h 4449429"/>
              <a:gd name="connsiteX922" fmla="*/ 3561357 w 18982931"/>
              <a:gd name="connsiteY922" fmla="*/ 555662 h 4449429"/>
              <a:gd name="connsiteX923" fmla="*/ 3606633 w 18982931"/>
              <a:gd name="connsiteY923" fmla="*/ 316933 h 4449429"/>
              <a:gd name="connsiteX924" fmla="*/ 3614865 w 18982931"/>
              <a:gd name="connsiteY924" fmla="*/ 279891 h 4449429"/>
              <a:gd name="connsiteX925" fmla="*/ 3676603 w 18982931"/>
              <a:gd name="connsiteY925" fmla="*/ 341628 h 4449429"/>
              <a:gd name="connsiteX926" fmla="*/ 3684835 w 18982931"/>
              <a:gd name="connsiteY926" fmla="*/ 386907 h 4449429"/>
              <a:gd name="connsiteX927" fmla="*/ 3742460 w 18982931"/>
              <a:gd name="connsiteY927" fmla="*/ 481574 h 4449429"/>
              <a:gd name="connsiteX928" fmla="*/ 3763042 w 18982931"/>
              <a:gd name="connsiteY928" fmla="*/ 703838 h 4449429"/>
              <a:gd name="connsiteX929" fmla="*/ 3763042 w 18982931"/>
              <a:gd name="connsiteY929" fmla="*/ 1144256 h 4449429"/>
              <a:gd name="connsiteX930" fmla="*/ 3771275 w 18982931"/>
              <a:gd name="connsiteY930" fmla="*/ 1181298 h 4449429"/>
              <a:gd name="connsiteX931" fmla="*/ 3775390 w 18982931"/>
              <a:gd name="connsiteY931" fmla="*/ 1115443 h 4449429"/>
              <a:gd name="connsiteX932" fmla="*/ 3923568 w 18982931"/>
              <a:gd name="connsiteY932" fmla="*/ 996079 h 4449429"/>
              <a:gd name="connsiteX933" fmla="*/ 3940029 w 18982931"/>
              <a:gd name="connsiteY933" fmla="*/ 1020776 h 4449429"/>
              <a:gd name="connsiteX934" fmla="*/ 3960611 w 18982931"/>
              <a:gd name="connsiteY934" fmla="*/ 1321244 h 4449429"/>
              <a:gd name="connsiteX935" fmla="*/ 3960611 w 18982931"/>
              <a:gd name="connsiteY935" fmla="*/ 1584670 h 4449429"/>
              <a:gd name="connsiteX936" fmla="*/ 3977076 w 18982931"/>
              <a:gd name="connsiteY936" fmla="*/ 1625830 h 4449429"/>
              <a:gd name="connsiteX937" fmla="*/ 4010007 w 18982931"/>
              <a:gd name="connsiteY937" fmla="*/ 1666990 h 4449429"/>
              <a:gd name="connsiteX938" fmla="*/ 4055279 w 18982931"/>
              <a:gd name="connsiteY938" fmla="*/ 1819286 h 4449429"/>
              <a:gd name="connsiteX939" fmla="*/ 4104670 w 18982931"/>
              <a:gd name="connsiteY939" fmla="*/ 1819286 h 4449429"/>
              <a:gd name="connsiteX940" fmla="*/ 4108788 w 18982931"/>
              <a:gd name="connsiteY940" fmla="*/ 1741079 h 4449429"/>
              <a:gd name="connsiteX941" fmla="*/ 4211689 w 18982931"/>
              <a:gd name="connsiteY941" fmla="*/ 1741079 h 4449429"/>
              <a:gd name="connsiteX942" fmla="*/ 4252847 w 18982931"/>
              <a:gd name="connsiteY942" fmla="*/ 1559973 h 4449429"/>
              <a:gd name="connsiteX943" fmla="*/ 4265197 w 18982931"/>
              <a:gd name="connsiteY943" fmla="*/ 1559973 h 4449429"/>
              <a:gd name="connsiteX944" fmla="*/ 4277546 w 18982931"/>
              <a:gd name="connsiteY944" fmla="*/ 1592900 h 4449429"/>
              <a:gd name="connsiteX945" fmla="*/ 4302239 w 18982931"/>
              <a:gd name="connsiteY945" fmla="*/ 1708150 h 4449429"/>
              <a:gd name="connsiteX946" fmla="*/ 4368100 w 18982931"/>
              <a:gd name="connsiteY946" fmla="*/ 1741079 h 4449429"/>
              <a:gd name="connsiteX947" fmla="*/ 4363984 w 18982931"/>
              <a:gd name="connsiteY947" fmla="*/ 1634062 h 4449429"/>
              <a:gd name="connsiteX948" fmla="*/ 4372218 w 18982931"/>
              <a:gd name="connsiteY948" fmla="*/ 839670 h 4449429"/>
              <a:gd name="connsiteX949" fmla="*/ 4442184 w 18982931"/>
              <a:gd name="connsiteY949" fmla="*/ 279891 h 4449429"/>
              <a:gd name="connsiteX950" fmla="*/ 4479230 w 18982931"/>
              <a:gd name="connsiteY950" fmla="*/ 234611 h 4449429"/>
              <a:gd name="connsiteX951" fmla="*/ 4520394 w 18982931"/>
              <a:gd name="connsiteY951" fmla="*/ 284004 h 4449429"/>
              <a:gd name="connsiteX952" fmla="*/ 4549200 w 18982931"/>
              <a:gd name="connsiteY952" fmla="*/ 440413 h 4449429"/>
              <a:gd name="connsiteX953" fmla="*/ 4680914 w 18982931"/>
              <a:gd name="connsiteY953" fmla="*/ 395140 h 4449429"/>
              <a:gd name="connsiteX954" fmla="*/ 4759121 w 18982931"/>
              <a:gd name="connsiteY954" fmla="*/ 460995 h 4449429"/>
              <a:gd name="connsiteX955" fmla="*/ 4771466 w 18982931"/>
              <a:gd name="connsiteY955" fmla="*/ 493924 h 4449429"/>
              <a:gd name="connsiteX956" fmla="*/ 4888657 w 18982931"/>
              <a:gd name="connsiteY956" fmla="*/ 747622 h 4449429"/>
              <a:gd name="connsiteX957" fmla="*/ 4888893 w 18982931"/>
              <a:gd name="connsiteY957" fmla="*/ 807315 h 4449429"/>
              <a:gd name="connsiteX958" fmla="*/ 4856617 w 18982931"/>
              <a:gd name="connsiteY958" fmla="*/ 807315 h 4449429"/>
              <a:gd name="connsiteX959" fmla="*/ 4856617 w 18982931"/>
              <a:gd name="connsiteY959" fmla="*/ 944475 h 4449429"/>
              <a:gd name="connsiteX960" fmla="*/ 4888332 w 18982931"/>
              <a:gd name="connsiteY960" fmla="*/ 944475 h 4449429"/>
              <a:gd name="connsiteX961" fmla="*/ 4888325 w 18982931"/>
              <a:gd name="connsiteY961" fmla="*/ 945600 h 4449429"/>
              <a:gd name="connsiteX962" fmla="*/ 4890835 w 18982931"/>
              <a:gd name="connsiteY962" fmla="*/ 1609365 h 4449429"/>
              <a:gd name="connsiteX963" fmla="*/ 4952574 w 18982931"/>
              <a:gd name="connsiteY963" fmla="*/ 1617597 h 4449429"/>
              <a:gd name="connsiteX964" fmla="*/ 4952574 w 18982931"/>
              <a:gd name="connsiteY964" fmla="*/ 1868678 h 4449429"/>
              <a:gd name="connsiteX965" fmla="*/ 4956691 w 18982931"/>
              <a:gd name="connsiteY965" fmla="*/ 1905720 h 4449429"/>
              <a:gd name="connsiteX966" fmla="*/ 4981387 w 18982931"/>
              <a:gd name="connsiteY966" fmla="*/ 1967462 h 4449429"/>
              <a:gd name="connsiteX967" fmla="*/ 4981387 w 18982931"/>
              <a:gd name="connsiteY967" fmla="*/ 2058015 h 4449429"/>
              <a:gd name="connsiteX968" fmla="*/ 5001966 w 18982931"/>
              <a:gd name="connsiteY968" fmla="*/ 2086824 h 4449429"/>
              <a:gd name="connsiteX969" fmla="*/ 5018429 w 18982931"/>
              <a:gd name="connsiteY969" fmla="*/ 2078592 h 4449429"/>
              <a:gd name="connsiteX970" fmla="*/ 5018429 w 18982931"/>
              <a:gd name="connsiteY970" fmla="*/ 1881023 h 4449429"/>
              <a:gd name="connsiteX971" fmla="*/ 5018429 w 18982931"/>
              <a:gd name="connsiteY971" fmla="*/ 1366522 h 4449429"/>
              <a:gd name="connsiteX972" fmla="*/ 5034894 w 18982931"/>
              <a:gd name="connsiteY972" fmla="*/ 864367 h 4449429"/>
              <a:gd name="connsiteX973" fmla="*/ 5067821 w 18982931"/>
              <a:gd name="connsiteY973" fmla="*/ 197569 h 4449429"/>
              <a:gd name="connsiteX974" fmla="*/ 5080173 w 18982931"/>
              <a:gd name="connsiteY974" fmla="*/ 102899 h 4449429"/>
              <a:gd name="connsiteX975" fmla="*/ 5216000 w 18982931"/>
              <a:gd name="connsiteY975" fmla="*/ 37042 h 4449429"/>
              <a:gd name="connsiteX976" fmla="*/ 5248927 w 18982931"/>
              <a:gd name="connsiteY976" fmla="*/ 69972 h 4449429"/>
              <a:gd name="connsiteX977" fmla="*/ 5372409 w 18982931"/>
              <a:gd name="connsiteY977" fmla="*/ 69972 h 4449429"/>
              <a:gd name="connsiteX978" fmla="*/ 5434151 w 18982931"/>
              <a:gd name="connsiteY978" fmla="*/ 131714 h 4449429"/>
              <a:gd name="connsiteX979" fmla="*/ 5434151 w 18982931"/>
              <a:gd name="connsiteY979" fmla="*/ 382788 h 4449429"/>
              <a:gd name="connsiteX980" fmla="*/ 5434151 w 18982931"/>
              <a:gd name="connsiteY980" fmla="*/ 683261 h 4449429"/>
              <a:gd name="connsiteX981" fmla="*/ 5545282 w 18982931"/>
              <a:gd name="connsiteY981" fmla="*/ 687375 h 4449429"/>
              <a:gd name="connsiteX982" fmla="*/ 5545282 w 18982931"/>
              <a:gd name="connsiteY982" fmla="*/ 1045471 h 4449429"/>
              <a:gd name="connsiteX983" fmla="*/ 5676994 w 18982931"/>
              <a:gd name="connsiteY983" fmla="*/ 1045471 h 4449429"/>
              <a:gd name="connsiteX984" fmla="*/ 5685227 w 18982931"/>
              <a:gd name="connsiteY984" fmla="*/ 1103096 h 4449429"/>
              <a:gd name="connsiteX985" fmla="*/ 5759314 w 18982931"/>
              <a:gd name="connsiteY985" fmla="*/ 1193648 h 4449429"/>
              <a:gd name="connsiteX986" fmla="*/ 5759314 w 18982931"/>
              <a:gd name="connsiteY986" fmla="*/ 1395331 h 4449429"/>
              <a:gd name="connsiteX987" fmla="*/ 5825171 w 18982931"/>
              <a:gd name="connsiteY987" fmla="*/ 1395331 h 4449429"/>
              <a:gd name="connsiteX988" fmla="*/ 5903378 w 18982931"/>
              <a:gd name="connsiteY988" fmla="*/ 1477653 h 4449429"/>
              <a:gd name="connsiteX989" fmla="*/ 5903378 w 18982931"/>
              <a:gd name="connsiteY989" fmla="*/ 1918070 h 4449429"/>
              <a:gd name="connsiteX990" fmla="*/ 5936306 w 18982931"/>
              <a:gd name="connsiteY990" fmla="*/ 1975695 h 4449429"/>
              <a:gd name="connsiteX991" fmla="*/ 5965115 w 18982931"/>
              <a:gd name="connsiteY991" fmla="*/ 1275969 h 4449429"/>
              <a:gd name="connsiteX992" fmla="*/ 5969235 w 18982931"/>
              <a:gd name="connsiteY992" fmla="*/ 1238922 h 4449429"/>
              <a:gd name="connsiteX993" fmla="*/ 6166804 w 18982931"/>
              <a:gd name="connsiteY993" fmla="*/ 1238922 h 4449429"/>
              <a:gd name="connsiteX994" fmla="*/ 6216196 w 18982931"/>
              <a:gd name="connsiteY994" fmla="*/ 1288315 h 4449429"/>
              <a:gd name="connsiteX995" fmla="*/ 6236774 w 18982931"/>
              <a:gd name="connsiteY995" fmla="*/ 1428261 h 4449429"/>
              <a:gd name="connsiteX996" fmla="*/ 6273821 w 18982931"/>
              <a:gd name="connsiteY996" fmla="*/ 1498235 h 4449429"/>
              <a:gd name="connsiteX997" fmla="*/ 6273821 w 18982931"/>
              <a:gd name="connsiteY997" fmla="*/ 2230888 h 4449429"/>
              <a:gd name="connsiteX998" fmla="*/ 6277935 w 18982931"/>
              <a:gd name="connsiteY998" fmla="*/ 2280280 h 4449429"/>
              <a:gd name="connsiteX999" fmla="*/ 6319095 w 18982931"/>
              <a:gd name="connsiteY999" fmla="*/ 2193841 h 4449429"/>
              <a:gd name="connsiteX1000" fmla="*/ 6364373 w 18982931"/>
              <a:gd name="connsiteY1000" fmla="*/ 2288513 h 4449429"/>
              <a:gd name="connsiteX1001" fmla="*/ 6389068 w 18982931"/>
              <a:gd name="connsiteY1001" fmla="*/ 2313208 h 4449429"/>
              <a:gd name="connsiteX1002" fmla="*/ 6541355 w 18982931"/>
              <a:gd name="connsiteY1002" fmla="*/ 2313208 h 4449429"/>
              <a:gd name="connsiteX1003" fmla="*/ 6541355 w 18982931"/>
              <a:gd name="connsiteY1003" fmla="*/ 2148567 h 4449429"/>
              <a:gd name="connsiteX1004" fmla="*/ 6660723 w 18982931"/>
              <a:gd name="connsiteY1004" fmla="*/ 2148567 h 4449429"/>
              <a:gd name="connsiteX1005" fmla="*/ 6660723 w 18982931"/>
              <a:gd name="connsiteY1005" fmla="*/ 2259698 h 4449429"/>
              <a:gd name="connsiteX1006" fmla="*/ 6705999 w 18982931"/>
              <a:gd name="connsiteY1006" fmla="*/ 2551938 h 4449429"/>
              <a:gd name="connsiteX1007" fmla="*/ 6714228 w 18982931"/>
              <a:gd name="connsiteY1007" fmla="*/ 2580748 h 4449429"/>
              <a:gd name="connsiteX1008" fmla="*/ 6722461 w 18982931"/>
              <a:gd name="connsiteY1008" fmla="*/ 2576634 h 4449429"/>
              <a:gd name="connsiteX1009" fmla="*/ 6751278 w 18982931"/>
              <a:gd name="connsiteY1009" fmla="*/ 2263816 h 4449429"/>
              <a:gd name="connsiteX1010" fmla="*/ 6800669 w 18982931"/>
              <a:gd name="connsiteY1010" fmla="*/ 2255583 h 4449429"/>
              <a:gd name="connsiteX1011" fmla="*/ 6837709 w 18982931"/>
              <a:gd name="connsiteY1011" fmla="*/ 2181496 h 4449429"/>
              <a:gd name="connsiteX1012" fmla="*/ 6841831 w 18982931"/>
              <a:gd name="connsiteY1012" fmla="*/ 2152681 h 4449429"/>
              <a:gd name="connsiteX1013" fmla="*/ 6845941 w 18982931"/>
              <a:gd name="connsiteY1013" fmla="*/ 2115639 h 4449429"/>
              <a:gd name="connsiteX1014" fmla="*/ 6857139 w 18982931"/>
              <a:gd name="connsiteY1014" fmla="*/ 2115639 h 4449429"/>
              <a:gd name="connsiteX1015" fmla="*/ 6899298 w 18982931"/>
              <a:gd name="connsiteY1015" fmla="*/ 2109470 h 4449429"/>
              <a:gd name="connsiteX1016" fmla="*/ 6922965 w 18982931"/>
              <a:gd name="connsiteY1016" fmla="*/ 2140339 h 4449429"/>
              <a:gd name="connsiteX1017" fmla="*/ 7009406 w 18982931"/>
              <a:gd name="connsiteY1017" fmla="*/ 2070365 h 4449429"/>
              <a:gd name="connsiteX1018" fmla="*/ 7145231 w 18982931"/>
              <a:gd name="connsiteY1018" fmla="*/ 2066247 h 4449429"/>
              <a:gd name="connsiteX1019" fmla="*/ 7145231 w 18982931"/>
              <a:gd name="connsiteY1019" fmla="*/ 1901605 h 4449429"/>
              <a:gd name="connsiteX1020" fmla="*/ 7145231 w 18982931"/>
              <a:gd name="connsiteY1020" fmla="*/ 1769896 h 4449429"/>
              <a:gd name="connsiteX1021" fmla="*/ 7215204 w 18982931"/>
              <a:gd name="connsiteY1021" fmla="*/ 1597024 h 4449429"/>
              <a:gd name="connsiteX1022" fmla="*/ 7285174 w 18982931"/>
              <a:gd name="connsiteY1022" fmla="*/ 1753433 h 4449429"/>
              <a:gd name="connsiteX1023" fmla="*/ 7297524 w 18982931"/>
              <a:gd name="connsiteY1023" fmla="*/ 2062134 h 4449429"/>
              <a:gd name="connsiteX1024" fmla="*/ 7367494 w 18982931"/>
              <a:gd name="connsiteY1024" fmla="*/ 2066247 h 4449429"/>
              <a:gd name="connsiteX1025" fmla="*/ 7371610 w 18982931"/>
              <a:gd name="connsiteY1025" fmla="*/ 2148567 h 4449429"/>
              <a:gd name="connsiteX1026" fmla="*/ 7462167 w 18982931"/>
              <a:gd name="connsiteY1026" fmla="*/ 2148567 h 4449429"/>
              <a:gd name="connsiteX1027" fmla="*/ 7462167 w 18982931"/>
              <a:gd name="connsiteY1027" fmla="*/ 2095061 h 4449429"/>
              <a:gd name="connsiteX1028" fmla="*/ 7462167 w 18982931"/>
              <a:gd name="connsiteY1028" fmla="*/ 1597024 h 4449429"/>
              <a:gd name="connsiteX1029" fmla="*/ 7482743 w 18982931"/>
              <a:gd name="connsiteY1029" fmla="*/ 1008430 h 4449429"/>
              <a:gd name="connsiteX1030" fmla="*/ 7495096 w 18982931"/>
              <a:gd name="connsiteY1030" fmla="*/ 921991 h 4449429"/>
              <a:gd name="connsiteX1031" fmla="*/ 7536254 w 18982931"/>
              <a:gd name="connsiteY1031" fmla="*/ 934341 h 4449429"/>
              <a:gd name="connsiteX1032" fmla="*/ 7577416 w 18982931"/>
              <a:gd name="connsiteY1032" fmla="*/ 563899 h 4449429"/>
              <a:gd name="connsiteX1033" fmla="*/ 7589759 w 18982931"/>
              <a:gd name="connsiteY1033" fmla="*/ 563899 h 4449429"/>
              <a:gd name="connsiteX1034" fmla="*/ 7639153 w 18982931"/>
              <a:gd name="connsiteY1034" fmla="*/ 975501 h 4449429"/>
              <a:gd name="connsiteX1035" fmla="*/ 7655614 w 18982931"/>
              <a:gd name="connsiteY1035" fmla="*/ 926109 h 4449429"/>
              <a:gd name="connsiteX1036" fmla="*/ 7667968 w 18982931"/>
              <a:gd name="connsiteY1036" fmla="*/ 926109 h 4449429"/>
              <a:gd name="connsiteX1037" fmla="*/ 7676196 w 18982931"/>
              <a:gd name="connsiteY1037" fmla="*/ 1037243 h 4449429"/>
              <a:gd name="connsiteX1038" fmla="*/ 7676196 w 18982931"/>
              <a:gd name="connsiteY1038" fmla="*/ 2049787 h 4449429"/>
              <a:gd name="connsiteX1039" fmla="*/ 7705009 w 18982931"/>
              <a:gd name="connsiteY1039" fmla="*/ 2267935 h 4449429"/>
              <a:gd name="connsiteX1040" fmla="*/ 7750287 w 18982931"/>
              <a:gd name="connsiteY1040" fmla="*/ 2469622 h 4449429"/>
              <a:gd name="connsiteX1041" fmla="*/ 7849072 w 18982931"/>
              <a:gd name="connsiteY1041" fmla="*/ 2469622 h 4449429"/>
              <a:gd name="connsiteX1042" fmla="*/ 7849072 w 18982931"/>
              <a:gd name="connsiteY1042" fmla="*/ 2284398 h 4449429"/>
              <a:gd name="connsiteX1043" fmla="*/ 7919042 w 18982931"/>
              <a:gd name="connsiteY1043" fmla="*/ 2284398 h 4449429"/>
              <a:gd name="connsiteX1044" fmla="*/ 7919042 w 18982931"/>
              <a:gd name="connsiteY1044" fmla="*/ 2473736 h 4449429"/>
              <a:gd name="connsiteX1045" fmla="*/ 8108380 w 18982931"/>
              <a:gd name="connsiteY1045" fmla="*/ 2473736 h 4449429"/>
              <a:gd name="connsiteX1046" fmla="*/ 8142338 w 18982931"/>
              <a:gd name="connsiteY1046" fmla="*/ 2481454 h 4449429"/>
              <a:gd name="connsiteX1047" fmla="*/ 8144242 w 18982931"/>
              <a:gd name="connsiteY1047" fmla="*/ 2485067 h 4449429"/>
              <a:gd name="connsiteX1048" fmla="*/ 8144242 w 18982931"/>
              <a:gd name="connsiteY1048" fmla="*/ 1280084 h 4449429"/>
              <a:gd name="connsiteX1049" fmla="*/ 8189518 w 18982931"/>
              <a:gd name="connsiteY1049" fmla="*/ 1115443 h 4449429"/>
              <a:gd name="connsiteX1050" fmla="*/ 8230679 w 18982931"/>
              <a:gd name="connsiteY1050" fmla="*/ 1090746 h 4449429"/>
              <a:gd name="connsiteX1051" fmla="*/ 8477642 w 18982931"/>
              <a:gd name="connsiteY1051" fmla="*/ 1090746 h 4449429"/>
              <a:gd name="connsiteX1052" fmla="*/ 8518799 w 18982931"/>
              <a:gd name="connsiteY1052" fmla="*/ 1111328 h 4449429"/>
              <a:gd name="connsiteX1053" fmla="*/ 8568194 w 18982931"/>
              <a:gd name="connsiteY1053" fmla="*/ 1288315 h 4449429"/>
              <a:gd name="connsiteX1054" fmla="*/ 8572304 w 18982931"/>
              <a:gd name="connsiteY1054" fmla="*/ 2152681 h 4449429"/>
              <a:gd name="connsiteX1055" fmla="*/ 8572304 w 18982931"/>
              <a:gd name="connsiteY1055" fmla="*/ 2222656 h 4449429"/>
              <a:gd name="connsiteX1056" fmla="*/ 8827499 w 18982931"/>
              <a:gd name="connsiteY1056" fmla="*/ 2222656 h 4449429"/>
              <a:gd name="connsiteX1057" fmla="*/ 8827499 w 18982931"/>
              <a:gd name="connsiteY1057" fmla="*/ 2053897 h 4449429"/>
              <a:gd name="connsiteX1058" fmla="*/ 8827499 w 18982931"/>
              <a:gd name="connsiteY1058" fmla="*/ 1996272 h 4449429"/>
              <a:gd name="connsiteX1059" fmla="*/ 8926285 w 18982931"/>
              <a:gd name="connsiteY1059" fmla="*/ 1876910 h 4449429"/>
              <a:gd name="connsiteX1060" fmla="*/ 8926285 w 18982931"/>
              <a:gd name="connsiteY1060" fmla="*/ 1757542 h 4449429"/>
              <a:gd name="connsiteX1061" fmla="*/ 8926285 w 18982931"/>
              <a:gd name="connsiteY1061" fmla="*/ 1527045 h 4449429"/>
              <a:gd name="connsiteX1062" fmla="*/ 8950980 w 18982931"/>
              <a:gd name="connsiteY1062" fmla="*/ 1432378 h 4449429"/>
              <a:gd name="connsiteX1063" fmla="*/ 8950980 w 18982931"/>
              <a:gd name="connsiteY1063" fmla="*/ 1424146 h 4449429"/>
              <a:gd name="connsiteX1064" fmla="*/ 8983911 w 18982931"/>
              <a:gd name="connsiteY1064" fmla="*/ 1107210 h 4449429"/>
              <a:gd name="connsiteX1065" fmla="*/ 8992140 w 18982931"/>
              <a:gd name="connsiteY1065" fmla="*/ 1049586 h 4449429"/>
              <a:gd name="connsiteX1066" fmla="*/ 9012723 w 18982931"/>
              <a:gd name="connsiteY1066" fmla="*/ 1049586 h 4449429"/>
              <a:gd name="connsiteX1067" fmla="*/ 9049767 w 18982931"/>
              <a:gd name="connsiteY1067" fmla="*/ 1325362 h 4449429"/>
              <a:gd name="connsiteX1068" fmla="*/ 9115624 w 18982931"/>
              <a:gd name="connsiteY1068" fmla="*/ 1329476 h 4449429"/>
              <a:gd name="connsiteX1069" fmla="*/ 9165014 w 18982931"/>
              <a:gd name="connsiteY1069" fmla="*/ 1436493 h 4449429"/>
              <a:gd name="connsiteX1070" fmla="*/ 9181479 w 18982931"/>
              <a:gd name="connsiteY1070" fmla="*/ 1494116 h 4449429"/>
              <a:gd name="connsiteX1071" fmla="*/ 9181479 w 18982931"/>
              <a:gd name="connsiteY1071" fmla="*/ 1823399 h 4449429"/>
              <a:gd name="connsiteX1072" fmla="*/ 9181479 w 18982931"/>
              <a:gd name="connsiteY1072" fmla="*/ 1881023 h 4449429"/>
              <a:gd name="connsiteX1073" fmla="*/ 9280267 w 18982931"/>
              <a:gd name="connsiteY1073" fmla="*/ 1881023 h 4449429"/>
              <a:gd name="connsiteX1074" fmla="*/ 9280267 w 18982931"/>
              <a:gd name="connsiteY1074" fmla="*/ 1815166 h 4449429"/>
              <a:gd name="connsiteX1075" fmla="*/ 9280267 w 18982931"/>
              <a:gd name="connsiteY1075" fmla="*/ 304587 h 4449429"/>
              <a:gd name="connsiteX1076" fmla="*/ 9346122 w 18982931"/>
              <a:gd name="connsiteY1076" fmla="*/ 238731 h 4449429"/>
              <a:gd name="connsiteX1077" fmla="*/ 9453137 w 18982931"/>
              <a:gd name="connsiteY1077" fmla="*/ 341628 h 4449429"/>
              <a:gd name="connsiteX1078" fmla="*/ 9453137 w 18982931"/>
              <a:gd name="connsiteY1078" fmla="*/ 1815166 h 4449429"/>
              <a:gd name="connsiteX1079" fmla="*/ 9453137 w 18982931"/>
              <a:gd name="connsiteY1079" fmla="*/ 1876910 h 4449429"/>
              <a:gd name="connsiteX1080" fmla="*/ 9551919 w 18982931"/>
              <a:gd name="connsiteY1080" fmla="*/ 1876910 h 4449429"/>
              <a:gd name="connsiteX1081" fmla="*/ 9551919 w 18982931"/>
              <a:gd name="connsiteY1081" fmla="*/ 1724614 h 4449429"/>
              <a:gd name="connsiteX1082" fmla="*/ 9551919 w 18982931"/>
              <a:gd name="connsiteY1082" fmla="*/ 1481771 h 4449429"/>
              <a:gd name="connsiteX1083" fmla="*/ 9597198 w 18982931"/>
              <a:gd name="connsiteY1083" fmla="*/ 1374754 h 4449429"/>
              <a:gd name="connsiteX1084" fmla="*/ 9613662 w 18982931"/>
              <a:gd name="connsiteY1084" fmla="*/ 1325362 h 4449429"/>
              <a:gd name="connsiteX1085" fmla="*/ 9683632 w 18982931"/>
              <a:gd name="connsiteY1085" fmla="*/ 1325362 h 4449429"/>
              <a:gd name="connsiteX1086" fmla="*/ 9683632 w 18982931"/>
              <a:gd name="connsiteY1086" fmla="*/ 1522931 h 4449429"/>
              <a:gd name="connsiteX1087" fmla="*/ 9819464 w 18982931"/>
              <a:gd name="connsiteY1087" fmla="*/ 1522931 h 4449429"/>
              <a:gd name="connsiteX1088" fmla="*/ 9819464 w 18982931"/>
              <a:gd name="connsiteY1088" fmla="*/ 1720501 h 4449429"/>
              <a:gd name="connsiteX1089" fmla="*/ 9819464 w 18982931"/>
              <a:gd name="connsiteY1089" fmla="*/ 1835749 h 4449429"/>
              <a:gd name="connsiteX1090" fmla="*/ 9868856 w 18982931"/>
              <a:gd name="connsiteY1090" fmla="*/ 1885142 h 4449429"/>
              <a:gd name="connsiteX1091" fmla="*/ 9922361 w 18982931"/>
              <a:gd name="connsiteY1091" fmla="*/ 1938648 h 4449429"/>
              <a:gd name="connsiteX1092" fmla="*/ 9922361 w 18982931"/>
              <a:gd name="connsiteY1092" fmla="*/ 2226770 h 4449429"/>
              <a:gd name="connsiteX1093" fmla="*/ 10189906 w 18982931"/>
              <a:gd name="connsiteY1093" fmla="*/ 2226770 h 4449429"/>
              <a:gd name="connsiteX1094" fmla="*/ 10189906 w 18982931"/>
              <a:gd name="connsiteY1094" fmla="*/ 1864559 h 4449429"/>
              <a:gd name="connsiteX1095" fmla="*/ 10251644 w 18982931"/>
              <a:gd name="connsiteY1095" fmla="*/ 1852213 h 4449429"/>
              <a:gd name="connsiteX1096" fmla="*/ 10251644 w 18982931"/>
              <a:gd name="connsiteY1096" fmla="*/ 1465306 h 4449429"/>
              <a:gd name="connsiteX1097" fmla="*/ 10198137 w 18982931"/>
              <a:gd name="connsiteY1097" fmla="*/ 1461188 h 4449429"/>
              <a:gd name="connsiteX1098" fmla="*/ 10198137 w 18982931"/>
              <a:gd name="connsiteY1098" fmla="*/ 1317129 h 4449429"/>
              <a:gd name="connsiteX1099" fmla="*/ 10572694 w 18982931"/>
              <a:gd name="connsiteY1099" fmla="*/ 1317129 h 4449429"/>
              <a:gd name="connsiteX1100" fmla="*/ 10572694 w 18982931"/>
              <a:gd name="connsiteY1100" fmla="*/ 2140336 h 4449429"/>
              <a:gd name="connsiteX1101" fmla="*/ 10642669 w 18982931"/>
              <a:gd name="connsiteY1101" fmla="*/ 2144449 h 4449429"/>
              <a:gd name="connsiteX1102" fmla="*/ 10642669 w 18982931"/>
              <a:gd name="connsiteY1102" fmla="*/ 2477849 h 4449429"/>
              <a:gd name="connsiteX1103" fmla="*/ 10885512 w 18982931"/>
              <a:gd name="connsiteY1103" fmla="*/ 2477849 h 4449429"/>
              <a:gd name="connsiteX1104" fmla="*/ 10885512 w 18982931"/>
              <a:gd name="connsiteY1104" fmla="*/ 2292626 h 4449429"/>
              <a:gd name="connsiteX1105" fmla="*/ 10959601 w 18982931"/>
              <a:gd name="connsiteY1105" fmla="*/ 2292626 h 4449429"/>
              <a:gd name="connsiteX1106" fmla="*/ 10959601 w 18982931"/>
              <a:gd name="connsiteY1106" fmla="*/ 2477849 h 4449429"/>
              <a:gd name="connsiteX1107" fmla="*/ 11066618 w 18982931"/>
              <a:gd name="connsiteY1107" fmla="*/ 2477849 h 4449429"/>
              <a:gd name="connsiteX1108" fmla="*/ 11107778 w 18982931"/>
              <a:gd name="connsiteY1108" fmla="*/ 2284395 h 4449429"/>
              <a:gd name="connsiteX1109" fmla="*/ 11136593 w 18982931"/>
              <a:gd name="connsiteY1109" fmla="*/ 2053897 h 4449429"/>
              <a:gd name="connsiteX1110" fmla="*/ 11136593 w 18982931"/>
              <a:gd name="connsiteY1110" fmla="*/ 1061936 h 4449429"/>
              <a:gd name="connsiteX1111" fmla="*/ 11148938 w 18982931"/>
              <a:gd name="connsiteY1111" fmla="*/ 938454 h 4449429"/>
              <a:gd name="connsiteX1112" fmla="*/ 11161288 w 18982931"/>
              <a:gd name="connsiteY1112" fmla="*/ 938454 h 4449429"/>
              <a:gd name="connsiteX1113" fmla="*/ 11177753 w 18982931"/>
              <a:gd name="connsiteY1113" fmla="*/ 983729 h 4449429"/>
              <a:gd name="connsiteX1114" fmla="*/ 11231258 w 18982931"/>
              <a:gd name="connsiteY1114" fmla="*/ 572126 h 4449429"/>
              <a:gd name="connsiteX1115" fmla="*/ 11243610 w 18982931"/>
              <a:gd name="connsiteY1115" fmla="*/ 572126 h 4449429"/>
              <a:gd name="connsiteX1116" fmla="*/ 11284770 w 18982931"/>
              <a:gd name="connsiteY1116" fmla="*/ 946687 h 4449429"/>
              <a:gd name="connsiteX1117" fmla="*/ 11325929 w 18982931"/>
              <a:gd name="connsiteY1117" fmla="*/ 934337 h 4449429"/>
              <a:gd name="connsiteX1118" fmla="*/ 11342394 w 18982931"/>
              <a:gd name="connsiteY1118" fmla="*/ 1061936 h 4449429"/>
              <a:gd name="connsiteX1119" fmla="*/ 11342394 w 18982931"/>
              <a:gd name="connsiteY1119" fmla="*/ 1300666 h 4449429"/>
              <a:gd name="connsiteX1120" fmla="*/ 11358857 w 18982931"/>
              <a:gd name="connsiteY1120" fmla="*/ 2132104 h 4449429"/>
              <a:gd name="connsiteX1121" fmla="*/ 11362976 w 18982931"/>
              <a:gd name="connsiteY1121" fmla="*/ 2165031 h 4449429"/>
              <a:gd name="connsiteX1122" fmla="*/ 11453524 w 18982931"/>
              <a:gd name="connsiteY1122" fmla="*/ 2165031 h 4449429"/>
              <a:gd name="connsiteX1123" fmla="*/ 11457643 w 18982931"/>
              <a:gd name="connsiteY1123" fmla="*/ 2082711 h 4449429"/>
              <a:gd name="connsiteX1124" fmla="*/ 11535845 w 18982931"/>
              <a:gd name="connsiteY1124" fmla="*/ 2078592 h 4449429"/>
              <a:gd name="connsiteX1125" fmla="*/ 11535845 w 18982931"/>
              <a:gd name="connsiteY1125" fmla="*/ 2004505 h 4449429"/>
              <a:gd name="connsiteX1126" fmla="*/ 11548195 w 18982931"/>
              <a:gd name="connsiteY1126" fmla="*/ 1736964 h 4449429"/>
              <a:gd name="connsiteX1127" fmla="*/ 11609938 w 18982931"/>
              <a:gd name="connsiteY1127" fmla="*/ 1609365 h 4449429"/>
              <a:gd name="connsiteX1128" fmla="*/ 11688140 w 18982931"/>
              <a:gd name="connsiteY1128" fmla="*/ 1765774 h 4449429"/>
              <a:gd name="connsiteX1129" fmla="*/ 11688140 w 18982931"/>
              <a:gd name="connsiteY1129" fmla="*/ 2082711 h 4449429"/>
              <a:gd name="connsiteX1130" fmla="*/ 11910406 w 18982931"/>
              <a:gd name="connsiteY1130" fmla="*/ 2148567 h 4449429"/>
              <a:gd name="connsiteX1131" fmla="*/ 11988608 w 18982931"/>
              <a:gd name="connsiteY1131" fmla="*/ 2119754 h 4449429"/>
              <a:gd name="connsiteX1132" fmla="*/ 11991181 w 18982931"/>
              <a:gd name="connsiteY1132" fmla="*/ 2153197 h 4449429"/>
              <a:gd name="connsiteX1133" fmla="*/ 11993908 w 18982931"/>
              <a:gd name="connsiteY1133" fmla="*/ 2158900 h 4449429"/>
              <a:gd name="connsiteX1134" fmla="*/ 11993908 w 18982931"/>
              <a:gd name="connsiteY1134" fmla="*/ 2156799 h 4449429"/>
              <a:gd name="connsiteX1135" fmla="*/ 11998023 w 18982931"/>
              <a:gd name="connsiteY1135" fmla="*/ 2115639 h 4449429"/>
              <a:gd name="connsiteX1136" fmla="*/ 12010373 w 18982931"/>
              <a:gd name="connsiteY1136" fmla="*/ 2115639 h 4449429"/>
              <a:gd name="connsiteX1137" fmla="*/ 12014490 w 18982931"/>
              <a:gd name="connsiteY1137" fmla="*/ 2185614 h 4449429"/>
              <a:gd name="connsiteX1138" fmla="*/ 12055650 w 18982931"/>
              <a:gd name="connsiteY1138" fmla="*/ 2259703 h 4449429"/>
              <a:gd name="connsiteX1139" fmla="*/ 12109157 w 18982931"/>
              <a:gd name="connsiteY1139" fmla="*/ 2267933 h 4449429"/>
              <a:gd name="connsiteX1140" fmla="*/ 12137972 w 18982931"/>
              <a:gd name="connsiteY1140" fmla="*/ 2580753 h 4449429"/>
              <a:gd name="connsiteX1141" fmla="*/ 12150317 w 18982931"/>
              <a:gd name="connsiteY1141" fmla="*/ 2580753 h 4449429"/>
              <a:gd name="connsiteX1142" fmla="*/ 12179132 w 18982931"/>
              <a:gd name="connsiteY1142" fmla="*/ 2411992 h 4449429"/>
              <a:gd name="connsiteX1143" fmla="*/ 12207942 w 18982931"/>
              <a:gd name="connsiteY1143" fmla="*/ 2160917 h 4449429"/>
              <a:gd name="connsiteX1144" fmla="*/ 12216174 w 18982931"/>
              <a:gd name="connsiteY1144" fmla="*/ 2152686 h 4449429"/>
              <a:gd name="connsiteX1145" fmla="*/ 12331423 w 18982931"/>
              <a:gd name="connsiteY1145" fmla="*/ 2152686 h 4449429"/>
              <a:gd name="connsiteX1146" fmla="*/ 12331423 w 18982931"/>
              <a:gd name="connsiteY1146" fmla="*/ 2317327 h 4449429"/>
              <a:gd name="connsiteX1147" fmla="*/ 12496064 w 18982931"/>
              <a:gd name="connsiteY1147" fmla="*/ 2313208 h 4449429"/>
              <a:gd name="connsiteX1148" fmla="*/ 12557802 w 18982931"/>
              <a:gd name="connsiteY1148" fmla="*/ 2210310 h 4449429"/>
              <a:gd name="connsiteX1149" fmla="*/ 12566034 w 18982931"/>
              <a:gd name="connsiteY1149" fmla="*/ 2206191 h 4449429"/>
              <a:gd name="connsiteX1150" fmla="*/ 12598962 w 18982931"/>
              <a:gd name="connsiteY1150" fmla="*/ 2267933 h 4449429"/>
              <a:gd name="connsiteX1151" fmla="*/ 12607194 w 18982931"/>
              <a:gd name="connsiteY1151" fmla="*/ 2263816 h 4449429"/>
              <a:gd name="connsiteX1152" fmla="*/ 12607194 w 18982931"/>
              <a:gd name="connsiteY1152" fmla="*/ 1461193 h 4449429"/>
              <a:gd name="connsiteX1153" fmla="*/ 12677169 w 18982931"/>
              <a:gd name="connsiteY1153" fmla="*/ 1230695 h 4449429"/>
              <a:gd name="connsiteX1154" fmla="*/ 12920017 w 18982931"/>
              <a:gd name="connsiteY1154" fmla="*/ 1230695 h 4449429"/>
              <a:gd name="connsiteX1155" fmla="*/ 12948827 w 18982931"/>
              <a:gd name="connsiteY1155" fmla="*/ 1490003 h 4449429"/>
              <a:gd name="connsiteX1156" fmla="*/ 12948827 w 18982931"/>
              <a:gd name="connsiteY1156" fmla="*/ 1909838 h 4449429"/>
              <a:gd name="connsiteX1157" fmla="*/ 12948827 w 18982931"/>
              <a:gd name="connsiteY1157" fmla="*/ 1975695 h 4449429"/>
              <a:gd name="connsiteX1158" fmla="*/ 12969405 w 18982931"/>
              <a:gd name="connsiteY1158" fmla="*/ 1979812 h 4449429"/>
              <a:gd name="connsiteX1159" fmla="*/ 12989987 w 18982931"/>
              <a:gd name="connsiteY1159" fmla="*/ 1913955 h 4449429"/>
              <a:gd name="connsiteX1160" fmla="*/ 12989987 w 18982931"/>
              <a:gd name="connsiteY1160" fmla="*/ 1469425 h 4449429"/>
              <a:gd name="connsiteX1161" fmla="*/ 13064076 w 18982931"/>
              <a:gd name="connsiteY1161" fmla="*/ 1395336 h 4449429"/>
              <a:gd name="connsiteX1162" fmla="*/ 13146396 w 18982931"/>
              <a:gd name="connsiteY1162" fmla="*/ 1395336 h 4449429"/>
              <a:gd name="connsiteX1163" fmla="*/ 13146396 w 18982931"/>
              <a:gd name="connsiteY1163" fmla="*/ 1111328 h 4449429"/>
              <a:gd name="connsiteX1164" fmla="*/ 13216366 w 18982931"/>
              <a:gd name="connsiteY1164" fmla="*/ 1103096 h 4449429"/>
              <a:gd name="connsiteX1165" fmla="*/ 13228716 w 18982931"/>
              <a:gd name="connsiteY1165" fmla="*/ 1041358 h 4449429"/>
              <a:gd name="connsiteX1166" fmla="*/ 13368662 w 18982931"/>
              <a:gd name="connsiteY1166" fmla="*/ 1041358 h 4449429"/>
              <a:gd name="connsiteX1167" fmla="*/ 13368662 w 18982931"/>
              <a:gd name="connsiteY1167" fmla="*/ 687379 h 4449429"/>
              <a:gd name="connsiteX1168" fmla="*/ 13483911 w 18982931"/>
              <a:gd name="connsiteY1168" fmla="*/ 687379 h 4449429"/>
              <a:gd name="connsiteX1169" fmla="*/ 13483911 w 18982931"/>
              <a:gd name="connsiteY1169" fmla="*/ 617404 h 4449429"/>
              <a:gd name="connsiteX1170" fmla="*/ 13483911 w 18982931"/>
              <a:gd name="connsiteY1170" fmla="*/ 131714 h 4449429"/>
              <a:gd name="connsiteX1171" fmla="*/ 13541534 w 18982931"/>
              <a:gd name="connsiteY1171" fmla="*/ 74089 h 4449429"/>
              <a:gd name="connsiteX1172" fmla="*/ 13685593 w 18982931"/>
              <a:gd name="connsiteY1172" fmla="*/ 74089 h 4449429"/>
              <a:gd name="connsiteX1173" fmla="*/ 13730872 w 18982931"/>
              <a:gd name="connsiteY1173" fmla="*/ 49392 h 4449429"/>
              <a:gd name="connsiteX1174" fmla="*/ 13739104 w 18982931"/>
              <a:gd name="connsiteY1174" fmla="*/ 0 h 4449429"/>
              <a:gd name="connsiteX0" fmla="*/ 16404499 w 18982931"/>
              <a:gd name="connsiteY0" fmla="*/ 4309270 h 4449429"/>
              <a:gd name="connsiteX1" fmla="*/ 16404499 w 18982931"/>
              <a:gd name="connsiteY1" fmla="*/ 4366104 h 4449429"/>
              <a:gd name="connsiteX2" fmla="*/ 16461332 w 18982931"/>
              <a:gd name="connsiteY2" fmla="*/ 4366104 h 4449429"/>
              <a:gd name="connsiteX3" fmla="*/ 16461332 w 18982931"/>
              <a:gd name="connsiteY3" fmla="*/ 4309270 h 4449429"/>
              <a:gd name="connsiteX4" fmla="*/ 16404499 w 18982931"/>
              <a:gd name="connsiteY4" fmla="*/ 4309270 h 4449429"/>
              <a:gd name="connsiteX5" fmla="*/ 16292444 w 18982931"/>
              <a:gd name="connsiteY5" fmla="*/ 4309270 h 4449429"/>
              <a:gd name="connsiteX6" fmla="*/ 16292444 w 18982931"/>
              <a:gd name="connsiteY6" fmla="*/ 4366104 h 4449429"/>
              <a:gd name="connsiteX7" fmla="*/ 16349278 w 18982931"/>
              <a:gd name="connsiteY7" fmla="*/ 4366104 h 4449429"/>
              <a:gd name="connsiteX8" fmla="*/ 16349278 w 18982931"/>
              <a:gd name="connsiteY8" fmla="*/ 4309270 h 4449429"/>
              <a:gd name="connsiteX9" fmla="*/ 16292444 w 18982931"/>
              <a:gd name="connsiteY9" fmla="*/ 4309270 h 4449429"/>
              <a:gd name="connsiteX10" fmla="*/ 16180390 w 18982931"/>
              <a:gd name="connsiteY10" fmla="*/ 4309270 h 4449429"/>
              <a:gd name="connsiteX11" fmla="*/ 16180390 w 18982931"/>
              <a:gd name="connsiteY11" fmla="*/ 4366104 h 4449429"/>
              <a:gd name="connsiteX12" fmla="*/ 16237224 w 18982931"/>
              <a:gd name="connsiteY12" fmla="*/ 4366104 h 4449429"/>
              <a:gd name="connsiteX13" fmla="*/ 16237224 w 18982931"/>
              <a:gd name="connsiteY13" fmla="*/ 4309270 h 4449429"/>
              <a:gd name="connsiteX14" fmla="*/ 16180390 w 18982931"/>
              <a:gd name="connsiteY14" fmla="*/ 4309270 h 4449429"/>
              <a:gd name="connsiteX15" fmla="*/ 2813944 w 18982931"/>
              <a:gd name="connsiteY15" fmla="*/ 4309269 h 4449429"/>
              <a:gd name="connsiteX16" fmla="*/ 2813944 w 18982931"/>
              <a:gd name="connsiteY16" fmla="*/ 4366102 h 4449429"/>
              <a:gd name="connsiteX17" fmla="*/ 2870780 w 18982931"/>
              <a:gd name="connsiteY17" fmla="*/ 4366102 h 4449429"/>
              <a:gd name="connsiteX18" fmla="*/ 2870780 w 18982931"/>
              <a:gd name="connsiteY18" fmla="*/ 4309269 h 4449429"/>
              <a:gd name="connsiteX19" fmla="*/ 2813944 w 18982931"/>
              <a:gd name="connsiteY19" fmla="*/ 4309269 h 4449429"/>
              <a:gd name="connsiteX20" fmla="*/ 2701890 w 18982931"/>
              <a:gd name="connsiteY20" fmla="*/ 4309269 h 4449429"/>
              <a:gd name="connsiteX21" fmla="*/ 2701890 w 18982931"/>
              <a:gd name="connsiteY21" fmla="*/ 4366102 h 4449429"/>
              <a:gd name="connsiteX22" fmla="*/ 2758723 w 18982931"/>
              <a:gd name="connsiteY22" fmla="*/ 4366102 h 4449429"/>
              <a:gd name="connsiteX23" fmla="*/ 2758723 w 18982931"/>
              <a:gd name="connsiteY23" fmla="*/ 4309269 h 4449429"/>
              <a:gd name="connsiteX24" fmla="*/ 2701890 w 18982931"/>
              <a:gd name="connsiteY24" fmla="*/ 4309269 h 4449429"/>
              <a:gd name="connsiteX25" fmla="*/ 2589843 w 18982931"/>
              <a:gd name="connsiteY25" fmla="*/ 4309269 h 4449429"/>
              <a:gd name="connsiteX26" fmla="*/ 2589843 w 18982931"/>
              <a:gd name="connsiteY26" fmla="*/ 4366102 h 4449429"/>
              <a:gd name="connsiteX27" fmla="*/ 2646669 w 18982931"/>
              <a:gd name="connsiteY27" fmla="*/ 4366102 h 4449429"/>
              <a:gd name="connsiteX28" fmla="*/ 2646669 w 18982931"/>
              <a:gd name="connsiteY28" fmla="*/ 4309269 h 4449429"/>
              <a:gd name="connsiteX29" fmla="*/ 2589843 w 18982931"/>
              <a:gd name="connsiteY29" fmla="*/ 4309269 h 4449429"/>
              <a:gd name="connsiteX30" fmla="*/ 16404499 w 18982931"/>
              <a:gd name="connsiteY30" fmla="*/ 4163982 h 4449429"/>
              <a:gd name="connsiteX31" fmla="*/ 16404499 w 18982931"/>
              <a:gd name="connsiteY31" fmla="*/ 4220816 h 4449429"/>
              <a:gd name="connsiteX32" fmla="*/ 16461332 w 18982931"/>
              <a:gd name="connsiteY32" fmla="*/ 4220816 h 4449429"/>
              <a:gd name="connsiteX33" fmla="*/ 16461332 w 18982931"/>
              <a:gd name="connsiteY33" fmla="*/ 4163982 h 4449429"/>
              <a:gd name="connsiteX34" fmla="*/ 16404499 w 18982931"/>
              <a:gd name="connsiteY34" fmla="*/ 4163982 h 4449429"/>
              <a:gd name="connsiteX35" fmla="*/ 16292444 w 18982931"/>
              <a:gd name="connsiteY35" fmla="*/ 4163982 h 4449429"/>
              <a:gd name="connsiteX36" fmla="*/ 16292444 w 18982931"/>
              <a:gd name="connsiteY36" fmla="*/ 4220816 h 4449429"/>
              <a:gd name="connsiteX37" fmla="*/ 16349278 w 18982931"/>
              <a:gd name="connsiteY37" fmla="*/ 4220816 h 4449429"/>
              <a:gd name="connsiteX38" fmla="*/ 16349278 w 18982931"/>
              <a:gd name="connsiteY38" fmla="*/ 4163982 h 4449429"/>
              <a:gd name="connsiteX39" fmla="*/ 16292444 w 18982931"/>
              <a:gd name="connsiteY39" fmla="*/ 4163982 h 4449429"/>
              <a:gd name="connsiteX40" fmla="*/ 16180390 w 18982931"/>
              <a:gd name="connsiteY40" fmla="*/ 4163982 h 4449429"/>
              <a:gd name="connsiteX41" fmla="*/ 16180390 w 18982931"/>
              <a:gd name="connsiteY41" fmla="*/ 4220816 h 4449429"/>
              <a:gd name="connsiteX42" fmla="*/ 16237224 w 18982931"/>
              <a:gd name="connsiteY42" fmla="*/ 4220816 h 4449429"/>
              <a:gd name="connsiteX43" fmla="*/ 16237224 w 18982931"/>
              <a:gd name="connsiteY43" fmla="*/ 4163982 h 4449429"/>
              <a:gd name="connsiteX44" fmla="*/ 16180390 w 18982931"/>
              <a:gd name="connsiteY44" fmla="*/ 4163982 h 4449429"/>
              <a:gd name="connsiteX45" fmla="*/ 2813944 w 18982931"/>
              <a:gd name="connsiteY45" fmla="*/ 4163981 h 4449429"/>
              <a:gd name="connsiteX46" fmla="*/ 2813944 w 18982931"/>
              <a:gd name="connsiteY46" fmla="*/ 4220814 h 4449429"/>
              <a:gd name="connsiteX47" fmla="*/ 2870780 w 18982931"/>
              <a:gd name="connsiteY47" fmla="*/ 4220814 h 4449429"/>
              <a:gd name="connsiteX48" fmla="*/ 2870780 w 18982931"/>
              <a:gd name="connsiteY48" fmla="*/ 4163981 h 4449429"/>
              <a:gd name="connsiteX49" fmla="*/ 2813944 w 18982931"/>
              <a:gd name="connsiteY49" fmla="*/ 4163981 h 4449429"/>
              <a:gd name="connsiteX50" fmla="*/ 2701890 w 18982931"/>
              <a:gd name="connsiteY50" fmla="*/ 4163981 h 4449429"/>
              <a:gd name="connsiteX51" fmla="*/ 2701890 w 18982931"/>
              <a:gd name="connsiteY51" fmla="*/ 4220814 h 4449429"/>
              <a:gd name="connsiteX52" fmla="*/ 2758723 w 18982931"/>
              <a:gd name="connsiteY52" fmla="*/ 4220814 h 4449429"/>
              <a:gd name="connsiteX53" fmla="*/ 2758723 w 18982931"/>
              <a:gd name="connsiteY53" fmla="*/ 4163981 h 4449429"/>
              <a:gd name="connsiteX54" fmla="*/ 2701890 w 18982931"/>
              <a:gd name="connsiteY54" fmla="*/ 4163981 h 4449429"/>
              <a:gd name="connsiteX55" fmla="*/ 2589843 w 18982931"/>
              <a:gd name="connsiteY55" fmla="*/ 4163981 h 4449429"/>
              <a:gd name="connsiteX56" fmla="*/ 2589843 w 18982931"/>
              <a:gd name="connsiteY56" fmla="*/ 4220814 h 4449429"/>
              <a:gd name="connsiteX57" fmla="*/ 2646669 w 18982931"/>
              <a:gd name="connsiteY57" fmla="*/ 4220814 h 4449429"/>
              <a:gd name="connsiteX58" fmla="*/ 2646669 w 18982931"/>
              <a:gd name="connsiteY58" fmla="*/ 4163981 h 4449429"/>
              <a:gd name="connsiteX59" fmla="*/ 2589843 w 18982931"/>
              <a:gd name="connsiteY59" fmla="*/ 4163981 h 4449429"/>
              <a:gd name="connsiteX60" fmla="*/ 9851983 w 18982931"/>
              <a:gd name="connsiteY60" fmla="*/ 4073253 h 4449429"/>
              <a:gd name="connsiteX61" fmla="*/ 9851983 w 18982931"/>
              <a:gd name="connsiteY61" fmla="*/ 4282100 h 4449429"/>
              <a:gd name="connsiteX62" fmla="*/ 9897683 w 18982931"/>
              <a:gd name="connsiteY62" fmla="*/ 4282100 h 4449429"/>
              <a:gd name="connsiteX63" fmla="*/ 9897683 w 18982931"/>
              <a:gd name="connsiteY63" fmla="*/ 4073253 h 4449429"/>
              <a:gd name="connsiteX64" fmla="*/ 9851983 w 18982931"/>
              <a:gd name="connsiteY64" fmla="*/ 4073253 h 4449429"/>
              <a:gd name="connsiteX65" fmla="*/ 9760354 w 18982931"/>
              <a:gd name="connsiteY65" fmla="*/ 4073253 h 4449429"/>
              <a:gd name="connsiteX66" fmla="*/ 9760354 w 18982931"/>
              <a:gd name="connsiteY66" fmla="*/ 4282100 h 4449429"/>
              <a:gd name="connsiteX67" fmla="*/ 9806054 w 18982931"/>
              <a:gd name="connsiteY67" fmla="*/ 4282100 h 4449429"/>
              <a:gd name="connsiteX68" fmla="*/ 9806054 w 18982931"/>
              <a:gd name="connsiteY68" fmla="*/ 4073253 h 4449429"/>
              <a:gd name="connsiteX69" fmla="*/ 9760354 w 18982931"/>
              <a:gd name="connsiteY69" fmla="*/ 4073253 h 4449429"/>
              <a:gd name="connsiteX70" fmla="*/ 9668723 w 18982931"/>
              <a:gd name="connsiteY70" fmla="*/ 4073253 h 4449429"/>
              <a:gd name="connsiteX71" fmla="*/ 9668723 w 18982931"/>
              <a:gd name="connsiteY71" fmla="*/ 4282100 h 4449429"/>
              <a:gd name="connsiteX72" fmla="*/ 9714423 w 18982931"/>
              <a:gd name="connsiteY72" fmla="*/ 4282100 h 4449429"/>
              <a:gd name="connsiteX73" fmla="*/ 9714423 w 18982931"/>
              <a:gd name="connsiteY73" fmla="*/ 4073253 h 4449429"/>
              <a:gd name="connsiteX74" fmla="*/ 9668723 w 18982931"/>
              <a:gd name="connsiteY74" fmla="*/ 4073253 h 4449429"/>
              <a:gd name="connsiteX75" fmla="*/ 9577094 w 18982931"/>
              <a:gd name="connsiteY75" fmla="*/ 4073253 h 4449429"/>
              <a:gd name="connsiteX76" fmla="*/ 9577094 w 18982931"/>
              <a:gd name="connsiteY76" fmla="*/ 4282100 h 4449429"/>
              <a:gd name="connsiteX77" fmla="*/ 9622794 w 18982931"/>
              <a:gd name="connsiteY77" fmla="*/ 4282100 h 4449429"/>
              <a:gd name="connsiteX78" fmla="*/ 9622794 w 18982931"/>
              <a:gd name="connsiteY78" fmla="*/ 4073253 h 4449429"/>
              <a:gd name="connsiteX79" fmla="*/ 9577094 w 18982931"/>
              <a:gd name="connsiteY79" fmla="*/ 4073253 h 4449429"/>
              <a:gd name="connsiteX80" fmla="*/ 9485470 w 18982931"/>
              <a:gd name="connsiteY80" fmla="*/ 4073253 h 4449429"/>
              <a:gd name="connsiteX81" fmla="*/ 9485470 w 18982931"/>
              <a:gd name="connsiteY81" fmla="*/ 4282100 h 4449429"/>
              <a:gd name="connsiteX82" fmla="*/ 9531165 w 18982931"/>
              <a:gd name="connsiteY82" fmla="*/ 4282100 h 4449429"/>
              <a:gd name="connsiteX83" fmla="*/ 9531165 w 18982931"/>
              <a:gd name="connsiteY83" fmla="*/ 4073253 h 4449429"/>
              <a:gd name="connsiteX84" fmla="*/ 9485470 w 18982931"/>
              <a:gd name="connsiteY84" fmla="*/ 4073253 h 4449429"/>
              <a:gd name="connsiteX85" fmla="*/ 9393836 w 18982931"/>
              <a:gd name="connsiteY85" fmla="*/ 4073253 h 4449429"/>
              <a:gd name="connsiteX86" fmla="*/ 9393836 w 18982931"/>
              <a:gd name="connsiteY86" fmla="*/ 4282100 h 4449429"/>
              <a:gd name="connsiteX87" fmla="*/ 9439536 w 18982931"/>
              <a:gd name="connsiteY87" fmla="*/ 4282100 h 4449429"/>
              <a:gd name="connsiteX88" fmla="*/ 9439536 w 18982931"/>
              <a:gd name="connsiteY88" fmla="*/ 4073253 h 4449429"/>
              <a:gd name="connsiteX89" fmla="*/ 9393836 w 18982931"/>
              <a:gd name="connsiteY89" fmla="*/ 4073253 h 4449429"/>
              <a:gd name="connsiteX90" fmla="*/ 9302203 w 18982931"/>
              <a:gd name="connsiteY90" fmla="*/ 4073253 h 4449429"/>
              <a:gd name="connsiteX91" fmla="*/ 9302203 w 18982931"/>
              <a:gd name="connsiteY91" fmla="*/ 4282100 h 4449429"/>
              <a:gd name="connsiteX92" fmla="*/ 9347904 w 18982931"/>
              <a:gd name="connsiteY92" fmla="*/ 4282100 h 4449429"/>
              <a:gd name="connsiteX93" fmla="*/ 9347904 w 18982931"/>
              <a:gd name="connsiteY93" fmla="*/ 4073253 h 4449429"/>
              <a:gd name="connsiteX94" fmla="*/ 9302203 w 18982931"/>
              <a:gd name="connsiteY94" fmla="*/ 4073253 h 4449429"/>
              <a:gd name="connsiteX95" fmla="*/ 16404499 w 18982931"/>
              <a:gd name="connsiteY95" fmla="*/ 4018694 h 4449429"/>
              <a:gd name="connsiteX96" fmla="*/ 16404499 w 18982931"/>
              <a:gd name="connsiteY96" fmla="*/ 4075528 h 4449429"/>
              <a:gd name="connsiteX97" fmla="*/ 16461332 w 18982931"/>
              <a:gd name="connsiteY97" fmla="*/ 4075528 h 4449429"/>
              <a:gd name="connsiteX98" fmla="*/ 16461332 w 18982931"/>
              <a:gd name="connsiteY98" fmla="*/ 4018694 h 4449429"/>
              <a:gd name="connsiteX99" fmla="*/ 16404499 w 18982931"/>
              <a:gd name="connsiteY99" fmla="*/ 4018694 h 4449429"/>
              <a:gd name="connsiteX100" fmla="*/ 16292444 w 18982931"/>
              <a:gd name="connsiteY100" fmla="*/ 4018694 h 4449429"/>
              <a:gd name="connsiteX101" fmla="*/ 16292444 w 18982931"/>
              <a:gd name="connsiteY101" fmla="*/ 4075528 h 4449429"/>
              <a:gd name="connsiteX102" fmla="*/ 16349278 w 18982931"/>
              <a:gd name="connsiteY102" fmla="*/ 4075528 h 4449429"/>
              <a:gd name="connsiteX103" fmla="*/ 16349278 w 18982931"/>
              <a:gd name="connsiteY103" fmla="*/ 4018694 h 4449429"/>
              <a:gd name="connsiteX104" fmla="*/ 16292444 w 18982931"/>
              <a:gd name="connsiteY104" fmla="*/ 4018694 h 4449429"/>
              <a:gd name="connsiteX105" fmla="*/ 16180390 w 18982931"/>
              <a:gd name="connsiteY105" fmla="*/ 4018694 h 4449429"/>
              <a:gd name="connsiteX106" fmla="*/ 16180390 w 18982931"/>
              <a:gd name="connsiteY106" fmla="*/ 4075528 h 4449429"/>
              <a:gd name="connsiteX107" fmla="*/ 16237224 w 18982931"/>
              <a:gd name="connsiteY107" fmla="*/ 4075528 h 4449429"/>
              <a:gd name="connsiteX108" fmla="*/ 16237224 w 18982931"/>
              <a:gd name="connsiteY108" fmla="*/ 4018694 h 4449429"/>
              <a:gd name="connsiteX109" fmla="*/ 16180390 w 18982931"/>
              <a:gd name="connsiteY109" fmla="*/ 4018694 h 4449429"/>
              <a:gd name="connsiteX110" fmla="*/ 2813944 w 18982931"/>
              <a:gd name="connsiteY110" fmla="*/ 4018692 h 4449429"/>
              <a:gd name="connsiteX111" fmla="*/ 2813944 w 18982931"/>
              <a:gd name="connsiteY111" fmla="*/ 4075526 h 4449429"/>
              <a:gd name="connsiteX112" fmla="*/ 2870780 w 18982931"/>
              <a:gd name="connsiteY112" fmla="*/ 4075526 h 4449429"/>
              <a:gd name="connsiteX113" fmla="*/ 2870780 w 18982931"/>
              <a:gd name="connsiteY113" fmla="*/ 4018692 h 4449429"/>
              <a:gd name="connsiteX114" fmla="*/ 2813944 w 18982931"/>
              <a:gd name="connsiteY114" fmla="*/ 4018692 h 4449429"/>
              <a:gd name="connsiteX115" fmla="*/ 2701890 w 18982931"/>
              <a:gd name="connsiteY115" fmla="*/ 4018692 h 4449429"/>
              <a:gd name="connsiteX116" fmla="*/ 2701890 w 18982931"/>
              <a:gd name="connsiteY116" fmla="*/ 4075526 h 4449429"/>
              <a:gd name="connsiteX117" fmla="*/ 2758723 w 18982931"/>
              <a:gd name="connsiteY117" fmla="*/ 4075526 h 4449429"/>
              <a:gd name="connsiteX118" fmla="*/ 2758723 w 18982931"/>
              <a:gd name="connsiteY118" fmla="*/ 4018692 h 4449429"/>
              <a:gd name="connsiteX119" fmla="*/ 2701890 w 18982931"/>
              <a:gd name="connsiteY119" fmla="*/ 4018692 h 4449429"/>
              <a:gd name="connsiteX120" fmla="*/ 2589843 w 18982931"/>
              <a:gd name="connsiteY120" fmla="*/ 4018692 h 4449429"/>
              <a:gd name="connsiteX121" fmla="*/ 2589843 w 18982931"/>
              <a:gd name="connsiteY121" fmla="*/ 4075526 h 4449429"/>
              <a:gd name="connsiteX122" fmla="*/ 2646669 w 18982931"/>
              <a:gd name="connsiteY122" fmla="*/ 4075526 h 4449429"/>
              <a:gd name="connsiteX123" fmla="*/ 2646669 w 18982931"/>
              <a:gd name="connsiteY123" fmla="*/ 4018692 h 4449429"/>
              <a:gd name="connsiteX124" fmla="*/ 2589843 w 18982931"/>
              <a:gd name="connsiteY124" fmla="*/ 4018692 h 4449429"/>
              <a:gd name="connsiteX125" fmla="*/ 16404499 w 18982931"/>
              <a:gd name="connsiteY125" fmla="*/ 3873406 h 4449429"/>
              <a:gd name="connsiteX126" fmla="*/ 16404499 w 18982931"/>
              <a:gd name="connsiteY126" fmla="*/ 3930240 h 4449429"/>
              <a:gd name="connsiteX127" fmla="*/ 16461332 w 18982931"/>
              <a:gd name="connsiteY127" fmla="*/ 3930240 h 4449429"/>
              <a:gd name="connsiteX128" fmla="*/ 16461332 w 18982931"/>
              <a:gd name="connsiteY128" fmla="*/ 3873406 h 4449429"/>
              <a:gd name="connsiteX129" fmla="*/ 16404499 w 18982931"/>
              <a:gd name="connsiteY129" fmla="*/ 3873406 h 4449429"/>
              <a:gd name="connsiteX130" fmla="*/ 16292444 w 18982931"/>
              <a:gd name="connsiteY130" fmla="*/ 3873406 h 4449429"/>
              <a:gd name="connsiteX131" fmla="*/ 16292444 w 18982931"/>
              <a:gd name="connsiteY131" fmla="*/ 3930240 h 4449429"/>
              <a:gd name="connsiteX132" fmla="*/ 16349278 w 18982931"/>
              <a:gd name="connsiteY132" fmla="*/ 3930240 h 4449429"/>
              <a:gd name="connsiteX133" fmla="*/ 16349278 w 18982931"/>
              <a:gd name="connsiteY133" fmla="*/ 3873406 h 4449429"/>
              <a:gd name="connsiteX134" fmla="*/ 16292444 w 18982931"/>
              <a:gd name="connsiteY134" fmla="*/ 3873406 h 4449429"/>
              <a:gd name="connsiteX135" fmla="*/ 16180390 w 18982931"/>
              <a:gd name="connsiteY135" fmla="*/ 3873406 h 4449429"/>
              <a:gd name="connsiteX136" fmla="*/ 16180390 w 18982931"/>
              <a:gd name="connsiteY136" fmla="*/ 3930240 h 4449429"/>
              <a:gd name="connsiteX137" fmla="*/ 16237224 w 18982931"/>
              <a:gd name="connsiteY137" fmla="*/ 3930240 h 4449429"/>
              <a:gd name="connsiteX138" fmla="*/ 16237224 w 18982931"/>
              <a:gd name="connsiteY138" fmla="*/ 3873406 h 4449429"/>
              <a:gd name="connsiteX139" fmla="*/ 16180390 w 18982931"/>
              <a:gd name="connsiteY139" fmla="*/ 3873406 h 4449429"/>
              <a:gd name="connsiteX140" fmla="*/ 2813944 w 18982931"/>
              <a:gd name="connsiteY140" fmla="*/ 3873404 h 4449429"/>
              <a:gd name="connsiteX141" fmla="*/ 2813944 w 18982931"/>
              <a:gd name="connsiteY141" fmla="*/ 3930238 h 4449429"/>
              <a:gd name="connsiteX142" fmla="*/ 2870780 w 18982931"/>
              <a:gd name="connsiteY142" fmla="*/ 3930238 h 4449429"/>
              <a:gd name="connsiteX143" fmla="*/ 2870780 w 18982931"/>
              <a:gd name="connsiteY143" fmla="*/ 3873404 h 4449429"/>
              <a:gd name="connsiteX144" fmla="*/ 2813944 w 18982931"/>
              <a:gd name="connsiteY144" fmla="*/ 3873404 h 4449429"/>
              <a:gd name="connsiteX145" fmla="*/ 2701890 w 18982931"/>
              <a:gd name="connsiteY145" fmla="*/ 3873404 h 4449429"/>
              <a:gd name="connsiteX146" fmla="*/ 2701890 w 18982931"/>
              <a:gd name="connsiteY146" fmla="*/ 3930238 h 4449429"/>
              <a:gd name="connsiteX147" fmla="*/ 2758723 w 18982931"/>
              <a:gd name="connsiteY147" fmla="*/ 3930238 h 4449429"/>
              <a:gd name="connsiteX148" fmla="*/ 2758723 w 18982931"/>
              <a:gd name="connsiteY148" fmla="*/ 3873404 h 4449429"/>
              <a:gd name="connsiteX149" fmla="*/ 2701890 w 18982931"/>
              <a:gd name="connsiteY149" fmla="*/ 3873404 h 4449429"/>
              <a:gd name="connsiteX150" fmla="*/ 2589843 w 18982931"/>
              <a:gd name="connsiteY150" fmla="*/ 3873404 h 4449429"/>
              <a:gd name="connsiteX151" fmla="*/ 2589843 w 18982931"/>
              <a:gd name="connsiteY151" fmla="*/ 3930238 h 4449429"/>
              <a:gd name="connsiteX152" fmla="*/ 2646669 w 18982931"/>
              <a:gd name="connsiteY152" fmla="*/ 3930238 h 4449429"/>
              <a:gd name="connsiteX153" fmla="*/ 2646669 w 18982931"/>
              <a:gd name="connsiteY153" fmla="*/ 3873404 h 4449429"/>
              <a:gd name="connsiteX154" fmla="*/ 2589843 w 18982931"/>
              <a:gd name="connsiteY154" fmla="*/ 3873404 h 4449429"/>
              <a:gd name="connsiteX155" fmla="*/ 17351339 w 18982931"/>
              <a:gd name="connsiteY155" fmla="*/ 3769299 h 4449429"/>
              <a:gd name="connsiteX156" fmla="*/ 17351339 w 18982931"/>
              <a:gd name="connsiteY156" fmla="*/ 3815000 h 4449429"/>
              <a:gd name="connsiteX157" fmla="*/ 17560187 w 18982931"/>
              <a:gd name="connsiteY157" fmla="*/ 3815000 h 4449429"/>
              <a:gd name="connsiteX158" fmla="*/ 17560187 w 18982931"/>
              <a:gd name="connsiteY158" fmla="*/ 3769299 h 4449429"/>
              <a:gd name="connsiteX159" fmla="*/ 17351339 w 18982931"/>
              <a:gd name="connsiteY159" fmla="*/ 3769299 h 4449429"/>
              <a:gd name="connsiteX160" fmla="*/ 16404499 w 18982931"/>
              <a:gd name="connsiteY160" fmla="*/ 3728118 h 4449429"/>
              <a:gd name="connsiteX161" fmla="*/ 16404499 w 18982931"/>
              <a:gd name="connsiteY161" fmla="*/ 3784951 h 4449429"/>
              <a:gd name="connsiteX162" fmla="*/ 16461332 w 18982931"/>
              <a:gd name="connsiteY162" fmla="*/ 3784951 h 4449429"/>
              <a:gd name="connsiteX163" fmla="*/ 16461332 w 18982931"/>
              <a:gd name="connsiteY163" fmla="*/ 3728118 h 4449429"/>
              <a:gd name="connsiteX164" fmla="*/ 16404499 w 18982931"/>
              <a:gd name="connsiteY164" fmla="*/ 3728118 h 4449429"/>
              <a:gd name="connsiteX165" fmla="*/ 16292444 w 18982931"/>
              <a:gd name="connsiteY165" fmla="*/ 3728118 h 4449429"/>
              <a:gd name="connsiteX166" fmla="*/ 16292444 w 18982931"/>
              <a:gd name="connsiteY166" fmla="*/ 3784951 h 4449429"/>
              <a:gd name="connsiteX167" fmla="*/ 16349278 w 18982931"/>
              <a:gd name="connsiteY167" fmla="*/ 3784951 h 4449429"/>
              <a:gd name="connsiteX168" fmla="*/ 16349278 w 18982931"/>
              <a:gd name="connsiteY168" fmla="*/ 3728118 h 4449429"/>
              <a:gd name="connsiteX169" fmla="*/ 16292444 w 18982931"/>
              <a:gd name="connsiteY169" fmla="*/ 3728118 h 4449429"/>
              <a:gd name="connsiteX170" fmla="*/ 16180390 w 18982931"/>
              <a:gd name="connsiteY170" fmla="*/ 3728118 h 4449429"/>
              <a:gd name="connsiteX171" fmla="*/ 16180390 w 18982931"/>
              <a:gd name="connsiteY171" fmla="*/ 3784951 h 4449429"/>
              <a:gd name="connsiteX172" fmla="*/ 16237224 w 18982931"/>
              <a:gd name="connsiteY172" fmla="*/ 3784951 h 4449429"/>
              <a:gd name="connsiteX173" fmla="*/ 16237224 w 18982931"/>
              <a:gd name="connsiteY173" fmla="*/ 3728118 h 4449429"/>
              <a:gd name="connsiteX174" fmla="*/ 16180390 w 18982931"/>
              <a:gd name="connsiteY174" fmla="*/ 3728118 h 4449429"/>
              <a:gd name="connsiteX175" fmla="*/ 2813944 w 18982931"/>
              <a:gd name="connsiteY175" fmla="*/ 3728116 h 4449429"/>
              <a:gd name="connsiteX176" fmla="*/ 2813944 w 18982931"/>
              <a:gd name="connsiteY176" fmla="*/ 3784950 h 4449429"/>
              <a:gd name="connsiteX177" fmla="*/ 2870780 w 18982931"/>
              <a:gd name="connsiteY177" fmla="*/ 3784950 h 4449429"/>
              <a:gd name="connsiteX178" fmla="*/ 2870780 w 18982931"/>
              <a:gd name="connsiteY178" fmla="*/ 3728116 h 4449429"/>
              <a:gd name="connsiteX179" fmla="*/ 2813944 w 18982931"/>
              <a:gd name="connsiteY179" fmla="*/ 3728116 h 4449429"/>
              <a:gd name="connsiteX180" fmla="*/ 2701891 w 18982931"/>
              <a:gd name="connsiteY180" fmla="*/ 3728116 h 4449429"/>
              <a:gd name="connsiteX181" fmla="*/ 2701891 w 18982931"/>
              <a:gd name="connsiteY181" fmla="*/ 3784950 h 4449429"/>
              <a:gd name="connsiteX182" fmla="*/ 2758730 w 18982931"/>
              <a:gd name="connsiteY182" fmla="*/ 3784950 h 4449429"/>
              <a:gd name="connsiteX183" fmla="*/ 2758730 w 18982931"/>
              <a:gd name="connsiteY183" fmla="*/ 3728116 h 4449429"/>
              <a:gd name="connsiteX184" fmla="*/ 2701891 w 18982931"/>
              <a:gd name="connsiteY184" fmla="*/ 3728116 h 4449429"/>
              <a:gd name="connsiteX185" fmla="*/ 2589845 w 18982931"/>
              <a:gd name="connsiteY185" fmla="*/ 3728116 h 4449429"/>
              <a:gd name="connsiteX186" fmla="*/ 2589845 w 18982931"/>
              <a:gd name="connsiteY186" fmla="*/ 3784950 h 4449429"/>
              <a:gd name="connsiteX187" fmla="*/ 2646671 w 18982931"/>
              <a:gd name="connsiteY187" fmla="*/ 3784950 h 4449429"/>
              <a:gd name="connsiteX188" fmla="*/ 2646671 w 18982931"/>
              <a:gd name="connsiteY188" fmla="*/ 3728116 h 4449429"/>
              <a:gd name="connsiteX189" fmla="*/ 2589845 w 18982931"/>
              <a:gd name="connsiteY189" fmla="*/ 3728116 h 4449429"/>
              <a:gd name="connsiteX190" fmla="*/ 17351339 w 18982931"/>
              <a:gd name="connsiteY190" fmla="*/ 3677667 h 4449429"/>
              <a:gd name="connsiteX191" fmla="*/ 17351339 w 18982931"/>
              <a:gd name="connsiteY191" fmla="*/ 3723368 h 4449429"/>
              <a:gd name="connsiteX192" fmla="*/ 17560187 w 18982931"/>
              <a:gd name="connsiteY192" fmla="*/ 3723368 h 4449429"/>
              <a:gd name="connsiteX193" fmla="*/ 17560187 w 18982931"/>
              <a:gd name="connsiteY193" fmla="*/ 3677667 h 4449429"/>
              <a:gd name="connsiteX194" fmla="*/ 17351339 w 18982931"/>
              <a:gd name="connsiteY194" fmla="*/ 3677667 h 4449429"/>
              <a:gd name="connsiteX195" fmla="*/ 12612246 w 18982931"/>
              <a:gd name="connsiteY195" fmla="*/ 3645952 h 4449429"/>
              <a:gd name="connsiteX196" fmla="*/ 12612246 w 18982931"/>
              <a:gd name="connsiteY196" fmla="*/ 3702785 h 4449429"/>
              <a:gd name="connsiteX197" fmla="*/ 12669079 w 18982931"/>
              <a:gd name="connsiteY197" fmla="*/ 3702785 h 4449429"/>
              <a:gd name="connsiteX198" fmla="*/ 12669079 w 18982931"/>
              <a:gd name="connsiteY198" fmla="*/ 3645952 h 4449429"/>
              <a:gd name="connsiteX199" fmla="*/ 12612246 w 18982931"/>
              <a:gd name="connsiteY199" fmla="*/ 3645952 h 4449429"/>
              <a:gd name="connsiteX200" fmla="*/ 12500191 w 18982931"/>
              <a:gd name="connsiteY200" fmla="*/ 3645952 h 4449429"/>
              <a:gd name="connsiteX201" fmla="*/ 12500191 w 18982931"/>
              <a:gd name="connsiteY201" fmla="*/ 3702785 h 4449429"/>
              <a:gd name="connsiteX202" fmla="*/ 12557025 w 18982931"/>
              <a:gd name="connsiteY202" fmla="*/ 3702785 h 4449429"/>
              <a:gd name="connsiteX203" fmla="*/ 12557025 w 18982931"/>
              <a:gd name="connsiteY203" fmla="*/ 3645952 h 4449429"/>
              <a:gd name="connsiteX204" fmla="*/ 12500191 w 18982931"/>
              <a:gd name="connsiteY204" fmla="*/ 3645952 h 4449429"/>
              <a:gd name="connsiteX205" fmla="*/ 12388137 w 18982931"/>
              <a:gd name="connsiteY205" fmla="*/ 3645952 h 4449429"/>
              <a:gd name="connsiteX206" fmla="*/ 12388137 w 18982931"/>
              <a:gd name="connsiteY206" fmla="*/ 3702785 h 4449429"/>
              <a:gd name="connsiteX207" fmla="*/ 12444971 w 18982931"/>
              <a:gd name="connsiteY207" fmla="*/ 3702785 h 4449429"/>
              <a:gd name="connsiteX208" fmla="*/ 12444971 w 18982931"/>
              <a:gd name="connsiteY208" fmla="*/ 3645952 h 4449429"/>
              <a:gd name="connsiteX209" fmla="*/ 12388137 w 18982931"/>
              <a:gd name="connsiteY209" fmla="*/ 3645952 h 4449429"/>
              <a:gd name="connsiteX210" fmla="*/ 17351339 w 18982931"/>
              <a:gd name="connsiteY210" fmla="*/ 3586038 h 4449429"/>
              <a:gd name="connsiteX211" fmla="*/ 17351339 w 18982931"/>
              <a:gd name="connsiteY211" fmla="*/ 3631739 h 4449429"/>
              <a:gd name="connsiteX212" fmla="*/ 17560187 w 18982931"/>
              <a:gd name="connsiteY212" fmla="*/ 3631739 h 4449429"/>
              <a:gd name="connsiteX213" fmla="*/ 17560187 w 18982931"/>
              <a:gd name="connsiteY213" fmla="*/ 3586038 h 4449429"/>
              <a:gd name="connsiteX214" fmla="*/ 17351339 w 18982931"/>
              <a:gd name="connsiteY214" fmla="*/ 3586038 h 4449429"/>
              <a:gd name="connsiteX215" fmla="*/ 16404499 w 18982931"/>
              <a:gd name="connsiteY215" fmla="*/ 3582830 h 4449429"/>
              <a:gd name="connsiteX216" fmla="*/ 16404499 w 18982931"/>
              <a:gd name="connsiteY216" fmla="*/ 3639663 h 4449429"/>
              <a:gd name="connsiteX217" fmla="*/ 16461332 w 18982931"/>
              <a:gd name="connsiteY217" fmla="*/ 3639663 h 4449429"/>
              <a:gd name="connsiteX218" fmla="*/ 16461332 w 18982931"/>
              <a:gd name="connsiteY218" fmla="*/ 3582830 h 4449429"/>
              <a:gd name="connsiteX219" fmla="*/ 16404499 w 18982931"/>
              <a:gd name="connsiteY219" fmla="*/ 3582830 h 4449429"/>
              <a:gd name="connsiteX220" fmla="*/ 16292444 w 18982931"/>
              <a:gd name="connsiteY220" fmla="*/ 3582830 h 4449429"/>
              <a:gd name="connsiteX221" fmla="*/ 16292444 w 18982931"/>
              <a:gd name="connsiteY221" fmla="*/ 3639663 h 4449429"/>
              <a:gd name="connsiteX222" fmla="*/ 16349278 w 18982931"/>
              <a:gd name="connsiteY222" fmla="*/ 3639663 h 4449429"/>
              <a:gd name="connsiteX223" fmla="*/ 16349278 w 18982931"/>
              <a:gd name="connsiteY223" fmla="*/ 3582830 h 4449429"/>
              <a:gd name="connsiteX224" fmla="*/ 16292444 w 18982931"/>
              <a:gd name="connsiteY224" fmla="*/ 3582830 h 4449429"/>
              <a:gd name="connsiteX225" fmla="*/ 16180390 w 18982931"/>
              <a:gd name="connsiteY225" fmla="*/ 3582830 h 4449429"/>
              <a:gd name="connsiteX226" fmla="*/ 16180390 w 18982931"/>
              <a:gd name="connsiteY226" fmla="*/ 3639663 h 4449429"/>
              <a:gd name="connsiteX227" fmla="*/ 16237224 w 18982931"/>
              <a:gd name="connsiteY227" fmla="*/ 3639663 h 4449429"/>
              <a:gd name="connsiteX228" fmla="*/ 16237224 w 18982931"/>
              <a:gd name="connsiteY228" fmla="*/ 3582830 h 4449429"/>
              <a:gd name="connsiteX229" fmla="*/ 16180390 w 18982931"/>
              <a:gd name="connsiteY229" fmla="*/ 3582830 h 4449429"/>
              <a:gd name="connsiteX230" fmla="*/ 2813944 w 18982931"/>
              <a:gd name="connsiteY230" fmla="*/ 3582828 h 4449429"/>
              <a:gd name="connsiteX231" fmla="*/ 2813944 w 18982931"/>
              <a:gd name="connsiteY231" fmla="*/ 3639662 h 4449429"/>
              <a:gd name="connsiteX232" fmla="*/ 2870780 w 18982931"/>
              <a:gd name="connsiteY232" fmla="*/ 3639662 h 4449429"/>
              <a:gd name="connsiteX233" fmla="*/ 2870780 w 18982931"/>
              <a:gd name="connsiteY233" fmla="*/ 3582828 h 4449429"/>
              <a:gd name="connsiteX234" fmla="*/ 2813944 w 18982931"/>
              <a:gd name="connsiteY234" fmla="*/ 3582828 h 4449429"/>
              <a:gd name="connsiteX235" fmla="*/ 2701891 w 18982931"/>
              <a:gd name="connsiteY235" fmla="*/ 3582828 h 4449429"/>
              <a:gd name="connsiteX236" fmla="*/ 2701891 w 18982931"/>
              <a:gd name="connsiteY236" fmla="*/ 3639662 h 4449429"/>
              <a:gd name="connsiteX237" fmla="*/ 2758730 w 18982931"/>
              <a:gd name="connsiteY237" fmla="*/ 3639662 h 4449429"/>
              <a:gd name="connsiteX238" fmla="*/ 2758730 w 18982931"/>
              <a:gd name="connsiteY238" fmla="*/ 3582828 h 4449429"/>
              <a:gd name="connsiteX239" fmla="*/ 2701891 w 18982931"/>
              <a:gd name="connsiteY239" fmla="*/ 3582828 h 4449429"/>
              <a:gd name="connsiteX240" fmla="*/ 2589845 w 18982931"/>
              <a:gd name="connsiteY240" fmla="*/ 3582828 h 4449429"/>
              <a:gd name="connsiteX241" fmla="*/ 2589845 w 18982931"/>
              <a:gd name="connsiteY241" fmla="*/ 3639662 h 4449429"/>
              <a:gd name="connsiteX242" fmla="*/ 2646671 w 18982931"/>
              <a:gd name="connsiteY242" fmla="*/ 3639662 h 4449429"/>
              <a:gd name="connsiteX243" fmla="*/ 2646671 w 18982931"/>
              <a:gd name="connsiteY243" fmla="*/ 3582828 h 4449429"/>
              <a:gd name="connsiteX244" fmla="*/ 2589845 w 18982931"/>
              <a:gd name="connsiteY244" fmla="*/ 3582828 h 4449429"/>
              <a:gd name="connsiteX245" fmla="*/ 12612246 w 18982931"/>
              <a:gd name="connsiteY245" fmla="*/ 3500664 h 4449429"/>
              <a:gd name="connsiteX246" fmla="*/ 12612246 w 18982931"/>
              <a:gd name="connsiteY246" fmla="*/ 3557497 h 4449429"/>
              <a:gd name="connsiteX247" fmla="*/ 12669079 w 18982931"/>
              <a:gd name="connsiteY247" fmla="*/ 3557497 h 4449429"/>
              <a:gd name="connsiteX248" fmla="*/ 12669079 w 18982931"/>
              <a:gd name="connsiteY248" fmla="*/ 3500664 h 4449429"/>
              <a:gd name="connsiteX249" fmla="*/ 12612246 w 18982931"/>
              <a:gd name="connsiteY249" fmla="*/ 3500664 h 4449429"/>
              <a:gd name="connsiteX250" fmla="*/ 12500191 w 18982931"/>
              <a:gd name="connsiteY250" fmla="*/ 3500664 h 4449429"/>
              <a:gd name="connsiteX251" fmla="*/ 12500191 w 18982931"/>
              <a:gd name="connsiteY251" fmla="*/ 3557497 h 4449429"/>
              <a:gd name="connsiteX252" fmla="*/ 12557025 w 18982931"/>
              <a:gd name="connsiteY252" fmla="*/ 3557497 h 4449429"/>
              <a:gd name="connsiteX253" fmla="*/ 12557025 w 18982931"/>
              <a:gd name="connsiteY253" fmla="*/ 3500664 h 4449429"/>
              <a:gd name="connsiteX254" fmla="*/ 12500191 w 18982931"/>
              <a:gd name="connsiteY254" fmla="*/ 3500664 h 4449429"/>
              <a:gd name="connsiteX255" fmla="*/ 12388137 w 18982931"/>
              <a:gd name="connsiteY255" fmla="*/ 3500664 h 4449429"/>
              <a:gd name="connsiteX256" fmla="*/ 12388137 w 18982931"/>
              <a:gd name="connsiteY256" fmla="*/ 3557497 h 4449429"/>
              <a:gd name="connsiteX257" fmla="*/ 12444971 w 18982931"/>
              <a:gd name="connsiteY257" fmla="*/ 3557497 h 4449429"/>
              <a:gd name="connsiteX258" fmla="*/ 12444971 w 18982931"/>
              <a:gd name="connsiteY258" fmla="*/ 3500664 h 4449429"/>
              <a:gd name="connsiteX259" fmla="*/ 12388137 w 18982931"/>
              <a:gd name="connsiteY259" fmla="*/ 3500664 h 4449429"/>
              <a:gd name="connsiteX260" fmla="*/ 17351339 w 18982931"/>
              <a:gd name="connsiteY260" fmla="*/ 3492933 h 4449429"/>
              <a:gd name="connsiteX261" fmla="*/ 17351339 w 18982931"/>
              <a:gd name="connsiteY261" fmla="*/ 3538633 h 4449429"/>
              <a:gd name="connsiteX262" fmla="*/ 17560187 w 18982931"/>
              <a:gd name="connsiteY262" fmla="*/ 3538633 h 4449429"/>
              <a:gd name="connsiteX263" fmla="*/ 17560187 w 18982931"/>
              <a:gd name="connsiteY263" fmla="*/ 3492933 h 4449429"/>
              <a:gd name="connsiteX264" fmla="*/ 17351339 w 18982931"/>
              <a:gd name="connsiteY264" fmla="*/ 3492933 h 4449429"/>
              <a:gd name="connsiteX265" fmla="*/ 17351339 w 18982931"/>
              <a:gd name="connsiteY265" fmla="*/ 3401301 h 4449429"/>
              <a:gd name="connsiteX266" fmla="*/ 17351339 w 18982931"/>
              <a:gd name="connsiteY266" fmla="*/ 3447001 h 4449429"/>
              <a:gd name="connsiteX267" fmla="*/ 17560187 w 18982931"/>
              <a:gd name="connsiteY267" fmla="*/ 3447001 h 4449429"/>
              <a:gd name="connsiteX268" fmla="*/ 17560187 w 18982931"/>
              <a:gd name="connsiteY268" fmla="*/ 3401301 h 4449429"/>
              <a:gd name="connsiteX269" fmla="*/ 17351339 w 18982931"/>
              <a:gd name="connsiteY269" fmla="*/ 3401301 h 4449429"/>
              <a:gd name="connsiteX270" fmla="*/ 1596781 w 18982931"/>
              <a:gd name="connsiteY270" fmla="*/ 3357078 h 4449429"/>
              <a:gd name="connsiteX271" fmla="*/ 1596781 w 18982931"/>
              <a:gd name="connsiteY271" fmla="*/ 3402779 h 4449429"/>
              <a:gd name="connsiteX272" fmla="*/ 1805629 w 18982931"/>
              <a:gd name="connsiteY272" fmla="*/ 3402779 h 4449429"/>
              <a:gd name="connsiteX273" fmla="*/ 1805629 w 18982931"/>
              <a:gd name="connsiteY273" fmla="*/ 3357078 h 4449429"/>
              <a:gd name="connsiteX274" fmla="*/ 1596781 w 18982931"/>
              <a:gd name="connsiteY274" fmla="*/ 3357078 h 4449429"/>
              <a:gd name="connsiteX275" fmla="*/ 12612246 w 18982931"/>
              <a:gd name="connsiteY275" fmla="*/ 3355375 h 4449429"/>
              <a:gd name="connsiteX276" fmla="*/ 12612246 w 18982931"/>
              <a:gd name="connsiteY276" fmla="*/ 3412209 h 4449429"/>
              <a:gd name="connsiteX277" fmla="*/ 12669079 w 18982931"/>
              <a:gd name="connsiteY277" fmla="*/ 3412209 h 4449429"/>
              <a:gd name="connsiteX278" fmla="*/ 12669079 w 18982931"/>
              <a:gd name="connsiteY278" fmla="*/ 3355375 h 4449429"/>
              <a:gd name="connsiteX279" fmla="*/ 12612246 w 18982931"/>
              <a:gd name="connsiteY279" fmla="*/ 3355375 h 4449429"/>
              <a:gd name="connsiteX280" fmla="*/ 12500191 w 18982931"/>
              <a:gd name="connsiteY280" fmla="*/ 3355375 h 4449429"/>
              <a:gd name="connsiteX281" fmla="*/ 12500191 w 18982931"/>
              <a:gd name="connsiteY281" fmla="*/ 3412209 h 4449429"/>
              <a:gd name="connsiteX282" fmla="*/ 12557025 w 18982931"/>
              <a:gd name="connsiteY282" fmla="*/ 3412209 h 4449429"/>
              <a:gd name="connsiteX283" fmla="*/ 12557025 w 18982931"/>
              <a:gd name="connsiteY283" fmla="*/ 3355375 h 4449429"/>
              <a:gd name="connsiteX284" fmla="*/ 12500191 w 18982931"/>
              <a:gd name="connsiteY284" fmla="*/ 3355375 h 4449429"/>
              <a:gd name="connsiteX285" fmla="*/ 12388137 w 18982931"/>
              <a:gd name="connsiteY285" fmla="*/ 3355375 h 4449429"/>
              <a:gd name="connsiteX286" fmla="*/ 12388137 w 18982931"/>
              <a:gd name="connsiteY286" fmla="*/ 3412209 h 4449429"/>
              <a:gd name="connsiteX287" fmla="*/ 12444971 w 18982931"/>
              <a:gd name="connsiteY287" fmla="*/ 3412209 h 4449429"/>
              <a:gd name="connsiteX288" fmla="*/ 12444971 w 18982931"/>
              <a:gd name="connsiteY288" fmla="*/ 3355375 h 4449429"/>
              <a:gd name="connsiteX289" fmla="*/ 12388137 w 18982931"/>
              <a:gd name="connsiteY289" fmla="*/ 3355375 h 4449429"/>
              <a:gd name="connsiteX290" fmla="*/ 17351339 w 18982931"/>
              <a:gd name="connsiteY290" fmla="*/ 3309670 h 4449429"/>
              <a:gd name="connsiteX291" fmla="*/ 17351339 w 18982931"/>
              <a:gd name="connsiteY291" fmla="*/ 3355371 h 4449429"/>
              <a:gd name="connsiteX292" fmla="*/ 17560187 w 18982931"/>
              <a:gd name="connsiteY292" fmla="*/ 3355371 h 4449429"/>
              <a:gd name="connsiteX293" fmla="*/ 17560187 w 18982931"/>
              <a:gd name="connsiteY293" fmla="*/ 3309670 h 4449429"/>
              <a:gd name="connsiteX294" fmla="*/ 17351339 w 18982931"/>
              <a:gd name="connsiteY294" fmla="*/ 3309670 h 4449429"/>
              <a:gd name="connsiteX295" fmla="*/ 1596781 w 18982931"/>
              <a:gd name="connsiteY295" fmla="*/ 3265446 h 4449429"/>
              <a:gd name="connsiteX296" fmla="*/ 1596781 w 18982931"/>
              <a:gd name="connsiteY296" fmla="*/ 3311147 h 4449429"/>
              <a:gd name="connsiteX297" fmla="*/ 1805629 w 18982931"/>
              <a:gd name="connsiteY297" fmla="*/ 3311147 h 4449429"/>
              <a:gd name="connsiteX298" fmla="*/ 1805629 w 18982931"/>
              <a:gd name="connsiteY298" fmla="*/ 3265446 h 4449429"/>
              <a:gd name="connsiteX299" fmla="*/ 1596781 w 18982931"/>
              <a:gd name="connsiteY299" fmla="*/ 3265446 h 4449429"/>
              <a:gd name="connsiteX300" fmla="*/ 17351339 w 18982931"/>
              <a:gd name="connsiteY300" fmla="*/ 3218041 h 4449429"/>
              <a:gd name="connsiteX301" fmla="*/ 17351339 w 18982931"/>
              <a:gd name="connsiteY301" fmla="*/ 3263742 h 4449429"/>
              <a:gd name="connsiteX302" fmla="*/ 17560187 w 18982931"/>
              <a:gd name="connsiteY302" fmla="*/ 3263742 h 4449429"/>
              <a:gd name="connsiteX303" fmla="*/ 17560187 w 18982931"/>
              <a:gd name="connsiteY303" fmla="*/ 3218041 h 4449429"/>
              <a:gd name="connsiteX304" fmla="*/ 17351339 w 18982931"/>
              <a:gd name="connsiteY304" fmla="*/ 3218041 h 4449429"/>
              <a:gd name="connsiteX305" fmla="*/ 12612246 w 18982931"/>
              <a:gd name="connsiteY305" fmla="*/ 3210087 h 4449429"/>
              <a:gd name="connsiteX306" fmla="*/ 12612246 w 18982931"/>
              <a:gd name="connsiteY306" fmla="*/ 3266921 h 4449429"/>
              <a:gd name="connsiteX307" fmla="*/ 12669079 w 18982931"/>
              <a:gd name="connsiteY307" fmla="*/ 3266921 h 4449429"/>
              <a:gd name="connsiteX308" fmla="*/ 12669079 w 18982931"/>
              <a:gd name="connsiteY308" fmla="*/ 3210087 h 4449429"/>
              <a:gd name="connsiteX309" fmla="*/ 12612246 w 18982931"/>
              <a:gd name="connsiteY309" fmla="*/ 3210087 h 4449429"/>
              <a:gd name="connsiteX310" fmla="*/ 12500191 w 18982931"/>
              <a:gd name="connsiteY310" fmla="*/ 3210087 h 4449429"/>
              <a:gd name="connsiteX311" fmla="*/ 12500191 w 18982931"/>
              <a:gd name="connsiteY311" fmla="*/ 3266921 h 4449429"/>
              <a:gd name="connsiteX312" fmla="*/ 12557025 w 18982931"/>
              <a:gd name="connsiteY312" fmla="*/ 3266921 h 4449429"/>
              <a:gd name="connsiteX313" fmla="*/ 12557025 w 18982931"/>
              <a:gd name="connsiteY313" fmla="*/ 3210087 h 4449429"/>
              <a:gd name="connsiteX314" fmla="*/ 12500191 w 18982931"/>
              <a:gd name="connsiteY314" fmla="*/ 3210087 h 4449429"/>
              <a:gd name="connsiteX315" fmla="*/ 12388137 w 18982931"/>
              <a:gd name="connsiteY315" fmla="*/ 3210087 h 4449429"/>
              <a:gd name="connsiteX316" fmla="*/ 12388137 w 18982931"/>
              <a:gd name="connsiteY316" fmla="*/ 3266921 h 4449429"/>
              <a:gd name="connsiteX317" fmla="*/ 12444971 w 18982931"/>
              <a:gd name="connsiteY317" fmla="*/ 3266921 h 4449429"/>
              <a:gd name="connsiteX318" fmla="*/ 12444971 w 18982931"/>
              <a:gd name="connsiteY318" fmla="*/ 3210087 h 4449429"/>
              <a:gd name="connsiteX319" fmla="*/ 12388137 w 18982931"/>
              <a:gd name="connsiteY319" fmla="*/ 3210087 h 4449429"/>
              <a:gd name="connsiteX320" fmla="*/ 1596781 w 18982931"/>
              <a:gd name="connsiteY320" fmla="*/ 3173817 h 4449429"/>
              <a:gd name="connsiteX321" fmla="*/ 1596781 w 18982931"/>
              <a:gd name="connsiteY321" fmla="*/ 3219518 h 4449429"/>
              <a:gd name="connsiteX322" fmla="*/ 1805629 w 18982931"/>
              <a:gd name="connsiteY322" fmla="*/ 3219518 h 4449429"/>
              <a:gd name="connsiteX323" fmla="*/ 1805629 w 18982931"/>
              <a:gd name="connsiteY323" fmla="*/ 3173817 h 4449429"/>
              <a:gd name="connsiteX324" fmla="*/ 1596781 w 18982931"/>
              <a:gd name="connsiteY324" fmla="*/ 3173817 h 4449429"/>
              <a:gd name="connsiteX325" fmla="*/ 17351339 w 18982931"/>
              <a:gd name="connsiteY325" fmla="*/ 3126412 h 4449429"/>
              <a:gd name="connsiteX326" fmla="*/ 17351339 w 18982931"/>
              <a:gd name="connsiteY326" fmla="*/ 3172113 h 4449429"/>
              <a:gd name="connsiteX327" fmla="*/ 17560187 w 18982931"/>
              <a:gd name="connsiteY327" fmla="*/ 3172113 h 4449429"/>
              <a:gd name="connsiteX328" fmla="*/ 17560187 w 18982931"/>
              <a:gd name="connsiteY328" fmla="*/ 3126412 h 4449429"/>
              <a:gd name="connsiteX329" fmla="*/ 17351339 w 18982931"/>
              <a:gd name="connsiteY329" fmla="*/ 3126412 h 4449429"/>
              <a:gd name="connsiteX330" fmla="*/ 1596781 w 18982931"/>
              <a:gd name="connsiteY330" fmla="*/ 3080712 h 4449429"/>
              <a:gd name="connsiteX331" fmla="*/ 1596781 w 18982931"/>
              <a:gd name="connsiteY331" fmla="*/ 3126412 h 4449429"/>
              <a:gd name="connsiteX332" fmla="*/ 1805629 w 18982931"/>
              <a:gd name="connsiteY332" fmla="*/ 3126412 h 4449429"/>
              <a:gd name="connsiteX333" fmla="*/ 1805629 w 18982931"/>
              <a:gd name="connsiteY333" fmla="*/ 3080712 h 4449429"/>
              <a:gd name="connsiteX334" fmla="*/ 1596781 w 18982931"/>
              <a:gd name="connsiteY334" fmla="*/ 3080712 h 4449429"/>
              <a:gd name="connsiteX335" fmla="*/ 12612246 w 18982931"/>
              <a:gd name="connsiteY335" fmla="*/ 3064799 h 4449429"/>
              <a:gd name="connsiteX336" fmla="*/ 12612246 w 18982931"/>
              <a:gd name="connsiteY336" fmla="*/ 3121633 h 4449429"/>
              <a:gd name="connsiteX337" fmla="*/ 12669079 w 18982931"/>
              <a:gd name="connsiteY337" fmla="*/ 3121633 h 4449429"/>
              <a:gd name="connsiteX338" fmla="*/ 12669079 w 18982931"/>
              <a:gd name="connsiteY338" fmla="*/ 3064799 h 4449429"/>
              <a:gd name="connsiteX339" fmla="*/ 12612246 w 18982931"/>
              <a:gd name="connsiteY339" fmla="*/ 3064799 h 4449429"/>
              <a:gd name="connsiteX340" fmla="*/ 12500191 w 18982931"/>
              <a:gd name="connsiteY340" fmla="*/ 3064799 h 4449429"/>
              <a:gd name="connsiteX341" fmla="*/ 12500191 w 18982931"/>
              <a:gd name="connsiteY341" fmla="*/ 3121633 h 4449429"/>
              <a:gd name="connsiteX342" fmla="*/ 12557025 w 18982931"/>
              <a:gd name="connsiteY342" fmla="*/ 3121633 h 4449429"/>
              <a:gd name="connsiteX343" fmla="*/ 12557025 w 18982931"/>
              <a:gd name="connsiteY343" fmla="*/ 3064799 h 4449429"/>
              <a:gd name="connsiteX344" fmla="*/ 12500191 w 18982931"/>
              <a:gd name="connsiteY344" fmla="*/ 3064799 h 4449429"/>
              <a:gd name="connsiteX345" fmla="*/ 12388137 w 18982931"/>
              <a:gd name="connsiteY345" fmla="*/ 3064799 h 4449429"/>
              <a:gd name="connsiteX346" fmla="*/ 12388137 w 18982931"/>
              <a:gd name="connsiteY346" fmla="*/ 3121633 h 4449429"/>
              <a:gd name="connsiteX347" fmla="*/ 12444971 w 18982931"/>
              <a:gd name="connsiteY347" fmla="*/ 3121633 h 4449429"/>
              <a:gd name="connsiteX348" fmla="*/ 12444971 w 18982931"/>
              <a:gd name="connsiteY348" fmla="*/ 3064799 h 4449429"/>
              <a:gd name="connsiteX349" fmla="*/ 12388137 w 18982931"/>
              <a:gd name="connsiteY349" fmla="*/ 3064799 h 4449429"/>
              <a:gd name="connsiteX350" fmla="*/ 17351339 w 18982931"/>
              <a:gd name="connsiteY350" fmla="*/ 3034782 h 4449429"/>
              <a:gd name="connsiteX351" fmla="*/ 17351339 w 18982931"/>
              <a:gd name="connsiteY351" fmla="*/ 3080482 h 4449429"/>
              <a:gd name="connsiteX352" fmla="*/ 17560187 w 18982931"/>
              <a:gd name="connsiteY352" fmla="*/ 3080482 h 4449429"/>
              <a:gd name="connsiteX353" fmla="*/ 17560187 w 18982931"/>
              <a:gd name="connsiteY353" fmla="*/ 3034782 h 4449429"/>
              <a:gd name="connsiteX354" fmla="*/ 17351339 w 18982931"/>
              <a:gd name="connsiteY354" fmla="*/ 3034782 h 4449429"/>
              <a:gd name="connsiteX355" fmla="*/ 1596781 w 18982931"/>
              <a:gd name="connsiteY355" fmla="*/ 2989080 h 4449429"/>
              <a:gd name="connsiteX356" fmla="*/ 1596781 w 18982931"/>
              <a:gd name="connsiteY356" fmla="*/ 3034780 h 4449429"/>
              <a:gd name="connsiteX357" fmla="*/ 1805629 w 18982931"/>
              <a:gd name="connsiteY357" fmla="*/ 3034780 h 4449429"/>
              <a:gd name="connsiteX358" fmla="*/ 1805629 w 18982931"/>
              <a:gd name="connsiteY358" fmla="*/ 2989080 h 4449429"/>
              <a:gd name="connsiteX359" fmla="*/ 1596781 w 18982931"/>
              <a:gd name="connsiteY359" fmla="*/ 2989080 h 4449429"/>
              <a:gd name="connsiteX360" fmla="*/ 17351339 w 18982931"/>
              <a:gd name="connsiteY360" fmla="*/ 2943153 h 4449429"/>
              <a:gd name="connsiteX361" fmla="*/ 17351339 w 18982931"/>
              <a:gd name="connsiteY361" fmla="*/ 2988853 h 4449429"/>
              <a:gd name="connsiteX362" fmla="*/ 17560187 w 18982931"/>
              <a:gd name="connsiteY362" fmla="*/ 2988853 h 4449429"/>
              <a:gd name="connsiteX363" fmla="*/ 17560187 w 18982931"/>
              <a:gd name="connsiteY363" fmla="*/ 2943153 h 4449429"/>
              <a:gd name="connsiteX364" fmla="*/ 17351339 w 18982931"/>
              <a:gd name="connsiteY364" fmla="*/ 2943153 h 4449429"/>
              <a:gd name="connsiteX365" fmla="*/ 12612246 w 18982931"/>
              <a:gd name="connsiteY365" fmla="*/ 2919511 h 4449429"/>
              <a:gd name="connsiteX366" fmla="*/ 12612246 w 18982931"/>
              <a:gd name="connsiteY366" fmla="*/ 2976345 h 4449429"/>
              <a:gd name="connsiteX367" fmla="*/ 12669079 w 18982931"/>
              <a:gd name="connsiteY367" fmla="*/ 2976345 h 4449429"/>
              <a:gd name="connsiteX368" fmla="*/ 12669079 w 18982931"/>
              <a:gd name="connsiteY368" fmla="*/ 2919511 h 4449429"/>
              <a:gd name="connsiteX369" fmla="*/ 12612246 w 18982931"/>
              <a:gd name="connsiteY369" fmla="*/ 2919511 h 4449429"/>
              <a:gd name="connsiteX370" fmla="*/ 12500191 w 18982931"/>
              <a:gd name="connsiteY370" fmla="*/ 2919511 h 4449429"/>
              <a:gd name="connsiteX371" fmla="*/ 12500191 w 18982931"/>
              <a:gd name="connsiteY371" fmla="*/ 2976345 h 4449429"/>
              <a:gd name="connsiteX372" fmla="*/ 12557025 w 18982931"/>
              <a:gd name="connsiteY372" fmla="*/ 2976345 h 4449429"/>
              <a:gd name="connsiteX373" fmla="*/ 12557025 w 18982931"/>
              <a:gd name="connsiteY373" fmla="*/ 2919511 h 4449429"/>
              <a:gd name="connsiteX374" fmla="*/ 12500191 w 18982931"/>
              <a:gd name="connsiteY374" fmla="*/ 2919511 h 4449429"/>
              <a:gd name="connsiteX375" fmla="*/ 12388137 w 18982931"/>
              <a:gd name="connsiteY375" fmla="*/ 2919511 h 4449429"/>
              <a:gd name="connsiteX376" fmla="*/ 12388137 w 18982931"/>
              <a:gd name="connsiteY376" fmla="*/ 2976345 h 4449429"/>
              <a:gd name="connsiteX377" fmla="*/ 12444971 w 18982931"/>
              <a:gd name="connsiteY377" fmla="*/ 2976345 h 4449429"/>
              <a:gd name="connsiteX378" fmla="*/ 12444971 w 18982931"/>
              <a:gd name="connsiteY378" fmla="*/ 2919511 h 4449429"/>
              <a:gd name="connsiteX379" fmla="*/ 12388137 w 18982931"/>
              <a:gd name="connsiteY379" fmla="*/ 2919511 h 4449429"/>
              <a:gd name="connsiteX380" fmla="*/ 1596781 w 18982931"/>
              <a:gd name="connsiteY380" fmla="*/ 2897450 h 4449429"/>
              <a:gd name="connsiteX381" fmla="*/ 1596781 w 18982931"/>
              <a:gd name="connsiteY381" fmla="*/ 2943150 h 4449429"/>
              <a:gd name="connsiteX382" fmla="*/ 1805629 w 18982931"/>
              <a:gd name="connsiteY382" fmla="*/ 2943150 h 4449429"/>
              <a:gd name="connsiteX383" fmla="*/ 1805629 w 18982931"/>
              <a:gd name="connsiteY383" fmla="*/ 2897450 h 4449429"/>
              <a:gd name="connsiteX384" fmla="*/ 1596781 w 18982931"/>
              <a:gd name="connsiteY384" fmla="*/ 2897450 h 4449429"/>
              <a:gd name="connsiteX385" fmla="*/ 17351339 w 18982931"/>
              <a:gd name="connsiteY385" fmla="*/ 2851522 h 4449429"/>
              <a:gd name="connsiteX386" fmla="*/ 17351339 w 18982931"/>
              <a:gd name="connsiteY386" fmla="*/ 2897223 h 4449429"/>
              <a:gd name="connsiteX387" fmla="*/ 17560187 w 18982931"/>
              <a:gd name="connsiteY387" fmla="*/ 2897223 h 4449429"/>
              <a:gd name="connsiteX388" fmla="*/ 17560187 w 18982931"/>
              <a:gd name="connsiteY388" fmla="*/ 2851522 h 4449429"/>
              <a:gd name="connsiteX389" fmla="*/ 17351339 w 18982931"/>
              <a:gd name="connsiteY389" fmla="*/ 2851522 h 4449429"/>
              <a:gd name="connsiteX390" fmla="*/ 1596781 w 18982931"/>
              <a:gd name="connsiteY390" fmla="*/ 2805821 h 4449429"/>
              <a:gd name="connsiteX391" fmla="*/ 1596781 w 18982931"/>
              <a:gd name="connsiteY391" fmla="*/ 2851521 h 4449429"/>
              <a:gd name="connsiteX392" fmla="*/ 1805629 w 18982931"/>
              <a:gd name="connsiteY392" fmla="*/ 2851521 h 4449429"/>
              <a:gd name="connsiteX393" fmla="*/ 1805629 w 18982931"/>
              <a:gd name="connsiteY393" fmla="*/ 2805821 h 4449429"/>
              <a:gd name="connsiteX394" fmla="*/ 1596781 w 18982931"/>
              <a:gd name="connsiteY394" fmla="*/ 2805821 h 4449429"/>
              <a:gd name="connsiteX395" fmla="*/ 1596781 w 18982931"/>
              <a:gd name="connsiteY395" fmla="*/ 2714192 h 4449429"/>
              <a:gd name="connsiteX396" fmla="*/ 1596781 w 18982931"/>
              <a:gd name="connsiteY396" fmla="*/ 2759892 h 4449429"/>
              <a:gd name="connsiteX397" fmla="*/ 1805629 w 18982931"/>
              <a:gd name="connsiteY397" fmla="*/ 2759892 h 4449429"/>
              <a:gd name="connsiteX398" fmla="*/ 1805629 w 18982931"/>
              <a:gd name="connsiteY398" fmla="*/ 2714192 h 4449429"/>
              <a:gd name="connsiteX399" fmla="*/ 1596781 w 18982931"/>
              <a:gd name="connsiteY399" fmla="*/ 2714192 h 4449429"/>
              <a:gd name="connsiteX400" fmla="*/ 4422120 w 18982931"/>
              <a:gd name="connsiteY400" fmla="*/ 2688604 h 4449429"/>
              <a:gd name="connsiteX401" fmla="*/ 4422120 w 18982931"/>
              <a:gd name="connsiteY401" fmla="*/ 2851522 h 4449429"/>
              <a:gd name="connsiteX402" fmla="*/ 4459897 w 18982931"/>
              <a:gd name="connsiteY402" fmla="*/ 2851522 h 4449429"/>
              <a:gd name="connsiteX403" fmla="*/ 4459897 w 18982931"/>
              <a:gd name="connsiteY403" fmla="*/ 2688604 h 4449429"/>
              <a:gd name="connsiteX404" fmla="*/ 4422120 w 18982931"/>
              <a:gd name="connsiteY404" fmla="*/ 2688604 h 4449429"/>
              <a:gd name="connsiteX405" fmla="*/ 4346370 w 18982931"/>
              <a:gd name="connsiteY405" fmla="*/ 2688604 h 4449429"/>
              <a:gd name="connsiteX406" fmla="*/ 4346370 w 18982931"/>
              <a:gd name="connsiteY406" fmla="*/ 2851522 h 4449429"/>
              <a:gd name="connsiteX407" fmla="*/ 4384149 w 18982931"/>
              <a:gd name="connsiteY407" fmla="*/ 2851522 h 4449429"/>
              <a:gd name="connsiteX408" fmla="*/ 4384149 w 18982931"/>
              <a:gd name="connsiteY408" fmla="*/ 2688604 h 4449429"/>
              <a:gd name="connsiteX409" fmla="*/ 4346370 w 18982931"/>
              <a:gd name="connsiteY409" fmla="*/ 2688604 h 4449429"/>
              <a:gd name="connsiteX410" fmla="*/ 4270624 w 18982931"/>
              <a:gd name="connsiteY410" fmla="*/ 2688604 h 4449429"/>
              <a:gd name="connsiteX411" fmla="*/ 4270624 w 18982931"/>
              <a:gd name="connsiteY411" fmla="*/ 2851522 h 4449429"/>
              <a:gd name="connsiteX412" fmla="*/ 4308407 w 18982931"/>
              <a:gd name="connsiteY412" fmla="*/ 2851522 h 4449429"/>
              <a:gd name="connsiteX413" fmla="*/ 4308407 w 18982931"/>
              <a:gd name="connsiteY413" fmla="*/ 2688604 h 4449429"/>
              <a:gd name="connsiteX414" fmla="*/ 4270624 w 18982931"/>
              <a:gd name="connsiteY414" fmla="*/ 2688604 h 4449429"/>
              <a:gd name="connsiteX415" fmla="*/ 4194881 w 18982931"/>
              <a:gd name="connsiteY415" fmla="*/ 2688604 h 4449429"/>
              <a:gd name="connsiteX416" fmla="*/ 4194881 w 18982931"/>
              <a:gd name="connsiteY416" fmla="*/ 2851522 h 4449429"/>
              <a:gd name="connsiteX417" fmla="*/ 4232658 w 18982931"/>
              <a:gd name="connsiteY417" fmla="*/ 2851522 h 4449429"/>
              <a:gd name="connsiteX418" fmla="*/ 4232658 w 18982931"/>
              <a:gd name="connsiteY418" fmla="*/ 2688604 h 4449429"/>
              <a:gd name="connsiteX419" fmla="*/ 4194881 w 18982931"/>
              <a:gd name="connsiteY419" fmla="*/ 2688604 h 4449429"/>
              <a:gd name="connsiteX420" fmla="*/ 4119132 w 18982931"/>
              <a:gd name="connsiteY420" fmla="*/ 2688604 h 4449429"/>
              <a:gd name="connsiteX421" fmla="*/ 4119132 w 18982931"/>
              <a:gd name="connsiteY421" fmla="*/ 2851522 h 4449429"/>
              <a:gd name="connsiteX422" fmla="*/ 4156909 w 18982931"/>
              <a:gd name="connsiteY422" fmla="*/ 2851522 h 4449429"/>
              <a:gd name="connsiteX423" fmla="*/ 4156909 w 18982931"/>
              <a:gd name="connsiteY423" fmla="*/ 2688604 h 4449429"/>
              <a:gd name="connsiteX424" fmla="*/ 4119132 w 18982931"/>
              <a:gd name="connsiteY424" fmla="*/ 2688604 h 4449429"/>
              <a:gd name="connsiteX425" fmla="*/ 4043383 w 18982931"/>
              <a:gd name="connsiteY425" fmla="*/ 2688604 h 4449429"/>
              <a:gd name="connsiteX426" fmla="*/ 4043383 w 18982931"/>
              <a:gd name="connsiteY426" fmla="*/ 2851522 h 4449429"/>
              <a:gd name="connsiteX427" fmla="*/ 4081160 w 18982931"/>
              <a:gd name="connsiteY427" fmla="*/ 2851522 h 4449429"/>
              <a:gd name="connsiteX428" fmla="*/ 4081160 w 18982931"/>
              <a:gd name="connsiteY428" fmla="*/ 2688604 h 4449429"/>
              <a:gd name="connsiteX429" fmla="*/ 4043383 w 18982931"/>
              <a:gd name="connsiteY429" fmla="*/ 2688604 h 4449429"/>
              <a:gd name="connsiteX430" fmla="*/ 3967636 w 18982931"/>
              <a:gd name="connsiteY430" fmla="*/ 2688604 h 4449429"/>
              <a:gd name="connsiteX431" fmla="*/ 3967636 w 18982931"/>
              <a:gd name="connsiteY431" fmla="*/ 2851522 h 4449429"/>
              <a:gd name="connsiteX432" fmla="*/ 4005415 w 18982931"/>
              <a:gd name="connsiteY432" fmla="*/ 2851522 h 4449429"/>
              <a:gd name="connsiteX433" fmla="*/ 4005415 w 18982931"/>
              <a:gd name="connsiteY433" fmla="*/ 2688604 h 4449429"/>
              <a:gd name="connsiteX434" fmla="*/ 3967636 w 18982931"/>
              <a:gd name="connsiteY434" fmla="*/ 2688604 h 4449429"/>
              <a:gd name="connsiteX435" fmla="*/ 3891895 w 18982931"/>
              <a:gd name="connsiteY435" fmla="*/ 2688604 h 4449429"/>
              <a:gd name="connsiteX436" fmla="*/ 3891895 w 18982931"/>
              <a:gd name="connsiteY436" fmla="*/ 2851522 h 4449429"/>
              <a:gd name="connsiteX437" fmla="*/ 3929672 w 18982931"/>
              <a:gd name="connsiteY437" fmla="*/ 2851522 h 4449429"/>
              <a:gd name="connsiteX438" fmla="*/ 3929672 w 18982931"/>
              <a:gd name="connsiteY438" fmla="*/ 2688604 h 4449429"/>
              <a:gd name="connsiteX439" fmla="*/ 3891895 w 18982931"/>
              <a:gd name="connsiteY439" fmla="*/ 2688604 h 4449429"/>
              <a:gd name="connsiteX440" fmla="*/ 15043403 w 18982931"/>
              <a:gd name="connsiteY440" fmla="*/ 2685661 h 4449429"/>
              <a:gd name="connsiteX441" fmla="*/ 15043403 w 18982931"/>
              <a:gd name="connsiteY441" fmla="*/ 2894508 h 4449429"/>
              <a:gd name="connsiteX442" fmla="*/ 15089105 w 18982931"/>
              <a:gd name="connsiteY442" fmla="*/ 2894508 h 4449429"/>
              <a:gd name="connsiteX443" fmla="*/ 15089105 w 18982931"/>
              <a:gd name="connsiteY443" fmla="*/ 2685661 h 4449429"/>
              <a:gd name="connsiteX444" fmla="*/ 15043403 w 18982931"/>
              <a:gd name="connsiteY444" fmla="*/ 2685661 h 4449429"/>
              <a:gd name="connsiteX445" fmla="*/ 14951773 w 18982931"/>
              <a:gd name="connsiteY445" fmla="*/ 2685661 h 4449429"/>
              <a:gd name="connsiteX446" fmla="*/ 14951773 w 18982931"/>
              <a:gd name="connsiteY446" fmla="*/ 2894508 h 4449429"/>
              <a:gd name="connsiteX447" fmla="*/ 14997475 w 18982931"/>
              <a:gd name="connsiteY447" fmla="*/ 2894508 h 4449429"/>
              <a:gd name="connsiteX448" fmla="*/ 14997475 w 18982931"/>
              <a:gd name="connsiteY448" fmla="*/ 2685661 h 4449429"/>
              <a:gd name="connsiteX449" fmla="*/ 14951773 w 18982931"/>
              <a:gd name="connsiteY449" fmla="*/ 2685661 h 4449429"/>
              <a:gd name="connsiteX450" fmla="*/ 14860145 w 18982931"/>
              <a:gd name="connsiteY450" fmla="*/ 2685661 h 4449429"/>
              <a:gd name="connsiteX451" fmla="*/ 14860145 w 18982931"/>
              <a:gd name="connsiteY451" fmla="*/ 2894508 h 4449429"/>
              <a:gd name="connsiteX452" fmla="*/ 14905844 w 18982931"/>
              <a:gd name="connsiteY452" fmla="*/ 2894508 h 4449429"/>
              <a:gd name="connsiteX453" fmla="*/ 14905844 w 18982931"/>
              <a:gd name="connsiteY453" fmla="*/ 2685661 h 4449429"/>
              <a:gd name="connsiteX454" fmla="*/ 14860145 w 18982931"/>
              <a:gd name="connsiteY454" fmla="*/ 2685661 h 4449429"/>
              <a:gd name="connsiteX455" fmla="*/ 14768515 w 18982931"/>
              <a:gd name="connsiteY455" fmla="*/ 2685661 h 4449429"/>
              <a:gd name="connsiteX456" fmla="*/ 14768515 w 18982931"/>
              <a:gd name="connsiteY456" fmla="*/ 2894508 h 4449429"/>
              <a:gd name="connsiteX457" fmla="*/ 14814217 w 18982931"/>
              <a:gd name="connsiteY457" fmla="*/ 2894508 h 4449429"/>
              <a:gd name="connsiteX458" fmla="*/ 14814217 w 18982931"/>
              <a:gd name="connsiteY458" fmla="*/ 2685661 h 4449429"/>
              <a:gd name="connsiteX459" fmla="*/ 14768515 w 18982931"/>
              <a:gd name="connsiteY459" fmla="*/ 2685661 h 4449429"/>
              <a:gd name="connsiteX460" fmla="*/ 14676884 w 18982931"/>
              <a:gd name="connsiteY460" fmla="*/ 2685661 h 4449429"/>
              <a:gd name="connsiteX461" fmla="*/ 14676884 w 18982931"/>
              <a:gd name="connsiteY461" fmla="*/ 2894508 h 4449429"/>
              <a:gd name="connsiteX462" fmla="*/ 14722586 w 18982931"/>
              <a:gd name="connsiteY462" fmla="*/ 2894508 h 4449429"/>
              <a:gd name="connsiteX463" fmla="*/ 14722586 w 18982931"/>
              <a:gd name="connsiteY463" fmla="*/ 2685661 h 4449429"/>
              <a:gd name="connsiteX464" fmla="*/ 14676884 w 18982931"/>
              <a:gd name="connsiteY464" fmla="*/ 2685661 h 4449429"/>
              <a:gd name="connsiteX465" fmla="*/ 14585255 w 18982931"/>
              <a:gd name="connsiteY465" fmla="*/ 2685661 h 4449429"/>
              <a:gd name="connsiteX466" fmla="*/ 14585255 w 18982931"/>
              <a:gd name="connsiteY466" fmla="*/ 2894508 h 4449429"/>
              <a:gd name="connsiteX467" fmla="*/ 14630955 w 18982931"/>
              <a:gd name="connsiteY467" fmla="*/ 2894508 h 4449429"/>
              <a:gd name="connsiteX468" fmla="*/ 14630955 w 18982931"/>
              <a:gd name="connsiteY468" fmla="*/ 2685661 h 4449429"/>
              <a:gd name="connsiteX469" fmla="*/ 14585255 w 18982931"/>
              <a:gd name="connsiteY469" fmla="*/ 2685661 h 4449429"/>
              <a:gd name="connsiteX470" fmla="*/ 14493625 w 18982931"/>
              <a:gd name="connsiteY470" fmla="*/ 2685661 h 4449429"/>
              <a:gd name="connsiteX471" fmla="*/ 14493625 w 18982931"/>
              <a:gd name="connsiteY471" fmla="*/ 2894508 h 4449429"/>
              <a:gd name="connsiteX472" fmla="*/ 14539325 w 18982931"/>
              <a:gd name="connsiteY472" fmla="*/ 2894508 h 4449429"/>
              <a:gd name="connsiteX473" fmla="*/ 14539325 w 18982931"/>
              <a:gd name="connsiteY473" fmla="*/ 2685661 h 4449429"/>
              <a:gd name="connsiteX474" fmla="*/ 14493625 w 18982931"/>
              <a:gd name="connsiteY474" fmla="*/ 2685661 h 4449429"/>
              <a:gd name="connsiteX475" fmla="*/ 2875284 w 18982931"/>
              <a:gd name="connsiteY475" fmla="*/ 2661196 h 4449429"/>
              <a:gd name="connsiteX476" fmla="*/ 2875284 w 18982931"/>
              <a:gd name="connsiteY476" fmla="*/ 3265443 h 4449429"/>
              <a:gd name="connsiteX477" fmla="*/ 2913063 w 18982931"/>
              <a:gd name="connsiteY477" fmla="*/ 3265443 h 4449429"/>
              <a:gd name="connsiteX478" fmla="*/ 2913063 w 18982931"/>
              <a:gd name="connsiteY478" fmla="*/ 2661196 h 4449429"/>
              <a:gd name="connsiteX479" fmla="*/ 2875284 w 18982931"/>
              <a:gd name="connsiteY479" fmla="*/ 2661196 h 4449429"/>
              <a:gd name="connsiteX480" fmla="*/ 2769698 w 18982931"/>
              <a:gd name="connsiteY480" fmla="*/ 2661196 h 4449429"/>
              <a:gd name="connsiteX481" fmla="*/ 2769698 w 18982931"/>
              <a:gd name="connsiteY481" fmla="*/ 3265443 h 4449429"/>
              <a:gd name="connsiteX482" fmla="*/ 2807479 w 18982931"/>
              <a:gd name="connsiteY482" fmla="*/ 3265443 h 4449429"/>
              <a:gd name="connsiteX483" fmla="*/ 2807479 w 18982931"/>
              <a:gd name="connsiteY483" fmla="*/ 2661196 h 4449429"/>
              <a:gd name="connsiteX484" fmla="*/ 2769698 w 18982931"/>
              <a:gd name="connsiteY484" fmla="*/ 2661196 h 4449429"/>
              <a:gd name="connsiteX485" fmla="*/ 2664114 w 18982931"/>
              <a:gd name="connsiteY485" fmla="*/ 2661196 h 4449429"/>
              <a:gd name="connsiteX486" fmla="*/ 2664114 w 18982931"/>
              <a:gd name="connsiteY486" fmla="*/ 3265443 h 4449429"/>
              <a:gd name="connsiteX487" fmla="*/ 2701891 w 18982931"/>
              <a:gd name="connsiteY487" fmla="*/ 3265443 h 4449429"/>
              <a:gd name="connsiteX488" fmla="*/ 2701891 w 18982931"/>
              <a:gd name="connsiteY488" fmla="*/ 2661196 h 4449429"/>
              <a:gd name="connsiteX489" fmla="*/ 2664114 w 18982931"/>
              <a:gd name="connsiteY489" fmla="*/ 2661196 h 4449429"/>
              <a:gd name="connsiteX490" fmla="*/ 2558534 w 18982931"/>
              <a:gd name="connsiteY490" fmla="*/ 2661196 h 4449429"/>
              <a:gd name="connsiteX491" fmla="*/ 2558534 w 18982931"/>
              <a:gd name="connsiteY491" fmla="*/ 3265443 h 4449429"/>
              <a:gd name="connsiteX492" fmla="*/ 2596306 w 18982931"/>
              <a:gd name="connsiteY492" fmla="*/ 3265443 h 4449429"/>
              <a:gd name="connsiteX493" fmla="*/ 2596306 w 18982931"/>
              <a:gd name="connsiteY493" fmla="*/ 2661196 h 4449429"/>
              <a:gd name="connsiteX494" fmla="*/ 2558534 w 18982931"/>
              <a:gd name="connsiteY494" fmla="*/ 2661196 h 4449429"/>
              <a:gd name="connsiteX495" fmla="*/ 2980870 w 18982931"/>
              <a:gd name="connsiteY495" fmla="*/ 2661194 h 4449429"/>
              <a:gd name="connsiteX496" fmla="*/ 2980870 w 18982931"/>
              <a:gd name="connsiteY496" fmla="*/ 3265442 h 4449429"/>
              <a:gd name="connsiteX497" fmla="*/ 3018648 w 18982931"/>
              <a:gd name="connsiteY497" fmla="*/ 3265442 h 4449429"/>
              <a:gd name="connsiteX498" fmla="*/ 3018648 w 18982931"/>
              <a:gd name="connsiteY498" fmla="*/ 2661194 h 4449429"/>
              <a:gd name="connsiteX499" fmla="*/ 2980870 w 18982931"/>
              <a:gd name="connsiteY499" fmla="*/ 2661194 h 4449429"/>
              <a:gd name="connsiteX500" fmla="*/ 16374516 w 18982931"/>
              <a:gd name="connsiteY500" fmla="*/ 2632791 h 4449429"/>
              <a:gd name="connsiteX501" fmla="*/ 16374516 w 18982931"/>
              <a:gd name="connsiteY501" fmla="*/ 3237039 h 4449429"/>
              <a:gd name="connsiteX502" fmla="*/ 16412296 w 18982931"/>
              <a:gd name="connsiteY502" fmla="*/ 3237039 h 4449429"/>
              <a:gd name="connsiteX503" fmla="*/ 16412296 w 18982931"/>
              <a:gd name="connsiteY503" fmla="*/ 2632791 h 4449429"/>
              <a:gd name="connsiteX504" fmla="*/ 16374516 w 18982931"/>
              <a:gd name="connsiteY504" fmla="*/ 2632791 h 4449429"/>
              <a:gd name="connsiteX505" fmla="*/ 16268931 w 18982931"/>
              <a:gd name="connsiteY505" fmla="*/ 2632791 h 4449429"/>
              <a:gd name="connsiteX506" fmla="*/ 16268931 w 18982931"/>
              <a:gd name="connsiteY506" fmla="*/ 3237039 h 4449429"/>
              <a:gd name="connsiteX507" fmla="*/ 16306709 w 18982931"/>
              <a:gd name="connsiteY507" fmla="*/ 3237039 h 4449429"/>
              <a:gd name="connsiteX508" fmla="*/ 16306709 w 18982931"/>
              <a:gd name="connsiteY508" fmla="*/ 2632791 h 4449429"/>
              <a:gd name="connsiteX509" fmla="*/ 16268931 w 18982931"/>
              <a:gd name="connsiteY509" fmla="*/ 2632791 h 4449429"/>
              <a:gd name="connsiteX510" fmla="*/ 16163344 w 18982931"/>
              <a:gd name="connsiteY510" fmla="*/ 2632791 h 4449429"/>
              <a:gd name="connsiteX511" fmla="*/ 16163344 w 18982931"/>
              <a:gd name="connsiteY511" fmla="*/ 3237039 h 4449429"/>
              <a:gd name="connsiteX512" fmla="*/ 16201125 w 18982931"/>
              <a:gd name="connsiteY512" fmla="*/ 3237039 h 4449429"/>
              <a:gd name="connsiteX513" fmla="*/ 16201125 w 18982931"/>
              <a:gd name="connsiteY513" fmla="*/ 2632791 h 4449429"/>
              <a:gd name="connsiteX514" fmla="*/ 16163344 w 18982931"/>
              <a:gd name="connsiteY514" fmla="*/ 2632791 h 4449429"/>
              <a:gd name="connsiteX515" fmla="*/ 16057760 w 18982931"/>
              <a:gd name="connsiteY515" fmla="*/ 2632791 h 4449429"/>
              <a:gd name="connsiteX516" fmla="*/ 16057760 w 18982931"/>
              <a:gd name="connsiteY516" fmla="*/ 3237039 h 4449429"/>
              <a:gd name="connsiteX517" fmla="*/ 16095537 w 18982931"/>
              <a:gd name="connsiteY517" fmla="*/ 3237039 h 4449429"/>
              <a:gd name="connsiteX518" fmla="*/ 16095537 w 18982931"/>
              <a:gd name="connsiteY518" fmla="*/ 2632791 h 4449429"/>
              <a:gd name="connsiteX519" fmla="*/ 16057760 w 18982931"/>
              <a:gd name="connsiteY519" fmla="*/ 2632791 h 4449429"/>
              <a:gd name="connsiteX520" fmla="*/ 16480103 w 18982931"/>
              <a:gd name="connsiteY520" fmla="*/ 2632790 h 4449429"/>
              <a:gd name="connsiteX521" fmla="*/ 16480103 w 18982931"/>
              <a:gd name="connsiteY521" fmla="*/ 3237037 h 4449429"/>
              <a:gd name="connsiteX522" fmla="*/ 16517880 w 18982931"/>
              <a:gd name="connsiteY522" fmla="*/ 3237037 h 4449429"/>
              <a:gd name="connsiteX523" fmla="*/ 16517880 w 18982931"/>
              <a:gd name="connsiteY523" fmla="*/ 2632790 h 4449429"/>
              <a:gd name="connsiteX524" fmla="*/ 16480103 w 18982931"/>
              <a:gd name="connsiteY524" fmla="*/ 2632790 h 4449429"/>
              <a:gd name="connsiteX525" fmla="*/ 1596781 w 18982931"/>
              <a:gd name="connsiteY525" fmla="*/ 2622561 h 4449429"/>
              <a:gd name="connsiteX526" fmla="*/ 1596781 w 18982931"/>
              <a:gd name="connsiteY526" fmla="*/ 2668261 h 4449429"/>
              <a:gd name="connsiteX527" fmla="*/ 1805629 w 18982931"/>
              <a:gd name="connsiteY527" fmla="*/ 2668261 h 4449429"/>
              <a:gd name="connsiteX528" fmla="*/ 1805629 w 18982931"/>
              <a:gd name="connsiteY528" fmla="*/ 2622561 h 4449429"/>
              <a:gd name="connsiteX529" fmla="*/ 1596781 w 18982931"/>
              <a:gd name="connsiteY529" fmla="*/ 2622561 h 4449429"/>
              <a:gd name="connsiteX530" fmla="*/ 1596781 w 18982931"/>
              <a:gd name="connsiteY530" fmla="*/ 2530932 h 4449429"/>
              <a:gd name="connsiteX531" fmla="*/ 1596781 w 18982931"/>
              <a:gd name="connsiteY531" fmla="*/ 2576632 h 4449429"/>
              <a:gd name="connsiteX532" fmla="*/ 1805629 w 18982931"/>
              <a:gd name="connsiteY532" fmla="*/ 2576632 h 4449429"/>
              <a:gd name="connsiteX533" fmla="*/ 1805629 w 18982931"/>
              <a:gd name="connsiteY533" fmla="*/ 2530932 h 4449429"/>
              <a:gd name="connsiteX534" fmla="*/ 1596781 w 18982931"/>
              <a:gd name="connsiteY534" fmla="*/ 2530932 h 4449429"/>
              <a:gd name="connsiteX535" fmla="*/ 1596781 w 18982931"/>
              <a:gd name="connsiteY535" fmla="*/ 2439301 h 4449429"/>
              <a:gd name="connsiteX536" fmla="*/ 1596781 w 18982931"/>
              <a:gd name="connsiteY536" fmla="*/ 2485002 h 4449429"/>
              <a:gd name="connsiteX537" fmla="*/ 1805629 w 18982931"/>
              <a:gd name="connsiteY537" fmla="*/ 2485002 h 4449429"/>
              <a:gd name="connsiteX538" fmla="*/ 1805629 w 18982931"/>
              <a:gd name="connsiteY538" fmla="*/ 2439301 h 4449429"/>
              <a:gd name="connsiteX539" fmla="*/ 1596781 w 18982931"/>
              <a:gd name="connsiteY539" fmla="*/ 2439301 h 4449429"/>
              <a:gd name="connsiteX540" fmla="*/ 17217171 w 18982931"/>
              <a:gd name="connsiteY540" fmla="*/ 2397981 h 4449429"/>
              <a:gd name="connsiteX541" fmla="*/ 17217171 w 18982931"/>
              <a:gd name="connsiteY541" fmla="*/ 2434557 h 4449429"/>
              <a:gd name="connsiteX542" fmla="*/ 17582931 w 18982931"/>
              <a:gd name="connsiteY542" fmla="*/ 2434557 h 4449429"/>
              <a:gd name="connsiteX543" fmla="*/ 17582931 w 18982931"/>
              <a:gd name="connsiteY543" fmla="*/ 2397981 h 4449429"/>
              <a:gd name="connsiteX544" fmla="*/ 17217171 w 18982931"/>
              <a:gd name="connsiteY544" fmla="*/ 2397981 h 4449429"/>
              <a:gd name="connsiteX545" fmla="*/ 9762349 w 18982931"/>
              <a:gd name="connsiteY545" fmla="*/ 2057780 h 4449429"/>
              <a:gd name="connsiteX546" fmla="*/ 9762349 w 18982931"/>
              <a:gd name="connsiteY546" fmla="*/ 2266627 h 4449429"/>
              <a:gd name="connsiteX547" fmla="*/ 9808049 w 18982931"/>
              <a:gd name="connsiteY547" fmla="*/ 2266627 h 4449429"/>
              <a:gd name="connsiteX548" fmla="*/ 9808049 w 18982931"/>
              <a:gd name="connsiteY548" fmla="*/ 2057780 h 4449429"/>
              <a:gd name="connsiteX549" fmla="*/ 9762349 w 18982931"/>
              <a:gd name="connsiteY549" fmla="*/ 2057780 h 4449429"/>
              <a:gd name="connsiteX550" fmla="*/ 9670720 w 18982931"/>
              <a:gd name="connsiteY550" fmla="*/ 2057780 h 4449429"/>
              <a:gd name="connsiteX551" fmla="*/ 9670720 w 18982931"/>
              <a:gd name="connsiteY551" fmla="*/ 2266627 h 4449429"/>
              <a:gd name="connsiteX552" fmla="*/ 9716420 w 18982931"/>
              <a:gd name="connsiteY552" fmla="*/ 2266627 h 4449429"/>
              <a:gd name="connsiteX553" fmla="*/ 9716420 w 18982931"/>
              <a:gd name="connsiteY553" fmla="*/ 2057780 h 4449429"/>
              <a:gd name="connsiteX554" fmla="*/ 9670720 w 18982931"/>
              <a:gd name="connsiteY554" fmla="*/ 2057780 h 4449429"/>
              <a:gd name="connsiteX555" fmla="*/ 9579089 w 18982931"/>
              <a:gd name="connsiteY555" fmla="*/ 2057780 h 4449429"/>
              <a:gd name="connsiteX556" fmla="*/ 9579089 w 18982931"/>
              <a:gd name="connsiteY556" fmla="*/ 2266627 h 4449429"/>
              <a:gd name="connsiteX557" fmla="*/ 9624790 w 18982931"/>
              <a:gd name="connsiteY557" fmla="*/ 2266627 h 4449429"/>
              <a:gd name="connsiteX558" fmla="*/ 9624790 w 18982931"/>
              <a:gd name="connsiteY558" fmla="*/ 2057780 h 4449429"/>
              <a:gd name="connsiteX559" fmla="*/ 9579089 w 18982931"/>
              <a:gd name="connsiteY559" fmla="*/ 2057780 h 4449429"/>
              <a:gd name="connsiteX560" fmla="*/ 9487461 w 18982931"/>
              <a:gd name="connsiteY560" fmla="*/ 2057780 h 4449429"/>
              <a:gd name="connsiteX561" fmla="*/ 9487461 w 18982931"/>
              <a:gd name="connsiteY561" fmla="*/ 2266627 h 4449429"/>
              <a:gd name="connsiteX562" fmla="*/ 9533161 w 18982931"/>
              <a:gd name="connsiteY562" fmla="*/ 2266627 h 4449429"/>
              <a:gd name="connsiteX563" fmla="*/ 9533161 w 18982931"/>
              <a:gd name="connsiteY563" fmla="*/ 2057780 h 4449429"/>
              <a:gd name="connsiteX564" fmla="*/ 9487461 w 18982931"/>
              <a:gd name="connsiteY564" fmla="*/ 2057780 h 4449429"/>
              <a:gd name="connsiteX565" fmla="*/ 9395836 w 18982931"/>
              <a:gd name="connsiteY565" fmla="*/ 2057780 h 4449429"/>
              <a:gd name="connsiteX566" fmla="*/ 9395836 w 18982931"/>
              <a:gd name="connsiteY566" fmla="*/ 2266627 h 4449429"/>
              <a:gd name="connsiteX567" fmla="*/ 9441534 w 18982931"/>
              <a:gd name="connsiteY567" fmla="*/ 2266627 h 4449429"/>
              <a:gd name="connsiteX568" fmla="*/ 9441534 w 18982931"/>
              <a:gd name="connsiteY568" fmla="*/ 2057780 h 4449429"/>
              <a:gd name="connsiteX569" fmla="*/ 9395836 w 18982931"/>
              <a:gd name="connsiteY569" fmla="*/ 2057780 h 4449429"/>
              <a:gd name="connsiteX570" fmla="*/ 9304202 w 18982931"/>
              <a:gd name="connsiteY570" fmla="*/ 2057780 h 4449429"/>
              <a:gd name="connsiteX571" fmla="*/ 9304202 w 18982931"/>
              <a:gd name="connsiteY571" fmla="*/ 2266627 h 4449429"/>
              <a:gd name="connsiteX572" fmla="*/ 9349902 w 18982931"/>
              <a:gd name="connsiteY572" fmla="*/ 2266627 h 4449429"/>
              <a:gd name="connsiteX573" fmla="*/ 9349902 w 18982931"/>
              <a:gd name="connsiteY573" fmla="*/ 2057780 h 4449429"/>
              <a:gd name="connsiteX574" fmla="*/ 9304202 w 18982931"/>
              <a:gd name="connsiteY574" fmla="*/ 2057780 h 4449429"/>
              <a:gd name="connsiteX575" fmla="*/ 9212570 w 18982931"/>
              <a:gd name="connsiteY575" fmla="*/ 2057780 h 4449429"/>
              <a:gd name="connsiteX576" fmla="*/ 9212570 w 18982931"/>
              <a:gd name="connsiteY576" fmla="*/ 2266627 h 4449429"/>
              <a:gd name="connsiteX577" fmla="*/ 9258270 w 18982931"/>
              <a:gd name="connsiteY577" fmla="*/ 2266627 h 4449429"/>
              <a:gd name="connsiteX578" fmla="*/ 9258270 w 18982931"/>
              <a:gd name="connsiteY578" fmla="*/ 2057780 h 4449429"/>
              <a:gd name="connsiteX579" fmla="*/ 9212570 w 18982931"/>
              <a:gd name="connsiteY579" fmla="*/ 2057780 h 4449429"/>
              <a:gd name="connsiteX580" fmla="*/ 14092702 w 18982931"/>
              <a:gd name="connsiteY580" fmla="*/ 1859157 h 4449429"/>
              <a:gd name="connsiteX581" fmla="*/ 14092702 w 18982931"/>
              <a:gd name="connsiteY581" fmla="*/ 1895733 h 4449429"/>
              <a:gd name="connsiteX582" fmla="*/ 14458462 w 18982931"/>
              <a:gd name="connsiteY582" fmla="*/ 1895733 h 4449429"/>
              <a:gd name="connsiteX583" fmla="*/ 14458462 w 18982931"/>
              <a:gd name="connsiteY583" fmla="*/ 1859157 h 4449429"/>
              <a:gd name="connsiteX584" fmla="*/ 14092702 w 18982931"/>
              <a:gd name="connsiteY584" fmla="*/ 1859157 h 4449429"/>
              <a:gd name="connsiteX585" fmla="*/ 17871603 w 18982931"/>
              <a:gd name="connsiteY585" fmla="*/ 1806939 h 4449429"/>
              <a:gd name="connsiteX586" fmla="*/ 17871603 w 18982931"/>
              <a:gd name="connsiteY586" fmla="*/ 1809649 h 4449429"/>
              <a:gd name="connsiteX587" fmla="*/ 17871627 w 18982931"/>
              <a:gd name="connsiteY587" fmla="*/ 1809649 h 4449429"/>
              <a:gd name="connsiteX588" fmla="*/ 17871603 w 18982931"/>
              <a:gd name="connsiteY588" fmla="*/ 1806939 h 4449429"/>
              <a:gd name="connsiteX589" fmla="*/ 18172695 w 18982931"/>
              <a:gd name="connsiteY589" fmla="*/ 1733739 h 4449429"/>
              <a:gd name="connsiteX590" fmla="*/ 18172695 w 18982931"/>
              <a:gd name="connsiteY590" fmla="*/ 1870899 h 4449429"/>
              <a:gd name="connsiteX591" fmla="*/ 18209271 w 18982931"/>
              <a:gd name="connsiteY591" fmla="*/ 1870899 h 4449429"/>
              <a:gd name="connsiteX592" fmla="*/ 18209271 w 18982931"/>
              <a:gd name="connsiteY592" fmla="*/ 1733739 h 4449429"/>
              <a:gd name="connsiteX593" fmla="*/ 18172695 w 18982931"/>
              <a:gd name="connsiteY593" fmla="*/ 1733739 h 4449429"/>
              <a:gd name="connsiteX594" fmla="*/ 18104295 w 18982931"/>
              <a:gd name="connsiteY594" fmla="*/ 1733739 h 4449429"/>
              <a:gd name="connsiteX595" fmla="*/ 18104295 w 18982931"/>
              <a:gd name="connsiteY595" fmla="*/ 1870899 h 4449429"/>
              <a:gd name="connsiteX596" fmla="*/ 18140871 w 18982931"/>
              <a:gd name="connsiteY596" fmla="*/ 1870899 h 4449429"/>
              <a:gd name="connsiteX597" fmla="*/ 18140871 w 18982931"/>
              <a:gd name="connsiteY597" fmla="*/ 1733739 h 4449429"/>
              <a:gd name="connsiteX598" fmla="*/ 18104295 w 18982931"/>
              <a:gd name="connsiteY598" fmla="*/ 1733739 h 4449429"/>
              <a:gd name="connsiteX599" fmla="*/ 18035895 w 18982931"/>
              <a:gd name="connsiteY599" fmla="*/ 1733739 h 4449429"/>
              <a:gd name="connsiteX600" fmla="*/ 18035895 w 18982931"/>
              <a:gd name="connsiteY600" fmla="*/ 1870899 h 4449429"/>
              <a:gd name="connsiteX601" fmla="*/ 18072471 w 18982931"/>
              <a:gd name="connsiteY601" fmla="*/ 1870899 h 4449429"/>
              <a:gd name="connsiteX602" fmla="*/ 18072471 w 18982931"/>
              <a:gd name="connsiteY602" fmla="*/ 1733739 h 4449429"/>
              <a:gd name="connsiteX603" fmla="*/ 18035895 w 18982931"/>
              <a:gd name="connsiteY603" fmla="*/ 1733739 h 4449429"/>
              <a:gd name="connsiteX604" fmla="*/ 17967493 w 18982931"/>
              <a:gd name="connsiteY604" fmla="*/ 1733739 h 4449429"/>
              <a:gd name="connsiteX605" fmla="*/ 17967493 w 18982931"/>
              <a:gd name="connsiteY605" fmla="*/ 1870899 h 4449429"/>
              <a:gd name="connsiteX606" fmla="*/ 18004069 w 18982931"/>
              <a:gd name="connsiteY606" fmla="*/ 1870899 h 4449429"/>
              <a:gd name="connsiteX607" fmla="*/ 18004069 w 18982931"/>
              <a:gd name="connsiteY607" fmla="*/ 1733739 h 4449429"/>
              <a:gd name="connsiteX608" fmla="*/ 17967493 w 18982931"/>
              <a:gd name="connsiteY608" fmla="*/ 1733739 h 4449429"/>
              <a:gd name="connsiteX609" fmla="*/ 14251161 w 18982931"/>
              <a:gd name="connsiteY609" fmla="*/ 868400 h 4449429"/>
              <a:gd name="connsiteX610" fmla="*/ 14251161 w 18982931"/>
              <a:gd name="connsiteY610" fmla="*/ 1005560 h 4449429"/>
              <a:gd name="connsiteX611" fmla="*/ 14287737 w 18982931"/>
              <a:gd name="connsiteY611" fmla="*/ 1005560 h 4449429"/>
              <a:gd name="connsiteX612" fmla="*/ 14287737 w 18982931"/>
              <a:gd name="connsiteY612" fmla="*/ 868400 h 4449429"/>
              <a:gd name="connsiteX613" fmla="*/ 14251161 w 18982931"/>
              <a:gd name="connsiteY613" fmla="*/ 868400 h 4449429"/>
              <a:gd name="connsiteX614" fmla="*/ 14182760 w 18982931"/>
              <a:gd name="connsiteY614" fmla="*/ 868400 h 4449429"/>
              <a:gd name="connsiteX615" fmla="*/ 14182760 w 18982931"/>
              <a:gd name="connsiteY615" fmla="*/ 1005560 h 4449429"/>
              <a:gd name="connsiteX616" fmla="*/ 14219336 w 18982931"/>
              <a:gd name="connsiteY616" fmla="*/ 1005560 h 4449429"/>
              <a:gd name="connsiteX617" fmla="*/ 14219336 w 18982931"/>
              <a:gd name="connsiteY617" fmla="*/ 868400 h 4449429"/>
              <a:gd name="connsiteX618" fmla="*/ 14182760 w 18982931"/>
              <a:gd name="connsiteY618" fmla="*/ 868400 h 4449429"/>
              <a:gd name="connsiteX619" fmla="*/ 14114359 w 18982931"/>
              <a:gd name="connsiteY619" fmla="*/ 868400 h 4449429"/>
              <a:gd name="connsiteX620" fmla="*/ 14114359 w 18982931"/>
              <a:gd name="connsiteY620" fmla="*/ 1005560 h 4449429"/>
              <a:gd name="connsiteX621" fmla="*/ 14150935 w 18982931"/>
              <a:gd name="connsiteY621" fmla="*/ 1005560 h 4449429"/>
              <a:gd name="connsiteX622" fmla="*/ 14150935 w 18982931"/>
              <a:gd name="connsiteY622" fmla="*/ 868400 h 4449429"/>
              <a:gd name="connsiteX623" fmla="*/ 14114359 w 18982931"/>
              <a:gd name="connsiteY623" fmla="*/ 868400 h 4449429"/>
              <a:gd name="connsiteX624" fmla="*/ 4788216 w 18982931"/>
              <a:gd name="connsiteY624" fmla="*/ 807315 h 4449429"/>
              <a:gd name="connsiteX625" fmla="*/ 4788216 w 18982931"/>
              <a:gd name="connsiteY625" fmla="*/ 944475 h 4449429"/>
              <a:gd name="connsiteX626" fmla="*/ 4824792 w 18982931"/>
              <a:gd name="connsiteY626" fmla="*/ 944475 h 4449429"/>
              <a:gd name="connsiteX627" fmla="*/ 4824792 w 18982931"/>
              <a:gd name="connsiteY627" fmla="*/ 807315 h 4449429"/>
              <a:gd name="connsiteX628" fmla="*/ 4788216 w 18982931"/>
              <a:gd name="connsiteY628" fmla="*/ 807315 h 4449429"/>
              <a:gd name="connsiteX629" fmla="*/ 4719815 w 18982931"/>
              <a:gd name="connsiteY629" fmla="*/ 807315 h 4449429"/>
              <a:gd name="connsiteX630" fmla="*/ 4719815 w 18982931"/>
              <a:gd name="connsiteY630" fmla="*/ 944475 h 4449429"/>
              <a:gd name="connsiteX631" fmla="*/ 4756391 w 18982931"/>
              <a:gd name="connsiteY631" fmla="*/ 944475 h 4449429"/>
              <a:gd name="connsiteX632" fmla="*/ 4756391 w 18982931"/>
              <a:gd name="connsiteY632" fmla="*/ 807315 h 4449429"/>
              <a:gd name="connsiteX633" fmla="*/ 4719815 w 18982931"/>
              <a:gd name="connsiteY633" fmla="*/ 807315 h 4449429"/>
              <a:gd name="connsiteX634" fmla="*/ 4651414 w 18982931"/>
              <a:gd name="connsiteY634" fmla="*/ 807315 h 4449429"/>
              <a:gd name="connsiteX635" fmla="*/ 4651414 w 18982931"/>
              <a:gd name="connsiteY635" fmla="*/ 944475 h 4449429"/>
              <a:gd name="connsiteX636" fmla="*/ 4687992 w 18982931"/>
              <a:gd name="connsiteY636" fmla="*/ 944475 h 4449429"/>
              <a:gd name="connsiteX637" fmla="*/ 4687992 w 18982931"/>
              <a:gd name="connsiteY637" fmla="*/ 807315 h 4449429"/>
              <a:gd name="connsiteX638" fmla="*/ 4651414 w 18982931"/>
              <a:gd name="connsiteY638" fmla="*/ 807315 h 4449429"/>
              <a:gd name="connsiteX639" fmla="*/ 2212838 w 18982931"/>
              <a:gd name="connsiteY639" fmla="*/ 748887 h 4449429"/>
              <a:gd name="connsiteX640" fmla="*/ 2212838 w 18982931"/>
              <a:gd name="connsiteY640" fmla="*/ 886047 h 4449429"/>
              <a:gd name="connsiteX641" fmla="*/ 2249414 w 18982931"/>
              <a:gd name="connsiteY641" fmla="*/ 886047 h 4449429"/>
              <a:gd name="connsiteX642" fmla="*/ 2249414 w 18982931"/>
              <a:gd name="connsiteY642" fmla="*/ 748887 h 4449429"/>
              <a:gd name="connsiteX643" fmla="*/ 2212838 w 18982931"/>
              <a:gd name="connsiteY643" fmla="*/ 748887 h 4449429"/>
              <a:gd name="connsiteX644" fmla="*/ 2144438 w 18982931"/>
              <a:gd name="connsiteY644" fmla="*/ 748887 h 4449429"/>
              <a:gd name="connsiteX645" fmla="*/ 2144438 w 18982931"/>
              <a:gd name="connsiteY645" fmla="*/ 886047 h 4449429"/>
              <a:gd name="connsiteX646" fmla="*/ 2181014 w 18982931"/>
              <a:gd name="connsiteY646" fmla="*/ 886047 h 4449429"/>
              <a:gd name="connsiteX647" fmla="*/ 2181014 w 18982931"/>
              <a:gd name="connsiteY647" fmla="*/ 748887 h 4449429"/>
              <a:gd name="connsiteX648" fmla="*/ 2144438 w 18982931"/>
              <a:gd name="connsiteY648" fmla="*/ 748887 h 4449429"/>
              <a:gd name="connsiteX649" fmla="*/ 2076037 w 18982931"/>
              <a:gd name="connsiteY649" fmla="*/ 748887 h 4449429"/>
              <a:gd name="connsiteX650" fmla="*/ 2076037 w 18982931"/>
              <a:gd name="connsiteY650" fmla="*/ 886047 h 4449429"/>
              <a:gd name="connsiteX651" fmla="*/ 2112612 w 18982931"/>
              <a:gd name="connsiteY651" fmla="*/ 886047 h 4449429"/>
              <a:gd name="connsiteX652" fmla="*/ 2112612 w 18982931"/>
              <a:gd name="connsiteY652" fmla="*/ 748887 h 4449429"/>
              <a:gd name="connsiteX653" fmla="*/ 2076037 w 18982931"/>
              <a:gd name="connsiteY653" fmla="*/ 748887 h 4449429"/>
              <a:gd name="connsiteX654" fmla="*/ 2007635 w 18982931"/>
              <a:gd name="connsiteY654" fmla="*/ 748887 h 4449429"/>
              <a:gd name="connsiteX655" fmla="*/ 2007635 w 18982931"/>
              <a:gd name="connsiteY655" fmla="*/ 886047 h 4449429"/>
              <a:gd name="connsiteX656" fmla="*/ 2044211 w 18982931"/>
              <a:gd name="connsiteY656" fmla="*/ 886047 h 4449429"/>
              <a:gd name="connsiteX657" fmla="*/ 2044211 w 18982931"/>
              <a:gd name="connsiteY657" fmla="*/ 748887 h 4449429"/>
              <a:gd name="connsiteX658" fmla="*/ 2007635 w 18982931"/>
              <a:gd name="connsiteY658" fmla="*/ 748887 h 4449429"/>
              <a:gd name="connsiteX659" fmla="*/ 17088019 w 18982931"/>
              <a:gd name="connsiteY659" fmla="*/ 737716 h 4449429"/>
              <a:gd name="connsiteX660" fmla="*/ 17088019 w 18982931"/>
              <a:gd name="connsiteY660" fmla="*/ 825107 h 4449429"/>
              <a:gd name="connsiteX661" fmla="*/ 17124595 w 18982931"/>
              <a:gd name="connsiteY661" fmla="*/ 825107 h 4449429"/>
              <a:gd name="connsiteX662" fmla="*/ 17124595 w 18982931"/>
              <a:gd name="connsiteY662" fmla="*/ 737716 h 4449429"/>
              <a:gd name="connsiteX663" fmla="*/ 17088019 w 18982931"/>
              <a:gd name="connsiteY663" fmla="*/ 737716 h 4449429"/>
              <a:gd name="connsiteX664" fmla="*/ 17021803 w 18982931"/>
              <a:gd name="connsiteY664" fmla="*/ 737716 h 4449429"/>
              <a:gd name="connsiteX665" fmla="*/ 17021803 w 18982931"/>
              <a:gd name="connsiteY665" fmla="*/ 825107 h 4449429"/>
              <a:gd name="connsiteX666" fmla="*/ 17058379 w 18982931"/>
              <a:gd name="connsiteY666" fmla="*/ 825107 h 4449429"/>
              <a:gd name="connsiteX667" fmla="*/ 17058379 w 18982931"/>
              <a:gd name="connsiteY667" fmla="*/ 737716 h 4449429"/>
              <a:gd name="connsiteX668" fmla="*/ 17021803 w 18982931"/>
              <a:gd name="connsiteY668" fmla="*/ 737716 h 4449429"/>
              <a:gd name="connsiteX669" fmla="*/ 16955591 w 18982931"/>
              <a:gd name="connsiteY669" fmla="*/ 737716 h 4449429"/>
              <a:gd name="connsiteX670" fmla="*/ 16955591 w 18982931"/>
              <a:gd name="connsiteY670" fmla="*/ 825107 h 4449429"/>
              <a:gd name="connsiteX671" fmla="*/ 16992167 w 18982931"/>
              <a:gd name="connsiteY671" fmla="*/ 825107 h 4449429"/>
              <a:gd name="connsiteX672" fmla="*/ 16992167 w 18982931"/>
              <a:gd name="connsiteY672" fmla="*/ 737716 h 4449429"/>
              <a:gd name="connsiteX673" fmla="*/ 16955591 w 18982931"/>
              <a:gd name="connsiteY673" fmla="*/ 737716 h 4449429"/>
              <a:gd name="connsiteX674" fmla="*/ 16889375 w 18982931"/>
              <a:gd name="connsiteY674" fmla="*/ 737716 h 4449429"/>
              <a:gd name="connsiteX675" fmla="*/ 16889375 w 18982931"/>
              <a:gd name="connsiteY675" fmla="*/ 825107 h 4449429"/>
              <a:gd name="connsiteX676" fmla="*/ 16925951 w 18982931"/>
              <a:gd name="connsiteY676" fmla="*/ 825107 h 4449429"/>
              <a:gd name="connsiteX677" fmla="*/ 16925951 w 18982931"/>
              <a:gd name="connsiteY677" fmla="*/ 737716 h 4449429"/>
              <a:gd name="connsiteX678" fmla="*/ 16889375 w 18982931"/>
              <a:gd name="connsiteY678" fmla="*/ 737716 h 4449429"/>
              <a:gd name="connsiteX679" fmla="*/ 16823163 w 18982931"/>
              <a:gd name="connsiteY679" fmla="*/ 737716 h 4449429"/>
              <a:gd name="connsiteX680" fmla="*/ 16823163 w 18982931"/>
              <a:gd name="connsiteY680" fmla="*/ 825107 h 4449429"/>
              <a:gd name="connsiteX681" fmla="*/ 16859739 w 18982931"/>
              <a:gd name="connsiteY681" fmla="*/ 825107 h 4449429"/>
              <a:gd name="connsiteX682" fmla="*/ 16859739 w 18982931"/>
              <a:gd name="connsiteY682" fmla="*/ 737716 h 4449429"/>
              <a:gd name="connsiteX683" fmla="*/ 16823163 w 18982931"/>
              <a:gd name="connsiteY683" fmla="*/ 737716 h 4449429"/>
              <a:gd name="connsiteX684" fmla="*/ 16756948 w 18982931"/>
              <a:gd name="connsiteY684" fmla="*/ 737716 h 4449429"/>
              <a:gd name="connsiteX685" fmla="*/ 16756948 w 18982931"/>
              <a:gd name="connsiteY685" fmla="*/ 825107 h 4449429"/>
              <a:gd name="connsiteX686" fmla="*/ 16793523 w 18982931"/>
              <a:gd name="connsiteY686" fmla="*/ 825107 h 4449429"/>
              <a:gd name="connsiteX687" fmla="*/ 16793523 w 18982931"/>
              <a:gd name="connsiteY687" fmla="*/ 737716 h 4449429"/>
              <a:gd name="connsiteX688" fmla="*/ 16756948 w 18982931"/>
              <a:gd name="connsiteY688" fmla="*/ 737716 h 4449429"/>
              <a:gd name="connsiteX689" fmla="*/ 13739104 w 18982931"/>
              <a:gd name="connsiteY689" fmla="*/ 0 h 4449429"/>
              <a:gd name="connsiteX690" fmla="*/ 13842002 w 18982931"/>
              <a:gd name="connsiteY690" fmla="*/ 0 h 4449429"/>
              <a:gd name="connsiteX691" fmla="*/ 13883163 w 18982931"/>
              <a:gd name="connsiteY691" fmla="*/ 428067 h 4449429"/>
              <a:gd name="connsiteX692" fmla="*/ 13883163 w 18982931"/>
              <a:gd name="connsiteY692" fmla="*/ 456882 h 4449429"/>
              <a:gd name="connsiteX693" fmla="*/ 13907863 w 18982931"/>
              <a:gd name="connsiteY693" fmla="*/ 954919 h 4449429"/>
              <a:gd name="connsiteX694" fmla="*/ 13911978 w 18982931"/>
              <a:gd name="connsiteY694" fmla="*/ 1679340 h 4449429"/>
              <a:gd name="connsiteX695" fmla="*/ 13916091 w 18982931"/>
              <a:gd name="connsiteY695" fmla="*/ 2058015 h 4449429"/>
              <a:gd name="connsiteX696" fmla="*/ 13936673 w 18982931"/>
              <a:gd name="connsiteY696" fmla="*/ 2086829 h 4449429"/>
              <a:gd name="connsiteX697" fmla="*/ 13953138 w 18982931"/>
              <a:gd name="connsiteY697" fmla="*/ 2058015 h 4449429"/>
              <a:gd name="connsiteX698" fmla="*/ 13953138 w 18982931"/>
              <a:gd name="connsiteY698" fmla="*/ 1955115 h 4449429"/>
              <a:gd name="connsiteX699" fmla="*/ 13965483 w 18982931"/>
              <a:gd name="connsiteY699" fmla="*/ 1922188 h 4449429"/>
              <a:gd name="connsiteX700" fmla="*/ 13986066 w 18982931"/>
              <a:gd name="connsiteY700" fmla="*/ 1876909 h 4449429"/>
              <a:gd name="connsiteX701" fmla="*/ 13986066 w 18982931"/>
              <a:gd name="connsiteY701" fmla="*/ 1625834 h 4449429"/>
              <a:gd name="connsiteX702" fmla="*/ 14051922 w 18982931"/>
              <a:gd name="connsiteY702" fmla="*/ 1617602 h 4449429"/>
              <a:gd name="connsiteX703" fmla="*/ 14047992 w 18982931"/>
              <a:gd name="connsiteY703" fmla="*/ 1005560 h 4449429"/>
              <a:gd name="connsiteX704" fmla="*/ 14082534 w 18982931"/>
              <a:gd name="connsiteY704" fmla="*/ 1005560 h 4449429"/>
              <a:gd name="connsiteX705" fmla="*/ 14082534 w 18982931"/>
              <a:gd name="connsiteY705" fmla="*/ 868400 h 4449429"/>
              <a:gd name="connsiteX706" fmla="*/ 14047111 w 18982931"/>
              <a:gd name="connsiteY706" fmla="*/ 868400 h 4449429"/>
              <a:gd name="connsiteX707" fmla="*/ 14046442 w 18982931"/>
              <a:gd name="connsiteY707" fmla="*/ 764191 h 4449429"/>
              <a:gd name="connsiteX708" fmla="*/ 14187749 w 18982931"/>
              <a:gd name="connsiteY708" fmla="*/ 436300 h 4449429"/>
              <a:gd name="connsiteX709" fmla="*/ 14212445 w 18982931"/>
              <a:gd name="connsiteY709" fmla="*/ 411603 h 4449429"/>
              <a:gd name="connsiteX710" fmla="*/ 14410015 w 18982931"/>
              <a:gd name="connsiteY710" fmla="*/ 444532 h 4449429"/>
              <a:gd name="connsiteX711" fmla="*/ 14442947 w 18982931"/>
              <a:gd name="connsiteY711" fmla="*/ 275776 h 4449429"/>
              <a:gd name="connsiteX712" fmla="*/ 14479990 w 18982931"/>
              <a:gd name="connsiteY712" fmla="*/ 246961 h 4449429"/>
              <a:gd name="connsiteX713" fmla="*/ 14517032 w 18982931"/>
              <a:gd name="connsiteY713" fmla="*/ 271658 h 4449429"/>
              <a:gd name="connsiteX714" fmla="*/ 14574655 w 18982931"/>
              <a:gd name="connsiteY714" fmla="*/ 522739 h 4449429"/>
              <a:gd name="connsiteX715" fmla="*/ 14603469 w 18982931"/>
              <a:gd name="connsiteY715" fmla="*/ 1123678 h 4449429"/>
              <a:gd name="connsiteX716" fmla="*/ 14603469 w 18982931"/>
              <a:gd name="connsiteY716" fmla="*/ 1617602 h 4449429"/>
              <a:gd name="connsiteX717" fmla="*/ 14595237 w 18982931"/>
              <a:gd name="connsiteY717" fmla="*/ 1683457 h 4449429"/>
              <a:gd name="connsiteX718" fmla="*/ 14607589 w 18982931"/>
              <a:gd name="connsiteY718" fmla="*/ 1753429 h 4449429"/>
              <a:gd name="connsiteX719" fmla="*/ 14656976 w 18982931"/>
              <a:gd name="connsiteY719" fmla="*/ 1753429 h 4449429"/>
              <a:gd name="connsiteX720" fmla="*/ 14706369 w 18982931"/>
              <a:gd name="connsiteY720" fmla="*/ 1568210 h 4449429"/>
              <a:gd name="connsiteX721" fmla="*/ 14722833 w 18982931"/>
              <a:gd name="connsiteY721" fmla="*/ 1568210 h 4449429"/>
              <a:gd name="connsiteX722" fmla="*/ 14768111 w 18982931"/>
              <a:gd name="connsiteY722" fmla="*/ 1753429 h 4449429"/>
              <a:gd name="connsiteX723" fmla="*/ 14875128 w 18982931"/>
              <a:gd name="connsiteY723" fmla="*/ 1753429 h 4449429"/>
              <a:gd name="connsiteX724" fmla="*/ 14883360 w 18982931"/>
              <a:gd name="connsiteY724" fmla="*/ 1827516 h 4449429"/>
              <a:gd name="connsiteX725" fmla="*/ 14940984 w 18982931"/>
              <a:gd name="connsiteY725" fmla="*/ 1827516 h 4449429"/>
              <a:gd name="connsiteX726" fmla="*/ 15019191 w 18982931"/>
              <a:gd name="connsiteY726" fmla="*/ 1625834 h 4449429"/>
              <a:gd name="connsiteX727" fmla="*/ 15043883 w 18982931"/>
              <a:gd name="connsiteY727" fmla="*/ 1090750 h 4449429"/>
              <a:gd name="connsiteX728" fmla="*/ 15134436 w 18982931"/>
              <a:gd name="connsiteY728" fmla="*/ 1000197 h 4449429"/>
              <a:gd name="connsiteX729" fmla="*/ 15212643 w 18982931"/>
              <a:gd name="connsiteY729" fmla="*/ 1078400 h 4449429"/>
              <a:gd name="connsiteX730" fmla="*/ 15212643 w 18982931"/>
              <a:gd name="connsiteY730" fmla="*/ 1152488 h 4449429"/>
              <a:gd name="connsiteX731" fmla="*/ 15224993 w 18982931"/>
              <a:gd name="connsiteY731" fmla="*/ 1119560 h 4449429"/>
              <a:gd name="connsiteX732" fmla="*/ 15237338 w 18982931"/>
              <a:gd name="connsiteY732" fmla="*/ 563899 h 4449429"/>
              <a:gd name="connsiteX733" fmla="*/ 15290845 w 18982931"/>
              <a:gd name="connsiteY733" fmla="*/ 382793 h 4449429"/>
              <a:gd name="connsiteX734" fmla="*/ 15323772 w 18982931"/>
              <a:gd name="connsiteY734" fmla="*/ 300473 h 4449429"/>
              <a:gd name="connsiteX735" fmla="*/ 15364932 w 18982931"/>
              <a:gd name="connsiteY735" fmla="*/ 259313 h 4449429"/>
              <a:gd name="connsiteX736" fmla="*/ 15389634 w 18982931"/>
              <a:gd name="connsiteY736" fmla="*/ 296354 h 4449429"/>
              <a:gd name="connsiteX737" fmla="*/ 15401979 w 18982931"/>
              <a:gd name="connsiteY737" fmla="*/ 411603 h 4449429"/>
              <a:gd name="connsiteX738" fmla="*/ 15451371 w 18982931"/>
              <a:gd name="connsiteY738" fmla="*/ 703843 h 4449429"/>
              <a:gd name="connsiteX739" fmla="*/ 15455486 w 18982931"/>
              <a:gd name="connsiteY739" fmla="*/ 1173070 h 4449429"/>
              <a:gd name="connsiteX740" fmla="*/ 15455486 w 18982931"/>
              <a:gd name="connsiteY740" fmla="*/ 1238927 h 4449429"/>
              <a:gd name="connsiteX741" fmla="*/ 15727143 w 18982931"/>
              <a:gd name="connsiteY741" fmla="*/ 1238927 h 4449429"/>
              <a:gd name="connsiteX742" fmla="*/ 15727143 w 18982931"/>
              <a:gd name="connsiteY742" fmla="*/ 1465306 h 4449429"/>
              <a:gd name="connsiteX743" fmla="*/ 15772422 w 18982931"/>
              <a:gd name="connsiteY743" fmla="*/ 1469425 h 4449429"/>
              <a:gd name="connsiteX744" fmla="*/ 15850624 w 18982931"/>
              <a:gd name="connsiteY744" fmla="*/ 1551745 h 4449429"/>
              <a:gd name="connsiteX745" fmla="*/ 15850624 w 18982931"/>
              <a:gd name="connsiteY745" fmla="*/ 2224712 h 4449429"/>
              <a:gd name="connsiteX746" fmla="*/ 15923336 w 18982931"/>
              <a:gd name="connsiteY746" fmla="*/ 2224712 h 4449429"/>
              <a:gd name="connsiteX747" fmla="*/ 15924718 w 18982931"/>
              <a:gd name="connsiteY747" fmla="*/ 2177381 h 4449429"/>
              <a:gd name="connsiteX748" fmla="*/ 15982338 w 18982931"/>
              <a:gd name="connsiteY748" fmla="*/ 2103294 h 4449429"/>
              <a:gd name="connsiteX749" fmla="*/ 15986455 w 18982931"/>
              <a:gd name="connsiteY749" fmla="*/ 2045669 h 4449429"/>
              <a:gd name="connsiteX750" fmla="*/ 16002920 w 18982931"/>
              <a:gd name="connsiteY750" fmla="*/ 2033319 h 4449429"/>
              <a:gd name="connsiteX751" fmla="*/ 16015265 w 18982931"/>
              <a:gd name="connsiteY751" fmla="*/ 2041550 h 4449429"/>
              <a:gd name="connsiteX752" fmla="*/ 16056425 w 18982931"/>
              <a:gd name="connsiteY752" fmla="*/ 2210310 h 4449429"/>
              <a:gd name="connsiteX753" fmla="*/ 16056425 w 18982931"/>
              <a:gd name="connsiteY753" fmla="*/ 2276166 h 4449429"/>
              <a:gd name="connsiteX754" fmla="*/ 16077008 w 18982931"/>
              <a:gd name="connsiteY754" fmla="*/ 2276166 h 4449429"/>
              <a:gd name="connsiteX755" fmla="*/ 16097587 w 18982931"/>
              <a:gd name="connsiteY755" fmla="*/ 1938652 h 4449429"/>
              <a:gd name="connsiteX756" fmla="*/ 16122282 w 18982931"/>
              <a:gd name="connsiteY756" fmla="*/ 1934533 h 4449429"/>
              <a:gd name="connsiteX757" fmla="*/ 16155210 w 18982931"/>
              <a:gd name="connsiteY757" fmla="*/ 1938652 h 4449429"/>
              <a:gd name="connsiteX758" fmla="*/ 16155210 w 18982931"/>
              <a:gd name="connsiteY758" fmla="*/ 2272048 h 4449429"/>
              <a:gd name="connsiteX759" fmla="*/ 16175792 w 18982931"/>
              <a:gd name="connsiteY759" fmla="*/ 2276166 h 4449429"/>
              <a:gd name="connsiteX760" fmla="*/ 16192257 w 18982931"/>
              <a:gd name="connsiteY760" fmla="*/ 2243238 h 4449429"/>
              <a:gd name="connsiteX761" fmla="*/ 16192257 w 18982931"/>
              <a:gd name="connsiteY761" fmla="*/ 1992158 h 4449429"/>
              <a:gd name="connsiteX762" fmla="*/ 16192257 w 18982931"/>
              <a:gd name="connsiteY762" fmla="*/ 1774011 h 4449429"/>
              <a:gd name="connsiteX763" fmla="*/ 16488610 w 18982931"/>
              <a:gd name="connsiteY763" fmla="*/ 1774011 h 4449429"/>
              <a:gd name="connsiteX764" fmla="*/ 16538004 w 18982931"/>
              <a:gd name="connsiteY764" fmla="*/ 1823403 h 4449429"/>
              <a:gd name="connsiteX765" fmla="*/ 16538004 w 18982931"/>
              <a:gd name="connsiteY765" fmla="*/ 2029205 h 4449429"/>
              <a:gd name="connsiteX766" fmla="*/ 16550349 w 18982931"/>
              <a:gd name="connsiteY766" fmla="*/ 2033319 h 4449429"/>
              <a:gd name="connsiteX767" fmla="*/ 16566812 w 18982931"/>
              <a:gd name="connsiteY767" fmla="*/ 1992158 h 4449429"/>
              <a:gd name="connsiteX768" fmla="*/ 16570932 w 18982931"/>
              <a:gd name="connsiteY768" fmla="*/ 1695804 h 4449429"/>
              <a:gd name="connsiteX769" fmla="*/ 16566812 w 18982931"/>
              <a:gd name="connsiteY769" fmla="*/ 773813 h 4449429"/>
              <a:gd name="connsiteX770" fmla="*/ 16636788 w 18982931"/>
              <a:gd name="connsiteY770" fmla="*/ 646219 h 4449429"/>
              <a:gd name="connsiteX771" fmla="*/ 16723226 w 18982931"/>
              <a:gd name="connsiteY771" fmla="*/ 514506 h 4449429"/>
              <a:gd name="connsiteX772" fmla="*/ 16743805 w 18982931"/>
              <a:gd name="connsiteY772" fmla="*/ 481577 h 4449429"/>
              <a:gd name="connsiteX773" fmla="*/ 16817899 w 18982931"/>
              <a:gd name="connsiteY773" fmla="*/ 329283 h 4449429"/>
              <a:gd name="connsiteX774" fmla="*/ 16842595 w 18982931"/>
              <a:gd name="connsiteY774" fmla="*/ 275776 h 4449429"/>
              <a:gd name="connsiteX775" fmla="*/ 16859059 w 18982931"/>
              <a:gd name="connsiteY775" fmla="*/ 279891 h 4449429"/>
              <a:gd name="connsiteX776" fmla="*/ 16859059 w 18982931"/>
              <a:gd name="connsiteY776" fmla="*/ 337515 h 4449429"/>
              <a:gd name="connsiteX777" fmla="*/ 16867291 w 18982931"/>
              <a:gd name="connsiteY777" fmla="*/ 382793 h 4449429"/>
              <a:gd name="connsiteX778" fmla="*/ 16966075 w 18982931"/>
              <a:gd name="connsiteY778" fmla="*/ 436300 h 4449429"/>
              <a:gd name="connsiteX779" fmla="*/ 17031935 w 18982931"/>
              <a:gd name="connsiteY779" fmla="*/ 526852 h 4449429"/>
              <a:gd name="connsiteX780" fmla="*/ 17031935 w 18982931"/>
              <a:gd name="connsiteY780" fmla="*/ 596826 h 4449429"/>
              <a:gd name="connsiteX781" fmla="*/ 17060743 w 18982931"/>
              <a:gd name="connsiteY781" fmla="*/ 600941 h 4449429"/>
              <a:gd name="connsiteX782" fmla="*/ 17147183 w 18982931"/>
              <a:gd name="connsiteY782" fmla="*/ 691493 h 4449429"/>
              <a:gd name="connsiteX783" fmla="*/ 17147219 w 18982931"/>
              <a:gd name="connsiteY783" fmla="*/ 704240 h 4449429"/>
              <a:gd name="connsiteX784" fmla="*/ 17148515 w 18982931"/>
              <a:gd name="connsiteY784" fmla="*/ 704240 h 4449429"/>
              <a:gd name="connsiteX785" fmla="*/ 17148515 w 18982931"/>
              <a:gd name="connsiteY785" fmla="*/ 880086 h 4449429"/>
              <a:gd name="connsiteX786" fmla="*/ 17147731 w 18982931"/>
              <a:gd name="connsiteY786" fmla="*/ 880086 h 4449429"/>
              <a:gd name="connsiteX787" fmla="*/ 17151295 w 18982931"/>
              <a:gd name="connsiteY787" fmla="*/ 2103294 h 4449429"/>
              <a:gd name="connsiteX788" fmla="*/ 17151295 w 18982931"/>
              <a:gd name="connsiteY788" fmla="*/ 2152686 h 4449429"/>
              <a:gd name="connsiteX789" fmla="*/ 17225383 w 18982931"/>
              <a:gd name="connsiteY789" fmla="*/ 2152686 h 4449429"/>
              <a:gd name="connsiteX790" fmla="*/ 17225383 w 18982931"/>
              <a:gd name="connsiteY790" fmla="*/ 1811053 h 4449429"/>
              <a:gd name="connsiteX791" fmla="*/ 17307703 w 18982931"/>
              <a:gd name="connsiteY791" fmla="*/ 1757546 h 4449429"/>
              <a:gd name="connsiteX792" fmla="*/ 17307703 w 18982931"/>
              <a:gd name="connsiteY792" fmla="*/ 1889260 h 4449429"/>
              <a:gd name="connsiteX793" fmla="*/ 17336519 w 18982931"/>
              <a:gd name="connsiteY793" fmla="*/ 1926302 h 4449429"/>
              <a:gd name="connsiteX794" fmla="*/ 17381799 w 18982931"/>
              <a:gd name="connsiteY794" fmla="*/ 1975695 h 4449429"/>
              <a:gd name="connsiteX795" fmla="*/ 17381799 w 18982931"/>
              <a:gd name="connsiteY795" fmla="*/ 2165031 h 4449429"/>
              <a:gd name="connsiteX796" fmla="*/ 17562899 w 18982931"/>
              <a:gd name="connsiteY796" fmla="*/ 2165031 h 4449429"/>
              <a:gd name="connsiteX797" fmla="*/ 17562899 w 18982931"/>
              <a:gd name="connsiteY797" fmla="*/ 2329673 h 4449429"/>
              <a:gd name="connsiteX798" fmla="*/ 17575251 w 18982931"/>
              <a:gd name="connsiteY798" fmla="*/ 2329673 h 4449429"/>
              <a:gd name="connsiteX799" fmla="*/ 17575251 w 18982931"/>
              <a:gd name="connsiteY799" fmla="*/ 2127989 h 4449429"/>
              <a:gd name="connsiteX800" fmla="*/ 17591711 w 18982931"/>
              <a:gd name="connsiteY800" fmla="*/ 1609370 h 4449429"/>
              <a:gd name="connsiteX801" fmla="*/ 17604059 w 18982931"/>
              <a:gd name="connsiteY801" fmla="*/ 1584673 h 4449429"/>
              <a:gd name="connsiteX802" fmla="*/ 17711083 w 18982931"/>
              <a:gd name="connsiteY802" fmla="*/ 1580555 h 4449429"/>
              <a:gd name="connsiteX803" fmla="*/ 17735775 w 18982931"/>
              <a:gd name="connsiteY803" fmla="*/ 1609370 h 4449429"/>
              <a:gd name="connsiteX804" fmla="*/ 17772819 w 18982931"/>
              <a:gd name="connsiteY804" fmla="*/ 1613483 h 4449429"/>
              <a:gd name="connsiteX805" fmla="*/ 17768699 w 18982931"/>
              <a:gd name="connsiteY805" fmla="*/ 1559977 h 4449429"/>
              <a:gd name="connsiteX806" fmla="*/ 17772819 w 18982931"/>
              <a:gd name="connsiteY806" fmla="*/ 1531163 h 4449429"/>
              <a:gd name="connsiteX807" fmla="*/ 17797515 w 18982931"/>
              <a:gd name="connsiteY807" fmla="*/ 1469425 h 4449429"/>
              <a:gd name="connsiteX808" fmla="*/ 17797515 w 18982931"/>
              <a:gd name="connsiteY808" fmla="*/ 1374754 h 4449429"/>
              <a:gd name="connsiteX809" fmla="*/ 17813979 w 18982931"/>
              <a:gd name="connsiteY809" fmla="*/ 1374754 h 4449429"/>
              <a:gd name="connsiteX810" fmla="*/ 17834559 w 18982931"/>
              <a:gd name="connsiteY810" fmla="*/ 1424146 h 4449429"/>
              <a:gd name="connsiteX811" fmla="*/ 17912763 w 18982931"/>
              <a:gd name="connsiteY811" fmla="*/ 1378872 h 4449429"/>
              <a:gd name="connsiteX812" fmla="*/ 18069171 w 18982931"/>
              <a:gd name="connsiteY812" fmla="*/ 1415914 h 4449429"/>
              <a:gd name="connsiteX813" fmla="*/ 18069171 w 18982931"/>
              <a:gd name="connsiteY813" fmla="*/ 1576442 h 4449429"/>
              <a:gd name="connsiteX814" fmla="*/ 18237927 w 18982931"/>
              <a:gd name="connsiteY814" fmla="*/ 1576442 h 4449429"/>
              <a:gd name="connsiteX815" fmla="*/ 18237927 w 18982931"/>
              <a:gd name="connsiteY815" fmla="*/ 1642297 h 4449429"/>
              <a:gd name="connsiteX816" fmla="*/ 18270859 w 18982931"/>
              <a:gd name="connsiteY816" fmla="*/ 1691690 h 4449429"/>
              <a:gd name="connsiteX817" fmla="*/ 18270859 w 18982931"/>
              <a:gd name="connsiteY817" fmla="*/ 1704036 h 4449429"/>
              <a:gd name="connsiteX818" fmla="*/ 18274975 w 18982931"/>
              <a:gd name="connsiteY818" fmla="*/ 1926302 h 4449429"/>
              <a:gd name="connsiteX819" fmla="*/ 18279087 w 18982931"/>
              <a:gd name="connsiteY819" fmla="*/ 1938652 h 4449429"/>
              <a:gd name="connsiteX820" fmla="*/ 18320247 w 18982931"/>
              <a:gd name="connsiteY820" fmla="*/ 1934533 h 4449429"/>
              <a:gd name="connsiteX821" fmla="*/ 18320247 w 18982931"/>
              <a:gd name="connsiteY821" fmla="*/ 1144256 h 4449429"/>
              <a:gd name="connsiteX822" fmla="*/ 18303783 w 18982931"/>
              <a:gd name="connsiteY822" fmla="*/ 1111328 h 4449429"/>
              <a:gd name="connsiteX823" fmla="*/ 18287323 w 18982931"/>
              <a:gd name="connsiteY823" fmla="*/ 1024893 h 4449429"/>
              <a:gd name="connsiteX824" fmla="*/ 18336711 w 18982931"/>
              <a:gd name="connsiteY824" fmla="*/ 1000197 h 4449429"/>
              <a:gd name="connsiteX825" fmla="*/ 18361407 w 18982931"/>
              <a:gd name="connsiteY825" fmla="*/ 996079 h 4449429"/>
              <a:gd name="connsiteX826" fmla="*/ 18373759 w 18982931"/>
              <a:gd name="connsiteY826" fmla="*/ 946687 h 4449429"/>
              <a:gd name="connsiteX827" fmla="*/ 18534287 w 18982931"/>
              <a:gd name="connsiteY827" fmla="*/ 946687 h 4449429"/>
              <a:gd name="connsiteX828" fmla="*/ 18563095 w 18982931"/>
              <a:gd name="connsiteY828" fmla="*/ 798510 h 4449429"/>
              <a:gd name="connsiteX829" fmla="*/ 18731851 w 18982931"/>
              <a:gd name="connsiteY829" fmla="*/ 806742 h 4449429"/>
              <a:gd name="connsiteX830" fmla="*/ 18773011 w 18982931"/>
              <a:gd name="connsiteY830" fmla="*/ 798510 h 4449429"/>
              <a:gd name="connsiteX831" fmla="*/ 18822407 w 18982931"/>
              <a:gd name="connsiteY831" fmla="*/ 893180 h 4449429"/>
              <a:gd name="connsiteX832" fmla="*/ 18822407 w 18982931"/>
              <a:gd name="connsiteY832" fmla="*/ 963151 h 4449429"/>
              <a:gd name="connsiteX833" fmla="*/ 18982931 w 18982931"/>
              <a:gd name="connsiteY833" fmla="*/ 983734 h 4449429"/>
              <a:gd name="connsiteX834" fmla="*/ 18982931 w 18982931"/>
              <a:gd name="connsiteY834" fmla="*/ 4449429 h 4449429"/>
              <a:gd name="connsiteX835" fmla="*/ 11998023 w 18982931"/>
              <a:gd name="connsiteY835" fmla="*/ 4449429 h 4449429"/>
              <a:gd name="connsiteX836" fmla="*/ 11995198 w 18982931"/>
              <a:gd name="connsiteY836" fmla="*/ 4429646 h 4449429"/>
              <a:gd name="connsiteX837" fmla="*/ 11992726 w 18982931"/>
              <a:gd name="connsiteY837" fmla="*/ 4449425 h 4449429"/>
              <a:gd name="connsiteX838" fmla="*/ 8153658 w 18982931"/>
              <a:gd name="connsiteY838" fmla="*/ 4449425 h 4449429"/>
              <a:gd name="connsiteX839" fmla="*/ 8153658 w 18982931"/>
              <a:gd name="connsiteY839" fmla="*/ 4449429 h 4449429"/>
              <a:gd name="connsiteX840" fmla="*/ 6861227 w 18982931"/>
              <a:gd name="connsiteY840" fmla="*/ 4449429 h 4449429"/>
              <a:gd name="connsiteX841" fmla="*/ 6859697 w 18982931"/>
              <a:gd name="connsiteY841" fmla="*/ 4432598 h 4449429"/>
              <a:gd name="connsiteX842" fmla="*/ 6858292 w 18982931"/>
              <a:gd name="connsiteY842" fmla="*/ 4449425 h 4449429"/>
              <a:gd name="connsiteX843" fmla="*/ 7922 w 18982931"/>
              <a:gd name="connsiteY843" fmla="*/ 4440866 h 4449429"/>
              <a:gd name="connsiteX844" fmla="*/ 0 w 18982931"/>
              <a:gd name="connsiteY844" fmla="*/ 1181446 h 4449429"/>
              <a:gd name="connsiteX845" fmla="*/ 169756 w 18982931"/>
              <a:gd name="connsiteY845" fmla="*/ 979616 h 4449429"/>
              <a:gd name="connsiteX846" fmla="*/ 301466 w 18982931"/>
              <a:gd name="connsiteY846" fmla="*/ 971384 h 4449429"/>
              <a:gd name="connsiteX847" fmla="*/ 301466 w 18982931"/>
              <a:gd name="connsiteY847" fmla="*/ 909640 h 4449429"/>
              <a:gd name="connsiteX848" fmla="*/ 346746 w 18982931"/>
              <a:gd name="connsiteY848" fmla="*/ 810855 h 4449429"/>
              <a:gd name="connsiteX849" fmla="*/ 571541 w 18982931"/>
              <a:gd name="connsiteY849" fmla="*/ 799909 h 4449429"/>
              <a:gd name="connsiteX850" fmla="*/ 581356 w 18982931"/>
              <a:gd name="connsiteY850" fmla="*/ 963151 h 4449429"/>
              <a:gd name="connsiteX851" fmla="*/ 737766 w 18982931"/>
              <a:gd name="connsiteY851" fmla="*/ 963151 h 4449429"/>
              <a:gd name="connsiteX852" fmla="*/ 750116 w 18982931"/>
              <a:gd name="connsiteY852" fmla="*/ 1012543 h 4449429"/>
              <a:gd name="connsiteX853" fmla="*/ 778926 w 18982931"/>
              <a:gd name="connsiteY853" fmla="*/ 1016657 h 4449429"/>
              <a:gd name="connsiteX854" fmla="*/ 820087 w 18982931"/>
              <a:gd name="connsiteY854" fmla="*/ 1041353 h 4449429"/>
              <a:gd name="connsiteX855" fmla="*/ 820087 w 18982931"/>
              <a:gd name="connsiteY855" fmla="*/ 1119560 h 4449429"/>
              <a:gd name="connsiteX856" fmla="*/ 791276 w 18982931"/>
              <a:gd name="connsiteY856" fmla="*/ 1193648 h 4449429"/>
              <a:gd name="connsiteX857" fmla="*/ 791276 w 18982931"/>
              <a:gd name="connsiteY857" fmla="*/ 1580555 h 4449429"/>
              <a:gd name="connsiteX858" fmla="*/ 791276 w 18982931"/>
              <a:gd name="connsiteY858" fmla="*/ 1955112 h 4449429"/>
              <a:gd name="connsiteX859" fmla="*/ 840669 w 18982931"/>
              <a:gd name="connsiteY859" fmla="*/ 1950998 h 4449429"/>
              <a:gd name="connsiteX860" fmla="*/ 844783 w 18982931"/>
              <a:gd name="connsiteY860" fmla="*/ 1720500 h 4449429"/>
              <a:gd name="connsiteX861" fmla="*/ 873596 w 18982931"/>
              <a:gd name="connsiteY861" fmla="*/ 1597020 h 4449429"/>
              <a:gd name="connsiteX862" fmla="*/ 906526 w 18982931"/>
              <a:gd name="connsiteY862" fmla="*/ 1584670 h 4449429"/>
              <a:gd name="connsiteX863" fmla="*/ 1034120 w 18982931"/>
              <a:gd name="connsiteY863" fmla="*/ 1584670 h 4449429"/>
              <a:gd name="connsiteX864" fmla="*/ 1034120 w 18982931"/>
              <a:gd name="connsiteY864" fmla="*/ 1420028 h 4449429"/>
              <a:gd name="connsiteX865" fmla="*/ 1320382 w 18982931"/>
              <a:gd name="connsiteY865" fmla="*/ 1408806 h 4449429"/>
              <a:gd name="connsiteX866" fmla="*/ 1318126 w 18982931"/>
              <a:gd name="connsiteY866" fmla="*/ 1576437 h 4449429"/>
              <a:gd name="connsiteX867" fmla="*/ 1511305 w 18982931"/>
              <a:gd name="connsiteY867" fmla="*/ 1594214 h 4449429"/>
              <a:gd name="connsiteX868" fmla="*/ 1507466 w 18982931"/>
              <a:gd name="connsiteY868" fmla="*/ 2337905 h 4449429"/>
              <a:gd name="connsiteX869" fmla="*/ 1523929 w 18982931"/>
              <a:gd name="connsiteY869" fmla="*/ 2337905 h 4449429"/>
              <a:gd name="connsiteX870" fmla="*/ 1523929 w 18982931"/>
              <a:gd name="connsiteY870" fmla="*/ 2169146 h 4449429"/>
              <a:gd name="connsiteX871" fmla="*/ 1692685 w 18982931"/>
              <a:gd name="connsiteY871" fmla="*/ 2169146 h 4449429"/>
              <a:gd name="connsiteX872" fmla="*/ 1692685 w 18982931"/>
              <a:gd name="connsiteY872" fmla="*/ 2020968 h 4449429"/>
              <a:gd name="connsiteX873" fmla="*/ 1766772 w 18982931"/>
              <a:gd name="connsiteY873" fmla="*/ 1922183 h 4449429"/>
              <a:gd name="connsiteX874" fmla="*/ 1766772 w 18982931"/>
              <a:gd name="connsiteY874" fmla="*/ 1757542 h 4449429"/>
              <a:gd name="connsiteX875" fmla="*/ 1849095 w 18982931"/>
              <a:gd name="connsiteY875" fmla="*/ 1757542 h 4449429"/>
              <a:gd name="connsiteX876" fmla="*/ 1849095 w 18982931"/>
              <a:gd name="connsiteY876" fmla="*/ 2156799 h 4449429"/>
              <a:gd name="connsiteX877" fmla="*/ 1919070 w 18982931"/>
              <a:gd name="connsiteY877" fmla="*/ 2156799 h 4449429"/>
              <a:gd name="connsiteX878" fmla="*/ 1919070 w 18982931"/>
              <a:gd name="connsiteY878" fmla="*/ 1864559 h 4449429"/>
              <a:gd name="connsiteX879" fmla="*/ 1919070 w 18982931"/>
              <a:gd name="connsiteY879" fmla="*/ 695608 h 4449429"/>
              <a:gd name="connsiteX880" fmla="*/ 2005504 w 18982931"/>
              <a:gd name="connsiteY880" fmla="*/ 609173 h 4449429"/>
              <a:gd name="connsiteX881" fmla="*/ 2026085 w 18982931"/>
              <a:gd name="connsiteY881" fmla="*/ 605054 h 4449429"/>
              <a:gd name="connsiteX882" fmla="*/ 2100174 w 18982931"/>
              <a:gd name="connsiteY882" fmla="*/ 448645 h 4449429"/>
              <a:gd name="connsiteX883" fmla="*/ 2137215 w 18982931"/>
              <a:gd name="connsiteY883" fmla="*/ 407485 h 4449429"/>
              <a:gd name="connsiteX884" fmla="*/ 2194840 w 18982931"/>
              <a:gd name="connsiteY884" fmla="*/ 337515 h 4449429"/>
              <a:gd name="connsiteX885" fmla="*/ 2198958 w 18982931"/>
              <a:gd name="connsiteY885" fmla="*/ 292236 h 4449429"/>
              <a:gd name="connsiteX886" fmla="*/ 2240121 w 18982931"/>
              <a:gd name="connsiteY886" fmla="*/ 358093 h 4449429"/>
              <a:gd name="connsiteX887" fmla="*/ 2273047 w 18982931"/>
              <a:gd name="connsiteY887" fmla="*/ 444532 h 4449429"/>
              <a:gd name="connsiteX888" fmla="*/ 2330670 w 18982931"/>
              <a:gd name="connsiteY888" fmla="*/ 563894 h 4449429"/>
              <a:gd name="connsiteX889" fmla="*/ 2351248 w 18982931"/>
              <a:gd name="connsiteY889" fmla="*/ 613286 h 4449429"/>
              <a:gd name="connsiteX890" fmla="*/ 2429455 w 18982931"/>
              <a:gd name="connsiteY890" fmla="*/ 675029 h 4449429"/>
              <a:gd name="connsiteX891" fmla="*/ 2470614 w 18982931"/>
              <a:gd name="connsiteY891" fmla="*/ 757350 h 4449429"/>
              <a:gd name="connsiteX892" fmla="*/ 2470614 w 18982931"/>
              <a:gd name="connsiteY892" fmla="*/ 1086631 h 4449429"/>
              <a:gd name="connsiteX893" fmla="*/ 2470614 w 18982931"/>
              <a:gd name="connsiteY893" fmla="*/ 2008622 h 4449429"/>
              <a:gd name="connsiteX894" fmla="*/ 2487080 w 18982931"/>
              <a:gd name="connsiteY894" fmla="*/ 2053897 h 4449429"/>
              <a:gd name="connsiteX895" fmla="*/ 2499426 w 18982931"/>
              <a:gd name="connsiteY895" fmla="*/ 1897488 h 4449429"/>
              <a:gd name="connsiteX896" fmla="*/ 2602322 w 18982931"/>
              <a:gd name="connsiteY896" fmla="*/ 1798703 h 4449429"/>
              <a:gd name="connsiteX897" fmla="*/ 2836935 w 18982931"/>
              <a:gd name="connsiteY897" fmla="*/ 1798703 h 4449429"/>
              <a:gd name="connsiteX898" fmla="*/ 2836935 w 18982931"/>
              <a:gd name="connsiteY898" fmla="*/ 1860446 h 4449429"/>
              <a:gd name="connsiteX899" fmla="*/ 2836935 w 18982931"/>
              <a:gd name="connsiteY899" fmla="*/ 2263816 h 4449429"/>
              <a:gd name="connsiteX900" fmla="*/ 2845169 w 18982931"/>
              <a:gd name="connsiteY900" fmla="*/ 2304976 h 4449429"/>
              <a:gd name="connsiteX901" fmla="*/ 2861629 w 18982931"/>
              <a:gd name="connsiteY901" fmla="*/ 2300858 h 4449429"/>
              <a:gd name="connsiteX902" fmla="*/ 2861629 w 18982931"/>
              <a:gd name="connsiteY902" fmla="*/ 2247351 h 4449429"/>
              <a:gd name="connsiteX903" fmla="*/ 2869861 w 18982931"/>
              <a:gd name="connsiteY903" fmla="*/ 1996272 h 4449429"/>
              <a:gd name="connsiteX904" fmla="*/ 2923374 w 18982931"/>
              <a:gd name="connsiteY904" fmla="*/ 1967462 h 4449429"/>
              <a:gd name="connsiteX905" fmla="*/ 2939836 w 18982931"/>
              <a:gd name="connsiteY905" fmla="*/ 2300858 h 4449429"/>
              <a:gd name="connsiteX906" fmla="*/ 2956300 w 18982931"/>
              <a:gd name="connsiteY906" fmla="*/ 2300858 h 4449429"/>
              <a:gd name="connsiteX907" fmla="*/ 2989230 w 18982931"/>
              <a:gd name="connsiteY907" fmla="*/ 2111521 h 4449429"/>
              <a:gd name="connsiteX908" fmla="*/ 3018038 w 18982931"/>
              <a:gd name="connsiteY908" fmla="*/ 2058015 h 4449429"/>
              <a:gd name="connsiteX909" fmla="*/ 3034502 w 18982931"/>
              <a:gd name="connsiteY909" fmla="*/ 2123871 h 4449429"/>
              <a:gd name="connsiteX910" fmla="*/ 3038620 w 18982931"/>
              <a:gd name="connsiteY910" fmla="*/ 2132104 h 4449429"/>
              <a:gd name="connsiteX911" fmla="*/ 3088018 w 18982931"/>
              <a:gd name="connsiteY911" fmla="*/ 2140336 h 4449429"/>
              <a:gd name="connsiteX912" fmla="*/ 3095320 w 18982931"/>
              <a:gd name="connsiteY912" fmla="*/ 2275334 h 4449429"/>
              <a:gd name="connsiteX913" fmla="*/ 3162101 w 18982931"/>
              <a:gd name="connsiteY913" fmla="*/ 2275334 h 4449429"/>
              <a:gd name="connsiteX914" fmla="*/ 3162101 w 18982931"/>
              <a:gd name="connsiteY914" fmla="*/ 1580555 h 4449429"/>
              <a:gd name="connsiteX915" fmla="*/ 3162101 w 18982931"/>
              <a:gd name="connsiteY915" fmla="*/ 1531163 h 4449429"/>
              <a:gd name="connsiteX916" fmla="*/ 3199146 w 18982931"/>
              <a:gd name="connsiteY916" fmla="*/ 1498235 h 4449429"/>
              <a:gd name="connsiteX917" fmla="*/ 3281469 w 18982931"/>
              <a:gd name="connsiteY917" fmla="*/ 1498235 h 4449429"/>
              <a:gd name="connsiteX918" fmla="*/ 3281469 w 18982931"/>
              <a:gd name="connsiteY918" fmla="*/ 1325362 h 4449429"/>
              <a:gd name="connsiteX919" fmla="*/ 3343207 w 18982931"/>
              <a:gd name="connsiteY919" fmla="*/ 1263619 h 4449429"/>
              <a:gd name="connsiteX920" fmla="*/ 3544891 w 18982931"/>
              <a:gd name="connsiteY920" fmla="*/ 1263619 h 4449429"/>
              <a:gd name="connsiteX921" fmla="*/ 3544891 w 18982931"/>
              <a:gd name="connsiteY921" fmla="*/ 712071 h 4449429"/>
              <a:gd name="connsiteX922" fmla="*/ 3561357 w 18982931"/>
              <a:gd name="connsiteY922" fmla="*/ 555662 h 4449429"/>
              <a:gd name="connsiteX923" fmla="*/ 3606633 w 18982931"/>
              <a:gd name="connsiteY923" fmla="*/ 316933 h 4449429"/>
              <a:gd name="connsiteX924" fmla="*/ 3614865 w 18982931"/>
              <a:gd name="connsiteY924" fmla="*/ 279891 h 4449429"/>
              <a:gd name="connsiteX925" fmla="*/ 3676603 w 18982931"/>
              <a:gd name="connsiteY925" fmla="*/ 341628 h 4449429"/>
              <a:gd name="connsiteX926" fmla="*/ 3684835 w 18982931"/>
              <a:gd name="connsiteY926" fmla="*/ 386907 h 4449429"/>
              <a:gd name="connsiteX927" fmla="*/ 3742460 w 18982931"/>
              <a:gd name="connsiteY927" fmla="*/ 481574 h 4449429"/>
              <a:gd name="connsiteX928" fmla="*/ 3763042 w 18982931"/>
              <a:gd name="connsiteY928" fmla="*/ 703838 h 4449429"/>
              <a:gd name="connsiteX929" fmla="*/ 3763042 w 18982931"/>
              <a:gd name="connsiteY929" fmla="*/ 1144256 h 4449429"/>
              <a:gd name="connsiteX930" fmla="*/ 3771275 w 18982931"/>
              <a:gd name="connsiteY930" fmla="*/ 1181298 h 4449429"/>
              <a:gd name="connsiteX931" fmla="*/ 3775390 w 18982931"/>
              <a:gd name="connsiteY931" fmla="*/ 1115443 h 4449429"/>
              <a:gd name="connsiteX932" fmla="*/ 3923568 w 18982931"/>
              <a:gd name="connsiteY932" fmla="*/ 996079 h 4449429"/>
              <a:gd name="connsiteX933" fmla="*/ 3940029 w 18982931"/>
              <a:gd name="connsiteY933" fmla="*/ 1020776 h 4449429"/>
              <a:gd name="connsiteX934" fmla="*/ 3960611 w 18982931"/>
              <a:gd name="connsiteY934" fmla="*/ 1321244 h 4449429"/>
              <a:gd name="connsiteX935" fmla="*/ 3960611 w 18982931"/>
              <a:gd name="connsiteY935" fmla="*/ 1584670 h 4449429"/>
              <a:gd name="connsiteX936" fmla="*/ 3977076 w 18982931"/>
              <a:gd name="connsiteY936" fmla="*/ 1625830 h 4449429"/>
              <a:gd name="connsiteX937" fmla="*/ 4010007 w 18982931"/>
              <a:gd name="connsiteY937" fmla="*/ 1666990 h 4449429"/>
              <a:gd name="connsiteX938" fmla="*/ 4055279 w 18982931"/>
              <a:gd name="connsiteY938" fmla="*/ 1819286 h 4449429"/>
              <a:gd name="connsiteX939" fmla="*/ 4104670 w 18982931"/>
              <a:gd name="connsiteY939" fmla="*/ 1819286 h 4449429"/>
              <a:gd name="connsiteX940" fmla="*/ 4108788 w 18982931"/>
              <a:gd name="connsiteY940" fmla="*/ 1741079 h 4449429"/>
              <a:gd name="connsiteX941" fmla="*/ 4211689 w 18982931"/>
              <a:gd name="connsiteY941" fmla="*/ 1741079 h 4449429"/>
              <a:gd name="connsiteX942" fmla="*/ 4252847 w 18982931"/>
              <a:gd name="connsiteY942" fmla="*/ 1559973 h 4449429"/>
              <a:gd name="connsiteX943" fmla="*/ 4265197 w 18982931"/>
              <a:gd name="connsiteY943" fmla="*/ 1559973 h 4449429"/>
              <a:gd name="connsiteX944" fmla="*/ 4277546 w 18982931"/>
              <a:gd name="connsiteY944" fmla="*/ 1592900 h 4449429"/>
              <a:gd name="connsiteX945" fmla="*/ 4302239 w 18982931"/>
              <a:gd name="connsiteY945" fmla="*/ 1708150 h 4449429"/>
              <a:gd name="connsiteX946" fmla="*/ 4368100 w 18982931"/>
              <a:gd name="connsiteY946" fmla="*/ 1741079 h 4449429"/>
              <a:gd name="connsiteX947" fmla="*/ 4363984 w 18982931"/>
              <a:gd name="connsiteY947" fmla="*/ 1634062 h 4449429"/>
              <a:gd name="connsiteX948" fmla="*/ 4372218 w 18982931"/>
              <a:gd name="connsiteY948" fmla="*/ 839670 h 4449429"/>
              <a:gd name="connsiteX949" fmla="*/ 4442184 w 18982931"/>
              <a:gd name="connsiteY949" fmla="*/ 279891 h 4449429"/>
              <a:gd name="connsiteX950" fmla="*/ 4479230 w 18982931"/>
              <a:gd name="connsiteY950" fmla="*/ 234611 h 4449429"/>
              <a:gd name="connsiteX951" fmla="*/ 4520394 w 18982931"/>
              <a:gd name="connsiteY951" fmla="*/ 284004 h 4449429"/>
              <a:gd name="connsiteX952" fmla="*/ 4549200 w 18982931"/>
              <a:gd name="connsiteY952" fmla="*/ 440413 h 4449429"/>
              <a:gd name="connsiteX953" fmla="*/ 4680914 w 18982931"/>
              <a:gd name="connsiteY953" fmla="*/ 395140 h 4449429"/>
              <a:gd name="connsiteX954" fmla="*/ 4759121 w 18982931"/>
              <a:gd name="connsiteY954" fmla="*/ 460995 h 4449429"/>
              <a:gd name="connsiteX955" fmla="*/ 4771466 w 18982931"/>
              <a:gd name="connsiteY955" fmla="*/ 493924 h 4449429"/>
              <a:gd name="connsiteX956" fmla="*/ 4888657 w 18982931"/>
              <a:gd name="connsiteY956" fmla="*/ 747622 h 4449429"/>
              <a:gd name="connsiteX957" fmla="*/ 4888893 w 18982931"/>
              <a:gd name="connsiteY957" fmla="*/ 807315 h 4449429"/>
              <a:gd name="connsiteX958" fmla="*/ 4856617 w 18982931"/>
              <a:gd name="connsiteY958" fmla="*/ 807315 h 4449429"/>
              <a:gd name="connsiteX959" fmla="*/ 4856617 w 18982931"/>
              <a:gd name="connsiteY959" fmla="*/ 944475 h 4449429"/>
              <a:gd name="connsiteX960" fmla="*/ 4888332 w 18982931"/>
              <a:gd name="connsiteY960" fmla="*/ 944475 h 4449429"/>
              <a:gd name="connsiteX961" fmla="*/ 4888325 w 18982931"/>
              <a:gd name="connsiteY961" fmla="*/ 945600 h 4449429"/>
              <a:gd name="connsiteX962" fmla="*/ 4890835 w 18982931"/>
              <a:gd name="connsiteY962" fmla="*/ 1609365 h 4449429"/>
              <a:gd name="connsiteX963" fmla="*/ 4952574 w 18982931"/>
              <a:gd name="connsiteY963" fmla="*/ 1617597 h 4449429"/>
              <a:gd name="connsiteX964" fmla="*/ 4952574 w 18982931"/>
              <a:gd name="connsiteY964" fmla="*/ 1868678 h 4449429"/>
              <a:gd name="connsiteX965" fmla="*/ 4956691 w 18982931"/>
              <a:gd name="connsiteY965" fmla="*/ 1905720 h 4449429"/>
              <a:gd name="connsiteX966" fmla="*/ 4981387 w 18982931"/>
              <a:gd name="connsiteY966" fmla="*/ 1967462 h 4449429"/>
              <a:gd name="connsiteX967" fmla="*/ 4981387 w 18982931"/>
              <a:gd name="connsiteY967" fmla="*/ 2058015 h 4449429"/>
              <a:gd name="connsiteX968" fmla="*/ 5001966 w 18982931"/>
              <a:gd name="connsiteY968" fmla="*/ 2086824 h 4449429"/>
              <a:gd name="connsiteX969" fmla="*/ 5018429 w 18982931"/>
              <a:gd name="connsiteY969" fmla="*/ 2078592 h 4449429"/>
              <a:gd name="connsiteX970" fmla="*/ 5018429 w 18982931"/>
              <a:gd name="connsiteY970" fmla="*/ 1881023 h 4449429"/>
              <a:gd name="connsiteX971" fmla="*/ 5018429 w 18982931"/>
              <a:gd name="connsiteY971" fmla="*/ 1366522 h 4449429"/>
              <a:gd name="connsiteX972" fmla="*/ 5034894 w 18982931"/>
              <a:gd name="connsiteY972" fmla="*/ 864367 h 4449429"/>
              <a:gd name="connsiteX973" fmla="*/ 5067821 w 18982931"/>
              <a:gd name="connsiteY973" fmla="*/ 197569 h 4449429"/>
              <a:gd name="connsiteX974" fmla="*/ 5080173 w 18982931"/>
              <a:gd name="connsiteY974" fmla="*/ 102899 h 4449429"/>
              <a:gd name="connsiteX975" fmla="*/ 5216000 w 18982931"/>
              <a:gd name="connsiteY975" fmla="*/ 37042 h 4449429"/>
              <a:gd name="connsiteX976" fmla="*/ 5248927 w 18982931"/>
              <a:gd name="connsiteY976" fmla="*/ 69972 h 4449429"/>
              <a:gd name="connsiteX977" fmla="*/ 5372409 w 18982931"/>
              <a:gd name="connsiteY977" fmla="*/ 69972 h 4449429"/>
              <a:gd name="connsiteX978" fmla="*/ 5434151 w 18982931"/>
              <a:gd name="connsiteY978" fmla="*/ 131714 h 4449429"/>
              <a:gd name="connsiteX979" fmla="*/ 5434151 w 18982931"/>
              <a:gd name="connsiteY979" fmla="*/ 382788 h 4449429"/>
              <a:gd name="connsiteX980" fmla="*/ 5434151 w 18982931"/>
              <a:gd name="connsiteY980" fmla="*/ 683261 h 4449429"/>
              <a:gd name="connsiteX981" fmla="*/ 5545282 w 18982931"/>
              <a:gd name="connsiteY981" fmla="*/ 687375 h 4449429"/>
              <a:gd name="connsiteX982" fmla="*/ 5545282 w 18982931"/>
              <a:gd name="connsiteY982" fmla="*/ 1045471 h 4449429"/>
              <a:gd name="connsiteX983" fmla="*/ 5676994 w 18982931"/>
              <a:gd name="connsiteY983" fmla="*/ 1045471 h 4449429"/>
              <a:gd name="connsiteX984" fmla="*/ 5685227 w 18982931"/>
              <a:gd name="connsiteY984" fmla="*/ 1103096 h 4449429"/>
              <a:gd name="connsiteX985" fmla="*/ 5759314 w 18982931"/>
              <a:gd name="connsiteY985" fmla="*/ 1193648 h 4449429"/>
              <a:gd name="connsiteX986" fmla="*/ 5759314 w 18982931"/>
              <a:gd name="connsiteY986" fmla="*/ 1395331 h 4449429"/>
              <a:gd name="connsiteX987" fmla="*/ 5825171 w 18982931"/>
              <a:gd name="connsiteY987" fmla="*/ 1395331 h 4449429"/>
              <a:gd name="connsiteX988" fmla="*/ 5903378 w 18982931"/>
              <a:gd name="connsiteY988" fmla="*/ 1477653 h 4449429"/>
              <a:gd name="connsiteX989" fmla="*/ 5903378 w 18982931"/>
              <a:gd name="connsiteY989" fmla="*/ 1918070 h 4449429"/>
              <a:gd name="connsiteX990" fmla="*/ 5936306 w 18982931"/>
              <a:gd name="connsiteY990" fmla="*/ 1975695 h 4449429"/>
              <a:gd name="connsiteX991" fmla="*/ 5965115 w 18982931"/>
              <a:gd name="connsiteY991" fmla="*/ 1275969 h 4449429"/>
              <a:gd name="connsiteX992" fmla="*/ 5969235 w 18982931"/>
              <a:gd name="connsiteY992" fmla="*/ 1238922 h 4449429"/>
              <a:gd name="connsiteX993" fmla="*/ 6166804 w 18982931"/>
              <a:gd name="connsiteY993" fmla="*/ 1238922 h 4449429"/>
              <a:gd name="connsiteX994" fmla="*/ 6216196 w 18982931"/>
              <a:gd name="connsiteY994" fmla="*/ 1288315 h 4449429"/>
              <a:gd name="connsiteX995" fmla="*/ 6236774 w 18982931"/>
              <a:gd name="connsiteY995" fmla="*/ 1428261 h 4449429"/>
              <a:gd name="connsiteX996" fmla="*/ 6273821 w 18982931"/>
              <a:gd name="connsiteY996" fmla="*/ 1498235 h 4449429"/>
              <a:gd name="connsiteX997" fmla="*/ 6273821 w 18982931"/>
              <a:gd name="connsiteY997" fmla="*/ 2230888 h 4449429"/>
              <a:gd name="connsiteX998" fmla="*/ 6277935 w 18982931"/>
              <a:gd name="connsiteY998" fmla="*/ 2280280 h 4449429"/>
              <a:gd name="connsiteX999" fmla="*/ 6319095 w 18982931"/>
              <a:gd name="connsiteY999" fmla="*/ 2193841 h 4449429"/>
              <a:gd name="connsiteX1000" fmla="*/ 6364373 w 18982931"/>
              <a:gd name="connsiteY1000" fmla="*/ 2288513 h 4449429"/>
              <a:gd name="connsiteX1001" fmla="*/ 6389068 w 18982931"/>
              <a:gd name="connsiteY1001" fmla="*/ 2313208 h 4449429"/>
              <a:gd name="connsiteX1002" fmla="*/ 6541355 w 18982931"/>
              <a:gd name="connsiteY1002" fmla="*/ 2313208 h 4449429"/>
              <a:gd name="connsiteX1003" fmla="*/ 6541355 w 18982931"/>
              <a:gd name="connsiteY1003" fmla="*/ 2148567 h 4449429"/>
              <a:gd name="connsiteX1004" fmla="*/ 6660723 w 18982931"/>
              <a:gd name="connsiteY1004" fmla="*/ 2148567 h 4449429"/>
              <a:gd name="connsiteX1005" fmla="*/ 6660723 w 18982931"/>
              <a:gd name="connsiteY1005" fmla="*/ 2259698 h 4449429"/>
              <a:gd name="connsiteX1006" fmla="*/ 6705999 w 18982931"/>
              <a:gd name="connsiteY1006" fmla="*/ 2551938 h 4449429"/>
              <a:gd name="connsiteX1007" fmla="*/ 6714228 w 18982931"/>
              <a:gd name="connsiteY1007" fmla="*/ 2580748 h 4449429"/>
              <a:gd name="connsiteX1008" fmla="*/ 6722461 w 18982931"/>
              <a:gd name="connsiteY1008" fmla="*/ 2576634 h 4449429"/>
              <a:gd name="connsiteX1009" fmla="*/ 6751278 w 18982931"/>
              <a:gd name="connsiteY1009" fmla="*/ 2263816 h 4449429"/>
              <a:gd name="connsiteX1010" fmla="*/ 6800669 w 18982931"/>
              <a:gd name="connsiteY1010" fmla="*/ 2255583 h 4449429"/>
              <a:gd name="connsiteX1011" fmla="*/ 6837709 w 18982931"/>
              <a:gd name="connsiteY1011" fmla="*/ 2181496 h 4449429"/>
              <a:gd name="connsiteX1012" fmla="*/ 6841831 w 18982931"/>
              <a:gd name="connsiteY1012" fmla="*/ 2152681 h 4449429"/>
              <a:gd name="connsiteX1013" fmla="*/ 6845941 w 18982931"/>
              <a:gd name="connsiteY1013" fmla="*/ 2115639 h 4449429"/>
              <a:gd name="connsiteX1014" fmla="*/ 6857139 w 18982931"/>
              <a:gd name="connsiteY1014" fmla="*/ 2115639 h 4449429"/>
              <a:gd name="connsiteX1015" fmla="*/ 6899298 w 18982931"/>
              <a:gd name="connsiteY1015" fmla="*/ 2109470 h 4449429"/>
              <a:gd name="connsiteX1016" fmla="*/ 6922965 w 18982931"/>
              <a:gd name="connsiteY1016" fmla="*/ 2140339 h 4449429"/>
              <a:gd name="connsiteX1017" fmla="*/ 7009406 w 18982931"/>
              <a:gd name="connsiteY1017" fmla="*/ 2070365 h 4449429"/>
              <a:gd name="connsiteX1018" fmla="*/ 7145231 w 18982931"/>
              <a:gd name="connsiteY1018" fmla="*/ 2066247 h 4449429"/>
              <a:gd name="connsiteX1019" fmla="*/ 7145231 w 18982931"/>
              <a:gd name="connsiteY1019" fmla="*/ 1901605 h 4449429"/>
              <a:gd name="connsiteX1020" fmla="*/ 7145231 w 18982931"/>
              <a:gd name="connsiteY1020" fmla="*/ 1769896 h 4449429"/>
              <a:gd name="connsiteX1021" fmla="*/ 7215204 w 18982931"/>
              <a:gd name="connsiteY1021" fmla="*/ 1597024 h 4449429"/>
              <a:gd name="connsiteX1022" fmla="*/ 7285174 w 18982931"/>
              <a:gd name="connsiteY1022" fmla="*/ 1753433 h 4449429"/>
              <a:gd name="connsiteX1023" fmla="*/ 7297524 w 18982931"/>
              <a:gd name="connsiteY1023" fmla="*/ 2062134 h 4449429"/>
              <a:gd name="connsiteX1024" fmla="*/ 7367494 w 18982931"/>
              <a:gd name="connsiteY1024" fmla="*/ 2066247 h 4449429"/>
              <a:gd name="connsiteX1025" fmla="*/ 7371610 w 18982931"/>
              <a:gd name="connsiteY1025" fmla="*/ 2148567 h 4449429"/>
              <a:gd name="connsiteX1026" fmla="*/ 7462167 w 18982931"/>
              <a:gd name="connsiteY1026" fmla="*/ 2148567 h 4449429"/>
              <a:gd name="connsiteX1027" fmla="*/ 7462167 w 18982931"/>
              <a:gd name="connsiteY1027" fmla="*/ 2095061 h 4449429"/>
              <a:gd name="connsiteX1028" fmla="*/ 7462167 w 18982931"/>
              <a:gd name="connsiteY1028" fmla="*/ 1597024 h 4449429"/>
              <a:gd name="connsiteX1029" fmla="*/ 7482743 w 18982931"/>
              <a:gd name="connsiteY1029" fmla="*/ 1008430 h 4449429"/>
              <a:gd name="connsiteX1030" fmla="*/ 7495096 w 18982931"/>
              <a:gd name="connsiteY1030" fmla="*/ 921991 h 4449429"/>
              <a:gd name="connsiteX1031" fmla="*/ 7536254 w 18982931"/>
              <a:gd name="connsiteY1031" fmla="*/ 934341 h 4449429"/>
              <a:gd name="connsiteX1032" fmla="*/ 7577416 w 18982931"/>
              <a:gd name="connsiteY1032" fmla="*/ 563899 h 4449429"/>
              <a:gd name="connsiteX1033" fmla="*/ 7589759 w 18982931"/>
              <a:gd name="connsiteY1033" fmla="*/ 563899 h 4449429"/>
              <a:gd name="connsiteX1034" fmla="*/ 7639153 w 18982931"/>
              <a:gd name="connsiteY1034" fmla="*/ 975501 h 4449429"/>
              <a:gd name="connsiteX1035" fmla="*/ 7655614 w 18982931"/>
              <a:gd name="connsiteY1035" fmla="*/ 926109 h 4449429"/>
              <a:gd name="connsiteX1036" fmla="*/ 7667968 w 18982931"/>
              <a:gd name="connsiteY1036" fmla="*/ 926109 h 4449429"/>
              <a:gd name="connsiteX1037" fmla="*/ 7676196 w 18982931"/>
              <a:gd name="connsiteY1037" fmla="*/ 1037243 h 4449429"/>
              <a:gd name="connsiteX1038" fmla="*/ 7676196 w 18982931"/>
              <a:gd name="connsiteY1038" fmla="*/ 2049787 h 4449429"/>
              <a:gd name="connsiteX1039" fmla="*/ 7705009 w 18982931"/>
              <a:gd name="connsiteY1039" fmla="*/ 2267935 h 4449429"/>
              <a:gd name="connsiteX1040" fmla="*/ 7750287 w 18982931"/>
              <a:gd name="connsiteY1040" fmla="*/ 2469622 h 4449429"/>
              <a:gd name="connsiteX1041" fmla="*/ 7849072 w 18982931"/>
              <a:gd name="connsiteY1041" fmla="*/ 2469622 h 4449429"/>
              <a:gd name="connsiteX1042" fmla="*/ 7849072 w 18982931"/>
              <a:gd name="connsiteY1042" fmla="*/ 2284398 h 4449429"/>
              <a:gd name="connsiteX1043" fmla="*/ 7919042 w 18982931"/>
              <a:gd name="connsiteY1043" fmla="*/ 2284398 h 4449429"/>
              <a:gd name="connsiteX1044" fmla="*/ 7919042 w 18982931"/>
              <a:gd name="connsiteY1044" fmla="*/ 2473736 h 4449429"/>
              <a:gd name="connsiteX1045" fmla="*/ 8108380 w 18982931"/>
              <a:gd name="connsiteY1045" fmla="*/ 2473736 h 4449429"/>
              <a:gd name="connsiteX1046" fmla="*/ 8142338 w 18982931"/>
              <a:gd name="connsiteY1046" fmla="*/ 2481454 h 4449429"/>
              <a:gd name="connsiteX1047" fmla="*/ 8144242 w 18982931"/>
              <a:gd name="connsiteY1047" fmla="*/ 2485067 h 4449429"/>
              <a:gd name="connsiteX1048" fmla="*/ 8144242 w 18982931"/>
              <a:gd name="connsiteY1048" fmla="*/ 1280084 h 4449429"/>
              <a:gd name="connsiteX1049" fmla="*/ 8189518 w 18982931"/>
              <a:gd name="connsiteY1049" fmla="*/ 1115443 h 4449429"/>
              <a:gd name="connsiteX1050" fmla="*/ 8230679 w 18982931"/>
              <a:gd name="connsiteY1050" fmla="*/ 1090746 h 4449429"/>
              <a:gd name="connsiteX1051" fmla="*/ 8477642 w 18982931"/>
              <a:gd name="connsiteY1051" fmla="*/ 1090746 h 4449429"/>
              <a:gd name="connsiteX1052" fmla="*/ 8518799 w 18982931"/>
              <a:gd name="connsiteY1052" fmla="*/ 1111328 h 4449429"/>
              <a:gd name="connsiteX1053" fmla="*/ 8568194 w 18982931"/>
              <a:gd name="connsiteY1053" fmla="*/ 1288315 h 4449429"/>
              <a:gd name="connsiteX1054" fmla="*/ 8572304 w 18982931"/>
              <a:gd name="connsiteY1054" fmla="*/ 2152681 h 4449429"/>
              <a:gd name="connsiteX1055" fmla="*/ 8572304 w 18982931"/>
              <a:gd name="connsiteY1055" fmla="*/ 2222656 h 4449429"/>
              <a:gd name="connsiteX1056" fmla="*/ 8827499 w 18982931"/>
              <a:gd name="connsiteY1056" fmla="*/ 2222656 h 4449429"/>
              <a:gd name="connsiteX1057" fmla="*/ 8827499 w 18982931"/>
              <a:gd name="connsiteY1057" fmla="*/ 2053897 h 4449429"/>
              <a:gd name="connsiteX1058" fmla="*/ 8827499 w 18982931"/>
              <a:gd name="connsiteY1058" fmla="*/ 1996272 h 4449429"/>
              <a:gd name="connsiteX1059" fmla="*/ 8926285 w 18982931"/>
              <a:gd name="connsiteY1059" fmla="*/ 1876910 h 4449429"/>
              <a:gd name="connsiteX1060" fmla="*/ 8926285 w 18982931"/>
              <a:gd name="connsiteY1060" fmla="*/ 1757542 h 4449429"/>
              <a:gd name="connsiteX1061" fmla="*/ 8926285 w 18982931"/>
              <a:gd name="connsiteY1061" fmla="*/ 1527045 h 4449429"/>
              <a:gd name="connsiteX1062" fmla="*/ 8950980 w 18982931"/>
              <a:gd name="connsiteY1062" fmla="*/ 1432378 h 4449429"/>
              <a:gd name="connsiteX1063" fmla="*/ 8950980 w 18982931"/>
              <a:gd name="connsiteY1063" fmla="*/ 1424146 h 4449429"/>
              <a:gd name="connsiteX1064" fmla="*/ 8983911 w 18982931"/>
              <a:gd name="connsiteY1064" fmla="*/ 1107210 h 4449429"/>
              <a:gd name="connsiteX1065" fmla="*/ 8992140 w 18982931"/>
              <a:gd name="connsiteY1065" fmla="*/ 1049586 h 4449429"/>
              <a:gd name="connsiteX1066" fmla="*/ 9012723 w 18982931"/>
              <a:gd name="connsiteY1066" fmla="*/ 1049586 h 4449429"/>
              <a:gd name="connsiteX1067" fmla="*/ 9049767 w 18982931"/>
              <a:gd name="connsiteY1067" fmla="*/ 1325362 h 4449429"/>
              <a:gd name="connsiteX1068" fmla="*/ 9115624 w 18982931"/>
              <a:gd name="connsiteY1068" fmla="*/ 1329476 h 4449429"/>
              <a:gd name="connsiteX1069" fmla="*/ 9165014 w 18982931"/>
              <a:gd name="connsiteY1069" fmla="*/ 1436493 h 4449429"/>
              <a:gd name="connsiteX1070" fmla="*/ 9181479 w 18982931"/>
              <a:gd name="connsiteY1070" fmla="*/ 1494116 h 4449429"/>
              <a:gd name="connsiteX1071" fmla="*/ 9181479 w 18982931"/>
              <a:gd name="connsiteY1071" fmla="*/ 1823399 h 4449429"/>
              <a:gd name="connsiteX1072" fmla="*/ 9181479 w 18982931"/>
              <a:gd name="connsiteY1072" fmla="*/ 1881023 h 4449429"/>
              <a:gd name="connsiteX1073" fmla="*/ 9280267 w 18982931"/>
              <a:gd name="connsiteY1073" fmla="*/ 1881023 h 4449429"/>
              <a:gd name="connsiteX1074" fmla="*/ 9280267 w 18982931"/>
              <a:gd name="connsiteY1074" fmla="*/ 1815166 h 4449429"/>
              <a:gd name="connsiteX1075" fmla="*/ 9280267 w 18982931"/>
              <a:gd name="connsiteY1075" fmla="*/ 304587 h 4449429"/>
              <a:gd name="connsiteX1076" fmla="*/ 9346122 w 18982931"/>
              <a:gd name="connsiteY1076" fmla="*/ 238731 h 4449429"/>
              <a:gd name="connsiteX1077" fmla="*/ 9453137 w 18982931"/>
              <a:gd name="connsiteY1077" fmla="*/ 341628 h 4449429"/>
              <a:gd name="connsiteX1078" fmla="*/ 9453137 w 18982931"/>
              <a:gd name="connsiteY1078" fmla="*/ 1815166 h 4449429"/>
              <a:gd name="connsiteX1079" fmla="*/ 9453137 w 18982931"/>
              <a:gd name="connsiteY1079" fmla="*/ 1876910 h 4449429"/>
              <a:gd name="connsiteX1080" fmla="*/ 9551919 w 18982931"/>
              <a:gd name="connsiteY1080" fmla="*/ 1876910 h 4449429"/>
              <a:gd name="connsiteX1081" fmla="*/ 9551919 w 18982931"/>
              <a:gd name="connsiteY1081" fmla="*/ 1724614 h 4449429"/>
              <a:gd name="connsiteX1082" fmla="*/ 9551919 w 18982931"/>
              <a:gd name="connsiteY1082" fmla="*/ 1481771 h 4449429"/>
              <a:gd name="connsiteX1083" fmla="*/ 9597198 w 18982931"/>
              <a:gd name="connsiteY1083" fmla="*/ 1374754 h 4449429"/>
              <a:gd name="connsiteX1084" fmla="*/ 9613662 w 18982931"/>
              <a:gd name="connsiteY1084" fmla="*/ 1325362 h 4449429"/>
              <a:gd name="connsiteX1085" fmla="*/ 9683632 w 18982931"/>
              <a:gd name="connsiteY1085" fmla="*/ 1325362 h 4449429"/>
              <a:gd name="connsiteX1086" fmla="*/ 9683632 w 18982931"/>
              <a:gd name="connsiteY1086" fmla="*/ 1522931 h 4449429"/>
              <a:gd name="connsiteX1087" fmla="*/ 9819464 w 18982931"/>
              <a:gd name="connsiteY1087" fmla="*/ 1522931 h 4449429"/>
              <a:gd name="connsiteX1088" fmla="*/ 9819464 w 18982931"/>
              <a:gd name="connsiteY1088" fmla="*/ 1720501 h 4449429"/>
              <a:gd name="connsiteX1089" fmla="*/ 9819464 w 18982931"/>
              <a:gd name="connsiteY1089" fmla="*/ 1835749 h 4449429"/>
              <a:gd name="connsiteX1090" fmla="*/ 9868856 w 18982931"/>
              <a:gd name="connsiteY1090" fmla="*/ 1885142 h 4449429"/>
              <a:gd name="connsiteX1091" fmla="*/ 9922361 w 18982931"/>
              <a:gd name="connsiteY1091" fmla="*/ 1938648 h 4449429"/>
              <a:gd name="connsiteX1092" fmla="*/ 9922361 w 18982931"/>
              <a:gd name="connsiteY1092" fmla="*/ 2226770 h 4449429"/>
              <a:gd name="connsiteX1093" fmla="*/ 10189906 w 18982931"/>
              <a:gd name="connsiteY1093" fmla="*/ 2226770 h 4449429"/>
              <a:gd name="connsiteX1094" fmla="*/ 10189906 w 18982931"/>
              <a:gd name="connsiteY1094" fmla="*/ 1864559 h 4449429"/>
              <a:gd name="connsiteX1095" fmla="*/ 10251644 w 18982931"/>
              <a:gd name="connsiteY1095" fmla="*/ 1852213 h 4449429"/>
              <a:gd name="connsiteX1096" fmla="*/ 10251644 w 18982931"/>
              <a:gd name="connsiteY1096" fmla="*/ 1465306 h 4449429"/>
              <a:gd name="connsiteX1097" fmla="*/ 10198137 w 18982931"/>
              <a:gd name="connsiteY1097" fmla="*/ 1461188 h 4449429"/>
              <a:gd name="connsiteX1098" fmla="*/ 10198137 w 18982931"/>
              <a:gd name="connsiteY1098" fmla="*/ 1317129 h 4449429"/>
              <a:gd name="connsiteX1099" fmla="*/ 10572694 w 18982931"/>
              <a:gd name="connsiteY1099" fmla="*/ 1317129 h 4449429"/>
              <a:gd name="connsiteX1100" fmla="*/ 10572694 w 18982931"/>
              <a:gd name="connsiteY1100" fmla="*/ 2140336 h 4449429"/>
              <a:gd name="connsiteX1101" fmla="*/ 10642669 w 18982931"/>
              <a:gd name="connsiteY1101" fmla="*/ 2144449 h 4449429"/>
              <a:gd name="connsiteX1102" fmla="*/ 10642669 w 18982931"/>
              <a:gd name="connsiteY1102" fmla="*/ 2477849 h 4449429"/>
              <a:gd name="connsiteX1103" fmla="*/ 10885512 w 18982931"/>
              <a:gd name="connsiteY1103" fmla="*/ 2477849 h 4449429"/>
              <a:gd name="connsiteX1104" fmla="*/ 10885512 w 18982931"/>
              <a:gd name="connsiteY1104" fmla="*/ 2292626 h 4449429"/>
              <a:gd name="connsiteX1105" fmla="*/ 10959601 w 18982931"/>
              <a:gd name="connsiteY1105" fmla="*/ 2292626 h 4449429"/>
              <a:gd name="connsiteX1106" fmla="*/ 10959601 w 18982931"/>
              <a:gd name="connsiteY1106" fmla="*/ 2477849 h 4449429"/>
              <a:gd name="connsiteX1107" fmla="*/ 11066618 w 18982931"/>
              <a:gd name="connsiteY1107" fmla="*/ 2477849 h 4449429"/>
              <a:gd name="connsiteX1108" fmla="*/ 11107778 w 18982931"/>
              <a:gd name="connsiteY1108" fmla="*/ 2284395 h 4449429"/>
              <a:gd name="connsiteX1109" fmla="*/ 11136593 w 18982931"/>
              <a:gd name="connsiteY1109" fmla="*/ 2053897 h 4449429"/>
              <a:gd name="connsiteX1110" fmla="*/ 11136593 w 18982931"/>
              <a:gd name="connsiteY1110" fmla="*/ 1061936 h 4449429"/>
              <a:gd name="connsiteX1111" fmla="*/ 11148938 w 18982931"/>
              <a:gd name="connsiteY1111" fmla="*/ 938454 h 4449429"/>
              <a:gd name="connsiteX1112" fmla="*/ 11161288 w 18982931"/>
              <a:gd name="connsiteY1112" fmla="*/ 938454 h 4449429"/>
              <a:gd name="connsiteX1113" fmla="*/ 11177753 w 18982931"/>
              <a:gd name="connsiteY1113" fmla="*/ 983729 h 4449429"/>
              <a:gd name="connsiteX1114" fmla="*/ 11231258 w 18982931"/>
              <a:gd name="connsiteY1114" fmla="*/ 572126 h 4449429"/>
              <a:gd name="connsiteX1115" fmla="*/ 11243610 w 18982931"/>
              <a:gd name="connsiteY1115" fmla="*/ 572126 h 4449429"/>
              <a:gd name="connsiteX1116" fmla="*/ 11284770 w 18982931"/>
              <a:gd name="connsiteY1116" fmla="*/ 946687 h 4449429"/>
              <a:gd name="connsiteX1117" fmla="*/ 11325929 w 18982931"/>
              <a:gd name="connsiteY1117" fmla="*/ 934337 h 4449429"/>
              <a:gd name="connsiteX1118" fmla="*/ 11342394 w 18982931"/>
              <a:gd name="connsiteY1118" fmla="*/ 1061936 h 4449429"/>
              <a:gd name="connsiteX1119" fmla="*/ 11342394 w 18982931"/>
              <a:gd name="connsiteY1119" fmla="*/ 1300666 h 4449429"/>
              <a:gd name="connsiteX1120" fmla="*/ 11358857 w 18982931"/>
              <a:gd name="connsiteY1120" fmla="*/ 2132104 h 4449429"/>
              <a:gd name="connsiteX1121" fmla="*/ 11362976 w 18982931"/>
              <a:gd name="connsiteY1121" fmla="*/ 2165031 h 4449429"/>
              <a:gd name="connsiteX1122" fmla="*/ 11453524 w 18982931"/>
              <a:gd name="connsiteY1122" fmla="*/ 2165031 h 4449429"/>
              <a:gd name="connsiteX1123" fmla="*/ 11457643 w 18982931"/>
              <a:gd name="connsiteY1123" fmla="*/ 2082711 h 4449429"/>
              <a:gd name="connsiteX1124" fmla="*/ 11535845 w 18982931"/>
              <a:gd name="connsiteY1124" fmla="*/ 2078592 h 4449429"/>
              <a:gd name="connsiteX1125" fmla="*/ 11535845 w 18982931"/>
              <a:gd name="connsiteY1125" fmla="*/ 2004505 h 4449429"/>
              <a:gd name="connsiteX1126" fmla="*/ 11548195 w 18982931"/>
              <a:gd name="connsiteY1126" fmla="*/ 1736964 h 4449429"/>
              <a:gd name="connsiteX1127" fmla="*/ 11609938 w 18982931"/>
              <a:gd name="connsiteY1127" fmla="*/ 1609365 h 4449429"/>
              <a:gd name="connsiteX1128" fmla="*/ 11688140 w 18982931"/>
              <a:gd name="connsiteY1128" fmla="*/ 1765774 h 4449429"/>
              <a:gd name="connsiteX1129" fmla="*/ 11688140 w 18982931"/>
              <a:gd name="connsiteY1129" fmla="*/ 2082711 h 4449429"/>
              <a:gd name="connsiteX1130" fmla="*/ 11910406 w 18982931"/>
              <a:gd name="connsiteY1130" fmla="*/ 2148567 h 4449429"/>
              <a:gd name="connsiteX1131" fmla="*/ 11988608 w 18982931"/>
              <a:gd name="connsiteY1131" fmla="*/ 2119754 h 4449429"/>
              <a:gd name="connsiteX1132" fmla="*/ 11991181 w 18982931"/>
              <a:gd name="connsiteY1132" fmla="*/ 2153197 h 4449429"/>
              <a:gd name="connsiteX1133" fmla="*/ 11993908 w 18982931"/>
              <a:gd name="connsiteY1133" fmla="*/ 2158900 h 4449429"/>
              <a:gd name="connsiteX1134" fmla="*/ 11993908 w 18982931"/>
              <a:gd name="connsiteY1134" fmla="*/ 2156799 h 4449429"/>
              <a:gd name="connsiteX1135" fmla="*/ 11998023 w 18982931"/>
              <a:gd name="connsiteY1135" fmla="*/ 2115639 h 4449429"/>
              <a:gd name="connsiteX1136" fmla="*/ 12010373 w 18982931"/>
              <a:gd name="connsiteY1136" fmla="*/ 2115639 h 4449429"/>
              <a:gd name="connsiteX1137" fmla="*/ 12014490 w 18982931"/>
              <a:gd name="connsiteY1137" fmla="*/ 2185614 h 4449429"/>
              <a:gd name="connsiteX1138" fmla="*/ 12055650 w 18982931"/>
              <a:gd name="connsiteY1138" fmla="*/ 2259703 h 4449429"/>
              <a:gd name="connsiteX1139" fmla="*/ 12109157 w 18982931"/>
              <a:gd name="connsiteY1139" fmla="*/ 2267933 h 4449429"/>
              <a:gd name="connsiteX1140" fmla="*/ 12137972 w 18982931"/>
              <a:gd name="connsiteY1140" fmla="*/ 2580753 h 4449429"/>
              <a:gd name="connsiteX1141" fmla="*/ 12150317 w 18982931"/>
              <a:gd name="connsiteY1141" fmla="*/ 2580753 h 4449429"/>
              <a:gd name="connsiteX1142" fmla="*/ 12179132 w 18982931"/>
              <a:gd name="connsiteY1142" fmla="*/ 2411992 h 4449429"/>
              <a:gd name="connsiteX1143" fmla="*/ 12207942 w 18982931"/>
              <a:gd name="connsiteY1143" fmla="*/ 2160917 h 4449429"/>
              <a:gd name="connsiteX1144" fmla="*/ 12216174 w 18982931"/>
              <a:gd name="connsiteY1144" fmla="*/ 2152686 h 4449429"/>
              <a:gd name="connsiteX1145" fmla="*/ 12331423 w 18982931"/>
              <a:gd name="connsiteY1145" fmla="*/ 2152686 h 4449429"/>
              <a:gd name="connsiteX1146" fmla="*/ 12331423 w 18982931"/>
              <a:gd name="connsiteY1146" fmla="*/ 2317327 h 4449429"/>
              <a:gd name="connsiteX1147" fmla="*/ 12496064 w 18982931"/>
              <a:gd name="connsiteY1147" fmla="*/ 2313208 h 4449429"/>
              <a:gd name="connsiteX1148" fmla="*/ 12557802 w 18982931"/>
              <a:gd name="connsiteY1148" fmla="*/ 2210310 h 4449429"/>
              <a:gd name="connsiteX1149" fmla="*/ 12566034 w 18982931"/>
              <a:gd name="connsiteY1149" fmla="*/ 2206191 h 4449429"/>
              <a:gd name="connsiteX1150" fmla="*/ 12598962 w 18982931"/>
              <a:gd name="connsiteY1150" fmla="*/ 2267933 h 4449429"/>
              <a:gd name="connsiteX1151" fmla="*/ 12607194 w 18982931"/>
              <a:gd name="connsiteY1151" fmla="*/ 2263816 h 4449429"/>
              <a:gd name="connsiteX1152" fmla="*/ 12607194 w 18982931"/>
              <a:gd name="connsiteY1152" fmla="*/ 1461193 h 4449429"/>
              <a:gd name="connsiteX1153" fmla="*/ 12677169 w 18982931"/>
              <a:gd name="connsiteY1153" fmla="*/ 1230695 h 4449429"/>
              <a:gd name="connsiteX1154" fmla="*/ 12920017 w 18982931"/>
              <a:gd name="connsiteY1154" fmla="*/ 1230695 h 4449429"/>
              <a:gd name="connsiteX1155" fmla="*/ 12948827 w 18982931"/>
              <a:gd name="connsiteY1155" fmla="*/ 1490003 h 4449429"/>
              <a:gd name="connsiteX1156" fmla="*/ 12948827 w 18982931"/>
              <a:gd name="connsiteY1156" fmla="*/ 1909838 h 4449429"/>
              <a:gd name="connsiteX1157" fmla="*/ 12948827 w 18982931"/>
              <a:gd name="connsiteY1157" fmla="*/ 1975695 h 4449429"/>
              <a:gd name="connsiteX1158" fmla="*/ 12969405 w 18982931"/>
              <a:gd name="connsiteY1158" fmla="*/ 1979812 h 4449429"/>
              <a:gd name="connsiteX1159" fmla="*/ 12989987 w 18982931"/>
              <a:gd name="connsiteY1159" fmla="*/ 1913955 h 4449429"/>
              <a:gd name="connsiteX1160" fmla="*/ 12989987 w 18982931"/>
              <a:gd name="connsiteY1160" fmla="*/ 1469425 h 4449429"/>
              <a:gd name="connsiteX1161" fmla="*/ 13064076 w 18982931"/>
              <a:gd name="connsiteY1161" fmla="*/ 1395336 h 4449429"/>
              <a:gd name="connsiteX1162" fmla="*/ 13146396 w 18982931"/>
              <a:gd name="connsiteY1162" fmla="*/ 1395336 h 4449429"/>
              <a:gd name="connsiteX1163" fmla="*/ 13146396 w 18982931"/>
              <a:gd name="connsiteY1163" fmla="*/ 1111328 h 4449429"/>
              <a:gd name="connsiteX1164" fmla="*/ 13216366 w 18982931"/>
              <a:gd name="connsiteY1164" fmla="*/ 1103096 h 4449429"/>
              <a:gd name="connsiteX1165" fmla="*/ 13228716 w 18982931"/>
              <a:gd name="connsiteY1165" fmla="*/ 1041358 h 4449429"/>
              <a:gd name="connsiteX1166" fmla="*/ 13368662 w 18982931"/>
              <a:gd name="connsiteY1166" fmla="*/ 1041358 h 4449429"/>
              <a:gd name="connsiteX1167" fmla="*/ 13368662 w 18982931"/>
              <a:gd name="connsiteY1167" fmla="*/ 687379 h 4449429"/>
              <a:gd name="connsiteX1168" fmla="*/ 13483911 w 18982931"/>
              <a:gd name="connsiteY1168" fmla="*/ 687379 h 4449429"/>
              <a:gd name="connsiteX1169" fmla="*/ 13483911 w 18982931"/>
              <a:gd name="connsiteY1169" fmla="*/ 617404 h 4449429"/>
              <a:gd name="connsiteX1170" fmla="*/ 13483911 w 18982931"/>
              <a:gd name="connsiteY1170" fmla="*/ 131714 h 4449429"/>
              <a:gd name="connsiteX1171" fmla="*/ 13541534 w 18982931"/>
              <a:gd name="connsiteY1171" fmla="*/ 74089 h 4449429"/>
              <a:gd name="connsiteX1172" fmla="*/ 13685593 w 18982931"/>
              <a:gd name="connsiteY1172" fmla="*/ 74089 h 4449429"/>
              <a:gd name="connsiteX1173" fmla="*/ 13730872 w 18982931"/>
              <a:gd name="connsiteY1173" fmla="*/ 49392 h 4449429"/>
              <a:gd name="connsiteX1174" fmla="*/ 13739104 w 18982931"/>
              <a:gd name="connsiteY1174" fmla="*/ 0 h 4449429"/>
              <a:gd name="connsiteX0" fmla="*/ 16404499 w 18982931"/>
              <a:gd name="connsiteY0" fmla="*/ 4309270 h 4449429"/>
              <a:gd name="connsiteX1" fmla="*/ 16404499 w 18982931"/>
              <a:gd name="connsiteY1" fmla="*/ 4366104 h 4449429"/>
              <a:gd name="connsiteX2" fmla="*/ 16461332 w 18982931"/>
              <a:gd name="connsiteY2" fmla="*/ 4366104 h 4449429"/>
              <a:gd name="connsiteX3" fmla="*/ 16461332 w 18982931"/>
              <a:gd name="connsiteY3" fmla="*/ 4309270 h 4449429"/>
              <a:gd name="connsiteX4" fmla="*/ 16404499 w 18982931"/>
              <a:gd name="connsiteY4" fmla="*/ 4309270 h 4449429"/>
              <a:gd name="connsiteX5" fmla="*/ 16292444 w 18982931"/>
              <a:gd name="connsiteY5" fmla="*/ 4309270 h 4449429"/>
              <a:gd name="connsiteX6" fmla="*/ 16292444 w 18982931"/>
              <a:gd name="connsiteY6" fmla="*/ 4366104 h 4449429"/>
              <a:gd name="connsiteX7" fmla="*/ 16349278 w 18982931"/>
              <a:gd name="connsiteY7" fmla="*/ 4366104 h 4449429"/>
              <a:gd name="connsiteX8" fmla="*/ 16349278 w 18982931"/>
              <a:gd name="connsiteY8" fmla="*/ 4309270 h 4449429"/>
              <a:gd name="connsiteX9" fmla="*/ 16292444 w 18982931"/>
              <a:gd name="connsiteY9" fmla="*/ 4309270 h 4449429"/>
              <a:gd name="connsiteX10" fmla="*/ 16180390 w 18982931"/>
              <a:gd name="connsiteY10" fmla="*/ 4309270 h 4449429"/>
              <a:gd name="connsiteX11" fmla="*/ 16180390 w 18982931"/>
              <a:gd name="connsiteY11" fmla="*/ 4366104 h 4449429"/>
              <a:gd name="connsiteX12" fmla="*/ 16237224 w 18982931"/>
              <a:gd name="connsiteY12" fmla="*/ 4366104 h 4449429"/>
              <a:gd name="connsiteX13" fmla="*/ 16237224 w 18982931"/>
              <a:gd name="connsiteY13" fmla="*/ 4309270 h 4449429"/>
              <a:gd name="connsiteX14" fmla="*/ 16180390 w 18982931"/>
              <a:gd name="connsiteY14" fmla="*/ 4309270 h 4449429"/>
              <a:gd name="connsiteX15" fmla="*/ 2813944 w 18982931"/>
              <a:gd name="connsiteY15" fmla="*/ 4309269 h 4449429"/>
              <a:gd name="connsiteX16" fmla="*/ 2813944 w 18982931"/>
              <a:gd name="connsiteY16" fmla="*/ 4366102 h 4449429"/>
              <a:gd name="connsiteX17" fmla="*/ 2870780 w 18982931"/>
              <a:gd name="connsiteY17" fmla="*/ 4366102 h 4449429"/>
              <a:gd name="connsiteX18" fmla="*/ 2870780 w 18982931"/>
              <a:gd name="connsiteY18" fmla="*/ 4309269 h 4449429"/>
              <a:gd name="connsiteX19" fmla="*/ 2813944 w 18982931"/>
              <a:gd name="connsiteY19" fmla="*/ 4309269 h 4449429"/>
              <a:gd name="connsiteX20" fmla="*/ 2701890 w 18982931"/>
              <a:gd name="connsiteY20" fmla="*/ 4309269 h 4449429"/>
              <a:gd name="connsiteX21" fmla="*/ 2701890 w 18982931"/>
              <a:gd name="connsiteY21" fmla="*/ 4366102 h 4449429"/>
              <a:gd name="connsiteX22" fmla="*/ 2758723 w 18982931"/>
              <a:gd name="connsiteY22" fmla="*/ 4366102 h 4449429"/>
              <a:gd name="connsiteX23" fmla="*/ 2758723 w 18982931"/>
              <a:gd name="connsiteY23" fmla="*/ 4309269 h 4449429"/>
              <a:gd name="connsiteX24" fmla="*/ 2701890 w 18982931"/>
              <a:gd name="connsiteY24" fmla="*/ 4309269 h 4449429"/>
              <a:gd name="connsiteX25" fmla="*/ 2589843 w 18982931"/>
              <a:gd name="connsiteY25" fmla="*/ 4309269 h 4449429"/>
              <a:gd name="connsiteX26" fmla="*/ 2589843 w 18982931"/>
              <a:gd name="connsiteY26" fmla="*/ 4366102 h 4449429"/>
              <a:gd name="connsiteX27" fmla="*/ 2646669 w 18982931"/>
              <a:gd name="connsiteY27" fmla="*/ 4366102 h 4449429"/>
              <a:gd name="connsiteX28" fmla="*/ 2646669 w 18982931"/>
              <a:gd name="connsiteY28" fmla="*/ 4309269 h 4449429"/>
              <a:gd name="connsiteX29" fmla="*/ 2589843 w 18982931"/>
              <a:gd name="connsiteY29" fmla="*/ 4309269 h 4449429"/>
              <a:gd name="connsiteX30" fmla="*/ 16404499 w 18982931"/>
              <a:gd name="connsiteY30" fmla="*/ 4163982 h 4449429"/>
              <a:gd name="connsiteX31" fmla="*/ 16404499 w 18982931"/>
              <a:gd name="connsiteY31" fmla="*/ 4220816 h 4449429"/>
              <a:gd name="connsiteX32" fmla="*/ 16461332 w 18982931"/>
              <a:gd name="connsiteY32" fmla="*/ 4220816 h 4449429"/>
              <a:gd name="connsiteX33" fmla="*/ 16461332 w 18982931"/>
              <a:gd name="connsiteY33" fmla="*/ 4163982 h 4449429"/>
              <a:gd name="connsiteX34" fmla="*/ 16404499 w 18982931"/>
              <a:gd name="connsiteY34" fmla="*/ 4163982 h 4449429"/>
              <a:gd name="connsiteX35" fmla="*/ 16292444 w 18982931"/>
              <a:gd name="connsiteY35" fmla="*/ 4163982 h 4449429"/>
              <a:gd name="connsiteX36" fmla="*/ 16292444 w 18982931"/>
              <a:gd name="connsiteY36" fmla="*/ 4220816 h 4449429"/>
              <a:gd name="connsiteX37" fmla="*/ 16349278 w 18982931"/>
              <a:gd name="connsiteY37" fmla="*/ 4220816 h 4449429"/>
              <a:gd name="connsiteX38" fmla="*/ 16349278 w 18982931"/>
              <a:gd name="connsiteY38" fmla="*/ 4163982 h 4449429"/>
              <a:gd name="connsiteX39" fmla="*/ 16292444 w 18982931"/>
              <a:gd name="connsiteY39" fmla="*/ 4163982 h 4449429"/>
              <a:gd name="connsiteX40" fmla="*/ 16180390 w 18982931"/>
              <a:gd name="connsiteY40" fmla="*/ 4163982 h 4449429"/>
              <a:gd name="connsiteX41" fmla="*/ 16180390 w 18982931"/>
              <a:gd name="connsiteY41" fmla="*/ 4220816 h 4449429"/>
              <a:gd name="connsiteX42" fmla="*/ 16237224 w 18982931"/>
              <a:gd name="connsiteY42" fmla="*/ 4220816 h 4449429"/>
              <a:gd name="connsiteX43" fmla="*/ 16237224 w 18982931"/>
              <a:gd name="connsiteY43" fmla="*/ 4163982 h 4449429"/>
              <a:gd name="connsiteX44" fmla="*/ 16180390 w 18982931"/>
              <a:gd name="connsiteY44" fmla="*/ 4163982 h 4449429"/>
              <a:gd name="connsiteX45" fmla="*/ 2813944 w 18982931"/>
              <a:gd name="connsiteY45" fmla="*/ 4163981 h 4449429"/>
              <a:gd name="connsiteX46" fmla="*/ 2813944 w 18982931"/>
              <a:gd name="connsiteY46" fmla="*/ 4220814 h 4449429"/>
              <a:gd name="connsiteX47" fmla="*/ 2870780 w 18982931"/>
              <a:gd name="connsiteY47" fmla="*/ 4220814 h 4449429"/>
              <a:gd name="connsiteX48" fmla="*/ 2870780 w 18982931"/>
              <a:gd name="connsiteY48" fmla="*/ 4163981 h 4449429"/>
              <a:gd name="connsiteX49" fmla="*/ 2813944 w 18982931"/>
              <a:gd name="connsiteY49" fmla="*/ 4163981 h 4449429"/>
              <a:gd name="connsiteX50" fmla="*/ 2701890 w 18982931"/>
              <a:gd name="connsiteY50" fmla="*/ 4163981 h 4449429"/>
              <a:gd name="connsiteX51" fmla="*/ 2701890 w 18982931"/>
              <a:gd name="connsiteY51" fmla="*/ 4220814 h 4449429"/>
              <a:gd name="connsiteX52" fmla="*/ 2758723 w 18982931"/>
              <a:gd name="connsiteY52" fmla="*/ 4220814 h 4449429"/>
              <a:gd name="connsiteX53" fmla="*/ 2758723 w 18982931"/>
              <a:gd name="connsiteY53" fmla="*/ 4163981 h 4449429"/>
              <a:gd name="connsiteX54" fmla="*/ 2701890 w 18982931"/>
              <a:gd name="connsiteY54" fmla="*/ 4163981 h 4449429"/>
              <a:gd name="connsiteX55" fmla="*/ 2589843 w 18982931"/>
              <a:gd name="connsiteY55" fmla="*/ 4163981 h 4449429"/>
              <a:gd name="connsiteX56" fmla="*/ 2589843 w 18982931"/>
              <a:gd name="connsiteY56" fmla="*/ 4220814 h 4449429"/>
              <a:gd name="connsiteX57" fmla="*/ 2646669 w 18982931"/>
              <a:gd name="connsiteY57" fmla="*/ 4220814 h 4449429"/>
              <a:gd name="connsiteX58" fmla="*/ 2646669 w 18982931"/>
              <a:gd name="connsiteY58" fmla="*/ 4163981 h 4449429"/>
              <a:gd name="connsiteX59" fmla="*/ 2589843 w 18982931"/>
              <a:gd name="connsiteY59" fmla="*/ 4163981 h 4449429"/>
              <a:gd name="connsiteX60" fmla="*/ 9851983 w 18982931"/>
              <a:gd name="connsiteY60" fmla="*/ 4073253 h 4449429"/>
              <a:gd name="connsiteX61" fmla="*/ 9851983 w 18982931"/>
              <a:gd name="connsiteY61" fmla="*/ 4282100 h 4449429"/>
              <a:gd name="connsiteX62" fmla="*/ 9897683 w 18982931"/>
              <a:gd name="connsiteY62" fmla="*/ 4282100 h 4449429"/>
              <a:gd name="connsiteX63" fmla="*/ 9897683 w 18982931"/>
              <a:gd name="connsiteY63" fmla="*/ 4073253 h 4449429"/>
              <a:gd name="connsiteX64" fmla="*/ 9851983 w 18982931"/>
              <a:gd name="connsiteY64" fmla="*/ 4073253 h 4449429"/>
              <a:gd name="connsiteX65" fmla="*/ 9760354 w 18982931"/>
              <a:gd name="connsiteY65" fmla="*/ 4073253 h 4449429"/>
              <a:gd name="connsiteX66" fmla="*/ 9760354 w 18982931"/>
              <a:gd name="connsiteY66" fmla="*/ 4282100 h 4449429"/>
              <a:gd name="connsiteX67" fmla="*/ 9806054 w 18982931"/>
              <a:gd name="connsiteY67" fmla="*/ 4282100 h 4449429"/>
              <a:gd name="connsiteX68" fmla="*/ 9806054 w 18982931"/>
              <a:gd name="connsiteY68" fmla="*/ 4073253 h 4449429"/>
              <a:gd name="connsiteX69" fmla="*/ 9760354 w 18982931"/>
              <a:gd name="connsiteY69" fmla="*/ 4073253 h 4449429"/>
              <a:gd name="connsiteX70" fmla="*/ 9668723 w 18982931"/>
              <a:gd name="connsiteY70" fmla="*/ 4073253 h 4449429"/>
              <a:gd name="connsiteX71" fmla="*/ 9668723 w 18982931"/>
              <a:gd name="connsiteY71" fmla="*/ 4282100 h 4449429"/>
              <a:gd name="connsiteX72" fmla="*/ 9714423 w 18982931"/>
              <a:gd name="connsiteY72" fmla="*/ 4282100 h 4449429"/>
              <a:gd name="connsiteX73" fmla="*/ 9714423 w 18982931"/>
              <a:gd name="connsiteY73" fmla="*/ 4073253 h 4449429"/>
              <a:gd name="connsiteX74" fmla="*/ 9668723 w 18982931"/>
              <a:gd name="connsiteY74" fmla="*/ 4073253 h 4449429"/>
              <a:gd name="connsiteX75" fmla="*/ 9577094 w 18982931"/>
              <a:gd name="connsiteY75" fmla="*/ 4073253 h 4449429"/>
              <a:gd name="connsiteX76" fmla="*/ 9577094 w 18982931"/>
              <a:gd name="connsiteY76" fmla="*/ 4282100 h 4449429"/>
              <a:gd name="connsiteX77" fmla="*/ 9622794 w 18982931"/>
              <a:gd name="connsiteY77" fmla="*/ 4282100 h 4449429"/>
              <a:gd name="connsiteX78" fmla="*/ 9622794 w 18982931"/>
              <a:gd name="connsiteY78" fmla="*/ 4073253 h 4449429"/>
              <a:gd name="connsiteX79" fmla="*/ 9577094 w 18982931"/>
              <a:gd name="connsiteY79" fmla="*/ 4073253 h 4449429"/>
              <a:gd name="connsiteX80" fmla="*/ 9485470 w 18982931"/>
              <a:gd name="connsiteY80" fmla="*/ 4073253 h 4449429"/>
              <a:gd name="connsiteX81" fmla="*/ 9485470 w 18982931"/>
              <a:gd name="connsiteY81" fmla="*/ 4282100 h 4449429"/>
              <a:gd name="connsiteX82" fmla="*/ 9531165 w 18982931"/>
              <a:gd name="connsiteY82" fmla="*/ 4282100 h 4449429"/>
              <a:gd name="connsiteX83" fmla="*/ 9531165 w 18982931"/>
              <a:gd name="connsiteY83" fmla="*/ 4073253 h 4449429"/>
              <a:gd name="connsiteX84" fmla="*/ 9485470 w 18982931"/>
              <a:gd name="connsiteY84" fmla="*/ 4073253 h 4449429"/>
              <a:gd name="connsiteX85" fmla="*/ 9393836 w 18982931"/>
              <a:gd name="connsiteY85" fmla="*/ 4073253 h 4449429"/>
              <a:gd name="connsiteX86" fmla="*/ 9393836 w 18982931"/>
              <a:gd name="connsiteY86" fmla="*/ 4282100 h 4449429"/>
              <a:gd name="connsiteX87" fmla="*/ 9439536 w 18982931"/>
              <a:gd name="connsiteY87" fmla="*/ 4282100 h 4449429"/>
              <a:gd name="connsiteX88" fmla="*/ 9439536 w 18982931"/>
              <a:gd name="connsiteY88" fmla="*/ 4073253 h 4449429"/>
              <a:gd name="connsiteX89" fmla="*/ 9393836 w 18982931"/>
              <a:gd name="connsiteY89" fmla="*/ 4073253 h 4449429"/>
              <a:gd name="connsiteX90" fmla="*/ 9302203 w 18982931"/>
              <a:gd name="connsiteY90" fmla="*/ 4073253 h 4449429"/>
              <a:gd name="connsiteX91" fmla="*/ 9302203 w 18982931"/>
              <a:gd name="connsiteY91" fmla="*/ 4282100 h 4449429"/>
              <a:gd name="connsiteX92" fmla="*/ 9347904 w 18982931"/>
              <a:gd name="connsiteY92" fmla="*/ 4282100 h 4449429"/>
              <a:gd name="connsiteX93" fmla="*/ 9347904 w 18982931"/>
              <a:gd name="connsiteY93" fmla="*/ 4073253 h 4449429"/>
              <a:gd name="connsiteX94" fmla="*/ 9302203 w 18982931"/>
              <a:gd name="connsiteY94" fmla="*/ 4073253 h 4449429"/>
              <a:gd name="connsiteX95" fmla="*/ 16404499 w 18982931"/>
              <a:gd name="connsiteY95" fmla="*/ 4018694 h 4449429"/>
              <a:gd name="connsiteX96" fmla="*/ 16404499 w 18982931"/>
              <a:gd name="connsiteY96" fmla="*/ 4075528 h 4449429"/>
              <a:gd name="connsiteX97" fmla="*/ 16461332 w 18982931"/>
              <a:gd name="connsiteY97" fmla="*/ 4075528 h 4449429"/>
              <a:gd name="connsiteX98" fmla="*/ 16461332 w 18982931"/>
              <a:gd name="connsiteY98" fmla="*/ 4018694 h 4449429"/>
              <a:gd name="connsiteX99" fmla="*/ 16404499 w 18982931"/>
              <a:gd name="connsiteY99" fmla="*/ 4018694 h 4449429"/>
              <a:gd name="connsiteX100" fmla="*/ 16292444 w 18982931"/>
              <a:gd name="connsiteY100" fmla="*/ 4018694 h 4449429"/>
              <a:gd name="connsiteX101" fmla="*/ 16292444 w 18982931"/>
              <a:gd name="connsiteY101" fmla="*/ 4075528 h 4449429"/>
              <a:gd name="connsiteX102" fmla="*/ 16349278 w 18982931"/>
              <a:gd name="connsiteY102" fmla="*/ 4075528 h 4449429"/>
              <a:gd name="connsiteX103" fmla="*/ 16349278 w 18982931"/>
              <a:gd name="connsiteY103" fmla="*/ 4018694 h 4449429"/>
              <a:gd name="connsiteX104" fmla="*/ 16292444 w 18982931"/>
              <a:gd name="connsiteY104" fmla="*/ 4018694 h 4449429"/>
              <a:gd name="connsiteX105" fmla="*/ 16180390 w 18982931"/>
              <a:gd name="connsiteY105" fmla="*/ 4018694 h 4449429"/>
              <a:gd name="connsiteX106" fmla="*/ 16180390 w 18982931"/>
              <a:gd name="connsiteY106" fmla="*/ 4075528 h 4449429"/>
              <a:gd name="connsiteX107" fmla="*/ 16237224 w 18982931"/>
              <a:gd name="connsiteY107" fmla="*/ 4075528 h 4449429"/>
              <a:gd name="connsiteX108" fmla="*/ 16237224 w 18982931"/>
              <a:gd name="connsiteY108" fmla="*/ 4018694 h 4449429"/>
              <a:gd name="connsiteX109" fmla="*/ 16180390 w 18982931"/>
              <a:gd name="connsiteY109" fmla="*/ 4018694 h 4449429"/>
              <a:gd name="connsiteX110" fmla="*/ 2813944 w 18982931"/>
              <a:gd name="connsiteY110" fmla="*/ 4018692 h 4449429"/>
              <a:gd name="connsiteX111" fmla="*/ 2813944 w 18982931"/>
              <a:gd name="connsiteY111" fmla="*/ 4075526 h 4449429"/>
              <a:gd name="connsiteX112" fmla="*/ 2870780 w 18982931"/>
              <a:gd name="connsiteY112" fmla="*/ 4075526 h 4449429"/>
              <a:gd name="connsiteX113" fmla="*/ 2870780 w 18982931"/>
              <a:gd name="connsiteY113" fmla="*/ 4018692 h 4449429"/>
              <a:gd name="connsiteX114" fmla="*/ 2813944 w 18982931"/>
              <a:gd name="connsiteY114" fmla="*/ 4018692 h 4449429"/>
              <a:gd name="connsiteX115" fmla="*/ 2701890 w 18982931"/>
              <a:gd name="connsiteY115" fmla="*/ 4018692 h 4449429"/>
              <a:gd name="connsiteX116" fmla="*/ 2701890 w 18982931"/>
              <a:gd name="connsiteY116" fmla="*/ 4075526 h 4449429"/>
              <a:gd name="connsiteX117" fmla="*/ 2758723 w 18982931"/>
              <a:gd name="connsiteY117" fmla="*/ 4075526 h 4449429"/>
              <a:gd name="connsiteX118" fmla="*/ 2758723 w 18982931"/>
              <a:gd name="connsiteY118" fmla="*/ 4018692 h 4449429"/>
              <a:gd name="connsiteX119" fmla="*/ 2701890 w 18982931"/>
              <a:gd name="connsiteY119" fmla="*/ 4018692 h 4449429"/>
              <a:gd name="connsiteX120" fmla="*/ 2589843 w 18982931"/>
              <a:gd name="connsiteY120" fmla="*/ 4018692 h 4449429"/>
              <a:gd name="connsiteX121" fmla="*/ 2589843 w 18982931"/>
              <a:gd name="connsiteY121" fmla="*/ 4075526 h 4449429"/>
              <a:gd name="connsiteX122" fmla="*/ 2646669 w 18982931"/>
              <a:gd name="connsiteY122" fmla="*/ 4075526 h 4449429"/>
              <a:gd name="connsiteX123" fmla="*/ 2646669 w 18982931"/>
              <a:gd name="connsiteY123" fmla="*/ 4018692 h 4449429"/>
              <a:gd name="connsiteX124" fmla="*/ 2589843 w 18982931"/>
              <a:gd name="connsiteY124" fmla="*/ 4018692 h 4449429"/>
              <a:gd name="connsiteX125" fmla="*/ 16404499 w 18982931"/>
              <a:gd name="connsiteY125" fmla="*/ 3873406 h 4449429"/>
              <a:gd name="connsiteX126" fmla="*/ 16404499 w 18982931"/>
              <a:gd name="connsiteY126" fmla="*/ 3930240 h 4449429"/>
              <a:gd name="connsiteX127" fmla="*/ 16461332 w 18982931"/>
              <a:gd name="connsiteY127" fmla="*/ 3930240 h 4449429"/>
              <a:gd name="connsiteX128" fmla="*/ 16461332 w 18982931"/>
              <a:gd name="connsiteY128" fmla="*/ 3873406 h 4449429"/>
              <a:gd name="connsiteX129" fmla="*/ 16404499 w 18982931"/>
              <a:gd name="connsiteY129" fmla="*/ 3873406 h 4449429"/>
              <a:gd name="connsiteX130" fmla="*/ 16292444 w 18982931"/>
              <a:gd name="connsiteY130" fmla="*/ 3873406 h 4449429"/>
              <a:gd name="connsiteX131" fmla="*/ 16292444 w 18982931"/>
              <a:gd name="connsiteY131" fmla="*/ 3930240 h 4449429"/>
              <a:gd name="connsiteX132" fmla="*/ 16349278 w 18982931"/>
              <a:gd name="connsiteY132" fmla="*/ 3930240 h 4449429"/>
              <a:gd name="connsiteX133" fmla="*/ 16349278 w 18982931"/>
              <a:gd name="connsiteY133" fmla="*/ 3873406 h 4449429"/>
              <a:gd name="connsiteX134" fmla="*/ 16292444 w 18982931"/>
              <a:gd name="connsiteY134" fmla="*/ 3873406 h 4449429"/>
              <a:gd name="connsiteX135" fmla="*/ 16180390 w 18982931"/>
              <a:gd name="connsiteY135" fmla="*/ 3873406 h 4449429"/>
              <a:gd name="connsiteX136" fmla="*/ 16180390 w 18982931"/>
              <a:gd name="connsiteY136" fmla="*/ 3930240 h 4449429"/>
              <a:gd name="connsiteX137" fmla="*/ 16237224 w 18982931"/>
              <a:gd name="connsiteY137" fmla="*/ 3930240 h 4449429"/>
              <a:gd name="connsiteX138" fmla="*/ 16237224 w 18982931"/>
              <a:gd name="connsiteY138" fmla="*/ 3873406 h 4449429"/>
              <a:gd name="connsiteX139" fmla="*/ 16180390 w 18982931"/>
              <a:gd name="connsiteY139" fmla="*/ 3873406 h 4449429"/>
              <a:gd name="connsiteX140" fmla="*/ 2813944 w 18982931"/>
              <a:gd name="connsiteY140" fmla="*/ 3873404 h 4449429"/>
              <a:gd name="connsiteX141" fmla="*/ 2813944 w 18982931"/>
              <a:gd name="connsiteY141" fmla="*/ 3930238 h 4449429"/>
              <a:gd name="connsiteX142" fmla="*/ 2870780 w 18982931"/>
              <a:gd name="connsiteY142" fmla="*/ 3930238 h 4449429"/>
              <a:gd name="connsiteX143" fmla="*/ 2870780 w 18982931"/>
              <a:gd name="connsiteY143" fmla="*/ 3873404 h 4449429"/>
              <a:gd name="connsiteX144" fmla="*/ 2813944 w 18982931"/>
              <a:gd name="connsiteY144" fmla="*/ 3873404 h 4449429"/>
              <a:gd name="connsiteX145" fmla="*/ 2701890 w 18982931"/>
              <a:gd name="connsiteY145" fmla="*/ 3873404 h 4449429"/>
              <a:gd name="connsiteX146" fmla="*/ 2701890 w 18982931"/>
              <a:gd name="connsiteY146" fmla="*/ 3930238 h 4449429"/>
              <a:gd name="connsiteX147" fmla="*/ 2758723 w 18982931"/>
              <a:gd name="connsiteY147" fmla="*/ 3930238 h 4449429"/>
              <a:gd name="connsiteX148" fmla="*/ 2758723 w 18982931"/>
              <a:gd name="connsiteY148" fmla="*/ 3873404 h 4449429"/>
              <a:gd name="connsiteX149" fmla="*/ 2701890 w 18982931"/>
              <a:gd name="connsiteY149" fmla="*/ 3873404 h 4449429"/>
              <a:gd name="connsiteX150" fmla="*/ 2589843 w 18982931"/>
              <a:gd name="connsiteY150" fmla="*/ 3873404 h 4449429"/>
              <a:gd name="connsiteX151" fmla="*/ 2589843 w 18982931"/>
              <a:gd name="connsiteY151" fmla="*/ 3930238 h 4449429"/>
              <a:gd name="connsiteX152" fmla="*/ 2646669 w 18982931"/>
              <a:gd name="connsiteY152" fmla="*/ 3930238 h 4449429"/>
              <a:gd name="connsiteX153" fmla="*/ 2646669 w 18982931"/>
              <a:gd name="connsiteY153" fmla="*/ 3873404 h 4449429"/>
              <a:gd name="connsiteX154" fmla="*/ 2589843 w 18982931"/>
              <a:gd name="connsiteY154" fmla="*/ 3873404 h 4449429"/>
              <a:gd name="connsiteX155" fmla="*/ 17351339 w 18982931"/>
              <a:gd name="connsiteY155" fmla="*/ 3769299 h 4449429"/>
              <a:gd name="connsiteX156" fmla="*/ 17351339 w 18982931"/>
              <a:gd name="connsiteY156" fmla="*/ 3815000 h 4449429"/>
              <a:gd name="connsiteX157" fmla="*/ 17560187 w 18982931"/>
              <a:gd name="connsiteY157" fmla="*/ 3815000 h 4449429"/>
              <a:gd name="connsiteX158" fmla="*/ 17560187 w 18982931"/>
              <a:gd name="connsiteY158" fmla="*/ 3769299 h 4449429"/>
              <a:gd name="connsiteX159" fmla="*/ 17351339 w 18982931"/>
              <a:gd name="connsiteY159" fmla="*/ 3769299 h 4449429"/>
              <a:gd name="connsiteX160" fmla="*/ 16404499 w 18982931"/>
              <a:gd name="connsiteY160" fmla="*/ 3728118 h 4449429"/>
              <a:gd name="connsiteX161" fmla="*/ 16404499 w 18982931"/>
              <a:gd name="connsiteY161" fmla="*/ 3784951 h 4449429"/>
              <a:gd name="connsiteX162" fmla="*/ 16461332 w 18982931"/>
              <a:gd name="connsiteY162" fmla="*/ 3784951 h 4449429"/>
              <a:gd name="connsiteX163" fmla="*/ 16461332 w 18982931"/>
              <a:gd name="connsiteY163" fmla="*/ 3728118 h 4449429"/>
              <a:gd name="connsiteX164" fmla="*/ 16404499 w 18982931"/>
              <a:gd name="connsiteY164" fmla="*/ 3728118 h 4449429"/>
              <a:gd name="connsiteX165" fmla="*/ 16292444 w 18982931"/>
              <a:gd name="connsiteY165" fmla="*/ 3728118 h 4449429"/>
              <a:gd name="connsiteX166" fmla="*/ 16292444 w 18982931"/>
              <a:gd name="connsiteY166" fmla="*/ 3784951 h 4449429"/>
              <a:gd name="connsiteX167" fmla="*/ 16349278 w 18982931"/>
              <a:gd name="connsiteY167" fmla="*/ 3784951 h 4449429"/>
              <a:gd name="connsiteX168" fmla="*/ 16349278 w 18982931"/>
              <a:gd name="connsiteY168" fmla="*/ 3728118 h 4449429"/>
              <a:gd name="connsiteX169" fmla="*/ 16292444 w 18982931"/>
              <a:gd name="connsiteY169" fmla="*/ 3728118 h 4449429"/>
              <a:gd name="connsiteX170" fmla="*/ 16180390 w 18982931"/>
              <a:gd name="connsiteY170" fmla="*/ 3728118 h 4449429"/>
              <a:gd name="connsiteX171" fmla="*/ 16180390 w 18982931"/>
              <a:gd name="connsiteY171" fmla="*/ 3784951 h 4449429"/>
              <a:gd name="connsiteX172" fmla="*/ 16237224 w 18982931"/>
              <a:gd name="connsiteY172" fmla="*/ 3784951 h 4449429"/>
              <a:gd name="connsiteX173" fmla="*/ 16237224 w 18982931"/>
              <a:gd name="connsiteY173" fmla="*/ 3728118 h 4449429"/>
              <a:gd name="connsiteX174" fmla="*/ 16180390 w 18982931"/>
              <a:gd name="connsiteY174" fmla="*/ 3728118 h 4449429"/>
              <a:gd name="connsiteX175" fmla="*/ 2813944 w 18982931"/>
              <a:gd name="connsiteY175" fmla="*/ 3728116 h 4449429"/>
              <a:gd name="connsiteX176" fmla="*/ 2813944 w 18982931"/>
              <a:gd name="connsiteY176" fmla="*/ 3784950 h 4449429"/>
              <a:gd name="connsiteX177" fmla="*/ 2870780 w 18982931"/>
              <a:gd name="connsiteY177" fmla="*/ 3784950 h 4449429"/>
              <a:gd name="connsiteX178" fmla="*/ 2870780 w 18982931"/>
              <a:gd name="connsiteY178" fmla="*/ 3728116 h 4449429"/>
              <a:gd name="connsiteX179" fmla="*/ 2813944 w 18982931"/>
              <a:gd name="connsiteY179" fmla="*/ 3728116 h 4449429"/>
              <a:gd name="connsiteX180" fmla="*/ 2701891 w 18982931"/>
              <a:gd name="connsiteY180" fmla="*/ 3728116 h 4449429"/>
              <a:gd name="connsiteX181" fmla="*/ 2701891 w 18982931"/>
              <a:gd name="connsiteY181" fmla="*/ 3784950 h 4449429"/>
              <a:gd name="connsiteX182" fmla="*/ 2758730 w 18982931"/>
              <a:gd name="connsiteY182" fmla="*/ 3784950 h 4449429"/>
              <a:gd name="connsiteX183" fmla="*/ 2758730 w 18982931"/>
              <a:gd name="connsiteY183" fmla="*/ 3728116 h 4449429"/>
              <a:gd name="connsiteX184" fmla="*/ 2701891 w 18982931"/>
              <a:gd name="connsiteY184" fmla="*/ 3728116 h 4449429"/>
              <a:gd name="connsiteX185" fmla="*/ 2589845 w 18982931"/>
              <a:gd name="connsiteY185" fmla="*/ 3728116 h 4449429"/>
              <a:gd name="connsiteX186" fmla="*/ 2589845 w 18982931"/>
              <a:gd name="connsiteY186" fmla="*/ 3784950 h 4449429"/>
              <a:gd name="connsiteX187" fmla="*/ 2646671 w 18982931"/>
              <a:gd name="connsiteY187" fmla="*/ 3784950 h 4449429"/>
              <a:gd name="connsiteX188" fmla="*/ 2646671 w 18982931"/>
              <a:gd name="connsiteY188" fmla="*/ 3728116 h 4449429"/>
              <a:gd name="connsiteX189" fmla="*/ 2589845 w 18982931"/>
              <a:gd name="connsiteY189" fmla="*/ 3728116 h 4449429"/>
              <a:gd name="connsiteX190" fmla="*/ 17351339 w 18982931"/>
              <a:gd name="connsiteY190" fmla="*/ 3677667 h 4449429"/>
              <a:gd name="connsiteX191" fmla="*/ 17351339 w 18982931"/>
              <a:gd name="connsiteY191" fmla="*/ 3723368 h 4449429"/>
              <a:gd name="connsiteX192" fmla="*/ 17560187 w 18982931"/>
              <a:gd name="connsiteY192" fmla="*/ 3723368 h 4449429"/>
              <a:gd name="connsiteX193" fmla="*/ 17560187 w 18982931"/>
              <a:gd name="connsiteY193" fmla="*/ 3677667 h 4449429"/>
              <a:gd name="connsiteX194" fmla="*/ 17351339 w 18982931"/>
              <a:gd name="connsiteY194" fmla="*/ 3677667 h 4449429"/>
              <a:gd name="connsiteX195" fmla="*/ 12612246 w 18982931"/>
              <a:gd name="connsiteY195" fmla="*/ 3645952 h 4449429"/>
              <a:gd name="connsiteX196" fmla="*/ 12612246 w 18982931"/>
              <a:gd name="connsiteY196" fmla="*/ 3702785 h 4449429"/>
              <a:gd name="connsiteX197" fmla="*/ 12669079 w 18982931"/>
              <a:gd name="connsiteY197" fmla="*/ 3702785 h 4449429"/>
              <a:gd name="connsiteX198" fmla="*/ 12669079 w 18982931"/>
              <a:gd name="connsiteY198" fmla="*/ 3645952 h 4449429"/>
              <a:gd name="connsiteX199" fmla="*/ 12612246 w 18982931"/>
              <a:gd name="connsiteY199" fmla="*/ 3645952 h 4449429"/>
              <a:gd name="connsiteX200" fmla="*/ 12500191 w 18982931"/>
              <a:gd name="connsiteY200" fmla="*/ 3645952 h 4449429"/>
              <a:gd name="connsiteX201" fmla="*/ 12500191 w 18982931"/>
              <a:gd name="connsiteY201" fmla="*/ 3702785 h 4449429"/>
              <a:gd name="connsiteX202" fmla="*/ 12557025 w 18982931"/>
              <a:gd name="connsiteY202" fmla="*/ 3702785 h 4449429"/>
              <a:gd name="connsiteX203" fmla="*/ 12557025 w 18982931"/>
              <a:gd name="connsiteY203" fmla="*/ 3645952 h 4449429"/>
              <a:gd name="connsiteX204" fmla="*/ 12500191 w 18982931"/>
              <a:gd name="connsiteY204" fmla="*/ 3645952 h 4449429"/>
              <a:gd name="connsiteX205" fmla="*/ 12388137 w 18982931"/>
              <a:gd name="connsiteY205" fmla="*/ 3645952 h 4449429"/>
              <a:gd name="connsiteX206" fmla="*/ 12388137 w 18982931"/>
              <a:gd name="connsiteY206" fmla="*/ 3702785 h 4449429"/>
              <a:gd name="connsiteX207" fmla="*/ 12444971 w 18982931"/>
              <a:gd name="connsiteY207" fmla="*/ 3702785 h 4449429"/>
              <a:gd name="connsiteX208" fmla="*/ 12444971 w 18982931"/>
              <a:gd name="connsiteY208" fmla="*/ 3645952 h 4449429"/>
              <a:gd name="connsiteX209" fmla="*/ 12388137 w 18982931"/>
              <a:gd name="connsiteY209" fmla="*/ 3645952 h 4449429"/>
              <a:gd name="connsiteX210" fmla="*/ 17351339 w 18982931"/>
              <a:gd name="connsiteY210" fmla="*/ 3586038 h 4449429"/>
              <a:gd name="connsiteX211" fmla="*/ 17351339 w 18982931"/>
              <a:gd name="connsiteY211" fmla="*/ 3631739 h 4449429"/>
              <a:gd name="connsiteX212" fmla="*/ 17560187 w 18982931"/>
              <a:gd name="connsiteY212" fmla="*/ 3631739 h 4449429"/>
              <a:gd name="connsiteX213" fmla="*/ 17560187 w 18982931"/>
              <a:gd name="connsiteY213" fmla="*/ 3586038 h 4449429"/>
              <a:gd name="connsiteX214" fmla="*/ 17351339 w 18982931"/>
              <a:gd name="connsiteY214" fmla="*/ 3586038 h 4449429"/>
              <a:gd name="connsiteX215" fmla="*/ 16404499 w 18982931"/>
              <a:gd name="connsiteY215" fmla="*/ 3582830 h 4449429"/>
              <a:gd name="connsiteX216" fmla="*/ 16404499 w 18982931"/>
              <a:gd name="connsiteY216" fmla="*/ 3639663 h 4449429"/>
              <a:gd name="connsiteX217" fmla="*/ 16461332 w 18982931"/>
              <a:gd name="connsiteY217" fmla="*/ 3639663 h 4449429"/>
              <a:gd name="connsiteX218" fmla="*/ 16461332 w 18982931"/>
              <a:gd name="connsiteY218" fmla="*/ 3582830 h 4449429"/>
              <a:gd name="connsiteX219" fmla="*/ 16404499 w 18982931"/>
              <a:gd name="connsiteY219" fmla="*/ 3582830 h 4449429"/>
              <a:gd name="connsiteX220" fmla="*/ 16292444 w 18982931"/>
              <a:gd name="connsiteY220" fmla="*/ 3582830 h 4449429"/>
              <a:gd name="connsiteX221" fmla="*/ 16292444 w 18982931"/>
              <a:gd name="connsiteY221" fmla="*/ 3639663 h 4449429"/>
              <a:gd name="connsiteX222" fmla="*/ 16349278 w 18982931"/>
              <a:gd name="connsiteY222" fmla="*/ 3639663 h 4449429"/>
              <a:gd name="connsiteX223" fmla="*/ 16349278 w 18982931"/>
              <a:gd name="connsiteY223" fmla="*/ 3582830 h 4449429"/>
              <a:gd name="connsiteX224" fmla="*/ 16292444 w 18982931"/>
              <a:gd name="connsiteY224" fmla="*/ 3582830 h 4449429"/>
              <a:gd name="connsiteX225" fmla="*/ 16180390 w 18982931"/>
              <a:gd name="connsiteY225" fmla="*/ 3582830 h 4449429"/>
              <a:gd name="connsiteX226" fmla="*/ 16180390 w 18982931"/>
              <a:gd name="connsiteY226" fmla="*/ 3639663 h 4449429"/>
              <a:gd name="connsiteX227" fmla="*/ 16237224 w 18982931"/>
              <a:gd name="connsiteY227" fmla="*/ 3639663 h 4449429"/>
              <a:gd name="connsiteX228" fmla="*/ 16237224 w 18982931"/>
              <a:gd name="connsiteY228" fmla="*/ 3582830 h 4449429"/>
              <a:gd name="connsiteX229" fmla="*/ 16180390 w 18982931"/>
              <a:gd name="connsiteY229" fmla="*/ 3582830 h 4449429"/>
              <a:gd name="connsiteX230" fmla="*/ 2813944 w 18982931"/>
              <a:gd name="connsiteY230" fmla="*/ 3582828 h 4449429"/>
              <a:gd name="connsiteX231" fmla="*/ 2813944 w 18982931"/>
              <a:gd name="connsiteY231" fmla="*/ 3639662 h 4449429"/>
              <a:gd name="connsiteX232" fmla="*/ 2870780 w 18982931"/>
              <a:gd name="connsiteY232" fmla="*/ 3639662 h 4449429"/>
              <a:gd name="connsiteX233" fmla="*/ 2870780 w 18982931"/>
              <a:gd name="connsiteY233" fmla="*/ 3582828 h 4449429"/>
              <a:gd name="connsiteX234" fmla="*/ 2813944 w 18982931"/>
              <a:gd name="connsiteY234" fmla="*/ 3582828 h 4449429"/>
              <a:gd name="connsiteX235" fmla="*/ 2701891 w 18982931"/>
              <a:gd name="connsiteY235" fmla="*/ 3582828 h 4449429"/>
              <a:gd name="connsiteX236" fmla="*/ 2701891 w 18982931"/>
              <a:gd name="connsiteY236" fmla="*/ 3639662 h 4449429"/>
              <a:gd name="connsiteX237" fmla="*/ 2758730 w 18982931"/>
              <a:gd name="connsiteY237" fmla="*/ 3639662 h 4449429"/>
              <a:gd name="connsiteX238" fmla="*/ 2758730 w 18982931"/>
              <a:gd name="connsiteY238" fmla="*/ 3582828 h 4449429"/>
              <a:gd name="connsiteX239" fmla="*/ 2701891 w 18982931"/>
              <a:gd name="connsiteY239" fmla="*/ 3582828 h 4449429"/>
              <a:gd name="connsiteX240" fmla="*/ 2589845 w 18982931"/>
              <a:gd name="connsiteY240" fmla="*/ 3582828 h 4449429"/>
              <a:gd name="connsiteX241" fmla="*/ 2589845 w 18982931"/>
              <a:gd name="connsiteY241" fmla="*/ 3639662 h 4449429"/>
              <a:gd name="connsiteX242" fmla="*/ 2646671 w 18982931"/>
              <a:gd name="connsiteY242" fmla="*/ 3639662 h 4449429"/>
              <a:gd name="connsiteX243" fmla="*/ 2646671 w 18982931"/>
              <a:gd name="connsiteY243" fmla="*/ 3582828 h 4449429"/>
              <a:gd name="connsiteX244" fmla="*/ 2589845 w 18982931"/>
              <a:gd name="connsiteY244" fmla="*/ 3582828 h 4449429"/>
              <a:gd name="connsiteX245" fmla="*/ 12612246 w 18982931"/>
              <a:gd name="connsiteY245" fmla="*/ 3500664 h 4449429"/>
              <a:gd name="connsiteX246" fmla="*/ 12612246 w 18982931"/>
              <a:gd name="connsiteY246" fmla="*/ 3557497 h 4449429"/>
              <a:gd name="connsiteX247" fmla="*/ 12669079 w 18982931"/>
              <a:gd name="connsiteY247" fmla="*/ 3557497 h 4449429"/>
              <a:gd name="connsiteX248" fmla="*/ 12669079 w 18982931"/>
              <a:gd name="connsiteY248" fmla="*/ 3500664 h 4449429"/>
              <a:gd name="connsiteX249" fmla="*/ 12612246 w 18982931"/>
              <a:gd name="connsiteY249" fmla="*/ 3500664 h 4449429"/>
              <a:gd name="connsiteX250" fmla="*/ 12500191 w 18982931"/>
              <a:gd name="connsiteY250" fmla="*/ 3500664 h 4449429"/>
              <a:gd name="connsiteX251" fmla="*/ 12500191 w 18982931"/>
              <a:gd name="connsiteY251" fmla="*/ 3557497 h 4449429"/>
              <a:gd name="connsiteX252" fmla="*/ 12557025 w 18982931"/>
              <a:gd name="connsiteY252" fmla="*/ 3557497 h 4449429"/>
              <a:gd name="connsiteX253" fmla="*/ 12557025 w 18982931"/>
              <a:gd name="connsiteY253" fmla="*/ 3500664 h 4449429"/>
              <a:gd name="connsiteX254" fmla="*/ 12500191 w 18982931"/>
              <a:gd name="connsiteY254" fmla="*/ 3500664 h 4449429"/>
              <a:gd name="connsiteX255" fmla="*/ 12388137 w 18982931"/>
              <a:gd name="connsiteY255" fmla="*/ 3500664 h 4449429"/>
              <a:gd name="connsiteX256" fmla="*/ 12388137 w 18982931"/>
              <a:gd name="connsiteY256" fmla="*/ 3557497 h 4449429"/>
              <a:gd name="connsiteX257" fmla="*/ 12444971 w 18982931"/>
              <a:gd name="connsiteY257" fmla="*/ 3557497 h 4449429"/>
              <a:gd name="connsiteX258" fmla="*/ 12444971 w 18982931"/>
              <a:gd name="connsiteY258" fmla="*/ 3500664 h 4449429"/>
              <a:gd name="connsiteX259" fmla="*/ 12388137 w 18982931"/>
              <a:gd name="connsiteY259" fmla="*/ 3500664 h 4449429"/>
              <a:gd name="connsiteX260" fmla="*/ 17351339 w 18982931"/>
              <a:gd name="connsiteY260" fmla="*/ 3492933 h 4449429"/>
              <a:gd name="connsiteX261" fmla="*/ 17351339 w 18982931"/>
              <a:gd name="connsiteY261" fmla="*/ 3538633 h 4449429"/>
              <a:gd name="connsiteX262" fmla="*/ 17560187 w 18982931"/>
              <a:gd name="connsiteY262" fmla="*/ 3538633 h 4449429"/>
              <a:gd name="connsiteX263" fmla="*/ 17560187 w 18982931"/>
              <a:gd name="connsiteY263" fmla="*/ 3492933 h 4449429"/>
              <a:gd name="connsiteX264" fmla="*/ 17351339 w 18982931"/>
              <a:gd name="connsiteY264" fmla="*/ 3492933 h 4449429"/>
              <a:gd name="connsiteX265" fmla="*/ 17351339 w 18982931"/>
              <a:gd name="connsiteY265" fmla="*/ 3401301 h 4449429"/>
              <a:gd name="connsiteX266" fmla="*/ 17351339 w 18982931"/>
              <a:gd name="connsiteY266" fmla="*/ 3447001 h 4449429"/>
              <a:gd name="connsiteX267" fmla="*/ 17560187 w 18982931"/>
              <a:gd name="connsiteY267" fmla="*/ 3447001 h 4449429"/>
              <a:gd name="connsiteX268" fmla="*/ 17560187 w 18982931"/>
              <a:gd name="connsiteY268" fmla="*/ 3401301 h 4449429"/>
              <a:gd name="connsiteX269" fmla="*/ 17351339 w 18982931"/>
              <a:gd name="connsiteY269" fmla="*/ 3401301 h 4449429"/>
              <a:gd name="connsiteX270" fmla="*/ 1596781 w 18982931"/>
              <a:gd name="connsiteY270" fmla="*/ 3357078 h 4449429"/>
              <a:gd name="connsiteX271" fmla="*/ 1596781 w 18982931"/>
              <a:gd name="connsiteY271" fmla="*/ 3402779 h 4449429"/>
              <a:gd name="connsiteX272" fmla="*/ 1805629 w 18982931"/>
              <a:gd name="connsiteY272" fmla="*/ 3402779 h 4449429"/>
              <a:gd name="connsiteX273" fmla="*/ 1805629 w 18982931"/>
              <a:gd name="connsiteY273" fmla="*/ 3357078 h 4449429"/>
              <a:gd name="connsiteX274" fmla="*/ 1596781 w 18982931"/>
              <a:gd name="connsiteY274" fmla="*/ 3357078 h 4449429"/>
              <a:gd name="connsiteX275" fmla="*/ 12612246 w 18982931"/>
              <a:gd name="connsiteY275" fmla="*/ 3355375 h 4449429"/>
              <a:gd name="connsiteX276" fmla="*/ 12612246 w 18982931"/>
              <a:gd name="connsiteY276" fmla="*/ 3412209 h 4449429"/>
              <a:gd name="connsiteX277" fmla="*/ 12669079 w 18982931"/>
              <a:gd name="connsiteY277" fmla="*/ 3412209 h 4449429"/>
              <a:gd name="connsiteX278" fmla="*/ 12669079 w 18982931"/>
              <a:gd name="connsiteY278" fmla="*/ 3355375 h 4449429"/>
              <a:gd name="connsiteX279" fmla="*/ 12612246 w 18982931"/>
              <a:gd name="connsiteY279" fmla="*/ 3355375 h 4449429"/>
              <a:gd name="connsiteX280" fmla="*/ 12500191 w 18982931"/>
              <a:gd name="connsiteY280" fmla="*/ 3355375 h 4449429"/>
              <a:gd name="connsiteX281" fmla="*/ 12500191 w 18982931"/>
              <a:gd name="connsiteY281" fmla="*/ 3412209 h 4449429"/>
              <a:gd name="connsiteX282" fmla="*/ 12557025 w 18982931"/>
              <a:gd name="connsiteY282" fmla="*/ 3412209 h 4449429"/>
              <a:gd name="connsiteX283" fmla="*/ 12557025 w 18982931"/>
              <a:gd name="connsiteY283" fmla="*/ 3355375 h 4449429"/>
              <a:gd name="connsiteX284" fmla="*/ 12500191 w 18982931"/>
              <a:gd name="connsiteY284" fmla="*/ 3355375 h 4449429"/>
              <a:gd name="connsiteX285" fmla="*/ 12388137 w 18982931"/>
              <a:gd name="connsiteY285" fmla="*/ 3355375 h 4449429"/>
              <a:gd name="connsiteX286" fmla="*/ 12388137 w 18982931"/>
              <a:gd name="connsiteY286" fmla="*/ 3412209 h 4449429"/>
              <a:gd name="connsiteX287" fmla="*/ 12444971 w 18982931"/>
              <a:gd name="connsiteY287" fmla="*/ 3412209 h 4449429"/>
              <a:gd name="connsiteX288" fmla="*/ 12444971 w 18982931"/>
              <a:gd name="connsiteY288" fmla="*/ 3355375 h 4449429"/>
              <a:gd name="connsiteX289" fmla="*/ 12388137 w 18982931"/>
              <a:gd name="connsiteY289" fmla="*/ 3355375 h 4449429"/>
              <a:gd name="connsiteX290" fmla="*/ 17351339 w 18982931"/>
              <a:gd name="connsiteY290" fmla="*/ 3309670 h 4449429"/>
              <a:gd name="connsiteX291" fmla="*/ 17351339 w 18982931"/>
              <a:gd name="connsiteY291" fmla="*/ 3355371 h 4449429"/>
              <a:gd name="connsiteX292" fmla="*/ 17560187 w 18982931"/>
              <a:gd name="connsiteY292" fmla="*/ 3355371 h 4449429"/>
              <a:gd name="connsiteX293" fmla="*/ 17560187 w 18982931"/>
              <a:gd name="connsiteY293" fmla="*/ 3309670 h 4449429"/>
              <a:gd name="connsiteX294" fmla="*/ 17351339 w 18982931"/>
              <a:gd name="connsiteY294" fmla="*/ 3309670 h 4449429"/>
              <a:gd name="connsiteX295" fmla="*/ 1596781 w 18982931"/>
              <a:gd name="connsiteY295" fmla="*/ 3265446 h 4449429"/>
              <a:gd name="connsiteX296" fmla="*/ 1596781 w 18982931"/>
              <a:gd name="connsiteY296" fmla="*/ 3311147 h 4449429"/>
              <a:gd name="connsiteX297" fmla="*/ 1805629 w 18982931"/>
              <a:gd name="connsiteY297" fmla="*/ 3311147 h 4449429"/>
              <a:gd name="connsiteX298" fmla="*/ 1805629 w 18982931"/>
              <a:gd name="connsiteY298" fmla="*/ 3265446 h 4449429"/>
              <a:gd name="connsiteX299" fmla="*/ 1596781 w 18982931"/>
              <a:gd name="connsiteY299" fmla="*/ 3265446 h 4449429"/>
              <a:gd name="connsiteX300" fmla="*/ 17351339 w 18982931"/>
              <a:gd name="connsiteY300" fmla="*/ 3218041 h 4449429"/>
              <a:gd name="connsiteX301" fmla="*/ 17351339 w 18982931"/>
              <a:gd name="connsiteY301" fmla="*/ 3263742 h 4449429"/>
              <a:gd name="connsiteX302" fmla="*/ 17560187 w 18982931"/>
              <a:gd name="connsiteY302" fmla="*/ 3263742 h 4449429"/>
              <a:gd name="connsiteX303" fmla="*/ 17560187 w 18982931"/>
              <a:gd name="connsiteY303" fmla="*/ 3218041 h 4449429"/>
              <a:gd name="connsiteX304" fmla="*/ 17351339 w 18982931"/>
              <a:gd name="connsiteY304" fmla="*/ 3218041 h 4449429"/>
              <a:gd name="connsiteX305" fmla="*/ 12612246 w 18982931"/>
              <a:gd name="connsiteY305" fmla="*/ 3210087 h 4449429"/>
              <a:gd name="connsiteX306" fmla="*/ 12612246 w 18982931"/>
              <a:gd name="connsiteY306" fmla="*/ 3266921 h 4449429"/>
              <a:gd name="connsiteX307" fmla="*/ 12669079 w 18982931"/>
              <a:gd name="connsiteY307" fmla="*/ 3266921 h 4449429"/>
              <a:gd name="connsiteX308" fmla="*/ 12669079 w 18982931"/>
              <a:gd name="connsiteY308" fmla="*/ 3210087 h 4449429"/>
              <a:gd name="connsiteX309" fmla="*/ 12612246 w 18982931"/>
              <a:gd name="connsiteY309" fmla="*/ 3210087 h 4449429"/>
              <a:gd name="connsiteX310" fmla="*/ 12500191 w 18982931"/>
              <a:gd name="connsiteY310" fmla="*/ 3210087 h 4449429"/>
              <a:gd name="connsiteX311" fmla="*/ 12500191 w 18982931"/>
              <a:gd name="connsiteY311" fmla="*/ 3266921 h 4449429"/>
              <a:gd name="connsiteX312" fmla="*/ 12557025 w 18982931"/>
              <a:gd name="connsiteY312" fmla="*/ 3266921 h 4449429"/>
              <a:gd name="connsiteX313" fmla="*/ 12557025 w 18982931"/>
              <a:gd name="connsiteY313" fmla="*/ 3210087 h 4449429"/>
              <a:gd name="connsiteX314" fmla="*/ 12500191 w 18982931"/>
              <a:gd name="connsiteY314" fmla="*/ 3210087 h 4449429"/>
              <a:gd name="connsiteX315" fmla="*/ 12388137 w 18982931"/>
              <a:gd name="connsiteY315" fmla="*/ 3210087 h 4449429"/>
              <a:gd name="connsiteX316" fmla="*/ 12388137 w 18982931"/>
              <a:gd name="connsiteY316" fmla="*/ 3266921 h 4449429"/>
              <a:gd name="connsiteX317" fmla="*/ 12444971 w 18982931"/>
              <a:gd name="connsiteY317" fmla="*/ 3266921 h 4449429"/>
              <a:gd name="connsiteX318" fmla="*/ 12444971 w 18982931"/>
              <a:gd name="connsiteY318" fmla="*/ 3210087 h 4449429"/>
              <a:gd name="connsiteX319" fmla="*/ 12388137 w 18982931"/>
              <a:gd name="connsiteY319" fmla="*/ 3210087 h 4449429"/>
              <a:gd name="connsiteX320" fmla="*/ 1596781 w 18982931"/>
              <a:gd name="connsiteY320" fmla="*/ 3173817 h 4449429"/>
              <a:gd name="connsiteX321" fmla="*/ 1596781 w 18982931"/>
              <a:gd name="connsiteY321" fmla="*/ 3219518 h 4449429"/>
              <a:gd name="connsiteX322" fmla="*/ 1805629 w 18982931"/>
              <a:gd name="connsiteY322" fmla="*/ 3219518 h 4449429"/>
              <a:gd name="connsiteX323" fmla="*/ 1805629 w 18982931"/>
              <a:gd name="connsiteY323" fmla="*/ 3173817 h 4449429"/>
              <a:gd name="connsiteX324" fmla="*/ 1596781 w 18982931"/>
              <a:gd name="connsiteY324" fmla="*/ 3173817 h 4449429"/>
              <a:gd name="connsiteX325" fmla="*/ 17351339 w 18982931"/>
              <a:gd name="connsiteY325" fmla="*/ 3126412 h 4449429"/>
              <a:gd name="connsiteX326" fmla="*/ 17351339 w 18982931"/>
              <a:gd name="connsiteY326" fmla="*/ 3172113 h 4449429"/>
              <a:gd name="connsiteX327" fmla="*/ 17560187 w 18982931"/>
              <a:gd name="connsiteY327" fmla="*/ 3172113 h 4449429"/>
              <a:gd name="connsiteX328" fmla="*/ 17560187 w 18982931"/>
              <a:gd name="connsiteY328" fmla="*/ 3126412 h 4449429"/>
              <a:gd name="connsiteX329" fmla="*/ 17351339 w 18982931"/>
              <a:gd name="connsiteY329" fmla="*/ 3126412 h 4449429"/>
              <a:gd name="connsiteX330" fmla="*/ 1596781 w 18982931"/>
              <a:gd name="connsiteY330" fmla="*/ 3080712 h 4449429"/>
              <a:gd name="connsiteX331" fmla="*/ 1596781 w 18982931"/>
              <a:gd name="connsiteY331" fmla="*/ 3126412 h 4449429"/>
              <a:gd name="connsiteX332" fmla="*/ 1805629 w 18982931"/>
              <a:gd name="connsiteY332" fmla="*/ 3126412 h 4449429"/>
              <a:gd name="connsiteX333" fmla="*/ 1805629 w 18982931"/>
              <a:gd name="connsiteY333" fmla="*/ 3080712 h 4449429"/>
              <a:gd name="connsiteX334" fmla="*/ 1596781 w 18982931"/>
              <a:gd name="connsiteY334" fmla="*/ 3080712 h 4449429"/>
              <a:gd name="connsiteX335" fmla="*/ 12612246 w 18982931"/>
              <a:gd name="connsiteY335" fmla="*/ 3064799 h 4449429"/>
              <a:gd name="connsiteX336" fmla="*/ 12612246 w 18982931"/>
              <a:gd name="connsiteY336" fmla="*/ 3121633 h 4449429"/>
              <a:gd name="connsiteX337" fmla="*/ 12669079 w 18982931"/>
              <a:gd name="connsiteY337" fmla="*/ 3121633 h 4449429"/>
              <a:gd name="connsiteX338" fmla="*/ 12669079 w 18982931"/>
              <a:gd name="connsiteY338" fmla="*/ 3064799 h 4449429"/>
              <a:gd name="connsiteX339" fmla="*/ 12612246 w 18982931"/>
              <a:gd name="connsiteY339" fmla="*/ 3064799 h 4449429"/>
              <a:gd name="connsiteX340" fmla="*/ 12500191 w 18982931"/>
              <a:gd name="connsiteY340" fmla="*/ 3064799 h 4449429"/>
              <a:gd name="connsiteX341" fmla="*/ 12500191 w 18982931"/>
              <a:gd name="connsiteY341" fmla="*/ 3121633 h 4449429"/>
              <a:gd name="connsiteX342" fmla="*/ 12557025 w 18982931"/>
              <a:gd name="connsiteY342" fmla="*/ 3121633 h 4449429"/>
              <a:gd name="connsiteX343" fmla="*/ 12557025 w 18982931"/>
              <a:gd name="connsiteY343" fmla="*/ 3064799 h 4449429"/>
              <a:gd name="connsiteX344" fmla="*/ 12500191 w 18982931"/>
              <a:gd name="connsiteY344" fmla="*/ 3064799 h 4449429"/>
              <a:gd name="connsiteX345" fmla="*/ 12388137 w 18982931"/>
              <a:gd name="connsiteY345" fmla="*/ 3064799 h 4449429"/>
              <a:gd name="connsiteX346" fmla="*/ 12388137 w 18982931"/>
              <a:gd name="connsiteY346" fmla="*/ 3121633 h 4449429"/>
              <a:gd name="connsiteX347" fmla="*/ 12444971 w 18982931"/>
              <a:gd name="connsiteY347" fmla="*/ 3121633 h 4449429"/>
              <a:gd name="connsiteX348" fmla="*/ 12444971 w 18982931"/>
              <a:gd name="connsiteY348" fmla="*/ 3064799 h 4449429"/>
              <a:gd name="connsiteX349" fmla="*/ 12388137 w 18982931"/>
              <a:gd name="connsiteY349" fmla="*/ 3064799 h 4449429"/>
              <a:gd name="connsiteX350" fmla="*/ 17351339 w 18982931"/>
              <a:gd name="connsiteY350" fmla="*/ 3034782 h 4449429"/>
              <a:gd name="connsiteX351" fmla="*/ 17351339 w 18982931"/>
              <a:gd name="connsiteY351" fmla="*/ 3080482 h 4449429"/>
              <a:gd name="connsiteX352" fmla="*/ 17560187 w 18982931"/>
              <a:gd name="connsiteY352" fmla="*/ 3080482 h 4449429"/>
              <a:gd name="connsiteX353" fmla="*/ 17560187 w 18982931"/>
              <a:gd name="connsiteY353" fmla="*/ 3034782 h 4449429"/>
              <a:gd name="connsiteX354" fmla="*/ 17351339 w 18982931"/>
              <a:gd name="connsiteY354" fmla="*/ 3034782 h 4449429"/>
              <a:gd name="connsiteX355" fmla="*/ 1596781 w 18982931"/>
              <a:gd name="connsiteY355" fmla="*/ 2989080 h 4449429"/>
              <a:gd name="connsiteX356" fmla="*/ 1596781 w 18982931"/>
              <a:gd name="connsiteY356" fmla="*/ 3034780 h 4449429"/>
              <a:gd name="connsiteX357" fmla="*/ 1805629 w 18982931"/>
              <a:gd name="connsiteY357" fmla="*/ 3034780 h 4449429"/>
              <a:gd name="connsiteX358" fmla="*/ 1805629 w 18982931"/>
              <a:gd name="connsiteY358" fmla="*/ 2989080 h 4449429"/>
              <a:gd name="connsiteX359" fmla="*/ 1596781 w 18982931"/>
              <a:gd name="connsiteY359" fmla="*/ 2989080 h 4449429"/>
              <a:gd name="connsiteX360" fmla="*/ 17351339 w 18982931"/>
              <a:gd name="connsiteY360" fmla="*/ 2943153 h 4449429"/>
              <a:gd name="connsiteX361" fmla="*/ 17351339 w 18982931"/>
              <a:gd name="connsiteY361" fmla="*/ 2988853 h 4449429"/>
              <a:gd name="connsiteX362" fmla="*/ 17560187 w 18982931"/>
              <a:gd name="connsiteY362" fmla="*/ 2988853 h 4449429"/>
              <a:gd name="connsiteX363" fmla="*/ 17560187 w 18982931"/>
              <a:gd name="connsiteY363" fmla="*/ 2943153 h 4449429"/>
              <a:gd name="connsiteX364" fmla="*/ 17351339 w 18982931"/>
              <a:gd name="connsiteY364" fmla="*/ 2943153 h 4449429"/>
              <a:gd name="connsiteX365" fmla="*/ 12612246 w 18982931"/>
              <a:gd name="connsiteY365" fmla="*/ 2919511 h 4449429"/>
              <a:gd name="connsiteX366" fmla="*/ 12612246 w 18982931"/>
              <a:gd name="connsiteY366" fmla="*/ 2976345 h 4449429"/>
              <a:gd name="connsiteX367" fmla="*/ 12669079 w 18982931"/>
              <a:gd name="connsiteY367" fmla="*/ 2976345 h 4449429"/>
              <a:gd name="connsiteX368" fmla="*/ 12669079 w 18982931"/>
              <a:gd name="connsiteY368" fmla="*/ 2919511 h 4449429"/>
              <a:gd name="connsiteX369" fmla="*/ 12612246 w 18982931"/>
              <a:gd name="connsiteY369" fmla="*/ 2919511 h 4449429"/>
              <a:gd name="connsiteX370" fmla="*/ 12500191 w 18982931"/>
              <a:gd name="connsiteY370" fmla="*/ 2919511 h 4449429"/>
              <a:gd name="connsiteX371" fmla="*/ 12500191 w 18982931"/>
              <a:gd name="connsiteY371" fmla="*/ 2976345 h 4449429"/>
              <a:gd name="connsiteX372" fmla="*/ 12557025 w 18982931"/>
              <a:gd name="connsiteY372" fmla="*/ 2976345 h 4449429"/>
              <a:gd name="connsiteX373" fmla="*/ 12557025 w 18982931"/>
              <a:gd name="connsiteY373" fmla="*/ 2919511 h 4449429"/>
              <a:gd name="connsiteX374" fmla="*/ 12500191 w 18982931"/>
              <a:gd name="connsiteY374" fmla="*/ 2919511 h 4449429"/>
              <a:gd name="connsiteX375" fmla="*/ 12388137 w 18982931"/>
              <a:gd name="connsiteY375" fmla="*/ 2919511 h 4449429"/>
              <a:gd name="connsiteX376" fmla="*/ 12388137 w 18982931"/>
              <a:gd name="connsiteY376" fmla="*/ 2976345 h 4449429"/>
              <a:gd name="connsiteX377" fmla="*/ 12444971 w 18982931"/>
              <a:gd name="connsiteY377" fmla="*/ 2976345 h 4449429"/>
              <a:gd name="connsiteX378" fmla="*/ 12444971 w 18982931"/>
              <a:gd name="connsiteY378" fmla="*/ 2919511 h 4449429"/>
              <a:gd name="connsiteX379" fmla="*/ 12388137 w 18982931"/>
              <a:gd name="connsiteY379" fmla="*/ 2919511 h 4449429"/>
              <a:gd name="connsiteX380" fmla="*/ 1596781 w 18982931"/>
              <a:gd name="connsiteY380" fmla="*/ 2897450 h 4449429"/>
              <a:gd name="connsiteX381" fmla="*/ 1596781 w 18982931"/>
              <a:gd name="connsiteY381" fmla="*/ 2943150 h 4449429"/>
              <a:gd name="connsiteX382" fmla="*/ 1805629 w 18982931"/>
              <a:gd name="connsiteY382" fmla="*/ 2943150 h 4449429"/>
              <a:gd name="connsiteX383" fmla="*/ 1805629 w 18982931"/>
              <a:gd name="connsiteY383" fmla="*/ 2897450 h 4449429"/>
              <a:gd name="connsiteX384" fmla="*/ 1596781 w 18982931"/>
              <a:gd name="connsiteY384" fmla="*/ 2897450 h 4449429"/>
              <a:gd name="connsiteX385" fmla="*/ 17351339 w 18982931"/>
              <a:gd name="connsiteY385" fmla="*/ 2851522 h 4449429"/>
              <a:gd name="connsiteX386" fmla="*/ 17351339 w 18982931"/>
              <a:gd name="connsiteY386" fmla="*/ 2897223 h 4449429"/>
              <a:gd name="connsiteX387" fmla="*/ 17560187 w 18982931"/>
              <a:gd name="connsiteY387" fmla="*/ 2897223 h 4449429"/>
              <a:gd name="connsiteX388" fmla="*/ 17560187 w 18982931"/>
              <a:gd name="connsiteY388" fmla="*/ 2851522 h 4449429"/>
              <a:gd name="connsiteX389" fmla="*/ 17351339 w 18982931"/>
              <a:gd name="connsiteY389" fmla="*/ 2851522 h 4449429"/>
              <a:gd name="connsiteX390" fmla="*/ 1596781 w 18982931"/>
              <a:gd name="connsiteY390" fmla="*/ 2805821 h 4449429"/>
              <a:gd name="connsiteX391" fmla="*/ 1596781 w 18982931"/>
              <a:gd name="connsiteY391" fmla="*/ 2851521 h 4449429"/>
              <a:gd name="connsiteX392" fmla="*/ 1805629 w 18982931"/>
              <a:gd name="connsiteY392" fmla="*/ 2851521 h 4449429"/>
              <a:gd name="connsiteX393" fmla="*/ 1805629 w 18982931"/>
              <a:gd name="connsiteY393" fmla="*/ 2805821 h 4449429"/>
              <a:gd name="connsiteX394" fmla="*/ 1596781 w 18982931"/>
              <a:gd name="connsiteY394" fmla="*/ 2805821 h 4449429"/>
              <a:gd name="connsiteX395" fmla="*/ 1596781 w 18982931"/>
              <a:gd name="connsiteY395" fmla="*/ 2714192 h 4449429"/>
              <a:gd name="connsiteX396" fmla="*/ 1596781 w 18982931"/>
              <a:gd name="connsiteY396" fmla="*/ 2759892 h 4449429"/>
              <a:gd name="connsiteX397" fmla="*/ 1805629 w 18982931"/>
              <a:gd name="connsiteY397" fmla="*/ 2759892 h 4449429"/>
              <a:gd name="connsiteX398" fmla="*/ 1805629 w 18982931"/>
              <a:gd name="connsiteY398" fmla="*/ 2714192 h 4449429"/>
              <a:gd name="connsiteX399" fmla="*/ 1596781 w 18982931"/>
              <a:gd name="connsiteY399" fmla="*/ 2714192 h 4449429"/>
              <a:gd name="connsiteX400" fmla="*/ 4422120 w 18982931"/>
              <a:gd name="connsiteY400" fmla="*/ 2688604 h 4449429"/>
              <a:gd name="connsiteX401" fmla="*/ 4422120 w 18982931"/>
              <a:gd name="connsiteY401" fmla="*/ 2851522 h 4449429"/>
              <a:gd name="connsiteX402" fmla="*/ 4459897 w 18982931"/>
              <a:gd name="connsiteY402" fmla="*/ 2851522 h 4449429"/>
              <a:gd name="connsiteX403" fmla="*/ 4459897 w 18982931"/>
              <a:gd name="connsiteY403" fmla="*/ 2688604 h 4449429"/>
              <a:gd name="connsiteX404" fmla="*/ 4422120 w 18982931"/>
              <a:gd name="connsiteY404" fmla="*/ 2688604 h 4449429"/>
              <a:gd name="connsiteX405" fmla="*/ 4346370 w 18982931"/>
              <a:gd name="connsiteY405" fmla="*/ 2688604 h 4449429"/>
              <a:gd name="connsiteX406" fmla="*/ 4346370 w 18982931"/>
              <a:gd name="connsiteY406" fmla="*/ 2851522 h 4449429"/>
              <a:gd name="connsiteX407" fmla="*/ 4384149 w 18982931"/>
              <a:gd name="connsiteY407" fmla="*/ 2851522 h 4449429"/>
              <a:gd name="connsiteX408" fmla="*/ 4384149 w 18982931"/>
              <a:gd name="connsiteY408" fmla="*/ 2688604 h 4449429"/>
              <a:gd name="connsiteX409" fmla="*/ 4346370 w 18982931"/>
              <a:gd name="connsiteY409" fmla="*/ 2688604 h 4449429"/>
              <a:gd name="connsiteX410" fmla="*/ 4270624 w 18982931"/>
              <a:gd name="connsiteY410" fmla="*/ 2688604 h 4449429"/>
              <a:gd name="connsiteX411" fmla="*/ 4270624 w 18982931"/>
              <a:gd name="connsiteY411" fmla="*/ 2851522 h 4449429"/>
              <a:gd name="connsiteX412" fmla="*/ 4308407 w 18982931"/>
              <a:gd name="connsiteY412" fmla="*/ 2851522 h 4449429"/>
              <a:gd name="connsiteX413" fmla="*/ 4308407 w 18982931"/>
              <a:gd name="connsiteY413" fmla="*/ 2688604 h 4449429"/>
              <a:gd name="connsiteX414" fmla="*/ 4270624 w 18982931"/>
              <a:gd name="connsiteY414" fmla="*/ 2688604 h 4449429"/>
              <a:gd name="connsiteX415" fmla="*/ 4194881 w 18982931"/>
              <a:gd name="connsiteY415" fmla="*/ 2688604 h 4449429"/>
              <a:gd name="connsiteX416" fmla="*/ 4194881 w 18982931"/>
              <a:gd name="connsiteY416" fmla="*/ 2851522 h 4449429"/>
              <a:gd name="connsiteX417" fmla="*/ 4232658 w 18982931"/>
              <a:gd name="connsiteY417" fmla="*/ 2851522 h 4449429"/>
              <a:gd name="connsiteX418" fmla="*/ 4232658 w 18982931"/>
              <a:gd name="connsiteY418" fmla="*/ 2688604 h 4449429"/>
              <a:gd name="connsiteX419" fmla="*/ 4194881 w 18982931"/>
              <a:gd name="connsiteY419" fmla="*/ 2688604 h 4449429"/>
              <a:gd name="connsiteX420" fmla="*/ 4119132 w 18982931"/>
              <a:gd name="connsiteY420" fmla="*/ 2688604 h 4449429"/>
              <a:gd name="connsiteX421" fmla="*/ 4119132 w 18982931"/>
              <a:gd name="connsiteY421" fmla="*/ 2851522 h 4449429"/>
              <a:gd name="connsiteX422" fmla="*/ 4156909 w 18982931"/>
              <a:gd name="connsiteY422" fmla="*/ 2851522 h 4449429"/>
              <a:gd name="connsiteX423" fmla="*/ 4156909 w 18982931"/>
              <a:gd name="connsiteY423" fmla="*/ 2688604 h 4449429"/>
              <a:gd name="connsiteX424" fmla="*/ 4119132 w 18982931"/>
              <a:gd name="connsiteY424" fmla="*/ 2688604 h 4449429"/>
              <a:gd name="connsiteX425" fmla="*/ 4043383 w 18982931"/>
              <a:gd name="connsiteY425" fmla="*/ 2688604 h 4449429"/>
              <a:gd name="connsiteX426" fmla="*/ 4043383 w 18982931"/>
              <a:gd name="connsiteY426" fmla="*/ 2851522 h 4449429"/>
              <a:gd name="connsiteX427" fmla="*/ 4081160 w 18982931"/>
              <a:gd name="connsiteY427" fmla="*/ 2851522 h 4449429"/>
              <a:gd name="connsiteX428" fmla="*/ 4081160 w 18982931"/>
              <a:gd name="connsiteY428" fmla="*/ 2688604 h 4449429"/>
              <a:gd name="connsiteX429" fmla="*/ 4043383 w 18982931"/>
              <a:gd name="connsiteY429" fmla="*/ 2688604 h 4449429"/>
              <a:gd name="connsiteX430" fmla="*/ 3967636 w 18982931"/>
              <a:gd name="connsiteY430" fmla="*/ 2688604 h 4449429"/>
              <a:gd name="connsiteX431" fmla="*/ 3967636 w 18982931"/>
              <a:gd name="connsiteY431" fmla="*/ 2851522 h 4449429"/>
              <a:gd name="connsiteX432" fmla="*/ 4005415 w 18982931"/>
              <a:gd name="connsiteY432" fmla="*/ 2851522 h 4449429"/>
              <a:gd name="connsiteX433" fmla="*/ 4005415 w 18982931"/>
              <a:gd name="connsiteY433" fmla="*/ 2688604 h 4449429"/>
              <a:gd name="connsiteX434" fmla="*/ 3967636 w 18982931"/>
              <a:gd name="connsiteY434" fmla="*/ 2688604 h 4449429"/>
              <a:gd name="connsiteX435" fmla="*/ 3891895 w 18982931"/>
              <a:gd name="connsiteY435" fmla="*/ 2688604 h 4449429"/>
              <a:gd name="connsiteX436" fmla="*/ 3891895 w 18982931"/>
              <a:gd name="connsiteY436" fmla="*/ 2851522 h 4449429"/>
              <a:gd name="connsiteX437" fmla="*/ 3929672 w 18982931"/>
              <a:gd name="connsiteY437" fmla="*/ 2851522 h 4449429"/>
              <a:gd name="connsiteX438" fmla="*/ 3929672 w 18982931"/>
              <a:gd name="connsiteY438" fmla="*/ 2688604 h 4449429"/>
              <a:gd name="connsiteX439" fmla="*/ 3891895 w 18982931"/>
              <a:gd name="connsiteY439" fmla="*/ 2688604 h 4449429"/>
              <a:gd name="connsiteX440" fmla="*/ 15043403 w 18982931"/>
              <a:gd name="connsiteY440" fmla="*/ 2685661 h 4449429"/>
              <a:gd name="connsiteX441" fmla="*/ 15043403 w 18982931"/>
              <a:gd name="connsiteY441" fmla="*/ 2894508 h 4449429"/>
              <a:gd name="connsiteX442" fmla="*/ 15089105 w 18982931"/>
              <a:gd name="connsiteY442" fmla="*/ 2894508 h 4449429"/>
              <a:gd name="connsiteX443" fmla="*/ 15089105 w 18982931"/>
              <a:gd name="connsiteY443" fmla="*/ 2685661 h 4449429"/>
              <a:gd name="connsiteX444" fmla="*/ 15043403 w 18982931"/>
              <a:gd name="connsiteY444" fmla="*/ 2685661 h 4449429"/>
              <a:gd name="connsiteX445" fmla="*/ 14951773 w 18982931"/>
              <a:gd name="connsiteY445" fmla="*/ 2685661 h 4449429"/>
              <a:gd name="connsiteX446" fmla="*/ 14951773 w 18982931"/>
              <a:gd name="connsiteY446" fmla="*/ 2894508 h 4449429"/>
              <a:gd name="connsiteX447" fmla="*/ 14997475 w 18982931"/>
              <a:gd name="connsiteY447" fmla="*/ 2894508 h 4449429"/>
              <a:gd name="connsiteX448" fmla="*/ 14997475 w 18982931"/>
              <a:gd name="connsiteY448" fmla="*/ 2685661 h 4449429"/>
              <a:gd name="connsiteX449" fmla="*/ 14951773 w 18982931"/>
              <a:gd name="connsiteY449" fmla="*/ 2685661 h 4449429"/>
              <a:gd name="connsiteX450" fmla="*/ 14860145 w 18982931"/>
              <a:gd name="connsiteY450" fmla="*/ 2685661 h 4449429"/>
              <a:gd name="connsiteX451" fmla="*/ 14860145 w 18982931"/>
              <a:gd name="connsiteY451" fmla="*/ 2894508 h 4449429"/>
              <a:gd name="connsiteX452" fmla="*/ 14905844 w 18982931"/>
              <a:gd name="connsiteY452" fmla="*/ 2894508 h 4449429"/>
              <a:gd name="connsiteX453" fmla="*/ 14905844 w 18982931"/>
              <a:gd name="connsiteY453" fmla="*/ 2685661 h 4449429"/>
              <a:gd name="connsiteX454" fmla="*/ 14860145 w 18982931"/>
              <a:gd name="connsiteY454" fmla="*/ 2685661 h 4449429"/>
              <a:gd name="connsiteX455" fmla="*/ 14768515 w 18982931"/>
              <a:gd name="connsiteY455" fmla="*/ 2685661 h 4449429"/>
              <a:gd name="connsiteX456" fmla="*/ 14768515 w 18982931"/>
              <a:gd name="connsiteY456" fmla="*/ 2894508 h 4449429"/>
              <a:gd name="connsiteX457" fmla="*/ 14814217 w 18982931"/>
              <a:gd name="connsiteY457" fmla="*/ 2894508 h 4449429"/>
              <a:gd name="connsiteX458" fmla="*/ 14814217 w 18982931"/>
              <a:gd name="connsiteY458" fmla="*/ 2685661 h 4449429"/>
              <a:gd name="connsiteX459" fmla="*/ 14768515 w 18982931"/>
              <a:gd name="connsiteY459" fmla="*/ 2685661 h 4449429"/>
              <a:gd name="connsiteX460" fmla="*/ 14676884 w 18982931"/>
              <a:gd name="connsiteY460" fmla="*/ 2685661 h 4449429"/>
              <a:gd name="connsiteX461" fmla="*/ 14676884 w 18982931"/>
              <a:gd name="connsiteY461" fmla="*/ 2894508 h 4449429"/>
              <a:gd name="connsiteX462" fmla="*/ 14722586 w 18982931"/>
              <a:gd name="connsiteY462" fmla="*/ 2894508 h 4449429"/>
              <a:gd name="connsiteX463" fmla="*/ 14722586 w 18982931"/>
              <a:gd name="connsiteY463" fmla="*/ 2685661 h 4449429"/>
              <a:gd name="connsiteX464" fmla="*/ 14676884 w 18982931"/>
              <a:gd name="connsiteY464" fmla="*/ 2685661 h 4449429"/>
              <a:gd name="connsiteX465" fmla="*/ 14585255 w 18982931"/>
              <a:gd name="connsiteY465" fmla="*/ 2685661 h 4449429"/>
              <a:gd name="connsiteX466" fmla="*/ 14585255 w 18982931"/>
              <a:gd name="connsiteY466" fmla="*/ 2894508 h 4449429"/>
              <a:gd name="connsiteX467" fmla="*/ 14630955 w 18982931"/>
              <a:gd name="connsiteY467" fmla="*/ 2894508 h 4449429"/>
              <a:gd name="connsiteX468" fmla="*/ 14630955 w 18982931"/>
              <a:gd name="connsiteY468" fmla="*/ 2685661 h 4449429"/>
              <a:gd name="connsiteX469" fmla="*/ 14585255 w 18982931"/>
              <a:gd name="connsiteY469" fmla="*/ 2685661 h 4449429"/>
              <a:gd name="connsiteX470" fmla="*/ 14493625 w 18982931"/>
              <a:gd name="connsiteY470" fmla="*/ 2685661 h 4449429"/>
              <a:gd name="connsiteX471" fmla="*/ 14493625 w 18982931"/>
              <a:gd name="connsiteY471" fmla="*/ 2894508 h 4449429"/>
              <a:gd name="connsiteX472" fmla="*/ 14539325 w 18982931"/>
              <a:gd name="connsiteY472" fmla="*/ 2894508 h 4449429"/>
              <a:gd name="connsiteX473" fmla="*/ 14539325 w 18982931"/>
              <a:gd name="connsiteY473" fmla="*/ 2685661 h 4449429"/>
              <a:gd name="connsiteX474" fmla="*/ 14493625 w 18982931"/>
              <a:gd name="connsiteY474" fmla="*/ 2685661 h 4449429"/>
              <a:gd name="connsiteX475" fmla="*/ 2875284 w 18982931"/>
              <a:gd name="connsiteY475" fmla="*/ 2661196 h 4449429"/>
              <a:gd name="connsiteX476" fmla="*/ 2875284 w 18982931"/>
              <a:gd name="connsiteY476" fmla="*/ 3265443 h 4449429"/>
              <a:gd name="connsiteX477" fmla="*/ 2913063 w 18982931"/>
              <a:gd name="connsiteY477" fmla="*/ 3265443 h 4449429"/>
              <a:gd name="connsiteX478" fmla="*/ 2913063 w 18982931"/>
              <a:gd name="connsiteY478" fmla="*/ 2661196 h 4449429"/>
              <a:gd name="connsiteX479" fmla="*/ 2875284 w 18982931"/>
              <a:gd name="connsiteY479" fmla="*/ 2661196 h 4449429"/>
              <a:gd name="connsiteX480" fmla="*/ 2769698 w 18982931"/>
              <a:gd name="connsiteY480" fmla="*/ 2661196 h 4449429"/>
              <a:gd name="connsiteX481" fmla="*/ 2769698 w 18982931"/>
              <a:gd name="connsiteY481" fmla="*/ 3265443 h 4449429"/>
              <a:gd name="connsiteX482" fmla="*/ 2807479 w 18982931"/>
              <a:gd name="connsiteY482" fmla="*/ 3265443 h 4449429"/>
              <a:gd name="connsiteX483" fmla="*/ 2807479 w 18982931"/>
              <a:gd name="connsiteY483" fmla="*/ 2661196 h 4449429"/>
              <a:gd name="connsiteX484" fmla="*/ 2769698 w 18982931"/>
              <a:gd name="connsiteY484" fmla="*/ 2661196 h 4449429"/>
              <a:gd name="connsiteX485" fmla="*/ 2664114 w 18982931"/>
              <a:gd name="connsiteY485" fmla="*/ 2661196 h 4449429"/>
              <a:gd name="connsiteX486" fmla="*/ 2664114 w 18982931"/>
              <a:gd name="connsiteY486" fmla="*/ 3265443 h 4449429"/>
              <a:gd name="connsiteX487" fmla="*/ 2701891 w 18982931"/>
              <a:gd name="connsiteY487" fmla="*/ 3265443 h 4449429"/>
              <a:gd name="connsiteX488" fmla="*/ 2701891 w 18982931"/>
              <a:gd name="connsiteY488" fmla="*/ 2661196 h 4449429"/>
              <a:gd name="connsiteX489" fmla="*/ 2664114 w 18982931"/>
              <a:gd name="connsiteY489" fmla="*/ 2661196 h 4449429"/>
              <a:gd name="connsiteX490" fmla="*/ 2558534 w 18982931"/>
              <a:gd name="connsiteY490" fmla="*/ 2661196 h 4449429"/>
              <a:gd name="connsiteX491" fmla="*/ 2558534 w 18982931"/>
              <a:gd name="connsiteY491" fmla="*/ 3265443 h 4449429"/>
              <a:gd name="connsiteX492" fmla="*/ 2596306 w 18982931"/>
              <a:gd name="connsiteY492" fmla="*/ 3265443 h 4449429"/>
              <a:gd name="connsiteX493" fmla="*/ 2596306 w 18982931"/>
              <a:gd name="connsiteY493" fmla="*/ 2661196 h 4449429"/>
              <a:gd name="connsiteX494" fmla="*/ 2558534 w 18982931"/>
              <a:gd name="connsiteY494" fmla="*/ 2661196 h 4449429"/>
              <a:gd name="connsiteX495" fmla="*/ 2980870 w 18982931"/>
              <a:gd name="connsiteY495" fmla="*/ 2661194 h 4449429"/>
              <a:gd name="connsiteX496" fmla="*/ 2980870 w 18982931"/>
              <a:gd name="connsiteY496" fmla="*/ 3265442 h 4449429"/>
              <a:gd name="connsiteX497" fmla="*/ 3018648 w 18982931"/>
              <a:gd name="connsiteY497" fmla="*/ 3265442 h 4449429"/>
              <a:gd name="connsiteX498" fmla="*/ 3018648 w 18982931"/>
              <a:gd name="connsiteY498" fmla="*/ 2661194 h 4449429"/>
              <a:gd name="connsiteX499" fmla="*/ 2980870 w 18982931"/>
              <a:gd name="connsiteY499" fmla="*/ 2661194 h 4449429"/>
              <a:gd name="connsiteX500" fmla="*/ 16374516 w 18982931"/>
              <a:gd name="connsiteY500" fmla="*/ 2632791 h 4449429"/>
              <a:gd name="connsiteX501" fmla="*/ 16374516 w 18982931"/>
              <a:gd name="connsiteY501" fmla="*/ 3237039 h 4449429"/>
              <a:gd name="connsiteX502" fmla="*/ 16412296 w 18982931"/>
              <a:gd name="connsiteY502" fmla="*/ 3237039 h 4449429"/>
              <a:gd name="connsiteX503" fmla="*/ 16412296 w 18982931"/>
              <a:gd name="connsiteY503" fmla="*/ 2632791 h 4449429"/>
              <a:gd name="connsiteX504" fmla="*/ 16374516 w 18982931"/>
              <a:gd name="connsiteY504" fmla="*/ 2632791 h 4449429"/>
              <a:gd name="connsiteX505" fmla="*/ 16268931 w 18982931"/>
              <a:gd name="connsiteY505" fmla="*/ 2632791 h 4449429"/>
              <a:gd name="connsiteX506" fmla="*/ 16268931 w 18982931"/>
              <a:gd name="connsiteY506" fmla="*/ 3237039 h 4449429"/>
              <a:gd name="connsiteX507" fmla="*/ 16306709 w 18982931"/>
              <a:gd name="connsiteY507" fmla="*/ 3237039 h 4449429"/>
              <a:gd name="connsiteX508" fmla="*/ 16306709 w 18982931"/>
              <a:gd name="connsiteY508" fmla="*/ 2632791 h 4449429"/>
              <a:gd name="connsiteX509" fmla="*/ 16268931 w 18982931"/>
              <a:gd name="connsiteY509" fmla="*/ 2632791 h 4449429"/>
              <a:gd name="connsiteX510" fmla="*/ 16163344 w 18982931"/>
              <a:gd name="connsiteY510" fmla="*/ 2632791 h 4449429"/>
              <a:gd name="connsiteX511" fmla="*/ 16163344 w 18982931"/>
              <a:gd name="connsiteY511" fmla="*/ 3237039 h 4449429"/>
              <a:gd name="connsiteX512" fmla="*/ 16201125 w 18982931"/>
              <a:gd name="connsiteY512" fmla="*/ 3237039 h 4449429"/>
              <a:gd name="connsiteX513" fmla="*/ 16201125 w 18982931"/>
              <a:gd name="connsiteY513" fmla="*/ 2632791 h 4449429"/>
              <a:gd name="connsiteX514" fmla="*/ 16163344 w 18982931"/>
              <a:gd name="connsiteY514" fmla="*/ 2632791 h 4449429"/>
              <a:gd name="connsiteX515" fmla="*/ 16057760 w 18982931"/>
              <a:gd name="connsiteY515" fmla="*/ 2632791 h 4449429"/>
              <a:gd name="connsiteX516" fmla="*/ 16057760 w 18982931"/>
              <a:gd name="connsiteY516" fmla="*/ 3237039 h 4449429"/>
              <a:gd name="connsiteX517" fmla="*/ 16095537 w 18982931"/>
              <a:gd name="connsiteY517" fmla="*/ 3237039 h 4449429"/>
              <a:gd name="connsiteX518" fmla="*/ 16095537 w 18982931"/>
              <a:gd name="connsiteY518" fmla="*/ 2632791 h 4449429"/>
              <a:gd name="connsiteX519" fmla="*/ 16057760 w 18982931"/>
              <a:gd name="connsiteY519" fmla="*/ 2632791 h 4449429"/>
              <a:gd name="connsiteX520" fmla="*/ 16480103 w 18982931"/>
              <a:gd name="connsiteY520" fmla="*/ 2632790 h 4449429"/>
              <a:gd name="connsiteX521" fmla="*/ 16480103 w 18982931"/>
              <a:gd name="connsiteY521" fmla="*/ 3237037 h 4449429"/>
              <a:gd name="connsiteX522" fmla="*/ 16517880 w 18982931"/>
              <a:gd name="connsiteY522" fmla="*/ 3237037 h 4449429"/>
              <a:gd name="connsiteX523" fmla="*/ 16517880 w 18982931"/>
              <a:gd name="connsiteY523" fmla="*/ 2632790 h 4449429"/>
              <a:gd name="connsiteX524" fmla="*/ 16480103 w 18982931"/>
              <a:gd name="connsiteY524" fmla="*/ 2632790 h 4449429"/>
              <a:gd name="connsiteX525" fmla="*/ 1596781 w 18982931"/>
              <a:gd name="connsiteY525" fmla="*/ 2622561 h 4449429"/>
              <a:gd name="connsiteX526" fmla="*/ 1596781 w 18982931"/>
              <a:gd name="connsiteY526" fmla="*/ 2668261 h 4449429"/>
              <a:gd name="connsiteX527" fmla="*/ 1805629 w 18982931"/>
              <a:gd name="connsiteY527" fmla="*/ 2668261 h 4449429"/>
              <a:gd name="connsiteX528" fmla="*/ 1805629 w 18982931"/>
              <a:gd name="connsiteY528" fmla="*/ 2622561 h 4449429"/>
              <a:gd name="connsiteX529" fmla="*/ 1596781 w 18982931"/>
              <a:gd name="connsiteY529" fmla="*/ 2622561 h 4449429"/>
              <a:gd name="connsiteX530" fmla="*/ 1596781 w 18982931"/>
              <a:gd name="connsiteY530" fmla="*/ 2530932 h 4449429"/>
              <a:gd name="connsiteX531" fmla="*/ 1596781 w 18982931"/>
              <a:gd name="connsiteY531" fmla="*/ 2576632 h 4449429"/>
              <a:gd name="connsiteX532" fmla="*/ 1805629 w 18982931"/>
              <a:gd name="connsiteY532" fmla="*/ 2576632 h 4449429"/>
              <a:gd name="connsiteX533" fmla="*/ 1805629 w 18982931"/>
              <a:gd name="connsiteY533" fmla="*/ 2530932 h 4449429"/>
              <a:gd name="connsiteX534" fmla="*/ 1596781 w 18982931"/>
              <a:gd name="connsiteY534" fmla="*/ 2530932 h 4449429"/>
              <a:gd name="connsiteX535" fmla="*/ 1596781 w 18982931"/>
              <a:gd name="connsiteY535" fmla="*/ 2439301 h 4449429"/>
              <a:gd name="connsiteX536" fmla="*/ 1596781 w 18982931"/>
              <a:gd name="connsiteY536" fmla="*/ 2485002 h 4449429"/>
              <a:gd name="connsiteX537" fmla="*/ 1805629 w 18982931"/>
              <a:gd name="connsiteY537" fmla="*/ 2485002 h 4449429"/>
              <a:gd name="connsiteX538" fmla="*/ 1805629 w 18982931"/>
              <a:gd name="connsiteY538" fmla="*/ 2439301 h 4449429"/>
              <a:gd name="connsiteX539" fmla="*/ 1596781 w 18982931"/>
              <a:gd name="connsiteY539" fmla="*/ 2439301 h 4449429"/>
              <a:gd name="connsiteX540" fmla="*/ 17217171 w 18982931"/>
              <a:gd name="connsiteY540" fmla="*/ 2397981 h 4449429"/>
              <a:gd name="connsiteX541" fmla="*/ 17217171 w 18982931"/>
              <a:gd name="connsiteY541" fmla="*/ 2434557 h 4449429"/>
              <a:gd name="connsiteX542" fmla="*/ 17582931 w 18982931"/>
              <a:gd name="connsiteY542" fmla="*/ 2434557 h 4449429"/>
              <a:gd name="connsiteX543" fmla="*/ 17582931 w 18982931"/>
              <a:gd name="connsiteY543" fmla="*/ 2397981 h 4449429"/>
              <a:gd name="connsiteX544" fmla="*/ 17217171 w 18982931"/>
              <a:gd name="connsiteY544" fmla="*/ 2397981 h 4449429"/>
              <a:gd name="connsiteX545" fmla="*/ 9762349 w 18982931"/>
              <a:gd name="connsiteY545" fmla="*/ 2057780 h 4449429"/>
              <a:gd name="connsiteX546" fmla="*/ 9762349 w 18982931"/>
              <a:gd name="connsiteY546" fmla="*/ 2266627 h 4449429"/>
              <a:gd name="connsiteX547" fmla="*/ 9808049 w 18982931"/>
              <a:gd name="connsiteY547" fmla="*/ 2266627 h 4449429"/>
              <a:gd name="connsiteX548" fmla="*/ 9808049 w 18982931"/>
              <a:gd name="connsiteY548" fmla="*/ 2057780 h 4449429"/>
              <a:gd name="connsiteX549" fmla="*/ 9762349 w 18982931"/>
              <a:gd name="connsiteY549" fmla="*/ 2057780 h 4449429"/>
              <a:gd name="connsiteX550" fmla="*/ 9670720 w 18982931"/>
              <a:gd name="connsiteY550" fmla="*/ 2057780 h 4449429"/>
              <a:gd name="connsiteX551" fmla="*/ 9670720 w 18982931"/>
              <a:gd name="connsiteY551" fmla="*/ 2266627 h 4449429"/>
              <a:gd name="connsiteX552" fmla="*/ 9716420 w 18982931"/>
              <a:gd name="connsiteY552" fmla="*/ 2266627 h 4449429"/>
              <a:gd name="connsiteX553" fmla="*/ 9716420 w 18982931"/>
              <a:gd name="connsiteY553" fmla="*/ 2057780 h 4449429"/>
              <a:gd name="connsiteX554" fmla="*/ 9670720 w 18982931"/>
              <a:gd name="connsiteY554" fmla="*/ 2057780 h 4449429"/>
              <a:gd name="connsiteX555" fmla="*/ 9579089 w 18982931"/>
              <a:gd name="connsiteY555" fmla="*/ 2057780 h 4449429"/>
              <a:gd name="connsiteX556" fmla="*/ 9579089 w 18982931"/>
              <a:gd name="connsiteY556" fmla="*/ 2266627 h 4449429"/>
              <a:gd name="connsiteX557" fmla="*/ 9624790 w 18982931"/>
              <a:gd name="connsiteY557" fmla="*/ 2266627 h 4449429"/>
              <a:gd name="connsiteX558" fmla="*/ 9624790 w 18982931"/>
              <a:gd name="connsiteY558" fmla="*/ 2057780 h 4449429"/>
              <a:gd name="connsiteX559" fmla="*/ 9579089 w 18982931"/>
              <a:gd name="connsiteY559" fmla="*/ 2057780 h 4449429"/>
              <a:gd name="connsiteX560" fmla="*/ 9487461 w 18982931"/>
              <a:gd name="connsiteY560" fmla="*/ 2057780 h 4449429"/>
              <a:gd name="connsiteX561" fmla="*/ 9487461 w 18982931"/>
              <a:gd name="connsiteY561" fmla="*/ 2266627 h 4449429"/>
              <a:gd name="connsiteX562" fmla="*/ 9533161 w 18982931"/>
              <a:gd name="connsiteY562" fmla="*/ 2266627 h 4449429"/>
              <a:gd name="connsiteX563" fmla="*/ 9533161 w 18982931"/>
              <a:gd name="connsiteY563" fmla="*/ 2057780 h 4449429"/>
              <a:gd name="connsiteX564" fmla="*/ 9487461 w 18982931"/>
              <a:gd name="connsiteY564" fmla="*/ 2057780 h 4449429"/>
              <a:gd name="connsiteX565" fmla="*/ 9395836 w 18982931"/>
              <a:gd name="connsiteY565" fmla="*/ 2057780 h 4449429"/>
              <a:gd name="connsiteX566" fmla="*/ 9395836 w 18982931"/>
              <a:gd name="connsiteY566" fmla="*/ 2266627 h 4449429"/>
              <a:gd name="connsiteX567" fmla="*/ 9441534 w 18982931"/>
              <a:gd name="connsiteY567" fmla="*/ 2266627 h 4449429"/>
              <a:gd name="connsiteX568" fmla="*/ 9441534 w 18982931"/>
              <a:gd name="connsiteY568" fmla="*/ 2057780 h 4449429"/>
              <a:gd name="connsiteX569" fmla="*/ 9395836 w 18982931"/>
              <a:gd name="connsiteY569" fmla="*/ 2057780 h 4449429"/>
              <a:gd name="connsiteX570" fmla="*/ 9304202 w 18982931"/>
              <a:gd name="connsiteY570" fmla="*/ 2057780 h 4449429"/>
              <a:gd name="connsiteX571" fmla="*/ 9304202 w 18982931"/>
              <a:gd name="connsiteY571" fmla="*/ 2266627 h 4449429"/>
              <a:gd name="connsiteX572" fmla="*/ 9349902 w 18982931"/>
              <a:gd name="connsiteY572" fmla="*/ 2266627 h 4449429"/>
              <a:gd name="connsiteX573" fmla="*/ 9349902 w 18982931"/>
              <a:gd name="connsiteY573" fmla="*/ 2057780 h 4449429"/>
              <a:gd name="connsiteX574" fmla="*/ 9304202 w 18982931"/>
              <a:gd name="connsiteY574" fmla="*/ 2057780 h 4449429"/>
              <a:gd name="connsiteX575" fmla="*/ 9212570 w 18982931"/>
              <a:gd name="connsiteY575" fmla="*/ 2057780 h 4449429"/>
              <a:gd name="connsiteX576" fmla="*/ 9212570 w 18982931"/>
              <a:gd name="connsiteY576" fmla="*/ 2266627 h 4449429"/>
              <a:gd name="connsiteX577" fmla="*/ 9258270 w 18982931"/>
              <a:gd name="connsiteY577" fmla="*/ 2266627 h 4449429"/>
              <a:gd name="connsiteX578" fmla="*/ 9258270 w 18982931"/>
              <a:gd name="connsiteY578" fmla="*/ 2057780 h 4449429"/>
              <a:gd name="connsiteX579" fmla="*/ 9212570 w 18982931"/>
              <a:gd name="connsiteY579" fmla="*/ 2057780 h 4449429"/>
              <a:gd name="connsiteX580" fmla="*/ 14092702 w 18982931"/>
              <a:gd name="connsiteY580" fmla="*/ 1859157 h 4449429"/>
              <a:gd name="connsiteX581" fmla="*/ 14092702 w 18982931"/>
              <a:gd name="connsiteY581" fmla="*/ 1895733 h 4449429"/>
              <a:gd name="connsiteX582" fmla="*/ 14458462 w 18982931"/>
              <a:gd name="connsiteY582" fmla="*/ 1895733 h 4449429"/>
              <a:gd name="connsiteX583" fmla="*/ 14458462 w 18982931"/>
              <a:gd name="connsiteY583" fmla="*/ 1859157 h 4449429"/>
              <a:gd name="connsiteX584" fmla="*/ 14092702 w 18982931"/>
              <a:gd name="connsiteY584" fmla="*/ 1859157 h 4449429"/>
              <a:gd name="connsiteX585" fmla="*/ 17871603 w 18982931"/>
              <a:gd name="connsiteY585" fmla="*/ 1806939 h 4449429"/>
              <a:gd name="connsiteX586" fmla="*/ 17871603 w 18982931"/>
              <a:gd name="connsiteY586" fmla="*/ 1809649 h 4449429"/>
              <a:gd name="connsiteX587" fmla="*/ 17871627 w 18982931"/>
              <a:gd name="connsiteY587" fmla="*/ 1809649 h 4449429"/>
              <a:gd name="connsiteX588" fmla="*/ 17871603 w 18982931"/>
              <a:gd name="connsiteY588" fmla="*/ 1806939 h 4449429"/>
              <a:gd name="connsiteX589" fmla="*/ 18172695 w 18982931"/>
              <a:gd name="connsiteY589" fmla="*/ 1733739 h 4449429"/>
              <a:gd name="connsiteX590" fmla="*/ 18172695 w 18982931"/>
              <a:gd name="connsiteY590" fmla="*/ 1870899 h 4449429"/>
              <a:gd name="connsiteX591" fmla="*/ 18209271 w 18982931"/>
              <a:gd name="connsiteY591" fmla="*/ 1870899 h 4449429"/>
              <a:gd name="connsiteX592" fmla="*/ 18209271 w 18982931"/>
              <a:gd name="connsiteY592" fmla="*/ 1733739 h 4449429"/>
              <a:gd name="connsiteX593" fmla="*/ 18172695 w 18982931"/>
              <a:gd name="connsiteY593" fmla="*/ 1733739 h 4449429"/>
              <a:gd name="connsiteX594" fmla="*/ 18104295 w 18982931"/>
              <a:gd name="connsiteY594" fmla="*/ 1733739 h 4449429"/>
              <a:gd name="connsiteX595" fmla="*/ 18104295 w 18982931"/>
              <a:gd name="connsiteY595" fmla="*/ 1870899 h 4449429"/>
              <a:gd name="connsiteX596" fmla="*/ 18140871 w 18982931"/>
              <a:gd name="connsiteY596" fmla="*/ 1870899 h 4449429"/>
              <a:gd name="connsiteX597" fmla="*/ 18140871 w 18982931"/>
              <a:gd name="connsiteY597" fmla="*/ 1733739 h 4449429"/>
              <a:gd name="connsiteX598" fmla="*/ 18104295 w 18982931"/>
              <a:gd name="connsiteY598" fmla="*/ 1733739 h 4449429"/>
              <a:gd name="connsiteX599" fmla="*/ 18035895 w 18982931"/>
              <a:gd name="connsiteY599" fmla="*/ 1733739 h 4449429"/>
              <a:gd name="connsiteX600" fmla="*/ 18035895 w 18982931"/>
              <a:gd name="connsiteY600" fmla="*/ 1870899 h 4449429"/>
              <a:gd name="connsiteX601" fmla="*/ 18072471 w 18982931"/>
              <a:gd name="connsiteY601" fmla="*/ 1870899 h 4449429"/>
              <a:gd name="connsiteX602" fmla="*/ 18072471 w 18982931"/>
              <a:gd name="connsiteY602" fmla="*/ 1733739 h 4449429"/>
              <a:gd name="connsiteX603" fmla="*/ 18035895 w 18982931"/>
              <a:gd name="connsiteY603" fmla="*/ 1733739 h 4449429"/>
              <a:gd name="connsiteX604" fmla="*/ 17967493 w 18982931"/>
              <a:gd name="connsiteY604" fmla="*/ 1733739 h 4449429"/>
              <a:gd name="connsiteX605" fmla="*/ 17967493 w 18982931"/>
              <a:gd name="connsiteY605" fmla="*/ 1870899 h 4449429"/>
              <a:gd name="connsiteX606" fmla="*/ 18004069 w 18982931"/>
              <a:gd name="connsiteY606" fmla="*/ 1870899 h 4449429"/>
              <a:gd name="connsiteX607" fmla="*/ 18004069 w 18982931"/>
              <a:gd name="connsiteY607" fmla="*/ 1733739 h 4449429"/>
              <a:gd name="connsiteX608" fmla="*/ 17967493 w 18982931"/>
              <a:gd name="connsiteY608" fmla="*/ 1733739 h 4449429"/>
              <a:gd name="connsiteX609" fmla="*/ 14251161 w 18982931"/>
              <a:gd name="connsiteY609" fmla="*/ 868400 h 4449429"/>
              <a:gd name="connsiteX610" fmla="*/ 14251161 w 18982931"/>
              <a:gd name="connsiteY610" fmla="*/ 1005560 h 4449429"/>
              <a:gd name="connsiteX611" fmla="*/ 14287737 w 18982931"/>
              <a:gd name="connsiteY611" fmla="*/ 1005560 h 4449429"/>
              <a:gd name="connsiteX612" fmla="*/ 14287737 w 18982931"/>
              <a:gd name="connsiteY612" fmla="*/ 868400 h 4449429"/>
              <a:gd name="connsiteX613" fmla="*/ 14251161 w 18982931"/>
              <a:gd name="connsiteY613" fmla="*/ 868400 h 4449429"/>
              <a:gd name="connsiteX614" fmla="*/ 14182760 w 18982931"/>
              <a:gd name="connsiteY614" fmla="*/ 868400 h 4449429"/>
              <a:gd name="connsiteX615" fmla="*/ 14182760 w 18982931"/>
              <a:gd name="connsiteY615" fmla="*/ 1005560 h 4449429"/>
              <a:gd name="connsiteX616" fmla="*/ 14219336 w 18982931"/>
              <a:gd name="connsiteY616" fmla="*/ 1005560 h 4449429"/>
              <a:gd name="connsiteX617" fmla="*/ 14219336 w 18982931"/>
              <a:gd name="connsiteY617" fmla="*/ 868400 h 4449429"/>
              <a:gd name="connsiteX618" fmla="*/ 14182760 w 18982931"/>
              <a:gd name="connsiteY618" fmla="*/ 868400 h 4449429"/>
              <a:gd name="connsiteX619" fmla="*/ 14114359 w 18982931"/>
              <a:gd name="connsiteY619" fmla="*/ 868400 h 4449429"/>
              <a:gd name="connsiteX620" fmla="*/ 14114359 w 18982931"/>
              <a:gd name="connsiteY620" fmla="*/ 1005560 h 4449429"/>
              <a:gd name="connsiteX621" fmla="*/ 14150935 w 18982931"/>
              <a:gd name="connsiteY621" fmla="*/ 1005560 h 4449429"/>
              <a:gd name="connsiteX622" fmla="*/ 14150935 w 18982931"/>
              <a:gd name="connsiteY622" fmla="*/ 868400 h 4449429"/>
              <a:gd name="connsiteX623" fmla="*/ 14114359 w 18982931"/>
              <a:gd name="connsiteY623" fmla="*/ 868400 h 4449429"/>
              <a:gd name="connsiteX624" fmla="*/ 4788216 w 18982931"/>
              <a:gd name="connsiteY624" fmla="*/ 807315 h 4449429"/>
              <a:gd name="connsiteX625" fmla="*/ 4788216 w 18982931"/>
              <a:gd name="connsiteY625" fmla="*/ 944475 h 4449429"/>
              <a:gd name="connsiteX626" fmla="*/ 4824792 w 18982931"/>
              <a:gd name="connsiteY626" fmla="*/ 944475 h 4449429"/>
              <a:gd name="connsiteX627" fmla="*/ 4824792 w 18982931"/>
              <a:gd name="connsiteY627" fmla="*/ 807315 h 4449429"/>
              <a:gd name="connsiteX628" fmla="*/ 4788216 w 18982931"/>
              <a:gd name="connsiteY628" fmla="*/ 807315 h 4449429"/>
              <a:gd name="connsiteX629" fmla="*/ 4719815 w 18982931"/>
              <a:gd name="connsiteY629" fmla="*/ 807315 h 4449429"/>
              <a:gd name="connsiteX630" fmla="*/ 4719815 w 18982931"/>
              <a:gd name="connsiteY630" fmla="*/ 944475 h 4449429"/>
              <a:gd name="connsiteX631" fmla="*/ 4756391 w 18982931"/>
              <a:gd name="connsiteY631" fmla="*/ 944475 h 4449429"/>
              <a:gd name="connsiteX632" fmla="*/ 4756391 w 18982931"/>
              <a:gd name="connsiteY632" fmla="*/ 807315 h 4449429"/>
              <a:gd name="connsiteX633" fmla="*/ 4719815 w 18982931"/>
              <a:gd name="connsiteY633" fmla="*/ 807315 h 4449429"/>
              <a:gd name="connsiteX634" fmla="*/ 4651414 w 18982931"/>
              <a:gd name="connsiteY634" fmla="*/ 807315 h 4449429"/>
              <a:gd name="connsiteX635" fmla="*/ 4651414 w 18982931"/>
              <a:gd name="connsiteY635" fmla="*/ 944475 h 4449429"/>
              <a:gd name="connsiteX636" fmla="*/ 4687992 w 18982931"/>
              <a:gd name="connsiteY636" fmla="*/ 944475 h 4449429"/>
              <a:gd name="connsiteX637" fmla="*/ 4687992 w 18982931"/>
              <a:gd name="connsiteY637" fmla="*/ 807315 h 4449429"/>
              <a:gd name="connsiteX638" fmla="*/ 4651414 w 18982931"/>
              <a:gd name="connsiteY638" fmla="*/ 807315 h 4449429"/>
              <a:gd name="connsiteX639" fmla="*/ 2212838 w 18982931"/>
              <a:gd name="connsiteY639" fmla="*/ 748887 h 4449429"/>
              <a:gd name="connsiteX640" fmla="*/ 2212838 w 18982931"/>
              <a:gd name="connsiteY640" fmla="*/ 886047 h 4449429"/>
              <a:gd name="connsiteX641" fmla="*/ 2249414 w 18982931"/>
              <a:gd name="connsiteY641" fmla="*/ 886047 h 4449429"/>
              <a:gd name="connsiteX642" fmla="*/ 2249414 w 18982931"/>
              <a:gd name="connsiteY642" fmla="*/ 748887 h 4449429"/>
              <a:gd name="connsiteX643" fmla="*/ 2212838 w 18982931"/>
              <a:gd name="connsiteY643" fmla="*/ 748887 h 4449429"/>
              <a:gd name="connsiteX644" fmla="*/ 2144438 w 18982931"/>
              <a:gd name="connsiteY644" fmla="*/ 748887 h 4449429"/>
              <a:gd name="connsiteX645" fmla="*/ 2144438 w 18982931"/>
              <a:gd name="connsiteY645" fmla="*/ 886047 h 4449429"/>
              <a:gd name="connsiteX646" fmla="*/ 2181014 w 18982931"/>
              <a:gd name="connsiteY646" fmla="*/ 886047 h 4449429"/>
              <a:gd name="connsiteX647" fmla="*/ 2181014 w 18982931"/>
              <a:gd name="connsiteY647" fmla="*/ 748887 h 4449429"/>
              <a:gd name="connsiteX648" fmla="*/ 2144438 w 18982931"/>
              <a:gd name="connsiteY648" fmla="*/ 748887 h 4449429"/>
              <a:gd name="connsiteX649" fmla="*/ 2076037 w 18982931"/>
              <a:gd name="connsiteY649" fmla="*/ 748887 h 4449429"/>
              <a:gd name="connsiteX650" fmla="*/ 2076037 w 18982931"/>
              <a:gd name="connsiteY650" fmla="*/ 886047 h 4449429"/>
              <a:gd name="connsiteX651" fmla="*/ 2112612 w 18982931"/>
              <a:gd name="connsiteY651" fmla="*/ 886047 h 4449429"/>
              <a:gd name="connsiteX652" fmla="*/ 2112612 w 18982931"/>
              <a:gd name="connsiteY652" fmla="*/ 748887 h 4449429"/>
              <a:gd name="connsiteX653" fmla="*/ 2076037 w 18982931"/>
              <a:gd name="connsiteY653" fmla="*/ 748887 h 4449429"/>
              <a:gd name="connsiteX654" fmla="*/ 2007635 w 18982931"/>
              <a:gd name="connsiteY654" fmla="*/ 748887 h 4449429"/>
              <a:gd name="connsiteX655" fmla="*/ 2007635 w 18982931"/>
              <a:gd name="connsiteY655" fmla="*/ 886047 h 4449429"/>
              <a:gd name="connsiteX656" fmla="*/ 2044211 w 18982931"/>
              <a:gd name="connsiteY656" fmla="*/ 886047 h 4449429"/>
              <a:gd name="connsiteX657" fmla="*/ 2044211 w 18982931"/>
              <a:gd name="connsiteY657" fmla="*/ 748887 h 4449429"/>
              <a:gd name="connsiteX658" fmla="*/ 2007635 w 18982931"/>
              <a:gd name="connsiteY658" fmla="*/ 748887 h 4449429"/>
              <a:gd name="connsiteX659" fmla="*/ 17088019 w 18982931"/>
              <a:gd name="connsiteY659" fmla="*/ 737716 h 4449429"/>
              <a:gd name="connsiteX660" fmla="*/ 17088019 w 18982931"/>
              <a:gd name="connsiteY660" fmla="*/ 825107 h 4449429"/>
              <a:gd name="connsiteX661" fmla="*/ 17124595 w 18982931"/>
              <a:gd name="connsiteY661" fmla="*/ 825107 h 4449429"/>
              <a:gd name="connsiteX662" fmla="*/ 17124595 w 18982931"/>
              <a:gd name="connsiteY662" fmla="*/ 737716 h 4449429"/>
              <a:gd name="connsiteX663" fmla="*/ 17088019 w 18982931"/>
              <a:gd name="connsiteY663" fmla="*/ 737716 h 4449429"/>
              <a:gd name="connsiteX664" fmla="*/ 17021803 w 18982931"/>
              <a:gd name="connsiteY664" fmla="*/ 737716 h 4449429"/>
              <a:gd name="connsiteX665" fmla="*/ 17021803 w 18982931"/>
              <a:gd name="connsiteY665" fmla="*/ 825107 h 4449429"/>
              <a:gd name="connsiteX666" fmla="*/ 17058379 w 18982931"/>
              <a:gd name="connsiteY666" fmla="*/ 825107 h 4449429"/>
              <a:gd name="connsiteX667" fmla="*/ 17058379 w 18982931"/>
              <a:gd name="connsiteY667" fmla="*/ 737716 h 4449429"/>
              <a:gd name="connsiteX668" fmla="*/ 17021803 w 18982931"/>
              <a:gd name="connsiteY668" fmla="*/ 737716 h 4449429"/>
              <a:gd name="connsiteX669" fmla="*/ 16955591 w 18982931"/>
              <a:gd name="connsiteY669" fmla="*/ 737716 h 4449429"/>
              <a:gd name="connsiteX670" fmla="*/ 16955591 w 18982931"/>
              <a:gd name="connsiteY670" fmla="*/ 825107 h 4449429"/>
              <a:gd name="connsiteX671" fmla="*/ 16992167 w 18982931"/>
              <a:gd name="connsiteY671" fmla="*/ 825107 h 4449429"/>
              <a:gd name="connsiteX672" fmla="*/ 16992167 w 18982931"/>
              <a:gd name="connsiteY672" fmla="*/ 737716 h 4449429"/>
              <a:gd name="connsiteX673" fmla="*/ 16955591 w 18982931"/>
              <a:gd name="connsiteY673" fmla="*/ 737716 h 4449429"/>
              <a:gd name="connsiteX674" fmla="*/ 16889375 w 18982931"/>
              <a:gd name="connsiteY674" fmla="*/ 737716 h 4449429"/>
              <a:gd name="connsiteX675" fmla="*/ 16889375 w 18982931"/>
              <a:gd name="connsiteY675" fmla="*/ 825107 h 4449429"/>
              <a:gd name="connsiteX676" fmla="*/ 16925951 w 18982931"/>
              <a:gd name="connsiteY676" fmla="*/ 825107 h 4449429"/>
              <a:gd name="connsiteX677" fmla="*/ 16925951 w 18982931"/>
              <a:gd name="connsiteY677" fmla="*/ 737716 h 4449429"/>
              <a:gd name="connsiteX678" fmla="*/ 16889375 w 18982931"/>
              <a:gd name="connsiteY678" fmla="*/ 737716 h 4449429"/>
              <a:gd name="connsiteX679" fmla="*/ 16823163 w 18982931"/>
              <a:gd name="connsiteY679" fmla="*/ 737716 h 4449429"/>
              <a:gd name="connsiteX680" fmla="*/ 16823163 w 18982931"/>
              <a:gd name="connsiteY680" fmla="*/ 825107 h 4449429"/>
              <a:gd name="connsiteX681" fmla="*/ 16859739 w 18982931"/>
              <a:gd name="connsiteY681" fmla="*/ 825107 h 4449429"/>
              <a:gd name="connsiteX682" fmla="*/ 16859739 w 18982931"/>
              <a:gd name="connsiteY682" fmla="*/ 737716 h 4449429"/>
              <a:gd name="connsiteX683" fmla="*/ 16823163 w 18982931"/>
              <a:gd name="connsiteY683" fmla="*/ 737716 h 4449429"/>
              <a:gd name="connsiteX684" fmla="*/ 16756948 w 18982931"/>
              <a:gd name="connsiteY684" fmla="*/ 737716 h 4449429"/>
              <a:gd name="connsiteX685" fmla="*/ 16756948 w 18982931"/>
              <a:gd name="connsiteY685" fmla="*/ 825107 h 4449429"/>
              <a:gd name="connsiteX686" fmla="*/ 16793523 w 18982931"/>
              <a:gd name="connsiteY686" fmla="*/ 825107 h 4449429"/>
              <a:gd name="connsiteX687" fmla="*/ 16793523 w 18982931"/>
              <a:gd name="connsiteY687" fmla="*/ 737716 h 4449429"/>
              <a:gd name="connsiteX688" fmla="*/ 16756948 w 18982931"/>
              <a:gd name="connsiteY688" fmla="*/ 737716 h 4449429"/>
              <a:gd name="connsiteX689" fmla="*/ 13739104 w 18982931"/>
              <a:gd name="connsiteY689" fmla="*/ 0 h 4449429"/>
              <a:gd name="connsiteX690" fmla="*/ 13842002 w 18982931"/>
              <a:gd name="connsiteY690" fmla="*/ 0 h 4449429"/>
              <a:gd name="connsiteX691" fmla="*/ 13883163 w 18982931"/>
              <a:gd name="connsiteY691" fmla="*/ 428067 h 4449429"/>
              <a:gd name="connsiteX692" fmla="*/ 13883163 w 18982931"/>
              <a:gd name="connsiteY692" fmla="*/ 456882 h 4449429"/>
              <a:gd name="connsiteX693" fmla="*/ 13907863 w 18982931"/>
              <a:gd name="connsiteY693" fmla="*/ 954919 h 4449429"/>
              <a:gd name="connsiteX694" fmla="*/ 13911978 w 18982931"/>
              <a:gd name="connsiteY694" fmla="*/ 1679340 h 4449429"/>
              <a:gd name="connsiteX695" fmla="*/ 13916091 w 18982931"/>
              <a:gd name="connsiteY695" fmla="*/ 2058015 h 4449429"/>
              <a:gd name="connsiteX696" fmla="*/ 13936673 w 18982931"/>
              <a:gd name="connsiteY696" fmla="*/ 2086829 h 4449429"/>
              <a:gd name="connsiteX697" fmla="*/ 13953138 w 18982931"/>
              <a:gd name="connsiteY697" fmla="*/ 2058015 h 4449429"/>
              <a:gd name="connsiteX698" fmla="*/ 13953138 w 18982931"/>
              <a:gd name="connsiteY698" fmla="*/ 1955115 h 4449429"/>
              <a:gd name="connsiteX699" fmla="*/ 13965483 w 18982931"/>
              <a:gd name="connsiteY699" fmla="*/ 1922188 h 4449429"/>
              <a:gd name="connsiteX700" fmla="*/ 13986066 w 18982931"/>
              <a:gd name="connsiteY700" fmla="*/ 1876909 h 4449429"/>
              <a:gd name="connsiteX701" fmla="*/ 13986066 w 18982931"/>
              <a:gd name="connsiteY701" fmla="*/ 1625834 h 4449429"/>
              <a:gd name="connsiteX702" fmla="*/ 14051922 w 18982931"/>
              <a:gd name="connsiteY702" fmla="*/ 1617602 h 4449429"/>
              <a:gd name="connsiteX703" fmla="*/ 14047992 w 18982931"/>
              <a:gd name="connsiteY703" fmla="*/ 1005560 h 4449429"/>
              <a:gd name="connsiteX704" fmla="*/ 14082534 w 18982931"/>
              <a:gd name="connsiteY704" fmla="*/ 1005560 h 4449429"/>
              <a:gd name="connsiteX705" fmla="*/ 14082534 w 18982931"/>
              <a:gd name="connsiteY705" fmla="*/ 868400 h 4449429"/>
              <a:gd name="connsiteX706" fmla="*/ 14047111 w 18982931"/>
              <a:gd name="connsiteY706" fmla="*/ 868400 h 4449429"/>
              <a:gd name="connsiteX707" fmla="*/ 14046442 w 18982931"/>
              <a:gd name="connsiteY707" fmla="*/ 764191 h 4449429"/>
              <a:gd name="connsiteX708" fmla="*/ 14187749 w 18982931"/>
              <a:gd name="connsiteY708" fmla="*/ 436300 h 4449429"/>
              <a:gd name="connsiteX709" fmla="*/ 14212445 w 18982931"/>
              <a:gd name="connsiteY709" fmla="*/ 411603 h 4449429"/>
              <a:gd name="connsiteX710" fmla="*/ 14410015 w 18982931"/>
              <a:gd name="connsiteY710" fmla="*/ 444532 h 4449429"/>
              <a:gd name="connsiteX711" fmla="*/ 14442947 w 18982931"/>
              <a:gd name="connsiteY711" fmla="*/ 275776 h 4449429"/>
              <a:gd name="connsiteX712" fmla="*/ 14479990 w 18982931"/>
              <a:gd name="connsiteY712" fmla="*/ 246961 h 4449429"/>
              <a:gd name="connsiteX713" fmla="*/ 14517032 w 18982931"/>
              <a:gd name="connsiteY713" fmla="*/ 271658 h 4449429"/>
              <a:gd name="connsiteX714" fmla="*/ 14574655 w 18982931"/>
              <a:gd name="connsiteY714" fmla="*/ 522739 h 4449429"/>
              <a:gd name="connsiteX715" fmla="*/ 14603469 w 18982931"/>
              <a:gd name="connsiteY715" fmla="*/ 1123678 h 4449429"/>
              <a:gd name="connsiteX716" fmla="*/ 14603469 w 18982931"/>
              <a:gd name="connsiteY716" fmla="*/ 1617602 h 4449429"/>
              <a:gd name="connsiteX717" fmla="*/ 14595237 w 18982931"/>
              <a:gd name="connsiteY717" fmla="*/ 1683457 h 4449429"/>
              <a:gd name="connsiteX718" fmla="*/ 14607589 w 18982931"/>
              <a:gd name="connsiteY718" fmla="*/ 1753429 h 4449429"/>
              <a:gd name="connsiteX719" fmla="*/ 14656976 w 18982931"/>
              <a:gd name="connsiteY719" fmla="*/ 1753429 h 4449429"/>
              <a:gd name="connsiteX720" fmla="*/ 14706369 w 18982931"/>
              <a:gd name="connsiteY720" fmla="*/ 1568210 h 4449429"/>
              <a:gd name="connsiteX721" fmla="*/ 14722833 w 18982931"/>
              <a:gd name="connsiteY721" fmla="*/ 1568210 h 4449429"/>
              <a:gd name="connsiteX722" fmla="*/ 14768111 w 18982931"/>
              <a:gd name="connsiteY722" fmla="*/ 1753429 h 4449429"/>
              <a:gd name="connsiteX723" fmla="*/ 14875128 w 18982931"/>
              <a:gd name="connsiteY723" fmla="*/ 1753429 h 4449429"/>
              <a:gd name="connsiteX724" fmla="*/ 14883360 w 18982931"/>
              <a:gd name="connsiteY724" fmla="*/ 1827516 h 4449429"/>
              <a:gd name="connsiteX725" fmla="*/ 14940984 w 18982931"/>
              <a:gd name="connsiteY725" fmla="*/ 1827516 h 4449429"/>
              <a:gd name="connsiteX726" fmla="*/ 15019191 w 18982931"/>
              <a:gd name="connsiteY726" fmla="*/ 1625834 h 4449429"/>
              <a:gd name="connsiteX727" fmla="*/ 15043883 w 18982931"/>
              <a:gd name="connsiteY727" fmla="*/ 1090750 h 4449429"/>
              <a:gd name="connsiteX728" fmla="*/ 15134436 w 18982931"/>
              <a:gd name="connsiteY728" fmla="*/ 1000197 h 4449429"/>
              <a:gd name="connsiteX729" fmla="*/ 15212643 w 18982931"/>
              <a:gd name="connsiteY729" fmla="*/ 1078400 h 4449429"/>
              <a:gd name="connsiteX730" fmla="*/ 15212643 w 18982931"/>
              <a:gd name="connsiteY730" fmla="*/ 1152488 h 4449429"/>
              <a:gd name="connsiteX731" fmla="*/ 15224993 w 18982931"/>
              <a:gd name="connsiteY731" fmla="*/ 1119560 h 4449429"/>
              <a:gd name="connsiteX732" fmla="*/ 15237338 w 18982931"/>
              <a:gd name="connsiteY732" fmla="*/ 563899 h 4449429"/>
              <a:gd name="connsiteX733" fmla="*/ 15290845 w 18982931"/>
              <a:gd name="connsiteY733" fmla="*/ 382793 h 4449429"/>
              <a:gd name="connsiteX734" fmla="*/ 15323772 w 18982931"/>
              <a:gd name="connsiteY734" fmla="*/ 300473 h 4449429"/>
              <a:gd name="connsiteX735" fmla="*/ 15364932 w 18982931"/>
              <a:gd name="connsiteY735" fmla="*/ 259313 h 4449429"/>
              <a:gd name="connsiteX736" fmla="*/ 15389634 w 18982931"/>
              <a:gd name="connsiteY736" fmla="*/ 296354 h 4449429"/>
              <a:gd name="connsiteX737" fmla="*/ 15401979 w 18982931"/>
              <a:gd name="connsiteY737" fmla="*/ 411603 h 4449429"/>
              <a:gd name="connsiteX738" fmla="*/ 15451371 w 18982931"/>
              <a:gd name="connsiteY738" fmla="*/ 703843 h 4449429"/>
              <a:gd name="connsiteX739" fmla="*/ 15455486 w 18982931"/>
              <a:gd name="connsiteY739" fmla="*/ 1173070 h 4449429"/>
              <a:gd name="connsiteX740" fmla="*/ 15455486 w 18982931"/>
              <a:gd name="connsiteY740" fmla="*/ 1238927 h 4449429"/>
              <a:gd name="connsiteX741" fmla="*/ 15727143 w 18982931"/>
              <a:gd name="connsiteY741" fmla="*/ 1238927 h 4449429"/>
              <a:gd name="connsiteX742" fmla="*/ 15727143 w 18982931"/>
              <a:gd name="connsiteY742" fmla="*/ 1465306 h 4449429"/>
              <a:gd name="connsiteX743" fmla="*/ 15772422 w 18982931"/>
              <a:gd name="connsiteY743" fmla="*/ 1469425 h 4449429"/>
              <a:gd name="connsiteX744" fmla="*/ 15850624 w 18982931"/>
              <a:gd name="connsiteY744" fmla="*/ 1551745 h 4449429"/>
              <a:gd name="connsiteX745" fmla="*/ 15850624 w 18982931"/>
              <a:gd name="connsiteY745" fmla="*/ 2224712 h 4449429"/>
              <a:gd name="connsiteX746" fmla="*/ 15923336 w 18982931"/>
              <a:gd name="connsiteY746" fmla="*/ 2224712 h 4449429"/>
              <a:gd name="connsiteX747" fmla="*/ 15924718 w 18982931"/>
              <a:gd name="connsiteY747" fmla="*/ 2177381 h 4449429"/>
              <a:gd name="connsiteX748" fmla="*/ 15982338 w 18982931"/>
              <a:gd name="connsiteY748" fmla="*/ 2103294 h 4449429"/>
              <a:gd name="connsiteX749" fmla="*/ 15986455 w 18982931"/>
              <a:gd name="connsiteY749" fmla="*/ 2045669 h 4449429"/>
              <a:gd name="connsiteX750" fmla="*/ 16002920 w 18982931"/>
              <a:gd name="connsiteY750" fmla="*/ 2033319 h 4449429"/>
              <a:gd name="connsiteX751" fmla="*/ 16015265 w 18982931"/>
              <a:gd name="connsiteY751" fmla="*/ 2041550 h 4449429"/>
              <a:gd name="connsiteX752" fmla="*/ 16056425 w 18982931"/>
              <a:gd name="connsiteY752" fmla="*/ 2210310 h 4449429"/>
              <a:gd name="connsiteX753" fmla="*/ 16056425 w 18982931"/>
              <a:gd name="connsiteY753" fmla="*/ 2276166 h 4449429"/>
              <a:gd name="connsiteX754" fmla="*/ 16077008 w 18982931"/>
              <a:gd name="connsiteY754" fmla="*/ 2276166 h 4449429"/>
              <a:gd name="connsiteX755" fmla="*/ 16097587 w 18982931"/>
              <a:gd name="connsiteY755" fmla="*/ 1938652 h 4449429"/>
              <a:gd name="connsiteX756" fmla="*/ 16122282 w 18982931"/>
              <a:gd name="connsiteY756" fmla="*/ 1934533 h 4449429"/>
              <a:gd name="connsiteX757" fmla="*/ 16155210 w 18982931"/>
              <a:gd name="connsiteY757" fmla="*/ 1938652 h 4449429"/>
              <a:gd name="connsiteX758" fmla="*/ 16155210 w 18982931"/>
              <a:gd name="connsiteY758" fmla="*/ 2272048 h 4449429"/>
              <a:gd name="connsiteX759" fmla="*/ 16175792 w 18982931"/>
              <a:gd name="connsiteY759" fmla="*/ 2276166 h 4449429"/>
              <a:gd name="connsiteX760" fmla="*/ 16192257 w 18982931"/>
              <a:gd name="connsiteY760" fmla="*/ 2243238 h 4449429"/>
              <a:gd name="connsiteX761" fmla="*/ 16192257 w 18982931"/>
              <a:gd name="connsiteY761" fmla="*/ 1992158 h 4449429"/>
              <a:gd name="connsiteX762" fmla="*/ 16192257 w 18982931"/>
              <a:gd name="connsiteY762" fmla="*/ 1774011 h 4449429"/>
              <a:gd name="connsiteX763" fmla="*/ 16488610 w 18982931"/>
              <a:gd name="connsiteY763" fmla="*/ 1774011 h 4449429"/>
              <a:gd name="connsiteX764" fmla="*/ 16538004 w 18982931"/>
              <a:gd name="connsiteY764" fmla="*/ 1823403 h 4449429"/>
              <a:gd name="connsiteX765" fmla="*/ 16538004 w 18982931"/>
              <a:gd name="connsiteY765" fmla="*/ 2029205 h 4449429"/>
              <a:gd name="connsiteX766" fmla="*/ 16550349 w 18982931"/>
              <a:gd name="connsiteY766" fmla="*/ 2033319 h 4449429"/>
              <a:gd name="connsiteX767" fmla="*/ 16566812 w 18982931"/>
              <a:gd name="connsiteY767" fmla="*/ 1992158 h 4449429"/>
              <a:gd name="connsiteX768" fmla="*/ 16570932 w 18982931"/>
              <a:gd name="connsiteY768" fmla="*/ 1695804 h 4449429"/>
              <a:gd name="connsiteX769" fmla="*/ 16566812 w 18982931"/>
              <a:gd name="connsiteY769" fmla="*/ 773813 h 4449429"/>
              <a:gd name="connsiteX770" fmla="*/ 16636788 w 18982931"/>
              <a:gd name="connsiteY770" fmla="*/ 646219 h 4449429"/>
              <a:gd name="connsiteX771" fmla="*/ 16723226 w 18982931"/>
              <a:gd name="connsiteY771" fmla="*/ 514506 h 4449429"/>
              <a:gd name="connsiteX772" fmla="*/ 16743805 w 18982931"/>
              <a:gd name="connsiteY772" fmla="*/ 481577 h 4449429"/>
              <a:gd name="connsiteX773" fmla="*/ 16817899 w 18982931"/>
              <a:gd name="connsiteY773" fmla="*/ 329283 h 4449429"/>
              <a:gd name="connsiteX774" fmla="*/ 16842595 w 18982931"/>
              <a:gd name="connsiteY774" fmla="*/ 275776 h 4449429"/>
              <a:gd name="connsiteX775" fmla="*/ 16859059 w 18982931"/>
              <a:gd name="connsiteY775" fmla="*/ 279891 h 4449429"/>
              <a:gd name="connsiteX776" fmla="*/ 16859059 w 18982931"/>
              <a:gd name="connsiteY776" fmla="*/ 337515 h 4449429"/>
              <a:gd name="connsiteX777" fmla="*/ 16867291 w 18982931"/>
              <a:gd name="connsiteY777" fmla="*/ 382793 h 4449429"/>
              <a:gd name="connsiteX778" fmla="*/ 16966075 w 18982931"/>
              <a:gd name="connsiteY778" fmla="*/ 436300 h 4449429"/>
              <a:gd name="connsiteX779" fmla="*/ 17031935 w 18982931"/>
              <a:gd name="connsiteY779" fmla="*/ 526852 h 4449429"/>
              <a:gd name="connsiteX780" fmla="*/ 17031935 w 18982931"/>
              <a:gd name="connsiteY780" fmla="*/ 596826 h 4449429"/>
              <a:gd name="connsiteX781" fmla="*/ 17060743 w 18982931"/>
              <a:gd name="connsiteY781" fmla="*/ 600941 h 4449429"/>
              <a:gd name="connsiteX782" fmla="*/ 17147183 w 18982931"/>
              <a:gd name="connsiteY782" fmla="*/ 691493 h 4449429"/>
              <a:gd name="connsiteX783" fmla="*/ 17147219 w 18982931"/>
              <a:gd name="connsiteY783" fmla="*/ 704240 h 4449429"/>
              <a:gd name="connsiteX784" fmla="*/ 17148515 w 18982931"/>
              <a:gd name="connsiteY784" fmla="*/ 704240 h 4449429"/>
              <a:gd name="connsiteX785" fmla="*/ 17148515 w 18982931"/>
              <a:gd name="connsiteY785" fmla="*/ 880086 h 4449429"/>
              <a:gd name="connsiteX786" fmla="*/ 17147731 w 18982931"/>
              <a:gd name="connsiteY786" fmla="*/ 880086 h 4449429"/>
              <a:gd name="connsiteX787" fmla="*/ 17151295 w 18982931"/>
              <a:gd name="connsiteY787" fmla="*/ 2103294 h 4449429"/>
              <a:gd name="connsiteX788" fmla="*/ 17151295 w 18982931"/>
              <a:gd name="connsiteY788" fmla="*/ 2152686 h 4449429"/>
              <a:gd name="connsiteX789" fmla="*/ 17225383 w 18982931"/>
              <a:gd name="connsiteY789" fmla="*/ 2152686 h 4449429"/>
              <a:gd name="connsiteX790" fmla="*/ 17225383 w 18982931"/>
              <a:gd name="connsiteY790" fmla="*/ 1811053 h 4449429"/>
              <a:gd name="connsiteX791" fmla="*/ 17307703 w 18982931"/>
              <a:gd name="connsiteY791" fmla="*/ 1757546 h 4449429"/>
              <a:gd name="connsiteX792" fmla="*/ 17307703 w 18982931"/>
              <a:gd name="connsiteY792" fmla="*/ 1889260 h 4449429"/>
              <a:gd name="connsiteX793" fmla="*/ 17336519 w 18982931"/>
              <a:gd name="connsiteY793" fmla="*/ 1926302 h 4449429"/>
              <a:gd name="connsiteX794" fmla="*/ 17381799 w 18982931"/>
              <a:gd name="connsiteY794" fmla="*/ 1975695 h 4449429"/>
              <a:gd name="connsiteX795" fmla="*/ 17381799 w 18982931"/>
              <a:gd name="connsiteY795" fmla="*/ 2165031 h 4449429"/>
              <a:gd name="connsiteX796" fmla="*/ 17562899 w 18982931"/>
              <a:gd name="connsiteY796" fmla="*/ 2165031 h 4449429"/>
              <a:gd name="connsiteX797" fmla="*/ 17562899 w 18982931"/>
              <a:gd name="connsiteY797" fmla="*/ 2329673 h 4449429"/>
              <a:gd name="connsiteX798" fmla="*/ 17575251 w 18982931"/>
              <a:gd name="connsiteY798" fmla="*/ 2329673 h 4449429"/>
              <a:gd name="connsiteX799" fmla="*/ 17575251 w 18982931"/>
              <a:gd name="connsiteY799" fmla="*/ 2127989 h 4449429"/>
              <a:gd name="connsiteX800" fmla="*/ 17591711 w 18982931"/>
              <a:gd name="connsiteY800" fmla="*/ 1609370 h 4449429"/>
              <a:gd name="connsiteX801" fmla="*/ 17604059 w 18982931"/>
              <a:gd name="connsiteY801" fmla="*/ 1584673 h 4449429"/>
              <a:gd name="connsiteX802" fmla="*/ 17711083 w 18982931"/>
              <a:gd name="connsiteY802" fmla="*/ 1580555 h 4449429"/>
              <a:gd name="connsiteX803" fmla="*/ 17735775 w 18982931"/>
              <a:gd name="connsiteY803" fmla="*/ 1609370 h 4449429"/>
              <a:gd name="connsiteX804" fmla="*/ 17772819 w 18982931"/>
              <a:gd name="connsiteY804" fmla="*/ 1613483 h 4449429"/>
              <a:gd name="connsiteX805" fmla="*/ 17768699 w 18982931"/>
              <a:gd name="connsiteY805" fmla="*/ 1559977 h 4449429"/>
              <a:gd name="connsiteX806" fmla="*/ 17772819 w 18982931"/>
              <a:gd name="connsiteY806" fmla="*/ 1531163 h 4449429"/>
              <a:gd name="connsiteX807" fmla="*/ 17797515 w 18982931"/>
              <a:gd name="connsiteY807" fmla="*/ 1469425 h 4449429"/>
              <a:gd name="connsiteX808" fmla="*/ 17797515 w 18982931"/>
              <a:gd name="connsiteY808" fmla="*/ 1374754 h 4449429"/>
              <a:gd name="connsiteX809" fmla="*/ 17813979 w 18982931"/>
              <a:gd name="connsiteY809" fmla="*/ 1374754 h 4449429"/>
              <a:gd name="connsiteX810" fmla="*/ 17834559 w 18982931"/>
              <a:gd name="connsiteY810" fmla="*/ 1424146 h 4449429"/>
              <a:gd name="connsiteX811" fmla="*/ 17912763 w 18982931"/>
              <a:gd name="connsiteY811" fmla="*/ 1378872 h 4449429"/>
              <a:gd name="connsiteX812" fmla="*/ 18069171 w 18982931"/>
              <a:gd name="connsiteY812" fmla="*/ 1415914 h 4449429"/>
              <a:gd name="connsiteX813" fmla="*/ 18069171 w 18982931"/>
              <a:gd name="connsiteY813" fmla="*/ 1576442 h 4449429"/>
              <a:gd name="connsiteX814" fmla="*/ 18237927 w 18982931"/>
              <a:gd name="connsiteY814" fmla="*/ 1576442 h 4449429"/>
              <a:gd name="connsiteX815" fmla="*/ 18237927 w 18982931"/>
              <a:gd name="connsiteY815" fmla="*/ 1642297 h 4449429"/>
              <a:gd name="connsiteX816" fmla="*/ 18270859 w 18982931"/>
              <a:gd name="connsiteY816" fmla="*/ 1691690 h 4449429"/>
              <a:gd name="connsiteX817" fmla="*/ 18270859 w 18982931"/>
              <a:gd name="connsiteY817" fmla="*/ 1704036 h 4449429"/>
              <a:gd name="connsiteX818" fmla="*/ 18274975 w 18982931"/>
              <a:gd name="connsiteY818" fmla="*/ 1926302 h 4449429"/>
              <a:gd name="connsiteX819" fmla="*/ 18279087 w 18982931"/>
              <a:gd name="connsiteY819" fmla="*/ 1938652 h 4449429"/>
              <a:gd name="connsiteX820" fmla="*/ 18320247 w 18982931"/>
              <a:gd name="connsiteY820" fmla="*/ 1934533 h 4449429"/>
              <a:gd name="connsiteX821" fmla="*/ 18320247 w 18982931"/>
              <a:gd name="connsiteY821" fmla="*/ 1144256 h 4449429"/>
              <a:gd name="connsiteX822" fmla="*/ 18303783 w 18982931"/>
              <a:gd name="connsiteY822" fmla="*/ 1111328 h 4449429"/>
              <a:gd name="connsiteX823" fmla="*/ 18287323 w 18982931"/>
              <a:gd name="connsiteY823" fmla="*/ 1024893 h 4449429"/>
              <a:gd name="connsiteX824" fmla="*/ 18336711 w 18982931"/>
              <a:gd name="connsiteY824" fmla="*/ 1000197 h 4449429"/>
              <a:gd name="connsiteX825" fmla="*/ 18361407 w 18982931"/>
              <a:gd name="connsiteY825" fmla="*/ 996079 h 4449429"/>
              <a:gd name="connsiteX826" fmla="*/ 18373759 w 18982931"/>
              <a:gd name="connsiteY826" fmla="*/ 946687 h 4449429"/>
              <a:gd name="connsiteX827" fmla="*/ 18534287 w 18982931"/>
              <a:gd name="connsiteY827" fmla="*/ 946687 h 4449429"/>
              <a:gd name="connsiteX828" fmla="*/ 18563095 w 18982931"/>
              <a:gd name="connsiteY828" fmla="*/ 798510 h 4449429"/>
              <a:gd name="connsiteX829" fmla="*/ 18731851 w 18982931"/>
              <a:gd name="connsiteY829" fmla="*/ 806742 h 4449429"/>
              <a:gd name="connsiteX830" fmla="*/ 18773011 w 18982931"/>
              <a:gd name="connsiteY830" fmla="*/ 798510 h 4449429"/>
              <a:gd name="connsiteX831" fmla="*/ 18822407 w 18982931"/>
              <a:gd name="connsiteY831" fmla="*/ 893180 h 4449429"/>
              <a:gd name="connsiteX832" fmla="*/ 18822407 w 18982931"/>
              <a:gd name="connsiteY832" fmla="*/ 963151 h 4449429"/>
              <a:gd name="connsiteX833" fmla="*/ 18982931 w 18982931"/>
              <a:gd name="connsiteY833" fmla="*/ 983734 h 4449429"/>
              <a:gd name="connsiteX834" fmla="*/ 18982931 w 18982931"/>
              <a:gd name="connsiteY834" fmla="*/ 4449429 h 4449429"/>
              <a:gd name="connsiteX835" fmla="*/ 11998023 w 18982931"/>
              <a:gd name="connsiteY835" fmla="*/ 4449429 h 4449429"/>
              <a:gd name="connsiteX836" fmla="*/ 11995198 w 18982931"/>
              <a:gd name="connsiteY836" fmla="*/ 4429646 h 4449429"/>
              <a:gd name="connsiteX837" fmla="*/ 11992726 w 18982931"/>
              <a:gd name="connsiteY837" fmla="*/ 4449425 h 4449429"/>
              <a:gd name="connsiteX838" fmla="*/ 8153658 w 18982931"/>
              <a:gd name="connsiteY838" fmla="*/ 4449425 h 4449429"/>
              <a:gd name="connsiteX839" fmla="*/ 8153658 w 18982931"/>
              <a:gd name="connsiteY839" fmla="*/ 4449429 h 4449429"/>
              <a:gd name="connsiteX840" fmla="*/ 6861227 w 18982931"/>
              <a:gd name="connsiteY840" fmla="*/ 4449429 h 4449429"/>
              <a:gd name="connsiteX841" fmla="*/ 6859697 w 18982931"/>
              <a:gd name="connsiteY841" fmla="*/ 4432598 h 4449429"/>
              <a:gd name="connsiteX842" fmla="*/ 6858292 w 18982931"/>
              <a:gd name="connsiteY842" fmla="*/ 4449425 h 4449429"/>
              <a:gd name="connsiteX843" fmla="*/ 7922 w 18982931"/>
              <a:gd name="connsiteY843" fmla="*/ 4440866 h 4449429"/>
              <a:gd name="connsiteX844" fmla="*/ 0 w 18982931"/>
              <a:gd name="connsiteY844" fmla="*/ 1181446 h 4449429"/>
              <a:gd name="connsiteX845" fmla="*/ 169756 w 18982931"/>
              <a:gd name="connsiteY845" fmla="*/ 979616 h 4449429"/>
              <a:gd name="connsiteX846" fmla="*/ 301466 w 18982931"/>
              <a:gd name="connsiteY846" fmla="*/ 971384 h 4449429"/>
              <a:gd name="connsiteX847" fmla="*/ 301466 w 18982931"/>
              <a:gd name="connsiteY847" fmla="*/ 909640 h 4449429"/>
              <a:gd name="connsiteX848" fmla="*/ 346746 w 18982931"/>
              <a:gd name="connsiteY848" fmla="*/ 810855 h 4449429"/>
              <a:gd name="connsiteX849" fmla="*/ 571541 w 18982931"/>
              <a:gd name="connsiteY849" fmla="*/ 799909 h 4449429"/>
              <a:gd name="connsiteX850" fmla="*/ 581356 w 18982931"/>
              <a:gd name="connsiteY850" fmla="*/ 963151 h 4449429"/>
              <a:gd name="connsiteX851" fmla="*/ 737766 w 18982931"/>
              <a:gd name="connsiteY851" fmla="*/ 963151 h 4449429"/>
              <a:gd name="connsiteX852" fmla="*/ 750116 w 18982931"/>
              <a:gd name="connsiteY852" fmla="*/ 1012543 h 4449429"/>
              <a:gd name="connsiteX853" fmla="*/ 778926 w 18982931"/>
              <a:gd name="connsiteY853" fmla="*/ 1016657 h 4449429"/>
              <a:gd name="connsiteX854" fmla="*/ 820087 w 18982931"/>
              <a:gd name="connsiteY854" fmla="*/ 1041353 h 4449429"/>
              <a:gd name="connsiteX855" fmla="*/ 820087 w 18982931"/>
              <a:gd name="connsiteY855" fmla="*/ 1119560 h 4449429"/>
              <a:gd name="connsiteX856" fmla="*/ 791276 w 18982931"/>
              <a:gd name="connsiteY856" fmla="*/ 1193648 h 4449429"/>
              <a:gd name="connsiteX857" fmla="*/ 791276 w 18982931"/>
              <a:gd name="connsiteY857" fmla="*/ 1580555 h 4449429"/>
              <a:gd name="connsiteX858" fmla="*/ 791276 w 18982931"/>
              <a:gd name="connsiteY858" fmla="*/ 1955112 h 4449429"/>
              <a:gd name="connsiteX859" fmla="*/ 840669 w 18982931"/>
              <a:gd name="connsiteY859" fmla="*/ 1950998 h 4449429"/>
              <a:gd name="connsiteX860" fmla="*/ 844783 w 18982931"/>
              <a:gd name="connsiteY860" fmla="*/ 1720500 h 4449429"/>
              <a:gd name="connsiteX861" fmla="*/ 873596 w 18982931"/>
              <a:gd name="connsiteY861" fmla="*/ 1597020 h 4449429"/>
              <a:gd name="connsiteX862" fmla="*/ 906526 w 18982931"/>
              <a:gd name="connsiteY862" fmla="*/ 1584670 h 4449429"/>
              <a:gd name="connsiteX863" fmla="*/ 1034120 w 18982931"/>
              <a:gd name="connsiteY863" fmla="*/ 1584670 h 4449429"/>
              <a:gd name="connsiteX864" fmla="*/ 1034120 w 18982931"/>
              <a:gd name="connsiteY864" fmla="*/ 1420028 h 4449429"/>
              <a:gd name="connsiteX865" fmla="*/ 1320382 w 18982931"/>
              <a:gd name="connsiteY865" fmla="*/ 1408806 h 4449429"/>
              <a:gd name="connsiteX866" fmla="*/ 1318126 w 18982931"/>
              <a:gd name="connsiteY866" fmla="*/ 1576437 h 4449429"/>
              <a:gd name="connsiteX867" fmla="*/ 1511305 w 18982931"/>
              <a:gd name="connsiteY867" fmla="*/ 1594214 h 4449429"/>
              <a:gd name="connsiteX868" fmla="*/ 1507466 w 18982931"/>
              <a:gd name="connsiteY868" fmla="*/ 2337905 h 4449429"/>
              <a:gd name="connsiteX869" fmla="*/ 1523929 w 18982931"/>
              <a:gd name="connsiteY869" fmla="*/ 2337905 h 4449429"/>
              <a:gd name="connsiteX870" fmla="*/ 1523929 w 18982931"/>
              <a:gd name="connsiteY870" fmla="*/ 2169146 h 4449429"/>
              <a:gd name="connsiteX871" fmla="*/ 1692685 w 18982931"/>
              <a:gd name="connsiteY871" fmla="*/ 2169146 h 4449429"/>
              <a:gd name="connsiteX872" fmla="*/ 1692685 w 18982931"/>
              <a:gd name="connsiteY872" fmla="*/ 2020968 h 4449429"/>
              <a:gd name="connsiteX873" fmla="*/ 1766772 w 18982931"/>
              <a:gd name="connsiteY873" fmla="*/ 1922183 h 4449429"/>
              <a:gd name="connsiteX874" fmla="*/ 1766772 w 18982931"/>
              <a:gd name="connsiteY874" fmla="*/ 1757542 h 4449429"/>
              <a:gd name="connsiteX875" fmla="*/ 1849095 w 18982931"/>
              <a:gd name="connsiteY875" fmla="*/ 1757542 h 4449429"/>
              <a:gd name="connsiteX876" fmla="*/ 1849095 w 18982931"/>
              <a:gd name="connsiteY876" fmla="*/ 2156799 h 4449429"/>
              <a:gd name="connsiteX877" fmla="*/ 1919070 w 18982931"/>
              <a:gd name="connsiteY877" fmla="*/ 2156799 h 4449429"/>
              <a:gd name="connsiteX878" fmla="*/ 1919070 w 18982931"/>
              <a:gd name="connsiteY878" fmla="*/ 1864559 h 4449429"/>
              <a:gd name="connsiteX879" fmla="*/ 1919070 w 18982931"/>
              <a:gd name="connsiteY879" fmla="*/ 695608 h 4449429"/>
              <a:gd name="connsiteX880" fmla="*/ 2005504 w 18982931"/>
              <a:gd name="connsiteY880" fmla="*/ 609173 h 4449429"/>
              <a:gd name="connsiteX881" fmla="*/ 2026085 w 18982931"/>
              <a:gd name="connsiteY881" fmla="*/ 605054 h 4449429"/>
              <a:gd name="connsiteX882" fmla="*/ 2100174 w 18982931"/>
              <a:gd name="connsiteY882" fmla="*/ 448645 h 4449429"/>
              <a:gd name="connsiteX883" fmla="*/ 2137215 w 18982931"/>
              <a:gd name="connsiteY883" fmla="*/ 407485 h 4449429"/>
              <a:gd name="connsiteX884" fmla="*/ 2194840 w 18982931"/>
              <a:gd name="connsiteY884" fmla="*/ 337515 h 4449429"/>
              <a:gd name="connsiteX885" fmla="*/ 2198958 w 18982931"/>
              <a:gd name="connsiteY885" fmla="*/ 292236 h 4449429"/>
              <a:gd name="connsiteX886" fmla="*/ 2240121 w 18982931"/>
              <a:gd name="connsiteY886" fmla="*/ 358093 h 4449429"/>
              <a:gd name="connsiteX887" fmla="*/ 2273047 w 18982931"/>
              <a:gd name="connsiteY887" fmla="*/ 444532 h 4449429"/>
              <a:gd name="connsiteX888" fmla="*/ 2330670 w 18982931"/>
              <a:gd name="connsiteY888" fmla="*/ 563894 h 4449429"/>
              <a:gd name="connsiteX889" fmla="*/ 2351248 w 18982931"/>
              <a:gd name="connsiteY889" fmla="*/ 613286 h 4449429"/>
              <a:gd name="connsiteX890" fmla="*/ 2429455 w 18982931"/>
              <a:gd name="connsiteY890" fmla="*/ 675029 h 4449429"/>
              <a:gd name="connsiteX891" fmla="*/ 2470614 w 18982931"/>
              <a:gd name="connsiteY891" fmla="*/ 757350 h 4449429"/>
              <a:gd name="connsiteX892" fmla="*/ 2470614 w 18982931"/>
              <a:gd name="connsiteY892" fmla="*/ 1086631 h 4449429"/>
              <a:gd name="connsiteX893" fmla="*/ 2470614 w 18982931"/>
              <a:gd name="connsiteY893" fmla="*/ 2008622 h 4449429"/>
              <a:gd name="connsiteX894" fmla="*/ 2487080 w 18982931"/>
              <a:gd name="connsiteY894" fmla="*/ 2053897 h 4449429"/>
              <a:gd name="connsiteX895" fmla="*/ 2499426 w 18982931"/>
              <a:gd name="connsiteY895" fmla="*/ 1897488 h 4449429"/>
              <a:gd name="connsiteX896" fmla="*/ 2602322 w 18982931"/>
              <a:gd name="connsiteY896" fmla="*/ 1798703 h 4449429"/>
              <a:gd name="connsiteX897" fmla="*/ 2836935 w 18982931"/>
              <a:gd name="connsiteY897" fmla="*/ 1798703 h 4449429"/>
              <a:gd name="connsiteX898" fmla="*/ 2836935 w 18982931"/>
              <a:gd name="connsiteY898" fmla="*/ 1860446 h 4449429"/>
              <a:gd name="connsiteX899" fmla="*/ 2836935 w 18982931"/>
              <a:gd name="connsiteY899" fmla="*/ 2263816 h 4449429"/>
              <a:gd name="connsiteX900" fmla="*/ 2845169 w 18982931"/>
              <a:gd name="connsiteY900" fmla="*/ 2304976 h 4449429"/>
              <a:gd name="connsiteX901" fmla="*/ 2861629 w 18982931"/>
              <a:gd name="connsiteY901" fmla="*/ 2300858 h 4449429"/>
              <a:gd name="connsiteX902" fmla="*/ 2861629 w 18982931"/>
              <a:gd name="connsiteY902" fmla="*/ 2247351 h 4449429"/>
              <a:gd name="connsiteX903" fmla="*/ 2869861 w 18982931"/>
              <a:gd name="connsiteY903" fmla="*/ 1996272 h 4449429"/>
              <a:gd name="connsiteX904" fmla="*/ 2923374 w 18982931"/>
              <a:gd name="connsiteY904" fmla="*/ 1967462 h 4449429"/>
              <a:gd name="connsiteX905" fmla="*/ 2939836 w 18982931"/>
              <a:gd name="connsiteY905" fmla="*/ 2300858 h 4449429"/>
              <a:gd name="connsiteX906" fmla="*/ 2956300 w 18982931"/>
              <a:gd name="connsiteY906" fmla="*/ 2300858 h 4449429"/>
              <a:gd name="connsiteX907" fmla="*/ 2989230 w 18982931"/>
              <a:gd name="connsiteY907" fmla="*/ 2111521 h 4449429"/>
              <a:gd name="connsiteX908" fmla="*/ 3018038 w 18982931"/>
              <a:gd name="connsiteY908" fmla="*/ 2058015 h 4449429"/>
              <a:gd name="connsiteX909" fmla="*/ 3034502 w 18982931"/>
              <a:gd name="connsiteY909" fmla="*/ 2123871 h 4449429"/>
              <a:gd name="connsiteX910" fmla="*/ 3038620 w 18982931"/>
              <a:gd name="connsiteY910" fmla="*/ 2132104 h 4449429"/>
              <a:gd name="connsiteX911" fmla="*/ 3088018 w 18982931"/>
              <a:gd name="connsiteY911" fmla="*/ 2140336 h 4449429"/>
              <a:gd name="connsiteX912" fmla="*/ 3095320 w 18982931"/>
              <a:gd name="connsiteY912" fmla="*/ 2275334 h 4449429"/>
              <a:gd name="connsiteX913" fmla="*/ 3162101 w 18982931"/>
              <a:gd name="connsiteY913" fmla="*/ 2275334 h 4449429"/>
              <a:gd name="connsiteX914" fmla="*/ 3162101 w 18982931"/>
              <a:gd name="connsiteY914" fmla="*/ 1580555 h 4449429"/>
              <a:gd name="connsiteX915" fmla="*/ 3162101 w 18982931"/>
              <a:gd name="connsiteY915" fmla="*/ 1531163 h 4449429"/>
              <a:gd name="connsiteX916" fmla="*/ 3199146 w 18982931"/>
              <a:gd name="connsiteY916" fmla="*/ 1498235 h 4449429"/>
              <a:gd name="connsiteX917" fmla="*/ 3281469 w 18982931"/>
              <a:gd name="connsiteY917" fmla="*/ 1498235 h 4449429"/>
              <a:gd name="connsiteX918" fmla="*/ 3281469 w 18982931"/>
              <a:gd name="connsiteY918" fmla="*/ 1325362 h 4449429"/>
              <a:gd name="connsiteX919" fmla="*/ 3343207 w 18982931"/>
              <a:gd name="connsiteY919" fmla="*/ 1263619 h 4449429"/>
              <a:gd name="connsiteX920" fmla="*/ 3544891 w 18982931"/>
              <a:gd name="connsiteY920" fmla="*/ 1263619 h 4449429"/>
              <a:gd name="connsiteX921" fmla="*/ 3544891 w 18982931"/>
              <a:gd name="connsiteY921" fmla="*/ 712071 h 4449429"/>
              <a:gd name="connsiteX922" fmla="*/ 3561357 w 18982931"/>
              <a:gd name="connsiteY922" fmla="*/ 555662 h 4449429"/>
              <a:gd name="connsiteX923" fmla="*/ 3606633 w 18982931"/>
              <a:gd name="connsiteY923" fmla="*/ 316933 h 4449429"/>
              <a:gd name="connsiteX924" fmla="*/ 3614865 w 18982931"/>
              <a:gd name="connsiteY924" fmla="*/ 279891 h 4449429"/>
              <a:gd name="connsiteX925" fmla="*/ 3676603 w 18982931"/>
              <a:gd name="connsiteY925" fmla="*/ 341628 h 4449429"/>
              <a:gd name="connsiteX926" fmla="*/ 3684835 w 18982931"/>
              <a:gd name="connsiteY926" fmla="*/ 386907 h 4449429"/>
              <a:gd name="connsiteX927" fmla="*/ 3742460 w 18982931"/>
              <a:gd name="connsiteY927" fmla="*/ 481574 h 4449429"/>
              <a:gd name="connsiteX928" fmla="*/ 3763042 w 18982931"/>
              <a:gd name="connsiteY928" fmla="*/ 703838 h 4449429"/>
              <a:gd name="connsiteX929" fmla="*/ 3763042 w 18982931"/>
              <a:gd name="connsiteY929" fmla="*/ 1144256 h 4449429"/>
              <a:gd name="connsiteX930" fmla="*/ 3771275 w 18982931"/>
              <a:gd name="connsiteY930" fmla="*/ 1181298 h 4449429"/>
              <a:gd name="connsiteX931" fmla="*/ 3775390 w 18982931"/>
              <a:gd name="connsiteY931" fmla="*/ 1115443 h 4449429"/>
              <a:gd name="connsiteX932" fmla="*/ 3923568 w 18982931"/>
              <a:gd name="connsiteY932" fmla="*/ 996079 h 4449429"/>
              <a:gd name="connsiteX933" fmla="*/ 3940029 w 18982931"/>
              <a:gd name="connsiteY933" fmla="*/ 1020776 h 4449429"/>
              <a:gd name="connsiteX934" fmla="*/ 3960611 w 18982931"/>
              <a:gd name="connsiteY934" fmla="*/ 1321244 h 4449429"/>
              <a:gd name="connsiteX935" fmla="*/ 3960611 w 18982931"/>
              <a:gd name="connsiteY935" fmla="*/ 1584670 h 4449429"/>
              <a:gd name="connsiteX936" fmla="*/ 3977076 w 18982931"/>
              <a:gd name="connsiteY936" fmla="*/ 1625830 h 4449429"/>
              <a:gd name="connsiteX937" fmla="*/ 4010007 w 18982931"/>
              <a:gd name="connsiteY937" fmla="*/ 1666990 h 4449429"/>
              <a:gd name="connsiteX938" fmla="*/ 4055279 w 18982931"/>
              <a:gd name="connsiteY938" fmla="*/ 1819286 h 4449429"/>
              <a:gd name="connsiteX939" fmla="*/ 4104670 w 18982931"/>
              <a:gd name="connsiteY939" fmla="*/ 1819286 h 4449429"/>
              <a:gd name="connsiteX940" fmla="*/ 4108788 w 18982931"/>
              <a:gd name="connsiteY940" fmla="*/ 1741079 h 4449429"/>
              <a:gd name="connsiteX941" fmla="*/ 4211689 w 18982931"/>
              <a:gd name="connsiteY941" fmla="*/ 1741079 h 4449429"/>
              <a:gd name="connsiteX942" fmla="*/ 4252847 w 18982931"/>
              <a:gd name="connsiteY942" fmla="*/ 1559973 h 4449429"/>
              <a:gd name="connsiteX943" fmla="*/ 4265197 w 18982931"/>
              <a:gd name="connsiteY943" fmla="*/ 1559973 h 4449429"/>
              <a:gd name="connsiteX944" fmla="*/ 4277546 w 18982931"/>
              <a:gd name="connsiteY944" fmla="*/ 1592900 h 4449429"/>
              <a:gd name="connsiteX945" fmla="*/ 4302239 w 18982931"/>
              <a:gd name="connsiteY945" fmla="*/ 1708150 h 4449429"/>
              <a:gd name="connsiteX946" fmla="*/ 4368100 w 18982931"/>
              <a:gd name="connsiteY946" fmla="*/ 1741079 h 4449429"/>
              <a:gd name="connsiteX947" fmla="*/ 4363984 w 18982931"/>
              <a:gd name="connsiteY947" fmla="*/ 1634062 h 4449429"/>
              <a:gd name="connsiteX948" fmla="*/ 4372218 w 18982931"/>
              <a:gd name="connsiteY948" fmla="*/ 839670 h 4449429"/>
              <a:gd name="connsiteX949" fmla="*/ 4442184 w 18982931"/>
              <a:gd name="connsiteY949" fmla="*/ 279891 h 4449429"/>
              <a:gd name="connsiteX950" fmla="*/ 4479230 w 18982931"/>
              <a:gd name="connsiteY950" fmla="*/ 234611 h 4449429"/>
              <a:gd name="connsiteX951" fmla="*/ 4520394 w 18982931"/>
              <a:gd name="connsiteY951" fmla="*/ 284004 h 4449429"/>
              <a:gd name="connsiteX952" fmla="*/ 4549200 w 18982931"/>
              <a:gd name="connsiteY952" fmla="*/ 440413 h 4449429"/>
              <a:gd name="connsiteX953" fmla="*/ 4680914 w 18982931"/>
              <a:gd name="connsiteY953" fmla="*/ 395140 h 4449429"/>
              <a:gd name="connsiteX954" fmla="*/ 4759121 w 18982931"/>
              <a:gd name="connsiteY954" fmla="*/ 460995 h 4449429"/>
              <a:gd name="connsiteX955" fmla="*/ 4771466 w 18982931"/>
              <a:gd name="connsiteY955" fmla="*/ 493924 h 4449429"/>
              <a:gd name="connsiteX956" fmla="*/ 4888657 w 18982931"/>
              <a:gd name="connsiteY956" fmla="*/ 747622 h 4449429"/>
              <a:gd name="connsiteX957" fmla="*/ 4888893 w 18982931"/>
              <a:gd name="connsiteY957" fmla="*/ 807315 h 4449429"/>
              <a:gd name="connsiteX958" fmla="*/ 4856617 w 18982931"/>
              <a:gd name="connsiteY958" fmla="*/ 807315 h 4449429"/>
              <a:gd name="connsiteX959" fmla="*/ 4856617 w 18982931"/>
              <a:gd name="connsiteY959" fmla="*/ 944475 h 4449429"/>
              <a:gd name="connsiteX960" fmla="*/ 4888332 w 18982931"/>
              <a:gd name="connsiteY960" fmla="*/ 944475 h 4449429"/>
              <a:gd name="connsiteX961" fmla="*/ 4888325 w 18982931"/>
              <a:gd name="connsiteY961" fmla="*/ 945600 h 4449429"/>
              <a:gd name="connsiteX962" fmla="*/ 4890835 w 18982931"/>
              <a:gd name="connsiteY962" fmla="*/ 1609365 h 4449429"/>
              <a:gd name="connsiteX963" fmla="*/ 4952574 w 18982931"/>
              <a:gd name="connsiteY963" fmla="*/ 1617597 h 4449429"/>
              <a:gd name="connsiteX964" fmla="*/ 4952574 w 18982931"/>
              <a:gd name="connsiteY964" fmla="*/ 1868678 h 4449429"/>
              <a:gd name="connsiteX965" fmla="*/ 4956691 w 18982931"/>
              <a:gd name="connsiteY965" fmla="*/ 1905720 h 4449429"/>
              <a:gd name="connsiteX966" fmla="*/ 4981387 w 18982931"/>
              <a:gd name="connsiteY966" fmla="*/ 1967462 h 4449429"/>
              <a:gd name="connsiteX967" fmla="*/ 4981387 w 18982931"/>
              <a:gd name="connsiteY967" fmla="*/ 2058015 h 4449429"/>
              <a:gd name="connsiteX968" fmla="*/ 5001966 w 18982931"/>
              <a:gd name="connsiteY968" fmla="*/ 2086824 h 4449429"/>
              <a:gd name="connsiteX969" fmla="*/ 5018429 w 18982931"/>
              <a:gd name="connsiteY969" fmla="*/ 2078592 h 4449429"/>
              <a:gd name="connsiteX970" fmla="*/ 5018429 w 18982931"/>
              <a:gd name="connsiteY970" fmla="*/ 1881023 h 4449429"/>
              <a:gd name="connsiteX971" fmla="*/ 5018429 w 18982931"/>
              <a:gd name="connsiteY971" fmla="*/ 1366522 h 4449429"/>
              <a:gd name="connsiteX972" fmla="*/ 5034894 w 18982931"/>
              <a:gd name="connsiteY972" fmla="*/ 864367 h 4449429"/>
              <a:gd name="connsiteX973" fmla="*/ 5067821 w 18982931"/>
              <a:gd name="connsiteY973" fmla="*/ 197569 h 4449429"/>
              <a:gd name="connsiteX974" fmla="*/ 5080173 w 18982931"/>
              <a:gd name="connsiteY974" fmla="*/ 102899 h 4449429"/>
              <a:gd name="connsiteX975" fmla="*/ 5216000 w 18982931"/>
              <a:gd name="connsiteY975" fmla="*/ 37042 h 4449429"/>
              <a:gd name="connsiteX976" fmla="*/ 5248927 w 18982931"/>
              <a:gd name="connsiteY976" fmla="*/ 69972 h 4449429"/>
              <a:gd name="connsiteX977" fmla="*/ 5372409 w 18982931"/>
              <a:gd name="connsiteY977" fmla="*/ 69972 h 4449429"/>
              <a:gd name="connsiteX978" fmla="*/ 5434151 w 18982931"/>
              <a:gd name="connsiteY978" fmla="*/ 131714 h 4449429"/>
              <a:gd name="connsiteX979" fmla="*/ 5434151 w 18982931"/>
              <a:gd name="connsiteY979" fmla="*/ 382788 h 4449429"/>
              <a:gd name="connsiteX980" fmla="*/ 5434151 w 18982931"/>
              <a:gd name="connsiteY980" fmla="*/ 683261 h 4449429"/>
              <a:gd name="connsiteX981" fmla="*/ 5545282 w 18982931"/>
              <a:gd name="connsiteY981" fmla="*/ 687375 h 4449429"/>
              <a:gd name="connsiteX982" fmla="*/ 5545282 w 18982931"/>
              <a:gd name="connsiteY982" fmla="*/ 1045471 h 4449429"/>
              <a:gd name="connsiteX983" fmla="*/ 5676994 w 18982931"/>
              <a:gd name="connsiteY983" fmla="*/ 1045471 h 4449429"/>
              <a:gd name="connsiteX984" fmla="*/ 5685227 w 18982931"/>
              <a:gd name="connsiteY984" fmla="*/ 1103096 h 4449429"/>
              <a:gd name="connsiteX985" fmla="*/ 5759314 w 18982931"/>
              <a:gd name="connsiteY985" fmla="*/ 1193648 h 4449429"/>
              <a:gd name="connsiteX986" fmla="*/ 5759314 w 18982931"/>
              <a:gd name="connsiteY986" fmla="*/ 1395331 h 4449429"/>
              <a:gd name="connsiteX987" fmla="*/ 5825171 w 18982931"/>
              <a:gd name="connsiteY987" fmla="*/ 1395331 h 4449429"/>
              <a:gd name="connsiteX988" fmla="*/ 5903378 w 18982931"/>
              <a:gd name="connsiteY988" fmla="*/ 1477653 h 4449429"/>
              <a:gd name="connsiteX989" fmla="*/ 5903378 w 18982931"/>
              <a:gd name="connsiteY989" fmla="*/ 1918070 h 4449429"/>
              <a:gd name="connsiteX990" fmla="*/ 5936306 w 18982931"/>
              <a:gd name="connsiteY990" fmla="*/ 1975695 h 4449429"/>
              <a:gd name="connsiteX991" fmla="*/ 5965115 w 18982931"/>
              <a:gd name="connsiteY991" fmla="*/ 1275969 h 4449429"/>
              <a:gd name="connsiteX992" fmla="*/ 5969235 w 18982931"/>
              <a:gd name="connsiteY992" fmla="*/ 1238922 h 4449429"/>
              <a:gd name="connsiteX993" fmla="*/ 6166804 w 18982931"/>
              <a:gd name="connsiteY993" fmla="*/ 1238922 h 4449429"/>
              <a:gd name="connsiteX994" fmla="*/ 6216196 w 18982931"/>
              <a:gd name="connsiteY994" fmla="*/ 1288315 h 4449429"/>
              <a:gd name="connsiteX995" fmla="*/ 6236774 w 18982931"/>
              <a:gd name="connsiteY995" fmla="*/ 1428261 h 4449429"/>
              <a:gd name="connsiteX996" fmla="*/ 6273821 w 18982931"/>
              <a:gd name="connsiteY996" fmla="*/ 1498235 h 4449429"/>
              <a:gd name="connsiteX997" fmla="*/ 6273821 w 18982931"/>
              <a:gd name="connsiteY997" fmla="*/ 2230888 h 4449429"/>
              <a:gd name="connsiteX998" fmla="*/ 6277935 w 18982931"/>
              <a:gd name="connsiteY998" fmla="*/ 2280280 h 4449429"/>
              <a:gd name="connsiteX999" fmla="*/ 6319095 w 18982931"/>
              <a:gd name="connsiteY999" fmla="*/ 2193841 h 4449429"/>
              <a:gd name="connsiteX1000" fmla="*/ 6364373 w 18982931"/>
              <a:gd name="connsiteY1000" fmla="*/ 2288513 h 4449429"/>
              <a:gd name="connsiteX1001" fmla="*/ 6389068 w 18982931"/>
              <a:gd name="connsiteY1001" fmla="*/ 2313208 h 4449429"/>
              <a:gd name="connsiteX1002" fmla="*/ 6541355 w 18982931"/>
              <a:gd name="connsiteY1002" fmla="*/ 2313208 h 4449429"/>
              <a:gd name="connsiteX1003" fmla="*/ 6541355 w 18982931"/>
              <a:gd name="connsiteY1003" fmla="*/ 2148567 h 4449429"/>
              <a:gd name="connsiteX1004" fmla="*/ 6660723 w 18982931"/>
              <a:gd name="connsiteY1004" fmla="*/ 2148567 h 4449429"/>
              <a:gd name="connsiteX1005" fmla="*/ 6660723 w 18982931"/>
              <a:gd name="connsiteY1005" fmla="*/ 2259698 h 4449429"/>
              <a:gd name="connsiteX1006" fmla="*/ 6705999 w 18982931"/>
              <a:gd name="connsiteY1006" fmla="*/ 2551938 h 4449429"/>
              <a:gd name="connsiteX1007" fmla="*/ 6714228 w 18982931"/>
              <a:gd name="connsiteY1007" fmla="*/ 2580748 h 4449429"/>
              <a:gd name="connsiteX1008" fmla="*/ 6722461 w 18982931"/>
              <a:gd name="connsiteY1008" fmla="*/ 2576634 h 4449429"/>
              <a:gd name="connsiteX1009" fmla="*/ 6751278 w 18982931"/>
              <a:gd name="connsiteY1009" fmla="*/ 2263816 h 4449429"/>
              <a:gd name="connsiteX1010" fmla="*/ 6800669 w 18982931"/>
              <a:gd name="connsiteY1010" fmla="*/ 2255583 h 4449429"/>
              <a:gd name="connsiteX1011" fmla="*/ 6837709 w 18982931"/>
              <a:gd name="connsiteY1011" fmla="*/ 2181496 h 4449429"/>
              <a:gd name="connsiteX1012" fmla="*/ 6841831 w 18982931"/>
              <a:gd name="connsiteY1012" fmla="*/ 2152681 h 4449429"/>
              <a:gd name="connsiteX1013" fmla="*/ 6845941 w 18982931"/>
              <a:gd name="connsiteY1013" fmla="*/ 2115639 h 4449429"/>
              <a:gd name="connsiteX1014" fmla="*/ 6857139 w 18982931"/>
              <a:gd name="connsiteY1014" fmla="*/ 2115639 h 4449429"/>
              <a:gd name="connsiteX1015" fmla="*/ 6899298 w 18982931"/>
              <a:gd name="connsiteY1015" fmla="*/ 2109470 h 4449429"/>
              <a:gd name="connsiteX1016" fmla="*/ 6922965 w 18982931"/>
              <a:gd name="connsiteY1016" fmla="*/ 2140339 h 4449429"/>
              <a:gd name="connsiteX1017" fmla="*/ 7009406 w 18982931"/>
              <a:gd name="connsiteY1017" fmla="*/ 2070365 h 4449429"/>
              <a:gd name="connsiteX1018" fmla="*/ 7145231 w 18982931"/>
              <a:gd name="connsiteY1018" fmla="*/ 2066247 h 4449429"/>
              <a:gd name="connsiteX1019" fmla="*/ 7145231 w 18982931"/>
              <a:gd name="connsiteY1019" fmla="*/ 1901605 h 4449429"/>
              <a:gd name="connsiteX1020" fmla="*/ 7145231 w 18982931"/>
              <a:gd name="connsiteY1020" fmla="*/ 1769896 h 4449429"/>
              <a:gd name="connsiteX1021" fmla="*/ 7215204 w 18982931"/>
              <a:gd name="connsiteY1021" fmla="*/ 1597024 h 4449429"/>
              <a:gd name="connsiteX1022" fmla="*/ 7285174 w 18982931"/>
              <a:gd name="connsiteY1022" fmla="*/ 1753433 h 4449429"/>
              <a:gd name="connsiteX1023" fmla="*/ 7297524 w 18982931"/>
              <a:gd name="connsiteY1023" fmla="*/ 2062134 h 4449429"/>
              <a:gd name="connsiteX1024" fmla="*/ 7367494 w 18982931"/>
              <a:gd name="connsiteY1024" fmla="*/ 2066247 h 4449429"/>
              <a:gd name="connsiteX1025" fmla="*/ 7371610 w 18982931"/>
              <a:gd name="connsiteY1025" fmla="*/ 2148567 h 4449429"/>
              <a:gd name="connsiteX1026" fmla="*/ 7462167 w 18982931"/>
              <a:gd name="connsiteY1026" fmla="*/ 2148567 h 4449429"/>
              <a:gd name="connsiteX1027" fmla="*/ 7462167 w 18982931"/>
              <a:gd name="connsiteY1027" fmla="*/ 2095061 h 4449429"/>
              <a:gd name="connsiteX1028" fmla="*/ 7462167 w 18982931"/>
              <a:gd name="connsiteY1028" fmla="*/ 1597024 h 4449429"/>
              <a:gd name="connsiteX1029" fmla="*/ 7482743 w 18982931"/>
              <a:gd name="connsiteY1029" fmla="*/ 1008430 h 4449429"/>
              <a:gd name="connsiteX1030" fmla="*/ 7495096 w 18982931"/>
              <a:gd name="connsiteY1030" fmla="*/ 921991 h 4449429"/>
              <a:gd name="connsiteX1031" fmla="*/ 7536254 w 18982931"/>
              <a:gd name="connsiteY1031" fmla="*/ 934341 h 4449429"/>
              <a:gd name="connsiteX1032" fmla="*/ 7577416 w 18982931"/>
              <a:gd name="connsiteY1032" fmla="*/ 563899 h 4449429"/>
              <a:gd name="connsiteX1033" fmla="*/ 7589759 w 18982931"/>
              <a:gd name="connsiteY1033" fmla="*/ 563899 h 4449429"/>
              <a:gd name="connsiteX1034" fmla="*/ 7639153 w 18982931"/>
              <a:gd name="connsiteY1034" fmla="*/ 975501 h 4449429"/>
              <a:gd name="connsiteX1035" fmla="*/ 7655614 w 18982931"/>
              <a:gd name="connsiteY1035" fmla="*/ 926109 h 4449429"/>
              <a:gd name="connsiteX1036" fmla="*/ 7667968 w 18982931"/>
              <a:gd name="connsiteY1036" fmla="*/ 926109 h 4449429"/>
              <a:gd name="connsiteX1037" fmla="*/ 7676196 w 18982931"/>
              <a:gd name="connsiteY1037" fmla="*/ 1037243 h 4449429"/>
              <a:gd name="connsiteX1038" fmla="*/ 7676196 w 18982931"/>
              <a:gd name="connsiteY1038" fmla="*/ 2049787 h 4449429"/>
              <a:gd name="connsiteX1039" fmla="*/ 7705009 w 18982931"/>
              <a:gd name="connsiteY1039" fmla="*/ 2267935 h 4449429"/>
              <a:gd name="connsiteX1040" fmla="*/ 7750287 w 18982931"/>
              <a:gd name="connsiteY1040" fmla="*/ 2469622 h 4449429"/>
              <a:gd name="connsiteX1041" fmla="*/ 7849072 w 18982931"/>
              <a:gd name="connsiteY1041" fmla="*/ 2469622 h 4449429"/>
              <a:gd name="connsiteX1042" fmla="*/ 7849072 w 18982931"/>
              <a:gd name="connsiteY1042" fmla="*/ 2284398 h 4449429"/>
              <a:gd name="connsiteX1043" fmla="*/ 7919042 w 18982931"/>
              <a:gd name="connsiteY1043" fmla="*/ 2284398 h 4449429"/>
              <a:gd name="connsiteX1044" fmla="*/ 7919042 w 18982931"/>
              <a:gd name="connsiteY1044" fmla="*/ 2473736 h 4449429"/>
              <a:gd name="connsiteX1045" fmla="*/ 8108380 w 18982931"/>
              <a:gd name="connsiteY1045" fmla="*/ 2473736 h 4449429"/>
              <a:gd name="connsiteX1046" fmla="*/ 8142338 w 18982931"/>
              <a:gd name="connsiteY1046" fmla="*/ 2481454 h 4449429"/>
              <a:gd name="connsiteX1047" fmla="*/ 8144242 w 18982931"/>
              <a:gd name="connsiteY1047" fmla="*/ 2485067 h 4449429"/>
              <a:gd name="connsiteX1048" fmla="*/ 8144242 w 18982931"/>
              <a:gd name="connsiteY1048" fmla="*/ 1280084 h 4449429"/>
              <a:gd name="connsiteX1049" fmla="*/ 8189518 w 18982931"/>
              <a:gd name="connsiteY1049" fmla="*/ 1115443 h 4449429"/>
              <a:gd name="connsiteX1050" fmla="*/ 8230679 w 18982931"/>
              <a:gd name="connsiteY1050" fmla="*/ 1090746 h 4449429"/>
              <a:gd name="connsiteX1051" fmla="*/ 8477642 w 18982931"/>
              <a:gd name="connsiteY1051" fmla="*/ 1090746 h 4449429"/>
              <a:gd name="connsiteX1052" fmla="*/ 8518799 w 18982931"/>
              <a:gd name="connsiteY1052" fmla="*/ 1111328 h 4449429"/>
              <a:gd name="connsiteX1053" fmla="*/ 8568194 w 18982931"/>
              <a:gd name="connsiteY1053" fmla="*/ 1288315 h 4449429"/>
              <a:gd name="connsiteX1054" fmla="*/ 8572304 w 18982931"/>
              <a:gd name="connsiteY1054" fmla="*/ 2152681 h 4449429"/>
              <a:gd name="connsiteX1055" fmla="*/ 8572304 w 18982931"/>
              <a:gd name="connsiteY1055" fmla="*/ 2222656 h 4449429"/>
              <a:gd name="connsiteX1056" fmla="*/ 8827499 w 18982931"/>
              <a:gd name="connsiteY1056" fmla="*/ 2222656 h 4449429"/>
              <a:gd name="connsiteX1057" fmla="*/ 8827499 w 18982931"/>
              <a:gd name="connsiteY1057" fmla="*/ 2053897 h 4449429"/>
              <a:gd name="connsiteX1058" fmla="*/ 8827499 w 18982931"/>
              <a:gd name="connsiteY1058" fmla="*/ 1996272 h 4449429"/>
              <a:gd name="connsiteX1059" fmla="*/ 8926285 w 18982931"/>
              <a:gd name="connsiteY1059" fmla="*/ 1876910 h 4449429"/>
              <a:gd name="connsiteX1060" fmla="*/ 8926285 w 18982931"/>
              <a:gd name="connsiteY1060" fmla="*/ 1757542 h 4449429"/>
              <a:gd name="connsiteX1061" fmla="*/ 8926285 w 18982931"/>
              <a:gd name="connsiteY1061" fmla="*/ 1527045 h 4449429"/>
              <a:gd name="connsiteX1062" fmla="*/ 8950980 w 18982931"/>
              <a:gd name="connsiteY1062" fmla="*/ 1432378 h 4449429"/>
              <a:gd name="connsiteX1063" fmla="*/ 8950980 w 18982931"/>
              <a:gd name="connsiteY1063" fmla="*/ 1424146 h 4449429"/>
              <a:gd name="connsiteX1064" fmla="*/ 8983911 w 18982931"/>
              <a:gd name="connsiteY1064" fmla="*/ 1107210 h 4449429"/>
              <a:gd name="connsiteX1065" fmla="*/ 8992140 w 18982931"/>
              <a:gd name="connsiteY1065" fmla="*/ 1049586 h 4449429"/>
              <a:gd name="connsiteX1066" fmla="*/ 9012723 w 18982931"/>
              <a:gd name="connsiteY1066" fmla="*/ 1049586 h 4449429"/>
              <a:gd name="connsiteX1067" fmla="*/ 9049767 w 18982931"/>
              <a:gd name="connsiteY1067" fmla="*/ 1325362 h 4449429"/>
              <a:gd name="connsiteX1068" fmla="*/ 9115624 w 18982931"/>
              <a:gd name="connsiteY1068" fmla="*/ 1329476 h 4449429"/>
              <a:gd name="connsiteX1069" fmla="*/ 9165014 w 18982931"/>
              <a:gd name="connsiteY1069" fmla="*/ 1436493 h 4449429"/>
              <a:gd name="connsiteX1070" fmla="*/ 9181479 w 18982931"/>
              <a:gd name="connsiteY1070" fmla="*/ 1494116 h 4449429"/>
              <a:gd name="connsiteX1071" fmla="*/ 9181479 w 18982931"/>
              <a:gd name="connsiteY1071" fmla="*/ 1823399 h 4449429"/>
              <a:gd name="connsiteX1072" fmla="*/ 9181479 w 18982931"/>
              <a:gd name="connsiteY1072" fmla="*/ 1881023 h 4449429"/>
              <a:gd name="connsiteX1073" fmla="*/ 9280267 w 18982931"/>
              <a:gd name="connsiteY1073" fmla="*/ 1881023 h 4449429"/>
              <a:gd name="connsiteX1074" fmla="*/ 9280267 w 18982931"/>
              <a:gd name="connsiteY1074" fmla="*/ 1815166 h 4449429"/>
              <a:gd name="connsiteX1075" fmla="*/ 9280267 w 18982931"/>
              <a:gd name="connsiteY1075" fmla="*/ 304587 h 4449429"/>
              <a:gd name="connsiteX1076" fmla="*/ 9346122 w 18982931"/>
              <a:gd name="connsiteY1076" fmla="*/ 238731 h 4449429"/>
              <a:gd name="connsiteX1077" fmla="*/ 9453137 w 18982931"/>
              <a:gd name="connsiteY1077" fmla="*/ 341628 h 4449429"/>
              <a:gd name="connsiteX1078" fmla="*/ 9453137 w 18982931"/>
              <a:gd name="connsiteY1078" fmla="*/ 1815166 h 4449429"/>
              <a:gd name="connsiteX1079" fmla="*/ 9453137 w 18982931"/>
              <a:gd name="connsiteY1079" fmla="*/ 1876910 h 4449429"/>
              <a:gd name="connsiteX1080" fmla="*/ 9551919 w 18982931"/>
              <a:gd name="connsiteY1080" fmla="*/ 1876910 h 4449429"/>
              <a:gd name="connsiteX1081" fmla="*/ 9551919 w 18982931"/>
              <a:gd name="connsiteY1081" fmla="*/ 1724614 h 4449429"/>
              <a:gd name="connsiteX1082" fmla="*/ 9551919 w 18982931"/>
              <a:gd name="connsiteY1082" fmla="*/ 1481771 h 4449429"/>
              <a:gd name="connsiteX1083" fmla="*/ 9597198 w 18982931"/>
              <a:gd name="connsiteY1083" fmla="*/ 1374754 h 4449429"/>
              <a:gd name="connsiteX1084" fmla="*/ 9613662 w 18982931"/>
              <a:gd name="connsiteY1084" fmla="*/ 1325362 h 4449429"/>
              <a:gd name="connsiteX1085" fmla="*/ 9683632 w 18982931"/>
              <a:gd name="connsiteY1085" fmla="*/ 1325362 h 4449429"/>
              <a:gd name="connsiteX1086" fmla="*/ 9683632 w 18982931"/>
              <a:gd name="connsiteY1086" fmla="*/ 1522931 h 4449429"/>
              <a:gd name="connsiteX1087" fmla="*/ 9819464 w 18982931"/>
              <a:gd name="connsiteY1087" fmla="*/ 1522931 h 4449429"/>
              <a:gd name="connsiteX1088" fmla="*/ 9819464 w 18982931"/>
              <a:gd name="connsiteY1088" fmla="*/ 1720501 h 4449429"/>
              <a:gd name="connsiteX1089" fmla="*/ 9819464 w 18982931"/>
              <a:gd name="connsiteY1089" fmla="*/ 1835749 h 4449429"/>
              <a:gd name="connsiteX1090" fmla="*/ 9868856 w 18982931"/>
              <a:gd name="connsiteY1090" fmla="*/ 1885142 h 4449429"/>
              <a:gd name="connsiteX1091" fmla="*/ 9922361 w 18982931"/>
              <a:gd name="connsiteY1091" fmla="*/ 1938648 h 4449429"/>
              <a:gd name="connsiteX1092" fmla="*/ 9922361 w 18982931"/>
              <a:gd name="connsiteY1092" fmla="*/ 2226770 h 4449429"/>
              <a:gd name="connsiteX1093" fmla="*/ 10189906 w 18982931"/>
              <a:gd name="connsiteY1093" fmla="*/ 2226770 h 4449429"/>
              <a:gd name="connsiteX1094" fmla="*/ 10189906 w 18982931"/>
              <a:gd name="connsiteY1094" fmla="*/ 1864559 h 4449429"/>
              <a:gd name="connsiteX1095" fmla="*/ 10251644 w 18982931"/>
              <a:gd name="connsiteY1095" fmla="*/ 1852213 h 4449429"/>
              <a:gd name="connsiteX1096" fmla="*/ 10251644 w 18982931"/>
              <a:gd name="connsiteY1096" fmla="*/ 1465306 h 4449429"/>
              <a:gd name="connsiteX1097" fmla="*/ 10198137 w 18982931"/>
              <a:gd name="connsiteY1097" fmla="*/ 1461188 h 4449429"/>
              <a:gd name="connsiteX1098" fmla="*/ 10198137 w 18982931"/>
              <a:gd name="connsiteY1098" fmla="*/ 1317129 h 4449429"/>
              <a:gd name="connsiteX1099" fmla="*/ 10572694 w 18982931"/>
              <a:gd name="connsiteY1099" fmla="*/ 1317129 h 4449429"/>
              <a:gd name="connsiteX1100" fmla="*/ 10572694 w 18982931"/>
              <a:gd name="connsiteY1100" fmla="*/ 2140336 h 4449429"/>
              <a:gd name="connsiteX1101" fmla="*/ 10642669 w 18982931"/>
              <a:gd name="connsiteY1101" fmla="*/ 2144449 h 4449429"/>
              <a:gd name="connsiteX1102" fmla="*/ 10642669 w 18982931"/>
              <a:gd name="connsiteY1102" fmla="*/ 2477849 h 4449429"/>
              <a:gd name="connsiteX1103" fmla="*/ 10885512 w 18982931"/>
              <a:gd name="connsiteY1103" fmla="*/ 2477849 h 4449429"/>
              <a:gd name="connsiteX1104" fmla="*/ 10885512 w 18982931"/>
              <a:gd name="connsiteY1104" fmla="*/ 2292626 h 4449429"/>
              <a:gd name="connsiteX1105" fmla="*/ 10959601 w 18982931"/>
              <a:gd name="connsiteY1105" fmla="*/ 2292626 h 4449429"/>
              <a:gd name="connsiteX1106" fmla="*/ 10959601 w 18982931"/>
              <a:gd name="connsiteY1106" fmla="*/ 2477849 h 4449429"/>
              <a:gd name="connsiteX1107" fmla="*/ 11066618 w 18982931"/>
              <a:gd name="connsiteY1107" fmla="*/ 2477849 h 4449429"/>
              <a:gd name="connsiteX1108" fmla="*/ 11107778 w 18982931"/>
              <a:gd name="connsiteY1108" fmla="*/ 2284395 h 4449429"/>
              <a:gd name="connsiteX1109" fmla="*/ 11136593 w 18982931"/>
              <a:gd name="connsiteY1109" fmla="*/ 2053897 h 4449429"/>
              <a:gd name="connsiteX1110" fmla="*/ 11136593 w 18982931"/>
              <a:gd name="connsiteY1110" fmla="*/ 1061936 h 4449429"/>
              <a:gd name="connsiteX1111" fmla="*/ 11148938 w 18982931"/>
              <a:gd name="connsiteY1111" fmla="*/ 938454 h 4449429"/>
              <a:gd name="connsiteX1112" fmla="*/ 11161288 w 18982931"/>
              <a:gd name="connsiteY1112" fmla="*/ 938454 h 4449429"/>
              <a:gd name="connsiteX1113" fmla="*/ 11177753 w 18982931"/>
              <a:gd name="connsiteY1113" fmla="*/ 983729 h 4449429"/>
              <a:gd name="connsiteX1114" fmla="*/ 11231258 w 18982931"/>
              <a:gd name="connsiteY1114" fmla="*/ 572126 h 4449429"/>
              <a:gd name="connsiteX1115" fmla="*/ 11243610 w 18982931"/>
              <a:gd name="connsiteY1115" fmla="*/ 572126 h 4449429"/>
              <a:gd name="connsiteX1116" fmla="*/ 11284770 w 18982931"/>
              <a:gd name="connsiteY1116" fmla="*/ 946687 h 4449429"/>
              <a:gd name="connsiteX1117" fmla="*/ 11325929 w 18982931"/>
              <a:gd name="connsiteY1117" fmla="*/ 934337 h 4449429"/>
              <a:gd name="connsiteX1118" fmla="*/ 11342394 w 18982931"/>
              <a:gd name="connsiteY1118" fmla="*/ 1061936 h 4449429"/>
              <a:gd name="connsiteX1119" fmla="*/ 11342394 w 18982931"/>
              <a:gd name="connsiteY1119" fmla="*/ 1300666 h 4449429"/>
              <a:gd name="connsiteX1120" fmla="*/ 11358857 w 18982931"/>
              <a:gd name="connsiteY1120" fmla="*/ 2132104 h 4449429"/>
              <a:gd name="connsiteX1121" fmla="*/ 11362976 w 18982931"/>
              <a:gd name="connsiteY1121" fmla="*/ 2165031 h 4449429"/>
              <a:gd name="connsiteX1122" fmla="*/ 11453524 w 18982931"/>
              <a:gd name="connsiteY1122" fmla="*/ 2165031 h 4449429"/>
              <a:gd name="connsiteX1123" fmla="*/ 11457643 w 18982931"/>
              <a:gd name="connsiteY1123" fmla="*/ 2082711 h 4449429"/>
              <a:gd name="connsiteX1124" fmla="*/ 11535845 w 18982931"/>
              <a:gd name="connsiteY1124" fmla="*/ 2078592 h 4449429"/>
              <a:gd name="connsiteX1125" fmla="*/ 11535845 w 18982931"/>
              <a:gd name="connsiteY1125" fmla="*/ 2004505 h 4449429"/>
              <a:gd name="connsiteX1126" fmla="*/ 11548195 w 18982931"/>
              <a:gd name="connsiteY1126" fmla="*/ 1736964 h 4449429"/>
              <a:gd name="connsiteX1127" fmla="*/ 11609938 w 18982931"/>
              <a:gd name="connsiteY1127" fmla="*/ 1609365 h 4449429"/>
              <a:gd name="connsiteX1128" fmla="*/ 11688140 w 18982931"/>
              <a:gd name="connsiteY1128" fmla="*/ 1765774 h 4449429"/>
              <a:gd name="connsiteX1129" fmla="*/ 11688140 w 18982931"/>
              <a:gd name="connsiteY1129" fmla="*/ 2082711 h 4449429"/>
              <a:gd name="connsiteX1130" fmla="*/ 11910406 w 18982931"/>
              <a:gd name="connsiteY1130" fmla="*/ 2148567 h 4449429"/>
              <a:gd name="connsiteX1131" fmla="*/ 11988608 w 18982931"/>
              <a:gd name="connsiteY1131" fmla="*/ 2119754 h 4449429"/>
              <a:gd name="connsiteX1132" fmla="*/ 11991181 w 18982931"/>
              <a:gd name="connsiteY1132" fmla="*/ 2153197 h 4449429"/>
              <a:gd name="connsiteX1133" fmla="*/ 11993908 w 18982931"/>
              <a:gd name="connsiteY1133" fmla="*/ 2158900 h 4449429"/>
              <a:gd name="connsiteX1134" fmla="*/ 11993908 w 18982931"/>
              <a:gd name="connsiteY1134" fmla="*/ 2156799 h 4449429"/>
              <a:gd name="connsiteX1135" fmla="*/ 11998023 w 18982931"/>
              <a:gd name="connsiteY1135" fmla="*/ 2115639 h 4449429"/>
              <a:gd name="connsiteX1136" fmla="*/ 12010373 w 18982931"/>
              <a:gd name="connsiteY1136" fmla="*/ 2115639 h 4449429"/>
              <a:gd name="connsiteX1137" fmla="*/ 12014490 w 18982931"/>
              <a:gd name="connsiteY1137" fmla="*/ 2185614 h 4449429"/>
              <a:gd name="connsiteX1138" fmla="*/ 12055650 w 18982931"/>
              <a:gd name="connsiteY1138" fmla="*/ 2259703 h 4449429"/>
              <a:gd name="connsiteX1139" fmla="*/ 12109157 w 18982931"/>
              <a:gd name="connsiteY1139" fmla="*/ 2267933 h 4449429"/>
              <a:gd name="connsiteX1140" fmla="*/ 12137972 w 18982931"/>
              <a:gd name="connsiteY1140" fmla="*/ 2580753 h 4449429"/>
              <a:gd name="connsiteX1141" fmla="*/ 12150317 w 18982931"/>
              <a:gd name="connsiteY1141" fmla="*/ 2580753 h 4449429"/>
              <a:gd name="connsiteX1142" fmla="*/ 12179132 w 18982931"/>
              <a:gd name="connsiteY1142" fmla="*/ 2411992 h 4449429"/>
              <a:gd name="connsiteX1143" fmla="*/ 12207942 w 18982931"/>
              <a:gd name="connsiteY1143" fmla="*/ 2160917 h 4449429"/>
              <a:gd name="connsiteX1144" fmla="*/ 12216174 w 18982931"/>
              <a:gd name="connsiteY1144" fmla="*/ 2152686 h 4449429"/>
              <a:gd name="connsiteX1145" fmla="*/ 12331423 w 18982931"/>
              <a:gd name="connsiteY1145" fmla="*/ 2152686 h 4449429"/>
              <a:gd name="connsiteX1146" fmla="*/ 12331423 w 18982931"/>
              <a:gd name="connsiteY1146" fmla="*/ 2317327 h 4449429"/>
              <a:gd name="connsiteX1147" fmla="*/ 12496064 w 18982931"/>
              <a:gd name="connsiteY1147" fmla="*/ 2313208 h 4449429"/>
              <a:gd name="connsiteX1148" fmla="*/ 12557802 w 18982931"/>
              <a:gd name="connsiteY1148" fmla="*/ 2210310 h 4449429"/>
              <a:gd name="connsiteX1149" fmla="*/ 12566034 w 18982931"/>
              <a:gd name="connsiteY1149" fmla="*/ 2206191 h 4449429"/>
              <a:gd name="connsiteX1150" fmla="*/ 12598962 w 18982931"/>
              <a:gd name="connsiteY1150" fmla="*/ 2267933 h 4449429"/>
              <a:gd name="connsiteX1151" fmla="*/ 12607194 w 18982931"/>
              <a:gd name="connsiteY1151" fmla="*/ 2263816 h 4449429"/>
              <a:gd name="connsiteX1152" fmla="*/ 12607194 w 18982931"/>
              <a:gd name="connsiteY1152" fmla="*/ 1461193 h 4449429"/>
              <a:gd name="connsiteX1153" fmla="*/ 12677169 w 18982931"/>
              <a:gd name="connsiteY1153" fmla="*/ 1230695 h 4449429"/>
              <a:gd name="connsiteX1154" fmla="*/ 12920017 w 18982931"/>
              <a:gd name="connsiteY1154" fmla="*/ 1230695 h 4449429"/>
              <a:gd name="connsiteX1155" fmla="*/ 12948827 w 18982931"/>
              <a:gd name="connsiteY1155" fmla="*/ 1490003 h 4449429"/>
              <a:gd name="connsiteX1156" fmla="*/ 12948827 w 18982931"/>
              <a:gd name="connsiteY1156" fmla="*/ 1909838 h 4449429"/>
              <a:gd name="connsiteX1157" fmla="*/ 12948827 w 18982931"/>
              <a:gd name="connsiteY1157" fmla="*/ 1975695 h 4449429"/>
              <a:gd name="connsiteX1158" fmla="*/ 12969405 w 18982931"/>
              <a:gd name="connsiteY1158" fmla="*/ 1979812 h 4449429"/>
              <a:gd name="connsiteX1159" fmla="*/ 12989987 w 18982931"/>
              <a:gd name="connsiteY1159" fmla="*/ 1913955 h 4449429"/>
              <a:gd name="connsiteX1160" fmla="*/ 12989987 w 18982931"/>
              <a:gd name="connsiteY1160" fmla="*/ 1469425 h 4449429"/>
              <a:gd name="connsiteX1161" fmla="*/ 13064076 w 18982931"/>
              <a:gd name="connsiteY1161" fmla="*/ 1395336 h 4449429"/>
              <a:gd name="connsiteX1162" fmla="*/ 13146396 w 18982931"/>
              <a:gd name="connsiteY1162" fmla="*/ 1395336 h 4449429"/>
              <a:gd name="connsiteX1163" fmla="*/ 13146396 w 18982931"/>
              <a:gd name="connsiteY1163" fmla="*/ 1111328 h 4449429"/>
              <a:gd name="connsiteX1164" fmla="*/ 13216366 w 18982931"/>
              <a:gd name="connsiteY1164" fmla="*/ 1103096 h 4449429"/>
              <a:gd name="connsiteX1165" fmla="*/ 13228716 w 18982931"/>
              <a:gd name="connsiteY1165" fmla="*/ 1041358 h 4449429"/>
              <a:gd name="connsiteX1166" fmla="*/ 13368662 w 18982931"/>
              <a:gd name="connsiteY1166" fmla="*/ 1041358 h 4449429"/>
              <a:gd name="connsiteX1167" fmla="*/ 13368662 w 18982931"/>
              <a:gd name="connsiteY1167" fmla="*/ 687379 h 4449429"/>
              <a:gd name="connsiteX1168" fmla="*/ 13483911 w 18982931"/>
              <a:gd name="connsiteY1168" fmla="*/ 687379 h 4449429"/>
              <a:gd name="connsiteX1169" fmla="*/ 13483911 w 18982931"/>
              <a:gd name="connsiteY1169" fmla="*/ 617404 h 4449429"/>
              <a:gd name="connsiteX1170" fmla="*/ 13483911 w 18982931"/>
              <a:gd name="connsiteY1170" fmla="*/ 131714 h 4449429"/>
              <a:gd name="connsiteX1171" fmla="*/ 13541534 w 18982931"/>
              <a:gd name="connsiteY1171" fmla="*/ 74089 h 4449429"/>
              <a:gd name="connsiteX1172" fmla="*/ 13685593 w 18982931"/>
              <a:gd name="connsiteY1172" fmla="*/ 74089 h 4449429"/>
              <a:gd name="connsiteX1173" fmla="*/ 13730872 w 18982931"/>
              <a:gd name="connsiteY1173" fmla="*/ 49392 h 4449429"/>
              <a:gd name="connsiteX1174" fmla="*/ 13739104 w 18982931"/>
              <a:gd name="connsiteY1174" fmla="*/ 0 h 4449429"/>
              <a:gd name="connsiteX0" fmla="*/ 16404499 w 18982931"/>
              <a:gd name="connsiteY0" fmla="*/ 4309270 h 4449429"/>
              <a:gd name="connsiteX1" fmla="*/ 16404499 w 18982931"/>
              <a:gd name="connsiteY1" fmla="*/ 4366104 h 4449429"/>
              <a:gd name="connsiteX2" fmla="*/ 16461332 w 18982931"/>
              <a:gd name="connsiteY2" fmla="*/ 4366104 h 4449429"/>
              <a:gd name="connsiteX3" fmla="*/ 16461332 w 18982931"/>
              <a:gd name="connsiteY3" fmla="*/ 4309270 h 4449429"/>
              <a:gd name="connsiteX4" fmla="*/ 16404499 w 18982931"/>
              <a:gd name="connsiteY4" fmla="*/ 4309270 h 4449429"/>
              <a:gd name="connsiteX5" fmla="*/ 16292444 w 18982931"/>
              <a:gd name="connsiteY5" fmla="*/ 4309270 h 4449429"/>
              <a:gd name="connsiteX6" fmla="*/ 16292444 w 18982931"/>
              <a:gd name="connsiteY6" fmla="*/ 4366104 h 4449429"/>
              <a:gd name="connsiteX7" fmla="*/ 16349278 w 18982931"/>
              <a:gd name="connsiteY7" fmla="*/ 4366104 h 4449429"/>
              <a:gd name="connsiteX8" fmla="*/ 16349278 w 18982931"/>
              <a:gd name="connsiteY8" fmla="*/ 4309270 h 4449429"/>
              <a:gd name="connsiteX9" fmla="*/ 16292444 w 18982931"/>
              <a:gd name="connsiteY9" fmla="*/ 4309270 h 4449429"/>
              <a:gd name="connsiteX10" fmla="*/ 16180390 w 18982931"/>
              <a:gd name="connsiteY10" fmla="*/ 4309270 h 4449429"/>
              <a:gd name="connsiteX11" fmla="*/ 16180390 w 18982931"/>
              <a:gd name="connsiteY11" fmla="*/ 4366104 h 4449429"/>
              <a:gd name="connsiteX12" fmla="*/ 16237224 w 18982931"/>
              <a:gd name="connsiteY12" fmla="*/ 4366104 h 4449429"/>
              <a:gd name="connsiteX13" fmla="*/ 16237224 w 18982931"/>
              <a:gd name="connsiteY13" fmla="*/ 4309270 h 4449429"/>
              <a:gd name="connsiteX14" fmla="*/ 16180390 w 18982931"/>
              <a:gd name="connsiteY14" fmla="*/ 4309270 h 4449429"/>
              <a:gd name="connsiteX15" fmla="*/ 2813944 w 18982931"/>
              <a:gd name="connsiteY15" fmla="*/ 4309269 h 4449429"/>
              <a:gd name="connsiteX16" fmla="*/ 2813944 w 18982931"/>
              <a:gd name="connsiteY16" fmla="*/ 4366102 h 4449429"/>
              <a:gd name="connsiteX17" fmla="*/ 2870780 w 18982931"/>
              <a:gd name="connsiteY17" fmla="*/ 4366102 h 4449429"/>
              <a:gd name="connsiteX18" fmla="*/ 2870780 w 18982931"/>
              <a:gd name="connsiteY18" fmla="*/ 4309269 h 4449429"/>
              <a:gd name="connsiteX19" fmla="*/ 2813944 w 18982931"/>
              <a:gd name="connsiteY19" fmla="*/ 4309269 h 4449429"/>
              <a:gd name="connsiteX20" fmla="*/ 2701890 w 18982931"/>
              <a:gd name="connsiteY20" fmla="*/ 4309269 h 4449429"/>
              <a:gd name="connsiteX21" fmla="*/ 2701890 w 18982931"/>
              <a:gd name="connsiteY21" fmla="*/ 4366102 h 4449429"/>
              <a:gd name="connsiteX22" fmla="*/ 2758723 w 18982931"/>
              <a:gd name="connsiteY22" fmla="*/ 4366102 h 4449429"/>
              <a:gd name="connsiteX23" fmla="*/ 2758723 w 18982931"/>
              <a:gd name="connsiteY23" fmla="*/ 4309269 h 4449429"/>
              <a:gd name="connsiteX24" fmla="*/ 2701890 w 18982931"/>
              <a:gd name="connsiteY24" fmla="*/ 4309269 h 4449429"/>
              <a:gd name="connsiteX25" fmla="*/ 2589843 w 18982931"/>
              <a:gd name="connsiteY25" fmla="*/ 4309269 h 4449429"/>
              <a:gd name="connsiteX26" fmla="*/ 2589843 w 18982931"/>
              <a:gd name="connsiteY26" fmla="*/ 4366102 h 4449429"/>
              <a:gd name="connsiteX27" fmla="*/ 2646669 w 18982931"/>
              <a:gd name="connsiteY27" fmla="*/ 4366102 h 4449429"/>
              <a:gd name="connsiteX28" fmla="*/ 2646669 w 18982931"/>
              <a:gd name="connsiteY28" fmla="*/ 4309269 h 4449429"/>
              <a:gd name="connsiteX29" fmla="*/ 2589843 w 18982931"/>
              <a:gd name="connsiteY29" fmla="*/ 4309269 h 4449429"/>
              <a:gd name="connsiteX30" fmla="*/ 16404499 w 18982931"/>
              <a:gd name="connsiteY30" fmla="*/ 4163982 h 4449429"/>
              <a:gd name="connsiteX31" fmla="*/ 16404499 w 18982931"/>
              <a:gd name="connsiteY31" fmla="*/ 4220816 h 4449429"/>
              <a:gd name="connsiteX32" fmla="*/ 16461332 w 18982931"/>
              <a:gd name="connsiteY32" fmla="*/ 4220816 h 4449429"/>
              <a:gd name="connsiteX33" fmla="*/ 16461332 w 18982931"/>
              <a:gd name="connsiteY33" fmla="*/ 4163982 h 4449429"/>
              <a:gd name="connsiteX34" fmla="*/ 16404499 w 18982931"/>
              <a:gd name="connsiteY34" fmla="*/ 4163982 h 4449429"/>
              <a:gd name="connsiteX35" fmla="*/ 16292444 w 18982931"/>
              <a:gd name="connsiteY35" fmla="*/ 4163982 h 4449429"/>
              <a:gd name="connsiteX36" fmla="*/ 16292444 w 18982931"/>
              <a:gd name="connsiteY36" fmla="*/ 4220816 h 4449429"/>
              <a:gd name="connsiteX37" fmla="*/ 16349278 w 18982931"/>
              <a:gd name="connsiteY37" fmla="*/ 4220816 h 4449429"/>
              <a:gd name="connsiteX38" fmla="*/ 16349278 w 18982931"/>
              <a:gd name="connsiteY38" fmla="*/ 4163982 h 4449429"/>
              <a:gd name="connsiteX39" fmla="*/ 16292444 w 18982931"/>
              <a:gd name="connsiteY39" fmla="*/ 4163982 h 4449429"/>
              <a:gd name="connsiteX40" fmla="*/ 16180390 w 18982931"/>
              <a:gd name="connsiteY40" fmla="*/ 4163982 h 4449429"/>
              <a:gd name="connsiteX41" fmla="*/ 16180390 w 18982931"/>
              <a:gd name="connsiteY41" fmla="*/ 4220816 h 4449429"/>
              <a:gd name="connsiteX42" fmla="*/ 16237224 w 18982931"/>
              <a:gd name="connsiteY42" fmla="*/ 4220816 h 4449429"/>
              <a:gd name="connsiteX43" fmla="*/ 16237224 w 18982931"/>
              <a:gd name="connsiteY43" fmla="*/ 4163982 h 4449429"/>
              <a:gd name="connsiteX44" fmla="*/ 16180390 w 18982931"/>
              <a:gd name="connsiteY44" fmla="*/ 4163982 h 4449429"/>
              <a:gd name="connsiteX45" fmla="*/ 2813944 w 18982931"/>
              <a:gd name="connsiteY45" fmla="*/ 4163981 h 4449429"/>
              <a:gd name="connsiteX46" fmla="*/ 2813944 w 18982931"/>
              <a:gd name="connsiteY46" fmla="*/ 4220814 h 4449429"/>
              <a:gd name="connsiteX47" fmla="*/ 2870780 w 18982931"/>
              <a:gd name="connsiteY47" fmla="*/ 4220814 h 4449429"/>
              <a:gd name="connsiteX48" fmla="*/ 2870780 w 18982931"/>
              <a:gd name="connsiteY48" fmla="*/ 4163981 h 4449429"/>
              <a:gd name="connsiteX49" fmla="*/ 2813944 w 18982931"/>
              <a:gd name="connsiteY49" fmla="*/ 4163981 h 4449429"/>
              <a:gd name="connsiteX50" fmla="*/ 2701890 w 18982931"/>
              <a:gd name="connsiteY50" fmla="*/ 4163981 h 4449429"/>
              <a:gd name="connsiteX51" fmla="*/ 2701890 w 18982931"/>
              <a:gd name="connsiteY51" fmla="*/ 4220814 h 4449429"/>
              <a:gd name="connsiteX52" fmla="*/ 2758723 w 18982931"/>
              <a:gd name="connsiteY52" fmla="*/ 4220814 h 4449429"/>
              <a:gd name="connsiteX53" fmla="*/ 2758723 w 18982931"/>
              <a:gd name="connsiteY53" fmla="*/ 4163981 h 4449429"/>
              <a:gd name="connsiteX54" fmla="*/ 2701890 w 18982931"/>
              <a:gd name="connsiteY54" fmla="*/ 4163981 h 4449429"/>
              <a:gd name="connsiteX55" fmla="*/ 2589843 w 18982931"/>
              <a:gd name="connsiteY55" fmla="*/ 4163981 h 4449429"/>
              <a:gd name="connsiteX56" fmla="*/ 2589843 w 18982931"/>
              <a:gd name="connsiteY56" fmla="*/ 4220814 h 4449429"/>
              <a:gd name="connsiteX57" fmla="*/ 2646669 w 18982931"/>
              <a:gd name="connsiteY57" fmla="*/ 4220814 h 4449429"/>
              <a:gd name="connsiteX58" fmla="*/ 2646669 w 18982931"/>
              <a:gd name="connsiteY58" fmla="*/ 4163981 h 4449429"/>
              <a:gd name="connsiteX59" fmla="*/ 2589843 w 18982931"/>
              <a:gd name="connsiteY59" fmla="*/ 4163981 h 4449429"/>
              <a:gd name="connsiteX60" fmla="*/ 9851983 w 18982931"/>
              <a:gd name="connsiteY60" fmla="*/ 4073253 h 4449429"/>
              <a:gd name="connsiteX61" fmla="*/ 9851983 w 18982931"/>
              <a:gd name="connsiteY61" fmla="*/ 4282100 h 4449429"/>
              <a:gd name="connsiteX62" fmla="*/ 9897683 w 18982931"/>
              <a:gd name="connsiteY62" fmla="*/ 4282100 h 4449429"/>
              <a:gd name="connsiteX63" fmla="*/ 9897683 w 18982931"/>
              <a:gd name="connsiteY63" fmla="*/ 4073253 h 4449429"/>
              <a:gd name="connsiteX64" fmla="*/ 9851983 w 18982931"/>
              <a:gd name="connsiteY64" fmla="*/ 4073253 h 4449429"/>
              <a:gd name="connsiteX65" fmla="*/ 9760354 w 18982931"/>
              <a:gd name="connsiteY65" fmla="*/ 4073253 h 4449429"/>
              <a:gd name="connsiteX66" fmla="*/ 9760354 w 18982931"/>
              <a:gd name="connsiteY66" fmla="*/ 4282100 h 4449429"/>
              <a:gd name="connsiteX67" fmla="*/ 9806054 w 18982931"/>
              <a:gd name="connsiteY67" fmla="*/ 4282100 h 4449429"/>
              <a:gd name="connsiteX68" fmla="*/ 9806054 w 18982931"/>
              <a:gd name="connsiteY68" fmla="*/ 4073253 h 4449429"/>
              <a:gd name="connsiteX69" fmla="*/ 9760354 w 18982931"/>
              <a:gd name="connsiteY69" fmla="*/ 4073253 h 4449429"/>
              <a:gd name="connsiteX70" fmla="*/ 9668723 w 18982931"/>
              <a:gd name="connsiteY70" fmla="*/ 4073253 h 4449429"/>
              <a:gd name="connsiteX71" fmla="*/ 9668723 w 18982931"/>
              <a:gd name="connsiteY71" fmla="*/ 4282100 h 4449429"/>
              <a:gd name="connsiteX72" fmla="*/ 9714423 w 18982931"/>
              <a:gd name="connsiteY72" fmla="*/ 4282100 h 4449429"/>
              <a:gd name="connsiteX73" fmla="*/ 9714423 w 18982931"/>
              <a:gd name="connsiteY73" fmla="*/ 4073253 h 4449429"/>
              <a:gd name="connsiteX74" fmla="*/ 9668723 w 18982931"/>
              <a:gd name="connsiteY74" fmla="*/ 4073253 h 4449429"/>
              <a:gd name="connsiteX75" fmla="*/ 9577094 w 18982931"/>
              <a:gd name="connsiteY75" fmla="*/ 4073253 h 4449429"/>
              <a:gd name="connsiteX76" fmla="*/ 9577094 w 18982931"/>
              <a:gd name="connsiteY76" fmla="*/ 4282100 h 4449429"/>
              <a:gd name="connsiteX77" fmla="*/ 9622794 w 18982931"/>
              <a:gd name="connsiteY77" fmla="*/ 4282100 h 4449429"/>
              <a:gd name="connsiteX78" fmla="*/ 9622794 w 18982931"/>
              <a:gd name="connsiteY78" fmla="*/ 4073253 h 4449429"/>
              <a:gd name="connsiteX79" fmla="*/ 9577094 w 18982931"/>
              <a:gd name="connsiteY79" fmla="*/ 4073253 h 4449429"/>
              <a:gd name="connsiteX80" fmla="*/ 9485470 w 18982931"/>
              <a:gd name="connsiteY80" fmla="*/ 4073253 h 4449429"/>
              <a:gd name="connsiteX81" fmla="*/ 9485470 w 18982931"/>
              <a:gd name="connsiteY81" fmla="*/ 4282100 h 4449429"/>
              <a:gd name="connsiteX82" fmla="*/ 9531165 w 18982931"/>
              <a:gd name="connsiteY82" fmla="*/ 4282100 h 4449429"/>
              <a:gd name="connsiteX83" fmla="*/ 9531165 w 18982931"/>
              <a:gd name="connsiteY83" fmla="*/ 4073253 h 4449429"/>
              <a:gd name="connsiteX84" fmla="*/ 9485470 w 18982931"/>
              <a:gd name="connsiteY84" fmla="*/ 4073253 h 4449429"/>
              <a:gd name="connsiteX85" fmla="*/ 9393836 w 18982931"/>
              <a:gd name="connsiteY85" fmla="*/ 4073253 h 4449429"/>
              <a:gd name="connsiteX86" fmla="*/ 9393836 w 18982931"/>
              <a:gd name="connsiteY86" fmla="*/ 4282100 h 4449429"/>
              <a:gd name="connsiteX87" fmla="*/ 9439536 w 18982931"/>
              <a:gd name="connsiteY87" fmla="*/ 4282100 h 4449429"/>
              <a:gd name="connsiteX88" fmla="*/ 9439536 w 18982931"/>
              <a:gd name="connsiteY88" fmla="*/ 4073253 h 4449429"/>
              <a:gd name="connsiteX89" fmla="*/ 9393836 w 18982931"/>
              <a:gd name="connsiteY89" fmla="*/ 4073253 h 4449429"/>
              <a:gd name="connsiteX90" fmla="*/ 9302203 w 18982931"/>
              <a:gd name="connsiteY90" fmla="*/ 4073253 h 4449429"/>
              <a:gd name="connsiteX91" fmla="*/ 9302203 w 18982931"/>
              <a:gd name="connsiteY91" fmla="*/ 4282100 h 4449429"/>
              <a:gd name="connsiteX92" fmla="*/ 9347904 w 18982931"/>
              <a:gd name="connsiteY92" fmla="*/ 4282100 h 4449429"/>
              <a:gd name="connsiteX93" fmla="*/ 9347904 w 18982931"/>
              <a:gd name="connsiteY93" fmla="*/ 4073253 h 4449429"/>
              <a:gd name="connsiteX94" fmla="*/ 9302203 w 18982931"/>
              <a:gd name="connsiteY94" fmla="*/ 4073253 h 4449429"/>
              <a:gd name="connsiteX95" fmla="*/ 16404499 w 18982931"/>
              <a:gd name="connsiteY95" fmla="*/ 4018694 h 4449429"/>
              <a:gd name="connsiteX96" fmla="*/ 16404499 w 18982931"/>
              <a:gd name="connsiteY96" fmla="*/ 4075528 h 4449429"/>
              <a:gd name="connsiteX97" fmla="*/ 16461332 w 18982931"/>
              <a:gd name="connsiteY97" fmla="*/ 4075528 h 4449429"/>
              <a:gd name="connsiteX98" fmla="*/ 16461332 w 18982931"/>
              <a:gd name="connsiteY98" fmla="*/ 4018694 h 4449429"/>
              <a:gd name="connsiteX99" fmla="*/ 16404499 w 18982931"/>
              <a:gd name="connsiteY99" fmla="*/ 4018694 h 4449429"/>
              <a:gd name="connsiteX100" fmla="*/ 16292444 w 18982931"/>
              <a:gd name="connsiteY100" fmla="*/ 4018694 h 4449429"/>
              <a:gd name="connsiteX101" fmla="*/ 16292444 w 18982931"/>
              <a:gd name="connsiteY101" fmla="*/ 4075528 h 4449429"/>
              <a:gd name="connsiteX102" fmla="*/ 16349278 w 18982931"/>
              <a:gd name="connsiteY102" fmla="*/ 4075528 h 4449429"/>
              <a:gd name="connsiteX103" fmla="*/ 16349278 w 18982931"/>
              <a:gd name="connsiteY103" fmla="*/ 4018694 h 4449429"/>
              <a:gd name="connsiteX104" fmla="*/ 16292444 w 18982931"/>
              <a:gd name="connsiteY104" fmla="*/ 4018694 h 4449429"/>
              <a:gd name="connsiteX105" fmla="*/ 16180390 w 18982931"/>
              <a:gd name="connsiteY105" fmla="*/ 4018694 h 4449429"/>
              <a:gd name="connsiteX106" fmla="*/ 16180390 w 18982931"/>
              <a:gd name="connsiteY106" fmla="*/ 4075528 h 4449429"/>
              <a:gd name="connsiteX107" fmla="*/ 16237224 w 18982931"/>
              <a:gd name="connsiteY107" fmla="*/ 4075528 h 4449429"/>
              <a:gd name="connsiteX108" fmla="*/ 16237224 w 18982931"/>
              <a:gd name="connsiteY108" fmla="*/ 4018694 h 4449429"/>
              <a:gd name="connsiteX109" fmla="*/ 16180390 w 18982931"/>
              <a:gd name="connsiteY109" fmla="*/ 4018694 h 4449429"/>
              <a:gd name="connsiteX110" fmla="*/ 2813944 w 18982931"/>
              <a:gd name="connsiteY110" fmla="*/ 4018692 h 4449429"/>
              <a:gd name="connsiteX111" fmla="*/ 2813944 w 18982931"/>
              <a:gd name="connsiteY111" fmla="*/ 4075526 h 4449429"/>
              <a:gd name="connsiteX112" fmla="*/ 2870780 w 18982931"/>
              <a:gd name="connsiteY112" fmla="*/ 4075526 h 4449429"/>
              <a:gd name="connsiteX113" fmla="*/ 2870780 w 18982931"/>
              <a:gd name="connsiteY113" fmla="*/ 4018692 h 4449429"/>
              <a:gd name="connsiteX114" fmla="*/ 2813944 w 18982931"/>
              <a:gd name="connsiteY114" fmla="*/ 4018692 h 4449429"/>
              <a:gd name="connsiteX115" fmla="*/ 2701890 w 18982931"/>
              <a:gd name="connsiteY115" fmla="*/ 4018692 h 4449429"/>
              <a:gd name="connsiteX116" fmla="*/ 2701890 w 18982931"/>
              <a:gd name="connsiteY116" fmla="*/ 4075526 h 4449429"/>
              <a:gd name="connsiteX117" fmla="*/ 2758723 w 18982931"/>
              <a:gd name="connsiteY117" fmla="*/ 4075526 h 4449429"/>
              <a:gd name="connsiteX118" fmla="*/ 2758723 w 18982931"/>
              <a:gd name="connsiteY118" fmla="*/ 4018692 h 4449429"/>
              <a:gd name="connsiteX119" fmla="*/ 2701890 w 18982931"/>
              <a:gd name="connsiteY119" fmla="*/ 4018692 h 4449429"/>
              <a:gd name="connsiteX120" fmla="*/ 2589843 w 18982931"/>
              <a:gd name="connsiteY120" fmla="*/ 4018692 h 4449429"/>
              <a:gd name="connsiteX121" fmla="*/ 2589843 w 18982931"/>
              <a:gd name="connsiteY121" fmla="*/ 4075526 h 4449429"/>
              <a:gd name="connsiteX122" fmla="*/ 2646669 w 18982931"/>
              <a:gd name="connsiteY122" fmla="*/ 4075526 h 4449429"/>
              <a:gd name="connsiteX123" fmla="*/ 2646669 w 18982931"/>
              <a:gd name="connsiteY123" fmla="*/ 4018692 h 4449429"/>
              <a:gd name="connsiteX124" fmla="*/ 2589843 w 18982931"/>
              <a:gd name="connsiteY124" fmla="*/ 4018692 h 4449429"/>
              <a:gd name="connsiteX125" fmla="*/ 16404499 w 18982931"/>
              <a:gd name="connsiteY125" fmla="*/ 3873406 h 4449429"/>
              <a:gd name="connsiteX126" fmla="*/ 16404499 w 18982931"/>
              <a:gd name="connsiteY126" fmla="*/ 3930240 h 4449429"/>
              <a:gd name="connsiteX127" fmla="*/ 16461332 w 18982931"/>
              <a:gd name="connsiteY127" fmla="*/ 3930240 h 4449429"/>
              <a:gd name="connsiteX128" fmla="*/ 16461332 w 18982931"/>
              <a:gd name="connsiteY128" fmla="*/ 3873406 h 4449429"/>
              <a:gd name="connsiteX129" fmla="*/ 16404499 w 18982931"/>
              <a:gd name="connsiteY129" fmla="*/ 3873406 h 4449429"/>
              <a:gd name="connsiteX130" fmla="*/ 16292444 w 18982931"/>
              <a:gd name="connsiteY130" fmla="*/ 3873406 h 4449429"/>
              <a:gd name="connsiteX131" fmla="*/ 16292444 w 18982931"/>
              <a:gd name="connsiteY131" fmla="*/ 3930240 h 4449429"/>
              <a:gd name="connsiteX132" fmla="*/ 16349278 w 18982931"/>
              <a:gd name="connsiteY132" fmla="*/ 3930240 h 4449429"/>
              <a:gd name="connsiteX133" fmla="*/ 16349278 w 18982931"/>
              <a:gd name="connsiteY133" fmla="*/ 3873406 h 4449429"/>
              <a:gd name="connsiteX134" fmla="*/ 16292444 w 18982931"/>
              <a:gd name="connsiteY134" fmla="*/ 3873406 h 4449429"/>
              <a:gd name="connsiteX135" fmla="*/ 16180390 w 18982931"/>
              <a:gd name="connsiteY135" fmla="*/ 3873406 h 4449429"/>
              <a:gd name="connsiteX136" fmla="*/ 16180390 w 18982931"/>
              <a:gd name="connsiteY136" fmla="*/ 3930240 h 4449429"/>
              <a:gd name="connsiteX137" fmla="*/ 16237224 w 18982931"/>
              <a:gd name="connsiteY137" fmla="*/ 3930240 h 4449429"/>
              <a:gd name="connsiteX138" fmla="*/ 16237224 w 18982931"/>
              <a:gd name="connsiteY138" fmla="*/ 3873406 h 4449429"/>
              <a:gd name="connsiteX139" fmla="*/ 16180390 w 18982931"/>
              <a:gd name="connsiteY139" fmla="*/ 3873406 h 4449429"/>
              <a:gd name="connsiteX140" fmla="*/ 2813944 w 18982931"/>
              <a:gd name="connsiteY140" fmla="*/ 3873404 h 4449429"/>
              <a:gd name="connsiteX141" fmla="*/ 2813944 w 18982931"/>
              <a:gd name="connsiteY141" fmla="*/ 3930238 h 4449429"/>
              <a:gd name="connsiteX142" fmla="*/ 2870780 w 18982931"/>
              <a:gd name="connsiteY142" fmla="*/ 3930238 h 4449429"/>
              <a:gd name="connsiteX143" fmla="*/ 2870780 w 18982931"/>
              <a:gd name="connsiteY143" fmla="*/ 3873404 h 4449429"/>
              <a:gd name="connsiteX144" fmla="*/ 2813944 w 18982931"/>
              <a:gd name="connsiteY144" fmla="*/ 3873404 h 4449429"/>
              <a:gd name="connsiteX145" fmla="*/ 2701890 w 18982931"/>
              <a:gd name="connsiteY145" fmla="*/ 3873404 h 4449429"/>
              <a:gd name="connsiteX146" fmla="*/ 2701890 w 18982931"/>
              <a:gd name="connsiteY146" fmla="*/ 3930238 h 4449429"/>
              <a:gd name="connsiteX147" fmla="*/ 2758723 w 18982931"/>
              <a:gd name="connsiteY147" fmla="*/ 3930238 h 4449429"/>
              <a:gd name="connsiteX148" fmla="*/ 2758723 w 18982931"/>
              <a:gd name="connsiteY148" fmla="*/ 3873404 h 4449429"/>
              <a:gd name="connsiteX149" fmla="*/ 2701890 w 18982931"/>
              <a:gd name="connsiteY149" fmla="*/ 3873404 h 4449429"/>
              <a:gd name="connsiteX150" fmla="*/ 2589843 w 18982931"/>
              <a:gd name="connsiteY150" fmla="*/ 3873404 h 4449429"/>
              <a:gd name="connsiteX151" fmla="*/ 2589843 w 18982931"/>
              <a:gd name="connsiteY151" fmla="*/ 3930238 h 4449429"/>
              <a:gd name="connsiteX152" fmla="*/ 2646669 w 18982931"/>
              <a:gd name="connsiteY152" fmla="*/ 3930238 h 4449429"/>
              <a:gd name="connsiteX153" fmla="*/ 2646669 w 18982931"/>
              <a:gd name="connsiteY153" fmla="*/ 3873404 h 4449429"/>
              <a:gd name="connsiteX154" fmla="*/ 2589843 w 18982931"/>
              <a:gd name="connsiteY154" fmla="*/ 3873404 h 4449429"/>
              <a:gd name="connsiteX155" fmla="*/ 17351339 w 18982931"/>
              <a:gd name="connsiteY155" fmla="*/ 3769299 h 4449429"/>
              <a:gd name="connsiteX156" fmla="*/ 17351339 w 18982931"/>
              <a:gd name="connsiteY156" fmla="*/ 3815000 h 4449429"/>
              <a:gd name="connsiteX157" fmla="*/ 17560187 w 18982931"/>
              <a:gd name="connsiteY157" fmla="*/ 3815000 h 4449429"/>
              <a:gd name="connsiteX158" fmla="*/ 17560187 w 18982931"/>
              <a:gd name="connsiteY158" fmla="*/ 3769299 h 4449429"/>
              <a:gd name="connsiteX159" fmla="*/ 17351339 w 18982931"/>
              <a:gd name="connsiteY159" fmla="*/ 3769299 h 4449429"/>
              <a:gd name="connsiteX160" fmla="*/ 16404499 w 18982931"/>
              <a:gd name="connsiteY160" fmla="*/ 3728118 h 4449429"/>
              <a:gd name="connsiteX161" fmla="*/ 16404499 w 18982931"/>
              <a:gd name="connsiteY161" fmla="*/ 3784951 h 4449429"/>
              <a:gd name="connsiteX162" fmla="*/ 16461332 w 18982931"/>
              <a:gd name="connsiteY162" fmla="*/ 3784951 h 4449429"/>
              <a:gd name="connsiteX163" fmla="*/ 16461332 w 18982931"/>
              <a:gd name="connsiteY163" fmla="*/ 3728118 h 4449429"/>
              <a:gd name="connsiteX164" fmla="*/ 16404499 w 18982931"/>
              <a:gd name="connsiteY164" fmla="*/ 3728118 h 4449429"/>
              <a:gd name="connsiteX165" fmla="*/ 16292444 w 18982931"/>
              <a:gd name="connsiteY165" fmla="*/ 3728118 h 4449429"/>
              <a:gd name="connsiteX166" fmla="*/ 16292444 w 18982931"/>
              <a:gd name="connsiteY166" fmla="*/ 3784951 h 4449429"/>
              <a:gd name="connsiteX167" fmla="*/ 16349278 w 18982931"/>
              <a:gd name="connsiteY167" fmla="*/ 3784951 h 4449429"/>
              <a:gd name="connsiteX168" fmla="*/ 16349278 w 18982931"/>
              <a:gd name="connsiteY168" fmla="*/ 3728118 h 4449429"/>
              <a:gd name="connsiteX169" fmla="*/ 16292444 w 18982931"/>
              <a:gd name="connsiteY169" fmla="*/ 3728118 h 4449429"/>
              <a:gd name="connsiteX170" fmla="*/ 16180390 w 18982931"/>
              <a:gd name="connsiteY170" fmla="*/ 3728118 h 4449429"/>
              <a:gd name="connsiteX171" fmla="*/ 16180390 w 18982931"/>
              <a:gd name="connsiteY171" fmla="*/ 3784951 h 4449429"/>
              <a:gd name="connsiteX172" fmla="*/ 16237224 w 18982931"/>
              <a:gd name="connsiteY172" fmla="*/ 3784951 h 4449429"/>
              <a:gd name="connsiteX173" fmla="*/ 16237224 w 18982931"/>
              <a:gd name="connsiteY173" fmla="*/ 3728118 h 4449429"/>
              <a:gd name="connsiteX174" fmla="*/ 16180390 w 18982931"/>
              <a:gd name="connsiteY174" fmla="*/ 3728118 h 4449429"/>
              <a:gd name="connsiteX175" fmla="*/ 2813944 w 18982931"/>
              <a:gd name="connsiteY175" fmla="*/ 3728116 h 4449429"/>
              <a:gd name="connsiteX176" fmla="*/ 2813944 w 18982931"/>
              <a:gd name="connsiteY176" fmla="*/ 3784950 h 4449429"/>
              <a:gd name="connsiteX177" fmla="*/ 2870780 w 18982931"/>
              <a:gd name="connsiteY177" fmla="*/ 3784950 h 4449429"/>
              <a:gd name="connsiteX178" fmla="*/ 2870780 w 18982931"/>
              <a:gd name="connsiteY178" fmla="*/ 3728116 h 4449429"/>
              <a:gd name="connsiteX179" fmla="*/ 2813944 w 18982931"/>
              <a:gd name="connsiteY179" fmla="*/ 3728116 h 4449429"/>
              <a:gd name="connsiteX180" fmla="*/ 2701891 w 18982931"/>
              <a:gd name="connsiteY180" fmla="*/ 3728116 h 4449429"/>
              <a:gd name="connsiteX181" fmla="*/ 2701891 w 18982931"/>
              <a:gd name="connsiteY181" fmla="*/ 3784950 h 4449429"/>
              <a:gd name="connsiteX182" fmla="*/ 2758730 w 18982931"/>
              <a:gd name="connsiteY182" fmla="*/ 3784950 h 4449429"/>
              <a:gd name="connsiteX183" fmla="*/ 2758730 w 18982931"/>
              <a:gd name="connsiteY183" fmla="*/ 3728116 h 4449429"/>
              <a:gd name="connsiteX184" fmla="*/ 2701891 w 18982931"/>
              <a:gd name="connsiteY184" fmla="*/ 3728116 h 4449429"/>
              <a:gd name="connsiteX185" fmla="*/ 2589845 w 18982931"/>
              <a:gd name="connsiteY185" fmla="*/ 3728116 h 4449429"/>
              <a:gd name="connsiteX186" fmla="*/ 2589845 w 18982931"/>
              <a:gd name="connsiteY186" fmla="*/ 3784950 h 4449429"/>
              <a:gd name="connsiteX187" fmla="*/ 2646671 w 18982931"/>
              <a:gd name="connsiteY187" fmla="*/ 3784950 h 4449429"/>
              <a:gd name="connsiteX188" fmla="*/ 2646671 w 18982931"/>
              <a:gd name="connsiteY188" fmla="*/ 3728116 h 4449429"/>
              <a:gd name="connsiteX189" fmla="*/ 2589845 w 18982931"/>
              <a:gd name="connsiteY189" fmla="*/ 3728116 h 4449429"/>
              <a:gd name="connsiteX190" fmla="*/ 17351339 w 18982931"/>
              <a:gd name="connsiteY190" fmla="*/ 3677667 h 4449429"/>
              <a:gd name="connsiteX191" fmla="*/ 17351339 w 18982931"/>
              <a:gd name="connsiteY191" fmla="*/ 3723368 h 4449429"/>
              <a:gd name="connsiteX192" fmla="*/ 17560187 w 18982931"/>
              <a:gd name="connsiteY192" fmla="*/ 3723368 h 4449429"/>
              <a:gd name="connsiteX193" fmla="*/ 17560187 w 18982931"/>
              <a:gd name="connsiteY193" fmla="*/ 3677667 h 4449429"/>
              <a:gd name="connsiteX194" fmla="*/ 17351339 w 18982931"/>
              <a:gd name="connsiteY194" fmla="*/ 3677667 h 4449429"/>
              <a:gd name="connsiteX195" fmla="*/ 12612246 w 18982931"/>
              <a:gd name="connsiteY195" fmla="*/ 3645952 h 4449429"/>
              <a:gd name="connsiteX196" fmla="*/ 12612246 w 18982931"/>
              <a:gd name="connsiteY196" fmla="*/ 3702785 h 4449429"/>
              <a:gd name="connsiteX197" fmla="*/ 12669079 w 18982931"/>
              <a:gd name="connsiteY197" fmla="*/ 3702785 h 4449429"/>
              <a:gd name="connsiteX198" fmla="*/ 12669079 w 18982931"/>
              <a:gd name="connsiteY198" fmla="*/ 3645952 h 4449429"/>
              <a:gd name="connsiteX199" fmla="*/ 12612246 w 18982931"/>
              <a:gd name="connsiteY199" fmla="*/ 3645952 h 4449429"/>
              <a:gd name="connsiteX200" fmla="*/ 12500191 w 18982931"/>
              <a:gd name="connsiteY200" fmla="*/ 3645952 h 4449429"/>
              <a:gd name="connsiteX201" fmla="*/ 12500191 w 18982931"/>
              <a:gd name="connsiteY201" fmla="*/ 3702785 h 4449429"/>
              <a:gd name="connsiteX202" fmla="*/ 12557025 w 18982931"/>
              <a:gd name="connsiteY202" fmla="*/ 3702785 h 4449429"/>
              <a:gd name="connsiteX203" fmla="*/ 12557025 w 18982931"/>
              <a:gd name="connsiteY203" fmla="*/ 3645952 h 4449429"/>
              <a:gd name="connsiteX204" fmla="*/ 12500191 w 18982931"/>
              <a:gd name="connsiteY204" fmla="*/ 3645952 h 4449429"/>
              <a:gd name="connsiteX205" fmla="*/ 12388137 w 18982931"/>
              <a:gd name="connsiteY205" fmla="*/ 3645952 h 4449429"/>
              <a:gd name="connsiteX206" fmla="*/ 12388137 w 18982931"/>
              <a:gd name="connsiteY206" fmla="*/ 3702785 h 4449429"/>
              <a:gd name="connsiteX207" fmla="*/ 12444971 w 18982931"/>
              <a:gd name="connsiteY207" fmla="*/ 3702785 h 4449429"/>
              <a:gd name="connsiteX208" fmla="*/ 12444971 w 18982931"/>
              <a:gd name="connsiteY208" fmla="*/ 3645952 h 4449429"/>
              <a:gd name="connsiteX209" fmla="*/ 12388137 w 18982931"/>
              <a:gd name="connsiteY209" fmla="*/ 3645952 h 4449429"/>
              <a:gd name="connsiteX210" fmla="*/ 17351339 w 18982931"/>
              <a:gd name="connsiteY210" fmla="*/ 3586038 h 4449429"/>
              <a:gd name="connsiteX211" fmla="*/ 17351339 w 18982931"/>
              <a:gd name="connsiteY211" fmla="*/ 3631739 h 4449429"/>
              <a:gd name="connsiteX212" fmla="*/ 17560187 w 18982931"/>
              <a:gd name="connsiteY212" fmla="*/ 3631739 h 4449429"/>
              <a:gd name="connsiteX213" fmla="*/ 17560187 w 18982931"/>
              <a:gd name="connsiteY213" fmla="*/ 3586038 h 4449429"/>
              <a:gd name="connsiteX214" fmla="*/ 17351339 w 18982931"/>
              <a:gd name="connsiteY214" fmla="*/ 3586038 h 4449429"/>
              <a:gd name="connsiteX215" fmla="*/ 16404499 w 18982931"/>
              <a:gd name="connsiteY215" fmla="*/ 3582830 h 4449429"/>
              <a:gd name="connsiteX216" fmla="*/ 16404499 w 18982931"/>
              <a:gd name="connsiteY216" fmla="*/ 3639663 h 4449429"/>
              <a:gd name="connsiteX217" fmla="*/ 16461332 w 18982931"/>
              <a:gd name="connsiteY217" fmla="*/ 3639663 h 4449429"/>
              <a:gd name="connsiteX218" fmla="*/ 16461332 w 18982931"/>
              <a:gd name="connsiteY218" fmla="*/ 3582830 h 4449429"/>
              <a:gd name="connsiteX219" fmla="*/ 16404499 w 18982931"/>
              <a:gd name="connsiteY219" fmla="*/ 3582830 h 4449429"/>
              <a:gd name="connsiteX220" fmla="*/ 16292444 w 18982931"/>
              <a:gd name="connsiteY220" fmla="*/ 3582830 h 4449429"/>
              <a:gd name="connsiteX221" fmla="*/ 16292444 w 18982931"/>
              <a:gd name="connsiteY221" fmla="*/ 3639663 h 4449429"/>
              <a:gd name="connsiteX222" fmla="*/ 16349278 w 18982931"/>
              <a:gd name="connsiteY222" fmla="*/ 3639663 h 4449429"/>
              <a:gd name="connsiteX223" fmla="*/ 16349278 w 18982931"/>
              <a:gd name="connsiteY223" fmla="*/ 3582830 h 4449429"/>
              <a:gd name="connsiteX224" fmla="*/ 16292444 w 18982931"/>
              <a:gd name="connsiteY224" fmla="*/ 3582830 h 4449429"/>
              <a:gd name="connsiteX225" fmla="*/ 16180390 w 18982931"/>
              <a:gd name="connsiteY225" fmla="*/ 3582830 h 4449429"/>
              <a:gd name="connsiteX226" fmla="*/ 16180390 w 18982931"/>
              <a:gd name="connsiteY226" fmla="*/ 3639663 h 4449429"/>
              <a:gd name="connsiteX227" fmla="*/ 16237224 w 18982931"/>
              <a:gd name="connsiteY227" fmla="*/ 3639663 h 4449429"/>
              <a:gd name="connsiteX228" fmla="*/ 16237224 w 18982931"/>
              <a:gd name="connsiteY228" fmla="*/ 3582830 h 4449429"/>
              <a:gd name="connsiteX229" fmla="*/ 16180390 w 18982931"/>
              <a:gd name="connsiteY229" fmla="*/ 3582830 h 4449429"/>
              <a:gd name="connsiteX230" fmla="*/ 2813944 w 18982931"/>
              <a:gd name="connsiteY230" fmla="*/ 3582828 h 4449429"/>
              <a:gd name="connsiteX231" fmla="*/ 2813944 w 18982931"/>
              <a:gd name="connsiteY231" fmla="*/ 3639662 h 4449429"/>
              <a:gd name="connsiteX232" fmla="*/ 2870780 w 18982931"/>
              <a:gd name="connsiteY232" fmla="*/ 3639662 h 4449429"/>
              <a:gd name="connsiteX233" fmla="*/ 2870780 w 18982931"/>
              <a:gd name="connsiteY233" fmla="*/ 3582828 h 4449429"/>
              <a:gd name="connsiteX234" fmla="*/ 2813944 w 18982931"/>
              <a:gd name="connsiteY234" fmla="*/ 3582828 h 4449429"/>
              <a:gd name="connsiteX235" fmla="*/ 2701891 w 18982931"/>
              <a:gd name="connsiteY235" fmla="*/ 3582828 h 4449429"/>
              <a:gd name="connsiteX236" fmla="*/ 2701891 w 18982931"/>
              <a:gd name="connsiteY236" fmla="*/ 3639662 h 4449429"/>
              <a:gd name="connsiteX237" fmla="*/ 2758730 w 18982931"/>
              <a:gd name="connsiteY237" fmla="*/ 3639662 h 4449429"/>
              <a:gd name="connsiteX238" fmla="*/ 2758730 w 18982931"/>
              <a:gd name="connsiteY238" fmla="*/ 3582828 h 4449429"/>
              <a:gd name="connsiteX239" fmla="*/ 2701891 w 18982931"/>
              <a:gd name="connsiteY239" fmla="*/ 3582828 h 4449429"/>
              <a:gd name="connsiteX240" fmla="*/ 2589845 w 18982931"/>
              <a:gd name="connsiteY240" fmla="*/ 3582828 h 4449429"/>
              <a:gd name="connsiteX241" fmla="*/ 2589845 w 18982931"/>
              <a:gd name="connsiteY241" fmla="*/ 3639662 h 4449429"/>
              <a:gd name="connsiteX242" fmla="*/ 2646671 w 18982931"/>
              <a:gd name="connsiteY242" fmla="*/ 3639662 h 4449429"/>
              <a:gd name="connsiteX243" fmla="*/ 2646671 w 18982931"/>
              <a:gd name="connsiteY243" fmla="*/ 3582828 h 4449429"/>
              <a:gd name="connsiteX244" fmla="*/ 2589845 w 18982931"/>
              <a:gd name="connsiteY244" fmla="*/ 3582828 h 4449429"/>
              <a:gd name="connsiteX245" fmla="*/ 12612246 w 18982931"/>
              <a:gd name="connsiteY245" fmla="*/ 3500664 h 4449429"/>
              <a:gd name="connsiteX246" fmla="*/ 12612246 w 18982931"/>
              <a:gd name="connsiteY246" fmla="*/ 3557497 h 4449429"/>
              <a:gd name="connsiteX247" fmla="*/ 12669079 w 18982931"/>
              <a:gd name="connsiteY247" fmla="*/ 3557497 h 4449429"/>
              <a:gd name="connsiteX248" fmla="*/ 12669079 w 18982931"/>
              <a:gd name="connsiteY248" fmla="*/ 3500664 h 4449429"/>
              <a:gd name="connsiteX249" fmla="*/ 12612246 w 18982931"/>
              <a:gd name="connsiteY249" fmla="*/ 3500664 h 4449429"/>
              <a:gd name="connsiteX250" fmla="*/ 12500191 w 18982931"/>
              <a:gd name="connsiteY250" fmla="*/ 3500664 h 4449429"/>
              <a:gd name="connsiteX251" fmla="*/ 12500191 w 18982931"/>
              <a:gd name="connsiteY251" fmla="*/ 3557497 h 4449429"/>
              <a:gd name="connsiteX252" fmla="*/ 12557025 w 18982931"/>
              <a:gd name="connsiteY252" fmla="*/ 3557497 h 4449429"/>
              <a:gd name="connsiteX253" fmla="*/ 12557025 w 18982931"/>
              <a:gd name="connsiteY253" fmla="*/ 3500664 h 4449429"/>
              <a:gd name="connsiteX254" fmla="*/ 12500191 w 18982931"/>
              <a:gd name="connsiteY254" fmla="*/ 3500664 h 4449429"/>
              <a:gd name="connsiteX255" fmla="*/ 12388137 w 18982931"/>
              <a:gd name="connsiteY255" fmla="*/ 3500664 h 4449429"/>
              <a:gd name="connsiteX256" fmla="*/ 12388137 w 18982931"/>
              <a:gd name="connsiteY256" fmla="*/ 3557497 h 4449429"/>
              <a:gd name="connsiteX257" fmla="*/ 12444971 w 18982931"/>
              <a:gd name="connsiteY257" fmla="*/ 3557497 h 4449429"/>
              <a:gd name="connsiteX258" fmla="*/ 12444971 w 18982931"/>
              <a:gd name="connsiteY258" fmla="*/ 3500664 h 4449429"/>
              <a:gd name="connsiteX259" fmla="*/ 12388137 w 18982931"/>
              <a:gd name="connsiteY259" fmla="*/ 3500664 h 4449429"/>
              <a:gd name="connsiteX260" fmla="*/ 17351339 w 18982931"/>
              <a:gd name="connsiteY260" fmla="*/ 3492933 h 4449429"/>
              <a:gd name="connsiteX261" fmla="*/ 17351339 w 18982931"/>
              <a:gd name="connsiteY261" fmla="*/ 3538633 h 4449429"/>
              <a:gd name="connsiteX262" fmla="*/ 17560187 w 18982931"/>
              <a:gd name="connsiteY262" fmla="*/ 3538633 h 4449429"/>
              <a:gd name="connsiteX263" fmla="*/ 17560187 w 18982931"/>
              <a:gd name="connsiteY263" fmla="*/ 3492933 h 4449429"/>
              <a:gd name="connsiteX264" fmla="*/ 17351339 w 18982931"/>
              <a:gd name="connsiteY264" fmla="*/ 3492933 h 4449429"/>
              <a:gd name="connsiteX265" fmla="*/ 17351339 w 18982931"/>
              <a:gd name="connsiteY265" fmla="*/ 3401301 h 4449429"/>
              <a:gd name="connsiteX266" fmla="*/ 17351339 w 18982931"/>
              <a:gd name="connsiteY266" fmla="*/ 3447001 h 4449429"/>
              <a:gd name="connsiteX267" fmla="*/ 17560187 w 18982931"/>
              <a:gd name="connsiteY267" fmla="*/ 3447001 h 4449429"/>
              <a:gd name="connsiteX268" fmla="*/ 17560187 w 18982931"/>
              <a:gd name="connsiteY268" fmla="*/ 3401301 h 4449429"/>
              <a:gd name="connsiteX269" fmla="*/ 17351339 w 18982931"/>
              <a:gd name="connsiteY269" fmla="*/ 3401301 h 4449429"/>
              <a:gd name="connsiteX270" fmla="*/ 1596781 w 18982931"/>
              <a:gd name="connsiteY270" fmla="*/ 3357078 h 4449429"/>
              <a:gd name="connsiteX271" fmla="*/ 1596781 w 18982931"/>
              <a:gd name="connsiteY271" fmla="*/ 3402779 h 4449429"/>
              <a:gd name="connsiteX272" fmla="*/ 1805629 w 18982931"/>
              <a:gd name="connsiteY272" fmla="*/ 3402779 h 4449429"/>
              <a:gd name="connsiteX273" fmla="*/ 1805629 w 18982931"/>
              <a:gd name="connsiteY273" fmla="*/ 3357078 h 4449429"/>
              <a:gd name="connsiteX274" fmla="*/ 1596781 w 18982931"/>
              <a:gd name="connsiteY274" fmla="*/ 3357078 h 4449429"/>
              <a:gd name="connsiteX275" fmla="*/ 12612246 w 18982931"/>
              <a:gd name="connsiteY275" fmla="*/ 3355375 h 4449429"/>
              <a:gd name="connsiteX276" fmla="*/ 12612246 w 18982931"/>
              <a:gd name="connsiteY276" fmla="*/ 3412209 h 4449429"/>
              <a:gd name="connsiteX277" fmla="*/ 12669079 w 18982931"/>
              <a:gd name="connsiteY277" fmla="*/ 3412209 h 4449429"/>
              <a:gd name="connsiteX278" fmla="*/ 12669079 w 18982931"/>
              <a:gd name="connsiteY278" fmla="*/ 3355375 h 4449429"/>
              <a:gd name="connsiteX279" fmla="*/ 12612246 w 18982931"/>
              <a:gd name="connsiteY279" fmla="*/ 3355375 h 4449429"/>
              <a:gd name="connsiteX280" fmla="*/ 12500191 w 18982931"/>
              <a:gd name="connsiteY280" fmla="*/ 3355375 h 4449429"/>
              <a:gd name="connsiteX281" fmla="*/ 12500191 w 18982931"/>
              <a:gd name="connsiteY281" fmla="*/ 3412209 h 4449429"/>
              <a:gd name="connsiteX282" fmla="*/ 12557025 w 18982931"/>
              <a:gd name="connsiteY282" fmla="*/ 3412209 h 4449429"/>
              <a:gd name="connsiteX283" fmla="*/ 12557025 w 18982931"/>
              <a:gd name="connsiteY283" fmla="*/ 3355375 h 4449429"/>
              <a:gd name="connsiteX284" fmla="*/ 12500191 w 18982931"/>
              <a:gd name="connsiteY284" fmla="*/ 3355375 h 4449429"/>
              <a:gd name="connsiteX285" fmla="*/ 12388137 w 18982931"/>
              <a:gd name="connsiteY285" fmla="*/ 3355375 h 4449429"/>
              <a:gd name="connsiteX286" fmla="*/ 12388137 w 18982931"/>
              <a:gd name="connsiteY286" fmla="*/ 3412209 h 4449429"/>
              <a:gd name="connsiteX287" fmla="*/ 12444971 w 18982931"/>
              <a:gd name="connsiteY287" fmla="*/ 3412209 h 4449429"/>
              <a:gd name="connsiteX288" fmla="*/ 12444971 w 18982931"/>
              <a:gd name="connsiteY288" fmla="*/ 3355375 h 4449429"/>
              <a:gd name="connsiteX289" fmla="*/ 12388137 w 18982931"/>
              <a:gd name="connsiteY289" fmla="*/ 3355375 h 4449429"/>
              <a:gd name="connsiteX290" fmla="*/ 17351339 w 18982931"/>
              <a:gd name="connsiteY290" fmla="*/ 3309670 h 4449429"/>
              <a:gd name="connsiteX291" fmla="*/ 17351339 w 18982931"/>
              <a:gd name="connsiteY291" fmla="*/ 3355371 h 4449429"/>
              <a:gd name="connsiteX292" fmla="*/ 17560187 w 18982931"/>
              <a:gd name="connsiteY292" fmla="*/ 3355371 h 4449429"/>
              <a:gd name="connsiteX293" fmla="*/ 17560187 w 18982931"/>
              <a:gd name="connsiteY293" fmla="*/ 3309670 h 4449429"/>
              <a:gd name="connsiteX294" fmla="*/ 17351339 w 18982931"/>
              <a:gd name="connsiteY294" fmla="*/ 3309670 h 4449429"/>
              <a:gd name="connsiteX295" fmla="*/ 1596781 w 18982931"/>
              <a:gd name="connsiteY295" fmla="*/ 3265446 h 4449429"/>
              <a:gd name="connsiteX296" fmla="*/ 1596781 w 18982931"/>
              <a:gd name="connsiteY296" fmla="*/ 3311147 h 4449429"/>
              <a:gd name="connsiteX297" fmla="*/ 1805629 w 18982931"/>
              <a:gd name="connsiteY297" fmla="*/ 3311147 h 4449429"/>
              <a:gd name="connsiteX298" fmla="*/ 1805629 w 18982931"/>
              <a:gd name="connsiteY298" fmla="*/ 3265446 h 4449429"/>
              <a:gd name="connsiteX299" fmla="*/ 1596781 w 18982931"/>
              <a:gd name="connsiteY299" fmla="*/ 3265446 h 4449429"/>
              <a:gd name="connsiteX300" fmla="*/ 17351339 w 18982931"/>
              <a:gd name="connsiteY300" fmla="*/ 3218041 h 4449429"/>
              <a:gd name="connsiteX301" fmla="*/ 17351339 w 18982931"/>
              <a:gd name="connsiteY301" fmla="*/ 3263742 h 4449429"/>
              <a:gd name="connsiteX302" fmla="*/ 17560187 w 18982931"/>
              <a:gd name="connsiteY302" fmla="*/ 3263742 h 4449429"/>
              <a:gd name="connsiteX303" fmla="*/ 17560187 w 18982931"/>
              <a:gd name="connsiteY303" fmla="*/ 3218041 h 4449429"/>
              <a:gd name="connsiteX304" fmla="*/ 17351339 w 18982931"/>
              <a:gd name="connsiteY304" fmla="*/ 3218041 h 4449429"/>
              <a:gd name="connsiteX305" fmla="*/ 12612246 w 18982931"/>
              <a:gd name="connsiteY305" fmla="*/ 3210087 h 4449429"/>
              <a:gd name="connsiteX306" fmla="*/ 12612246 w 18982931"/>
              <a:gd name="connsiteY306" fmla="*/ 3266921 h 4449429"/>
              <a:gd name="connsiteX307" fmla="*/ 12669079 w 18982931"/>
              <a:gd name="connsiteY307" fmla="*/ 3266921 h 4449429"/>
              <a:gd name="connsiteX308" fmla="*/ 12669079 w 18982931"/>
              <a:gd name="connsiteY308" fmla="*/ 3210087 h 4449429"/>
              <a:gd name="connsiteX309" fmla="*/ 12612246 w 18982931"/>
              <a:gd name="connsiteY309" fmla="*/ 3210087 h 4449429"/>
              <a:gd name="connsiteX310" fmla="*/ 12500191 w 18982931"/>
              <a:gd name="connsiteY310" fmla="*/ 3210087 h 4449429"/>
              <a:gd name="connsiteX311" fmla="*/ 12500191 w 18982931"/>
              <a:gd name="connsiteY311" fmla="*/ 3266921 h 4449429"/>
              <a:gd name="connsiteX312" fmla="*/ 12557025 w 18982931"/>
              <a:gd name="connsiteY312" fmla="*/ 3266921 h 4449429"/>
              <a:gd name="connsiteX313" fmla="*/ 12557025 w 18982931"/>
              <a:gd name="connsiteY313" fmla="*/ 3210087 h 4449429"/>
              <a:gd name="connsiteX314" fmla="*/ 12500191 w 18982931"/>
              <a:gd name="connsiteY314" fmla="*/ 3210087 h 4449429"/>
              <a:gd name="connsiteX315" fmla="*/ 12388137 w 18982931"/>
              <a:gd name="connsiteY315" fmla="*/ 3210087 h 4449429"/>
              <a:gd name="connsiteX316" fmla="*/ 12388137 w 18982931"/>
              <a:gd name="connsiteY316" fmla="*/ 3266921 h 4449429"/>
              <a:gd name="connsiteX317" fmla="*/ 12444971 w 18982931"/>
              <a:gd name="connsiteY317" fmla="*/ 3266921 h 4449429"/>
              <a:gd name="connsiteX318" fmla="*/ 12444971 w 18982931"/>
              <a:gd name="connsiteY318" fmla="*/ 3210087 h 4449429"/>
              <a:gd name="connsiteX319" fmla="*/ 12388137 w 18982931"/>
              <a:gd name="connsiteY319" fmla="*/ 3210087 h 4449429"/>
              <a:gd name="connsiteX320" fmla="*/ 1596781 w 18982931"/>
              <a:gd name="connsiteY320" fmla="*/ 3173817 h 4449429"/>
              <a:gd name="connsiteX321" fmla="*/ 1596781 w 18982931"/>
              <a:gd name="connsiteY321" fmla="*/ 3219518 h 4449429"/>
              <a:gd name="connsiteX322" fmla="*/ 1805629 w 18982931"/>
              <a:gd name="connsiteY322" fmla="*/ 3219518 h 4449429"/>
              <a:gd name="connsiteX323" fmla="*/ 1805629 w 18982931"/>
              <a:gd name="connsiteY323" fmla="*/ 3173817 h 4449429"/>
              <a:gd name="connsiteX324" fmla="*/ 1596781 w 18982931"/>
              <a:gd name="connsiteY324" fmla="*/ 3173817 h 4449429"/>
              <a:gd name="connsiteX325" fmla="*/ 17351339 w 18982931"/>
              <a:gd name="connsiteY325" fmla="*/ 3126412 h 4449429"/>
              <a:gd name="connsiteX326" fmla="*/ 17351339 w 18982931"/>
              <a:gd name="connsiteY326" fmla="*/ 3172113 h 4449429"/>
              <a:gd name="connsiteX327" fmla="*/ 17560187 w 18982931"/>
              <a:gd name="connsiteY327" fmla="*/ 3172113 h 4449429"/>
              <a:gd name="connsiteX328" fmla="*/ 17560187 w 18982931"/>
              <a:gd name="connsiteY328" fmla="*/ 3126412 h 4449429"/>
              <a:gd name="connsiteX329" fmla="*/ 17351339 w 18982931"/>
              <a:gd name="connsiteY329" fmla="*/ 3126412 h 4449429"/>
              <a:gd name="connsiteX330" fmla="*/ 1596781 w 18982931"/>
              <a:gd name="connsiteY330" fmla="*/ 3080712 h 4449429"/>
              <a:gd name="connsiteX331" fmla="*/ 1596781 w 18982931"/>
              <a:gd name="connsiteY331" fmla="*/ 3126412 h 4449429"/>
              <a:gd name="connsiteX332" fmla="*/ 1805629 w 18982931"/>
              <a:gd name="connsiteY332" fmla="*/ 3126412 h 4449429"/>
              <a:gd name="connsiteX333" fmla="*/ 1805629 w 18982931"/>
              <a:gd name="connsiteY333" fmla="*/ 3080712 h 4449429"/>
              <a:gd name="connsiteX334" fmla="*/ 1596781 w 18982931"/>
              <a:gd name="connsiteY334" fmla="*/ 3080712 h 4449429"/>
              <a:gd name="connsiteX335" fmla="*/ 12612246 w 18982931"/>
              <a:gd name="connsiteY335" fmla="*/ 3064799 h 4449429"/>
              <a:gd name="connsiteX336" fmla="*/ 12612246 w 18982931"/>
              <a:gd name="connsiteY336" fmla="*/ 3121633 h 4449429"/>
              <a:gd name="connsiteX337" fmla="*/ 12669079 w 18982931"/>
              <a:gd name="connsiteY337" fmla="*/ 3121633 h 4449429"/>
              <a:gd name="connsiteX338" fmla="*/ 12669079 w 18982931"/>
              <a:gd name="connsiteY338" fmla="*/ 3064799 h 4449429"/>
              <a:gd name="connsiteX339" fmla="*/ 12612246 w 18982931"/>
              <a:gd name="connsiteY339" fmla="*/ 3064799 h 4449429"/>
              <a:gd name="connsiteX340" fmla="*/ 12500191 w 18982931"/>
              <a:gd name="connsiteY340" fmla="*/ 3064799 h 4449429"/>
              <a:gd name="connsiteX341" fmla="*/ 12500191 w 18982931"/>
              <a:gd name="connsiteY341" fmla="*/ 3121633 h 4449429"/>
              <a:gd name="connsiteX342" fmla="*/ 12557025 w 18982931"/>
              <a:gd name="connsiteY342" fmla="*/ 3121633 h 4449429"/>
              <a:gd name="connsiteX343" fmla="*/ 12557025 w 18982931"/>
              <a:gd name="connsiteY343" fmla="*/ 3064799 h 4449429"/>
              <a:gd name="connsiteX344" fmla="*/ 12500191 w 18982931"/>
              <a:gd name="connsiteY344" fmla="*/ 3064799 h 4449429"/>
              <a:gd name="connsiteX345" fmla="*/ 12388137 w 18982931"/>
              <a:gd name="connsiteY345" fmla="*/ 3064799 h 4449429"/>
              <a:gd name="connsiteX346" fmla="*/ 12388137 w 18982931"/>
              <a:gd name="connsiteY346" fmla="*/ 3121633 h 4449429"/>
              <a:gd name="connsiteX347" fmla="*/ 12444971 w 18982931"/>
              <a:gd name="connsiteY347" fmla="*/ 3121633 h 4449429"/>
              <a:gd name="connsiteX348" fmla="*/ 12444971 w 18982931"/>
              <a:gd name="connsiteY348" fmla="*/ 3064799 h 4449429"/>
              <a:gd name="connsiteX349" fmla="*/ 12388137 w 18982931"/>
              <a:gd name="connsiteY349" fmla="*/ 3064799 h 4449429"/>
              <a:gd name="connsiteX350" fmla="*/ 17351339 w 18982931"/>
              <a:gd name="connsiteY350" fmla="*/ 3034782 h 4449429"/>
              <a:gd name="connsiteX351" fmla="*/ 17351339 w 18982931"/>
              <a:gd name="connsiteY351" fmla="*/ 3080482 h 4449429"/>
              <a:gd name="connsiteX352" fmla="*/ 17560187 w 18982931"/>
              <a:gd name="connsiteY352" fmla="*/ 3080482 h 4449429"/>
              <a:gd name="connsiteX353" fmla="*/ 17560187 w 18982931"/>
              <a:gd name="connsiteY353" fmla="*/ 3034782 h 4449429"/>
              <a:gd name="connsiteX354" fmla="*/ 17351339 w 18982931"/>
              <a:gd name="connsiteY354" fmla="*/ 3034782 h 4449429"/>
              <a:gd name="connsiteX355" fmla="*/ 1596781 w 18982931"/>
              <a:gd name="connsiteY355" fmla="*/ 2989080 h 4449429"/>
              <a:gd name="connsiteX356" fmla="*/ 1596781 w 18982931"/>
              <a:gd name="connsiteY356" fmla="*/ 3034780 h 4449429"/>
              <a:gd name="connsiteX357" fmla="*/ 1805629 w 18982931"/>
              <a:gd name="connsiteY357" fmla="*/ 3034780 h 4449429"/>
              <a:gd name="connsiteX358" fmla="*/ 1805629 w 18982931"/>
              <a:gd name="connsiteY358" fmla="*/ 2989080 h 4449429"/>
              <a:gd name="connsiteX359" fmla="*/ 1596781 w 18982931"/>
              <a:gd name="connsiteY359" fmla="*/ 2989080 h 4449429"/>
              <a:gd name="connsiteX360" fmla="*/ 17351339 w 18982931"/>
              <a:gd name="connsiteY360" fmla="*/ 2943153 h 4449429"/>
              <a:gd name="connsiteX361" fmla="*/ 17351339 w 18982931"/>
              <a:gd name="connsiteY361" fmla="*/ 2988853 h 4449429"/>
              <a:gd name="connsiteX362" fmla="*/ 17560187 w 18982931"/>
              <a:gd name="connsiteY362" fmla="*/ 2988853 h 4449429"/>
              <a:gd name="connsiteX363" fmla="*/ 17560187 w 18982931"/>
              <a:gd name="connsiteY363" fmla="*/ 2943153 h 4449429"/>
              <a:gd name="connsiteX364" fmla="*/ 17351339 w 18982931"/>
              <a:gd name="connsiteY364" fmla="*/ 2943153 h 4449429"/>
              <a:gd name="connsiteX365" fmla="*/ 12612246 w 18982931"/>
              <a:gd name="connsiteY365" fmla="*/ 2919511 h 4449429"/>
              <a:gd name="connsiteX366" fmla="*/ 12612246 w 18982931"/>
              <a:gd name="connsiteY366" fmla="*/ 2976345 h 4449429"/>
              <a:gd name="connsiteX367" fmla="*/ 12669079 w 18982931"/>
              <a:gd name="connsiteY367" fmla="*/ 2976345 h 4449429"/>
              <a:gd name="connsiteX368" fmla="*/ 12669079 w 18982931"/>
              <a:gd name="connsiteY368" fmla="*/ 2919511 h 4449429"/>
              <a:gd name="connsiteX369" fmla="*/ 12612246 w 18982931"/>
              <a:gd name="connsiteY369" fmla="*/ 2919511 h 4449429"/>
              <a:gd name="connsiteX370" fmla="*/ 12500191 w 18982931"/>
              <a:gd name="connsiteY370" fmla="*/ 2919511 h 4449429"/>
              <a:gd name="connsiteX371" fmla="*/ 12500191 w 18982931"/>
              <a:gd name="connsiteY371" fmla="*/ 2976345 h 4449429"/>
              <a:gd name="connsiteX372" fmla="*/ 12557025 w 18982931"/>
              <a:gd name="connsiteY372" fmla="*/ 2976345 h 4449429"/>
              <a:gd name="connsiteX373" fmla="*/ 12557025 w 18982931"/>
              <a:gd name="connsiteY373" fmla="*/ 2919511 h 4449429"/>
              <a:gd name="connsiteX374" fmla="*/ 12500191 w 18982931"/>
              <a:gd name="connsiteY374" fmla="*/ 2919511 h 4449429"/>
              <a:gd name="connsiteX375" fmla="*/ 12388137 w 18982931"/>
              <a:gd name="connsiteY375" fmla="*/ 2919511 h 4449429"/>
              <a:gd name="connsiteX376" fmla="*/ 12388137 w 18982931"/>
              <a:gd name="connsiteY376" fmla="*/ 2976345 h 4449429"/>
              <a:gd name="connsiteX377" fmla="*/ 12444971 w 18982931"/>
              <a:gd name="connsiteY377" fmla="*/ 2976345 h 4449429"/>
              <a:gd name="connsiteX378" fmla="*/ 12444971 w 18982931"/>
              <a:gd name="connsiteY378" fmla="*/ 2919511 h 4449429"/>
              <a:gd name="connsiteX379" fmla="*/ 12388137 w 18982931"/>
              <a:gd name="connsiteY379" fmla="*/ 2919511 h 4449429"/>
              <a:gd name="connsiteX380" fmla="*/ 1596781 w 18982931"/>
              <a:gd name="connsiteY380" fmla="*/ 2897450 h 4449429"/>
              <a:gd name="connsiteX381" fmla="*/ 1596781 w 18982931"/>
              <a:gd name="connsiteY381" fmla="*/ 2943150 h 4449429"/>
              <a:gd name="connsiteX382" fmla="*/ 1805629 w 18982931"/>
              <a:gd name="connsiteY382" fmla="*/ 2943150 h 4449429"/>
              <a:gd name="connsiteX383" fmla="*/ 1805629 w 18982931"/>
              <a:gd name="connsiteY383" fmla="*/ 2897450 h 4449429"/>
              <a:gd name="connsiteX384" fmla="*/ 1596781 w 18982931"/>
              <a:gd name="connsiteY384" fmla="*/ 2897450 h 4449429"/>
              <a:gd name="connsiteX385" fmla="*/ 17351339 w 18982931"/>
              <a:gd name="connsiteY385" fmla="*/ 2851522 h 4449429"/>
              <a:gd name="connsiteX386" fmla="*/ 17351339 w 18982931"/>
              <a:gd name="connsiteY386" fmla="*/ 2897223 h 4449429"/>
              <a:gd name="connsiteX387" fmla="*/ 17560187 w 18982931"/>
              <a:gd name="connsiteY387" fmla="*/ 2897223 h 4449429"/>
              <a:gd name="connsiteX388" fmla="*/ 17560187 w 18982931"/>
              <a:gd name="connsiteY388" fmla="*/ 2851522 h 4449429"/>
              <a:gd name="connsiteX389" fmla="*/ 17351339 w 18982931"/>
              <a:gd name="connsiteY389" fmla="*/ 2851522 h 4449429"/>
              <a:gd name="connsiteX390" fmla="*/ 1596781 w 18982931"/>
              <a:gd name="connsiteY390" fmla="*/ 2805821 h 4449429"/>
              <a:gd name="connsiteX391" fmla="*/ 1596781 w 18982931"/>
              <a:gd name="connsiteY391" fmla="*/ 2851521 h 4449429"/>
              <a:gd name="connsiteX392" fmla="*/ 1805629 w 18982931"/>
              <a:gd name="connsiteY392" fmla="*/ 2851521 h 4449429"/>
              <a:gd name="connsiteX393" fmla="*/ 1805629 w 18982931"/>
              <a:gd name="connsiteY393" fmla="*/ 2805821 h 4449429"/>
              <a:gd name="connsiteX394" fmla="*/ 1596781 w 18982931"/>
              <a:gd name="connsiteY394" fmla="*/ 2805821 h 4449429"/>
              <a:gd name="connsiteX395" fmla="*/ 1596781 w 18982931"/>
              <a:gd name="connsiteY395" fmla="*/ 2714192 h 4449429"/>
              <a:gd name="connsiteX396" fmla="*/ 1596781 w 18982931"/>
              <a:gd name="connsiteY396" fmla="*/ 2759892 h 4449429"/>
              <a:gd name="connsiteX397" fmla="*/ 1805629 w 18982931"/>
              <a:gd name="connsiteY397" fmla="*/ 2759892 h 4449429"/>
              <a:gd name="connsiteX398" fmla="*/ 1805629 w 18982931"/>
              <a:gd name="connsiteY398" fmla="*/ 2714192 h 4449429"/>
              <a:gd name="connsiteX399" fmla="*/ 1596781 w 18982931"/>
              <a:gd name="connsiteY399" fmla="*/ 2714192 h 4449429"/>
              <a:gd name="connsiteX400" fmla="*/ 4422120 w 18982931"/>
              <a:gd name="connsiteY400" fmla="*/ 2688604 h 4449429"/>
              <a:gd name="connsiteX401" fmla="*/ 4422120 w 18982931"/>
              <a:gd name="connsiteY401" fmla="*/ 2851522 h 4449429"/>
              <a:gd name="connsiteX402" fmla="*/ 4459897 w 18982931"/>
              <a:gd name="connsiteY402" fmla="*/ 2851522 h 4449429"/>
              <a:gd name="connsiteX403" fmla="*/ 4459897 w 18982931"/>
              <a:gd name="connsiteY403" fmla="*/ 2688604 h 4449429"/>
              <a:gd name="connsiteX404" fmla="*/ 4422120 w 18982931"/>
              <a:gd name="connsiteY404" fmla="*/ 2688604 h 4449429"/>
              <a:gd name="connsiteX405" fmla="*/ 4346370 w 18982931"/>
              <a:gd name="connsiteY405" fmla="*/ 2688604 h 4449429"/>
              <a:gd name="connsiteX406" fmla="*/ 4346370 w 18982931"/>
              <a:gd name="connsiteY406" fmla="*/ 2851522 h 4449429"/>
              <a:gd name="connsiteX407" fmla="*/ 4384149 w 18982931"/>
              <a:gd name="connsiteY407" fmla="*/ 2851522 h 4449429"/>
              <a:gd name="connsiteX408" fmla="*/ 4384149 w 18982931"/>
              <a:gd name="connsiteY408" fmla="*/ 2688604 h 4449429"/>
              <a:gd name="connsiteX409" fmla="*/ 4346370 w 18982931"/>
              <a:gd name="connsiteY409" fmla="*/ 2688604 h 4449429"/>
              <a:gd name="connsiteX410" fmla="*/ 4270624 w 18982931"/>
              <a:gd name="connsiteY410" fmla="*/ 2688604 h 4449429"/>
              <a:gd name="connsiteX411" fmla="*/ 4270624 w 18982931"/>
              <a:gd name="connsiteY411" fmla="*/ 2851522 h 4449429"/>
              <a:gd name="connsiteX412" fmla="*/ 4308407 w 18982931"/>
              <a:gd name="connsiteY412" fmla="*/ 2851522 h 4449429"/>
              <a:gd name="connsiteX413" fmla="*/ 4308407 w 18982931"/>
              <a:gd name="connsiteY413" fmla="*/ 2688604 h 4449429"/>
              <a:gd name="connsiteX414" fmla="*/ 4270624 w 18982931"/>
              <a:gd name="connsiteY414" fmla="*/ 2688604 h 4449429"/>
              <a:gd name="connsiteX415" fmla="*/ 4194881 w 18982931"/>
              <a:gd name="connsiteY415" fmla="*/ 2688604 h 4449429"/>
              <a:gd name="connsiteX416" fmla="*/ 4194881 w 18982931"/>
              <a:gd name="connsiteY416" fmla="*/ 2851522 h 4449429"/>
              <a:gd name="connsiteX417" fmla="*/ 4232658 w 18982931"/>
              <a:gd name="connsiteY417" fmla="*/ 2851522 h 4449429"/>
              <a:gd name="connsiteX418" fmla="*/ 4232658 w 18982931"/>
              <a:gd name="connsiteY418" fmla="*/ 2688604 h 4449429"/>
              <a:gd name="connsiteX419" fmla="*/ 4194881 w 18982931"/>
              <a:gd name="connsiteY419" fmla="*/ 2688604 h 4449429"/>
              <a:gd name="connsiteX420" fmla="*/ 4119132 w 18982931"/>
              <a:gd name="connsiteY420" fmla="*/ 2688604 h 4449429"/>
              <a:gd name="connsiteX421" fmla="*/ 4119132 w 18982931"/>
              <a:gd name="connsiteY421" fmla="*/ 2851522 h 4449429"/>
              <a:gd name="connsiteX422" fmla="*/ 4156909 w 18982931"/>
              <a:gd name="connsiteY422" fmla="*/ 2851522 h 4449429"/>
              <a:gd name="connsiteX423" fmla="*/ 4156909 w 18982931"/>
              <a:gd name="connsiteY423" fmla="*/ 2688604 h 4449429"/>
              <a:gd name="connsiteX424" fmla="*/ 4119132 w 18982931"/>
              <a:gd name="connsiteY424" fmla="*/ 2688604 h 4449429"/>
              <a:gd name="connsiteX425" fmla="*/ 4043383 w 18982931"/>
              <a:gd name="connsiteY425" fmla="*/ 2688604 h 4449429"/>
              <a:gd name="connsiteX426" fmla="*/ 4043383 w 18982931"/>
              <a:gd name="connsiteY426" fmla="*/ 2851522 h 4449429"/>
              <a:gd name="connsiteX427" fmla="*/ 4081160 w 18982931"/>
              <a:gd name="connsiteY427" fmla="*/ 2851522 h 4449429"/>
              <a:gd name="connsiteX428" fmla="*/ 4081160 w 18982931"/>
              <a:gd name="connsiteY428" fmla="*/ 2688604 h 4449429"/>
              <a:gd name="connsiteX429" fmla="*/ 4043383 w 18982931"/>
              <a:gd name="connsiteY429" fmla="*/ 2688604 h 4449429"/>
              <a:gd name="connsiteX430" fmla="*/ 3967636 w 18982931"/>
              <a:gd name="connsiteY430" fmla="*/ 2688604 h 4449429"/>
              <a:gd name="connsiteX431" fmla="*/ 3967636 w 18982931"/>
              <a:gd name="connsiteY431" fmla="*/ 2851522 h 4449429"/>
              <a:gd name="connsiteX432" fmla="*/ 4005415 w 18982931"/>
              <a:gd name="connsiteY432" fmla="*/ 2851522 h 4449429"/>
              <a:gd name="connsiteX433" fmla="*/ 4005415 w 18982931"/>
              <a:gd name="connsiteY433" fmla="*/ 2688604 h 4449429"/>
              <a:gd name="connsiteX434" fmla="*/ 3967636 w 18982931"/>
              <a:gd name="connsiteY434" fmla="*/ 2688604 h 4449429"/>
              <a:gd name="connsiteX435" fmla="*/ 3891895 w 18982931"/>
              <a:gd name="connsiteY435" fmla="*/ 2688604 h 4449429"/>
              <a:gd name="connsiteX436" fmla="*/ 3891895 w 18982931"/>
              <a:gd name="connsiteY436" fmla="*/ 2851522 h 4449429"/>
              <a:gd name="connsiteX437" fmla="*/ 3929672 w 18982931"/>
              <a:gd name="connsiteY437" fmla="*/ 2851522 h 4449429"/>
              <a:gd name="connsiteX438" fmla="*/ 3929672 w 18982931"/>
              <a:gd name="connsiteY438" fmla="*/ 2688604 h 4449429"/>
              <a:gd name="connsiteX439" fmla="*/ 3891895 w 18982931"/>
              <a:gd name="connsiteY439" fmla="*/ 2688604 h 4449429"/>
              <a:gd name="connsiteX440" fmla="*/ 15043403 w 18982931"/>
              <a:gd name="connsiteY440" fmla="*/ 2685661 h 4449429"/>
              <a:gd name="connsiteX441" fmla="*/ 15043403 w 18982931"/>
              <a:gd name="connsiteY441" fmla="*/ 2894508 h 4449429"/>
              <a:gd name="connsiteX442" fmla="*/ 15089105 w 18982931"/>
              <a:gd name="connsiteY442" fmla="*/ 2894508 h 4449429"/>
              <a:gd name="connsiteX443" fmla="*/ 15089105 w 18982931"/>
              <a:gd name="connsiteY443" fmla="*/ 2685661 h 4449429"/>
              <a:gd name="connsiteX444" fmla="*/ 15043403 w 18982931"/>
              <a:gd name="connsiteY444" fmla="*/ 2685661 h 4449429"/>
              <a:gd name="connsiteX445" fmla="*/ 14951773 w 18982931"/>
              <a:gd name="connsiteY445" fmla="*/ 2685661 h 4449429"/>
              <a:gd name="connsiteX446" fmla="*/ 14951773 w 18982931"/>
              <a:gd name="connsiteY446" fmla="*/ 2894508 h 4449429"/>
              <a:gd name="connsiteX447" fmla="*/ 14997475 w 18982931"/>
              <a:gd name="connsiteY447" fmla="*/ 2894508 h 4449429"/>
              <a:gd name="connsiteX448" fmla="*/ 14997475 w 18982931"/>
              <a:gd name="connsiteY448" fmla="*/ 2685661 h 4449429"/>
              <a:gd name="connsiteX449" fmla="*/ 14951773 w 18982931"/>
              <a:gd name="connsiteY449" fmla="*/ 2685661 h 4449429"/>
              <a:gd name="connsiteX450" fmla="*/ 14860145 w 18982931"/>
              <a:gd name="connsiteY450" fmla="*/ 2685661 h 4449429"/>
              <a:gd name="connsiteX451" fmla="*/ 14860145 w 18982931"/>
              <a:gd name="connsiteY451" fmla="*/ 2894508 h 4449429"/>
              <a:gd name="connsiteX452" fmla="*/ 14905844 w 18982931"/>
              <a:gd name="connsiteY452" fmla="*/ 2894508 h 4449429"/>
              <a:gd name="connsiteX453" fmla="*/ 14905844 w 18982931"/>
              <a:gd name="connsiteY453" fmla="*/ 2685661 h 4449429"/>
              <a:gd name="connsiteX454" fmla="*/ 14860145 w 18982931"/>
              <a:gd name="connsiteY454" fmla="*/ 2685661 h 4449429"/>
              <a:gd name="connsiteX455" fmla="*/ 14768515 w 18982931"/>
              <a:gd name="connsiteY455" fmla="*/ 2685661 h 4449429"/>
              <a:gd name="connsiteX456" fmla="*/ 14768515 w 18982931"/>
              <a:gd name="connsiteY456" fmla="*/ 2894508 h 4449429"/>
              <a:gd name="connsiteX457" fmla="*/ 14814217 w 18982931"/>
              <a:gd name="connsiteY457" fmla="*/ 2894508 h 4449429"/>
              <a:gd name="connsiteX458" fmla="*/ 14814217 w 18982931"/>
              <a:gd name="connsiteY458" fmla="*/ 2685661 h 4449429"/>
              <a:gd name="connsiteX459" fmla="*/ 14768515 w 18982931"/>
              <a:gd name="connsiteY459" fmla="*/ 2685661 h 4449429"/>
              <a:gd name="connsiteX460" fmla="*/ 14676884 w 18982931"/>
              <a:gd name="connsiteY460" fmla="*/ 2685661 h 4449429"/>
              <a:gd name="connsiteX461" fmla="*/ 14676884 w 18982931"/>
              <a:gd name="connsiteY461" fmla="*/ 2894508 h 4449429"/>
              <a:gd name="connsiteX462" fmla="*/ 14722586 w 18982931"/>
              <a:gd name="connsiteY462" fmla="*/ 2894508 h 4449429"/>
              <a:gd name="connsiteX463" fmla="*/ 14722586 w 18982931"/>
              <a:gd name="connsiteY463" fmla="*/ 2685661 h 4449429"/>
              <a:gd name="connsiteX464" fmla="*/ 14676884 w 18982931"/>
              <a:gd name="connsiteY464" fmla="*/ 2685661 h 4449429"/>
              <a:gd name="connsiteX465" fmla="*/ 14585255 w 18982931"/>
              <a:gd name="connsiteY465" fmla="*/ 2685661 h 4449429"/>
              <a:gd name="connsiteX466" fmla="*/ 14585255 w 18982931"/>
              <a:gd name="connsiteY466" fmla="*/ 2894508 h 4449429"/>
              <a:gd name="connsiteX467" fmla="*/ 14630955 w 18982931"/>
              <a:gd name="connsiteY467" fmla="*/ 2894508 h 4449429"/>
              <a:gd name="connsiteX468" fmla="*/ 14630955 w 18982931"/>
              <a:gd name="connsiteY468" fmla="*/ 2685661 h 4449429"/>
              <a:gd name="connsiteX469" fmla="*/ 14585255 w 18982931"/>
              <a:gd name="connsiteY469" fmla="*/ 2685661 h 4449429"/>
              <a:gd name="connsiteX470" fmla="*/ 14493625 w 18982931"/>
              <a:gd name="connsiteY470" fmla="*/ 2685661 h 4449429"/>
              <a:gd name="connsiteX471" fmla="*/ 14493625 w 18982931"/>
              <a:gd name="connsiteY471" fmla="*/ 2894508 h 4449429"/>
              <a:gd name="connsiteX472" fmla="*/ 14539325 w 18982931"/>
              <a:gd name="connsiteY472" fmla="*/ 2894508 h 4449429"/>
              <a:gd name="connsiteX473" fmla="*/ 14539325 w 18982931"/>
              <a:gd name="connsiteY473" fmla="*/ 2685661 h 4449429"/>
              <a:gd name="connsiteX474" fmla="*/ 14493625 w 18982931"/>
              <a:gd name="connsiteY474" fmla="*/ 2685661 h 4449429"/>
              <a:gd name="connsiteX475" fmla="*/ 2875284 w 18982931"/>
              <a:gd name="connsiteY475" fmla="*/ 2661196 h 4449429"/>
              <a:gd name="connsiteX476" fmla="*/ 2875284 w 18982931"/>
              <a:gd name="connsiteY476" fmla="*/ 3265443 h 4449429"/>
              <a:gd name="connsiteX477" fmla="*/ 2913063 w 18982931"/>
              <a:gd name="connsiteY477" fmla="*/ 3265443 h 4449429"/>
              <a:gd name="connsiteX478" fmla="*/ 2913063 w 18982931"/>
              <a:gd name="connsiteY478" fmla="*/ 2661196 h 4449429"/>
              <a:gd name="connsiteX479" fmla="*/ 2875284 w 18982931"/>
              <a:gd name="connsiteY479" fmla="*/ 2661196 h 4449429"/>
              <a:gd name="connsiteX480" fmla="*/ 2769698 w 18982931"/>
              <a:gd name="connsiteY480" fmla="*/ 2661196 h 4449429"/>
              <a:gd name="connsiteX481" fmla="*/ 2769698 w 18982931"/>
              <a:gd name="connsiteY481" fmla="*/ 3265443 h 4449429"/>
              <a:gd name="connsiteX482" fmla="*/ 2807479 w 18982931"/>
              <a:gd name="connsiteY482" fmla="*/ 3265443 h 4449429"/>
              <a:gd name="connsiteX483" fmla="*/ 2807479 w 18982931"/>
              <a:gd name="connsiteY483" fmla="*/ 2661196 h 4449429"/>
              <a:gd name="connsiteX484" fmla="*/ 2769698 w 18982931"/>
              <a:gd name="connsiteY484" fmla="*/ 2661196 h 4449429"/>
              <a:gd name="connsiteX485" fmla="*/ 2664114 w 18982931"/>
              <a:gd name="connsiteY485" fmla="*/ 2661196 h 4449429"/>
              <a:gd name="connsiteX486" fmla="*/ 2664114 w 18982931"/>
              <a:gd name="connsiteY486" fmla="*/ 3265443 h 4449429"/>
              <a:gd name="connsiteX487" fmla="*/ 2701891 w 18982931"/>
              <a:gd name="connsiteY487" fmla="*/ 3265443 h 4449429"/>
              <a:gd name="connsiteX488" fmla="*/ 2701891 w 18982931"/>
              <a:gd name="connsiteY488" fmla="*/ 2661196 h 4449429"/>
              <a:gd name="connsiteX489" fmla="*/ 2664114 w 18982931"/>
              <a:gd name="connsiteY489" fmla="*/ 2661196 h 4449429"/>
              <a:gd name="connsiteX490" fmla="*/ 2558534 w 18982931"/>
              <a:gd name="connsiteY490" fmla="*/ 2661196 h 4449429"/>
              <a:gd name="connsiteX491" fmla="*/ 2558534 w 18982931"/>
              <a:gd name="connsiteY491" fmla="*/ 3265443 h 4449429"/>
              <a:gd name="connsiteX492" fmla="*/ 2596306 w 18982931"/>
              <a:gd name="connsiteY492" fmla="*/ 3265443 h 4449429"/>
              <a:gd name="connsiteX493" fmla="*/ 2596306 w 18982931"/>
              <a:gd name="connsiteY493" fmla="*/ 2661196 h 4449429"/>
              <a:gd name="connsiteX494" fmla="*/ 2558534 w 18982931"/>
              <a:gd name="connsiteY494" fmla="*/ 2661196 h 4449429"/>
              <a:gd name="connsiteX495" fmla="*/ 2980870 w 18982931"/>
              <a:gd name="connsiteY495" fmla="*/ 2661194 h 4449429"/>
              <a:gd name="connsiteX496" fmla="*/ 2980870 w 18982931"/>
              <a:gd name="connsiteY496" fmla="*/ 3265442 h 4449429"/>
              <a:gd name="connsiteX497" fmla="*/ 3018648 w 18982931"/>
              <a:gd name="connsiteY497" fmla="*/ 3265442 h 4449429"/>
              <a:gd name="connsiteX498" fmla="*/ 3018648 w 18982931"/>
              <a:gd name="connsiteY498" fmla="*/ 2661194 h 4449429"/>
              <a:gd name="connsiteX499" fmla="*/ 2980870 w 18982931"/>
              <a:gd name="connsiteY499" fmla="*/ 2661194 h 4449429"/>
              <a:gd name="connsiteX500" fmla="*/ 16374516 w 18982931"/>
              <a:gd name="connsiteY500" fmla="*/ 2632791 h 4449429"/>
              <a:gd name="connsiteX501" fmla="*/ 16374516 w 18982931"/>
              <a:gd name="connsiteY501" fmla="*/ 3237039 h 4449429"/>
              <a:gd name="connsiteX502" fmla="*/ 16412296 w 18982931"/>
              <a:gd name="connsiteY502" fmla="*/ 3237039 h 4449429"/>
              <a:gd name="connsiteX503" fmla="*/ 16412296 w 18982931"/>
              <a:gd name="connsiteY503" fmla="*/ 2632791 h 4449429"/>
              <a:gd name="connsiteX504" fmla="*/ 16374516 w 18982931"/>
              <a:gd name="connsiteY504" fmla="*/ 2632791 h 4449429"/>
              <a:gd name="connsiteX505" fmla="*/ 16268931 w 18982931"/>
              <a:gd name="connsiteY505" fmla="*/ 2632791 h 4449429"/>
              <a:gd name="connsiteX506" fmla="*/ 16268931 w 18982931"/>
              <a:gd name="connsiteY506" fmla="*/ 3237039 h 4449429"/>
              <a:gd name="connsiteX507" fmla="*/ 16306709 w 18982931"/>
              <a:gd name="connsiteY507" fmla="*/ 3237039 h 4449429"/>
              <a:gd name="connsiteX508" fmla="*/ 16306709 w 18982931"/>
              <a:gd name="connsiteY508" fmla="*/ 2632791 h 4449429"/>
              <a:gd name="connsiteX509" fmla="*/ 16268931 w 18982931"/>
              <a:gd name="connsiteY509" fmla="*/ 2632791 h 4449429"/>
              <a:gd name="connsiteX510" fmla="*/ 16163344 w 18982931"/>
              <a:gd name="connsiteY510" fmla="*/ 2632791 h 4449429"/>
              <a:gd name="connsiteX511" fmla="*/ 16163344 w 18982931"/>
              <a:gd name="connsiteY511" fmla="*/ 3237039 h 4449429"/>
              <a:gd name="connsiteX512" fmla="*/ 16201125 w 18982931"/>
              <a:gd name="connsiteY512" fmla="*/ 3237039 h 4449429"/>
              <a:gd name="connsiteX513" fmla="*/ 16201125 w 18982931"/>
              <a:gd name="connsiteY513" fmla="*/ 2632791 h 4449429"/>
              <a:gd name="connsiteX514" fmla="*/ 16163344 w 18982931"/>
              <a:gd name="connsiteY514" fmla="*/ 2632791 h 4449429"/>
              <a:gd name="connsiteX515" fmla="*/ 16057760 w 18982931"/>
              <a:gd name="connsiteY515" fmla="*/ 2632791 h 4449429"/>
              <a:gd name="connsiteX516" fmla="*/ 16057760 w 18982931"/>
              <a:gd name="connsiteY516" fmla="*/ 3237039 h 4449429"/>
              <a:gd name="connsiteX517" fmla="*/ 16095537 w 18982931"/>
              <a:gd name="connsiteY517" fmla="*/ 3237039 h 4449429"/>
              <a:gd name="connsiteX518" fmla="*/ 16095537 w 18982931"/>
              <a:gd name="connsiteY518" fmla="*/ 2632791 h 4449429"/>
              <a:gd name="connsiteX519" fmla="*/ 16057760 w 18982931"/>
              <a:gd name="connsiteY519" fmla="*/ 2632791 h 4449429"/>
              <a:gd name="connsiteX520" fmla="*/ 16480103 w 18982931"/>
              <a:gd name="connsiteY520" fmla="*/ 2632790 h 4449429"/>
              <a:gd name="connsiteX521" fmla="*/ 16480103 w 18982931"/>
              <a:gd name="connsiteY521" fmla="*/ 3237037 h 4449429"/>
              <a:gd name="connsiteX522" fmla="*/ 16517880 w 18982931"/>
              <a:gd name="connsiteY522" fmla="*/ 3237037 h 4449429"/>
              <a:gd name="connsiteX523" fmla="*/ 16517880 w 18982931"/>
              <a:gd name="connsiteY523" fmla="*/ 2632790 h 4449429"/>
              <a:gd name="connsiteX524" fmla="*/ 16480103 w 18982931"/>
              <a:gd name="connsiteY524" fmla="*/ 2632790 h 4449429"/>
              <a:gd name="connsiteX525" fmla="*/ 1596781 w 18982931"/>
              <a:gd name="connsiteY525" fmla="*/ 2622561 h 4449429"/>
              <a:gd name="connsiteX526" fmla="*/ 1596781 w 18982931"/>
              <a:gd name="connsiteY526" fmla="*/ 2668261 h 4449429"/>
              <a:gd name="connsiteX527" fmla="*/ 1805629 w 18982931"/>
              <a:gd name="connsiteY527" fmla="*/ 2668261 h 4449429"/>
              <a:gd name="connsiteX528" fmla="*/ 1805629 w 18982931"/>
              <a:gd name="connsiteY528" fmla="*/ 2622561 h 4449429"/>
              <a:gd name="connsiteX529" fmla="*/ 1596781 w 18982931"/>
              <a:gd name="connsiteY529" fmla="*/ 2622561 h 4449429"/>
              <a:gd name="connsiteX530" fmla="*/ 1596781 w 18982931"/>
              <a:gd name="connsiteY530" fmla="*/ 2530932 h 4449429"/>
              <a:gd name="connsiteX531" fmla="*/ 1596781 w 18982931"/>
              <a:gd name="connsiteY531" fmla="*/ 2576632 h 4449429"/>
              <a:gd name="connsiteX532" fmla="*/ 1805629 w 18982931"/>
              <a:gd name="connsiteY532" fmla="*/ 2576632 h 4449429"/>
              <a:gd name="connsiteX533" fmla="*/ 1805629 w 18982931"/>
              <a:gd name="connsiteY533" fmla="*/ 2530932 h 4449429"/>
              <a:gd name="connsiteX534" fmla="*/ 1596781 w 18982931"/>
              <a:gd name="connsiteY534" fmla="*/ 2530932 h 4449429"/>
              <a:gd name="connsiteX535" fmla="*/ 1596781 w 18982931"/>
              <a:gd name="connsiteY535" fmla="*/ 2439301 h 4449429"/>
              <a:gd name="connsiteX536" fmla="*/ 1596781 w 18982931"/>
              <a:gd name="connsiteY536" fmla="*/ 2485002 h 4449429"/>
              <a:gd name="connsiteX537" fmla="*/ 1805629 w 18982931"/>
              <a:gd name="connsiteY537" fmla="*/ 2485002 h 4449429"/>
              <a:gd name="connsiteX538" fmla="*/ 1805629 w 18982931"/>
              <a:gd name="connsiteY538" fmla="*/ 2439301 h 4449429"/>
              <a:gd name="connsiteX539" fmla="*/ 1596781 w 18982931"/>
              <a:gd name="connsiteY539" fmla="*/ 2439301 h 4449429"/>
              <a:gd name="connsiteX540" fmla="*/ 17217171 w 18982931"/>
              <a:gd name="connsiteY540" fmla="*/ 2397981 h 4449429"/>
              <a:gd name="connsiteX541" fmla="*/ 17217171 w 18982931"/>
              <a:gd name="connsiteY541" fmla="*/ 2434557 h 4449429"/>
              <a:gd name="connsiteX542" fmla="*/ 17582931 w 18982931"/>
              <a:gd name="connsiteY542" fmla="*/ 2434557 h 4449429"/>
              <a:gd name="connsiteX543" fmla="*/ 17582931 w 18982931"/>
              <a:gd name="connsiteY543" fmla="*/ 2397981 h 4449429"/>
              <a:gd name="connsiteX544" fmla="*/ 17217171 w 18982931"/>
              <a:gd name="connsiteY544" fmla="*/ 2397981 h 4449429"/>
              <a:gd name="connsiteX545" fmla="*/ 9762349 w 18982931"/>
              <a:gd name="connsiteY545" fmla="*/ 2057780 h 4449429"/>
              <a:gd name="connsiteX546" fmla="*/ 9762349 w 18982931"/>
              <a:gd name="connsiteY546" fmla="*/ 2266627 h 4449429"/>
              <a:gd name="connsiteX547" fmla="*/ 9808049 w 18982931"/>
              <a:gd name="connsiteY547" fmla="*/ 2266627 h 4449429"/>
              <a:gd name="connsiteX548" fmla="*/ 9808049 w 18982931"/>
              <a:gd name="connsiteY548" fmla="*/ 2057780 h 4449429"/>
              <a:gd name="connsiteX549" fmla="*/ 9762349 w 18982931"/>
              <a:gd name="connsiteY549" fmla="*/ 2057780 h 4449429"/>
              <a:gd name="connsiteX550" fmla="*/ 9670720 w 18982931"/>
              <a:gd name="connsiteY550" fmla="*/ 2057780 h 4449429"/>
              <a:gd name="connsiteX551" fmla="*/ 9670720 w 18982931"/>
              <a:gd name="connsiteY551" fmla="*/ 2266627 h 4449429"/>
              <a:gd name="connsiteX552" fmla="*/ 9716420 w 18982931"/>
              <a:gd name="connsiteY552" fmla="*/ 2266627 h 4449429"/>
              <a:gd name="connsiteX553" fmla="*/ 9716420 w 18982931"/>
              <a:gd name="connsiteY553" fmla="*/ 2057780 h 4449429"/>
              <a:gd name="connsiteX554" fmla="*/ 9670720 w 18982931"/>
              <a:gd name="connsiteY554" fmla="*/ 2057780 h 4449429"/>
              <a:gd name="connsiteX555" fmla="*/ 9579089 w 18982931"/>
              <a:gd name="connsiteY555" fmla="*/ 2057780 h 4449429"/>
              <a:gd name="connsiteX556" fmla="*/ 9579089 w 18982931"/>
              <a:gd name="connsiteY556" fmla="*/ 2266627 h 4449429"/>
              <a:gd name="connsiteX557" fmla="*/ 9624790 w 18982931"/>
              <a:gd name="connsiteY557" fmla="*/ 2266627 h 4449429"/>
              <a:gd name="connsiteX558" fmla="*/ 9624790 w 18982931"/>
              <a:gd name="connsiteY558" fmla="*/ 2057780 h 4449429"/>
              <a:gd name="connsiteX559" fmla="*/ 9579089 w 18982931"/>
              <a:gd name="connsiteY559" fmla="*/ 2057780 h 4449429"/>
              <a:gd name="connsiteX560" fmla="*/ 9487461 w 18982931"/>
              <a:gd name="connsiteY560" fmla="*/ 2057780 h 4449429"/>
              <a:gd name="connsiteX561" fmla="*/ 9487461 w 18982931"/>
              <a:gd name="connsiteY561" fmla="*/ 2266627 h 4449429"/>
              <a:gd name="connsiteX562" fmla="*/ 9533161 w 18982931"/>
              <a:gd name="connsiteY562" fmla="*/ 2266627 h 4449429"/>
              <a:gd name="connsiteX563" fmla="*/ 9533161 w 18982931"/>
              <a:gd name="connsiteY563" fmla="*/ 2057780 h 4449429"/>
              <a:gd name="connsiteX564" fmla="*/ 9487461 w 18982931"/>
              <a:gd name="connsiteY564" fmla="*/ 2057780 h 4449429"/>
              <a:gd name="connsiteX565" fmla="*/ 9395836 w 18982931"/>
              <a:gd name="connsiteY565" fmla="*/ 2057780 h 4449429"/>
              <a:gd name="connsiteX566" fmla="*/ 9395836 w 18982931"/>
              <a:gd name="connsiteY566" fmla="*/ 2266627 h 4449429"/>
              <a:gd name="connsiteX567" fmla="*/ 9441534 w 18982931"/>
              <a:gd name="connsiteY567" fmla="*/ 2266627 h 4449429"/>
              <a:gd name="connsiteX568" fmla="*/ 9441534 w 18982931"/>
              <a:gd name="connsiteY568" fmla="*/ 2057780 h 4449429"/>
              <a:gd name="connsiteX569" fmla="*/ 9395836 w 18982931"/>
              <a:gd name="connsiteY569" fmla="*/ 2057780 h 4449429"/>
              <a:gd name="connsiteX570" fmla="*/ 9304202 w 18982931"/>
              <a:gd name="connsiteY570" fmla="*/ 2057780 h 4449429"/>
              <a:gd name="connsiteX571" fmla="*/ 9304202 w 18982931"/>
              <a:gd name="connsiteY571" fmla="*/ 2266627 h 4449429"/>
              <a:gd name="connsiteX572" fmla="*/ 9349902 w 18982931"/>
              <a:gd name="connsiteY572" fmla="*/ 2266627 h 4449429"/>
              <a:gd name="connsiteX573" fmla="*/ 9349902 w 18982931"/>
              <a:gd name="connsiteY573" fmla="*/ 2057780 h 4449429"/>
              <a:gd name="connsiteX574" fmla="*/ 9304202 w 18982931"/>
              <a:gd name="connsiteY574" fmla="*/ 2057780 h 4449429"/>
              <a:gd name="connsiteX575" fmla="*/ 9212570 w 18982931"/>
              <a:gd name="connsiteY575" fmla="*/ 2057780 h 4449429"/>
              <a:gd name="connsiteX576" fmla="*/ 9212570 w 18982931"/>
              <a:gd name="connsiteY576" fmla="*/ 2266627 h 4449429"/>
              <a:gd name="connsiteX577" fmla="*/ 9258270 w 18982931"/>
              <a:gd name="connsiteY577" fmla="*/ 2266627 h 4449429"/>
              <a:gd name="connsiteX578" fmla="*/ 9258270 w 18982931"/>
              <a:gd name="connsiteY578" fmla="*/ 2057780 h 4449429"/>
              <a:gd name="connsiteX579" fmla="*/ 9212570 w 18982931"/>
              <a:gd name="connsiteY579" fmla="*/ 2057780 h 4449429"/>
              <a:gd name="connsiteX580" fmla="*/ 14092702 w 18982931"/>
              <a:gd name="connsiteY580" fmla="*/ 1859157 h 4449429"/>
              <a:gd name="connsiteX581" fmla="*/ 14092702 w 18982931"/>
              <a:gd name="connsiteY581" fmla="*/ 1895733 h 4449429"/>
              <a:gd name="connsiteX582" fmla="*/ 14458462 w 18982931"/>
              <a:gd name="connsiteY582" fmla="*/ 1895733 h 4449429"/>
              <a:gd name="connsiteX583" fmla="*/ 14458462 w 18982931"/>
              <a:gd name="connsiteY583" fmla="*/ 1859157 h 4449429"/>
              <a:gd name="connsiteX584" fmla="*/ 14092702 w 18982931"/>
              <a:gd name="connsiteY584" fmla="*/ 1859157 h 4449429"/>
              <a:gd name="connsiteX585" fmla="*/ 17871603 w 18982931"/>
              <a:gd name="connsiteY585" fmla="*/ 1806939 h 4449429"/>
              <a:gd name="connsiteX586" fmla="*/ 17871603 w 18982931"/>
              <a:gd name="connsiteY586" fmla="*/ 1809649 h 4449429"/>
              <a:gd name="connsiteX587" fmla="*/ 17871627 w 18982931"/>
              <a:gd name="connsiteY587" fmla="*/ 1809649 h 4449429"/>
              <a:gd name="connsiteX588" fmla="*/ 17871603 w 18982931"/>
              <a:gd name="connsiteY588" fmla="*/ 1806939 h 4449429"/>
              <a:gd name="connsiteX589" fmla="*/ 18172695 w 18982931"/>
              <a:gd name="connsiteY589" fmla="*/ 1733739 h 4449429"/>
              <a:gd name="connsiteX590" fmla="*/ 18172695 w 18982931"/>
              <a:gd name="connsiteY590" fmla="*/ 1870899 h 4449429"/>
              <a:gd name="connsiteX591" fmla="*/ 18209271 w 18982931"/>
              <a:gd name="connsiteY591" fmla="*/ 1870899 h 4449429"/>
              <a:gd name="connsiteX592" fmla="*/ 18209271 w 18982931"/>
              <a:gd name="connsiteY592" fmla="*/ 1733739 h 4449429"/>
              <a:gd name="connsiteX593" fmla="*/ 18172695 w 18982931"/>
              <a:gd name="connsiteY593" fmla="*/ 1733739 h 4449429"/>
              <a:gd name="connsiteX594" fmla="*/ 18104295 w 18982931"/>
              <a:gd name="connsiteY594" fmla="*/ 1733739 h 4449429"/>
              <a:gd name="connsiteX595" fmla="*/ 18104295 w 18982931"/>
              <a:gd name="connsiteY595" fmla="*/ 1870899 h 4449429"/>
              <a:gd name="connsiteX596" fmla="*/ 18140871 w 18982931"/>
              <a:gd name="connsiteY596" fmla="*/ 1870899 h 4449429"/>
              <a:gd name="connsiteX597" fmla="*/ 18140871 w 18982931"/>
              <a:gd name="connsiteY597" fmla="*/ 1733739 h 4449429"/>
              <a:gd name="connsiteX598" fmla="*/ 18104295 w 18982931"/>
              <a:gd name="connsiteY598" fmla="*/ 1733739 h 4449429"/>
              <a:gd name="connsiteX599" fmla="*/ 18035895 w 18982931"/>
              <a:gd name="connsiteY599" fmla="*/ 1733739 h 4449429"/>
              <a:gd name="connsiteX600" fmla="*/ 18035895 w 18982931"/>
              <a:gd name="connsiteY600" fmla="*/ 1870899 h 4449429"/>
              <a:gd name="connsiteX601" fmla="*/ 18072471 w 18982931"/>
              <a:gd name="connsiteY601" fmla="*/ 1870899 h 4449429"/>
              <a:gd name="connsiteX602" fmla="*/ 18072471 w 18982931"/>
              <a:gd name="connsiteY602" fmla="*/ 1733739 h 4449429"/>
              <a:gd name="connsiteX603" fmla="*/ 18035895 w 18982931"/>
              <a:gd name="connsiteY603" fmla="*/ 1733739 h 4449429"/>
              <a:gd name="connsiteX604" fmla="*/ 17967493 w 18982931"/>
              <a:gd name="connsiteY604" fmla="*/ 1733739 h 4449429"/>
              <a:gd name="connsiteX605" fmla="*/ 17967493 w 18982931"/>
              <a:gd name="connsiteY605" fmla="*/ 1870899 h 4449429"/>
              <a:gd name="connsiteX606" fmla="*/ 18004069 w 18982931"/>
              <a:gd name="connsiteY606" fmla="*/ 1870899 h 4449429"/>
              <a:gd name="connsiteX607" fmla="*/ 18004069 w 18982931"/>
              <a:gd name="connsiteY607" fmla="*/ 1733739 h 4449429"/>
              <a:gd name="connsiteX608" fmla="*/ 17967493 w 18982931"/>
              <a:gd name="connsiteY608" fmla="*/ 1733739 h 4449429"/>
              <a:gd name="connsiteX609" fmla="*/ 14251161 w 18982931"/>
              <a:gd name="connsiteY609" fmla="*/ 868400 h 4449429"/>
              <a:gd name="connsiteX610" fmla="*/ 14251161 w 18982931"/>
              <a:gd name="connsiteY610" fmla="*/ 1005560 h 4449429"/>
              <a:gd name="connsiteX611" fmla="*/ 14287737 w 18982931"/>
              <a:gd name="connsiteY611" fmla="*/ 1005560 h 4449429"/>
              <a:gd name="connsiteX612" fmla="*/ 14287737 w 18982931"/>
              <a:gd name="connsiteY612" fmla="*/ 868400 h 4449429"/>
              <a:gd name="connsiteX613" fmla="*/ 14251161 w 18982931"/>
              <a:gd name="connsiteY613" fmla="*/ 868400 h 4449429"/>
              <a:gd name="connsiteX614" fmla="*/ 14182760 w 18982931"/>
              <a:gd name="connsiteY614" fmla="*/ 868400 h 4449429"/>
              <a:gd name="connsiteX615" fmla="*/ 14182760 w 18982931"/>
              <a:gd name="connsiteY615" fmla="*/ 1005560 h 4449429"/>
              <a:gd name="connsiteX616" fmla="*/ 14219336 w 18982931"/>
              <a:gd name="connsiteY616" fmla="*/ 1005560 h 4449429"/>
              <a:gd name="connsiteX617" fmla="*/ 14219336 w 18982931"/>
              <a:gd name="connsiteY617" fmla="*/ 868400 h 4449429"/>
              <a:gd name="connsiteX618" fmla="*/ 14182760 w 18982931"/>
              <a:gd name="connsiteY618" fmla="*/ 868400 h 4449429"/>
              <a:gd name="connsiteX619" fmla="*/ 14114359 w 18982931"/>
              <a:gd name="connsiteY619" fmla="*/ 868400 h 4449429"/>
              <a:gd name="connsiteX620" fmla="*/ 14114359 w 18982931"/>
              <a:gd name="connsiteY620" fmla="*/ 1005560 h 4449429"/>
              <a:gd name="connsiteX621" fmla="*/ 14150935 w 18982931"/>
              <a:gd name="connsiteY621" fmla="*/ 1005560 h 4449429"/>
              <a:gd name="connsiteX622" fmla="*/ 14150935 w 18982931"/>
              <a:gd name="connsiteY622" fmla="*/ 868400 h 4449429"/>
              <a:gd name="connsiteX623" fmla="*/ 14114359 w 18982931"/>
              <a:gd name="connsiteY623" fmla="*/ 868400 h 4449429"/>
              <a:gd name="connsiteX624" fmla="*/ 4788216 w 18982931"/>
              <a:gd name="connsiteY624" fmla="*/ 807315 h 4449429"/>
              <a:gd name="connsiteX625" fmla="*/ 4788216 w 18982931"/>
              <a:gd name="connsiteY625" fmla="*/ 944475 h 4449429"/>
              <a:gd name="connsiteX626" fmla="*/ 4824792 w 18982931"/>
              <a:gd name="connsiteY626" fmla="*/ 944475 h 4449429"/>
              <a:gd name="connsiteX627" fmla="*/ 4824792 w 18982931"/>
              <a:gd name="connsiteY627" fmla="*/ 807315 h 4449429"/>
              <a:gd name="connsiteX628" fmla="*/ 4788216 w 18982931"/>
              <a:gd name="connsiteY628" fmla="*/ 807315 h 4449429"/>
              <a:gd name="connsiteX629" fmla="*/ 4719815 w 18982931"/>
              <a:gd name="connsiteY629" fmla="*/ 807315 h 4449429"/>
              <a:gd name="connsiteX630" fmla="*/ 4719815 w 18982931"/>
              <a:gd name="connsiteY630" fmla="*/ 944475 h 4449429"/>
              <a:gd name="connsiteX631" fmla="*/ 4756391 w 18982931"/>
              <a:gd name="connsiteY631" fmla="*/ 944475 h 4449429"/>
              <a:gd name="connsiteX632" fmla="*/ 4756391 w 18982931"/>
              <a:gd name="connsiteY632" fmla="*/ 807315 h 4449429"/>
              <a:gd name="connsiteX633" fmla="*/ 4719815 w 18982931"/>
              <a:gd name="connsiteY633" fmla="*/ 807315 h 4449429"/>
              <a:gd name="connsiteX634" fmla="*/ 4651414 w 18982931"/>
              <a:gd name="connsiteY634" fmla="*/ 807315 h 4449429"/>
              <a:gd name="connsiteX635" fmla="*/ 4651414 w 18982931"/>
              <a:gd name="connsiteY635" fmla="*/ 944475 h 4449429"/>
              <a:gd name="connsiteX636" fmla="*/ 4687992 w 18982931"/>
              <a:gd name="connsiteY636" fmla="*/ 944475 h 4449429"/>
              <a:gd name="connsiteX637" fmla="*/ 4687992 w 18982931"/>
              <a:gd name="connsiteY637" fmla="*/ 807315 h 4449429"/>
              <a:gd name="connsiteX638" fmla="*/ 4651414 w 18982931"/>
              <a:gd name="connsiteY638" fmla="*/ 807315 h 4449429"/>
              <a:gd name="connsiteX639" fmla="*/ 2212838 w 18982931"/>
              <a:gd name="connsiteY639" fmla="*/ 748887 h 4449429"/>
              <a:gd name="connsiteX640" fmla="*/ 2212838 w 18982931"/>
              <a:gd name="connsiteY640" fmla="*/ 886047 h 4449429"/>
              <a:gd name="connsiteX641" fmla="*/ 2249414 w 18982931"/>
              <a:gd name="connsiteY641" fmla="*/ 886047 h 4449429"/>
              <a:gd name="connsiteX642" fmla="*/ 2249414 w 18982931"/>
              <a:gd name="connsiteY642" fmla="*/ 748887 h 4449429"/>
              <a:gd name="connsiteX643" fmla="*/ 2212838 w 18982931"/>
              <a:gd name="connsiteY643" fmla="*/ 748887 h 4449429"/>
              <a:gd name="connsiteX644" fmla="*/ 2144438 w 18982931"/>
              <a:gd name="connsiteY644" fmla="*/ 748887 h 4449429"/>
              <a:gd name="connsiteX645" fmla="*/ 2144438 w 18982931"/>
              <a:gd name="connsiteY645" fmla="*/ 886047 h 4449429"/>
              <a:gd name="connsiteX646" fmla="*/ 2181014 w 18982931"/>
              <a:gd name="connsiteY646" fmla="*/ 886047 h 4449429"/>
              <a:gd name="connsiteX647" fmla="*/ 2181014 w 18982931"/>
              <a:gd name="connsiteY647" fmla="*/ 748887 h 4449429"/>
              <a:gd name="connsiteX648" fmla="*/ 2144438 w 18982931"/>
              <a:gd name="connsiteY648" fmla="*/ 748887 h 4449429"/>
              <a:gd name="connsiteX649" fmla="*/ 2076037 w 18982931"/>
              <a:gd name="connsiteY649" fmla="*/ 748887 h 4449429"/>
              <a:gd name="connsiteX650" fmla="*/ 2076037 w 18982931"/>
              <a:gd name="connsiteY650" fmla="*/ 886047 h 4449429"/>
              <a:gd name="connsiteX651" fmla="*/ 2112612 w 18982931"/>
              <a:gd name="connsiteY651" fmla="*/ 886047 h 4449429"/>
              <a:gd name="connsiteX652" fmla="*/ 2112612 w 18982931"/>
              <a:gd name="connsiteY652" fmla="*/ 748887 h 4449429"/>
              <a:gd name="connsiteX653" fmla="*/ 2076037 w 18982931"/>
              <a:gd name="connsiteY653" fmla="*/ 748887 h 4449429"/>
              <a:gd name="connsiteX654" fmla="*/ 2007635 w 18982931"/>
              <a:gd name="connsiteY654" fmla="*/ 748887 h 4449429"/>
              <a:gd name="connsiteX655" fmla="*/ 2007635 w 18982931"/>
              <a:gd name="connsiteY655" fmla="*/ 886047 h 4449429"/>
              <a:gd name="connsiteX656" fmla="*/ 2044211 w 18982931"/>
              <a:gd name="connsiteY656" fmla="*/ 886047 h 4449429"/>
              <a:gd name="connsiteX657" fmla="*/ 2044211 w 18982931"/>
              <a:gd name="connsiteY657" fmla="*/ 748887 h 4449429"/>
              <a:gd name="connsiteX658" fmla="*/ 2007635 w 18982931"/>
              <a:gd name="connsiteY658" fmla="*/ 748887 h 4449429"/>
              <a:gd name="connsiteX659" fmla="*/ 17088019 w 18982931"/>
              <a:gd name="connsiteY659" fmla="*/ 737716 h 4449429"/>
              <a:gd name="connsiteX660" fmla="*/ 17088019 w 18982931"/>
              <a:gd name="connsiteY660" fmla="*/ 825107 h 4449429"/>
              <a:gd name="connsiteX661" fmla="*/ 17124595 w 18982931"/>
              <a:gd name="connsiteY661" fmla="*/ 825107 h 4449429"/>
              <a:gd name="connsiteX662" fmla="*/ 17124595 w 18982931"/>
              <a:gd name="connsiteY662" fmla="*/ 737716 h 4449429"/>
              <a:gd name="connsiteX663" fmla="*/ 17088019 w 18982931"/>
              <a:gd name="connsiteY663" fmla="*/ 737716 h 4449429"/>
              <a:gd name="connsiteX664" fmla="*/ 17021803 w 18982931"/>
              <a:gd name="connsiteY664" fmla="*/ 737716 h 4449429"/>
              <a:gd name="connsiteX665" fmla="*/ 17021803 w 18982931"/>
              <a:gd name="connsiteY665" fmla="*/ 825107 h 4449429"/>
              <a:gd name="connsiteX666" fmla="*/ 17058379 w 18982931"/>
              <a:gd name="connsiteY666" fmla="*/ 825107 h 4449429"/>
              <a:gd name="connsiteX667" fmla="*/ 17058379 w 18982931"/>
              <a:gd name="connsiteY667" fmla="*/ 737716 h 4449429"/>
              <a:gd name="connsiteX668" fmla="*/ 17021803 w 18982931"/>
              <a:gd name="connsiteY668" fmla="*/ 737716 h 4449429"/>
              <a:gd name="connsiteX669" fmla="*/ 16955591 w 18982931"/>
              <a:gd name="connsiteY669" fmla="*/ 737716 h 4449429"/>
              <a:gd name="connsiteX670" fmla="*/ 16955591 w 18982931"/>
              <a:gd name="connsiteY670" fmla="*/ 825107 h 4449429"/>
              <a:gd name="connsiteX671" fmla="*/ 16992167 w 18982931"/>
              <a:gd name="connsiteY671" fmla="*/ 825107 h 4449429"/>
              <a:gd name="connsiteX672" fmla="*/ 16992167 w 18982931"/>
              <a:gd name="connsiteY672" fmla="*/ 737716 h 4449429"/>
              <a:gd name="connsiteX673" fmla="*/ 16955591 w 18982931"/>
              <a:gd name="connsiteY673" fmla="*/ 737716 h 4449429"/>
              <a:gd name="connsiteX674" fmla="*/ 16889375 w 18982931"/>
              <a:gd name="connsiteY674" fmla="*/ 737716 h 4449429"/>
              <a:gd name="connsiteX675" fmla="*/ 16889375 w 18982931"/>
              <a:gd name="connsiteY675" fmla="*/ 825107 h 4449429"/>
              <a:gd name="connsiteX676" fmla="*/ 16925951 w 18982931"/>
              <a:gd name="connsiteY676" fmla="*/ 825107 h 4449429"/>
              <a:gd name="connsiteX677" fmla="*/ 16925951 w 18982931"/>
              <a:gd name="connsiteY677" fmla="*/ 737716 h 4449429"/>
              <a:gd name="connsiteX678" fmla="*/ 16889375 w 18982931"/>
              <a:gd name="connsiteY678" fmla="*/ 737716 h 4449429"/>
              <a:gd name="connsiteX679" fmla="*/ 16823163 w 18982931"/>
              <a:gd name="connsiteY679" fmla="*/ 737716 h 4449429"/>
              <a:gd name="connsiteX680" fmla="*/ 16823163 w 18982931"/>
              <a:gd name="connsiteY680" fmla="*/ 825107 h 4449429"/>
              <a:gd name="connsiteX681" fmla="*/ 16859739 w 18982931"/>
              <a:gd name="connsiteY681" fmla="*/ 825107 h 4449429"/>
              <a:gd name="connsiteX682" fmla="*/ 16859739 w 18982931"/>
              <a:gd name="connsiteY682" fmla="*/ 737716 h 4449429"/>
              <a:gd name="connsiteX683" fmla="*/ 16823163 w 18982931"/>
              <a:gd name="connsiteY683" fmla="*/ 737716 h 4449429"/>
              <a:gd name="connsiteX684" fmla="*/ 16756948 w 18982931"/>
              <a:gd name="connsiteY684" fmla="*/ 737716 h 4449429"/>
              <a:gd name="connsiteX685" fmla="*/ 16756948 w 18982931"/>
              <a:gd name="connsiteY685" fmla="*/ 825107 h 4449429"/>
              <a:gd name="connsiteX686" fmla="*/ 16793523 w 18982931"/>
              <a:gd name="connsiteY686" fmla="*/ 825107 h 4449429"/>
              <a:gd name="connsiteX687" fmla="*/ 16793523 w 18982931"/>
              <a:gd name="connsiteY687" fmla="*/ 737716 h 4449429"/>
              <a:gd name="connsiteX688" fmla="*/ 16756948 w 18982931"/>
              <a:gd name="connsiteY688" fmla="*/ 737716 h 4449429"/>
              <a:gd name="connsiteX689" fmla="*/ 13739104 w 18982931"/>
              <a:gd name="connsiteY689" fmla="*/ 0 h 4449429"/>
              <a:gd name="connsiteX690" fmla="*/ 13842002 w 18982931"/>
              <a:gd name="connsiteY690" fmla="*/ 0 h 4449429"/>
              <a:gd name="connsiteX691" fmla="*/ 13883163 w 18982931"/>
              <a:gd name="connsiteY691" fmla="*/ 428067 h 4449429"/>
              <a:gd name="connsiteX692" fmla="*/ 13883163 w 18982931"/>
              <a:gd name="connsiteY692" fmla="*/ 456882 h 4449429"/>
              <a:gd name="connsiteX693" fmla="*/ 13907863 w 18982931"/>
              <a:gd name="connsiteY693" fmla="*/ 954919 h 4449429"/>
              <a:gd name="connsiteX694" fmla="*/ 13911978 w 18982931"/>
              <a:gd name="connsiteY694" fmla="*/ 1679340 h 4449429"/>
              <a:gd name="connsiteX695" fmla="*/ 13916091 w 18982931"/>
              <a:gd name="connsiteY695" fmla="*/ 2058015 h 4449429"/>
              <a:gd name="connsiteX696" fmla="*/ 13936673 w 18982931"/>
              <a:gd name="connsiteY696" fmla="*/ 2086829 h 4449429"/>
              <a:gd name="connsiteX697" fmla="*/ 13953138 w 18982931"/>
              <a:gd name="connsiteY697" fmla="*/ 2058015 h 4449429"/>
              <a:gd name="connsiteX698" fmla="*/ 13953138 w 18982931"/>
              <a:gd name="connsiteY698" fmla="*/ 1955115 h 4449429"/>
              <a:gd name="connsiteX699" fmla="*/ 13965483 w 18982931"/>
              <a:gd name="connsiteY699" fmla="*/ 1922188 h 4449429"/>
              <a:gd name="connsiteX700" fmla="*/ 13986066 w 18982931"/>
              <a:gd name="connsiteY700" fmla="*/ 1876909 h 4449429"/>
              <a:gd name="connsiteX701" fmla="*/ 13986066 w 18982931"/>
              <a:gd name="connsiteY701" fmla="*/ 1625834 h 4449429"/>
              <a:gd name="connsiteX702" fmla="*/ 14051922 w 18982931"/>
              <a:gd name="connsiteY702" fmla="*/ 1617602 h 4449429"/>
              <a:gd name="connsiteX703" fmla="*/ 14047992 w 18982931"/>
              <a:gd name="connsiteY703" fmla="*/ 1005560 h 4449429"/>
              <a:gd name="connsiteX704" fmla="*/ 14082534 w 18982931"/>
              <a:gd name="connsiteY704" fmla="*/ 1005560 h 4449429"/>
              <a:gd name="connsiteX705" fmla="*/ 14082534 w 18982931"/>
              <a:gd name="connsiteY705" fmla="*/ 868400 h 4449429"/>
              <a:gd name="connsiteX706" fmla="*/ 14047111 w 18982931"/>
              <a:gd name="connsiteY706" fmla="*/ 868400 h 4449429"/>
              <a:gd name="connsiteX707" fmla="*/ 14046442 w 18982931"/>
              <a:gd name="connsiteY707" fmla="*/ 764191 h 4449429"/>
              <a:gd name="connsiteX708" fmla="*/ 14187749 w 18982931"/>
              <a:gd name="connsiteY708" fmla="*/ 436300 h 4449429"/>
              <a:gd name="connsiteX709" fmla="*/ 14212445 w 18982931"/>
              <a:gd name="connsiteY709" fmla="*/ 411603 h 4449429"/>
              <a:gd name="connsiteX710" fmla="*/ 14410015 w 18982931"/>
              <a:gd name="connsiteY710" fmla="*/ 444532 h 4449429"/>
              <a:gd name="connsiteX711" fmla="*/ 14442947 w 18982931"/>
              <a:gd name="connsiteY711" fmla="*/ 275776 h 4449429"/>
              <a:gd name="connsiteX712" fmla="*/ 14479990 w 18982931"/>
              <a:gd name="connsiteY712" fmla="*/ 246961 h 4449429"/>
              <a:gd name="connsiteX713" fmla="*/ 14517032 w 18982931"/>
              <a:gd name="connsiteY713" fmla="*/ 271658 h 4449429"/>
              <a:gd name="connsiteX714" fmla="*/ 14574655 w 18982931"/>
              <a:gd name="connsiteY714" fmla="*/ 522739 h 4449429"/>
              <a:gd name="connsiteX715" fmla="*/ 14603469 w 18982931"/>
              <a:gd name="connsiteY715" fmla="*/ 1123678 h 4449429"/>
              <a:gd name="connsiteX716" fmla="*/ 14603469 w 18982931"/>
              <a:gd name="connsiteY716" fmla="*/ 1617602 h 4449429"/>
              <a:gd name="connsiteX717" fmla="*/ 14595237 w 18982931"/>
              <a:gd name="connsiteY717" fmla="*/ 1683457 h 4449429"/>
              <a:gd name="connsiteX718" fmla="*/ 14607589 w 18982931"/>
              <a:gd name="connsiteY718" fmla="*/ 1753429 h 4449429"/>
              <a:gd name="connsiteX719" fmla="*/ 14656976 w 18982931"/>
              <a:gd name="connsiteY719" fmla="*/ 1753429 h 4449429"/>
              <a:gd name="connsiteX720" fmla="*/ 14706369 w 18982931"/>
              <a:gd name="connsiteY720" fmla="*/ 1568210 h 4449429"/>
              <a:gd name="connsiteX721" fmla="*/ 14722833 w 18982931"/>
              <a:gd name="connsiteY721" fmla="*/ 1568210 h 4449429"/>
              <a:gd name="connsiteX722" fmla="*/ 14768111 w 18982931"/>
              <a:gd name="connsiteY722" fmla="*/ 1753429 h 4449429"/>
              <a:gd name="connsiteX723" fmla="*/ 14875128 w 18982931"/>
              <a:gd name="connsiteY723" fmla="*/ 1753429 h 4449429"/>
              <a:gd name="connsiteX724" fmla="*/ 14883360 w 18982931"/>
              <a:gd name="connsiteY724" fmla="*/ 1827516 h 4449429"/>
              <a:gd name="connsiteX725" fmla="*/ 14940984 w 18982931"/>
              <a:gd name="connsiteY725" fmla="*/ 1827516 h 4449429"/>
              <a:gd name="connsiteX726" fmla="*/ 15019191 w 18982931"/>
              <a:gd name="connsiteY726" fmla="*/ 1625834 h 4449429"/>
              <a:gd name="connsiteX727" fmla="*/ 15043883 w 18982931"/>
              <a:gd name="connsiteY727" fmla="*/ 1090750 h 4449429"/>
              <a:gd name="connsiteX728" fmla="*/ 15134436 w 18982931"/>
              <a:gd name="connsiteY728" fmla="*/ 1000197 h 4449429"/>
              <a:gd name="connsiteX729" fmla="*/ 15212643 w 18982931"/>
              <a:gd name="connsiteY729" fmla="*/ 1078400 h 4449429"/>
              <a:gd name="connsiteX730" fmla="*/ 15212643 w 18982931"/>
              <a:gd name="connsiteY730" fmla="*/ 1152488 h 4449429"/>
              <a:gd name="connsiteX731" fmla="*/ 15224993 w 18982931"/>
              <a:gd name="connsiteY731" fmla="*/ 1119560 h 4449429"/>
              <a:gd name="connsiteX732" fmla="*/ 15237338 w 18982931"/>
              <a:gd name="connsiteY732" fmla="*/ 563899 h 4449429"/>
              <a:gd name="connsiteX733" fmla="*/ 15290845 w 18982931"/>
              <a:gd name="connsiteY733" fmla="*/ 382793 h 4449429"/>
              <a:gd name="connsiteX734" fmla="*/ 15323772 w 18982931"/>
              <a:gd name="connsiteY734" fmla="*/ 300473 h 4449429"/>
              <a:gd name="connsiteX735" fmla="*/ 15364932 w 18982931"/>
              <a:gd name="connsiteY735" fmla="*/ 259313 h 4449429"/>
              <a:gd name="connsiteX736" fmla="*/ 15389634 w 18982931"/>
              <a:gd name="connsiteY736" fmla="*/ 296354 h 4449429"/>
              <a:gd name="connsiteX737" fmla="*/ 15401979 w 18982931"/>
              <a:gd name="connsiteY737" fmla="*/ 411603 h 4449429"/>
              <a:gd name="connsiteX738" fmla="*/ 15451371 w 18982931"/>
              <a:gd name="connsiteY738" fmla="*/ 703843 h 4449429"/>
              <a:gd name="connsiteX739" fmla="*/ 15455486 w 18982931"/>
              <a:gd name="connsiteY739" fmla="*/ 1173070 h 4449429"/>
              <a:gd name="connsiteX740" fmla="*/ 15455486 w 18982931"/>
              <a:gd name="connsiteY740" fmla="*/ 1238927 h 4449429"/>
              <a:gd name="connsiteX741" fmla="*/ 15727143 w 18982931"/>
              <a:gd name="connsiteY741" fmla="*/ 1238927 h 4449429"/>
              <a:gd name="connsiteX742" fmla="*/ 15727143 w 18982931"/>
              <a:gd name="connsiteY742" fmla="*/ 1465306 h 4449429"/>
              <a:gd name="connsiteX743" fmla="*/ 15772422 w 18982931"/>
              <a:gd name="connsiteY743" fmla="*/ 1469425 h 4449429"/>
              <a:gd name="connsiteX744" fmla="*/ 15850624 w 18982931"/>
              <a:gd name="connsiteY744" fmla="*/ 1551745 h 4449429"/>
              <a:gd name="connsiteX745" fmla="*/ 15850624 w 18982931"/>
              <a:gd name="connsiteY745" fmla="*/ 2224712 h 4449429"/>
              <a:gd name="connsiteX746" fmla="*/ 15923336 w 18982931"/>
              <a:gd name="connsiteY746" fmla="*/ 2224712 h 4449429"/>
              <a:gd name="connsiteX747" fmla="*/ 15924718 w 18982931"/>
              <a:gd name="connsiteY747" fmla="*/ 2177381 h 4449429"/>
              <a:gd name="connsiteX748" fmla="*/ 15982338 w 18982931"/>
              <a:gd name="connsiteY748" fmla="*/ 2103294 h 4449429"/>
              <a:gd name="connsiteX749" fmla="*/ 15986455 w 18982931"/>
              <a:gd name="connsiteY749" fmla="*/ 2045669 h 4449429"/>
              <a:gd name="connsiteX750" fmla="*/ 16002920 w 18982931"/>
              <a:gd name="connsiteY750" fmla="*/ 2033319 h 4449429"/>
              <a:gd name="connsiteX751" fmla="*/ 16015265 w 18982931"/>
              <a:gd name="connsiteY751" fmla="*/ 2041550 h 4449429"/>
              <a:gd name="connsiteX752" fmla="*/ 16056425 w 18982931"/>
              <a:gd name="connsiteY752" fmla="*/ 2210310 h 4449429"/>
              <a:gd name="connsiteX753" fmla="*/ 16056425 w 18982931"/>
              <a:gd name="connsiteY753" fmla="*/ 2276166 h 4449429"/>
              <a:gd name="connsiteX754" fmla="*/ 16077008 w 18982931"/>
              <a:gd name="connsiteY754" fmla="*/ 2276166 h 4449429"/>
              <a:gd name="connsiteX755" fmla="*/ 16097587 w 18982931"/>
              <a:gd name="connsiteY755" fmla="*/ 1938652 h 4449429"/>
              <a:gd name="connsiteX756" fmla="*/ 16122282 w 18982931"/>
              <a:gd name="connsiteY756" fmla="*/ 1934533 h 4449429"/>
              <a:gd name="connsiteX757" fmla="*/ 16155210 w 18982931"/>
              <a:gd name="connsiteY757" fmla="*/ 1938652 h 4449429"/>
              <a:gd name="connsiteX758" fmla="*/ 16155210 w 18982931"/>
              <a:gd name="connsiteY758" fmla="*/ 2272048 h 4449429"/>
              <a:gd name="connsiteX759" fmla="*/ 16175792 w 18982931"/>
              <a:gd name="connsiteY759" fmla="*/ 2276166 h 4449429"/>
              <a:gd name="connsiteX760" fmla="*/ 16192257 w 18982931"/>
              <a:gd name="connsiteY760" fmla="*/ 2243238 h 4449429"/>
              <a:gd name="connsiteX761" fmla="*/ 16192257 w 18982931"/>
              <a:gd name="connsiteY761" fmla="*/ 1992158 h 4449429"/>
              <a:gd name="connsiteX762" fmla="*/ 16192257 w 18982931"/>
              <a:gd name="connsiteY762" fmla="*/ 1774011 h 4449429"/>
              <a:gd name="connsiteX763" fmla="*/ 16488610 w 18982931"/>
              <a:gd name="connsiteY763" fmla="*/ 1774011 h 4449429"/>
              <a:gd name="connsiteX764" fmla="*/ 16538004 w 18982931"/>
              <a:gd name="connsiteY764" fmla="*/ 1823403 h 4449429"/>
              <a:gd name="connsiteX765" fmla="*/ 16538004 w 18982931"/>
              <a:gd name="connsiteY765" fmla="*/ 2029205 h 4449429"/>
              <a:gd name="connsiteX766" fmla="*/ 16550349 w 18982931"/>
              <a:gd name="connsiteY766" fmla="*/ 2033319 h 4449429"/>
              <a:gd name="connsiteX767" fmla="*/ 16566812 w 18982931"/>
              <a:gd name="connsiteY767" fmla="*/ 1992158 h 4449429"/>
              <a:gd name="connsiteX768" fmla="*/ 16570932 w 18982931"/>
              <a:gd name="connsiteY768" fmla="*/ 1695804 h 4449429"/>
              <a:gd name="connsiteX769" fmla="*/ 16566812 w 18982931"/>
              <a:gd name="connsiteY769" fmla="*/ 773813 h 4449429"/>
              <a:gd name="connsiteX770" fmla="*/ 16636788 w 18982931"/>
              <a:gd name="connsiteY770" fmla="*/ 646219 h 4449429"/>
              <a:gd name="connsiteX771" fmla="*/ 16723226 w 18982931"/>
              <a:gd name="connsiteY771" fmla="*/ 514506 h 4449429"/>
              <a:gd name="connsiteX772" fmla="*/ 16743805 w 18982931"/>
              <a:gd name="connsiteY772" fmla="*/ 481577 h 4449429"/>
              <a:gd name="connsiteX773" fmla="*/ 16817899 w 18982931"/>
              <a:gd name="connsiteY773" fmla="*/ 329283 h 4449429"/>
              <a:gd name="connsiteX774" fmla="*/ 16842595 w 18982931"/>
              <a:gd name="connsiteY774" fmla="*/ 275776 h 4449429"/>
              <a:gd name="connsiteX775" fmla="*/ 16859059 w 18982931"/>
              <a:gd name="connsiteY775" fmla="*/ 279891 h 4449429"/>
              <a:gd name="connsiteX776" fmla="*/ 16859059 w 18982931"/>
              <a:gd name="connsiteY776" fmla="*/ 337515 h 4449429"/>
              <a:gd name="connsiteX777" fmla="*/ 16867291 w 18982931"/>
              <a:gd name="connsiteY777" fmla="*/ 382793 h 4449429"/>
              <a:gd name="connsiteX778" fmla="*/ 16966075 w 18982931"/>
              <a:gd name="connsiteY778" fmla="*/ 436300 h 4449429"/>
              <a:gd name="connsiteX779" fmla="*/ 17031935 w 18982931"/>
              <a:gd name="connsiteY779" fmla="*/ 526852 h 4449429"/>
              <a:gd name="connsiteX780" fmla="*/ 17031935 w 18982931"/>
              <a:gd name="connsiteY780" fmla="*/ 596826 h 4449429"/>
              <a:gd name="connsiteX781" fmla="*/ 17060743 w 18982931"/>
              <a:gd name="connsiteY781" fmla="*/ 600941 h 4449429"/>
              <a:gd name="connsiteX782" fmla="*/ 17147183 w 18982931"/>
              <a:gd name="connsiteY782" fmla="*/ 691493 h 4449429"/>
              <a:gd name="connsiteX783" fmla="*/ 17147219 w 18982931"/>
              <a:gd name="connsiteY783" fmla="*/ 704240 h 4449429"/>
              <a:gd name="connsiteX784" fmla="*/ 17148515 w 18982931"/>
              <a:gd name="connsiteY784" fmla="*/ 704240 h 4449429"/>
              <a:gd name="connsiteX785" fmla="*/ 17148515 w 18982931"/>
              <a:gd name="connsiteY785" fmla="*/ 880086 h 4449429"/>
              <a:gd name="connsiteX786" fmla="*/ 17147731 w 18982931"/>
              <a:gd name="connsiteY786" fmla="*/ 880086 h 4449429"/>
              <a:gd name="connsiteX787" fmla="*/ 17151295 w 18982931"/>
              <a:gd name="connsiteY787" fmla="*/ 2103294 h 4449429"/>
              <a:gd name="connsiteX788" fmla="*/ 17151295 w 18982931"/>
              <a:gd name="connsiteY788" fmla="*/ 2152686 h 4449429"/>
              <a:gd name="connsiteX789" fmla="*/ 17225383 w 18982931"/>
              <a:gd name="connsiteY789" fmla="*/ 2152686 h 4449429"/>
              <a:gd name="connsiteX790" fmla="*/ 17225383 w 18982931"/>
              <a:gd name="connsiteY790" fmla="*/ 1811053 h 4449429"/>
              <a:gd name="connsiteX791" fmla="*/ 17307703 w 18982931"/>
              <a:gd name="connsiteY791" fmla="*/ 1757546 h 4449429"/>
              <a:gd name="connsiteX792" fmla="*/ 17307703 w 18982931"/>
              <a:gd name="connsiteY792" fmla="*/ 1889260 h 4449429"/>
              <a:gd name="connsiteX793" fmla="*/ 17336519 w 18982931"/>
              <a:gd name="connsiteY793" fmla="*/ 1926302 h 4449429"/>
              <a:gd name="connsiteX794" fmla="*/ 17381799 w 18982931"/>
              <a:gd name="connsiteY794" fmla="*/ 1975695 h 4449429"/>
              <a:gd name="connsiteX795" fmla="*/ 17381799 w 18982931"/>
              <a:gd name="connsiteY795" fmla="*/ 2165031 h 4449429"/>
              <a:gd name="connsiteX796" fmla="*/ 17562899 w 18982931"/>
              <a:gd name="connsiteY796" fmla="*/ 2165031 h 4449429"/>
              <a:gd name="connsiteX797" fmla="*/ 17562899 w 18982931"/>
              <a:gd name="connsiteY797" fmla="*/ 2329673 h 4449429"/>
              <a:gd name="connsiteX798" fmla="*/ 17575251 w 18982931"/>
              <a:gd name="connsiteY798" fmla="*/ 2329673 h 4449429"/>
              <a:gd name="connsiteX799" fmla="*/ 17575251 w 18982931"/>
              <a:gd name="connsiteY799" fmla="*/ 2127989 h 4449429"/>
              <a:gd name="connsiteX800" fmla="*/ 17591711 w 18982931"/>
              <a:gd name="connsiteY800" fmla="*/ 1609370 h 4449429"/>
              <a:gd name="connsiteX801" fmla="*/ 17604059 w 18982931"/>
              <a:gd name="connsiteY801" fmla="*/ 1584673 h 4449429"/>
              <a:gd name="connsiteX802" fmla="*/ 17711083 w 18982931"/>
              <a:gd name="connsiteY802" fmla="*/ 1580555 h 4449429"/>
              <a:gd name="connsiteX803" fmla="*/ 17735775 w 18982931"/>
              <a:gd name="connsiteY803" fmla="*/ 1609370 h 4449429"/>
              <a:gd name="connsiteX804" fmla="*/ 17772819 w 18982931"/>
              <a:gd name="connsiteY804" fmla="*/ 1613483 h 4449429"/>
              <a:gd name="connsiteX805" fmla="*/ 17768699 w 18982931"/>
              <a:gd name="connsiteY805" fmla="*/ 1559977 h 4449429"/>
              <a:gd name="connsiteX806" fmla="*/ 17772819 w 18982931"/>
              <a:gd name="connsiteY806" fmla="*/ 1531163 h 4449429"/>
              <a:gd name="connsiteX807" fmla="*/ 17797515 w 18982931"/>
              <a:gd name="connsiteY807" fmla="*/ 1469425 h 4449429"/>
              <a:gd name="connsiteX808" fmla="*/ 17797515 w 18982931"/>
              <a:gd name="connsiteY808" fmla="*/ 1374754 h 4449429"/>
              <a:gd name="connsiteX809" fmla="*/ 17813979 w 18982931"/>
              <a:gd name="connsiteY809" fmla="*/ 1374754 h 4449429"/>
              <a:gd name="connsiteX810" fmla="*/ 17834559 w 18982931"/>
              <a:gd name="connsiteY810" fmla="*/ 1424146 h 4449429"/>
              <a:gd name="connsiteX811" fmla="*/ 17912763 w 18982931"/>
              <a:gd name="connsiteY811" fmla="*/ 1378872 h 4449429"/>
              <a:gd name="connsiteX812" fmla="*/ 18069171 w 18982931"/>
              <a:gd name="connsiteY812" fmla="*/ 1415914 h 4449429"/>
              <a:gd name="connsiteX813" fmla="*/ 18069171 w 18982931"/>
              <a:gd name="connsiteY813" fmla="*/ 1576442 h 4449429"/>
              <a:gd name="connsiteX814" fmla="*/ 18237927 w 18982931"/>
              <a:gd name="connsiteY814" fmla="*/ 1576442 h 4449429"/>
              <a:gd name="connsiteX815" fmla="*/ 18237927 w 18982931"/>
              <a:gd name="connsiteY815" fmla="*/ 1642297 h 4449429"/>
              <a:gd name="connsiteX816" fmla="*/ 18270859 w 18982931"/>
              <a:gd name="connsiteY816" fmla="*/ 1691690 h 4449429"/>
              <a:gd name="connsiteX817" fmla="*/ 18270859 w 18982931"/>
              <a:gd name="connsiteY817" fmla="*/ 1704036 h 4449429"/>
              <a:gd name="connsiteX818" fmla="*/ 18274975 w 18982931"/>
              <a:gd name="connsiteY818" fmla="*/ 1926302 h 4449429"/>
              <a:gd name="connsiteX819" fmla="*/ 18279087 w 18982931"/>
              <a:gd name="connsiteY819" fmla="*/ 1938652 h 4449429"/>
              <a:gd name="connsiteX820" fmla="*/ 18320247 w 18982931"/>
              <a:gd name="connsiteY820" fmla="*/ 1934533 h 4449429"/>
              <a:gd name="connsiteX821" fmla="*/ 18320247 w 18982931"/>
              <a:gd name="connsiteY821" fmla="*/ 1144256 h 4449429"/>
              <a:gd name="connsiteX822" fmla="*/ 18303783 w 18982931"/>
              <a:gd name="connsiteY822" fmla="*/ 1111328 h 4449429"/>
              <a:gd name="connsiteX823" fmla="*/ 18287323 w 18982931"/>
              <a:gd name="connsiteY823" fmla="*/ 1024893 h 4449429"/>
              <a:gd name="connsiteX824" fmla="*/ 18336711 w 18982931"/>
              <a:gd name="connsiteY824" fmla="*/ 1000197 h 4449429"/>
              <a:gd name="connsiteX825" fmla="*/ 18361407 w 18982931"/>
              <a:gd name="connsiteY825" fmla="*/ 996079 h 4449429"/>
              <a:gd name="connsiteX826" fmla="*/ 18373759 w 18982931"/>
              <a:gd name="connsiteY826" fmla="*/ 946687 h 4449429"/>
              <a:gd name="connsiteX827" fmla="*/ 18534287 w 18982931"/>
              <a:gd name="connsiteY827" fmla="*/ 946687 h 4449429"/>
              <a:gd name="connsiteX828" fmla="*/ 18563095 w 18982931"/>
              <a:gd name="connsiteY828" fmla="*/ 798510 h 4449429"/>
              <a:gd name="connsiteX829" fmla="*/ 18731851 w 18982931"/>
              <a:gd name="connsiteY829" fmla="*/ 806742 h 4449429"/>
              <a:gd name="connsiteX830" fmla="*/ 18773011 w 18982931"/>
              <a:gd name="connsiteY830" fmla="*/ 798510 h 4449429"/>
              <a:gd name="connsiteX831" fmla="*/ 18822407 w 18982931"/>
              <a:gd name="connsiteY831" fmla="*/ 893180 h 4449429"/>
              <a:gd name="connsiteX832" fmla="*/ 18822407 w 18982931"/>
              <a:gd name="connsiteY832" fmla="*/ 963151 h 4449429"/>
              <a:gd name="connsiteX833" fmla="*/ 18982931 w 18982931"/>
              <a:gd name="connsiteY833" fmla="*/ 983734 h 4449429"/>
              <a:gd name="connsiteX834" fmla="*/ 18982931 w 18982931"/>
              <a:gd name="connsiteY834" fmla="*/ 4449429 h 4449429"/>
              <a:gd name="connsiteX835" fmla="*/ 11998023 w 18982931"/>
              <a:gd name="connsiteY835" fmla="*/ 4449429 h 4449429"/>
              <a:gd name="connsiteX836" fmla="*/ 11995198 w 18982931"/>
              <a:gd name="connsiteY836" fmla="*/ 4429646 h 4449429"/>
              <a:gd name="connsiteX837" fmla="*/ 11992726 w 18982931"/>
              <a:gd name="connsiteY837" fmla="*/ 4449425 h 4449429"/>
              <a:gd name="connsiteX838" fmla="*/ 8153658 w 18982931"/>
              <a:gd name="connsiteY838" fmla="*/ 4449425 h 4449429"/>
              <a:gd name="connsiteX839" fmla="*/ 8153658 w 18982931"/>
              <a:gd name="connsiteY839" fmla="*/ 4449429 h 4449429"/>
              <a:gd name="connsiteX840" fmla="*/ 6861227 w 18982931"/>
              <a:gd name="connsiteY840" fmla="*/ 4449429 h 4449429"/>
              <a:gd name="connsiteX841" fmla="*/ 6859697 w 18982931"/>
              <a:gd name="connsiteY841" fmla="*/ 4432598 h 4449429"/>
              <a:gd name="connsiteX842" fmla="*/ 6858292 w 18982931"/>
              <a:gd name="connsiteY842" fmla="*/ 4449425 h 4449429"/>
              <a:gd name="connsiteX843" fmla="*/ 7922 w 18982931"/>
              <a:gd name="connsiteY843" fmla="*/ 4440866 h 4449429"/>
              <a:gd name="connsiteX844" fmla="*/ 0 w 18982931"/>
              <a:gd name="connsiteY844" fmla="*/ 1181446 h 4449429"/>
              <a:gd name="connsiteX845" fmla="*/ 169756 w 18982931"/>
              <a:gd name="connsiteY845" fmla="*/ 979616 h 4449429"/>
              <a:gd name="connsiteX846" fmla="*/ 301466 w 18982931"/>
              <a:gd name="connsiteY846" fmla="*/ 971384 h 4449429"/>
              <a:gd name="connsiteX847" fmla="*/ 301466 w 18982931"/>
              <a:gd name="connsiteY847" fmla="*/ 909640 h 4449429"/>
              <a:gd name="connsiteX848" fmla="*/ 346746 w 18982931"/>
              <a:gd name="connsiteY848" fmla="*/ 810855 h 4449429"/>
              <a:gd name="connsiteX849" fmla="*/ 571541 w 18982931"/>
              <a:gd name="connsiteY849" fmla="*/ 799909 h 4449429"/>
              <a:gd name="connsiteX850" fmla="*/ 581356 w 18982931"/>
              <a:gd name="connsiteY850" fmla="*/ 963151 h 4449429"/>
              <a:gd name="connsiteX851" fmla="*/ 737766 w 18982931"/>
              <a:gd name="connsiteY851" fmla="*/ 963151 h 4449429"/>
              <a:gd name="connsiteX852" fmla="*/ 750116 w 18982931"/>
              <a:gd name="connsiteY852" fmla="*/ 1012543 h 4449429"/>
              <a:gd name="connsiteX853" fmla="*/ 778926 w 18982931"/>
              <a:gd name="connsiteY853" fmla="*/ 1016657 h 4449429"/>
              <a:gd name="connsiteX854" fmla="*/ 820087 w 18982931"/>
              <a:gd name="connsiteY854" fmla="*/ 1041353 h 4449429"/>
              <a:gd name="connsiteX855" fmla="*/ 820087 w 18982931"/>
              <a:gd name="connsiteY855" fmla="*/ 1119560 h 4449429"/>
              <a:gd name="connsiteX856" fmla="*/ 791276 w 18982931"/>
              <a:gd name="connsiteY856" fmla="*/ 1193648 h 4449429"/>
              <a:gd name="connsiteX857" fmla="*/ 791276 w 18982931"/>
              <a:gd name="connsiteY857" fmla="*/ 1580555 h 4449429"/>
              <a:gd name="connsiteX858" fmla="*/ 791276 w 18982931"/>
              <a:gd name="connsiteY858" fmla="*/ 1955112 h 4449429"/>
              <a:gd name="connsiteX859" fmla="*/ 840669 w 18982931"/>
              <a:gd name="connsiteY859" fmla="*/ 1950998 h 4449429"/>
              <a:gd name="connsiteX860" fmla="*/ 844783 w 18982931"/>
              <a:gd name="connsiteY860" fmla="*/ 1720500 h 4449429"/>
              <a:gd name="connsiteX861" fmla="*/ 873596 w 18982931"/>
              <a:gd name="connsiteY861" fmla="*/ 1597020 h 4449429"/>
              <a:gd name="connsiteX862" fmla="*/ 906526 w 18982931"/>
              <a:gd name="connsiteY862" fmla="*/ 1584670 h 4449429"/>
              <a:gd name="connsiteX863" fmla="*/ 1034120 w 18982931"/>
              <a:gd name="connsiteY863" fmla="*/ 1584670 h 4449429"/>
              <a:gd name="connsiteX864" fmla="*/ 1034120 w 18982931"/>
              <a:gd name="connsiteY864" fmla="*/ 1420028 h 4449429"/>
              <a:gd name="connsiteX865" fmla="*/ 1320382 w 18982931"/>
              <a:gd name="connsiteY865" fmla="*/ 1408806 h 4449429"/>
              <a:gd name="connsiteX866" fmla="*/ 1318126 w 18982931"/>
              <a:gd name="connsiteY866" fmla="*/ 1576437 h 4449429"/>
              <a:gd name="connsiteX867" fmla="*/ 1511305 w 18982931"/>
              <a:gd name="connsiteY867" fmla="*/ 1594214 h 4449429"/>
              <a:gd name="connsiteX868" fmla="*/ 1507466 w 18982931"/>
              <a:gd name="connsiteY868" fmla="*/ 2337905 h 4449429"/>
              <a:gd name="connsiteX869" fmla="*/ 1523929 w 18982931"/>
              <a:gd name="connsiteY869" fmla="*/ 2337905 h 4449429"/>
              <a:gd name="connsiteX870" fmla="*/ 1523929 w 18982931"/>
              <a:gd name="connsiteY870" fmla="*/ 2169146 h 4449429"/>
              <a:gd name="connsiteX871" fmla="*/ 1692685 w 18982931"/>
              <a:gd name="connsiteY871" fmla="*/ 2169146 h 4449429"/>
              <a:gd name="connsiteX872" fmla="*/ 1692685 w 18982931"/>
              <a:gd name="connsiteY872" fmla="*/ 2020968 h 4449429"/>
              <a:gd name="connsiteX873" fmla="*/ 1766772 w 18982931"/>
              <a:gd name="connsiteY873" fmla="*/ 1922183 h 4449429"/>
              <a:gd name="connsiteX874" fmla="*/ 1766772 w 18982931"/>
              <a:gd name="connsiteY874" fmla="*/ 1757542 h 4449429"/>
              <a:gd name="connsiteX875" fmla="*/ 1849095 w 18982931"/>
              <a:gd name="connsiteY875" fmla="*/ 1757542 h 4449429"/>
              <a:gd name="connsiteX876" fmla="*/ 1849095 w 18982931"/>
              <a:gd name="connsiteY876" fmla="*/ 2156799 h 4449429"/>
              <a:gd name="connsiteX877" fmla="*/ 1919070 w 18982931"/>
              <a:gd name="connsiteY877" fmla="*/ 2156799 h 4449429"/>
              <a:gd name="connsiteX878" fmla="*/ 1919070 w 18982931"/>
              <a:gd name="connsiteY878" fmla="*/ 1864559 h 4449429"/>
              <a:gd name="connsiteX879" fmla="*/ 1919070 w 18982931"/>
              <a:gd name="connsiteY879" fmla="*/ 695608 h 4449429"/>
              <a:gd name="connsiteX880" fmla="*/ 2005504 w 18982931"/>
              <a:gd name="connsiteY880" fmla="*/ 609173 h 4449429"/>
              <a:gd name="connsiteX881" fmla="*/ 2026085 w 18982931"/>
              <a:gd name="connsiteY881" fmla="*/ 605054 h 4449429"/>
              <a:gd name="connsiteX882" fmla="*/ 2100174 w 18982931"/>
              <a:gd name="connsiteY882" fmla="*/ 448645 h 4449429"/>
              <a:gd name="connsiteX883" fmla="*/ 2137215 w 18982931"/>
              <a:gd name="connsiteY883" fmla="*/ 407485 h 4449429"/>
              <a:gd name="connsiteX884" fmla="*/ 2194840 w 18982931"/>
              <a:gd name="connsiteY884" fmla="*/ 337515 h 4449429"/>
              <a:gd name="connsiteX885" fmla="*/ 2198958 w 18982931"/>
              <a:gd name="connsiteY885" fmla="*/ 292236 h 4449429"/>
              <a:gd name="connsiteX886" fmla="*/ 2240121 w 18982931"/>
              <a:gd name="connsiteY886" fmla="*/ 358093 h 4449429"/>
              <a:gd name="connsiteX887" fmla="*/ 2273047 w 18982931"/>
              <a:gd name="connsiteY887" fmla="*/ 444532 h 4449429"/>
              <a:gd name="connsiteX888" fmla="*/ 2330670 w 18982931"/>
              <a:gd name="connsiteY888" fmla="*/ 563894 h 4449429"/>
              <a:gd name="connsiteX889" fmla="*/ 2351248 w 18982931"/>
              <a:gd name="connsiteY889" fmla="*/ 613286 h 4449429"/>
              <a:gd name="connsiteX890" fmla="*/ 2429455 w 18982931"/>
              <a:gd name="connsiteY890" fmla="*/ 675029 h 4449429"/>
              <a:gd name="connsiteX891" fmla="*/ 2470614 w 18982931"/>
              <a:gd name="connsiteY891" fmla="*/ 757350 h 4449429"/>
              <a:gd name="connsiteX892" fmla="*/ 2470614 w 18982931"/>
              <a:gd name="connsiteY892" fmla="*/ 1086631 h 4449429"/>
              <a:gd name="connsiteX893" fmla="*/ 2470614 w 18982931"/>
              <a:gd name="connsiteY893" fmla="*/ 2008622 h 4449429"/>
              <a:gd name="connsiteX894" fmla="*/ 2487080 w 18982931"/>
              <a:gd name="connsiteY894" fmla="*/ 2053897 h 4449429"/>
              <a:gd name="connsiteX895" fmla="*/ 2499426 w 18982931"/>
              <a:gd name="connsiteY895" fmla="*/ 1897488 h 4449429"/>
              <a:gd name="connsiteX896" fmla="*/ 2602322 w 18982931"/>
              <a:gd name="connsiteY896" fmla="*/ 1798703 h 4449429"/>
              <a:gd name="connsiteX897" fmla="*/ 2836935 w 18982931"/>
              <a:gd name="connsiteY897" fmla="*/ 1798703 h 4449429"/>
              <a:gd name="connsiteX898" fmla="*/ 2836935 w 18982931"/>
              <a:gd name="connsiteY898" fmla="*/ 1860446 h 4449429"/>
              <a:gd name="connsiteX899" fmla="*/ 2836935 w 18982931"/>
              <a:gd name="connsiteY899" fmla="*/ 2263816 h 4449429"/>
              <a:gd name="connsiteX900" fmla="*/ 2845169 w 18982931"/>
              <a:gd name="connsiteY900" fmla="*/ 2304976 h 4449429"/>
              <a:gd name="connsiteX901" fmla="*/ 2861629 w 18982931"/>
              <a:gd name="connsiteY901" fmla="*/ 2300858 h 4449429"/>
              <a:gd name="connsiteX902" fmla="*/ 2861629 w 18982931"/>
              <a:gd name="connsiteY902" fmla="*/ 2247351 h 4449429"/>
              <a:gd name="connsiteX903" fmla="*/ 2869861 w 18982931"/>
              <a:gd name="connsiteY903" fmla="*/ 1996272 h 4449429"/>
              <a:gd name="connsiteX904" fmla="*/ 2923374 w 18982931"/>
              <a:gd name="connsiteY904" fmla="*/ 1967462 h 4449429"/>
              <a:gd name="connsiteX905" fmla="*/ 2939836 w 18982931"/>
              <a:gd name="connsiteY905" fmla="*/ 2300858 h 4449429"/>
              <a:gd name="connsiteX906" fmla="*/ 2956300 w 18982931"/>
              <a:gd name="connsiteY906" fmla="*/ 2300858 h 4449429"/>
              <a:gd name="connsiteX907" fmla="*/ 2989230 w 18982931"/>
              <a:gd name="connsiteY907" fmla="*/ 2111521 h 4449429"/>
              <a:gd name="connsiteX908" fmla="*/ 3018038 w 18982931"/>
              <a:gd name="connsiteY908" fmla="*/ 2058015 h 4449429"/>
              <a:gd name="connsiteX909" fmla="*/ 3034502 w 18982931"/>
              <a:gd name="connsiteY909" fmla="*/ 2123871 h 4449429"/>
              <a:gd name="connsiteX910" fmla="*/ 3038620 w 18982931"/>
              <a:gd name="connsiteY910" fmla="*/ 2132104 h 4449429"/>
              <a:gd name="connsiteX911" fmla="*/ 3088018 w 18982931"/>
              <a:gd name="connsiteY911" fmla="*/ 2140336 h 4449429"/>
              <a:gd name="connsiteX912" fmla="*/ 3095320 w 18982931"/>
              <a:gd name="connsiteY912" fmla="*/ 2275334 h 4449429"/>
              <a:gd name="connsiteX913" fmla="*/ 3162101 w 18982931"/>
              <a:gd name="connsiteY913" fmla="*/ 2275334 h 4449429"/>
              <a:gd name="connsiteX914" fmla="*/ 3162101 w 18982931"/>
              <a:gd name="connsiteY914" fmla="*/ 1580555 h 4449429"/>
              <a:gd name="connsiteX915" fmla="*/ 3162101 w 18982931"/>
              <a:gd name="connsiteY915" fmla="*/ 1531163 h 4449429"/>
              <a:gd name="connsiteX916" fmla="*/ 3199146 w 18982931"/>
              <a:gd name="connsiteY916" fmla="*/ 1498235 h 4449429"/>
              <a:gd name="connsiteX917" fmla="*/ 3281469 w 18982931"/>
              <a:gd name="connsiteY917" fmla="*/ 1498235 h 4449429"/>
              <a:gd name="connsiteX918" fmla="*/ 3281469 w 18982931"/>
              <a:gd name="connsiteY918" fmla="*/ 1325362 h 4449429"/>
              <a:gd name="connsiteX919" fmla="*/ 3343207 w 18982931"/>
              <a:gd name="connsiteY919" fmla="*/ 1263619 h 4449429"/>
              <a:gd name="connsiteX920" fmla="*/ 3544891 w 18982931"/>
              <a:gd name="connsiteY920" fmla="*/ 1263619 h 4449429"/>
              <a:gd name="connsiteX921" fmla="*/ 3544891 w 18982931"/>
              <a:gd name="connsiteY921" fmla="*/ 712071 h 4449429"/>
              <a:gd name="connsiteX922" fmla="*/ 3561357 w 18982931"/>
              <a:gd name="connsiteY922" fmla="*/ 555662 h 4449429"/>
              <a:gd name="connsiteX923" fmla="*/ 3606633 w 18982931"/>
              <a:gd name="connsiteY923" fmla="*/ 316933 h 4449429"/>
              <a:gd name="connsiteX924" fmla="*/ 3614865 w 18982931"/>
              <a:gd name="connsiteY924" fmla="*/ 279891 h 4449429"/>
              <a:gd name="connsiteX925" fmla="*/ 3676603 w 18982931"/>
              <a:gd name="connsiteY925" fmla="*/ 341628 h 4449429"/>
              <a:gd name="connsiteX926" fmla="*/ 3684835 w 18982931"/>
              <a:gd name="connsiteY926" fmla="*/ 386907 h 4449429"/>
              <a:gd name="connsiteX927" fmla="*/ 3742460 w 18982931"/>
              <a:gd name="connsiteY927" fmla="*/ 481574 h 4449429"/>
              <a:gd name="connsiteX928" fmla="*/ 3763042 w 18982931"/>
              <a:gd name="connsiteY928" fmla="*/ 703838 h 4449429"/>
              <a:gd name="connsiteX929" fmla="*/ 3763042 w 18982931"/>
              <a:gd name="connsiteY929" fmla="*/ 1144256 h 4449429"/>
              <a:gd name="connsiteX930" fmla="*/ 3771275 w 18982931"/>
              <a:gd name="connsiteY930" fmla="*/ 1181298 h 4449429"/>
              <a:gd name="connsiteX931" fmla="*/ 3775390 w 18982931"/>
              <a:gd name="connsiteY931" fmla="*/ 1115443 h 4449429"/>
              <a:gd name="connsiteX932" fmla="*/ 3923568 w 18982931"/>
              <a:gd name="connsiteY932" fmla="*/ 996079 h 4449429"/>
              <a:gd name="connsiteX933" fmla="*/ 3940029 w 18982931"/>
              <a:gd name="connsiteY933" fmla="*/ 1020776 h 4449429"/>
              <a:gd name="connsiteX934" fmla="*/ 3960611 w 18982931"/>
              <a:gd name="connsiteY934" fmla="*/ 1321244 h 4449429"/>
              <a:gd name="connsiteX935" fmla="*/ 3960611 w 18982931"/>
              <a:gd name="connsiteY935" fmla="*/ 1584670 h 4449429"/>
              <a:gd name="connsiteX936" fmla="*/ 3977076 w 18982931"/>
              <a:gd name="connsiteY936" fmla="*/ 1625830 h 4449429"/>
              <a:gd name="connsiteX937" fmla="*/ 4010007 w 18982931"/>
              <a:gd name="connsiteY937" fmla="*/ 1666990 h 4449429"/>
              <a:gd name="connsiteX938" fmla="*/ 4055279 w 18982931"/>
              <a:gd name="connsiteY938" fmla="*/ 1819286 h 4449429"/>
              <a:gd name="connsiteX939" fmla="*/ 4104670 w 18982931"/>
              <a:gd name="connsiteY939" fmla="*/ 1819286 h 4449429"/>
              <a:gd name="connsiteX940" fmla="*/ 4108788 w 18982931"/>
              <a:gd name="connsiteY940" fmla="*/ 1741079 h 4449429"/>
              <a:gd name="connsiteX941" fmla="*/ 4211689 w 18982931"/>
              <a:gd name="connsiteY941" fmla="*/ 1741079 h 4449429"/>
              <a:gd name="connsiteX942" fmla="*/ 4252847 w 18982931"/>
              <a:gd name="connsiteY942" fmla="*/ 1559973 h 4449429"/>
              <a:gd name="connsiteX943" fmla="*/ 4265197 w 18982931"/>
              <a:gd name="connsiteY943" fmla="*/ 1559973 h 4449429"/>
              <a:gd name="connsiteX944" fmla="*/ 4277546 w 18982931"/>
              <a:gd name="connsiteY944" fmla="*/ 1592900 h 4449429"/>
              <a:gd name="connsiteX945" fmla="*/ 4302239 w 18982931"/>
              <a:gd name="connsiteY945" fmla="*/ 1708150 h 4449429"/>
              <a:gd name="connsiteX946" fmla="*/ 4368100 w 18982931"/>
              <a:gd name="connsiteY946" fmla="*/ 1741079 h 4449429"/>
              <a:gd name="connsiteX947" fmla="*/ 4363984 w 18982931"/>
              <a:gd name="connsiteY947" fmla="*/ 1634062 h 4449429"/>
              <a:gd name="connsiteX948" fmla="*/ 4372218 w 18982931"/>
              <a:gd name="connsiteY948" fmla="*/ 839670 h 4449429"/>
              <a:gd name="connsiteX949" fmla="*/ 4442184 w 18982931"/>
              <a:gd name="connsiteY949" fmla="*/ 279891 h 4449429"/>
              <a:gd name="connsiteX950" fmla="*/ 4479230 w 18982931"/>
              <a:gd name="connsiteY950" fmla="*/ 234611 h 4449429"/>
              <a:gd name="connsiteX951" fmla="*/ 4520394 w 18982931"/>
              <a:gd name="connsiteY951" fmla="*/ 284004 h 4449429"/>
              <a:gd name="connsiteX952" fmla="*/ 4549200 w 18982931"/>
              <a:gd name="connsiteY952" fmla="*/ 440413 h 4449429"/>
              <a:gd name="connsiteX953" fmla="*/ 4680914 w 18982931"/>
              <a:gd name="connsiteY953" fmla="*/ 395140 h 4449429"/>
              <a:gd name="connsiteX954" fmla="*/ 4759121 w 18982931"/>
              <a:gd name="connsiteY954" fmla="*/ 460995 h 4449429"/>
              <a:gd name="connsiteX955" fmla="*/ 4771466 w 18982931"/>
              <a:gd name="connsiteY955" fmla="*/ 493924 h 4449429"/>
              <a:gd name="connsiteX956" fmla="*/ 4888657 w 18982931"/>
              <a:gd name="connsiteY956" fmla="*/ 747622 h 4449429"/>
              <a:gd name="connsiteX957" fmla="*/ 4888893 w 18982931"/>
              <a:gd name="connsiteY957" fmla="*/ 807315 h 4449429"/>
              <a:gd name="connsiteX958" fmla="*/ 4856617 w 18982931"/>
              <a:gd name="connsiteY958" fmla="*/ 807315 h 4449429"/>
              <a:gd name="connsiteX959" fmla="*/ 4856617 w 18982931"/>
              <a:gd name="connsiteY959" fmla="*/ 944475 h 4449429"/>
              <a:gd name="connsiteX960" fmla="*/ 4888332 w 18982931"/>
              <a:gd name="connsiteY960" fmla="*/ 944475 h 4449429"/>
              <a:gd name="connsiteX961" fmla="*/ 4888325 w 18982931"/>
              <a:gd name="connsiteY961" fmla="*/ 945600 h 4449429"/>
              <a:gd name="connsiteX962" fmla="*/ 4890835 w 18982931"/>
              <a:gd name="connsiteY962" fmla="*/ 1609365 h 4449429"/>
              <a:gd name="connsiteX963" fmla="*/ 4952574 w 18982931"/>
              <a:gd name="connsiteY963" fmla="*/ 1617597 h 4449429"/>
              <a:gd name="connsiteX964" fmla="*/ 4952574 w 18982931"/>
              <a:gd name="connsiteY964" fmla="*/ 1868678 h 4449429"/>
              <a:gd name="connsiteX965" fmla="*/ 4956691 w 18982931"/>
              <a:gd name="connsiteY965" fmla="*/ 1905720 h 4449429"/>
              <a:gd name="connsiteX966" fmla="*/ 4981387 w 18982931"/>
              <a:gd name="connsiteY966" fmla="*/ 1967462 h 4449429"/>
              <a:gd name="connsiteX967" fmla="*/ 4981387 w 18982931"/>
              <a:gd name="connsiteY967" fmla="*/ 2058015 h 4449429"/>
              <a:gd name="connsiteX968" fmla="*/ 5001966 w 18982931"/>
              <a:gd name="connsiteY968" fmla="*/ 2086824 h 4449429"/>
              <a:gd name="connsiteX969" fmla="*/ 5018429 w 18982931"/>
              <a:gd name="connsiteY969" fmla="*/ 2078592 h 4449429"/>
              <a:gd name="connsiteX970" fmla="*/ 5018429 w 18982931"/>
              <a:gd name="connsiteY970" fmla="*/ 1881023 h 4449429"/>
              <a:gd name="connsiteX971" fmla="*/ 5018429 w 18982931"/>
              <a:gd name="connsiteY971" fmla="*/ 1366522 h 4449429"/>
              <a:gd name="connsiteX972" fmla="*/ 5034894 w 18982931"/>
              <a:gd name="connsiteY972" fmla="*/ 864367 h 4449429"/>
              <a:gd name="connsiteX973" fmla="*/ 5067821 w 18982931"/>
              <a:gd name="connsiteY973" fmla="*/ 197569 h 4449429"/>
              <a:gd name="connsiteX974" fmla="*/ 5080173 w 18982931"/>
              <a:gd name="connsiteY974" fmla="*/ 102899 h 4449429"/>
              <a:gd name="connsiteX975" fmla="*/ 5216000 w 18982931"/>
              <a:gd name="connsiteY975" fmla="*/ 37042 h 4449429"/>
              <a:gd name="connsiteX976" fmla="*/ 5248927 w 18982931"/>
              <a:gd name="connsiteY976" fmla="*/ 69972 h 4449429"/>
              <a:gd name="connsiteX977" fmla="*/ 5372409 w 18982931"/>
              <a:gd name="connsiteY977" fmla="*/ 69972 h 4449429"/>
              <a:gd name="connsiteX978" fmla="*/ 5434151 w 18982931"/>
              <a:gd name="connsiteY978" fmla="*/ 131714 h 4449429"/>
              <a:gd name="connsiteX979" fmla="*/ 5434151 w 18982931"/>
              <a:gd name="connsiteY979" fmla="*/ 382788 h 4449429"/>
              <a:gd name="connsiteX980" fmla="*/ 5434151 w 18982931"/>
              <a:gd name="connsiteY980" fmla="*/ 683261 h 4449429"/>
              <a:gd name="connsiteX981" fmla="*/ 5545282 w 18982931"/>
              <a:gd name="connsiteY981" fmla="*/ 687375 h 4449429"/>
              <a:gd name="connsiteX982" fmla="*/ 5545282 w 18982931"/>
              <a:gd name="connsiteY982" fmla="*/ 1045471 h 4449429"/>
              <a:gd name="connsiteX983" fmla="*/ 5676994 w 18982931"/>
              <a:gd name="connsiteY983" fmla="*/ 1045471 h 4449429"/>
              <a:gd name="connsiteX984" fmla="*/ 5685227 w 18982931"/>
              <a:gd name="connsiteY984" fmla="*/ 1103096 h 4449429"/>
              <a:gd name="connsiteX985" fmla="*/ 5759314 w 18982931"/>
              <a:gd name="connsiteY985" fmla="*/ 1193648 h 4449429"/>
              <a:gd name="connsiteX986" fmla="*/ 5759314 w 18982931"/>
              <a:gd name="connsiteY986" fmla="*/ 1395331 h 4449429"/>
              <a:gd name="connsiteX987" fmla="*/ 5825171 w 18982931"/>
              <a:gd name="connsiteY987" fmla="*/ 1395331 h 4449429"/>
              <a:gd name="connsiteX988" fmla="*/ 5903378 w 18982931"/>
              <a:gd name="connsiteY988" fmla="*/ 1477653 h 4449429"/>
              <a:gd name="connsiteX989" fmla="*/ 5903378 w 18982931"/>
              <a:gd name="connsiteY989" fmla="*/ 1918070 h 4449429"/>
              <a:gd name="connsiteX990" fmla="*/ 5936306 w 18982931"/>
              <a:gd name="connsiteY990" fmla="*/ 1975695 h 4449429"/>
              <a:gd name="connsiteX991" fmla="*/ 5965115 w 18982931"/>
              <a:gd name="connsiteY991" fmla="*/ 1275969 h 4449429"/>
              <a:gd name="connsiteX992" fmla="*/ 5969235 w 18982931"/>
              <a:gd name="connsiteY992" fmla="*/ 1238922 h 4449429"/>
              <a:gd name="connsiteX993" fmla="*/ 6166804 w 18982931"/>
              <a:gd name="connsiteY993" fmla="*/ 1238922 h 4449429"/>
              <a:gd name="connsiteX994" fmla="*/ 6216196 w 18982931"/>
              <a:gd name="connsiteY994" fmla="*/ 1288315 h 4449429"/>
              <a:gd name="connsiteX995" fmla="*/ 6236774 w 18982931"/>
              <a:gd name="connsiteY995" fmla="*/ 1428261 h 4449429"/>
              <a:gd name="connsiteX996" fmla="*/ 6273821 w 18982931"/>
              <a:gd name="connsiteY996" fmla="*/ 1498235 h 4449429"/>
              <a:gd name="connsiteX997" fmla="*/ 6273821 w 18982931"/>
              <a:gd name="connsiteY997" fmla="*/ 2230888 h 4449429"/>
              <a:gd name="connsiteX998" fmla="*/ 6277935 w 18982931"/>
              <a:gd name="connsiteY998" fmla="*/ 2280280 h 4449429"/>
              <a:gd name="connsiteX999" fmla="*/ 6319095 w 18982931"/>
              <a:gd name="connsiteY999" fmla="*/ 2193841 h 4449429"/>
              <a:gd name="connsiteX1000" fmla="*/ 6364373 w 18982931"/>
              <a:gd name="connsiteY1000" fmla="*/ 2288513 h 4449429"/>
              <a:gd name="connsiteX1001" fmla="*/ 6389068 w 18982931"/>
              <a:gd name="connsiteY1001" fmla="*/ 2313208 h 4449429"/>
              <a:gd name="connsiteX1002" fmla="*/ 6541355 w 18982931"/>
              <a:gd name="connsiteY1002" fmla="*/ 2313208 h 4449429"/>
              <a:gd name="connsiteX1003" fmla="*/ 6541355 w 18982931"/>
              <a:gd name="connsiteY1003" fmla="*/ 2148567 h 4449429"/>
              <a:gd name="connsiteX1004" fmla="*/ 6660723 w 18982931"/>
              <a:gd name="connsiteY1004" fmla="*/ 2148567 h 4449429"/>
              <a:gd name="connsiteX1005" fmla="*/ 6660723 w 18982931"/>
              <a:gd name="connsiteY1005" fmla="*/ 2259698 h 4449429"/>
              <a:gd name="connsiteX1006" fmla="*/ 6705999 w 18982931"/>
              <a:gd name="connsiteY1006" fmla="*/ 2551938 h 4449429"/>
              <a:gd name="connsiteX1007" fmla="*/ 6714228 w 18982931"/>
              <a:gd name="connsiteY1007" fmla="*/ 2580748 h 4449429"/>
              <a:gd name="connsiteX1008" fmla="*/ 6722461 w 18982931"/>
              <a:gd name="connsiteY1008" fmla="*/ 2576634 h 4449429"/>
              <a:gd name="connsiteX1009" fmla="*/ 6751278 w 18982931"/>
              <a:gd name="connsiteY1009" fmla="*/ 2263816 h 4449429"/>
              <a:gd name="connsiteX1010" fmla="*/ 6800669 w 18982931"/>
              <a:gd name="connsiteY1010" fmla="*/ 2255583 h 4449429"/>
              <a:gd name="connsiteX1011" fmla="*/ 6837709 w 18982931"/>
              <a:gd name="connsiteY1011" fmla="*/ 2181496 h 4449429"/>
              <a:gd name="connsiteX1012" fmla="*/ 6841831 w 18982931"/>
              <a:gd name="connsiteY1012" fmla="*/ 2152681 h 4449429"/>
              <a:gd name="connsiteX1013" fmla="*/ 6845941 w 18982931"/>
              <a:gd name="connsiteY1013" fmla="*/ 2115639 h 4449429"/>
              <a:gd name="connsiteX1014" fmla="*/ 6857139 w 18982931"/>
              <a:gd name="connsiteY1014" fmla="*/ 2115639 h 4449429"/>
              <a:gd name="connsiteX1015" fmla="*/ 6899298 w 18982931"/>
              <a:gd name="connsiteY1015" fmla="*/ 2109470 h 4449429"/>
              <a:gd name="connsiteX1016" fmla="*/ 6922965 w 18982931"/>
              <a:gd name="connsiteY1016" fmla="*/ 2140339 h 4449429"/>
              <a:gd name="connsiteX1017" fmla="*/ 7009406 w 18982931"/>
              <a:gd name="connsiteY1017" fmla="*/ 2070365 h 4449429"/>
              <a:gd name="connsiteX1018" fmla="*/ 7145231 w 18982931"/>
              <a:gd name="connsiteY1018" fmla="*/ 2066247 h 4449429"/>
              <a:gd name="connsiteX1019" fmla="*/ 7145231 w 18982931"/>
              <a:gd name="connsiteY1019" fmla="*/ 1901605 h 4449429"/>
              <a:gd name="connsiteX1020" fmla="*/ 7145231 w 18982931"/>
              <a:gd name="connsiteY1020" fmla="*/ 1769896 h 4449429"/>
              <a:gd name="connsiteX1021" fmla="*/ 7215204 w 18982931"/>
              <a:gd name="connsiteY1021" fmla="*/ 1597024 h 4449429"/>
              <a:gd name="connsiteX1022" fmla="*/ 7285174 w 18982931"/>
              <a:gd name="connsiteY1022" fmla="*/ 1753433 h 4449429"/>
              <a:gd name="connsiteX1023" fmla="*/ 7297524 w 18982931"/>
              <a:gd name="connsiteY1023" fmla="*/ 2062134 h 4449429"/>
              <a:gd name="connsiteX1024" fmla="*/ 7367494 w 18982931"/>
              <a:gd name="connsiteY1024" fmla="*/ 2066247 h 4449429"/>
              <a:gd name="connsiteX1025" fmla="*/ 7371610 w 18982931"/>
              <a:gd name="connsiteY1025" fmla="*/ 2148567 h 4449429"/>
              <a:gd name="connsiteX1026" fmla="*/ 7462167 w 18982931"/>
              <a:gd name="connsiteY1026" fmla="*/ 2148567 h 4449429"/>
              <a:gd name="connsiteX1027" fmla="*/ 7462167 w 18982931"/>
              <a:gd name="connsiteY1027" fmla="*/ 2095061 h 4449429"/>
              <a:gd name="connsiteX1028" fmla="*/ 7462167 w 18982931"/>
              <a:gd name="connsiteY1028" fmla="*/ 1597024 h 4449429"/>
              <a:gd name="connsiteX1029" fmla="*/ 7482743 w 18982931"/>
              <a:gd name="connsiteY1029" fmla="*/ 1008430 h 4449429"/>
              <a:gd name="connsiteX1030" fmla="*/ 7495096 w 18982931"/>
              <a:gd name="connsiteY1030" fmla="*/ 921991 h 4449429"/>
              <a:gd name="connsiteX1031" fmla="*/ 7536254 w 18982931"/>
              <a:gd name="connsiteY1031" fmla="*/ 934341 h 4449429"/>
              <a:gd name="connsiteX1032" fmla="*/ 7577416 w 18982931"/>
              <a:gd name="connsiteY1032" fmla="*/ 563899 h 4449429"/>
              <a:gd name="connsiteX1033" fmla="*/ 7589759 w 18982931"/>
              <a:gd name="connsiteY1033" fmla="*/ 563899 h 4449429"/>
              <a:gd name="connsiteX1034" fmla="*/ 7639153 w 18982931"/>
              <a:gd name="connsiteY1034" fmla="*/ 975501 h 4449429"/>
              <a:gd name="connsiteX1035" fmla="*/ 7655614 w 18982931"/>
              <a:gd name="connsiteY1035" fmla="*/ 926109 h 4449429"/>
              <a:gd name="connsiteX1036" fmla="*/ 7667968 w 18982931"/>
              <a:gd name="connsiteY1036" fmla="*/ 926109 h 4449429"/>
              <a:gd name="connsiteX1037" fmla="*/ 7676196 w 18982931"/>
              <a:gd name="connsiteY1037" fmla="*/ 1037243 h 4449429"/>
              <a:gd name="connsiteX1038" fmla="*/ 7676196 w 18982931"/>
              <a:gd name="connsiteY1038" fmla="*/ 2049787 h 4449429"/>
              <a:gd name="connsiteX1039" fmla="*/ 7705009 w 18982931"/>
              <a:gd name="connsiteY1039" fmla="*/ 2267935 h 4449429"/>
              <a:gd name="connsiteX1040" fmla="*/ 7750287 w 18982931"/>
              <a:gd name="connsiteY1040" fmla="*/ 2469622 h 4449429"/>
              <a:gd name="connsiteX1041" fmla="*/ 7849072 w 18982931"/>
              <a:gd name="connsiteY1041" fmla="*/ 2469622 h 4449429"/>
              <a:gd name="connsiteX1042" fmla="*/ 7849072 w 18982931"/>
              <a:gd name="connsiteY1042" fmla="*/ 2284398 h 4449429"/>
              <a:gd name="connsiteX1043" fmla="*/ 7919042 w 18982931"/>
              <a:gd name="connsiteY1043" fmla="*/ 2284398 h 4449429"/>
              <a:gd name="connsiteX1044" fmla="*/ 7919042 w 18982931"/>
              <a:gd name="connsiteY1044" fmla="*/ 2473736 h 4449429"/>
              <a:gd name="connsiteX1045" fmla="*/ 8108380 w 18982931"/>
              <a:gd name="connsiteY1045" fmla="*/ 2473736 h 4449429"/>
              <a:gd name="connsiteX1046" fmla="*/ 8142338 w 18982931"/>
              <a:gd name="connsiteY1046" fmla="*/ 2481454 h 4449429"/>
              <a:gd name="connsiteX1047" fmla="*/ 8144242 w 18982931"/>
              <a:gd name="connsiteY1047" fmla="*/ 2485067 h 4449429"/>
              <a:gd name="connsiteX1048" fmla="*/ 8144242 w 18982931"/>
              <a:gd name="connsiteY1048" fmla="*/ 1280084 h 4449429"/>
              <a:gd name="connsiteX1049" fmla="*/ 8189518 w 18982931"/>
              <a:gd name="connsiteY1049" fmla="*/ 1115443 h 4449429"/>
              <a:gd name="connsiteX1050" fmla="*/ 8230679 w 18982931"/>
              <a:gd name="connsiteY1050" fmla="*/ 1090746 h 4449429"/>
              <a:gd name="connsiteX1051" fmla="*/ 8477642 w 18982931"/>
              <a:gd name="connsiteY1051" fmla="*/ 1090746 h 4449429"/>
              <a:gd name="connsiteX1052" fmla="*/ 8518799 w 18982931"/>
              <a:gd name="connsiteY1052" fmla="*/ 1111328 h 4449429"/>
              <a:gd name="connsiteX1053" fmla="*/ 8568194 w 18982931"/>
              <a:gd name="connsiteY1053" fmla="*/ 1288315 h 4449429"/>
              <a:gd name="connsiteX1054" fmla="*/ 8572304 w 18982931"/>
              <a:gd name="connsiteY1054" fmla="*/ 2152681 h 4449429"/>
              <a:gd name="connsiteX1055" fmla="*/ 8572304 w 18982931"/>
              <a:gd name="connsiteY1055" fmla="*/ 2222656 h 4449429"/>
              <a:gd name="connsiteX1056" fmla="*/ 8827499 w 18982931"/>
              <a:gd name="connsiteY1056" fmla="*/ 2222656 h 4449429"/>
              <a:gd name="connsiteX1057" fmla="*/ 8827499 w 18982931"/>
              <a:gd name="connsiteY1057" fmla="*/ 2053897 h 4449429"/>
              <a:gd name="connsiteX1058" fmla="*/ 8827499 w 18982931"/>
              <a:gd name="connsiteY1058" fmla="*/ 1996272 h 4449429"/>
              <a:gd name="connsiteX1059" fmla="*/ 8926285 w 18982931"/>
              <a:gd name="connsiteY1059" fmla="*/ 1876910 h 4449429"/>
              <a:gd name="connsiteX1060" fmla="*/ 8926285 w 18982931"/>
              <a:gd name="connsiteY1060" fmla="*/ 1757542 h 4449429"/>
              <a:gd name="connsiteX1061" fmla="*/ 8926285 w 18982931"/>
              <a:gd name="connsiteY1061" fmla="*/ 1527045 h 4449429"/>
              <a:gd name="connsiteX1062" fmla="*/ 8950980 w 18982931"/>
              <a:gd name="connsiteY1062" fmla="*/ 1432378 h 4449429"/>
              <a:gd name="connsiteX1063" fmla="*/ 8950980 w 18982931"/>
              <a:gd name="connsiteY1063" fmla="*/ 1424146 h 4449429"/>
              <a:gd name="connsiteX1064" fmla="*/ 8983911 w 18982931"/>
              <a:gd name="connsiteY1064" fmla="*/ 1107210 h 4449429"/>
              <a:gd name="connsiteX1065" fmla="*/ 8992140 w 18982931"/>
              <a:gd name="connsiteY1065" fmla="*/ 1049586 h 4449429"/>
              <a:gd name="connsiteX1066" fmla="*/ 9012723 w 18982931"/>
              <a:gd name="connsiteY1066" fmla="*/ 1049586 h 4449429"/>
              <a:gd name="connsiteX1067" fmla="*/ 9049767 w 18982931"/>
              <a:gd name="connsiteY1067" fmla="*/ 1325362 h 4449429"/>
              <a:gd name="connsiteX1068" fmla="*/ 9115624 w 18982931"/>
              <a:gd name="connsiteY1068" fmla="*/ 1329476 h 4449429"/>
              <a:gd name="connsiteX1069" fmla="*/ 9165014 w 18982931"/>
              <a:gd name="connsiteY1069" fmla="*/ 1436493 h 4449429"/>
              <a:gd name="connsiteX1070" fmla="*/ 9181479 w 18982931"/>
              <a:gd name="connsiteY1070" fmla="*/ 1494116 h 4449429"/>
              <a:gd name="connsiteX1071" fmla="*/ 9181479 w 18982931"/>
              <a:gd name="connsiteY1071" fmla="*/ 1823399 h 4449429"/>
              <a:gd name="connsiteX1072" fmla="*/ 9181479 w 18982931"/>
              <a:gd name="connsiteY1072" fmla="*/ 1881023 h 4449429"/>
              <a:gd name="connsiteX1073" fmla="*/ 9280267 w 18982931"/>
              <a:gd name="connsiteY1073" fmla="*/ 1881023 h 4449429"/>
              <a:gd name="connsiteX1074" fmla="*/ 9280267 w 18982931"/>
              <a:gd name="connsiteY1074" fmla="*/ 1815166 h 4449429"/>
              <a:gd name="connsiteX1075" fmla="*/ 9280267 w 18982931"/>
              <a:gd name="connsiteY1075" fmla="*/ 304587 h 4449429"/>
              <a:gd name="connsiteX1076" fmla="*/ 9346122 w 18982931"/>
              <a:gd name="connsiteY1076" fmla="*/ 238731 h 4449429"/>
              <a:gd name="connsiteX1077" fmla="*/ 9453137 w 18982931"/>
              <a:gd name="connsiteY1077" fmla="*/ 341628 h 4449429"/>
              <a:gd name="connsiteX1078" fmla="*/ 9453137 w 18982931"/>
              <a:gd name="connsiteY1078" fmla="*/ 1815166 h 4449429"/>
              <a:gd name="connsiteX1079" fmla="*/ 9453137 w 18982931"/>
              <a:gd name="connsiteY1079" fmla="*/ 1876910 h 4449429"/>
              <a:gd name="connsiteX1080" fmla="*/ 9551919 w 18982931"/>
              <a:gd name="connsiteY1080" fmla="*/ 1876910 h 4449429"/>
              <a:gd name="connsiteX1081" fmla="*/ 9551919 w 18982931"/>
              <a:gd name="connsiteY1081" fmla="*/ 1724614 h 4449429"/>
              <a:gd name="connsiteX1082" fmla="*/ 9551919 w 18982931"/>
              <a:gd name="connsiteY1082" fmla="*/ 1481771 h 4449429"/>
              <a:gd name="connsiteX1083" fmla="*/ 9597198 w 18982931"/>
              <a:gd name="connsiteY1083" fmla="*/ 1374754 h 4449429"/>
              <a:gd name="connsiteX1084" fmla="*/ 9613662 w 18982931"/>
              <a:gd name="connsiteY1084" fmla="*/ 1325362 h 4449429"/>
              <a:gd name="connsiteX1085" fmla="*/ 9683632 w 18982931"/>
              <a:gd name="connsiteY1085" fmla="*/ 1325362 h 4449429"/>
              <a:gd name="connsiteX1086" fmla="*/ 9683632 w 18982931"/>
              <a:gd name="connsiteY1086" fmla="*/ 1522931 h 4449429"/>
              <a:gd name="connsiteX1087" fmla="*/ 9819464 w 18982931"/>
              <a:gd name="connsiteY1087" fmla="*/ 1522931 h 4449429"/>
              <a:gd name="connsiteX1088" fmla="*/ 9819464 w 18982931"/>
              <a:gd name="connsiteY1088" fmla="*/ 1720501 h 4449429"/>
              <a:gd name="connsiteX1089" fmla="*/ 9819464 w 18982931"/>
              <a:gd name="connsiteY1089" fmla="*/ 1835749 h 4449429"/>
              <a:gd name="connsiteX1090" fmla="*/ 9868856 w 18982931"/>
              <a:gd name="connsiteY1090" fmla="*/ 1885142 h 4449429"/>
              <a:gd name="connsiteX1091" fmla="*/ 9922361 w 18982931"/>
              <a:gd name="connsiteY1091" fmla="*/ 1938648 h 4449429"/>
              <a:gd name="connsiteX1092" fmla="*/ 9922361 w 18982931"/>
              <a:gd name="connsiteY1092" fmla="*/ 2226770 h 4449429"/>
              <a:gd name="connsiteX1093" fmla="*/ 10189906 w 18982931"/>
              <a:gd name="connsiteY1093" fmla="*/ 2226770 h 4449429"/>
              <a:gd name="connsiteX1094" fmla="*/ 10189906 w 18982931"/>
              <a:gd name="connsiteY1094" fmla="*/ 1864559 h 4449429"/>
              <a:gd name="connsiteX1095" fmla="*/ 10251644 w 18982931"/>
              <a:gd name="connsiteY1095" fmla="*/ 1852213 h 4449429"/>
              <a:gd name="connsiteX1096" fmla="*/ 10251644 w 18982931"/>
              <a:gd name="connsiteY1096" fmla="*/ 1465306 h 4449429"/>
              <a:gd name="connsiteX1097" fmla="*/ 10198137 w 18982931"/>
              <a:gd name="connsiteY1097" fmla="*/ 1461188 h 4449429"/>
              <a:gd name="connsiteX1098" fmla="*/ 10198137 w 18982931"/>
              <a:gd name="connsiteY1098" fmla="*/ 1317129 h 4449429"/>
              <a:gd name="connsiteX1099" fmla="*/ 10572694 w 18982931"/>
              <a:gd name="connsiteY1099" fmla="*/ 1317129 h 4449429"/>
              <a:gd name="connsiteX1100" fmla="*/ 10572694 w 18982931"/>
              <a:gd name="connsiteY1100" fmla="*/ 2140336 h 4449429"/>
              <a:gd name="connsiteX1101" fmla="*/ 10642669 w 18982931"/>
              <a:gd name="connsiteY1101" fmla="*/ 2144449 h 4449429"/>
              <a:gd name="connsiteX1102" fmla="*/ 10642669 w 18982931"/>
              <a:gd name="connsiteY1102" fmla="*/ 2477849 h 4449429"/>
              <a:gd name="connsiteX1103" fmla="*/ 10885512 w 18982931"/>
              <a:gd name="connsiteY1103" fmla="*/ 2477849 h 4449429"/>
              <a:gd name="connsiteX1104" fmla="*/ 10885512 w 18982931"/>
              <a:gd name="connsiteY1104" fmla="*/ 2292626 h 4449429"/>
              <a:gd name="connsiteX1105" fmla="*/ 10959601 w 18982931"/>
              <a:gd name="connsiteY1105" fmla="*/ 2292626 h 4449429"/>
              <a:gd name="connsiteX1106" fmla="*/ 10959601 w 18982931"/>
              <a:gd name="connsiteY1106" fmla="*/ 2477849 h 4449429"/>
              <a:gd name="connsiteX1107" fmla="*/ 11066618 w 18982931"/>
              <a:gd name="connsiteY1107" fmla="*/ 2477849 h 4449429"/>
              <a:gd name="connsiteX1108" fmla="*/ 11107778 w 18982931"/>
              <a:gd name="connsiteY1108" fmla="*/ 2284395 h 4449429"/>
              <a:gd name="connsiteX1109" fmla="*/ 11136593 w 18982931"/>
              <a:gd name="connsiteY1109" fmla="*/ 2053897 h 4449429"/>
              <a:gd name="connsiteX1110" fmla="*/ 11136593 w 18982931"/>
              <a:gd name="connsiteY1110" fmla="*/ 1061936 h 4449429"/>
              <a:gd name="connsiteX1111" fmla="*/ 11148938 w 18982931"/>
              <a:gd name="connsiteY1111" fmla="*/ 938454 h 4449429"/>
              <a:gd name="connsiteX1112" fmla="*/ 11161288 w 18982931"/>
              <a:gd name="connsiteY1112" fmla="*/ 938454 h 4449429"/>
              <a:gd name="connsiteX1113" fmla="*/ 11177753 w 18982931"/>
              <a:gd name="connsiteY1113" fmla="*/ 983729 h 4449429"/>
              <a:gd name="connsiteX1114" fmla="*/ 11231258 w 18982931"/>
              <a:gd name="connsiteY1114" fmla="*/ 572126 h 4449429"/>
              <a:gd name="connsiteX1115" fmla="*/ 11243610 w 18982931"/>
              <a:gd name="connsiteY1115" fmla="*/ 572126 h 4449429"/>
              <a:gd name="connsiteX1116" fmla="*/ 11284770 w 18982931"/>
              <a:gd name="connsiteY1116" fmla="*/ 946687 h 4449429"/>
              <a:gd name="connsiteX1117" fmla="*/ 11325929 w 18982931"/>
              <a:gd name="connsiteY1117" fmla="*/ 934337 h 4449429"/>
              <a:gd name="connsiteX1118" fmla="*/ 11342394 w 18982931"/>
              <a:gd name="connsiteY1118" fmla="*/ 1061936 h 4449429"/>
              <a:gd name="connsiteX1119" fmla="*/ 11342394 w 18982931"/>
              <a:gd name="connsiteY1119" fmla="*/ 1300666 h 4449429"/>
              <a:gd name="connsiteX1120" fmla="*/ 11358857 w 18982931"/>
              <a:gd name="connsiteY1120" fmla="*/ 2132104 h 4449429"/>
              <a:gd name="connsiteX1121" fmla="*/ 11362976 w 18982931"/>
              <a:gd name="connsiteY1121" fmla="*/ 2165031 h 4449429"/>
              <a:gd name="connsiteX1122" fmla="*/ 11453524 w 18982931"/>
              <a:gd name="connsiteY1122" fmla="*/ 2165031 h 4449429"/>
              <a:gd name="connsiteX1123" fmla="*/ 11457643 w 18982931"/>
              <a:gd name="connsiteY1123" fmla="*/ 2082711 h 4449429"/>
              <a:gd name="connsiteX1124" fmla="*/ 11535845 w 18982931"/>
              <a:gd name="connsiteY1124" fmla="*/ 2078592 h 4449429"/>
              <a:gd name="connsiteX1125" fmla="*/ 11535845 w 18982931"/>
              <a:gd name="connsiteY1125" fmla="*/ 2004505 h 4449429"/>
              <a:gd name="connsiteX1126" fmla="*/ 11548195 w 18982931"/>
              <a:gd name="connsiteY1126" fmla="*/ 1736964 h 4449429"/>
              <a:gd name="connsiteX1127" fmla="*/ 11609938 w 18982931"/>
              <a:gd name="connsiteY1127" fmla="*/ 1609365 h 4449429"/>
              <a:gd name="connsiteX1128" fmla="*/ 11688140 w 18982931"/>
              <a:gd name="connsiteY1128" fmla="*/ 1765774 h 4449429"/>
              <a:gd name="connsiteX1129" fmla="*/ 11688140 w 18982931"/>
              <a:gd name="connsiteY1129" fmla="*/ 2082711 h 4449429"/>
              <a:gd name="connsiteX1130" fmla="*/ 11910406 w 18982931"/>
              <a:gd name="connsiteY1130" fmla="*/ 2148567 h 4449429"/>
              <a:gd name="connsiteX1131" fmla="*/ 11988608 w 18982931"/>
              <a:gd name="connsiteY1131" fmla="*/ 2119754 h 4449429"/>
              <a:gd name="connsiteX1132" fmla="*/ 11991181 w 18982931"/>
              <a:gd name="connsiteY1132" fmla="*/ 2153197 h 4449429"/>
              <a:gd name="connsiteX1133" fmla="*/ 11993908 w 18982931"/>
              <a:gd name="connsiteY1133" fmla="*/ 2158900 h 4449429"/>
              <a:gd name="connsiteX1134" fmla="*/ 11993908 w 18982931"/>
              <a:gd name="connsiteY1134" fmla="*/ 2156799 h 4449429"/>
              <a:gd name="connsiteX1135" fmla="*/ 11998023 w 18982931"/>
              <a:gd name="connsiteY1135" fmla="*/ 2115639 h 4449429"/>
              <a:gd name="connsiteX1136" fmla="*/ 12010373 w 18982931"/>
              <a:gd name="connsiteY1136" fmla="*/ 2115639 h 4449429"/>
              <a:gd name="connsiteX1137" fmla="*/ 12014490 w 18982931"/>
              <a:gd name="connsiteY1137" fmla="*/ 2185614 h 4449429"/>
              <a:gd name="connsiteX1138" fmla="*/ 12055650 w 18982931"/>
              <a:gd name="connsiteY1138" fmla="*/ 2259703 h 4449429"/>
              <a:gd name="connsiteX1139" fmla="*/ 12109157 w 18982931"/>
              <a:gd name="connsiteY1139" fmla="*/ 2267933 h 4449429"/>
              <a:gd name="connsiteX1140" fmla="*/ 12137972 w 18982931"/>
              <a:gd name="connsiteY1140" fmla="*/ 2580753 h 4449429"/>
              <a:gd name="connsiteX1141" fmla="*/ 12150317 w 18982931"/>
              <a:gd name="connsiteY1141" fmla="*/ 2580753 h 4449429"/>
              <a:gd name="connsiteX1142" fmla="*/ 12179132 w 18982931"/>
              <a:gd name="connsiteY1142" fmla="*/ 2411992 h 4449429"/>
              <a:gd name="connsiteX1143" fmla="*/ 12207942 w 18982931"/>
              <a:gd name="connsiteY1143" fmla="*/ 2160917 h 4449429"/>
              <a:gd name="connsiteX1144" fmla="*/ 12216174 w 18982931"/>
              <a:gd name="connsiteY1144" fmla="*/ 2152686 h 4449429"/>
              <a:gd name="connsiteX1145" fmla="*/ 12331423 w 18982931"/>
              <a:gd name="connsiteY1145" fmla="*/ 2152686 h 4449429"/>
              <a:gd name="connsiteX1146" fmla="*/ 12331423 w 18982931"/>
              <a:gd name="connsiteY1146" fmla="*/ 2317327 h 4449429"/>
              <a:gd name="connsiteX1147" fmla="*/ 12496064 w 18982931"/>
              <a:gd name="connsiteY1147" fmla="*/ 2313208 h 4449429"/>
              <a:gd name="connsiteX1148" fmla="*/ 12557802 w 18982931"/>
              <a:gd name="connsiteY1148" fmla="*/ 2210310 h 4449429"/>
              <a:gd name="connsiteX1149" fmla="*/ 12566034 w 18982931"/>
              <a:gd name="connsiteY1149" fmla="*/ 2206191 h 4449429"/>
              <a:gd name="connsiteX1150" fmla="*/ 12598962 w 18982931"/>
              <a:gd name="connsiteY1150" fmla="*/ 2267933 h 4449429"/>
              <a:gd name="connsiteX1151" fmla="*/ 12607194 w 18982931"/>
              <a:gd name="connsiteY1151" fmla="*/ 2263816 h 4449429"/>
              <a:gd name="connsiteX1152" fmla="*/ 12607194 w 18982931"/>
              <a:gd name="connsiteY1152" fmla="*/ 1461193 h 4449429"/>
              <a:gd name="connsiteX1153" fmla="*/ 12677169 w 18982931"/>
              <a:gd name="connsiteY1153" fmla="*/ 1230695 h 4449429"/>
              <a:gd name="connsiteX1154" fmla="*/ 12920017 w 18982931"/>
              <a:gd name="connsiteY1154" fmla="*/ 1230695 h 4449429"/>
              <a:gd name="connsiteX1155" fmla="*/ 12948827 w 18982931"/>
              <a:gd name="connsiteY1155" fmla="*/ 1490003 h 4449429"/>
              <a:gd name="connsiteX1156" fmla="*/ 12948827 w 18982931"/>
              <a:gd name="connsiteY1156" fmla="*/ 1909838 h 4449429"/>
              <a:gd name="connsiteX1157" fmla="*/ 12948827 w 18982931"/>
              <a:gd name="connsiteY1157" fmla="*/ 1975695 h 4449429"/>
              <a:gd name="connsiteX1158" fmla="*/ 12969405 w 18982931"/>
              <a:gd name="connsiteY1158" fmla="*/ 1979812 h 4449429"/>
              <a:gd name="connsiteX1159" fmla="*/ 12989987 w 18982931"/>
              <a:gd name="connsiteY1159" fmla="*/ 1913955 h 4449429"/>
              <a:gd name="connsiteX1160" fmla="*/ 12989987 w 18982931"/>
              <a:gd name="connsiteY1160" fmla="*/ 1469425 h 4449429"/>
              <a:gd name="connsiteX1161" fmla="*/ 13064076 w 18982931"/>
              <a:gd name="connsiteY1161" fmla="*/ 1395336 h 4449429"/>
              <a:gd name="connsiteX1162" fmla="*/ 13146396 w 18982931"/>
              <a:gd name="connsiteY1162" fmla="*/ 1395336 h 4449429"/>
              <a:gd name="connsiteX1163" fmla="*/ 13146396 w 18982931"/>
              <a:gd name="connsiteY1163" fmla="*/ 1111328 h 4449429"/>
              <a:gd name="connsiteX1164" fmla="*/ 13216366 w 18982931"/>
              <a:gd name="connsiteY1164" fmla="*/ 1103096 h 4449429"/>
              <a:gd name="connsiteX1165" fmla="*/ 13228716 w 18982931"/>
              <a:gd name="connsiteY1165" fmla="*/ 1041358 h 4449429"/>
              <a:gd name="connsiteX1166" fmla="*/ 13368662 w 18982931"/>
              <a:gd name="connsiteY1166" fmla="*/ 1041358 h 4449429"/>
              <a:gd name="connsiteX1167" fmla="*/ 13368662 w 18982931"/>
              <a:gd name="connsiteY1167" fmla="*/ 687379 h 4449429"/>
              <a:gd name="connsiteX1168" fmla="*/ 13483911 w 18982931"/>
              <a:gd name="connsiteY1168" fmla="*/ 687379 h 4449429"/>
              <a:gd name="connsiteX1169" fmla="*/ 13483911 w 18982931"/>
              <a:gd name="connsiteY1169" fmla="*/ 617404 h 4449429"/>
              <a:gd name="connsiteX1170" fmla="*/ 13483911 w 18982931"/>
              <a:gd name="connsiteY1170" fmla="*/ 131714 h 4449429"/>
              <a:gd name="connsiteX1171" fmla="*/ 13541534 w 18982931"/>
              <a:gd name="connsiteY1171" fmla="*/ 74089 h 4449429"/>
              <a:gd name="connsiteX1172" fmla="*/ 13685593 w 18982931"/>
              <a:gd name="connsiteY1172" fmla="*/ 74089 h 4449429"/>
              <a:gd name="connsiteX1173" fmla="*/ 13730872 w 18982931"/>
              <a:gd name="connsiteY1173" fmla="*/ 49392 h 4449429"/>
              <a:gd name="connsiteX1174" fmla="*/ 13739104 w 18982931"/>
              <a:gd name="connsiteY1174" fmla="*/ 0 h 4449429"/>
              <a:gd name="connsiteX0" fmla="*/ 16404499 w 18982931"/>
              <a:gd name="connsiteY0" fmla="*/ 4309270 h 4449429"/>
              <a:gd name="connsiteX1" fmla="*/ 16404499 w 18982931"/>
              <a:gd name="connsiteY1" fmla="*/ 4366104 h 4449429"/>
              <a:gd name="connsiteX2" fmla="*/ 16461332 w 18982931"/>
              <a:gd name="connsiteY2" fmla="*/ 4366104 h 4449429"/>
              <a:gd name="connsiteX3" fmla="*/ 16461332 w 18982931"/>
              <a:gd name="connsiteY3" fmla="*/ 4309270 h 4449429"/>
              <a:gd name="connsiteX4" fmla="*/ 16404499 w 18982931"/>
              <a:gd name="connsiteY4" fmla="*/ 4309270 h 4449429"/>
              <a:gd name="connsiteX5" fmla="*/ 16292444 w 18982931"/>
              <a:gd name="connsiteY5" fmla="*/ 4309270 h 4449429"/>
              <a:gd name="connsiteX6" fmla="*/ 16292444 w 18982931"/>
              <a:gd name="connsiteY6" fmla="*/ 4366104 h 4449429"/>
              <a:gd name="connsiteX7" fmla="*/ 16349278 w 18982931"/>
              <a:gd name="connsiteY7" fmla="*/ 4366104 h 4449429"/>
              <a:gd name="connsiteX8" fmla="*/ 16349278 w 18982931"/>
              <a:gd name="connsiteY8" fmla="*/ 4309270 h 4449429"/>
              <a:gd name="connsiteX9" fmla="*/ 16292444 w 18982931"/>
              <a:gd name="connsiteY9" fmla="*/ 4309270 h 4449429"/>
              <a:gd name="connsiteX10" fmla="*/ 16180390 w 18982931"/>
              <a:gd name="connsiteY10" fmla="*/ 4309270 h 4449429"/>
              <a:gd name="connsiteX11" fmla="*/ 16180390 w 18982931"/>
              <a:gd name="connsiteY11" fmla="*/ 4366104 h 4449429"/>
              <a:gd name="connsiteX12" fmla="*/ 16237224 w 18982931"/>
              <a:gd name="connsiteY12" fmla="*/ 4366104 h 4449429"/>
              <a:gd name="connsiteX13" fmla="*/ 16237224 w 18982931"/>
              <a:gd name="connsiteY13" fmla="*/ 4309270 h 4449429"/>
              <a:gd name="connsiteX14" fmla="*/ 16180390 w 18982931"/>
              <a:gd name="connsiteY14" fmla="*/ 4309270 h 4449429"/>
              <a:gd name="connsiteX15" fmla="*/ 2813944 w 18982931"/>
              <a:gd name="connsiteY15" fmla="*/ 4309269 h 4449429"/>
              <a:gd name="connsiteX16" fmla="*/ 2813944 w 18982931"/>
              <a:gd name="connsiteY16" fmla="*/ 4366102 h 4449429"/>
              <a:gd name="connsiteX17" fmla="*/ 2870780 w 18982931"/>
              <a:gd name="connsiteY17" fmla="*/ 4366102 h 4449429"/>
              <a:gd name="connsiteX18" fmla="*/ 2870780 w 18982931"/>
              <a:gd name="connsiteY18" fmla="*/ 4309269 h 4449429"/>
              <a:gd name="connsiteX19" fmla="*/ 2813944 w 18982931"/>
              <a:gd name="connsiteY19" fmla="*/ 4309269 h 4449429"/>
              <a:gd name="connsiteX20" fmla="*/ 2701890 w 18982931"/>
              <a:gd name="connsiteY20" fmla="*/ 4309269 h 4449429"/>
              <a:gd name="connsiteX21" fmla="*/ 2701890 w 18982931"/>
              <a:gd name="connsiteY21" fmla="*/ 4366102 h 4449429"/>
              <a:gd name="connsiteX22" fmla="*/ 2758723 w 18982931"/>
              <a:gd name="connsiteY22" fmla="*/ 4366102 h 4449429"/>
              <a:gd name="connsiteX23" fmla="*/ 2758723 w 18982931"/>
              <a:gd name="connsiteY23" fmla="*/ 4309269 h 4449429"/>
              <a:gd name="connsiteX24" fmla="*/ 2701890 w 18982931"/>
              <a:gd name="connsiteY24" fmla="*/ 4309269 h 4449429"/>
              <a:gd name="connsiteX25" fmla="*/ 2589843 w 18982931"/>
              <a:gd name="connsiteY25" fmla="*/ 4309269 h 4449429"/>
              <a:gd name="connsiteX26" fmla="*/ 2589843 w 18982931"/>
              <a:gd name="connsiteY26" fmla="*/ 4366102 h 4449429"/>
              <a:gd name="connsiteX27" fmla="*/ 2646669 w 18982931"/>
              <a:gd name="connsiteY27" fmla="*/ 4366102 h 4449429"/>
              <a:gd name="connsiteX28" fmla="*/ 2646669 w 18982931"/>
              <a:gd name="connsiteY28" fmla="*/ 4309269 h 4449429"/>
              <a:gd name="connsiteX29" fmla="*/ 2589843 w 18982931"/>
              <a:gd name="connsiteY29" fmla="*/ 4309269 h 4449429"/>
              <a:gd name="connsiteX30" fmla="*/ 16404499 w 18982931"/>
              <a:gd name="connsiteY30" fmla="*/ 4163982 h 4449429"/>
              <a:gd name="connsiteX31" fmla="*/ 16404499 w 18982931"/>
              <a:gd name="connsiteY31" fmla="*/ 4220816 h 4449429"/>
              <a:gd name="connsiteX32" fmla="*/ 16461332 w 18982931"/>
              <a:gd name="connsiteY32" fmla="*/ 4220816 h 4449429"/>
              <a:gd name="connsiteX33" fmla="*/ 16461332 w 18982931"/>
              <a:gd name="connsiteY33" fmla="*/ 4163982 h 4449429"/>
              <a:gd name="connsiteX34" fmla="*/ 16404499 w 18982931"/>
              <a:gd name="connsiteY34" fmla="*/ 4163982 h 4449429"/>
              <a:gd name="connsiteX35" fmla="*/ 16292444 w 18982931"/>
              <a:gd name="connsiteY35" fmla="*/ 4163982 h 4449429"/>
              <a:gd name="connsiteX36" fmla="*/ 16292444 w 18982931"/>
              <a:gd name="connsiteY36" fmla="*/ 4220816 h 4449429"/>
              <a:gd name="connsiteX37" fmla="*/ 16349278 w 18982931"/>
              <a:gd name="connsiteY37" fmla="*/ 4220816 h 4449429"/>
              <a:gd name="connsiteX38" fmla="*/ 16349278 w 18982931"/>
              <a:gd name="connsiteY38" fmla="*/ 4163982 h 4449429"/>
              <a:gd name="connsiteX39" fmla="*/ 16292444 w 18982931"/>
              <a:gd name="connsiteY39" fmla="*/ 4163982 h 4449429"/>
              <a:gd name="connsiteX40" fmla="*/ 16180390 w 18982931"/>
              <a:gd name="connsiteY40" fmla="*/ 4163982 h 4449429"/>
              <a:gd name="connsiteX41" fmla="*/ 16180390 w 18982931"/>
              <a:gd name="connsiteY41" fmla="*/ 4220816 h 4449429"/>
              <a:gd name="connsiteX42" fmla="*/ 16237224 w 18982931"/>
              <a:gd name="connsiteY42" fmla="*/ 4220816 h 4449429"/>
              <a:gd name="connsiteX43" fmla="*/ 16237224 w 18982931"/>
              <a:gd name="connsiteY43" fmla="*/ 4163982 h 4449429"/>
              <a:gd name="connsiteX44" fmla="*/ 16180390 w 18982931"/>
              <a:gd name="connsiteY44" fmla="*/ 4163982 h 4449429"/>
              <a:gd name="connsiteX45" fmla="*/ 2813944 w 18982931"/>
              <a:gd name="connsiteY45" fmla="*/ 4163981 h 4449429"/>
              <a:gd name="connsiteX46" fmla="*/ 2813944 w 18982931"/>
              <a:gd name="connsiteY46" fmla="*/ 4220814 h 4449429"/>
              <a:gd name="connsiteX47" fmla="*/ 2870780 w 18982931"/>
              <a:gd name="connsiteY47" fmla="*/ 4220814 h 4449429"/>
              <a:gd name="connsiteX48" fmla="*/ 2870780 w 18982931"/>
              <a:gd name="connsiteY48" fmla="*/ 4163981 h 4449429"/>
              <a:gd name="connsiteX49" fmla="*/ 2813944 w 18982931"/>
              <a:gd name="connsiteY49" fmla="*/ 4163981 h 4449429"/>
              <a:gd name="connsiteX50" fmla="*/ 2701890 w 18982931"/>
              <a:gd name="connsiteY50" fmla="*/ 4163981 h 4449429"/>
              <a:gd name="connsiteX51" fmla="*/ 2701890 w 18982931"/>
              <a:gd name="connsiteY51" fmla="*/ 4220814 h 4449429"/>
              <a:gd name="connsiteX52" fmla="*/ 2758723 w 18982931"/>
              <a:gd name="connsiteY52" fmla="*/ 4220814 h 4449429"/>
              <a:gd name="connsiteX53" fmla="*/ 2758723 w 18982931"/>
              <a:gd name="connsiteY53" fmla="*/ 4163981 h 4449429"/>
              <a:gd name="connsiteX54" fmla="*/ 2701890 w 18982931"/>
              <a:gd name="connsiteY54" fmla="*/ 4163981 h 4449429"/>
              <a:gd name="connsiteX55" fmla="*/ 2589843 w 18982931"/>
              <a:gd name="connsiteY55" fmla="*/ 4163981 h 4449429"/>
              <a:gd name="connsiteX56" fmla="*/ 2589843 w 18982931"/>
              <a:gd name="connsiteY56" fmla="*/ 4220814 h 4449429"/>
              <a:gd name="connsiteX57" fmla="*/ 2646669 w 18982931"/>
              <a:gd name="connsiteY57" fmla="*/ 4220814 h 4449429"/>
              <a:gd name="connsiteX58" fmla="*/ 2646669 w 18982931"/>
              <a:gd name="connsiteY58" fmla="*/ 4163981 h 4449429"/>
              <a:gd name="connsiteX59" fmla="*/ 2589843 w 18982931"/>
              <a:gd name="connsiteY59" fmla="*/ 4163981 h 4449429"/>
              <a:gd name="connsiteX60" fmla="*/ 9851983 w 18982931"/>
              <a:gd name="connsiteY60" fmla="*/ 4073253 h 4449429"/>
              <a:gd name="connsiteX61" fmla="*/ 9851983 w 18982931"/>
              <a:gd name="connsiteY61" fmla="*/ 4282100 h 4449429"/>
              <a:gd name="connsiteX62" fmla="*/ 9897683 w 18982931"/>
              <a:gd name="connsiteY62" fmla="*/ 4282100 h 4449429"/>
              <a:gd name="connsiteX63" fmla="*/ 9897683 w 18982931"/>
              <a:gd name="connsiteY63" fmla="*/ 4073253 h 4449429"/>
              <a:gd name="connsiteX64" fmla="*/ 9851983 w 18982931"/>
              <a:gd name="connsiteY64" fmla="*/ 4073253 h 4449429"/>
              <a:gd name="connsiteX65" fmla="*/ 9760354 w 18982931"/>
              <a:gd name="connsiteY65" fmla="*/ 4073253 h 4449429"/>
              <a:gd name="connsiteX66" fmla="*/ 9760354 w 18982931"/>
              <a:gd name="connsiteY66" fmla="*/ 4282100 h 4449429"/>
              <a:gd name="connsiteX67" fmla="*/ 9806054 w 18982931"/>
              <a:gd name="connsiteY67" fmla="*/ 4282100 h 4449429"/>
              <a:gd name="connsiteX68" fmla="*/ 9806054 w 18982931"/>
              <a:gd name="connsiteY68" fmla="*/ 4073253 h 4449429"/>
              <a:gd name="connsiteX69" fmla="*/ 9760354 w 18982931"/>
              <a:gd name="connsiteY69" fmla="*/ 4073253 h 4449429"/>
              <a:gd name="connsiteX70" fmla="*/ 9668723 w 18982931"/>
              <a:gd name="connsiteY70" fmla="*/ 4073253 h 4449429"/>
              <a:gd name="connsiteX71" fmla="*/ 9668723 w 18982931"/>
              <a:gd name="connsiteY71" fmla="*/ 4282100 h 4449429"/>
              <a:gd name="connsiteX72" fmla="*/ 9714423 w 18982931"/>
              <a:gd name="connsiteY72" fmla="*/ 4282100 h 4449429"/>
              <a:gd name="connsiteX73" fmla="*/ 9714423 w 18982931"/>
              <a:gd name="connsiteY73" fmla="*/ 4073253 h 4449429"/>
              <a:gd name="connsiteX74" fmla="*/ 9668723 w 18982931"/>
              <a:gd name="connsiteY74" fmla="*/ 4073253 h 4449429"/>
              <a:gd name="connsiteX75" fmla="*/ 9577094 w 18982931"/>
              <a:gd name="connsiteY75" fmla="*/ 4073253 h 4449429"/>
              <a:gd name="connsiteX76" fmla="*/ 9577094 w 18982931"/>
              <a:gd name="connsiteY76" fmla="*/ 4282100 h 4449429"/>
              <a:gd name="connsiteX77" fmla="*/ 9622794 w 18982931"/>
              <a:gd name="connsiteY77" fmla="*/ 4282100 h 4449429"/>
              <a:gd name="connsiteX78" fmla="*/ 9622794 w 18982931"/>
              <a:gd name="connsiteY78" fmla="*/ 4073253 h 4449429"/>
              <a:gd name="connsiteX79" fmla="*/ 9577094 w 18982931"/>
              <a:gd name="connsiteY79" fmla="*/ 4073253 h 4449429"/>
              <a:gd name="connsiteX80" fmla="*/ 9485470 w 18982931"/>
              <a:gd name="connsiteY80" fmla="*/ 4073253 h 4449429"/>
              <a:gd name="connsiteX81" fmla="*/ 9485470 w 18982931"/>
              <a:gd name="connsiteY81" fmla="*/ 4282100 h 4449429"/>
              <a:gd name="connsiteX82" fmla="*/ 9531165 w 18982931"/>
              <a:gd name="connsiteY82" fmla="*/ 4282100 h 4449429"/>
              <a:gd name="connsiteX83" fmla="*/ 9531165 w 18982931"/>
              <a:gd name="connsiteY83" fmla="*/ 4073253 h 4449429"/>
              <a:gd name="connsiteX84" fmla="*/ 9485470 w 18982931"/>
              <a:gd name="connsiteY84" fmla="*/ 4073253 h 4449429"/>
              <a:gd name="connsiteX85" fmla="*/ 9393836 w 18982931"/>
              <a:gd name="connsiteY85" fmla="*/ 4073253 h 4449429"/>
              <a:gd name="connsiteX86" fmla="*/ 9393836 w 18982931"/>
              <a:gd name="connsiteY86" fmla="*/ 4282100 h 4449429"/>
              <a:gd name="connsiteX87" fmla="*/ 9439536 w 18982931"/>
              <a:gd name="connsiteY87" fmla="*/ 4282100 h 4449429"/>
              <a:gd name="connsiteX88" fmla="*/ 9439536 w 18982931"/>
              <a:gd name="connsiteY88" fmla="*/ 4073253 h 4449429"/>
              <a:gd name="connsiteX89" fmla="*/ 9393836 w 18982931"/>
              <a:gd name="connsiteY89" fmla="*/ 4073253 h 4449429"/>
              <a:gd name="connsiteX90" fmla="*/ 9302203 w 18982931"/>
              <a:gd name="connsiteY90" fmla="*/ 4073253 h 4449429"/>
              <a:gd name="connsiteX91" fmla="*/ 9302203 w 18982931"/>
              <a:gd name="connsiteY91" fmla="*/ 4282100 h 4449429"/>
              <a:gd name="connsiteX92" fmla="*/ 9347904 w 18982931"/>
              <a:gd name="connsiteY92" fmla="*/ 4282100 h 4449429"/>
              <a:gd name="connsiteX93" fmla="*/ 9347904 w 18982931"/>
              <a:gd name="connsiteY93" fmla="*/ 4073253 h 4449429"/>
              <a:gd name="connsiteX94" fmla="*/ 9302203 w 18982931"/>
              <a:gd name="connsiteY94" fmla="*/ 4073253 h 4449429"/>
              <a:gd name="connsiteX95" fmla="*/ 16404499 w 18982931"/>
              <a:gd name="connsiteY95" fmla="*/ 4018694 h 4449429"/>
              <a:gd name="connsiteX96" fmla="*/ 16404499 w 18982931"/>
              <a:gd name="connsiteY96" fmla="*/ 4075528 h 4449429"/>
              <a:gd name="connsiteX97" fmla="*/ 16461332 w 18982931"/>
              <a:gd name="connsiteY97" fmla="*/ 4075528 h 4449429"/>
              <a:gd name="connsiteX98" fmla="*/ 16461332 w 18982931"/>
              <a:gd name="connsiteY98" fmla="*/ 4018694 h 4449429"/>
              <a:gd name="connsiteX99" fmla="*/ 16404499 w 18982931"/>
              <a:gd name="connsiteY99" fmla="*/ 4018694 h 4449429"/>
              <a:gd name="connsiteX100" fmla="*/ 16292444 w 18982931"/>
              <a:gd name="connsiteY100" fmla="*/ 4018694 h 4449429"/>
              <a:gd name="connsiteX101" fmla="*/ 16292444 w 18982931"/>
              <a:gd name="connsiteY101" fmla="*/ 4075528 h 4449429"/>
              <a:gd name="connsiteX102" fmla="*/ 16349278 w 18982931"/>
              <a:gd name="connsiteY102" fmla="*/ 4075528 h 4449429"/>
              <a:gd name="connsiteX103" fmla="*/ 16349278 w 18982931"/>
              <a:gd name="connsiteY103" fmla="*/ 4018694 h 4449429"/>
              <a:gd name="connsiteX104" fmla="*/ 16292444 w 18982931"/>
              <a:gd name="connsiteY104" fmla="*/ 4018694 h 4449429"/>
              <a:gd name="connsiteX105" fmla="*/ 16180390 w 18982931"/>
              <a:gd name="connsiteY105" fmla="*/ 4018694 h 4449429"/>
              <a:gd name="connsiteX106" fmla="*/ 16180390 w 18982931"/>
              <a:gd name="connsiteY106" fmla="*/ 4075528 h 4449429"/>
              <a:gd name="connsiteX107" fmla="*/ 16237224 w 18982931"/>
              <a:gd name="connsiteY107" fmla="*/ 4075528 h 4449429"/>
              <a:gd name="connsiteX108" fmla="*/ 16237224 w 18982931"/>
              <a:gd name="connsiteY108" fmla="*/ 4018694 h 4449429"/>
              <a:gd name="connsiteX109" fmla="*/ 16180390 w 18982931"/>
              <a:gd name="connsiteY109" fmla="*/ 4018694 h 4449429"/>
              <a:gd name="connsiteX110" fmla="*/ 2813944 w 18982931"/>
              <a:gd name="connsiteY110" fmla="*/ 4018692 h 4449429"/>
              <a:gd name="connsiteX111" fmla="*/ 2813944 w 18982931"/>
              <a:gd name="connsiteY111" fmla="*/ 4075526 h 4449429"/>
              <a:gd name="connsiteX112" fmla="*/ 2870780 w 18982931"/>
              <a:gd name="connsiteY112" fmla="*/ 4075526 h 4449429"/>
              <a:gd name="connsiteX113" fmla="*/ 2870780 w 18982931"/>
              <a:gd name="connsiteY113" fmla="*/ 4018692 h 4449429"/>
              <a:gd name="connsiteX114" fmla="*/ 2813944 w 18982931"/>
              <a:gd name="connsiteY114" fmla="*/ 4018692 h 4449429"/>
              <a:gd name="connsiteX115" fmla="*/ 2701890 w 18982931"/>
              <a:gd name="connsiteY115" fmla="*/ 4018692 h 4449429"/>
              <a:gd name="connsiteX116" fmla="*/ 2701890 w 18982931"/>
              <a:gd name="connsiteY116" fmla="*/ 4075526 h 4449429"/>
              <a:gd name="connsiteX117" fmla="*/ 2758723 w 18982931"/>
              <a:gd name="connsiteY117" fmla="*/ 4075526 h 4449429"/>
              <a:gd name="connsiteX118" fmla="*/ 2758723 w 18982931"/>
              <a:gd name="connsiteY118" fmla="*/ 4018692 h 4449429"/>
              <a:gd name="connsiteX119" fmla="*/ 2701890 w 18982931"/>
              <a:gd name="connsiteY119" fmla="*/ 4018692 h 4449429"/>
              <a:gd name="connsiteX120" fmla="*/ 2589843 w 18982931"/>
              <a:gd name="connsiteY120" fmla="*/ 4018692 h 4449429"/>
              <a:gd name="connsiteX121" fmla="*/ 2589843 w 18982931"/>
              <a:gd name="connsiteY121" fmla="*/ 4075526 h 4449429"/>
              <a:gd name="connsiteX122" fmla="*/ 2646669 w 18982931"/>
              <a:gd name="connsiteY122" fmla="*/ 4075526 h 4449429"/>
              <a:gd name="connsiteX123" fmla="*/ 2646669 w 18982931"/>
              <a:gd name="connsiteY123" fmla="*/ 4018692 h 4449429"/>
              <a:gd name="connsiteX124" fmla="*/ 2589843 w 18982931"/>
              <a:gd name="connsiteY124" fmla="*/ 4018692 h 4449429"/>
              <a:gd name="connsiteX125" fmla="*/ 16404499 w 18982931"/>
              <a:gd name="connsiteY125" fmla="*/ 3873406 h 4449429"/>
              <a:gd name="connsiteX126" fmla="*/ 16404499 w 18982931"/>
              <a:gd name="connsiteY126" fmla="*/ 3930240 h 4449429"/>
              <a:gd name="connsiteX127" fmla="*/ 16461332 w 18982931"/>
              <a:gd name="connsiteY127" fmla="*/ 3930240 h 4449429"/>
              <a:gd name="connsiteX128" fmla="*/ 16461332 w 18982931"/>
              <a:gd name="connsiteY128" fmla="*/ 3873406 h 4449429"/>
              <a:gd name="connsiteX129" fmla="*/ 16404499 w 18982931"/>
              <a:gd name="connsiteY129" fmla="*/ 3873406 h 4449429"/>
              <a:gd name="connsiteX130" fmla="*/ 16292444 w 18982931"/>
              <a:gd name="connsiteY130" fmla="*/ 3873406 h 4449429"/>
              <a:gd name="connsiteX131" fmla="*/ 16292444 w 18982931"/>
              <a:gd name="connsiteY131" fmla="*/ 3930240 h 4449429"/>
              <a:gd name="connsiteX132" fmla="*/ 16349278 w 18982931"/>
              <a:gd name="connsiteY132" fmla="*/ 3930240 h 4449429"/>
              <a:gd name="connsiteX133" fmla="*/ 16349278 w 18982931"/>
              <a:gd name="connsiteY133" fmla="*/ 3873406 h 4449429"/>
              <a:gd name="connsiteX134" fmla="*/ 16292444 w 18982931"/>
              <a:gd name="connsiteY134" fmla="*/ 3873406 h 4449429"/>
              <a:gd name="connsiteX135" fmla="*/ 16180390 w 18982931"/>
              <a:gd name="connsiteY135" fmla="*/ 3873406 h 4449429"/>
              <a:gd name="connsiteX136" fmla="*/ 16180390 w 18982931"/>
              <a:gd name="connsiteY136" fmla="*/ 3930240 h 4449429"/>
              <a:gd name="connsiteX137" fmla="*/ 16237224 w 18982931"/>
              <a:gd name="connsiteY137" fmla="*/ 3930240 h 4449429"/>
              <a:gd name="connsiteX138" fmla="*/ 16237224 w 18982931"/>
              <a:gd name="connsiteY138" fmla="*/ 3873406 h 4449429"/>
              <a:gd name="connsiteX139" fmla="*/ 16180390 w 18982931"/>
              <a:gd name="connsiteY139" fmla="*/ 3873406 h 4449429"/>
              <a:gd name="connsiteX140" fmla="*/ 2813944 w 18982931"/>
              <a:gd name="connsiteY140" fmla="*/ 3873404 h 4449429"/>
              <a:gd name="connsiteX141" fmla="*/ 2813944 w 18982931"/>
              <a:gd name="connsiteY141" fmla="*/ 3930238 h 4449429"/>
              <a:gd name="connsiteX142" fmla="*/ 2870780 w 18982931"/>
              <a:gd name="connsiteY142" fmla="*/ 3930238 h 4449429"/>
              <a:gd name="connsiteX143" fmla="*/ 2870780 w 18982931"/>
              <a:gd name="connsiteY143" fmla="*/ 3873404 h 4449429"/>
              <a:gd name="connsiteX144" fmla="*/ 2813944 w 18982931"/>
              <a:gd name="connsiteY144" fmla="*/ 3873404 h 4449429"/>
              <a:gd name="connsiteX145" fmla="*/ 2701890 w 18982931"/>
              <a:gd name="connsiteY145" fmla="*/ 3873404 h 4449429"/>
              <a:gd name="connsiteX146" fmla="*/ 2701890 w 18982931"/>
              <a:gd name="connsiteY146" fmla="*/ 3930238 h 4449429"/>
              <a:gd name="connsiteX147" fmla="*/ 2758723 w 18982931"/>
              <a:gd name="connsiteY147" fmla="*/ 3930238 h 4449429"/>
              <a:gd name="connsiteX148" fmla="*/ 2758723 w 18982931"/>
              <a:gd name="connsiteY148" fmla="*/ 3873404 h 4449429"/>
              <a:gd name="connsiteX149" fmla="*/ 2701890 w 18982931"/>
              <a:gd name="connsiteY149" fmla="*/ 3873404 h 4449429"/>
              <a:gd name="connsiteX150" fmla="*/ 2589843 w 18982931"/>
              <a:gd name="connsiteY150" fmla="*/ 3873404 h 4449429"/>
              <a:gd name="connsiteX151" fmla="*/ 2589843 w 18982931"/>
              <a:gd name="connsiteY151" fmla="*/ 3930238 h 4449429"/>
              <a:gd name="connsiteX152" fmla="*/ 2646669 w 18982931"/>
              <a:gd name="connsiteY152" fmla="*/ 3930238 h 4449429"/>
              <a:gd name="connsiteX153" fmla="*/ 2646669 w 18982931"/>
              <a:gd name="connsiteY153" fmla="*/ 3873404 h 4449429"/>
              <a:gd name="connsiteX154" fmla="*/ 2589843 w 18982931"/>
              <a:gd name="connsiteY154" fmla="*/ 3873404 h 4449429"/>
              <a:gd name="connsiteX155" fmla="*/ 17351339 w 18982931"/>
              <a:gd name="connsiteY155" fmla="*/ 3769299 h 4449429"/>
              <a:gd name="connsiteX156" fmla="*/ 17351339 w 18982931"/>
              <a:gd name="connsiteY156" fmla="*/ 3815000 h 4449429"/>
              <a:gd name="connsiteX157" fmla="*/ 17560187 w 18982931"/>
              <a:gd name="connsiteY157" fmla="*/ 3815000 h 4449429"/>
              <a:gd name="connsiteX158" fmla="*/ 17560187 w 18982931"/>
              <a:gd name="connsiteY158" fmla="*/ 3769299 h 4449429"/>
              <a:gd name="connsiteX159" fmla="*/ 17351339 w 18982931"/>
              <a:gd name="connsiteY159" fmla="*/ 3769299 h 4449429"/>
              <a:gd name="connsiteX160" fmla="*/ 16404499 w 18982931"/>
              <a:gd name="connsiteY160" fmla="*/ 3728118 h 4449429"/>
              <a:gd name="connsiteX161" fmla="*/ 16404499 w 18982931"/>
              <a:gd name="connsiteY161" fmla="*/ 3784951 h 4449429"/>
              <a:gd name="connsiteX162" fmla="*/ 16461332 w 18982931"/>
              <a:gd name="connsiteY162" fmla="*/ 3784951 h 4449429"/>
              <a:gd name="connsiteX163" fmla="*/ 16461332 w 18982931"/>
              <a:gd name="connsiteY163" fmla="*/ 3728118 h 4449429"/>
              <a:gd name="connsiteX164" fmla="*/ 16404499 w 18982931"/>
              <a:gd name="connsiteY164" fmla="*/ 3728118 h 4449429"/>
              <a:gd name="connsiteX165" fmla="*/ 16292444 w 18982931"/>
              <a:gd name="connsiteY165" fmla="*/ 3728118 h 4449429"/>
              <a:gd name="connsiteX166" fmla="*/ 16292444 w 18982931"/>
              <a:gd name="connsiteY166" fmla="*/ 3784951 h 4449429"/>
              <a:gd name="connsiteX167" fmla="*/ 16349278 w 18982931"/>
              <a:gd name="connsiteY167" fmla="*/ 3784951 h 4449429"/>
              <a:gd name="connsiteX168" fmla="*/ 16349278 w 18982931"/>
              <a:gd name="connsiteY168" fmla="*/ 3728118 h 4449429"/>
              <a:gd name="connsiteX169" fmla="*/ 16292444 w 18982931"/>
              <a:gd name="connsiteY169" fmla="*/ 3728118 h 4449429"/>
              <a:gd name="connsiteX170" fmla="*/ 16180390 w 18982931"/>
              <a:gd name="connsiteY170" fmla="*/ 3728118 h 4449429"/>
              <a:gd name="connsiteX171" fmla="*/ 16180390 w 18982931"/>
              <a:gd name="connsiteY171" fmla="*/ 3784951 h 4449429"/>
              <a:gd name="connsiteX172" fmla="*/ 16237224 w 18982931"/>
              <a:gd name="connsiteY172" fmla="*/ 3784951 h 4449429"/>
              <a:gd name="connsiteX173" fmla="*/ 16237224 w 18982931"/>
              <a:gd name="connsiteY173" fmla="*/ 3728118 h 4449429"/>
              <a:gd name="connsiteX174" fmla="*/ 16180390 w 18982931"/>
              <a:gd name="connsiteY174" fmla="*/ 3728118 h 4449429"/>
              <a:gd name="connsiteX175" fmla="*/ 2813944 w 18982931"/>
              <a:gd name="connsiteY175" fmla="*/ 3728116 h 4449429"/>
              <a:gd name="connsiteX176" fmla="*/ 2813944 w 18982931"/>
              <a:gd name="connsiteY176" fmla="*/ 3784950 h 4449429"/>
              <a:gd name="connsiteX177" fmla="*/ 2870780 w 18982931"/>
              <a:gd name="connsiteY177" fmla="*/ 3784950 h 4449429"/>
              <a:gd name="connsiteX178" fmla="*/ 2870780 w 18982931"/>
              <a:gd name="connsiteY178" fmla="*/ 3728116 h 4449429"/>
              <a:gd name="connsiteX179" fmla="*/ 2813944 w 18982931"/>
              <a:gd name="connsiteY179" fmla="*/ 3728116 h 4449429"/>
              <a:gd name="connsiteX180" fmla="*/ 2701891 w 18982931"/>
              <a:gd name="connsiteY180" fmla="*/ 3728116 h 4449429"/>
              <a:gd name="connsiteX181" fmla="*/ 2701891 w 18982931"/>
              <a:gd name="connsiteY181" fmla="*/ 3784950 h 4449429"/>
              <a:gd name="connsiteX182" fmla="*/ 2758730 w 18982931"/>
              <a:gd name="connsiteY182" fmla="*/ 3784950 h 4449429"/>
              <a:gd name="connsiteX183" fmla="*/ 2758730 w 18982931"/>
              <a:gd name="connsiteY183" fmla="*/ 3728116 h 4449429"/>
              <a:gd name="connsiteX184" fmla="*/ 2701891 w 18982931"/>
              <a:gd name="connsiteY184" fmla="*/ 3728116 h 4449429"/>
              <a:gd name="connsiteX185" fmla="*/ 2589845 w 18982931"/>
              <a:gd name="connsiteY185" fmla="*/ 3728116 h 4449429"/>
              <a:gd name="connsiteX186" fmla="*/ 2589845 w 18982931"/>
              <a:gd name="connsiteY186" fmla="*/ 3784950 h 4449429"/>
              <a:gd name="connsiteX187" fmla="*/ 2646671 w 18982931"/>
              <a:gd name="connsiteY187" fmla="*/ 3784950 h 4449429"/>
              <a:gd name="connsiteX188" fmla="*/ 2646671 w 18982931"/>
              <a:gd name="connsiteY188" fmla="*/ 3728116 h 4449429"/>
              <a:gd name="connsiteX189" fmla="*/ 2589845 w 18982931"/>
              <a:gd name="connsiteY189" fmla="*/ 3728116 h 4449429"/>
              <a:gd name="connsiteX190" fmla="*/ 17351339 w 18982931"/>
              <a:gd name="connsiteY190" fmla="*/ 3677667 h 4449429"/>
              <a:gd name="connsiteX191" fmla="*/ 17351339 w 18982931"/>
              <a:gd name="connsiteY191" fmla="*/ 3723368 h 4449429"/>
              <a:gd name="connsiteX192" fmla="*/ 17560187 w 18982931"/>
              <a:gd name="connsiteY192" fmla="*/ 3723368 h 4449429"/>
              <a:gd name="connsiteX193" fmla="*/ 17560187 w 18982931"/>
              <a:gd name="connsiteY193" fmla="*/ 3677667 h 4449429"/>
              <a:gd name="connsiteX194" fmla="*/ 17351339 w 18982931"/>
              <a:gd name="connsiteY194" fmla="*/ 3677667 h 4449429"/>
              <a:gd name="connsiteX195" fmla="*/ 12612246 w 18982931"/>
              <a:gd name="connsiteY195" fmla="*/ 3645952 h 4449429"/>
              <a:gd name="connsiteX196" fmla="*/ 12612246 w 18982931"/>
              <a:gd name="connsiteY196" fmla="*/ 3702785 h 4449429"/>
              <a:gd name="connsiteX197" fmla="*/ 12669079 w 18982931"/>
              <a:gd name="connsiteY197" fmla="*/ 3702785 h 4449429"/>
              <a:gd name="connsiteX198" fmla="*/ 12669079 w 18982931"/>
              <a:gd name="connsiteY198" fmla="*/ 3645952 h 4449429"/>
              <a:gd name="connsiteX199" fmla="*/ 12612246 w 18982931"/>
              <a:gd name="connsiteY199" fmla="*/ 3645952 h 4449429"/>
              <a:gd name="connsiteX200" fmla="*/ 12500191 w 18982931"/>
              <a:gd name="connsiteY200" fmla="*/ 3645952 h 4449429"/>
              <a:gd name="connsiteX201" fmla="*/ 12500191 w 18982931"/>
              <a:gd name="connsiteY201" fmla="*/ 3702785 h 4449429"/>
              <a:gd name="connsiteX202" fmla="*/ 12557025 w 18982931"/>
              <a:gd name="connsiteY202" fmla="*/ 3702785 h 4449429"/>
              <a:gd name="connsiteX203" fmla="*/ 12557025 w 18982931"/>
              <a:gd name="connsiteY203" fmla="*/ 3645952 h 4449429"/>
              <a:gd name="connsiteX204" fmla="*/ 12500191 w 18982931"/>
              <a:gd name="connsiteY204" fmla="*/ 3645952 h 4449429"/>
              <a:gd name="connsiteX205" fmla="*/ 12388137 w 18982931"/>
              <a:gd name="connsiteY205" fmla="*/ 3645952 h 4449429"/>
              <a:gd name="connsiteX206" fmla="*/ 12388137 w 18982931"/>
              <a:gd name="connsiteY206" fmla="*/ 3702785 h 4449429"/>
              <a:gd name="connsiteX207" fmla="*/ 12444971 w 18982931"/>
              <a:gd name="connsiteY207" fmla="*/ 3702785 h 4449429"/>
              <a:gd name="connsiteX208" fmla="*/ 12444971 w 18982931"/>
              <a:gd name="connsiteY208" fmla="*/ 3645952 h 4449429"/>
              <a:gd name="connsiteX209" fmla="*/ 12388137 w 18982931"/>
              <a:gd name="connsiteY209" fmla="*/ 3645952 h 4449429"/>
              <a:gd name="connsiteX210" fmla="*/ 17351339 w 18982931"/>
              <a:gd name="connsiteY210" fmla="*/ 3586038 h 4449429"/>
              <a:gd name="connsiteX211" fmla="*/ 17351339 w 18982931"/>
              <a:gd name="connsiteY211" fmla="*/ 3631739 h 4449429"/>
              <a:gd name="connsiteX212" fmla="*/ 17560187 w 18982931"/>
              <a:gd name="connsiteY212" fmla="*/ 3631739 h 4449429"/>
              <a:gd name="connsiteX213" fmla="*/ 17560187 w 18982931"/>
              <a:gd name="connsiteY213" fmla="*/ 3586038 h 4449429"/>
              <a:gd name="connsiteX214" fmla="*/ 17351339 w 18982931"/>
              <a:gd name="connsiteY214" fmla="*/ 3586038 h 4449429"/>
              <a:gd name="connsiteX215" fmla="*/ 16404499 w 18982931"/>
              <a:gd name="connsiteY215" fmla="*/ 3582830 h 4449429"/>
              <a:gd name="connsiteX216" fmla="*/ 16404499 w 18982931"/>
              <a:gd name="connsiteY216" fmla="*/ 3639663 h 4449429"/>
              <a:gd name="connsiteX217" fmla="*/ 16461332 w 18982931"/>
              <a:gd name="connsiteY217" fmla="*/ 3639663 h 4449429"/>
              <a:gd name="connsiteX218" fmla="*/ 16461332 w 18982931"/>
              <a:gd name="connsiteY218" fmla="*/ 3582830 h 4449429"/>
              <a:gd name="connsiteX219" fmla="*/ 16404499 w 18982931"/>
              <a:gd name="connsiteY219" fmla="*/ 3582830 h 4449429"/>
              <a:gd name="connsiteX220" fmla="*/ 16292444 w 18982931"/>
              <a:gd name="connsiteY220" fmla="*/ 3582830 h 4449429"/>
              <a:gd name="connsiteX221" fmla="*/ 16292444 w 18982931"/>
              <a:gd name="connsiteY221" fmla="*/ 3639663 h 4449429"/>
              <a:gd name="connsiteX222" fmla="*/ 16349278 w 18982931"/>
              <a:gd name="connsiteY222" fmla="*/ 3639663 h 4449429"/>
              <a:gd name="connsiteX223" fmla="*/ 16349278 w 18982931"/>
              <a:gd name="connsiteY223" fmla="*/ 3582830 h 4449429"/>
              <a:gd name="connsiteX224" fmla="*/ 16292444 w 18982931"/>
              <a:gd name="connsiteY224" fmla="*/ 3582830 h 4449429"/>
              <a:gd name="connsiteX225" fmla="*/ 16180390 w 18982931"/>
              <a:gd name="connsiteY225" fmla="*/ 3582830 h 4449429"/>
              <a:gd name="connsiteX226" fmla="*/ 16180390 w 18982931"/>
              <a:gd name="connsiteY226" fmla="*/ 3639663 h 4449429"/>
              <a:gd name="connsiteX227" fmla="*/ 16237224 w 18982931"/>
              <a:gd name="connsiteY227" fmla="*/ 3639663 h 4449429"/>
              <a:gd name="connsiteX228" fmla="*/ 16237224 w 18982931"/>
              <a:gd name="connsiteY228" fmla="*/ 3582830 h 4449429"/>
              <a:gd name="connsiteX229" fmla="*/ 16180390 w 18982931"/>
              <a:gd name="connsiteY229" fmla="*/ 3582830 h 4449429"/>
              <a:gd name="connsiteX230" fmla="*/ 2813944 w 18982931"/>
              <a:gd name="connsiteY230" fmla="*/ 3582828 h 4449429"/>
              <a:gd name="connsiteX231" fmla="*/ 2813944 w 18982931"/>
              <a:gd name="connsiteY231" fmla="*/ 3639662 h 4449429"/>
              <a:gd name="connsiteX232" fmla="*/ 2870780 w 18982931"/>
              <a:gd name="connsiteY232" fmla="*/ 3639662 h 4449429"/>
              <a:gd name="connsiteX233" fmla="*/ 2870780 w 18982931"/>
              <a:gd name="connsiteY233" fmla="*/ 3582828 h 4449429"/>
              <a:gd name="connsiteX234" fmla="*/ 2813944 w 18982931"/>
              <a:gd name="connsiteY234" fmla="*/ 3582828 h 4449429"/>
              <a:gd name="connsiteX235" fmla="*/ 2701891 w 18982931"/>
              <a:gd name="connsiteY235" fmla="*/ 3582828 h 4449429"/>
              <a:gd name="connsiteX236" fmla="*/ 2701891 w 18982931"/>
              <a:gd name="connsiteY236" fmla="*/ 3639662 h 4449429"/>
              <a:gd name="connsiteX237" fmla="*/ 2758730 w 18982931"/>
              <a:gd name="connsiteY237" fmla="*/ 3639662 h 4449429"/>
              <a:gd name="connsiteX238" fmla="*/ 2758730 w 18982931"/>
              <a:gd name="connsiteY238" fmla="*/ 3582828 h 4449429"/>
              <a:gd name="connsiteX239" fmla="*/ 2701891 w 18982931"/>
              <a:gd name="connsiteY239" fmla="*/ 3582828 h 4449429"/>
              <a:gd name="connsiteX240" fmla="*/ 2589845 w 18982931"/>
              <a:gd name="connsiteY240" fmla="*/ 3582828 h 4449429"/>
              <a:gd name="connsiteX241" fmla="*/ 2589845 w 18982931"/>
              <a:gd name="connsiteY241" fmla="*/ 3639662 h 4449429"/>
              <a:gd name="connsiteX242" fmla="*/ 2646671 w 18982931"/>
              <a:gd name="connsiteY242" fmla="*/ 3639662 h 4449429"/>
              <a:gd name="connsiteX243" fmla="*/ 2646671 w 18982931"/>
              <a:gd name="connsiteY243" fmla="*/ 3582828 h 4449429"/>
              <a:gd name="connsiteX244" fmla="*/ 2589845 w 18982931"/>
              <a:gd name="connsiteY244" fmla="*/ 3582828 h 4449429"/>
              <a:gd name="connsiteX245" fmla="*/ 12612246 w 18982931"/>
              <a:gd name="connsiteY245" fmla="*/ 3500664 h 4449429"/>
              <a:gd name="connsiteX246" fmla="*/ 12612246 w 18982931"/>
              <a:gd name="connsiteY246" fmla="*/ 3557497 h 4449429"/>
              <a:gd name="connsiteX247" fmla="*/ 12669079 w 18982931"/>
              <a:gd name="connsiteY247" fmla="*/ 3557497 h 4449429"/>
              <a:gd name="connsiteX248" fmla="*/ 12669079 w 18982931"/>
              <a:gd name="connsiteY248" fmla="*/ 3500664 h 4449429"/>
              <a:gd name="connsiteX249" fmla="*/ 12612246 w 18982931"/>
              <a:gd name="connsiteY249" fmla="*/ 3500664 h 4449429"/>
              <a:gd name="connsiteX250" fmla="*/ 12500191 w 18982931"/>
              <a:gd name="connsiteY250" fmla="*/ 3500664 h 4449429"/>
              <a:gd name="connsiteX251" fmla="*/ 12500191 w 18982931"/>
              <a:gd name="connsiteY251" fmla="*/ 3557497 h 4449429"/>
              <a:gd name="connsiteX252" fmla="*/ 12557025 w 18982931"/>
              <a:gd name="connsiteY252" fmla="*/ 3557497 h 4449429"/>
              <a:gd name="connsiteX253" fmla="*/ 12557025 w 18982931"/>
              <a:gd name="connsiteY253" fmla="*/ 3500664 h 4449429"/>
              <a:gd name="connsiteX254" fmla="*/ 12500191 w 18982931"/>
              <a:gd name="connsiteY254" fmla="*/ 3500664 h 4449429"/>
              <a:gd name="connsiteX255" fmla="*/ 12388137 w 18982931"/>
              <a:gd name="connsiteY255" fmla="*/ 3500664 h 4449429"/>
              <a:gd name="connsiteX256" fmla="*/ 12388137 w 18982931"/>
              <a:gd name="connsiteY256" fmla="*/ 3557497 h 4449429"/>
              <a:gd name="connsiteX257" fmla="*/ 12444971 w 18982931"/>
              <a:gd name="connsiteY257" fmla="*/ 3557497 h 4449429"/>
              <a:gd name="connsiteX258" fmla="*/ 12444971 w 18982931"/>
              <a:gd name="connsiteY258" fmla="*/ 3500664 h 4449429"/>
              <a:gd name="connsiteX259" fmla="*/ 12388137 w 18982931"/>
              <a:gd name="connsiteY259" fmla="*/ 3500664 h 4449429"/>
              <a:gd name="connsiteX260" fmla="*/ 17351339 w 18982931"/>
              <a:gd name="connsiteY260" fmla="*/ 3492933 h 4449429"/>
              <a:gd name="connsiteX261" fmla="*/ 17351339 w 18982931"/>
              <a:gd name="connsiteY261" fmla="*/ 3538633 h 4449429"/>
              <a:gd name="connsiteX262" fmla="*/ 17560187 w 18982931"/>
              <a:gd name="connsiteY262" fmla="*/ 3538633 h 4449429"/>
              <a:gd name="connsiteX263" fmla="*/ 17560187 w 18982931"/>
              <a:gd name="connsiteY263" fmla="*/ 3492933 h 4449429"/>
              <a:gd name="connsiteX264" fmla="*/ 17351339 w 18982931"/>
              <a:gd name="connsiteY264" fmla="*/ 3492933 h 4449429"/>
              <a:gd name="connsiteX265" fmla="*/ 17351339 w 18982931"/>
              <a:gd name="connsiteY265" fmla="*/ 3401301 h 4449429"/>
              <a:gd name="connsiteX266" fmla="*/ 17351339 w 18982931"/>
              <a:gd name="connsiteY266" fmla="*/ 3447001 h 4449429"/>
              <a:gd name="connsiteX267" fmla="*/ 17560187 w 18982931"/>
              <a:gd name="connsiteY267" fmla="*/ 3447001 h 4449429"/>
              <a:gd name="connsiteX268" fmla="*/ 17560187 w 18982931"/>
              <a:gd name="connsiteY268" fmla="*/ 3401301 h 4449429"/>
              <a:gd name="connsiteX269" fmla="*/ 17351339 w 18982931"/>
              <a:gd name="connsiteY269" fmla="*/ 3401301 h 4449429"/>
              <a:gd name="connsiteX270" fmla="*/ 1596781 w 18982931"/>
              <a:gd name="connsiteY270" fmla="*/ 3357078 h 4449429"/>
              <a:gd name="connsiteX271" fmla="*/ 1596781 w 18982931"/>
              <a:gd name="connsiteY271" fmla="*/ 3402779 h 4449429"/>
              <a:gd name="connsiteX272" fmla="*/ 1805629 w 18982931"/>
              <a:gd name="connsiteY272" fmla="*/ 3402779 h 4449429"/>
              <a:gd name="connsiteX273" fmla="*/ 1805629 w 18982931"/>
              <a:gd name="connsiteY273" fmla="*/ 3357078 h 4449429"/>
              <a:gd name="connsiteX274" fmla="*/ 1596781 w 18982931"/>
              <a:gd name="connsiteY274" fmla="*/ 3357078 h 4449429"/>
              <a:gd name="connsiteX275" fmla="*/ 12612246 w 18982931"/>
              <a:gd name="connsiteY275" fmla="*/ 3355375 h 4449429"/>
              <a:gd name="connsiteX276" fmla="*/ 12612246 w 18982931"/>
              <a:gd name="connsiteY276" fmla="*/ 3412209 h 4449429"/>
              <a:gd name="connsiteX277" fmla="*/ 12669079 w 18982931"/>
              <a:gd name="connsiteY277" fmla="*/ 3412209 h 4449429"/>
              <a:gd name="connsiteX278" fmla="*/ 12669079 w 18982931"/>
              <a:gd name="connsiteY278" fmla="*/ 3355375 h 4449429"/>
              <a:gd name="connsiteX279" fmla="*/ 12612246 w 18982931"/>
              <a:gd name="connsiteY279" fmla="*/ 3355375 h 4449429"/>
              <a:gd name="connsiteX280" fmla="*/ 12500191 w 18982931"/>
              <a:gd name="connsiteY280" fmla="*/ 3355375 h 4449429"/>
              <a:gd name="connsiteX281" fmla="*/ 12500191 w 18982931"/>
              <a:gd name="connsiteY281" fmla="*/ 3412209 h 4449429"/>
              <a:gd name="connsiteX282" fmla="*/ 12557025 w 18982931"/>
              <a:gd name="connsiteY282" fmla="*/ 3412209 h 4449429"/>
              <a:gd name="connsiteX283" fmla="*/ 12557025 w 18982931"/>
              <a:gd name="connsiteY283" fmla="*/ 3355375 h 4449429"/>
              <a:gd name="connsiteX284" fmla="*/ 12500191 w 18982931"/>
              <a:gd name="connsiteY284" fmla="*/ 3355375 h 4449429"/>
              <a:gd name="connsiteX285" fmla="*/ 12388137 w 18982931"/>
              <a:gd name="connsiteY285" fmla="*/ 3355375 h 4449429"/>
              <a:gd name="connsiteX286" fmla="*/ 12388137 w 18982931"/>
              <a:gd name="connsiteY286" fmla="*/ 3412209 h 4449429"/>
              <a:gd name="connsiteX287" fmla="*/ 12444971 w 18982931"/>
              <a:gd name="connsiteY287" fmla="*/ 3412209 h 4449429"/>
              <a:gd name="connsiteX288" fmla="*/ 12444971 w 18982931"/>
              <a:gd name="connsiteY288" fmla="*/ 3355375 h 4449429"/>
              <a:gd name="connsiteX289" fmla="*/ 12388137 w 18982931"/>
              <a:gd name="connsiteY289" fmla="*/ 3355375 h 4449429"/>
              <a:gd name="connsiteX290" fmla="*/ 17351339 w 18982931"/>
              <a:gd name="connsiteY290" fmla="*/ 3309670 h 4449429"/>
              <a:gd name="connsiteX291" fmla="*/ 17351339 w 18982931"/>
              <a:gd name="connsiteY291" fmla="*/ 3355371 h 4449429"/>
              <a:gd name="connsiteX292" fmla="*/ 17560187 w 18982931"/>
              <a:gd name="connsiteY292" fmla="*/ 3355371 h 4449429"/>
              <a:gd name="connsiteX293" fmla="*/ 17560187 w 18982931"/>
              <a:gd name="connsiteY293" fmla="*/ 3309670 h 4449429"/>
              <a:gd name="connsiteX294" fmla="*/ 17351339 w 18982931"/>
              <a:gd name="connsiteY294" fmla="*/ 3309670 h 4449429"/>
              <a:gd name="connsiteX295" fmla="*/ 1596781 w 18982931"/>
              <a:gd name="connsiteY295" fmla="*/ 3265446 h 4449429"/>
              <a:gd name="connsiteX296" fmla="*/ 1596781 w 18982931"/>
              <a:gd name="connsiteY296" fmla="*/ 3311147 h 4449429"/>
              <a:gd name="connsiteX297" fmla="*/ 1805629 w 18982931"/>
              <a:gd name="connsiteY297" fmla="*/ 3311147 h 4449429"/>
              <a:gd name="connsiteX298" fmla="*/ 1805629 w 18982931"/>
              <a:gd name="connsiteY298" fmla="*/ 3265446 h 4449429"/>
              <a:gd name="connsiteX299" fmla="*/ 1596781 w 18982931"/>
              <a:gd name="connsiteY299" fmla="*/ 3265446 h 4449429"/>
              <a:gd name="connsiteX300" fmla="*/ 17351339 w 18982931"/>
              <a:gd name="connsiteY300" fmla="*/ 3218041 h 4449429"/>
              <a:gd name="connsiteX301" fmla="*/ 17351339 w 18982931"/>
              <a:gd name="connsiteY301" fmla="*/ 3263742 h 4449429"/>
              <a:gd name="connsiteX302" fmla="*/ 17560187 w 18982931"/>
              <a:gd name="connsiteY302" fmla="*/ 3263742 h 4449429"/>
              <a:gd name="connsiteX303" fmla="*/ 17560187 w 18982931"/>
              <a:gd name="connsiteY303" fmla="*/ 3218041 h 4449429"/>
              <a:gd name="connsiteX304" fmla="*/ 17351339 w 18982931"/>
              <a:gd name="connsiteY304" fmla="*/ 3218041 h 4449429"/>
              <a:gd name="connsiteX305" fmla="*/ 12612246 w 18982931"/>
              <a:gd name="connsiteY305" fmla="*/ 3210087 h 4449429"/>
              <a:gd name="connsiteX306" fmla="*/ 12612246 w 18982931"/>
              <a:gd name="connsiteY306" fmla="*/ 3266921 h 4449429"/>
              <a:gd name="connsiteX307" fmla="*/ 12669079 w 18982931"/>
              <a:gd name="connsiteY307" fmla="*/ 3266921 h 4449429"/>
              <a:gd name="connsiteX308" fmla="*/ 12669079 w 18982931"/>
              <a:gd name="connsiteY308" fmla="*/ 3210087 h 4449429"/>
              <a:gd name="connsiteX309" fmla="*/ 12612246 w 18982931"/>
              <a:gd name="connsiteY309" fmla="*/ 3210087 h 4449429"/>
              <a:gd name="connsiteX310" fmla="*/ 12500191 w 18982931"/>
              <a:gd name="connsiteY310" fmla="*/ 3210087 h 4449429"/>
              <a:gd name="connsiteX311" fmla="*/ 12500191 w 18982931"/>
              <a:gd name="connsiteY311" fmla="*/ 3266921 h 4449429"/>
              <a:gd name="connsiteX312" fmla="*/ 12557025 w 18982931"/>
              <a:gd name="connsiteY312" fmla="*/ 3266921 h 4449429"/>
              <a:gd name="connsiteX313" fmla="*/ 12557025 w 18982931"/>
              <a:gd name="connsiteY313" fmla="*/ 3210087 h 4449429"/>
              <a:gd name="connsiteX314" fmla="*/ 12500191 w 18982931"/>
              <a:gd name="connsiteY314" fmla="*/ 3210087 h 4449429"/>
              <a:gd name="connsiteX315" fmla="*/ 12388137 w 18982931"/>
              <a:gd name="connsiteY315" fmla="*/ 3210087 h 4449429"/>
              <a:gd name="connsiteX316" fmla="*/ 12388137 w 18982931"/>
              <a:gd name="connsiteY316" fmla="*/ 3266921 h 4449429"/>
              <a:gd name="connsiteX317" fmla="*/ 12444971 w 18982931"/>
              <a:gd name="connsiteY317" fmla="*/ 3266921 h 4449429"/>
              <a:gd name="connsiteX318" fmla="*/ 12444971 w 18982931"/>
              <a:gd name="connsiteY318" fmla="*/ 3210087 h 4449429"/>
              <a:gd name="connsiteX319" fmla="*/ 12388137 w 18982931"/>
              <a:gd name="connsiteY319" fmla="*/ 3210087 h 4449429"/>
              <a:gd name="connsiteX320" fmla="*/ 1596781 w 18982931"/>
              <a:gd name="connsiteY320" fmla="*/ 3173817 h 4449429"/>
              <a:gd name="connsiteX321" fmla="*/ 1596781 w 18982931"/>
              <a:gd name="connsiteY321" fmla="*/ 3219518 h 4449429"/>
              <a:gd name="connsiteX322" fmla="*/ 1805629 w 18982931"/>
              <a:gd name="connsiteY322" fmla="*/ 3219518 h 4449429"/>
              <a:gd name="connsiteX323" fmla="*/ 1805629 w 18982931"/>
              <a:gd name="connsiteY323" fmla="*/ 3173817 h 4449429"/>
              <a:gd name="connsiteX324" fmla="*/ 1596781 w 18982931"/>
              <a:gd name="connsiteY324" fmla="*/ 3173817 h 4449429"/>
              <a:gd name="connsiteX325" fmla="*/ 17351339 w 18982931"/>
              <a:gd name="connsiteY325" fmla="*/ 3126412 h 4449429"/>
              <a:gd name="connsiteX326" fmla="*/ 17351339 w 18982931"/>
              <a:gd name="connsiteY326" fmla="*/ 3172113 h 4449429"/>
              <a:gd name="connsiteX327" fmla="*/ 17560187 w 18982931"/>
              <a:gd name="connsiteY327" fmla="*/ 3172113 h 4449429"/>
              <a:gd name="connsiteX328" fmla="*/ 17560187 w 18982931"/>
              <a:gd name="connsiteY328" fmla="*/ 3126412 h 4449429"/>
              <a:gd name="connsiteX329" fmla="*/ 17351339 w 18982931"/>
              <a:gd name="connsiteY329" fmla="*/ 3126412 h 4449429"/>
              <a:gd name="connsiteX330" fmla="*/ 1596781 w 18982931"/>
              <a:gd name="connsiteY330" fmla="*/ 3080712 h 4449429"/>
              <a:gd name="connsiteX331" fmla="*/ 1596781 w 18982931"/>
              <a:gd name="connsiteY331" fmla="*/ 3126412 h 4449429"/>
              <a:gd name="connsiteX332" fmla="*/ 1805629 w 18982931"/>
              <a:gd name="connsiteY332" fmla="*/ 3126412 h 4449429"/>
              <a:gd name="connsiteX333" fmla="*/ 1805629 w 18982931"/>
              <a:gd name="connsiteY333" fmla="*/ 3080712 h 4449429"/>
              <a:gd name="connsiteX334" fmla="*/ 1596781 w 18982931"/>
              <a:gd name="connsiteY334" fmla="*/ 3080712 h 4449429"/>
              <a:gd name="connsiteX335" fmla="*/ 12612246 w 18982931"/>
              <a:gd name="connsiteY335" fmla="*/ 3064799 h 4449429"/>
              <a:gd name="connsiteX336" fmla="*/ 12612246 w 18982931"/>
              <a:gd name="connsiteY336" fmla="*/ 3121633 h 4449429"/>
              <a:gd name="connsiteX337" fmla="*/ 12669079 w 18982931"/>
              <a:gd name="connsiteY337" fmla="*/ 3121633 h 4449429"/>
              <a:gd name="connsiteX338" fmla="*/ 12669079 w 18982931"/>
              <a:gd name="connsiteY338" fmla="*/ 3064799 h 4449429"/>
              <a:gd name="connsiteX339" fmla="*/ 12612246 w 18982931"/>
              <a:gd name="connsiteY339" fmla="*/ 3064799 h 4449429"/>
              <a:gd name="connsiteX340" fmla="*/ 12500191 w 18982931"/>
              <a:gd name="connsiteY340" fmla="*/ 3064799 h 4449429"/>
              <a:gd name="connsiteX341" fmla="*/ 12500191 w 18982931"/>
              <a:gd name="connsiteY341" fmla="*/ 3121633 h 4449429"/>
              <a:gd name="connsiteX342" fmla="*/ 12557025 w 18982931"/>
              <a:gd name="connsiteY342" fmla="*/ 3121633 h 4449429"/>
              <a:gd name="connsiteX343" fmla="*/ 12557025 w 18982931"/>
              <a:gd name="connsiteY343" fmla="*/ 3064799 h 4449429"/>
              <a:gd name="connsiteX344" fmla="*/ 12500191 w 18982931"/>
              <a:gd name="connsiteY344" fmla="*/ 3064799 h 4449429"/>
              <a:gd name="connsiteX345" fmla="*/ 12388137 w 18982931"/>
              <a:gd name="connsiteY345" fmla="*/ 3064799 h 4449429"/>
              <a:gd name="connsiteX346" fmla="*/ 12388137 w 18982931"/>
              <a:gd name="connsiteY346" fmla="*/ 3121633 h 4449429"/>
              <a:gd name="connsiteX347" fmla="*/ 12444971 w 18982931"/>
              <a:gd name="connsiteY347" fmla="*/ 3121633 h 4449429"/>
              <a:gd name="connsiteX348" fmla="*/ 12444971 w 18982931"/>
              <a:gd name="connsiteY348" fmla="*/ 3064799 h 4449429"/>
              <a:gd name="connsiteX349" fmla="*/ 12388137 w 18982931"/>
              <a:gd name="connsiteY349" fmla="*/ 3064799 h 4449429"/>
              <a:gd name="connsiteX350" fmla="*/ 17351339 w 18982931"/>
              <a:gd name="connsiteY350" fmla="*/ 3034782 h 4449429"/>
              <a:gd name="connsiteX351" fmla="*/ 17351339 w 18982931"/>
              <a:gd name="connsiteY351" fmla="*/ 3080482 h 4449429"/>
              <a:gd name="connsiteX352" fmla="*/ 17560187 w 18982931"/>
              <a:gd name="connsiteY352" fmla="*/ 3080482 h 4449429"/>
              <a:gd name="connsiteX353" fmla="*/ 17560187 w 18982931"/>
              <a:gd name="connsiteY353" fmla="*/ 3034782 h 4449429"/>
              <a:gd name="connsiteX354" fmla="*/ 17351339 w 18982931"/>
              <a:gd name="connsiteY354" fmla="*/ 3034782 h 4449429"/>
              <a:gd name="connsiteX355" fmla="*/ 1596781 w 18982931"/>
              <a:gd name="connsiteY355" fmla="*/ 2989080 h 4449429"/>
              <a:gd name="connsiteX356" fmla="*/ 1596781 w 18982931"/>
              <a:gd name="connsiteY356" fmla="*/ 3034780 h 4449429"/>
              <a:gd name="connsiteX357" fmla="*/ 1805629 w 18982931"/>
              <a:gd name="connsiteY357" fmla="*/ 3034780 h 4449429"/>
              <a:gd name="connsiteX358" fmla="*/ 1805629 w 18982931"/>
              <a:gd name="connsiteY358" fmla="*/ 2989080 h 4449429"/>
              <a:gd name="connsiteX359" fmla="*/ 1596781 w 18982931"/>
              <a:gd name="connsiteY359" fmla="*/ 2989080 h 4449429"/>
              <a:gd name="connsiteX360" fmla="*/ 17351339 w 18982931"/>
              <a:gd name="connsiteY360" fmla="*/ 2943153 h 4449429"/>
              <a:gd name="connsiteX361" fmla="*/ 17351339 w 18982931"/>
              <a:gd name="connsiteY361" fmla="*/ 2988853 h 4449429"/>
              <a:gd name="connsiteX362" fmla="*/ 17560187 w 18982931"/>
              <a:gd name="connsiteY362" fmla="*/ 2988853 h 4449429"/>
              <a:gd name="connsiteX363" fmla="*/ 17560187 w 18982931"/>
              <a:gd name="connsiteY363" fmla="*/ 2943153 h 4449429"/>
              <a:gd name="connsiteX364" fmla="*/ 17351339 w 18982931"/>
              <a:gd name="connsiteY364" fmla="*/ 2943153 h 4449429"/>
              <a:gd name="connsiteX365" fmla="*/ 12612246 w 18982931"/>
              <a:gd name="connsiteY365" fmla="*/ 2919511 h 4449429"/>
              <a:gd name="connsiteX366" fmla="*/ 12612246 w 18982931"/>
              <a:gd name="connsiteY366" fmla="*/ 2976345 h 4449429"/>
              <a:gd name="connsiteX367" fmla="*/ 12669079 w 18982931"/>
              <a:gd name="connsiteY367" fmla="*/ 2976345 h 4449429"/>
              <a:gd name="connsiteX368" fmla="*/ 12669079 w 18982931"/>
              <a:gd name="connsiteY368" fmla="*/ 2919511 h 4449429"/>
              <a:gd name="connsiteX369" fmla="*/ 12612246 w 18982931"/>
              <a:gd name="connsiteY369" fmla="*/ 2919511 h 4449429"/>
              <a:gd name="connsiteX370" fmla="*/ 12500191 w 18982931"/>
              <a:gd name="connsiteY370" fmla="*/ 2919511 h 4449429"/>
              <a:gd name="connsiteX371" fmla="*/ 12500191 w 18982931"/>
              <a:gd name="connsiteY371" fmla="*/ 2976345 h 4449429"/>
              <a:gd name="connsiteX372" fmla="*/ 12557025 w 18982931"/>
              <a:gd name="connsiteY372" fmla="*/ 2976345 h 4449429"/>
              <a:gd name="connsiteX373" fmla="*/ 12557025 w 18982931"/>
              <a:gd name="connsiteY373" fmla="*/ 2919511 h 4449429"/>
              <a:gd name="connsiteX374" fmla="*/ 12500191 w 18982931"/>
              <a:gd name="connsiteY374" fmla="*/ 2919511 h 4449429"/>
              <a:gd name="connsiteX375" fmla="*/ 12388137 w 18982931"/>
              <a:gd name="connsiteY375" fmla="*/ 2919511 h 4449429"/>
              <a:gd name="connsiteX376" fmla="*/ 12388137 w 18982931"/>
              <a:gd name="connsiteY376" fmla="*/ 2976345 h 4449429"/>
              <a:gd name="connsiteX377" fmla="*/ 12444971 w 18982931"/>
              <a:gd name="connsiteY377" fmla="*/ 2976345 h 4449429"/>
              <a:gd name="connsiteX378" fmla="*/ 12444971 w 18982931"/>
              <a:gd name="connsiteY378" fmla="*/ 2919511 h 4449429"/>
              <a:gd name="connsiteX379" fmla="*/ 12388137 w 18982931"/>
              <a:gd name="connsiteY379" fmla="*/ 2919511 h 4449429"/>
              <a:gd name="connsiteX380" fmla="*/ 1596781 w 18982931"/>
              <a:gd name="connsiteY380" fmla="*/ 2897450 h 4449429"/>
              <a:gd name="connsiteX381" fmla="*/ 1596781 w 18982931"/>
              <a:gd name="connsiteY381" fmla="*/ 2943150 h 4449429"/>
              <a:gd name="connsiteX382" fmla="*/ 1805629 w 18982931"/>
              <a:gd name="connsiteY382" fmla="*/ 2943150 h 4449429"/>
              <a:gd name="connsiteX383" fmla="*/ 1805629 w 18982931"/>
              <a:gd name="connsiteY383" fmla="*/ 2897450 h 4449429"/>
              <a:gd name="connsiteX384" fmla="*/ 1596781 w 18982931"/>
              <a:gd name="connsiteY384" fmla="*/ 2897450 h 4449429"/>
              <a:gd name="connsiteX385" fmla="*/ 17351339 w 18982931"/>
              <a:gd name="connsiteY385" fmla="*/ 2851522 h 4449429"/>
              <a:gd name="connsiteX386" fmla="*/ 17351339 w 18982931"/>
              <a:gd name="connsiteY386" fmla="*/ 2897223 h 4449429"/>
              <a:gd name="connsiteX387" fmla="*/ 17560187 w 18982931"/>
              <a:gd name="connsiteY387" fmla="*/ 2897223 h 4449429"/>
              <a:gd name="connsiteX388" fmla="*/ 17560187 w 18982931"/>
              <a:gd name="connsiteY388" fmla="*/ 2851522 h 4449429"/>
              <a:gd name="connsiteX389" fmla="*/ 17351339 w 18982931"/>
              <a:gd name="connsiteY389" fmla="*/ 2851522 h 4449429"/>
              <a:gd name="connsiteX390" fmla="*/ 1596781 w 18982931"/>
              <a:gd name="connsiteY390" fmla="*/ 2805821 h 4449429"/>
              <a:gd name="connsiteX391" fmla="*/ 1596781 w 18982931"/>
              <a:gd name="connsiteY391" fmla="*/ 2851521 h 4449429"/>
              <a:gd name="connsiteX392" fmla="*/ 1805629 w 18982931"/>
              <a:gd name="connsiteY392" fmla="*/ 2851521 h 4449429"/>
              <a:gd name="connsiteX393" fmla="*/ 1805629 w 18982931"/>
              <a:gd name="connsiteY393" fmla="*/ 2805821 h 4449429"/>
              <a:gd name="connsiteX394" fmla="*/ 1596781 w 18982931"/>
              <a:gd name="connsiteY394" fmla="*/ 2805821 h 4449429"/>
              <a:gd name="connsiteX395" fmla="*/ 1596781 w 18982931"/>
              <a:gd name="connsiteY395" fmla="*/ 2714192 h 4449429"/>
              <a:gd name="connsiteX396" fmla="*/ 1596781 w 18982931"/>
              <a:gd name="connsiteY396" fmla="*/ 2759892 h 4449429"/>
              <a:gd name="connsiteX397" fmla="*/ 1805629 w 18982931"/>
              <a:gd name="connsiteY397" fmla="*/ 2759892 h 4449429"/>
              <a:gd name="connsiteX398" fmla="*/ 1805629 w 18982931"/>
              <a:gd name="connsiteY398" fmla="*/ 2714192 h 4449429"/>
              <a:gd name="connsiteX399" fmla="*/ 1596781 w 18982931"/>
              <a:gd name="connsiteY399" fmla="*/ 2714192 h 4449429"/>
              <a:gd name="connsiteX400" fmla="*/ 4422120 w 18982931"/>
              <a:gd name="connsiteY400" fmla="*/ 2688604 h 4449429"/>
              <a:gd name="connsiteX401" fmla="*/ 4422120 w 18982931"/>
              <a:gd name="connsiteY401" fmla="*/ 2851522 h 4449429"/>
              <a:gd name="connsiteX402" fmla="*/ 4459897 w 18982931"/>
              <a:gd name="connsiteY402" fmla="*/ 2851522 h 4449429"/>
              <a:gd name="connsiteX403" fmla="*/ 4459897 w 18982931"/>
              <a:gd name="connsiteY403" fmla="*/ 2688604 h 4449429"/>
              <a:gd name="connsiteX404" fmla="*/ 4422120 w 18982931"/>
              <a:gd name="connsiteY404" fmla="*/ 2688604 h 4449429"/>
              <a:gd name="connsiteX405" fmla="*/ 4346370 w 18982931"/>
              <a:gd name="connsiteY405" fmla="*/ 2688604 h 4449429"/>
              <a:gd name="connsiteX406" fmla="*/ 4346370 w 18982931"/>
              <a:gd name="connsiteY406" fmla="*/ 2851522 h 4449429"/>
              <a:gd name="connsiteX407" fmla="*/ 4384149 w 18982931"/>
              <a:gd name="connsiteY407" fmla="*/ 2851522 h 4449429"/>
              <a:gd name="connsiteX408" fmla="*/ 4384149 w 18982931"/>
              <a:gd name="connsiteY408" fmla="*/ 2688604 h 4449429"/>
              <a:gd name="connsiteX409" fmla="*/ 4346370 w 18982931"/>
              <a:gd name="connsiteY409" fmla="*/ 2688604 h 4449429"/>
              <a:gd name="connsiteX410" fmla="*/ 4270624 w 18982931"/>
              <a:gd name="connsiteY410" fmla="*/ 2688604 h 4449429"/>
              <a:gd name="connsiteX411" fmla="*/ 4270624 w 18982931"/>
              <a:gd name="connsiteY411" fmla="*/ 2851522 h 4449429"/>
              <a:gd name="connsiteX412" fmla="*/ 4308407 w 18982931"/>
              <a:gd name="connsiteY412" fmla="*/ 2851522 h 4449429"/>
              <a:gd name="connsiteX413" fmla="*/ 4308407 w 18982931"/>
              <a:gd name="connsiteY413" fmla="*/ 2688604 h 4449429"/>
              <a:gd name="connsiteX414" fmla="*/ 4270624 w 18982931"/>
              <a:gd name="connsiteY414" fmla="*/ 2688604 h 4449429"/>
              <a:gd name="connsiteX415" fmla="*/ 4194881 w 18982931"/>
              <a:gd name="connsiteY415" fmla="*/ 2688604 h 4449429"/>
              <a:gd name="connsiteX416" fmla="*/ 4194881 w 18982931"/>
              <a:gd name="connsiteY416" fmla="*/ 2851522 h 4449429"/>
              <a:gd name="connsiteX417" fmla="*/ 4232658 w 18982931"/>
              <a:gd name="connsiteY417" fmla="*/ 2851522 h 4449429"/>
              <a:gd name="connsiteX418" fmla="*/ 4232658 w 18982931"/>
              <a:gd name="connsiteY418" fmla="*/ 2688604 h 4449429"/>
              <a:gd name="connsiteX419" fmla="*/ 4194881 w 18982931"/>
              <a:gd name="connsiteY419" fmla="*/ 2688604 h 4449429"/>
              <a:gd name="connsiteX420" fmla="*/ 4119132 w 18982931"/>
              <a:gd name="connsiteY420" fmla="*/ 2688604 h 4449429"/>
              <a:gd name="connsiteX421" fmla="*/ 4119132 w 18982931"/>
              <a:gd name="connsiteY421" fmla="*/ 2851522 h 4449429"/>
              <a:gd name="connsiteX422" fmla="*/ 4156909 w 18982931"/>
              <a:gd name="connsiteY422" fmla="*/ 2851522 h 4449429"/>
              <a:gd name="connsiteX423" fmla="*/ 4156909 w 18982931"/>
              <a:gd name="connsiteY423" fmla="*/ 2688604 h 4449429"/>
              <a:gd name="connsiteX424" fmla="*/ 4119132 w 18982931"/>
              <a:gd name="connsiteY424" fmla="*/ 2688604 h 4449429"/>
              <a:gd name="connsiteX425" fmla="*/ 4043383 w 18982931"/>
              <a:gd name="connsiteY425" fmla="*/ 2688604 h 4449429"/>
              <a:gd name="connsiteX426" fmla="*/ 4043383 w 18982931"/>
              <a:gd name="connsiteY426" fmla="*/ 2851522 h 4449429"/>
              <a:gd name="connsiteX427" fmla="*/ 4081160 w 18982931"/>
              <a:gd name="connsiteY427" fmla="*/ 2851522 h 4449429"/>
              <a:gd name="connsiteX428" fmla="*/ 4081160 w 18982931"/>
              <a:gd name="connsiteY428" fmla="*/ 2688604 h 4449429"/>
              <a:gd name="connsiteX429" fmla="*/ 4043383 w 18982931"/>
              <a:gd name="connsiteY429" fmla="*/ 2688604 h 4449429"/>
              <a:gd name="connsiteX430" fmla="*/ 3967636 w 18982931"/>
              <a:gd name="connsiteY430" fmla="*/ 2688604 h 4449429"/>
              <a:gd name="connsiteX431" fmla="*/ 3967636 w 18982931"/>
              <a:gd name="connsiteY431" fmla="*/ 2851522 h 4449429"/>
              <a:gd name="connsiteX432" fmla="*/ 4005415 w 18982931"/>
              <a:gd name="connsiteY432" fmla="*/ 2851522 h 4449429"/>
              <a:gd name="connsiteX433" fmla="*/ 4005415 w 18982931"/>
              <a:gd name="connsiteY433" fmla="*/ 2688604 h 4449429"/>
              <a:gd name="connsiteX434" fmla="*/ 3967636 w 18982931"/>
              <a:gd name="connsiteY434" fmla="*/ 2688604 h 4449429"/>
              <a:gd name="connsiteX435" fmla="*/ 3891895 w 18982931"/>
              <a:gd name="connsiteY435" fmla="*/ 2688604 h 4449429"/>
              <a:gd name="connsiteX436" fmla="*/ 3891895 w 18982931"/>
              <a:gd name="connsiteY436" fmla="*/ 2851522 h 4449429"/>
              <a:gd name="connsiteX437" fmla="*/ 3929672 w 18982931"/>
              <a:gd name="connsiteY437" fmla="*/ 2851522 h 4449429"/>
              <a:gd name="connsiteX438" fmla="*/ 3929672 w 18982931"/>
              <a:gd name="connsiteY438" fmla="*/ 2688604 h 4449429"/>
              <a:gd name="connsiteX439" fmla="*/ 3891895 w 18982931"/>
              <a:gd name="connsiteY439" fmla="*/ 2688604 h 4449429"/>
              <a:gd name="connsiteX440" fmla="*/ 15043403 w 18982931"/>
              <a:gd name="connsiteY440" fmla="*/ 2685661 h 4449429"/>
              <a:gd name="connsiteX441" fmla="*/ 15043403 w 18982931"/>
              <a:gd name="connsiteY441" fmla="*/ 2894508 h 4449429"/>
              <a:gd name="connsiteX442" fmla="*/ 15089105 w 18982931"/>
              <a:gd name="connsiteY442" fmla="*/ 2894508 h 4449429"/>
              <a:gd name="connsiteX443" fmla="*/ 15089105 w 18982931"/>
              <a:gd name="connsiteY443" fmla="*/ 2685661 h 4449429"/>
              <a:gd name="connsiteX444" fmla="*/ 15043403 w 18982931"/>
              <a:gd name="connsiteY444" fmla="*/ 2685661 h 4449429"/>
              <a:gd name="connsiteX445" fmla="*/ 14951773 w 18982931"/>
              <a:gd name="connsiteY445" fmla="*/ 2685661 h 4449429"/>
              <a:gd name="connsiteX446" fmla="*/ 14951773 w 18982931"/>
              <a:gd name="connsiteY446" fmla="*/ 2894508 h 4449429"/>
              <a:gd name="connsiteX447" fmla="*/ 14997475 w 18982931"/>
              <a:gd name="connsiteY447" fmla="*/ 2894508 h 4449429"/>
              <a:gd name="connsiteX448" fmla="*/ 14997475 w 18982931"/>
              <a:gd name="connsiteY448" fmla="*/ 2685661 h 4449429"/>
              <a:gd name="connsiteX449" fmla="*/ 14951773 w 18982931"/>
              <a:gd name="connsiteY449" fmla="*/ 2685661 h 4449429"/>
              <a:gd name="connsiteX450" fmla="*/ 14860145 w 18982931"/>
              <a:gd name="connsiteY450" fmla="*/ 2685661 h 4449429"/>
              <a:gd name="connsiteX451" fmla="*/ 14860145 w 18982931"/>
              <a:gd name="connsiteY451" fmla="*/ 2894508 h 4449429"/>
              <a:gd name="connsiteX452" fmla="*/ 14905844 w 18982931"/>
              <a:gd name="connsiteY452" fmla="*/ 2894508 h 4449429"/>
              <a:gd name="connsiteX453" fmla="*/ 14905844 w 18982931"/>
              <a:gd name="connsiteY453" fmla="*/ 2685661 h 4449429"/>
              <a:gd name="connsiteX454" fmla="*/ 14860145 w 18982931"/>
              <a:gd name="connsiteY454" fmla="*/ 2685661 h 4449429"/>
              <a:gd name="connsiteX455" fmla="*/ 14768515 w 18982931"/>
              <a:gd name="connsiteY455" fmla="*/ 2685661 h 4449429"/>
              <a:gd name="connsiteX456" fmla="*/ 14768515 w 18982931"/>
              <a:gd name="connsiteY456" fmla="*/ 2894508 h 4449429"/>
              <a:gd name="connsiteX457" fmla="*/ 14814217 w 18982931"/>
              <a:gd name="connsiteY457" fmla="*/ 2894508 h 4449429"/>
              <a:gd name="connsiteX458" fmla="*/ 14814217 w 18982931"/>
              <a:gd name="connsiteY458" fmla="*/ 2685661 h 4449429"/>
              <a:gd name="connsiteX459" fmla="*/ 14768515 w 18982931"/>
              <a:gd name="connsiteY459" fmla="*/ 2685661 h 4449429"/>
              <a:gd name="connsiteX460" fmla="*/ 14676884 w 18982931"/>
              <a:gd name="connsiteY460" fmla="*/ 2685661 h 4449429"/>
              <a:gd name="connsiteX461" fmla="*/ 14676884 w 18982931"/>
              <a:gd name="connsiteY461" fmla="*/ 2894508 h 4449429"/>
              <a:gd name="connsiteX462" fmla="*/ 14722586 w 18982931"/>
              <a:gd name="connsiteY462" fmla="*/ 2894508 h 4449429"/>
              <a:gd name="connsiteX463" fmla="*/ 14722586 w 18982931"/>
              <a:gd name="connsiteY463" fmla="*/ 2685661 h 4449429"/>
              <a:gd name="connsiteX464" fmla="*/ 14676884 w 18982931"/>
              <a:gd name="connsiteY464" fmla="*/ 2685661 h 4449429"/>
              <a:gd name="connsiteX465" fmla="*/ 14585255 w 18982931"/>
              <a:gd name="connsiteY465" fmla="*/ 2685661 h 4449429"/>
              <a:gd name="connsiteX466" fmla="*/ 14585255 w 18982931"/>
              <a:gd name="connsiteY466" fmla="*/ 2894508 h 4449429"/>
              <a:gd name="connsiteX467" fmla="*/ 14630955 w 18982931"/>
              <a:gd name="connsiteY467" fmla="*/ 2894508 h 4449429"/>
              <a:gd name="connsiteX468" fmla="*/ 14630955 w 18982931"/>
              <a:gd name="connsiteY468" fmla="*/ 2685661 h 4449429"/>
              <a:gd name="connsiteX469" fmla="*/ 14585255 w 18982931"/>
              <a:gd name="connsiteY469" fmla="*/ 2685661 h 4449429"/>
              <a:gd name="connsiteX470" fmla="*/ 14493625 w 18982931"/>
              <a:gd name="connsiteY470" fmla="*/ 2685661 h 4449429"/>
              <a:gd name="connsiteX471" fmla="*/ 14493625 w 18982931"/>
              <a:gd name="connsiteY471" fmla="*/ 2894508 h 4449429"/>
              <a:gd name="connsiteX472" fmla="*/ 14539325 w 18982931"/>
              <a:gd name="connsiteY472" fmla="*/ 2894508 h 4449429"/>
              <a:gd name="connsiteX473" fmla="*/ 14539325 w 18982931"/>
              <a:gd name="connsiteY473" fmla="*/ 2685661 h 4449429"/>
              <a:gd name="connsiteX474" fmla="*/ 14493625 w 18982931"/>
              <a:gd name="connsiteY474" fmla="*/ 2685661 h 4449429"/>
              <a:gd name="connsiteX475" fmla="*/ 2875284 w 18982931"/>
              <a:gd name="connsiteY475" fmla="*/ 2661196 h 4449429"/>
              <a:gd name="connsiteX476" fmla="*/ 2875284 w 18982931"/>
              <a:gd name="connsiteY476" fmla="*/ 3265443 h 4449429"/>
              <a:gd name="connsiteX477" fmla="*/ 2913063 w 18982931"/>
              <a:gd name="connsiteY477" fmla="*/ 3265443 h 4449429"/>
              <a:gd name="connsiteX478" fmla="*/ 2913063 w 18982931"/>
              <a:gd name="connsiteY478" fmla="*/ 2661196 h 4449429"/>
              <a:gd name="connsiteX479" fmla="*/ 2875284 w 18982931"/>
              <a:gd name="connsiteY479" fmla="*/ 2661196 h 4449429"/>
              <a:gd name="connsiteX480" fmla="*/ 2769698 w 18982931"/>
              <a:gd name="connsiteY480" fmla="*/ 2661196 h 4449429"/>
              <a:gd name="connsiteX481" fmla="*/ 2769698 w 18982931"/>
              <a:gd name="connsiteY481" fmla="*/ 3265443 h 4449429"/>
              <a:gd name="connsiteX482" fmla="*/ 2807479 w 18982931"/>
              <a:gd name="connsiteY482" fmla="*/ 3265443 h 4449429"/>
              <a:gd name="connsiteX483" fmla="*/ 2807479 w 18982931"/>
              <a:gd name="connsiteY483" fmla="*/ 2661196 h 4449429"/>
              <a:gd name="connsiteX484" fmla="*/ 2769698 w 18982931"/>
              <a:gd name="connsiteY484" fmla="*/ 2661196 h 4449429"/>
              <a:gd name="connsiteX485" fmla="*/ 2664114 w 18982931"/>
              <a:gd name="connsiteY485" fmla="*/ 2661196 h 4449429"/>
              <a:gd name="connsiteX486" fmla="*/ 2664114 w 18982931"/>
              <a:gd name="connsiteY486" fmla="*/ 3265443 h 4449429"/>
              <a:gd name="connsiteX487" fmla="*/ 2701891 w 18982931"/>
              <a:gd name="connsiteY487" fmla="*/ 3265443 h 4449429"/>
              <a:gd name="connsiteX488" fmla="*/ 2701891 w 18982931"/>
              <a:gd name="connsiteY488" fmla="*/ 2661196 h 4449429"/>
              <a:gd name="connsiteX489" fmla="*/ 2664114 w 18982931"/>
              <a:gd name="connsiteY489" fmla="*/ 2661196 h 4449429"/>
              <a:gd name="connsiteX490" fmla="*/ 2558534 w 18982931"/>
              <a:gd name="connsiteY490" fmla="*/ 2661196 h 4449429"/>
              <a:gd name="connsiteX491" fmla="*/ 2558534 w 18982931"/>
              <a:gd name="connsiteY491" fmla="*/ 3265443 h 4449429"/>
              <a:gd name="connsiteX492" fmla="*/ 2596306 w 18982931"/>
              <a:gd name="connsiteY492" fmla="*/ 3265443 h 4449429"/>
              <a:gd name="connsiteX493" fmla="*/ 2596306 w 18982931"/>
              <a:gd name="connsiteY493" fmla="*/ 2661196 h 4449429"/>
              <a:gd name="connsiteX494" fmla="*/ 2558534 w 18982931"/>
              <a:gd name="connsiteY494" fmla="*/ 2661196 h 4449429"/>
              <a:gd name="connsiteX495" fmla="*/ 2980870 w 18982931"/>
              <a:gd name="connsiteY495" fmla="*/ 2661194 h 4449429"/>
              <a:gd name="connsiteX496" fmla="*/ 2980870 w 18982931"/>
              <a:gd name="connsiteY496" fmla="*/ 3265442 h 4449429"/>
              <a:gd name="connsiteX497" fmla="*/ 3018648 w 18982931"/>
              <a:gd name="connsiteY497" fmla="*/ 3265442 h 4449429"/>
              <a:gd name="connsiteX498" fmla="*/ 3018648 w 18982931"/>
              <a:gd name="connsiteY498" fmla="*/ 2661194 h 4449429"/>
              <a:gd name="connsiteX499" fmla="*/ 2980870 w 18982931"/>
              <a:gd name="connsiteY499" fmla="*/ 2661194 h 4449429"/>
              <a:gd name="connsiteX500" fmla="*/ 16374516 w 18982931"/>
              <a:gd name="connsiteY500" fmla="*/ 2632791 h 4449429"/>
              <a:gd name="connsiteX501" fmla="*/ 16374516 w 18982931"/>
              <a:gd name="connsiteY501" fmla="*/ 3237039 h 4449429"/>
              <a:gd name="connsiteX502" fmla="*/ 16412296 w 18982931"/>
              <a:gd name="connsiteY502" fmla="*/ 3237039 h 4449429"/>
              <a:gd name="connsiteX503" fmla="*/ 16412296 w 18982931"/>
              <a:gd name="connsiteY503" fmla="*/ 2632791 h 4449429"/>
              <a:gd name="connsiteX504" fmla="*/ 16374516 w 18982931"/>
              <a:gd name="connsiteY504" fmla="*/ 2632791 h 4449429"/>
              <a:gd name="connsiteX505" fmla="*/ 16268931 w 18982931"/>
              <a:gd name="connsiteY505" fmla="*/ 2632791 h 4449429"/>
              <a:gd name="connsiteX506" fmla="*/ 16268931 w 18982931"/>
              <a:gd name="connsiteY506" fmla="*/ 3237039 h 4449429"/>
              <a:gd name="connsiteX507" fmla="*/ 16306709 w 18982931"/>
              <a:gd name="connsiteY507" fmla="*/ 3237039 h 4449429"/>
              <a:gd name="connsiteX508" fmla="*/ 16306709 w 18982931"/>
              <a:gd name="connsiteY508" fmla="*/ 2632791 h 4449429"/>
              <a:gd name="connsiteX509" fmla="*/ 16268931 w 18982931"/>
              <a:gd name="connsiteY509" fmla="*/ 2632791 h 4449429"/>
              <a:gd name="connsiteX510" fmla="*/ 16163344 w 18982931"/>
              <a:gd name="connsiteY510" fmla="*/ 2632791 h 4449429"/>
              <a:gd name="connsiteX511" fmla="*/ 16163344 w 18982931"/>
              <a:gd name="connsiteY511" fmla="*/ 3237039 h 4449429"/>
              <a:gd name="connsiteX512" fmla="*/ 16201125 w 18982931"/>
              <a:gd name="connsiteY512" fmla="*/ 3237039 h 4449429"/>
              <a:gd name="connsiteX513" fmla="*/ 16201125 w 18982931"/>
              <a:gd name="connsiteY513" fmla="*/ 2632791 h 4449429"/>
              <a:gd name="connsiteX514" fmla="*/ 16163344 w 18982931"/>
              <a:gd name="connsiteY514" fmla="*/ 2632791 h 4449429"/>
              <a:gd name="connsiteX515" fmla="*/ 16057760 w 18982931"/>
              <a:gd name="connsiteY515" fmla="*/ 2632791 h 4449429"/>
              <a:gd name="connsiteX516" fmla="*/ 16057760 w 18982931"/>
              <a:gd name="connsiteY516" fmla="*/ 3237039 h 4449429"/>
              <a:gd name="connsiteX517" fmla="*/ 16095537 w 18982931"/>
              <a:gd name="connsiteY517" fmla="*/ 3237039 h 4449429"/>
              <a:gd name="connsiteX518" fmla="*/ 16095537 w 18982931"/>
              <a:gd name="connsiteY518" fmla="*/ 2632791 h 4449429"/>
              <a:gd name="connsiteX519" fmla="*/ 16057760 w 18982931"/>
              <a:gd name="connsiteY519" fmla="*/ 2632791 h 4449429"/>
              <a:gd name="connsiteX520" fmla="*/ 16480103 w 18982931"/>
              <a:gd name="connsiteY520" fmla="*/ 2632790 h 4449429"/>
              <a:gd name="connsiteX521" fmla="*/ 16480103 w 18982931"/>
              <a:gd name="connsiteY521" fmla="*/ 3237037 h 4449429"/>
              <a:gd name="connsiteX522" fmla="*/ 16517880 w 18982931"/>
              <a:gd name="connsiteY522" fmla="*/ 3237037 h 4449429"/>
              <a:gd name="connsiteX523" fmla="*/ 16517880 w 18982931"/>
              <a:gd name="connsiteY523" fmla="*/ 2632790 h 4449429"/>
              <a:gd name="connsiteX524" fmla="*/ 16480103 w 18982931"/>
              <a:gd name="connsiteY524" fmla="*/ 2632790 h 4449429"/>
              <a:gd name="connsiteX525" fmla="*/ 1596781 w 18982931"/>
              <a:gd name="connsiteY525" fmla="*/ 2622561 h 4449429"/>
              <a:gd name="connsiteX526" fmla="*/ 1596781 w 18982931"/>
              <a:gd name="connsiteY526" fmla="*/ 2668261 h 4449429"/>
              <a:gd name="connsiteX527" fmla="*/ 1805629 w 18982931"/>
              <a:gd name="connsiteY527" fmla="*/ 2668261 h 4449429"/>
              <a:gd name="connsiteX528" fmla="*/ 1805629 w 18982931"/>
              <a:gd name="connsiteY528" fmla="*/ 2622561 h 4449429"/>
              <a:gd name="connsiteX529" fmla="*/ 1596781 w 18982931"/>
              <a:gd name="connsiteY529" fmla="*/ 2622561 h 4449429"/>
              <a:gd name="connsiteX530" fmla="*/ 1596781 w 18982931"/>
              <a:gd name="connsiteY530" fmla="*/ 2530932 h 4449429"/>
              <a:gd name="connsiteX531" fmla="*/ 1596781 w 18982931"/>
              <a:gd name="connsiteY531" fmla="*/ 2576632 h 4449429"/>
              <a:gd name="connsiteX532" fmla="*/ 1805629 w 18982931"/>
              <a:gd name="connsiteY532" fmla="*/ 2576632 h 4449429"/>
              <a:gd name="connsiteX533" fmla="*/ 1805629 w 18982931"/>
              <a:gd name="connsiteY533" fmla="*/ 2530932 h 4449429"/>
              <a:gd name="connsiteX534" fmla="*/ 1596781 w 18982931"/>
              <a:gd name="connsiteY534" fmla="*/ 2530932 h 4449429"/>
              <a:gd name="connsiteX535" fmla="*/ 1596781 w 18982931"/>
              <a:gd name="connsiteY535" fmla="*/ 2439301 h 4449429"/>
              <a:gd name="connsiteX536" fmla="*/ 1596781 w 18982931"/>
              <a:gd name="connsiteY536" fmla="*/ 2485002 h 4449429"/>
              <a:gd name="connsiteX537" fmla="*/ 1805629 w 18982931"/>
              <a:gd name="connsiteY537" fmla="*/ 2485002 h 4449429"/>
              <a:gd name="connsiteX538" fmla="*/ 1805629 w 18982931"/>
              <a:gd name="connsiteY538" fmla="*/ 2439301 h 4449429"/>
              <a:gd name="connsiteX539" fmla="*/ 1596781 w 18982931"/>
              <a:gd name="connsiteY539" fmla="*/ 2439301 h 4449429"/>
              <a:gd name="connsiteX540" fmla="*/ 17217171 w 18982931"/>
              <a:gd name="connsiteY540" fmla="*/ 2397981 h 4449429"/>
              <a:gd name="connsiteX541" fmla="*/ 17217171 w 18982931"/>
              <a:gd name="connsiteY541" fmla="*/ 2434557 h 4449429"/>
              <a:gd name="connsiteX542" fmla="*/ 17582931 w 18982931"/>
              <a:gd name="connsiteY542" fmla="*/ 2434557 h 4449429"/>
              <a:gd name="connsiteX543" fmla="*/ 17582931 w 18982931"/>
              <a:gd name="connsiteY543" fmla="*/ 2397981 h 4449429"/>
              <a:gd name="connsiteX544" fmla="*/ 17217171 w 18982931"/>
              <a:gd name="connsiteY544" fmla="*/ 2397981 h 4449429"/>
              <a:gd name="connsiteX545" fmla="*/ 9762349 w 18982931"/>
              <a:gd name="connsiteY545" fmla="*/ 2057780 h 4449429"/>
              <a:gd name="connsiteX546" fmla="*/ 9762349 w 18982931"/>
              <a:gd name="connsiteY546" fmla="*/ 2266627 h 4449429"/>
              <a:gd name="connsiteX547" fmla="*/ 9808049 w 18982931"/>
              <a:gd name="connsiteY547" fmla="*/ 2266627 h 4449429"/>
              <a:gd name="connsiteX548" fmla="*/ 9808049 w 18982931"/>
              <a:gd name="connsiteY548" fmla="*/ 2057780 h 4449429"/>
              <a:gd name="connsiteX549" fmla="*/ 9762349 w 18982931"/>
              <a:gd name="connsiteY549" fmla="*/ 2057780 h 4449429"/>
              <a:gd name="connsiteX550" fmla="*/ 9670720 w 18982931"/>
              <a:gd name="connsiteY550" fmla="*/ 2057780 h 4449429"/>
              <a:gd name="connsiteX551" fmla="*/ 9670720 w 18982931"/>
              <a:gd name="connsiteY551" fmla="*/ 2266627 h 4449429"/>
              <a:gd name="connsiteX552" fmla="*/ 9716420 w 18982931"/>
              <a:gd name="connsiteY552" fmla="*/ 2266627 h 4449429"/>
              <a:gd name="connsiteX553" fmla="*/ 9716420 w 18982931"/>
              <a:gd name="connsiteY553" fmla="*/ 2057780 h 4449429"/>
              <a:gd name="connsiteX554" fmla="*/ 9670720 w 18982931"/>
              <a:gd name="connsiteY554" fmla="*/ 2057780 h 4449429"/>
              <a:gd name="connsiteX555" fmla="*/ 9579089 w 18982931"/>
              <a:gd name="connsiteY555" fmla="*/ 2057780 h 4449429"/>
              <a:gd name="connsiteX556" fmla="*/ 9579089 w 18982931"/>
              <a:gd name="connsiteY556" fmla="*/ 2266627 h 4449429"/>
              <a:gd name="connsiteX557" fmla="*/ 9624790 w 18982931"/>
              <a:gd name="connsiteY557" fmla="*/ 2266627 h 4449429"/>
              <a:gd name="connsiteX558" fmla="*/ 9624790 w 18982931"/>
              <a:gd name="connsiteY558" fmla="*/ 2057780 h 4449429"/>
              <a:gd name="connsiteX559" fmla="*/ 9579089 w 18982931"/>
              <a:gd name="connsiteY559" fmla="*/ 2057780 h 4449429"/>
              <a:gd name="connsiteX560" fmla="*/ 9487461 w 18982931"/>
              <a:gd name="connsiteY560" fmla="*/ 2057780 h 4449429"/>
              <a:gd name="connsiteX561" fmla="*/ 9487461 w 18982931"/>
              <a:gd name="connsiteY561" fmla="*/ 2266627 h 4449429"/>
              <a:gd name="connsiteX562" fmla="*/ 9533161 w 18982931"/>
              <a:gd name="connsiteY562" fmla="*/ 2266627 h 4449429"/>
              <a:gd name="connsiteX563" fmla="*/ 9533161 w 18982931"/>
              <a:gd name="connsiteY563" fmla="*/ 2057780 h 4449429"/>
              <a:gd name="connsiteX564" fmla="*/ 9487461 w 18982931"/>
              <a:gd name="connsiteY564" fmla="*/ 2057780 h 4449429"/>
              <a:gd name="connsiteX565" fmla="*/ 9395836 w 18982931"/>
              <a:gd name="connsiteY565" fmla="*/ 2057780 h 4449429"/>
              <a:gd name="connsiteX566" fmla="*/ 9395836 w 18982931"/>
              <a:gd name="connsiteY566" fmla="*/ 2266627 h 4449429"/>
              <a:gd name="connsiteX567" fmla="*/ 9441534 w 18982931"/>
              <a:gd name="connsiteY567" fmla="*/ 2266627 h 4449429"/>
              <a:gd name="connsiteX568" fmla="*/ 9441534 w 18982931"/>
              <a:gd name="connsiteY568" fmla="*/ 2057780 h 4449429"/>
              <a:gd name="connsiteX569" fmla="*/ 9395836 w 18982931"/>
              <a:gd name="connsiteY569" fmla="*/ 2057780 h 4449429"/>
              <a:gd name="connsiteX570" fmla="*/ 9304202 w 18982931"/>
              <a:gd name="connsiteY570" fmla="*/ 2057780 h 4449429"/>
              <a:gd name="connsiteX571" fmla="*/ 9304202 w 18982931"/>
              <a:gd name="connsiteY571" fmla="*/ 2266627 h 4449429"/>
              <a:gd name="connsiteX572" fmla="*/ 9349902 w 18982931"/>
              <a:gd name="connsiteY572" fmla="*/ 2266627 h 4449429"/>
              <a:gd name="connsiteX573" fmla="*/ 9349902 w 18982931"/>
              <a:gd name="connsiteY573" fmla="*/ 2057780 h 4449429"/>
              <a:gd name="connsiteX574" fmla="*/ 9304202 w 18982931"/>
              <a:gd name="connsiteY574" fmla="*/ 2057780 h 4449429"/>
              <a:gd name="connsiteX575" fmla="*/ 9212570 w 18982931"/>
              <a:gd name="connsiteY575" fmla="*/ 2057780 h 4449429"/>
              <a:gd name="connsiteX576" fmla="*/ 9212570 w 18982931"/>
              <a:gd name="connsiteY576" fmla="*/ 2266627 h 4449429"/>
              <a:gd name="connsiteX577" fmla="*/ 9258270 w 18982931"/>
              <a:gd name="connsiteY577" fmla="*/ 2266627 h 4449429"/>
              <a:gd name="connsiteX578" fmla="*/ 9258270 w 18982931"/>
              <a:gd name="connsiteY578" fmla="*/ 2057780 h 4449429"/>
              <a:gd name="connsiteX579" fmla="*/ 9212570 w 18982931"/>
              <a:gd name="connsiteY579" fmla="*/ 2057780 h 4449429"/>
              <a:gd name="connsiteX580" fmla="*/ 14092702 w 18982931"/>
              <a:gd name="connsiteY580" fmla="*/ 1859157 h 4449429"/>
              <a:gd name="connsiteX581" fmla="*/ 14092702 w 18982931"/>
              <a:gd name="connsiteY581" fmla="*/ 1895733 h 4449429"/>
              <a:gd name="connsiteX582" fmla="*/ 14458462 w 18982931"/>
              <a:gd name="connsiteY582" fmla="*/ 1895733 h 4449429"/>
              <a:gd name="connsiteX583" fmla="*/ 14458462 w 18982931"/>
              <a:gd name="connsiteY583" fmla="*/ 1859157 h 4449429"/>
              <a:gd name="connsiteX584" fmla="*/ 14092702 w 18982931"/>
              <a:gd name="connsiteY584" fmla="*/ 1859157 h 4449429"/>
              <a:gd name="connsiteX585" fmla="*/ 17871603 w 18982931"/>
              <a:gd name="connsiteY585" fmla="*/ 1806939 h 4449429"/>
              <a:gd name="connsiteX586" fmla="*/ 17871603 w 18982931"/>
              <a:gd name="connsiteY586" fmla="*/ 1809649 h 4449429"/>
              <a:gd name="connsiteX587" fmla="*/ 17871627 w 18982931"/>
              <a:gd name="connsiteY587" fmla="*/ 1809649 h 4449429"/>
              <a:gd name="connsiteX588" fmla="*/ 17871603 w 18982931"/>
              <a:gd name="connsiteY588" fmla="*/ 1806939 h 4449429"/>
              <a:gd name="connsiteX589" fmla="*/ 18172695 w 18982931"/>
              <a:gd name="connsiteY589" fmla="*/ 1733739 h 4449429"/>
              <a:gd name="connsiteX590" fmla="*/ 18172695 w 18982931"/>
              <a:gd name="connsiteY590" fmla="*/ 1870899 h 4449429"/>
              <a:gd name="connsiteX591" fmla="*/ 18209271 w 18982931"/>
              <a:gd name="connsiteY591" fmla="*/ 1870899 h 4449429"/>
              <a:gd name="connsiteX592" fmla="*/ 18209271 w 18982931"/>
              <a:gd name="connsiteY592" fmla="*/ 1733739 h 4449429"/>
              <a:gd name="connsiteX593" fmla="*/ 18172695 w 18982931"/>
              <a:gd name="connsiteY593" fmla="*/ 1733739 h 4449429"/>
              <a:gd name="connsiteX594" fmla="*/ 18104295 w 18982931"/>
              <a:gd name="connsiteY594" fmla="*/ 1733739 h 4449429"/>
              <a:gd name="connsiteX595" fmla="*/ 18104295 w 18982931"/>
              <a:gd name="connsiteY595" fmla="*/ 1870899 h 4449429"/>
              <a:gd name="connsiteX596" fmla="*/ 18140871 w 18982931"/>
              <a:gd name="connsiteY596" fmla="*/ 1870899 h 4449429"/>
              <a:gd name="connsiteX597" fmla="*/ 18140871 w 18982931"/>
              <a:gd name="connsiteY597" fmla="*/ 1733739 h 4449429"/>
              <a:gd name="connsiteX598" fmla="*/ 18104295 w 18982931"/>
              <a:gd name="connsiteY598" fmla="*/ 1733739 h 4449429"/>
              <a:gd name="connsiteX599" fmla="*/ 18035895 w 18982931"/>
              <a:gd name="connsiteY599" fmla="*/ 1733739 h 4449429"/>
              <a:gd name="connsiteX600" fmla="*/ 18035895 w 18982931"/>
              <a:gd name="connsiteY600" fmla="*/ 1870899 h 4449429"/>
              <a:gd name="connsiteX601" fmla="*/ 18072471 w 18982931"/>
              <a:gd name="connsiteY601" fmla="*/ 1870899 h 4449429"/>
              <a:gd name="connsiteX602" fmla="*/ 18072471 w 18982931"/>
              <a:gd name="connsiteY602" fmla="*/ 1733739 h 4449429"/>
              <a:gd name="connsiteX603" fmla="*/ 18035895 w 18982931"/>
              <a:gd name="connsiteY603" fmla="*/ 1733739 h 4449429"/>
              <a:gd name="connsiteX604" fmla="*/ 17967493 w 18982931"/>
              <a:gd name="connsiteY604" fmla="*/ 1733739 h 4449429"/>
              <a:gd name="connsiteX605" fmla="*/ 17967493 w 18982931"/>
              <a:gd name="connsiteY605" fmla="*/ 1870899 h 4449429"/>
              <a:gd name="connsiteX606" fmla="*/ 18004069 w 18982931"/>
              <a:gd name="connsiteY606" fmla="*/ 1870899 h 4449429"/>
              <a:gd name="connsiteX607" fmla="*/ 18004069 w 18982931"/>
              <a:gd name="connsiteY607" fmla="*/ 1733739 h 4449429"/>
              <a:gd name="connsiteX608" fmla="*/ 17967493 w 18982931"/>
              <a:gd name="connsiteY608" fmla="*/ 1733739 h 4449429"/>
              <a:gd name="connsiteX609" fmla="*/ 14251161 w 18982931"/>
              <a:gd name="connsiteY609" fmla="*/ 868400 h 4449429"/>
              <a:gd name="connsiteX610" fmla="*/ 14251161 w 18982931"/>
              <a:gd name="connsiteY610" fmla="*/ 1005560 h 4449429"/>
              <a:gd name="connsiteX611" fmla="*/ 14287737 w 18982931"/>
              <a:gd name="connsiteY611" fmla="*/ 1005560 h 4449429"/>
              <a:gd name="connsiteX612" fmla="*/ 14287737 w 18982931"/>
              <a:gd name="connsiteY612" fmla="*/ 868400 h 4449429"/>
              <a:gd name="connsiteX613" fmla="*/ 14251161 w 18982931"/>
              <a:gd name="connsiteY613" fmla="*/ 868400 h 4449429"/>
              <a:gd name="connsiteX614" fmla="*/ 14182760 w 18982931"/>
              <a:gd name="connsiteY614" fmla="*/ 868400 h 4449429"/>
              <a:gd name="connsiteX615" fmla="*/ 14182760 w 18982931"/>
              <a:gd name="connsiteY615" fmla="*/ 1005560 h 4449429"/>
              <a:gd name="connsiteX616" fmla="*/ 14219336 w 18982931"/>
              <a:gd name="connsiteY616" fmla="*/ 1005560 h 4449429"/>
              <a:gd name="connsiteX617" fmla="*/ 14219336 w 18982931"/>
              <a:gd name="connsiteY617" fmla="*/ 868400 h 4449429"/>
              <a:gd name="connsiteX618" fmla="*/ 14182760 w 18982931"/>
              <a:gd name="connsiteY618" fmla="*/ 868400 h 4449429"/>
              <a:gd name="connsiteX619" fmla="*/ 14114359 w 18982931"/>
              <a:gd name="connsiteY619" fmla="*/ 868400 h 4449429"/>
              <a:gd name="connsiteX620" fmla="*/ 14114359 w 18982931"/>
              <a:gd name="connsiteY620" fmla="*/ 1005560 h 4449429"/>
              <a:gd name="connsiteX621" fmla="*/ 14150935 w 18982931"/>
              <a:gd name="connsiteY621" fmla="*/ 1005560 h 4449429"/>
              <a:gd name="connsiteX622" fmla="*/ 14150935 w 18982931"/>
              <a:gd name="connsiteY622" fmla="*/ 868400 h 4449429"/>
              <a:gd name="connsiteX623" fmla="*/ 14114359 w 18982931"/>
              <a:gd name="connsiteY623" fmla="*/ 868400 h 4449429"/>
              <a:gd name="connsiteX624" fmla="*/ 4788216 w 18982931"/>
              <a:gd name="connsiteY624" fmla="*/ 807315 h 4449429"/>
              <a:gd name="connsiteX625" fmla="*/ 4788216 w 18982931"/>
              <a:gd name="connsiteY625" fmla="*/ 944475 h 4449429"/>
              <a:gd name="connsiteX626" fmla="*/ 4824792 w 18982931"/>
              <a:gd name="connsiteY626" fmla="*/ 944475 h 4449429"/>
              <a:gd name="connsiteX627" fmla="*/ 4824792 w 18982931"/>
              <a:gd name="connsiteY627" fmla="*/ 807315 h 4449429"/>
              <a:gd name="connsiteX628" fmla="*/ 4788216 w 18982931"/>
              <a:gd name="connsiteY628" fmla="*/ 807315 h 4449429"/>
              <a:gd name="connsiteX629" fmla="*/ 4719815 w 18982931"/>
              <a:gd name="connsiteY629" fmla="*/ 807315 h 4449429"/>
              <a:gd name="connsiteX630" fmla="*/ 4719815 w 18982931"/>
              <a:gd name="connsiteY630" fmla="*/ 944475 h 4449429"/>
              <a:gd name="connsiteX631" fmla="*/ 4756391 w 18982931"/>
              <a:gd name="connsiteY631" fmla="*/ 944475 h 4449429"/>
              <a:gd name="connsiteX632" fmla="*/ 4756391 w 18982931"/>
              <a:gd name="connsiteY632" fmla="*/ 807315 h 4449429"/>
              <a:gd name="connsiteX633" fmla="*/ 4719815 w 18982931"/>
              <a:gd name="connsiteY633" fmla="*/ 807315 h 4449429"/>
              <a:gd name="connsiteX634" fmla="*/ 4651414 w 18982931"/>
              <a:gd name="connsiteY634" fmla="*/ 807315 h 4449429"/>
              <a:gd name="connsiteX635" fmla="*/ 4651414 w 18982931"/>
              <a:gd name="connsiteY635" fmla="*/ 944475 h 4449429"/>
              <a:gd name="connsiteX636" fmla="*/ 4687992 w 18982931"/>
              <a:gd name="connsiteY636" fmla="*/ 944475 h 4449429"/>
              <a:gd name="connsiteX637" fmla="*/ 4687992 w 18982931"/>
              <a:gd name="connsiteY637" fmla="*/ 807315 h 4449429"/>
              <a:gd name="connsiteX638" fmla="*/ 4651414 w 18982931"/>
              <a:gd name="connsiteY638" fmla="*/ 807315 h 4449429"/>
              <a:gd name="connsiteX639" fmla="*/ 2212838 w 18982931"/>
              <a:gd name="connsiteY639" fmla="*/ 748887 h 4449429"/>
              <a:gd name="connsiteX640" fmla="*/ 2212838 w 18982931"/>
              <a:gd name="connsiteY640" fmla="*/ 886047 h 4449429"/>
              <a:gd name="connsiteX641" fmla="*/ 2249414 w 18982931"/>
              <a:gd name="connsiteY641" fmla="*/ 886047 h 4449429"/>
              <a:gd name="connsiteX642" fmla="*/ 2249414 w 18982931"/>
              <a:gd name="connsiteY642" fmla="*/ 748887 h 4449429"/>
              <a:gd name="connsiteX643" fmla="*/ 2212838 w 18982931"/>
              <a:gd name="connsiteY643" fmla="*/ 748887 h 4449429"/>
              <a:gd name="connsiteX644" fmla="*/ 2144438 w 18982931"/>
              <a:gd name="connsiteY644" fmla="*/ 748887 h 4449429"/>
              <a:gd name="connsiteX645" fmla="*/ 2144438 w 18982931"/>
              <a:gd name="connsiteY645" fmla="*/ 886047 h 4449429"/>
              <a:gd name="connsiteX646" fmla="*/ 2181014 w 18982931"/>
              <a:gd name="connsiteY646" fmla="*/ 886047 h 4449429"/>
              <a:gd name="connsiteX647" fmla="*/ 2181014 w 18982931"/>
              <a:gd name="connsiteY647" fmla="*/ 748887 h 4449429"/>
              <a:gd name="connsiteX648" fmla="*/ 2144438 w 18982931"/>
              <a:gd name="connsiteY648" fmla="*/ 748887 h 4449429"/>
              <a:gd name="connsiteX649" fmla="*/ 2076037 w 18982931"/>
              <a:gd name="connsiteY649" fmla="*/ 748887 h 4449429"/>
              <a:gd name="connsiteX650" fmla="*/ 2076037 w 18982931"/>
              <a:gd name="connsiteY650" fmla="*/ 886047 h 4449429"/>
              <a:gd name="connsiteX651" fmla="*/ 2112612 w 18982931"/>
              <a:gd name="connsiteY651" fmla="*/ 886047 h 4449429"/>
              <a:gd name="connsiteX652" fmla="*/ 2112612 w 18982931"/>
              <a:gd name="connsiteY652" fmla="*/ 748887 h 4449429"/>
              <a:gd name="connsiteX653" fmla="*/ 2076037 w 18982931"/>
              <a:gd name="connsiteY653" fmla="*/ 748887 h 4449429"/>
              <a:gd name="connsiteX654" fmla="*/ 2007635 w 18982931"/>
              <a:gd name="connsiteY654" fmla="*/ 748887 h 4449429"/>
              <a:gd name="connsiteX655" fmla="*/ 2007635 w 18982931"/>
              <a:gd name="connsiteY655" fmla="*/ 886047 h 4449429"/>
              <a:gd name="connsiteX656" fmla="*/ 2044211 w 18982931"/>
              <a:gd name="connsiteY656" fmla="*/ 886047 h 4449429"/>
              <a:gd name="connsiteX657" fmla="*/ 2044211 w 18982931"/>
              <a:gd name="connsiteY657" fmla="*/ 748887 h 4449429"/>
              <a:gd name="connsiteX658" fmla="*/ 2007635 w 18982931"/>
              <a:gd name="connsiteY658" fmla="*/ 748887 h 4449429"/>
              <a:gd name="connsiteX659" fmla="*/ 17088019 w 18982931"/>
              <a:gd name="connsiteY659" fmla="*/ 737716 h 4449429"/>
              <a:gd name="connsiteX660" fmla="*/ 17088019 w 18982931"/>
              <a:gd name="connsiteY660" fmla="*/ 825107 h 4449429"/>
              <a:gd name="connsiteX661" fmla="*/ 17124595 w 18982931"/>
              <a:gd name="connsiteY661" fmla="*/ 825107 h 4449429"/>
              <a:gd name="connsiteX662" fmla="*/ 17124595 w 18982931"/>
              <a:gd name="connsiteY662" fmla="*/ 737716 h 4449429"/>
              <a:gd name="connsiteX663" fmla="*/ 17088019 w 18982931"/>
              <a:gd name="connsiteY663" fmla="*/ 737716 h 4449429"/>
              <a:gd name="connsiteX664" fmla="*/ 17021803 w 18982931"/>
              <a:gd name="connsiteY664" fmla="*/ 737716 h 4449429"/>
              <a:gd name="connsiteX665" fmla="*/ 17021803 w 18982931"/>
              <a:gd name="connsiteY665" fmla="*/ 825107 h 4449429"/>
              <a:gd name="connsiteX666" fmla="*/ 17058379 w 18982931"/>
              <a:gd name="connsiteY666" fmla="*/ 825107 h 4449429"/>
              <a:gd name="connsiteX667" fmla="*/ 17058379 w 18982931"/>
              <a:gd name="connsiteY667" fmla="*/ 737716 h 4449429"/>
              <a:gd name="connsiteX668" fmla="*/ 17021803 w 18982931"/>
              <a:gd name="connsiteY668" fmla="*/ 737716 h 4449429"/>
              <a:gd name="connsiteX669" fmla="*/ 16955591 w 18982931"/>
              <a:gd name="connsiteY669" fmla="*/ 737716 h 4449429"/>
              <a:gd name="connsiteX670" fmla="*/ 16955591 w 18982931"/>
              <a:gd name="connsiteY670" fmla="*/ 825107 h 4449429"/>
              <a:gd name="connsiteX671" fmla="*/ 16992167 w 18982931"/>
              <a:gd name="connsiteY671" fmla="*/ 825107 h 4449429"/>
              <a:gd name="connsiteX672" fmla="*/ 16992167 w 18982931"/>
              <a:gd name="connsiteY672" fmla="*/ 737716 h 4449429"/>
              <a:gd name="connsiteX673" fmla="*/ 16955591 w 18982931"/>
              <a:gd name="connsiteY673" fmla="*/ 737716 h 4449429"/>
              <a:gd name="connsiteX674" fmla="*/ 16889375 w 18982931"/>
              <a:gd name="connsiteY674" fmla="*/ 737716 h 4449429"/>
              <a:gd name="connsiteX675" fmla="*/ 16889375 w 18982931"/>
              <a:gd name="connsiteY675" fmla="*/ 825107 h 4449429"/>
              <a:gd name="connsiteX676" fmla="*/ 16925951 w 18982931"/>
              <a:gd name="connsiteY676" fmla="*/ 825107 h 4449429"/>
              <a:gd name="connsiteX677" fmla="*/ 16925951 w 18982931"/>
              <a:gd name="connsiteY677" fmla="*/ 737716 h 4449429"/>
              <a:gd name="connsiteX678" fmla="*/ 16889375 w 18982931"/>
              <a:gd name="connsiteY678" fmla="*/ 737716 h 4449429"/>
              <a:gd name="connsiteX679" fmla="*/ 16823163 w 18982931"/>
              <a:gd name="connsiteY679" fmla="*/ 737716 h 4449429"/>
              <a:gd name="connsiteX680" fmla="*/ 16823163 w 18982931"/>
              <a:gd name="connsiteY680" fmla="*/ 825107 h 4449429"/>
              <a:gd name="connsiteX681" fmla="*/ 16859739 w 18982931"/>
              <a:gd name="connsiteY681" fmla="*/ 825107 h 4449429"/>
              <a:gd name="connsiteX682" fmla="*/ 16859739 w 18982931"/>
              <a:gd name="connsiteY682" fmla="*/ 737716 h 4449429"/>
              <a:gd name="connsiteX683" fmla="*/ 16823163 w 18982931"/>
              <a:gd name="connsiteY683" fmla="*/ 737716 h 4449429"/>
              <a:gd name="connsiteX684" fmla="*/ 16756948 w 18982931"/>
              <a:gd name="connsiteY684" fmla="*/ 737716 h 4449429"/>
              <a:gd name="connsiteX685" fmla="*/ 16756948 w 18982931"/>
              <a:gd name="connsiteY685" fmla="*/ 825107 h 4449429"/>
              <a:gd name="connsiteX686" fmla="*/ 16793523 w 18982931"/>
              <a:gd name="connsiteY686" fmla="*/ 825107 h 4449429"/>
              <a:gd name="connsiteX687" fmla="*/ 16793523 w 18982931"/>
              <a:gd name="connsiteY687" fmla="*/ 737716 h 4449429"/>
              <a:gd name="connsiteX688" fmla="*/ 16756948 w 18982931"/>
              <a:gd name="connsiteY688" fmla="*/ 737716 h 4449429"/>
              <a:gd name="connsiteX689" fmla="*/ 13739104 w 18982931"/>
              <a:gd name="connsiteY689" fmla="*/ 0 h 4449429"/>
              <a:gd name="connsiteX690" fmla="*/ 13842002 w 18982931"/>
              <a:gd name="connsiteY690" fmla="*/ 0 h 4449429"/>
              <a:gd name="connsiteX691" fmla="*/ 13883163 w 18982931"/>
              <a:gd name="connsiteY691" fmla="*/ 428067 h 4449429"/>
              <a:gd name="connsiteX692" fmla="*/ 13883163 w 18982931"/>
              <a:gd name="connsiteY692" fmla="*/ 456882 h 4449429"/>
              <a:gd name="connsiteX693" fmla="*/ 13907863 w 18982931"/>
              <a:gd name="connsiteY693" fmla="*/ 954919 h 4449429"/>
              <a:gd name="connsiteX694" fmla="*/ 13911978 w 18982931"/>
              <a:gd name="connsiteY694" fmla="*/ 1679340 h 4449429"/>
              <a:gd name="connsiteX695" fmla="*/ 13916091 w 18982931"/>
              <a:gd name="connsiteY695" fmla="*/ 2058015 h 4449429"/>
              <a:gd name="connsiteX696" fmla="*/ 13936673 w 18982931"/>
              <a:gd name="connsiteY696" fmla="*/ 2086829 h 4449429"/>
              <a:gd name="connsiteX697" fmla="*/ 13953138 w 18982931"/>
              <a:gd name="connsiteY697" fmla="*/ 2058015 h 4449429"/>
              <a:gd name="connsiteX698" fmla="*/ 13953138 w 18982931"/>
              <a:gd name="connsiteY698" fmla="*/ 1955115 h 4449429"/>
              <a:gd name="connsiteX699" fmla="*/ 13965483 w 18982931"/>
              <a:gd name="connsiteY699" fmla="*/ 1922188 h 4449429"/>
              <a:gd name="connsiteX700" fmla="*/ 13986066 w 18982931"/>
              <a:gd name="connsiteY700" fmla="*/ 1876909 h 4449429"/>
              <a:gd name="connsiteX701" fmla="*/ 13986066 w 18982931"/>
              <a:gd name="connsiteY701" fmla="*/ 1625834 h 4449429"/>
              <a:gd name="connsiteX702" fmla="*/ 14051922 w 18982931"/>
              <a:gd name="connsiteY702" fmla="*/ 1617602 h 4449429"/>
              <a:gd name="connsiteX703" fmla="*/ 14047992 w 18982931"/>
              <a:gd name="connsiteY703" fmla="*/ 1005560 h 4449429"/>
              <a:gd name="connsiteX704" fmla="*/ 14082534 w 18982931"/>
              <a:gd name="connsiteY704" fmla="*/ 1005560 h 4449429"/>
              <a:gd name="connsiteX705" fmla="*/ 14082534 w 18982931"/>
              <a:gd name="connsiteY705" fmla="*/ 868400 h 4449429"/>
              <a:gd name="connsiteX706" fmla="*/ 14047111 w 18982931"/>
              <a:gd name="connsiteY706" fmla="*/ 868400 h 4449429"/>
              <a:gd name="connsiteX707" fmla="*/ 14046442 w 18982931"/>
              <a:gd name="connsiteY707" fmla="*/ 764191 h 4449429"/>
              <a:gd name="connsiteX708" fmla="*/ 14187749 w 18982931"/>
              <a:gd name="connsiteY708" fmla="*/ 436300 h 4449429"/>
              <a:gd name="connsiteX709" fmla="*/ 14212445 w 18982931"/>
              <a:gd name="connsiteY709" fmla="*/ 411603 h 4449429"/>
              <a:gd name="connsiteX710" fmla="*/ 14410015 w 18982931"/>
              <a:gd name="connsiteY710" fmla="*/ 444532 h 4449429"/>
              <a:gd name="connsiteX711" fmla="*/ 14442947 w 18982931"/>
              <a:gd name="connsiteY711" fmla="*/ 275776 h 4449429"/>
              <a:gd name="connsiteX712" fmla="*/ 14479990 w 18982931"/>
              <a:gd name="connsiteY712" fmla="*/ 246961 h 4449429"/>
              <a:gd name="connsiteX713" fmla="*/ 14517032 w 18982931"/>
              <a:gd name="connsiteY713" fmla="*/ 271658 h 4449429"/>
              <a:gd name="connsiteX714" fmla="*/ 14574655 w 18982931"/>
              <a:gd name="connsiteY714" fmla="*/ 522739 h 4449429"/>
              <a:gd name="connsiteX715" fmla="*/ 14603469 w 18982931"/>
              <a:gd name="connsiteY715" fmla="*/ 1123678 h 4449429"/>
              <a:gd name="connsiteX716" fmla="*/ 14603469 w 18982931"/>
              <a:gd name="connsiteY716" fmla="*/ 1617602 h 4449429"/>
              <a:gd name="connsiteX717" fmla="*/ 14595237 w 18982931"/>
              <a:gd name="connsiteY717" fmla="*/ 1683457 h 4449429"/>
              <a:gd name="connsiteX718" fmla="*/ 14607589 w 18982931"/>
              <a:gd name="connsiteY718" fmla="*/ 1753429 h 4449429"/>
              <a:gd name="connsiteX719" fmla="*/ 14656976 w 18982931"/>
              <a:gd name="connsiteY719" fmla="*/ 1753429 h 4449429"/>
              <a:gd name="connsiteX720" fmla="*/ 14706369 w 18982931"/>
              <a:gd name="connsiteY720" fmla="*/ 1568210 h 4449429"/>
              <a:gd name="connsiteX721" fmla="*/ 14722833 w 18982931"/>
              <a:gd name="connsiteY721" fmla="*/ 1568210 h 4449429"/>
              <a:gd name="connsiteX722" fmla="*/ 14768111 w 18982931"/>
              <a:gd name="connsiteY722" fmla="*/ 1753429 h 4449429"/>
              <a:gd name="connsiteX723" fmla="*/ 14875128 w 18982931"/>
              <a:gd name="connsiteY723" fmla="*/ 1753429 h 4449429"/>
              <a:gd name="connsiteX724" fmla="*/ 14883360 w 18982931"/>
              <a:gd name="connsiteY724" fmla="*/ 1827516 h 4449429"/>
              <a:gd name="connsiteX725" fmla="*/ 14940984 w 18982931"/>
              <a:gd name="connsiteY725" fmla="*/ 1827516 h 4449429"/>
              <a:gd name="connsiteX726" fmla="*/ 15019191 w 18982931"/>
              <a:gd name="connsiteY726" fmla="*/ 1625834 h 4449429"/>
              <a:gd name="connsiteX727" fmla="*/ 15043883 w 18982931"/>
              <a:gd name="connsiteY727" fmla="*/ 1090750 h 4449429"/>
              <a:gd name="connsiteX728" fmla="*/ 15134436 w 18982931"/>
              <a:gd name="connsiteY728" fmla="*/ 1000197 h 4449429"/>
              <a:gd name="connsiteX729" fmla="*/ 15212643 w 18982931"/>
              <a:gd name="connsiteY729" fmla="*/ 1078400 h 4449429"/>
              <a:gd name="connsiteX730" fmla="*/ 15212643 w 18982931"/>
              <a:gd name="connsiteY730" fmla="*/ 1152488 h 4449429"/>
              <a:gd name="connsiteX731" fmla="*/ 15224993 w 18982931"/>
              <a:gd name="connsiteY731" fmla="*/ 1119560 h 4449429"/>
              <a:gd name="connsiteX732" fmla="*/ 15237338 w 18982931"/>
              <a:gd name="connsiteY732" fmla="*/ 563899 h 4449429"/>
              <a:gd name="connsiteX733" fmla="*/ 15290845 w 18982931"/>
              <a:gd name="connsiteY733" fmla="*/ 382793 h 4449429"/>
              <a:gd name="connsiteX734" fmla="*/ 15323772 w 18982931"/>
              <a:gd name="connsiteY734" fmla="*/ 300473 h 4449429"/>
              <a:gd name="connsiteX735" fmla="*/ 15364932 w 18982931"/>
              <a:gd name="connsiteY735" fmla="*/ 259313 h 4449429"/>
              <a:gd name="connsiteX736" fmla="*/ 15389634 w 18982931"/>
              <a:gd name="connsiteY736" fmla="*/ 296354 h 4449429"/>
              <a:gd name="connsiteX737" fmla="*/ 15401979 w 18982931"/>
              <a:gd name="connsiteY737" fmla="*/ 411603 h 4449429"/>
              <a:gd name="connsiteX738" fmla="*/ 15451371 w 18982931"/>
              <a:gd name="connsiteY738" fmla="*/ 703843 h 4449429"/>
              <a:gd name="connsiteX739" fmla="*/ 15455486 w 18982931"/>
              <a:gd name="connsiteY739" fmla="*/ 1173070 h 4449429"/>
              <a:gd name="connsiteX740" fmla="*/ 15455486 w 18982931"/>
              <a:gd name="connsiteY740" fmla="*/ 1238927 h 4449429"/>
              <a:gd name="connsiteX741" fmla="*/ 15727143 w 18982931"/>
              <a:gd name="connsiteY741" fmla="*/ 1238927 h 4449429"/>
              <a:gd name="connsiteX742" fmla="*/ 15727143 w 18982931"/>
              <a:gd name="connsiteY742" fmla="*/ 1465306 h 4449429"/>
              <a:gd name="connsiteX743" fmla="*/ 15772422 w 18982931"/>
              <a:gd name="connsiteY743" fmla="*/ 1469425 h 4449429"/>
              <a:gd name="connsiteX744" fmla="*/ 15850624 w 18982931"/>
              <a:gd name="connsiteY744" fmla="*/ 1551745 h 4449429"/>
              <a:gd name="connsiteX745" fmla="*/ 15850624 w 18982931"/>
              <a:gd name="connsiteY745" fmla="*/ 2224712 h 4449429"/>
              <a:gd name="connsiteX746" fmla="*/ 15923336 w 18982931"/>
              <a:gd name="connsiteY746" fmla="*/ 2224712 h 4449429"/>
              <a:gd name="connsiteX747" fmla="*/ 15924718 w 18982931"/>
              <a:gd name="connsiteY747" fmla="*/ 2177381 h 4449429"/>
              <a:gd name="connsiteX748" fmla="*/ 15982338 w 18982931"/>
              <a:gd name="connsiteY748" fmla="*/ 2103294 h 4449429"/>
              <a:gd name="connsiteX749" fmla="*/ 15986455 w 18982931"/>
              <a:gd name="connsiteY749" fmla="*/ 2045669 h 4449429"/>
              <a:gd name="connsiteX750" fmla="*/ 16002920 w 18982931"/>
              <a:gd name="connsiteY750" fmla="*/ 2033319 h 4449429"/>
              <a:gd name="connsiteX751" fmla="*/ 16015265 w 18982931"/>
              <a:gd name="connsiteY751" fmla="*/ 2041550 h 4449429"/>
              <a:gd name="connsiteX752" fmla="*/ 16056425 w 18982931"/>
              <a:gd name="connsiteY752" fmla="*/ 2210310 h 4449429"/>
              <a:gd name="connsiteX753" fmla="*/ 16056425 w 18982931"/>
              <a:gd name="connsiteY753" fmla="*/ 2276166 h 4449429"/>
              <a:gd name="connsiteX754" fmla="*/ 16077008 w 18982931"/>
              <a:gd name="connsiteY754" fmla="*/ 2276166 h 4449429"/>
              <a:gd name="connsiteX755" fmla="*/ 16097587 w 18982931"/>
              <a:gd name="connsiteY755" fmla="*/ 1938652 h 4449429"/>
              <a:gd name="connsiteX756" fmla="*/ 16122282 w 18982931"/>
              <a:gd name="connsiteY756" fmla="*/ 1934533 h 4449429"/>
              <a:gd name="connsiteX757" fmla="*/ 16155210 w 18982931"/>
              <a:gd name="connsiteY757" fmla="*/ 1938652 h 4449429"/>
              <a:gd name="connsiteX758" fmla="*/ 16155210 w 18982931"/>
              <a:gd name="connsiteY758" fmla="*/ 2272048 h 4449429"/>
              <a:gd name="connsiteX759" fmla="*/ 16175792 w 18982931"/>
              <a:gd name="connsiteY759" fmla="*/ 2276166 h 4449429"/>
              <a:gd name="connsiteX760" fmla="*/ 16192257 w 18982931"/>
              <a:gd name="connsiteY760" fmla="*/ 2243238 h 4449429"/>
              <a:gd name="connsiteX761" fmla="*/ 16192257 w 18982931"/>
              <a:gd name="connsiteY761" fmla="*/ 1992158 h 4449429"/>
              <a:gd name="connsiteX762" fmla="*/ 16192257 w 18982931"/>
              <a:gd name="connsiteY762" fmla="*/ 1774011 h 4449429"/>
              <a:gd name="connsiteX763" fmla="*/ 16488610 w 18982931"/>
              <a:gd name="connsiteY763" fmla="*/ 1774011 h 4449429"/>
              <a:gd name="connsiteX764" fmla="*/ 16538004 w 18982931"/>
              <a:gd name="connsiteY764" fmla="*/ 1823403 h 4449429"/>
              <a:gd name="connsiteX765" fmla="*/ 16538004 w 18982931"/>
              <a:gd name="connsiteY765" fmla="*/ 2029205 h 4449429"/>
              <a:gd name="connsiteX766" fmla="*/ 16550349 w 18982931"/>
              <a:gd name="connsiteY766" fmla="*/ 2033319 h 4449429"/>
              <a:gd name="connsiteX767" fmla="*/ 16566812 w 18982931"/>
              <a:gd name="connsiteY767" fmla="*/ 1992158 h 4449429"/>
              <a:gd name="connsiteX768" fmla="*/ 16570932 w 18982931"/>
              <a:gd name="connsiteY768" fmla="*/ 1695804 h 4449429"/>
              <a:gd name="connsiteX769" fmla="*/ 16566812 w 18982931"/>
              <a:gd name="connsiteY769" fmla="*/ 773813 h 4449429"/>
              <a:gd name="connsiteX770" fmla="*/ 16636788 w 18982931"/>
              <a:gd name="connsiteY770" fmla="*/ 646219 h 4449429"/>
              <a:gd name="connsiteX771" fmla="*/ 16723226 w 18982931"/>
              <a:gd name="connsiteY771" fmla="*/ 514506 h 4449429"/>
              <a:gd name="connsiteX772" fmla="*/ 16743805 w 18982931"/>
              <a:gd name="connsiteY772" fmla="*/ 481577 h 4449429"/>
              <a:gd name="connsiteX773" fmla="*/ 16817899 w 18982931"/>
              <a:gd name="connsiteY773" fmla="*/ 329283 h 4449429"/>
              <a:gd name="connsiteX774" fmla="*/ 16842595 w 18982931"/>
              <a:gd name="connsiteY774" fmla="*/ 275776 h 4449429"/>
              <a:gd name="connsiteX775" fmla="*/ 16859059 w 18982931"/>
              <a:gd name="connsiteY775" fmla="*/ 279891 h 4449429"/>
              <a:gd name="connsiteX776" fmla="*/ 16859059 w 18982931"/>
              <a:gd name="connsiteY776" fmla="*/ 337515 h 4449429"/>
              <a:gd name="connsiteX777" fmla="*/ 16867291 w 18982931"/>
              <a:gd name="connsiteY777" fmla="*/ 382793 h 4449429"/>
              <a:gd name="connsiteX778" fmla="*/ 16966075 w 18982931"/>
              <a:gd name="connsiteY778" fmla="*/ 436300 h 4449429"/>
              <a:gd name="connsiteX779" fmla="*/ 17031935 w 18982931"/>
              <a:gd name="connsiteY779" fmla="*/ 526852 h 4449429"/>
              <a:gd name="connsiteX780" fmla="*/ 17031935 w 18982931"/>
              <a:gd name="connsiteY780" fmla="*/ 596826 h 4449429"/>
              <a:gd name="connsiteX781" fmla="*/ 17060743 w 18982931"/>
              <a:gd name="connsiteY781" fmla="*/ 600941 h 4449429"/>
              <a:gd name="connsiteX782" fmla="*/ 17147183 w 18982931"/>
              <a:gd name="connsiteY782" fmla="*/ 691493 h 4449429"/>
              <a:gd name="connsiteX783" fmla="*/ 17147219 w 18982931"/>
              <a:gd name="connsiteY783" fmla="*/ 704240 h 4449429"/>
              <a:gd name="connsiteX784" fmla="*/ 17148515 w 18982931"/>
              <a:gd name="connsiteY784" fmla="*/ 704240 h 4449429"/>
              <a:gd name="connsiteX785" fmla="*/ 17148515 w 18982931"/>
              <a:gd name="connsiteY785" fmla="*/ 880086 h 4449429"/>
              <a:gd name="connsiteX786" fmla="*/ 17147731 w 18982931"/>
              <a:gd name="connsiteY786" fmla="*/ 880086 h 4449429"/>
              <a:gd name="connsiteX787" fmla="*/ 17151295 w 18982931"/>
              <a:gd name="connsiteY787" fmla="*/ 2103294 h 4449429"/>
              <a:gd name="connsiteX788" fmla="*/ 17151295 w 18982931"/>
              <a:gd name="connsiteY788" fmla="*/ 2152686 h 4449429"/>
              <a:gd name="connsiteX789" fmla="*/ 17225383 w 18982931"/>
              <a:gd name="connsiteY789" fmla="*/ 2152686 h 4449429"/>
              <a:gd name="connsiteX790" fmla="*/ 17225383 w 18982931"/>
              <a:gd name="connsiteY790" fmla="*/ 1811053 h 4449429"/>
              <a:gd name="connsiteX791" fmla="*/ 17307703 w 18982931"/>
              <a:gd name="connsiteY791" fmla="*/ 1757546 h 4449429"/>
              <a:gd name="connsiteX792" fmla="*/ 17307703 w 18982931"/>
              <a:gd name="connsiteY792" fmla="*/ 1889260 h 4449429"/>
              <a:gd name="connsiteX793" fmla="*/ 17336519 w 18982931"/>
              <a:gd name="connsiteY793" fmla="*/ 1926302 h 4449429"/>
              <a:gd name="connsiteX794" fmla="*/ 17381799 w 18982931"/>
              <a:gd name="connsiteY794" fmla="*/ 1975695 h 4449429"/>
              <a:gd name="connsiteX795" fmla="*/ 17381799 w 18982931"/>
              <a:gd name="connsiteY795" fmla="*/ 2165031 h 4449429"/>
              <a:gd name="connsiteX796" fmla="*/ 17562899 w 18982931"/>
              <a:gd name="connsiteY796" fmla="*/ 2165031 h 4449429"/>
              <a:gd name="connsiteX797" fmla="*/ 17562899 w 18982931"/>
              <a:gd name="connsiteY797" fmla="*/ 2329673 h 4449429"/>
              <a:gd name="connsiteX798" fmla="*/ 17575251 w 18982931"/>
              <a:gd name="connsiteY798" fmla="*/ 2329673 h 4449429"/>
              <a:gd name="connsiteX799" fmla="*/ 17575251 w 18982931"/>
              <a:gd name="connsiteY799" fmla="*/ 2127989 h 4449429"/>
              <a:gd name="connsiteX800" fmla="*/ 17591711 w 18982931"/>
              <a:gd name="connsiteY800" fmla="*/ 1609370 h 4449429"/>
              <a:gd name="connsiteX801" fmla="*/ 17604059 w 18982931"/>
              <a:gd name="connsiteY801" fmla="*/ 1584673 h 4449429"/>
              <a:gd name="connsiteX802" fmla="*/ 17711083 w 18982931"/>
              <a:gd name="connsiteY802" fmla="*/ 1580555 h 4449429"/>
              <a:gd name="connsiteX803" fmla="*/ 17735775 w 18982931"/>
              <a:gd name="connsiteY803" fmla="*/ 1609370 h 4449429"/>
              <a:gd name="connsiteX804" fmla="*/ 17772819 w 18982931"/>
              <a:gd name="connsiteY804" fmla="*/ 1613483 h 4449429"/>
              <a:gd name="connsiteX805" fmla="*/ 17768699 w 18982931"/>
              <a:gd name="connsiteY805" fmla="*/ 1559977 h 4449429"/>
              <a:gd name="connsiteX806" fmla="*/ 17772819 w 18982931"/>
              <a:gd name="connsiteY806" fmla="*/ 1531163 h 4449429"/>
              <a:gd name="connsiteX807" fmla="*/ 17797515 w 18982931"/>
              <a:gd name="connsiteY807" fmla="*/ 1469425 h 4449429"/>
              <a:gd name="connsiteX808" fmla="*/ 17797515 w 18982931"/>
              <a:gd name="connsiteY808" fmla="*/ 1374754 h 4449429"/>
              <a:gd name="connsiteX809" fmla="*/ 17813979 w 18982931"/>
              <a:gd name="connsiteY809" fmla="*/ 1374754 h 4449429"/>
              <a:gd name="connsiteX810" fmla="*/ 17834559 w 18982931"/>
              <a:gd name="connsiteY810" fmla="*/ 1424146 h 4449429"/>
              <a:gd name="connsiteX811" fmla="*/ 17912763 w 18982931"/>
              <a:gd name="connsiteY811" fmla="*/ 1378872 h 4449429"/>
              <a:gd name="connsiteX812" fmla="*/ 18069171 w 18982931"/>
              <a:gd name="connsiteY812" fmla="*/ 1415914 h 4449429"/>
              <a:gd name="connsiteX813" fmla="*/ 18069171 w 18982931"/>
              <a:gd name="connsiteY813" fmla="*/ 1576442 h 4449429"/>
              <a:gd name="connsiteX814" fmla="*/ 18237927 w 18982931"/>
              <a:gd name="connsiteY814" fmla="*/ 1576442 h 4449429"/>
              <a:gd name="connsiteX815" fmla="*/ 18237927 w 18982931"/>
              <a:gd name="connsiteY815" fmla="*/ 1642297 h 4449429"/>
              <a:gd name="connsiteX816" fmla="*/ 18270859 w 18982931"/>
              <a:gd name="connsiteY816" fmla="*/ 1691690 h 4449429"/>
              <a:gd name="connsiteX817" fmla="*/ 18270859 w 18982931"/>
              <a:gd name="connsiteY817" fmla="*/ 1704036 h 4449429"/>
              <a:gd name="connsiteX818" fmla="*/ 18274975 w 18982931"/>
              <a:gd name="connsiteY818" fmla="*/ 1926302 h 4449429"/>
              <a:gd name="connsiteX819" fmla="*/ 18279087 w 18982931"/>
              <a:gd name="connsiteY819" fmla="*/ 1938652 h 4449429"/>
              <a:gd name="connsiteX820" fmla="*/ 18320247 w 18982931"/>
              <a:gd name="connsiteY820" fmla="*/ 1934533 h 4449429"/>
              <a:gd name="connsiteX821" fmla="*/ 18320247 w 18982931"/>
              <a:gd name="connsiteY821" fmla="*/ 1144256 h 4449429"/>
              <a:gd name="connsiteX822" fmla="*/ 18303783 w 18982931"/>
              <a:gd name="connsiteY822" fmla="*/ 1111328 h 4449429"/>
              <a:gd name="connsiteX823" fmla="*/ 18287323 w 18982931"/>
              <a:gd name="connsiteY823" fmla="*/ 1024893 h 4449429"/>
              <a:gd name="connsiteX824" fmla="*/ 18336711 w 18982931"/>
              <a:gd name="connsiteY824" fmla="*/ 1000197 h 4449429"/>
              <a:gd name="connsiteX825" fmla="*/ 18361407 w 18982931"/>
              <a:gd name="connsiteY825" fmla="*/ 996079 h 4449429"/>
              <a:gd name="connsiteX826" fmla="*/ 18373759 w 18982931"/>
              <a:gd name="connsiteY826" fmla="*/ 946687 h 4449429"/>
              <a:gd name="connsiteX827" fmla="*/ 18534287 w 18982931"/>
              <a:gd name="connsiteY827" fmla="*/ 946687 h 4449429"/>
              <a:gd name="connsiteX828" fmla="*/ 18563095 w 18982931"/>
              <a:gd name="connsiteY828" fmla="*/ 798510 h 4449429"/>
              <a:gd name="connsiteX829" fmla="*/ 18731851 w 18982931"/>
              <a:gd name="connsiteY829" fmla="*/ 806742 h 4449429"/>
              <a:gd name="connsiteX830" fmla="*/ 18773011 w 18982931"/>
              <a:gd name="connsiteY830" fmla="*/ 798510 h 4449429"/>
              <a:gd name="connsiteX831" fmla="*/ 18822407 w 18982931"/>
              <a:gd name="connsiteY831" fmla="*/ 893180 h 4449429"/>
              <a:gd name="connsiteX832" fmla="*/ 18822407 w 18982931"/>
              <a:gd name="connsiteY832" fmla="*/ 963151 h 4449429"/>
              <a:gd name="connsiteX833" fmla="*/ 18982931 w 18982931"/>
              <a:gd name="connsiteY833" fmla="*/ 983734 h 4449429"/>
              <a:gd name="connsiteX834" fmla="*/ 18982931 w 18982931"/>
              <a:gd name="connsiteY834" fmla="*/ 4449429 h 4449429"/>
              <a:gd name="connsiteX835" fmla="*/ 11998023 w 18982931"/>
              <a:gd name="connsiteY835" fmla="*/ 4449429 h 4449429"/>
              <a:gd name="connsiteX836" fmla="*/ 11995198 w 18982931"/>
              <a:gd name="connsiteY836" fmla="*/ 4429646 h 4449429"/>
              <a:gd name="connsiteX837" fmla="*/ 11992726 w 18982931"/>
              <a:gd name="connsiteY837" fmla="*/ 4449425 h 4449429"/>
              <a:gd name="connsiteX838" fmla="*/ 8153658 w 18982931"/>
              <a:gd name="connsiteY838" fmla="*/ 4449425 h 4449429"/>
              <a:gd name="connsiteX839" fmla="*/ 8153658 w 18982931"/>
              <a:gd name="connsiteY839" fmla="*/ 4449429 h 4449429"/>
              <a:gd name="connsiteX840" fmla="*/ 6861227 w 18982931"/>
              <a:gd name="connsiteY840" fmla="*/ 4449429 h 4449429"/>
              <a:gd name="connsiteX841" fmla="*/ 6859697 w 18982931"/>
              <a:gd name="connsiteY841" fmla="*/ 4432598 h 4449429"/>
              <a:gd name="connsiteX842" fmla="*/ 6858292 w 18982931"/>
              <a:gd name="connsiteY842" fmla="*/ 4449425 h 4449429"/>
              <a:gd name="connsiteX843" fmla="*/ 7922 w 18982931"/>
              <a:gd name="connsiteY843" fmla="*/ 4440866 h 4449429"/>
              <a:gd name="connsiteX844" fmla="*/ 0 w 18982931"/>
              <a:gd name="connsiteY844" fmla="*/ 1181446 h 4449429"/>
              <a:gd name="connsiteX845" fmla="*/ 169756 w 18982931"/>
              <a:gd name="connsiteY845" fmla="*/ 979616 h 4449429"/>
              <a:gd name="connsiteX846" fmla="*/ 301466 w 18982931"/>
              <a:gd name="connsiteY846" fmla="*/ 971384 h 4449429"/>
              <a:gd name="connsiteX847" fmla="*/ 301466 w 18982931"/>
              <a:gd name="connsiteY847" fmla="*/ 909640 h 4449429"/>
              <a:gd name="connsiteX848" fmla="*/ 346746 w 18982931"/>
              <a:gd name="connsiteY848" fmla="*/ 810855 h 4449429"/>
              <a:gd name="connsiteX849" fmla="*/ 571541 w 18982931"/>
              <a:gd name="connsiteY849" fmla="*/ 799909 h 4449429"/>
              <a:gd name="connsiteX850" fmla="*/ 581356 w 18982931"/>
              <a:gd name="connsiteY850" fmla="*/ 963151 h 4449429"/>
              <a:gd name="connsiteX851" fmla="*/ 737766 w 18982931"/>
              <a:gd name="connsiteY851" fmla="*/ 963151 h 4449429"/>
              <a:gd name="connsiteX852" fmla="*/ 750116 w 18982931"/>
              <a:gd name="connsiteY852" fmla="*/ 1012543 h 4449429"/>
              <a:gd name="connsiteX853" fmla="*/ 778926 w 18982931"/>
              <a:gd name="connsiteY853" fmla="*/ 1016657 h 4449429"/>
              <a:gd name="connsiteX854" fmla="*/ 820087 w 18982931"/>
              <a:gd name="connsiteY854" fmla="*/ 1041353 h 4449429"/>
              <a:gd name="connsiteX855" fmla="*/ 820087 w 18982931"/>
              <a:gd name="connsiteY855" fmla="*/ 1119560 h 4449429"/>
              <a:gd name="connsiteX856" fmla="*/ 791276 w 18982931"/>
              <a:gd name="connsiteY856" fmla="*/ 1193648 h 4449429"/>
              <a:gd name="connsiteX857" fmla="*/ 791276 w 18982931"/>
              <a:gd name="connsiteY857" fmla="*/ 1580555 h 4449429"/>
              <a:gd name="connsiteX858" fmla="*/ 791276 w 18982931"/>
              <a:gd name="connsiteY858" fmla="*/ 1955112 h 4449429"/>
              <a:gd name="connsiteX859" fmla="*/ 840669 w 18982931"/>
              <a:gd name="connsiteY859" fmla="*/ 1950998 h 4449429"/>
              <a:gd name="connsiteX860" fmla="*/ 844783 w 18982931"/>
              <a:gd name="connsiteY860" fmla="*/ 1720500 h 4449429"/>
              <a:gd name="connsiteX861" fmla="*/ 873596 w 18982931"/>
              <a:gd name="connsiteY861" fmla="*/ 1597020 h 4449429"/>
              <a:gd name="connsiteX862" fmla="*/ 906526 w 18982931"/>
              <a:gd name="connsiteY862" fmla="*/ 1584670 h 4449429"/>
              <a:gd name="connsiteX863" fmla="*/ 1034120 w 18982931"/>
              <a:gd name="connsiteY863" fmla="*/ 1584670 h 4449429"/>
              <a:gd name="connsiteX864" fmla="*/ 1034120 w 18982931"/>
              <a:gd name="connsiteY864" fmla="*/ 1420028 h 4449429"/>
              <a:gd name="connsiteX865" fmla="*/ 1320382 w 18982931"/>
              <a:gd name="connsiteY865" fmla="*/ 1408806 h 4449429"/>
              <a:gd name="connsiteX866" fmla="*/ 1318126 w 18982931"/>
              <a:gd name="connsiteY866" fmla="*/ 1576437 h 4449429"/>
              <a:gd name="connsiteX867" fmla="*/ 1511305 w 18982931"/>
              <a:gd name="connsiteY867" fmla="*/ 1594214 h 4449429"/>
              <a:gd name="connsiteX868" fmla="*/ 1507466 w 18982931"/>
              <a:gd name="connsiteY868" fmla="*/ 2337905 h 4449429"/>
              <a:gd name="connsiteX869" fmla="*/ 1523929 w 18982931"/>
              <a:gd name="connsiteY869" fmla="*/ 2337905 h 4449429"/>
              <a:gd name="connsiteX870" fmla="*/ 1523929 w 18982931"/>
              <a:gd name="connsiteY870" fmla="*/ 2169146 h 4449429"/>
              <a:gd name="connsiteX871" fmla="*/ 1692685 w 18982931"/>
              <a:gd name="connsiteY871" fmla="*/ 2169146 h 4449429"/>
              <a:gd name="connsiteX872" fmla="*/ 1692685 w 18982931"/>
              <a:gd name="connsiteY872" fmla="*/ 2020968 h 4449429"/>
              <a:gd name="connsiteX873" fmla="*/ 1766772 w 18982931"/>
              <a:gd name="connsiteY873" fmla="*/ 1922183 h 4449429"/>
              <a:gd name="connsiteX874" fmla="*/ 1766772 w 18982931"/>
              <a:gd name="connsiteY874" fmla="*/ 1757542 h 4449429"/>
              <a:gd name="connsiteX875" fmla="*/ 1849095 w 18982931"/>
              <a:gd name="connsiteY875" fmla="*/ 1757542 h 4449429"/>
              <a:gd name="connsiteX876" fmla="*/ 1849095 w 18982931"/>
              <a:gd name="connsiteY876" fmla="*/ 2156799 h 4449429"/>
              <a:gd name="connsiteX877" fmla="*/ 1919070 w 18982931"/>
              <a:gd name="connsiteY877" fmla="*/ 2156799 h 4449429"/>
              <a:gd name="connsiteX878" fmla="*/ 1919070 w 18982931"/>
              <a:gd name="connsiteY878" fmla="*/ 1864559 h 4449429"/>
              <a:gd name="connsiteX879" fmla="*/ 1919070 w 18982931"/>
              <a:gd name="connsiteY879" fmla="*/ 695608 h 4449429"/>
              <a:gd name="connsiteX880" fmla="*/ 2005504 w 18982931"/>
              <a:gd name="connsiteY880" fmla="*/ 609173 h 4449429"/>
              <a:gd name="connsiteX881" fmla="*/ 2026085 w 18982931"/>
              <a:gd name="connsiteY881" fmla="*/ 605054 h 4449429"/>
              <a:gd name="connsiteX882" fmla="*/ 2100174 w 18982931"/>
              <a:gd name="connsiteY882" fmla="*/ 448645 h 4449429"/>
              <a:gd name="connsiteX883" fmla="*/ 2137215 w 18982931"/>
              <a:gd name="connsiteY883" fmla="*/ 407485 h 4449429"/>
              <a:gd name="connsiteX884" fmla="*/ 2194840 w 18982931"/>
              <a:gd name="connsiteY884" fmla="*/ 337515 h 4449429"/>
              <a:gd name="connsiteX885" fmla="*/ 2198958 w 18982931"/>
              <a:gd name="connsiteY885" fmla="*/ 292236 h 4449429"/>
              <a:gd name="connsiteX886" fmla="*/ 2240121 w 18982931"/>
              <a:gd name="connsiteY886" fmla="*/ 358093 h 4449429"/>
              <a:gd name="connsiteX887" fmla="*/ 2273047 w 18982931"/>
              <a:gd name="connsiteY887" fmla="*/ 444532 h 4449429"/>
              <a:gd name="connsiteX888" fmla="*/ 2330670 w 18982931"/>
              <a:gd name="connsiteY888" fmla="*/ 563894 h 4449429"/>
              <a:gd name="connsiteX889" fmla="*/ 2351248 w 18982931"/>
              <a:gd name="connsiteY889" fmla="*/ 613286 h 4449429"/>
              <a:gd name="connsiteX890" fmla="*/ 2429455 w 18982931"/>
              <a:gd name="connsiteY890" fmla="*/ 675029 h 4449429"/>
              <a:gd name="connsiteX891" fmla="*/ 2470614 w 18982931"/>
              <a:gd name="connsiteY891" fmla="*/ 757350 h 4449429"/>
              <a:gd name="connsiteX892" fmla="*/ 2470614 w 18982931"/>
              <a:gd name="connsiteY892" fmla="*/ 1086631 h 4449429"/>
              <a:gd name="connsiteX893" fmla="*/ 2470614 w 18982931"/>
              <a:gd name="connsiteY893" fmla="*/ 2008622 h 4449429"/>
              <a:gd name="connsiteX894" fmla="*/ 2487080 w 18982931"/>
              <a:gd name="connsiteY894" fmla="*/ 2053897 h 4449429"/>
              <a:gd name="connsiteX895" fmla="*/ 2499426 w 18982931"/>
              <a:gd name="connsiteY895" fmla="*/ 1897488 h 4449429"/>
              <a:gd name="connsiteX896" fmla="*/ 2602322 w 18982931"/>
              <a:gd name="connsiteY896" fmla="*/ 1798703 h 4449429"/>
              <a:gd name="connsiteX897" fmla="*/ 2836935 w 18982931"/>
              <a:gd name="connsiteY897" fmla="*/ 1798703 h 4449429"/>
              <a:gd name="connsiteX898" fmla="*/ 2836935 w 18982931"/>
              <a:gd name="connsiteY898" fmla="*/ 1860446 h 4449429"/>
              <a:gd name="connsiteX899" fmla="*/ 2836935 w 18982931"/>
              <a:gd name="connsiteY899" fmla="*/ 2263816 h 4449429"/>
              <a:gd name="connsiteX900" fmla="*/ 2845169 w 18982931"/>
              <a:gd name="connsiteY900" fmla="*/ 2304976 h 4449429"/>
              <a:gd name="connsiteX901" fmla="*/ 2861629 w 18982931"/>
              <a:gd name="connsiteY901" fmla="*/ 2300858 h 4449429"/>
              <a:gd name="connsiteX902" fmla="*/ 2861629 w 18982931"/>
              <a:gd name="connsiteY902" fmla="*/ 2247351 h 4449429"/>
              <a:gd name="connsiteX903" fmla="*/ 2869861 w 18982931"/>
              <a:gd name="connsiteY903" fmla="*/ 1996272 h 4449429"/>
              <a:gd name="connsiteX904" fmla="*/ 2923374 w 18982931"/>
              <a:gd name="connsiteY904" fmla="*/ 1967462 h 4449429"/>
              <a:gd name="connsiteX905" fmla="*/ 2939836 w 18982931"/>
              <a:gd name="connsiteY905" fmla="*/ 2300858 h 4449429"/>
              <a:gd name="connsiteX906" fmla="*/ 2956300 w 18982931"/>
              <a:gd name="connsiteY906" fmla="*/ 2300858 h 4449429"/>
              <a:gd name="connsiteX907" fmla="*/ 2989230 w 18982931"/>
              <a:gd name="connsiteY907" fmla="*/ 2111521 h 4449429"/>
              <a:gd name="connsiteX908" fmla="*/ 3018038 w 18982931"/>
              <a:gd name="connsiteY908" fmla="*/ 2058015 h 4449429"/>
              <a:gd name="connsiteX909" fmla="*/ 3034502 w 18982931"/>
              <a:gd name="connsiteY909" fmla="*/ 2123871 h 4449429"/>
              <a:gd name="connsiteX910" fmla="*/ 3038620 w 18982931"/>
              <a:gd name="connsiteY910" fmla="*/ 2132104 h 4449429"/>
              <a:gd name="connsiteX911" fmla="*/ 3088018 w 18982931"/>
              <a:gd name="connsiteY911" fmla="*/ 2140336 h 4449429"/>
              <a:gd name="connsiteX912" fmla="*/ 3095320 w 18982931"/>
              <a:gd name="connsiteY912" fmla="*/ 2275334 h 4449429"/>
              <a:gd name="connsiteX913" fmla="*/ 3162101 w 18982931"/>
              <a:gd name="connsiteY913" fmla="*/ 2275334 h 4449429"/>
              <a:gd name="connsiteX914" fmla="*/ 3162101 w 18982931"/>
              <a:gd name="connsiteY914" fmla="*/ 1580555 h 4449429"/>
              <a:gd name="connsiteX915" fmla="*/ 3162101 w 18982931"/>
              <a:gd name="connsiteY915" fmla="*/ 1531163 h 4449429"/>
              <a:gd name="connsiteX916" fmla="*/ 3199146 w 18982931"/>
              <a:gd name="connsiteY916" fmla="*/ 1498235 h 4449429"/>
              <a:gd name="connsiteX917" fmla="*/ 3281469 w 18982931"/>
              <a:gd name="connsiteY917" fmla="*/ 1498235 h 4449429"/>
              <a:gd name="connsiteX918" fmla="*/ 3281469 w 18982931"/>
              <a:gd name="connsiteY918" fmla="*/ 1325362 h 4449429"/>
              <a:gd name="connsiteX919" fmla="*/ 3343207 w 18982931"/>
              <a:gd name="connsiteY919" fmla="*/ 1263619 h 4449429"/>
              <a:gd name="connsiteX920" fmla="*/ 3544891 w 18982931"/>
              <a:gd name="connsiteY920" fmla="*/ 1263619 h 4449429"/>
              <a:gd name="connsiteX921" fmla="*/ 3544891 w 18982931"/>
              <a:gd name="connsiteY921" fmla="*/ 712071 h 4449429"/>
              <a:gd name="connsiteX922" fmla="*/ 3561357 w 18982931"/>
              <a:gd name="connsiteY922" fmla="*/ 555662 h 4449429"/>
              <a:gd name="connsiteX923" fmla="*/ 3606633 w 18982931"/>
              <a:gd name="connsiteY923" fmla="*/ 316933 h 4449429"/>
              <a:gd name="connsiteX924" fmla="*/ 3614865 w 18982931"/>
              <a:gd name="connsiteY924" fmla="*/ 279891 h 4449429"/>
              <a:gd name="connsiteX925" fmla="*/ 3676603 w 18982931"/>
              <a:gd name="connsiteY925" fmla="*/ 341628 h 4449429"/>
              <a:gd name="connsiteX926" fmla="*/ 3684835 w 18982931"/>
              <a:gd name="connsiteY926" fmla="*/ 386907 h 4449429"/>
              <a:gd name="connsiteX927" fmla="*/ 3742460 w 18982931"/>
              <a:gd name="connsiteY927" fmla="*/ 481574 h 4449429"/>
              <a:gd name="connsiteX928" fmla="*/ 3763042 w 18982931"/>
              <a:gd name="connsiteY928" fmla="*/ 703838 h 4449429"/>
              <a:gd name="connsiteX929" fmla="*/ 3763042 w 18982931"/>
              <a:gd name="connsiteY929" fmla="*/ 1144256 h 4449429"/>
              <a:gd name="connsiteX930" fmla="*/ 3771275 w 18982931"/>
              <a:gd name="connsiteY930" fmla="*/ 1181298 h 4449429"/>
              <a:gd name="connsiteX931" fmla="*/ 3775390 w 18982931"/>
              <a:gd name="connsiteY931" fmla="*/ 1115443 h 4449429"/>
              <a:gd name="connsiteX932" fmla="*/ 3923568 w 18982931"/>
              <a:gd name="connsiteY932" fmla="*/ 996079 h 4449429"/>
              <a:gd name="connsiteX933" fmla="*/ 3940029 w 18982931"/>
              <a:gd name="connsiteY933" fmla="*/ 1020776 h 4449429"/>
              <a:gd name="connsiteX934" fmla="*/ 3960611 w 18982931"/>
              <a:gd name="connsiteY934" fmla="*/ 1321244 h 4449429"/>
              <a:gd name="connsiteX935" fmla="*/ 3960611 w 18982931"/>
              <a:gd name="connsiteY935" fmla="*/ 1584670 h 4449429"/>
              <a:gd name="connsiteX936" fmla="*/ 3977076 w 18982931"/>
              <a:gd name="connsiteY936" fmla="*/ 1625830 h 4449429"/>
              <a:gd name="connsiteX937" fmla="*/ 4010007 w 18982931"/>
              <a:gd name="connsiteY937" fmla="*/ 1666990 h 4449429"/>
              <a:gd name="connsiteX938" fmla="*/ 4055279 w 18982931"/>
              <a:gd name="connsiteY938" fmla="*/ 1819286 h 4449429"/>
              <a:gd name="connsiteX939" fmla="*/ 4104670 w 18982931"/>
              <a:gd name="connsiteY939" fmla="*/ 1819286 h 4449429"/>
              <a:gd name="connsiteX940" fmla="*/ 4108788 w 18982931"/>
              <a:gd name="connsiteY940" fmla="*/ 1741079 h 4449429"/>
              <a:gd name="connsiteX941" fmla="*/ 4211689 w 18982931"/>
              <a:gd name="connsiteY941" fmla="*/ 1741079 h 4449429"/>
              <a:gd name="connsiteX942" fmla="*/ 4252847 w 18982931"/>
              <a:gd name="connsiteY942" fmla="*/ 1559973 h 4449429"/>
              <a:gd name="connsiteX943" fmla="*/ 4265197 w 18982931"/>
              <a:gd name="connsiteY943" fmla="*/ 1559973 h 4449429"/>
              <a:gd name="connsiteX944" fmla="*/ 4277546 w 18982931"/>
              <a:gd name="connsiteY944" fmla="*/ 1592900 h 4449429"/>
              <a:gd name="connsiteX945" fmla="*/ 4302239 w 18982931"/>
              <a:gd name="connsiteY945" fmla="*/ 1708150 h 4449429"/>
              <a:gd name="connsiteX946" fmla="*/ 4368100 w 18982931"/>
              <a:gd name="connsiteY946" fmla="*/ 1741079 h 4449429"/>
              <a:gd name="connsiteX947" fmla="*/ 4363984 w 18982931"/>
              <a:gd name="connsiteY947" fmla="*/ 1634062 h 4449429"/>
              <a:gd name="connsiteX948" fmla="*/ 4372218 w 18982931"/>
              <a:gd name="connsiteY948" fmla="*/ 839670 h 4449429"/>
              <a:gd name="connsiteX949" fmla="*/ 4442184 w 18982931"/>
              <a:gd name="connsiteY949" fmla="*/ 279891 h 4449429"/>
              <a:gd name="connsiteX950" fmla="*/ 4479230 w 18982931"/>
              <a:gd name="connsiteY950" fmla="*/ 234611 h 4449429"/>
              <a:gd name="connsiteX951" fmla="*/ 4520394 w 18982931"/>
              <a:gd name="connsiteY951" fmla="*/ 284004 h 4449429"/>
              <a:gd name="connsiteX952" fmla="*/ 4549200 w 18982931"/>
              <a:gd name="connsiteY952" fmla="*/ 440413 h 4449429"/>
              <a:gd name="connsiteX953" fmla="*/ 4680914 w 18982931"/>
              <a:gd name="connsiteY953" fmla="*/ 395140 h 4449429"/>
              <a:gd name="connsiteX954" fmla="*/ 4759121 w 18982931"/>
              <a:gd name="connsiteY954" fmla="*/ 460995 h 4449429"/>
              <a:gd name="connsiteX955" fmla="*/ 4771466 w 18982931"/>
              <a:gd name="connsiteY955" fmla="*/ 493924 h 4449429"/>
              <a:gd name="connsiteX956" fmla="*/ 4888657 w 18982931"/>
              <a:gd name="connsiteY956" fmla="*/ 747622 h 4449429"/>
              <a:gd name="connsiteX957" fmla="*/ 4888893 w 18982931"/>
              <a:gd name="connsiteY957" fmla="*/ 807315 h 4449429"/>
              <a:gd name="connsiteX958" fmla="*/ 4856617 w 18982931"/>
              <a:gd name="connsiteY958" fmla="*/ 807315 h 4449429"/>
              <a:gd name="connsiteX959" fmla="*/ 4856617 w 18982931"/>
              <a:gd name="connsiteY959" fmla="*/ 944475 h 4449429"/>
              <a:gd name="connsiteX960" fmla="*/ 4888332 w 18982931"/>
              <a:gd name="connsiteY960" fmla="*/ 944475 h 4449429"/>
              <a:gd name="connsiteX961" fmla="*/ 4888325 w 18982931"/>
              <a:gd name="connsiteY961" fmla="*/ 945600 h 4449429"/>
              <a:gd name="connsiteX962" fmla="*/ 4890835 w 18982931"/>
              <a:gd name="connsiteY962" fmla="*/ 1609365 h 4449429"/>
              <a:gd name="connsiteX963" fmla="*/ 4952574 w 18982931"/>
              <a:gd name="connsiteY963" fmla="*/ 1617597 h 4449429"/>
              <a:gd name="connsiteX964" fmla="*/ 4952574 w 18982931"/>
              <a:gd name="connsiteY964" fmla="*/ 1868678 h 4449429"/>
              <a:gd name="connsiteX965" fmla="*/ 4956691 w 18982931"/>
              <a:gd name="connsiteY965" fmla="*/ 1905720 h 4449429"/>
              <a:gd name="connsiteX966" fmla="*/ 4981387 w 18982931"/>
              <a:gd name="connsiteY966" fmla="*/ 1967462 h 4449429"/>
              <a:gd name="connsiteX967" fmla="*/ 4981387 w 18982931"/>
              <a:gd name="connsiteY967" fmla="*/ 2058015 h 4449429"/>
              <a:gd name="connsiteX968" fmla="*/ 5001966 w 18982931"/>
              <a:gd name="connsiteY968" fmla="*/ 2086824 h 4449429"/>
              <a:gd name="connsiteX969" fmla="*/ 5018429 w 18982931"/>
              <a:gd name="connsiteY969" fmla="*/ 2078592 h 4449429"/>
              <a:gd name="connsiteX970" fmla="*/ 5018429 w 18982931"/>
              <a:gd name="connsiteY970" fmla="*/ 1881023 h 4449429"/>
              <a:gd name="connsiteX971" fmla="*/ 5018429 w 18982931"/>
              <a:gd name="connsiteY971" fmla="*/ 1366522 h 4449429"/>
              <a:gd name="connsiteX972" fmla="*/ 5034894 w 18982931"/>
              <a:gd name="connsiteY972" fmla="*/ 864367 h 4449429"/>
              <a:gd name="connsiteX973" fmla="*/ 5067821 w 18982931"/>
              <a:gd name="connsiteY973" fmla="*/ 197569 h 4449429"/>
              <a:gd name="connsiteX974" fmla="*/ 5080173 w 18982931"/>
              <a:gd name="connsiteY974" fmla="*/ 102899 h 4449429"/>
              <a:gd name="connsiteX975" fmla="*/ 5216000 w 18982931"/>
              <a:gd name="connsiteY975" fmla="*/ 37042 h 4449429"/>
              <a:gd name="connsiteX976" fmla="*/ 5248927 w 18982931"/>
              <a:gd name="connsiteY976" fmla="*/ 69972 h 4449429"/>
              <a:gd name="connsiteX977" fmla="*/ 5372409 w 18982931"/>
              <a:gd name="connsiteY977" fmla="*/ 69972 h 4449429"/>
              <a:gd name="connsiteX978" fmla="*/ 5434151 w 18982931"/>
              <a:gd name="connsiteY978" fmla="*/ 131714 h 4449429"/>
              <a:gd name="connsiteX979" fmla="*/ 5434151 w 18982931"/>
              <a:gd name="connsiteY979" fmla="*/ 382788 h 4449429"/>
              <a:gd name="connsiteX980" fmla="*/ 5434151 w 18982931"/>
              <a:gd name="connsiteY980" fmla="*/ 683261 h 4449429"/>
              <a:gd name="connsiteX981" fmla="*/ 5545282 w 18982931"/>
              <a:gd name="connsiteY981" fmla="*/ 687375 h 4449429"/>
              <a:gd name="connsiteX982" fmla="*/ 5545282 w 18982931"/>
              <a:gd name="connsiteY982" fmla="*/ 1045471 h 4449429"/>
              <a:gd name="connsiteX983" fmla="*/ 5676994 w 18982931"/>
              <a:gd name="connsiteY983" fmla="*/ 1045471 h 4449429"/>
              <a:gd name="connsiteX984" fmla="*/ 5685227 w 18982931"/>
              <a:gd name="connsiteY984" fmla="*/ 1103096 h 4449429"/>
              <a:gd name="connsiteX985" fmla="*/ 5759314 w 18982931"/>
              <a:gd name="connsiteY985" fmla="*/ 1193648 h 4449429"/>
              <a:gd name="connsiteX986" fmla="*/ 5759314 w 18982931"/>
              <a:gd name="connsiteY986" fmla="*/ 1395331 h 4449429"/>
              <a:gd name="connsiteX987" fmla="*/ 5825171 w 18982931"/>
              <a:gd name="connsiteY987" fmla="*/ 1395331 h 4449429"/>
              <a:gd name="connsiteX988" fmla="*/ 5903378 w 18982931"/>
              <a:gd name="connsiteY988" fmla="*/ 1477653 h 4449429"/>
              <a:gd name="connsiteX989" fmla="*/ 5903378 w 18982931"/>
              <a:gd name="connsiteY989" fmla="*/ 1918070 h 4449429"/>
              <a:gd name="connsiteX990" fmla="*/ 5936306 w 18982931"/>
              <a:gd name="connsiteY990" fmla="*/ 1975695 h 4449429"/>
              <a:gd name="connsiteX991" fmla="*/ 5965115 w 18982931"/>
              <a:gd name="connsiteY991" fmla="*/ 1275969 h 4449429"/>
              <a:gd name="connsiteX992" fmla="*/ 5969235 w 18982931"/>
              <a:gd name="connsiteY992" fmla="*/ 1238922 h 4449429"/>
              <a:gd name="connsiteX993" fmla="*/ 6166804 w 18982931"/>
              <a:gd name="connsiteY993" fmla="*/ 1238922 h 4449429"/>
              <a:gd name="connsiteX994" fmla="*/ 6216196 w 18982931"/>
              <a:gd name="connsiteY994" fmla="*/ 1288315 h 4449429"/>
              <a:gd name="connsiteX995" fmla="*/ 6236774 w 18982931"/>
              <a:gd name="connsiteY995" fmla="*/ 1428261 h 4449429"/>
              <a:gd name="connsiteX996" fmla="*/ 6273821 w 18982931"/>
              <a:gd name="connsiteY996" fmla="*/ 1498235 h 4449429"/>
              <a:gd name="connsiteX997" fmla="*/ 6273821 w 18982931"/>
              <a:gd name="connsiteY997" fmla="*/ 2230888 h 4449429"/>
              <a:gd name="connsiteX998" fmla="*/ 6277935 w 18982931"/>
              <a:gd name="connsiteY998" fmla="*/ 2280280 h 4449429"/>
              <a:gd name="connsiteX999" fmla="*/ 6319095 w 18982931"/>
              <a:gd name="connsiteY999" fmla="*/ 2193841 h 4449429"/>
              <a:gd name="connsiteX1000" fmla="*/ 6364373 w 18982931"/>
              <a:gd name="connsiteY1000" fmla="*/ 2288513 h 4449429"/>
              <a:gd name="connsiteX1001" fmla="*/ 6389068 w 18982931"/>
              <a:gd name="connsiteY1001" fmla="*/ 2313208 h 4449429"/>
              <a:gd name="connsiteX1002" fmla="*/ 6541355 w 18982931"/>
              <a:gd name="connsiteY1002" fmla="*/ 2313208 h 4449429"/>
              <a:gd name="connsiteX1003" fmla="*/ 6541355 w 18982931"/>
              <a:gd name="connsiteY1003" fmla="*/ 2148567 h 4449429"/>
              <a:gd name="connsiteX1004" fmla="*/ 6660723 w 18982931"/>
              <a:gd name="connsiteY1004" fmla="*/ 2148567 h 4449429"/>
              <a:gd name="connsiteX1005" fmla="*/ 6660723 w 18982931"/>
              <a:gd name="connsiteY1005" fmla="*/ 2259698 h 4449429"/>
              <a:gd name="connsiteX1006" fmla="*/ 6705999 w 18982931"/>
              <a:gd name="connsiteY1006" fmla="*/ 2551938 h 4449429"/>
              <a:gd name="connsiteX1007" fmla="*/ 6714228 w 18982931"/>
              <a:gd name="connsiteY1007" fmla="*/ 2580748 h 4449429"/>
              <a:gd name="connsiteX1008" fmla="*/ 6722461 w 18982931"/>
              <a:gd name="connsiteY1008" fmla="*/ 2576634 h 4449429"/>
              <a:gd name="connsiteX1009" fmla="*/ 6751278 w 18982931"/>
              <a:gd name="connsiteY1009" fmla="*/ 2263816 h 4449429"/>
              <a:gd name="connsiteX1010" fmla="*/ 6800669 w 18982931"/>
              <a:gd name="connsiteY1010" fmla="*/ 2255583 h 4449429"/>
              <a:gd name="connsiteX1011" fmla="*/ 6837709 w 18982931"/>
              <a:gd name="connsiteY1011" fmla="*/ 2181496 h 4449429"/>
              <a:gd name="connsiteX1012" fmla="*/ 6841831 w 18982931"/>
              <a:gd name="connsiteY1012" fmla="*/ 2152681 h 4449429"/>
              <a:gd name="connsiteX1013" fmla="*/ 6845941 w 18982931"/>
              <a:gd name="connsiteY1013" fmla="*/ 2115639 h 4449429"/>
              <a:gd name="connsiteX1014" fmla="*/ 6857139 w 18982931"/>
              <a:gd name="connsiteY1014" fmla="*/ 2115639 h 4449429"/>
              <a:gd name="connsiteX1015" fmla="*/ 6899298 w 18982931"/>
              <a:gd name="connsiteY1015" fmla="*/ 2109470 h 4449429"/>
              <a:gd name="connsiteX1016" fmla="*/ 6922965 w 18982931"/>
              <a:gd name="connsiteY1016" fmla="*/ 2140339 h 4449429"/>
              <a:gd name="connsiteX1017" fmla="*/ 7009406 w 18982931"/>
              <a:gd name="connsiteY1017" fmla="*/ 2070365 h 4449429"/>
              <a:gd name="connsiteX1018" fmla="*/ 7145231 w 18982931"/>
              <a:gd name="connsiteY1018" fmla="*/ 2066247 h 4449429"/>
              <a:gd name="connsiteX1019" fmla="*/ 7145231 w 18982931"/>
              <a:gd name="connsiteY1019" fmla="*/ 1901605 h 4449429"/>
              <a:gd name="connsiteX1020" fmla="*/ 7145231 w 18982931"/>
              <a:gd name="connsiteY1020" fmla="*/ 1769896 h 4449429"/>
              <a:gd name="connsiteX1021" fmla="*/ 7215204 w 18982931"/>
              <a:gd name="connsiteY1021" fmla="*/ 1597024 h 4449429"/>
              <a:gd name="connsiteX1022" fmla="*/ 7285174 w 18982931"/>
              <a:gd name="connsiteY1022" fmla="*/ 1753433 h 4449429"/>
              <a:gd name="connsiteX1023" fmla="*/ 7297524 w 18982931"/>
              <a:gd name="connsiteY1023" fmla="*/ 2062134 h 4449429"/>
              <a:gd name="connsiteX1024" fmla="*/ 7367494 w 18982931"/>
              <a:gd name="connsiteY1024" fmla="*/ 2066247 h 4449429"/>
              <a:gd name="connsiteX1025" fmla="*/ 7371610 w 18982931"/>
              <a:gd name="connsiteY1025" fmla="*/ 2148567 h 4449429"/>
              <a:gd name="connsiteX1026" fmla="*/ 7462167 w 18982931"/>
              <a:gd name="connsiteY1026" fmla="*/ 2148567 h 4449429"/>
              <a:gd name="connsiteX1027" fmla="*/ 7462167 w 18982931"/>
              <a:gd name="connsiteY1027" fmla="*/ 2095061 h 4449429"/>
              <a:gd name="connsiteX1028" fmla="*/ 7462167 w 18982931"/>
              <a:gd name="connsiteY1028" fmla="*/ 1597024 h 4449429"/>
              <a:gd name="connsiteX1029" fmla="*/ 7482743 w 18982931"/>
              <a:gd name="connsiteY1029" fmla="*/ 1008430 h 4449429"/>
              <a:gd name="connsiteX1030" fmla="*/ 7495096 w 18982931"/>
              <a:gd name="connsiteY1030" fmla="*/ 921991 h 4449429"/>
              <a:gd name="connsiteX1031" fmla="*/ 7536254 w 18982931"/>
              <a:gd name="connsiteY1031" fmla="*/ 934341 h 4449429"/>
              <a:gd name="connsiteX1032" fmla="*/ 7577416 w 18982931"/>
              <a:gd name="connsiteY1032" fmla="*/ 563899 h 4449429"/>
              <a:gd name="connsiteX1033" fmla="*/ 7589759 w 18982931"/>
              <a:gd name="connsiteY1033" fmla="*/ 563899 h 4449429"/>
              <a:gd name="connsiteX1034" fmla="*/ 7639153 w 18982931"/>
              <a:gd name="connsiteY1034" fmla="*/ 975501 h 4449429"/>
              <a:gd name="connsiteX1035" fmla="*/ 7655614 w 18982931"/>
              <a:gd name="connsiteY1035" fmla="*/ 926109 h 4449429"/>
              <a:gd name="connsiteX1036" fmla="*/ 7667968 w 18982931"/>
              <a:gd name="connsiteY1036" fmla="*/ 926109 h 4449429"/>
              <a:gd name="connsiteX1037" fmla="*/ 7676196 w 18982931"/>
              <a:gd name="connsiteY1037" fmla="*/ 1037243 h 4449429"/>
              <a:gd name="connsiteX1038" fmla="*/ 7676196 w 18982931"/>
              <a:gd name="connsiteY1038" fmla="*/ 2049787 h 4449429"/>
              <a:gd name="connsiteX1039" fmla="*/ 7705009 w 18982931"/>
              <a:gd name="connsiteY1039" fmla="*/ 2267935 h 4449429"/>
              <a:gd name="connsiteX1040" fmla="*/ 7750287 w 18982931"/>
              <a:gd name="connsiteY1040" fmla="*/ 2469622 h 4449429"/>
              <a:gd name="connsiteX1041" fmla="*/ 7849072 w 18982931"/>
              <a:gd name="connsiteY1041" fmla="*/ 2469622 h 4449429"/>
              <a:gd name="connsiteX1042" fmla="*/ 7849072 w 18982931"/>
              <a:gd name="connsiteY1042" fmla="*/ 2284398 h 4449429"/>
              <a:gd name="connsiteX1043" fmla="*/ 7919042 w 18982931"/>
              <a:gd name="connsiteY1043" fmla="*/ 2284398 h 4449429"/>
              <a:gd name="connsiteX1044" fmla="*/ 7919042 w 18982931"/>
              <a:gd name="connsiteY1044" fmla="*/ 2473736 h 4449429"/>
              <a:gd name="connsiteX1045" fmla="*/ 8108380 w 18982931"/>
              <a:gd name="connsiteY1045" fmla="*/ 2473736 h 4449429"/>
              <a:gd name="connsiteX1046" fmla="*/ 8142338 w 18982931"/>
              <a:gd name="connsiteY1046" fmla="*/ 2481454 h 4449429"/>
              <a:gd name="connsiteX1047" fmla="*/ 8144242 w 18982931"/>
              <a:gd name="connsiteY1047" fmla="*/ 2485067 h 4449429"/>
              <a:gd name="connsiteX1048" fmla="*/ 8144242 w 18982931"/>
              <a:gd name="connsiteY1048" fmla="*/ 1280084 h 4449429"/>
              <a:gd name="connsiteX1049" fmla="*/ 8189518 w 18982931"/>
              <a:gd name="connsiteY1049" fmla="*/ 1115443 h 4449429"/>
              <a:gd name="connsiteX1050" fmla="*/ 8230679 w 18982931"/>
              <a:gd name="connsiteY1050" fmla="*/ 1090746 h 4449429"/>
              <a:gd name="connsiteX1051" fmla="*/ 8477642 w 18982931"/>
              <a:gd name="connsiteY1051" fmla="*/ 1090746 h 4449429"/>
              <a:gd name="connsiteX1052" fmla="*/ 8518799 w 18982931"/>
              <a:gd name="connsiteY1052" fmla="*/ 1111328 h 4449429"/>
              <a:gd name="connsiteX1053" fmla="*/ 8568194 w 18982931"/>
              <a:gd name="connsiteY1053" fmla="*/ 1288315 h 4449429"/>
              <a:gd name="connsiteX1054" fmla="*/ 8572304 w 18982931"/>
              <a:gd name="connsiteY1054" fmla="*/ 2152681 h 4449429"/>
              <a:gd name="connsiteX1055" fmla="*/ 8572304 w 18982931"/>
              <a:gd name="connsiteY1055" fmla="*/ 2222656 h 4449429"/>
              <a:gd name="connsiteX1056" fmla="*/ 8827499 w 18982931"/>
              <a:gd name="connsiteY1056" fmla="*/ 2222656 h 4449429"/>
              <a:gd name="connsiteX1057" fmla="*/ 8827499 w 18982931"/>
              <a:gd name="connsiteY1057" fmla="*/ 2053897 h 4449429"/>
              <a:gd name="connsiteX1058" fmla="*/ 8827499 w 18982931"/>
              <a:gd name="connsiteY1058" fmla="*/ 1996272 h 4449429"/>
              <a:gd name="connsiteX1059" fmla="*/ 8926285 w 18982931"/>
              <a:gd name="connsiteY1059" fmla="*/ 1876910 h 4449429"/>
              <a:gd name="connsiteX1060" fmla="*/ 8926285 w 18982931"/>
              <a:gd name="connsiteY1060" fmla="*/ 1757542 h 4449429"/>
              <a:gd name="connsiteX1061" fmla="*/ 8926285 w 18982931"/>
              <a:gd name="connsiteY1061" fmla="*/ 1527045 h 4449429"/>
              <a:gd name="connsiteX1062" fmla="*/ 8950980 w 18982931"/>
              <a:gd name="connsiteY1062" fmla="*/ 1432378 h 4449429"/>
              <a:gd name="connsiteX1063" fmla="*/ 8950980 w 18982931"/>
              <a:gd name="connsiteY1063" fmla="*/ 1424146 h 4449429"/>
              <a:gd name="connsiteX1064" fmla="*/ 8983911 w 18982931"/>
              <a:gd name="connsiteY1064" fmla="*/ 1107210 h 4449429"/>
              <a:gd name="connsiteX1065" fmla="*/ 8992140 w 18982931"/>
              <a:gd name="connsiteY1065" fmla="*/ 1049586 h 4449429"/>
              <a:gd name="connsiteX1066" fmla="*/ 9012723 w 18982931"/>
              <a:gd name="connsiteY1066" fmla="*/ 1049586 h 4449429"/>
              <a:gd name="connsiteX1067" fmla="*/ 9049767 w 18982931"/>
              <a:gd name="connsiteY1067" fmla="*/ 1325362 h 4449429"/>
              <a:gd name="connsiteX1068" fmla="*/ 9115624 w 18982931"/>
              <a:gd name="connsiteY1068" fmla="*/ 1329476 h 4449429"/>
              <a:gd name="connsiteX1069" fmla="*/ 9165014 w 18982931"/>
              <a:gd name="connsiteY1069" fmla="*/ 1436493 h 4449429"/>
              <a:gd name="connsiteX1070" fmla="*/ 9181479 w 18982931"/>
              <a:gd name="connsiteY1070" fmla="*/ 1494116 h 4449429"/>
              <a:gd name="connsiteX1071" fmla="*/ 9181479 w 18982931"/>
              <a:gd name="connsiteY1071" fmla="*/ 1823399 h 4449429"/>
              <a:gd name="connsiteX1072" fmla="*/ 9181479 w 18982931"/>
              <a:gd name="connsiteY1072" fmla="*/ 1881023 h 4449429"/>
              <a:gd name="connsiteX1073" fmla="*/ 9280267 w 18982931"/>
              <a:gd name="connsiteY1073" fmla="*/ 1881023 h 4449429"/>
              <a:gd name="connsiteX1074" fmla="*/ 9280267 w 18982931"/>
              <a:gd name="connsiteY1074" fmla="*/ 1815166 h 4449429"/>
              <a:gd name="connsiteX1075" fmla="*/ 9280267 w 18982931"/>
              <a:gd name="connsiteY1075" fmla="*/ 304587 h 4449429"/>
              <a:gd name="connsiteX1076" fmla="*/ 9346122 w 18982931"/>
              <a:gd name="connsiteY1076" fmla="*/ 238731 h 4449429"/>
              <a:gd name="connsiteX1077" fmla="*/ 9453137 w 18982931"/>
              <a:gd name="connsiteY1077" fmla="*/ 341628 h 4449429"/>
              <a:gd name="connsiteX1078" fmla="*/ 9453137 w 18982931"/>
              <a:gd name="connsiteY1078" fmla="*/ 1815166 h 4449429"/>
              <a:gd name="connsiteX1079" fmla="*/ 9453137 w 18982931"/>
              <a:gd name="connsiteY1079" fmla="*/ 1876910 h 4449429"/>
              <a:gd name="connsiteX1080" fmla="*/ 9551919 w 18982931"/>
              <a:gd name="connsiteY1080" fmla="*/ 1876910 h 4449429"/>
              <a:gd name="connsiteX1081" fmla="*/ 9551919 w 18982931"/>
              <a:gd name="connsiteY1081" fmla="*/ 1724614 h 4449429"/>
              <a:gd name="connsiteX1082" fmla="*/ 9551919 w 18982931"/>
              <a:gd name="connsiteY1082" fmla="*/ 1481771 h 4449429"/>
              <a:gd name="connsiteX1083" fmla="*/ 9597198 w 18982931"/>
              <a:gd name="connsiteY1083" fmla="*/ 1374754 h 4449429"/>
              <a:gd name="connsiteX1084" fmla="*/ 9613662 w 18982931"/>
              <a:gd name="connsiteY1084" fmla="*/ 1325362 h 4449429"/>
              <a:gd name="connsiteX1085" fmla="*/ 9683632 w 18982931"/>
              <a:gd name="connsiteY1085" fmla="*/ 1325362 h 4449429"/>
              <a:gd name="connsiteX1086" fmla="*/ 9683632 w 18982931"/>
              <a:gd name="connsiteY1086" fmla="*/ 1522931 h 4449429"/>
              <a:gd name="connsiteX1087" fmla="*/ 9819464 w 18982931"/>
              <a:gd name="connsiteY1087" fmla="*/ 1522931 h 4449429"/>
              <a:gd name="connsiteX1088" fmla="*/ 9819464 w 18982931"/>
              <a:gd name="connsiteY1088" fmla="*/ 1720501 h 4449429"/>
              <a:gd name="connsiteX1089" fmla="*/ 9819464 w 18982931"/>
              <a:gd name="connsiteY1089" fmla="*/ 1835749 h 4449429"/>
              <a:gd name="connsiteX1090" fmla="*/ 9868856 w 18982931"/>
              <a:gd name="connsiteY1090" fmla="*/ 1885142 h 4449429"/>
              <a:gd name="connsiteX1091" fmla="*/ 9922361 w 18982931"/>
              <a:gd name="connsiteY1091" fmla="*/ 1938648 h 4449429"/>
              <a:gd name="connsiteX1092" fmla="*/ 9922361 w 18982931"/>
              <a:gd name="connsiteY1092" fmla="*/ 2226770 h 4449429"/>
              <a:gd name="connsiteX1093" fmla="*/ 10189906 w 18982931"/>
              <a:gd name="connsiteY1093" fmla="*/ 2226770 h 4449429"/>
              <a:gd name="connsiteX1094" fmla="*/ 10189906 w 18982931"/>
              <a:gd name="connsiteY1094" fmla="*/ 1864559 h 4449429"/>
              <a:gd name="connsiteX1095" fmla="*/ 10251644 w 18982931"/>
              <a:gd name="connsiteY1095" fmla="*/ 1852213 h 4449429"/>
              <a:gd name="connsiteX1096" fmla="*/ 10251644 w 18982931"/>
              <a:gd name="connsiteY1096" fmla="*/ 1465306 h 4449429"/>
              <a:gd name="connsiteX1097" fmla="*/ 10198137 w 18982931"/>
              <a:gd name="connsiteY1097" fmla="*/ 1461188 h 4449429"/>
              <a:gd name="connsiteX1098" fmla="*/ 10198137 w 18982931"/>
              <a:gd name="connsiteY1098" fmla="*/ 1317129 h 4449429"/>
              <a:gd name="connsiteX1099" fmla="*/ 10572694 w 18982931"/>
              <a:gd name="connsiteY1099" fmla="*/ 1317129 h 4449429"/>
              <a:gd name="connsiteX1100" fmla="*/ 10572694 w 18982931"/>
              <a:gd name="connsiteY1100" fmla="*/ 2140336 h 4449429"/>
              <a:gd name="connsiteX1101" fmla="*/ 10642669 w 18982931"/>
              <a:gd name="connsiteY1101" fmla="*/ 2144449 h 4449429"/>
              <a:gd name="connsiteX1102" fmla="*/ 10642669 w 18982931"/>
              <a:gd name="connsiteY1102" fmla="*/ 2477849 h 4449429"/>
              <a:gd name="connsiteX1103" fmla="*/ 10885512 w 18982931"/>
              <a:gd name="connsiteY1103" fmla="*/ 2477849 h 4449429"/>
              <a:gd name="connsiteX1104" fmla="*/ 10885512 w 18982931"/>
              <a:gd name="connsiteY1104" fmla="*/ 2292626 h 4449429"/>
              <a:gd name="connsiteX1105" fmla="*/ 10959601 w 18982931"/>
              <a:gd name="connsiteY1105" fmla="*/ 2292626 h 4449429"/>
              <a:gd name="connsiteX1106" fmla="*/ 10959601 w 18982931"/>
              <a:gd name="connsiteY1106" fmla="*/ 2477849 h 4449429"/>
              <a:gd name="connsiteX1107" fmla="*/ 11066618 w 18982931"/>
              <a:gd name="connsiteY1107" fmla="*/ 2477849 h 4449429"/>
              <a:gd name="connsiteX1108" fmla="*/ 11107778 w 18982931"/>
              <a:gd name="connsiteY1108" fmla="*/ 2284395 h 4449429"/>
              <a:gd name="connsiteX1109" fmla="*/ 11136593 w 18982931"/>
              <a:gd name="connsiteY1109" fmla="*/ 2053897 h 4449429"/>
              <a:gd name="connsiteX1110" fmla="*/ 11136593 w 18982931"/>
              <a:gd name="connsiteY1110" fmla="*/ 1061936 h 4449429"/>
              <a:gd name="connsiteX1111" fmla="*/ 11148938 w 18982931"/>
              <a:gd name="connsiteY1111" fmla="*/ 938454 h 4449429"/>
              <a:gd name="connsiteX1112" fmla="*/ 11161288 w 18982931"/>
              <a:gd name="connsiteY1112" fmla="*/ 938454 h 4449429"/>
              <a:gd name="connsiteX1113" fmla="*/ 11177753 w 18982931"/>
              <a:gd name="connsiteY1113" fmla="*/ 983729 h 4449429"/>
              <a:gd name="connsiteX1114" fmla="*/ 11231258 w 18982931"/>
              <a:gd name="connsiteY1114" fmla="*/ 572126 h 4449429"/>
              <a:gd name="connsiteX1115" fmla="*/ 11243610 w 18982931"/>
              <a:gd name="connsiteY1115" fmla="*/ 572126 h 4449429"/>
              <a:gd name="connsiteX1116" fmla="*/ 11284770 w 18982931"/>
              <a:gd name="connsiteY1116" fmla="*/ 946687 h 4449429"/>
              <a:gd name="connsiteX1117" fmla="*/ 11325929 w 18982931"/>
              <a:gd name="connsiteY1117" fmla="*/ 934337 h 4449429"/>
              <a:gd name="connsiteX1118" fmla="*/ 11342394 w 18982931"/>
              <a:gd name="connsiteY1118" fmla="*/ 1061936 h 4449429"/>
              <a:gd name="connsiteX1119" fmla="*/ 11342394 w 18982931"/>
              <a:gd name="connsiteY1119" fmla="*/ 1300666 h 4449429"/>
              <a:gd name="connsiteX1120" fmla="*/ 11358857 w 18982931"/>
              <a:gd name="connsiteY1120" fmla="*/ 2132104 h 4449429"/>
              <a:gd name="connsiteX1121" fmla="*/ 11362976 w 18982931"/>
              <a:gd name="connsiteY1121" fmla="*/ 2165031 h 4449429"/>
              <a:gd name="connsiteX1122" fmla="*/ 11453524 w 18982931"/>
              <a:gd name="connsiteY1122" fmla="*/ 2165031 h 4449429"/>
              <a:gd name="connsiteX1123" fmla="*/ 11457643 w 18982931"/>
              <a:gd name="connsiteY1123" fmla="*/ 2082711 h 4449429"/>
              <a:gd name="connsiteX1124" fmla="*/ 11535845 w 18982931"/>
              <a:gd name="connsiteY1124" fmla="*/ 2078592 h 4449429"/>
              <a:gd name="connsiteX1125" fmla="*/ 11535845 w 18982931"/>
              <a:gd name="connsiteY1125" fmla="*/ 2004505 h 4449429"/>
              <a:gd name="connsiteX1126" fmla="*/ 11548195 w 18982931"/>
              <a:gd name="connsiteY1126" fmla="*/ 1736964 h 4449429"/>
              <a:gd name="connsiteX1127" fmla="*/ 11609938 w 18982931"/>
              <a:gd name="connsiteY1127" fmla="*/ 1609365 h 4449429"/>
              <a:gd name="connsiteX1128" fmla="*/ 11688140 w 18982931"/>
              <a:gd name="connsiteY1128" fmla="*/ 1765774 h 4449429"/>
              <a:gd name="connsiteX1129" fmla="*/ 11688140 w 18982931"/>
              <a:gd name="connsiteY1129" fmla="*/ 2082711 h 4449429"/>
              <a:gd name="connsiteX1130" fmla="*/ 11910406 w 18982931"/>
              <a:gd name="connsiteY1130" fmla="*/ 2148567 h 4449429"/>
              <a:gd name="connsiteX1131" fmla="*/ 11988608 w 18982931"/>
              <a:gd name="connsiteY1131" fmla="*/ 2119754 h 4449429"/>
              <a:gd name="connsiteX1132" fmla="*/ 11991181 w 18982931"/>
              <a:gd name="connsiteY1132" fmla="*/ 2153197 h 4449429"/>
              <a:gd name="connsiteX1133" fmla="*/ 11993908 w 18982931"/>
              <a:gd name="connsiteY1133" fmla="*/ 2158900 h 4449429"/>
              <a:gd name="connsiteX1134" fmla="*/ 11993908 w 18982931"/>
              <a:gd name="connsiteY1134" fmla="*/ 2156799 h 4449429"/>
              <a:gd name="connsiteX1135" fmla="*/ 11998023 w 18982931"/>
              <a:gd name="connsiteY1135" fmla="*/ 2115639 h 4449429"/>
              <a:gd name="connsiteX1136" fmla="*/ 12010373 w 18982931"/>
              <a:gd name="connsiteY1136" fmla="*/ 2115639 h 4449429"/>
              <a:gd name="connsiteX1137" fmla="*/ 12014490 w 18982931"/>
              <a:gd name="connsiteY1137" fmla="*/ 2185614 h 4449429"/>
              <a:gd name="connsiteX1138" fmla="*/ 12055650 w 18982931"/>
              <a:gd name="connsiteY1138" fmla="*/ 2259703 h 4449429"/>
              <a:gd name="connsiteX1139" fmla="*/ 12109157 w 18982931"/>
              <a:gd name="connsiteY1139" fmla="*/ 2267933 h 4449429"/>
              <a:gd name="connsiteX1140" fmla="*/ 12137972 w 18982931"/>
              <a:gd name="connsiteY1140" fmla="*/ 2580753 h 4449429"/>
              <a:gd name="connsiteX1141" fmla="*/ 12150317 w 18982931"/>
              <a:gd name="connsiteY1141" fmla="*/ 2580753 h 4449429"/>
              <a:gd name="connsiteX1142" fmla="*/ 12179132 w 18982931"/>
              <a:gd name="connsiteY1142" fmla="*/ 2411992 h 4449429"/>
              <a:gd name="connsiteX1143" fmla="*/ 12207942 w 18982931"/>
              <a:gd name="connsiteY1143" fmla="*/ 2160917 h 4449429"/>
              <a:gd name="connsiteX1144" fmla="*/ 12216174 w 18982931"/>
              <a:gd name="connsiteY1144" fmla="*/ 2152686 h 4449429"/>
              <a:gd name="connsiteX1145" fmla="*/ 12331423 w 18982931"/>
              <a:gd name="connsiteY1145" fmla="*/ 2152686 h 4449429"/>
              <a:gd name="connsiteX1146" fmla="*/ 12331423 w 18982931"/>
              <a:gd name="connsiteY1146" fmla="*/ 2317327 h 4449429"/>
              <a:gd name="connsiteX1147" fmla="*/ 12496064 w 18982931"/>
              <a:gd name="connsiteY1147" fmla="*/ 2313208 h 4449429"/>
              <a:gd name="connsiteX1148" fmla="*/ 12557802 w 18982931"/>
              <a:gd name="connsiteY1148" fmla="*/ 2210310 h 4449429"/>
              <a:gd name="connsiteX1149" fmla="*/ 12566034 w 18982931"/>
              <a:gd name="connsiteY1149" fmla="*/ 2206191 h 4449429"/>
              <a:gd name="connsiteX1150" fmla="*/ 12598962 w 18982931"/>
              <a:gd name="connsiteY1150" fmla="*/ 2267933 h 4449429"/>
              <a:gd name="connsiteX1151" fmla="*/ 12607194 w 18982931"/>
              <a:gd name="connsiteY1151" fmla="*/ 2263816 h 4449429"/>
              <a:gd name="connsiteX1152" fmla="*/ 12607194 w 18982931"/>
              <a:gd name="connsiteY1152" fmla="*/ 1461193 h 4449429"/>
              <a:gd name="connsiteX1153" fmla="*/ 12677169 w 18982931"/>
              <a:gd name="connsiteY1153" fmla="*/ 1230695 h 4449429"/>
              <a:gd name="connsiteX1154" fmla="*/ 12920017 w 18982931"/>
              <a:gd name="connsiteY1154" fmla="*/ 1230695 h 4449429"/>
              <a:gd name="connsiteX1155" fmla="*/ 12948827 w 18982931"/>
              <a:gd name="connsiteY1155" fmla="*/ 1490003 h 4449429"/>
              <a:gd name="connsiteX1156" fmla="*/ 12948827 w 18982931"/>
              <a:gd name="connsiteY1156" fmla="*/ 1909838 h 4449429"/>
              <a:gd name="connsiteX1157" fmla="*/ 12948827 w 18982931"/>
              <a:gd name="connsiteY1157" fmla="*/ 1975695 h 4449429"/>
              <a:gd name="connsiteX1158" fmla="*/ 12969405 w 18982931"/>
              <a:gd name="connsiteY1158" fmla="*/ 1979812 h 4449429"/>
              <a:gd name="connsiteX1159" fmla="*/ 12989987 w 18982931"/>
              <a:gd name="connsiteY1159" fmla="*/ 1913955 h 4449429"/>
              <a:gd name="connsiteX1160" fmla="*/ 12989987 w 18982931"/>
              <a:gd name="connsiteY1160" fmla="*/ 1469425 h 4449429"/>
              <a:gd name="connsiteX1161" fmla="*/ 13064076 w 18982931"/>
              <a:gd name="connsiteY1161" fmla="*/ 1395336 h 4449429"/>
              <a:gd name="connsiteX1162" fmla="*/ 13146396 w 18982931"/>
              <a:gd name="connsiteY1162" fmla="*/ 1395336 h 4449429"/>
              <a:gd name="connsiteX1163" fmla="*/ 13146396 w 18982931"/>
              <a:gd name="connsiteY1163" fmla="*/ 1111328 h 4449429"/>
              <a:gd name="connsiteX1164" fmla="*/ 13216366 w 18982931"/>
              <a:gd name="connsiteY1164" fmla="*/ 1103096 h 4449429"/>
              <a:gd name="connsiteX1165" fmla="*/ 13228716 w 18982931"/>
              <a:gd name="connsiteY1165" fmla="*/ 1041358 h 4449429"/>
              <a:gd name="connsiteX1166" fmla="*/ 13368662 w 18982931"/>
              <a:gd name="connsiteY1166" fmla="*/ 1041358 h 4449429"/>
              <a:gd name="connsiteX1167" fmla="*/ 13368662 w 18982931"/>
              <a:gd name="connsiteY1167" fmla="*/ 687379 h 4449429"/>
              <a:gd name="connsiteX1168" fmla="*/ 13483911 w 18982931"/>
              <a:gd name="connsiteY1168" fmla="*/ 687379 h 4449429"/>
              <a:gd name="connsiteX1169" fmla="*/ 13483911 w 18982931"/>
              <a:gd name="connsiteY1169" fmla="*/ 617404 h 4449429"/>
              <a:gd name="connsiteX1170" fmla="*/ 13483911 w 18982931"/>
              <a:gd name="connsiteY1170" fmla="*/ 131714 h 4449429"/>
              <a:gd name="connsiteX1171" fmla="*/ 13541534 w 18982931"/>
              <a:gd name="connsiteY1171" fmla="*/ 74089 h 4449429"/>
              <a:gd name="connsiteX1172" fmla="*/ 13685593 w 18982931"/>
              <a:gd name="connsiteY1172" fmla="*/ 74089 h 4449429"/>
              <a:gd name="connsiteX1173" fmla="*/ 13730872 w 18982931"/>
              <a:gd name="connsiteY1173" fmla="*/ 49392 h 4449429"/>
              <a:gd name="connsiteX1174" fmla="*/ 13739104 w 18982931"/>
              <a:gd name="connsiteY1174" fmla="*/ 0 h 4449429"/>
              <a:gd name="connsiteX0" fmla="*/ 16404499 w 18982931"/>
              <a:gd name="connsiteY0" fmla="*/ 4309270 h 4449429"/>
              <a:gd name="connsiteX1" fmla="*/ 16404499 w 18982931"/>
              <a:gd name="connsiteY1" fmla="*/ 4366104 h 4449429"/>
              <a:gd name="connsiteX2" fmla="*/ 16461332 w 18982931"/>
              <a:gd name="connsiteY2" fmla="*/ 4366104 h 4449429"/>
              <a:gd name="connsiteX3" fmla="*/ 16461332 w 18982931"/>
              <a:gd name="connsiteY3" fmla="*/ 4309270 h 4449429"/>
              <a:gd name="connsiteX4" fmla="*/ 16404499 w 18982931"/>
              <a:gd name="connsiteY4" fmla="*/ 4309270 h 4449429"/>
              <a:gd name="connsiteX5" fmla="*/ 16292444 w 18982931"/>
              <a:gd name="connsiteY5" fmla="*/ 4309270 h 4449429"/>
              <a:gd name="connsiteX6" fmla="*/ 16292444 w 18982931"/>
              <a:gd name="connsiteY6" fmla="*/ 4366104 h 4449429"/>
              <a:gd name="connsiteX7" fmla="*/ 16349278 w 18982931"/>
              <a:gd name="connsiteY7" fmla="*/ 4366104 h 4449429"/>
              <a:gd name="connsiteX8" fmla="*/ 16349278 w 18982931"/>
              <a:gd name="connsiteY8" fmla="*/ 4309270 h 4449429"/>
              <a:gd name="connsiteX9" fmla="*/ 16292444 w 18982931"/>
              <a:gd name="connsiteY9" fmla="*/ 4309270 h 4449429"/>
              <a:gd name="connsiteX10" fmla="*/ 16180390 w 18982931"/>
              <a:gd name="connsiteY10" fmla="*/ 4309270 h 4449429"/>
              <a:gd name="connsiteX11" fmla="*/ 16180390 w 18982931"/>
              <a:gd name="connsiteY11" fmla="*/ 4366104 h 4449429"/>
              <a:gd name="connsiteX12" fmla="*/ 16237224 w 18982931"/>
              <a:gd name="connsiteY12" fmla="*/ 4366104 h 4449429"/>
              <a:gd name="connsiteX13" fmla="*/ 16237224 w 18982931"/>
              <a:gd name="connsiteY13" fmla="*/ 4309270 h 4449429"/>
              <a:gd name="connsiteX14" fmla="*/ 16180390 w 18982931"/>
              <a:gd name="connsiteY14" fmla="*/ 4309270 h 4449429"/>
              <a:gd name="connsiteX15" fmla="*/ 2813944 w 18982931"/>
              <a:gd name="connsiteY15" fmla="*/ 4309269 h 4449429"/>
              <a:gd name="connsiteX16" fmla="*/ 2813944 w 18982931"/>
              <a:gd name="connsiteY16" fmla="*/ 4366102 h 4449429"/>
              <a:gd name="connsiteX17" fmla="*/ 2870780 w 18982931"/>
              <a:gd name="connsiteY17" fmla="*/ 4366102 h 4449429"/>
              <a:gd name="connsiteX18" fmla="*/ 2870780 w 18982931"/>
              <a:gd name="connsiteY18" fmla="*/ 4309269 h 4449429"/>
              <a:gd name="connsiteX19" fmla="*/ 2813944 w 18982931"/>
              <a:gd name="connsiteY19" fmla="*/ 4309269 h 4449429"/>
              <a:gd name="connsiteX20" fmla="*/ 2701890 w 18982931"/>
              <a:gd name="connsiteY20" fmla="*/ 4309269 h 4449429"/>
              <a:gd name="connsiteX21" fmla="*/ 2701890 w 18982931"/>
              <a:gd name="connsiteY21" fmla="*/ 4366102 h 4449429"/>
              <a:gd name="connsiteX22" fmla="*/ 2758723 w 18982931"/>
              <a:gd name="connsiteY22" fmla="*/ 4366102 h 4449429"/>
              <a:gd name="connsiteX23" fmla="*/ 2758723 w 18982931"/>
              <a:gd name="connsiteY23" fmla="*/ 4309269 h 4449429"/>
              <a:gd name="connsiteX24" fmla="*/ 2701890 w 18982931"/>
              <a:gd name="connsiteY24" fmla="*/ 4309269 h 4449429"/>
              <a:gd name="connsiteX25" fmla="*/ 2589843 w 18982931"/>
              <a:gd name="connsiteY25" fmla="*/ 4309269 h 4449429"/>
              <a:gd name="connsiteX26" fmla="*/ 2589843 w 18982931"/>
              <a:gd name="connsiteY26" fmla="*/ 4366102 h 4449429"/>
              <a:gd name="connsiteX27" fmla="*/ 2646669 w 18982931"/>
              <a:gd name="connsiteY27" fmla="*/ 4366102 h 4449429"/>
              <a:gd name="connsiteX28" fmla="*/ 2646669 w 18982931"/>
              <a:gd name="connsiteY28" fmla="*/ 4309269 h 4449429"/>
              <a:gd name="connsiteX29" fmla="*/ 2589843 w 18982931"/>
              <a:gd name="connsiteY29" fmla="*/ 4309269 h 4449429"/>
              <a:gd name="connsiteX30" fmla="*/ 16404499 w 18982931"/>
              <a:gd name="connsiteY30" fmla="*/ 4163982 h 4449429"/>
              <a:gd name="connsiteX31" fmla="*/ 16404499 w 18982931"/>
              <a:gd name="connsiteY31" fmla="*/ 4220816 h 4449429"/>
              <a:gd name="connsiteX32" fmla="*/ 16461332 w 18982931"/>
              <a:gd name="connsiteY32" fmla="*/ 4220816 h 4449429"/>
              <a:gd name="connsiteX33" fmla="*/ 16461332 w 18982931"/>
              <a:gd name="connsiteY33" fmla="*/ 4163982 h 4449429"/>
              <a:gd name="connsiteX34" fmla="*/ 16404499 w 18982931"/>
              <a:gd name="connsiteY34" fmla="*/ 4163982 h 4449429"/>
              <a:gd name="connsiteX35" fmla="*/ 16292444 w 18982931"/>
              <a:gd name="connsiteY35" fmla="*/ 4163982 h 4449429"/>
              <a:gd name="connsiteX36" fmla="*/ 16292444 w 18982931"/>
              <a:gd name="connsiteY36" fmla="*/ 4220816 h 4449429"/>
              <a:gd name="connsiteX37" fmla="*/ 16349278 w 18982931"/>
              <a:gd name="connsiteY37" fmla="*/ 4220816 h 4449429"/>
              <a:gd name="connsiteX38" fmla="*/ 16349278 w 18982931"/>
              <a:gd name="connsiteY38" fmla="*/ 4163982 h 4449429"/>
              <a:gd name="connsiteX39" fmla="*/ 16292444 w 18982931"/>
              <a:gd name="connsiteY39" fmla="*/ 4163982 h 4449429"/>
              <a:gd name="connsiteX40" fmla="*/ 16180390 w 18982931"/>
              <a:gd name="connsiteY40" fmla="*/ 4163982 h 4449429"/>
              <a:gd name="connsiteX41" fmla="*/ 16180390 w 18982931"/>
              <a:gd name="connsiteY41" fmla="*/ 4220816 h 4449429"/>
              <a:gd name="connsiteX42" fmla="*/ 16237224 w 18982931"/>
              <a:gd name="connsiteY42" fmla="*/ 4220816 h 4449429"/>
              <a:gd name="connsiteX43" fmla="*/ 16237224 w 18982931"/>
              <a:gd name="connsiteY43" fmla="*/ 4163982 h 4449429"/>
              <a:gd name="connsiteX44" fmla="*/ 16180390 w 18982931"/>
              <a:gd name="connsiteY44" fmla="*/ 4163982 h 4449429"/>
              <a:gd name="connsiteX45" fmla="*/ 2813944 w 18982931"/>
              <a:gd name="connsiteY45" fmla="*/ 4163981 h 4449429"/>
              <a:gd name="connsiteX46" fmla="*/ 2813944 w 18982931"/>
              <a:gd name="connsiteY46" fmla="*/ 4220814 h 4449429"/>
              <a:gd name="connsiteX47" fmla="*/ 2870780 w 18982931"/>
              <a:gd name="connsiteY47" fmla="*/ 4220814 h 4449429"/>
              <a:gd name="connsiteX48" fmla="*/ 2870780 w 18982931"/>
              <a:gd name="connsiteY48" fmla="*/ 4163981 h 4449429"/>
              <a:gd name="connsiteX49" fmla="*/ 2813944 w 18982931"/>
              <a:gd name="connsiteY49" fmla="*/ 4163981 h 4449429"/>
              <a:gd name="connsiteX50" fmla="*/ 2701890 w 18982931"/>
              <a:gd name="connsiteY50" fmla="*/ 4163981 h 4449429"/>
              <a:gd name="connsiteX51" fmla="*/ 2701890 w 18982931"/>
              <a:gd name="connsiteY51" fmla="*/ 4220814 h 4449429"/>
              <a:gd name="connsiteX52" fmla="*/ 2758723 w 18982931"/>
              <a:gd name="connsiteY52" fmla="*/ 4220814 h 4449429"/>
              <a:gd name="connsiteX53" fmla="*/ 2758723 w 18982931"/>
              <a:gd name="connsiteY53" fmla="*/ 4163981 h 4449429"/>
              <a:gd name="connsiteX54" fmla="*/ 2701890 w 18982931"/>
              <a:gd name="connsiteY54" fmla="*/ 4163981 h 4449429"/>
              <a:gd name="connsiteX55" fmla="*/ 2589843 w 18982931"/>
              <a:gd name="connsiteY55" fmla="*/ 4163981 h 4449429"/>
              <a:gd name="connsiteX56" fmla="*/ 2589843 w 18982931"/>
              <a:gd name="connsiteY56" fmla="*/ 4220814 h 4449429"/>
              <a:gd name="connsiteX57" fmla="*/ 2646669 w 18982931"/>
              <a:gd name="connsiteY57" fmla="*/ 4220814 h 4449429"/>
              <a:gd name="connsiteX58" fmla="*/ 2646669 w 18982931"/>
              <a:gd name="connsiteY58" fmla="*/ 4163981 h 4449429"/>
              <a:gd name="connsiteX59" fmla="*/ 2589843 w 18982931"/>
              <a:gd name="connsiteY59" fmla="*/ 4163981 h 4449429"/>
              <a:gd name="connsiteX60" fmla="*/ 9851983 w 18982931"/>
              <a:gd name="connsiteY60" fmla="*/ 4073253 h 4449429"/>
              <a:gd name="connsiteX61" fmla="*/ 9851983 w 18982931"/>
              <a:gd name="connsiteY61" fmla="*/ 4282100 h 4449429"/>
              <a:gd name="connsiteX62" fmla="*/ 9897683 w 18982931"/>
              <a:gd name="connsiteY62" fmla="*/ 4282100 h 4449429"/>
              <a:gd name="connsiteX63" fmla="*/ 9897683 w 18982931"/>
              <a:gd name="connsiteY63" fmla="*/ 4073253 h 4449429"/>
              <a:gd name="connsiteX64" fmla="*/ 9851983 w 18982931"/>
              <a:gd name="connsiteY64" fmla="*/ 4073253 h 4449429"/>
              <a:gd name="connsiteX65" fmla="*/ 9760354 w 18982931"/>
              <a:gd name="connsiteY65" fmla="*/ 4073253 h 4449429"/>
              <a:gd name="connsiteX66" fmla="*/ 9760354 w 18982931"/>
              <a:gd name="connsiteY66" fmla="*/ 4282100 h 4449429"/>
              <a:gd name="connsiteX67" fmla="*/ 9806054 w 18982931"/>
              <a:gd name="connsiteY67" fmla="*/ 4282100 h 4449429"/>
              <a:gd name="connsiteX68" fmla="*/ 9806054 w 18982931"/>
              <a:gd name="connsiteY68" fmla="*/ 4073253 h 4449429"/>
              <a:gd name="connsiteX69" fmla="*/ 9760354 w 18982931"/>
              <a:gd name="connsiteY69" fmla="*/ 4073253 h 4449429"/>
              <a:gd name="connsiteX70" fmla="*/ 9668723 w 18982931"/>
              <a:gd name="connsiteY70" fmla="*/ 4073253 h 4449429"/>
              <a:gd name="connsiteX71" fmla="*/ 9668723 w 18982931"/>
              <a:gd name="connsiteY71" fmla="*/ 4282100 h 4449429"/>
              <a:gd name="connsiteX72" fmla="*/ 9714423 w 18982931"/>
              <a:gd name="connsiteY72" fmla="*/ 4282100 h 4449429"/>
              <a:gd name="connsiteX73" fmla="*/ 9714423 w 18982931"/>
              <a:gd name="connsiteY73" fmla="*/ 4073253 h 4449429"/>
              <a:gd name="connsiteX74" fmla="*/ 9668723 w 18982931"/>
              <a:gd name="connsiteY74" fmla="*/ 4073253 h 4449429"/>
              <a:gd name="connsiteX75" fmla="*/ 9577094 w 18982931"/>
              <a:gd name="connsiteY75" fmla="*/ 4073253 h 4449429"/>
              <a:gd name="connsiteX76" fmla="*/ 9577094 w 18982931"/>
              <a:gd name="connsiteY76" fmla="*/ 4282100 h 4449429"/>
              <a:gd name="connsiteX77" fmla="*/ 9622794 w 18982931"/>
              <a:gd name="connsiteY77" fmla="*/ 4282100 h 4449429"/>
              <a:gd name="connsiteX78" fmla="*/ 9622794 w 18982931"/>
              <a:gd name="connsiteY78" fmla="*/ 4073253 h 4449429"/>
              <a:gd name="connsiteX79" fmla="*/ 9577094 w 18982931"/>
              <a:gd name="connsiteY79" fmla="*/ 4073253 h 4449429"/>
              <a:gd name="connsiteX80" fmla="*/ 9485470 w 18982931"/>
              <a:gd name="connsiteY80" fmla="*/ 4073253 h 4449429"/>
              <a:gd name="connsiteX81" fmla="*/ 9485470 w 18982931"/>
              <a:gd name="connsiteY81" fmla="*/ 4282100 h 4449429"/>
              <a:gd name="connsiteX82" fmla="*/ 9531165 w 18982931"/>
              <a:gd name="connsiteY82" fmla="*/ 4282100 h 4449429"/>
              <a:gd name="connsiteX83" fmla="*/ 9531165 w 18982931"/>
              <a:gd name="connsiteY83" fmla="*/ 4073253 h 4449429"/>
              <a:gd name="connsiteX84" fmla="*/ 9485470 w 18982931"/>
              <a:gd name="connsiteY84" fmla="*/ 4073253 h 4449429"/>
              <a:gd name="connsiteX85" fmla="*/ 9393836 w 18982931"/>
              <a:gd name="connsiteY85" fmla="*/ 4073253 h 4449429"/>
              <a:gd name="connsiteX86" fmla="*/ 9393836 w 18982931"/>
              <a:gd name="connsiteY86" fmla="*/ 4282100 h 4449429"/>
              <a:gd name="connsiteX87" fmla="*/ 9439536 w 18982931"/>
              <a:gd name="connsiteY87" fmla="*/ 4282100 h 4449429"/>
              <a:gd name="connsiteX88" fmla="*/ 9439536 w 18982931"/>
              <a:gd name="connsiteY88" fmla="*/ 4073253 h 4449429"/>
              <a:gd name="connsiteX89" fmla="*/ 9393836 w 18982931"/>
              <a:gd name="connsiteY89" fmla="*/ 4073253 h 4449429"/>
              <a:gd name="connsiteX90" fmla="*/ 9302203 w 18982931"/>
              <a:gd name="connsiteY90" fmla="*/ 4073253 h 4449429"/>
              <a:gd name="connsiteX91" fmla="*/ 9302203 w 18982931"/>
              <a:gd name="connsiteY91" fmla="*/ 4282100 h 4449429"/>
              <a:gd name="connsiteX92" fmla="*/ 9347904 w 18982931"/>
              <a:gd name="connsiteY92" fmla="*/ 4282100 h 4449429"/>
              <a:gd name="connsiteX93" fmla="*/ 9347904 w 18982931"/>
              <a:gd name="connsiteY93" fmla="*/ 4073253 h 4449429"/>
              <a:gd name="connsiteX94" fmla="*/ 9302203 w 18982931"/>
              <a:gd name="connsiteY94" fmla="*/ 4073253 h 4449429"/>
              <a:gd name="connsiteX95" fmla="*/ 16404499 w 18982931"/>
              <a:gd name="connsiteY95" fmla="*/ 4018694 h 4449429"/>
              <a:gd name="connsiteX96" fmla="*/ 16404499 w 18982931"/>
              <a:gd name="connsiteY96" fmla="*/ 4075528 h 4449429"/>
              <a:gd name="connsiteX97" fmla="*/ 16461332 w 18982931"/>
              <a:gd name="connsiteY97" fmla="*/ 4075528 h 4449429"/>
              <a:gd name="connsiteX98" fmla="*/ 16461332 w 18982931"/>
              <a:gd name="connsiteY98" fmla="*/ 4018694 h 4449429"/>
              <a:gd name="connsiteX99" fmla="*/ 16404499 w 18982931"/>
              <a:gd name="connsiteY99" fmla="*/ 4018694 h 4449429"/>
              <a:gd name="connsiteX100" fmla="*/ 16292444 w 18982931"/>
              <a:gd name="connsiteY100" fmla="*/ 4018694 h 4449429"/>
              <a:gd name="connsiteX101" fmla="*/ 16292444 w 18982931"/>
              <a:gd name="connsiteY101" fmla="*/ 4075528 h 4449429"/>
              <a:gd name="connsiteX102" fmla="*/ 16349278 w 18982931"/>
              <a:gd name="connsiteY102" fmla="*/ 4075528 h 4449429"/>
              <a:gd name="connsiteX103" fmla="*/ 16349278 w 18982931"/>
              <a:gd name="connsiteY103" fmla="*/ 4018694 h 4449429"/>
              <a:gd name="connsiteX104" fmla="*/ 16292444 w 18982931"/>
              <a:gd name="connsiteY104" fmla="*/ 4018694 h 4449429"/>
              <a:gd name="connsiteX105" fmla="*/ 16180390 w 18982931"/>
              <a:gd name="connsiteY105" fmla="*/ 4018694 h 4449429"/>
              <a:gd name="connsiteX106" fmla="*/ 16180390 w 18982931"/>
              <a:gd name="connsiteY106" fmla="*/ 4075528 h 4449429"/>
              <a:gd name="connsiteX107" fmla="*/ 16237224 w 18982931"/>
              <a:gd name="connsiteY107" fmla="*/ 4075528 h 4449429"/>
              <a:gd name="connsiteX108" fmla="*/ 16237224 w 18982931"/>
              <a:gd name="connsiteY108" fmla="*/ 4018694 h 4449429"/>
              <a:gd name="connsiteX109" fmla="*/ 16180390 w 18982931"/>
              <a:gd name="connsiteY109" fmla="*/ 4018694 h 4449429"/>
              <a:gd name="connsiteX110" fmla="*/ 2813944 w 18982931"/>
              <a:gd name="connsiteY110" fmla="*/ 4018692 h 4449429"/>
              <a:gd name="connsiteX111" fmla="*/ 2813944 w 18982931"/>
              <a:gd name="connsiteY111" fmla="*/ 4075526 h 4449429"/>
              <a:gd name="connsiteX112" fmla="*/ 2870780 w 18982931"/>
              <a:gd name="connsiteY112" fmla="*/ 4075526 h 4449429"/>
              <a:gd name="connsiteX113" fmla="*/ 2870780 w 18982931"/>
              <a:gd name="connsiteY113" fmla="*/ 4018692 h 4449429"/>
              <a:gd name="connsiteX114" fmla="*/ 2813944 w 18982931"/>
              <a:gd name="connsiteY114" fmla="*/ 4018692 h 4449429"/>
              <a:gd name="connsiteX115" fmla="*/ 2701890 w 18982931"/>
              <a:gd name="connsiteY115" fmla="*/ 4018692 h 4449429"/>
              <a:gd name="connsiteX116" fmla="*/ 2701890 w 18982931"/>
              <a:gd name="connsiteY116" fmla="*/ 4075526 h 4449429"/>
              <a:gd name="connsiteX117" fmla="*/ 2758723 w 18982931"/>
              <a:gd name="connsiteY117" fmla="*/ 4075526 h 4449429"/>
              <a:gd name="connsiteX118" fmla="*/ 2758723 w 18982931"/>
              <a:gd name="connsiteY118" fmla="*/ 4018692 h 4449429"/>
              <a:gd name="connsiteX119" fmla="*/ 2701890 w 18982931"/>
              <a:gd name="connsiteY119" fmla="*/ 4018692 h 4449429"/>
              <a:gd name="connsiteX120" fmla="*/ 2589843 w 18982931"/>
              <a:gd name="connsiteY120" fmla="*/ 4018692 h 4449429"/>
              <a:gd name="connsiteX121" fmla="*/ 2589843 w 18982931"/>
              <a:gd name="connsiteY121" fmla="*/ 4075526 h 4449429"/>
              <a:gd name="connsiteX122" fmla="*/ 2646669 w 18982931"/>
              <a:gd name="connsiteY122" fmla="*/ 4075526 h 4449429"/>
              <a:gd name="connsiteX123" fmla="*/ 2646669 w 18982931"/>
              <a:gd name="connsiteY123" fmla="*/ 4018692 h 4449429"/>
              <a:gd name="connsiteX124" fmla="*/ 2589843 w 18982931"/>
              <a:gd name="connsiteY124" fmla="*/ 4018692 h 4449429"/>
              <a:gd name="connsiteX125" fmla="*/ 16404499 w 18982931"/>
              <a:gd name="connsiteY125" fmla="*/ 3873406 h 4449429"/>
              <a:gd name="connsiteX126" fmla="*/ 16404499 w 18982931"/>
              <a:gd name="connsiteY126" fmla="*/ 3930240 h 4449429"/>
              <a:gd name="connsiteX127" fmla="*/ 16461332 w 18982931"/>
              <a:gd name="connsiteY127" fmla="*/ 3930240 h 4449429"/>
              <a:gd name="connsiteX128" fmla="*/ 16461332 w 18982931"/>
              <a:gd name="connsiteY128" fmla="*/ 3873406 h 4449429"/>
              <a:gd name="connsiteX129" fmla="*/ 16404499 w 18982931"/>
              <a:gd name="connsiteY129" fmla="*/ 3873406 h 4449429"/>
              <a:gd name="connsiteX130" fmla="*/ 16292444 w 18982931"/>
              <a:gd name="connsiteY130" fmla="*/ 3873406 h 4449429"/>
              <a:gd name="connsiteX131" fmla="*/ 16292444 w 18982931"/>
              <a:gd name="connsiteY131" fmla="*/ 3930240 h 4449429"/>
              <a:gd name="connsiteX132" fmla="*/ 16349278 w 18982931"/>
              <a:gd name="connsiteY132" fmla="*/ 3930240 h 4449429"/>
              <a:gd name="connsiteX133" fmla="*/ 16349278 w 18982931"/>
              <a:gd name="connsiteY133" fmla="*/ 3873406 h 4449429"/>
              <a:gd name="connsiteX134" fmla="*/ 16292444 w 18982931"/>
              <a:gd name="connsiteY134" fmla="*/ 3873406 h 4449429"/>
              <a:gd name="connsiteX135" fmla="*/ 16180390 w 18982931"/>
              <a:gd name="connsiteY135" fmla="*/ 3873406 h 4449429"/>
              <a:gd name="connsiteX136" fmla="*/ 16180390 w 18982931"/>
              <a:gd name="connsiteY136" fmla="*/ 3930240 h 4449429"/>
              <a:gd name="connsiteX137" fmla="*/ 16237224 w 18982931"/>
              <a:gd name="connsiteY137" fmla="*/ 3930240 h 4449429"/>
              <a:gd name="connsiteX138" fmla="*/ 16237224 w 18982931"/>
              <a:gd name="connsiteY138" fmla="*/ 3873406 h 4449429"/>
              <a:gd name="connsiteX139" fmla="*/ 16180390 w 18982931"/>
              <a:gd name="connsiteY139" fmla="*/ 3873406 h 4449429"/>
              <a:gd name="connsiteX140" fmla="*/ 2813944 w 18982931"/>
              <a:gd name="connsiteY140" fmla="*/ 3873404 h 4449429"/>
              <a:gd name="connsiteX141" fmla="*/ 2813944 w 18982931"/>
              <a:gd name="connsiteY141" fmla="*/ 3930238 h 4449429"/>
              <a:gd name="connsiteX142" fmla="*/ 2870780 w 18982931"/>
              <a:gd name="connsiteY142" fmla="*/ 3930238 h 4449429"/>
              <a:gd name="connsiteX143" fmla="*/ 2870780 w 18982931"/>
              <a:gd name="connsiteY143" fmla="*/ 3873404 h 4449429"/>
              <a:gd name="connsiteX144" fmla="*/ 2813944 w 18982931"/>
              <a:gd name="connsiteY144" fmla="*/ 3873404 h 4449429"/>
              <a:gd name="connsiteX145" fmla="*/ 2701890 w 18982931"/>
              <a:gd name="connsiteY145" fmla="*/ 3873404 h 4449429"/>
              <a:gd name="connsiteX146" fmla="*/ 2701890 w 18982931"/>
              <a:gd name="connsiteY146" fmla="*/ 3930238 h 4449429"/>
              <a:gd name="connsiteX147" fmla="*/ 2758723 w 18982931"/>
              <a:gd name="connsiteY147" fmla="*/ 3930238 h 4449429"/>
              <a:gd name="connsiteX148" fmla="*/ 2758723 w 18982931"/>
              <a:gd name="connsiteY148" fmla="*/ 3873404 h 4449429"/>
              <a:gd name="connsiteX149" fmla="*/ 2701890 w 18982931"/>
              <a:gd name="connsiteY149" fmla="*/ 3873404 h 4449429"/>
              <a:gd name="connsiteX150" fmla="*/ 2589843 w 18982931"/>
              <a:gd name="connsiteY150" fmla="*/ 3873404 h 4449429"/>
              <a:gd name="connsiteX151" fmla="*/ 2589843 w 18982931"/>
              <a:gd name="connsiteY151" fmla="*/ 3930238 h 4449429"/>
              <a:gd name="connsiteX152" fmla="*/ 2646669 w 18982931"/>
              <a:gd name="connsiteY152" fmla="*/ 3930238 h 4449429"/>
              <a:gd name="connsiteX153" fmla="*/ 2646669 w 18982931"/>
              <a:gd name="connsiteY153" fmla="*/ 3873404 h 4449429"/>
              <a:gd name="connsiteX154" fmla="*/ 2589843 w 18982931"/>
              <a:gd name="connsiteY154" fmla="*/ 3873404 h 4449429"/>
              <a:gd name="connsiteX155" fmla="*/ 17351339 w 18982931"/>
              <a:gd name="connsiteY155" fmla="*/ 3769299 h 4449429"/>
              <a:gd name="connsiteX156" fmla="*/ 17351339 w 18982931"/>
              <a:gd name="connsiteY156" fmla="*/ 3815000 h 4449429"/>
              <a:gd name="connsiteX157" fmla="*/ 17560187 w 18982931"/>
              <a:gd name="connsiteY157" fmla="*/ 3815000 h 4449429"/>
              <a:gd name="connsiteX158" fmla="*/ 17560187 w 18982931"/>
              <a:gd name="connsiteY158" fmla="*/ 3769299 h 4449429"/>
              <a:gd name="connsiteX159" fmla="*/ 17351339 w 18982931"/>
              <a:gd name="connsiteY159" fmla="*/ 3769299 h 4449429"/>
              <a:gd name="connsiteX160" fmla="*/ 16404499 w 18982931"/>
              <a:gd name="connsiteY160" fmla="*/ 3728118 h 4449429"/>
              <a:gd name="connsiteX161" fmla="*/ 16404499 w 18982931"/>
              <a:gd name="connsiteY161" fmla="*/ 3784951 h 4449429"/>
              <a:gd name="connsiteX162" fmla="*/ 16461332 w 18982931"/>
              <a:gd name="connsiteY162" fmla="*/ 3784951 h 4449429"/>
              <a:gd name="connsiteX163" fmla="*/ 16461332 w 18982931"/>
              <a:gd name="connsiteY163" fmla="*/ 3728118 h 4449429"/>
              <a:gd name="connsiteX164" fmla="*/ 16404499 w 18982931"/>
              <a:gd name="connsiteY164" fmla="*/ 3728118 h 4449429"/>
              <a:gd name="connsiteX165" fmla="*/ 16292444 w 18982931"/>
              <a:gd name="connsiteY165" fmla="*/ 3728118 h 4449429"/>
              <a:gd name="connsiteX166" fmla="*/ 16292444 w 18982931"/>
              <a:gd name="connsiteY166" fmla="*/ 3784951 h 4449429"/>
              <a:gd name="connsiteX167" fmla="*/ 16349278 w 18982931"/>
              <a:gd name="connsiteY167" fmla="*/ 3784951 h 4449429"/>
              <a:gd name="connsiteX168" fmla="*/ 16349278 w 18982931"/>
              <a:gd name="connsiteY168" fmla="*/ 3728118 h 4449429"/>
              <a:gd name="connsiteX169" fmla="*/ 16292444 w 18982931"/>
              <a:gd name="connsiteY169" fmla="*/ 3728118 h 4449429"/>
              <a:gd name="connsiteX170" fmla="*/ 16180390 w 18982931"/>
              <a:gd name="connsiteY170" fmla="*/ 3728118 h 4449429"/>
              <a:gd name="connsiteX171" fmla="*/ 16180390 w 18982931"/>
              <a:gd name="connsiteY171" fmla="*/ 3784951 h 4449429"/>
              <a:gd name="connsiteX172" fmla="*/ 16237224 w 18982931"/>
              <a:gd name="connsiteY172" fmla="*/ 3784951 h 4449429"/>
              <a:gd name="connsiteX173" fmla="*/ 16237224 w 18982931"/>
              <a:gd name="connsiteY173" fmla="*/ 3728118 h 4449429"/>
              <a:gd name="connsiteX174" fmla="*/ 16180390 w 18982931"/>
              <a:gd name="connsiteY174" fmla="*/ 3728118 h 4449429"/>
              <a:gd name="connsiteX175" fmla="*/ 2813944 w 18982931"/>
              <a:gd name="connsiteY175" fmla="*/ 3728116 h 4449429"/>
              <a:gd name="connsiteX176" fmla="*/ 2813944 w 18982931"/>
              <a:gd name="connsiteY176" fmla="*/ 3784950 h 4449429"/>
              <a:gd name="connsiteX177" fmla="*/ 2870780 w 18982931"/>
              <a:gd name="connsiteY177" fmla="*/ 3784950 h 4449429"/>
              <a:gd name="connsiteX178" fmla="*/ 2870780 w 18982931"/>
              <a:gd name="connsiteY178" fmla="*/ 3728116 h 4449429"/>
              <a:gd name="connsiteX179" fmla="*/ 2813944 w 18982931"/>
              <a:gd name="connsiteY179" fmla="*/ 3728116 h 4449429"/>
              <a:gd name="connsiteX180" fmla="*/ 2701891 w 18982931"/>
              <a:gd name="connsiteY180" fmla="*/ 3728116 h 4449429"/>
              <a:gd name="connsiteX181" fmla="*/ 2701891 w 18982931"/>
              <a:gd name="connsiteY181" fmla="*/ 3784950 h 4449429"/>
              <a:gd name="connsiteX182" fmla="*/ 2758730 w 18982931"/>
              <a:gd name="connsiteY182" fmla="*/ 3784950 h 4449429"/>
              <a:gd name="connsiteX183" fmla="*/ 2758730 w 18982931"/>
              <a:gd name="connsiteY183" fmla="*/ 3728116 h 4449429"/>
              <a:gd name="connsiteX184" fmla="*/ 2701891 w 18982931"/>
              <a:gd name="connsiteY184" fmla="*/ 3728116 h 4449429"/>
              <a:gd name="connsiteX185" fmla="*/ 2589845 w 18982931"/>
              <a:gd name="connsiteY185" fmla="*/ 3728116 h 4449429"/>
              <a:gd name="connsiteX186" fmla="*/ 2589845 w 18982931"/>
              <a:gd name="connsiteY186" fmla="*/ 3784950 h 4449429"/>
              <a:gd name="connsiteX187" fmla="*/ 2646671 w 18982931"/>
              <a:gd name="connsiteY187" fmla="*/ 3784950 h 4449429"/>
              <a:gd name="connsiteX188" fmla="*/ 2646671 w 18982931"/>
              <a:gd name="connsiteY188" fmla="*/ 3728116 h 4449429"/>
              <a:gd name="connsiteX189" fmla="*/ 2589845 w 18982931"/>
              <a:gd name="connsiteY189" fmla="*/ 3728116 h 4449429"/>
              <a:gd name="connsiteX190" fmla="*/ 17351339 w 18982931"/>
              <a:gd name="connsiteY190" fmla="*/ 3677667 h 4449429"/>
              <a:gd name="connsiteX191" fmla="*/ 17351339 w 18982931"/>
              <a:gd name="connsiteY191" fmla="*/ 3723368 h 4449429"/>
              <a:gd name="connsiteX192" fmla="*/ 17560187 w 18982931"/>
              <a:gd name="connsiteY192" fmla="*/ 3723368 h 4449429"/>
              <a:gd name="connsiteX193" fmla="*/ 17560187 w 18982931"/>
              <a:gd name="connsiteY193" fmla="*/ 3677667 h 4449429"/>
              <a:gd name="connsiteX194" fmla="*/ 17351339 w 18982931"/>
              <a:gd name="connsiteY194" fmla="*/ 3677667 h 4449429"/>
              <a:gd name="connsiteX195" fmla="*/ 12612246 w 18982931"/>
              <a:gd name="connsiteY195" fmla="*/ 3645952 h 4449429"/>
              <a:gd name="connsiteX196" fmla="*/ 12612246 w 18982931"/>
              <a:gd name="connsiteY196" fmla="*/ 3702785 h 4449429"/>
              <a:gd name="connsiteX197" fmla="*/ 12669079 w 18982931"/>
              <a:gd name="connsiteY197" fmla="*/ 3702785 h 4449429"/>
              <a:gd name="connsiteX198" fmla="*/ 12669079 w 18982931"/>
              <a:gd name="connsiteY198" fmla="*/ 3645952 h 4449429"/>
              <a:gd name="connsiteX199" fmla="*/ 12612246 w 18982931"/>
              <a:gd name="connsiteY199" fmla="*/ 3645952 h 4449429"/>
              <a:gd name="connsiteX200" fmla="*/ 12500191 w 18982931"/>
              <a:gd name="connsiteY200" fmla="*/ 3645952 h 4449429"/>
              <a:gd name="connsiteX201" fmla="*/ 12500191 w 18982931"/>
              <a:gd name="connsiteY201" fmla="*/ 3702785 h 4449429"/>
              <a:gd name="connsiteX202" fmla="*/ 12557025 w 18982931"/>
              <a:gd name="connsiteY202" fmla="*/ 3702785 h 4449429"/>
              <a:gd name="connsiteX203" fmla="*/ 12557025 w 18982931"/>
              <a:gd name="connsiteY203" fmla="*/ 3645952 h 4449429"/>
              <a:gd name="connsiteX204" fmla="*/ 12500191 w 18982931"/>
              <a:gd name="connsiteY204" fmla="*/ 3645952 h 4449429"/>
              <a:gd name="connsiteX205" fmla="*/ 12388137 w 18982931"/>
              <a:gd name="connsiteY205" fmla="*/ 3645952 h 4449429"/>
              <a:gd name="connsiteX206" fmla="*/ 12388137 w 18982931"/>
              <a:gd name="connsiteY206" fmla="*/ 3702785 h 4449429"/>
              <a:gd name="connsiteX207" fmla="*/ 12444971 w 18982931"/>
              <a:gd name="connsiteY207" fmla="*/ 3702785 h 4449429"/>
              <a:gd name="connsiteX208" fmla="*/ 12444971 w 18982931"/>
              <a:gd name="connsiteY208" fmla="*/ 3645952 h 4449429"/>
              <a:gd name="connsiteX209" fmla="*/ 12388137 w 18982931"/>
              <a:gd name="connsiteY209" fmla="*/ 3645952 h 4449429"/>
              <a:gd name="connsiteX210" fmla="*/ 17351339 w 18982931"/>
              <a:gd name="connsiteY210" fmla="*/ 3586038 h 4449429"/>
              <a:gd name="connsiteX211" fmla="*/ 17351339 w 18982931"/>
              <a:gd name="connsiteY211" fmla="*/ 3631739 h 4449429"/>
              <a:gd name="connsiteX212" fmla="*/ 17560187 w 18982931"/>
              <a:gd name="connsiteY212" fmla="*/ 3631739 h 4449429"/>
              <a:gd name="connsiteX213" fmla="*/ 17560187 w 18982931"/>
              <a:gd name="connsiteY213" fmla="*/ 3586038 h 4449429"/>
              <a:gd name="connsiteX214" fmla="*/ 17351339 w 18982931"/>
              <a:gd name="connsiteY214" fmla="*/ 3586038 h 4449429"/>
              <a:gd name="connsiteX215" fmla="*/ 16404499 w 18982931"/>
              <a:gd name="connsiteY215" fmla="*/ 3582830 h 4449429"/>
              <a:gd name="connsiteX216" fmla="*/ 16404499 w 18982931"/>
              <a:gd name="connsiteY216" fmla="*/ 3639663 h 4449429"/>
              <a:gd name="connsiteX217" fmla="*/ 16461332 w 18982931"/>
              <a:gd name="connsiteY217" fmla="*/ 3639663 h 4449429"/>
              <a:gd name="connsiteX218" fmla="*/ 16461332 w 18982931"/>
              <a:gd name="connsiteY218" fmla="*/ 3582830 h 4449429"/>
              <a:gd name="connsiteX219" fmla="*/ 16404499 w 18982931"/>
              <a:gd name="connsiteY219" fmla="*/ 3582830 h 4449429"/>
              <a:gd name="connsiteX220" fmla="*/ 16292444 w 18982931"/>
              <a:gd name="connsiteY220" fmla="*/ 3582830 h 4449429"/>
              <a:gd name="connsiteX221" fmla="*/ 16292444 w 18982931"/>
              <a:gd name="connsiteY221" fmla="*/ 3639663 h 4449429"/>
              <a:gd name="connsiteX222" fmla="*/ 16349278 w 18982931"/>
              <a:gd name="connsiteY222" fmla="*/ 3639663 h 4449429"/>
              <a:gd name="connsiteX223" fmla="*/ 16349278 w 18982931"/>
              <a:gd name="connsiteY223" fmla="*/ 3582830 h 4449429"/>
              <a:gd name="connsiteX224" fmla="*/ 16292444 w 18982931"/>
              <a:gd name="connsiteY224" fmla="*/ 3582830 h 4449429"/>
              <a:gd name="connsiteX225" fmla="*/ 16180390 w 18982931"/>
              <a:gd name="connsiteY225" fmla="*/ 3582830 h 4449429"/>
              <a:gd name="connsiteX226" fmla="*/ 16180390 w 18982931"/>
              <a:gd name="connsiteY226" fmla="*/ 3639663 h 4449429"/>
              <a:gd name="connsiteX227" fmla="*/ 16237224 w 18982931"/>
              <a:gd name="connsiteY227" fmla="*/ 3639663 h 4449429"/>
              <a:gd name="connsiteX228" fmla="*/ 16237224 w 18982931"/>
              <a:gd name="connsiteY228" fmla="*/ 3582830 h 4449429"/>
              <a:gd name="connsiteX229" fmla="*/ 16180390 w 18982931"/>
              <a:gd name="connsiteY229" fmla="*/ 3582830 h 4449429"/>
              <a:gd name="connsiteX230" fmla="*/ 2813944 w 18982931"/>
              <a:gd name="connsiteY230" fmla="*/ 3582828 h 4449429"/>
              <a:gd name="connsiteX231" fmla="*/ 2813944 w 18982931"/>
              <a:gd name="connsiteY231" fmla="*/ 3639662 h 4449429"/>
              <a:gd name="connsiteX232" fmla="*/ 2870780 w 18982931"/>
              <a:gd name="connsiteY232" fmla="*/ 3639662 h 4449429"/>
              <a:gd name="connsiteX233" fmla="*/ 2870780 w 18982931"/>
              <a:gd name="connsiteY233" fmla="*/ 3582828 h 4449429"/>
              <a:gd name="connsiteX234" fmla="*/ 2813944 w 18982931"/>
              <a:gd name="connsiteY234" fmla="*/ 3582828 h 4449429"/>
              <a:gd name="connsiteX235" fmla="*/ 2701891 w 18982931"/>
              <a:gd name="connsiteY235" fmla="*/ 3582828 h 4449429"/>
              <a:gd name="connsiteX236" fmla="*/ 2701891 w 18982931"/>
              <a:gd name="connsiteY236" fmla="*/ 3639662 h 4449429"/>
              <a:gd name="connsiteX237" fmla="*/ 2758730 w 18982931"/>
              <a:gd name="connsiteY237" fmla="*/ 3639662 h 4449429"/>
              <a:gd name="connsiteX238" fmla="*/ 2758730 w 18982931"/>
              <a:gd name="connsiteY238" fmla="*/ 3582828 h 4449429"/>
              <a:gd name="connsiteX239" fmla="*/ 2701891 w 18982931"/>
              <a:gd name="connsiteY239" fmla="*/ 3582828 h 4449429"/>
              <a:gd name="connsiteX240" fmla="*/ 2589845 w 18982931"/>
              <a:gd name="connsiteY240" fmla="*/ 3582828 h 4449429"/>
              <a:gd name="connsiteX241" fmla="*/ 2589845 w 18982931"/>
              <a:gd name="connsiteY241" fmla="*/ 3639662 h 4449429"/>
              <a:gd name="connsiteX242" fmla="*/ 2646671 w 18982931"/>
              <a:gd name="connsiteY242" fmla="*/ 3639662 h 4449429"/>
              <a:gd name="connsiteX243" fmla="*/ 2646671 w 18982931"/>
              <a:gd name="connsiteY243" fmla="*/ 3582828 h 4449429"/>
              <a:gd name="connsiteX244" fmla="*/ 2589845 w 18982931"/>
              <a:gd name="connsiteY244" fmla="*/ 3582828 h 4449429"/>
              <a:gd name="connsiteX245" fmla="*/ 12612246 w 18982931"/>
              <a:gd name="connsiteY245" fmla="*/ 3500664 h 4449429"/>
              <a:gd name="connsiteX246" fmla="*/ 12612246 w 18982931"/>
              <a:gd name="connsiteY246" fmla="*/ 3557497 h 4449429"/>
              <a:gd name="connsiteX247" fmla="*/ 12669079 w 18982931"/>
              <a:gd name="connsiteY247" fmla="*/ 3557497 h 4449429"/>
              <a:gd name="connsiteX248" fmla="*/ 12669079 w 18982931"/>
              <a:gd name="connsiteY248" fmla="*/ 3500664 h 4449429"/>
              <a:gd name="connsiteX249" fmla="*/ 12612246 w 18982931"/>
              <a:gd name="connsiteY249" fmla="*/ 3500664 h 4449429"/>
              <a:gd name="connsiteX250" fmla="*/ 12500191 w 18982931"/>
              <a:gd name="connsiteY250" fmla="*/ 3500664 h 4449429"/>
              <a:gd name="connsiteX251" fmla="*/ 12500191 w 18982931"/>
              <a:gd name="connsiteY251" fmla="*/ 3557497 h 4449429"/>
              <a:gd name="connsiteX252" fmla="*/ 12557025 w 18982931"/>
              <a:gd name="connsiteY252" fmla="*/ 3557497 h 4449429"/>
              <a:gd name="connsiteX253" fmla="*/ 12557025 w 18982931"/>
              <a:gd name="connsiteY253" fmla="*/ 3500664 h 4449429"/>
              <a:gd name="connsiteX254" fmla="*/ 12500191 w 18982931"/>
              <a:gd name="connsiteY254" fmla="*/ 3500664 h 4449429"/>
              <a:gd name="connsiteX255" fmla="*/ 12388137 w 18982931"/>
              <a:gd name="connsiteY255" fmla="*/ 3500664 h 4449429"/>
              <a:gd name="connsiteX256" fmla="*/ 12388137 w 18982931"/>
              <a:gd name="connsiteY256" fmla="*/ 3557497 h 4449429"/>
              <a:gd name="connsiteX257" fmla="*/ 12444971 w 18982931"/>
              <a:gd name="connsiteY257" fmla="*/ 3557497 h 4449429"/>
              <a:gd name="connsiteX258" fmla="*/ 12444971 w 18982931"/>
              <a:gd name="connsiteY258" fmla="*/ 3500664 h 4449429"/>
              <a:gd name="connsiteX259" fmla="*/ 12388137 w 18982931"/>
              <a:gd name="connsiteY259" fmla="*/ 3500664 h 4449429"/>
              <a:gd name="connsiteX260" fmla="*/ 17351339 w 18982931"/>
              <a:gd name="connsiteY260" fmla="*/ 3492933 h 4449429"/>
              <a:gd name="connsiteX261" fmla="*/ 17351339 w 18982931"/>
              <a:gd name="connsiteY261" fmla="*/ 3538633 h 4449429"/>
              <a:gd name="connsiteX262" fmla="*/ 17560187 w 18982931"/>
              <a:gd name="connsiteY262" fmla="*/ 3538633 h 4449429"/>
              <a:gd name="connsiteX263" fmla="*/ 17560187 w 18982931"/>
              <a:gd name="connsiteY263" fmla="*/ 3492933 h 4449429"/>
              <a:gd name="connsiteX264" fmla="*/ 17351339 w 18982931"/>
              <a:gd name="connsiteY264" fmla="*/ 3492933 h 4449429"/>
              <a:gd name="connsiteX265" fmla="*/ 17351339 w 18982931"/>
              <a:gd name="connsiteY265" fmla="*/ 3401301 h 4449429"/>
              <a:gd name="connsiteX266" fmla="*/ 17351339 w 18982931"/>
              <a:gd name="connsiteY266" fmla="*/ 3447001 h 4449429"/>
              <a:gd name="connsiteX267" fmla="*/ 17560187 w 18982931"/>
              <a:gd name="connsiteY267" fmla="*/ 3447001 h 4449429"/>
              <a:gd name="connsiteX268" fmla="*/ 17560187 w 18982931"/>
              <a:gd name="connsiteY268" fmla="*/ 3401301 h 4449429"/>
              <a:gd name="connsiteX269" fmla="*/ 17351339 w 18982931"/>
              <a:gd name="connsiteY269" fmla="*/ 3401301 h 4449429"/>
              <a:gd name="connsiteX270" fmla="*/ 1596781 w 18982931"/>
              <a:gd name="connsiteY270" fmla="*/ 3357078 h 4449429"/>
              <a:gd name="connsiteX271" fmla="*/ 1596781 w 18982931"/>
              <a:gd name="connsiteY271" fmla="*/ 3402779 h 4449429"/>
              <a:gd name="connsiteX272" fmla="*/ 1805629 w 18982931"/>
              <a:gd name="connsiteY272" fmla="*/ 3402779 h 4449429"/>
              <a:gd name="connsiteX273" fmla="*/ 1805629 w 18982931"/>
              <a:gd name="connsiteY273" fmla="*/ 3357078 h 4449429"/>
              <a:gd name="connsiteX274" fmla="*/ 1596781 w 18982931"/>
              <a:gd name="connsiteY274" fmla="*/ 3357078 h 4449429"/>
              <a:gd name="connsiteX275" fmla="*/ 12612246 w 18982931"/>
              <a:gd name="connsiteY275" fmla="*/ 3355375 h 4449429"/>
              <a:gd name="connsiteX276" fmla="*/ 12612246 w 18982931"/>
              <a:gd name="connsiteY276" fmla="*/ 3412209 h 4449429"/>
              <a:gd name="connsiteX277" fmla="*/ 12669079 w 18982931"/>
              <a:gd name="connsiteY277" fmla="*/ 3412209 h 4449429"/>
              <a:gd name="connsiteX278" fmla="*/ 12669079 w 18982931"/>
              <a:gd name="connsiteY278" fmla="*/ 3355375 h 4449429"/>
              <a:gd name="connsiteX279" fmla="*/ 12612246 w 18982931"/>
              <a:gd name="connsiteY279" fmla="*/ 3355375 h 4449429"/>
              <a:gd name="connsiteX280" fmla="*/ 12500191 w 18982931"/>
              <a:gd name="connsiteY280" fmla="*/ 3355375 h 4449429"/>
              <a:gd name="connsiteX281" fmla="*/ 12500191 w 18982931"/>
              <a:gd name="connsiteY281" fmla="*/ 3412209 h 4449429"/>
              <a:gd name="connsiteX282" fmla="*/ 12557025 w 18982931"/>
              <a:gd name="connsiteY282" fmla="*/ 3412209 h 4449429"/>
              <a:gd name="connsiteX283" fmla="*/ 12557025 w 18982931"/>
              <a:gd name="connsiteY283" fmla="*/ 3355375 h 4449429"/>
              <a:gd name="connsiteX284" fmla="*/ 12500191 w 18982931"/>
              <a:gd name="connsiteY284" fmla="*/ 3355375 h 4449429"/>
              <a:gd name="connsiteX285" fmla="*/ 12388137 w 18982931"/>
              <a:gd name="connsiteY285" fmla="*/ 3355375 h 4449429"/>
              <a:gd name="connsiteX286" fmla="*/ 12388137 w 18982931"/>
              <a:gd name="connsiteY286" fmla="*/ 3412209 h 4449429"/>
              <a:gd name="connsiteX287" fmla="*/ 12444971 w 18982931"/>
              <a:gd name="connsiteY287" fmla="*/ 3412209 h 4449429"/>
              <a:gd name="connsiteX288" fmla="*/ 12444971 w 18982931"/>
              <a:gd name="connsiteY288" fmla="*/ 3355375 h 4449429"/>
              <a:gd name="connsiteX289" fmla="*/ 12388137 w 18982931"/>
              <a:gd name="connsiteY289" fmla="*/ 3355375 h 4449429"/>
              <a:gd name="connsiteX290" fmla="*/ 17351339 w 18982931"/>
              <a:gd name="connsiteY290" fmla="*/ 3309670 h 4449429"/>
              <a:gd name="connsiteX291" fmla="*/ 17351339 w 18982931"/>
              <a:gd name="connsiteY291" fmla="*/ 3355371 h 4449429"/>
              <a:gd name="connsiteX292" fmla="*/ 17560187 w 18982931"/>
              <a:gd name="connsiteY292" fmla="*/ 3355371 h 4449429"/>
              <a:gd name="connsiteX293" fmla="*/ 17560187 w 18982931"/>
              <a:gd name="connsiteY293" fmla="*/ 3309670 h 4449429"/>
              <a:gd name="connsiteX294" fmla="*/ 17351339 w 18982931"/>
              <a:gd name="connsiteY294" fmla="*/ 3309670 h 4449429"/>
              <a:gd name="connsiteX295" fmla="*/ 1596781 w 18982931"/>
              <a:gd name="connsiteY295" fmla="*/ 3265446 h 4449429"/>
              <a:gd name="connsiteX296" fmla="*/ 1596781 w 18982931"/>
              <a:gd name="connsiteY296" fmla="*/ 3311147 h 4449429"/>
              <a:gd name="connsiteX297" fmla="*/ 1805629 w 18982931"/>
              <a:gd name="connsiteY297" fmla="*/ 3311147 h 4449429"/>
              <a:gd name="connsiteX298" fmla="*/ 1805629 w 18982931"/>
              <a:gd name="connsiteY298" fmla="*/ 3265446 h 4449429"/>
              <a:gd name="connsiteX299" fmla="*/ 1596781 w 18982931"/>
              <a:gd name="connsiteY299" fmla="*/ 3265446 h 4449429"/>
              <a:gd name="connsiteX300" fmla="*/ 17351339 w 18982931"/>
              <a:gd name="connsiteY300" fmla="*/ 3218041 h 4449429"/>
              <a:gd name="connsiteX301" fmla="*/ 17351339 w 18982931"/>
              <a:gd name="connsiteY301" fmla="*/ 3263742 h 4449429"/>
              <a:gd name="connsiteX302" fmla="*/ 17560187 w 18982931"/>
              <a:gd name="connsiteY302" fmla="*/ 3263742 h 4449429"/>
              <a:gd name="connsiteX303" fmla="*/ 17560187 w 18982931"/>
              <a:gd name="connsiteY303" fmla="*/ 3218041 h 4449429"/>
              <a:gd name="connsiteX304" fmla="*/ 17351339 w 18982931"/>
              <a:gd name="connsiteY304" fmla="*/ 3218041 h 4449429"/>
              <a:gd name="connsiteX305" fmla="*/ 12612246 w 18982931"/>
              <a:gd name="connsiteY305" fmla="*/ 3210087 h 4449429"/>
              <a:gd name="connsiteX306" fmla="*/ 12612246 w 18982931"/>
              <a:gd name="connsiteY306" fmla="*/ 3266921 h 4449429"/>
              <a:gd name="connsiteX307" fmla="*/ 12669079 w 18982931"/>
              <a:gd name="connsiteY307" fmla="*/ 3266921 h 4449429"/>
              <a:gd name="connsiteX308" fmla="*/ 12669079 w 18982931"/>
              <a:gd name="connsiteY308" fmla="*/ 3210087 h 4449429"/>
              <a:gd name="connsiteX309" fmla="*/ 12612246 w 18982931"/>
              <a:gd name="connsiteY309" fmla="*/ 3210087 h 4449429"/>
              <a:gd name="connsiteX310" fmla="*/ 12500191 w 18982931"/>
              <a:gd name="connsiteY310" fmla="*/ 3210087 h 4449429"/>
              <a:gd name="connsiteX311" fmla="*/ 12500191 w 18982931"/>
              <a:gd name="connsiteY311" fmla="*/ 3266921 h 4449429"/>
              <a:gd name="connsiteX312" fmla="*/ 12557025 w 18982931"/>
              <a:gd name="connsiteY312" fmla="*/ 3266921 h 4449429"/>
              <a:gd name="connsiteX313" fmla="*/ 12557025 w 18982931"/>
              <a:gd name="connsiteY313" fmla="*/ 3210087 h 4449429"/>
              <a:gd name="connsiteX314" fmla="*/ 12500191 w 18982931"/>
              <a:gd name="connsiteY314" fmla="*/ 3210087 h 4449429"/>
              <a:gd name="connsiteX315" fmla="*/ 12388137 w 18982931"/>
              <a:gd name="connsiteY315" fmla="*/ 3210087 h 4449429"/>
              <a:gd name="connsiteX316" fmla="*/ 12388137 w 18982931"/>
              <a:gd name="connsiteY316" fmla="*/ 3266921 h 4449429"/>
              <a:gd name="connsiteX317" fmla="*/ 12444971 w 18982931"/>
              <a:gd name="connsiteY317" fmla="*/ 3266921 h 4449429"/>
              <a:gd name="connsiteX318" fmla="*/ 12444971 w 18982931"/>
              <a:gd name="connsiteY318" fmla="*/ 3210087 h 4449429"/>
              <a:gd name="connsiteX319" fmla="*/ 12388137 w 18982931"/>
              <a:gd name="connsiteY319" fmla="*/ 3210087 h 4449429"/>
              <a:gd name="connsiteX320" fmla="*/ 1596781 w 18982931"/>
              <a:gd name="connsiteY320" fmla="*/ 3173817 h 4449429"/>
              <a:gd name="connsiteX321" fmla="*/ 1596781 w 18982931"/>
              <a:gd name="connsiteY321" fmla="*/ 3219518 h 4449429"/>
              <a:gd name="connsiteX322" fmla="*/ 1805629 w 18982931"/>
              <a:gd name="connsiteY322" fmla="*/ 3219518 h 4449429"/>
              <a:gd name="connsiteX323" fmla="*/ 1805629 w 18982931"/>
              <a:gd name="connsiteY323" fmla="*/ 3173817 h 4449429"/>
              <a:gd name="connsiteX324" fmla="*/ 1596781 w 18982931"/>
              <a:gd name="connsiteY324" fmla="*/ 3173817 h 4449429"/>
              <a:gd name="connsiteX325" fmla="*/ 17351339 w 18982931"/>
              <a:gd name="connsiteY325" fmla="*/ 3126412 h 4449429"/>
              <a:gd name="connsiteX326" fmla="*/ 17351339 w 18982931"/>
              <a:gd name="connsiteY326" fmla="*/ 3172113 h 4449429"/>
              <a:gd name="connsiteX327" fmla="*/ 17560187 w 18982931"/>
              <a:gd name="connsiteY327" fmla="*/ 3172113 h 4449429"/>
              <a:gd name="connsiteX328" fmla="*/ 17560187 w 18982931"/>
              <a:gd name="connsiteY328" fmla="*/ 3126412 h 4449429"/>
              <a:gd name="connsiteX329" fmla="*/ 17351339 w 18982931"/>
              <a:gd name="connsiteY329" fmla="*/ 3126412 h 4449429"/>
              <a:gd name="connsiteX330" fmla="*/ 1596781 w 18982931"/>
              <a:gd name="connsiteY330" fmla="*/ 3080712 h 4449429"/>
              <a:gd name="connsiteX331" fmla="*/ 1596781 w 18982931"/>
              <a:gd name="connsiteY331" fmla="*/ 3126412 h 4449429"/>
              <a:gd name="connsiteX332" fmla="*/ 1805629 w 18982931"/>
              <a:gd name="connsiteY332" fmla="*/ 3126412 h 4449429"/>
              <a:gd name="connsiteX333" fmla="*/ 1805629 w 18982931"/>
              <a:gd name="connsiteY333" fmla="*/ 3080712 h 4449429"/>
              <a:gd name="connsiteX334" fmla="*/ 1596781 w 18982931"/>
              <a:gd name="connsiteY334" fmla="*/ 3080712 h 4449429"/>
              <a:gd name="connsiteX335" fmla="*/ 12612246 w 18982931"/>
              <a:gd name="connsiteY335" fmla="*/ 3064799 h 4449429"/>
              <a:gd name="connsiteX336" fmla="*/ 12612246 w 18982931"/>
              <a:gd name="connsiteY336" fmla="*/ 3121633 h 4449429"/>
              <a:gd name="connsiteX337" fmla="*/ 12669079 w 18982931"/>
              <a:gd name="connsiteY337" fmla="*/ 3121633 h 4449429"/>
              <a:gd name="connsiteX338" fmla="*/ 12669079 w 18982931"/>
              <a:gd name="connsiteY338" fmla="*/ 3064799 h 4449429"/>
              <a:gd name="connsiteX339" fmla="*/ 12612246 w 18982931"/>
              <a:gd name="connsiteY339" fmla="*/ 3064799 h 4449429"/>
              <a:gd name="connsiteX340" fmla="*/ 12500191 w 18982931"/>
              <a:gd name="connsiteY340" fmla="*/ 3064799 h 4449429"/>
              <a:gd name="connsiteX341" fmla="*/ 12500191 w 18982931"/>
              <a:gd name="connsiteY341" fmla="*/ 3121633 h 4449429"/>
              <a:gd name="connsiteX342" fmla="*/ 12557025 w 18982931"/>
              <a:gd name="connsiteY342" fmla="*/ 3121633 h 4449429"/>
              <a:gd name="connsiteX343" fmla="*/ 12557025 w 18982931"/>
              <a:gd name="connsiteY343" fmla="*/ 3064799 h 4449429"/>
              <a:gd name="connsiteX344" fmla="*/ 12500191 w 18982931"/>
              <a:gd name="connsiteY344" fmla="*/ 3064799 h 4449429"/>
              <a:gd name="connsiteX345" fmla="*/ 12388137 w 18982931"/>
              <a:gd name="connsiteY345" fmla="*/ 3064799 h 4449429"/>
              <a:gd name="connsiteX346" fmla="*/ 12388137 w 18982931"/>
              <a:gd name="connsiteY346" fmla="*/ 3121633 h 4449429"/>
              <a:gd name="connsiteX347" fmla="*/ 12444971 w 18982931"/>
              <a:gd name="connsiteY347" fmla="*/ 3121633 h 4449429"/>
              <a:gd name="connsiteX348" fmla="*/ 12444971 w 18982931"/>
              <a:gd name="connsiteY348" fmla="*/ 3064799 h 4449429"/>
              <a:gd name="connsiteX349" fmla="*/ 12388137 w 18982931"/>
              <a:gd name="connsiteY349" fmla="*/ 3064799 h 4449429"/>
              <a:gd name="connsiteX350" fmla="*/ 17351339 w 18982931"/>
              <a:gd name="connsiteY350" fmla="*/ 3034782 h 4449429"/>
              <a:gd name="connsiteX351" fmla="*/ 17351339 w 18982931"/>
              <a:gd name="connsiteY351" fmla="*/ 3080482 h 4449429"/>
              <a:gd name="connsiteX352" fmla="*/ 17560187 w 18982931"/>
              <a:gd name="connsiteY352" fmla="*/ 3080482 h 4449429"/>
              <a:gd name="connsiteX353" fmla="*/ 17560187 w 18982931"/>
              <a:gd name="connsiteY353" fmla="*/ 3034782 h 4449429"/>
              <a:gd name="connsiteX354" fmla="*/ 17351339 w 18982931"/>
              <a:gd name="connsiteY354" fmla="*/ 3034782 h 4449429"/>
              <a:gd name="connsiteX355" fmla="*/ 1596781 w 18982931"/>
              <a:gd name="connsiteY355" fmla="*/ 2989080 h 4449429"/>
              <a:gd name="connsiteX356" fmla="*/ 1596781 w 18982931"/>
              <a:gd name="connsiteY356" fmla="*/ 3034780 h 4449429"/>
              <a:gd name="connsiteX357" fmla="*/ 1805629 w 18982931"/>
              <a:gd name="connsiteY357" fmla="*/ 3034780 h 4449429"/>
              <a:gd name="connsiteX358" fmla="*/ 1805629 w 18982931"/>
              <a:gd name="connsiteY358" fmla="*/ 2989080 h 4449429"/>
              <a:gd name="connsiteX359" fmla="*/ 1596781 w 18982931"/>
              <a:gd name="connsiteY359" fmla="*/ 2989080 h 4449429"/>
              <a:gd name="connsiteX360" fmla="*/ 17351339 w 18982931"/>
              <a:gd name="connsiteY360" fmla="*/ 2943153 h 4449429"/>
              <a:gd name="connsiteX361" fmla="*/ 17351339 w 18982931"/>
              <a:gd name="connsiteY361" fmla="*/ 2988853 h 4449429"/>
              <a:gd name="connsiteX362" fmla="*/ 17560187 w 18982931"/>
              <a:gd name="connsiteY362" fmla="*/ 2988853 h 4449429"/>
              <a:gd name="connsiteX363" fmla="*/ 17560187 w 18982931"/>
              <a:gd name="connsiteY363" fmla="*/ 2943153 h 4449429"/>
              <a:gd name="connsiteX364" fmla="*/ 17351339 w 18982931"/>
              <a:gd name="connsiteY364" fmla="*/ 2943153 h 4449429"/>
              <a:gd name="connsiteX365" fmla="*/ 12612246 w 18982931"/>
              <a:gd name="connsiteY365" fmla="*/ 2919511 h 4449429"/>
              <a:gd name="connsiteX366" fmla="*/ 12612246 w 18982931"/>
              <a:gd name="connsiteY366" fmla="*/ 2976345 h 4449429"/>
              <a:gd name="connsiteX367" fmla="*/ 12669079 w 18982931"/>
              <a:gd name="connsiteY367" fmla="*/ 2976345 h 4449429"/>
              <a:gd name="connsiteX368" fmla="*/ 12669079 w 18982931"/>
              <a:gd name="connsiteY368" fmla="*/ 2919511 h 4449429"/>
              <a:gd name="connsiteX369" fmla="*/ 12612246 w 18982931"/>
              <a:gd name="connsiteY369" fmla="*/ 2919511 h 4449429"/>
              <a:gd name="connsiteX370" fmla="*/ 12500191 w 18982931"/>
              <a:gd name="connsiteY370" fmla="*/ 2919511 h 4449429"/>
              <a:gd name="connsiteX371" fmla="*/ 12500191 w 18982931"/>
              <a:gd name="connsiteY371" fmla="*/ 2976345 h 4449429"/>
              <a:gd name="connsiteX372" fmla="*/ 12557025 w 18982931"/>
              <a:gd name="connsiteY372" fmla="*/ 2976345 h 4449429"/>
              <a:gd name="connsiteX373" fmla="*/ 12557025 w 18982931"/>
              <a:gd name="connsiteY373" fmla="*/ 2919511 h 4449429"/>
              <a:gd name="connsiteX374" fmla="*/ 12500191 w 18982931"/>
              <a:gd name="connsiteY374" fmla="*/ 2919511 h 4449429"/>
              <a:gd name="connsiteX375" fmla="*/ 12388137 w 18982931"/>
              <a:gd name="connsiteY375" fmla="*/ 2919511 h 4449429"/>
              <a:gd name="connsiteX376" fmla="*/ 12388137 w 18982931"/>
              <a:gd name="connsiteY376" fmla="*/ 2976345 h 4449429"/>
              <a:gd name="connsiteX377" fmla="*/ 12444971 w 18982931"/>
              <a:gd name="connsiteY377" fmla="*/ 2976345 h 4449429"/>
              <a:gd name="connsiteX378" fmla="*/ 12444971 w 18982931"/>
              <a:gd name="connsiteY378" fmla="*/ 2919511 h 4449429"/>
              <a:gd name="connsiteX379" fmla="*/ 12388137 w 18982931"/>
              <a:gd name="connsiteY379" fmla="*/ 2919511 h 4449429"/>
              <a:gd name="connsiteX380" fmla="*/ 1596781 w 18982931"/>
              <a:gd name="connsiteY380" fmla="*/ 2897450 h 4449429"/>
              <a:gd name="connsiteX381" fmla="*/ 1596781 w 18982931"/>
              <a:gd name="connsiteY381" fmla="*/ 2943150 h 4449429"/>
              <a:gd name="connsiteX382" fmla="*/ 1805629 w 18982931"/>
              <a:gd name="connsiteY382" fmla="*/ 2943150 h 4449429"/>
              <a:gd name="connsiteX383" fmla="*/ 1805629 w 18982931"/>
              <a:gd name="connsiteY383" fmla="*/ 2897450 h 4449429"/>
              <a:gd name="connsiteX384" fmla="*/ 1596781 w 18982931"/>
              <a:gd name="connsiteY384" fmla="*/ 2897450 h 4449429"/>
              <a:gd name="connsiteX385" fmla="*/ 17351339 w 18982931"/>
              <a:gd name="connsiteY385" fmla="*/ 2851522 h 4449429"/>
              <a:gd name="connsiteX386" fmla="*/ 17351339 w 18982931"/>
              <a:gd name="connsiteY386" fmla="*/ 2897223 h 4449429"/>
              <a:gd name="connsiteX387" fmla="*/ 17560187 w 18982931"/>
              <a:gd name="connsiteY387" fmla="*/ 2897223 h 4449429"/>
              <a:gd name="connsiteX388" fmla="*/ 17560187 w 18982931"/>
              <a:gd name="connsiteY388" fmla="*/ 2851522 h 4449429"/>
              <a:gd name="connsiteX389" fmla="*/ 17351339 w 18982931"/>
              <a:gd name="connsiteY389" fmla="*/ 2851522 h 4449429"/>
              <a:gd name="connsiteX390" fmla="*/ 1596781 w 18982931"/>
              <a:gd name="connsiteY390" fmla="*/ 2805821 h 4449429"/>
              <a:gd name="connsiteX391" fmla="*/ 1596781 w 18982931"/>
              <a:gd name="connsiteY391" fmla="*/ 2851521 h 4449429"/>
              <a:gd name="connsiteX392" fmla="*/ 1805629 w 18982931"/>
              <a:gd name="connsiteY392" fmla="*/ 2851521 h 4449429"/>
              <a:gd name="connsiteX393" fmla="*/ 1805629 w 18982931"/>
              <a:gd name="connsiteY393" fmla="*/ 2805821 h 4449429"/>
              <a:gd name="connsiteX394" fmla="*/ 1596781 w 18982931"/>
              <a:gd name="connsiteY394" fmla="*/ 2805821 h 4449429"/>
              <a:gd name="connsiteX395" fmla="*/ 1596781 w 18982931"/>
              <a:gd name="connsiteY395" fmla="*/ 2714192 h 4449429"/>
              <a:gd name="connsiteX396" fmla="*/ 1596781 w 18982931"/>
              <a:gd name="connsiteY396" fmla="*/ 2759892 h 4449429"/>
              <a:gd name="connsiteX397" fmla="*/ 1805629 w 18982931"/>
              <a:gd name="connsiteY397" fmla="*/ 2759892 h 4449429"/>
              <a:gd name="connsiteX398" fmla="*/ 1805629 w 18982931"/>
              <a:gd name="connsiteY398" fmla="*/ 2714192 h 4449429"/>
              <a:gd name="connsiteX399" fmla="*/ 1596781 w 18982931"/>
              <a:gd name="connsiteY399" fmla="*/ 2714192 h 4449429"/>
              <a:gd name="connsiteX400" fmla="*/ 4422120 w 18982931"/>
              <a:gd name="connsiteY400" fmla="*/ 2688604 h 4449429"/>
              <a:gd name="connsiteX401" fmla="*/ 4422120 w 18982931"/>
              <a:gd name="connsiteY401" fmla="*/ 2851522 h 4449429"/>
              <a:gd name="connsiteX402" fmla="*/ 4459897 w 18982931"/>
              <a:gd name="connsiteY402" fmla="*/ 2851522 h 4449429"/>
              <a:gd name="connsiteX403" fmla="*/ 4459897 w 18982931"/>
              <a:gd name="connsiteY403" fmla="*/ 2688604 h 4449429"/>
              <a:gd name="connsiteX404" fmla="*/ 4422120 w 18982931"/>
              <a:gd name="connsiteY404" fmla="*/ 2688604 h 4449429"/>
              <a:gd name="connsiteX405" fmla="*/ 4346370 w 18982931"/>
              <a:gd name="connsiteY405" fmla="*/ 2688604 h 4449429"/>
              <a:gd name="connsiteX406" fmla="*/ 4346370 w 18982931"/>
              <a:gd name="connsiteY406" fmla="*/ 2851522 h 4449429"/>
              <a:gd name="connsiteX407" fmla="*/ 4384149 w 18982931"/>
              <a:gd name="connsiteY407" fmla="*/ 2851522 h 4449429"/>
              <a:gd name="connsiteX408" fmla="*/ 4384149 w 18982931"/>
              <a:gd name="connsiteY408" fmla="*/ 2688604 h 4449429"/>
              <a:gd name="connsiteX409" fmla="*/ 4346370 w 18982931"/>
              <a:gd name="connsiteY409" fmla="*/ 2688604 h 4449429"/>
              <a:gd name="connsiteX410" fmla="*/ 4270624 w 18982931"/>
              <a:gd name="connsiteY410" fmla="*/ 2688604 h 4449429"/>
              <a:gd name="connsiteX411" fmla="*/ 4270624 w 18982931"/>
              <a:gd name="connsiteY411" fmla="*/ 2851522 h 4449429"/>
              <a:gd name="connsiteX412" fmla="*/ 4308407 w 18982931"/>
              <a:gd name="connsiteY412" fmla="*/ 2851522 h 4449429"/>
              <a:gd name="connsiteX413" fmla="*/ 4308407 w 18982931"/>
              <a:gd name="connsiteY413" fmla="*/ 2688604 h 4449429"/>
              <a:gd name="connsiteX414" fmla="*/ 4270624 w 18982931"/>
              <a:gd name="connsiteY414" fmla="*/ 2688604 h 4449429"/>
              <a:gd name="connsiteX415" fmla="*/ 4194881 w 18982931"/>
              <a:gd name="connsiteY415" fmla="*/ 2688604 h 4449429"/>
              <a:gd name="connsiteX416" fmla="*/ 4194881 w 18982931"/>
              <a:gd name="connsiteY416" fmla="*/ 2851522 h 4449429"/>
              <a:gd name="connsiteX417" fmla="*/ 4232658 w 18982931"/>
              <a:gd name="connsiteY417" fmla="*/ 2851522 h 4449429"/>
              <a:gd name="connsiteX418" fmla="*/ 4232658 w 18982931"/>
              <a:gd name="connsiteY418" fmla="*/ 2688604 h 4449429"/>
              <a:gd name="connsiteX419" fmla="*/ 4194881 w 18982931"/>
              <a:gd name="connsiteY419" fmla="*/ 2688604 h 4449429"/>
              <a:gd name="connsiteX420" fmla="*/ 4119132 w 18982931"/>
              <a:gd name="connsiteY420" fmla="*/ 2688604 h 4449429"/>
              <a:gd name="connsiteX421" fmla="*/ 4119132 w 18982931"/>
              <a:gd name="connsiteY421" fmla="*/ 2851522 h 4449429"/>
              <a:gd name="connsiteX422" fmla="*/ 4156909 w 18982931"/>
              <a:gd name="connsiteY422" fmla="*/ 2851522 h 4449429"/>
              <a:gd name="connsiteX423" fmla="*/ 4156909 w 18982931"/>
              <a:gd name="connsiteY423" fmla="*/ 2688604 h 4449429"/>
              <a:gd name="connsiteX424" fmla="*/ 4119132 w 18982931"/>
              <a:gd name="connsiteY424" fmla="*/ 2688604 h 4449429"/>
              <a:gd name="connsiteX425" fmla="*/ 4043383 w 18982931"/>
              <a:gd name="connsiteY425" fmla="*/ 2688604 h 4449429"/>
              <a:gd name="connsiteX426" fmla="*/ 4043383 w 18982931"/>
              <a:gd name="connsiteY426" fmla="*/ 2851522 h 4449429"/>
              <a:gd name="connsiteX427" fmla="*/ 4081160 w 18982931"/>
              <a:gd name="connsiteY427" fmla="*/ 2851522 h 4449429"/>
              <a:gd name="connsiteX428" fmla="*/ 4081160 w 18982931"/>
              <a:gd name="connsiteY428" fmla="*/ 2688604 h 4449429"/>
              <a:gd name="connsiteX429" fmla="*/ 4043383 w 18982931"/>
              <a:gd name="connsiteY429" fmla="*/ 2688604 h 4449429"/>
              <a:gd name="connsiteX430" fmla="*/ 3967636 w 18982931"/>
              <a:gd name="connsiteY430" fmla="*/ 2688604 h 4449429"/>
              <a:gd name="connsiteX431" fmla="*/ 3967636 w 18982931"/>
              <a:gd name="connsiteY431" fmla="*/ 2851522 h 4449429"/>
              <a:gd name="connsiteX432" fmla="*/ 4005415 w 18982931"/>
              <a:gd name="connsiteY432" fmla="*/ 2851522 h 4449429"/>
              <a:gd name="connsiteX433" fmla="*/ 4005415 w 18982931"/>
              <a:gd name="connsiteY433" fmla="*/ 2688604 h 4449429"/>
              <a:gd name="connsiteX434" fmla="*/ 3967636 w 18982931"/>
              <a:gd name="connsiteY434" fmla="*/ 2688604 h 4449429"/>
              <a:gd name="connsiteX435" fmla="*/ 3891895 w 18982931"/>
              <a:gd name="connsiteY435" fmla="*/ 2688604 h 4449429"/>
              <a:gd name="connsiteX436" fmla="*/ 3891895 w 18982931"/>
              <a:gd name="connsiteY436" fmla="*/ 2851522 h 4449429"/>
              <a:gd name="connsiteX437" fmla="*/ 3929672 w 18982931"/>
              <a:gd name="connsiteY437" fmla="*/ 2851522 h 4449429"/>
              <a:gd name="connsiteX438" fmla="*/ 3929672 w 18982931"/>
              <a:gd name="connsiteY438" fmla="*/ 2688604 h 4449429"/>
              <a:gd name="connsiteX439" fmla="*/ 3891895 w 18982931"/>
              <a:gd name="connsiteY439" fmla="*/ 2688604 h 4449429"/>
              <a:gd name="connsiteX440" fmla="*/ 15043403 w 18982931"/>
              <a:gd name="connsiteY440" fmla="*/ 2685661 h 4449429"/>
              <a:gd name="connsiteX441" fmla="*/ 15043403 w 18982931"/>
              <a:gd name="connsiteY441" fmla="*/ 2894508 h 4449429"/>
              <a:gd name="connsiteX442" fmla="*/ 15089105 w 18982931"/>
              <a:gd name="connsiteY442" fmla="*/ 2894508 h 4449429"/>
              <a:gd name="connsiteX443" fmla="*/ 15089105 w 18982931"/>
              <a:gd name="connsiteY443" fmla="*/ 2685661 h 4449429"/>
              <a:gd name="connsiteX444" fmla="*/ 15043403 w 18982931"/>
              <a:gd name="connsiteY444" fmla="*/ 2685661 h 4449429"/>
              <a:gd name="connsiteX445" fmla="*/ 14951773 w 18982931"/>
              <a:gd name="connsiteY445" fmla="*/ 2685661 h 4449429"/>
              <a:gd name="connsiteX446" fmla="*/ 14951773 w 18982931"/>
              <a:gd name="connsiteY446" fmla="*/ 2894508 h 4449429"/>
              <a:gd name="connsiteX447" fmla="*/ 14997475 w 18982931"/>
              <a:gd name="connsiteY447" fmla="*/ 2894508 h 4449429"/>
              <a:gd name="connsiteX448" fmla="*/ 14997475 w 18982931"/>
              <a:gd name="connsiteY448" fmla="*/ 2685661 h 4449429"/>
              <a:gd name="connsiteX449" fmla="*/ 14951773 w 18982931"/>
              <a:gd name="connsiteY449" fmla="*/ 2685661 h 4449429"/>
              <a:gd name="connsiteX450" fmla="*/ 14860145 w 18982931"/>
              <a:gd name="connsiteY450" fmla="*/ 2685661 h 4449429"/>
              <a:gd name="connsiteX451" fmla="*/ 14860145 w 18982931"/>
              <a:gd name="connsiteY451" fmla="*/ 2894508 h 4449429"/>
              <a:gd name="connsiteX452" fmla="*/ 14905844 w 18982931"/>
              <a:gd name="connsiteY452" fmla="*/ 2894508 h 4449429"/>
              <a:gd name="connsiteX453" fmla="*/ 14905844 w 18982931"/>
              <a:gd name="connsiteY453" fmla="*/ 2685661 h 4449429"/>
              <a:gd name="connsiteX454" fmla="*/ 14860145 w 18982931"/>
              <a:gd name="connsiteY454" fmla="*/ 2685661 h 4449429"/>
              <a:gd name="connsiteX455" fmla="*/ 14768515 w 18982931"/>
              <a:gd name="connsiteY455" fmla="*/ 2685661 h 4449429"/>
              <a:gd name="connsiteX456" fmla="*/ 14768515 w 18982931"/>
              <a:gd name="connsiteY456" fmla="*/ 2894508 h 4449429"/>
              <a:gd name="connsiteX457" fmla="*/ 14814217 w 18982931"/>
              <a:gd name="connsiteY457" fmla="*/ 2894508 h 4449429"/>
              <a:gd name="connsiteX458" fmla="*/ 14814217 w 18982931"/>
              <a:gd name="connsiteY458" fmla="*/ 2685661 h 4449429"/>
              <a:gd name="connsiteX459" fmla="*/ 14768515 w 18982931"/>
              <a:gd name="connsiteY459" fmla="*/ 2685661 h 4449429"/>
              <a:gd name="connsiteX460" fmla="*/ 14676884 w 18982931"/>
              <a:gd name="connsiteY460" fmla="*/ 2685661 h 4449429"/>
              <a:gd name="connsiteX461" fmla="*/ 14676884 w 18982931"/>
              <a:gd name="connsiteY461" fmla="*/ 2894508 h 4449429"/>
              <a:gd name="connsiteX462" fmla="*/ 14722586 w 18982931"/>
              <a:gd name="connsiteY462" fmla="*/ 2894508 h 4449429"/>
              <a:gd name="connsiteX463" fmla="*/ 14722586 w 18982931"/>
              <a:gd name="connsiteY463" fmla="*/ 2685661 h 4449429"/>
              <a:gd name="connsiteX464" fmla="*/ 14676884 w 18982931"/>
              <a:gd name="connsiteY464" fmla="*/ 2685661 h 4449429"/>
              <a:gd name="connsiteX465" fmla="*/ 14585255 w 18982931"/>
              <a:gd name="connsiteY465" fmla="*/ 2685661 h 4449429"/>
              <a:gd name="connsiteX466" fmla="*/ 14585255 w 18982931"/>
              <a:gd name="connsiteY466" fmla="*/ 2894508 h 4449429"/>
              <a:gd name="connsiteX467" fmla="*/ 14630955 w 18982931"/>
              <a:gd name="connsiteY467" fmla="*/ 2894508 h 4449429"/>
              <a:gd name="connsiteX468" fmla="*/ 14630955 w 18982931"/>
              <a:gd name="connsiteY468" fmla="*/ 2685661 h 4449429"/>
              <a:gd name="connsiteX469" fmla="*/ 14585255 w 18982931"/>
              <a:gd name="connsiteY469" fmla="*/ 2685661 h 4449429"/>
              <a:gd name="connsiteX470" fmla="*/ 14493625 w 18982931"/>
              <a:gd name="connsiteY470" fmla="*/ 2685661 h 4449429"/>
              <a:gd name="connsiteX471" fmla="*/ 14493625 w 18982931"/>
              <a:gd name="connsiteY471" fmla="*/ 2894508 h 4449429"/>
              <a:gd name="connsiteX472" fmla="*/ 14539325 w 18982931"/>
              <a:gd name="connsiteY472" fmla="*/ 2894508 h 4449429"/>
              <a:gd name="connsiteX473" fmla="*/ 14539325 w 18982931"/>
              <a:gd name="connsiteY473" fmla="*/ 2685661 h 4449429"/>
              <a:gd name="connsiteX474" fmla="*/ 14493625 w 18982931"/>
              <a:gd name="connsiteY474" fmla="*/ 2685661 h 4449429"/>
              <a:gd name="connsiteX475" fmla="*/ 2875284 w 18982931"/>
              <a:gd name="connsiteY475" fmla="*/ 2661196 h 4449429"/>
              <a:gd name="connsiteX476" fmla="*/ 2875284 w 18982931"/>
              <a:gd name="connsiteY476" fmla="*/ 3265443 h 4449429"/>
              <a:gd name="connsiteX477" fmla="*/ 2913063 w 18982931"/>
              <a:gd name="connsiteY477" fmla="*/ 3265443 h 4449429"/>
              <a:gd name="connsiteX478" fmla="*/ 2913063 w 18982931"/>
              <a:gd name="connsiteY478" fmla="*/ 2661196 h 4449429"/>
              <a:gd name="connsiteX479" fmla="*/ 2875284 w 18982931"/>
              <a:gd name="connsiteY479" fmla="*/ 2661196 h 4449429"/>
              <a:gd name="connsiteX480" fmla="*/ 2769698 w 18982931"/>
              <a:gd name="connsiteY480" fmla="*/ 2661196 h 4449429"/>
              <a:gd name="connsiteX481" fmla="*/ 2769698 w 18982931"/>
              <a:gd name="connsiteY481" fmla="*/ 3265443 h 4449429"/>
              <a:gd name="connsiteX482" fmla="*/ 2807479 w 18982931"/>
              <a:gd name="connsiteY482" fmla="*/ 3265443 h 4449429"/>
              <a:gd name="connsiteX483" fmla="*/ 2807479 w 18982931"/>
              <a:gd name="connsiteY483" fmla="*/ 2661196 h 4449429"/>
              <a:gd name="connsiteX484" fmla="*/ 2769698 w 18982931"/>
              <a:gd name="connsiteY484" fmla="*/ 2661196 h 4449429"/>
              <a:gd name="connsiteX485" fmla="*/ 2664114 w 18982931"/>
              <a:gd name="connsiteY485" fmla="*/ 2661196 h 4449429"/>
              <a:gd name="connsiteX486" fmla="*/ 2664114 w 18982931"/>
              <a:gd name="connsiteY486" fmla="*/ 3265443 h 4449429"/>
              <a:gd name="connsiteX487" fmla="*/ 2701891 w 18982931"/>
              <a:gd name="connsiteY487" fmla="*/ 3265443 h 4449429"/>
              <a:gd name="connsiteX488" fmla="*/ 2701891 w 18982931"/>
              <a:gd name="connsiteY488" fmla="*/ 2661196 h 4449429"/>
              <a:gd name="connsiteX489" fmla="*/ 2664114 w 18982931"/>
              <a:gd name="connsiteY489" fmla="*/ 2661196 h 4449429"/>
              <a:gd name="connsiteX490" fmla="*/ 2558534 w 18982931"/>
              <a:gd name="connsiteY490" fmla="*/ 2661196 h 4449429"/>
              <a:gd name="connsiteX491" fmla="*/ 2558534 w 18982931"/>
              <a:gd name="connsiteY491" fmla="*/ 3265443 h 4449429"/>
              <a:gd name="connsiteX492" fmla="*/ 2596306 w 18982931"/>
              <a:gd name="connsiteY492" fmla="*/ 3265443 h 4449429"/>
              <a:gd name="connsiteX493" fmla="*/ 2596306 w 18982931"/>
              <a:gd name="connsiteY493" fmla="*/ 2661196 h 4449429"/>
              <a:gd name="connsiteX494" fmla="*/ 2558534 w 18982931"/>
              <a:gd name="connsiteY494" fmla="*/ 2661196 h 4449429"/>
              <a:gd name="connsiteX495" fmla="*/ 2980870 w 18982931"/>
              <a:gd name="connsiteY495" fmla="*/ 2661194 h 4449429"/>
              <a:gd name="connsiteX496" fmla="*/ 2980870 w 18982931"/>
              <a:gd name="connsiteY496" fmla="*/ 3265442 h 4449429"/>
              <a:gd name="connsiteX497" fmla="*/ 3018648 w 18982931"/>
              <a:gd name="connsiteY497" fmla="*/ 3265442 h 4449429"/>
              <a:gd name="connsiteX498" fmla="*/ 3018648 w 18982931"/>
              <a:gd name="connsiteY498" fmla="*/ 2661194 h 4449429"/>
              <a:gd name="connsiteX499" fmla="*/ 2980870 w 18982931"/>
              <a:gd name="connsiteY499" fmla="*/ 2661194 h 4449429"/>
              <a:gd name="connsiteX500" fmla="*/ 16374516 w 18982931"/>
              <a:gd name="connsiteY500" fmla="*/ 2632791 h 4449429"/>
              <a:gd name="connsiteX501" fmla="*/ 16374516 w 18982931"/>
              <a:gd name="connsiteY501" fmla="*/ 3237039 h 4449429"/>
              <a:gd name="connsiteX502" fmla="*/ 16412296 w 18982931"/>
              <a:gd name="connsiteY502" fmla="*/ 3237039 h 4449429"/>
              <a:gd name="connsiteX503" fmla="*/ 16412296 w 18982931"/>
              <a:gd name="connsiteY503" fmla="*/ 2632791 h 4449429"/>
              <a:gd name="connsiteX504" fmla="*/ 16374516 w 18982931"/>
              <a:gd name="connsiteY504" fmla="*/ 2632791 h 4449429"/>
              <a:gd name="connsiteX505" fmla="*/ 16268931 w 18982931"/>
              <a:gd name="connsiteY505" fmla="*/ 2632791 h 4449429"/>
              <a:gd name="connsiteX506" fmla="*/ 16268931 w 18982931"/>
              <a:gd name="connsiteY506" fmla="*/ 3237039 h 4449429"/>
              <a:gd name="connsiteX507" fmla="*/ 16306709 w 18982931"/>
              <a:gd name="connsiteY507" fmla="*/ 3237039 h 4449429"/>
              <a:gd name="connsiteX508" fmla="*/ 16306709 w 18982931"/>
              <a:gd name="connsiteY508" fmla="*/ 2632791 h 4449429"/>
              <a:gd name="connsiteX509" fmla="*/ 16268931 w 18982931"/>
              <a:gd name="connsiteY509" fmla="*/ 2632791 h 4449429"/>
              <a:gd name="connsiteX510" fmla="*/ 16163344 w 18982931"/>
              <a:gd name="connsiteY510" fmla="*/ 2632791 h 4449429"/>
              <a:gd name="connsiteX511" fmla="*/ 16163344 w 18982931"/>
              <a:gd name="connsiteY511" fmla="*/ 3237039 h 4449429"/>
              <a:gd name="connsiteX512" fmla="*/ 16201125 w 18982931"/>
              <a:gd name="connsiteY512" fmla="*/ 3237039 h 4449429"/>
              <a:gd name="connsiteX513" fmla="*/ 16201125 w 18982931"/>
              <a:gd name="connsiteY513" fmla="*/ 2632791 h 4449429"/>
              <a:gd name="connsiteX514" fmla="*/ 16163344 w 18982931"/>
              <a:gd name="connsiteY514" fmla="*/ 2632791 h 4449429"/>
              <a:gd name="connsiteX515" fmla="*/ 16057760 w 18982931"/>
              <a:gd name="connsiteY515" fmla="*/ 2632791 h 4449429"/>
              <a:gd name="connsiteX516" fmla="*/ 16057760 w 18982931"/>
              <a:gd name="connsiteY516" fmla="*/ 3237039 h 4449429"/>
              <a:gd name="connsiteX517" fmla="*/ 16095537 w 18982931"/>
              <a:gd name="connsiteY517" fmla="*/ 3237039 h 4449429"/>
              <a:gd name="connsiteX518" fmla="*/ 16095537 w 18982931"/>
              <a:gd name="connsiteY518" fmla="*/ 2632791 h 4449429"/>
              <a:gd name="connsiteX519" fmla="*/ 16057760 w 18982931"/>
              <a:gd name="connsiteY519" fmla="*/ 2632791 h 4449429"/>
              <a:gd name="connsiteX520" fmla="*/ 16480103 w 18982931"/>
              <a:gd name="connsiteY520" fmla="*/ 2632790 h 4449429"/>
              <a:gd name="connsiteX521" fmla="*/ 16480103 w 18982931"/>
              <a:gd name="connsiteY521" fmla="*/ 3237037 h 4449429"/>
              <a:gd name="connsiteX522" fmla="*/ 16517880 w 18982931"/>
              <a:gd name="connsiteY522" fmla="*/ 3237037 h 4449429"/>
              <a:gd name="connsiteX523" fmla="*/ 16517880 w 18982931"/>
              <a:gd name="connsiteY523" fmla="*/ 2632790 h 4449429"/>
              <a:gd name="connsiteX524" fmla="*/ 16480103 w 18982931"/>
              <a:gd name="connsiteY524" fmla="*/ 2632790 h 4449429"/>
              <a:gd name="connsiteX525" fmla="*/ 1596781 w 18982931"/>
              <a:gd name="connsiteY525" fmla="*/ 2622561 h 4449429"/>
              <a:gd name="connsiteX526" fmla="*/ 1596781 w 18982931"/>
              <a:gd name="connsiteY526" fmla="*/ 2668261 h 4449429"/>
              <a:gd name="connsiteX527" fmla="*/ 1805629 w 18982931"/>
              <a:gd name="connsiteY527" fmla="*/ 2668261 h 4449429"/>
              <a:gd name="connsiteX528" fmla="*/ 1805629 w 18982931"/>
              <a:gd name="connsiteY528" fmla="*/ 2622561 h 4449429"/>
              <a:gd name="connsiteX529" fmla="*/ 1596781 w 18982931"/>
              <a:gd name="connsiteY529" fmla="*/ 2622561 h 4449429"/>
              <a:gd name="connsiteX530" fmla="*/ 1596781 w 18982931"/>
              <a:gd name="connsiteY530" fmla="*/ 2530932 h 4449429"/>
              <a:gd name="connsiteX531" fmla="*/ 1596781 w 18982931"/>
              <a:gd name="connsiteY531" fmla="*/ 2576632 h 4449429"/>
              <a:gd name="connsiteX532" fmla="*/ 1805629 w 18982931"/>
              <a:gd name="connsiteY532" fmla="*/ 2576632 h 4449429"/>
              <a:gd name="connsiteX533" fmla="*/ 1805629 w 18982931"/>
              <a:gd name="connsiteY533" fmla="*/ 2530932 h 4449429"/>
              <a:gd name="connsiteX534" fmla="*/ 1596781 w 18982931"/>
              <a:gd name="connsiteY534" fmla="*/ 2530932 h 4449429"/>
              <a:gd name="connsiteX535" fmla="*/ 1596781 w 18982931"/>
              <a:gd name="connsiteY535" fmla="*/ 2439301 h 4449429"/>
              <a:gd name="connsiteX536" fmla="*/ 1596781 w 18982931"/>
              <a:gd name="connsiteY536" fmla="*/ 2485002 h 4449429"/>
              <a:gd name="connsiteX537" fmla="*/ 1805629 w 18982931"/>
              <a:gd name="connsiteY537" fmla="*/ 2485002 h 4449429"/>
              <a:gd name="connsiteX538" fmla="*/ 1805629 w 18982931"/>
              <a:gd name="connsiteY538" fmla="*/ 2439301 h 4449429"/>
              <a:gd name="connsiteX539" fmla="*/ 1596781 w 18982931"/>
              <a:gd name="connsiteY539" fmla="*/ 2439301 h 4449429"/>
              <a:gd name="connsiteX540" fmla="*/ 17217171 w 18982931"/>
              <a:gd name="connsiteY540" fmla="*/ 2397981 h 4449429"/>
              <a:gd name="connsiteX541" fmla="*/ 17217171 w 18982931"/>
              <a:gd name="connsiteY541" fmla="*/ 2434557 h 4449429"/>
              <a:gd name="connsiteX542" fmla="*/ 17582931 w 18982931"/>
              <a:gd name="connsiteY542" fmla="*/ 2434557 h 4449429"/>
              <a:gd name="connsiteX543" fmla="*/ 17582931 w 18982931"/>
              <a:gd name="connsiteY543" fmla="*/ 2397981 h 4449429"/>
              <a:gd name="connsiteX544" fmla="*/ 17217171 w 18982931"/>
              <a:gd name="connsiteY544" fmla="*/ 2397981 h 4449429"/>
              <a:gd name="connsiteX545" fmla="*/ 9762349 w 18982931"/>
              <a:gd name="connsiteY545" fmla="*/ 2057780 h 4449429"/>
              <a:gd name="connsiteX546" fmla="*/ 9762349 w 18982931"/>
              <a:gd name="connsiteY546" fmla="*/ 2266627 h 4449429"/>
              <a:gd name="connsiteX547" fmla="*/ 9808049 w 18982931"/>
              <a:gd name="connsiteY547" fmla="*/ 2266627 h 4449429"/>
              <a:gd name="connsiteX548" fmla="*/ 9808049 w 18982931"/>
              <a:gd name="connsiteY548" fmla="*/ 2057780 h 4449429"/>
              <a:gd name="connsiteX549" fmla="*/ 9762349 w 18982931"/>
              <a:gd name="connsiteY549" fmla="*/ 2057780 h 4449429"/>
              <a:gd name="connsiteX550" fmla="*/ 9670720 w 18982931"/>
              <a:gd name="connsiteY550" fmla="*/ 2057780 h 4449429"/>
              <a:gd name="connsiteX551" fmla="*/ 9670720 w 18982931"/>
              <a:gd name="connsiteY551" fmla="*/ 2266627 h 4449429"/>
              <a:gd name="connsiteX552" fmla="*/ 9716420 w 18982931"/>
              <a:gd name="connsiteY552" fmla="*/ 2266627 h 4449429"/>
              <a:gd name="connsiteX553" fmla="*/ 9716420 w 18982931"/>
              <a:gd name="connsiteY553" fmla="*/ 2057780 h 4449429"/>
              <a:gd name="connsiteX554" fmla="*/ 9670720 w 18982931"/>
              <a:gd name="connsiteY554" fmla="*/ 2057780 h 4449429"/>
              <a:gd name="connsiteX555" fmla="*/ 9579089 w 18982931"/>
              <a:gd name="connsiteY555" fmla="*/ 2057780 h 4449429"/>
              <a:gd name="connsiteX556" fmla="*/ 9579089 w 18982931"/>
              <a:gd name="connsiteY556" fmla="*/ 2266627 h 4449429"/>
              <a:gd name="connsiteX557" fmla="*/ 9624790 w 18982931"/>
              <a:gd name="connsiteY557" fmla="*/ 2266627 h 4449429"/>
              <a:gd name="connsiteX558" fmla="*/ 9624790 w 18982931"/>
              <a:gd name="connsiteY558" fmla="*/ 2057780 h 4449429"/>
              <a:gd name="connsiteX559" fmla="*/ 9579089 w 18982931"/>
              <a:gd name="connsiteY559" fmla="*/ 2057780 h 4449429"/>
              <a:gd name="connsiteX560" fmla="*/ 9487461 w 18982931"/>
              <a:gd name="connsiteY560" fmla="*/ 2057780 h 4449429"/>
              <a:gd name="connsiteX561" fmla="*/ 9487461 w 18982931"/>
              <a:gd name="connsiteY561" fmla="*/ 2266627 h 4449429"/>
              <a:gd name="connsiteX562" fmla="*/ 9533161 w 18982931"/>
              <a:gd name="connsiteY562" fmla="*/ 2266627 h 4449429"/>
              <a:gd name="connsiteX563" fmla="*/ 9533161 w 18982931"/>
              <a:gd name="connsiteY563" fmla="*/ 2057780 h 4449429"/>
              <a:gd name="connsiteX564" fmla="*/ 9487461 w 18982931"/>
              <a:gd name="connsiteY564" fmla="*/ 2057780 h 4449429"/>
              <a:gd name="connsiteX565" fmla="*/ 9395836 w 18982931"/>
              <a:gd name="connsiteY565" fmla="*/ 2057780 h 4449429"/>
              <a:gd name="connsiteX566" fmla="*/ 9395836 w 18982931"/>
              <a:gd name="connsiteY566" fmla="*/ 2266627 h 4449429"/>
              <a:gd name="connsiteX567" fmla="*/ 9441534 w 18982931"/>
              <a:gd name="connsiteY567" fmla="*/ 2266627 h 4449429"/>
              <a:gd name="connsiteX568" fmla="*/ 9441534 w 18982931"/>
              <a:gd name="connsiteY568" fmla="*/ 2057780 h 4449429"/>
              <a:gd name="connsiteX569" fmla="*/ 9395836 w 18982931"/>
              <a:gd name="connsiteY569" fmla="*/ 2057780 h 4449429"/>
              <a:gd name="connsiteX570" fmla="*/ 9304202 w 18982931"/>
              <a:gd name="connsiteY570" fmla="*/ 2057780 h 4449429"/>
              <a:gd name="connsiteX571" fmla="*/ 9304202 w 18982931"/>
              <a:gd name="connsiteY571" fmla="*/ 2266627 h 4449429"/>
              <a:gd name="connsiteX572" fmla="*/ 9349902 w 18982931"/>
              <a:gd name="connsiteY572" fmla="*/ 2266627 h 4449429"/>
              <a:gd name="connsiteX573" fmla="*/ 9349902 w 18982931"/>
              <a:gd name="connsiteY573" fmla="*/ 2057780 h 4449429"/>
              <a:gd name="connsiteX574" fmla="*/ 9304202 w 18982931"/>
              <a:gd name="connsiteY574" fmla="*/ 2057780 h 4449429"/>
              <a:gd name="connsiteX575" fmla="*/ 9212570 w 18982931"/>
              <a:gd name="connsiteY575" fmla="*/ 2057780 h 4449429"/>
              <a:gd name="connsiteX576" fmla="*/ 9212570 w 18982931"/>
              <a:gd name="connsiteY576" fmla="*/ 2266627 h 4449429"/>
              <a:gd name="connsiteX577" fmla="*/ 9258270 w 18982931"/>
              <a:gd name="connsiteY577" fmla="*/ 2266627 h 4449429"/>
              <a:gd name="connsiteX578" fmla="*/ 9258270 w 18982931"/>
              <a:gd name="connsiteY578" fmla="*/ 2057780 h 4449429"/>
              <a:gd name="connsiteX579" fmla="*/ 9212570 w 18982931"/>
              <a:gd name="connsiteY579" fmla="*/ 2057780 h 4449429"/>
              <a:gd name="connsiteX580" fmla="*/ 14092702 w 18982931"/>
              <a:gd name="connsiteY580" fmla="*/ 1859157 h 4449429"/>
              <a:gd name="connsiteX581" fmla="*/ 14092702 w 18982931"/>
              <a:gd name="connsiteY581" fmla="*/ 1895733 h 4449429"/>
              <a:gd name="connsiteX582" fmla="*/ 14458462 w 18982931"/>
              <a:gd name="connsiteY582" fmla="*/ 1895733 h 4449429"/>
              <a:gd name="connsiteX583" fmla="*/ 14458462 w 18982931"/>
              <a:gd name="connsiteY583" fmla="*/ 1859157 h 4449429"/>
              <a:gd name="connsiteX584" fmla="*/ 14092702 w 18982931"/>
              <a:gd name="connsiteY584" fmla="*/ 1859157 h 4449429"/>
              <a:gd name="connsiteX585" fmla="*/ 17871603 w 18982931"/>
              <a:gd name="connsiteY585" fmla="*/ 1806939 h 4449429"/>
              <a:gd name="connsiteX586" fmla="*/ 17871603 w 18982931"/>
              <a:gd name="connsiteY586" fmla="*/ 1809649 h 4449429"/>
              <a:gd name="connsiteX587" fmla="*/ 17871627 w 18982931"/>
              <a:gd name="connsiteY587" fmla="*/ 1809649 h 4449429"/>
              <a:gd name="connsiteX588" fmla="*/ 17871603 w 18982931"/>
              <a:gd name="connsiteY588" fmla="*/ 1806939 h 4449429"/>
              <a:gd name="connsiteX589" fmla="*/ 18172695 w 18982931"/>
              <a:gd name="connsiteY589" fmla="*/ 1733739 h 4449429"/>
              <a:gd name="connsiteX590" fmla="*/ 18172695 w 18982931"/>
              <a:gd name="connsiteY590" fmla="*/ 1870899 h 4449429"/>
              <a:gd name="connsiteX591" fmla="*/ 18209271 w 18982931"/>
              <a:gd name="connsiteY591" fmla="*/ 1870899 h 4449429"/>
              <a:gd name="connsiteX592" fmla="*/ 18209271 w 18982931"/>
              <a:gd name="connsiteY592" fmla="*/ 1733739 h 4449429"/>
              <a:gd name="connsiteX593" fmla="*/ 18172695 w 18982931"/>
              <a:gd name="connsiteY593" fmla="*/ 1733739 h 4449429"/>
              <a:gd name="connsiteX594" fmla="*/ 18104295 w 18982931"/>
              <a:gd name="connsiteY594" fmla="*/ 1733739 h 4449429"/>
              <a:gd name="connsiteX595" fmla="*/ 18104295 w 18982931"/>
              <a:gd name="connsiteY595" fmla="*/ 1870899 h 4449429"/>
              <a:gd name="connsiteX596" fmla="*/ 18140871 w 18982931"/>
              <a:gd name="connsiteY596" fmla="*/ 1870899 h 4449429"/>
              <a:gd name="connsiteX597" fmla="*/ 18140871 w 18982931"/>
              <a:gd name="connsiteY597" fmla="*/ 1733739 h 4449429"/>
              <a:gd name="connsiteX598" fmla="*/ 18104295 w 18982931"/>
              <a:gd name="connsiteY598" fmla="*/ 1733739 h 4449429"/>
              <a:gd name="connsiteX599" fmla="*/ 18035895 w 18982931"/>
              <a:gd name="connsiteY599" fmla="*/ 1733739 h 4449429"/>
              <a:gd name="connsiteX600" fmla="*/ 18035895 w 18982931"/>
              <a:gd name="connsiteY600" fmla="*/ 1870899 h 4449429"/>
              <a:gd name="connsiteX601" fmla="*/ 18072471 w 18982931"/>
              <a:gd name="connsiteY601" fmla="*/ 1870899 h 4449429"/>
              <a:gd name="connsiteX602" fmla="*/ 18072471 w 18982931"/>
              <a:gd name="connsiteY602" fmla="*/ 1733739 h 4449429"/>
              <a:gd name="connsiteX603" fmla="*/ 18035895 w 18982931"/>
              <a:gd name="connsiteY603" fmla="*/ 1733739 h 4449429"/>
              <a:gd name="connsiteX604" fmla="*/ 17967493 w 18982931"/>
              <a:gd name="connsiteY604" fmla="*/ 1733739 h 4449429"/>
              <a:gd name="connsiteX605" fmla="*/ 17967493 w 18982931"/>
              <a:gd name="connsiteY605" fmla="*/ 1870899 h 4449429"/>
              <a:gd name="connsiteX606" fmla="*/ 18004069 w 18982931"/>
              <a:gd name="connsiteY606" fmla="*/ 1870899 h 4449429"/>
              <a:gd name="connsiteX607" fmla="*/ 18004069 w 18982931"/>
              <a:gd name="connsiteY607" fmla="*/ 1733739 h 4449429"/>
              <a:gd name="connsiteX608" fmla="*/ 17967493 w 18982931"/>
              <a:gd name="connsiteY608" fmla="*/ 1733739 h 4449429"/>
              <a:gd name="connsiteX609" fmla="*/ 14251161 w 18982931"/>
              <a:gd name="connsiteY609" fmla="*/ 868400 h 4449429"/>
              <a:gd name="connsiteX610" fmla="*/ 14251161 w 18982931"/>
              <a:gd name="connsiteY610" fmla="*/ 1005560 h 4449429"/>
              <a:gd name="connsiteX611" fmla="*/ 14287737 w 18982931"/>
              <a:gd name="connsiteY611" fmla="*/ 1005560 h 4449429"/>
              <a:gd name="connsiteX612" fmla="*/ 14287737 w 18982931"/>
              <a:gd name="connsiteY612" fmla="*/ 868400 h 4449429"/>
              <a:gd name="connsiteX613" fmla="*/ 14251161 w 18982931"/>
              <a:gd name="connsiteY613" fmla="*/ 868400 h 4449429"/>
              <a:gd name="connsiteX614" fmla="*/ 14182760 w 18982931"/>
              <a:gd name="connsiteY614" fmla="*/ 868400 h 4449429"/>
              <a:gd name="connsiteX615" fmla="*/ 14182760 w 18982931"/>
              <a:gd name="connsiteY615" fmla="*/ 1005560 h 4449429"/>
              <a:gd name="connsiteX616" fmla="*/ 14219336 w 18982931"/>
              <a:gd name="connsiteY616" fmla="*/ 1005560 h 4449429"/>
              <a:gd name="connsiteX617" fmla="*/ 14219336 w 18982931"/>
              <a:gd name="connsiteY617" fmla="*/ 868400 h 4449429"/>
              <a:gd name="connsiteX618" fmla="*/ 14182760 w 18982931"/>
              <a:gd name="connsiteY618" fmla="*/ 868400 h 4449429"/>
              <a:gd name="connsiteX619" fmla="*/ 14114359 w 18982931"/>
              <a:gd name="connsiteY619" fmla="*/ 868400 h 4449429"/>
              <a:gd name="connsiteX620" fmla="*/ 14114359 w 18982931"/>
              <a:gd name="connsiteY620" fmla="*/ 1005560 h 4449429"/>
              <a:gd name="connsiteX621" fmla="*/ 14150935 w 18982931"/>
              <a:gd name="connsiteY621" fmla="*/ 1005560 h 4449429"/>
              <a:gd name="connsiteX622" fmla="*/ 14150935 w 18982931"/>
              <a:gd name="connsiteY622" fmla="*/ 868400 h 4449429"/>
              <a:gd name="connsiteX623" fmla="*/ 14114359 w 18982931"/>
              <a:gd name="connsiteY623" fmla="*/ 868400 h 4449429"/>
              <a:gd name="connsiteX624" fmla="*/ 4788216 w 18982931"/>
              <a:gd name="connsiteY624" fmla="*/ 807315 h 4449429"/>
              <a:gd name="connsiteX625" fmla="*/ 4788216 w 18982931"/>
              <a:gd name="connsiteY625" fmla="*/ 944475 h 4449429"/>
              <a:gd name="connsiteX626" fmla="*/ 4824792 w 18982931"/>
              <a:gd name="connsiteY626" fmla="*/ 944475 h 4449429"/>
              <a:gd name="connsiteX627" fmla="*/ 4824792 w 18982931"/>
              <a:gd name="connsiteY627" fmla="*/ 807315 h 4449429"/>
              <a:gd name="connsiteX628" fmla="*/ 4788216 w 18982931"/>
              <a:gd name="connsiteY628" fmla="*/ 807315 h 4449429"/>
              <a:gd name="connsiteX629" fmla="*/ 4719815 w 18982931"/>
              <a:gd name="connsiteY629" fmla="*/ 807315 h 4449429"/>
              <a:gd name="connsiteX630" fmla="*/ 4719815 w 18982931"/>
              <a:gd name="connsiteY630" fmla="*/ 944475 h 4449429"/>
              <a:gd name="connsiteX631" fmla="*/ 4756391 w 18982931"/>
              <a:gd name="connsiteY631" fmla="*/ 944475 h 4449429"/>
              <a:gd name="connsiteX632" fmla="*/ 4756391 w 18982931"/>
              <a:gd name="connsiteY632" fmla="*/ 807315 h 4449429"/>
              <a:gd name="connsiteX633" fmla="*/ 4719815 w 18982931"/>
              <a:gd name="connsiteY633" fmla="*/ 807315 h 4449429"/>
              <a:gd name="connsiteX634" fmla="*/ 4651414 w 18982931"/>
              <a:gd name="connsiteY634" fmla="*/ 807315 h 4449429"/>
              <a:gd name="connsiteX635" fmla="*/ 4651414 w 18982931"/>
              <a:gd name="connsiteY635" fmla="*/ 944475 h 4449429"/>
              <a:gd name="connsiteX636" fmla="*/ 4687992 w 18982931"/>
              <a:gd name="connsiteY636" fmla="*/ 944475 h 4449429"/>
              <a:gd name="connsiteX637" fmla="*/ 4687992 w 18982931"/>
              <a:gd name="connsiteY637" fmla="*/ 807315 h 4449429"/>
              <a:gd name="connsiteX638" fmla="*/ 4651414 w 18982931"/>
              <a:gd name="connsiteY638" fmla="*/ 807315 h 4449429"/>
              <a:gd name="connsiteX639" fmla="*/ 2212838 w 18982931"/>
              <a:gd name="connsiteY639" fmla="*/ 748887 h 4449429"/>
              <a:gd name="connsiteX640" fmla="*/ 2212838 w 18982931"/>
              <a:gd name="connsiteY640" fmla="*/ 886047 h 4449429"/>
              <a:gd name="connsiteX641" fmla="*/ 2249414 w 18982931"/>
              <a:gd name="connsiteY641" fmla="*/ 886047 h 4449429"/>
              <a:gd name="connsiteX642" fmla="*/ 2249414 w 18982931"/>
              <a:gd name="connsiteY642" fmla="*/ 748887 h 4449429"/>
              <a:gd name="connsiteX643" fmla="*/ 2212838 w 18982931"/>
              <a:gd name="connsiteY643" fmla="*/ 748887 h 4449429"/>
              <a:gd name="connsiteX644" fmla="*/ 2144438 w 18982931"/>
              <a:gd name="connsiteY644" fmla="*/ 748887 h 4449429"/>
              <a:gd name="connsiteX645" fmla="*/ 2144438 w 18982931"/>
              <a:gd name="connsiteY645" fmla="*/ 886047 h 4449429"/>
              <a:gd name="connsiteX646" fmla="*/ 2181014 w 18982931"/>
              <a:gd name="connsiteY646" fmla="*/ 886047 h 4449429"/>
              <a:gd name="connsiteX647" fmla="*/ 2181014 w 18982931"/>
              <a:gd name="connsiteY647" fmla="*/ 748887 h 4449429"/>
              <a:gd name="connsiteX648" fmla="*/ 2144438 w 18982931"/>
              <a:gd name="connsiteY648" fmla="*/ 748887 h 4449429"/>
              <a:gd name="connsiteX649" fmla="*/ 2076037 w 18982931"/>
              <a:gd name="connsiteY649" fmla="*/ 748887 h 4449429"/>
              <a:gd name="connsiteX650" fmla="*/ 2076037 w 18982931"/>
              <a:gd name="connsiteY650" fmla="*/ 886047 h 4449429"/>
              <a:gd name="connsiteX651" fmla="*/ 2112612 w 18982931"/>
              <a:gd name="connsiteY651" fmla="*/ 886047 h 4449429"/>
              <a:gd name="connsiteX652" fmla="*/ 2112612 w 18982931"/>
              <a:gd name="connsiteY652" fmla="*/ 748887 h 4449429"/>
              <a:gd name="connsiteX653" fmla="*/ 2076037 w 18982931"/>
              <a:gd name="connsiteY653" fmla="*/ 748887 h 4449429"/>
              <a:gd name="connsiteX654" fmla="*/ 2007635 w 18982931"/>
              <a:gd name="connsiteY654" fmla="*/ 748887 h 4449429"/>
              <a:gd name="connsiteX655" fmla="*/ 2007635 w 18982931"/>
              <a:gd name="connsiteY655" fmla="*/ 886047 h 4449429"/>
              <a:gd name="connsiteX656" fmla="*/ 2044211 w 18982931"/>
              <a:gd name="connsiteY656" fmla="*/ 886047 h 4449429"/>
              <a:gd name="connsiteX657" fmla="*/ 2044211 w 18982931"/>
              <a:gd name="connsiteY657" fmla="*/ 748887 h 4449429"/>
              <a:gd name="connsiteX658" fmla="*/ 2007635 w 18982931"/>
              <a:gd name="connsiteY658" fmla="*/ 748887 h 4449429"/>
              <a:gd name="connsiteX659" fmla="*/ 17088019 w 18982931"/>
              <a:gd name="connsiteY659" fmla="*/ 737716 h 4449429"/>
              <a:gd name="connsiteX660" fmla="*/ 17088019 w 18982931"/>
              <a:gd name="connsiteY660" fmla="*/ 825107 h 4449429"/>
              <a:gd name="connsiteX661" fmla="*/ 17124595 w 18982931"/>
              <a:gd name="connsiteY661" fmla="*/ 825107 h 4449429"/>
              <a:gd name="connsiteX662" fmla="*/ 17124595 w 18982931"/>
              <a:gd name="connsiteY662" fmla="*/ 737716 h 4449429"/>
              <a:gd name="connsiteX663" fmla="*/ 17088019 w 18982931"/>
              <a:gd name="connsiteY663" fmla="*/ 737716 h 4449429"/>
              <a:gd name="connsiteX664" fmla="*/ 17021803 w 18982931"/>
              <a:gd name="connsiteY664" fmla="*/ 737716 h 4449429"/>
              <a:gd name="connsiteX665" fmla="*/ 17021803 w 18982931"/>
              <a:gd name="connsiteY665" fmla="*/ 825107 h 4449429"/>
              <a:gd name="connsiteX666" fmla="*/ 17058379 w 18982931"/>
              <a:gd name="connsiteY666" fmla="*/ 825107 h 4449429"/>
              <a:gd name="connsiteX667" fmla="*/ 17058379 w 18982931"/>
              <a:gd name="connsiteY667" fmla="*/ 737716 h 4449429"/>
              <a:gd name="connsiteX668" fmla="*/ 17021803 w 18982931"/>
              <a:gd name="connsiteY668" fmla="*/ 737716 h 4449429"/>
              <a:gd name="connsiteX669" fmla="*/ 16955591 w 18982931"/>
              <a:gd name="connsiteY669" fmla="*/ 737716 h 4449429"/>
              <a:gd name="connsiteX670" fmla="*/ 16955591 w 18982931"/>
              <a:gd name="connsiteY670" fmla="*/ 825107 h 4449429"/>
              <a:gd name="connsiteX671" fmla="*/ 16992167 w 18982931"/>
              <a:gd name="connsiteY671" fmla="*/ 825107 h 4449429"/>
              <a:gd name="connsiteX672" fmla="*/ 16992167 w 18982931"/>
              <a:gd name="connsiteY672" fmla="*/ 737716 h 4449429"/>
              <a:gd name="connsiteX673" fmla="*/ 16955591 w 18982931"/>
              <a:gd name="connsiteY673" fmla="*/ 737716 h 4449429"/>
              <a:gd name="connsiteX674" fmla="*/ 16889375 w 18982931"/>
              <a:gd name="connsiteY674" fmla="*/ 737716 h 4449429"/>
              <a:gd name="connsiteX675" fmla="*/ 16889375 w 18982931"/>
              <a:gd name="connsiteY675" fmla="*/ 825107 h 4449429"/>
              <a:gd name="connsiteX676" fmla="*/ 16925951 w 18982931"/>
              <a:gd name="connsiteY676" fmla="*/ 825107 h 4449429"/>
              <a:gd name="connsiteX677" fmla="*/ 16925951 w 18982931"/>
              <a:gd name="connsiteY677" fmla="*/ 737716 h 4449429"/>
              <a:gd name="connsiteX678" fmla="*/ 16889375 w 18982931"/>
              <a:gd name="connsiteY678" fmla="*/ 737716 h 4449429"/>
              <a:gd name="connsiteX679" fmla="*/ 16823163 w 18982931"/>
              <a:gd name="connsiteY679" fmla="*/ 737716 h 4449429"/>
              <a:gd name="connsiteX680" fmla="*/ 16823163 w 18982931"/>
              <a:gd name="connsiteY680" fmla="*/ 825107 h 4449429"/>
              <a:gd name="connsiteX681" fmla="*/ 16859739 w 18982931"/>
              <a:gd name="connsiteY681" fmla="*/ 825107 h 4449429"/>
              <a:gd name="connsiteX682" fmla="*/ 16859739 w 18982931"/>
              <a:gd name="connsiteY682" fmla="*/ 737716 h 4449429"/>
              <a:gd name="connsiteX683" fmla="*/ 16823163 w 18982931"/>
              <a:gd name="connsiteY683" fmla="*/ 737716 h 4449429"/>
              <a:gd name="connsiteX684" fmla="*/ 16756948 w 18982931"/>
              <a:gd name="connsiteY684" fmla="*/ 737716 h 4449429"/>
              <a:gd name="connsiteX685" fmla="*/ 16756948 w 18982931"/>
              <a:gd name="connsiteY685" fmla="*/ 825107 h 4449429"/>
              <a:gd name="connsiteX686" fmla="*/ 16793523 w 18982931"/>
              <a:gd name="connsiteY686" fmla="*/ 825107 h 4449429"/>
              <a:gd name="connsiteX687" fmla="*/ 16793523 w 18982931"/>
              <a:gd name="connsiteY687" fmla="*/ 737716 h 4449429"/>
              <a:gd name="connsiteX688" fmla="*/ 16756948 w 18982931"/>
              <a:gd name="connsiteY688" fmla="*/ 737716 h 4449429"/>
              <a:gd name="connsiteX689" fmla="*/ 13739104 w 18982931"/>
              <a:gd name="connsiteY689" fmla="*/ 0 h 4449429"/>
              <a:gd name="connsiteX690" fmla="*/ 13842002 w 18982931"/>
              <a:gd name="connsiteY690" fmla="*/ 0 h 4449429"/>
              <a:gd name="connsiteX691" fmla="*/ 13883163 w 18982931"/>
              <a:gd name="connsiteY691" fmla="*/ 428067 h 4449429"/>
              <a:gd name="connsiteX692" fmla="*/ 13883163 w 18982931"/>
              <a:gd name="connsiteY692" fmla="*/ 456882 h 4449429"/>
              <a:gd name="connsiteX693" fmla="*/ 13907863 w 18982931"/>
              <a:gd name="connsiteY693" fmla="*/ 954919 h 4449429"/>
              <a:gd name="connsiteX694" fmla="*/ 13911978 w 18982931"/>
              <a:gd name="connsiteY694" fmla="*/ 1679340 h 4449429"/>
              <a:gd name="connsiteX695" fmla="*/ 13916091 w 18982931"/>
              <a:gd name="connsiteY695" fmla="*/ 2058015 h 4449429"/>
              <a:gd name="connsiteX696" fmla="*/ 13936673 w 18982931"/>
              <a:gd name="connsiteY696" fmla="*/ 2086829 h 4449429"/>
              <a:gd name="connsiteX697" fmla="*/ 13953138 w 18982931"/>
              <a:gd name="connsiteY697" fmla="*/ 2058015 h 4449429"/>
              <a:gd name="connsiteX698" fmla="*/ 13953138 w 18982931"/>
              <a:gd name="connsiteY698" fmla="*/ 1955115 h 4449429"/>
              <a:gd name="connsiteX699" fmla="*/ 13965483 w 18982931"/>
              <a:gd name="connsiteY699" fmla="*/ 1922188 h 4449429"/>
              <a:gd name="connsiteX700" fmla="*/ 13986066 w 18982931"/>
              <a:gd name="connsiteY700" fmla="*/ 1876909 h 4449429"/>
              <a:gd name="connsiteX701" fmla="*/ 13986066 w 18982931"/>
              <a:gd name="connsiteY701" fmla="*/ 1625834 h 4449429"/>
              <a:gd name="connsiteX702" fmla="*/ 14051922 w 18982931"/>
              <a:gd name="connsiteY702" fmla="*/ 1617602 h 4449429"/>
              <a:gd name="connsiteX703" fmla="*/ 14047992 w 18982931"/>
              <a:gd name="connsiteY703" fmla="*/ 1005560 h 4449429"/>
              <a:gd name="connsiteX704" fmla="*/ 14082534 w 18982931"/>
              <a:gd name="connsiteY704" fmla="*/ 1005560 h 4449429"/>
              <a:gd name="connsiteX705" fmla="*/ 14082534 w 18982931"/>
              <a:gd name="connsiteY705" fmla="*/ 868400 h 4449429"/>
              <a:gd name="connsiteX706" fmla="*/ 14047111 w 18982931"/>
              <a:gd name="connsiteY706" fmla="*/ 868400 h 4449429"/>
              <a:gd name="connsiteX707" fmla="*/ 14046442 w 18982931"/>
              <a:gd name="connsiteY707" fmla="*/ 764191 h 4449429"/>
              <a:gd name="connsiteX708" fmla="*/ 14187749 w 18982931"/>
              <a:gd name="connsiteY708" fmla="*/ 436300 h 4449429"/>
              <a:gd name="connsiteX709" fmla="*/ 14212445 w 18982931"/>
              <a:gd name="connsiteY709" fmla="*/ 411603 h 4449429"/>
              <a:gd name="connsiteX710" fmla="*/ 14410015 w 18982931"/>
              <a:gd name="connsiteY710" fmla="*/ 444532 h 4449429"/>
              <a:gd name="connsiteX711" fmla="*/ 14442947 w 18982931"/>
              <a:gd name="connsiteY711" fmla="*/ 275776 h 4449429"/>
              <a:gd name="connsiteX712" fmla="*/ 14479990 w 18982931"/>
              <a:gd name="connsiteY712" fmla="*/ 246961 h 4449429"/>
              <a:gd name="connsiteX713" fmla="*/ 14517032 w 18982931"/>
              <a:gd name="connsiteY713" fmla="*/ 271658 h 4449429"/>
              <a:gd name="connsiteX714" fmla="*/ 14574655 w 18982931"/>
              <a:gd name="connsiteY714" fmla="*/ 522739 h 4449429"/>
              <a:gd name="connsiteX715" fmla="*/ 14603469 w 18982931"/>
              <a:gd name="connsiteY715" fmla="*/ 1123678 h 4449429"/>
              <a:gd name="connsiteX716" fmla="*/ 14603469 w 18982931"/>
              <a:gd name="connsiteY716" fmla="*/ 1617602 h 4449429"/>
              <a:gd name="connsiteX717" fmla="*/ 14595237 w 18982931"/>
              <a:gd name="connsiteY717" fmla="*/ 1683457 h 4449429"/>
              <a:gd name="connsiteX718" fmla="*/ 14607589 w 18982931"/>
              <a:gd name="connsiteY718" fmla="*/ 1753429 h 4449429"/>
              <a:gd name="connsiteX719" fmla="*/ 14656976 w 18982931"/>
              <a:gd name="connsiteY719" fmla="*/ 1753429 h 4449429"/>
              <a:gd name="connsiteX720" fmla="*/ 14706369 w 18982931"/>
              <a:gd name="connsiteY720" fmla="*/ 1568210 h 4449429"/>
              <a:gd name="connsiteX721" fmla="*/ 14722833 w 18982931"/>
              <a:gd name="connsiteY721" fmla="*/ 1568210 h 4449429"/>
              <a:gd name="connsiteX722" fmla="*/ 14768111 w 18982931"/>
              <a:gd name="connsiteY722" fmla="*/ 1753429 h 4449429"/>
              <a:gd name="connsiteX723" fmla="*/ 14875128 w 18982931"/>
              <a:gd name="connsiteY723" fmla="*/ 1753429 h 4449429"/>
              <a:gd name="connsiteX724" fmla="*/ 14883360 w 18982931"/>
              <a:gd name="connsiteY724" fmla="*/ 1827516 h 4449429"/>
              <a:gd name="connsiteX725" fmla="*/ 14940984 w 18982931"/>
              <a:gd name="connsiteY725" fmla="*/ 1827516 h 4449429"/>
              <a:gd name="connsiteX726" fmla="*/ 15019191 w 18982931"/>
              <a:gd name="connsiteY726" fmla="*/ 1625834 h 4449429"/>
              <a:gd name="connsiteX727" fmla="*/ 15043883 w 18982931"/>
              <a:gd name="connsiteY727" fmla="*/ 1090750 h 4449429"/>
              <a:gd name="connsiteX728" fmla="*/ 15134436 w 18982931"/>
              <a:gd name="connsiteY728" fmla="*/ 1000197 h 4449429"/>
              <a:gd name="connsiteX729" fmla="*/ 15212643 w 18982931"/>
              <a:gd name="connsiteY729" fmla="*/ 1078400 h 4449429"/>
              <a:gd name="connsiteX730" fmla="*/ 15212643 w 18982931"/>
              <a:gd name="connsiteY730" fmla="*/ 1152488 h 4449429"/>
              <a:gd name="connsiteX731" fmla="*/ 15224993 w 18982931"/>
              <a:gd name="connsiteY731" fmla="*/ 1119560 h 4449429"/>
              <a:gd name="connsiteX732" fmla="*/ 15237338 w 18982931"/>
              <a:gd name="connsiteY732" fmla="*/ 563899 h 4449429"/>
              <a:gd name="connsiteX733" fmla="*/ 15290845 w 18982931"/>
              <a:gd name="connsiteY733" fmla="*/ 382793 h 4449429"/>
              <a:gd name="connsiteX734" fmla="*/ 15323772 w 18982931"/>
              <a:gd name="connsiteY734" fmla="*/ 300473 h 4449429"/>
              <a:gd name="connsiteX735" fmla="*/ 15364932 w 18982931"/>
              <a:gd name="connsiteY735" fmla="*/ 259313 h 4449429"/>
              <a:gd name="connsiteX736" fmla="*/ 15389634 w 18982931"/>
              <a:gd name="connsiteY736" fmla="*/ 296354 h 4449429"/>
              <a:gd name="connsiteX737" fmla="*/ 15401979 w 18982931"/>
              <a:gd name="connsiteY737" fmla="*/ 411603 h 4449429"/>
              <a:gd name="connsiteX738" fmla="*/ 15451371 w 18982931"/>
              <a:gd name="connsiteY738" fmla="*/ 703843 h 4449429"/>
              <a:gd name="connsiteX739" fmla="*/ 15455486 w 18982931"/>
              <a:gd name="connsiteY739" fmla="*/ 1173070 h 4449429"/>
              <a:gd name="connsiteX740" fmla="*/ 15455486 w 18982931"/>
              <a:gd name="connsiteY740" fmla="*/ 1238927 h 4449429"/>
              <a:gd name="connsiteX741" fmla="*/ 15727143 w 18982931"/>
              <a:gd name="connsiteY741" fmla="*/ 1238927 h 4449429"/>
              <a:gd name="connsiteX742" fmla="*/ 15727143 w 18982931"/>
              <a:gd name="connsiteY742" fmla="*/ 1465306 h 4449429"/>
              <a:gd name="connsiteX743" fmla="*/ 15772422 w 18982931"/>
              <a:gd name="connsiteY743" fmla="*/ 1469425 h 4449429"/>
              <a:gd name="connsiteX744" fmla="*/ 15850624 w 18982931"/>
              <a:gd name="connsiteY744" fmla="*/ 1551745 h 4449429"/>
              <a:gd name="connsiteX745" fmla="*/ 15850624 w 18982931"/>
              <a:gd name="connsiteY745" fmla="*/ 2224712 h 4449429"/>
              <a:gd name="connsiteX746" fmla="*/ 15923336 w 18982931"/>
              <a:gd name="connsiteY746" fmla="*/ 2224712 h 4449429"/>
              <a:gd name="connsiteX747" fmla="*/ 15924718 w 18982931"/>
              <a:gd name="connsiteY747" fmla="*/ 2177381 h 4449429"/>
              <a:gd name="connsiteX748" fmla="*/ 15982338 w 18982931"/>
              <a:gd name="connsiteY748" fmla="*/ 2103294 h 4449429"/>
              <a:gd name="connsiteX749" fmla="*/ 15986455 w 18982931"/>
              <a:gd name="connsiteY749" fmla="*/ 2045669 h 4449429"/>
              <a:gd name="connsiteX750" fmla="*/ 16002920 w 18982931"/>
              <a:gd name="connsiteY750" fmla="*/ 2033319 h 4449429"/>
              <a:gd name="connsiteX751" fmla="*/ 16015265 w 18982931"/>
              <a:gd name="connsiteY751" fmla="*/ 2041550 h 4449429"/>
              <a:gd name="connsiteX752" fmla="*/ 16056425 w 18982931"/>
              <a:gd name="connsiteY752" fmla="*/ 2210310 h 4449429"/>
              <a:gd name="connsiteX753" fmla="*/ 16056425 w 18982931"/>
              <a:gd name="connsiteY753" fmla="*/ 2276166 h 4449429"/>
              <a:gd name="connsiteX754" fmla="*/ 16077008 w 18982931"/>
              <a:gd name="connsiteY754" fmla="*/ 2276166 h 4449429"/>
              <a:gd name="connsiteX755" fmla="*/ 16097587 w 18982931"/>
              <a:gd name="connsiteY755" fmla="*/ 1938652 h 4449429"/>
              <a:gd name="connsiteX756" fmla="*/ 16122282 w 18982931"/>
              <a:gd name="connsiteY756" fmla="*/ 1934533 h 4449429"/>
              <a:gd name="connsiteX757" fmla="*/ 16155210 w 18982931"/>
              <a:gd name="connsiteY757" fmla="*/ 1938652 h 4449429"/>
              <a:gd name="connsiteX758" fmla="*/ 16155210 w 18982931"/>
              <a:gd name="connsiteY758" fmla="*/ 2272048 h 4449429"/>
              <a:gd name="connsiteX759" fmla="*/ 16175792 w 18982931"/>
              <a:gd name="connsiteY759" fmla="*/ 2276166 h 4449429"/>
              <a:gd name="connsiteX760" fmla="*/ 16192257 w 18982931"/>
              <a:gd name="connsiteY760" fmla="*/ 2243238 h 4449429"/>
              <a:gd name="connsiteX761" fmla="*/ 16192257 w 18982931"/>
              <a:gd name="connsiteY761" fmla="*/ 1992158 h 4449429"/>
              <a:gd name="connsiteX762" fmla="*/ 16192257 w 18982931"/>
              <a:gd name="connsiteY762" fmla="*/ 1774011 h 4449429"/>
              <a:gd name="connsiteX763" fmla="*/ 16488610 w 18982931"/>
              <a:gd name="connsiteY763" fmla="*/ 1774011 h 4449429"/>
              <a:gd name="connsiteX764" fmla="*/ 16538004 w 18982931"/>
              <a:gd name="connsiteY764" fmla="*/ 1823403 h 4449429"/>
              <a:gd name="connsiteX765" fmla="*/ 16538004 w 18982931"/>
              <a:gd name="connsiteY765" fmla="*/ 2029205 h 4449429"/>
              <a:gd name="connsiteX766" fmla="*/ 16550349 w 18982931"/>
              <a:gd name="connsiteY766" fmla="*/ 2033319 h 4449429"/>
              <a:gd name="connsiteX767" fmla="*/ 16566812 w 18982931"/>
              <a:gd name="connsiteY767" fmla="*/ 1992158 h 4449429"/>
              <a:gd name="connsiteX768" fmla="*/ 16570932 w 18982931"/>
              <a:gd name="connsiteY768" fmla="*/ 1695804 h 4449429"/>
              <a:gd name="connsiteX769" fmla="*/ 16566812 w 18982931"/>
              <a:gd name="connsiteY769" fmla="*/ 773813 h 4449429"/>
              <a:gd name="connsiteX770" fmla="*/ 16636788 w 18982931"/>
              <a:gd name="connsiteY770" fmla="*/ 646219 h 4449429"/>
              <a:gd name="connsiteX771" fmla="*/ 16723226 w 18982931"/>
              <a:gd name="connsiteY771" fmla="*/ 514506 h 4449429"/>
              <a:gd name="connsiteX772" fmla="*/ 16743805 w 18982931"/>
              <a:gd name="connsiteY772" fmla="*/ 481577 h 4449429"/>
              <a:gd name="connsiteX773" fmla="*/ 16817899 w 18982931"/>
              <a:gd name="connsiteY773" fmla="*/ 329283 h 4449429"/>
              <a:gd name="connsiteX774" fmla="*/ 16842595 w 18982931"/>
              <a:gd name="connsiteY774" fmla="*/ 275776 h 4449429"/>
              <a:gd name="connsiteX775" fmla="*/ 16859059 w 18982931"/>
              <a:gd name="connsiteY775" fmla="*/ 279891 h 4449429"/>
              <a:gd name="connsiteX776" fmla="*/ 16859059 w 18982931"/>
              <a:gd name="connsiteY776" fmla="*/ 337515 h 4449429"/>
              <a:gd name="connsiteX777" fmla="*/ 16867291 w 18982931"/>
              <a:gd name="connsiteY777" fmla="*/ 382793 h 4449429"/>
              <a:gd name="connsiteX778" fmla="*/ 16966075 w 18982931"/>
              <a:gd name="connsiteY778" fmla="*/ 436300 h 4449429"/>
              <a:gd name="connsiteX779" fmla="*/ 17031935 w 18982931"/>
              <a:gd name="connsiteY779" fmla="*/ 526852 h 4449429"/>
              <a:gd name="connsiteX780" fmla="*/ 17031935 w 18982931"/>
              <a:gd name="connsiteY780" fmla="*/ 596826 h 4449429"/>
              <a:gd name="connsiteX781" fmla="*/ 17060743 w 18982931"/>
              <a:gd name="connsiteY781" fmla="*/ 600941 h 4449429"/>
              <a:gd name="connsiteX782" fmla="*/ 17147183 w 18982931"/>
              <a:gd name="connsiteY782" fmla="*/ 691493 h 4449429"/>
              <a:gd name="connsiteX783" fmla="*/ 17147219 w 18982931"/>
              <a:gd name="connsiteY783" fmla="*/ 704240 h 4449429"/>
              <a:gd name="connsiteX784" fmla="*/ 17148515 w 18982931"/>
              <a:gd name="connsiteY784" fmla="*/ 704240 h 4449429"/>
              <a:gd name="connsiteX785" fmla="*/ 17148515 w 18982931"/>
              <a:gd name="connsiteY785" fmla="*/ 880086 h 4449429"/>
              <a:gd name="connsiteX786" fmla="*/ 17147731 w 18982931"/>
              <a:gd name="connsiteY786" fmla="*/ 880086 h 4449429"/>
              <a:gd name="connsiteX787" fmla="*/ 17151295 w 18982931"/>
              <a:gd name="connsiteY787" fmla="*/ 2103294 h 4449429"/>
              <a:gd name="connsiteX788" fmla="*/ 17151295 w 18982931"/>
              <a:gd name="connsiteY788" fmla="*/ 2152686 h 4449429"/>
              <a:gd name="connsiteX789" fmla="*/ 17225383 w 18982931"/>
              <a:gd name="connsiteY789" fmla="*/ 2152686 h 4449429"/>
              <a:gd name="connsiteX790" fmla="*/ 17225383 w 18982931"/>
              <a:gd name="connsiteY790" fmla="*/ 1811053 h 4449429"/>
              <a:gd name="connsiteX791" fmla="*/ 17307703 w 18982931"/>
              <a:gd name="connsiteY791" fmla="*/ 1757546 h 4449429"/>
              <a:gd name="connsiteX792" fmla="*/ 17307703 w 18982931"/>
              <a:gd name="connsiteY792" fmla="*/ 1889260 h 4449429"/>
              <a:gd name="connsiteX793" fmla="*/ 17336519 w 18982931"/>
              <a:gd name="connsiteY793" fmla="*/ 1926302 h 4449429"/>
              <a:gd name="connsiteX794" fmla="*/ 17381799 w 18982931"/>
              <a:gd name="connsiteY794" fmla="*/ 1975695 h 4449429"/>
              <a:gd name="connsiteX795" fmla="*/ 17381799 w 18982931"/>
              <a:gd name="connsiteY795" fmla="*/ 2165031 h 4449429"/>
              <a:gd name="connsiteX796" fmla="*/ 17562899 w 18982931"/>
              <a:gd name="connsiteY796" fmla="*/ 2165031 h 4449429"/>
              <a:gd name="connsiteX797" fmla="*/ 17562899 w 18982931"/>
              <a:gd name="connsiteY797" fmla="*/ 2329673 h 4449429"/>
              <a:gd name="connsiteX798" fmla="*/ 17575251 w 18982931"/>
              <a:gd name="connsiteY798" fmla="*/ 2329673 h 4449429"/>
              <a:gd name="connsiteX799" fmla="*/ 17575251 w 18982931"/>
              <a:gd name="connsiteY799" fmla="*/ 2127989 h 4449429"/>
              <a:gd name="connsiteX800" fmla="*/ 17591711 w 18982931"/>
              <a:gd name="connsiteY800" fmla="*/ 1609370 h 4449429"/>
              <a:gd name="connsiteX801" fmla="*/ 17604059 w 18982931"/>
              <a:gd name="connsiteY801" fmla="*/ 1584673 h 4449429"/>
              <a:gd name="connsiteX802" fmla="*/ 17711083 w 18982931"/>
              <a:gd name="connsiteY802" fmla="*/ 1580555 h 4449429"/>
              <a:gd name="connsiteX803" fmla="*/ 17735775 w 18982931"/>
              <a:gd name="connsiteY803" fmla="*/ 1609370 h 4449429"/>
              <a:gd name="connsiteX804" fmla="*/ 17772819 w 18982931"/>
              <a:gd name="connsiteY804" fmla="*/ 1613483 h 4449429"/>
              <a:gd name="connsiteX805" fmla="*/ 17768699 w 18982931"/>
              <a:gd name="connsiteY805" fmla="*/ 1559977 h 4449429"/>
              <a:gd name="connsiteX806" fmla="*/ 17772819 w 18982931"/>
              <a:gd name="connsiteY806" fmla="*/ 1531163 h 4449429"/>
              <a:gd name="connsiteX807" fmla="*/ 17797515 w 18982931"/>
              <a:gd name="connsiteY807" fmla="*/ 1469425 h 4449429"/>
              <a:gd name="connsiteX808" fmla="*/ 17797515 w 18982931"/>
              <a:gd name="connsiteY808" fmla="*/ 1374754 h 4449429"/>
              <a:gd name="connsiteX809" fmla="*/ 17813979 w 18982931"/>
              <a:gd name="connsiteY809" fmla="*/ 1374754 h 4449429"/>
              <a:gd name="connsiteX810" fmla="*/ 17834559 w 18982931"/>
              <a:gd name="connsiteY810" fmla="*/ 1424146 h 4449429"/>
              <a:gd name="connsiteX811" fmla="*/ 17912763 w 18982931"/>
              <a:gd name="connsiteY811" fmla="*/ 1378872 h 4449429"/>
              <a:gd name="connsiteX812" fmla="*/ 18069171 w 18982931"/>
              <a:gd name="connsiteY812" fmla="*/ 1415914 h 4449429"/>
              <a:gd name="connsiteX813" fmla="*/ 18069171 w 18982931"/>
              <a:gd name="connsiteY813" fmla="*/ 1576442 h 4449429"/>
              <a:gd name="connsiteX814" fmla="*/ 18237927 w 18982931"/>
              <a:gd name="connsiteY814" fmla="*/ 1576442 h 4449429"/>
              <a:gd name="connsiteX815" fmla="*/ 18237927 w 18982931"/>
              <a:gd name="connsiteY815" fmla="*/ 1642297 h 4449429"/>
              <a:gd name="connsiteX816" fmla="*/ 18270859 w 18982931"/>
              <a:gd name="connsiteY816" fmla="*/ 1691690 h 4449429"/>
              <a:gd name="connsiteX817" fmla="*/ 18270859 w 18982931"/>
              <a:gd name="connsiteY817" fmla="*/ 1704036 h 4449429"/>
              <a:gd name="connsiteX818" fmla="*/ 18274975 w 18982931"/>
              <a:gd name="connsiteY818" fmla="*/ 1926302 h 4449429"/>
              <a:gd name="connsiteX819" fmla="*/ 18279087 w 18982931"/>
              <a:gd name="connsiteY819" fmla="*/ 1938652 h 4449429"/>
              <a:gd name="connsiteX820" fmla="*/ 18320247 w 18982931"/>
              <a:gd name="connsiteY820" fmla="*/ 1934533 h 4449429"/>
              <a:gd name="connsiteX821" fmla="*/ 18320247 w 18982931"/>
              <a:gd name="connsiteY821" fmla="*/ 1144256 h 4449429"/>
              <a:gd name="connsiteX822" fmla="*/ 18303783 w 18982931"/>
              <a:gd name="connsiteY822" fmla="*/ 1111328 h 4449429"/>
              <a:gd name="connsiteX823" fmla="*/ 18287323 w 18982931"/>
              <a:gd name="connsiteY823" fmla="*/ 1024893 h 4449429"/>
              <a:gd name="connsiteX824" fmla="*/ 18336711 w 18982931"/>
              <a:gd name="connsiteY824" fmla="*/ 1000197 h 4449429"/>
              <a:gd name="connsiteX825" fmla="*/ 18361407 w 18982931"/>
              <a:gd name="connsiteY825" fmla="*/ 996079 h 4449429"/>
              <a:gd name="connsiteX826" fmla="*/ 18373759 w 18982931"/>
              <a:gd name="connsiteY826" fmla="*/ 946687 h 4449429"/>
              <a:gd name="connsiteX827" fmla="*/ 18534287 w 18982931"/>
              <a:gd name="connsiteY827" fmla="*/ 946687 h 4449429"/>
              <a:gd name="connsiteX828" fmla="*/ 18563095 w 18982931"/>
              <a:gd name="connsiteY828" fmla="*/ 798510 h 4449429"/>
              <a:gd name="connsiteX829" fmla="*/ 18731851 w 18982931"/>
              <a:gd name="connsiteY829" fmla="*/ 806742 h 4449429"/>
              <a:gd name="connsiteX830" fmla="*/ 18773011 w 18982931"/>
              <a:gd name="connsiteY830" fmla="*/ 798510 h 4449429"/>
              <a:gd name="connsiteX831" fmla="*/ 18822407 w 18982931"/>
              <a:gd name="connsiteY831" fmla="*/ 893180 h 4449429"/>
              <a:gd name="connsiteX832" fmla="*/ 18822407 w 18982931"/>
              <a:gd name="connsiteY832" fmla="*/ 963151 h 4449429"/>
              <a:gd name="connsiteX833" fmla="*/ 18982931 w 18982931"/>
              <a:gd name="connsiteY833" fmla="*/ 983734 h 4449429"/>
              <a:gd name="connsiteX834" fmla="*/ 18982931 w 18982931"/>
              <a:gd name="connsiteY834" fmla="*/ 4449429 h 4449429"/>
              <a:gd name="connsiteX835" fmla="*/ 11998023 w 18982931"/>
              <a:gd name="connsiteY835" fmla="*/ 4449429 h 4449429"/>
              <a:gd name="connsiteX836" fmla="*/ 11995198 w 18982931"/>
              <a:gd name="connsiteY836" fmla="*/ 4429646 h 4449429"/>
              <a:gd name="connsiteX837" fmla="*/ 11992726 w 18982931"/>
              <a:gd name="connsiteY837" fmla="*/ 4449425 h 4449429"/>
              <a:gd name="connsiteX838" fmla="*/ 8153658 w 18982931"/>
              <a:gd name="connsiteY838" fmla="*/ 4449425 h 4449429"/>
              <a:gd name="connsiteX839" fmla="*/ 8153658 w 18982931"/>
              <a:gd name="connsiteY839" fmla="*/ 4449429 h 4449429"/>
              <a:gd name="connsiteX840" fmla="*/ 6861227 w 18982931"/>
              <a:gd name="connsiteY840" fmla="*/ 4449429 h 4449429"/>
              <a:gd name="connsiteX841" fmla="*/ 6859697 w 18982931"/>
              <a:gd name="connsiteY841" fmla="*/ 4432598 h 4449429"/>
              <a:gd name="connsiteX842" fmla="*/ 6858292 w 18982931"/>
              <a:gd name="connsiteY842" fmla="*/ 4449425 h 4449429"/>
              <a:gd name="connsiteX843" fmla="*/ 7922 w 18982931"/>
              <a:gd name="connsiteY843" fmla="*/ 4440866 h 4449429"/>
              <a:gd name="connsiteX844" fmla="*/ 0 w 18982931"/>
              <a:gd name="connsiteY844" fmla="*/ 1181446 h 4449429"/>
              <a:gd name="connsiteX845" fmla="*/ 169756 w 18982931"/>
              <a:gd name="connsiteY845" fmla="*/ 979616 h 4449429"/>
              <a:gd name="connsiteX846" fmla="*/ 301466 w 18982931"/>
              <a:gd name="connsiteY846" fmla="*/ 971384 h 4449429"/>
              <a:gd name="connsiteX847" fmla="*/ 301466 w 18982931"/>
              <a:gd name="connsiteY847" fmla="*/ 909640 h 4449429"/>
              <a:gd name="connsiteX848" fmla="*/ 346746 w 18982931"/>
              <a:gd name="connsiteY848" fmla="*/ 810855 h 4449429"/>
              <a:gd name="connsiteX849" fmla="*/ 571541 w 18982931"/>
              <a:gd name="connsiteY849" fmla="*/ 799909 h 4449429"/>
              <a:gd name="connsiteX850" fmla="*/ 581356 w 18982931"/>
              <a:gd name="connsiteY850" fmla="*/ 963151 h 4449429"/>
              <a:gd name="connsiteX851" fmla="*/ 737766 w 18982931"/>
              <a:gd name="connsiteY851" fmla="*/ 963151 h 4449429"/>
              <a:gd name="connsiteX852" fmla="*/ 750116 w 18982931"/>
              <a:gd name="connsiteY852" fmla="*/ 1012543 h 4449429"/>
              <a:gd name="connsiteX853" fmla="*/ 778926 w 18982931"/>
              <a:gd name="connsiteY853" fmla="*/ 1016657 h 4449429"/>
              <a:gd name="connsiteX854" fmla="*/ 820087 w 18982931"/>
              <a:gd name="connsiteY854" fmla="*/ 1041353 h 4449429"/>
              <a:gd name="connsiteX855" fmla="*/ 820087 w 18982931"/>
              <a:gd name="connsiteY855" fmla="*/ 1119560 h 4449429"/>
              <a:gd name="connsiteX856" fmla="*/ 791276 w 18982931"/>
              <a:gd name="connsiteY856" fmla="*/ 1193648 h 4449429"/>
              <a:gd name="connsiteX857" fmla="*/ 791276 w 18982931"/>
              <a:gd name="connsiteY857" fmla="*/ 1580555 h 4449429"/>
              <a:gd name="connsiteX858" fmla="*/ 791276 w 18982931"/>
              <a:gd name="connsiteY858" fmla="*/ 1955112 h 4449429"/>
              <a:gd name="connsiteX859" fmla="*/ 840669 w 18982931"/>
              <a:gd name="connsiteY859" fmla="*/ 1950998 h 4449429"/>
              <a:gd name="connsiteX860" fmla="*/ 873596 w 18982931"/>
              <a:gd name="connsiteY860" fmla="*/ 1597020 h 4449429"/>
              <a:gd name="connsiteX861" fmla="*/ 906526 w 18982931"/>
              <a:gd name="connsiteY861" fmla="*/ 1584670 h 4449429"/>
              <a:gd name="connsiteX862" fmla="*/ 1034120 w 18982931"/>
              <a:gd name="connsiteY862" fmla="*/ 1584670 h 4449429"/>
              <a:gd name="connsiteX863" fmla="*/ 1034120 w 18982931"/>
              <a:gd name="connsiteY863" fmla="*/ 1420028 h 4449429"/>
              <a:gd name="connsiteX864" fmla="*/ 1320382 w 18982931"/>
              <a:gd name="connsiteY864" fmla="*/ 1408806 h 4449429"/>
              <a:gd name="connsiteX865" fmla="*/ 1318126 w 18982931"/>
              <a:gd name="connsiteY865" fmla="*/ 1576437 h 4449429"/>
              <a:gd name="connsiteX866" fmla="*/ 1511305 w 18982931"/>
              <a:gd name="connsiteY866" fmla="*/ 1594214 h 4449429"/>
              <a:gd name="connsiteX867" fmla="*/ 1507466 w 18982931"/>
              <a:gd name="connsiteY867" fmla="*/ 2337905 h 4449429"/>
              <a:gd name="connsiteX868" fmla="*/ 1523929 w 18982931"/>
              <a:gd name="connsiteY868" fmla="*/ 2337905 h 4449429"/>
              <a:gd name="connsiteX869" fmla="*/ 1523929 w 18982931"/>
              <a:gd name="connsiteY869" fmla="*/ 2169146 h 4449429"/>
              <a:gd name="connsiteX870" fmla="*/ 1692685 w 18982931"/>
              <a:gd name="connsiteY870" fmla="*/ 2169146 h 4449429"/>
              <a:gd name="connsiteX871" fmla="*/ 1692685 w 18982931"/>
              <a:gd name="connsiteY871" fmla="*/ 2020968 h 4449429"/>
              <a:gd name="connsiteX872" fmla="*/ 1766772 w 18982931"/>
              <a:gd name="connsiteY872" fmla="*/ 1922183 h 4449429"/>
              <a:gd name="connsiteX873" fmla="*/ 1766772 w 18982931"/>
              <a:gd name="connsiteY873" fmla="*/ 1757542 h 4449429"/>
              <a:gd name="connsiteX874" fmla="*/ 1849095 w 18982931"/>
              <a:gd name="connsiteY874" fmla="*/ 1757542 h 4449429"/>
              <a:gd name="connsiteX875" fmla="*/ 1849095 w 18982931"/>
              <a:gd name="connsiteY875" fmla="*/ 2156799 h 4449429"/>
              <a:gd name="connsiteX876" fmla="*/ 1919070 w 18982931"/>
              <a:gd name="connsiteY876" fmla="*/ 2156799 h 4449429"/>
              <a:gd name="connsiteX877" fmla="*/ 1919070 w 18982931"/>
              <a:gd name="connsiteY877" fmla="*/ 1864559 h 4449429"/>
              <a:gd name="connsiteX878" fmla="*/ 1919070 w 18982931"/>
              <a:gd name="connsiteY878" fmla="*/ 695608 h 4449429"/>
              <a:gd name="connsiteX879" fmla="*/ 2005504 w 18982931"/>
              <a:gd name="connsiteY879" fmla="*/ 609173 h 4449429"/>
              <a:gd name="connsiteX880" fmla="*/ 2026085 w 18982931"/>
              <a:gd name="connsiteY880" fmla="*/ 605054 h 4449429"/>
              <a:gd name="connsiteX881" fmla="*/ 2100174 w 18982931"/>
              <a:gd name="connsiteY881" fmla="*/ 448645 h 4449429"/>
              <a:gd name="connsiteX882" fmla="*/ 2137215 w 18982931"/>
              <a:gd name="connsiteY882" fmla="*/ 407485 h 4449429"/>
              <a:gd name="connsiteX883" fmla="*/ 2194840 w 18982931"/>
              <a:gd name="connsiteY883" fmla="*/ 337515 h 4449429"/>
              <a:gd name="connsiteX884" fmla="*/ 2198958 w 18982931"/>
              <a:gd name="connsiteY884" fmla="*/ 292236 h 4449429"/>
              <a:gd name="connsiteX885" fmla="*/ 2240121 w 18982931"/>
              <a:gd name="connsiteY885" fmla="*/ 358093 h 4449429"/>
              <a:gd name="connsiteX886" fmla="*/ 2273047 w 18982931"/>
              <a:gd name="connsiteY886" fmla="*/ 444532 h 4449429"/>
              <a:gd name="connsiteX887" fmla="*/ 2330670 w 18982931"/>
              <a:gd name="connsiteY887" fmla="*/ 563894 h 4449429"/>
              <a:gd name="connsiteX888" fmla="*/ 2351248 w 18982931"/>
              <a:gd name="connsiteY888" fmla="*/ 613286 h 4449429"/>
              <a:gd name="connsiteX889" fmla="*/ 2429455 w 18982931"/>
              <a:gd name="connsiteY889" fmla="*/ 675029 h 4449429"/>
              <a:gd name="connsiteX890" fmla="*/ 2470614 w 18982931"/>
              <a:gd name="connsiteY890" fmla="*/ 757350 h 4449429"/>
              <a:gd name="connsiteX891" fmla="*/ 2470614 w 18982931"/>
              <a:gd name="connsiteY891" fmla="*/ 1086631 h 4449429"/>
              <a:gd name="connsiteX892" fmla="*/ 2470614 w 18982931"/>
              <a:gd name="connsiteY892" fmla="*/ 2008622 h 4449429"/>
              <a:gd name="connsiteX893" fmla="*/ 2487080 w 18982931"/>
              <a:gd name="connsiteY893" fmla="*/ 2053897 h 4449429"/>
              <a:gd name="connsiteX894" fmla="*/ 2499426 w 18982931"/>
              <a:gd name="connsiteY894" fmla="*/ 1897488 h 4449429"/>
              <a:gd name="connsiteX895" fmla="*/ 2602322 w 18982931"/>
              <a:gd name="connsiteY895" fmla="*/ 1798703 h 4449429"/>
              <a:gd name="connsiteX896" fmla="*/ 2836935 w 18982931"/>
              <a:gd name="connsiteY896" fmla="*/ 1798703 h 4449429"/>
              <a:gd name="connsiteX897" fmla="*/ 2836935 w 18982931"/>
              <a:gd name="connsiteY897" fmla="*/ 1860446 h 4449429"/>
              <a:gd name="connsiteX898" fmla="*/ 2836935 w 18982931"/>
              <a:gd name="connsiteY898" fmla="*/ 2263816 h 4449429"/>
              <a:gd name="connsiteX899" fmla="*/ 2845169 w 18982931"/>
              <a:gd name="connsiteY899" fmla="*/ 2304976 h 4449429"/>
              <a:gd name="connsiteX900" fmla="*/ 2861629 w 18982931"/>
              <a:gd name="connsiteY900" fmla="*/ 2300858 h 4449429"/>
              <a:gd name="connsiteX901" fmla="*/ 2861629 w 18982931"/>
              <a:gd name="connsiteY901" fmla="*/ 2247351 h 4449429"/>
              <a:gd name="connsiteX902" fmla="*/ 2869861 w 18982931"/>
              <a:gd name="connsiteY902" fmla="*/ 1996272 h 4449429"/>
              <a:gd name="connsiteX903" fmla="*/ 2923374 w 18982931"/>
              <a:gd name="connsiteY903" fmla="*/ 1967462 h 4449429"/>
              <a:gd name="connsiteX904" fmla="*/ 2939836 w 18982931"/>
              <a:gd name="connsiteY904" fmla="*/ 2300858 h 4449429"/>
              <a:gd name="connsiteX905" fmla="*/ 2956300 w 18982931"/>
              <a:gd name="connsiteY905" fmla="*/ 2300858 h 4449429"/>
              <a:gd name="connsiteX906" fmla="*/ 2989230 w 18982931"/>
              <a:gd name="connsiteY906" fmla="*/ 2111521 h 4449429"/>
              <a:gd name="connsiteX907" fmla="*/ 3018038 w 18982931"/>
              <a:gd name="connsiteY907" fmla="*/ 2058015 h 4449429"/>
              <a:gd name="connsiteX908" fmla="*/ 3034502 w 18982931"/>
              <a:gd name="connsiteY908" fmla="*/ 2123871 h 4449429"/>
              <a:gd name="connsiteX909" fmla="*/ 3038620 w 18982931"/>
              <a:gd name="connsiteY909" fmla="*/ 2132104 h 4449429"/>
              <a:gd name="connsiteX910" fmla="*/ 3088018 w 18982931"/>
              <a:gd name="connsiteY910" fmla="*/ 2140336 h 4449429"/>
              <a:gd name="connsiteX911" fmla="*/ 3095320 w 18982931"/>
              <a:gd name="connsiteY911" fmla="*/ 2275334 h 4449429"/>
              <a:gd name="connsiteX912" fmla="*/ 3162101 w 18982931"/>
              <a:gd name="connsiteY912" fmla="*/ 2275334 h 4449429"/>
              <a:gd name="connsiteX913" fmla="*/ 3162101 w 18982931"/>
              <a:gd name="connsiteY913" fmla="*/ 1580555 h 4449429"/>
              <a:gd name="connsiteX914" fmla="*/ 3162101 w 18982931"/>
              <a:gd name="connsiteY914" fmla="*/ 1531163 h 4449429"/>
              <a:gd name="connsiteX915" fmla="*/ 3199146 w 18982931"/>
              <a:gd name="connsiteY915" fmla="*/ 1498235 h 4449429"/>
              <a:gd name="connsiteX916" fmla="*/ 3281469 w 18982931"/>
              <a:gd name="connsiteY916" fmla="*/ 1498235 h 4449429"/>
              <a:gd name="connsiteX917" fmla="*/ 3281469 w 18982931"/>
              <a:gd name="connsiteY917" fmla="*/ 1325362 h 4449429"/>
              <a:gd name="connsiteX918" fmla="*/ 3343207 w 18982931"/>
              <a:gd name="connsiteY918" fmla="*/ 1263619 h 4449429"/>
              <a:gd name="connsiteX919" fmla="*/ 3544891 w 18982931"/>
              <a:gd name="connsiteY919" fmla="*/ 1263619 h 4449429"/>
              <a:gd name="connsiteX920" fmla="*/ 3544891 w 18982931"/>
              <a:gd name="connsiteY920" fmla="*/ 712071 h 4449429"/>
              <a:gd name="connsiteX921" fmla="*/ 3561357 w 18982931"/>
              <a:gd name="connsiteY921" fmla="*/ 555662 h 4449429"/>
              <a:gd name="connsiteX922" fmla="*/ 3606633 w 18982931"/>
              <a:gd name="connsiteY922" fmla="*/ 316933 h 4449429"/>
              <a:gd name="connsiteX923" fmla="*/ 3614865 w 18982931"/>
              <a:gd name="connsiteY923" fmla="*/ 279891 h 4449429"/>
              <a:gd name="connsiteX924" fmla="*/ 3676603 w 18982931"/>
              <a:gd name="connsiteY924" fmla="*/ 341628 h 4449429"/>
              <a:gd name="connsiteX925" fmla="*/ 3684835 w 18982931"/>
              <a:gd name="connsiteY925" fmla="*/ 386907 h 4449429"/>
              <a:gd name="connsiteX926" fmla="*/ 3742460 w 18982931"/>
              <a:gd name="connsiteY926" fmla="*/ 481574 h 4449429"/>
              <a:gd name="connsiteX927" fmla="*/ 3763042 w 18982931"/>
              <a:gd name="connsiteY927" fmla="*/ 703838 h 4449429"/>
              <a:gd name="connsiteX928" fmla="*/ 3763042 w 18982931"/>
              <a:gd name="connsiteY928" fmla="*/ 1144256 h 4449429"/>
              <a:gd name="connsiteX929" fmla="*/ 3771275 w 18982931"/>
              <a:gd name="connsiteY929" fmla="*/ 1181298 h 4449429"/>
              <a:gd name="connsiteX930" fmla="*/ 3775390 w 18982931"/>
              <a:gd name="connsiteY930" fmla="*/ 1115443 h 4449429"/>
              <a:gd name="connsiteX931" fmla="*/ 3923568 w 18982931"/>
              <a:gd name="connsiteY931" fmla="*/ 996079 h 4449429"/>
              <a:gd name="connsiteX932" fmla="*/ 3940029 w 18982931"/>
              <a:gd name="connsiteY932" fmla="*/ 1020776 h 4449429"/>
              <a:gd name="connsiteX933" fmla="*/ 3960611 w 18982931"/>
              <a:gd name="connsiteY933" fmla="*/ 1321244 h 4449429"/>
              <a:gd name="connsiteX934" fmla="*/ 3960611 w 18982931"/>
              <a:gd name="connsiteY934" fmla="*/ 1584670 h 4449429"/>
              <a:gd name="connsiteX935" fmla="*/ 3977076 w 18982931"/>
              <a:gd name="connsiteY935" fmla="*/ 1625830 h 4449429"/>
              <a:gd name="connsiteX936" fmla="*/ 4010007 w 18982931"/>
              <a:gd name="connsiteY936" fmla="*/ 1666990 h 4449429"/>
              <a:gd name="connsiteX937" fmla="*/ 4055279 w 18982931"/>
              <a:gd name="connsiteY937" fmla="*/ 1819286 h 4449429"/>
              <a:gd name="connsiteX938" fmla="*/ 4104670 w 18982931"/>
              <a:gd name="connsiteY938" fmla="*/ 1819286 h 4449429"/>
              <a:gd name="connsiteX939" fmla="*/ 4108788 w 18982931"/>
              <a:gd name="connsiteY939" fmla="*/ 1741079 h 4449429"/>
              <a:gd name="connsiteX940" fmla="*/ 4211689 w 18982931"/>
              <a:gd name="connsiteY940" fmla="*/ 1741079 h 4449429"/>
              <a:gd name="connsiteX941" fmla="*/ 4252847 w 18982931"/>
              <a:gd name="connsiteY941" fmla="*/ 1559973 h 4449429"/>
              <a:gd name="connsiteX942" fmla="*/ 4265197 w 18982931"/>
              <a:gd name="connsiteY942" fmla="*/ 1559973 h 4449429"/>
              <a:gd name="connsiteX943" fmla="*/ 4277546 w 18982931"/>
              <a:gd name="connsiteY943" fmla="*/ 1592900 h 4449429"/>
              <a:gd name="connsiteX944" fmla="*/ 4302239 w 18982931"/>
              <a:gd name="connsiteY944" fmla="*/ 1708150 h 4449429"/>
              <a:gd name="connsiteX945" fmla="*/ 4368100 w 18982931"/>
              <a:gd name="connsiteY945" fmla="*/ 1741079 h 4449429"/>
              <a:gd name="connsiteX946" fmla="*/ 4363984 w 18982931"/>
              <a:gd name="connsiteY946" fmla="*/ 1634062 h 4449429"/>
              <a:gd name="connsiteX947" fmla="*/ 4372218 w 18982931"/>
              <a:gd name="connsiteY947" fmla="*/ 839670 h 4449429"/>
              <a:gd name="connsiteX948" fmla="*/ 4442184 w 18982931"/>
              <a:gd name="connsiteY948" fmla="*/ 279891 h 4449429"/>
              <a:gd name="connsiteX949" fmla="*/ 4479230 w 18982931"/>
              <a:gd name="connsiteY949" fmla="*/ 234611 h 4449429"/>
              <a:gd name="connsiteX950" fmla="*/ 4520394 w 18982931"/>
              <a:gd name="connsiteY950" fmla="*/ 284004 h 4449429"/>
              <a:gd name="connsiteX951" fmla="*/ 4549200 w 18982931"/>
              <a:gd name="connsiteY951" fmla="*/ 440413 h 4449429"/>
              <a:gd name="connsiteX952" fmla="*/ 4680914 w 18982931"/>
              <a:gd name="connsiteY952" fmla="*/ 395140 h 4449429"/>
              <a:gd name="connsiteX953" fmla="*/ 4759121 w 18982931"/>
              <a:gd name="connsiteY953" fmla="*/ 460995 h 4449429"/>
              <a:gd name="connsiteX954" fmla="*/ 4771466 w 18982931"/>
              <a:gd name="connsiteY954" fmla="*/ 493924 h 4449429"/>
              <a:gd name="connsiteX955" fmla="*/ 4888657 w 18982931"/>
              <a:gd name="connsiteY955" fmla="*/ 747622 h 4449429"/>
              <a:gd name="connsiteX956" fmla="*/ 4888893 w 18982931"/>
              <a:gd name="connsiteY956" fmla="*/ 807315 h 4449429"/>
              <a:gd name="connsiteX957" fmla="*/ 4856617 w 18982931"/>
              <a:gd name="connsiteY957" fmla="*/ 807315 h 4449429"/>
              <a:gd name="connsiteX958" fmla="*/ 4856617 w 18982931"/>
              <a:gd name="connsiteY958" fmla="*/ 944475 h 4449429"/>
              <a:gd name="connsiteX959" fmla="*/ 4888332 w 18982931"/>
              <a:gd name="connsiteY959" fmla="*/ 944475 h 4449429"/>
              <a:gd name="connsiteX960" fmla="*/ 4888325 w 18982931"/>
              <a:gd name="connsiteY960" fmla="*/ 945600 h 4449429"/>
              <a:gd name="connsiteX961" fmla="*/ 4890835 w 18982931"/>
              <a:gd name="connsiteY961" fmla="*/ 1609365 h 4449429"/>
              <a:gd name="connsiteX962" fmla="*/ 4952574 w 18982931"/>
              <a:gd name="connsiteY962" fmla="*/ 1617597 h 4449429"/>
              <a:gd name="connsiteX963" fmla="*/ 4952574 w 18982931"/>
              <a:gd name="connsiteY963" fmla="*/ 1868678 h 4449429"/>
              <a:gd name="connsiteX964" fmla="*/ 4956691 w 18982931"/>
              <a:gd name="connsiteY964" fmla="*/ 1905720 h 4449429"/>
              <a:gd name="connsiteX965" fmla="*/ 4981387 w 18982931"/>
              <a:gd name="connsiteY965" fmla="*/ 1967462 h 4449429"/>
              <a:gd name="connsiteX966" fmla="*/ 4981387 w 18982931"/>
              <a:gd name="connsiteY966" fmla="*/ 2058015 h 4449429"/>
              <a:gd name="connsiteX967" fmla="*/ 5001966 w 18982931"/>
              <a:gd name="connsiteY967" fmla="*/ 2086824 h 4449429"/>
              <a:gd name="connsiteX968" fmla="*/ 5018429 w 18982931"/>
              <a:gd name="connsiteY968" fmla="*/ 2078592 h 4449429"/>
              <a:gd name="connsiteX969" fmla="*/ 5018429 w 18982931"/>
              <a:gd name="connsiteY969" fmla="*/ 1881023 h 4449429"/>
              <a:gd name="connsiteX970" fmla="*/ 5018429 w 18982931"/>
              <a:gd name="connsiteY970" fmla="*/ 1366522 h 4449429"/>
              <a:gd name="connsiteX971" fmla="*/ 5034894 w 18982931"/>
              <a:gd name="connsiteY971" fmla="*/ 864367 h 4449429"/>
              <a:gd name="connsiteX972" fmla="*/ 5067821 w 18982931"/>
              <a:gd name="connsiteY972" fmla="*/ 197569 h 4449429"/>
              <a:gd name="connsiteX973" fmla="*/ 5080173 w 18982931"/>
              <a:gd name="connsiteY973" fmla="*/ 102899 h 4449429"/>
              <a:gd name="connsiteX974" fmla="*/ 5216000 w 18982931"/>
              <a:gd name="connsiteY974" fmla="*/ 37042 h 4449429"/>
              <a:gd name="connsiteX975" fmla="*/ 5248927 w 18982931"/>
              <a:gd name="connsiteY975" fmla="*/ 69972 h 4449429"/>
              <a:gd name="connsiteX976" fmla="*/ 5372409 w 18982931"/>
              <a:gd name="connsiteY976" fmla="*/ 69972 h 4449429"/>
              <a:gd name="connsiteX977" fmla="*/ 5434151 w 18982931"/>
              <a:gd name="connsiteY977" fmla="*/ 131714 h 4449429"/>
              <a:gd name="connsiteX978" fmla="*/ 5434151 w 18982931"/>
              <a:gd name="connsiteY978" fmla="*/ 382788 h 4449429"/>
              <a:gd name="connsiteX979" fmla="*/ 5434151 w 18982931"/>
              <a:gd name="connsiteY979" fmla="*/ 683261 h 4449429"/>
              <a:gd name="connsiteX980" fmla="*/ 5545282 w 18982931"/>
              <a:gd name="connsiteY980" fmla="*/ 687375 h 4449429"/>
              <a:gd name="connsiteX981" fmla="*/ 5545282 w 18982931"/>
              <a:gd name="connsiteY981" fmla="*/ 1045471 h 4449429"/>
              <a:gd name="connsiteX982" fmla="*/ 5676994 w 18982931"/>
              <a:gd name="connsiteY982" fmla="*/ 1045471 h 4449429"/>
              <a:gd name="connsiteX983" fmla="*/ 5685227 w 18982931"/>
              <a:gd name="connsiteY983" fmla="*/ 1103096 h 4449429"/>
              <a:gd name="connsiteX984" fmla="*/ 5759314 w 18982931"/>
              <a:gd name="connsiteY984" fmla="*/ 1193648 h 4449429"/>
              <a:gd name="connsiteX985" fmla="*/ 5759314 w 18982931"/>
              <a:gd name="connsiteY985" fmla="*/ 1395331 h 4449429"/>
              <a:gd name="connsiteX986" fmla="*/ 5825171 w 18982931"/>
              <a:gd name="connsiteY986" fmla="*/ 1395331 h 4449429"/>
              <a:gd name="connsiteX987" fmla="*/ 5903378 w 18982931"/>
              <a:gd name="connsiteY987" fmla="*/ 1477653 h 4449429"/>
              <a:gd name="connsiteX988" fmla="*/ 5903378 w 18982931"/>
              <a:gd name="connsiteY988" fmla="*/ 1918070 h 4449429"/>
              <a:gd name="connsiteX989" fmla="*/ 5936306 w 18982931"/>
              <a:gd name="connsiteY989" fmla="*/ 1975695 h 4449429"/>
              <a:gd name="connsiteX990" fmla="*/ 5965115 w 18982931"/>
              <a:gd name="connsiteY990" fmla="*/ 1275969 h 4449429"/>
              <a:gd name="connsiteX991" fmla="*/ 5969235 w 18982931"/>
              <a:gd name="connsiteY991" fmla="*/ 1238922 h 4449429"/>
              <a:gd name="connsiteX992" fmla="*/ 6166804 w 18982931"/>
              <a:gd name="connsiteY992" fmla="*/ 1238922 h 4449429"/>
              <a:gd name="connsiteX993" fmla="*/ 6216196 w 18982931"/>
              <a:gd name="connsiteY993" fmla="*/ 1288315 h 4449429"/>
              <a:gd name="connsiteX994" fmla="*/ 6236774 w 18982931"/>
              <a:gd name="connsiteY994" fmla="*/ 1428261 h 4449429"/>
              <a:gd name="connsiteX995" fmla="*/ 6273821 w 18982931"/>
              <a:gd name="connsiteY995" fmla="*/ 1498235 h 4449429"/>
              <a:gd name="connsiteX996" fmla="*/ 6273821 w 18982931"/>
              <a:gd name="connsiteY996" fmla="*/ 2230888 h 4449429"/>
              <a:gd name="connsiteX997" fmla="*/ 6277935 w 18982931"/>
              <a:gd name="connsiteY997" fmla="*/ 2280280 h 4449429"/>
              <a:gd name="connsiteX998" fmla="*/ 6319095 w 18982931"/>
              <a:gd name="connsiteY998" fmla="*/ 2193841 h 4449429"/>
              <a:gd name="connsiteX999" fmla="*/ 6364373 w 18982931"/>
              <a:gd name="connsiteY999" fmla="*/ 2288513 h 4449429"/>
              <a:gd name="connsiteX1000" fmla="*/ 6389068 w 18982931"/>
              <a:gd name="connsiteY1000" fmla="*/ 2313208 h 4449429"/>
              <a:gd name="connsiteX1001" fmla="*/ 6541355 w 18982931"/>
              <a:gd name="connsiteY1001" fmla="*/ 2313208 h 4449429"/>
              <a:gd name="connsiteX1002" fmla="*/ 6541355 w 18982931"/>
              <a:gd name="connsiteY1002" fmla="*/ 2148567 h 4449429"/>
              <a:gd name="connsiteX1003" fmla="*/ 6660723 w 18982931"/>
              <a:gd name="connsiteY1003" fmla="*/ 2148567 h 4449429"/>
              <a:gd name="connsiteX1004" fmla="*/ 6660723 w 18982931"/>
              <a:gd name="connsiteY1004" fmla="*/ 2259698 h 4449429"/>
              <a:gd name="connsiteX1005" fmla="*/ 6705999 w 18982931"/>
              <a:gd name="connsiteY1005" fmla="*/ 2551938 h 4449429"/>
              <a:gd name="connsiteX1006" fmla="*/ 6714228 w 18982931"/>
              <a:gd name="connsiteY1006" fmla="*/ 2580748 h 4449429"/>
              <a:gd name="connsiteX1007" fmla="*/ 6722461 w 18982931"/>
              <a:gd name="connsiteY1007" fmla="*/ 2576634 h 4449429"/>
              <a:gd name="connsiteX1008" fmla="*/ 6751278 w 18982931"/>
              <a:gd name="connsiteY1008" fmla="*/ 2263816 h 4449429"/>
              <a:gd name="connsiteX1009" fmla="*/ 6800669 w 18982931"/>
              <a:gd name="connsiteY1009" fmla="*/ 2255583 h 4449429"/>
              <a:gd name="connsiteX1010" fmla="*/ 6837709 w 18982931"/>
              <a:gd name="connsiteY1010" fmla="*/ 2181496 h 4449429"/>
              <a:gd name="connsiteX1011" fmla="*/ 6841831 w 18982931"/>
              <a:gd name="connsiteY1011" fmla="*/ 2152681 h 4449429"/>
              <a:gd name="connsiteX1012" fmla="*/ 6845941 w 18982931"/>
              <a:gd name="connsiteY1012" fmla="*/ 2115639 h 4449429"/>
              <a:gd name="connsiteX1013" fmla="*/ 6857139 w 18982931"/>
              <a:gd name="connsiteY1013" fmla="*/ 2115639 h 4449429"/>
              <a:gd name="connsiteX1014" fmla="*/ 6899298 w 18982931"/>
              <a:gd name="connsiteY1014" fmla="*/ 2109470 h 4449429"/>
              <a:gd name="connsiteX1015" fmla="*/ 6922965 w 18982931"/>
              <a:gd name="connsiteY1015" fmla="*/ 2140339 h 4449429"/>
              <a:gd name="connsiteX1016" fmla="*/ 7009406 w 18982931"/>
              <a:gd name="connsiteY1016" fmla="*/ 2070365 h 4449429"/>
              <a:gd name="connsiteX1017" fmla="*/ 7145231 w 18982931"/>
              <a:gd name="connsiteY1017" fmla="*/ 2066247 h 4449429"/>
              <a:gd name="connsiteX1018" fmla="*/ 7145231 w 18982931"/>
              <a:gd name="connsiteY1018" fmla="*/ 1901605 h 4449429"/>
              <a:gd name="connsiteX1019" fmla="*/ 7145231 w 18982931"/>
              <a:gd name="connsiteY1019" fmla="*/ 1769896 h 4449429"/>
              <a:gd name="connsiteX1020" fmla="*/ 7215204 w 18982931"/>
              <a:gd name="connsiteY1020" fmla="*/ 1597024 h 4449429"/>
              <a:gd name="connsiteX1021" fmla="*/ 7285174 w 18982931"/>
              <a:gd name="connsiteY1021" fmla="*/ 1753433 h 4449429"/>
              <a:gd name="connsiteX1022" fmla="*/ 7297524 w 18982931"/>
              <a:gd name="connsiteY1022" fmla="*/ 2062134 h 4449429"/>
              <a:gd name="connsiteX1023" fmla="*/ 7367494 w 18982931"/>
              <a:gd name="connsiteY1023" fmla="*/ 2066247 h 4449429"/>
              <a:gd name="connsiteX1024" fmla="*/ 7371610 w 18982931"/>
              <a:gd name="connsiteY1024" fmla="*/ 2148567 h 4449429"/>
              <a:gd name="connsiteX1025" fmla="*/ 7462167 w 18982931"/>
              <a:gd name="connsiteY1025" fmla="*/ 2148567 h 4449429"/>
              <a:gd name="connsiteX1026" fmla="*/ 7462167 w 18982931"/>
              <a:gd name="connsiteY1026" fmla="*/ 2095061 h 4449429"/>
              <a:gd name="connsiteX1027" fmla="*/ 7462167 w 18982931"/>
              <a:gd name="connsiteY1027" fmla="*/ 1597024 h 4449429"/>
              <a:gd name="connsiteX1028" fmla="*/ 7482743 w 18982931"/>
              <a:gd name="connsiteY1028" fmla="*/ 1008430 h 4449429"/>
              <a:gd name="connsiteX1029" fmla="*/ 7495096 w 18982931"/>
              <a:gd name="connsiteY1029" fmla="*/ 921991 h 4449429"/>
              <a:gd name="connsiteX1030" fmla="*/ 7536254 w 18982931"/>
              <a:gd name="connsiteY1030" fmla="*/ 934341 h 4449429"/>
              <a:gd name="connsiteX1031" fmla="*/ 7577416 w 18982931"/>
              <a:gd name="connsiteY1031" fmla="*/ 563899 h 4449429"/>
              <a:gd name="connsiteX1032" fmla="*/ 7589759 w 18982931"/>
              <a:gd name="connsiteY1032" fmla="*/ 563899 h 4449429"/>
              <a:gd name="connsiteX1033" fmla="*/ 7639153 w 18982931"/>
              <a:gd name="connsiteY1033" fmla="*/ 975501 h 4449429"/>
              <a:gd name="connsiteX1034" fmla="*/ 7655614 w 18982931"/>
              <a:gd name="connsiteY1034" fmla="*/ 926109 h 4449429"/>
              <a:gd name="connsiteX1035" fmla="*/ 7667968 w 18982931"/>
              <a:gd name="connsiteY1035" fmla="*/ 926109 h 4449429"/>
              <a:gd name="connsiteX1036" fmla="*/ 7676196 w 18982931"/>
              <a:gd name="connsiteY1036" fmla="*/ 1037243 h 4449429"/>
              <a:gd name="connsiteX1037" fmla="*/ 7676196 w 18982931"/>
              <a:gd name="connsiteY1037" fmla="*/ 2049787 h 4449429"/>
              <a:gd name="connsiteX1038" fmla="*/ 7705009 w 18982931"/>
              <a:gd name="connsiteY1038" fmla="*/ 2267935 h 4449429"/>
              <a:gd name="connsiteX1039" fmla="*/ 7750287 w 18982931"/>
              <a:gd name="connsiteY1039" fmla="*/ 2469622 h 4449429"/>
              <a:gd name="connsiteX1040" fmla="*/ 7849072 w 18982931"/>
              <a:gd name="connsiteY1040" fmla="*/ 2469622 h 4449429"/>
              <a:gd name="connsiteX1041" fmla="*/ 7849072 w 18982931"/>
              <a:gd name="connsiteY1041" fmla="*/ 2284398 h 4449429"/>
              <a:gd name="connsiteX1042" fmla="*/ 7919042 w 18982931"/>
              <a:gd name="connsiteY1042" fmla="*/ 2284398 h 4449429"/>
              <a:gd name="connsiteX1043" fmla="*/ 7919042 w 18982931"/>
              <a:gd name="connsiteY1043" fmla="*/ 2473736 h 4449429"/>
              <a:gd name="connsiteX1044" fmla="*/ 8108380 w 18982931"/>
              <a:gd name="connsiteY1044" fmla="*/ 2473736 h 4449429"/>
              <a:gd name="connsiteX1045" fmla="*/ 8142338 w 18982931"/>
              <a:gd name="connsiteY1045" fmla="*/ 2481454 h 4449429"/>
              <a:gd name="connsiteX1046" fmla="*/ 8144242 w 18982931"/>
              <a:gd name="connsiteY1046" fmla="*/ 2485067 h 4449429"/>
              <a:gd name="connsiteX1047" fmla="*/ 8144242 w 18982931"/>
              <a:gd name="connsiteY1047" fmla="*/ 1280084 h 4449429"/>
              <a:gd name="connsiteX1048" fmla="*/ 8189518 w 18982931"/>
              <a:gd name="connsiteY1048" fmla="*/ 1115443 h 4449429"/>
              <a:gd name="connsiteX1049" fmla="*/ 8230679 w 18982931"/>
              <a:gd name="connsiteY1049" fmla="*/ 1090746 h 4449429"/>
              <a:gd name="connsiteX1050" fmla="*/ 8477642 w 18982931"/>
              <a:gd name="connsiteY1050" fmla="*/ 1090746 h 4449429"/>
              <a:gd name="connsiteX1051" fmla="*/ 8518799 w 18982931"/>
              <a:gd name="connsiteY1051" fmla="*/ 1111328 h 4449429"/>
              <a:gd name="connsiteX1052" fmla="*/ 8568194 w 18982931"/>
              <a:gd name="connsiteY1052" fmla="*/ 1288315 h 4449429"/>
              <a:gd name="connsiteX1053" fmla="*/ 8572304 w 18982931"/>
              <a:gd name="connsiteY1053" fmla="*/ 2152681 h 4449429"/>
              <a:gd name="connsiteX1054" fmla="*/ 8572304 w 18982931"/>
              <a:gd name="connsiteY1054" fmla="*/ 2222656 h 4449429"/>
              <a:gd name="connsiteX1055" fmla="*/ 8827499 w 18982931"/>
              <a:gd name="connsiteY1055" fmla="*/ 2222656 h 4449429"/>
              <a:gd name="connsiteX1056" fmla="*/ 8827499 w 18982931"/>
              <a:gd name="connsiteY1056" fmla="*/ 2053897 h 4449429"/>
              <a:gd name="connsiteX1057" fmla="*/ 8827499 w 18982931"/>
              <a:gd name="connsiteY1057" fmla="*/ 1996272 h 4449429"/>
              <a:gd name="connsiteX1058" fmla="*/ 8926285 w 18982931"/>
              <a:gd name="connsiteY1058" fmla="*/ 1876910 h 4449429"/>
              <a:gd name="connsiteX1059" fmla="*/ 8926285 w 18982931"/>
              <a:gd name="connsiteY1059" fmla="*/ 1757542 h 4449429"/>
              <a:gd name="connsiteX1060" fmla="*/ 8926285 w 18982931"/>
              <a:gd name="connsiteY1060" fmla="*/ 1527045 h 4449429"/>
              <a:gd name="connsiteX1061" fmla="*/ 8950980 w 18982931"/>
              <a:gd name="connsiteY1061" fmla="*/ 1432378 h 4449429"/>
              <a:gd name="connsiteX1062" fmla="*/ 8950980 w 18982931"/>
              <a:gd name="connsiteY1062" fmla="*/ 1424146 h 4449429"/>
              <a:gd name="connsiteX1063" fmla="*/ 8983911 w 18982931"/>
              <a:gd name="connsiteY1063" fmla="*/ 1107210 h 4449429"/>
              <a:gd name="connsiteX1064" fmla="*/ 8992140 w 18982931"/>
              <a:gd name="connsiteY1064" fmla="*/ 1049586 h 4449429"/>
              <a:gd name="connsiteX1065" fmla="*/ 9012723 w 18982931"/>
              <a:gd name="connsiteY1065" fmla="*/ 1049586 h 4449429"/>
              <a:gd name="connsiteX1066" fmla="*/ 9049767 w 18982931"/>
              <a:gd name="connsiteY1066" fmla="*/ 1325362 h 4449429"/>
              <a:gd name="connsiteX1067" fmla="*/ 9115624 w 18982931"/>
              <a:gd name="connsiteY1067" fmla="*/ 1329476 h 4449429"/>
              <a:gd name="connsiteX1068" fmla="*/ 9165014 w 18982931"/>
              <a:gd name="connsiteY1068" fmla="*/ 1436493 h 4449429"/>
              <a:gd name="connsiteX1069" fmla="*/ 9181479 w 18982931"/>
              <a:gd name="connsiteY1069" fmla="*/ 1494116 h 4449429"/>
              <a:gd name="connsiteX1070" fmla="*/ 9181479 w 18982931"/>
              <a:gd name="connsiteY1070" fmla="*/ 1823399 h 4449429"/>
              <a:gd name="connsiteX1071" fmla="*/ 9181479 w 18982931"/>
              <a:gd name="connsiteY1071" fmla="*/ 1881023 h 4449429"/>
              <a:gd name="connsiteX1072" fmla="*/ 9280267 w 18982931"/>
              <a:gd name="connsiteY1072" fmla="*/ 1881023 h 4449429"/>
              <a:gd name="connsiteX1073" fmla="*/ 9280267 w 18982931"/>
              <a:gd name="connsiteY1073" fmla="*/ 1815166 h 4449429"/>
              <a:gd name="connsiteX1074" fmla="*/ 9280267 w 18982931"/>
              <a:gd name="connsiteY1074" fmla="*/ 304587 h 4449429"/>
              <a:gd name="connsiteX1075" fmla="*/ 9346122 w 18982931"/>
              <a:gd name="connsiteY1075" fmla="*/ 238731 h 4449429"/>
              <a:gd name="connsiteX1076" fmla="*/ 9453137 w 18982931"/>
              <a:gd name="connsiteY1076" fmla="*/ 341628 h 4449429"/>
              <a:gd name="connsiteX1077" fmla="*/ 9453137 w 18982931"/>
              <a:gd name="connsiteY1077" fmla="*/ 1815166 h 4449429"/>
              <a:gd name="connsiteX1078" fmla="*/ 9453137 w 18982931"/>
              <a:gd name="connsiteY1078" fmla="*/ 1876910 h 4449429"/>
              <a:gd name="connsiteX1079" fmla="*/ 9551919 w 18982931"/>
              <a:gd name="connsiteY1079" fmla="*/ 1876910 h 4449429"/>
              <a:gd name="connsiteX1080" fmla="*/ 9551919 w 18982931"/>
              <a:gd name="connsiteY1080" fmla="*/ 1724614 h 4449429"/>
              <a:gd name="connsiteX1081" fmla="*/ 9551919 w 18982931"/>
              <a:gd name="connsiteY1081" fmla="*/ 1481771 h 4449429"/>
              <a:gd name="connsiteX1082" fmla="*/ 9597198 w 18982931"/>
              <a:gd name="connsiteY1082" fmla="*/ 1374754 h 4449429"/>
              <a:gd name="connsiteX1083" fmla="*/ 9613662 w 18982931"/>
              <a:gd name="connsiteY1083" fmla="*/ 1325362 h 4449429"/>
              <a:gd name="connsiteX1084" fmla="*/ 9683632 w 18982931"/>
              <a:gd name="connsiteY1084" fmla="*/ 1325362 h 4449429"/>
              <a:gd name="connsiteX1085" fmla="*/ 9683632 w 18982931"/>
              <a:gd name="connsiteY1085" fmla="*/ 1522931 h 4449429"/>
              <a:gd name="connsiteX1086" fmla="*/ 9819464 w 18982931"/>
              <a:gd name="connsiteY1086" fmla="*/ 1522931 h 4449429"/>
              <a:gd name="connsiteX1087" fmla="*/ 9819464 w 18982931"/>
              <a:gd name="connsiteY1087" fmla="*/ 1720501 h 4449429"/>
              <a:gd name="connsiteX1088" fmla="*/ 9819464 w 18982931"/>
              <a:gd name="connsiteY1088" fmla="*/ 1835749 h 4449429"/>
              <a:gd name="connsiteX1089" fmla="*/ 9868856 w 18982931"/>
              <a:gd name="connsiteY1089" fmla="*/ 1885142 h 4449429"/>
              <a:gd name="connsiteX1090" fmla="*/ 9922361 w 18982931"/>
              <a:gd name="connsiteY1090" fmla="*/ 1938648 h 4449429"/>
              <a:gd name="connsiteX1091" fmla="*/ 9922361 w 18982931"/>
              <a:gd name="connsiteY1091" fmla="*/ 2226770 h 4449429"/>
              <a:gd name="connsiteX1092" fmla="*/ 10189906 w 18982931"/>
              <a:gd name="connsiteY1092" fmla="*/ 2226770 h 4449429"/>
              <a:gd name="connsiteX1093" fmla="*/ 10189906 w 18982931"/>
              <a:gd name="connsiteY1093" fmla="*/ 1864559 h 4449429"/>
              <a:gd name="connsiteX1094" fmla="*/ 10251644 w 18982931"/>
              <a:gd name="connsiteY1094" fmla="*/ 1852213 h 4449429"/>
              <a:gd name="connsiteX1095" fmla="*/ 10251644 w 18982931"/>
              <a:gd name="connsiteY1095" fmla="*/ 1465306 h 4449429"/>
              <a:gd name="connsiteX1096" fmla="*/ 10198137 w 18982931"/>
              <a:gd name="connsiteY1096" fmla="*/ 1461188 h 4449429"/>
              <a:gd name="connsiteX1097" fmla="*/ 10198137 w 18982931"/>
              <a:gd name="connsiteY1097" fmla="*/ 1317129 h 4449429"/>
              <a:gd name="connsiteX1098" fmla="*/ 10572694 w 18982931"/>
              <a:gd name="connsiteY1098" fmla="*/ 1317129 h 4449429"/>
              <a:gd name="connsiteX1099" fmla="*/ 10572694 w 18982931"/>
              <a:gd name="connsiteY1099" fmla="*/ 2140336 h 4449429"/>
              <a:gd name="connsiteX1100" fmla="*/ 10642669 w 18982931"/>
              <a:gd name="connsiteY1100" fmla="*/ 2144449 h 4449429"/>
              <a:gd name="connsiteX1101" fmla="*/ 10642669 w 18982931"/>
              <a:gd name="connsiteY1101" fmla="*/ 2477849 h 4449429"/>
              <a:gd name="connsiteX1102" fmla="*/ 10885512 w 18982931"/>
              <a:gd name="connsiteY1102" fmla="*/ 2477849 h 4449429"/>
              <a:gd name="connsiteX1103" fmla="*/ 10885512 w 18982931"/>
              <a:gd name="connsiteY1103" fmla="*/ 2292626 h 4449429"/>
              <a:gd name="connsiteX1104" fmla="*/ 10959601 w 18982931"/>
              <a:gd name="connsiteY1104" fmla="*/ 2292626 h 4449429"/>
              <a:gd name="connsiteX1105" fmla="*/ 10959601 w 18982931"/>
              <a:gd name="connsiteY1105" fmla="*/ 2477849 h 4449429"/>
              <a:gd name="connsiteX1106" fmla="*/ 11066618 w 18982931"/>
              <a:gd name="connsiteY1106" fmla="*/ 2477849 h 4449429"/>
              <a:gd name="connsiteX1107" fmla="*/ 11107778 w 18982931"/>
              <a:gd name="connsiteY1107" fmla="*/ 2284395 h 4449429"/>
              <a:gd name="connsiteX1108" fmla="*/ 11136593 w 18982931"/>
              <a:gd name="connsiteY1108" fmla="*/ 2053897 h 4449429"/>
              <a:gd name="connsiteX1109" fmla="*/ 11136593 w 18982931"/>
              <a:gd name="connsiteY1109" fmla="*/ 1061936 h 4449429"/>
              <a:gd name="connsiteX1110" fmla="*/ 11148938 w 18982931"/>
              <a:gd name="connsiteY1110" fmla="*/ 938454 h 4449429"/>
              <a:gd name="connsiteX1111" fmla="*/ 11161288 w 18982931"/>
              <a:gd name="connsiteY1111" fmla="*/ 938454 h 4449429"/>
              <a:gd name="connsiteX1112" fmla="*/ 11177753 w 18982931"/>
              <a:gd name="connsiteY1112" fmla="*/ 983729 h 4449429"/>
              <a:gd name="connsiteX1113" fmla="*/ 11231258 w 18982931"/>
              <a:gd name="connsiteY1113" fmla="*/ 572126 h 4449429"/>
              <a:gd name="connsiteX1114" fmla="*/ 11243610 w 18982931"/>
              <a:gd name="connsiteY1114" fmla="*/ 572126 h 4449429"/>
              <a:gd name="connsiteX1115" fmla="*/ 11284770 w 18982931"/>
              <a:gd name="connsiteY1115" fmla="*/ 946687 h 4449429"/>
              <a:gd name="connsiteX1116" fmla="*/ 11325929 w 18982931"/>
              <a:gd name="connsiteY1116" fmla="*/ 934337 h 4449429"/>
              <a:gd name="connsiteX1117" fmla="*/ 11342394 w 18982931"/>
              <a:gd name="connsiteY1117" fmla="*/ 1061936 h 4449429"/>
              <a:gd name="connsiteX1118" fmla="*/ 11342394 w 18982931"/>
              <a:gd name="connsiteY1118" fmla="*/ 1300666 h 4449429"/>
              <a:gd name="connsiteX1119" fmla="*/ 11358857 w 18982931"/>
              <a:gd name="connsiteY1119" fmla="*/ 2132104 h 4449429"/>
              <a:gd name="connsiteX1120" fmla="*/ 11362976 w 18982931"/>
              <a:gd name="connsiteY1120" fmla="*/ 2165031 h 4449429"/>
              <a:gd name="connsiteX1121" fmla="*/ 11453524 w 18982931"/>
              <a:gd name="connsiteY1121" fmla="*/ 2165031 h 4449429"/>
              <a:gd name="connsiteX1122" fmla="*/ 11457643 w 18982931"/>
              <a:gd name="connsiteY1122" fmla="*/ 2082711 h 4449429"/>
              <a:gd name="connsiteX1123" fmla="*/ 11535845 w 18982931"/>
              <a:gd name="connsiteY1123" fmla="*/ 2078592 h 4449429"/>
              <a:gd name="connsiteX1124" fmla="*/ 11535845 w 18982931"/>
              <a:gd name="connsiteY1124" fmla="*/ 2004505 h 4449429"/>
              <a:gd name="connsiteX1125" fmla="*/ 11548195 w 18982931"/>
              <a:gd name="connsiteY1125" fmla="*/ 1736964 h 4449429"/>
              <a:gd name="connsiteX1126" fmla="*/ 11609938 w 18982931"/>
              <a:gd name="connsiteY1126" fmla="*/ 1609365 h 4449429"/>
              <a:gd name="connsiteX1127" fmla="*/ 11688140 w 18982931"/>
              <a:gd name="connsiteY1127" fmla="*/ 1765774 h 4449429"/>
              <a:gd name="connsiteX1128" fmla="*/ 11688140 w 18982931"/>
              <a:gd name="connsiteY1128" fmla="*/ 2082711 h 4449429"/>
              <a:gd name="connsiteX1129" fmla="*/ 11910406 w 18982931"/>
              <a:gd name="connsiteY1129" fmla="*/ 2148567 h 4449429"/>
              <a:gd name="connsiteX1130" fmla="*/ 11988608 w 18982931"/>
              <a:gd name="connsiteY1130" fmla="*/ 2119754 h 4449429"/>
              <a:gd name="connsiteX1131" fmla="*/ 11991181 w 18982931"/>
              <a:gd name="connsiteY1131" fmla="*/ 2153197 h 4449429"/>
              <a:gd name="connsiteX1132" fmla="*/ 11993908 w 18982931"/>
              <a:gd name="connsiteY1132" fmla="*/ 2158900 h 4449429"/>
              <a:gd name="connsiteX1133" fmla="*/ 11993908 w 18982931"/>
              <a:gd name="connsiteY1133" fmla="*/ 2156799 h 4449429"/>
              <a:gd name="connsiteX1134" fmla="*/ 11998023 w 18982931"/>
              <a:gd name="connsiteY1134" fmla="*/ 2115639 h 4449429"/>
              <a:gd name="connsiteX1135" fmla="*/ 12010373 w 18982931"/>
              <a:gd name="connsiteY1135" fmla="*/ 2115639 h 4449429"/>
              <a:gd name="connsiteX1136" fmla="*/ 12014490 w 18982931"/>
              <a:gd name="connsiteY1136" fmla="*/ 2185614 h 4449429"/>
              <a:gd name="connsiteX1137" fmla="*/ 12055650 w 18982931"/>
              <a:gd name="connsiteY1137" fmla="*/ 2259703 h 4449429"/>
              <a:gd name="connsiteX1138" fmla="*/ 12109157 w 18982931"/>
              <a:gd name="connsiteY1138" fmla="*/ 2267933 h 4449429"/>
              <a:gd name="connsiteX1139" fmla="*/ 12137972 w 18982931"/>
              <a:gd name="connsiteY1139" fmla="*/ 2580753 h 4449429"/>
              <a:gd name="connsiteX1140" fmla="*/ 12150317 w 18982931"/>
              <a:gd name="connsiteY1140" fmla="*/ 2580753 h 4449429"/>
              <a:gd name="connsiteX1141" fmla="*/ 12179132 w 18982931"/>
              <a:gd name="connsiteY1141" fmla="*/ 2411992 h 4449429"/>
              <a:gd name="connsiteX1142" fmla="*/ 12207942 w 18982931"/>
              <a:gd name="connsiteY1142" fmla="*/ 2160917 h 4449429"/>
              <a:gd name="connsiteX1143" fmla="*/ 12216174 w 18982931"/>
              <a:gd name="connsiteY1143" fmla="*/ 2152686 h 4449429"/>
              <a:gd name="connsiteX1144" fmla="*/ 12331423 w 18982931"/>
              <a:gd name="connsiteY1144" fmla="*/ 2152686 h 4449429"/>
              <a:gd name="connsiteX1145" fmla="*/ 12331423 w 18982931"/>
              <a:gd name="connsiteY1145" fmla="*/ 2317327 h 4449429"/>
              <a:gd name="connsiteX1146" fmla="*/ 12496064 w 18982931"/>
              <a:gd name="connsiteY1146" fmla="*/ 2313208 h 4449429"/>
              <a:gd name="connsiteX1147" fmla="*/ 12557802 w 18982931"/>
              <a:gd name="connsiteY1147" fmla="*/ 2210310 h 4449429"/>
              <a:gd name="connsiteX1148" fmla="*/ 12566034 w 18982931"/>
              <a:gd name="connsiteY1148" fmla="*/ 2206191 h 4449429"/>
              <a:gd name="connsiteX1149" fmla="*/ 12598962 w 18982931"/>
              <a:gd name="connsiteY1149" fmla="*/ 2267933 h 4449429"/>
              <a:gd name="connsiteX1150" fmla="*/ 12607194 w 18982931"/>
              <a:gd name="connsiteY1150" fmla="*/ 2263816 h 4449429"/>
              <a:gd name="connsiteX1151" fmla="*/ 12607194 w 18982931"/>
              <a:gd name="connsiteY1151" fmla="*/ 1461193 h 4449429"/>
              <a:gd name="connsiteX1152" fmla="*/ 12677169 w 18982931"/>
              <a:gd name="connsiteY1152" fmla="*/ 1230695 h 4449429"/>
              <a:gd name="connsiteX1153" fmla="*/ 12920017 w 18982931"/>
              <a:gd name="connsiteY1153" fmla="*/ 1230695 h 4449429"/>
              <a:gd name="connsiteX1154" fmla="*/ 12948827 w 18982931"/>
              <a:gd name="connsiteY1154" fmla="*/ 1490003 h 4449429"/>
              <a:gd name="connsiteX1155" fmla="*/ 12948827 w 18982931"/>
              <a:gd name="connsiteY1155" fmla="*/ 1909838 h 4449429"/>
              <a:gd name="connsiteX1156" fmla="*/ 12948827 w 18982931"/>
              <a:gd name="connsiteY1156" fmla="*/ 1975695 h 4449429"/>
              <a:gd name="connsiteX1157" fmla="*/ 12969405 w 18982931"/>
              <a:gd name="connsiteY1157" fmla="*/ 1979812 h 4449429"/>
              <a:gd name="connsiteX1158" fmla="*/ 12989987 w 18982931"/>
              <a:gd name="connsiteY1158" fmla="*/ 1913955 h 4449429"/>
              <a:gd name="connsiteX1159" fmla="*/ 12989987 w 18982931"/>
              <a:gd name="connsiteY1159" fmla="*/ 1469425 h 4449429"/>
              <a:gd name="connsiteX1160" fmla="*/ 13064076 w 18982931"/>
              <a:gd name="connsiteY1160" fmla="*/ 1395336 h 4449429"/>
              <a:gd name="connsiteX1161" fmla="*/ 13146396 w 18982931"/>
              <a:gd name="connsiteY1161" fmla="*/ 1395336 h 4449429"/>
              <a:gd name="connsiteX1162" fmla="*/ 13146396 w 18982931"/>
              <a:gd name="connsiteY1162" fmla="*/ 1111328 h 4449429"/>
              <a:gd name="connsiteX1163" fmla="*/ 13216366 w 18982931"/>
              <a:gd name="connsiteY1163" fmla="*/ 1103096 h 4449429"/>
              <a:gd name="connsiteX1164" fmla="*/ 13228716 w 18982931"/>
              <a:gd name="connsiteY1164" fmla="*/ 1041358 h 4449429"/>
              <a:gd name="connsiteX1165" fmla="*/ 13368662 w 18982931"/>
              <a:gd name="connsiteY1165" fmla="*/ 1041358 h 4449429"/>
              <a:gd name="connsiteX1166" fmla="*/ 13368662 w 18982931"/>
              <a:gd name="connsiteY1166" fmla="*/ 687379 h 4449429"/>
              <a:gd name="connsiteX1167" fmla="*/ 13483911 w 18982931"/>
              <a:gd name="connsiteY1167" fmla="*/ 687379 h 4449429"/>
              <a:gd name="connsiteX1168" fmla="*/ 13483911 w 18982931"/>
              <a:gd name="connsiteY1168" fmla="*/ 617404 h 4449429"/>
              <a:gd name="connsiteX1169" fmla="*/ 13483911 w 18982931"/>
              <a:gd name="connsiteY1169" fmla="*/ 131714 h 4449429"/>
              <a:gd name="connsiteX1170" fmla="*/ 13541534 w 18982931"/>
              <a:gd name="connsiteY1170" fmla="*/ 74089 h 4449429"/>
              <a:gd name="connsiteX1171" fmla="*/ 13685593 w 18982931"/>
              <a:gd name="connsiteY1171" fmla="*/ 74089 h 4449429"/>
              <a:gd name="connsiteX1172" fmla="*/ 13730872 w 18982931"/>
              <a:gd name="connsiteY1172" fmla="*/ 49392 h 4449429"/>
              <a:gd name="connsiteX1173" fmla="*/ 13739104 w 18982931"/>
              <a:gd name="connsiteY1173" fmla="*/ 0 h 4449429"/>
              <a:gd name="connsiteX0" fmla="*/ 16404499 w 18982931"/>
              <a:gd name="connsiteY0" fmla="*/ 4309270 h 4449429"/>
              <a:gd name="connsiteX1" fmla="*/ 16404499 w 18982931"/>
              <a:gd name="connsiteY1" fmla="*/ 4366104 h 4449429"/>
              <a:gd name="connsiteX2" fmla="*/ 16461332 w 18982931"/>
              <a:gd name="connsiteY2" fmla="*/ 4366104 h 4449429"/>
              <a:gd name="connsiteX3" fmla="*/ 16461332 w 18982931"/>
              <a:gd name="connsiteY3" fmla="*/ 4309270 h 4449429"/>
              <a:gd name="connsiteX4" fmla="*/ 16404499 w 18982931"/>
              <a:gd name="connsiteY4" fmla="*/ 4309270 h 4449429"/>
              <a:gd name="connsiteX5" fmla="*/ 16292444 w 18982931"/>
              <a:gd name="connsiteY5" fmla="*/ 4309270 h 4449429"/>
              <a:gd name="connsiteX6" fmla="*/ 16292444 w 18982931"/>
              <a:gd name="connsiteY6" fmla="*/ 4366104 h 4449429"/>
              <a:gd name="connsiteX7" fmla="*/ 16349278 w 18982931"/>
              <a:gd name="connsiteY7" fmla="*/ 4366104 h 4449429"/>
              <a:gd name="connsiteX8" fmla="*/ 16349278 w 18982931"/>
              <a:gd name="connsiteY8" fmla="*/ 4309270 h 4449429"/>
              <a:gd name="connsiteX9" fmla="*/ 16292444 w 18982931"/>
              <a:gd name="connsiteY9" fmla="*/ 4309270 h 4449429"/>
              <a:gd name="connsiteX10" fmla="*/ 16180390 w 18982931"/>
              <a:gd name="connsiteY10" fmla="*/ 4309270 h 4449429"/>
              <a:gd name="connsiteX11" fmla="*/ 16180390 w 18982931"/>
              <a:gd name="connsiteY11" fmla="*/ 4366104 h 4449429"/>
              <a:gd name="connsiteX12" fmla="*/ 16237224 w 18982931"/>
              <a:gd name="connsiteY12" fmla="*/ 4366104 h 4449429"/>
              <a:gd name="connsiteX13" fmla="*/ 16237224 w 18982931"/>
              <a:gd name="connsiteY13" fmla="*/ 4309270 h 4449429"/>
              <a:gd name="connsiteX14" fmla="*/ 16180390 w 18982931"/>
              <a:gd name="connsiteY14" fmla="*/ 4309270 h 4449429"/>
              <a:gd name="connsiteX15" fmla="*/ 2813944 w 18982931"/>
              <a:gd name="connsiteY15" fmla="*/ 4309269 h 4449429"/>
              <a:gd name="connsiteX16" fmla="*/ 2813944 w 18982931"/>
              <a:gd name="connsiteY16" fmla="*/ 4366102 h 4449429"/>
              <a:gd name="connsiteX17" fmla="*/ 2870780 w 18982931"/>
              <a:gd name="connsiteY17" fmla="*/ 4366102 h 4449429"/>
              <a:gd name="connsiteX18" fmla="*/ 2870780 w 18982931"/>
              <a:gd name="connsiteY18" fmla="*/ 4309269 h 4449429"/>
              <a:gd name="connsiteX19" fmla="*/ 2813944 w 18982931"/>
              <a:gd name="connsiteY19" fmla="*/ 4309269 h 4449429"/>
              <a:gd name="connsiteX20" fmla="*/ 2701890 w 18982931"/>
              <a:gd name="connsiteY20" fmla="*/ 4309269 h 4449429"/>
              <a:gd name="connsiteX21" fmla="*/ 2701890 w 18982931"/>
              <a:gd name="connsiteY21" fmla="*/ 4366102 h 4449429"/>
              <a:gd name="connsiteX22" fmla="*/ 2758723 w 18982931"/>
              <a:gd name="connsiteY22" fmla="*/ 4366102 h 4449429"/>
              <a:gd name="connsiteX23" fmla="*/ 2758723 w 18982931"/>
              <a:gd name="connsiteY23" fmla="*/ 4309269 h 4449429"/>
              <a:gd name="connsiteX24" fmla="*/ 2701890 w 18982931"/>
              <a:gd name="connsiteY24" fmla="*/ 4309269 h 4449429"/>
              <a:gd name="connsiteX25" fmla="*/ 2589843 w 18982931"/>
              <a:gd name="connsiteY25" fmla="*/ 4309269 h 4449429"/>
              <a:gd name="connsiteX26" fmla="*/ 2589843 w 18982931"/>
              <a:gd name="connsiteY26" fmla="*/ 4366102 h 4449429"/>
              <a:gd name="connsiteX27" fmla="*/ 2646669 w 18982931"/>
              <a:gd name="connsiteY27" fmla="*/ 4366102 h 4449429"/>
              <a:gd name="connsiteX28" fmla="*/ 2646669 w 18982931"/>
              <a:gd name="connsiteY28" fmla="*/ 4309269 h 4449429"/>
              <a:gd name="connsiteX29" fmla="*/ 2589843 w 18982931"/>
              <a:gd name="connsiteY29" fmla="*/ 4309269 h 4449429"/>
              <a:gd name="connsiteX30" fmla="*/ 16404499 w 18982931"/>
              <a:gd name="connsiteY30" fmla="*/ 4163982 h 4449429"/>
              <a:gd name="connsiteX31" fmla="*/ 16404499 w 18982931"/>
              <a:gd name="connsiteY31" fmla="*/ 4220816 h 4449429"/>
              <a:gd name="connsiteX32" fmla="*/ 16461332 w 18982931"/>
              <a:gd name="connsiteY32" fmla="*/ 4220816 h 4449429"/>
              <a:gd name="connsiteX33" fmla="*/ 16461332 w 18982931"/>
              <a:gd name="connsiteY33" fmla="*/ 4163982 h 4449429"/>
              <a:gd name="connsiteX34" fmla="*/ 16404499 w 18982931"/>
              <a:gd name="connsiteY34" fmla="*/ 4163982 h 4449429"/>
              <a:gd name="connsiteX35" fmla="*/ 16292444 w 18982931"/>
              <a:gd name="connsiteY35" fmla="*/ 4163982 h 4449429"/>
              <a:gd name="connsiteX36" fmla="*/ 16292444 w 18982931"/>
              <a:gd name="connsiteY36" fmla="*/ 4220816 h 4449429"/>
              <a:gd name="connsiteX37" fmla="*/ 16349278 w 18982931"/>
              <a:gd name="connsiteY37" fmla="*/ 4220816 h 4449429"/>
              <a:gd name="connsiteX38" fmla="*/ 16349278 w 18982931"/>
              <a:gd name="connsiteY38" fmla="*/ 4163982 h 4449429"/>
              <a:gd name="connsiteX39" fmla="*/ 16292444 w 18982931"/>
              <a:gd name="connsiteY39" fmla="*/ 4163982 h 4449429"/>
              <a:gd name="connsiteX40" fmla="*/ 16180390 w 18982931"/>
              <a:gd name="connsiteY40" fmla="*/ 4163982 h 4449429"/>
              <a:gd name="connsiteX41" fmla="*/ 16180390 w 18982931"/>
              <a:gd name="connsiteY41" fmla="*/ 4220816 h 4449429"/>
              <a:gd name="connsiteX42" fmla="*/ 16237224 w 18982931"/>
              <a:gd name="connsiteY42" fmla="*/ 4220816 h 4449429"/>
              <a:gd name="connsiteX43" fmla="*/ 16237224 w 18982931"/>
              <a:gd name="connsiteY43" fmla="*/ 4163982 h 4449429"/>
              <a:gd name="connsiteX44" fmla="*/ 16180390 w 18982931"/>
              <a:gd name="connsiteY44" fmla="*/ 4163982 h 4449429"/>
              <a:gd name="connsiteX45" fmla="*/ 2813944 w 18982931"/>
              <a:gd name="connsiteY45" fmla="*/ 4163981 h 4449429"/>
              <a:gd name="connsiteX46" fmla="*/ 2813944 w 18982931"/>
              <a:gd name="connsiteY46" fmla="*/ 4220814 h 4449429"/>
              <a:gd name="connsiteX47" fmla="*/ 2870780 w 18982931"/>
              <a:gd name="connsiteY47" fmla="*/ 4220814 h 4449429"/>
              <a:gd name="connsiteX48" fmla="*/ 2870780 w 18982931"/>
              <a:gd name="connsiteY48" fmla="*/ 4163981 h 4449429"/>
              <a:gd name="connsiteX49" fmla="*/ 2813944 w 18982931"/>
              <a:gd name="connsiteY49" fmla="*/ 4163981 h 4449429"/>
              <a:gd name="connsiteX50" fmla="*/ 2701890 w 18982931"/>
              <a:gd name="connsiteY50" fmla="*/ 4163981 h 4449429"/>
              <a:gd name="connsiteX51" fmla="*/ 2701890 w 18982931"/>
              <a:gd name="connsiteY51" fmla="*/ 4220814 h 4449429"/>
              <a:gd name="connsiteX52" fmla="*/ 2758723 w 18982931"/>
              <a:gd name="connsiteY52" fmla="*/ 4220814 h 4449429"/>
              <a:gd name="connsiteX53" fmla="*/ 2758723 w 18982931"/>
              <a:gd name="connsiteY53" fmla="*/ 4163981 h 4449429"/>
              <a:gd name="connsiteX54" fmla="*/ 2701890 w 18982931"/>
              <a:gd name="connsiteY54" fmla="*/ 4163981 h 4449429"/>
              <a:gd name="connsiteX55" fmla="*/ 2589843 w 18982931"/>
              <a:gd name="connsiteY55" fmla="*/ 4163981 h 4449429"/>
              <a:gd name="connsiteX56" fmla="*/ 2589843 w 18982931"/>
              <a:gd name="connsiteY56" fmla="*/ 4220814 h 4449429"/>
              <a:gd name="connsiteX57" fmla="*/ 2646669 w 18982931"/>
              <a:gd name="connsiteY57" fmla="*/ 4220814 h 4449429"/>
              <a:gd name="connsiteX58" fmla="*/ 2646669 w 18982931"/>
              <a:gd name="connsiteY58" fmla="*/ 4163981 h 4449429"/>
              <a:gd name="connsiteX59" fmla="*/ 2589843 w 18982931"/>
              <a:gd name="connsiteY59" fmla="*/ 4163981 h 4449429"/>
              <a:gd name="connsiteX60" fmla="*/ 9851983 w 18982931"/>
              <a:gd name="connsiteY60" fmla="*/ 4073253 h 4449429"/>
              <a:gd name="connsiteX61" fmla="*/ 9851983 w 18982931"/>
              <a:gd name="connsiteY61" fmla="*/ 4282100 h 4449429"/>
              <a:gd name="connsiteX62" fmla="*/ 9897683 w 18982931"/>
              <a:gd name="connsiteY62" fmla="*/ 4282100 h 4449429"/>
              <a:gd name="connsiteX63" fmla="*/ 9897683 w 18982931"/>
              <a:gd name="connsiteY63" fmla="*/ 4073253 h 4449429"/>
              <a:gd name="connsiteX64" fmla="*/ 9851983 w 18982931"/>
              <a:gd name="connsiteY64" fmla="*/ 4073253 h 4449429"/>
              <a:gd name="connsiteX65" fmla="*/ 9760354 w 18982931"/>
              <a:gd name="connsiteY65" fmla="*/ 4073253 h 4449429"/>
              <a:gd name="connsiteX66" fmla="*/ 9760354 w 18982931"/>
              <a:gd name="connsiteY66" fmla="*/ 4282100 h 4449429"/>
              <a:gd name="connsiteX67" fmla="*/ 9806054 w 18982931"/>
              <a:gd name="connsiteY67" fmla="*/ 4282100 h 4449429"/>
              <a:gd name="connsiteX68" fmla="*/ 9806054 w 18982931"/>
              <a:gd name="connsiteY68" fmla="*/ 4073253 h 4449429"/>
              <a:gd name="connsiteX69" fmla="*/ 9760354 w 18982931"/>
              <a:gd name="connsiteY69" fmla="*/ 4073253 h 4449429"/>
              <a:gd name="connsiteX70" fmla="*/ 9668723 w 18982931"/>
              <a:gd name="connsiteY70" fmla="*/ 4073253 h 4449429"/>
              <a:gd name="connsiteX71" fmla="*/ 9668723 w 18982931"/>
              <a:gd name="connsiteY71" fmla="*/ 4282100 h 4449429"/>
              <a:gd name="connsiteX72" fmla="*/ 9714423 w 18982931"/>
              <a:gd name="connsiteY72" fmla="*/ 4282100 h 4449429"/>
              <a:gd name="connsiteX73" fmla="*/ 9714423 w 18982931"/>
              <a:gd name="connsiteY73" fmla="*/ 4073253 h 4449429"/>
              <a:gd name="connsiteX74" fmla="*/ 9668723 w 18982931"/>
              <a:gd name="connsiteY74" fmla="*/ 4073253 h 4449429"/>
              <a:gd name="connsiteX75" fmla="*/ 9577094 w 18982931"/>
              <a:gd name="connsiteY75" fmla="*/ 4073253 h 4449429"/>
              <a:gd name="connsiteX76" fmla="*/ 9577094 w 18982931"/>
              <a:gd name="connsiteY76" fmla="*/ 4282100 h 4449429"/>
              <a:gd name="connsiteX77" fmla="*/ 9622794 w 18982931"/>
              <a:gd name="connsiteY77" fmla="*/ 4282100 h 4449429"/>
              <a:gd name="connsiteX78" fmla="*/ 9622794 w 18982931"/>
              <a:gd name="connsiteY78" fmla="*/ 4073253 h 4449429"/>
              <a:gd name="connsiteX79" fmla="*/ 9577094 w 18982931"/>
              <a:gd name="connsiteY79" fmla="*/ 4073253 h 4449429"/>
              <a:gd name="connsiteX80" fmla="*/ 9485470 w 18982931"/>
              <a:gd name="connsiteY80" fmla="*/ 4073253 h 4449429"/>
              <a:gd name="connsiteX81" fmla="*/ 9485470 w 18982931"/>
              <a:gd name="connsiteY81" fmla="*/ 4282100 h 4449429"/>
              <a:gd name="connsiteX82" fmla="*/ 9531165 w 18982931"/>
              <a:gd name="connsiteY82" fmla="*/ 4282100 h 4449429"/>
              <a:gd name="connsiteX83" fmla="*/ 9531165 w 18982931"/>
              <a:gd name="connsiteY83" fmla="*/ 4073253 h 4449429"/>
              <a:gd name="connsiteX84" fmla="*/ 9485470 w 18982931"/>
              <a:gd name="connsiteY84" fmla="*/ 4073253 h 4449429"/>
              <a:gd name="connsiteX85" fmla="*/ 9393836 w 18982931"/>
              <a:gd name="connsiteY85" fmla="*/ 4073253 h 4449429"/>
              <a:gd name="connsiteX86" fmla="*/ 9393836 w 18982931"/>
              <a:gd name="connsiteY86" fmla="*/ 4282100 h 4449429"/>
              <a:gd name="connsiteX87" fmla="*/ 9439536 w 18982931"/>
              <a:gd name="connsiteY87" fmla="*/ 4282100 h 4449429"/>
              <a:gd name="connsiteX88" fmla="*/ 9439536 w 18982931"/>
              <a:gd name="connsiteY88" fmla="*/ 4073253 h 4449429"/>
              <a:gd name="connsiteX89" fmla="*/ 9393836 w 18982931"/>
              <a:gd name="connsiteY89" fmla="*/ 4073253 h 4449429"/>
              <a:gd name="connsiteX90" fmla="*/ 9302203 w 18982931"/>
              <a:gd name="connsiteY90" fmla="*/ 4073253 h 4449429"/>
              <a:gd name="connsiteX91" fmla="*/ 9302203 w 18982931"/>
              <a:gd name="connsiteY91" fmla="*/ 4282100 h 4449429"/>
              <a:gd name="connsiteX92" fmla="*/ 9347904 w 18982931"/>
              <a:gd name="connsiteY92" fmla="*/ 4282100 h 4449429"/>
              <a:gd name="connsiteX93" fmla="*/ 9347904 w 18982931"/>
              <a:gd name="connsiteY93" fmla="*/ 4073253 h 4449429"/>
              <a:gd name="connsiteX94" fmla="*/ 9302203 w 18982931"/>
              <a:gd name="connsiteY94" fmla="*/ 4073253 h 4449429"/>
              <a:gd name="connsiteX95" fmla="*/ 16404499 w 18982931"/>
              <a:gd name="connsiteY95" fmla="*/ 4018694 h 4449429"/>
              <a:gd name="connsiteX96" fmla="*/ 16404499 w 18982931"/>
              <a:gd name="connsiteY96" fmla="*/ 4075528 h 4449429"/>
              <a:gd name="connsiteX97" fmla="*/ 16461332 w 18982931"/>
              <a:gd name="connsiteY97" fmla="*/ 4075528 h 4449429"/>
              <a:gd name="connsiteX98" fmla="*/ 16461332 w 18982931"/>
              <a:gd name="connsiteY98" fmla="*/ 4018694 h 4449429"/>
              <a:gd name="connsiteX99" fmla="*/ 16404499 w 18982931"/>
              <a:gd name="connsiteY99" fmla="*/ 4018694 h 4449429"/>
              <a:gd name="connsiteX100" fmla="*/ 16292444 w 18982931"/>
              <a:gd name="connsiteY100" fmla="*/ 4018694 h 4449429"/>
              <a:gd name="connsiteX101" fmla="*/ 16292444 w 18982931"/>
              <a:gd name="connsiteY101" fmla="*/ 4075528 h 4449429"/>
              <a:gd name="connsiteX102" fmla="*/ 16349278 w 18982931"/>
              <a:gd name="connsiteY102" fmla="*/ 4075528 h 4449429"/>
              <a:gd name="connsiteX103" fmla="*/ 16349278 w 18982931"/>
              <a:gd name="connsiteY103" fmla="*/ 4018694 h 4449429"/>
              <a:gd name="connsiteX104" fmla="*/ 16292444 w 18982931"/>
              <a:gd name="connsiteY104" fmla="*/ 4018694 h 4449429"/>
              <a:gd name="connsiteX105" fmla="*/ 16180390 w 18982931"/>
              <a:gd name="connsiteY105" fmla="*/ 4018694 h 4449429"/>
              <a:gd name="connsiteX106" fmla="*/ 16180390 w 18982931"/>
              <a:gd name="connsiteY106" fmla="*/ 4075528 h 4449429"/>
              <a:gd name="connsiteX107" fmla="*/ 16237224 w 18982931"/>
              <a:gd name="connsiteY107" fmla="*/ 4075528 h 4449429"/>
              <a:gd name="connsiteX108" fmla="*/ 16237224 w 18982931"/>
              <a:gd name="connsiteY108" fmla="*/ 4018694 h 4449429"/>
              <a:gd name="connsiteX109" fmla="*/ 16180390 w 18982931"/>
              <a:gd name="connsiteY109" fmla="*/ 4018694 h 4449429"/>
              <a:gd name="connsiteX110" fmla="*/ 2813944 w 18982931"/>
              <a:gd name="connsiteY110" fmla="*/ 4018692 h 4449429"/>
              <a:gd name="connsiteX111" fmla="*/ 2813944 w 18982931"/>
              <a:gd name="connsiteY111" fmla="*/ 4075526 h 4449429"/>
              <a:gd name="connsiteX112" fmla="*/ 2870780 w 18982931"/>
              <a:gd name="connsiteY112" fmla="*/ 4075526 h 4449429"/>
              <a:gd name="connsiteX113" fmla="*/ 2870780 w 18982931"/>
              <a:gd name="connsiteY113" fmla="*/ 4018692 h 4449429"/>
              <a:gd name="connsiteX114" fmla="*/ 2813944 w 18982931"/>
              <a:gd name="connsiteY114" fmla="*/ 4018692 h 4449429"/>
              <a:gd name="connsiteX115" fmla="*/ 2701890 w 18982931"/>
              <a:gd name="connsiteY115" fmla="*/ 4018692 h 4449429"/>
              <a:gd name="connsiteX116" fmla="*/ 2701890 w 18982931"/>
              <a:gd name="connsiteY116" fmla="*/ 4075526 h 4449429"/>
              <a:gd name="connsiteX117" fmla="*/ 2758723 w 18982931"/>
              <a:gd name="connsiteY117" fmla="*/ 4075526 h 4449429"/>
              <a:gd name="connsiteX118" fmla="*/ 2758723 w 18982931"/>
              <a:gd name="connsiteY118" fmla="*/ 4018692 h 4449429"/>
              <a:gd name="connsiteX119" fmla="*/ 2701890 w 18982931"/>
              <a:gd name="connsiteY119" fmla="*/ 4018692 h 4449429"/>
              <a:gd name="connsiteX120" fmla="*/ 2589843 w 18982931"/>
              <a:gd name="connsiteY120" fmla="*/ 4018692 h 4449429"/>
              <a:gd name="connsiteX121" fmla="*/ 2589843 w 18982931"/>
              <a:gd name="connsiteY121" fmla="*/ 4075526 h 4449429"/>
              <a:gd name="connsiteX122" fmla="*/ 2646669 w 18982931"/>
              <a:gd name="connsiteY122" fmla="*/ 4075526 h 4449429"/>
              <a:gd name="connsiteX123" fmla="*/ 2646669 w 18982931"/>
              <a:gd name="connsiteY123" fmla="*/ 4018692 h 4449429"/>
              <a:gd name="connsiteX124" fmla="*/ 2589843 w 18982931"/>
              <a:gd name="connsiteY124" fmla="*/ 4018692 h 4449429"/>
              <a:gd name="connsiteX125" fmla="*/ 16404499 w 18982931"/>
              <a:gd name="connsiteY125" fmla="*/ 3873406 h 4449429"/>
              <a:gd name="connsiteX126" fmla="*/ 16404499 w 18982931"/>
              <a:gd name="connsiteY126" fmla="*/ 3930240 h 4449429"/>
              <a:gd name="connsiteX127" fmla="*/ 16461332 w 18982931"/>
              <a:gd name="connsiteY127" fmla="*/ 3930240 h 4449429"/>
              <a:gd name="connsiteX128" fmla="*/ 16461332 w 18982931"/>
              <a:gd name="connsiteY128" fmla="*/ 3873406 h 4449429"/>
              <a:gd name="connsiteX129" fmla="*/ 16404499 w 18982931"/>
              <a:gd name="connsiteY129" fmla="*/ 3873406 h 4449429"/>
              <a:gd name="connsiteX130" fmla="*/ 16292444 w 18982931"/>
              <a:gd name="connsiteY130" fmla="*/ 3873406 h 4449429"/>
              <a:gd name="connsiteX131" fmla="*/ 16292444 w 18982931"/>
              <a:gd name="connsiteY131" fmla="*/ 3930240 h 4449429"/>
              <a:gd name="connsiteX132" fmla="*/ 16349278 w 18982931"/>
              <a:gd name="connsiteY132" fmla="*/ 3930240 h 4449429"/>
              <a:gd name="connsiteX133" fmla="*/ 16349278 w 18982931"/>
              <a:gd name="connsiteY133" fmla="*/ 3873406 h 4449429"/>
              <a:gd name="connsiteX134" fmla="*/ 16292444 w 18982931"/>
              <a:gd name="connsiteY134" fmla="*/ 3873406 h 4449429"/>
              <a:gd name="connsiteX135" fmla="*/ 16180390 w 18982931"/>
              <a:gd name="connsiteY135" fmla="*/ 3873406 h 4449429"/>
              <a:gd name="connsiteX136" fmla="*/ 16180390 w 18982931"/>
              <a:gd name="connsiteY136" fmla="*/ 3930240 h 4449429"/>
              <a:gd name="connsiteX137" fmla="*/ 16237224 w 18982931"/>
              <a:gd name="connsiteY137" fmla="*/ 3930240 h 4449429"/>
              <a:gd name="connsiteX138" fmla="*/ 16237224 w 18982931"/>
              <a:gd name="connsiteY138" fmla="*/ 3873406 h 4449429"/>
              <a:gd name="connsiteX139" fmla="*/ 16180390 w 18982931"/>
              <a:gd name="connsiteY139" fmla="*/ 3873406 h 4449429"/>
              <a:gd name="connsiteX140" fmla="*/ 2813944 w 18982931"/>
              <a:gd name="connsiteY140" fmla="*/ 3873404 h 4449429"/>
              <a:gd name="connsiteX141" fmla="*/ 2813944 w 18982931"/>
              <a:gd name="connsiteY141" fmla="*/ 3930238 h 4449429"/>
              <a:gd name="connsiteX142" fmla="*/ 2870780 w 18982931"/>
              <a:gd name="connsiteY142" fmla="*/ 3930238 h 4449429"/>
              <a:gd name="connsiteX143" fmla="*/ 2870780 w 18982931"/>
              <a:gd name="connsiteY143" fmla="*/ 3873404 h 4449429"/>
              <a:gd name="connsiteX144" fmla="*/ 2813944 w 18982931"/>
              <a:gd name="connsiteY144" fmla="*/ 3873404 h 4449429"/>
              <a:gd name="connsiteX145" fmla="*/ 2701890 w 18982931"/>
              <a:gd name="connsiteY145" fmla="*/ 3873404 h 4449429"/>
              <a:gd name="connsiteX146" fmla="*/ 2701890 w 18982931"/>
              <a:gd name="connsiteY146" fmla="*/ 3930238 h 4449429"/>
              <a:gd name="connsiteX147" fmla="*/ 2758723 w 18982931"/>
              <a:gd name="connsiteY147" fmla="*/ 3930238 h 4449429"/>
              <a:gd name="connsiteX148" fmla="*/ 2758723 w 18982931"/>
              <a:gd name="connsiteY148" fmla="*/ 3873404 h 4449429"/>
              <a:gd name="connsiteX149" fmla="*/ 2701890 w 18982931"/>
              <a:gd name="connsiteY149" fmla="*/ 3873404 h 4449429"/>
              <a:gd name="connsiteX150" fmla="*/ 2589843 w 18982931"/>
              <a:gd name="connsiteY150" fmla="*/ 3873404 h 4449429"/>
              <a:gd name="connsiteX151" fmla="*/ 2589843 w 18982931"/>
              <a:gd name="connsiteY151" fmla="*/ 3930238 h 4449429"/>
              <a:gd name="connsiteX152" fmla="*/ 2646669 w 18982931"/>
              <a:gd name="connsiteY152" fmla="*/ 3930238 h 4449429"/>
              <a:gd name="connsiteX153" fmla="*/ 2646669 w 18982931"/>
              <a:gd name="connsiteY153" fmla="*/ 3873404 h 4449429"/>
              <a:gd name="connsiteX154" fmla="*/ 2589843 w 18982931"/>
              <a:gd name="connsiteY154" fmla="*/ 3873404 h 4449429"/>
              <a:gd name="connsiteX155" fmla="*/ 17351339 w 18982931"/>
              <a:gd name="connsiteY155" fmla="*/ 3769299 h 4449429"/>
              <a:gd name="connsiteX156" fmla="*/ 17351339 w 18982931"/>
              <a:gd name="connsiteY156" fmla="*/ 3815000 h 4449429"/>
              <a:gd name="connsiteX157" fmla="*/ 17560187 w 18982931"/>
              <a:gd name="connsiteY157" fmla="*/ 3815000 h 4449429"/>
              <a:gd name="connsiteX158" fmla="*/ 17560187 w 18982931"/>
              <a:gd name="connsiteY158" fmla="*/ 3769299 h 4449429"/>
              <a:gd name="connsiteX159" fmla="*/ 17351339 w 18982931"/>
              <a:gd name="connsiteY159" fmla="*/ 3769299 h 4449429"/>
              <a:gd name="connsiteX160" fmla="*/ 16404499 w 18982931"/>
              <a:gd name="connsiteY160" fmla="*/ 3728118 h 4449429"/>
              <a:gd name="connsiteX161" fmla="*/ 16404499 w 18982931"/>
              <a:gd name="connsiteY161" fmla="*/ 3784951 h 4449429"/>
              <a:gd name="connsiteX162" fmla="*/ 16461332 w 18982931"/>
              <a:gd name="connsiteY162" fmla="*/ 3784951 h 4449429"/>
              <a:gd name="connsiteX163" fmla="*/ 16461332 w 18982931"/>
              <a:gd name="connsiteY163" fmla="*/ 3728118 h 4449429"/>
              <a:gd name="connsiteX164" fmla="*/ 16404499 w 18982931"/>
              <a:gd name="connsiteY164" fmla="*/ 3728118 h 4449429"/>
              <a:gd name="connsiteX165" fmla="*/ 16292444 w 18982931"/>
              <a:gd name="connsiteY165" fmla="*/ 3728118 h 4449429"/>
              <a:gd name="connsiteX166" fmla="*/ 16292444 w 18982931"/>
              <a:gd name="connsiteY166" fmla="*/ 3784951 h 4449429"/>
              <a:gd name="connsiteX167" fmla="*/ 16349278 w 18982931"/>
              <a:gd name="connsiteY167" fmla="*/ 3784951 h 4449429"/>
              <a:gd name="connsiteX168" fmla="*/ 16349278 w 18982931"/>
              <a:gd name="connsiteY168" fmla="*/ 3728118 h 4449429"/>
              <a:gd name="connsiteX169" fmla="*/ 16292444 w 18982931"/>
              <a:gd name="connsiteY169" fmla="*/ 3728118 h 4449429"/>
              <a:gd name="connsiteX170" fmla="*/ 16180390 w 18982931"/>
              <a:gd name="connsiteY170" fmla="*/ 3728118 h 4449429"/>
              <a:gd name="connsiteX171" fmla="*/ 16180390 w 18982931"/>
              <a:gd name="connsiteY171" fmla="*/ 3784951 h 4449429"/>
              <a:gd name="connsiteX172" fmla="*/ 16237224 w 18982931"/>
              <a:gd name="connsiteY172" fmla="*/ 3784951 h 4449429"/>
              <a:gd name="connsiteX173" fmla="*/ 16237224 w 18982931"/>
              <a:gd name="connsiteY173" fmla="*/ 3728118 h 4449429"/>
              <a:gd name="connsiteX174" fmla="*/ 16180390 w 18982931"/>
              <a:gd name="connsiteY174" fmla="*/ 3728118 h 4449429"/>
              <a:gd name="connsiteX175" fmla="*/ 2813944 w 18982931"/>
              <a:gd name="connsiteY175" fmla="*/ 3728116 h 4449429"/>
              <a:gd name="connsiteX176" fmla="*/ 2813944 w 18982931"/>
              <a:gd name="connsiteY176" fmla="*/ 3784950 h 4449429"/>
              <a:gd name="connsiteX177" fmla="*/ 2870780 w 18982931"/>
              <a:gd name="connsiteY177" fmla="*/ 3784950 h 4449429"/>
              <a:gd name="connsiteX178" fmla="*/ 2870780 w 18982931"/>
              <a:gd name="connsiteY178" fmla="*/ 3728116 h 4449429"/>
              <a:gd name="connsiteX179" fmla="*/ 2813944 w 18982931"/>
              <a:gd name="connsiteY179" fmla="*/ 3728116 h 4449429"/>
              <a:gd name="connsiteX180" fmla="*/ 2701891 w 18982931"/>
              <a:gd name="connsiteY180" fmla="*/ 3728116 h 4449429"/>
              <a:gd name="connsiteX181" fmla="*/ 2701891 w 18982931"/>
              <a:gd name="connsiteY181" fmla="*/ 3784950 h 4449429"/>
              <a:gd name="connsiteX182" fmla="*/ 2758730 w 18982931"/>
              <a:gd name="connsiteY182" fmla="*/ 3784950 h 4449429"/>
              <a:gd name="connsiteX183" fmla="*/ 2758730 w 18982931"/>
              <a:gd name="connsiteY183" fmla="*/ 3728116 h 4449429"/>
              <a:gd name="connsiteX184" fmla="*/ 2701891 w 18982931"/>
              <a:gd name="connsiteY184" fmla="*/ 3728116 h 4449429"/>
              <a:gd name="connsiteX185" fmla="*/ 2589845 w 18982931"/>
              <a:gd name="connsiteY185" fmla="*/ 3728116 h 4449429"/>
              <a:gd name="connsiteX186" fmla="*/ 2589845 w 18982931"/>
              <a:gd name="connsiteY186" fmla="*/ 3784950 h 4449429"/>
              <a:gd name="connsiteX187" fmla="*/ 2646671 w 18982931"/>
              <a:gd name="connsiteY187" fmla="*/ 3784950 h 4449429"/>
              <a:gd name="connsiteX188" fmla="*/ 2646671 w 18982931"/>
              <a:gd name="connsiteY188" fmla="*/ 3728116 h 4449429"/>
              <a:gd name="connsiteX189" fmla="*/ 2589845 w 18982931"/>
              <a:gd name="connsiteY189" fmla="*/ 3728116 h 4449429"/>
              <a:gd name="connsiteX190" fmla="*/ 17351339 w 18982931"/>
              <a:gd name="connsiteY190" fmla="*/ 3677667 h 4449429"/>
              <a:gd name="connsiteX191" fmla="*/ 17351339 w 18982931"/>
              <a:gd name="connsiteY191" fmla="*/ 3723368 h 4449429"/>
              <a:gd name="connsiteX192" fmla="*/ 17560187 w 18982931"/>
              <a:gd name="connsiteY192" fmla="*/ 3723368 h 4449429"/>
              <a:gd name="connsiteX193" fmla="*/ 17560187 w 18982931"/>
              <a:gd name="connsiteY193" fmla="*/ 3677667 h 4449429"/>
              <a:gd name="connsiteX194" fmla="*/ 17351339 w 18982931"/>
              <a:gd name="connsiteY194" fmla="*/ 3677667 h 4449429"/>
              <a:gd name="connsiteX195" fmla="*/ 12612246 w 18982931"/>
              <a:gd name="connsiteY195" fmla="*/ 3645952 h 4449429"/>
              <a:gd name="connsiteX196" fmla="*/ 12612246 w 18982931"/>
              <a:gd name="connsiteY196" fmla="*/ 3702785 h 4449429"/>
              <a:gd name="connsiteX197" fmla="*/ 12669079 w 18982931"/>
              <a:gd name="connsiteY197" fmla="*/ 3702785 h 4449429"/>
              <a:gd name="connsiteX198" fmla="*/ 12669079 w 18982931"/>
              <a:gd name="connsiteY198" fmla="*/ 3645952 h 4449429"/>
              <a:gd name="connsiteX199" fmla="*/ 12612246 w 18982931"/>
              <a:gd name="connsiteY199" fmla="*/ 3645952 h 4449429"/>
              <a:gd name="connsiteX200" fmla="*/ 12500191 w 18982931"/>
              <a:gd name="connsiteY200" fmla="*/ 3645952 h 4449429"/>
              <a:gd name="connsiteX201" fmla="*/ 12500191 w 18982931"/>
              <a:gd name="connsiteY201" fmla="*/ 3702785 h 4449429"/>
              <a:gd name="connsiteX202" fmla="*/ 12557025 w 18982931"/>
              <a:gd name="connsiteY202" fmla="*/ 3702785 h 4449429"/>
              <a:gd name="connsiteX203" fmla="*/ 12557025 w 18982931"/>
              <a:gd name="connsiteY203" fmla="*/ 3645952 h 4449429"/>
              <a:gd name="connsiteX204" fmla="*/ 12500191 w 18982931"/>
              <a:gd name="connsiteY204" fmla="*/ 3645952 h 4449429"/>
              <a:gd name="connsiteX205" fmla="*/ 12388137 w 18982931"/>
              <a:gd name="connsiteY205" fmla="*/ 3645952 h 4449429"/>
              <a:gd name="connsiteX206" fmla="*/ 12388137 w 18982931"/>
              <a:gd name="connsiteY206" fmla="*/ 3702785 h 4449429"/>
              <a:gd name="connsiteX207" fmla="*/ 12444971 w 18982931"/>
              <a:gd name="connsiteY207" fmla="*/ 3702785 h 4449429"/>
              <a:gd name="connsiteX208" fmla="*/ 12444971 w 18982931"/>
              <a:gd name="connsiteY208" fmla="*/ 3645952 h 4449429"/>
              <a:gd name="connsiteX209" fmla="*/ 12388137 w 18982931"/>
              <a:gd name="connsiteY209" fmla="*/ 3645952 h 4449429"/>
              <a:gd name="connsiteX210" fmla="*/ 17351339 w 18982931"/>
              <a:gd name="connsiteY210" fmla="*/ 3586038 h 4449429"/>
              <a:gd name="connsiteX211" fmla="*/ 17351339 w 18982931"/>
              <a:gd name="connsiteY211" fmla="*/ 3631739 h 4449429"/>
              <a:gd name="connsiteX212" fmla="*/ 17560187 w 18982931"/>
              <a:gd name="connsiteY212" fmla="*/ 3631739 h 4449429"/>
              <a:gd name="connsiteX213" fmla="*/ 17560187 w 18982931"/>
              <a:gd name="connsiteY213" fmla="*/ 3586038 h 4449429"/>
              <a:gd name="connsiteX214" fmla="*/ 17351339 w 18982931"/>
              <a:gd name="connsiteY214" fmla="*/ 3586038 h 4449429"/>
              <a:gd name="connsiteX215" fmla="*/ 16404499 w 18982931"/>
              <a:gd name="connsiteY215" fmla="*/ 3582830 h 4449429"/>
              <a:gd name="connsiteX216" fmla="*/ 16404499 w 18982931"/>
              <a:gd name="connsiteY216" fmla="*/ 3639663 h 4449429"/>
              <a:gd name="connsiteX217" fmla="*/ 16461332 w 18982931"/>
              <a:gd name="connsiteY217" fmla="*/ 3639663 h 4449429"/>
              <a:gd name="connsiteX218" fmla="*/ 16461332 w 18982931"/>
              <a:gd name="connsiteY218" fmla="*/ 3582830 h 4449429"/>
              <a:gd name="connsiteX219" fmla="*/ 16404499 w 18982931"/>
              <a:gd name="connsiteY219" fmla="*/ 3582830 h 4449429"/>
              <a:gd name="connsiteX220" fmla="*/ 16292444 w 18982931"/>
              <a:gd name="connsiteY220" fmla="*/ 3582830 h 4449429"/>
              <a:gd name="connsiteX221" fmla="*/ 16292444 w 18982931"/>
              <a:gd name="connsiteY221" fmla="*/ 3639663 h 4449429"/>
              <a:gd name="connsiteX222" fmla="*/ 16349278 w 18982931"/>
              <a:gd name="connsiteY222" fmla="*/ 3639663 h 4449429"/>
              <a:gd name="connsiteX223" fmla="*/ 16349278 w 18982931"/>
              <a:gd name="connsiteY223" fmla="*/ 3582830 h 4449429"/>
              <a:gd name="connsiteX224" fmla="*/ 16292444 w 18982931"/>
              <a:gd name="connsiteY224" fmla="*/ 3582830 h 4449429"/>
              <a:gd name="connsiteX225" fmla="*/ 16180390 w 18982931"/>
              <a:gd name="connsiteY225" fmla="*/ 3582830 h 4449429"/>
              <a:gd name="connsiteX226" fmla="*/ 16180390 w 18982931"/>
              <a:gd name="connsiteY226" fmla="*/ 3639663 h 4449429"/>
              <a:gd name="connsiteX227" fmla="*/ 16237224 w 18982931"/>
              <a:gd name="connsiteY227" fmla="*/ 3639663 h 4449429"/>
              <a:gd name="connsiteX228" fmla="*/ 16237224 w 18982931"/>
              <a:gd name="connsiteY228" fmla="*/ 3582830 h 4449429"/>
              <a:gd name="connsiteX229" fmla="*/ 16180390 w 18982931"/>
              <a:gd name="connsiteY229" fmla="*/ 3582830 h 4449429"/>
              <a:gd name="connsiteX230" fmla="*/ 2813944 w 18982931"/>
              <a:gd name="connsiteY230" fmla="*/ 3582828 h 4449429"/>
              <a:gd name="connsiteX231" fmla="*/ 2813944 w 18982931"/>
              <a:gd name="connsiteY231" fmla="*/ 3639662 h 4449429"/>
              <a:gd name="connsiteX232" fmla="*/ 2870780 w 18982931"/>
              <a:gd name="connsiteY232" fmla="*/ 3639662 h 4449429"/>
              <a:gd name="connsiteX233" fmla="*/ 2870780 w 18982931"/>
              <a:gd name="connsiteY233" fmla="*/ 3582828 h 4449429"/>
              <a:gd name="connsiteX234" fmla="*/ 2813944 w 18982931"/>
              <a:gd name="connsiteY234" fmla="*/ 3582828 h 4449429"/>
              <a:gd name="connsiteX235" fmla="*/ 2701891 w 18982931"/>
              <a:gd name="connsiteY235" fmla="*/ 3582828 h 4449429"/>
              <a:gd name="connsiteX236" fmla="*/ 2701891 w 18982931"/>
              <a:gd name="connsiteY236" fmla="*/ 3639662 h 4449429"/>
              <a:gd name="connsiteX237" fmla="*/ 2758730 w 18982931"/>
              <a:gd name="connsiteY237" fmla="*/ 3639662 h 4449429"/>
              <a:gd name="connsiteX238" fmla="*/ 2758730 w 18982931"/>
              <a:gd name="connsiteY238" fmla="*/ 3582828 h 4449429"/>
              <a:gd name="connsiteX239" fmla="*/ 2701891 w 18982931"/>
              <a:gd name="connsiteY239" fmla="*/ 3582828 h 4449429"/>
              <a:gd name="connsiteX240" fmla="*/ 2589845 w 18982931"/>
              <a:gd name="connsiteY240" fmla="*/ 3582828 h 4449429"/>
              <a:gd name="connsiteX241" fmla="*/ 2589845 w 18982931"/>
              <a:gd name="connsiteY241" fmla="*/ 3639662 h 4449429"/>
              <a:gd name="connsiteX242" fmla="*/ 2646671 w 18982931"/>
              <a:gd name="connsiteY242" fmla="*/ 3639662 h 4449429"/>
              <a:gd name="connsiteX243" fmla="*/ 2646671 w 18982931"/>
              <a:gd name="connsiteY243" fmla="*/ 3582828 h 4449429"/>
              <a:gd name="connsiteX244" fmla="*/ 2589845 w 18982931"/>
              <a:gd name="connsiteY244" fmla="*/ 3582828 h 4449429"/>
              <a:gd name="connsiteX245" fmla="*/ 12612246 w 18982931"/>
              <a:gd name="connsiteY245" fmla="*/ 3500664 h 4449429"/>
              <a:gd name="connsiteX246" fmla="*/ 12612246 w 18982931"/>
              <a:gd name="connsiteY246" fmla="*/ 3557497 h 4449429"/>
              <a:gd name="connsiteX247" fmla="*/ 12669079 w 18982931"/>
              <a:gd name="connsiteY247" fmla="*/ 3557497 h 4449429"/>
              <a:gd name="connsiteX248" fmla="*/ 12669079 w 18982931"/>
              <a:gd name="connsiteY248" fmla="*/ 3500664 h 4449429"/>
              <a:gd name="connsiteX249" fmla="*/ 12612246 w 18982931"/>
              <a:gd name="connsiteY249" fmla="*/ 3500664 h 4449429"/>
              <a:gd name="connsiteX250" fmla="*/ 12500191 w 18982931"/>
              <a:gd name="connsiteY250" fmla="*/ 3500664 h 4449429"/>
              <a:gd name="connsiteX251" fmla="*/ 12500191 w 18982931"/>
              <a:gd name="connsiteY251" fmla="*/ 3557497 h 4449429"/>
              <a:gd name="connsiteX252" fmla="*/ 12557025 w 18982931"/>
              <a:gd name="connsiteY252" fmla="*/ 3557497 h 4449429"/>
              <a:gd name="connsiteX253" fmla="*/ 12557025 w 18982931"/>
              <a:gd name="connsiteY253" fmla="*/ 3500664 h 4449429"/>
              <a:gd name="connsiteX254" fmla="*/ 12500191 w 18982931"/>
              <a:gd name="connsiteY254" fmla="*/ 3500664 h 4449429"/>
              <a:gd name="connsiteX255" fmla="*/ 12388137 w 18982931"/>
              <a:gd name="connsiteY255" fmla="*/ 3500664 h 4449429"/>
              <a:gd name="connsiteX256" fmla="*/ 12388137 w 18982931"/>
              <a:gd name="connsiteY256" fmla="*/ 3557497 h 4449429"/>
              <a:gd name="connsiteX257" fmla="*/ 12444971 w 18982931"/>
              <a:gd name="connsiteY257" fmla="*/ 3557497 h 4449429"/>
              <a:gd name="connsiteX258" fmla="*/ 12444971 w 18982931"/>
              <a:gd name="connsiteY258" fmla="*/ 3500664 h 4449429"/>
              <a:gd name="connsiteX259" fmla="*/ 12388137 w 18982931"/>
              <a:gd name="connsiteY259" fmla="*/ 3500664 h 4449429"/>
              <a:gd name="connsiteX260" fmla="*/ 17351339 w 18982931"/>
              <a:gd name="connsiteY260" fmla="*/ 3492933 h 4449429"/>
              <a:gd name="connsiteX261" fmla="*/ 17351339 w 18982931"/>
              <a:gd name="connsiteY261" fmla="*/ 3538633 h 4449429"/>
              <a:gd name="connsiteX262" fmla="*/ 17560187 w 18982931"/>
              <a:gd name="connsiteY262" fmla="*/ 3538633 h 4449429"/>
              <a:gd name="connsiteX263" fmla="*/ 17560187 w 18982931"/>
              <a:gd name="connsiteY263" fmla="*/ 3492933 h 4449429"/>
              <a:gd name="connsiteX264" fmla="*/ 17351339 w 18982931"/>
              <a:gd name="connsiteY264" fmla="*/ 3492933 h 4449429"/>
              <a:gd name="connsiteX265" fmla="*/ 17351339 w 18982931"/>
              <a:gd name="connsiteY265" fmla="*/ 3401301 h 4449429"/>
              <a:gd name="connsiteX266" fmla="*/ 17351339 w 18982931"/>
              <a:gd name="connsiteY266" fmla="*/ 3447001 h 4449429"/>
              <a:gd name="connsiteX267" fmla="*/ 17560187 w 18982931"/>
              <a:gd name="connsiteY267" fmla="*/ 3447001 h 4449429"/>
              <a:gd name="connsiteX268" fmla="*/ 17560187 w 18982931"/>
              <a:gd name="connsiteY268" fmla="*/ 3401301 h 4449429"/>
              <a:gd name="connsiteX269" fmla="*/ 17351339 w 18982931"/>
              <a:gd name="connsiteY269" fmla="*/ 3401301 h 4449429"/>
              <a:gd name="connsiteX270" fmla="*/ 1596781 w 18982931"/>
              <a:gd name="connsiteY270" fmla="*/ 3357078 h 4449429"/>
              <a:gd name="connsiteX271" fmla="*/ 1596781 w 18982931"/>
              <a:gd name="connsiteY271" fmla="*/ 3402779 h 4449429"/>
              <a:gd name="connsiteX272" fmla="*/ 1805629 w 18982931"/>
              <a:gd name="connsiteY272" fmla="*/ 3402779 h 4449429"/>
              <a:gd name="connsiteX273" fmla="*/ 1805629 w 18982931"/>
              <a:gd name="connsiteY273" fmla="*/ 3357078 h 4449429"/>
              <a:gd name="connsiteX274" fmla="*/ 1596781 w 18982931"/>
              <a:gd name="connsiteY274" fmla="*/ 3357078 h 4449429"/>
              <a:gd name="connsiteX275" fmla="*/ 12612246 w 18982931"/>
              <a:gd name="connsiteY275" fmla="*/ 3355375 h 4449429"/>
              <a:gd name="connsiteX276" fmla="*/ 12612246 w 18982931"/>
              <a:gd name="connsiteY276" fmla="*/ 3412209 h 4449429"/>
              <a:gd name="connsiteX277" fmla="*/ 12669079 w 18982931"/>
              <a:gd name="connsiteY277" fmla="*/ 3412209 h 4449429"/>
              <a:gd name="connsiteX278" fmla="*/ 12669079 w 18982931"/>
              <a:gd name="connsiteY278" fmla="*/ 3355375 h 4449429"/>
              <a:gd name="connsiteX279" fmla="*/ 12612246 w 18982931"/>
              <a:gd name="connsiteY279" fmla="*/ 3355375 h 4449429"/>
              <a:gd name="connsiteX280" fmla="*/ 12500191 w 18982931"/>
              <a:gd name="connsiteY280" fmla="*/ 3355375 h 4449429"/>
              <a:gd name="connsiteX281" fmla="*/ 12500191 w 18982931"/>
              <a:gd name="connsiteY281" fmla="*/ 3412209 h 4449429"/>
              <a:gd name="connsiteX282" fmla="*/ 12557025 w 18982931"/>
              <a:gd name="connsiteY282" fmla="*/ 3412209 h 4449429"/>
              <a:gd name="connsiteX283" fmla="*/ 12557025 w 18982931"/>
              <a:gd name="connsiteY283" fmla="*/ 3355375 h 4449429"/>
              <a:gd name="connsiteX284" fmla="*/ 12500191 w 18982931"/>
              <a:gd name="connsiteY284" fmla="*/ 3355375 h 4449429"/>
              <a:gd name="connsiteX285" fmla="*/ 12388137 w 18982931"/>
              <a:gd name="connsiteY285" fmla="*/ 3355375 h 4449429"/>
              <a:gd name="connsiteX286" fmla="*/ 12388137 w 18982931"/>
              <a:gd name="connsiteY286" fmla="*/ 3412209 h 4449429"/>
              <a:gd name="connsiteX287" fmla="*/ 12444971 w 18982931"/>
              <a:gd name="connsiteY287" fmla="*/ 3412209 h 4449429"/>
              <a:gd name="connsiteX288" fmla="*/ 12444971 w 18982931"/>
              <a:gd name="connsiteY288" fmla="*/ 3355375 h 4449429"/>
              <a:gd name="connsiteX289" fmla="*/ 12388137 w 18982931"/>
              <a:gd name="connsiteY289" fmla="*/ 3355375 h 4449429"/>
              <a:gd name="connsiteX290" fmla="*/ 17351339 w 18982931"/>
              <a:gd name="connsiteY290" fmla="*/ 3309670 h 4449429"/>
              <a:gd name="connsiteX291" fmla="*/ 17351339 w 18982931"/>
              <a:gd name="connsiteY291" fmla="*/ 3355371 h 4449429"/>
              <a:gd name="connsiteX292" fmla="*/ 17560187 w 18982931"/>
              <a:gd name="connsiteY292" fmla="*/ 3355371 h 4449429"/>
              <a:gd name="connsiteX293" fmla="*/ 17560187 w 18982931"/>
              <a:gd name="connsiteY293" fmla="*/ 3309670 h 4449429"/>
              <a:gd name="connsiteX294" fmla="*/ 17351339 w 18982931"/>
              <a:gd name="connsiteY294" fmla="*/ 3309670 h 4449429"/>
              <a:gd name="connsiteX295" fmla="*/ 1596781 w 18982931"/>
              <a:gd name="connsiteY295" fmla="*/ 3265446 h 4449429"/>
              <a:gd name="connsiteX296" fmla="*/ 1596781 w 18982931"/>
              <a:gd name="connsiteY296" fmla="*/ 3311147 h 4449429"/>
              <a:gd name="connsiteX297" fmla="*/ 1805629 w 18982931"/>
              <a:gd name="connsiteY297" fmla="*/ 3311147 h 4449429"/>
              <a:gd name="connsiteX298" fmla="*/ 1805629 w 18982931"/>
              <a:gd name="connsiteY298" fmla="*/ 3265446 h 4449429"/>
              <a:gd name="connsiteX299" fmla="*/ 1596781 w 18982931"/>
              <a:gd name="connsiteY299" fmla="*/ 3265446 h 4449429"/>
              <a:gd name="connsiteX300" fmla="*/ 17351339 w 18982931"/>
              <a:gd name="connsiteY300" fmla="*/ 3218041 h 4449429"/>
              <a:gd name="connsiteX301" fmla="*/ 17351339 w 18982931"/>
              <a:gd name="connsiteY301" fmla="*/ 3263742 h 4449429"/>
              <a:gd name="connsiteX302" fmla="*/ 17560187 w 18982931"/>
              <a:gd name="connsiteY302" fmla="*/ 3263742 h 4449429"/>
              <a:gd name="connsiteX303" fmla="*/ 17560187 w 18982931"/>
              <a:gd name="connsiteY303" fmla="*/ 3218041 h 4449429"/>
              <a:gd name="connsiteX304" fmla="*/ 17351339 w 18982931"/>
              <a:gd name="connsiteY304" fmla="*/ 3218041 h 4449429"/>
              <a:gd name="connsiteX305" fmla="*/ 12612246 w 18982931"/>
              <a:gd name="connsiteY305" fmla="*/ 3210087 h 4449429"/>
              <a:gd name="connsiteX306" fmla="*/ 12612246 w 18982931"/>
              <a:gd name="connsiteY306" fmla="*/ 3266921 h 4449429"/>
              <a:gd name="connsiteX307" fmla="*/ 12669079 w 18982931"/>
              <a:gd name="connsiteY307" fmla="*/ 3266921 h 4449429"/>
              <a:gd name="connsiteX308" fmla="*/ 12669079 w 18982931"/>
              <a:gd name="connsiteY308" fmla="*/ 3210087 h 4449429"/>
              <a:gd name="connsiteX309" fmla="*/ 12612246 w 18982931"/>
              <a:gd name="connsiteY309" fmla="*/ 3210087 h 4449429"/>
              <a:gd name="connsiteX310" fmla="*/ 12500191 w 18982931"/>
              <a:gd name="connsiteY310" fmla="*/ 3210087 h 4449429"/>
              <a:gd name="connsiteX311" fmla="*/ 12500191 w 18982931"/>
              <a:gd name="connsiteY311" fmla="*/ 3266921 h 4449429"/>
              <a:gd name="connsiteX312" fmla="*/ 12557025 w 18982931"/>
              <a:gd name="connsiteY312" fmla="*/ 3266921 h 4449429"/>
              <a:gd name="connsiteX313" fmla="*/ 12557025 w 18982931"/>
              <a:gd name="connsiteY313" fmla="*/ 3210087 h 4449429"/>
              <a:gd name="connsiteX314" fmla="*/ 12500191 w 18982931"/>
              <a:gd name="connsiteY314" fmla="*/ 3210087 h 4449429"/>
              <a:gd name="connsiteX315" fmla="*/ 12388137 w 18982931"/>
              <a:gd name="connsiteY315" fmla="*/ 3210087 h 4449429"/>
              <a:gd name="connsiteX316" fmla="*/ 12388137 w 18982931"/>
              <a:gd name="connsiteY316" fmla="*/ 3266921 h 4449429"/>
              <a:gd name="connsiteX317" fmla="*/ 12444971 w 18982931"/>
              <a:gd name="connsiteY317" fmla="*/ 3266921 h 4449429"/>
              <a:gd name="connsiteX318" fmla="*/ 12444971 w 18982931"/>
              <a:gd name="connsiteY318" fmla="*/ 3210087 h 4449429"/>
              <a:gd name="connsiteX319" fmla="*/ 12388137 w 18982931"/>
              <a:gd name="connsiteY319" fmla="*/ 3210087 h 4449429"/>
              <a:gd name="connsiteX320" fmla="*/ 1596781 w 18982931"/>
              <a:gd name="connsiteY320" fmla="*/ 3173817 h 4449429"/>
              <a:gd name="connsiteX321" fmla="*/ 1596781 w 18982931"/>
              <a:gd name="connsiteY321" fmla="*/ 3219518 h 4449429"/>
              <a:gd name="connsiteX322" fmla="*/ 1805629 w 18982931"/>
              <a:gd name="connsiteY322" fmla="*/ 3219518 h 4449429"/>
              <a:gd name="connsiteX323" fmla="*/ 1805629 w 18982931"/>
              <a:gd name="connsiteY323" fmla="*/ 3173817 h 4449429"/>
              <a:gd name="connsiteX324" fmla="*/ 1596781 w 18982931"/>
              <a:gd name="connsiteY324" fmla="*/ 3173817 h 4449429"/>
              <a:gd name="connsiteX325" fmla="*/ 17351339 w 18982931"/>
              <a:gd name="connsiteY325" fmla="*/ 3126412 h 4449429"/>
              <a:gd name="connsiteX326" fmla="*/ 17351339 w 18982931"/>
              <a:gd name="connsiteY326" fmla="*/ 3172113 h 4449429"/>
              <a:gd name="connsiteX327" fmla="*/ 17560187 w 18982931"/>
              <a:gd name="connsiteY327" fmla="*/ 3172113 h 4449429"/>
              <a:gd name="connsiteX328" fmla="*/ 17560187 w 18982931"/>
              <a:gd name="connsiteY328" fmla="*/ 3126412 h 4449429"/>
              <a:gd name="connsiteX329" fmla="*/ 17351339 w 18982931"/>
              <a:gd name="connsiteY329" fmla="*/ 3126412 h 4449429"/>
              <a:gd name="connsiteX330" fmla="*/ 1596781 w 18982931"/>
              <a:gd name="connsiteY330" fmla="*/ 3080712 h 4449429"/>
              <a:gd name="connsiteX331" fmla="*/ 1596781 w 18982931"/>
              <a:gd name="connsiteY331" fmla="*/ 3126412 h 4449429"/>
              <a:gd name="connsiteX332" fmla="*/ 1805629 w 18982931"/>
              <a:gd name="connsiteY332" fmla="*/ 3126412 h 4449429"/>
              <a:gd name="connsiteX333" fmla="*/ 1805629 w 18982931"/>
              <a:gd name="connsiteY333" fmla="*/ 3080712 h 4449429"/>
              <a:gd name="connsiteX334" fmla="*/ 1596781 w 18982931"/>
              <a:gd name="connsiteY334" fmla="*/ 3080712 h 4449429"/>
              <a:gd name="connsiteX335" fmla="*/ 12612246 w 18982931"/>
              <a:gd name="connsiteY335" fmla="*/ 3064799 h 4449429"/>
              <a:gd name="connsiteX336" fmla="*/ 12612246 w 18982931"/>
              <a:gd name="connsiteY336" fmla="*/ 3121633 h 4449429"/>
              <a:gd name="connsiteX337" fmla="*/ 12669079 w 18982931"/>
              <a:gd name="connsiteY337" fmla="*/ 3121633 h 4449429"/>
              <a:gd name="connsiteX338" fmla="*/ 12669079 w 18982931"/>
              <a:gd name="connsiteY338" fmla="*/ 3064799 h 4449429"/>
              <a:gd name="connsiteX339" fmla="*/ 12612246 w 18982931"/>
              <a:gd name="connsiteY339" fmla="*/ 3064799 h 4449429"/>
              <a:gd name="connsiteX340" fmla="*/ 12500191 w 18982931"/>
              <a:gd name="connsiteY340" fmla="*/ 3064799 h 4449429"/>
              <a:gd name="connsiteX341" fmla="*/ 12500191 w 18982931"/>
              <a:gd name="connsiteY341" fmla="*/ 3121633 h 4449429"/>
              <a:gd name="connsiteX342" fmla="*/ 12557025 w 18982931"/>
              <a:gd name="connsiteY342" fmla="*/ 3121633 h 4449429"/>
              <a:gd name="connsiteX343" fmla="*/ 12557025 w 18982931"/>
              <a:gd name="connsiteY343" fmla="*/ 3064799 h 4449429"/>
              <a:gd name="connsiteX344" fmla="*/ 12500191 w 18982931"/>
              <a:gd name="connsiteY344" fmla="*/ 3064799 h 4449429"/>
              <a:gd name="connsiteX345" fmla="*/ 12388137 w 18982931"/>
              <a:gd name="connsiteY345" fmla="*/ 3064799 h 4449429"/>
              <a:gd name="connsiteX346" fmla="*/ 12388137 w 18982931"/>
              <a:gd name="connsiteY346" fmla="*/ 3121633 h 4449429"/>
              <a:gd name="connsiteX347" fmla="*/ 12444971 w 18982931"/>
              <a:gd name="connsiteY347" fmla="*/ 3121633 h 4449429"/>
              <a:gd name="connsiteX348" fmla="*/ 12444971 w 18982931"/>
              <a:gd name="connsiteY348" fmla="*/ 3064799 h 4449429"/>
              <a:gd name="connsiteX349" fmla="*/ 12388137 w 18982931"/>
              <a:gd name="connsiteY349" fmla="*/ 3064799 h 4449429"/>
              <a:gd name="connsiteX350" fmla="*/ 17351339 w 18982931"/>
              <a:gd name="connsiteY350" fmla="*/ 3034782 h 4449429"/>
              <a:gd name="connsiteX351" fmla="*/ 17351339 w 18982931"/>
              <a:gd name="connsiteY351" fmla="*/ 3080482 h 4449429"/>
              <a:gd name="connsiteX352" fmla="*/ 17560187 w 18982931"/>
              <a:gd name="connsiteY352" fmla="*/ 3080482 h 4449429"/>
              <a:gd name="connsiteX353" fmla="*/ 17560187 w 18982931"/>
              <a:gd name="connsiteY353" fmla="*/ 3034782 h 4449429"/>
              <a:gd name="connsiteX354" fmla="*/ 17351339 w 18982931"/>
              <a:gd name="connsiteY354" fmla="*/ 3034782 h 4449429"/>
              <a:gd name="connsiteX355" fmla="*/ 1596781 w 18982931"/>
              <a:gd name="connsiteY355" fmla="*/ 2989080 h 4449429"/>
              <a:gd name="connsiteX356" fmla="*/ 1596781 w 18982931"/>
              <a:gd name="connsiteY356" fmla="*/ 3034780 h 4449429"/>
              <a:gd name="connsiteX357" fmla="*/ 1805629 w 18982931"/>
              <a:gd name="connsiteY357" fmla="*/ 3034780 h 4449429"/>
              <a:gd name="connsiteX358" fmla="*/ 1805629 w 18982931"/>
              <a:gd name="connsiteY358" fmla="*/ 2989080 h 4449429"/>
              <a:gd name="connsiteX359" fmla="*/ 1596781 w 18982931"/>
              <a:gd name="connsiteY359" fmla="*/ 2989080 h 4449429"/>
              <a:gd name="connsiteX360" fmla="*/ 17351339 w 18982931"/>
              <a:gd name="connsiteY360" fmla="*/ 2943153 h 4449429"/>
              <a:gd name="connsiteX361" fmla="*/ 17351339 w 18982931"/>
              <a:gd name="connsiteY361" fmla="*/ 2988853 h 4449429"/>
              <a:gd name="connsiteX362" fmla="*/ 17560187 w 18982931"/>
              <a:gd name="connsiteY362" fmla="*/ 2988853 h 4449429"/>
              <a:gd name="connsiteX363" fmla="*/ 17560187 w 18982931"/>
              <a:gd name="connsiteY363" fmla="*/ 2943153 h 4449429"/>
              <a:gd name="connsiteX364" fmla="*/ 17351339 w 18982931"/>
              <a:gd name="connsiteY364" fmla="*/ 2943153 h 4449429"/>
              <a:gd name="connsiteX365" fmla="*/ 12612246 w 18982931"/>
              <a:gd name="connsiteY365" fmla="*/ 2919511 h 4449429"/>
              <a:gd name="connsiteX366" fmla="*/ 12612246 w 18982931"/>
              <a:gd name="connsiteY366" fmla="*/ 2976345 h 4449429"/>
              <a:gd name="connsiteX367" fmla="*/ 12669079 w 18982931"/>
              <a:gd name="connsiteY367" fmla="*/ 2976345 h 4449429"/>
              <a:gd name="connsiteX368" fmla="*/ 12669079 w 18982931"/>
              <a:gd name="connsiteY368" fmla="*/ 2919511 h 4449429"/>
              <a:gd name="connsiteX369" fmla="*/ 12612246 w 18982931"/>
              <a:gd name="connsiteY369" fmla="*/ 2919511 h 4449429"/>
              <a:gd name="connsiteX370" fmla="*/ 12500191 w 18982931"/>
              <a:gd name="connsiteY370" fmla="*/ 2919511 h 4449429"/>
              <a:gd name="connsiteX371" fmla="*/ 12500191 w 18982931"/>
              <a:gd name="connsiteY371" fmla="*/ 2976345 h 4449429"/>
              <a:gd name="connsiteX372" fmla="*/ 12557025 w 18982931"/>
              <a:gd name="connsiteY372" fmla="*/ 2976345 h 4449429"/>
              <a:gd name="connsiteX373" fmla="*/ 12557025 w 18982931"/>
              <a:gd name="connsiteY373" fmla="*/ 2919511 h 4449429"/>
              <a:gd name="connsiteX374" fmla="*/ 12500191 w 18982931"/>
              <a:gd name="connsiteY374" fmla="*/ 2919511 h 4449429"/>
              <a:gd name="connsiteX375" fmla="*/ 12388137 w 18982931"/>
              <a:gd name="connsiteY375" fmla="*/ 2919511 h 4449429"/>
              <a:gd name="connsiteX376" fmla="*/ 12388137 w 18982931"/>
              <a:gd name="connsiteY376" fmla="*/ 2976345 h 4449429"/>
              <a:gd name="connsiteX377" fmla="*/ 12444971 w 18982931"/>
              <a:gd name="connsiteY377" fmla="*/ 2976345 h 4449429"/>
              <a:gd name="connsiteX378" fmla="*/ 12444971 w 18982931"/>
              <a:gd name="connsiteY378" fmla="*/ 2919511 h 4449429"/>
              <a:gd name="connsiteX379" fmla="*/ 12388137 w 18982931"/>
              <a:gd name="connsiteY379" fmla="*/ 2919511 h 4449429"/>
              <a:gd name="connsiteX380" fmla="*/ 1596781 w 18982931"/>
              <a:gd name="connsiteY380" fmla="*/ 2897450 h 4449429"/>
              <a:gd name="connsiteX381" fmla="*/ 1596781 w 18982931"/>
              <a:gd name="connsiteY381" fmla="*/ 2943150 h 4449429"/>
              <a:gd name="connsiteX382" fmla="*/ 1805629 w 18982931"/>
              <a:gd name="connsiteY382" fmla="*/ 2943150 h 4449429"/>
              <a:gd name="connsiteX383" fmla="*/ 1805629 w 18982931"/>
              <a:gd name="connsiteY383" fmla="*/ 2897450 h 4449429"/>
              <a:gd name="connsiteX384" fmla="*/ 1596781 w 18982931"/>
              <a:gd name="connsiteY384" fmla="*/ 2897450 h 4449429"/>
              <a:gd name="connsiteX385" fmla="*/ 17351339 w 18982931"/>
              <a:gd name="connsiteY385" fmla="*/ 2851522 h 4449429"/>
              <a:gd name="connsiteX386" fmla="*/ 17351339 w 18982931"/>
              <a:gd name="connsiteY386" fmla="*/ 2897223 h 4449429"/>
              <a:gd name="connsiteX387" fmla="*/ 17560187 w 18982931"/>
              <a:gd name="connsiteY387" fmla="*/ 2897223 h 4449429"/>
              <a:gd name="connsiteX388" fmla="*/ 17560187 w 18982931"/>
              <a:gd name="connsiteY388" fmla="*/ 2851522 h 4449429"/>
              <a:gd name="connsiteX389" fmla="*/ 17351339 w 18982931"/>
              <a:gd name="connsiteY389" fmla="*/ 2851522 h 4449429"/>
              <a:gd name="connsiteX390" fmla="*/ 1596781 w 18982931"/>
              <a:gd name="connsiteY390" fmla="*/ 2805821 h 4449429"/>
              <a:gd name="connsiteX391" fmla="*/ 1596781 w 18982931"/>
              <a:gd name="connsiteY391" fmla="*/ 2851521 h 4449429"/>
              <a:gd name="connsiteX392" fmla="*/ 1805629 w 18982931"/>
              <a:gd name="connsiteY392" fmla="*/ 2851521 h 4449429"/>
              <a:gd name="connsiteX393" fmla="*/ 1805629 w 18982931"/>
              <a:gd name="connsiteY393" fmla="*/ 2805821 h 4449429"/>
              <a:gd name="connsiteX394" fmla="*/ 1596781 w 18982931"/>
              <a:gd name="connsiteY394" fmla="*/ 2805821 h 4449429"/>
              <a:gd name="connsiteX395" fmla="*/ 1596781 w 18982931"/>
              <a:gd name="connsiteY395" fmla="*/ 2714192 h 4449429"/>
              <a:gd name="connsiteX396" fmla="*/ 1596781 w 18982931"/>
              <a:gd name="connsiteY396" fmla="*/ 2759892 h 4449429"/>
              <a:gd name="connsiteX397" fmla="*/ 1805629 w 18982931"/>
              <a:gd name="connsiteY397" fmla="*/ 2759892 h 4449429"/>
              <a:gd name="connsiteX398" fmla="*/ 1805629 w 18982931"/>
              <a:gd name="connsiteY398" fmla="*/ 2714192 h 4449429"/>
              <a:gd name="connsiteX399" fmla="*/ 1596781 w 18982931"/>
              <a:gd name="connsiteY399" fmla="*/ 2714192 h 4449429"/>
              <a:gd name="connsiteX400" fmla="*/ 4422120 w 18982931"/>
              <a:gd name="connsiteY400" fmla="*/ 2688604 h 4449429"/>
              <a:gd name="connsiteX401" fmla="*/ 4422120 w 18982931"/>
              <a:gd name="connsiteY401" fmla="*/ 2851522 h 4449429"/>
              <a:gd name="connsiteX402" fmla="*/ 4459897 w 18982931"/>
              <a:gd name="connsiteY402" fmla="*/ 2851522 h 4449429"/>
              <a:gd name="connsiteX403" fmla="*/ 4459897 w 18982931"/>
              <a:gd name="connsiteY403" fmla="*/ 2688604 h 4449429"/>
              <a:gd name="connsiteX404" fmla="*/ 4422120 w 18982931"/>
              <a:gd name="connsiteY404" fmla="*/ 2688604 h 4449429"/>
              <a:gd name="connsiteX405" fmla="*/ 4346370 w 18982931"/>
              <a:gd name="connsiteY405" fmla="*/ 2688604 h 4449429"/>
              <a:gd name="connsiteX406" fmla="*/ 4346370 w 18982931"/>
              <a:gd name="connsiteY406" fmla="*/ 2851522 h 4449429"/>
              <a:gd name="connsiteX407" fmla="*/ 4384149 w 18982931"/>
              <a:gd name="connsiteY407" fmla="*/ 2851522 h 4449429"/>
              <a:gd name="connsiteX408" fmla="*/ 4384149 w 18982931"/>
              <a:gd name="connsiteY408" fmla="*/ 2688604 h 4449429"/>
              <a:gd name="connsiteX409" fmla="*/ 4346370 w 18982931"/>
              <a:gd name="connsiteY409" fmla="*/ 2688604 h 4449429"/>
              <a:gd name="connsiteX410" fmla="*/ 4270624 w 18982931"/>
              <a:gd name="connsiteY410" fmla="*/ 2688604 h 4449429"/>
              <a:gd name="connsiteX411" fmla="*/ 4270624 w 18982931"/>
              <a:gd name="connsiteY411" fmla="*/ 2851522 h 4449429"/>
              <a:gd name="connsiteX412" fmla="*/ 4308407 w 18982931"/>
              <a:gd name="connsiteY412" fmla="*/ 2851522 h 4449429"/>
              <a:gd name="connsiteX413" fmla="*/ 4308407 w 18982931"/>
              <a:gd name="connsiteY413" fmla="*/ 2688604 h 4449429"/>
              <a:gd name="connsiteX414" fmla="*/ 4270624 w 18982931"/>
              <a:gd name="connsiteY414" fmla="*/ 2688604 h 4449429"/>
              <a:gd name="connsiteX415" fmla="*/ 4194881 w 18982931"/>
              <a:gd name="connsiteY415" fmla="*/ 2688604 h 4449429"/>
              <a:gd name="connsiteX416" fmla="*/ 4194881 w 18982931"/>
              <a:gd name="connsiteY416" fmla="*/ 2851522 h 4449429"/>
              <a:gd name="connsiteX417" fmla="*/ 4232658 w 18982931"/>
              <a:gd name="connsiteY417" fmla="*/ 2851522 h 4449429"/>
              <a:gd name="connsiteX418" fmla="*/ 4232658 w 18982931"/>
              <a:gd name="connsiteY418" fmla="*/ 2688604 h 4449429"/>
              <a:gd name="connsiteX419" fmla="*/ 4194881 w 18982931"/>
              <a:gd name="connsiteY419" fmla="*/ 2688604 h 4449429"/>
              <a:gd name="connsiteX420" fmla="*/ 4119132 w 18982931"/>
              <a:gd name="connsiteY420" fmla="*/ 2688604 h 4449429"/>
              <a:gd name="connsiteX421" fmla="*/ 4119132 w 18982931"/>
              <a:gd name="connsiteY421" fmla="*/ 2851522 h 4449429"/>
              <a:gd name="connsiteX422" fmla="*/ 4156909 w 18982931"/>
              <a:gd name="connsiteY422" fmla="*/ 2851522 h 4449429"/>
              <a:gd name="connsiteX423" fmla="*/ 4156909 w 18982931"/>
              <a:gd name="connsiteY423" fmla="*/ 2688604 h 4449429"/>
              <a:gd name="connsiteX424" fmla="*/ 4119132 w 18982931"/>
              <a:gd name="connsiteY424" fmla="*/ 2688604 h 4449429"/>
              <a:gd name="connsiteX425" fmla="*/ 4043383 w 18982931"/>
              <a:gd name="connsiteY425" fmla="*/ 2688604 h 4449429"/>
              <a:gd name="connsiteX426" fmla="*/ 4043383 w 18982931"/>
              <a:gd name="connsiteY426" fmla="*/ 2851522 h 4449429"/>
              <a:gd name="connsiteX427" fmla="*/ 4081160 w 18982931"/>
              <a:gd name="connsiteY427" fmla="*/ 2851522 h 4449429"/>
              <a:gd name="connsiteX428" fmla="*/ 4081160 w 18982931"/>
              <a:gd name="connsiteY428" fmla="*/ 2688604 h 4449429"/>
              <a:gd name="connsiteX429" fmla="*/ 4043383 w 18982931"/>
              <a:gd name="connsiteY429" fmla="*/ 2688604 h 4449429"/>
              <a:gd name="connsiteX430" fmla="*/ 3967636 w 18982931"/>
              <a:gd name="connsiteY430" fmla="*/ 2688604 h 4449429"/>
              <a:gd name="connsiteX431" fmla="*/ 3967636 w 18982931"/>
              <a:gd name="connsiteY431" fmla="*/ 2851522 h 4449429"/>
              <a:gd name="connsiteX432" fmla="*/ 4005415 w 18982931"/>
              <a:gd name="connsiteY432" fmla="*/ 2851522 h 4449429"/>
              <a:gd name="connsiteX433" fmla="*/ 4005415 w 18982931"/>
              <a:gd name="connsiteY433" fmla="*/ 2688604 h 4449429"/>
              <a:gd name="connsiteX434" fmla="*/ 3967636 w 18982931"/>
              <a:gd name="connsiteY434" fmla="*/ 2688604 h 4449429"/>
              <a:gd name="connsiteX435" fmla="*/ 3891895 w 18982931"/>
              <a:gd name="connsiteY435" fmla="*/ 2688604 h 4449429"/>
              <a:gd name="connsiteX436" fmla="*/ 3891895 w 18982931"/>
              <a:gd name="connsiteY436" fmla="*/ 2851522 h 4449429"/>
              <a:gd name="connsiteX437" fmla="*/ 3929672 w 18982931"/>
              <a:gd name="connsiteY437" fmla="*/ 2851522 h 4449429"/>
              <a:gd name="connsiteX438" fmla="*/ 3929672 w 18982931"/>
              <a:gd name="connsiteY438" fmla="*/ 2688604 h 4449429"/>
              <a:gd name="connsiteX439" fmla="*/ 3891895 w 18982931"/>
              <a:gd name="connsiteY439" fmla="*/ 2688604 h 4449429"/>
              <a:gd name="connsiteX440" fmla="*/ 15043403 w 18982931"/>
              <a:gd name="connsiteY440" fmla="*/ 2685661 h 4449429"/>
              <a:gd name="connsiteX441" fmla="*/ 15043403 w 18982931"/>
              <a:gd name="connsiteY441" fmla="*/ 2894508 h 4449429"/>
              <a:gd name="connsiteX442" fmla="*/ 15089105 w 18982931"/>
              <a:gd name="connsiteY442" fmla="*/ 2894508 h 4449429"/>
              <a:gd name="connsiteX443" fmla="*/ 15089105 w 18982931"/>
              <a:gd name="connsiteY443" fmla="*/ 2685661 h 4449429"/>
              <a:gd name="connsiteX444" fmla="*/ 15043403 w 18982931"/>
              <a:gd name="connsiteY444" fmla="*/ 2685661 h 4449429"/>
              <a:gd name="connsiteX445" fmla="*/ 14951773 w 18982931"/>
              <a:gd name="connsiteY445" fmla="*/ 2685661 h 4449429"/>
              <a:gd name="connsiteX446" fmla="*/ 14951773 w 18982931"/>
              <a:gd name="connsiteY446" fmla="*/ 2894508 h 4449429"/>
              <a:gd name="connsiteX447" fmla="*/ 14997475 w 18982931"/>
              <a:gd name="connsiteY447" fmla="*/ 2894508 h 4449429"/>
              <a:gd name="connsiteX448" fmla="*/ 14997475 w 18982931"/>
              <a:gd name="connsiteY448" fmla="*/ 2685661 h 4449429"/>
              <a:gd name="connsiteX449" fmla="*/ 14951773 w 18982931"/>
              <a:gd name="connsiteY449" fmla="*/ 2685661 h 4449429"/>
              <a:gd name="connsiteX450" fmla="*/ 14860145 w 18982931"/>
              <a:gd name="connsiteY450" fmla="*/ 2685661 h 4449429"/>
              <a:gd name="connsiteX451" fmla="*/ 14860145 w 18982931"/>
              <a:gd name="connsiteY451" fmla="*/ 2894508 h 4449429"/>
              <a:gd name="connsiteX452" fmla="*/ 14905844 w 18982931"/>
              <a:gd name="connsiteY452" fmla="*/ 2894508 h 4449429"/>
              <a:gd name="connsiteX453" fmla="*/ 14905844 w 18982931"/>
              <a:gd name="connsiteY453" fmla="*/ 2685661 h 4449429"/>
              <a:gd name="connsiteX454" fmla="*/ 14860145 w 18982931"/>
              <a:gd name="connsiteY454" fmla="*/ 2685661 h 4449429"/>
              <a:gd name="connsiteX455" fmla="*/ 14768515 w 18982931"/>
              <a:gd name="connsiteY455" fmla="*/ 2685661 h 4449429"/>
              <a:gd name="connsiteX456" fmla="*/ 14768515 w 18982931"/>
              <a:gd name="connsiteY456" fmla="*/ 2894508 h 4449429"/>
              <a:gd name="connsiteX457" fmla="*/ 14814217 w 18982931"/>
              <a:gd name="connsiteY457" fmla="*/ 2894508 h 4449429"/>
              <a:gd name="connsiteX458" fmla="*/ 14814217 w 18982931"/>
              <a:gd name="connsiteY458" fmla="*/ 2685661 h 4449429"/>
              <a:gd name="connsiteX459" fmla="*/ 14768515 w 18982931"/>
              <a:gd name="connsiteY459" fmla="*/ 2685661 h 4449429"/>
              <a:gd name="connsiteX460" fmla="*/ 14676884 w 18982931"/>
              <a:gd name="connsiteY460" fmla="*/ 2685661 h 4449429"/>
              <a:gd name="connsiteX461" fmla="*/ 14676884 w 18982931"/>
              <a:gd name="connsiteY461" fmla="*/ 2894508 h 4449429"/>
              <a:gd name="connsiteX462" fmla="*/ 14722586 w 18982931"/>
              <a:gd name="connsiteY462" fmla="*/ 2894508 h 4449429"/>
              <a:gd name="connsiteX463" fmla="*/ 14722586 w 18982931"/>
              <a:gd name="connsiteY463" fmla="*/ 2685661 h 4449429"/>
              <a:gd name="connsiteX464" fmla="*/ 14676884 w 18982931"/>
              <a:gd name="connsiteY464" fmla="*/ 2685661 h 4449429"/>
              <a:gd name="connsiteX465" fmla="*/ 14585255 w 18982931"/>
              <a:gd name="connsiteY465" fmla="*/ 2685661 h 4449429"/>
              <a:gd name="connsiteX466" fmla="*/ 14585255 w 18982931"/>
              <a:gd name="connsiteY466" fmla="*/ 2894508 h 4449429"/>
              <a:gd name="connsiteX467" fmla="*/ 14630955 w 18982931"/>
              <a:gd name="connsiteY467" fmla="*/ 2894508 h 4449429"/>
              <a:gd name="connsiteX468" fmla="*/ 14630955 w 18982931"/>
              <a:gd name="connsiteY468" fmla="*/ 2685661 h 4449429"/>
              <a:gd name="connsiteX469" fmla="*/ 14585255 w 18982931"/>
              <a:gd name="connsiteY469" fmla="*/ 2685661 h 4449429"/>
              <a:gd name="connsiteX470" fmla="*/ 14493625 w 18982931"/>
              <a:gd name="connsiteY470" fmla="*/ 2685661 h 4449429"/>
              <a:gd name="connsiteX471" fmla="*/ 14493625 w 18982931"/>
              <a:gd name="connsiteY471" fmla="*/ 2894508 h 4449429"/>
              <a:gd name="connsiteX472" fmla="*/ 14539325 w 18982931"/>
              <a:gd name="connsiteY472" fmla="*/ 2894508 h 4449429"/>
              <a:gd name="connsiteX473" fmla="*/ 14539325 w 18982931"/>
              <a:gd name="connsiteY473" fmla="*/ 2685661 h 4449429"/>
              <a:gd name="connsiteX474" fmla="*/ 14493625 w 18982931"/>
              <a:gd name="connsiteY474" fmla="*/ 2685661 h 4449429"/>
              <a:gd name="connsiteX475" fmla="*/ 2875284 w 18982931"/>
              <a:gd name="connsiteY475" fmla="*/ 2661196 h 4449429"/>
              <a:gd name="connsiteX476" fmla="*/ 2875284 w 18982931"/>
              <a:gd name="connsiteY476" fmla="*/ 3265443 h 4449429"/>
              <a:gd name="connsiteX477" fmla="*/ 2913063 w 18982931"/>
              <a:gd name="connsiteY477" fmla="*/ 3265443 h 4449429"/>
              <a:gd name="connsiteX478" fmla="*/ 2913063 w 18982931"/>
              <a:gd name="connsiteY478" fmla="*/ 2661196 h 4449429"/>
              <a:gd name="connsiteX479" fmla="*/ 2875284 w 18982931"/>
              <a:gd name="connsiteY479" fmla="*/ 2661196 h 4449429"/>
              <a:gd name="connsiteX480" fmla="*/ 2769698 w 18982931"/>
              <a:gd name="connsiteY480" fmla="*/ 2661196 h 4449429"/>
              <a:gd name="connsiteX481" fmla="*/ 2769698 w 18982931"/>
              <a:gd name="connsiteY481" fmla="*/ 3265443 h 4449429"/>
              <a:gd name="connsiteX482" fmla="*/ 2807479 w 18982931"/>
              <a:gd name="connsiteY482" fmla="*/ 3265443 h 4449429"/>
              <a:gd name="connsiteX483" fmla="*/ 2807479 w 18982931"/>
              <a:gd name="connsiteY483" fmla="*/ 2661196 h 4449429"/>
              <a:gd name="connsiteX484" fmla="*/ 2769698 w 18982931"/>
              <a:gd name="connsiteY484" fmla="*/ 2661196 h 4449429"/>
              <a:gd name="connsiteX485" fmla="*/ 2664114 w 18982931"/>
              <a:gd name="connsiteY485" fmla="*/ 2661196 h 4449429"/>
              <a:gd name="connsiteX486" fmla="*/ 2664114 w 18982931"/>
              <a:gd name="connsiteY486" fmla="*/ 3265443 h 4449429"/>
              <a:gd name="connsiteX487" fmla="*/ 2701891 w 18982931"/>
              <a:gd name="connsiteY487" fmla="*/ 3265443 h 4449429"/>
              <a:gd name="connsiteX488" fmla="*/ 2701891 w 18982931"/>
              <a:gd name="connsiteY488" fmla="*/ 2661196 h 4449429"/>
              <a:gd name="connsiteX489" fmla="*/ 2664114 w 18982931"/>
              <a:gd name="connsiteY489" fmla="*/ 2661196 h 4449429"/>
              <a:gd name="connsiteX490" fmla="*/ 2558534 w 18982931"/>
              <a:gd name="connsiteY490" fmla="*/ 2661196 h 4449429"/>
              <a:gd name="connsiteX491" fmla="*/ 2558534 w 18982931"/>
              <a:gd name="connsiteY491" fmla="*/ 3265443 h 4449429"/>
              <a:gd name="connsiteX492" fmla="*/ 2596306 w 18982931"/>
              <a:gd name="connsiteY492" fmla="*/ 3265443 h 4449429"/>
              <a:gd name="connsiteX493" fmla="*/ 2596306 w 18982931"/>
              <a:gd name="connsiteY493" fmla="*/ 2661196 h 4449429"/>
              <a:gd name="connsiteX494" fmla="*/ 2558534 w 18982931"/>
              <a:gd name="connsiteY494" fmla="*/ 2661196 h 4449429"/>
              <a:gd name="connsiteX495" fmla="*/ 2980870 w 18982931"/>
              <a:gd name="connsiteY495" fmla="*/ 2661194 h 4449429"/>
              <a:gd name="connsiteX496" fmla="*/ 2980870 w 18982931"/>
              <a:gd name="connsiteY496" fmla="*/ 3265442 h 4449429"/>
              <a:gd name="connsiteX497" fmla="*/ 3018648 w 18982931"/>
              <a:gd name="connsiteY497" fmla="*/ 3265442 h 4449429"/>
              <a:gd name="connsiteX498" fmla="*/ 3018648 w 18982931"/>
              <a:gd name="connsiteY498" fmla="*/ 2661194 h 4449429"/>
              <a:gd name="connsiteX499" fmla="*/ 2980870 w 18982931"/>
              <a:gd name="connsiteY499" fmla="*/ 2661194 h 4449429"/>
              <a:gd name="connsiteX500" fmla="*/ 16374516 w 18982931"/>
              <a:gd name="connsiteY500" fmla="*/ 2632791 h 4449429"/>
              <a:gd name="connsiteX501" fmla="*/ 16374516 w 18982931"/>
              <a:gd name="connsiteY501" fmla="*/ 3237039 h 4449429"/>
              <a:gd name="connsiteX502" fmla="*/ 16412296 w 18982931"/>
              <a:gd name="connsiteY502" fmla="*/ 3237039 h 4449429"/>
              <a:gd name="connsiteX503" fmla="*/ 16412296 w 18982931"/>
              <a:gd name="connsiteY503" fmla="*/ 2632791 h 4449429"/>
              <a:gd name="connsiteX504" fmla="*/ 16374516 w 18982931"/>
              <a:gd name="connsiteY504" fmla="*/ 2632791 h 4449429"/>
              <a:gd name="connsiteX505" fmla="*/ 16268931 w 18982931"/>
              <a:gd name="connsiteY505" fmla="*/ 2632791 h 4449429"/>
              <a:gd name="connsiteX506" fmla="*/ 16268931 w 18982931"/>
              <a:gd name="connsiteY506" fmla="*/ 3237039 h 4449429"/>
              <a:gd name="connsiteX507" fmla="*/ 16306709 w 18982931"/>
              <a:gd name="connsiteY507" fmla="*/ 3237039 h 4449429"/>
              <a:gd name="connsiteX508" fmla="*/ 16306709 w 18982931"/>
              <a:gd name="connsiteY508" fmla="*/ 2632791 h 4449429"/>
              <a:gd name="connsiteX509" fmla="*/ 16268931 w 18982931"/>
              <a:gd name="connsiteY509" fmla="*/ 2632791 h 4449429"/>
              <a:gd name="connsiteX510" fmla="*/ 16163344 w 18982931"/>
              <a:gd name="connsiteY510" fmla="*/ 2632791 h 4449429"/>
              <a:gd name="connsiteX511" fmla="*/ 16163344 w 18982931"/>
              <a:gd name="connsiteY511" fmla="*/ 3237039 h 4449429"/>
              <a:gd name="connsiteX512" fmla="*/ 16201125 w 18982931"/>
              <a:gd name="connsiteY512" fmla="*/ 3237039 h 4449429"/>
              <a:gd name="connsiteX513" fmla="*/ 16201125 w 18982931"/>
              <a:gd name="connsiteY513" fmla="*/ 2632791 h 4449429"/>
              <a:gd name="connsiteX514" fmla="*/ 16163344 w 18982931"/>
              <a:gd name="connsiteY514" fmla="*/ 2632791 h 4449429"/>
              <a:gd name="connsiteX515" fmla="*/ 16057760 w 18982931"/>
              <a:gd name="connsiteY515" fmla="*/ 2632791 h 4449429"/>
              <a:gd name="connsiteX516" fmla="*/ 16057760 w 18982931"/>
              <a:gd name="connsiteY516" fmla="*/ 3237039 h 4449429"/>
              <a:gd name="connsiteX517" fmla="*/ 16095537 w 18982931"/>
              <a:gd name="connsiteY517" fmla="*/ 3237039 h 4449429"/>
              <a:gd name="connsiteX518" fmla="*/ 16095537 w 18982931"/>
              <a:gd name="connsiteY518" fmla="*/ 2632791 h 4449429"/>
              <a:gd name="connsiteX519" fmla="*/ 16057760 w 18982931"/>
              <a:gd name="connsiteY519" fmla="*/ 2632791 h 4449429"/>
              <a:gd name="connsiteX520" fmla="*/ 16480103 w 18982931"/>
              <a:gd name="connsiteY520" fmla="*/ 2632790 h 4449429"/>
              <a:gd name="connsiteX521" fmla="*/ 16480103 w 18982931"/>
              <a:gd name="connsiteY521" fmla="*/ 3237037 h 4449429"/>
              <a:gd name="connsiteX522" fmla="*/ 16517880 w 18982931"/>
              <a:gd name="connsiteY522" fmla="*/ 3237037 h 4449429"/>
              <a:gd name="connsiteX523" fmla="*/ 16517880 w 18982931"/>
              <a:gd name="connsiteY523" fmla="*/ 2632790 h 4449429"/>
              <a:gd name="connsiteX524" fmla="*/ 16480103 w 18982931"/>
              <a:gd name="connsiteY524" fmla="*/ 2632790 h 4449429"/>
              <a:gd name="connsiteX525" fmla="*/ 1596781 w 18982931"/>
              <a:gd name="connsiteY525" fmla="*/ 2622561 h 4449429"/>
              <a:gd name="connsiteX526" fmla="*/ 1596781 w 18982931"/>
              <a:gd name="connsiteY526" fmla="*/ 2668261 h 4449429"/>
              <a:gd name="connsiteX527" fmla="*/ 1805629 w 18982931"/>
              <a:gd name="connsiteY527" fmla="*/ 2668261 h 4449429"/>
              <a:gd name="connsiteX528" fmla="*/ 1805629 w 18982931"/>
              <a:gd name="connsiteY528" fmla="*/ 2622561 h 4449429"/>
              <a:gd name="connsiteX529" fmla="*/ 1596781 w 18982931"/>
              <a:gd name="connsiteY529" fmla="*/ 2622561 h 4449429"/>
              <a:gd name="connsiteX530" fmla="*/ 1596781 w 18982931"/>
              <a:gd name="connsiteY530" fmla="*/ 2530932 h 4449429"/>
              <a:gd name="connsiteX531" fmla="*/ 1596781 w 18982931"/>
              <a:gd name="connsiteY531" fmla="*/ 2576632 h 4449429"/>
              <a:gd name="connsiteX532" fmla="*/ 1805629 w 18982931"/>
              <a:gd name="connsiteY532" fmla="*/ 2576632 h 4449429"/>
              <a:gd name="connsiteX533" fmla="*/ 1805629 w 18982931"/>
              <a:gd name="connsiteY533" fmla="*/ 2530932 h 4449429"/>
              <a:gd name="connsiteX534" fmla="*/ 1596781 w 18982931"/>
              <a:gd name="connsiteY534" fmla="*/ 2530932 h 4449429"/>
              <a:gd name="connsiteX535" fmla="*/ 1596781 w 18982931"/>
              <a:gd name="connsiteY535" fmla="*/ 2439301 h 4449429"/>
              <a:gd name="connsiteX536" fmla="*/ 1596781 w 18982931"/>
              <a:gd name="connsiteY536" fmla="*/ 2485002 h 4449429"/>
              <a:gd name="connsiteX537" fmla="*/ 1805629 w 18982931"/>
              <a:gd name="connsiteY537" fmla="*/ 2485002 h 4449429"/>
              <a:gd name="connsiteX538" fmla="*/ 1805629 w 18982931"/>
              <a:gd name="connsiteY538" fmla="*/ 2439301 h 4449429"/>
              <a:gd name="connsiteX539" fmla="*/ 1596781 w 18982931"/>
              <a:gd name="connsiteY539" fmla="*/ 2439301 h 4449429"/>
              <a:gd name="connsiteX540" fmla="*/ 17217171 w 18982931"/>
              <a:gd name="connsiteY540" fmla="*/ 2397981 h 4449429"/>
              <a:gd name="connsiteX541" fmla="*/ 17217171 w 18982931"/>
              <a:gd name="connsiteY541" fmla="*/ 2434557 h 4449429"/>
              <a:gd name="connsiteX542" fmla="*/ 17582931 w 18982931"/>
              <a:gd name="connsiteY542" fmla="*/ 2434557 h 4449429"/>
              <a:gd name="connsiteX543" fmla="*/ 17582931 w 18982931"/>
              <a:gd name="connsiteY543" fmla="*/ 2397981 h 4449429"/>
              <a:gd name="connsiteX544" fmla="*/ 17217171 w 18982931"/>
              <a:gd name="connsiteY544" fmla="*/ 2397981 h 4449429"/>
              <a:gd name="connsiteX545" fmla="*/ 9762349 w 18982931"/>
              <a:gd name="connsiteY545" fmla="*/ 2057780 h 4449429"/>
              <a:gd name="connsiteX546" fmla="*/ 9762349 w 18982931"/>
              <a:gd name="connsiteY546" fmla="*/ 2266627 h 4449429"/>
              <a:gd name="connsiteX547" fmla="*/ 9808049 w 18982931"/>
              <a:gd name="connsiteY547" fmla="*/ 2266627 h 4449429"/>
              <a:gd name="connsiteX548" fmla="*/ 9808049 w 18982931"/>
              <a:gd name="connsiteY548" fmla="*/ 2057780 h 4449429"/>
              <a:gd name="connsiteX549" fmla="*/ 9762349 w 18982931"/>
              <a:gd name="connsiteY549" fmla="*/ 2057780 h 4449429"/>
              <a:gd name="connsiteX550" fmla="*/ 9670720 w 18982931"/>
              <a:gd name="connsiteY550" fmla="*/ 2057780 h 4449429"/>
              <a:gd name="connsiteX551" fmla="*/ 9670720 w 18982931"/>
              <a:gd name="connsiteY551" fmla="*/ 2266627 h 4449429"/>
              <a:gd name="connsiteX552" fmla="*/ 9716420 w 18982931"/>
              <a:gd name="connsiteY552" fmla="*/ 2266627 h 4449429"/>
              <a:gd name="connsiteX553" fmla="*/ 9716420 w 18982931"/>
              <a:gd name="connsiteY553" fmla="*/ 2057780 h 4449429"/>
              <a:gd name="connsiteX554" fmla="*/ 9670720 w 18982931"/>
              <a:gd name="connsiteY554" fmla="*/ 2057780 h 4449429"/>
              <a:gd name="connsiteX555" fmla="*/ 9579089 w 18982931"/>
              <a:gd name="connsiteY555" fmla="*/ 2057780 h 4449429"/>
              <a:gd name="connsiteX556" fmla="*/ 9579089 w 18982931"/>
              <a:gd name="connsiteY556" fmla="*/ 2266627 h 4449429"/>
              <a:gd name="connsiteX557" fmla="*/ 9624790 w 18982931"/>
              <a:gd name="connsiteY557" fmla="*/ 2266627 h 4449429"/>
              <a:gd name="connsiteX558" fmla="*/ 9624790 w 18982931"/>
              <a:gd name="connsiteY558" fmla="*/ 2057780 h 4449429"/>
              <a:gd name="connsiteX559" fmla="*/ 9579089 w 18982931"/>
              <a:gd name="connsiteY559" fmla="*/ 2057780 h 4449429"/>
              <a:gd name="connsiteX560" fmla="*/ 9487461 w 18982931"/>
              <a:gd name="connsiteY560" fmla="*/ 2057780 h 4449429"/>
              <a:gd name="connsiteX561" fmla="*/ 9487461 w 18982931"/>
              <a:gd name="connsiteY561" fmla="*/ 2266627 h 4449429"/>
              <a:gd name="connsiteX562" fmla="*/ 9533161 w 18982931"/>
              <a:gd name="connsiteY562" fmla="*/ 2266627 h 4449429"/>
              <a:gd name="connsiteX563" fmla="*/ 9533161 w 18982931"/>
              <a:gd name="connsiteY563" fmla="*/ 2057780 h 4449429"/>
              <a:gd name="connsiteX564" fmla="*/ 9487461 w 18982931"/>
              <a:gd name="connsiteY564" fmla="*/ 2057780 h 4449429"/>
              <a:gd name="connsiteX565" fmla="*/ 9395836 w 18982931"/>
              <a:gd name="connsiteY565" fmla="*/ 2057780 h 4449429"/>
              <a:gd name="connsiteX566" fmla="*/ 9395836 w 18982931"/>
              <a:gd name="connsiteY566" fmla="*/ 2266627 h 4449429"/>
              <a:gd name="connsiteX567" fmla="*/ 9441534 w 18982931"/>
              <a:gd name="connsiteY567" fmla="*/ 2266627 h 4449429"/>
              <a:gd name="connsiteX568" fmla="*/ 9441534 w 18982931"/>
              <a:gd name="connsiteY568" fmla="*/ 2057780 h 4449429"/>
              <a:gd name="connsiteX569" fmla="*/ 9395836 w 18982931"/>
              <a:gd name="connsiteY569" fmla="*/ 2057780 h 4449429"/>
              <a:gd name="connsiteX570" fmla="*/ 9304202 w 18982931"/>
              <a:gd name="connsiteY570" fmla="*/ 2057780 h 4449429"/>
              <a:gd name="connsiteX571" fmla="*/ 9304202 w 18982931"/>
              <a:gd name="connsiteY571" fmla="*/ 2266627 h 4449429"/>
              <a:gd name="connsiteX572" fmla="*/ 9349902 w 18982931"/>
              <a:gd name="connsiteY572" fmla="*/ 2266627 h 4449429"/>
              <a:gd name="connsiteX573" fmla="*/ 9349902 w 18982931"/>
              <a:gd name="connsiteY573" fmla="*/ 2057780 h 4449429"/>
              <a:gd name="connsiteX574" fmla="*/ 9304202 w 18982931"/>
              <a:gd name="connsiteY574" fmla="*/ 2057780 h 4449429"/>
              <a:gd name="connsiteX575" fmla="*/ 9212570 w 18982931"/>
              <a:gd name="connsiteY575" fmla="*/ 2057780 h 4449429"/>
              <a:gd name="connsiteX576" fmla="*/ 9212570 w 18982931"/>
              <a:gd name="connsiteY576" fmla="*/ 2266627 h 4449429"/>
              <a:gd name="connsiteX577" fmla="*/ 9258270 w 18982931"/>
              <a:gd name="connsiteY577" fmla="*/ 2266627 h 4449429"/>
              <a:gd name="connsiteX578" fmla="*/ 9258270 w 18982931"/>
              <a:gd name="connsiteY578" fmla="*/ 2057780 h 4449429"/>
              <a:gd name="connsiteX579" fmla="*/ 9212570 w 18982931"/>
              <a:gd name="connsiteY579" fmla="*/ 2057780 h 4449429"/>
              <a:gd name="connsiteX580" fmla="*/ 14092702 w 18982931"/>
              <a:gd name="connsiteY580" fmla="*/ 1859157 h 4449429"/>
              <a:gd name="connsiteX581" fmla="*/ 14092702 w 18982931"/>
              <a:gd name="connsiteY581" fmla="*/ 1895733 h 4449429"/>
              <a:gd name="connsiteX582" fmla="*/ 14458462 w 18982931"/>
              <a:gd name="connsiteY582" fmla="*/ 1895733 h 4449429"/>
              <a:gd name="connsiteX583" fmla="*/ 14458462 w 18982931"/>
              <a:gd name="connsiteY583" fmla="*/ 1859157 h 4449429"/>
              <a:gd name="connsiteX584" fmla="*/ 14092702 w 18982931"/>
              <a:gd name="connsiteY584" fmla="*/ 1859157 h 4449429"/>
              <a:gd name="connsiteX585" fmla="*/ 17871603 w 18982931"/>
              <a:gd name="connsiteY585" fmla="*/ 1806939 h 4449429"/>
              <a:gd name="connsiteX586" fmla="*/ 17871603 w 18982931"/>
              <a:gd name="connsiteY586" fmla="*/ 1809649 h 4449429"/>
              <a:gd name="connsiteX587" fmla="*/ 17871627 w 18982931"/>
              <a:gd name="connsiteY587" fmla="*/ 1809649 h 4449429"/>
              <a:gd name="connsiteX588" fmla="*/ 17871603 w 18982931"/>
              <a:gd name="connsiteY588" fmla="*/ 1806939 h 4449429"/>
              <a:gd name="connsiteX589" fmla="*/ 18172695 w 18982931"/>
              <a:gd name="connsiteY589" fmla="*/ 1733739 h 4449429"/>
              <a:gd name="connsiteX590" fmla="*/ 18172695 w 18982931"/>
              <a:gd name="connsiteY590" fmla="*/ 1870899 h 4449429"/>
              <a:gd name="connsiteX591" fmla="*/ 18209271 w 18982931"/>
              <a:gd name="connsiteY591" fmla="*/ 1870899 h 4449429"/>
              <a:gd name="connsiteX592" fmla="*/ 18209271 w 18982931"/>
              <a:gd name="connsiteY592" fmla="*/ 1733739 h 4449429"/>
              <a:gd name="connsiteX593" fmla="*/ 18172695 w 18982931"/>
              <a:gd name="connsiteY593" fmla="*/ 1733739 h 4449429"/>
              <a:gd name="connsiteX594" fmla="*/ 18104295 w 18982931"/>
              <a:gd name="connsiteY594" fmla="*/ 1733739 h 4449429"/>
              <a:gd name="connsiteX595" fmla="*/ 18104295 w 18982931"/>
              <a:gd name="connsiteY595" fmla="*/ 1870899 h 4449429"/>
              <a:gd name="connsiteX596" fmla="*/ 18140871 w 18982931"/>
              <a:gd name="connsiteY596" fmla="*/ 1870899 h 4449429"/>
              <a:gd name="connsiteX597" fmla="*/ 18140871 w 18982931"/>
              <a:gd name="connsiteY597" fmla="*/ 1733739 h 4449429"/>
              <a:gd name="connsiteX598" fmla="*/ 18104295 w 18982931"/>
              <a:gd name="connsiteY598" fmla="*/ 1733739 h 4449429"/>
              <a:gd name="connsiteX599" fmla="*/ 18035895 w 18982931"/>
              <a:gd name="connsiteY599" fmla="*/ 1733739 h 4449429"/>
              <a:gd name="connsiteX600" fmla="*/ 18035895 w 18982931"/>
              <a:gd name="connsiteY600" fmla="*/ 1870899 h 4449429"/>
              <a:gd name="connsiteX601" fmla="*/ 18072471 w 18982931"/>
              <a:gd name="connsiteY601" fmla="*/ 1870899 h 4449429"/>
              <a:gd name="connsiteX602" fmla="*/ 18072471 w 18982931"/>
              <a:gd name="connsiteY602" fmla="*/ 1733739 h 4449429"/>
              <a:gd name="connsiteX603" fmla="*/ 18035895 w 18982931"/>
              <a:gd name="connsiteY603" fmla="*/ 1733739 h 4449429"/>
              <a:gd name="connsiteX604" fmla="*/ 17967493 w 18982931"/>
              <a:gd name="connsiteY604" fmla="*/ 1733739 h 4449429"/>
              <a:gd name="connsiteX605" fmla="*/ 17967493 w 18982931"/>
              <a:gd name="connsiteY605" fmla="*/ 1870899 h 4449429"/>
              <a:gd name="connsiteX606" fmla="*/ 18004069 w 18982931"/>
              <a:gd name="connsiteY606" fmla="*/ 1870899 h 4449429"/>
              <a:gd name="connsiteX607" fmla="*/ 18004069 w 18982931"/>
              <a:gd name="connsiteY607" fmla="*/ 1733739 h 4449429"/>
              <a:gd name="connsiteX608" fmla="*/ 17967493 w 18982931"/>
              <a:gd name="connsiteY608" fmla="*/ 1733739 h 4449429"/>
              <a:gd name="connsiteX609" fmla="*/ 14251161 w 18982931"/>
              <a:gd name="connsiteY609" fmla="*/ 868400 h 4449429"/>
              <a:gd name="connsiteX610" fmla="*/ 14251161 w 18982931"/>
              <a:gd name="connsiteY610" fmla="*/ 1005560 h 4449429"/>
              <a:gd name="connsiteX611" fmla="*/ 14287737 w 18982931"/>
              <a:gd name="connsiteY611" fmla="*/ 1005560 h 4449429"/>
              <a:gd name="connsiteX612" fmla="*/ 14287737 w 18982931"/>
              <a:gd name="connsiteY612" fmla="*/ 868400 h 4449429"/>
              <a:gd name="connsiteX613" fmla="*/ 14251161 w 18982931"/>
              <a:gd name="connsiteY613" fmla="*/ 868400 h 4449429"/>
              <a:gd name="connsiteX614" fmla="*/ 14182760 w 18982931"/>
              <a:gd name="connsiteY614" fmla="*/ 868400 h 4449429"/>
              <a:gd name="connsiteX615" fmla="*/ 14182760 w 18982931"/>
              <a:gd name="connsiteY615" fmla="*/ 1005560 h 4449429"/>
              <a:gd name="connsiteX616" fmla="*/ 14219336 w 18982931"/>
              <a:gd name="connsiteY616" fmla="*/ 1005560 h 4449429"/>
              <a:gd name="connsiteX617" fmla="*/ 14219336 w 18982931"/>
              <a:gd name="connsiteY617" fmla="*/ 868400 h 4449429"/>
              <a:gd name="connsiteX618" fmla="*/ 14182760 w 18982931"/>
              <a:gd name="connsiteY618" fmla="*/ 868400 h 4449429"/>
              <a:gd name="connsiteX619" fmla="*/ 14114359 w 18982931"/>
              <a:gd name="connsiteY619" fmla="*/ 868400 h 4449429"/>
              <a:gd name="connsiteX620" fmla="*/ 14114359 w 18982931"/>
              <a:gd name="connsiteY620" fmla="*/ 1005560 h 4449429"/>
              <a:gd name="connsiteX621" fmla="*/ 14150935 w 18982931"/>
              <a:gd name="connsiteY621" fmla="*/ 1005560 h 4449429"/>
              <a:gd name="connsiteX622" fmla="*/ 14150935 w 18982931"/>
              <a:gd name="connsiteY622" fmla="*/ 868400 h 4449429"/>
              <a:gd name="connsiteX623" fmla="*/ 14114359 w 18982931"/>
              <a:gd name="connsiteY623" fmla="*/ 868400 h 4449429"/>
              <a:gd name="connsiteX624" fmla="*/ 4788216 w 18982931"/>
              <a:gd name="connsiteY624" fmla="*/ 807315 h 4449429"/>
              <a:gd name="connsiteX625" fmla="*/ 4788216 w 18982931"/>
              <a:gd name="connsiteY625" fmla="*/ 944475 h 4449429"/>
              <a:gd name="connsiteX626" fmla="*/ 4824792 w 18982931"/>
              <a:gd name="connsiteY626" fmla="*/ 944475 h 4449429"/>
              <a:gd name="connsiteX627" fmla="*/ 4824792 w 18982931"/>
              <a:gd name="connsiteY627" fmla="*/ 807315 h 4449429"/>
              <a:gd name="connsiteX628" fmla="*/ 4788216 w 18982931"/>
              <a:gd name="connsiteY628" fmla="*/ 807315 h 4449429"/>
              <a:gd name="connsiteX629" fmla="*/ 4719815 w 18982931"/>
              <a:gd name="connsiteY629" fmla="*/ 807315 h 4449429"/>
              <a:gd name="connsiteX630" fmla="*/ 4719815 w 18982931"/>
              <a:gd name="connsiteY630" fmla="*/ 944475 h 4449429"/>
              <a:gd name="connsiteX631" fmla="*/ 4756391 w 18982931"/>
              <a:gd name="connsiteY631" fmla="*/ 944475 h 4449429"/>
              <a:gd name="connsiteX632" fmla="*/ 4756391 w 18982931"/>
              <a:gd name="connsiteY632" fmla="*/ 807315 h 4449429"/>
              <a:gd name="connsiteX633" fmla="*/ 4719815 w 18982931"/>
              <a:gd name="connsiteY633" fmla="*/ 807315 h 4449429"/>
              <a:gd name="connsiteX634" fmla="*/ 4651414 w 18982931"/>
              <a:gd name="connsiteY634" fmla="*/ 807315 h 4449429"/>
              <a:gd name="connsiteX635" fmla="*/ 4651414 w 18982931"/>
              <a:gd name="connsiteY635" fmla="*/ 944475 h 4449429"/>
              <a:gd name="connsiteX636" fmla="*/ 4687992 w 18982931"/>
              <a:gd name="connsiteY636" fmla="*/ 944475 h 4449429"/>
              <a:gd name="connsiteX637" fmla="*/ 4687992 w 18982931"/>
              <a:gd name="connsiteY637" fmla="*/ 807315 h 4449429"/>
              <a:gd name="connsiteX638" fmla="*/ 4651414 w 18982931"/>
              <a:gd name="connsiteY638" fmla="*/ 807315 h 4449429"/>
              <a:gd name="connsiteX639" fmla="*/ 2212838 w 18982931"/>
              <a:gd name="connsiteY639" fmla="*/ 748887 h 4449429"/>
              <a:gd name="connsiteX640" fmla="*/ 2212838 w 18982931"/>
              <a:gd name="connsiteY640" fmla="*/ 886047 h 4449429"/>
              <a:gd name="connsiteX641" fmla="*/ 2249414 w 18982931"/>
              <a:gd name="connsiteY641" fmla="*/ 886047 h 4449429"/>
              <a:gd name="connsiteX642" fmla="*/ 2249414 w 18982931"/>
              <a:gd name="connsiteY642" fmla="*/ 748887 h 4449429"/>
              <a:gd name="connsiteX643" fmla="*/ 2212838 w 18982931"/>
              <a:gd name="connsiteY643" fmla="*/ 748887 h 4449429"/>
              <a:gd name="connsiteX644" fmla="*/ 2144438 w 18982931"/>
              <a:gd name="connsiteY644" fmla="*/ 748887 h 4449429"/>
              <a:gd name="connsiteX645" fmla="*/ 2144438 w 18982931"/>
              <a:gd name="connsiteY645" fmla="*/ 886047 h 4449429"/>
              <a:gd name="connsiteX646" fmla="*/ 2181014 w 18982931"/>
              <a:gd name="connsiteY646" fmla="*/ 886047 h 4449429"/>
              <a:gd name="connsiteX647" fmla="*/ 2181014 w 18982931"/>
              <a:gd name="connsiteY647" fmla="*/ 748887 h 4449429"/>
              <a:gd name="connsiteX648" fmla="*/ 2144438 w 18982931"/>
              <a:gd name="connsiteY648" fmla="*/ 748887 h 4449429"/>
              <a:gd name="connsiteX649" fmla="*/ 2076037 w 18982931"/>
              <a:gd name="connsiteY649" fmla="*/ 748887 h 4449429"/>
              <a:gd name="connsiteX650" fmla="*/ 2076037 w 18982931"/>
              <a:gd name="connsiteY650" fmla="*/ 886047 h 4449429"/>
              <a:gd name="connsiteX651" fmla="*/ 2112612 w 18982931"/>
              <a:gd name="connsiteY651" fmla="*/ 886047 h 4449429"/>
              <a:gd name="connsiteX652" fmla="*/ 2112612 w 18982931"/>
              <a:gd name="connsiteY652" fmla="*/ 748887 h 4449429"/>
              <a:gd name="connsiteX653" fmla="*/ 2076037 w 18982931"/>
              <a:gd name="connsiteY653" fmla="*/ 748887 h 4449429"/>
              <a:gd name="connsiteX654" fmla="*/ 2007635 w 18982931"/>
              <a:gd name="connsiteY654" fmla="*/ 748887 h 4449429"/>
              <a:gd name="connsiteX655" fmla="*/ 2007635 w 18982931"/>
              <a:gd name="connsiteY655" fmla="*/ 886047 h 4449429"/>
              <a:gd name="connsiteX656" fmla="*/ 2044211 w 18982931"/>
              <a:gd name="connsiteY656" fmla="*/ 886047 h 4449429"/>
              <a:gd name="connsiteX657" fmla="*/ 2044211 w 18982931"/>
              <a:gd name="connsiteY657" fmla="*/ 748887 h 4449429"/>
              <a:gd name="connsiteX658" fmla="*/ 2007635 w 18982931"/>
              <a:gd name="connsiteY658" fmla="*/ 748887 h 4449429"/>
              <a:gd name="connsiteX659" fmla="*/ 17088019 w 18982931"/>
              <a:gd name="connsiteY659" fmla="*/ 737716 h 4449429"/>
              <a:gd name="connsiteX660" fmla="*/ 17088019 w 18982931"/>
              <a:gd name="connsiteY660" fmla="*/ 825107 h 4449429"/>
              <a:gd name="connsiteX661" fmla="*/ 17124595 w 18982931"/>
              <a:gd name="connsiteY661" fmla="*/ 825107 h 4449429"/>
              <a:gd name="connsiteX662" fmla="*/ 17124595 w 18982931"/>
              <a:gd name="connsiteY662" fmla="*/ 737716 h 4449429"/>
              <a:gd name="connsiteX663" fmla="*/ 17088019 w 18982931"/>
              <a:gd name="connsiteY663" fmla="*/ 737716 h 4449429"/>
              <a:gd name="connsiteX664" fmla="*/ 17021803 w 18982931"/>
              <a:gd name="connsiteY664" fmla="*/ 737716 h 4449429"/>
              <a:gd name="connsiteX665" fmla="*/ 17021803 w 18982931"/>
              <a:gd name="connsiteY665" fmla="*/ 825107 h 4449429"/>
              <a:gd name="connsiteX666" fmla="*/ 17058379 w 18982931"/>
              <a:gd name="connsiteY666" fmla="*/ 825107 h 4449429"/>
              <a:gd name="connsiteX667" fmla="*/ 17058379 w 18982931"/>
              <a:gd name="connsiteY667" fmla="*/ 737716 h 4449429"/>
              <a:gd name="connsiteX668" fmla="*/ 17021803 w 18982931"/>
              <a:gd name="connsiteY668" fmla="*/ 737716 h 4449429"/>
              <a:gd name="connsiteX669" fmla="*/ 16955591 w 18982931"/>
              <a:gd name="connsiteY669" fmla="*/ 737716 h 4449429"/>
              <a:gd name="connsiteX670" fmla="*/ 16955591 w 18982931"/>
              <a:gd name="connsiteY670" fmla="*/ 825107 h 4449429"/>
              <a:gd name="connsiteX671" fmla="*/ 16992167 w 18982931"/>
              <a:gd name="connsiteY671" fmla="*/ 825107 h 4449429"/>
              <a:gd name="connsiteX672" fmla="*/ 16992167 w 18982931"/>
              <a:gd name="connsiteY672" fmla="*/ 737716 h 4449429"/>
              <a:gd name="connsiteX673" fmla="*/ 16955591 w 18982931"/>
              <a:gd name="connsiteY673" fmla="*/ 737716 h 4449429"/>
              <a:gd name="connsiteX674" fmla="*/ 16889375 w 18982931"/>
              <a:gd name="connsiteY674" fmla="*/ 737716 h 4449429"/>
              <a:gd name="connsiteX675" fmla="*/ 16889375 w 18982931"/>
              <a:gd name="connsiteY675" fmla="*/ 825107 h 4449429"/>
              <a:gd name="connsiteX676" fmla="*/ 16925951 w 18982931"/>
              <a:gd name="connsiteY676" fmla="*/ 825107 h 4449429"/>
              <a:gd name="connsiteX677" fmla="*/ 16925951 w 18982931"/>
              <a:gd name="connsiteY677" fmla="*/ 737716 h 4449429"/>
              <a:gd name="connsiteX678" fmla="*/ 16889375 w 18982931"/>
              <a:gd name="connsiteY678" fmla="*/ 737716 h 4449429"/>
              <a:gd name="connsiteX679" fmla="*/ 16823163 w 18982931"/>
              <a:gd name="connsiteY679" fmla="*/ 737716 h 4449429"/>
              <a:gd name="connsiteX680" fmla="*/ 16823163 w 18982931"/>
              <a:gd name="connsiteY680" fmla="*/ 825107 h 4449429"/>
              <a:gd name="connsiteX681" fmla="*/ 16859739 w 18982931"/>
              <a:gd name="connsiteY681" fmla="*/ 825107 h 4449429"/>
              <a:gd name="connsiteX682" fmla="*/ 16859739 w 18982931"/>
              <a:gd name="connsiteY682" fmla="*/ 737716 h 4449429"/>
              <a:gd name="connsiteX683" fmla="*/ 16823163 w 18982931"/>
              <a:gd name="connsiteY683" fmla="*/ 737716 h 4449429"/>
              <a:gd name="connsiteX684" fmla="*/ 16756948 w 18982931"/>
              <a:gd name="connsiteY684" fmla="*/ 737716 h 4449429"/>
              <a:gd name="connsiteX685" fmla="*/ 16756948 w 18982931"/>
              <a:gd name="connsiteY685" fmla="*/ 825107 h 4449429"/>
              <a:gd name="connsiteX686" fmla="*/ 16793523 w 18982931"/>
              <a:gd name="connsiteY686" fmla="*/ 825107 h 4449429"/>
              <a:gd name="connsiteX687" fmla="*/ 16793523 w 18982931"/>
              <a:gd name="connsiteY687" fmla="*/ 737716 h 4449429"/>
              <a:gd name="connsiteX688" fmla="*/ 16756948 w 18982931"/>
              <a:gd name="connsiteY688" fmla="*/ 737716 h 4449429"/>
              <a:gd name="connsiteX689" fmla="*/ 13739104 w 18982931"/>
              <a:gd name="connsiteY689" fmla="*/ 0 h 4449429"/>
              <a:gd name="connsiteX690" fmla="*/ 13842002 w 18982931"/>
              <a:gd name="connsiteY690" fmla="*/ 0 h 4449429"/>
              <a:gd name="connsiteX691" fmla="*/ 13883163 w 18982931"/>
              <a:gd name="connsiteY691" fmla="*/ 428067 h 4449429"/>
              <a:gd name="connsiteX692" fmla="*/ 13883163 w 18982931"/>
              <a:gd name="connsiteY692" fmla="*/ 456882 h 4449429"/>
              <a:gd name="connsiteX693" fmla="*/ 13907863 w 18982931"/>
              <a:gd name="connsiteY693" fmla="*/ 954919 h 4449429"/>
              <a:gd name="connsiteX694" fmla="*/ 13911978 w 18982931"/>
              <a:gd name="connsiteY694" fmla="*/ 1679340 h 4449429"/>
              <a:gd name="connsiteX695" fmla="*/ 13916091 w 18982931"/>
              <a:gd name="connsiteY695" fmla="*/ 2058015 h 4449429"/>
              <a:gd name="connsiteX696" fmla="*/ 13936673 w 18982931"/>
              <a:gd name="connsiteY696" fmla="*/ 2086829 h 4449429"/>
              <a:gd name="connsiteX697" fmla="*/ 13953138 w 18982931"/>
              <a:gd name="connsiteY697" fmla="*/ 2058015 h 4449429"/>
              <a:gd name="connsiteX698" fmla="*/ 13953138 w 18982931"/>
              <a:gd name="connsiteY698" fmla="*/ 1955115 h 4449429"/>
              <a:gd name="connsiteX699" fmla="*/ 13965483 w 18982931"/>
              <a:gd name="connsiteY699" fmla="*/ 1922188 h 4449429"/>
              <a:gd name="connsiteX700" fmla="*/ 13986066 w 18982931"/>
              <a:gd name="connsiteY700" fmla="*/ 1876909 h 4449429"/>
              <a:gd name="connsiteX701" fmla="*/ 13986066 w 18982931"/>
              <a:gd name="connsiteY701" fmla="*/ 1625834 h 4449429"/>
              <a:gd name="connsiteX702" fmla="*/ 14051922 w 18982931"/>
              <a:gd name="connsiteY702" fmla="*/ 1617602 h 4449429"/>
              <a:gd name="connsiteX703" fmla="*/ 14047992 w 18982931"/>
              <a:gd name="connsiteY703" fmla="*/ 1005560 h 4449429"/>
              <a:gd name="connsiteX704" fmla="*/ 14082534 w 18982931"/>
              <a:gd name="connsiteY704" fmla="*/ 1005560 h 4449429"/>
              <a:gd name="connsiteX705" fmla="*/ 14082534 w 18982931"/>
              <a:gd name="connsiteY705" fmla="*/ 868400 h 4449429"/>
              <a:gd name="connsiteX706" fmla="*/ 14047111 w 18982931"/>
              <a:gd name="connsiteY706" fmla="*/ 868400 h 4449429"/>
              <a:gd name="connsiteX707" fmla="*/ 14046442 w 18982931"/>
              <a:gd name="connsiteY707" fmla="*/ 764191 h 4449429"/>
              <a:gd name="connsiteX708" fmla="*/ 14187749 w 18982931"/>
              <a:gd name="connsiteY708" fmla="*/ 436300 h 4449429"/>
              <a:gd name="connsiteX709" fmla="*/ 14212445 w 18982931"/>
              <a:gd name="connsiteY709" fmla="*/ 411603 h 4449429"/>
              <a:gd name="connsiteX710" fmla="*/ 14410015 w 18982931"/>
              <a:gd name="connsiteY710" fmla="*/ 444532 h 4449429"/>
              <a:gd name="connsiteX711" fmla="*/ 14442947 w 18982931"/>
              <a:gd name="connsiteY711" fmla="*/ 275776 h 4449429"/>
              <a:gd name="connsiteX712" fmla="*/ 14479990 w 18982931"/>
              <a:gd name="connsiteY712" fmla="*/ 246961 h 4449429"/>
              <a:gd name="connsiteX713" fmla="*/ 14517032 w 18982931"/>
              <a:gd name="connsiteY713" fmla="*/ 271658 h 4449429"/>
              <a:gd name="connsiteX714" fmla="*/ 14574655 w 18982931"/>
              <a:gd name="connsiteY714" fmla="*/ 522739 h 4449429"/>
              <a:gd name="connsiteX715" fmla="*/ 14603469 w 18982931"/>
              <a:gd name="connsiteY715" fmla="*/ 1123678 h 4449429"/>
              <a:gd name="connsiteX716" fmla="*/ 14603469 w 18982931"/>
              <a:gd name="connsiteY716" fmla="*/ 1617602 h 4449429"/>
              <a:gd name="connsiteX717" fmla="*/ 14595237 w 18982931"/>
              <a:gd name="connsiteY717" fmla="*/ 1683457 h 4449429"/>
              <a:gd name="connsiteX718" fmla="*/ 14607589 w 18982931"/>
              <a:gd name="connsiteY718" fmla="*/ 1753429 h 4449429"/>
              <a:gd name="connsiteX719" fmla="*/ 14656976 w 18982931"/>
              <a:gd name="connsiteY719" fmla="*/ 1753429 h 4449429"/>
              <a:gd name="connsiteX720" fmla="*/ 14706369 w 18982931"/>
              <a:gd name="connsiteY720" fmla="*/ 1568210 h 4449429"/>
              <a:gd name="connsiteX721" fmla="*/ 14722833 w 18982931"/>
              <a:gd name="connsiteY721" fmla="*/ 1568210 h 4449429"/>
              <a:gd name="connsiteX722" fmla="*/ 14768111 w 18982931"/>
              <a:gd name="connsiteY722" fmla="*/ 1753429 h 4449429"/>
              <a:gd name="connsiteX723" fmla="*/ 14875128 w 18982931"/>
              <a:gd name="connsiteY723" fmla="*/ 1753429 h 4449429"/>
              <a:gd name="connsiteX724" fmla="*/ 14883360 w 18982931"/>
              <a:gd name="connsiteY724" fmla="*/ 1827516 h 4449429"/>
              <a:gd name="connsiteX725" fmla="*/ 14940984 w 18982931"/>
              <a:gd name="connsiteY725" fmla="*/ 1827516 h 4449429"/>
              <a:gd name="connsiteX726" fmla="*/ 15019191 w 18982931"/>
              <a:gd name="connsiteY726" fmla="*/ 1625834 h 4449429"/>
              <a:gd name="connsiteX727" fmla="*/ 15043883 w 18982931"/>
              <a:gd name="connsiteY727" fmla="*/ 1090750 h 4449429"/>
              <a:gd name="connsiteX728" fmla="*/ 15134436 w 18982931"/>
              <a:gd name="connsiteY728" fmla="*/ 1000197 h 4449429"/>
              <a:gd name="connsiteX729" fmla="*/ 15212643 w 18982931"/>
              <a:gd name="connsiteY729" fmla="*/ 1078400 h 4449429"/>
              <a:gd name="connsiteX730" fmla="*/ 15212643 w 18982931"/>
              <a:gd name="connsiteY730" fmla="*/ 1152488 h 4449429"/>
              <a:gd name="connsiteX731" fmla="*/ 15224993 w 18982931"/>
              <a:gd name="connsiteY731" fmla="*/ 1119560 h 4449429"/>
              <a:gd name="connsiteX732" fmla="*/ 15237338 w 18982931"/>
              <a:gd name="connsiteY732" fmla="*/ 563899 h 4449429"/>
              <a:gd name="connsiteX733" fmla="*/ 15290845 w 18982931"/>
              <a:gd name="connsiteY733" fmla="*/ 382793 h 4449429"/>
              <a:gd name="connsiteX734" fmla="*/ 15323772 w 18982931"/>
              <a:gd name="connsiteY734" fmla="*/ 300473 h 4449429"/>
              <a:gd name="connsiteX735" fmla="*/ 15364932 w 18982931"/>
              <a:gd name="connsiteY735" fmla="*/ 259313 h 4449429"/>
              <a:gd name="connsiteX736" fmla="*/ 15389634 w 18982931"/>
              <a:gd name="connsiteY736" fmla="*/ 296354 h 4449429"/>
              <a:gd name="connsiteX737" fmla="*/ 15401979 w 18982931"/>
              <a:gd name="connsiteY737" fmla="*/ 411603 h 4449429"/>
              <a:gd name="connsiteX738" fmla="*/ 15451371 w 18982931"/>
              <a:gd name="connsiteY738" fmla="*/ 703843 h 4449429"/>
              <a:gd name="connsiteX739" fmla="*/ 15455486 w 18982931"/>
              <a:gd name="connsiteY739" fmla="*/ 1173070 h 4449429"/>
              <a:gd name="connsiteX740" fmla="*/ 15455486 w 18982931"/>
              <a:gd name="connsiteY740" fmla="*/ 1238927 h 4449429"/>
              <a:gd name="connsiteX741" fmla="*/ 15727143 w 18982931"/>
              <a:gd name="connsiteY741" fmla="*/ 1238927 h 4449429"/>
              <a:gd name="connsiteX742" fmla="*/ 15727143 w 18982931"/>
              <a:gd name="connsiteY742" fmla="*/ 1465306 h 4449429"/>
              <a:gd name="connsiteX743" fmla="*/ 15772422 w 18982931"/>
              <a:gd name="connsiteY743" fmla="*/ 1469425 h 4449429"/>
              <a:gd name="connsiteX744" fmla="*/ 15850624 w 18982931"/>
              <a:gd name="connsiteY744" fmla="*/ 1551745 h 4449429"/>
              <a:gd name="connsiteX745" fmla="*/ 15850624 w 18982931"/>
              <a:gd name="connsiteY745" fmla="*/ 2224712 h 4449429"/>
              <a:gd name="connsiteX746" fmla="*/ 15923336 w 18982931"/>
              <a:gd name="connsiteY746" fmla="*/ 2224712 h 4449429"/>
              <a:gd name="connsiteX747" fmla="*/ 15924718 w 18982931"/>
              <a:gd name="connsiteY747" fmla="*/ 2177381 h 4449429"/>
              <a:gd name="connsiteX748" fmla="*/ 15982338 w 18982931"/>
              <a:gd name="connsiteY748" fmla="*/ 2103294 h 4449429"/>
              <a:gd name="connsiteX749" fmla="*/ 15986455 w 18982931"/>
              <a:gd name="connsiteY749" fmla="*/ 2045669 h 4449429"/>
              <a:gd name="connsiteX750" fmla="*/ 16002920 w 18982931"/>
              <a:gd name="connsiteY750" fmla="*/ 2033319 h 4449429"/>
              <a:gd name="connsiteX751" fmla="*/ 16015265 w 18982931"/>
              <a:gd name="connsiteY751" fmla="*/ 2041550 h 4449429"/>
              <a:gd name="connsiteX752" fmla="*/ 16056425 w 18982931"/>
              <a:gd name="connsiteY752" fmla="*/ 2210310 h 4449429"/>
              <a:gd name="connsiteX753" fmla="*/ 16056425 w 18982931"/>
              <a:gd name="connsiteY753" fmla="*/ 2276166 h 4449429"/>
              <a:gd name="connsiteX754" fmla="*/ 16077008 w 18982931"/>
              <a:gd name="connsiteY754" fmla="*/ 2276166 h 4449429"/>
              <a:gd name="connsiteX755" fmla="*/ 16097587 w 18982931"/>
              <a:gd name="connsiteY755" fmla="*/ 1938652 h 4449429"/>
              <a:gd name="connsiteX756" fmla="*/ 16122282 w 18982931"/>
              <a:gd name="connsiteY756" fmla="*/ 1934533 h 4449429"/>
              <a:gd name="connsiteX757" fmla="*/ 16155210 w 18982931"/>
              <a:gd name="connsiteY757" fmla="*/ 1938652 h 4449429"/>
              <a:gd name="connsiteX758" fmla="*/ 16155210 w 18982931"/>
              <a:gd name="connsiteY758" fmla="*/ 2272048 h 4449429"/>
              <a:gd name="connsiteX759" fmla="*/ 16175792 w 18982931"/>
              <a:gd name="connsiteY759" fmla="*/ 2276166 h 4449429"/>
              <a:gd name="connsiteX760" fmla="*/ 16192257 w 18982931"/>
              <a:gd name="connsiteY760" fmla="*/ 2243238 h 4449429"/>
              <a:gd name="connsiteX761" fmla="*/ 16192257 w 18982931"/>
              <a:gd name="connsiteY761" fmla="*/ 1992158 h 4449429"/>
              <a:gd name="connsiteX762" fmla="*/ 16192257 w 18982931"/>
              <a:gd name="connsiteY762" fmla="*/ 1774011 h 4449429"/>
              <a:gd name="connsiteX763" fmla="*/ 16488610 w 18982931"/>
              <a:gd name="connsiteY763" fmla="*/ 1774011 h 4449429"/>
              <a:gd name="connsiteX764" fmla="*/ 16538004 w 18982931"/>
              <a:gd name="connsiteY764" fmla="*/ 1823403 h 4449429"/>
              <a:gd name="connsiteX765" fmla="*/ 16538004 w 18982931"/>
              <a:gd name="connsiteY765" fmla="*/ 2029205 h 4449429"/>
              <a:gd name="connsiteX766" fmla="*/ 16550349 w 18982931"/>
              <a:gd name="connsiteY766" fmla="*/ 2033319 h 4449429"/>
              <a:gd name="connsiteX767" fmla="*/ 16566812 w 18982931"/>
              <a:gd name="connsiteY767" fmla="*/ 1992158 h 4449429"/>
              <a:gd name="connsiteX768" fmla="*/ 16570932 w 18982931"/>
              <a:gd name="connsiteY768" fmla="*/ 1695804 h 4449429"/>
              <a:gd name="connsiteX769" fmla="*/ 16566812 w 18982931"/>
              <a:gd name="connsiteY769" fmla="*/ 773813 h 4449429"/>
              <a:gd name="connsiteX770" fmla="*/ 16636788 w 18982931"/>
              <a:gd name="connsiteY770" fmla="*/ 646219 h 4449429"/>
              <a:gd name="connsiteX771" fmla="*/ 16723226 w 18982931"/>
              <a:gd name="connsiteY771" fmla="*/ 514506 h 4449429"/>
              <a:gd name="connsiteX772" fmla="*/ 16743805 w 18982931"/>
              <a:gd name="connsiteY772" fmla="*/ 481577 h 4449429"/>
              <a:gd name="connsiteX773" fmla="*/ 16817899 w 18982931"/>
              <a:gd name="connsiteY773" fmla="*/ 329283 h 4449429"/>
              <a:gd name="connsiteX774" fmla="*/ 16842595 w 18982931"/>
              <a:gd name="connsiteY774" fmla="*/ 275776 h 4449429"/>
              <a:gd name="connsiteX775" fmla="*/ 16859059 w 18982931"/>
              <a:gd name="connsiteY775" fmla="*/ 279891 h 4449429"/>
              <a:gd name="connsiteX776" fmla="*/ 16859059 w 18982931"/>
              <a:gd name="connsiteY776" fmla="*/ 337515 h 4449429"/>
              <a:gd name="connsiteX777" fmla="*/ 16867291 w 18982931"/>
              <a:gd name="connsiteY777" fmla="*/ 382793 h 4449429"/>
              <a:gd name="connsiteX778" fmla="*/ 16966075 w 18982931"/>
              <a:gd name="connsiteY778" fmla="*/ 436300 h 4449429"/>
              <a:gd name="connsiteX779" fmla="*/ 17031935 w 18982931"/>
              <a:gd name="connsiteY779" fmla="*/ 526852 h 4449429"/>
              <a:gd name="connsiteX780" fmla="*/ 17031935 w 18982931"/>
              <a:gd name="connsiteY780" fmla="*/ 596826 h 4449429"/>
              <a:gd name="connsiteX781" fmla="*/ 17060743 w 18982931"/>
              <a:gd name="connsiteY781" fmla="*/ 600941 h 4449429"/>
              <a:gd name="connsiteX782" fmla="*/ 17147183 w 18982931"/>
              <a:gd name="connsiteY782" fmla="*/ 691493 h 4449429"/>
              <a:gd name="connsiteX783" fmla="*/ 17147219 w 18982931"/>
              <a:gd name="connsiteY783" fmla="*/ 704240 h 4449429"/>
              <a:gd name="connsiteX784" fmla="*/ 17148515 w 18982931"/>
              <a:gd name="connsiteY784" fmla="*/ 704240 h 4449429"/>
              <a:gd name="connsiteX785" fmla="*/ 17148515 w 18982931"/>
              <a:gd name="connsiteY785" fmla="*/ 880086 h 4449429"/>
              <a:gd name="connsiteX786" fmla="*/ 17147731 w 18982931"/>
              <a:gd name="connsiteY786" fmla="*/ 880086 h 4449429"/>
              <a:gd name="connsiteX787" fmla="*/ 17151295 w 18982931"/>
              <a:gd name="connsiteY787" fmla="*/ 2103294 h 4449429"/>
              <a:gd name="connsiteX788" fmla="*/ 17151295 w 18982931"/>
              <a:gd name="connsiteY788" fmla="*/ 2152686 h 4449429"/>
              <a:gd name="connsiteX789" fmla="*/ 17225383 w 18982931"/>
              <a:gd name="connsiteY789" fmla="*/ 2152686 h 4449429"/>
              <a:gd name="connsiteX790" fmla="*/ 17225383 w 18982931"/>
              <a:gd name="connsiteY790" fmla="*/ 1811053 h 4449429"/>
              <a:gd name="connsiteX791" fmla="*/ 17307703 w 18982931"/>
              <a:gd name="connsiteY791" fmla="*/ 1757546 h 4449429"/>
              <a:gd name="connsiteX792" fmla="*/ 17307703 w 18982931"/>
              <a:gd name="connsiteY792" fmla="*/ 1889260 h 4449429"/>
              <a:gd name="connsiteX793" fmla="*/ 17336519 w 18982931"/>
              <a:gd name="connsiteY793" fmla="*/ 1926302 h 4449429"/>
              <a:gd name="connsiteX794" fmla="*/ 17381799 w 18982931"/>
              <a:gd name="connsiteY794" fmla="*/ 1975695 h 4449429"/>
              <a:gd name="connsiteX795" fmla="*/ 17381799 w 18982931"/>
              <a:gd name="connsiteY795" fmla="*/ 2165031 h 4449429"/>
              <a:gd name="connsiteX796" fmla="*/ 17562899 w 18982931"/>
              <a:gd name="connsiteY796" fmla="*/ 2165031 h 4449429"/>
              <a:gd name="connsiteX797" fmla="*/ 17562899 w 18982931"/>
              <a:gd name="connsiteY797" fmla="*/ 2329673 h 4449429"/>
              <a:gd name="connsiteX798" fmla="*/ 17575251 w 18982931"/>
              <a:gd name="connsiteY798" fmla="*/ 2329673 h 4449429"/>
              <a:gd name="connsiteX799" fmla="*/ 17575251 w 18982931"/>
              <a:gd name="connsiteY799" fmla="*/ 2127989 h 4449429"/>
              <a:gd name="connsiteX800" fmla="*/ 17591711 w 18982931"/>
              <a:gd name="connsiteY800" fmla="*/ 1609370 h 4449429"/>
              <a:gd name="connsiteX801" fmla="*/ 17604059 w 18982931"/>
              <a:gd name="connsiteY801" fmla="*/ 1584673 h 4449429"/>
              <a:gd name="connsiteX802" fmla="*/ 17711083 w 18982931"/>
              <a:gd name="connsiteY802" fmla="*/ 1580555 h 4449429"/>
              <a:gd name="connsiteX803" fmla="*/ 17735775 w 18982931"/>
              <a:gd name="connsiteY803" fmla="*/ 1609370 h 4449429"/>
              <a:gd name="connsiteX804" fmla="*/ 17772819 w 18982931"/>
              <a:gd name="connsiteY804" fmla="*/ 1613483 h 4449429"/>
              <a:gd name="connsiteX805" fmla="*/ 17768699 w 18982931"/>
              <a:gd name="connsiteY805" fmla="*/ 1559977 h 4449429"/>
              <a:gd name="connsiteX806" fmla="*/ 17772819 w 18982931"/>
              <a:gd name="connsiteY806" fmla="*/ 1531163 h 4449429"/>
              <a:gd name="connsiteX807" fmla="*/ 17797515 w 18982931"/>
              <a:gd name="connsiteY807" fmla="*/ 1469425 h 4449429"/>
              <a:gd name="connsiteX808" fmla="*/ 17797515 w 18982931"/>
              <a:gd name="connsiteY808" fmla="*/ 1374754 h 4449429"/>
              <a:gd name="connsiteX809" fmla="*/ 17813979 w 18982931"/>
              <a:gd name="connsiteY809" fmla="*/ 1374754 h 4449429"/>
              <a:gd name="connsiteX810" fmla="*/ 17834559 w 18982931"/>
              <a:gd name="connsiteY810" fmla="*/ 1424146 h 4449429"/>
              <a:gd name="connsiteX811" fmla="*/ 17912763 w 18982931"/>
              <a:gd name="connsiteY811" fmla="*/ 1378872 h 4449429"/>
              <a:gd name="connsiteX812" fmla="*/ 18069171 w 18982931"/>
              <a:gd name="connsiteY812" fmla="*/ 1415914 h 4449429"/>
              <a:gd name="connsiteX813" fmla="*/ 18069171 w 18982931"/>
              <a:gd name="connsiteY813" fmla="*/ 1576442 h 4449429"/>
              <a:gd name="connsiteX814" fmla="*/ 18237927 w 18982931"/>
              <a:gd name="connsiteY814" fmla="*/ 1576442 h 4449429"/>
              <a:gd name="connsiteX815" fmla="*/ 18237927 w 18982931"/>
              <a:gd name="connsiteY815" fmla="*/ 1642297 h 4449429"/>
              <a:gd name="connsiteX816" fmla="*/ 18270859 w 18982931"/>
              <a:gd name="connsiteY816" fmla="*/ 1691690 h 4449429"/>
              <a:gd name="connsiteX817" fmla="*/ 18270859 w 18982931"/>
              <a:gd name="connsiteY817" fmla="*/ 1704036 h 4449429"/>
              <a:gd name="connsiteX818" fmla="*/ 18274975 w 18982931"/>
              <a:gd name="connsiteY818" fmla="*/ 1926302 h 4449429"/>
              <a:gd name="connsiteX819" fmla="*/ 18279087 w 18982931"/>
              <a:gd name="connsiteY819" fmla="*/ 1938652 h 4449429"/>
              <a:gd name="connsiteX820" fmla="*/ 18320247 w 18982931"/>
              <a:gd name="connsiteY820" fmla="*/ 1934533 h 4449429"/>
              <a:gd name="connsiteX821" fmla="*/ 18320247 w 18982931"/>
              <a:gd name="connsiteY821" fmla="*/ 1144256 h 4449429"/>
              <a:gd name="connsiteX822" fmla="*/ 18303783 w 18982931"/>
              <a:gd name="connsiteY822" fmla="*/ 1111328 h 4449429"/>
              <a:gd name="connsiteX823" fmla="*/ 18287323 w 18982931"/>
              <a:gd name="connsiteY823" fmla="*/ 1024893 h 4449429"/>
              <a:gd name="connsiteX824" fmla="*/ 18336711 w 18982931"/>
              <a:gd name="connsiteY824" fmla="*/ 1000197 h 4449429"/>
              <a:gd name="connsiteX825" fmla="*/ 18361407 w 18982931"/>
              <a:gd name="connsiteY825" fmla="*/ 996079 h 4449429"/>
              <a:gd name="connsiteX826" fmla="*/ 18373759 w 18982931"/>
              <a:gd name="connsiteY826" fmla="*/ 946687 h 4449429"/>
              <a:gd name="connsiteX827" fmla="*/ 18534287 w 18982931"/>
              <a:gd name="connsiteY827" fmla="*/ 946687 h 4449429"/>
              <a:gd name="connsiteX828" fmla="*/ 18563095 w 18982931"/>
              <a:gd name="connsiteY828" fmla="*/ 798510 h 4449429"/>
              <a:gd name="connsiteX829" fmla="*/ 18731851 w 18982931"/>
              <a:gd name="connsiteY829" fmla="*/ 806742 h 4449429"/>
              <a:gd name="connsiteX830" fmla="*/ 18773011 w 18982931"/>
              <a:gd name="connsiteY830" fmla="*/ 798510 h 4449429"/>
              <a:gd name="connsiteX831" fmla="*/ 18822407 w 18982931"/>
              <a:gd name="connsiteY831" fmla="*/ 893180 h 4449429"/>
              <a:gd name="connsiteX832" fmla="*/ 18822407 w 18982931"/>
              <a:gd name="connsiteY832" fmla="*/ 963151 h 4449429"/>
              <a:gd name="connsiteX833" fmla="*/ 18982931 w 18982931"/>
              <a:gd name="connsiteY833" fmla="*/ 983734 h 4449429"/>
              <a:gd name="connsiteX834" fmla="*/ 18982931 w 18982931"/>
              <a:gd name="connsiteY834" fmla="*/ 4449429 h 4449429"/>
              <a:gd name="connsiteX835" fmla="*/ 11998023 w 18982931"/>
              <a:gd name="connsiteY835" fmla="*/ 4449429 h 4449429"/>
              <a:gd name="connsiteX836" fmla="*/ 11995198 w 18982931"/>
              <a:gd name="connsiteY836" fmla="*/ 4429646 h 4449429"/>
              <a:gd name="connsiteX837" fmla="*/ 11992726 w 18982931"/>
              <a:gd name="connsiteY837" fmla="*/ 4449425 h 4449429"/>
              <a:gd name="connsiteX838" fmla="*/ 8153658 w 18982931"/>
              <a:gd name="connsiteY838" fmla="*/ 4449425 h 4449429"/>
              <a:gd name="connsiteX839" fmla="*/ 8153658 w 18982931"/>
              <a:gd name="connsiteY839" fmla="*/ 4449429 h 4449429"/>
              <a:gd name="connsiteX840" fmla="*/ 6861227 w 18982931"/>
              <a:gd name="connsiteY840" fmla="*/ 4449429 h 4449429"/>
              <a:gd name="connsiteX841" fmla="*/ 6859697 w 18982931"/>
              <a:gd name="connsiteY841" fmla="*/ 4432598 h 4449429"/>
              <a:gd name="connsiteX842" fmla="*/ 6858292 w 18982931"/>
              <a:gd name="connsiteY842" fmla="*/ 4449425 h 4449429"/>
              <a:gd name="connsiteX843" fmla="*/ 7922 w 18982931"/>
              <a:gd name="connsiteY843" fmla="*/ 4440866 h 4449429"/>
              <a:gd name="connsiteX844" fmla="*/ 0 w 18982931"/>
              <a:gd name="connsiteY844" fmla="*/ 1181446 h 4449429"/>
              <a:gd name="connsiteX845" fmla="*/ 169756 w 18982931"/>
              <a:gd name="connsiteY845" fmla="*/ 979616 h 4449429"/>
              <a:gd name="connsiteX846" fmla="*/ 301466 w 18982931"/>
              <a:gd name="connsiteY846" fmla="*/ 971384 h 4449429"/>
              <a:gd name="connsiteX847" fmla="*/ 301466 w 18982931"/>
              <a:gd name="connsiteY847" fmla="*/ 909640 h 4449429"/>
              <a:gd name="connsiteX848" fmla="*/ 346746 w 18982931"/>
              <a:gd name="connsiteY848" fmla="*/ 810855 h 4449429"/>
              <a:gd name="connsiteX849" fmla="*/ 571541 w 18982931"/>
              <a:gd name="connsiteY849" fmla="*/ 799909 h 4449429"/>
              <a:gd name="connsiteX850" fmla="*/ 581356 w 18982931"/>
              <a:gd name="connsiteY850" fmla="*/ 963151 h 4449429"/>
              <a:gd name="connsiteX851" fmla="*/ 737766 w 18982931"/>
              <a:gd name="connsiteY851" fmla="*/ 963151 h 4449429"/>
              <a:gd name="connsiteX852" fmla="*/ 750116 w 18982931"/>
              <a:gd name="connsiteY852" fmla="*/ 1012543 h 4449429"/>
              <a:gd name="connsiteX853" fmla="*/ 778926 w 18982931"/>
              <a:gd name="connsiteY853" fmla="*/ 1016657 h 4449429"/>
              <a:gd name="connsiteX854" fmla="*/ 820087 w 18982931"/>
              <a:gd name="connsiteY854" fmla="*/ 1041353 h 4449429"/>
              <a:gd name="connsiteX855" fmla="*/ 820087 w 18982931"/>
              <a:gd name="connsiteY855" fmla="*/ 1119560 h 4449429"/>
              <a:gd name="connsiteX856" fmla="*/ 791276 w 18982931"/>
              <a:gd name="connsiteY856" fmla="*/ 1193648 h 4449429"/>
              <a:gd name="connsiteX857" fmla="*/ 791276 w 18982931"/>
              <a:gd name="connsiteY857" fmla="*/ 1580555 h 4449429"/>
              <a:gd name="connsiteX858" fmla="*/ 791276 w 18982931"/>
              <a:gd name="connsiteY858" fmla="*/ 1955112 h 4449429"/>
              <a:gd name="connsiteX859" fmla="*/ 856949 w 18982931"/>
              <a:gd name="connsiteY859" fmla="*/ 1950998 h 4449429"/>
              <a:gd name="connsiteX860" fmla="*/ 873596 w 18982931"/>
              <a:gd name="connsiteY860" fmla="*/ 1597020 h 4449429"/>
              <a:gd name="connsiteX861" fmla="*/ 906526 w 18982931"/>
              <a:gd name="connsiteY861" fmla="*/ 1584670 h 4449429"/>
              <a:gd name="connsiteX862" fmla="*/ 1034120 w 18982931"/>
              <a:gd name="connsiteY862" fmla="*/ 1584670 h 4449429"/>
              <a:gd name="connsiteX863" fmla="*/ 1034120 w 18982931"/>
              <a:gd name="connsiteY863" fmla="*/ 1420028 h 4449429"/>
              <a:gd name="connsiteX864" fmla="*/ 1320382 w 18982931"/>
              <a:gd name="connsiteY864" fmla="*/ 1408806 h 4449429"/>
              <a:gd name="connsiteX865" fmla="*/ 1318126 w 18982931"/>
              <a:gd name="connsiteY865" fmla="*/ 1576437 h 4449429"/>
              <a:gd name="connsiteX866" fmla="*/ 1511305 w 18982931"/>
              <a:gd name="connsiteY866" fmla="*/ 1594214 h 4449429"/>
              <a:gd name="connsiteX867" fmla="*/ 1507466 w 18982931"/>
              <a:gd name="connsiteY867" fmla="*/ 2337905 h 4449429"/>
              <a:gd name="connsiteX868" fmla="*/ 1523929 w 18982931"/>
              <a:gd name="connsiteY868" fmla="*/ 2337905 h 4449429"/>
              <a:gd name="connsiteX869" fmla="*/ 1523929 w 18982931"/>
              <a:gd name="connsiteY869" fmla="*/ 2169146 h 4449429"/>
              <a:gd name="connsiteX870" fmla="*/ 1692685 w 18982931"/>
              <a:gd name="connsiteY870" fmla="*/ 2169146 h 4449429"/>
              <a:gd name="connsiteX871" fmla="*/ 1692685 w 18982931"/>
              <a:gd name="connsiteY871" fmla="*/ 2020968 h 4449429"/>
              <a:gd name="connsiteX872" fmla="*/ 1766772 w 18982931"/>
              <a:gd name="connsiteY872" fmla="*/ 1922183 h 4449429"/>
              <a:gd name="connsiteX873" fmla="*/ 1766772 w 18982931"/>
              <a:gd name="connsiteY873" fmla="*/ 1757542 h 4449429"/>
              <a:gd name="connsiteX874" fmla="*/ 1849095 w 18982931"/>
              <a:gd name="connsiteY874" fmla="*/ 1757542 h 4449429"/>
              <a:gd name="connsiteX875" fmla="*/ 1849095 w 18982931"/>
              <a:gd name="connsiteY875" fmla="*/ 2156799 h 4449429"/>
              <a:gd name="connsiteX876" fmla="*/ 1919070 w 18982931"/>
              <a:gd name="connsiteY876" fmla="*/ 2156799 h 4449429"/>
              <a:gd name="connsiteX877" fmla="*/ 1919070 w 18982931"/>
              <a:gd name="connsiteY877" fmla="*/ 1864559 h 4449429"/>
              <a:gd name="connsiteX878" fmla="*/ 1919070 w 18982931"/>
              <a:gd name="connsiteY878" fmla="*/ 695608 h 4449429"/>
              <a:gd name="connsiteX879" fmla="*/ 2005504 w 18982931"/>
              <a:gd name="connsiteY879" fmla="*/ 609173 h 4449429"/>
              <a:gd name="connsiteX880" fmla="*/ 2026085 w 18982931"/>
              <a:gd name="connsiteY880" fmla="*/ 605054 h 4449429"/>
              <a:gd name="connsiteX881" fmla="*/ 2100174 w 18982931"/>
              <a:gd name="connsiteY881" fmla="*/ 448645 h 4449429"/>
              <a:gd name="connsiteX882" fmla="*/ 2137215 w 18982931"/>
              <a:gd name="connsiteY882" fmla="*/ 407485 h 4449429"/>
              <a:gd name="connsiteX883" fmla="*/ 2194840 w 18982931"/>
              <a:gd name="connsiteY883" fmla="*/ 337515 h 4449429"/>
              <a:gd name="connsiteX884" fmla="*/ 2198958 w 18982931"/>
              <a:gd name="connsiteY884" fmla="*/ 292236 h 4449429"/>
              <a:gd name="connsiteX885" fmla="*/ 2240121 w 18982931"/>
              <a:gd name="connsiteY885" fmla="*/ 358093 h 4449429"/>
              <a:gd name="connsiteX886" fmla="*/ 2273047 w 18982931"/>
              <a:gd name="connsiteY886" fmla="*/ 444532 h 4449429"/>
              <a:gd name="connsiteX887" fmla="*/ 2330670 w 18982931"/>
              <a:gd name="connsiteY887" fmla="*/ 563894 h 4449429"/>
              <a:gd name="connsiteX888" fmla="*/ 2351248 w 18982931"/>
              <a:gd name="connsiteY888" fmla="*/ 613286 h 4449429"/>
              <a:gd name="connsiteX889" fmla="*/ 2429455 w 18982931"/>
              <a:gd name="connsiteY889" fmla="*/ 675029 h 4449429"/>
              <a:gd name="connsiteX890" fmla="*/ 2470614 w 18982931"/>
              <a:gd name="connsiteY890" fmla="*/ 757350 h 4449429"/>
              <a:gd name="connsiteX891" fmla="*/ 2470614 w 18982931"/>
              <a:gd name="connsiteY891" fmla="*/ 1086631 h 4449429"/>
              <a:gd name="connsiteX892" fmla="*/ 2470614 w 18982931"/>
              <a:gd name="connsiteY892" fmla="*/ 2008622 h 4449429"/>
              <a:gd name="connsiteX893" fmla="*/ 2487080 w 18982931"/>
              <a:gd name="connsiteY893" fmla="*/ 2053897 h 4449429"/>
              <a:gd name="connsiteX894" fmla="*/ 2499426 w 18982931"/>
              <a:gd name="connsiteY894" fmla="*/ 1897488 h 4449429"/>
              <a:gd name="connsiteX895" fmla="*/ 2602322 w 18982931"/>
              <a:gd name="connsiteY895" fmla="*/ 1798703 h 4449429"/>
              <a:gd name="connsiteX896" fmla="*/ 2836935 w 18982931"/>
              <a:gd name="connsiteY896" fmla="*/ 1798703 h 4449429"/>
              <a:gd name="connsiteX897" fmla="*/ 2836935 w 18982931"/>
              <a:gd name="connsiteY897" fmla="*/ 1860446 h 4449429"/>
              <a:gd name="connsiteX898" fmla="*/ 2836935 w 18982931"/>
              <a:gd name="connsiteY898" fmla="*/ 2263816 h 4449429"/>
              <a:gd name="connsiteX899" fmla="*/ 2845169 w 18982931"/>
              <a:gd name="connsiteY899" fmla="*/ 2304976 h 4449429"/>
              <a:gd name="connsiteX900" fmla="*/ 2861629 w 18982931"/>
              <a:gd name="connsiteY900" fmla="*/ 2300858 h 4449429"/>
              <a:gd name="connsiteX901" fmla="*/ 2861629 w 18982931"/>
              <a:gd name="connsiteY901" fmla="*/ 2247351 h 4449429"/>
              <a:gd name="connsiteX902" fmla="*/ 2869861 w 18982931"/>
              <a:gd name="connsiteY902" fmla="*/ 1996272 h 4449429"/>
              <a:gd name="connsiteX903" fmla="*/ 2923374 w 18982931"/>
              <a:gd name="connsiteY903" fmla="*/ 1967462 h 4449429"/>
              <a:gd name="connsiteX904" fmla="*/ 2939836 w 18982931"/>
              <a:gd name="connsiteY904" fmla="*/ 2300858 h 4449429"/>
              <a:gd name="connsiteX905" fmla="*/ 2956300 w 18982931"/>
              <a:gd name="connsiteY905" fmla="*/ 2300858 h 4449429"/>
              <a:gd name="connsiteX906" fmla="*/ 2989230 w 18982931"/>
              <a:gd name="connsiteY906" fmla="*/ 2111521 h 4449429"/>
              <a:gd name="connsiteX907" fmla="*/ 3018038 w 18982931"/>
              <a:gd name="connsiteY907" fmla="*/ 2058015 h 4449429"/>
              <a:gd name="connsiteX908" fmla="*/ 3034502 w 18982931"/>
              <a:gd name="connsiteY908" fmla="*/ 2123871 h 4449429"/>
              <a:gd name="connsiteX909" fmla="*/ 3038620 w 18982931"/>
              <a:gd name="connsiteY909" fmla="*/ 2132104 h 4449429"/>
              <a:gd name="connsiteX910" fmla="*/ 3088018 w 18982931"/>
              <a:gd name="connsiteY910" fmla="*/ 2140336 h 4449429"/>
              <a:gd name="connsiteX911" fmla="*/ 3095320 w 18982931"/>
              <a:gd name="connsiteY911" fmla="*/ 2275334 h 4449429"/>
              <a:gd name="connsiteX912" fmla="*/ 3162101 w 18982931"/>
              <a:gd name="connsiteY912" fmla="*/ 2275334 h 4449429"/>
              <a:gd name="connsiteX913" fmla="*/ 3162101 w 18982931"/>
              <a:gd name="connsiteY913" fmla="*/ 1580555 h 4449429"/>
              <a:gd name="connsiteX914" fmla="*/ 3162101 w 18982931"/>
              <a:gd name="connsiteY914" fmla="*/ 1531163 h 4449429"/>
              <a:gd name="connsiteX915" fmla="*/ 3199146 w 18982931"/>
              <a:gd name="connsiteY915" fmla="*/ 1498235 h 4449429"/>
              <a:gd name="connsiteX916" fmla="*/ 3281469 w 18982931"/>
              <a:gd name="connsiteY916" fmla="*/ 1498235 h 4449429"/>
              <a:gd name="connsiteX917" fmla="*/ 3281469 w 18982931"/>
              <a:gd name="connsiteY917" fmla="*/ 1325362 h 4449429"/>
              <a:gd name="connsiteX918" fmla="*/ 3343207 w 18982931"/>
              <a:gd name="connsiteY918" fmla="*/ 1263619 h 4449429"/>
              <a:gd name="connsiteX919" fmla="*/ 3544891 w 18982931"/>
              <a:gd name="connsiteY919" fmla="*/ 1263619 h 4449429"/>
              <a:gd name="connsiteX920" fmla="*/ 3544891 w 18982931"/>
              <a:gd name="connsiteY920" fmla="*/ 712071 h 4449429"/>
              <a:gd name="connsiteX921" fmla="*/ 3561357 w 18982931"/>
              <a:gd name="connsiteY921" fmla="*/ 555662 h 4449429"/>
              <a:gd name="connsiteX922" fmla="*/ 3606633 w 18982931"/>
              <a:gd name="connsiteY922" fmla="*/ 316933 h 4449429"/>
              <a:gd name="connsiteX923" fmla="*/ 3614865 w 18982931"/>
              <a:gd name="connsiteY923" fmla="*/ 279891 h 4449429"/>
              <a:gd name="connsiteX924" fmla="*/ 3676603 w 18982931"/>
              <a:gd name="connsiteY924" fmla="*/ 341628 h 4449429"/>
              <a:gd name="connsiteX925" fmla="*/ 3684835 w 18982931"/>
              <a:gd name="connsiteY925" fmla="*/ 386907 h 4449429"/>
              <a:gd name="connsiteX926" fmla="*/ 3742460 w 18982931"/>
              <a:gd name="connsiteY926" fmla="*/ 481574 h 4449429"/>
              <a:gd name="connsiteX927" fmla="*/ 3763042 w 18982931"/>
              <a:gd name="connsiteY927" fmla="*/ 703838 h 4449429"/>
              <a:gd name="connsiteX928" fmla="*/ 3763042 w 18982931"/>
              <a:gd name="connsiteY928" fmla="*/ 1144256 h 4449429"/>
              <a:gd name="connsiteX929" fmla="*/ 3771275 w 18982931"/>
              <a:gd name="connsiteY929" fmla="*/ 1181298 h 4449429"/>
              <a:gd name="connsiteX930" fmla="*/ 3775390 w 18982931"/>
              <a:gd name="connsiteY930" fmla="*/ 1115443 h 4449429"/>
              <a:gd name="connsiteX931" fmla="*/ 3923568 w 18982931"/>
              <a:gd name="connsiteY931" fmla="*/ 996079 h 4449429"/>
              <a:gd name="connsiteX932" fmla="*/ 3940029 w 18982931"/>
              <a:gd name="connsiteY932" fmla="*/ 1020776 h 4449429"/>
              <a:gd name="connsiteX933" fmla="*/ 3960611 w 18982931"/>
              <a:gd name="connsiteY933" fmla="*/ 1321244 h 4449429"/>
              <a:gd name="connsiteX934" fmla="*/ 3960611 w 18982931"/>
              <a:gd name="connsiteY934" fmla="*/ 1584670 h 4449429"/>
              <a:gd name="connsiteX935" fmla="*/ 3977076 w 18982931"/>
              <a:gd name="connsiteY935" fmla="*/ 1625830 h 4449429"/>
              <a:gd name="connsiteX936" fmla="*/ 4010007 w 18982931"/>
              <a:gd name="connsiteY936" fmla="*/ 1666990 h 4449429"/>
              <a:gd name="connsiteX937" fmla="*/ 4055279 w 18982931"/>
              <a:gd name="connsiteY937" fmla="*/ 1819286 h 4449429"/>
              <a:gd name="connsiteX938" fmla="*/ 4104670 w 18982931"/>
              <a:gd name="connsiteY938" fmla="*/ 1819286 h 4449429"/>
              <a:gd name="connsiteX939" fmla="*/ 4108788 w 18982931"/>
              <a:gd name="connsiteY939" fmla="*/ 1741079 h 4449429"/>
              <a:gd name="connsiteX940" fmla="*/ 4211689 w 18982931"/>
              <a:gd name="connsiteY940" fmla="*/ 1741079 h 4449429"/>
              <a:gd name="connsiteX941" fmla="*/ 4252847 w 18982931"/>
              <a:gd name="connsiteY941" fmla="*/ 1559973 h 4449429"/>
              <a:gd name="connsiteX942" fmla="*/ 4265197 w 18982931"/>
              <a:gd name="connsiteY942" fmla="*/ 1559973 h 4449429"/>
              <a:gd name="connsiteX943" fmla="*/ 4277546 w 18982931"/>
              <a:gd name="connsiteY943" fmla="*/ 1592900 h 4449429"/>
              <a:gd name="connsiteX944" fmla="*/ 4302239 w 18982931"/>
              <a:gd name="connsiteY944" fmla="*/ 1708150 h 4449429"/>
              <a:gd name="connsiteX945" fmla="*/ 4368100 w 18982931"/>
              <a:gd name="connsiteY945" fmla="*/ 1741079 h 4449429"/>
              <a:gd name="connsiteX946" fmla="*/ 4363984 w 18982931"/>
              <a:gd name="connsiteY946" fmla="*/ 1634062 h 4449429"/>
              <a:gd name="connsiteX947" fmla="*/ 4372218 w 18982931"/>
              <a:gd name="connsiteY947" fmla="*/ 839670 h 4449429"/>
              <a:gd name="connsiteX948" fmla="*/ 4442184 w 18982931"/>
              <a:gd name="connsiteY948" fmla="*/ 279891 h 4449429"/>
              <a:gd name="connsiteX949" fmla="*/ 4479230 w 18982931"/>
              <a:gd name="connsiteY949" fmla="*/ 234611 h 4449429"/>
              <a:gd name="connsiteX950" fmla="*/ 4520394 w 18982931"/>
              <a:gd name="connsiteY950" fmla="*/ 284004 h 4449429"/>
              <a:gd name="connsiteX951" fmla="*/ 4549200 w 18982931"/>
              <a:gd name="connsiteY951" fmla="*/ 440413 h 4449429"/>
              <a:gd name="connsiteX952" fmla="*/ 4680914 w 18982931"/>
              <a:gd name="connsiteY952" fmla="*/ 395140 h 4449429"/>
              <a:gd name="connsiteX953" fmla="*/ 4759121 w 18982931"/>
              <a:gd name="connsiteY953" fmla="*/ 460995 h 4449429"/>
              <a:gd name="connsiteX954" fmla="*/ 4771466 w 18982931"/>
              <a:gd name="connsiteY954" fmla="*/ 493924 h 4449429"/>
              <a:gd name="connsiteX955" fmla="*/ 4888657 w 18982931"/>
              <a:gd name="connsiteY955" fmla="*/ 747622 h 4449429"/>
              <a:gd name="connsiteX956" fmla="*/ 4888893 w 18982931"/>
              <a:gd name="connsiteY956" fmla="*/ 807315 h 4449429"/>
              <a:gd name="connsiteX957" fmla="*/ 4856617 w 18982931"/>
              <a:gd name="connsiteY957" fmla="*/ 807315 h 4449429"/>
              <a:gd name="connsiteX958" fmla="*/ 4856617 w 18982931"/>
              <a:gd name="connsiteY958" fmla="*/ 944475 h 4449429"/>
              <a:gd name="connsiteX959" fmla="*/ 4888332 w 18982931"/>
              <a:gd name="connsiteY959" fmla="*/ 944475 h 4449429"/>
              <a:gd name="connsiteX960" fmla="*/ 4888325 w 18982931"/>
              <a:gd name="connsiteY960" fmla="*/ 945600 h 4449429"/>
              <a:gd name="connsiteX961" fmla="*/ 4890835 w 18982931"/>
              <a:gd name="connsiteY961" fmla="*/ 1609365 h 4449429"/>
              <a:gd name="connsiteX962" fmla="*/ 4952574 w 18982931"/>
              <a:gd name="connsiteY962" fmla="*/ 1617597 h 4449429"/>
              <a:gd name="connsiteX963" fmla="*/ 4952574 w 18982931"/>
              <a:gd name="connsiteY963" fmla="*/ 1868678 h 4449429"/>
              <a:gd name="connsiteX964" fmla="*/ 4956691 w 18982931"/>
              <a:gd name="connsiteY964" fmla="*/ 1905720 h 4449429"/>
              <a:gd name="connsiteX965" fmla="*/ 4981387 w 18982931"/>
              <a:gd name="connsiteY965" fmla="*/ 1967462 h 4449429"/>
              <a:gd name="connsiteX966" fmla="*/ 4981387 w 18982931"/>
              <a:gd name="connsiteY966" fmla="*/ 2058015 h 4449429"/>
              <a:gd name="connsiteX967" fmla="*/ 5001966 w 18982931"/>
              <a:gd name="connsiteY967" fmla="*/ 2086824 h 4449429"/>
              <a:gd name="connsiteX968" fmla="*/ 5018429 w 18982931"/>
              <a:gd name="connsiteY968" fmla="*/ 2078592 h 4449429"/>
              <a:gd name="connsiteX969" fmla="*/ 5018429 w 18982931"/>
              <a:gd name="connsiteY969" fmla="*/ 1881023 h 4449429"/>
              <a:gd name="connsiteX970" fmla="*/ 5018429 w 18982931"/>
              <a:gd name="connsiteY970" fmla="*/ 1366522 h 4449429"/>
              <a:gd name="connsiteX971" fmla="*/ 5034894 w 18982931"/>
              <a:gd name="connsiteY971" fmla="*/ 864367 h 4449429"/>
              <a:gd name="connsiteX972" fmla="*/ 5067821 w 18982931"/>
              <a:gd name="connsiteY972" fmla="*/ 197569 h 4449429"/>
              <a:gd name="connsiteX973" fmla="*/ 5080173 w 18982931"/>
              <a:gd name="connsiteY973" fmla="*/ 102899 h 4449429"/>
              <a:gd name="connsiteX974" fmla="*/ 5216000 w 18982931"/>
              <a:gd name="connsiteY974" fmla="*/ 37042 h 4449429"/>
              <a:gd name="connsiteX975" fmla="*/ 5248927 w 18982931"/>
              <a:gd name="connsiteY975" fmla="*/ 69972 h 4449429"/>
              <a:gd name="connsiteX976" fmla="*/ 5372409 w 18982931"/>
              <a:gd name="connsiteY976" fmla="*/ 69972 h 4449429"/>
              <a:gd name="connsiteX977" fmla="*/ 5434151 w 18982931"/>
              <a:gd name="connsiteY977" fmla="*/ 131714 h 4449429"/>
              <a:gd name="connsiteX978" fmla="*/ 5434151 w 18982931"/>
              <a:gd name="connsiteY978" fmla="*/ 382788 h 4449429"/>
              <a:gd name="connsiteX979" fmla="*/ 5434151 w 18982931"/>
              <a:gd name="connsiteY979" fmla="*/ 683261 h 4449429"/>
              <a:gd name="connsiteX980" fmla="*/ 5545282 w 18982931"/>
              <a:gd name="connsiteY980" fmla="*/ 687375 h 4449429"/>
              <a:gd name="connsiteX981" fmla="*/ 5545282 w 18982931"/>
              <a:gd name="connsiteY981" fmla="*/ 1045471 h 4449429"/>
              <a:gd name="connsiteX982" fmla="*/ 5676994 w 18982931"/>
              <a:gd name="connsiteY982" fmla="*/ 1045471 h 4449429"/>
              <a:gd name="connsiteX983" fmla="*/ 5685227 w 18982931"/>
              <a:gd name="connsiteY983" fmla="*/ 1103096 h 4449429"/>
              <a:gd name="connsiteX984" fmla="*/ 5759314 w 18982931"/>
              <a:gd name="connsiteY984" fmla="*/ 1193648 h 4449429"/>
              <a:gd name="connsiteX985" fmla="*/ 5759314 w 18982931"/>
              <a:gd name="connsiteY985" fmla="*/ 1395331 h 4449429"/>
              <a:gd name="connsiteX986" fmla="*/ 5825171 w 18982931"/>
              <a:gd name="connsiteY986" fmla="*/ 1395331 h 4449429"/>
              <a:gd name="connsiteX987" fmla="*/ 5903378 w 18982931"/>
              <a:gd name="connsiteY987" fmla="*/ 1477653 h 4449429"/>
              <a:gd name="connsiteX988" fmla="*/ 5903378 w 18982931"/>
              <a:gd name="connsiteY988" fmla="*/ 1918070 h 4449429"/>
              <a:gd name="connsiteX989" fmla="*/ 5936306 w 18982931"/>
              <a:gd name="connsiteY989" fmla="*/ 1975695 h 4449429"/>
              <a:gd name="connsiteX990" fmla="*/ 5965115 w 18982931"/>
              <a:gd name="connsiteY990" fmla="*/ 1275969 h 4449429"/>
              <a:gd name="connsiteX991" fmla="*/ 5969235 w 18982931"/>
              <a:gd name="connsiteY991" fmla="*/ 1238922 h 4449429"/>
              <a:gd name="connsiteX992" fmla="*/ 6166804 w 18982931"/>
              <a:gd name="connsiteY992" fmla="*/ 1238922 h 4449429"/>
              <a:gd name="connsiteX993" fmla="*/ 6216196 w 18982931"/>
              <a:gd name="connsiteY993" fmla="*/ 1288315 h 4449429"/>
              <a:gd name="connsiteX994" fmla="*/ 6236774 w 18982931"/>
              <a:gd name="connsiteY994" fmla="*/ 1428261 h 4449429"/>
              <a:gd name="connsiteX995" fmla="*/ 6273821 w 18982931"/>
              <a:gd name="connsiteY995" fmla="*/ 1498235 h 4449429"/>
              <a:gd name="connsiteX996" fmla="*/ 6273821 w 18982931"/>
              <a:gd name="connsiteY996" fmla="*/ 2230888 h 4449429"/>
              <a:gd name="connsiteX997" fmla="*/ 6277935 w 18982931"/>
              <a:gd name="connsiteY997" fmla="*/ 2280280 h 4449429"/>
              <a:gd name="connsiteX998" fmla="*/ 6319095 w 18982931"/>
              <a:gd name="connsiteY998" fmla="*/ 2193841 h 4449429"/>
              <a:gd name="connsiteX999" fmla="*/ 6364373 w 18982931"/>
              <a:gd name="connsiteY999" fmla="*/ 2288513 h 4449429"/>
              <a:gd name="connsiteX1000" fmla="*/ 6389068 w 18982931"/>
              <a:gd name="connsiteY1000" fmla="*/ 2313208 h 4449429"/>
              <a:gd name="connsiteX1001" fmla="*/ 6541355 w 18982931"/>
              <a:gd name="connsiteY1001" fmla="*/ 2313208 h 4449429"/>
              <a:gd name="connsiteX1002" fmla="*/ 6541355 w 18982931"/>
              <a:gd name="connsiteY1002" fmla="*/ 2148567 h 4449429"/>
              <a:gd name="connsiteX1003" fmla="*/ 6660723 w 18982931"/>
              <a:gd name="connsiteY1003" fmla="*/ 2148567 h 4449429"/>
              <a:gd name="connsiteX1004" fmla="*/ 6660723 w 18982931"/>
              <a:gd name="connsiteY1004" fmla="*/ 2259698 h 4449429"/>
              <a:gd name="connsiteX1005" fmla="*/ 6705999 w 18982931"/>
              <a:gd name="connsiteY1005" fmla="*/ 2551938 h 4449429"/>
              <a:gd name="connsiteX1006" fmla="*/ 6714228 w 18982931"/>
              <a:gd name="connsiteY1006" fmla="*/ 2580748 h 4449429"/>
              <a:gd name="connsiteX1007" fmla="*/ 6722461 w 18982931"/>
              <a:gd name="connsiteY1007" fmla="*/ 2576634 h 4449429"/>
              <a:gd name="connsiteX1008" fmla="*/ 6751278 w 18982931"/>
              <a:gd name="connsiteY1008" fmla="*/ 2263816 h 4449429"/>
              <a:gd name="connsiteX1009" fmla="*/ 6800669 w 18982931"/>
              <a:gd name="connsiteY1009" fmla="*/ 2255583 h 4449429"/>
              <a:gd name="connsiteX1010" fmla="*/ 6837709 w 18982931"/>
              <a:gd name="connsiteY1010" fmla="*/ 2181496 h 4449429"/>
              <a:gd name="connsiteX1011" fmla="*/ 6841831 w 18982931"/>
              <a:gd name="connsiteY1011" fmla="*/ 2152681 h 4449429"/>
              <a:gd name="connsiteX1012" fmla="*/ 6845941 w 18982931"/>
              <a:gd name="connsiteY1012" fmla="*/ 2115639 h 4449429"/>
              <a:gd name="connsiteX1013" fmla="*/ 6857139 w 18982931"/>
              <a:gd name="connsiteY1013" fmla="*/ 2115639 h 4449429"/>
              <a:gd name="connsiteX1014" fmla="*/ 6899298 w 18982931"/>
              <a:gd name="connsiteY1014" fmla="*/ 2109470 h 4449429"/>
              <a:gd name="connsiteX1015" fmla="*/ 6922965 w 18982931"/>
              <a:gd name="connsiteY1015" fmla="*/ 2140339 h 4449429"/>
              <a:gd name="connsiteX1016" fmla="*/ 7009406 w 18982931"/>
              <a:gd name="connsiteY1016" fmla="*/ 2070365 h 4449429"/>
              <a:gd name="connsiteX1017" fmla="*/ 7145231 w 18982931"/>
              <a:gd name="connsiteY1017" fmla="*/ 2066247 h 4449429"/>
              <a:gd name="connsiteX1018" fmla="*/ 7145231 w 18982931"/>
              <a:gd name="connsiteY1018" fmla="*/ 1901605 h 4449429"/>
              <a:gd name="connsiteX1019" fmla="*/ 7145231 w 18982931"/>
              <a:gd name="connsiteY1019" fmla="*/ 1769896 h 4449429"/>
              <a:gd name="connsiteX1020" fmla="*/ 7215204 w 18982931"/>
              <a:gd name="connsiteY1020" fmla="*/ 1597024 h 4449429"/>
              <a:gd name="connsiteX1021" fmla="*/ 7285174 w 18982931"/>
              <a:gd name="connsiteY1021" fmla="*/ 1753433 h 4449429"/>
              <a:gd name="connsiteX1022" fmla="*/ 7297524 w 18982931"/>
              <a:gd name="connsiteY1022" fmla="*/ 2062134 h 4449429"/>
              <a:gd name="connsiteX1023" fmla="*/ 7367494 w 18982931"/>
              <a:gd name="connsiteY1023" fmla="*/ 2066247 h 4449429"/>
              <a:gd name="connsiteX1024" fmla="*/ 7371610 w 18982931"/>
              <a:gd name="connsiteY1024" fmla="*/ 2148567 h 4449429"/>
              <a:gd name="connsiteX1025" fmla="*/ 7462167 w 18982931"/>
              <a:gd name="connsiteY1025" fmla="*/ 2148567 h 4449429"/>
              <a:gd name="connsiteX1026" fmla="*/ 7462167 w 18982931"/>
              <a:gd name="connsiteY1026" fmla="*/ 2095061 h 4449429"/>
              <a:gd name="connsiteX1027" fmla="*/ 7462167 w 18982931"/>
              <a:gd name="connsiteY1027" fmla="*/ 1597024 h 4449429"/>
              <a:gd name="connsiteX1028" fmla="*/ 7482743 w 18982931"/>
              <a:gd name="connsiteY1028" fmla="*/ 1008430 h 4449429"/>
              <a:gd name="connsiteX1029" fmla="*/ 7495096 w 18982931"/>
              <a:gd name="connsiteY1029" fmla="*/ 921991 h 4449429"/>
              <a:gd name="connsiteX1030" fmla="*/ 7536254 w 18982931"/>
              <a:gd name="connsiteY1030" fmla="*/ 934341 h 4449429"/>
              <a:gd name="connsiteX1031" fmla="*/ 7577416 w 18982931"/>
              <a:gd name="connsiteY1031" fmla="*/ 563899 h 4449429"/>
              <a:gd name="connsiteX1032" fmla="*/ 7589759 w 18982931"/>
              <a:gd name="connsiteY1032" fmla="*/ 563899 h 4449429"/>
              <a:gd name="connsiteX1033" fmla="*/ 7639153 w 18982931"/>
              <a:gd name="connsiteY1033" fmla="*/ 975501 h 4449429"/>
              <a:gd name="connsiteX1034" fmla="*/ 7655614 w 18982931"/>
              <a:gd name="connsiteY1034" fmla="*/ 926109 h 4449429"/>
              <a:gd name="connsiteX1035" fmla="*/ 7667968 w 18982931"/>
              <a:gd name="connsiteY1035" fmla="*/ 926109 h 4449429"/>
              <a:gd name="connsiteX1036" fmla="*/ 7676196 w 18982931"/>
              <a:gd name="connsiteY1036" fmla="*/ 1037243 h 4449429"/>
              <a:gd name="connsiteX1037" fmla="*/ 7676196 w 18982931"/>
              <a:gd name="connsiteY1037" fmla="*/ 2049787 h 4449429"/>
              <a:gd name="connsiteX1038" fmla="*/ 7705009 w 18982931"/>
              <a:gd name="connsiteY1038" fmla="*/ 2267935 h 4449429"/>
              <a:gd name="connsiteX1039" fmla="*/ 7750287 w 18982931"/>
              <a:gd name="connsiteY1039" fmla="*/ 2469622 h 4449429"/>
              <a:gd name="connsiteX1040" fmla="*/ 7849072 w 18982931"/>
              <a:gd name="connsiteY1040" fmla="*/ 2469622 h 4449429"/>
              <a:gd name="connsiteX1041" fmla="*/ 7849072 w 18982931"/>
              <a:gd name="connsiteY1041" fmla="*/ 2284398 h 4449429"/>
              <a:gd name="connsiteX1042" fmla="*/ 7919042 w 18982931"/>
              <a:gd name="connsiteY1042" fmla="*/ 2284398 h 4449429"/>
              <a:gd name="connsiteX1043" fmla="*/ 7919042 w 18982931"/>
              <a:gd name="connsiteY1043" fmla="*/ 2473736 h 4449429"/>
              <a:gd name="connsiteX1044" fmla="*/ 8108380 w 18982931"/>
              <a:gd name="connsiteY1044" fmla="*/ 2473736 h 4449429"/>
              <a:gd name="connsiteX1045" fmla="*/ 8142338 w 18982931"/>
              <a:gd name="connsiteY1045" fmla="*/ 2481454 h 4449429"/>
              <a:gd name="connsiteX1046" fmla="*/ 8144242 w 18982931"/>
              <a:gd name="connsiteY1046" fmla="*/ 2485067 h 4449429"/>
              <a:gd name="connsiteX1047" fmla="*/ 8144242 w 18982931"/>
              <a:gd name="connsiteY1047" fmla="*/ 1280084 h 4449429"/>
              <a:gd name="connsiteX1048" fmla="*/ 8189518 w 18982931"/>
              <a:gd name="connsiteY1048" fmla="*/ 1115443 h 4449429"/>
              <a:gd name="connsiteX1049" fmla="*/ 8230679 w 18982931"/>
              <a:gd name="connsiteY1049" fmla="*/ 1090746 h 4449429"/>
              <a:gd name="connsiteX1050" fmla="*/ 8477642 w 18982931"/>
              <a:gd name="connsiteY1050" fmla="*/ 1090746 h 4449429"/>
              <a:gd name="connsiteX1051" fmla="*/ 8518799 w 18982931"/>
              <a:gd name="connsiteY1051" fmla="*/ 1111328 h 4449429"/>
              <a:gd name="connsiteX1052" fmla="*/ 8568194 w 18982931"/>
              <a:gd name="connsiteY1052" fmla="*/ 1288315 h 4449429"/>
              <a:gd name="connsiteX1053" fmla="*/ 8572304 w 18982931"/>
              <a:gd name="connsiteY1053" fmla="*/ 2152681 h 4449429"/>
              <a:gd name="connsiteX1054" fmla="*/ 8572304 w 18982931"/>
              <a:gd name="connsiteY1054" fmla="*/ 2222656 h 4449429"/>
              <a:gd name="connsiteX1055" fmla="*/ 8827499 w 18982931"/>
              <a:gd name="connsiteY1055" fmla="*/ 2222656 h 4449429"/>
              <a:gd name="connsiteX1056" fmla="*/ 8827499 w 18982931"/>
              <a:gd name="connsiteY1056" fmla="*/ 2053897 h 4449429"/>
              <a:gd name="connsiteX1057" fmla="*/ 8827499 w 18982931"/>
              <a:gd name="connsiteY1057" fmla="*/ 1996272 h 4449429"/>
              <a:gd name="connsiteX1058" fmla="*/ 8926285 w 18982931"/>
              <a:gd name="connsiteY1058" fmla="*/ 1876910 h 4449429"/>
              <a:gd name="connsiteX1059" fmla="*/ 8926285 w 18982931"/>
              <a:gd name="connsiteY1059" fmla="*/ 1757542 h 4449429"/>
              <a:gd name="connsiteX1060" fmla="*/ 8926285 w 18982931"/>
              <a:gd name="connsiteY1060" fmla="*/ 1527045 h 4449429"/>
              <a:gd name="connsiteX1061" fmla="*/ 8950980 w 18982931"/>
              <a:gd name="connsiteY1061" fmla="*/ 1432378 h 4449429"/>
              <a:gd name="connsiteX1062" fmla="*/ 8950980 w 18982931"/>
              <a:gd name="connsiteY1062" fmla="*/ 1424146 h 4449429"/>
              <a:gd name="connsiteX1063" fmla="*/ 8983911 w 18982931"/>
              <a:gd name="connsiteY1063" fmla="*/ 1107210 h 4449429"/>
              <a:gd name="connsiteX1064" fmla="*/ 8992140 w 18982931"/>
              <a:gd name="connsiteY1064" fmla="*/ 1049586 h 4449429"/>
              <a:gd name="connsiteX1065" fmla="*/ 9012723 w 18982931"/>
              <a:gd name="connsiteY1065" fmla="*/ 1049586 h 4449429"/>
              <a:gd name="connsiteX1066" fmla="*/ 9049767 w 18982931"/>
              <a:gd name="connsiteY1066" fmla="*/ 1325362 h 4449429"/>
              <a:gd name="connsiteX1067" fmla="*/ 9115624 w 18982931"/>
              <a:gd name="connsiteY1067" fmla="*/ 1329476 h 4449429"/>
              <a:gd name="connsiteX1068" fmla="*/ 9165014 w 18982931"/>
              <a:gd name="connsiteY1068" fmla="*/ 1436493 h 4449429"/>
              <a:gd name="connsiteX1069" fmla="*/ 9181479 w 18982931"/>
              <a:gd name="connsiteY1069" fmla="*/ 1494116 h 4449429"/>
              <a:gd name="connsiteX1070" fmla="*/ 9181479 w 18982931"/>
              <a:gd name="connsiteY1070" fmla="*/ 1823399 h 4449429"/>
              <a:gd name="connsiteX1071" fmla="*/ 9181479 w 18982931"/>
              <a:gd name="connsiteY1071" fmla="*/ 1881023 h 4449429"/>
              <a:gd name="connsiteX1072" fmla="*/ 9280267 w 18982931"/>
              <a:gd name="connsiteY1072" fmla="*/ 1881023 h 4449429"/>
              <a:gd name="connsiteX1073" fmla="*/ 9280267 w 18982931"/>
              <a:gd name="connsiteY1073" fmla="*/ 1815166 h 4449429"/>
              <a:gd name="connsiteX1074" fmla="*/ 9280267 w 18982931"/>
              <a:gd name="connsiteY1074" fmla="*/ 304587 h 4449429"/>
              <a:gd name="connsiteX1075" fmla="*/ 9346122 w 18982931"/>
              <a:gd name="connsiteY1075" fmla="*/ 238731 h 4449429"/>
              <a:gd name="connsiteX1076" fmla="*/ 9453137 w 18982931"/>
              <a:gd name="connsiteY1076" fmla="*/ 341628 h 4449429"/>
              <a:gd name="connsiteX1077" fmla="*/ 9453137 w 18982931"/>
              <a:gd name="connsiteY1077" fmla="*/ 1815166 h 4449429"/>
              <a:gd name="connsiteX1078" fmla="*/ 9453137 w 18982931"/>
              <a:gd name="connsiteY1078" fmla="*/ 1876910 h 4449429"/>
              <a:gd name="connsiteX1079" fmla="*/ 9551919 w 18982931"/>
              <a:gd name="connsiteY1079" fmla="*/ 1876910 h 4449429"/>
              <a:gd name="connsiteX1080" fmla="*/ 9551919 w 18982931"/>
              <a:gd name="connsiteY1080" fmla="*/ 1724614 h 4449429"/>
              <a:gd name="connsiteX1081" fmla="*/ 9551919 w 18982931"/>
              <a:gd name="connsiteY1081" fmla="*/ 1481771 h 4449429"/>
              <a:gd name="connsiteX1082" fmla="*/ 9597198 w 18982931"/>
              <a:gd name="connsiteY1082" fmla="*/ 1374754 h 4449429"/>
              <a:gd name="connsiteX1083" fmla="*/ 9613662 w 18982931"/>
              <a:gd name="connsiteY1083" fmla="*/ 1325362 h 4449429"/>
              <a:gd name="connsiteX1084" fmla="*/ 9683632 w 18982931"/>
              <a:gd name="connsiteY1084" fmla="*/ 1325362 h 4449429"/>
              <a:gd name="connsiteX1085" fmla="*/ 9683632 w 18982931"/>
              <a:gd name="connsiteY1085" fmla="*/ 1522931 h 4449429"/>
              <a:gd name="connsiteX1086" fmla="*/ 9819464 w 18982931"/>
              <a:gd name="connsiteY1086" fmla="*/ 1522931 h 4449429"/>
              <a:gd name="connsiteX1087" fmla="*/ 9819464 w 18982931"/>
              <a:gd name="connsiteY1087" fmla="*/ 1720501 h 4449429"/>
              <a:gd name="connsiteX1088" fmla="*/ 9819464 w 18982931"/>
              <a:gd name="connsiteY1088" fmla="*/ 1835749 h 4449429"/>
              <a:gd name="connsiteX1089" fmla="*/ 9868856 w 18982931"/>
              <a:gd name="connsiteY1089" fmla="*/ 1885142 h 4449429"/>
              <a:gd name="connsiteX1090" fmla="*/ 9922361 w 18982931"/>
              <a:gd name="connsiteY1090" fmla="*/ 1938648 h 4449429"/>
              <a:gd name="connsiteX1091" fmla="*/ 9922361 w 18982931"/>
              <a:gd name="connsiteY1091" fmla="*/ 2226770 h 4449429"/>
              <a:gd name="connsiteX1092" fmla="*/ 10189906 w 18982931"/>
              <a:gd name="connsiteY1092" fmla="*/ 2226770 h 4449429"/>
              <a:gd name="connsiteX1093" fmla="*/ 10189906 w 18982931"/>
              <a:gd name="connsiteY1093" fmla="*/ 1864559 h 4449429"/>
              <a:gd name="connsiteX1094" fmla="*/ 10251644 w 18982931"/>
              <a:gd name="connsiteY1094" fmla="*/ 1852213 h 4449429"/>
              <a:gd name="connsiteX1095" fmla="*/ 10251644 w 18982931"/>
              <a:gd name="connsiteY1095" fmla="*/ 1465306 h 4449429"/>
              <a:gd name="connsiteX1096" fmla="*/ 10198137 w 18982931"/>
              <a:gd name="connsiteY1096" fmla="*/ 1461188 h 4449429"/>
              <a:gd name="connsiteX1097" fmla="*/ 10198137 w 18982931"/>
              <a:gd name="connsiteY1097" fmla="*/ 1317129 h 4449429"/>
              <a:gd name="connsiteX1098" fmla="*/ 10572694 w 18982931"/>
              <a:gd name="connsiteY1098" fmla="*/ 1317129 h 4449429"/>
              <a:gd name="connsiteX1099" fmla="*/ 10572694 w 18982931"/>
              <a:gd name="connsiteY1099" fmla="*/ 2140336 h 4449429"/>
              <a:gd name="connsiteX1100" fmla="*/ 10642669 w 18982931"/>
              <a:gd name="connsiteY1100" fmla="*/ 2144449 h 4449429"/>
              <a:gd name="connsiteX1101" fmla="*/ 10642669 w 18982931"/>
              <a:gd name="connsiteY1101" fmla="*/ 2477849 h 4449429"/>
              <a:gd name="connsiteX1102" fmla="*/ 10885512 w 18982931"/>
              <a:gd name="connsiteY1102" fmla="*/ 2477849 h 4449429"/>
              <a:gd name="connsiteX1103" fmla="*/ 10885512 w 18982931"/>
              <a:gd name="connsiteY1103" fmla="*/ 2292626 h 4449429"/>
              <a:gd name="connsiteX1104" fmla="*/ 10959601 w 18982931"/>
              <a:gd name="connsiteY1104" fmla="*/ 2292626 h 4449429"/>
              <a:gd name="connsiteX1105" fmla="*/ 10959601 w 18982931"/>
              <a:gd name="connsiteY1105" fmla="*/ 2477849 h 4449429"/>
              <a:gd name="connsiteX1106" fmla="*/ 11066618 w 18982931"/>
              <a:gd name="connsiteY1106" fmla="*/ 2477849 h 4449429"/>
              <a:gd name="connsiteX1107" fmla="*/ 11107778 w 18982931"/>
              <a:gd name="connsiteY1107" fmla="*/ 2284395 h 4449429"/>
              <a:gd name="connsiteX1108" fmla="*/ 11136593 w 18982931"/>
              <a:gd name="connsiteY1108" fmla="*/ 2053897 h 4449429"/>
              <a:gd name="connsiteX1109" fmla="*/ 11136593 w 18982931"/>
              <a:gd name="connsiteY1109" fmla="*/ 1061936 h 4449429"/>
              <a:gd name="connsiteX1110" fmla="*/ 11148938 w 18982931"/>
              <a:gd name="connsiteY1110" fmla="*/ 938454 h 4449429"/>
              <a:gd name="connsiteX1111" fmla="*/ 11161288 w 18982931"/>
              <a:gd name="connsiteY1111" fmla="*/ 938454 h 4449429"/>
              <a:gd name="connsiteX1112" fmla="*/ 11177753 w 18982931"/>
              <a:gd name="connsiteY1112" fmla="*/ 983729 h 4449429"/>
              <a:gd name="connsiteX1113" fmla="*/ 11231258 w 18982931"/>
              <a:gd name="connsiteY1113" fmla="*/ 572126 h 4449429"/>
              <a:gd name="connsiteX1114" fmla="*/ 11243610 w 18982931"/>
              <a:gd name="connsiteY1114" fmla="*/ 572126 h 4449429"/>
              <a:gd name="connsiteX1115" fmla="*/ 11284770 w 18982931"/>
              <a:gd name="connsiteY1115" fmla="*/ 946687 h 4449429"/>
              <a:gd name="connsiteX1116" fmla="*/ 11325929 w 18982931"/>
              <a:gd name="connsiteY1116" fmla="*/ 934337 h 4449429"/>
              <a:gd name="connsiteX1117" fmla="*/ 11342394 w 18982931"/>
              <a:gd name="connsiteY1117" fmla="*/ 1061936 h 4449429"/>
              <a:gd name="connsiteX1118" fmla="*/ 11342394 w 18982931"/>
              <a:gd name="connsiteY1118" fmla="*/ 1300666 h 4449429"/>
              <a:gd name="connsiteX1119" fmla="*/ 11358857 w 18982931"/>
              <a:gd name="connsiteY1119" fmla="*/ 2132104 h 4449429"/>
              <a:gd name="connsiteX1120" fmla="*/ 11362976 w 18982931"/>
              <a:gd name="connsiteY1120" fmla="*/ 2165031 h 4449429"/>
              <a:gd name="connsiteX1121" fmla="*/ 11453524 w 18982931"/>
              <a:gd name="connsiteY1121" fmla="*/ 2165031 h 4449429"/>
              <a:gd name="connsiteX1122" fmla="*/ 11457643 w 18982931"/>
              <a:gd name="connsiteY1122" fmla="*/ 2082711 h 4449429"/>
              <a:gd name="connsiteX1123" fmla="*/ 11535845 w 18982931"/>
              <a:gd name="connsiteY1123" fmla="*/ 2078592 h 4449429"/>
              <a:gd name="connsiteX1124" fmla="*/ 11535845 w 18982931"/>
              <a:gd name="connsiteY1124" fmla="*/ 2004505 h 4449429"/>
              <a:gd name="connsiteX1125" fmla="*/ 11548195 w 18982931"/>
              <a:gd name="connsiteY1125" fmla="*/ 1736964 h 4449429"/>
              <a:gd name="connsiteX1126" fmla="*/ 11609938 w 18982931"/>
              <a:gd name="connsiteY1126" fmla="*/ 1609365 h 4449429"/>
              <a:gd name="connsiteX1127" fmla="*/ 11688140 w 18982931"/>
              <a:gd name="connsiteY1127" fmla="*/ 1765774 h 4449429"/>
              <a:gd name="connsiteX1128" fmla="*/ 11688140 w 18982931"/>
              <a:gd name="connsiteY1128" fmla="*/ 2082711 h 4449429"/>
              <a:gd name="connsiteX1129" fmla="*/ 11910406 w 18982931"/>
              <a:gd name="connsiteY1129" fmla="*/ 2148567 h 4449429"/>
              <a:gd name="connsiteX1130" fmla="*/ 11988608 w 18982931"/>
              <a:gd name="connsiteY1130" fmla="*/ 2119754 h 4449429"/>
              <a:gd name="connsiteX1131" fmla="*/ 11991181 w 18982931"/>
              <a:gd name="connsiteY1131" fmla="*/ 2153197 h 4449429"/>
              <a:gd name="connsiteX1132" fmla="*/ 11993908 w 18982931"/>
              <a:gd name="connsiteY1132" fmla="*/ 2158900 h 4449429"/>
              <a:gd name="connsiteX1133" fmla="*/ 11993908 w 18982931"/>
              <a:gd name="connsiteY1133" fmla="*/ 2156799 h 4449429"/>
              <a:gd name="connsiteX1134" fmla="*/ 11998023 w 18982931"/>
              <a:gd name="connsiteY1134" fmla="*/ 2115639 h 4449429"/>
              <a:gd name="connsiteX1135" fmla="*/ 12010373 w 18982931"/>
              <a:gd name="connsiteY1135" fmla="*/ 2115639 h 4449429"/>
              <a:gd name="connsiteX1136" fmla="*/ 12014490 w 18982931"/>
              <a:gd name="connsiteY1136" fmla="*/ 2185614 h 4449429"/>
              <a:gd name="connsiteX1137" fmla="*/ 12055650 w 18982931"/>
              <a:gd name="connsiteY1137" fmla="*/ 2259703 h 4449429"/>
              <a:gd name="connsiteX1138" fmla="*/ 12109157 w 18982931"/>
              <a:gd name="connsiteY1138" fmla="*/ 2267933 h 4449429"/>
              <a:gd name="connsiteX1139" fmla="*/ 12137972 w 18982931"/>
              <a:gd name="connsiteY1139" fmla="*/ 2580753 h 4449429"/>
              <a:gd name="connsiteX1140" fmla="*/ 12150317 w 18982931"/>
              <a:gd name="connsiteY1140" fmla="*/ 2580753 h 4449429"/>
              <a:gd name="connsiteX1141" fmla="*/ 12179132 w 18982931"/>
              <a:gd name="connsiteY1141" fmla="*/ 2411992 h 4449429"/>
              <a:gd name="connsiteX1142" fmla="*/ 12207942 w 18982931"/>
              <a:gd name="connsiteY1142" fmla="*/ 2160917 h 4449429"/>
              <a:gd name="connsiteX1143" fmla="*/ 12216174 w 18982931"/>
              <a:gd name="connsiteY1143" fmla="*/ 2152686 h 4449429"/>
              <a:gd name="connsiteX1144" fmla="*/ 12331423 w 18982931"/>
              <a:gd name="connsiteY1144" fmla="*/ 2152686 h 4449429"/>
              <a:gd name="connsiteX1145" fmla="*/ 12331423 w 18982931"/>
              <a:gd name="connsiteY1145" fmla="*/ 2317327 h 4449429"/>
              <a:gd name="connsiteX1146" fmla="*/ 12496064 w 18982931"/>
              <a:gd name="connsiteY1146" fmla="*/ 2313208 h 4449429"/>
              <a:gd name="connsiteX1147" fmla="*/ 12557802 w 18982931"/>
              <a:gd name="connsiteY1147" fmla="*/ 2210310 h 4449429"/>
              <a:gd name="connsiteX1148" fmla="*/ 12566034 w 18982931"/>
              <a:gd name="connsiteY1148" fmla="*/ 2206191 h 4449429"/>
              <a:gd name="connsiteX1149" fmla="*/ 12598962 w 18982931"/>
              <a:gd name="connsiteY1149" fmla="*/ 2267933 h 4449429"/>
              <a:gd name="connsiteX1150" fmla="*/ 12607194 w 18982931"/>
              <a:gd name="connsiteY1150" fmla="*/ 2263816 h 4449429"/>
              <a:gd name="connsiteX1151" fmla="*/ 12607194 w 18982931"/>
              <a:gd name="connsiteY1151" fmla="*/ 1461193 h 4449429"/>
              <a:gd name="connsiteX1152" fmla="*/ 12677169 w 18982931"/>
              <a:gd name="connsiteY1152" fmla="*/ 1230695 h 4449429"/>
              <a:gd name="connsiteX1153" fmla="*/ 12920017 w 18982931"/>
              <a:gd name="connsiteY1153" fmla="*/ 1230695 h 4449429"/>
              <a:gd name="connsiteX1154" fmla="*/ 12948827 w 18982931"/>
              <a:gd name="connsiteY1154" fmla="*/ 1490003 h 4449429"/>
              <a:gd name="connsiteX1155" fmla="*/ 12948827 w 18982931"/>
              <a:gd name="connsiteY1155" fmla="*/ 1909838 h 4449429"/>
              <a:gd name="connsiteX1156" fmla="*/ 12948827 w 18982931"/>
              <a:gd name="connsiteY1156" fmla="*/ 1975695 h 4449429"/>
              <a:gd name="connsiteX1157" fmla="*/ 12969405 w 18982931"/>
              <a:gd name="connsiteY1157" fmla="*/ 1979812 h 4449429"/>
              <a:gd name="connsiteX1158" fmla="*/ 12989987 w 18982931"/>
              <a:gd name="connsiteY1158" fmla="*/ 1913955 h 4449429"/>
              <a:gd name="connsiteX1159" fmla="*/ 12989987 w 18982931"/>
              <a:gd name="connsiteY1159" fmla="*/ 1469425 h 4449429"/>
              <a:gd name="connsiteX1160" fmla="*/ 13064076 w 18982931"/>
              <a:gd name="connsiteY1160" fmla="*/ 1395336 h 4449429"/>
              <a:gd name="connsiteX1161" fmla="*/ 13146396 w 18982931"/>
              <a:gd name="connsiteY1161" fmla="*/ 1395336 h 4449429"/>
              <a:gd name="connsiteX1162" fmla="*/ 13146396 w 18982931"/>
              <a:gd name="connsiteY1162" fmla="*/ 1111328 h 4449429"/>
              <a:gd name="connsiteX1163" fmla="*/ 13216366 w 18982931"/>
              <a:gd name="connsiteY1163" fmla="*/ 1103096 h 4449429"/>
              <a:gd name="connsiteX1164" fmla="*/ 13228716 w 18982931"/>
              <a:gd name="connsiteY1164" fmla="*/ 1041358 h 4449429"/>
              <a:gd name="connsiteX1165" fmla="*/ 13368662 w 18982931"/>
              <a:gd name="connsiteY1165" fmla="*/ 1041358 h 4449429"/>
              <a:gd name="connsiteX1166" fmla="*/ 13368662 w 18982931"/>
              <a:gd name="connsiteY1166" fmla="*/ 687379 h 4449429"/>
              <a:gd name="connsiteX1167" fmla="*/ 13483911 w 18982931"/>
              <a:gd name="connsiteY1167" fmla="*/ 687379 h 4449429"/>
              <a:gd name="connsiteX1168" fmla="*/ 13483911 w 18982931"/>
              <a:gd name="connsiteY1168" fmla="*/ 617404 h 4449429"/>
              <a:gd name="connsiteX1169" fmla="*/ 13483911 w 18982931"/>
              <a:gd name="connsiteY1169" fmla="*/ 131714 h 4449429"/>
              <a:gd name="connsiteX1170" fmla="*/ 13541534 w 18982931"/>
              <a:gd name="connsiteY1170" fmla="*/ 74089 h 4449429"/>
              <a:gd name="connsiteX1171" fmla="*/ 13685593 w 18982931"/>
              <a:gd name="connsiteY1171" fmla="*/ 74089 h 4449429"/>
              <a:gd name="connsiteX1172" fmla="*/ 13730872 w 18982931"/>
              <a:gd name="connsiteY1172" fmla="*/ 49392 h 4449429"/>
              <a:gd name="connsiteX1173" fmla="*/ 13739104 w 18982931"/>
              <a:gd name="connsiteY1173" fmla="*/ 0 h 4449429"/>
              <a:gd name="connsiteX0" fmla="*/ 16404499 w 18982931"/>
              <a:gd name="connsiteY0" fmla="*/ 4309270 h 4449429"/>
              <a:gd name="connsiteX1" fmla="*/ 16404499 w 18982931"/>
              <a:gd name="connsiteY1" fmla="*/ 4366104 h 4449429"/>
              <a:gd name="connsiteX2" fmla="*/ 16461332 w 18982931"/>
              <a:gd name="connsiteY2" fmla="*/ 4366104 h 4449429"/>
              <a:gd name="connsiteX3" fmla="*/ 16461332 w 18982931"/>
              <a:gd name="connsiteY3" fmla="*/ 4309270 h 4449429"/>
              <a:gd name="connsiteX4" fmla="*/ 16404499 w 18982931"/>
              <a:gd name="connsiteY4" fmla="*/ 4309270 h 4449429"/>
              <a:gd name="connsiteX5" fmla="*/ 16292444 w 18982931"/>
              <a:gd name="connsiteY5" fmla="*/ 4309270 h 4449429"/>
              <a:gd name="connsiteX6" fmla="*/ 16292444 w 18982931"/>
              <a:gd name="connsiteY6" fmla="*/ 4366104 h 4449429"/>
              <a:gd name="connsiteX7" fmla="*/ 16349278 w 18982931"/>
              <a:gd name="connsiteY7" fmla="*/ 4366104 h 4449429"/>
              <a:gd name="connsiteX8" fmla="*/ 16349278 w 18982931"/>
              <a:gd name="connsiteY8" fmla="*/ 4309270 h 4449429"/>
              <a:gd name="connsiteX9" fmla="*/ 16292444 w 18982931"/>
              <a:gd name="connsiteY9" fmla="*/ 4309270 h 4449429"/>
              <a:gd name="connsiteX10" fmla="*/ 16180390 w 18982931"/>
              <a:gd name="connsiteY10" fmla="*/ 4309270 h 4449429"/>
              <a:gd name="connsiteX11" fmla="*/ 16180390 w 18982931"/>
              <a:gd name="connsiteY11" fmla="*/ 4366104 h 4449429"/>
              <a:gd name="connsiteX12" fmla="*/ 16237224 w 18982931"/>
              <a:gd name="connsiteY12" fmla="*/ 4366104 h 4449429"/>
              <a:gd name="connsiteX13" fmla="*/ 16237224 w 18982931"/>
              <a:gd name="connsiteY13" fmla="*/ 4309270 h 4449429"/>
              <a:gd name="connsiteX14" fmla="*/ 16180390 w 18982931"/>
              <a:gd name="connsiteY14" fmla="*/ 4309270 h 4449429"/>
              <a:gd name="connsiteX15" fmla="*/ 2813944 w 18982931"/>
              <a:gd name="connsiteY15" fmla="*/ 4309269 h 4449429"/>
              <a:gd name="connsiteX16" fmla="*/ 2813944 w 18982931"/>
              <a:gd name="connsiteY16" fmla="*/ 4366102 h 4449429"/>
              <a:gd name="connsiteX17" fmla="*/ 2870780 w 18982931"/>
              <a:gd name="connsiteY17" fmla="*/ 4366102 h 4449429"/>
              <a:gd name="connsiteX18" fmla="*/ 2870780 w 18982931"/>
              <a:gd name="connsiteY18" fmla="*/ 4309269 h 4449429"/>
              <a:gd name="connsiteX19" fmla="*/ 2813944 w 18982931"/>
              <a:gd name="connsiteY19" fmla="*/ 4309269 h 4449429"/>
              <a:gd name="connsiteX20" fmla="*/ 2701890 w 18982931"/>
              <a:gd name="connsiteY20" fmla="*/ 4309269 h 4449429"/>
              <a:gd name="connsiteX21" fmla="*/ 2701890 w 18982931"/>
              <a:gd name="connsiteY21" fmla="*/ 4366102 h 4449429"/>
              <a:gd name="connsiteX22" fmla="*/ 2758723 w 18982931"/>
              <a:gd name="connsiteY22" fmla="*/ 4366102 h 4449429"/>
              <a:gd name="connsiteX23" fmla="*/ 2758723 w 18982931"/>
              <a:gd name="connsiteY23" fmla="*/ 4309269 h 4449429"/>
              <a:gd name="connsiteX24" fmla="*/ 2701890 w 18982931"/>
              <a:gd name="connsiteY24" fmla="*/ 4309269 h 4449429"/>
              <a:gd name="connsiteX25" fmla="*/ 2589843 w 18982931"/>
              <a:gd name="connsiteY25" fmla="*/ 4309269 h 4449429"/>
              <a:gd name="connsiteX26" fmla="*/ 2589843 w 18982931"/>
              <a:gd name="connsiteY26" fmla="*/ 4366102 h 4449429"/>
              <a:gd name="connsiteX27" fmla="*/ 2646669 w 18982931"/>
              <a:gd name="connsiteY27" fmla="*/ 4366102 h 4449429"/>
              <a:gd name="connsiteX28" fmla="*/ 2646669 w 18982931"/>
              <a:gd name="connsiteY28" fmla="*/ 4309269 h 4449429"/>
              <a:gd name="connsiteX29" fmla="*/ 2589843 w 18982931"/>
              <a:gd name="connsiteY29" fmla="*/ 4309269 h 4449429"/>
              <a:gd name="connsiteX30" fmla="*/ 16404499 w 18982931"/>
              <a:gd name="connsiteY30" fmla="*/ 4163982 h 4449429"/>
              <a:gd name="connsiteX31" fmla="*/ 16404499 w 18982931"/>
              <a:gd name="connsiteY31" fmla="*/ 4220816 h 4449429"/>
              <a:gd name="connsiteX32" fmla="*/ 16461332 w 18982931"/>
              <a:gd name="connsiteY32" fmla="*/ 4220816 h 4449429"/>
              <a:gd name="connsiteX33" fmla="*/ 16461332 w 18982931"/>
              <a:gd name="connsiteY33" fmla="*/ 4163982 h 4449429"/>
              <a:gd name="connsiteX34" fmla="*/ 16404499 w 18982931"/>
              <a:gd name="connsiteY34" fmla="*/ 4163982 h 4449429"/>
              <a:gd name="connsiteX35" fmla="*/ 16292444 w 18982931"/>
              <a:gd name="connsiteY35" fmla="*/ 4163982 h 4449429"/>
              <a:gd name="connsiteX36" fmla="*/ 16292444 w 18982931"/>
              <a:gd name="connsiteY36" fmla="*/ 4220816 h 4449429"/>
              <a:gd name="connsiteX37" fmla="*/ 16349278 w 18982931"/>
              <a:gd name="connsiteY37" fmla="*/ 4220816 h 4449429"/>
              <a:gd name="connsiteX38" fmla="*/ 16349278 w 18982931"/>
              <a:gd name="connsiteY38" fmla="*/ 4163982 h 4449429"/>
              <a:gd name="connsiteX39" fmla="*/ 16292444 w 18982931"/>
              <a:gd name="connsiteY39" fmla="*/ 4163982 h 4449429"/>
              <a:gd name="connsiteX40" fmla="*/ 16180390 w 18982931"/>
              <a:gd name="connsiteY40" fmla="*/ 4163982 h 4449429"/>
              <a:gd name="connsiteX41" fmla="*/ 16180390 w 18982931"/>
              <a:gd name="connsiteY41" fmla="*/ 4220816 h 4449429"/>
              <a:gd name="connsiteX42" fmla="*/ 16237224 w 18982931"/>
              <a:gd name="connsiteY42" fmla="*/ 4220816 h 4449429"/>
              <a:gd name="connsiteX43" fmla="*/ 16237224 w 18982931"/>
              <a:gd name="connsiteY43" fmla="*/ 4163982 h 4449429"/>
              <a:gd name="connsiteX44" fmla="*/ 16180390 w 18982931"/>
              <a:gd name="connsiteY44" fmla="*/ 4163982 h 4449429"/>
              <a:gd name="connsiteX45" fmla="*/ 2813944 w 18982931"/>
              <a:gd name="connsiteY45" fmla="*/ 4163981 h 4449429"/>
              <a:gd name="connsiteX46" fmla="*/ 2813944 w 18982931"/>
              <a:gd name="connsiteY46" fmla="*/ 4220814 h 4449429"/>
              <a:gd name="connsiteX47" fmla="*/ 2870780 w 18982931"/>
              <a:gd name="connsiteY47" fmla="*/ 4220814 h 4449429"/>
              <a:gd name="connsiteX48" fmla="*/ 2870780 w 18982931"/>
              <a:gd name="connsiteY48" fmla="*/ 4163981 h 4449429"/>
              <a:gd name="connsiteX49" fmla="*/ 2813944 w 18982931"/>
              <a:gd name="connsiteY49" fmla="*/ 4163981 h 4449429"/>
              <a:gd name="connsiteX50" fmla="*/ 2701890 w 18982931"/>
              <a:gd name="connsiteY50" fmla="*/ 4163981 h 4449429"/>
              <a:gd name="connsiteX51" fmla="*/ 2701890 w 18982931"/>
              <a:gd name="connsiteY51" fmla="*/ 4220814 h 4449429"/>
              <a:gd name="connsiteX52" fmla="*/ 2758723 w 18982931"/>
              <a:gd name="connsiteY52" fmla="*/ 4220814 h 4449429"/>
              <a:gd name="connsiteX53" fmla="*/ 2758723 w 18982931"/>
              <a:gd name="connsiteY53" fmla="*/ 4163981 h 4449429"/>
              <a:gd name="connsiteX54" fmla="*/ 2701890 w 18982931"/>
              <a:gd name="connsiteY54" fmla="*/ 4163981 h 4449429"/>
              <a:gd name="connsiteX55" fmla="*/ 2589843 w 18982931"/>
              <a:gd name="connsiteY55" fmla="*/ 4163981 h 4449429"/>
              <a:gd name="connsiteX56" fmla="*/ 2589843 w 18982931"/>
              <a:gd name="connsiteY56" fmla="*/ 4220814 h 4449429"/>
              <a:gd name="connsiteX57" fmla="*/ 2646669 w 18982931"/>
              <a:gd name="connsiteY57" fmla="*/ 4220814 h 4449429"/>
              <a:gd name="connsiteX58" fmla="*/ 2646669 w 18982931"/>
              <a:gd name="connsiteY58" fmla="*/ 4163981 h 4449429"/>
              <a:gd name="connsiteX59" fmla="*/ 2589843 w 18982931"/>
              <a:gd name="connsiteY59" fmla="*/ 4163981 h 4449429"/>
              <a:gd name="connsiteX60" fmla="*/ 9851983 w 18982931"/>
              <a:gd name="connsiteY60" fmla="*/ 4073253 h 4449429"/>
              <a:gd name="connsiteX61" fmla="*/ 9851983 w 18982931"/>
              <a:gd name="connsiteY61" fmla="*/ 4282100 h 4449429"/>
              <a:gd name="connsiteX62" fmla="*/ 9897683 w 18982931"/>
              <a:gd name="connsiteY62" fmla="*/ 4282100 h 4449429"/>
              <a:gd name="connsiteX63" fmla="*/ 9897683 w 18982931"/>
              <a:gd name="connsiteY63" fmla="*/ 4073253 h 4449429"/>
              <a:gd name="connsiteX64" fmla="*/ 9851983 w 18982931"/>
              <a:gd name="connsiteY64" fmla="*/ 4073253 h 4449429"/>
              <a:gd name="connsiteX65" fmla="*/ 9760354 w 18982931"/>
              <a:gd name="connsiteY65" fmla="*/ 4073253 h 4449429"/>
              <a:gd name="connsiteX66" fmla="*/ 9760354 w 18982931"/>
              <a:gd name="connsiteY66" fmla="*/ 4282100 h 4449429"/>
              <a:gd name="connsiteX67" fmla="*/ 9806054 w 18982931"/>
              <a:gd name="connsiteY67" fmla="*/ 4282100 h 4449429"/>
              <a:gd name="connsiteX68" fmla="*/ 9806054 w 18982931"/>
              <a:gd name="connsiteY68" fmla="*/ 4073253 h 4449429"/>
              <a:gd name="connsiteX69" fmla="*/ 9760354 w 18982931"/>
              <a:gd name="connsiteY69" fmla="*/ 4073253 h 4449429"/>
              <a:gd name="connsiteX70" fmla="*/ 9668723 w 18982931"/>
              <a:gd name="connsiteY70" fmla="*/ 4073253 h 4449429"/>
              <a:gd name="connsiteX71" fmla="*/ 9668723 w 18982931"/>
              <a:gd name="connsiteY71" fmla="*/ 4282100 h 4449429"/>
              <a:gd name="connsiteX72" fmla="*/ 9714423 w 18982931"/>
              <a:gd name="connsiteY72" fmla="*/ 4282100 h 4449429"/>
              <a:gd name="connsiteX73" fmla="*/ 9714423 w 18982931"/>
              <a:gd name="connsiteY73" fmla="*/ 4073253 h 4449429"/>
              <a:gd name="connsiteX74" fmla="*/ 9668723 w 18982931"/>
              <a:gd name="connsiteY74" fmla="*/ 4073253 h 4449429"/>
              <a:gd name="connsiteX75" fmla="*/ 9577094 w 18982931"/>
              <a:gd name="connsiteY75" fmla="*/ 4073253 h 4449429"/>
              <a:gd name="connsiteX76" fmla="*/ 9577094 w 18982931"/>
              <a:gd name="connsiteY76" fmla="*/ 4282100 h 4449429"/>
              <a:gd name="connsiteX77" fmla="*/ 9622794 w 18982931"/>
              <a:gd name="connsiteY77" fmla="*/ 4282100 h 4449429"/>
              <a:gd name="connsiteX78" fmla="*/ 9622794 w 18982931"/>
              <a:gd name="connsiteY78" fmla="*/ 4073253 h 4449429"/>
              <a:gd name="connsiteX79" fmla="*/ 9577094 w 18982931"/>
              <a:gd name="connsiteY79" fmla="*/ 4073253 h 4449429"/>
              <a:gd name="connsiteX80" fmla="*/ 9485470 w 18982931"/>
              <a:gd name="connsiteY80" fmla="*/ 4073253 h 4449429"/>
              <a:gd name="connsiteX81" fmla="*/ 9485470 w 18982931"/>
              <a:gd name="connsiteY81" fmla="*/ 4282100 h 4449429"/>
              <a:gd name="connsiteX82" fmla="*/ 9531165 w 18982931"/>
              <a:gd name="connsiteY82" fmla="*/ 4282100 h 4449429"/>
              <a:gd name="connsiteX83" fmla="*/ 9531165 w 18982931"/>
              <a:gd name="connsiteY83" fmla="*/ 4073253 h 4449429"/>
              <a:gd name="connsiteX84" fmla="*/ 9485470 w 18982931"/>
              <a:gd name="connsiteY84" fmla="*/ 4073253 h 4449429"/>
              <a:gd name="connsiteX85" fmla="*/ 9393836 w 18982931"/>
              <a:gd name="connsiteY85" fmla="*/ 4073253 h 4449429"/>
              <a:gd name="connsiteX86" fmla="*/ 9393836 w 18982931"/>
              <a:gd name="connsiteY86" fmla="*/ 4282100 h 4449429"/>
              <a:gd name="connsiteX87" fmla="*/ 9439536 w 18982931"/>
              <a:gd name="connsiteY87" fmla="*/ 4282100 h 4449429"/>
              <a:gd name="connsiteX88" fmla="*/ 9439536 w 18982931"/>
              <a:gd name="connsiteY88" fmla="*/ 4073253 h 4449429"/>
              <a:gd name="connsiteX89" fmla="*/ 9393836 w 18982931"/>
              <a:gd name="connsiteY89" fmla="*/ 4073253 h 4449429"/>
              <a:gd name="connsiteX90" fmla="*/ 9302203 w 18982931"/>
              <a:gd name="connsiteY90" fmla="*/ 4073253 h 4449429"/>
              <a:gd name="connsiteX91" fmla="*/ 9302203 w 18982931"/>
              <a:gd name="connsiteY91" fmla="*/ 4282100 h 4449429"/>
              <a:gd name="connsiteX92" fmla="*/ 9347904 w 18982931"/>
              <a:gd name="connsiteY92" fmla="*/ 4282100 h 4449429"/>
              <a:gd name="connsiteX93" fmla="*/ 9347904 w 18982931"/>
              <a:gd name="connsiteY93" fmla="*/ 4073253 h 4449429"/>
              <a:gd name="connsiteX94" fmla="*/ 9302203 w 18982931"/>
              <a:gd name="connsiteY94" fmla="*/ 4073253 h 4449429"/>
              <a:gd name="connsiteX95" fmla="*/ 16404499 w 18982931"/>
              <a:gd name="connsiteY95" fmla="*/ 4018694 h 4449429"/>
              <a:gd name="connsiteX96" fmla="*/ 16404499 w 18982931"/>
              <a:gd name="connsiteY96" fmla="*/ 4075528 h 4449429"/>
              <a:gd name="connsiteX97" fmla="*/ 16461332 w 18982931"/>
              <a:gd name="connsiteY97" fmla="*/ 4075528 h 4449429"/>
              <a:gd name="connsiteX98" fmla="*/ 16461332 w 18982931"/>
              <a:gd name="connsiteY98" fmla="*/ 4018694 h 4449429"/>
              <a:gd name="connsiteX99" fmla="*/ 16404499 w 18982931"/>
              <a:gd name="connsiteY99" fmla="*/ 4018694 h 4449429"/>
              <a:gd name="connsiteX100" fmla="*/ 16292444 w 18982931"/>
              <a:gd name="connsiteY100" fmla="*/ 4018694 h 4449429"/>
              <a:gd name="connsiteX101" fmla="*/ 16292444 w 18982931"/>
              <a:gd name="connsiteY101" fmla="*/ 4075528 h 4449429"/>
              <a:gd name="connsiteX102" fmla="*/ 16349278 w 18982931"/>
              <a:gd name="connsiteY102" fmla="*/ 4075528 h 4449429"/>
              <a:gd name="connsiteX103" fmla="*/ 16349278 w 18982931"/>
              <a:gd name="connsiteY103" fmla="*/ 4018694 h 4449429"/>
              <a:gd name="connsiteX104" fmla="*/ 16292444 w 18982931"/>
              <a:gd name="connsiteY104" fmla="*/ 4018694 h 4449429"/>
              <a:gd name="connsiteX105" fmla="*/ 16180390 w 18982931"/>
              <a:gd name="connsiteY105" fmla="*/ 4018694 h 4449429"/>
              <a:gd name="connsiteX106" fmla="*/ 16180390 w 18982931"/>
              <a:gd name="connsiteY106" fmla="*/ 4075528 h 4449429"/>
              <a:gd name="connsiteX107" fmla="*/ 16237224 w 18982931"/>
              <a:gd name="connsiteY107" fmla="*/ 4075528 h 4449429"/>
              <a:gd name="connsiteX108" fmla="*/ 16237224 w 18982931"/>
              <a:gd name="connsiteY108" fmla="*/ 4018694 h 4449429"/>
              <a:gd name="connsiteX109" fmla="*/ 16180390 w 18982931"/>
              <a:gd name="connsiteY109" fmla="*/ 4018694 h 4449429"/>
              <a:gd name="connsiteX110" fmla="*/ 2813944 w 18982931"/>
              <a:gd name="connsiteY110" fmla="*/ 4018692 h 4449429"/>
              <a:gd name="connsiteX111" fmla="*/ 2813944 w 18982931"/>
              <a:gd name="connsiteY111" fmla="*/ 4075526 h 4449429"/>
              <a:gd name="connsiteX112" fmla="*/ 2870780 w 18982931"/>
              <a:gd name="connsiteY112" fmla="*/ 4075526 h 4449429"/>
              <a:gd name="connsiteX113" fmla="*/ 2870780 w 18982931"/>
              <a:gd name="connsiteY113" fmla="*/ 4018692 h 4449429"/>
              <a:gd name="connsiteX114" fmla="*/ 2813944 w 18982931"/>
              <a:gd name="connsiteY114" fmla="*/ 4018692 h 4449429"/>
              <a:gd name="connsiteX115" fmla="*/ 2701890 w 18982931"/>
              <a:gd name="connsiteY115" fmla="*/ 4018692 h 4449429"/>
              <a:gd name="connsiteX116" fmla="*/ 2701890 w 18982931"/>
              <a:gd name="connsiteY116" fmla="*/ 4075526 h 4449429"/>
              <a:gd name="connsiteX117" fmla="*/ 2758723 w 18982931"/>
              <a:gd name="connsiteY117" fmla="*/ 4075526 h 4449429"/>
              <a:gd name="connsiteX118" fmla="*/ 2758723 w 18982931"/>
              <a:gd name="connsiteY118" fmla="*/ 4018692 h 4449429"/>
              <a:gd name="connsiteX119" fmla="*/ 2701890 w 18982931"/>
              <a:gd name="connsiteY119" fmla="*/ 4018692 h 4449429"/>
              <a:gd name="connsiteX120" fmla="*/ 2589843 w 18982931"/>
              <a:gd name="connsiteY120" fmla="*/ 4018692 h 4449429"/>
              <a:gd name="connsiteX121" fmla="*/ 2589843 w 18982931"/>
              <a:gd name="connsiteY121" fmla="*/ 4075526 h 4449429"/>
              <a:gd name="connsiteX122" fmla="*/ 2646669 w 18982931"/>
              <a:gd name="connsiteY122" fmla="*/ 4075526 h 4449429"/>
              <a:gd name="connsiteX123" fmla="*/ 2646669 w 18982931"/>
              <a:gd name="connsiteY123" fmla="*/ 4018692 h 4449429"/>
              <a:gd name="connsiteX124" fmla="*/ 2589843 w 18982931"/>
              <a:gd name="connsiteY124" fmla="*/ 4018692 h 4449429"/>
              <a:gd name="connsiteX125" fmla="*/ 16404499 w 18982931"/>
              <a:gd name="connsiteY125" fmla="*/ 3873406 h 4449429"/>
              <a:gd name="connsiteX126" fmla="*/ 16404499 w 18982931"/>
              <a:gd name="connsiteY126" fmla="*/ 3930240 h 4449429"/>
              <a:gd name="connsiteX127" fmla="*/ 16461332 w 18982931"/>
              <a:gd name="connsiteY127" fmla="*/ 3930240 h 4449429"/>
              <a:gd name="connsiteX128" fmla="*/ 16461332 w 18982931"/>
              <a:gd name="connsiteY128" fmla="*/ 3873406 h 4449429"/>
              <a:gd name="connsiteX129" fmla="*/ 16404499 w 18982931"/>
              <a:gd name="connsiteY129" fmla="*/ 3873406 h 4449429"/>
              <a:gd name="connsiteX130" fmla="*/ 16292444 w 18982931"/>
              <a:gd name="connsiteY130" fmla="*/ 3873406 h 4449429"/>
              <a:gd name="connsiteX131" fmla="*/ 16292444 w 18982931"/>
              <a:gd name="connsiteY131" fmla="*/ 3930240 h 4449429"/>
              <a:gd name="connsiteX132" fmla="*/ 16349278 w 18982931"/>
              <a:gd name="connsiteY132" fmla="*/ 3930240 h 4449429"/>
              <a:gd name="connsiteX133" fmla="*/ 16349278 w 18982931"/>
              <a:gd name="connsiteY133" fmla="*/ 3873406 h 4449429"/>
              <a:gd name="connsiteX134" fmla="*/ 16292444 w 18982931"/>
              <a:gd name="connsiteY134" fmla="*/ 3873406 h 4449429"/>
              <a:gd name="connsiteX135" fmla="*/ 16180390 w 18982931"/>
              <a:gd name="connsiteY135" fmla="*/ 3873406 h 4449429"/>
              <a:gd name="connsiteX136" fmla="*/ 16180390 w 18982931"/>
              <a:gd name="connsiteY136" fmla="*/ 3930240 h 4449429"/>
              <a:gd name="connsiteX137" fmla="*/ 16237224 w 18982931"/>
              <a:gd name="connsiteY137" fmla="*/ 3930240 h 4449429"/>
              <a:gd name="connsiteX138" fmla="*/ 16237224 w 18982931"/>
              <a:gd name="connsiteY138" fmla="*/ 3873406 h 4449429"/>
              <a:gd name="connsiteX139" fmla="*/ 16180390 w 18982931"/>
              <a:gd name="connsiteY139" fmla="*/ 3873406 h 4449429"/>
              <a:gd name="connsiteX140" fmla="*/ 2813944 w 18982931"/>
              <a:gd name="connsiteY140" fmla="*/ 3873404 h 4449429"/>
              <a:gd name="connsiteX141" fmla="*/ 2813944 w 18982931"/>
              <a:gd name="connsiteY141" fmla="*/ 3930238 h 4449429"/>
              <a:gd name="connsiteX142" fmla="*/ 2870780 w 18982931"/>
              <a:gd name="connsiteY142" fmla="*/ 3930238 h 4449429"/>
              <a:gd name="connsiteX143" fmla="*/ 2870780 w 18982931"/>
              <a:gd name="connsiteY143" fmla="*/ 3873404 h 4449429"/>
              <a:gd name="connsiteX144" fmla="*/ 2813944 w 18982931"/>
              <a:gd name="connsiteY144" fmla="*/ 3873404 h 4449429"/>
              <a:gd name="connsiteX145" fmla="*/ 2701890 w 18982931"/>
              <a:gd name="connsiteY145" fmla="*/ 3873404 h 4449429"/>
              <a:gd name="connsiteX146" fmla="*/ 2701890 w 18982931"/>
              <a:gd name="connsiteY146" fmla="*/ 3930238 h 4449429"/>
              <a:gd name="connsiteX147" fmla="*/ 2758723 w 18982931"/>
              <a:gd name="connsiteY147" fmla="*/ 3930238 h 4449429"/>
              <a:gd name="connsiteX148" fmla="*/ 2758723 w 18982931"/>
              <a:gd name="connsiteY148" fmla="*/ 3873404 h 4449429"/>
              <a:gd name="connsiteX149" fmla="*/ 2701890 w 18982931"/>
              <a:gd name="connsiteY149" fmla="*/ 3873404 h 4449429"/>
              <a:gd name="connsiteX150" fmla="*/ 2589843 w 18982931"/>
              <a:gd name="connsiteY150" fmla="*/ 3873404 h 4449429"/>
              <a:gd name="connsiteX151" fmla="*/ 2589843 w 18982931"/>
              <a:gd name="connsiteY151" fmla="*/ 3930238 h 4449429"/>
              <a:gd name="connsiteX152" fmla="*/ 2646669 w 18982931"/>
              <a:gd name="connsiteY152" fmla="*/ 3930238 h 4449429"/>
              <a:gd name="connsiteX153" fmla="*/ 2646669 w 18982931"/>
              <a:gd name="connsiteY153" fmla="*/ 3873404 h 4449429"/>
              <a:gd name="connsiteX154" fmla="*/ 2589843 w 18982931"/>
              <a:gd name="connsiteY154" fmla="*/ 3873404 h 4449429"/>
              <a:gd name="connsiteX155" fmla="*/ 17351339 w 18982931"/>
              <a:gd name="connsiteY155" fmla="*/ 3769299 h 4449429"/>
              <a:gd name="connsiteX156" fmla="*/ 17351339 w 18982931"/>
              <a:gd name="connsiteY156" fmla="*/ 3815000 h 4449429"/>
              <a:gd name="connsiteX157" fmla="*/ 17560187 w 18982931"/>
              <a:gd name="connsiteY157" fmla="*/ 3815000 h 4449429"/>
              <a:gd name="connsiteX158" fmla="*/ 17560187 w 18982931"/>
              <a:gd name="connsiteY158" fmla="*/ 3769299 h 4449429"/>
              <a:gd name="connsiteX159" fmla="*/ 17351339 w 18982931"/>
              <a:gd name="connsiteY159" fmla="*/ 3769299 h 4449429"/>
              <a:gd name="connsiteX160" fmla="*/ 16404499 w 18982931"/>
              <a:gd name="connsiteY160" fmla="*/ 3728118 h 4449429"/>
              <a:gd name="connsiteX161" fmla="*/ 16404499 w 18982931"/>
              <a:gd name="connsiteY161" fmla="*/ 3784951 h 4449429"/>
              <a:gd name="connsiteX162" fmla="*/ 16461332 w 18982931"/>
              <a:gd name="connsiteY162" fmla="*/ 3784951 h 4449429"/>
              <a:gd name="connsiteX163" fmla="*/ 16461332 w 18982931"/>
              <a:gd name="connsiteY163" fmla="*/ 3728118 h 4449429"/>
              <a:gd name="connsiteX164" fmla="*/ 16404499 w 18982931"/>
              <a:gd name="connsiteY164" fmla="*/ 3728118 h 4449429"/>
              <a:gd name="connsiteX165" fmla="*/ 16292444 w 18982931"/>
              <a:gd name="connsiteY165" fmla="*/ 3728118 h 4449429"/>
              <a:gd name="connsiteX166" fmla="*/ 16292444 w 18982931"/>
              <a:gd name="connsiteY166" fmla="*/ 3784951 h 4449429"/>
              <a:gd name="connsiteX167" fmla="*/ 16349278 w 18982931"/>
              <a:gd name="connsiteY167" fmla="*/ 3784951 h 4449429"/>
              <a:gd name="connsiteX168" fmla="*/ 16349278 w 18982931"/>
              <a:gd name="connsiteY168" fmla="*/ 3728118 h 4449429"/>
              <a:gd name="connsiteX169" fmla="*/ 16292444 w 18982931"/>
              <a:gd name="connsiteY169" fmla="*/ 3728118 h 4449429"/>
              <a:gd name="connsiteX170" fmla="*/ 16180390 w 18982931"/>
              <a:gd name="connsiteY170" fmla="*/ 3728118 h 4449429"/>
              <a:gd name="connsiteX171" fmla="*/ 16180390 w 18982931"/>
              <a:gd name="connsiteY171" fmla="*/ 3784951 h 4449429"/>
              <a:gd name="connsiteX172" fmla="*/ 16237224 w 18982931"/>
              <a:gd name="connsiteY172" fmla="*/ 3784951 h 4449429"/>
              <a:gd name="connsiteX173" fmla="*/ 16237224 w 18982931"/>
              <a:gd name="connsiteY173" fmla="*/ 3728118 h 4449429"/>
              <a:gd name="connsiteX174" fmla="*/ 16180390 w 18982931"/>
              <a:gd name="connsiteY174" fmla="*/ 3728118 h 4449429"/>
              <a:gd name="connsiteX175" fmla="*/ 2813944 w 18982931"/>
              <a:gd name="connsiteY175" fmla="*/ 3728116 h 4449429"/>
              <a:gd name="connsiteX176" fmla="*/ 2813944 w 18982931"/>
              <a:gd name="connsiteY176" fmla="*/ 3784950 h 4449429"/>
              <a:gd name="connsiteX177" fmla="*/ 2870780 w 18982931"/>
              <a:gd name="connsiteY177" fmla="*/ 3784950 h 4449429"/>
              <a:gd name="connsiteX178" fmla="*/ 2870780 w 18982931"/>
              <a:gd name="connsiteY178" fmla="*/ 3728116 h 4449429"/>
              <a:gd name="connsiteX179" fmla="*/ 2813944 w 18982931"/>
              <a:gd name="connsiteY179" fmla="*/ 3728116 h 4449429"/>
              <a:gd name="connsiteX180" fmla="*/ 2701891 w 18982931"/>
              <a:gd name="connsiteY180" fmla="*/ 3728116 h 4449429"/>
              <a:gd name="connsiteX181" fmla="*/ 2701891 w 18982931"/>
              <a:gd name="connsiteY181" fmla="*/ 3784950 h 4449429"/>
              <a:gd name="connsiteX182" fmla="*/ 2758730 w 18982931"/>
              <a:gd name="connsiteY182" fmla="*/ 3784950 h 4449429"/>
              <a:gd name="connsiteX183" fmla="*/ 2758730 w 18982931"/>
              <a:gd name="connsiteY183" fmla="*/ 3728116 h 4449429"/>
              <a:gd name="connsiteX184" fmla="*/ 2701891 w 18982931"/>
              <a:gd name="connsiteY184" fmla="*/ 3728116 h 4449429"/>
              <a:gd name="connsiteX185" fmla="*/ 2589845 w 18982931"/>
              <a:gd name="connsiteY185" fmla="*/ 3728116 h 4449429"/>
              <a:gd name="connsiteX186" fmla="*/ 2589845 w 18982931"/>
              <a:gd name="connsiteY186" fmla="*/ 3784950 h 4449429"/>
              <a:gd name="connsiteX187" fmla="*/ 2646671 w 18982931"/>
              <a:gd name="connsiteY187" fmla="*/ 3784950 h 4449429"/>
              <a:gd name="connsiteX188" fmla="*/ 2646671 w 18982931"/>
              <a:gd name="connsiteY188" fmla="*/ 3728116 h 4449429"/>
              <a:gd name="connsiteX189" fmla="*/ 2589845 w 18982931"/>
              <a:gd name="connsiteY189" fmla="*/ 3728116 h 4449429"/>
              <a:gd name="connsiteX190" fmla="*/ 17351339 w 18982931"/>
              <a:gd name="connsiteY190" fmla="*/ 3677667 h 4449429"/>
              <a:gd name="connsiteX191" fmla="*/ 17351339 w 18982931"/>
              <a:gd name="connsiteY191" fmla="*/ 3723368 h 4449429"/>
              <a:gd name="connsiteX192" fmla="*/ 17560187 w 18982931"/>
              <a:gd name="connsiteY192" fmla="*/ 3723368 h 4449429"/>
              <a:gd name="connsiteX193" fmla="*/ 17560187 w 18982931"/>
              <a:gd name="connsiteY193" fmla="*/ 3677667 h 4449429"/>
              <a:gd name="connsiteX194" fmla="*/ 17351339 w 18982931"/>
              <a:gd name="connsiteY194" fmla="*/ 3677667 h 4449429"/>
              <a:gd name="connsiteX195" fmla="*/ 12612246 w 18982931"/>
              <a:gd name="connsiteY195" fmla="*/ 3645952 h 4449429"/>
              <a:gd name="connsiteX196" fmla="*/ 12612246 w 18982931"/>
              <a:gd name="connsiteY196" fmla="*/ 3702785 h 4449429"/>
              <a:gd name="connsiteX197" fmla="*/ 12669079 w 18982931"/>
              <a:gd name="connsiteY197" fmla="*/ 3702785 h 4449429"/>
              <a:gd name="connsiteX198" fmla="*/ 12669079 w 18982931"/>
              <a:gd name="connsiteY198" fmla="*/ 3645952 h 4449429"/>
              <a:gd name="connsiteX199" fmla="*/ 12612246 w 18982931"/>
              <a:gd name="connsiteY199" fmla="*/ 3645952 h 4449429"/>
              <a:gd name="connsiteX200" fmla="*/ 12500191 w 18982931"/>
              <a:gd name="connsiteY200" fmla="*/ 3645952 h 4449429"/>
              <a:gd name="connsiteX201" fmla="*/ 12500191 w 18982931"/>
              <a:gd name="connsiteY201" fmla="*/ 3702785 h 4449429"/>
              <a:gd name="connsiteX202" fmla="*/ 12557025 w 18982931"/>
              <a:gd name="connsiteY202" fmla="*/ 3702785 h 4449429"/>
              <a:gd name="connsiteX203" fmla="*/ 12557025 w 18982931"/>
              <a:gd name="connsiteY203" fmla="*/ 3645952 h 4449429"/>
              <a:gd name="connsiteX204" fmla="*/ 12500191 w 18982931"/>
              <a:gd name="connsiteY204" fmla="*/ 3645952 h 4449429"/>
              <a:gd name="connsiteX205" fmla="*/ 12388137 w 18982931"/>
              <a:gd name="connsiteY205" fmla="*/ 3645952 h 4449429"/>
              <a:gd name="connsiteX206" fmla="*/ 12388137 w 18982931"/>
              <a:gd name="connsiteY206" fmla="*/ 3702785 h 4449429"/>
              <a:gd name="connsiteX207" fmla="*/ 12444971 w 18982931"/>
              <a:gd name="connsiteY207" fmla="*/ 3702785 h 4449429"/>
              <a:gd name="connsiteX208" fmla="*/ 12444971 w 18982931"/>
              <a:gd name="connsiteY208" fmla="*/ 3645952 h 4449429"/>
              <a:gd name="connsiteX209" fmla="*/ 12388137 w 18982931"/>
              <a:gd name="connsiteY209" fmla="*/ 3645952 h 4449429"/>
              <a:gd name="connsiteX210" fmla="*/ 17351339 w 18982931"/>
              <a:gd name="connsiteY210" fmla="*/ 3586038 h 4449429"/>
              <a:gd name="connsiteX211" fmla="*/ 17351339 w 18982931"/>
              <a:gd name="connsiteY211" fmla="*/ 3631739 h 4449429"/>
              <a:gd name="connsiteX212" fmla="*/ 17560187 w 18982931"/>
              <a:gd name="connsiteY212" fmla="*/ 3631739 h 4449429"/>
              <a:gd name="connsiteX213" fmla="*/ 17560187 w 18982931"/>
              <a:gd name="connsiteY213" fmla="*/ 3586038 h 4449429"/>
              <a:gd name="connsiteX214" fmla="*/ 17351339 w 18982931"/>
              <a:gd name="connsiteY214" fmla="*/ 3586038 h 4449429"/>
              <a:gd name="connsiteX215" fmla="*/ 16404499 w 18982931"/>
              <a:gd name="connsiteY215" fmla="*/ 3582830 h 4449429"/>
              <a:gd name="connsiteX216" fmla="*/ 16404499 w 18982931"/>
              <a:gd name="connsiteY216" fmla="*/ 3639663 h 4449429"/>
              <a:gd name="connsiteX217" fmla="*/ 16461332 w 18982931"/>
              <a:gd name="connsiteY217" fmla="*/ 3639663 h 4449429"/>
              <a:gd name="connsiteX218" fmla="*/ 16461332 w 18982931"/>
              <a:gd name="connsiteY218" fmla="*/ 3582830 h 4449429"/>
              <a:gd name="connsiteX219" fmla="*/ 16404499 w 18982931"/>
              <a:gd name="connsiteY219" fmla="*/ 3582830 h 4449429"/>
              <a:gd name="connsiteX220" fmla="*/ 16292444 w 18982931"/>
              <a:gd name="connsiteY220" fmla="*/ 3582830 h 4449429"/>
              <a:gd name="connsiteX221" fmla="*/ 16292444 w 18982931"/>
              <a:gd name="connsiteY221" fmla="*/ 3639663 h 4449429"/>
              <a:gd name="connsiteX222" fmla="*/ 16349278 w 18982931"/>
              <a:gd name="connsiteY222" fmla="*/ 3639663 h 4449429"/>
              <a:gd name="connsiteX223" fmla="*/ 16349278 w 18982931"/>
              <a:gd name="connsiteY223" fmla="*/ 3582830 h 4449429"/>
              <a:gd name="connsiteX224" fmla="*/ 16292444 w 18982931"/>
              <a:gd name="connsiteY224" fmla="*/ 3582830 h 4449429"/>
              <a:gd name="connsiteX225" fmla="*/ 16180390 w 18982931"/>
              <a:gd name="connsiteY225" fmla="*/ 3582830 h 4449429"/>
              <a:gd name="connsiteX226" fmla="*/ 16180390 w 18982931"/>
              <a:gd name="connsiteY226" fmla="*/ 3639663 h 4449429"/>
              <a:gd name="connsiteX227" fmla="*/ 16237224 w 18982931"/>
              <a:gd name="connsiteY227" fmla="*/ 3639663 h 4449429"/>
              <a:gd name="connsiteX228" fmla="*/ 16237224 w 18982931"/>
              <a:gd name="connsiteY228" fmla="*/ 3582830 h 4449429"/>
              <a:gd name="connsiteX229" fmla="*/ 16180390 w 18982931"/>
              <a:gd name="connsiteY229" fmla="*/ 3582830 h 4449429"/>
              <a:gd name="connsiteX230" fmla="*/ 2813944 w 18982931"/>
              <a:gd name="connsiteY230" fmla="*/ 3582828 h 4449429"/>
              <a:gd name="connsiteX231" fmla="*/ 2813944 w 18982931"/>
              <a:gd name="connsiteY231" fmla="*/ 3639662 h 4449429"/>
              <a:gd name="connsiteX232" fmla="*/ 2870780 w 18982931"/>
              <a:gd name="connsiteY232" fmla="*/ 3639662 h 4449429"/>
              <a:gd name="connsiteX233" fmla="*/ 2870780 w 18982931"/>
              <a:gd name="connsiteY233" fmla="*/ 3582828 h 4449429"/>
              <a:gd name="connsiteX234" fmla="*/ 2813944 w 18982931"/>
              <a:gd name="connsiteY234" fmla="*/ 3582828 h 4449429"/>
              <a:gd name="connsiteX235" fmla="*/ 2701891 w 18982931"/>
              <a:gd name="connsiteY235" fmla="*/ 3582828 h 4449429"/>
              <a:gd name="connsiteX236" fmla="*/ 2701891 w 18982931"/>
              <a:gd name="connsiteY236" fmla="*/ 3639662 h 4449429"/>
              <a:gd name="connsiteX237" fmla="*/ 2758730 w 18982931"/>
              <a:gd name="connsiteY237" fmla="*/ 3639662 h 4449429"/>
              <a:gd name="connsiteX238" fmla="*/ 2758730 w 18982931"/>
              <a:gd name="connsiteY238" fmla="*/ 3582828 h 4449429"/>
              <a:gd name="connsiteX239" fmla="*/ 2701891 w 18982931"/>
              <a:gd name="connsiteY239" fmla="*/ 3582828 h 4449429"/>
              <a:gd name="connsiteX240" fmla="*/ 2589845 w 18982931"/>
              <a:gd name="connsiteY240" fmla="*/ 3582828 h 4449429"/>
              <a:gd name="connsiteX241" fmla="*/ 2589845 w 18982931"/>
              <a:gd name="connsiteY241" fmla="*/ 3639662 h 4449429"/>
              <a:gd name="connsiteX242" fmla="*/ 2646671 w 18982931"/>
              <a:gd name="connsiteY242" fmla="*/ 3639662 h 4449429"/>
              <a:gd name="connsiteX243" fmla="*/ 2646671 w 18982931"/>
              <a:gd name="connsiteY243" fmla="*/ 3582828 h 4449429"/>
              <a:gd name="connsiteX244" fmla="*/ 2589845 w 18982931"/>
              <a:gd name="connsiteY244" fmla="*/ 3582828 h 4449429"/>
              <a:gd name="connsiteX245" fmla="*/ 12612246 w 18982931"/>
              <a:gd name="connsiteY245" fmla="*/ 3500664 h 4449429"/>
              <a:gd name="connsiteX246" fmla="*/ 12612246 w 18982931"/>
              <a:gd name="connsiteY246" fmla="*/ 3557497 h 4449429"/>
              <a:gd name="connsiteX247" fmla="*/ 12669079 w 18982931"/>
              <a:gd name="connsiteY247" fmla="*/ 3557497 h 4449429"/>
              <a:gd name="connsiteX248" fmla="*/ 12669079 w 18982931"/>
              <a:gd name="connsiteY248" fmla="*/ 3500664 h 4449429"/>
              <a:gd name="connsiteX249" fmla="*/ 12612246 w 18982931"/>
              <a:gd name="connsiteY249" fmla="*/ 3500664 h 4449429"/>
              <a:gd name="connsiteX250" fmla="*/ 12500191 w 18982931"/>
              <a:gd name="connsiteY250" fmla="*/ 3500664 h 4449429"/>
              <a:gd name="connsiteX251" fmla="*/ 12500191 w 18982931"/>
              <a:gd name="connsiteY251" fmla="*/ 3557497 h 4449429"/>
              <a:gd name="connsiteX252" fmla="*/ 12557025 w 18982931"/>
              <a:gd name="connsiteY252" fmla="*/ 3557497 h 4449429"/>
              <a:gd name="connsiteX253" fmla="*/ 12557025 w 18982931"/>
              <a:gd name="connsiteY253" fmla="*/ 3500664 h 4449429"/>
              <a:gd name="connsiteX254" fmla="*/ 12500191 w 18982931"/>
              <a:gd name="connsiteY254" fmla="*/ 3500664 h 4449429"/>
              <a:gd name="connsiteX255" fmla="*/ 12388137 w 18982931"/>
              <a:gd name="connsiteY255" fmla="*/ 3500664 h 4449429"/>
              <a:gd name="connsiteX256" fmla="*/ 12388137 w 18982931"/>
              <a:gd name="connsiteY256" fmla="*/ 3557497 h 4449429"/>
              <a:gd name="connsiteX257" fmla="*/ 12444971 w 18982931"/>
              <a:gd name="connsiteY257" fmla="*/ 3557497 h 4449429"/>
              <a:gd name="connsiteX258" fmla="*/ 12444971 w 18982931"/>
              <a:gd name="connsiteY258" fmla="*/ 3500664 h 4449429"/>
              <a:gd name="connsiteX259" fmla="*/ 12388137 w 18982931"/>
              <a:gd name="connsiteY259" fmla="*/ 3500664 h 4449429"/>
              <a:gd name="connsiteX260" fmla="*/ 17351339 w 18982931"/>
              <a:gd name="connsiteY260" fmla="*/ 3492933 h 4449429"/>
              <a:gd name="connsiteX261" fmla="*/ 17351339 w 18982931"/>
              <a:gd name="connsiteY261" fmla="*/ 3538633 h 4449429"/>
              <a:gd name="connsiteX262" fmla="*/ 17560187 w 18982931"/>
              <a:gd name="connsiteY262" fmla="*/ 3538633 h 4449429"/>
              <a:gd name="connsiteX263" fmla="*/ 17560187 w 18982931"/>
              <a:gd name="connsiteY263" fmla="*/ 3492933 h 4449429"/>
              <a:gd name="connsiteX264" fmla="*/ 17351339 w 18982931"/>
              <a:gd name="connsiteY264" fmla="*/ 3492933 h 4449429"/>
              <a:gd name="connsiteX265" fmla="*/ 17351339 w 18982931"/>
              <a:gd name="connsiteY265" fmla="*/ 3401301 h 4449429"/>
              <a:gd name="connsiteX266" fmla="*/ 17351339 w 18982931"/>
              <a:gd name="connsiteY266" fmla="*/ 3447001 h 4449429"/>
              <a:gd name="connsiteX267" fmla="*/ 17560187 w 18982931"/>
              <a:gd name="connsiteY267" fmla="*/ 3447001 h 4449429"/>
              <a:gd name="connsiteX268" fmla="*/ 17560187 w 18982931"/>
              <a:gd name="connsiteY268" fmla="*/ 3401301 h 4449429"/>
              <a:gd name="connsiteX269" fmla="*/ 17351339 w 18982931"/>
              <a:gd name="connsiteY269" fmla="*/ 3401301 h 4449429"/>
              <a:gd name="connsiteX270" fmla="*/ 1596781 w 18982931"/>
              <a:gd name="connsiteY270" fmla="*/ 3357078 h 4449429"/>
              <a:gd name="connsiteX271" fmla="*/ 1596781 w 18982931"/>
              <a:gd name="connsiteY271" fmla="*/ 3402779 h 4449429"/>
              <a:gd name="connsiteX272" fmla="*/ 1805629 w 18982931"/>
              <a:gd name="connsiteY272" fmla="*/ 3402779 h 4449429"/>
              <a:gd name="connsiteX273" fmla="*/ 1805629 w 18982931"/>
              <a:gd name="connsiteY273" fmla="*/ 3357078 h 4449429"/>
              <a:gd name="connsiteX274" fmla="*/ 1596781 w 18982931"/>
              <a:gd name="connsiteY274" fmla="*/ 3357078 h 4449429"/>
              <a:gd name="connsiteX275" fmla="*/ 12612246 w 18982931"/>
              <a:gd name="connsiteY275" fmla="*/ 3355375 h 4449429"/>
              <a:gd name="connsiteX276" fmla="*/ 12612246 w 18982931"/>
              <a:gd name="connsiteY276" fmla="*/ 3412209 h 4449429"/>
              <a:gd name="connsiteX277" fmla="*/ 12669079 w 18982931"/>
              <a:gd name="connsiteY277" fmla="*/ 3412209 h 4449429"/>
              <a:gd name="connsiteX278" fmla="*/ 12669079 w 18982931"/>
              <a:gd name="connsiteY278" fmla="*/ 3355375 h 4449429"/>
              <a:gd name="connsiteX279" fmla="*/ 12612246 w 18982931"/>
              <a:gd name="connsiteY279" fmla="*/ 3355375 h 4449429"/>
              <a:gd name="connsiteX280" fmla="*/ 12500191 w 18982931"/>
              <a:gd name="connsiteY280" fmla="*/ 3355375 h 4449429"/>
              <a:gd name="connsiteX281" fmla="*/ 12500191 w 18982931"/>
              <a:gd name="connsiteY281" fmla="*/ 3412209 h 4449429"/>
              <a:gd name="connsiteX282" fmla="*/ 12557025 w 18982931"/>
              <a:gd name="connsiteY282" fmla="*/ 3412209 h 4449429"/>
              <a:gd name="connsiteX283" fmla="*/ 12557025 w 18982931"/>
              <a:gd name="connsiteY283" fmla="*/ 3355375 h 4449429"/>
              <a:gd name="connsiteX284" fmla="*/ 12500191 w 18982931"/>
              <a:gd name="connsiteY284" fmla="*/ 3355375 h 4449429"/>
              <a:gd name="connsiteX285" fmla="*/ 12388137 w 18982931"/>
              <a:gd name="connsiteY285" fmla="*/ 3355375 h 4449429"/>
              <a:gd name="connsiteX286" fmla="*/ 12388137 w 18982931"/>
              <a:gd name="connsiteY286" fmla="*/ 3412209 h 4449429"/>
              <a:gd name="connsiteX287" fmla="*/ 12444971 w 18982931"/>
              <a:gd name="connsiteY287" fmla="*/ 3412209 h 4449429"/>
              <a:gd name="connsiteX288" fmla="*/ 12444971 w 18982931"/>
              <a:gd name="connsiteY288" fmla="*/ 3355375 h 4449429"/>
              <a:gd name="connsiteX289" fmla="*/ 12388137 w 18982931"/>
              <a:gd name="connsiteY289" fmla="*/ 3355375 h 4449429"/>
              <a:gd name="connsiteX290" fmla="*/ 17351339 w 18982931"/>
              <a:gd name="connsiteY290" fmla="*/ 3309670 h 4449429"/>
              <a:gd name="connsiteX291" fmla="*/ 17351339 w 18982931"/>
              <a:gd name="connsiteY291" fmla="*/ 3355371 h 4449429"/>
              <a:gd name="connsiteX292" fmla="*/ 17560187 w 18982931"/>
              <a:gd name="connsiteY292" fmla="*/ 3355371 h 4449429"/>
              <a:gd name="connsiteX293" fmla="*/ 17560187 w 18982931"/>
              <a:gd name="connsiteY293" fmla="*/ 3309670 h 4449429"/>
              <a:gd name="connsiteX294" fmla="*/ 17351339 w 18982931"/>
              <a:gd name="connsiteY294" fmla="*/ 3309670 h 4449429"/>
              <a:gd name="connsiteX295" fmla="*/ 1596781 w 18982931"/>
              <a:gd name="connsiteY295" fmla="*/ 3265446 h 4449429"/>
              <a:gd name="connsiteX296" fmla="*/ 1596781 w 18982931"/>
              <a:gd name="connsiteY296" fmla="*/ 3311147 h 4449429"/>
              <a:gd name="connsiteX297" fmla="*/ 1805629 w 18982931"/>
              <a:gd name="connsiteY297" fmla="*/ 3311147 h 4449429"/>
              <a:gd name="connsiteX298" fmla="*/ 1805629 w 18982931"/>
              <a:gd name="connsiteY298" fmla="*/ 3265446 h 4449429"/>
              <a:gd name="connsiteX299" fmla="*/ 1596781 w 18982931"/>
              <a:gd name="connsiteY299" fmla="*/ 3265446 h 4449429"/>
              <a:gd name="connsiteX300" fmla="*/ 17351339 w 18982931"/>
              <a:gd name="connsiteY300" fmla="*/ 3218041 h 4449429"/>
              <a:gd name="connsiteX301" fmla="*/ 17351339 w 18982931"/>
              <a:gd name="connsiteY301" fmla="*/ 3263742 h 4449429"/>
              <a:gd name="connsiteX302" fmla="*/ 17560187 w 18982931"/>
              <a:gd name="connsiteY302" fmla="*/ 3263742 h 4449429"/>
              <a:gd name="connsiteX303" fmla="*/ 17560187 w 18982931"/>
              <a:gd name="connsiteY303" fmla="*/ 3218041 h 4449429"/>
              <a:gd name="connsiteX304" fmla="*/ 17351339 w 18982931"/>
              <a:gd name="connsiteY304" fmla="*/ 3218041 h 4449429"/>
              <a:gd name="connsiteX305" fmla="*/ 12612246 w 18982931"/>
              <a:gd name="connsiteY305" fmla="*/ 3210087 h 4449429"/>
              <a:gd name="connsiteX306" fmla="*/ 12612246 w 18982931"/>
              <a:gd name="connsiteY306" fmla="*/ 3266921 h 4449429"/>
              <a:gd name="connsiteX307" fmla="*/ 12669079 w 18982931"/>
              <a:gd name="connsiteY307" fmla="*/ 3266921 h 4449429"/>
              <a:gd name="connsiteX308" fmla="*/ 12669079 w 18982931"/>
              <a:gd name="connsiteY308" fmla="*/ 3210087 h 4449429"/>
              <a:gd name="connsiteX309" fmla="*/ 12612246 w 18982931"/>
              <a:gd name="connsiteY309" fmla="*/ 3210087 h 4449429"/>
              <a:gd name="connsiteX310" fmla="*/ 12500191 w 18982931"/>
              <a:gd name="connsiteY310" fmla="*/ 3210087 h 4449429"/>
              <a:gd name="connsiteX311" fmla="*/ 12500191 w 18982931"/>
              <a:gd name="connsiteY311" fmla="*/ 3266921 h 4449429"/>
              <a:gd name="connsiteX312" fmla="*/ 12557025 w 18982931"/>
              <a:gd name="connsiteY312" fmla="*/ 3266921 h 4449429"/>
              <a:gd name="connsiteX313" fmla="*/ 12557025 w 18982931"/>
              <a:gd name="connsiteY313" fmla="*/ 3210087 h 4449429"/>
              <a:gd name="connsiteX314" fmla="*/ 12500191 w 18982931"/>
              <a:gd name="connsiteY314" fmla="*/ 3210087 h 4449429"/>
              <a:gd name="connsiteX315" fmla="*/ 12388137 w 18982931"/>
              <a:gd name="connsiteY315" fmla="*/ 3210087 h 4449429"/>
              <a:gd name="connsiteX316" fmla="*/ 12388137 w 18982931"/>
              <a:gd name="connsiteY316" fmla="*/ 3266921 h 4449429"/>
              <a:gd name="connsiteX317" fmla="*/ 12444971 w 18982931"/>
              <a:gd name="connsiteY317" fmla="*/ 3266921 h 4449429"/>
              <a:gd name="connsiteX318" fmla="*/ 12444971 w 18982931"/>
              <a:gd name="connsiteY318" fmla="*/ 3210087 h 4449429"/>
              <a:gd name="connsiteX319" fmla="*/ 12388137 w 18982931"/>
              <a:gd name="connsiteY319" fmla="*/ 3210087 h 4449429"/>
              <a:gd name="connsiteX320" fmla="*/ 1596781 w 18982931"/>
              <a:gd name="connsiteY320" fmla="*/ 3173817 h 4449429"/>
              <a:gd name="connsiteX321" fmla="*/ 1596781 w 18982931"/>
              <a:gd name="connsiteY321" fmla="*/ 3219518 h 4449429"/>
              <a:gd name="connsiteX322" fmla="*/ 1805629 w 18982931"/>
              <a:gd name="connsiteY322" fmla="*/ 3219518 h 4449429"/>
              <a:gd name="connsiteX323" fmla="*/ 1805629 w 18982931"/>
              <a:gd name="connsiteY323" fmla="*/ 3173817 h 4449429"/>
              <a:gd name="connsiteX324" fmla="*/ 1596781 w 18982931"/>
              <a:gd name="connsiteY324" fmla="*/ 3173817 h 4449429"/>
              <a:gd name="connsiteX325" fmla="*/ 17351339 w 18982931"/>
              <a:gd name="connsiteY325" fmla="*/ 3126412 h 4449429"/>
              <a:gd name="connsiteX326" fmla="*/ 17351339 w 18982931"/>
              <a:gd name="connsiteY326" fmla="*/ 3172113 h 4449429"/>
              <a:gd name="connsiteX327" fmla="*/ 17560187 w 18982931"/>
              <a:gd name="connsiteY327" fmla="*/ 3172113 h 4449429"/>
              <a:gd name="connsiteX328" fmla="*/ 17560187 w 18982931"/>
              <a:gd name="connsiteY328" fmla="*/ 3126412 h 4449429"/>
              <a:gd name="connsiteX329" fmla="*/ 17351339 w 18982931"/>
              <a:gd name="connsiteY329" fmla="*/ 3126412 h 4449429"/>
              <a:gd name="connsiteX330" fmla="*/ 1596781 w 18982931"/>
              <a:gd name="connsiteY330" fmla="*/ 3080712 h 4449429"/>
              <a:gd name="connsiteX331" fmla="*/ 1596781 w 18982931"/>
              <a:gd name="connsiteY331" fmla="*/ 3126412 h 4449429"/>
              <a:gd name="connsiteX332" fmla="*/ 1805629 w 18982931"/>
              <a:gd name="connsiteY332" fmla="*/ 3126412 h 4449429"/>
              <a:gd name="connsiteX333" fmla="*/ 1805629 w 18982931"/>
              <a:gd name="connsiteY333" fmla="*/ 3080712 h 4449429"/>
              <a:gd name="connsiteX334" fmla="*/ 1596781 w 18982931"/>
              <a:gd name="connsiteY334" fmla="*/ 3080712 h 4449429"/>
              <a:gd name="connsiteX335" fmla="*/ 12612246 w 18982931"/>
              <a:gd name="connsiteY335" fmla="*/ 3064799 h 4449429"/>
              <a:gd name="connsiteX336" fmla="*/ 12612246 w 18982931"/>
              <a:gd name="connsiteY336" fmla="*/ 3121633 h 4449429"/>
              <a:gd name="connsiteX337" fmla="*/ 12669079 w 18982931"/>
              <a:gd name="connsiteY337" fmla="*/ 3121633 h 4449429"/>
              <a:gd name="connsiteX338" fmla="*/ 12669079 w 18982931"/>
              <a:gd name="connsiteY338" fmla="*/ 3064799 h 4449429"/>
              <a:gd name="connsiteX339" fmla="*/ 12612246 w 18982931"/>
              <a:gd name="connsiteY339" fmla="*/ 3064799 h 4449429"/>
              <a:gd name="connsiteX340" fmla="*/ 12500191 w 18982931"/>
              <a:gd name="connsiteY340" fmla="*/ 3064799 h 4449429"/>
              <a:gd name="connsiteX341" fmla="*/ 12500191 w 18982931"/>
              <a:gd name="connsiteY341" fmla="*/ 3121633 h 4449429"/>
              <a:gd name="connsiteX342" fmla="*/ 12557025 w 18982931"/>
              <a:gd name="connsiteY342" fmla="*/ 3121633 h 4449429"/>
              <a:gd name="connsiteX343" fmla="*/ 12557025 w 18982931"/>
              <a:gd name="connsiteY343" fmla="*/ 3064799 h 4449429"/>
              <a:gd name="connsiteX344" fmla="*/ 12500191 w 18982931"/>
              <a:gd name="connsiteY344" fmla="*/ 3064799 h 4449429"/>
              <a:gd name="connsiteX345" fmla="*/ 12388137 w 18982931"/>
              <a:gd name="connsiteY345" fmla="*/ 3064799 h 4449429"/>
              <a:gd name="connsiteX346" fmla="*/ 12388137 w 18982931"/>
              <a:gd name="connsiteY346" fmla="*/ 3121633 h 4449429"/>
              <a:gd name="connsiteX347" fmla="*/ 12444971 w 18982931"/>
              <a:gd name="connsiteY347" fmla="*/ 3121633 h 4449429"/>
              <a:gd name="connsiteX348" fmla="*/ 12444971 w 18982931"/>
              <a:gd name="connsiteY348" fmla="*/ 3064799 h 4449429"/>
              <a:gd name="connsiteX349" fmla="*/ 12388137 w 18982931"/>
              <a:gd name="connsiteY349" fmla="*/ 3064799 h 4449429"/>
              <a:gd name="connsiteX350" fmla="*/ 17351339 w 18982931"/>
              <a:gd name="connsiteY350" fmla="*/ 3034782 h 4449429"/>
              <a:gd name="connsiteX351" fmla="*/ 17351339 w 18982931"/>
              <a:gd name="connsiteY351" fmla="*/ 3080482 h 4449429"/>
              <a:gd name="connsiteX352" fmla="*/ 17560187 w 18982931"/>
              <a:gd name="connsiteY352" fmla="*/ 3080482 h 4449429"/>
              <a:gd name="connsiteX353" fmla="*/ 17560187 w 18982931"/>
              <a:gd name="connsiteY353" fmla="*/ 3034782 h 4449429"/>
              <a:gd name="connsiteX354" fmla="*/ 17351339 w 18982931"/>
              <a:gd name="connsiteY354" fmla="*/ 3034782 h 4449429"/>
              <a:gd name="connsiteX355" fmla="*/ 1596781 w 18982931"/>
              <a:gd name="connsiteY355" fmla="*/ 2989080 h 4449429"/>
              <a:gd name="connsiteX356" fmla="*/ 1596781 w 18982931"/>
              <a:gd name="connsiteY356" fmla="*/ 3034780 h 4449429"/>
              <a:gd name="connsiteX357" fmla="*/ 1805629 w 18982931"/>
              <a:gd name="connsiteY357" fmla="*/ 3034780 h 4449429"/>
              <a:gd name="connsiteX358" fmla="*/ 1805629 w 18982931"/>
              <a:gd name="connsiteY358" fmla="*/ 2989080 h 4449429"/>
              <a:gd name="connsiteX359" fmla="*/ 1596781 w 18982931"/>
              <a:gd name="connsiteY359" fmla="*/ 2989080 h 4449429"/>
              <a:gd name="connsiteX360" fmla="*/ 17351339 w 18982931"/>
              <a:gd name="connsiteY360" fmla="*/ 2943153 h 4449429"/>
              <a:gd name="connsiteX361" fmla="*/ 17351339 w 18982931"/>
              <a:gd name="connsiteY361" fmla="*/ 2988853 h 4449429"/>
              <a:gd name="connsiteX362" fmla="*/ 17560187 w 18982931"/>
              <a:gd name="connsiteY362" fmla="*/ 2988853 h 4449429"/>
              <a:gd name="connsiteX363" fmla="*/ 17560187 w 18982931"/>
              <a:gd name="connsiteY363" fmla="*/ 2943153 h 4449429"/>
              <a:gd name="connsiteX364" fmla="*/ 17351339 w 18982931"/>
              <a:gd name="connsiteY364" fmla="*/ 2943153 h 4449429"/>
              <a:gd name="connsiteX365" fmla="*/ 12612246 w 18982931"/>
              <a:gd name="connsiteY365" fmla="*/ 2919511 h 4449429"/>
              <a:gd name="connsiteX366" fmla="*/ 12612246 w 18982931"/>
              <a:gd name="connsiteY366" fmla="*/ 2976345 h 4449429"/>
              <a:gd name="connsiteX367" fmla="*/ 12669079 w 18982931"/>
              <a:gd name="connsiteY367" fmla="*/ 2976345 h 4449429"/>
              <a:gd name="connsiteX368" fmla="*/ 12669079 w 18982931"/>
              <a:gd name="connsiteY368" fmla="*/ 2919511 h 4449429"/>
              <a:gd name="connsiteX369" fmla="*/ 12612246 w 18982931"/>
              <a:gd name="connsiteY369" fmla="*/ 2919511 h 4449429"/>
              <a:gd name="connsiteX370" fmla="*/ 12500191 w 18982931"/>
              <a:gd name="connsiteY370" fmla="*/ 2919511 h 4449429"/>
              <a:gd name="connsiteX371" fmla="*/ 12500191 w 18982931"/>
              <a:gd name="connsiteY371" fmla="*/ 2976345 h 4449429"/>
              <a:gd name="connsiteX372" fmla="*/ 12557025 w 18982931"/>
              <a:gd name="connsiteY372" fmla="*/ 2976345 h 4449429"/>
              <a:gd name="connsiteX373" fmla="*/ 12557025 w 18982931"/>
              <a:gd name="connsiteY373" fmla="*/ 2919511 h 4449429"/>
              <a:gd name="connsiteX374" fmla="*/ 12500191 w 18982931"/>
              <a:gd name="connsiteY374" fmla="*/ 2919511 h 4449429"/>
              <a:gd name="connsiteX375" fmla="*/ 12388137 w 18982931"/>
              <a:gd name="connsiteY375" fmla="*/ 2919511 h 4449429"/>
              <a:gd name="connsiteX376" fmla="*/ 12388137 w 18982931"/>
              <a:gd name="connsiteY376" fmla="*/ 2976345 h 4449429"/>
              <a:gd name="connsiteX377" fmla="*/ 12444971 w 18982931"/>
              <a:gd name="connsiteY377" fmla="*/ 2976345 h 4449429"/>
              <a:gd name="connsiteX378" fmla="*/ 12444971 w 18982931"/>
              <a:gd name="connsiteY378" fmla="*/ 2919511 h 4449429"/>
              <a:gd name="connsiteX379" fmla="*/ 12388137 w 18982931"/>
              <a:gd name="connsiteY379" fmla="*/ 2919511 h 4449429"/>
              <a:gd name="connsiteX380" fmla="*/ 1596781 w 18982931"/>
              <a:gd name="connsiteY380" fmla="*/ 2897450 h 4449429"/>
              <a:gd name="connsiteX381" fmla="*/ 1596781 w 18982931"/>
              <a:gd name="connsiteY381" fmla="*/ 2943150 h 4449429"/>
              <a:gd name="connsiteX382" fmla="*/ 1805629 w 18982931"/>
              <a:gd name="connsiteY382" fmla="*/ 2943150 h 4449429"/>
              <a:gd name="connsiteX383" fmla="*/ 1805629 w 18982931"/>
              <a:gd name="connsiteY383" fmla="*/ 2897450 h 4449429"/>
              <a:gd name="connsiteX384" fmla="*/ 1596781 w 18982931"/>
              <a:gd name="connsiteY384" fmla="*/ 2897450 h 4449429"/>
              <a:gd name="connsiteX385" fmla="*/ 17351339 w 18982931"/>
              <a:gd name="connsiteY385" fmla="*/ 2851522 h 4449429"/>
              <a:gd name="connsiteX386" fmla="*/ 17351339 w 18982931"/>
              <a:gd name="connsiteY386" fmla="*/ 2897223 h 4449429"/>
              <a:gd name="connsiteX387" fmla="*/ 17560187 w 18982931"/>
              <a:gd name="connsiteY387" fmla="*/ 2897223 h 4449429"/>
              <a:gd name="connsiteX388" fmla="*/ 17560187 w 18982931"/>
              <a:gd name="connsiteY388" fmla="*/ 2851522 h 4449429"/>
              <a:gd name="connsiteX389" fmla="*/ 17351339 w 18982931"/>
              <a:gd name="connsiteY389" fmla="*/ 2851522 h 4449429"/>
              <a:gd name="connsiteX390" fmla="*/ 1596781 w 18982931"/>
              <a:gd name="connsiteY390" fmla="*/ 2805821 h 4449429"/>
              <a:gd name="connsiteX391" fmla="*/ 1596781 w 18982931"/>
              <a:gd name="connsiteY391" fmla="*/ 2851521 h 4449429"/>
              <a:gd name="connsiteX392" fmla="*/ 1805629 w 18982931"/>
              <a:gd name="connsiteY392" fmla="*/ 2851521 h 4449429"/>
              <a:gd name="connsiteX393" fmla="*/ 1805629 w 18982931"/>
              <a:gd name="connsiteY393" fmla="*/ 2805821 h 4449429"/>
              <a:gd name="connsiteX394" fmla="*/ 1596781 w 18982931"/>
              <a:gd name="connsiteY394" fmla="*/ 2805821 h 4449429"/>
              <a:gd name="connsiteX395" fmla="*/ 1596781 w 18982931"/>
              <a:gd name="connsiteY395" fmla="*/ 2714192 h 4449429"/>
              <a:gd name="connsiteX396" fmla="*/ 1596781 w 18982931"/>
              <a:gd name="connsiteY396" fmla="*/ 2759892 h 4449429"/>
              <a:gd name="connsiteX397" fmla="*/ 1805629 w 18982931"/>
              <a:gd name="connsiteY397" fmla="*/ 2759892 h 4449429"/>
              <a:gd name="connsiteX398" fmla="*/ 1805629 w 18982931"/>
              <a:gd name="connsiteY398" fmla="*/ 2714192 h 4449429"/>
              <a:gd name="connsiteX399" fmla="*/ 1596781 w 18982931"/>
              <a:gd name="connsiteY399" fmla="*/ 2714192 h 4449429"/>
              <a:gd name="connsiteX400" fmla="*/ 4422120 w 18982931"/>
              <a:gd name="connsiteY400" fmla="*/ 2688604 h 4449429"/>
              <a:gd name="connsiteX401" fmla="*/ 4422120 w 18982931"/>
              <a:gd name="connsiteY401" fmla="*/ 2851522 h 4449429"/>
              <a:gd name="connsiteX402" fmla="*/ 4459897 w 18982931"/>
              <a:gd name="connsiteY402" fmla="*/ 2851522 h 4449429"/>
              <a:gd name="connsiteX403" fmla="*/ 4459897 w 18982931"/>
              <a:gd name="connsiteY403" fmla="*/ 2688604 h 4449429"/>
              <a:gd name="connsiteX404" fmla="*/ 4422120 w 18982931"/>
              <a:gd name="connsiteY404" fmla="*/ 2688604 h 4449429"/>
              <a:gd name="connsiteX405" fmla="*/ 4346370 w 18982931"/>
              <a:gd name="connsiteY405" fmla="*/ 2688604 h 4449429"/>
              <a:gd name="connsiteX406" fmla="*/ 4346370 w 18982931"/>
              <a:gd name="connsiteY406" fmla="*/ 2851522 h 4449429"/>
              <a:gd name="connsiteX407" fmla="*/ 4384149 w 18982931"/>
              <a:gd name="connsiteY407" fmla="*/ 2851522 h 4449429"/>
              <a:gd name="connsiteX408" fmla="*/ 4384149 w 18982931"/>
              <a:gd name="connsiteY408" fmla="*/ 2688604 h 4449429"/>
              <a:gd name="connsiteX409" fmla="*/ 4346370 w 18982931"/>
              <a:gd name="connsiteY409" fmla="*/ 2688604 h 4449429"/>
              <a:gd name="connsiteX410" fmla="*/ 4270624 w 18982931"/>
              <a:gd name="connsiteY410" fmla="*/ 2688604 h 4449429"/>
              <a:gd name="connsiteX411" fmla="*/ 4270624 w 18982931"/>
              <a:gd name="connsiteY411" fmla="*/ 2851522 h 4449429"/>
              <a:gd name="connsiteX412" fmla="*/ 4308407 w 18982931"/>
              <a:gd name="connsiteY412" fmla="*/ 2851522 h 4449429"/>
              <a:gd name="connsiteX413" fmla="*/ 4308407 w 18982931"/>
              <a:gd name="connsiteY413" fmla="*/ 2688604 h 4449429"/>
              <a:gd name="connsiteX414" fmla="*/ 4270624 w 18982931"/>
              <a:gd name="connsiteY414" fmla="*/ 2688604 h 4449429"/>
              <a:gd name="connsiteX415" fmla="*/ 4194881 w 18982931"/>
              <a:gd name="connsiteY415" fmla="*/ 2688604 h 4449429"/>
              <a:gd name="connsiteX416" fmla="*/ 4194881 w 18982931"/>
              <a:gd name="connsiteY416" fmla="*/ 2851522 h 4449429"/>
              <a:gd name="connsiteX417" fmla="*/ 4232658 w 18982931"/>
              <a:gd name="connsiteY417" fmla="*/ 2851522 h 4449429"/>
              <a:gd name="connsiteX418" fmla="*/ 4232658 w 18982931"/>
              <a:gd name="connsiteY418" fmla="*/ 2688604 h 4449429"/>
              <a:gd name="connsiteX419" fmla="*/ 4194881 w 18982931"/>
              <a:gd name="connsiteY419" fmla="*/ 2688604 h 4449429"/>
              <a:gd name="connsiteX420" fmla="*/ 4119132 w 18982931"/>
              <a:gd name="connsiteY420" fmla="*/ 2688604 h 4449429"/>
              <a:gd name="connsiteX421" fmla="*/ 4119132 w 18982931"/>
              <a:gd name="connsiteY421" fmla="*/ 2851522 h 4449429"/>
              <a:gd name="connsiteX422" fmla="*/ 4156909 w 18982931"/>
              <a:gd name="connsiteY422" fmla="*/ 2851522 h 4449429"/>
              <a:gd name="connsiteX423" fmla="*/ 4156909 w 18982931"/>
              <a:gd name="connsiteY423" fmla="*/ 2688604 h 4449429"/>
              <a:gd name="connsiteX424" fmla="*/ 4119132 w 18982931"/>
              <a:gd name="connsiteY424" fmla="*/ 2688604 h 4449429"/>
              <a:gd name="connsiteX425" fmla="*/ 4043383 w 18982931"/>
              <a:gd name="connsiteY425" fmla="*/ 2688604 h 4449429"/>
              <a:gd name="connsiteX426" fmla="*/ 4043383 w 18982931"/>
              <a:gd name="connsiteY426" fmla="*/ 2851522 h 4449429"/>
              <a:gd name="connsiteX427" fmla="*/ 4081160 w 18982931"/>
              <a:gd name="connsiteY427" fmla="*/ 2851522 h 4449429"/>
              <a:gd name="connsiteX428" fmla="*/ 4081160 w 18982931"/>
              <a:gd name="connsiteY428" fmla="*/ 2688604 h 4449429"/>
              <a:gd name="connsiteX429" fmla="*/ 4043383 w 18982931"/>
              <a:gd name="connsiteY429" fmla="*/ 2688604 h 4449429"/>
              <a:gd name="connsiteX430" fmla="*/ 3967636 w 18982931"/>
              <a:gd name="connsiteY430" fmla="*/ 2688604 h 4449429"/>
              <a:gd name="connsiteX431" fmla="*/ 3967636 w 18982931"/>
              <a:gd name="connsiteY431" fmla="*/ 2851522 h 4449429"/>
              <a:gd name="connsiteX432" fmla="*/ 4005415 w 18982931"/>
              <a:gd name="connsiteY432" fmla="*/ 2851522 h 4449429"/>
              <a:gd name="connsiteX433" fmla="*/ 4005415 w 18982931"/>
              <a:gd name="connsiteY433" fmla="*/ 2688604 h 4449429"/>
              <a:gd name="connsiteX434" fmla="*/ 3967636 w 18982931"/>
              <a:gd name="connsiteY434" fmla="*/ 2688604 h 4449429"/>
              <a:gd name="connsiteX435" fmla="*/ 3891895 w 18982931"/>
              <a:gd name="connsiteY435" fmla="*/ 2688604 h 4449429"/>
              <a:gd name="connsiteX436" fmla="*/ 3891895 w 18982931"/>
              <a:gd name="connsiteY436" fmla="*/ 2851522 h 4449429"/>
              <a:gd name="connsiteX437" fmla="*/ 3929672 w 18982931"/>
              <a:gd name="connsiteY437" fmla="*/ 2851522 h 4449429"/>
              <a:gd name="connsiteX438" fmla="*/ 3929672 w 18982931"/>
              <a:gd name="connsiteY438" fmla="*/ 2688604 h 4449429"/>
              <a:gd name="connsiteX439" fmla="*/ 3891895 w 18982931"/>
              <a:gd name="connsiteY439" fmla="*/ 2688604 h 4449429"/>
              <a:gd name="connsiteX440" fmla="*/ 15043403 w 18982931"/>
              <a:gd name="connsiteY440" fmla="*/ 2685661 h 4449429"/>
              <a:gd name="connsiteX441" fmla="*/ 15043403 w 18982931"/>
              <a:gd name="connsiteY441" fmla="*/ 2894508 h 4449429"/>
              <a:gd name="connsiteX442" fmla="*/ 15089105 w 18982931"/>
              <a:gd name="connsiteY442" fmla="*/ 2894508 h 4449429"/>
              <a:gd name="connsiteX443" fmla="*/ 15089105 w 18982931"/>
              <a:gd name="connsiteY443" fmla="*/ 2685661 h 4449429"/>
              <a:gd name="connsiteX444" fmla="*/ 15043403 w 18982931"/>
              <a:gd name="connsiteY444" fmla="*/ 2685661 h 4449429"/>
              <a:gd name="connsiteX445" fmla="*/ 14951773 w 18982931"/>
              <a:gd name="connsiteY445" fmla="*/ 2685661 h 4449429"/>
              <a:gd name="connsiteX446" fmla="*/ 14951773 w 18982931"/>
              <a:gd name="connsiteY446" fmla="*/ 2894508 h 4449429"/>
              <a:gd name="connsiteX447" fmla="*/ 14997475 w 18982931"/>
              <a:gd name="connsiteY447" fmla="*/ 2894508 h 4449429"/>
              <a:gd name="connsiteX448" fmla="*/ 14997475 w 18982931"/>
              <a:gd name="connsiteY448" fmla="*/ 2685661 h 4449429"/>
              <a:gd name="connsiteX449" fmla="*/ 14951773 w 18982931"/>
              <a:gd name="connsiteY449" fmla="*/ 2685661 h 4449429"/>
              <a:gd name="connsiteX450" fmla="*/ 14860145 w 18982931"/>
              <a:gd name="connsiteY450" fmla="*/ 2685661 h 4449429"/>
              <a:gd name="connsiteX451" fmla="*/ 14860145 w 18982931"/>
              <a:gd name="connsiteY451" fmla="*/ 2894508 h 4449429"/>
              <a:gd name="connsiteX452" fmla="*/ 14905844 w 18982931"/>
              <a:gd name="connsiteY452" fmla="*/ 2894508 h 4449429"/>
              <a:gd name="connsiteX453" fmla="*/ 14905844 w 18982931"/>
              <a:gd name="connsiteY453" fmla="*/ 2685661 h 4449429"/>
              <a:gd name="connsiteX454" fmla="*/ 14860145 w 18982931"/>
              <a:gd name="connsiteY454" fmla="*/ 2685661 h 4449429"/>
              <a:gd name="connsiteX455" fmla="*/ 14768515 w 18982931"/>
              <a:gd name="connsiteY455" fmla="*/ 2685661 h 4449429"/>
              <a:gd name="connsiteX456" fmla="*/ 14768515 w 18982931"/>
              <a:gd name="connsiteY456" fmla="*/ 2894508 h 4449429"/>
              <a:gd name="connsiteX457" fmla="*/ 14814217 w 18982931"/>
              <a:gd name="connsiteY457" fmla="*/ 2894508 h 4449429"/>
              <a:gd name="connsiteX458" fmla="*/ 14814217 w 18982931"/>
              <a:gd name="connsiteY458" fmla="*/ 2685661 h 4449429"/>
              <a:gd name="connsiteX459" fmla="*/ 14768515 w 18982931"/>
              <a:gd name="connsiteY459" fmla="*/ 2685661 h 4449429"/>
              <a:gd name="connsiteX460" fmla="*/ 14676884 w 18982931"/>
              <a:gd name="connsiteY460" fmla="*/ 2685661 h 4449429"/>
              <a:gd name="connsiteX461" fmla="*/ 14676884 w 18982931"/>
              <a:gd name="connsiteY461" fmla="*/ 2894508 h 4449429"/>
              <a:gd name="connsiteX462" fmla="*/ 14722586 w 18982931"/>
              <a:gd name="connsiteY462" fmla="*/ 2894508 h 4449429"/>
              <a:gd name="connsiteX463" fmla="*/ 14722586 w 18982931"/>
              <a:gd name="connsiteY463" fmla="*/ 2685661 h 4449429"/>
              <a:gd name="connsiteX464" fmla="*/ 14676884 w 18982931"/>
              <a:gd name="connsiteY464" fmla="*/ 2685661 h 4449429"/>
              <a:gd name="connsiteX465" fmla="*/ 14585255 w 18982931"/>
              <a:gd name="connsiteY465" fmla="*/ 2685661 h 4449429"/>
              <a:gd name="connsiteX466" fmla="*/ 14585255 w 18982931"/>
              <a:gd name="connsiteY466" fmla="*/ 2894508 h 4449429"/>
              <a:gd name="connsiteX467" fmla="*/ 14630955 w 18982931"/>
              <a:gd name="connsiteY467" fmla="*/ 2894508 h 4449429"/>
              <a:gd name="connsiteX468" fmla="*/ 14630955 w 18982931"/>
              <a:gd name="connsiteY468" fmla="*/ 2685661 h 4449429"/>
              <a:gd name="connsiteX469" fmla="*/ 14585255 w 18982931"/>
              <a:gd name="connsiteY469" fmla="*/ 2685661 h 4449429"/>
              <a:gd name="connsiteX470" fmla="*/ 14493625 w 18982931"/>
              <a:gd name="connsiteY470" fmla="*/ 2685661 h 4449429"/>
              <a:gd name="connsiteX471" fmla="*/ 14493625 w 18982931"/>
              <a:gd name="connsiteY471" fmla="*/ 2894508 h 4449429"/>
              <a:gd name="connsiteX472" fmla="*/ 14539325 w 18982931"/>
              <a:gd name="connsiteY472" fmla="*/ 2894508 h 4449429"/>
              <a:gd name="connsiteX473" fmla="*/ 14539325 w 18982931"/>
              <a:gd name="connsiteY473" fmla="*/ 2685661 h 4449429"/>
              <a:gd name="connsiteX474" fmla="*/ 14493625 w 18982931"/>
              <a:gd name="connsiteY474" fmla="*/ 2685661 h 4449429"/>
              <a:gd name="connsiteX475" fmla="*/ 2875284 w 18982931"/>
              <a:gd name="connsiteY475" fmla="*/ 2661196 h 4449429"/>
              <a:gd name="connsiteX476" fmla="*/ 2875284 w 18982931"/>
              <a:gd name="connsiteY476" fmla="*/ 3265443 h 4449429"/>
              <a:gd name="connsiteX477" fmla="*/ 2913063 w 18982931"/>
              <a:gd name="connsiteY477" fmla="*/ 3265443 h 4449429"/>
              <a:gd name="connsiteX478" fmla="*/ 2913063 w 18982931"/>
              <a:gd name="connsiteY478" fmla="*/ 2661196 h 4449429"/>
              <a:gd name="connsiteX479" fmla="*/ 2875284 w 18982931"/>
              <a:gd name="connsiteY479" fmla="*/ 2661196 h 4449429"/>
              <a:gd name="connsiteX480" fmla="*/ 2769698 w 18982931"/>
              <a:gd name="connsiteY480" fmla="*/ 2661196 h 4449429"/>
              <a:gd name="connsiteX481" fmla="*/ 2769698 w 18982931"/>
              <a:gd name="connsiteY481" fmla="*/ 3265443 h 4449429"/>
              <a:gd name="connsiteX482" fmla="*/ 2807479 w 18982931"/>
              <a:gd name="connsiteY482" fmla="*/ 3265443 h 4449429"/>
              <a:gd name="connsiteX483" fmla="*/ 2807479 w 18982931"/>
              <a:gd name="connsiteY483" fmla="*/ 2661196 h 4449429"/>
              <a:gd name="connsiteX484" fmla="*/ 2769698 w 18982931"/>
              <a:gd name="connsiteY484" fmla="*/ 2661196 h 4449429"/>
              <a:gd name="connsiteX485" fmla="*/ 2664114 w 18982931"/>
              <a:gd name="connsiteY485" fmla="*/ 2661196 h 4449429"/>
              <a:gd name="connsiteX486" fmla="*/ 2664114 w 18982931"/>
              <a:gd name="connsiteY486" fmla="*/ 3265443 h 4449429"/>
              <a:gd name="connsiteX487" fmla="*/ 2701891 w 18982931"/>
              <a:gd name="connsiteY487" fmla="*/ 3265443 h 4449429"/>
              <a:gd name="connsiteX488" fmla="*/ 2701891 w 18982931"/>
              <a:gd name="connsiteY488" fmla="*/ 2661196 h 4449429"/>
              <a:gd name="connsiteX489" fmla="*/ 2664114 w 18982931"/>
              <a:gd name="connsiteY489" fmla="*/ 2661196 h 4449429"/>
              <a:gd name="connsiteX490" fmla="*/ 2558534 w 18982931"/>
              <a:gd name="connsiteY490" fmla="*/ 2661196 h 4449429"/>
              <a:gd name="connsiteX491" fmla="*/ 2558534 w 18982931"/>
              <a:gd name="connsiteY491" fmla="*/ 3265443 h 4449429"/>
              <a:gd name="connsiteX492" fmla="*/ 2596306 w 18982931"/>
              <a:gd name="connsiteY492" fmla="*/ 3265443 h 4449429"/>
              <a:gd name="connsiteX493" fmla="*/ 2596306 w 18982931"/>
              <a:gd name="connsiteY493" fmla="*/ 2661196 h 4449429"/>
              <a:gd name="connsiteX494" fmla="*/ 2558534 w 18982931"/>
              <a:gd name="connsiteY494" fmla="*/ 2661196 h 4449429"/>
              <a:gd name="connsiteX495" fmla="*/ 2980870 w 18982931"/>
              <a:gd name="connsiteY495" fmla="*/ 2661194 h 4449429"/>
              <a:gd name="connsiteX496" fmla="*/ 2980870 w 18982931"/>
              <a:gd name="connsiteY496" fmla="*/ 3265442 h 4449429"/>
              <a:gd name="connsiteX497" fmla="*/ 3018648 w 18982931"/>
              <a:gd name="connsiteY497" fmla="*/ 3265442 h 4449429"/>
              <a:gd name="connsiteX498" fmla="*/ 3018648 w 18982931"/>
              <a:gd name="connsiteY498" fmla="*/ 2661194 h 4449429"/>
              <a:gd name="connsiteX499" fmla="*/ 2980870 w 18982931"/>
              <a:gd name="connsiteY499" fmla="*/ 2661194 h 4449429"/>
              <a:gd name="connsiteX500" fmla="*/ 16374516 w 18982931"/>
              <a:gd name="connsiteY500" fmla="*/ 2632791 h 4449429"/>
              <a:gd name="connsiteX501" fmla="*/ 16374516 w 18982931"/>
              <a:gd name="connsiteY501" fmla="*/ 3237039 h 4449429"/>
              <a:gd name="connsiteX502" fmla="*/ 16412296 w 18982931"/>
              <a:gd name="connsiteY502" fmla="*/ 3237039 h 4449429"/>
              <a:gd name="connsiteX503" fmla="*/ 16412296 w 18982931"/>
              <a:gd name="connsiteY503" fmla="*/ 2632791 h 4449429"/>
              <a:gd name="connsiteX504" fmla="*/ 16374516 w 18982931"/>
              <a:gd name="connsiteY504" fmla="*/ 2632791 h 4449429"/>
              <a:gd name="connsiteX505" fmla="*/ 16268931 w 18982931"/>
              <a:gd name="connsiteY505" fmla="*/ 2632791 h 4449429"/>
              <a:gd name="connsiteX506" fmla="*/ 16268931 w 18982931"/>
              <a:gd name="connsiteY506" fmla="*/ 3237039 h 4449429"/>
              <a:gd name="connsiteX507" fmla="*/ 16306709 w 18982931"/>
              <a:gd name="connsiteY507" fmla="*/ 3237039 h 4449429"/>
              <a:gd name="connsiteX508" fmla="*/ 16306709 w 18982931"/>
              <a:gd name="connsiteY508" fmla="*/ 2632791 h 4449429"/>
              <a:gd name="connsiteX509" fmla="*/ 16268931 w 18982931"/>
              <a:gd name="connsiteY509" fmla="*/ 2632791 h 4449429"/>
              <a:gd name="connsiteX510" fmla="*/ 16163344 w 18982931"/>
              <a:gd name="connsiteY510" fmla="*/ 2632791 h 4449429"/>
              <a:gd name="connsiteX511" fmla="*/ 16163344 w 18982931"/>
              <a:gd name="connsiteY511" fmla="*/ 3237039 h 4449429"/>
              <a:gd name="connsiteX512" fmla="*/ 16201125 w 18982931"/>
              <a:gd name="connsiteY512" fmla="*/ 3237039 h 4449429"/>
              <a:gd name="connsiteX513" fmla="*/ 16201125 w 18982931"/>
              <a:gd name="connsiteY513" fmla="*/ 2632791 h 4449429"/>
              <a:gd name="connsiteX514" fmla="*/ 16163344 w 18982931"/>
              <a:gd name="connsiteY514" fmla="*/ 2632791 h 4449429"/>
              <a:gd name="connsiteX515" fmla="*/ 16057760 w 18982931"/>
              <a:gd name="connsiteY515" fmla="*/ 2632791 h 4449429"/>
              <a:gd name="connsiteX516" fmla="*/ 16057760 w 18982931"/>
              <a:gd name="connsiteY516" fmla="*/ 3237039 h 4449429"/>
              <a:gd name="connsiteX517" fmla="*/ 16095537 w 18982931"/>
              <a:gd name="connsiteY517" fmla="*/ 3237039 h 4449429"/>
              <a:gd name="connsiteX518" fmla="*/ 16095537 w 18982931"/>
              <a:gd name="connsiteY518" fmla="*/ 2632791 h 4449429"/>
              <a:gd name="connsiteX519" fmla="*/ 16057760 w 18982931"/>
              <a:gd name="connsiteY519" fmla="*/ 2632791 h 4449429"/>
              <a:gd name="connsiteX520" fmla="*/ 16480103 w 18982931"/>
              <a:gd name="connsiteY520" fmla="*/ 2632790 h 4449429"/>
              <a:gd name="connsiteX521" fmla="*/ 16480103 w 18982931"/>
              <a:gd name="connsiteY521" fmla="*/ 3237037 h 4449429"/>
              <a:gd name="connsiteX522" fmla="*/ 16517880 w 18982931"/>
              <a:gd name="connsiteY522" fmla="*/ 3237037 h 4449429"/>
              <a:gd name="connsiteX523" fmla="*/ 16517880 w 18982931"/>
              <a:gd name="connsiteY523" fmla="*/ 2632790 h 4449429"/>
              <a:gd name="connsiteX524" fmla="*/ 16480103 w 18982931"/>
              <a:gd name="connsiteY524" fmla="*/ 2632790 h 4449429"/>
              <a:gd name="connsiteX525" fmla="*/ 1596781 w 18982931"/>
              <a:gd name="connsiteY525" fmla="*/ 2622561 h 4449429"/>
              <a:gd name="connsiteX526" fmla="*/ 1596781 w 18982931"/>
              <a:gd name="connsiteY526" fmla="*/ 2668261 h 4449429"/>
              <a:gd name="connsiteX527" fmla="*/ 1805629 w 18982931"/>
              <a:gd name="connsiteY527" fmla="*/ 2668261 h 4449429"/>
              <a:gd name="connsiteX528" fmla="*/ 1805629 w 18982931"/>
              <a:gd name="connsiteY528" fmla="*/ 2622561 h 4449429"/>
              <a:gd name="connsiteX529" fmla="*/ 1596781 w 18982931"/>
              <a:gd name="connsiteY529" fmla="*/ 2622561 h 4449429"/>
              <a:gd name="connsiteX530" fmla="*/ 1596781 w 18982931"/>
              <a:gd name="connsiteY530" fmla="*/ 2530932 h 4449429"/>
              <a:gd name="connsiteX531" fmla="*/ 1596781 w 18982931"/>
              <a:gd name="connsiteY531" fmla="*/ 2576632 h 4449429"/>
              <a:gd name="connsiteX532" fmla="*/ 1805629 w 18982931"/>
              <a:gd name="connsiteY532" fmla="*/ 2576632 h 4449429"/>
              <a:gd name="connsiteX533" fmla="*/ 1805629 w 18982931"/>
              <a:gd name="connsiteY533" fmla="*/ 2530932 h 4449429"/>
              <a:gd name="connsiteX534" fmla="*/ 1596781 w 18982931"/>
              <a:gd name="connsiteY534" fmla="*/ 2530932 h 4449429"/>
              <a:gd name="connsiteX535" fmla="*/ 1596781 w 18982931"/>
              <a:gd name="connsiteY535" fmla="*/ 2439301 h 4449429"/>
              <a:gd name="connsiteX536" fmla="*/ 1596781 w 18982931"/>
              <a:gd name="connsiteY536" fmla="*/ 2485002 h 4449429"/>
              <a:gd name="connsiteX537" fmla="*/ 1805629 w 18982931"/>
              <a:gd name="connsiteY537" fmla="*/ 2485002 h 4449429"/>
              <a:gd name="connsiteX538" fmla="*/ 1805629 w 18982931"/>
              <a:gd name="connsiteY538" fmla="*/ 2439301 h 4449429"/>
              <a:gd name="connsiteX539" fmla="*/ 1596781 w 18982931"/>
              <a:gd name="connsiteY539" fmla="*/ 2439301 h 4449429"/>
              <a:gd name="connsiteX540" fmla="*/ 17217171 w 18982931"/>
              <a:gd name="connsiteY540" fmla="*/ 2397981 h 4449429"/>
              <a:gd name="connsiteX541" fmla="*/ 17217171 w 18982931"/>
              <a:gd name="connsiteY541" fmla="*/ 2434557 h 4449429"/>
              <a:gd name="connsiteX542" fmla="*/ 17582931 w 18982931"/>
              <a:gd name="connsiteY542" fmla="*/ 2434557 h 4449429"/>
              <a:gd name="connsiteX543" fmla="*/ 17582931 w 18982931"/>
              <a:gd name="connsiteY543" fmla="*/ 2397981 h 4449429"/>
              <a:gd name="connsiteX544" fmla="*/ 17217171 w 18982931"/>
              <a:gd name="connsiteY544" fmla="*/ 2397981 h 4449429"/>
              <a:gd name="connsiteX545" fmla="*/ 9762349 w 18982931"/>
              <a:gd name="connsiteY545" fmla="*/ 2057780 h 4449429"/>
              <a:gd name="connsiteX546" fmla="*/ 9762349 w 18982931"/>
              <a:gd name="connsiteY546" fmla="*/ 2266627 h 4449429"/>
              <a:gd name="connsiteX547" fmla="*/ 9808049 w 18982931"/>
              <a:gd name="connsiteY547" fmla="*/ 2266627 h 4449429"/>
              <a:gd name="connsiteX548" fmla="*/ 9808049 w 18982931"/>
              <a:gd name="connsiteY548" fmla="*/ 2057780 h 4449429"/>
              <a:gd name="connsiteX549" fmla="*/ 9762349 w 18982931"/>
              <a:gd name="connsiteY549" fmla="*/ 2057780 h 4449429"/>
              <a:gd name="connsiteX550" fmla="*/ 9670720 w 18982931"/>
              <a:gd name="connsiteY550" fmla="*/ 2057780 h 4449429"/>
              <a:gd name="connsiteX551" fmla="*/ 9670720 w 18982931"/>
              <a:gd name="connsiteY551" fmla="*/ 2266627 h 4449429"/>
              <a:gd name="connsiteX552" fmla="*/ 9716420 w 18982931"/>
              <a:gd name="connsiteY552" fmla="*/ 2266627 h 4449429"/>
              <a:gd name="connsiteX553" fmla="*/ 9716420 w 18982931"/>
              <a:gd name="connsiteY553" fmla="*/ 2057780 h 4449429"/>
              <a:gd name="connsiteX554" fmla="*/ 9670720 w 18982931"/>
              <a:gd name="connsiteY554" fmla="*/ 2057780 h 4449429"/>
              <a:gd name="connsiteX555" fmla="*/ 9579089 w 18982931"/>
              <a:gd name="connsiteY555" fmla="*/ 2057780 h 4449429"/>
              <a:gd name="connsiteX556" fmla="*/ 9579089 w 18982931"/>
              <a:gd name="connsiteY556" fmla="*/ 2266627 h 4449429"/>
              <a:gd name="connsiteX557" fmla="*/ 9624790 w 18982931"/>
              <a:gd name="connsiteY557" fmla="*/ 2266627 h 4449429"/>
              <a:gd name="connsiteX558" fmla="*/ 9624790 w 18982931"/>
              <a:gd name="connsiteY558" fmla="*/ 2057780 h 4449429"/>
              <a:gd name="connsiteX559" fmla="*/ 9579089 w 18982931"/>
              <a:gd name="connsiteY559" fmla="*/ 2057780 h 4449429"/>
              <a:gd name="connsiteX560" fmla="*/ 9487461 w 18982931"/>
              <a:gd name="connsiteY560" fmla="*/ 2057780 h 4449429"/>
              <a:gd name="connsiteX561" fmla="*/ 9487461 w 18982931"/>
              <a:gd name="connsiteY561" fmla="*/ 2266627 h 4449429"/>
              <a:gd name="connsiteX562" fmla="*/ 9533161 w 18982931"/>
              <a:gd name="connsiteY562" fmla="*/ 2266627 h 4449429"/>
              <a:gd name="connsiteX563" fmla="*/ 9533161 w 18982931"/>
              <a:gd name="connsiteY563" fmla="*/ 2057780 h 4449429"/>
              <a:gd name="connsiteX564" fmla="*/ 9487461 w 18982931"/>
              <a:gd name="connsiteY564" fmla="*/ 2057780 h 4449429"/>
              <a:gd name="connsiteX565" fmla="*/ 9395836 w 18982931"/>
              <a:gd name="connsiteY565" fmla="*/ 2057780 h 4449429"/>
              <a:gd name="connsiteX566" fmla="*/ 9395836 w 18982931"/>
              <a:gd name="connsiteY566" fmla="*/ 2266627 h 4449429"/>
              <a:gd name="connsiteX567" fmla="*/ 9441534 w 18982931"/>
              <a:gd name="connsiteY567" fmla="*/ 2266627 h 4449429"/>
              <a:gd name="connsiteX568" fmla="*/ 9441534 w 18982931"/>
              <a:gd name="connsiteY568" fmla="*/ 2057780 h 4449429"/>
              <a:gd name="connsiteX569" fmla="*/ 9395836 w 18982931"/>
              <a:gd name="connsiteY569" fmla="*/ 2057780 h 4449429"/>
              <a:gd name="connsiteX570" fmla="*/ 9304202 w 18982931"/>
              <a:gd name="connsiteY570" fmla="*/ 2057780 h 4449429"/>
              <a:gd name="connsiteX571" fmla="*/ 9304202 w 18982931"/>
              <a:gd name="connsiteY571" fmla="*/ 2266627 h 4449429"/>
              <a:gd name="connsiteX572" fmla="*/ 9349902 w 18982931"/>
              <a:gd name="connsiteY572" fmla="*/ 2266627 h 4449429"/>
              <a:gd name="connsiteX573" fmla="*/ 9349902 w 18982931"/>
              <a:gd name="connsiteY573" fmla="*/ 2057780 h 4449429"/>
              <a:gd name="connsiteX574" fmla="*/ 9304202 w 18982931"/>
              <a:gd name="connsiteY574" fmla="*/ 2057780 h 4449429"/>
              <a:gd name="connsiteX575" fmla="*/ 9212570 w 18982931"/>
              <a:gd name="connsiteY575" fmla="*/ 2057780 h 4449429"/>
              <a:gd name="connsiteX576" fmla="*/ 9212570 w 18982931"/>
              <a:gd name="connsiteY576" fmla="*/ 2266627 h 4449429"/>
              <a:gd name="connsiteX577" fmla="*/ 9258270 w 18982931"/>
              <a:gd name="connsiteY577" fmla="*/ 2266627 h 4449429"/>
              <a:gd name="connsiteX578" fmla="*/ 9258270 w 18982931"/>
              <a:gd name="connsiteY578" fmla="*/ 2057780 h 4449429"/>
              <a:gd name="connsiteX579" fmla="*/ 9212570 w 18982931"/>
              <a:gd name="connsiteY579" fmla="*/ 2057780 h 4449429"/>
              <a:gd name="connsiteX580" fmla="*/ 14092702 w 18982931"/>
              <a:gd name="connsiteY580" fmla="*/ 1859157 h 4449429"/>
              <a:gd name="connsiteX581" fmla="*/ 14092702 w 18982931"/>
              <a:gd name="connsiteY581" fmla="*/ 1895733 h 4449429"/>
              <a:gd name="connsiteX582" fmla="*/ 14458462 w 18982931"/>
              <a:gd name="connsiteY582" fmla="*/ 1895733 h 4449429"/>
              <a:gd name="connsiteX583" fmla="*/ 14458462 w 18982931"/>
              <a:gd name="connsiteY583" fmla="*/ 1859157 h 4449429"/>
              <a:gd name="connsiteX584" fmla="*/ 14092702 w 18982931"/>
              <a:gd name="connsiteY584" fmla="*/ 1859157 h 4449429"/>
              <a:gd name="connsiteX585" fmla="*/ 17871603 w 18982931"/>
              <a:gd name="connsiteY585" fmla="*/ 1806939 h 4449429"/>
              <a:gd name="connsiteX586" fmla="*/ 17871603 w 18982931"/>
              <a:gd name="connsiteY586" fmla="*/ 1809649 h 4449429"/>
              <a:gd name="connsiteX587" fmla="*/ 17871627 w 18982931"/>
              <a:gd name="connsiteY587" fmla="*/ 1809649 h 4449429"/>
              <a:gd name="connsiteX588" fmla="*/ 17871603 w 18982931"/>
              <a:gd name="connsiteY588" fmla="*/ 1806939 h 4449429"/>
              <a:gd name="connsiteX589" fmla="*/ 18172695 w 18982931"/>
              <a:gd name="connsiteY589" fmla="*/ 1733739 h 4449429"/>
              <a:gd name="connsiteX590" fmla="*/ 18172695 w 18982931"/>
              <a:gd name="connsiteY590" fmla="*/ 1870899 h 4449429"/>
              <a:gd name="connsiteX591" fmla="*/ 18209271 w 18982931"/>
              <a:gd name="connsiteY591" fmla="*/ 1870899 h 4449429"/>
              <a:gd name="connsiteX592" fmla="*/ 18209271 w 18982931"/>
              <a:gd name="connsiteY592" fmla="*/ 1733739 h 4449429"/>
              <a:gd name="connsiteX593" fmla="*/ 18172695 w 18982931"/>
              <a:gd name="connsiteY593" fmla="*/ 1733739 h 4449429"/>
              <a:gd name="connsiteX594" fmla="*/ 18104295 w 18982931"/>
              <a:gd name="connsiteY594" fmla="*/ 1733739 h 4449429"/>
              <a:gd name="connsiteX595" fmla="*/ 18104295 w 18982931"/>
              <a:gd name="connsiteY595" fmla="*/ 1870899 h 4449429"/>
              <a:gd name="connsiteX596" fmla="*/ 18140871 w 18982931"/>
              <a:gd name="connsiteY596" fmla="*/ 1870899 h 4449429"/>
              <a:gd name="connsiteX597" fmla="*/ 18140871 w 18982931"/>
              <a:gd name="connsiteY597" fmla="*/ 1733739 h 4449429"/>
              <a:gd name="connsiteX598" fmla="*/ 18104295 w 18982931"/>
              <a:gd name="connsiteY598" fmla="*/ 1733739 h 4449429"/>
              <a:gd name="connsiteX599" fmla="*/ 18035895 w 18982931"/>
              <a:gd name="connsiteY599" fmla="*/ 1733739 h 4449429"/>
              <a:gd name="connsiteX600" fmla="*/ 18035895 w 18982931"/>
              <a:gd name="connsiteY600" fmla="*/ 1870899 h 4449429"/>
              <a:gd name="connsiteX601" fmla="*/ 18072471 w 18982931"/>
              <a:gd name="connsiteY601" fmla="*/ 1870899 h 4449429"/>
              <a:gd name="connsiteX602" fmla="*/ 18072471 w 18982931"/>
              <a:gd name="connsiteY602" fmla="*/ 1733739 h 4449429"/>
              <a:gd name="connsiteX603" fmla="*/ 18035895 w 18982931"/>
              <a:gd name="connsiteY603" fmla="*/ 1733739 h 4449429"/>
              <a:gd name="connsiteX604" fmla="*/ 17967493 w 18982931"/>
              <a:gd name="connsiteY604" fmla="*/ 1733739 h 4449429"/>
              <a:gd name="connsiteX605" fmla="*/ 17967493 w 18982931"/>
              <a:gd name="connsiteY605" fmla="*/ 1870899 h 4449429"/>
              <a:gd name="connsiteX606" fmla="*/ 18004069 w 18982931"/>
              <a:gd name="connsiteY606" fmla="*/ 1870899 h 4449429"/>
              <a:gd name="connsiteX607" fmla="*/ 18004069 w 18982931"/>
              <a:gd name="connsiteY607" fmla="*/ 1733739 h 4449429"/>
              <a:gd name="connsiteX608" fmla="*/ 17967493 w 18982931"/>
              <a:gd name="connsiteY608" fmla="*/ 1733739 h 4449429"/>
              <a:gd name="connsiteX609" fmla="*/ 14251161 w 18982931"/>
              <a:gd name="connsiteY609" fmla="*/ 868400 h 4449429"/>
              <a:gd name="connsiteX610" fmla="*/ 14251161 w 18982931"/>
              <a:gd name="connsiteY610" fmla="*/ 1005560 h 4449429"/>
              <a:gd name="connsiteX611" fmla="*/ 14287737 w 18982931"/>
              <a:gd name="connsiteY611" fmla="*/ 1005560 h 4449429"/>
              <a:gd name="connsiteX612" fmla="*/ 14287737 w 18982931"/>
              <a:gd name="connsiteY612" fmla="*/ 868400 h 4449429"/>
              <a:gd name="connsiteX613" fmla="*/ 14251161 w 18982931"/>
              <a:gd name="connsiteY613" fmla="*/ 868400 h 4449429"/>
              <a:gd name="connsiteX614" fmla="*/ 14182760 w 18982931"/>
              <a:gd name="connsiteY614" fmla="*/ 868400 h 4449429"/>
              <a:gd name="connsiteX615" fmla="*/ 14182760 w 18982931"/>
              <a:gd name="connsiteY615" fmla="*/ 1005560 h 4449429"/>
              <a:gd name="connsiteX616" fmla="*/ 14219336 w 18982931"/>
              <a:gd name="connsiteY616" fmla="*/ 1005560 h 4449429"/>
              <a:gd name="connsiteX617" fmla="*/ 14219336 w 18982931"/>
              <a:gd name="connsiteY617" fmla="*/ 868400 h 4449429"/>
              <a:gd name="connsiteX618" fmla="*/ 14182760 w 18982931"/>
              <a:gd name="connsiteY618" fmla="*/ 868400 h 4449429"/>
              <a:gd name="connsiteX619" fmla="*/ 14114359 w 18982931"/>
              <a:gd name="connsiteY619" fmla="*/ 868400 h 4449429"/>
              <a:gd name="connsiteX620" fmla="*/ 14114359 w 18982931"/>
              <a:gd name="connsiteY620" fmla="*/ 1005560 h 4449429"/>
              <a:gd name="connsiteX621" fmla="*/ 14150935 w 18982931"/>
              <a:gd name="connsiteY621" fmla="*/ 1005560 h 4449429"/>
              <a:gd name="connsiteX622" fmla="*/ 14150935 w 18982931"/>
              <a:gd name="connsiteY622" fmla="*/ 868400 h 4449429"/>
              <a:gd name="connsiteX623" fmla="*/ 14114359 w 18982931"/>
              <a:gd name="connsiteY623" fmla="*/ 868400 h 4449429"/>
              <a:gd name="connsiteX624" fmla="*/ 4788216 w 18982931"/>
              <a:gd name="connsiteY624" fmla="*/ 807315 h 4449429"/>
              <a:gd name="connsiteX625" fmla="*/ 4788216 w 18982931"/>
              <a:gd name="connsiteY625" fmla="*/ 944475 h 4449429"/>
              <a:gd name="connsiteX626" fmla="*/ 4824792 w 18982931"/>
              <a:gd name="connsiteY626" fmla="*/ 944475 h 4449429"/>
              <a:gd name="connsiteX627" fmla="*/ 4824792 w 18982931"/>
              <a:gd name="connsiteY627" fmla="*/ 807315 h 4449429"/>
              <a:gd name="connsiteX628" fmla="*/ 4788216 w 18982931"/>
              <a:gd name="connsiteY628" fmla="*/ 807315 h 4449429"/>
              <a:gd name="connsiteX629" fmla="*/ 4719815 w 18982931"/>
              <a:gd name="connsiteY629" fmla="*/ 807315 h 4449429"/>
              <a:gd name="connsiteX630" fmla="*/ 4719815 w 18982931"/>
              <a:gd name="connsiteY630" fmla="*/ 944475 h 4449429"/>
              <a:gd name="connsiteX631" fmla="*/ 4756391 w 18982931"/>
              <a:gd name="connsiteY631" fmla="*/ 944475 h 4449429"/>
              <a:gd name="connsiteX632" fmla="*/ 4756391 w 18982931"/>
              <a:gd name="connsiteY632" fmla="*/ 807315 h 4449429"/>
              <a:gd name="connsiteX633" fmla="*/ 4719815 w 18982931"/>
              <a:gd name="connsiteY633" fmla="*/ 807315 h 4449429"/>
              <a:gd name="connsiteX634" fmla="*/ 4651414 w 18982931"/>
              <a:gd name="connsiteY634" fmla="*/ 807315 h 4449429"/>
              <a:gd name="connsiteX635" fmla="*/ 4651414 w 18982931"/>
              <a:gd name="connsiteY635" fmla="*/ 944475 h 4449429"/>
              <a:gd name="connsiteX636" fmla="*/ 4687992 w 18982931"/>
              <a:gd name="connsiteY636" fmla="*/ 944475 h 4449429"/>
              <a:gd name="connsiteX637" fmla="*/ 4687992 w 18982931"/>
              <a:gd name="connsiteY637" fmla="*/ 807315 h 4449429"/>
              <a:gd name="connsiteX638" fmla="*/ 4651414 w 18982931"/>
              <a:gd name="connsiteY638" fmla="*/ 807315 h 4449429"/>
              <a:gd name="connsiteX639" fmla="*/ 2212838 w 18982931"/>
              <a:gd name="connsiteY639" fmla="*/ 748887 h 4449429"/>
              <a:gd name="connsiteX640" fmla="*/ 2212838 w 18982931"/>
              <a:gd name="connsiteY640" fmla="*/ 886047 h 4449429"/>
              <a:gd name="connsiteX641" fmla="*/ 2249414 w 18982931"/>
              <a:gd name="connsiteY641" fmla="*/ 886047 h 4449429"/>
              <a:gd name="connsiteX642" fmla="*/ 2249414 w 18982931"/>
              <a:gd name="connsiteY642" fmla="*/ 748887 h 4449429"/>
              <a:gd name="connsiteX643" fmla="*/ 2212838 w 18982931"/>
              <a:gd name="connsiteY643" fmla="*/ 748887 h 4449429"/>
              <a:gd name="connsiteX644" fmla="*/ 2144438 w 18982931"/>
              <a:gd name="connsiteY644" fmla="*/ 748887 h 4449429"/>
              <a:gd name="connsiteX645" fmla="*/ 2144438 w 18982931"/>
              <a:gd name="connsiteY645" fmla="*/ 886047 h 4449429"/>
              <a:gd name="connsiteX646" fmla="*/ 2181014 w 18982931"/>
              <a:gd name="connsiteY646" fmla="*/ 886047 h 4449429"/>
              <a:gd name="connsiteX647" fmla="*/ 2181014 w 18982931"/>
              <a:gd name="connsiteY647" fmla="*/ 748887 h 4449429"/>
              <a:gd name="connsiteX648" fmla="*/ 2144438 w 18982931"/>
              <a:gd name="connsiteY648" fmla="*/ 748887 h 4449429"/>
              <a:gd name="connsiteX649" fmla="*/ 2076037 w 18982931"/>
              <a:gd name="connsiteY649" fmla="*/ 748887 h 4449429"/>
              <a:gd name="connsiteX650" fmla="*/ 2076037 w 18982931"/>
              <a:gd name="connsiteY650" fmla="*/ 886047 h 4449429"/>
              <a:gd name="connsiteX651" fmla="*/ 2112612 w 18982931"/>
              <a:gd name="connsiteY651" fmla="*/ 886047 h 4449429"/>
              <a:gd name="connsiteX652" fmla="*/ 2112612 w 18982931"/>
              <a:gd name="connsiteY652" fmla="*/ 748887 h 4449429"/>
              <a:gd name="connsiteX653" fmla="*/ 2076037 w 18982931"/>
              <a:gd name="connsiteY653" fmla="*/ 748887 h 4449429"/>
              <a:gd name="connsiteX654" fmla="*/ 2007635 w 18982931"/>
              <a:gd name="connsiteY654" fmla="*/ 748887 h 4449429"/>
              <a:gd name="connsiteX655" fmla="*/ 2007635 w 18982931"/>
              <a:gd name="connsiteY655" fmla="*/ 886047 h 4449429"/>
              <a:gd name="connsiteX656" fmla="*/ 2044211 w 18982931"/>
              <a:gd name="connsiteY656" fmla="*/ 886047 h 4449429"/>
              <a:gd name="connsiteX657" fmla="*/ 2044211 w 18982931"/>
              <a:gd name="connsiteY657" fmla="*/ 748887 h 4449429"/>
              <a:gd name="connsiteX658" fmla="*/ 2007635 w 18982931"/>
              <a:gd name="connsiteY658" fmla="*/ 748887 h 4449429"/>
              <a:gd name="connsiteX659" fmla="*/ 17088019 w 18982931"/>
              <a:gd name="connsiteY659" fmla="*/ 737716 h 4449429"/>
              <a:gd name="connsiteX660" fmla="*/ 17088019 w 18982931"/>
              <a:gd name="connsiteY660" fmla="*/ 825107 h 4449429"/>
              <a:gd name="connsiteX661" fmla="*/ 17124595 w 18982931"/>
              <a:gd name="connsiteY661" fmla="*/ 825107 h 4449429"/>
              <a:gd name="connsiteX662" fmla="*/ 17124595 w 18982931"/>
              <a:gd name="connsiteY662" fmla="*/ 737716 h 4449429"/>
              <a:gd name="connsiteX663" fmla="*/ 17088019 w 18982931"/>
              <a:gd name="connsiteY663" fmla="*/ 737716 h 4449429"/>
              <a:gd name="connsiteX664" fmla="*/ 17021803 w 18982931"/>
              <a:gd name="connsiteY664" fmla="*/ 737716 h 4449429"/>
              <a:gd name="connsiteX665" fmla="*/ 17021803 w 18982931"/>
              <a:gd name="connsiteY665" fmla="*/ 825107 h 4449429"/>
              <a:gd name="connsiteX666" fmla="*/ 17058379 w 18982931"/>
              <a:gd name="connsiteY666" fmla="*/ 825107 h 4449429"/>
              <a:gd name="connsiteX667" fmla="*/ 17058379 w 18982931"/>
              <a:gd name="connsiteY667" fmla="*/ 737716 h 4449429"/>
              <a:gd name="connsiteX668" fmla="*/ 17021803 w 18982931"/>
              <a:gd name="connsiteY668" fmla="*/ 737716 h 4449429"/>
              <a:gd name="connsiteX669" fmla="*/ 16955591 w 18982931"/>
              <a:gd name="connsiteY669" fmla="*/ 737716 h 4449429"/>
              <a:gd name="connsiteX670" fmla="*/ 16955591 w 18982931"/>
              <a:gd name="connsiteY670" fmla="*/ 825107 h 4449429"/>
              <a:gd name="connsiteX671" fmla="*/ 16992167 w 18982931"/>
              <a:gd name="connsiteY671" fmla="*/ 825107 h 4449429"/>
              <a:gd name="connsiteX672" fmla="*/ 16992167 w 18982931"/>
              <a:gd name="connsiteY672" fmla="*/ 737716 h 4449429"/>
              <a:gd name="connsiteX673" fmla="*/ 16955591 w 18982931"/>
              <a:gd name="connsiteY673" fmla="*/ 737716 h 4449429"/>
              <a:gd name="connsiteX674" fmla="*/ 16889375 w 18982931"/>
              <a:gd name="connsiteY674" fmla="*/ 737716 h 4449429"/>
              <a:gd name="connsiteX675" fmla="*/ 16889375 w 18982931"/>
              <a:gd name="connsiteY675" fmla="*/ 825107 h 4449429"/>
              <a:gd name="connsiteX676" fmla="*/ 16925951 w 18982931"/>
              <a:gd name="connsiteY676" fmla="*/ 825107 h 4449429"/>
              <a:gd name="connsiteX677" fmla="*/ 16925951 w 18982931"/>
              <a:gd name="connsiteY677" fmla="*/ 737716 h 4449429"/>
              <a:gd name="connsiteX678" fmla="*/ 16889375 w 18982931"/>
              <a:gd name="connsiteY678" fmla="*/ 737716 h 4449429"/>
              <a:gd name="connsiteX679" fmla="*/ 16823163 w 18982931"/>
              <a:gd name="connsiteY679" fmla="*/ 737716 h 4449429"/>
              <a:gd name="connsiteX680" fmla="*/ 16823163 w 18982931"/>
              <a:gd name="connsiteY680" fmla="*/ 825107 h 4449429"/>
              <a:gd name="connsiteX681" fmla="*/ 16859739 w 18982931"/>
              <a:gd name="connsiteY681" fmla="*/ 825107 h 4449429"/>
              <a:gd name="connsiteX682" fmla="*/ 16859739 w 18982931"/>
              <a:gd name="connsiteY682" fmla="*/ 737716 h 4449429"/>
              <a:gd name="connsiteX683" fmla="*/ 16823163 w 18982931"/>
              <a:gd name="connsiteY683" fmla="*/ 737716 h 4449429"/>
              <a:gd name="connsiteX684" fmla="*/ 16756948 w 18982931"/>
              <a:gd name="connsiteY684" fmla="*/ 737716 h 4449429"/>
              <a:gd name="connsiteX685" fmla="*/ 16756948 w 18982931"/>
              <a:gd name="connsiteY685" fmla="*/ 825107 h 4449429"/>
              <a:gd name="connsiteX686" fmla="*/ 16793523 w 18982931"/>
              <a:gd name="connsiteY686" fmla="*/ 825107 h 4449429"/>
              <a:gd name="connsiteX687" fmla="*/ 16793523 w 18982931"/>
              <a:gd name="connsiteY687" fmla="*/ 737716 h 4449429"/>
              <a:gd name="connsiteX688" fmla="*/ 16756948 w 18982931"/>
              <a:gd name="connsiteY688" fmla="*/ 737716 h 4449429"/>
              <a:gd name="connsiteX689" fmla="*/ 13739104 w 18982931"/>
              <a:gd name="connsiteY689" fmla="*/ 0 h 4449429"/>
              <a:gd name="connsiteX690" fmla="*/ 13842002 w 18982931"/>
              <a:gd name="connsiteY690" fmla="*/ 0 h 4449429"/>
              <a:gd name="connsiteX691" fmla="*/ 13883163 w 18982931"/>
              <a:gd name="connsiteY691" fmla="*/ 428067 h 4449429"/>
              <a:gd name="connsiteX692" fmla="*/ 13883163 w 18982931"/>
              <a:gd name="connsiteY692" fmla="*/ 456882 h 4449429"/>
              <a:gd name="connsiteX693" fmla="*/ 13907863 w 18982931"/>
              <a:gd name="connsiteY693" fmla="*/ 954919 h 4449429"/>
              <a:gd name="connsiteX694" fmla="*/ 13911978 w 18982931"/>
              <a:gd name="connsiteY694" fmla="*/ 1679340 h 4449429"/>
              <a:gd name="connsiteX695" fmla="*/ 13916091 w 18982931"/>
              <a:gd name="connsiteY695" fmla="*/ 2058015 h 4449429"/>
              <a:gd name="connsiteX696" fmla="*/ 13936673 w 18982931"/>
              <a:gd name="connsiteY696" fmla="*/ 2086829 h 4449429"/>
              <a:gd name="connsiteX697" fmla="*/ 13953138 w 18982931"/>
              <a:gd name="connsiteY697" fmla="*/ 2058015 h 4449429"/>
              <a:gd name="connsiteX698" fmla="*/ 13953138 w 18982931"/>
              <a:gd name="connsiteY698" fmla="*/ 1955115 h 4449429"/>
              <a:gd name="connsiteX699" fmla="*/ 13965483 w 18982931"/>
              <a:gd name="connsiteY699" fmla="*/ 1922188 h 4449429"/>
              <a:gd name="connsiteX700" fmla="*/ 13986066 w 18982931"/>
              <a:gd name="connsiteY700" fmla="*/ 1876909 h 4449429"/>
              <a:gd name="connsiteX701" fmla="*/ 13986066 w 18982931"/>
              <a:gd name="connsiteY701" fmla="*/ 1625834 h 4449429"/>
              <a:gd name="connsiteX702" fmla="*/ 14051922 w 18982931"/>
              <a:gd name="connsiteY702" fmla="*/ 1617602 h 4449429"/>
              <a:gd name="connsiteX703" fmla="*/ 14047992 w 18982931"/>
              <a:gd name="connsiteY703" fmla="*/ 1005560 h 4449429"/>
              <a:gd name="connsiteX704" fmla="*/ 14082534 w 18982931"/>
              <a:gd name="connsiteY704" fmla="*/ 1005560 h 4449429"/>
              <a:gd name="connsiteX705" fmla="*/ 14082534 w 18982931"/>
              <a:gd name="connsiteY705" fmla="*/ 868400 h 4449429"/>
              <a:gd name="connsiteX706" fmla="*/ 14047111 w 18982931"/>
              <a:gd name="connsiteY706" fmla="*/ 868400 h 4449429"/>
              <a:gd name="connsiteX707" fmla="*/ 14046442 w 18982931"/>
              <a:gd name="connsiteY707" fmla="*/ 764191 h 4449429"/>
              <a:gd name="connsiteX708" fmla="*/ 14187749 w 18982931"/>
              <a:gd name="connsiteY708" fmla="*/ 436300 h 4449429"/>
              <a:gd name="connsiteX709" fmla="*/ 14212445 w 18982931"/>
              <a:gd name="connsiteY709" fmla="*/ 411603 h 4449429"/>
              <a:gd name="connsiteX710" fmla="*/ 14410015 w 18982931"/>
              <a:gd name="connsiteY710" fmla="*/ 444532 h 4449429"/>
              <a:gd name="connsiteX711" fmla="*/ 14442947 w 18982931"/>
              <a:gd name="connsiteY711" fmla="*/ 275776 h 4449429"/>
              <a:gd name="connsiteX712" fmla="*/ 14479990 w 18982931"/>
              <a:gd name="connsiteY712" fmla="*/ 246961 h 4449429"/>
              <a:gd name="connsiteX713" fmla="*/ 14517032 w 18982931"/>
              <a:gd name="connsiteY713" fmla="*/ 271658 h 4449429"/>
              <a:gd name="connsiteX714" fmla="*/ 14574655 w 18982931"/>
              <a:gd name="connsiteY714" fmla="*/ 522739 h 4449429"/>
              <a:gd name="connsiteX715" fmla="*/ 14603469 w 18982931"/>
              <a:gd name="connsiteY715" fmla="*/ 1123678 h 4449429"/>
              <a:gd name="connsiteX716" fmla="*/ 14603469 w 18982931"/>
              <a:gd name="connsiteY716" fmla="*/ 1617602 h 4449429"/>
              <a:gd name="connsiteX717" fmla="*/ 14595237 w 18982931"/>
              <a:gd name="connsiteY717" fmla="*/ 1683457 h 4449429"/>
              <a:gd name="connsiteX718" fmla="*/ 14607589 w 18982931"/>
              <a:gd name="connsiteY718" fmla="*/ 1753429 h 4449429"/>
              <a:gd name="connsiteX719" fmla="*/ 14656976 w 18982931"/>
              <a:gd name="connsiteY719" fmla="*/ 1753429 h 4449429"/>
              <a:gd name="connsiteX720" fmla="*/ 14706369 w 18982931"/>
              <a:gd name="connsiteY720" fmla="*/ 1568210 h 4449429"/>
              <a:gd name="connsiteX721" fmla="*/ 14722833 w 18982931"/>
              <a:gd name="connsiteY721" fmla="*/ 1568210 h 4449429"/>
              <a:gd name="connsiteX722" fmla="*/ 14768111 w 18982931"/>
              <a:gd name="connsiteY722" fmla="*/ 1753429 h 4449429"/>
              <a:gd name="connsiteX723" fmla="*/ 14875128 w 18982931"/>
              <a:gd name="connsiteY723" fmla="*/ 1753429 h 4449429"/>
              <a:gd name="connsiteX724" fmla="*/ 14883360 w 18982931"/>
              <a:gd name="connsiteY724" fmla="*/ 1827516 h 4449429"/>
              <a:gd name="connsiteX725" fmla="*/ 14940984 w 18982931"/>
              <a:gd name="connsiteY725" fmla="*/ 1827516 h 4449429"/>
              <a:gd name="connsiteX726" fmla="*/ 15019191 w 18982931"/>
              <a:gd name="connsiteY726" fmla="*/ 1625834 h 4449429"/>
              <a:gd name="connsiteX727" fmla="*/ 15043883 w 18982931"/>
              <a:gd name="connsiteY727" fmla="*/ 1090750 h 4449429"/>
              <a:gd name="connsiteX728" fmla="*/ 15134436 w 18982931"/>
              <a:gd name="connsiteY728" fmla="*/ 1000197 h 4449429"/>
              <a:gd name="connsiteX729" fmla="*/ 15212643 w 18982931"/>
              <a:gd name="connsiteY729" fmla="*/ 1078400 h 4449429"/>
              <a:gd name="connsiteX730" fmla="*/ 15212643 w 18982931"/>
              <a:gd name="connsiteY730" fmla="*/ 1152488 h 4449429"/>
              <a:gd name="connsiteX731" fmla="*/ 15224993 w 18982931"/>
              <a:gd name="connsiteY731" fmla="*/ 1119560 h 4449429"/>
              <a:gd name="connsiteX732" fmla="*/ 15237338 w 18982931"/>
              <a:gd name="connsiteY732" fmla="*/ 563899 h 4449429"/>
              <a:gd name="connsiteX733" fmla="*/ 15290845 w 18982931"/>
              <a:gd name="connsiteY733" fmla="*/ 382793 h 4449429"/>
              <a:gd name="connsiteX734" fmla="*/ 15323772 w 18982931"/>
              <a:gd name="connsiteY734" fmla="*/ 300473 h 4449429"/>
              <a:gd name="connsiteX735" fmla="*/ 15364932 w 18982931"/>
              <a:gd name="connsiteY735" fmla="*/ 259313 h 4449429"/>
              <a:gd name="connsiteX736" fmla="*/ 15389634 w 18982931"/>
              <a:gd name="connsiteY736" fmla="*/ 296354 h 4449429"/>
              <a:gd name="connsiteX737" fmla="*/ 15401979 w 18982931"/>
              <a:gd name="connsiteY737" fmla="*/ 411603 h 4449429"/>
              <a:gd name="connsiteX738" fmla="*/ 15451371 w 18982931"/>
              <a:gd name="connsiteY738" fmla="*/ 703843 h 4449429"/>
              <a:gd name="connsiteX739" fmla="*/ 15455486 w 18982931"/>
              <a:gd name="connsiteY739" fmla="*/ 1173070 h 4449429"/>
              <a:gd name="connsiteX740" fmla="*/ 15455486 w 18982931"/>
              <a:gd name="connsiteY740" fmla="*/ 1238927 h 4449429"/>
              <a:gd name="connsiteX741" fmla="*/ 15727143 w 18982931"/>
              <a:gd name="connsiteY741" fmla="*/ 1238927 h 4449429"/>
              <a:gd name="connsiteX742" fmla="*/ 15727143 w 18982931"/>
              <a:gd name="connsiteY742" fmla="*/ 1465306 h 4449429"/>
              <a:gd name="connsiteX743" fmla="*/ 15772422 w 18982931"/>
              <a:gd name="connsiteY743" fmla="*/ 1469425 h 4449429"/>
              <a:gd name="connsiteX744" fmla="*/ 15850624 w 18982931"/>
              <a:gd name="connsiteY744" fmla="*/ 1551745 h 4449429"/>
              <a:gd name="connsiteX745" fmla="*/ 15850624 w 18982931"/>
              <a:gd name="connsiteY745" fmla="*/ 2224712 h 4449429"/>
              <a:gd name="connsiteX746" fmla="*/ 15923336 w 18982931"/>
              <a:gd name="connsiteY746" fmla="*/ 2224712 h 4449429"/>
              <a:gd name="connsiteX747" fmla="*/ 15924718 w 18982931"/>
              <a:gd name="connsiteY747" fmla="*/ 2177381 h 4449429"/>
              <a:gd name="connsiteX748" fmla="*/ 15982338 w 18982931"/>
              <a:gd name="connsiteY748" fmla="*/ 2103294 h 4449429"/>
              <a:gd name="connsiteX749" fmla="*/ 15986455 w 18982931"/>
              <a:gd name="connsiteY749" fmla="*/ 2045669 h 4449429"/>
              <a:gd name="connsiteX750" fmla="*/ 16002920 w 18982931"/>
              <a:gd name="connsiteY750" fmla="*/ 2033319 h 4449429"/>
              <a:gd name="connsiteX751" fmla="*/ 16015265 w 18982931"/>
              <a:gd name="connsiteY751" fmla="*/ 2041550 h 4449429"/>
              <a:gd name="connsiteX752" fmla="*/ 16056425 w 18982931"/>
              <a:gd name="connsiteY752" fmla="*/ 2210310 h 4449429"/>
              <a:gd name="connsiteX753" fmla="*/ 16056425 w 18982931"/>
              <a:gd name="connsiteY753" fmla="*/ 2276166 h 4449429"/>
              <a:gd name="connsiteX754" fmla="*/ 16077008 w 18982931"/>
              <a:gd name="connsiteY754" fmla="*/ 2276166 h 4449429"/>
              <a:gd name="connsiteX755" fmla="*/ 16097587 w 18982931"/>
              <a:gd name="connsiteY755" fmla="*/ 1938652 h 4449429"/>
              <a:gd name="connsiteX756" fmla="*/ 16122282 w 18982931"/>
              <a:gd name="connsiteY756" fmla="*/ 1934533 h 4449429"/>
              <a:gd name="connsiteX757" fmla="*/ 16155210 w 18982931"/>
              <a:gd name="connsiteY757" fmla="*/ 1938652 h 4449429"/>
              <a:gd name="connsiteX758" fmla="*/ 16155210 w 18982931"/>
              <a:gd name="connsiteY758" fmla="*/ 2272048 h 4449429"/>
              <a:gd name="connsiteX759" fmla="*/ 16175792 w 18982931"/>
              <a:gd name="connsiteY759" fmla="*/ 2276166 h 4449429"/>
              <a:gd name="connsiteX760" fmla="*/ 16192257 w 18982931"/>
              <a:gd name="connsiteY760" fmla="*/ 2243238 h 4449429"/>
              <a:gd name="connsiteX761" fmla="*/ 16192257 w 18982931"/>
              <a:gd name="connsiteY761" fmla="*/ 1992158 h 4449429"/>
              <a:gd name="connsiteX762" fmla="*/ 16192257 w 18982931"/>
              <a:gd name="connsiteY762" fmla="*/ 1774011 h 4449429"/>
              <a:gd name="connsiteX763" fmla="*/ 16488610 w 18982931"/>
              <a:gd name="connsiteY763" fmla="*/ 1774011 h 4449429"/>
              <a:gd name="connsiteX764" fmla="*/ 16538004 w 18982931"/>
              <a:gd name="connsiteY764" fmla="*/ 1823403 h 4449429"/>
              <a:gd name="connsiteX765" fmla="*/ 16538004 w 18982931"/>
              <a:gd name="connsiteY765" fmla="*/ 2029205 h 4449429"/>
              <a:gd name="connsiteX766" fmla="*/ 16550349 w 18982931"/>
              <a:gd name="connsiteY766" fmla="*/ 2033319 h 4449429"/>
              <a:gd name="connsiteX767" fmla="*/ 16566812 w 18982931"/>
              <a:gd name="connsiteY767" fmla="*/ 1992158 h 4449429"/>
              <a:gd name="connsiteX768" fmla="*/ 16570932 w 18982931"/>
              <a:gd name="connsiteY768" fmla="*/ 1695804 h 4449429"/>
              <a:gd name="connsiteX769" fmla="*/ 16566812 w 18982931"/>
              <a:gd name="connsiteY769" fmla="*/ 773813 h 4449429"/>
              <a:gd name="connsiteX770" fmla="*/ 16636788 w 18982931"/>
              <a:gd name="connsiteY770" fmla="*/ 646219 h 4449429"/>
              <a:gd name="connsiteX771" fmla="*/ 16723226 w 18982931"/>
              <a:gd name="connsiteY771" fmla="*/ 514506 h 4449429"/>
              <a:gd name="connsiteX772" fmla="*/ 16743805 w 18982931"/>
              <a:gd name="connsiteY772" fmla="*/ 481577 h 4449429"/>
              <a:gd name="connsiteX773" fmla="*/ 16817899 w 18982931"/>
              <a:gd name="connsiteY773" fmla="*/ 329283 h 4449429"/>
              <a:gd name="connsiteX774" fmla="*/ 16842595 w 18982931"/>
              <a:gd name="connsiteY774" fmla="*/ 275776 h 4449429"/>
              <a:gd name="connsiteX775" fmla="*/ 16859059 w 18982931"/>
              <a:gd name="connsiteY775" fmla="*/ 279891 h 4449429"/>
              <a:gd name="connsiteX776" fmla="*/ 16859059 w 18982931"/>
              <a:gd name="connsiteY776" fmla="*/ 337515 h 4449429"/>
              <a:gd name="connsiteX777" fmla="*/ 16867291 w 18982931"/>
              <a:gd name="connsiteY777" fmla="*/ 382793 h 4449429"/>
              <a:gd name="connsiteX778" fmla="*/ 16966075 w 18982931"/>
              <a:gd name="connsiteY778" fmla="*/ 436300 h 4449429"/>
              <a:gd name="connsiteX779" fmla="*/ 17031935 w 18982931"/>
              <a:gd name="connsiteY779" fmla="*/ 526852 h 4449429"/>
              <a:gd name="connsiteX780" fmla="*/ 17031935 w 18982931"/>
              <a:gd name="connsiteY780" fmla="*/ 596826 h 4449429"/>
              <a:gd name="connsiteX781" fmla="*/ 17060743 w 18982931"/>
              <a:gd name="connsiteY781" fmla="*/ 600941 h 4449429"/>
              <a:gd name="connsiteX782" fmla="*/ 17147183 w 18982931"/>
              <a:gd name="connsiteY782" fmla="*/ 691493 h 4449429"/>
              <a:gd name="connsiteX783" fmla="*/ 17147219 w 18982931"/>
              <a:gd name="connsiteY783" fmla="*/ 704240 h 4449429"/>
              <a:gd name="connsiteX784" fmla="*/ 17148515 w 18982931"/>
              <a:gd name="connsiteY784" fmla="*/ 704240 h 4449429"/>
              <a:gd name="connsiteX785" fmla="*/ 17148515 w 18982931"/>
              <a:gd name="connsiteY785" fmla="*/ 880086 h 4449429"/>
              <a:gd name="connsiteX786" fmla="*/ 17147731 w 18982931"/>
              <a:gd name="connsiteY786" fmla="*/ 880086 h 4449429"/>
              <a:gd name="connsiteX787" fmla="*/ 17151295 w 18982931"/>
              <a:gd name="connsiteY787" fmla="*/ 2103294 h 4449429"/>
              <a:gd name="connsiteX788" fmla="*/ 17151295 w 18982931"/>
              <a:gd name="connsiteY788" fmla="*/ 2152686 h 4449429"/>
              <a:gd name="connsiteX789" fmla="*/ 17225383 w 18982931"/>
              <a:gd name="connsiteY789" fmla="*/ 2152686 h 4449429"/>
              <a:gd name="connsiteX790" fmla="*/ 17225383 w 18982931"/>
              <a:gd name="connsiteY790" fmla="*/ 1811053 h 4449429"/>
              <a:gd name="connsiteX791" fmla="*/ 17307703 w 18982931"/>
              <a:gd name="connsiteY791" fmla="*/ 1757546 h 4449429"/>
              <a:gd name="connsiteX792" fmla="*/ 17307703 w 18982931"/>
              <a:gd name="connsiteY792" fmla="*/ 1889260 h 4449429"/>
              <a:gd name="connsiteX793" fmla="*/ 17336519 w 18982931"/>
              <a:gd name="connsiteY793" fmla="*/ 1926302 h 4449429"/>
              <a:gd name="connsiteX794" fmla="*/ 17381799 w 18982931"/>
              <a:gd name="connsiteY794" fmla="*/ 1975695 h 4449429"/>
              <a:gd name="connsiteX795" fmla="*/ 17381799 w 18982931"/>
              <a:gd name="connsiteY795" fmla="*/ 2165031 h 4449429"/>
              <a:gd name="connsiteX796" fmla="*/ 17562899 w 18982931"/>
              <a:gd name="connsiteY796" fmla="*/ 2165031 h 4449429"/>
              <a:gd name="connsiteX797" fmla="*/ 17562899 w 18982931"/>
              <a:gd name="connsiteY797" fmla="*/ 2329673 h 4449429"/>
              <a:gd name="connsiteX798" fmla="*/ 17575251 w 18982931"/>
              <a:gd name="connsiteY798" fmla="*/ 2329673 h 4449429"/>
              <a:gd name="connsiteX799" fmla="*/ 17575251 w 18982931"/>
              <a:gd name="connsiteY799" fmla="*/ 2127989 h 4449429"/>
              <a:gd name="connsiteX800" fmla="*/ 17591711 w 18982931"/>
              <a:gd name="connsiteY800" fmla="*/ 1609370 h 4449429"/>
              <a:gd name="connsiteX801" fmla="*/ 17604059 w 18982931"/>
              <a:gd name="connsiteY801" fmla="*/ 1584673 h 4449429"/>
              <a:gd name="connsiteX802" fmla="*/ 17711083 w 18982931"/>
              <a:gd name="connsiteY802" fmla="*/ 1580555 h 4449429"/>
              <a:gd name="connsiteX803" fmla="*/ 17735775 w 18982931"/>
              <a:gd name="connsiteY803" fmla="*/ 1609370 h 4449429"/>
              <a:gd name="connsiteX804" fmla="*/ 17772819 w 18982931"/>
              <a:gd name="connsiteY804" fmla="*/ 1613483 h 4449429"/>
              <a:gd name="connsiteX805" fmla="*/ 17768699 w 18982931"/>
              <a:gd name="connsiteY805" fmla="*/ 1559977 h 4449429"/>
              <a:gd name="connsiteX806" fmla="*/ 17772819 w 18982931"/>
              <a:gd name="connsiteY806" fmla="*/ 1531163 h 4449429"/>
              <a:gd name="connsiteX807" fmla="*/ 17797515 w 18982931"/>
              <a:gd name="connsiteY807" fmla="*/ 1469425 h 4449429"/>
              <a:gd name="connsiteX808" fmla="*/ 17797515 w 18982931"/>
              <a:gd name="connsiteY808" fmla="*/ 1374754 h 4449429"/>
              <a:gd name="connsiteX809" fmla="*/ 17813979 w 18982931"/>
              <a:gd name="connsiteY809" fmla="*/ 1374754 h 4449429"/>
              <a:gd name="connsiteX810" fmla="*/ 17834559 w 18982931"/>
              <a:gd name="connsiteY810" fmla="*/ 1424146 h 4449429"/>
              <a:gd name="connsiteX811" fmla="*/ 17912763 w 18982931"/>
              <a:gd name="connsiteY811" fmla="*/ 1378872 h 4449429"/>
              <a:gd name="connsiteX812" fmla="*/ 18069171 w 18982931"/>
              <a:gd name="connsiteY812" fmla="*/ 1415914 h 4449429"/>
              <a:gd name="connsiteX813" fmla="*/ 18069171 w 18982931"/>
              <a:gd name="connsiteY813" fmla="*/ 1576442 h 4449429"/>
              <a:gd name="connsiteX814" fmla="*/ 18237927 w 18982931"/>
              <a:gd name="connsiteY814" fmla="*/ 1576442 h 4449429"/>
              <a:gd name="connsiteX815" fmla="*/ 18237927 w 18982931"/>
              <a:gd name="connsiteY815" fmla="*/ 1642297 h 4449429"/>
              <a:gd name="connsiteX816" fmla="*/ 18270859 w 18982931"/>
              <a:gd name="connsiteY816" fmla="*/ 1691690 h 4449429"/>
              <a:gd name="connsiteX817" fmla="*/ 18270859 w 18982931"/>
              <a:gd name="connsiteY817" fmla="*/ 1704036 h 4449429"/>
              <a:gd name="connsiteX818" fmla="*/ 18274975 w 18982931"/>
              <a:gd name="connsiteY818" fmla="*/ 1926302 h 4449429"/>
              <a:gd name="connsiteX819" fmla="*/ 18279087 w 18982931"/>
              <a:gd name="connsiteY819" fmla="*/ 1938652 h 4449429"/>
              <a:gd name="connsiteX820" fmla="*/ 18320247 w 18982931"/>
              <a:gd name="connsiteY820" fmla="*/ 1934533 h 4449429"/>
              <a:gd name="connsiteX821" fmla="*/ 18320247 w 18982931"/>
              <a:gd name="connsiteY821" fmla="*/ 1144256 h 4449429"/>
              <a:gd name="connsiteX822" fmla="*/ 18303783 w 18982931"/>
              <a:gd name="connsiteY822" fmla="*/ 1111328 h 4449429"/>
              <a:gd name="connsiteX823" fmla="*/ 18287323 w 18982931"/>
              <a:gd name="connsiteY823" fmla="*/ 1024893 h 4449429"/>
              <a:gd name="connsiteX824" fmla="*/ 18336711 w 18982931"/>
              <a:gd name="connsiteY824" fmla="*/ 1000197 h 4449429"/>
              <a:gd name="connsiteX825" fmla="*/ 18361407 w 18982931"/>
              <a:gd name="connsiteY825" fmla="*/ 996079 h 4449429"/>
              <a:gd name="connsiteX826" fmla="*/ 18373759 w 18982931"/>
              <a:gd name="connsiteY826" fmla="*/ 946687 h 4449429"/>
              <a:gd name="connsiteX827" fmla="*/ 18534287 w 18982931"/>
              <a:gd name="connsiteY827" fmla="*/ 946687 h 4449429"/>
              <a:gd name="connsiteX828" fmla="*/ 18563095 w 18982931"/>
              <a:gd name="connsiteY828" fmla="*/ 798510 h 4449429"/>
              <a:gd name="connsiteX829" fmla="*/ 18731851 w 18982931"/>
              <a:gd name="connsiteY829" fmla="*/ 806742 h 4449429"/>
              <a:gd name="connsiteX830" fmla="*/ 18773011 w 18982931"/>
              <a:gd name="connsiteY830" fmla="*/ 798510 h 4449429"/>
              <a:gd name="connsiteX831" fmla="*/ 18822407 w 18982931"/>
              <a:gd name="connsiteY831" fmla="*/ 893180 h 4449429"/>
              <a:gd name="connsiteX832" fmla="*/ 18822407 w 18982931"/>
              <a:gd name="connsiteY832" fmla="*/ 963151 h 4449429"/>
              <a:gd name="connsiteX833" fmla="*/ 18982931 w 18982931"/>
              <a:gd name="connsiteY833" fmla="*/ 983734 h 4449429"/>
              <a:gd name="connsiteX834" fmla="*/ 18982931 w 18982931"/>
              <a:gd name="connsiteY834" fmla="*/ 4449429 h 4449429"/>
              <a:gd name="connsiteX835" fmla="*/ 11998023 w 18982931"/>
              <a:gd name="connsiteY835" fmla="*/ 4449429 h 4449429"/>
              <a:gd name="connsiteX836" fmla="*/ 11995198 w 18982931"/>
              <a:gd name="connsiteY836" fmla="*/ 4429646 h 4449429"/>
              <a:gd name="connsiteX837" fmla="*/ 11992726 w 18982931"/>
              <a:gd name="connsiteY837" fmla="*/ 4449425 h 4449429"/>
              <a:gd name="connsiteX838" fmla="*/ 8153658 w 18982931"/>
              <a:gd name="connsiteY838" fmla="*/ 4449425 h 4449429"/>
              <a:gd name="connsiteX839" fmla="*/ 8153658 w 18982931"/>
              <a:gd name="connsiteY839" fmla="*/ 4449429 h 4449429"/>
              <a:gd name="connsiteX840" fmla="*/ 6861227 w 18982931"/>
              <a:gd name="connsiteY840" fmla="*/ 4449429 h 4449429"/>
              <a:gd name="connsiteX841" fmla="*/ 6859697 w 18982931"/>
              <a:gd name="connsiteY841" fmla="*/ 4432598 h 4449429"/>
              <a:gd name="connsiteX842" fmla="*/ 6858292 w 18982931"/>
              <a:gd name="connsiteY842" fmla="*/ 4449425 h 4449429"/>
              <a:gd name="connsiteX843" fmla="*/ 7922 w 18982931"/>
              <a:gd name="connsiteY843" fmla="*/ 4440866 h 4449429"/>
              <a:gd name="connsiteX844" fmla="*/ 0 w 18982931"/>
              <a:gd name="connsiteY844" fmla="*/ 1181446 h 4449429"/>
              <a:gd name="connsiteX845" fmla="*/ 169756 w 18982931"/>
              <a:gd name="connsiteY845" fmla="*/ 979616 h 4449429"/>
              <a:gd name="connsiteX846" fmla="*/ 301466 w 18982931"/>
              <a:gd name="connsiteY846" fmla="*/ 971384 h 4449429"/>
              <a:gd name="connsiteX847" fmla="*/ 301466 w 18982931"/>
              <a:gd name="connsiteY847" fmla="*/ 909640 h 4449429"/>
              <a:gd name="connsiteX848" fmla="*/ 346746 w 18982931"/>
              <a:gd name="connsiteY848" fmla="*/ 810855 h 4449429"/>
              <a:gd name="connsiteX849" fmla="*/ 571541 w 18982931"/>
              <a:gd name="connsiteY849" fmla="*/ 799909 h 4449429"/>
              <a:gd name="connsiteX850" fmla="*/ 581356 w 18982931"/>
              <a:gd name="connsiteY850" fmla="*/ 963151 h 4449429"/>
              <a:gd name="connsiteX851" fmla="*/ 737766 w 18982931"/>
              <a:gd name="connsiteY851" fmla="*/ 963151 h 4449429"/>
              <a:gd name="connsiteX852" fmla="*/ 750116 w 18982931"/>
              <a:gd name="connsiteY852" fmla="*/ 1012543 h 4449429"/>
              <a:gd name="connsiteX853" fmla="*/ 778926 w 18982931"/>
              <a:gd name="connsiteY853" fmla="*/ 1016657 h 4449429"/>
              <a:gd name="connsiteX854" fmla="*/ 820087 w 18982931"/>
              <a:gd name="connsiteY854" fmla="*/ 1041353 h 4449429"/>
              <a:gd name="connsiteX855" fmla="*/ 820087 w 18982931"/>
              <a:gd name="connsiteY855" fmla="*/ 1119560 h 4449429"/>
              <a:gd name="connsiteX856" fmla="*/ 791276 w 18982931"/>
              <a:gd name="connsiteY856" fmla="*/ 1193648 h 4449429"/>
              <a:gd name="connsiteX857" fmla="*/ 791276 w 18982931"/>
              <a:gd name="connsiteY857" fmla="*/ 1580555 h 4449429"/>
              <a:gd name="connsiteX858" fmla="*/ 791276 w 18982931"/>
              <a:gd name="connsiteY858" fmla="*/ 1955112 h 4449429"/>
              <a:gd name="connsiteX859" fmla="*/ 856949 w 18982931"/>
              <a:gd name="connsiteY859" fmla="*/ 1950998 h 4449429"/>
              <a:gd name="connsiteX860" fmla="*/ 873596 w 18982931"/>
              <a:gd name="connsiteY860" fmla="*/ 1597020 h 4449429"/>
              <a:gd name="connsiteX861" fmla="*/ 906526 w 18982931"/>
              <a:gd name="connsiteY861" fmla="*/ 1584670 h 4449429"/>
              <a:gd name="connsiteX862" fmla="*/ 1034120 w 18982931"/>
              <a:gd name="connsiteY862" fmla="*/ 1584670 h 4449429"/>
              <a:gd name="connsiteX863" fmla="*/ 1034120 w 18982931"/>
              <a:gd name="connsiteY863" fmla="*/ 1420028 h 4449429"/>
              <a:gd name="connsiteX864" fmla="*/ 1320382 w 18982931"/>
              <a:gd name="connsiteY864" fmla="*/ 1408806 h 4449429"/>
              <a:gd name="connsiteX865" fmla="*/ 1318126 w 18982931"/>
              <a:gd name="connsiteY865" fmla="*/ 1576437 h 4449429"/>
              <a:gd name="connsiteX866" fmla="*/ 1511305 w 18982931"/>
              <a:gd name="connsiteY866" fmla="*/ 1594214 h 4449429"/>
              <a:gd name="connsiteX867" fmla="*/ 1507466 w 18982931"/>
              <a:gd name="connsiteY867" fmla="*/ 2337905 h 4449429"/>
              <a:gd name="connsiteX868" fmla="*/ 1523929 w 18982931"/>
              <a:gd name="connsiteY868" fmla="*/ 2337905 h 4449429"/>
              <a:gd name="connsiteX869" fmla="*/ 1523929 w 18982931"/>
              <a:gd name="connsiteY869" fmla="*/ 2169146 h 4449429"/>
              <a:gd name="connsiteX870" fmla="*/ 1692685 w 18982931"/>
              <a:gd name="connsiteY870" fmla="*/ 2169146 h 4449429"/>
              <a:gd name="connsiteX871" fmla="*/ 1692685 w 18982931"/>
              <a:gd name="connsiteY871" fmla="*/ 2020968 h 4449429"/>
              <a:gd name="connsiteX872" fmla="*/ 1766772 w 18982931"/>
              <a:gd name="connsiteY872" fmla="*/ 1922183 h 4449429"/>
              <a:gd name="connsiteX873" fmla="*/ 1766772 w 18982931"/>
              <a:gd name="connsiteY873" fmla="*/ 1757542 h 4449429"/>
              <a:gd name="connsiteX874" fmla="*/ 1849095 w 18982931"/>
              <a:gd name="connsiteY874" fmla="*/ 1757542 h 4449429"/>
              <a:gd name="connsiteX875" fmla="*/ 1849095 w 18982931"/>
              <a:gd name="connsiteY875" fmla="*/ 2156799 h 4449429"/>
              <a:gd name="connsiteX876" fmla="*/ 1919070 w 18982931"/>
              <a:gd name="connsiteY876" fmla="*/ 2156799 h 4449429"/>
              <a:gd name="connsiteX877" fmla="*/ 1919070 w 18982931"/>
              <a:gd name="connsiteY877" fmla="*/ 1864559 h 4449429"/>
              <a:gd name="connsiteX878" fmla="*/ 1919070 w 18982931"/>
              <a:gd name="connsiteY878" fmla="*/ 695608 h 4449429"/>
              <a:gd name="connsiteX879" fmla="*/ 2005504 w 18982931"/>
              <a:gd name="connsiteY879" fmla="*/ 609173 h 4449429"/>
              <a:gd name="connsiteX880" fmla="*/ 2026085 w 18982931"/>
              <a:gd name="connsiteY880" fmla="*/ 605054 h 4449429"/>
              <a:gd name="connsiteX881" fmla="*/ 2100174 w 18982931"/>
              <a:gd name="connsiteY881" fmla="*/ 448645 h 4449429"/>
              <a:gd name="connsiteX882" fmla="*/ 2137215 w 18982931"/>
              <a:gd name="connsiteY882" fmla="*/ 407485 h 4449429"/>
              <a:gd name="connsiteX883" fmla="*/ 2194840 w 18982931"/>
              <a:gd name="connsiteY883" fmla="*/ 337515 h 4449429"/>
              <a:gd name="connsiteX884" fmla="*/ 2198958 w 18982931"/>
              <a:gd name="connsiteY884" fmla="*/ 292236 h 4449429"/>
              <a:gd name="connsiteX885" fmla="*/ 2240121 w 18982931"/>
              <a:gd name="connsiteY885" fmla="*/ 358093 h 4449429"/>
              <a:gd name="connsiteX886" fmla="*/ 2273047 w 18982931"/>
              <a:gd name="connsiteY886" fmla="*/ 444532 h 4449429"/>
              <a:gd name="connsiteX887" fmla="*/ 2330670 w 18982931"/>
              <a:gd name="connsiteY887" fmla="*/ 563894 h 4449429"/>
              <a:gd name="connsiteX888" fmla="*/ 2351248 w 18982931"/>
              <a:gd name="connsiteY888" fmla="*/ 613286 h 4449429"/>
              <a:gd name="connsiteX889" fmla="*/ 2429455 w 18982931"/>
              <a:gd name="connsiteY889" fmla="*/ 675029 h 4449429"/>
              <a:gd name="connsiteX890" fmla="*/ 2470614 w 18982931"/>
              <a:gd name="connsiteY890" fmla="*/ 757350 h 4449429"/>
              <a:gd name="connsiteX891" fmla="*/ 2470614 w 18982931"/>
              <a:gd name="connsiteY891" fmla="*/ 1086631 h 4449429"/>
              <a:gd name="connsiteX892" fmla="*/ 2470614 w 18982931"/>
              <a:gd name="connsiteY892" fmla="*/ 2008622 h 4449429"/>
              <a:gd name="connsiteX893" fmla="*/ 2487080 w 18982931"/>
              <a:gd name="connsiteY893" fmla="*/ 2053897 h 4449429"/>
              <a:gd name="connsiteX894" fmla="*/ 2499426 w 18982931"/>
              <a:gd name="connsiteY894" fmla="*/ 1897488 h 4449429"/>
              <a:gd name="connsiteX895" fmla="*/ 2602322 w 18982931"/>
              <a:gd name="connsiteY895" fmla="*/ 1798703 h 4449429"/>
              <a:gd name="connsiteX896" fmla="*/ 2836935 w 18982931"/>
              <a:gd name="connsiteY896" fmla="*/ 1798703 h 4449429"/>
              <a:gd name="connsiteX897" fmla="*/ 2836935 w 18982931"/>
              <a:gd name="connsiteY897" fmla="*/ 1860446 h 4449429"/>
              <a:gd name="connsiteX898" fmla="*/ 2836935 w 18982931"/>
              <a:gd name="connsiteY898" fmla="*/ 2263816 h 4449429"/>
              <a:gd name="connsiteX899" fmla="*/ 2845169 w 18982931"/>
              <a:gd name="connsiteY899" fmla="*/ 2304976 h 4449429"/>
              <a:gd name="connsiteX900" fmla="*/ 2861629 w 18982931"/>
              <a:gd name="connsiteY900" fmla="*/ 2300858 h 4449429"/>
              <a:gd name="connsiteX901" fmla="*/ 2861629 w 18982931"/>
              <a:gd name="connsiteY901" fmla="*/ 2247351 h 4449429"/>
              <a:gd name="connsiteX902" fmla="*/ 2869861 w 18982931"/>
              <a:gd name="connsiteY902" fmla="*/ 1996272 h 4449429"/>
              <a:gd name="connsiteX903" fmla="*/ 2923374 w 18982931"/>
              <a:gd name="connsiteY903" fmla="*/ 1967462 h 4449429"/>
              <a:gd name="connsiteX904" fmla="*/ 2939836 w 18982931"/>
              <a:gd name="connsiteY904" fmla="*/ 2300858 h 4449429"/>
              <a:gd name="connsiteX905" fmla="*/ 2956300 w 18982931"/>
              <a:gd name="connsiteY905" fmla="*/ 2300858 h 4449429"/>
              <a:gd name="connsiteX906" fmla="*/ 2989230 w 18982931"/>
              <a:gd name="connsiteY906" fmla="*/ 2111521 h 4449429"/>
              <a:gd name="connsiteX907" fmla="*/ 3018038 w 18982931"/>
              <a:gd name="connsiteY907" fmla="*/ 2058015 h 4449429"/>
              <a:gd name="connsiteX908" fmla="*/ 3034502 w 18982931"/>
              <a:gd name="connsiteY908" fmla="*/ 2123871 h 4449429"/>
              <a:gd name="connsiteX909" fmla="*/ 3038620 w 18982931"/>
              <a:gd name="connsiteY909" fmla="*/ 2132104 h 4449429"/>
              <a:gd name="connsiteX910" fmla="*/ 3088018 w 18982931"/>
              <a:gd name="connsiteY910" fmla="*/ 2140336 h 4449429"/>
              <a:gd name="connsiteX911" fmla="*/ 3095320 w 18982931"/>
              <a:gd name="connsiteY911" fmla="*/ 2275334 h 4449429"/>
              <a:gd name="connsiteX912" fmla="*/ 3162101 w 18982931"/>
              <a:gd name="connsiteY912" fmla="*/ 2275334 h 4449429"/>
              <a:gd name="connsiteX913" fmla="*/ 3162101 w 18982931"/>
              <a:gd name="connsiteY913" fmla="*/ 1580555 h 4449429"/>
              <a:gd name="connsiteX914" fmla="*/ 3162101 w 18982931"/>
              <a:gd name="connsiteY914" fmla="*/ 1531163 h 4449429"/>
              <a:gd name="connsiteX915" fmla="*/ 3199146 w 18982931"/>
              <a:gd name="connsiteY915" fmla="*/ 1498235 h 4449429"/>
              <a:gd name="connsiteX916" fmla="*/ 3281469 w 18982931"/>
              <a:gd name="connsiteY916" fmla="*/ 1498235 h 4449429"/>
              <a:gd name="connsiteX917" fmla="*/ 3281469 w 18982931"/>
              <a:gd name="connsiteY917" fmla="*/ 1325362 h 4449429"/>
              <a:gd name="connsiteX918" fmla="*/ 3343207 w 18982931"/>
              <a:gd name="connsiteY918" fmla="*/ 1263619 h 4449429"/>
              <a:gd name="connsiteX919" fmla="*/ 3544891 w 18982931"/>
              <a:gd name="connsiteY919" fmla="*/ 1263619 h 4449429"/>
              <a:gd name="connsiteX920" fmla="*/ 3544891 w 18982931"/>
              <a:gd name="connsiteY920" fmla="*/ 712071 h 4449429"/>
              <a:gd name="connsiteX921" fmla="*/ 3561357 w 18982931"/>
              <a:gd name="connsiteY921" fmla="*/ 555662 h 4449429"/>
              <a:gd name="connsiteX922" fmla="*/ 3606633 w 18982931"/>
              <a:gd name="connsiteY922" fmla="*/ 316933 h 4449429"/>
              <a:gd name="connsiteX923" fmla="*/ 3614865 w 18982931"/>
              <a:gd name="connsiteY923" fmla="*/ 279891 h 4449429"/>
              <a:gd name="connsiteX924" fmla="*/ 3676603 w 18982931"/>
              <a:gd name="connsiteY924" fmla="*/ 341628 h 4449429"/>
              <a:gd name="connsiteX925" fmla="*/ 3684835 w 18982931"/>
              <a:gd name="connsiteY925" fmla="*/ 386907 h 4449429"/>
              <a:gd name="connsiteX926" fmla="*/ 3742460 w 18982931"/>
              <a:gd name="connsiteY926" fmla="*/ 481574 h 4449429"/>
              <a:gd name="connsiteX927" fmla="*/ 3763042 w 18982931"/>
              <a:gd name="connsiteY927" fmla="*/ 703838 h 4449429"/>
              <a:gd name="connsiteX928" fmla="*/ 3763042 w 18982931"/>
              <a:gd name="connsiteY928" fmla="*/ 1144256 h 4449429"/>
              <a:gd name="connsiteX929" fmla="*/ 3771275 w 18982931"/>
              <a:gd name="connsiteY929" fmla="*/ 1181298 h 4449429"/>
              <a:gd name="connsiteX930" fmla="*/ 3775390 w 18982931"/>
              <a:gd name="connsiteY930" fmla="*/ 1115443 h 4449429"/>
              <a:gd name="connsiteX931" fmla="*/ 3923568 w 18982931"/>
              <a:gd name="connsiteY931" fmla="*/ 996079 h 4449429"/>
              <a:gd name="connsiteX932" fmla="*/ 3940029 w 18982931"/>
              <a:gd name="connsiteY932" fmla="*/ 1020776 h 4449429"/>
              <a:gd name="connsiteX933" fmla="*/ 3960611 w 18982931"/>
              <a:gd name="connsiteY933" fmla="*/ 1321244 h 4449429"/>
              <a:gd name="connsiteX934" fmla="*/ 3960611 w 18982931"/>
              <a:gd name="connsiteY934" fmla="*/ 1584670 h 4449429"/>
              <a:gd name="connsiteX935" fmla="*/ 3977076 w 18982931"/>
              <a:gd name="connsiteY935" fmla="*/ 1625830 h 4449429"/>
              <a:gd name="connsiteX936" fmla="*/ 4010007 w 18982931"/>
              <a:gd name="connsiteY936" fmla="*/ 1666990 h 4449429"/>
              <a:gd name="connsiteX937" fmla="*/ 4055279 w 18982931"/>
              <a:gd name="connsiteY937" fmla="*/ 1819286 h 4449429"/>
              <a:gd name="connsiteX938" fmla="*/ 4104670 w 18982931"/>
              <a:gd name="connsiteY938" fmla="*/ 1819286 h 4449429"/>
              <a:gd name="connsiteX939" fmla="*/ 4108788 w 18982931"/>
              <a:gd name="connsiteY939" fmla="*/ 1741079 h 4449429"/>
              <a:gd name="connsiteX940" fmla="*/ 4211689 w 18982931"/>
              <a:gd name="connsiteY940" fmla="*/ 1741079 h 4449429"/>
              <a:gd name="connsiteX941" fmla="*/ 4252847 w 18982931"/>
              <a:gd name="connsiteY941" fmla="*/ 1559973 h 4449429"/>
              <a:gd name="connsiteX942" fmla="*/ 4265197 w 18982931"/>
              <a:gd name="connsiteY942" fmla="*/ 1559973 h 4449429"/>
              <a:gd name="connsiteX943" fmla="*/ 4277546 w 18982931"/>
              <a:gd name="connsiteY943" fmla="*/ 1592900 h 4449429"/>
              <a:gd name="connsiteX944" fmla="*/ 4302239 w 18982931"/>
              <a:gd name="connsiteY944" fmla="*/ 1708150 h 4449429"/>
              <a:gd name="connsiteX945" fmla="*/ 4368100 w 18982931"/>
              <a:gd name="connsiteY945" fmla="*/ 1741079 h 4449429"/>
              <a:gd name="connsiteX946" fmla="*/ 4363984 w 18982931"/>
              <a:gd name="connsiteY946" fmla="*/ 1634062 h 4449429"/>
              <a:gd name="connsiteX947" fmla="*/ 4372218 w 18982931"/>
              <a:gd name="connsiteY947" fmla="*/ 839670 h 4449429"/>
              <a:gd name="connsiteX948" fmla="*/ 4442184 w 18982931"/>
              <a:gd name="connsiteY948" fmla="*/ 279891 h 4449429"/>
              <a:gd name="connsiteX949" fmla="*/ 4479230 w 18982931"/>
              <a:gd name="connsiteY949" fmla="*/ 234611 h 4449429"/>
              <a:gd name="connsiteX950" fmla="*/ 4520394 w 18982931"/>
              <a:gd name="connsiteY950" fmla="*/ 284004 h 4449429"/>
              <a:gd name="connsiteX951" fmla="*/ 4549200 w 18982931"/>
              <a:gd name="connsiteY951" fmla="*/ 440413 h 4449429"/>
              <a:gd name="connsiteX952" fmla="*/ 4680914 w 18982931"/>
              <a:gd name="connsiteY952" fmla="*/ 395140 h 4449429"/>
              <a:gd name="connsiteX953" fmla="*/ 4759121 w 18982931"/>
              <a:gd name="connsiteY953" fmla="*/ 460995 h 4449429"/>
              <a:gd name="connsiteX954" fmla="*/ 4771466 w 18982931"/>
              <a:gd name="connsiteY954" fmla="*/ 493924 h 4449429"/>
              <a:gd name="connsiteX955" fmla="*/ 4888657 w 18982931"/>
              <a:gd name="connsiteY955" fmla="*/ 747622 h 4449429"/>
              <a:gd name="connsiteX956" fmla="*/ 4888893 w 18982931"/>
              <a:gd name="connsiteY956" fmla="*/ 807315 h 4449429"/>
              <a:gd name="connsiteX957" fmla="*/ 4856617 w 18982931"/>
              <a:gd name="connsiteY957" fmla="*/ 807315 h 4449429"/>
              <a:gd name="connsiteX958" fmla="*/ 4856617 w 18982931"/>
              <a:gd name="connsiteY958" fmla="*/ 944475 h 4449429"/>
              <a:gd name="connsiteX959" fmla="*/ 4888332 w 18982931"/>
              <a:gd name="connsiteY959" fmla="*/ 944475 h 4449429"/>
              <a:gd name="connsiteX960" fmla="*/ 4888325 w 18982931"/>
              <a:gd name="connsiteY960" fmla="*/ 945600 h 4449429"/>
              <a:gd name="connsiteX961" fmla="*/ 4890835 w 18982931"/>
              <a:gd name="connsiteY961" fmla="*/ 1609365 h 4449429"/>
              <a:gd name="connsiteX962" fmla="*/ 4952574 w 18982931"/>
              <a:gd name="connsiteY962" fmla="*/ 1617597 h 4449429"/>
              <a:gd name="connsiteX963" fmla="*/ 4952574 w 18982931"/>
              <a:gd name="connsiteY963" fmla="*/ 1868678 h 4449429"/>
              <a:gd name="connsiteX964" fmla="*/ 4956691 w 18982931"/>
              <a:gd name="connsiteY964" fmla="*/ 1905720 h 4449429"/>
              <a:gd name="connsiteX965" fmla="*/ 4981387 w 18982931"/>
              <a:gd name="connsiteY965" fmla="*/ 1967462 h 4449429"/>
              <a:gd name="connsiteX966" fmla="*/ 4981387 w 18982931"/>
              <a:gd name="connsiteY966" fmla="*/ 2058015 h 4449429"/>
              <a:gd name="connsiteX967" fmla="*/ 5001966 w 18982931"/>
              <a:gd name="connsiteY967" fmla="*/ 2086824 h 4449429"/>
              <a:gd name="connsiteX968" fmla="*/ 5018429 w 18982931"/>
              <a:gd name="connsiteY968" fmla="*/ 2078592 h 4449429"/>
              <a:gd name="connsiteX969" fmla="*/ 5018429 w 18982931"/>
              <a:gd name="connsiteY969" fmla="*/ 1881023 h 4449429"/>
              <a:gd name="connsiteX970" fmla="*/ 5018429 w 18982931"/>
              <a:gd name="connsiteY970" fmla="*/ 1366522 h 4449429"/>
              <a:gd name="connsiteX971" fmla="*/ 5034894 w 18982931"/>
              <a:gd name="connsiteY971" fmla="*/ 864367 h 4449429"/>
              <a:gd name="connsiteX972" fmla="*/ 5067821 w 18982931"/>
              <a:gd name="connsiteY972" fmla="*/ 197569 h 4449429"/>
              <a:gd name="connsiteX973" fmla="*/ 5080173 w 18982931"/>
              <a:gd name="connsiteY973" fmla="*/ 102899 h 4449429"/>
              <a:gd name="connsiteX974" fmla="*/ 5216000 w 18982931"/>
              <a:gd name="connsiteY974" fmla="*/ 37042 h 4449429"/>
              <a:gd name="connsiteX975" fmla="*/ 5248927 w 18982931"/>
              <a:gd name="connsiteY975" fmla="*/ 69972 h 4449429"/>
              <a:gd name="connsiteX976" fmla="*/ 5372409 w 18982931"/>
              <a:gd name="connsiteY976" fmla="*/ 69972 h 4449429"/>
              <a:gd name="connsiteX977" fmla="*/ 5434151 w 18982931"/>
              <a:gd name="connsiteY977" fmla="*/ 131714 h 4449429"/>
              <a:gd name="connsiteX978" fmla="*/ 5434151 w 18982931"/>
              <a:gd name="connsiteY978" fmla="*/ 382788 h 4449429"/>
              <a:gd name="connsiteX979" fmla="*/ 5434151 w 18982931"/>
              <a:gd name="connsiteY979" fmla="*/ 683261 h 4449429"/>
              <a:gd name="connsiteX980" fmla="*/ 5545282 w 18982931"/>
              <a:gd name="connsiteY980" fmla="*/ 687375 h 4449429"/>
              <a:gd name="connsiteX981" fmla="*/ 5545282 w 18982931"/>
              <a:gd name="connsiteY981" fmla="*/ 1045471 h 4449429"/>
              <a:gd name="connsiteX982" fmla="*/ 5676994 w 18982931"/>
              <a:gd name="connsiteY982" fmla="*/ 1045471 h 4449429"/>
              <a:gd name="connsiteX983" fmla="*/ 5685227 w 18982931"/>
              <a:gd name="connsiteY983" fmla="*/ 1103096 h 4449429"/>
              <a:gd name="connsiteX984" fmla="*/ 5759314 w 18982931"/>
              <a:gd name="connsiteY984" fmla="*/ 1193648 h 4449429"/>
              <a:gd name="connsiteX985" fmla="*/ 5759314 w 18982931"/>
              <a:gd name="connsiteY985" fmla="*/ 1395331 h 4449429"/>
              <a:gd name="connsiteX986" fmla="*/ 5825171 w 18982931"/>
              <a:gd name="connsiteY986" fmla="*/ 1395331 h 4449429"/>
              <a:gd name="connsiteX987" fmla="*/ 5903378 w 18982931"/>
              <a:gd name="connsiteY987" fmla="*/ 1477653 h 4449429"/>
              <a:gd name="connsiteX988" fmla="*/ 5903378 w 18982931"/>
              <a:gd name="connsiteY988" fmla="*/ 1918070 h 4449429"/>
              <a:gd name="connsiteX989" fmla="*/ 5936306 w 18982931"/>
              <a:gd name="connsiteY989" fmla="*/ 1975695 h 4449429"/>
              <a:gd name="connsiteX990" fmla="*/ 5965115 w 18982931"/>
              <a:gd name="connsiteY990" fmla="*/ 1275969 h 4449429"/>
              <a:gd name="connsiteX991" fmla="*/ 5969235 w 18982931"/>
              <a:gd name="connsiteY991" fmla="*/ 1238922 h 4449429"/>
              <a:gd name="connsiteX992" fmla="*/ 6166804 w 18982931"/>
              <a:gd name="connsiteY992" fmla="*/ 1238922 h 4449429"/>
              <a:gd name="connsiteX993" fmla="*/ 6216196 w 18982931"/>
              <a:gd name="connsiteY993" fmla="*/ 1288315 h 4449429"/>
              <a:gd name="connsiteX994" fmla="*/ 6236774 w 18982931"/>
              <a:gd name="connsiteY994" fmla="*/ 1428261 h 4449429"/>
              <a:gd name="connsiteX995" fmla="*/ 6273821 w 18982931"/>
              <a:gd name="connsiteY995" fmla="*/ 1498235 h 4449429"/>
              <a:gd name="connsiteX996" fmla="*/ 6273821 w 18982931"/>
              <a:gd name="connsiteY996" fmla="*/ 2230888 h 4449429"/>
              <a:gd name="connsiteX997" fmla="*/ 6277935 w 18982931"/>
              <a:gd name="connsiteY997" fmla="*/ 2280280 h 4449429"/>
              <a:gd name="connsiteX998" fmla="*/ 6319095 w 18982931"/>
              <a:gd name="connsiteY998" fmla="*/ 2193841 h 4449429"/>
              <a:gd name="connsiteX999" fmla="*/ 6364373 w 18982931"/>
              <a:gd name="connsiteY999" fmla="*/ 2288513 h 4449429"/>
              <a:gd name="connsiteX1000" fmla="*/ 6389068 w 18982931"/>
              <a:gd name="connsiteY1000" fmla="*/ 2313208 h 4449429"/>
              <a:gd name="connsiteX1001" fmla="*/ 6541355 w 18982931"/>
              <a:gd name="connsiteY1001" fmla="*/ 2313208 h 4449429"/>
              <a:gd name="connsiteX1002" fmla="*/ 6541355 w 18982931"/>
              <a:gd name="connsiteY1002" fmla="*/ 2148567 h 4449429"/>
              <a:gd name="connsiteX1003" fmla="*/ 6660723 w 18982931"/>
              <a:gd name="connsiteY1003" fmla="*/ 2148567 h 4449429"/>
              <a:gd name="connsiteX1004" fmla="*/ 6660723 w 18982931"/>
              <a:gd name="connsiteY1004" fmla="*/ 2259698 h 4449429"/>
              <a:gd name="connsiteX1005" fmla="*/ 6705999 w 18982931"/>
              <a:gd name="connsiteY1005" fmla="*/ 2551938 h 4449429"/>
              <a:gd name="connsiteX1006" fmla="*/ 6714228 w 18982931"/>
              <a:gd name="connsiteY1006" fmla="*/ 2580748 h 4449429"/>
              <a:gd name="connsiteX1007" fmla="*/ 6722461 w 18982931"/>
              <a:gd name="connsiteY1007" fmla="*/ 2576634 h 4449429"/>
              <a:gd name="connsiteX1008" fmla="*/ 6751278 w 18982931"/>
              <a:gd name="connsiteY1008" fmla="*/ 2263816 h 4449429"/>
              <a:gd name="connsiteX1009" fmla="*/ 6800669 w 18982931"/>
              <a:gd name="connsiteY1009" fmla="*/ 2255583 h 4449429"/>
              <a:gd name="connsiteX1010" fmla="*/ 6837709 w 18982931"/>
              <a:gd name="connsiteY1010" fmla="*/ 2181496 h 4449429"/>
              <a:gd name="connsiteX1011" fmla="*/ 6841831 w 18982931"/>
              <a:gd name="connsiteY1011" fmla="*/ 2152681 h 4449429"/>
              <a:gd name="connsiteX1012" fmla="*/ 6845941 w 18982931"/>
              <a:gd name="connsiteY1012" fmla="*/ 2115639 h 4449429"/>
              <a:gd name="connsiteX1013" fmla="*/ 6857139 w 18982931"/>
              <a:gd name="connsiteY1013" fmla="*/ 2115639 h 4449429"/>
              <a:gd name="connsiteX1014" fmla="*/ 6899298 w 18982931"/>
              <a:gd name="connsiteY1014" fmla="*/ 2109470 h 4449429"/>
              <a:gd name="connsiteX1015" fmla="*/ 6922965 w 18982931"/>
              <a:gd name="connsiteY1015" fmla="*/ 2140339 h 4449429"/>
              <a:gd name="connsiteX1016" fmla="*/ 7009406 w 18982931"/>
              <a:gd name="connsiteY1016" fmla="*/ 2070365 h 4449429"/>
              <a:gd name="connsiteX1017" fmla="*/ 7145231 w 18982931"/>
              <a:gd name="connsiteY1017" fmla="*/ 2066247 h 4449429"/>
              <a:gd name="connsiteX1018" fmla="*/ 7145231 w 18982931"/>
              <a:gd name="connsiteY1018" fmla="*/ 1901605 h 4449429"/>
              <a:gd name="connsiteX1019" fmla="*/ 7145231 w 18982931"/>
              <a:gd name="connsiteY1019" fmla="*/ 1769896 h 4449429"/>
              <a:gd name="connsiteX1020" fmla="*/ 7215204 w 18982931"/>
              <a:gd name="connsiteY1020" fmla="*/ 1597024 h 4449429"/>
              <a:gd name="connsiteX1021" fmla="*/ 7285174 w 18982931"/>
              <a:gd name="connsiteY1021" fmla="*/ 1753433 h 4449429"/>
              <a:gd name="connsiteX1022" fmla="*/ 7297524 w 18982931"/>
              <a:gd name="connsiteY1022" fmla="*/ 2062134 h 4449429"/>
              <a:gd name="connsiteX1023" fmla="*/ 7367494 w 18982931"/>
              <a:gd name="connsiteY1023" fmla="*/ 2066247 h 4449429"/>
              <a:gd name="connsiteX1024" fmla="*/ 7371610 w 18982931"/>
              <a:gd name="connsiteY1024" fmla="*/ 2148567 h 4449429"/>
              <a:gd name="connsiteX1025" fmla="*/ 7462167 w 18982931"/>
              <a:gd name="connsiteY1025" fmla="*/ 2148567 h 4449429"/>
              <a:gd name="connsiteX1026" fmla="*/ 7462167 w 18982931"/>
              <a:gd name="connsiteY1026" fmla="*/ 2095061 h 4449429"/>
              <a:gd name="connsiteX1027" fmla="*/ 7462167 w 18982931"/>
              <a:gd name="connsiteY1027" fmla="*/ 1597024 h 4449429"/>
              <a:gd name="connsiteX1028" fmla="*/ 7482743 w 18982931"/>
              <a:gd name="connsiteY1028" fmla="*/ 1008430 h 4449429"/>
              <a:gd name="connsiteX1029" fmla="*/ 7495096 w 18982931"/>
              <a:gd name="connsiteY1029" fmla="*/ 921991 h 4449429"/>
              <a:gd name="connsiteX1030" fmla="*/ 7536254 w 18982931"/>
              <a:gd name="connsiteY1030" fmla="*/ 934341 h 4449429"/>
              <a:gd name="connsiteX1031" fmla="*/ 7577416 w 18982931"/>
              <a:gd name="connsiteY1031" fmla="*/ 563899 h 4449429"/>
              <a:gd name="connsiteX1032" fmla="*/ 7589759 w 18982931"/>
              <a:gd name="connsiteY1032" fmla="*/ 563899 h 4449429"/>
              <a:gd name="connsiteX1033" fmla="*/ 7639153 w 18982931"/>
              <a:gd name="connsiteY1033" fmla="*/ 975501 h 4449429"/>
              <a:gd name="connsiteX1034" fmla="*/ 7655614 w 18982931"/>
              <a:gd name="connsiteY1034" fmla="*/ 926109 h 4449429"/>
              <a:gd name="connsiteX1035" fmla="*/ 7667968 w 18982931"/>
              <a:gd name="connsiteY1035" fmla="*/ 926109 h 4449429"/>
              <a:gd name="connsiteX1036" fmla="*/ 7676196 w 18982931"/>
              <a:gd name="connsiteY1036" fmla="*/ 1037243 h 4449429"/>
              <a:gd name="connsiteX1037" fmla="*/ 7676196 w 18982931"/>
              <a:gd name="connsiteY1037" fmla="*/ 2049787 h 4449429"/>
              <a:gd name="connsiteX1038" fmla="*/ 7705009 w 18982931"/>
              <a:gd name="connsiteY1038" fmla="*/ 2267935 h 4449429"/>
              <a:gd name="connsiteX1039" fmla="*/ 7750287 w 18982931"/>
              <a:gd name="connsiteY1039" fmla="*/ 2469622 h 4449429"/>
              <a:gd name="connsiteX1040" fmla="*/ 7849072 w 18982931"/>
              <a:gd name="connsiteY1040" fmla="*/ 2469622 h 4449429"/>
              <a:gd name="connsiteX1041" fmla="*/ 7849072 w 18982931"/>
              <a:gd name="connsiteY1041" fmla="*/ 2284398 h 4449429"/>
              <a:gd name="connsiteX1042" fmla="*/ 7919042 w 18982931"/>
              <a:gd name="connsiteY1042" fmla="*/ 2284398 h 4449429"/>
              <a:gd name="connsiteX1043" fmla="*/ 7919042 w 18982931"/>
              <a:gd name="connsiteY1043" fmla="*/ 2473736 h 4449429"/>
              <a:gd name="connsiteX1044" fmla="*/ 8108380 w 18982931"/>
              <a:gd name="connsiteY1044" fmla="*/ 2473736 h 4449429"/>
              <a:gd name="connsiteX1045" fmla="*/ 8142338 w 18982931"/>
              <a:gd name="connsiteY1045" fmla="*/ 2481454 h 4449429"/>
              <a:gd name="connsiteX1046" fmla="*/ 8144242 w 18982931"/>
              <a:gd name="connsiteY1046" fmla="*/ 2485067 h 4449429"/>
              <a:gd name="connsiteX1047" fmla="*/ 8144242 w 18982931"/>
              <a:gd name="connsiteY1047" fmla="*/ 1280084 h 4449429"/>
              <a:gd name="connsiteX1048" fmla="*/ 8189518 w 18982931"/>
              <a:gd name="connsiteY1048" fmla="*/ 1115443 h 4449429"/>
              <a:gd name="connsiteX1049" fmla="*/ 8230679 w 18982931"/>
              <a:gd name="connsiteY1049" fmla="*/ 1090746 h 4449429"/>
              <a:gd name="connsiteX1050" fmla="*/ 8477642 w 18982931"/>
              <a:gd name="connsiteY1050" fmla="*/ 1090746 h 4449429"/>
              <a:gd name="connsiteX1051" fmla="*/ 8518799 w 18982931"/>
              <a:gd name="connsiteY1051" fmla="*/ 1111328 h 4449429"/>
              <a:gd name="connsiteX1052" fmla="*/ 8568194 w 18982931"/>
              <a:gd name="connsiteY1052" fmla="*/ 1288315 h 4449429"/>
              <a:gd name="connsiteX1053" fmla="*/ 8572304 w 18982931"/>
              <a:gd name="connsiteY1053" fmla="*/ 2152681 h 4449429"/>
              <a:gd name="connsiteX1054" fmla="*/ 8572304 w 18982931"/>
              <a:gd name="connsiteY1054" fmla="*/ 2222656 h 4449429"/>
              <a:gd name="connsiteX1055" fmla="*/ 8827499 w 18982931"/>
              <a:gd name="connsiteY1055" fmla="*/ 2222656 h 4449429"/>
              <a:gd name="connsiteX1056" fmla="*/ 8827499 w 18982931"/>
              <a:gd name="connsiteY1056" fmla="*/ 2053897 h 4449429"/>
              <a:gd name="connsiteX1057" fmla="*/ 8827499 w 18982931"/>
              <a:gd name="connsiteY1057" fmla="*/ 1996272 h 4449429"/>
              <a:gd name="connsiteX1058" fmla="*/ 8926285 w 18982931"/>
              <a:gd name="connsiteY1058" fmla="*/ 1876910 h 4449429"/>
              <a:gd name="connsiteX1059" fmla="*/ 8926285 w 18982931"/>
              <a:gd name="connsiteY1059" fmla="*/ 1757542 h 4449429"/>
              <a:gd name="connsiteX1060" fmla="*/ 8926285 w 18982931"/>
              <a:gd name="connsiteY1060" fmla="*/ 1527045 h 4449429"/>
              <a:gd name="connsiteX1061" fmla="*/ 8950980 w 18982931"/>
              <a:gd name="connsiteY1061" fmla="*/ 1432378 h 4449429"/>
              <a:gd name="connsiteX1062" fmla="*/ 8950980 w 18982931"/>
              <a:gd name="connsiteY1062" fmla="*/ 1424146 h 4449429"/>
              <a:gd name="connsiteX1063" fmla="*/ 8983911 w 18982931"/>
              <a:gd name="connsiteY1063" fmla="*/ 1107210 h 4449429"/>
              <a:gd name="connsiteX1064" fmla="*/ 8992140 w 18982931"/>
              <a:gd name="connsiteY1064" fmla="*/ 1049586 h 4449429"/>
              <a:gd name="connsiteX1065" fmla="*/ 9012723 w 18982931"/>
              <a:gd name="connsiteY1065" fmla="*/ 1049586 h 4449429"/>
              <a:gd name="connsiteX1066" fmla="*/ 9049767 w 18982931"/>
              <a:gd name="connsiteY1066" fmla="*/ 1325362 h 4449429"/>
              <a:gd name="connsiteX1067" fmla="*/ 9115624 w 18982931"/>
              <a:gd name="connsiteY1067" fmla="*/ 1329476 h 4449429"/>
              <a:gd name="connsiteX1068" fmla="*/ 9165014 w 18982931"/>
              <a:gd name="connsiteY1068" fmla="*/ 1436493 h 4449429"/>
              <a:gd name="connsiteX1069" fmla="*/ 9181479 w 18982931"/>
              <a:gd name="connsiteY1069" fmla="*/ 1494116 h 4449429"/>
              <a:gd name="connsiteX1070" fmla="*/ 9181479 w 18982931"/>
              <a:gd name="connsiteY1070" fmla="*/ 1823399 h 4449429"/>
              <a:gd name="connsiteX1071" fmla="*/ 9181479 w 18982931"/>
              <a:gd name="connsiteY1071" fmla="*/ 1881023 h 4449429"/>
              <a:gd name="connsiteX1072" fmla="*/ 9280267 w 18982931"/>
              <a:gd name="connsiteY1072" fmla="*/ 1881023 h 4449429"/>
              <a:gd name="connsiteX1073" fmla="*/ 9280267 w 18982931"/>
              <a:gd name="connsiteY1073" fmla="*/ 1815166 h 4449429"/>
              <a:gd name="connsiteX1074" fmla="*/ 9280267 w 18982931"/>
              <a:gd name="connsiteY1074" fmla="*/ 304587 h 4449429"/>
              <a:gd name="connsiteX1075" fmla="*/ 9346122 w 18982931"/>
              <a:gd name="connsiteY1075" fmla="*/ 238731 h 4449429"/>
              <a:gd name="connsiteX1076" fmla="*/ 9453137 w 18982931"/>
              <a:gd name="connsiteY1076" fmla="*/ 341628 h 4449429"/>
              <a:gd name="connsiteX1077" fmla="*/ 9453137 w 18982931"/>
              <a:gd name="connsiteY1077" fmla="*/ 1815166 h 4449429"/>
              <a:gd name="connsiteX1078" fmla="*/ 9453137 w 18982931"/>
              <a:gd name="connsiteY1078" fmla="*/ 1876910 h 4449429"/>
              <a:gd name="connsiteX1079" fmla="*/ 9551919 w 18982931"/>
              <a:gd name="connsiteY1079" fmla="*/ 1876910 h 4449429"/>
              <a:gd name="connsiteX1080" fmla="*/ 9551919 w 18982931"/>
              <a:gd name="connsiteY1080" fmla="*/ 1724614 h 4449429"/>
              <a:gd name="connsiteX1081" fmla="*/ 9551919 w 18982931"/>
              <a:gd name="connsiteY1081" fmla="*/ 1481771 h 4449429"/>
              <a:gd name="connsiteX1082" fmla="*/ 9597198 w 18982931"/>
              <a:gd name="connsiteY1082" fmla="*/ 1374754 h 4449429"/>
              <a:gd name="connsiteX1083" fmla="*/ 9613662 w 18982931"/>
              <a:gd name="connsiteY1083" fmla="*/ 1325362 h 4449429"/>
              <a:gd name="connsiteX1084" fmla="*/ 9683632 w 18982931"/>
              <a:gd name="connsiteY1084" fmla="*/ 1325362 h 4449429"/>
              <a:gd name="connsiteX1085" fmla="*/ 9683632 w 18982931"/>
              <a:gd name="connsiteY1085" fmla="*/ 1522931 h 4449429"/>
              <a:gd name="connsiteX1086" fmla="*/ 9819464 w 18982931"/>
              <a:gd name="connsiteY1086" fmla="*/ 1522931 h 4449429"/>
              <a:gd name="connsiteX1087" fmla="*/ 9819464 w 18982931"/>
              <a:gd name="connsiteY1087" fmla="*/ 1720501 h 4449429"/>
              <a:gd name="connsiteX1088" fmla="*/ 9819464 w 18982931"/>
              <a:gd name="connsiteY1088" fmla="*/ 1835749 h 4449429"/>
              <a:gd name="connsiteX1089" fmla="*/ 9868856 w 18982931"/>
              <a:gd name="connsiteY1089" fmla="*/ 1885142 h 4449429"/>
              <a:gd name="connsiteX1090" fmla="*/ 9922361 w 18982931"/>
              <a:gd name="connsiteY1090" fmla="*/ 1938648 h 4449429"/>
              <a:gd name="connsiteX1091" fmla="*/ 9922361 w 18982931"/>
              <a:gd name="connsiteY1091" fmla="*/ 2226770 h 4449429"/>
              <a:gd name="connsiteX1092" fmla="*/ 10189906 w 18982931"/>
              <a:gd name="connsiteY1092" fmla="*/ 2226770 h 4449429"/>
              <a:gd name="connsiteX1093" fmla="*/ 10189906 w 18982931"/>
              <a:gd name="connsiteY1093" fmla="*/ 1864559 h 4449429"/>
              <a:gd name="connsiteX1094" fmla="*/ 10251644 w 18982931"/>
              <a:gd name="connsiteY1094" fmla="*/ 1852213 h 4449429"/>
              <a:gd name="connsiteX1095" fmla="*/ 10251644 w 18982931"/>
              <a:gd name="connsiteY1095" fmla="*/ 1465306 h 4449429"/>
              <a:gd name="connsiteX1096" fmla="*/ 10198137 w 18982931"/>
              <a:gd name="connsiteY1096" fmla="*/ 1461188 h 4449429"/>
              <a:gd name="connsiteX1097" fmla="*/ 10198137 w 18982931"/>
              <a:gd name="connsiteY1097" fmla="*/ 1317129 h 4449429"/>
              <a:gd name="connsiteX1098" fmla="*/ 10572694 w 18982931"/>
              <a:gd name="connsiteY1098" fmla="*/ 1317129 h 4449429"/>
              <a:gd name="connsiteX1099" fmla="*/ 10572694 w 18982931"/>
              <a:gd name="connsiteY1099" fmla="*/ 2140336 h 4449429"/>
              <a:gd name="connsiteX1100" fmla="*/ 10642669 w 18982931"/>
              <a:gd name="connsiteY1100" fmla="*/ 2144449 h 4449429"/>
              <a:gd name="connsiteX1101" fmla="*/ 10642669 w 18982931"/>
              <a:gd name="connsiteY1101" fmla="*/ 2477849 h 4449429"/>
              <a:gd name="connsiteX1102" fmla="*/ 10885512 w 18982931"/>
              <a:gd name="connsiteY1102" fmla="*/ 2477849 h 4449429"/>
              <a:gd name="connsiteX1103" fmla="*/ 10885512 w 18982931"/>
              <a:gd name="connsiteY1103" fmla="*/ 2292626 h 4449429"/>
              <a:gd name="connsiteX1104" fmla="*/ 10959601 w 18982931"/>
              <a:gd name="connsiteY1104" fmla="*/ 2292626 h 4449429"/>
              <a:gd name="connsiteX1105" fmla="*/ 10959601 w 18982931"/>
              <a:gd name="connsiteY1105" fmla="*/ 2477849 h 4449429"/>
              <a:gd name="connsiteX1106" fmla="*/ 11066618 w 18982931"/>
              <a:gd name="connsiteY1106" fmla="*/ 2477849 h 4449429"/>
              <a:gd name="connsiteX1107" fmla="*/ 11107778 w 18982931"/>
              <a:gd name="connsiteY1107" fmla="*/ 2284395 h 4449429"/>
              <a:gd name="connsiteX1108" fmla="*/ 11136593 w 18982931"/>
              <a:gd name="connsiteY1108" fmla="*/ 2053897 h 4449429"/>
              <a:gd name="connsiteX1109" fmla="*/ 11136593 w 18982931"/>
              <a:gd name="connsiteY1109" fmla="*/ 1061936 h 4449429"/>
              <a:gd name="connsiteX1110" fmla="*/ 11148938 w 18982931"/>
              <a:gd name="connsiteY1110" fmla="*/ 938454 h 4449429"/>
              <a:gd name="connsiteX1111" fmla="*/ 11161288 w 18982931"/>
              <a:gd name="connsiteY1111" fmla="*/ 938454 h 4449429"/>
              <a:gd name="connsiteX1112" fmla="*/ 11177753 w 18982931"/>
              <a:gd name="connsiteY1112" fmla="*/ 983729 h 4449429"/>
              <a:gd name="connsiteX1113" fmla="*/ 11231258 w 18982931"/>
              <a:gd name="connsiteY1113" fmla="*/ 572126 h 4449429"/>
              <a:gd name="connsiteX1114" fmla="*/ 11243610 w 18982931"/>
              <a:gd name="connsiteY1114" fmla="*/ 572126 h 4449429"/>
              <a:gd name="connsiteX1115" fmla="*/ 11284770 w 18982931"/>
              <a:gd name="connsiteY1115" fmla="*/ 946687 h 4449429"/>
              <a:gd name="connsiteX1116" fmla="*/ 11325929 w 18982931"/>
              <a:gd name="connsiteY1116" fmla="*/ 934337 h 4449429"/>
              <a:gd name="connsiteX1117" fmla="*/ 11342394 w 18982931"/>
              <a:gd name="connsiteY1117" fmla="*/ 1061936 h 4449429"/>
              <a:gd name="connsiteX1118" fmla="*/ 11342394 w 18982931"/>
              <a:gd name="connsiteY1118" fmla="*/ 1300666 h 4449429"/>
              <a:gd name="connsiteX1119" fmla="*/ 11358857 w 18982931"/>
              <a:gd name="connsiteY1119" fmla="*/ 2132104 h 4449429"/>
              <a:gd name="connsiteX1120" fmla="*/ 11362976 w 18982931"/>
              <a:gd name="connsiteY1120" fmla="*/ 2165031 h 4449429"/>
              <a:gd name="connsiteX1121" fmla="*/ 11453524 w 18982931"/>
              <a:gd name="connsiteY1121" fmla="*/ 2165031 h 4449429"/>
              <a:gd name="connsiteX1122" fmla="*/ 11457643 w 18982931"/>
              <a:gd name="connsiteY1122" fmla="*/ 2082711 h 4449429"/>
              <a:gd name="connsiteX1123" fmla="*/ 11535845 w 18982931"/>
              <a:gd name="connsiteY1123" fmla="*/ 2078592 h 4449429"/>
              <a:gd name="connsiteX1124" fmla="*/ 11535845 w 18982931"/>
              <a:gd name="connsiteY1124" fmla="*/ 2004505 h 4449429"/>
              <a:gd name="connsiteX1125" fmla="*/ 11548195 w 18982931"/>
              <a:gd name="connsiteY1125" fmla="*/ 1736964 h 4449429"/>
              <a:gd name="connsiteX1126" fmla="*/ 11609938 w 18982931"/>
              <a:gd name="connsiteY1126" fmla="*/ 1609365 h 4449429"/>
              <a:gd name="connsiteX1127" fmla="*/ 11688140 w 18982931"/>
              <a:gd name="connsiteY1127" fmla="*/ 1765774 h 4449429"/>
              <a:gd name="connsiteX1128" fmla="*/ 11688140 w 18982931"/>
              <a:gd name="connsiteY1128" fmla="*/ 2082711 h 4449429"/>
              <a:gd name="connsiteX1129" fmla="*/ 11910406 w 18982931"/>
              <a:gd name="connsiteY1129" fmla="*/ 2148567 h 4449429"/>
              <a:gd name="connsiteX1130" fmla="*/ 11988608 w 18982931"/>
              <a:gd name="connsiteY1130" fmla="*/ 2119754 h 4449429"/>
              <a:gd name="connsiteX1131" fmla="*/ 11991181 w 18982931"/>
              <a:gd name="connsiteY1131" fmla="*/ 2153197 h 4449429"/>
              <a:gd name="connsiteX1132" fmla="*/ 11993908 w 18982931"/>
              <a:gd name="connsiteY1132" fmla="*/ 2158900 h 4449429"/>
              <a:gd name="connsiteX1133" fmla="*/ 11993908 w 18982931"/>
              <a:gd name="connsiteY1133" fmla="*/ 2156799 h 4449429"/>
              <a:gd name="connsiteX1134" fmla="*/ 11998023 w 18982931"/>
              <a:gd name="connsiteY1134" fmla="*/ 2115639 h 4449429"/>
              <a:gd name="connsiteX1135" fmla="*/ 12010373 w 18982931"/>
              <a:gd name="connsiteY1135" fmla="*/ 2115639 h 4449429"/>
              <a:gd name="connsiteX1136" fmla="*/ 12014490 w 18982931"/>
              <a:gd name="connsiteY1136" fmla="*/ 2185614 h 4449429"/>
              <a:gd name="connsiteX1137" fmla="*/ 12055650 w 18982931"/>
              <a:gd name="connsiteY1137" fmla="*/ 2259703 h 4449429"/>
              <a:gd name="connsiteX1138" fmla="*/ 12109157 w 18982931"/>
              <a:gd name="connsiteY1138" fmla="*/ 2267933 h 4449429"/>
              <a:gd name="connsiteX1139" fmla="*/ 12137972 w 18982931"/>
              <a:gd name="connsiteY1139" fmla="*/ 2580753 h 4449429"/>
              <a:gd name="connsiteX1140" fmla="*/ 12150317 w 18982931"/>
              <a:gd name="connsiteY1140" fmla="*/ 2580753 h 4449429"/>
              <a:gd name="connsiteX1141" fmla="*/ 12179132 w 18982931"/>
              <a:gd name="connsiteY1141" fmla="*/ 2411992 h 4449429"/>
              <a:gd name="connsiteX1142" fmla="*/ 12207942 w 18982931"/>
              <a:gd name="connsiteY1142" fmla="*/ 2160917 h 4449429"/>
              <a:gd name="connsiteX1143" fmla="*/ 12216174 w 18982931"/>
              <a:gd name="connsiteY1143" fmla="*/ 2152686 h 4449429"/>
              <a:gd name="connsiteX1144" fmla="*/ 12331423 w 18982931"/>
              <a:gd name="connsiteY1144" fmla="*/ 2152686 h 4449429"/>
              <a:gd name="connsiteX1145" fmla="*/ 12331423 w 18982931"/>
              <a:gd name="connsiteY1145" fmla="*/ 2317327 h 4449429"/>
              <a:gd name="connsiteX1146" fmla="*/ 12496064 w 18982931"/>
              <a:gd name="connsiteY1146" fmla="*/ 2313208 h 4449429"/>
              <a:gd name="connsiteX1147" fmla="*/ 12557802 w 18982931"/>
              <a:gd name="connsiteY1147" fmla="*/ 2210310 h 4449429"/>
              <a:gd name="connsiteX1148" fmla="*/ 12566034 w 18982931"/>
              <a:gd name="connsiteY1148" fmla="*/ 2206191 h 4449429"/>
              <a:gd name="connsiteX1149" fmla="*/ 12598962 w 18982931"/>
              <a:gd name="connsiteY1149" fmla="*/ 2267933 h 4449429"/>
              <a:gd name="connsiteX1150" fmla="*/ 12607194 w 18982931"/>
              <a:gd name="connsiteY1150" fmla="*/ 2263816 h 4449429"/>
              <a:gd name="connsiteX1151" fmla="*/ 12607194 w 18982931"/>
              <a:gd name="connsiteY1151" fmla="*/ 1461193 h 4449429"/>
              <a:gd name="connsiteX1152" fmla="*/ 12677169 w 18982931"/>
              <a:gd name="connsiteY1152" fmla="*/ 1230695 h 4449429"/>
              <a:gd name="connsiteX1153" fmla="*/ 12920017 w 18982931"/>
              <a:gd name="connsiteY1153" fmla="*/ 1230695 h 4449429"/>
              <a:gd name="connsiteX1154" fmla="*/ 12948827 w 18982931"/>
              <a:gd name="connsiteY1154" fmla="*/ 1490003 h 4449429"/>
              <a:gd name="connsiteX1155" fmla="*/ 12948827 w 18982931"/>
              <a:gd name="connsiteY1155" fmla="*/ 1909838 h 4449429"/>
              <a:gd name="connsiteX1156" fmla="*/ 12948827 w 18982931"/>
              <a:gd name="connsiteY1156" fmla="*/ 1975695 h 4449429"/>
              <a:gd name="connsiteX1157" fmla="*/ 12969405 w 18982931"/>
              <a:gd name="connsiteY1157" fmla="*/ 1979812 h 4449429"/>
              <a:gd name="connsiteX1158" fmla="*/ 12989987 w 18982931"/>
              <a:gd name="connsiteY1158" fmla="*/ 1913955 h 4449429"/>
              <a:gd name="connsiteX1159" fmla="*/ 12989987 w 18982931"/>
              <a:gd name="connsiteY1159" fmla="*/ 1469425 h 4449429"/>
              <a:gd name="connsiteX1160" fmla="*/ 13064076 w 18982931"/>
              <a:gd name="connsiteY1160" fmla="*/ 1395336 h 4449429"/>
              <a:gd name="connsiteX1161" fmla="*/ 13146396 w 18982931"/>
              <a:gd name="connsiteY1161" fmla="*/ 1395336 h 4449429"/>
              <a:gd name="connsiteX1162" fmla="*/ 13146396 w 18982931"/>
              <a:gd name="connsiteY1162" fmla="*/ 1111328 h 4449429"/>
              <a:gd name="connsiteX1163" fmla="*/ 13216366 w 18982931"/>
              <a:gd name="connsiteY1163" fmla="*/ 1103096 h 4449429"/>
              <a:gd name="connsiteX1164" fmla="*/ 13228716 w 18982931"/>
              <a:gd name="connsiteY1164" fmla="*/ 1041358 h 4449429"/>
              <a:gd name="connsiteX1165" fmla="*/ 13368662 w 18982931"/>
              <a:gd name="connsiteY1165" fmla="*/ 1041358 h 4449429"/>
              <a:gd name="connsiteX1166" fmla="*/ 13368662 w 18982931"/>
              <a:gd name="connsiteY1166" fmla="*/ 687379 h 4449429"/>
              <a:gd name="connsiteX1167" fmla="*/ 13483911 w 18982931"/>
              <a:gd name="connsiteY1167" fmla="*/ 687379 h 4449429"/>
              <a:gd name="connsiteX1168" fmla="*/ 13483911 w 18982931"/>
              <a:gd name="connsiteY1168" fmla="*/ 617404 h 4449429"/>
              <a:gd name="connsiteX1169" fmla="*/ 13483911 w 18982931"/>
              <a:gd name="connsiteY1169" fmla="*/ 131714 h 4449429"/>
              <a:gd name="connsiteX1170" fmla="*/ 13541534 w 18982931"/>
              <a:gd name="connsiteY1170" fmla="*/ 74089 h 4449429"/>
              <a:gd name="connsiteX1171" fmla="*/ 13685593 w 18982931"/>
              <a:gd name="connsiteY1171" fmla="*/ 74089 h 4449429"/>
              <a:gd name="connsiteX1172" fmla="*/ 13730872 w 18982931"/>
              <a:gd name="connsiteY1172" fmla="*/ 49392 h 4449429"/>
              <a:gd name="connsiteX1173" fmla="*/ 13739104 w 18982931"/>
              <a:gd name="connsiteY1173" fmla="*/ 0 h 4449429"/>
              <a:gd name="connsiteX0" fmla="*/ 16404499 w 18982931"/>
              <a:gd name="connsiteY0" fmla="*/ 4309270 h 4449429"/>
              <a:gd name="connsiteX1" fmla="*/ 16404499 w 18982931"/>
              <a:gd name="connsiteY1" fmla="*/ 4366104 h 4449429"/>
              <a:gd name="connsiteX2" fmla="*/ 16461332 w 18982931"/>
              <a:gd name="connsiteY2" fmla="*/ 4366104 h 4449429"/>
              <a:gd name="connsiteX3" fmla="*/ 16461332 w 18982931"/>
              <a:gd name="connsiteY3" fmla="*/ 4309270 h 4449429"/>
              <a:gd name="connsiteX4" fmla="*/ 16404499 w 18982931"/>
              <a:gd name="connsiteY4" fmla="*/ 4309270 h 4449429"/>
              <a:gd name="connsiteX5" fmla="*/ 16292444 w 18982931"/>
              <a:gd name="connsiteY5" fmla="*/ 4309270 h 4449429"/>
              <a:gd name="connsiteX6" fmla="*/ 16292444 w 18982931"/>
              <a:gd name="connsiteY6" fmla="*/ 4366104 h 4449429"/>
              <a:gd name="connsiteX7" fmla="*/ 16349278 w 18982931"/>
              <a:gd name="connsiteY7" fmla="*/ 4366104 h 4449429"/>
              <a:gd name="connsiteX8" fmla="*/ 16349278 w 18982931"/>
              <a:gd name="connsiteY8" fmla="*/ 4309270 h 4449429"/>
              <a:gd name="connsiteX9" fmla="*/ 16292444 w 18982931"/>
              <a:gd name="connsiteY9" fmla="*/ 4309270 h 4449429"/>
              <a:gd name="connsiteX10" fmla="*/ 16180390 w 18982931"/>
              <a:gd name="connsiteY10" fmla="*/ 4309270 h 4449429"/>
              <a:gd name="connsiteX11" fmla="*/ 16180390 w 18982931"/>
              <a:gd name="connsiteY11" fmla="*/ 4366104 h 4449429"/>
              <a:gd name="connsiteX12" fmla="*/ 16237224 w 18982931"/>
              <a:gd name="connsiteY12" fmla="*/ 4366104 h 4449429"/>
              <a:gd name="connsiteX13" fmla="*/ 16237224 w 18982931"/>
              <a:gd name="connsiteY13" fmla="*/ 4309270 h 4449429"/>
              <a:gd name="connsiteX14" fmla="*/ 16180390 w 18982931"/>
              <a:gd name="connsiteY14" fmla="*/ 4309270 h 4449429"/>
              <a:gd name="connsiteX15" fmla="*/ 2813944 w 18982931"/>
              <a:gd name="connsiteY15" fmla="*/ 4309269 h 4449429"/>
              <a:gd name="connsiteX16" fmla="*/ 2813944 w 18982931"/>
              <a:gd name="connsiteY16" fmla="*/ 4366102 h 4449429"/>
              <a:gd name="connsiteX17" fmla="*/ 2870780 w 18982931"/>
              <a:gd name="connsiteY17" fmla="*/ 4366102 h 4449429"/>
              <a:gd name="connsiteX18" fmla="*/ 2870780 w 18982931"/>
              <a:gd name="connsiteY18" fmla="*/ 4309269 h 4449429"/>
              <a:gd name="connsiteX19" fmla="*/ 2813944 w 18982931"/>
              <a:gd name="connsiteY19" fmla="*/ 4309269 h 4449429"/>
              <a:gd name="connsiteX20" fmla="*/ 2701890 w 18982931"/>
              <a:gd name="connsiteY20" fmla="*/ 4309269 h 4449429"/>
              <a:gd name="connsiteX21" fmla="*/ 2701890 w 18982931"/>
              <a:gd name="connsiteY21" fmla="*/ 4366102 h 4449429"/>
              <a:gd name="connsiteX22" fmla="*/ 2758723 w 18982931"/>
              <a:gd name="connsiteY22" fmla="*/ 4366102 h 4449429"/>
              <a:gd name="connsiteX23" fmla="*/ 2758723 w 18982931"/>
              <a:gd name="connsiteY23" fmla="*/ 4309269 h 4449429"/>
              <a:gd name="connsiteX24" fmla="*/ 2701890 w 18982931"/>
              <a:gd name="connsiteY24" fmla="*/ 4309269 h 4449429"/>
              <a:gd name="connsiteX25" fmla="*/ 2589843 w 18982931"/>
              <a:gd name="connsiteY25" fmla="*/ 4309269 h 4449429"/>
              <a:gd name="connsiteX26" fmla="*/ 2589843 w 18982931"/>
              <a:gd name="connsiteY26" fmla="*/ 4366102 h 4449429"/>
              <a:gd name="connsiteX27" fmla="*/ 2646669 w 18982931"/>
              <a:gd name="connsiteY27" fmla="*/ 4366102 h 4449429"/>
              <a:gd name="connsiteX28" fmla="*/ 2646669 w 18982931"/>
              <a:gd name="connsiteY28" fmla="*/ 4309269 h 4449429"/>
              <a:gd name="connsiteX29" fmla="*/ 2589843 w 18982931"/>
              <a:gd name="connsiteY29" fmla="*/ 4309269 h 4449429"/>
              <a:gd name="connsiteX30" fmla="*/ 16404499 w 18982931"/>
              <a:gd name="connsiteY30" fmla="*/ 4163982 h 4449429"/>
              <a:gd name="connsiteX31" fmla="*/ 16404499 w 18982931"/>
              <a:gd name="connsiteY31" fmla="*/ 4220816 h 4449429"/>
              <a:gd name="connsiteX32" fmla="*/ 16461332 w 18982931"/>
              <a:gd name="connsiteY32" fmla="*/ 4220816 h 4449429"/>
              <a:gd name="connsiteX33" fmla="*/ 16461332 w 18982931"/>
              <a:gd name="connsiteY33" fmla="*/ 4163982 h 4449429"/>
              <a:gd name="connsiteX34" fmla="*/ 16404499 w 18982931"/>
              <a:gd name="connsiteY34" fmla="*/ 4163982 h 4449429"/>
              <a:gd name="connsiteX35" fmla="*/ 16292444 w 18982931"/>
              <a:gd name="connsiteY35" fmla="*/ 4163982 h 4449429"/>
              <a:gd name="connsiteX36" fmla="*/ 16292444 w 18982931"/>
              <a:gd name="connsiteY36" fmla="*/ 4220816 h 4449429"/>
              <a:gd name="connsiteX37" fmla="*/ 16349278 w 18982931"/>
              <a:gd name="connsiteY37" fmla="*/ 4220816 h 4449429"/>
              <a:gd name="connsiteX38" fmla="*/ 16349278 w 18982931"/>
              <a:gd name="connsiteY38" fmla="*/ 4163982 h 4449429"/>
              <a:gd name="connsiteX39" fmla="*/ 16292444 w 18982931"/>
              <a:gd name="connsiteY39" fmla="*/ 4163982 h 4449429"/>
              <a:gd name="connsiteX40" fmla="*/ 16180390 w 18982931"/>
              <a:gd name="connsiteY40" fmla="*/ 4163982 h 4449429"/>
              <a:gd name="connsiteX41" fmla="*/ 16180390 w 18982931"/>
              <a:gd name="connsiteY41" fmla="*/ 4220816 h 4449429"/>
              <a:gd name="connsiteX42" fmla="*/ 16237224 w 18982931"/>
              <a:gd name="connsiteY42" fmla="*/ 4220816 h 4449429"/>
              <a:gd name="connsiteX43" fmla="*/ 16237224 w 18982931"/>
              <a:gd name="connsiteY43" fmla="*/ 4163982 h 4449429"/>
              <a:gd name="connsiteX44" fmla="*/ 16180390 w 18982931"/>
              <a:gd name="connsiteY44" fmla="*/ 4163982 h 4449429"/>
              <a:gd name="connsiteX45" fmla="*/ 2813944 w 18982931"/>
              <a:gd name="connsiteY45" fmla="*/ 4163981 h 4449429"/>
              <a:gd name="connsiteX46" fmla="*/ 2813944 w 18982931"/>
              <a:gd name="connsiteY46" fmla="*/ 4220814 h 4449429"/>
              <a:gd name="connsiteX47" fmla="*/ 2870780 w 18982931"/>
              <a:gd name="connsiteY47" fmla="*/ 4220814 h 4449429"/>
              <a:gd name="connsiteX48" fmla="*/ 2870780 w 18982931"/>
              <a:gd name="connsiteY48" fmla="*/ 4163981 h 4449429"/>
              <a:gd name="connsiteX49" fmla="*/ 2813944 w 18982931"/>
              <a:gd name="connsiteY49" fmla="*/ 4163981 h 4449429"/>
              <a:gd name="connsiteX50" fmla="*/ 2701890 w 18982931"/>
              <a:gd name="connsiteY50" fmla="*/ 4163981 h 4449429"/>
              <a:gd name="connsiteX51" fmla="*/ 2701890 w 18982931"/>
              <a:gd name="connsiteY51" fmla="*/ 4220814 h 4449429"/>
              <a:gd name="connsiteX52" fmla="*/ 2758723 w 18982931"/>
              <a:gd name="connsiteY52" fmla="*/ 4220814 h 4449429"/>
              <a:gd name="connsiteX53" fmla="*/ 2758723 w 18982931"/>
              <a:gd name="connsiteY53" fmla="*/ 4163981 h 4449429"/>
              <a:gd name="connsiteX54" fmla="*/ 2701890 w 18982931"/>
              <a:gd name="connsiteY54" fmla="*/ 4163981 h 4449429"/>
              <a:gd name="connsiteX55" fmla="*/ 2589843 w 18982931"/>
              <a:gd name="connsiteY55" fmla="*/ 4163981 h 4449429"/>
              <a:gd name="connsiteX56" fmla="*/ 2589843 w 18982931"/>
              <a:gd name="connsiteY56" fmla="*/ 4220814 h 4449429"/>
              <a:gd name="connsiteX57" fmla="*/ 2646669 w 18982931"/>
              <a:gd name="connsiteY57" fmla="*/ 4220814 h 4449429"/>
              <a:gd name="connsiteX58" fmla="*/ 2646669 w 18982931"/>
              <a:gd name="connsiteY58" fmla="*/ 4163981 h 4449429"/>
              <a:gd name="connsiteX59" fmla="*/ 2589843 w 18982931"/>
              <a:gd name="connsiteY59" fmla="*/ 4163981 h 4449429"/>
              <a:gd name="connsiteX60" fmla="*/ 9851983 w 18982931"/>
              <a:gd name="connsiteY60" fmla="*/ 4073253 h 4449429"/>
              <a:gd name="connsiteX61" fmla="*/ 9851983 w 18982931"/>
              <a:gd name="connsiteY61" fmla="*/ 4282100 h 4449429"/>
              <a:gd name="connsiteX62" fmla="*/ 9897683 w 18982931"/>
              <a:gd name="connsiteY62" fmla="*/ 4282100 h 4449429"/>
              <a:gd name="connsiteX63" fmla="*/ 9897683 w 18982931"/>
              <a:gd name="connsiteY63" fmla="*/ 4073253 h 4449429"/>
              <a:gd name="connsiteX64" fmla="*/ 9851983 w 18982931"/>
              <a:gd name="connsiteY64" fmla="*/ 4073253 h 4449429"/>
              <a:gd name="connsiteX65" fmla="*/ 9760354 w 18982931"/>
              <a:gd name="connsiteY65" fmla="*/ 4073253 h 4449429"/>
              <a:gd name="connsiteX66" fmla="*/ 9760354 w 18982931"/>
              <a:gd name="connsiteY66" fmla="*/ 4282100 h 4449429"/>
              <a:gd name="connsiteX67" fmla="*/ 9806054 w 18982931"/>
              <a:gd name="connsiteY67" fmla="*/ 4282100 h 4449429"/>
              <a:gd name="connsiteX68" fmla="*/ 9806054 w 18982931"/>
              <a:gd name="connsiteY68" fmla="*/ 4073253 h 4449429"/>
              <a:gd name="connsiteX69" fmla="*/ 9760354 w 18982931"/>
              <a:gd name="connsiteY69" fmla="*/ 4073253 h 4449429"/>
              <a:gd name="connsiteX70" fmla="*/ 9668723 w 18982931"/>
              <a:gd name="connsiteY70" fmla="*/ 4073253 h 4449429"/>
              <a:gd name="connsiteX71" fmla="*/ 9668723 w 18982931"/>
              <a:gd name="connsiteY71" fmla="*/ 4282100 h 4449429"/>
              <a:gd name="connsiteX72" fmla="*/ 9714423 w 18982931"/>
              <a:gd name="connsiteY72" fmla="*/ 4282100 h 4449429"/>
              <a:gd name="connsiteX73" fmla="*/ 9714423 w 18982931"/>
              <a:gd name="connsiteY73" fmla="*/ 4073253 h 4449429"/>
              <a:gd name="connsiteX74" fmla="*/ 9668723 w 18982931"/>
              <a:gd name="connsiteY74" fmla="*/ 4073253 h 4449429"/>
              <a:gd name="connsiteX75" fmla="*/ 9577094 w 18982931"/>
              <a:gd name="connsiteY75" fmla="*/ 4073253 h 4449429"/>
              <a:gd name="connsiteX76" fmla="*/ 9577094 w 18982931"/>
              <a:gd name="connsiteY76" fmla="*/ 4282100 h 4449429"/>
              <a:gd name="connsiteX77" fmla="*/ 9622794 w 18982931"/>
              <a:gd name="connsiteY77" fmla="*/ 4282100 h 4449429"/>
              <a:gd name="connsiteX78" fmla="*/ 9622794 w 18982931"/>
              <a:gd name="connsiteY78" fmla="*/ 4073253 h 4449429"/>
              <a:gd name="connsiteX79" fmla="*/ 9577094 w 18982931"/>
              <a:gd name="connsiteY79" fmla="*/ 4073253 h 4449429"/>
              <a:gd name="connsiteX80" fmla="*/ 9485470 w 18982931"/>
              <a:gd name="connsiteY80" fmla="*/ 4073253 h 4449429"/>
              <a:gd name="connsiteX81" fmla="*/ 9485470 w 18982931"/>
              <a:gd name="connsiteY81" fmla="*/ 4282100 h 4449429"/>
              <a:gd name="connsiteX82" fmla="*/ 9531165 w 18982931"/>
              <a:gd name="connsiteY82" fmla="*/ 4282100 h 4449429"/>
              <a:gd name="connsiteX83" fmla="*/ 9531165 w 18982931"/>
              <a:gd name="connsiteY83" fmla="*/ 4073253 h 4449429"/>
              <a:gd name="connsiteX84" fmla="*/ 9485470 w 18982931"/>
              <a:gd name="connsiteY84" fmla="*/ 4073253 h 4449429"/>
              <a:gd name="connsiteX85" fmla="*/ 9393836 w 18982931"/>
              <a:gd name="connsiteY85" fmla="*/ 4073253 h 4449429"/>
              <a:gd name="connsiteX86" fmla="*/ 9393836 w 18982931"/>
              <a:gd name="connsiteY86" fmla="*/ 4282100 h 4449429"/>
              <a:gd name="connsiteX87" fmla="*/ 9439536 w 18982931"/>
              <a:gd name="connsiteY87" fmla="*/ 4282100 h 4449429"/>
              <a:gd name="connsiteX88" fmla="*/ 9439536 w 18982931"/>
              <a:gd name="connsiteY88" fmla="*/ 4073253 h 4449429"/>
              <a:gd name="connsiteX89" fmla="*/ 9393836 w 18982931"/>
              <a:gd name="connsiteY89" fmla="*/ 4073253 h 4449429"/>
              <a:gd name="connsiteX90" fmla="*/ 9302203 w 18982931"/>
              <a:gd name="connsiteY90" fmla="*/ 4073253 h 4449429"/>
              <a:gd name="connsiteX91" fmla="*/ 9302203 w 18982931"/>
              <a:gd name="connsiteY91" fmla="*/ 4282100 h 4449429"/>
              <a:gd name="connsiteX92" fmla="*/ 9347904 w 18982931"/>
              <a:gd name="connsiteY92" fmla="*/ 4282100 h 4449429"/>
              <a:gd name="connsiteX93" fmla="*/ 9347904 w 18982931"/>
              <a:gd name="connsiteY93" fmla="*/ 4073253 h 4449429"/>
              <a:gd name="connsiteX94" fmla="*/ 9302203 w 18982931"/>
              <a:gd name="connsiteY94" fmla="*/ 4073253 h 4449429"/>
              <a:gd name="connsiteX95" fmla="*/ 16404499 w 18982931"/>
              <a:gd name="connsiteY95" fmla="*/ 4018694 h 4449429"/>
              <a:gd name="connsiteX96" fmla="*/ 16404499 w 18982931"/>
              <a:gd name="connsiteY96" fmla="*/ 4075528 h 4449429"/>
              <a:gd name="connsiteX97" fmla="*/ 16461332 w 18982931"/>
              <a:gd name="connsiteY97" fmla="*/ 4075528 h 4449429"/>
              <a:gd name="connsiteX98" fmla="*/ 16461332 w 18982931"/>
              <a:gd name="connsiteY98" fmla="*/ 4018694 h 4449429"/>
              <a:gd name="connsiteX99" fmla="*/ 16404499 w 18982931"/>
              <a:gd name="connsiteY99" fmla="*/ 4018694 h 4449429"/>
              <a:gd name="connsiteX100" fmla="*/ 16292444 w 18982931"/>
              <a:gd name="connsiteY100" fmla="*/ 4018694 h 4449429"/>
              <a:gd name="connsiteX101" fmla="*/ 16292444 w 18982931"/>
              <a:gd name="connsiteY101" fmla="*/ 4075528 h 4449429"/>
              <a:gd name="connsiteX102" fmla="*/ 16349278 w 18982931"/>
              <a:gd name="connsiteY102" fmla="*/ 4075528 h 4449429"/>
              <a:gd name="connsiteX103" fmla="*/ 16349278 w 18982931"/>
              <a:gd name="connsiteY103" fmla="*/ 4018694 h 4449429"/>
              <a:gd name="connsiteX104" fmla="*/ 16292444 w 18982931"/>
              <a:gd name="connsiteY104" fmla="*/ 4018694 h 4449429"/>
              <a:gd name="connsiteX105" fmla="*/ 16180390 w 18982931"/>
              <a:gd name="connsiteY105" fmla="*/ 4018694 h 4449429"/>
              <a:gd name="connsiteX106" fmla="*/ 16180390 w 18982931"/>
              <a:gd name="connsiteY106" fmla="*/ 4075528 h 4449429"/>
              <a:gd name="connsiteX107" fmla="*/ 16237224 w 18982931"/>
              <a:gd name="connsiteY107" fmla="*/ 4075528 h 4449429"/>
              <a:gd name="connsiteX108" fmla="*/ 16237224 w 18982931"/>
              <a:gd name="connsiteY108" fmla="*/ 4018694 h 4449429"/>
              <a:gd name="connsiteX109" fmla="*/ 16180390 w 18982931"/>
              <a:gd name="connsiteY109" fmla="*/ 4018694 h 4449429"/>
              <a:gd name="connsiteX110" fmla="*/ 2813944 w 18982931"/>
              <a:gd name="connsiteY110" fmla="*/ 4018692 h 4449429"/>
              <a:gd name="connsiteX111" fmla="*/ 2813944 w 18982931"/>
              <a:gd name="connsiteY111" fmla="*/ 4075526 h 4449429"/>
              <a:gd name="connsiteX112" fmla="*/ 2870780 w 18982931"/>
              <a:gd name="connsiteY112" fmla="*/ 4075526 h 4449429"/>
              <a:gd name="connsiteX113" fmla="*/ 2870780 w 18982931"/>
              <a:gd name="connsiteY113" fmla="*/ 4018692 h 4449429"/>
              <a:gd name="connsiteX114" fmla="*/ 2813944 w 18982931"/>
              <a:gd name="connsiteY114" fmla="*/ 4018692 h 4449429"/>
              <a:gd name="connsiteX115" fmla="*/ 2701890 w 18982931"/>
              <a:gd name="connsiteY115" fmla="*/ 4018692 h 4449429"/>
              <a:gd name="connsiteX116" fmla="*/ 2701890 w 18982931"/>
              <a:gd name="connsiteY116" fmla="*/ 4075526 h 4449429"/>
              <a:gd name="connsiteX117" fmla="*/ 2758723 w 18982931"/>
              <a:gd name="connsiteY117" fmla="*/ 4075526 h 4449429"/>
              <a:gd name="connsiteX118" fmla="*/ 2758723 w 18982931"/>
              <a:gd name="connsiteY118" fmla="*/ 4018692 h 4449429"/>
              <a:gd name="connsiteX119" fmla="*/ 2701890 w 18982931"/>
              <a:gd name="connsiteY119" fmla="*/ 4018692 h 4449429"/>
              <a:gd name="connsiteX120" fmla="*/ 2589843 w 18982931"/>
              <a:gd name="connsiteY120" fmla="*/ 4018692 h 4449429"/>
              <a:gd name="connsiteX121" fmla="*/ 2589843 w 18982931"/>
              <a:gd name="connsiteY121" fmla="*/ 4075526 h 4449429"/>
              <a:gd name="connsiteX122" fmla="*/ 2646669 w 18982931"/>
              <a:gd name="connsiteY122" fmla="*/ 4075526 h 4449429"/>
              <a:gd name="connsiteX123" fmla="*/ 2646669 w 18982931"/>
              <a:gd name="connsiteY123" fmla="*/ 4018692 h 4449429"/>
              <a:gd name="connsiteX124" fmla="*/ 2589843 w 18982931"/>
              <a:gd name="connsiteY124" fmla="*/ 4018692 h 4449429"/>
              <a:gd name="connsiteX125" fmla="*/ 16404499 w 18982931"/>
              <a:gd name="connsiteY125" fmla="*/ 3873406 h 4449429"/>
              <a:gd name="connsiteX126" fmla="*/ 16404499 w 18982931"/>
              <a:gd name="connsiteY126" fmla="*/ 3930240 h 4449429"/>
              <a:gd name="connsiteX127" fmla="*/ 16461332 w 18982931"/>
              <a:gd name="connsiteY127" fmla="*/ 3930240 h 4449429"/>
              <a:gd name="connsiteX128" fmla="*/ 16461332 w 18982931"/>
              <a:gd name="connsiteY128" fmla="*/ 3873406 h 4449429"/>
              <a:gd name="connsiteX129" fmla="*/ 16404499 w 18982931"/>
              <a:gd name="connsiteY129" fmla="*/ 3873406 h 4449429"/>
              <a:gd name="connsiteX130" fmla="*/ 16292444 w 18982931"/>
              <a:gd name="connsiteY130" fmla="*/ 3873406 h 4449429"/>
              <a:gd name="connsiteX131" fmla="*/ 16292444 w 18982931"/>
              <a:gd name="connsiteY131" fmla="*/ 3930240 h 4449429"/>
              <a:gd name="connsiteX132" fmla="*/ 16349278 w 18982931"/>
              <a:gd name="connsiteY132" fmla="*/ 3930240 h 4449429"/>
              <a:gd name="connsiteX133" fmla="*/ 16349278 w 18982931"/>
              <a:gd name="connsiteY133" fmla="*/ 3873406 h 4449429"/>
              <a:gd name="connsiteX134" fmla="*/ 16292444 w 18982931"/>
              <a:gd name="connsiteY134" fmla="*/ 3873406 h 4449429"/>
              <a:gd name="connsiteX135" fmla="*/ 16180390 w 18982931"/>
              <a:gd name="connsiteY135" fmla="*/ 3873406 h 4449429"/>
              <a:gd name="connsiteX136" fmla="*/ 16180390 w 18982931"/>
              <a:gd name="connsiteY136" fmla="*/ 3930240 h 4449429"/>
              <a:gd name="connsiteX137" fmla="*/ 16237224 w 18982931"/>
              <a:gd name="connsiteY137" fmla="*/ 3930240 h 4449429"/>
              <a:gd name="connsiteX138" fmla="*/ 16237224 w 18982931"/>
              <a:gd name="connsiteY138" fmla="*/ 3873406 h 4449429"/>
              <a:gd name="connsiteX139" fmla="*/ 16180390 w 18982931"/>
              <a:gd name="connsiteY139" fmla="*/ 3873406 h 4449429"/>
              <a:gd name="connsiteX140" fmla="*/ 2813944 w 18982931"/>
              <a:gd name="connsiteY140" fmla="*/ 3873404 h 4449429"/>
              <a:gd name="connsiteX141" fmla="*/ 2813944 w 18982931"/>
              <a:gd name="connsiteY141" fmla="*/ 3930238 h 4449429"/>
              <a:gd name="connsiteX142" fmla="*/ 2870780 w 18982931"/>
              <a:gd name="connsiteY142" fmla="*/ 3930238 h 4449429"/>
              <a:gd name="connsiteX143" fmla="*/ 2870780 w 18982931"/>
              <a:gd name="connsiteY143" fmla="*/ 3873404 h 4449429"/>
              <a:gd name="connsiteX144" fmla="*/ 2813944 w 18982931"/>
              <a:gd name="connsiteY144" fmla="*/ 3873404 h 4449429"/>
              <a:gd name="connsiteX145" fmla="*/ 2701890 w 18982931"/>
              <a:gd name="connsiteY145" fmla="*/ 3873404 h 4449429"/>
              <a:gd name="connsiteX146" fmla="*/ 2701890 w 18982931"/>
              <a:gd name="connsiteY146" fmla="*/ 3930238 h 4449429"/>
              <a:gd name="connsiteX147" fmla="*/ 2758723 w 18982931"/>
              <a:gd name="connsiteY147" fmla="*/ 3930238 h 4449429"/>
              <a:gd name="connsiteX148" fmla="*/ 2758723 w 18982931"/>
              <a:gd name="connsiteY148" fmla="*/ 3873404 h 4449429"/>
              <a:gd name="connsiteX149" fmla="*/ 2701890 w 18982931"/>
              <a:gd name="connsiteY149" fmla="*/ 3873404 h 4449429"/>
              <a:gd name="connsiteX150" fmla="*/ 2589843 w 18982931"/>
              <a:gd name="connsiteY150" fmla="*/ 3873404 h 4449429"/>
              <a:gd name="connsiteX151" fmla="*/ 2589843 w 18982931"/>
              <a:gd name="connsiteY151" fmla="*/ 3930238 h 4449429"/>
              <a:gd name="connsiteX152" fmla="*/ 2646669 w 18982931"/>
              <a:gd name="connsiteY152" fmla="*/ 3930238 h 4449429"/>
              <a:gd name="connsiteX153" fmla="*/ 2646669 w 18982931"/>
              <a:gd name="connsiteY153" fmla="*/ 3873404 h 4449429"/>
              <a:gd name="connsiteX154" fmla="*/ 2589843 w 18982931"/>
              <a:gd name="connsiteY154" fmla="*/ 3873404 h 4449429"/>
              <a:gd name="connsiteX155" fmla="*/ 17351339 w 18982931"/>
              <a:gd name="connsiteY155" fmla="*/ 3769299 h 4449429"/>
              <a:gd name="connsiteX156" fmla="*/ 17351339 w 18982931"/>
              <a:gd name="connsiteY156" fmla="*/ 3815000 h 4449429"/>
              <a:gd name="connsiteX157" fmla="*/ 17560187 w 18982931"/>
              <a:gd name="connsiteY157" fmla="*/ 3815000 h 4449429"/>
              <a:gd name="connsiteX158" fmla="*/ 17560187 w 18982931"/>
              <a:gd name="connsiteY158" fmla="*/ 3769299 h 4449429"/>
              <a:gd name="connsiteX159" fmla="*/ 17351339 w 18982931"/>
              <a:gd name="connsiteY159" fmla="*/ 3769299 h 4449429"/>
              <a:gd name="connsiteX160" fmla="*/ 16404499 w 18982931"/>
              <a:gd name="connsiteY160" fmla="*/ 3728118 h 4449429"/>
              <a:gd name="connsiteX161" fmla="*/ 16404499 w 18982931"/>
              <a:gd name="connsiteY161" fmla="*/ 3784951 h 4449429"/>
              <a:gd name="connsiteX162" fmla="*/ 16461332 w 18982931"/>
              <a:gd name="connsiteY162" fmla="*/ 3784951 h 4449429"/>
              <a:gd name="connsiteX163" fmla="*/ 16461332 w 18982931"/>
              <a:gd name="connsiteY163" fmla="*/ 3728118 h 4449429"/>
              <a:gd name="connsiteX164" fmla="*/ 16404499 w 18982931"/>
              <a:gd name="connsiteY164" fmla="*/ 3728118 h 4449429"/>
              <a:gd name="connsiteX165" fmla="*/ 16292444 w 18982931"/>
              <a:gd name="connsiteY165" fmla="*/ 3728118 h 4449429"/>
              <a:gd name="connsiteX166" fmla="*/ 16292444 w 18982931"/>
              <a:gd name="connsiteY166" fmla="*/ 3784951 h 4449429"/>
              <a:gd name="connsiteX167" fmla="*/ 16349278 w 18982931"/>
              <a:gd name="connsiteY167" fmla="*/ 3784951 h 4449429"/>
              <a:gd name="connsiteX168" fmla="*/ 16349278 w 18982931"/>
              <a:gd name="connsiteY168" fmla="*/ 3728118 h 4449429"/>
              <a:gd name="connsiteX169" fmla="*/ 16292444 w 18982931"/>
              <a:gd name="connsiteY169" fmla="*/ 3728118 h 4449429"/>
              <a:gd name="connsiteX170" fmla="*/ 16180390 w 18982931"/>
              <a:gd name="connsiteY170" fmla="*/ 3728118 h 4449429"/>
              <a:gd name="connsiteX171" fmla="*/ 16180390 w 18982931"/>
              <a:gd name="connsiteY171" fmla="*/ 3784951 h 4449429"/>
              <a:gd name="connsiteX172" fmla="*/ 16237224 w 18982931"/>
              <a:gd name="connsiteY172" fmla="*/ 3784951 h 4449429"/>
              <a:gd name="connsiteX173" fmla="*/ 16237224 w 18982931"/>
              <a:gd name="connsiteY173" fmla="*/ 3728118 h 4449429"/>
              <a:gd name="connsiteX174" fmla="*/ 16180390 w 18982931"/>
              <a:gd name="connsiteY174" fmla="*/ 3728118 h 4449429"/>
              <a:gd name="connsiteX175" fmla="*/ 2813944 w 18982931"/>
              <a:gd name="connsiteY175" fmla="*/ 3728116 h 4449429"/>
              <a:gd name="connsiteX176" fmla="*/ 2813944 w 18982931"/>
              <a:gd name="connsiteY176" fmla="*/ 3784950 h 4449429"/>
              <a:gd name="connsiteX177" fmla="*/ 2870780 w 18982931"/>
              <a:gd name="connsiteY177" fmla="*/ 3784950 h 4449429"/>
              <a:gd name="connsiteX178" fmla="*/ 2870780 w 18982931"/>
              <a:gd name="connsiteY178" fmla="*/ 3728116 h 4449429"/>
              <a:gd name="connsiteX179" fmla="*/ 2813944 w 18982931"/>
              <a:gd name="connsiteY179" fmla="*/ 3728116 h 4449429"/>
              <a:gd name="connsiteX180" fmla="*/ 2701891 w 18982931"/>
              <a:gd name="connsiteY180" fmla="*/ 3728116 h 4449429"/>
              <a:gd name="connsiteX181" fmla="*/ 2701891 w 18982931"/>
              <a:gd name="connsiteY181" fmla="*/ 3784950 h 4449429"/>
              <a:gd name="connsiteX182" fmla="*/ 2758730 w 18982931"/>
              <a:gd name="connsiteY182" fmla="*/ 3784950 h 4449429"/>
              <a:gd name="connsiteX183" fmla="*/ 2758730 w 18982931"/>
              <a:gd name="connsiteY183" fmla="*/ 3728116 h 4449429"/>
              <a:gd name="connsiteX184" fmla="*/ 2701891 w 18982931"/>
              <a:gd name="connsiteY184" fmla="*/ 3728116 h 4449429"/>
              <a:gd name="connsiteX185" fmla="*/ 2589845 w 18982931"/>
              <a:gd name="connsiteY185" fmla="*/ 3728116 h 4449429"/>
              <a:gd name="connsiteX186" fmla="*/ 2589845 w 18982931"/>
              <a:gd name="connsiteY186" fmla="*/ 3784950 h 4449429"/>
              <a:gd name="connsiteX187" fmla="*/ 2646671 w 18982931"/>
              <a:gd name="connsiteY187" fmla="*/ 3784950 h 4449429"/>
              <a:gd name="connsiteX188" fmla="*/ 2646671 w 18982931"/>
              <a:gd name="connsiteY188" fmla="*/ 3728116 h 4449429"/>
              <a:gd name="connsiteX189" fmla="*/ 2589845 w 18982931"/>
              <a:gd name="connsiteY189" fmla="*/ 3728116 h 4449429"/>
              <a:gd name="connsiteX190" fmla="*/ 17351339 w 18982931"/>
              <a:gd name="connsiteY190" fmla="*/ 3677667 h 4449429"/>
              <a:gd name="connsiteX191" fmla="*/ 17351339 w 18982931"/>
              <a:gd name="connsiteY191" fmla="*/ 3723368 h 4449429"/>
              <a:gd name="connsiteX192" fmla="*/ 17560187 w 18982931"/>
              <a:gd name="connsiteY192" fmla="*/ 3723368 h 4449429"/>
              <a:gd name="connsiteX193" fmla="*/ 17560187 w 18982931"/>
              <a:gd name="connsiteY193" fmla="*/ 3677667 h 4449429"/>
              <a:gd name="connsiteX194" fmla="*/ 17351339 w 18982931"/>
              <a:gd name="connsiteY194" fmla="*/ 3677667 h 4449429"/>
              <a:gd name="connsiteX195" fmla="*/ 12612246 w 18982931"/>
              <a:gd name="connsiteY195" fmla="*/ 3645952 h 4449429"/>
              <a:gd name="connsiteX196" fmla="*/ 12612246 w 18982931"/>
              <a:gd name="connsiteY196" fmla="*/ 3702785 h 4449429"/>
              <a:gd name="connsiteX197" fmla="*/ 12669079 w 18982931"/>
              <a:gd name="connsiteY197" fmla="*/ 3702785 h 4449429"/>
              <a:gd name="connsiteX198" fmla="*/ 12669079 w 18982931"/>
              <a:gd name="connsiteY198" fmla="*/ 3645952 h 4449429"/>
              <a:gd name="connsiteX199" fmla="*/ 12612246 w 18982931"/>
              <a:gd name="connsiteY199" fmla="*/ 3645952 h 4449429"/>
              <a:gd name="connsiteX200" fmla="*/ 12500191 w 18982931"/>
              <a:gd name="connsiteY200" fmla="*/ 3645952 h 4449429"/>
              <a:gd name="connsiteX201" fmla="*/ 12500191 w 18982931"/>
              <a:gd name="connsiteY201" fmla="*/ 3702785 h 4449429"/>
              <a:gd name="connsiteX202" fmla="*/ 12557025 w 18982931"/>
              <a:gd name="connsiteY202" fmla="*/ 3702785 h 4449429"/>
              <a:gd name="connsiteX203" fmla="*/ 12557025 w 18982931"/>
              <a:gd name="connsiteY203" fmla="*/ 3645952 h 4449429"/>
              <a:gd name="connsiteX204" fmla="*/ 12500191 w 18982931"/>
              <a:gd name="connsiteY204" fmla="*/ 3645952 h 4449429"/>
              <a:gd name="connsiteX205" fmla="*/ 12388137 w 18982931"/>
              <a:gd name="connsiteY205" fmla="*/ 3645952 h 4449429"/>
              <a:gd name="connsiteX206" fmla="*/ 12388137 w 18982931"/>
              <a:gd name="connsiteY206" fmla="*/ 3702785 h 4449429"/>
              <a:gd name="connsiteX207" fmla="*/ 12444971 w 18982931"/>
              <a:gd name="connsiteY207" fmla="*/ 3702785 h 4449429"/>
              <a:gd name="connsiteX208" fmla="*/ 12444971 w 18982931"/>
              <a:gd name="connsiteY208" fmla="*/ 3645952 h 4449429"/>
              <a:gd name="connsiteX209" fmla="*/ 12388137 w 18982931"/>
              <a:gd name="connsiteY209" fmla="*/ 3645952 h 4449429"/>
              <a:gd name="connsiteX210" fmla="*/ 17351339 w 18982931"/>
              <a:gd name="connsiteY210" fmla="*/ 3586038 h 4449429"/>
              <a:gd name="connsiteX211" fmla="*/ 17351339 w 18982931"/>
              <a:gd name="connsiteY211" fmla="*/ 3631739 h 4449429"/>
              <a:gd name="connsiteX212" fmla="*/ 17560187 w 18982931"/>
              <a:gd name="connsiteY212" fmla="*/ 3631739 h 4449429"/>
              <a:gd name="connsiteX213" fmla="*/ 17560187 w 18982931"/>
              <a:gd name="connsiteY213" fmla="*/ 3586038 h 4449429"/>
              <a:gd name="connsiteX214" fmla="*/ 17351339 w 18982931"/>
              <a:gd name="connsiteY214" fmla="*/ 3586038 h 4449429"/>
              <a:gd name="connsiteX215" fmla="*/ 16404499 w 18982931"/>
              <a:gd name="connsiteY215" fmla="*/ 3582830 h 4449429"/>
              <a:gd name="connsiteX216" fmla="*/ 16404499 w 18982931"/>
              <a:gd name="connsiteY216" fmla="*/ 3639663 h 4449429"/>
              <a:gd name="connsiteX217" fmla="*/ 16461332 w 18982931"/>
              <a:gd name="connsiteY217" fmla="*/ 3639663 h 4449429"/>
              <a:gd name="connsiteX218" fmla="*/ 16461332 w 18982931"/>
              <a:gd name="connsiteY218" fmla="*/ 3582830 h 4449429"/>
              <a:gd name="connsiteX219" fmla="*/ 16404499 w 18982931"/>
              <a:gd name="connsiteY219" fmla="*/ 3582830 h 4449429"/>
              <a:gd name="connsiteX220" fmla="*/ 16292444 w 18982931"/>
              <a:gd name="connsiteY220" fmla="*/ 3582830 h 4449429"/>
              <a:gd name="connsiteX221" fmla="*/ 16292444 w 18982931"/>
              <a:gd name="connsiteY221" fmla="*/ 3639663 h 4449429"/>
              <a:gd name="connsiteX222" fmla="*/ 16349278 w 18982931"/>
              <a:gd name="connsiteY222" fmla="*/ 3639663 h 4449429"/>
              <a:gd name="connsiteX223" fmla="*/ 16349278 w 18982931"/>
              <a:gd name="connsiteY223" fmla="*/ 3582830 h 4449429"/>
              <a:gd name="connsiteX224" fmla="*/ 16292444 w 18982931"/>
              <a:gd name="connsiteY224" fmla="*/ 3582830 h 4449429"/>
              <a:gd name="connsiteX225" fmla="*/ 16180390 w 18982931"/>
              <a:gd name="connsiteY225" fmla="*/ 3582830 h 4449429"/>
              <a:gd name="connsiteX226" fmla="*/ 16180390 w 18982931"/>
              <a:gd name="connsiteY226" fmla="*/ 3639663 h 4449429"/>
              <a:gd name="connsiteX227" fmla="*/ 16237224 w 18982931"/>
              <a:gd name="connsiteY227" fmla="*/ 3639663 h 4449429"/>
              <a:gd name="connsiteX228" fmla="*/ 16237224 w 18982931"/>
              <a:gd name="connsiteY228" fmla="*/ 3582830 h 4449429"/>
              <a:gd name="connsiteX229" fmla="*/ 16180390 w 18982931"/>
              <a:gd name="connsiteY229" fmla="*/ 3582830 h 4449429"/>
              <a:gd name="connsiteX230" fmla="*/ 2813944 w 18982931"/>
              <a:gd name="connsiteY230" fmla="*/ 3582828 h 4449429"/>
              <a:gd name="connsiteX231" fmla="*/ 2813944 w 18982931"/>
              <a:gd name="connsiteY231" fmla="*/ 3639662 h 4449429"/>
              <a:gd name="connsiteX232" fmla="*/ 2870780 w 18982931"/>
              <a:gd name="connsiteY232" fmla="*/ 3639662 h 4449429"/>
              <a:gd name="connsiteX233" fmla="*/ 2870780 w 18982931"/>
              <a:gd name="connsiteY233" fmla="*/ 3582828 h 4449429"/>
              <a:gd name="connsiteX234" fmla="*/ 2813944 w 18982931"/>
              <a:gd name="connsiteY234" fmla="*/ 3582828 h 4449429"/>
              <a:gd name="connsiteX235" fmla="*/ 2701891 w 18982931"/>
              <a:gd name="connsiteY235" fmla="*/ 3582828 h 4449429"/>
              <a:gd name="connsiteX236" fmla="*/ 2701891 w 18982931"/>
              <a:gd name="connsiteY236" fmla="*/ 3639662 h 4449429"/>
              <a:gd name="connsiteX237" fmla="*/ 2758730 w 18982931"/>
              <a:gd name="connsiteY237" fmla="*/ 3639662 h 4449429"/>
              <a:gd name="connsiteX238" fmla="*/ 2758730 w 18982931"/>
              <a:gd name="connsiteY238" fmla="*/ 3582828 h 4449429"/>
              <a:gd name="connsiteX239" fmla="*/ 2701891 w 18982931"/>
              <a:gd name="connsiteY239" fmla="*/ 3582828 h 4449429"/>
              <a:gd name="connsiteX240" fmla="*/ 2589845 w 18982931"/>
              <a:gd name="connsiteY240" fmla="*/ 3582828 h 4449429"/>
              <a:gd name="connsiteX241" fmla="*/ 2589845 w 18982931"/>
              <a:gd name="connsiteY241" fmla="*/ 3639662 h 4449429"/>
              <a:gd name="connsiteX242" fmla="*/ 2646671 w 18982931"/>
              <a:gd name="connsiteY242" fmla="*/ 3639662 h 4449429"/>
              <a:gd name="connsiteX243" fmla="*/ 2646671 w 18982931"/>
              <a:gd name="connsiteY243" fmla="*/ 3582828 h 4449429"/>
              <a:gd name="connsiteX244" fmla="*/ 2589845 w 18982931"/>
              <a:gd name="connsiteY244" fmla="*/ 3582828 h 4449429"/>
              <a:gd name="connsiteX245" fmla="*/ 12612246 w 18982931"/>
              <a:gd name="connsiteY245" fmla="*/ 3500664 h 4449429"/>
              <a:gd name="connsiteX246" fmla="*/ 12612246 w 18982931"/>
              <a:gd name="connsiteY246" fmla="*/ 3557497 h 4449429"/>
              <a:gd name="connsiteX247" fmla="*/ 12669079 w 18982931"/>
              <a:gd name="connsiteY247" fmla="*/ 3557497 h 4449429"/>
              <a:gd name="connsiteX248" fmla="*/ 12669079 w 18982931"/>
              <a:gd name="connsiteY248" fmla="*/ 3500664 h 4449429"/>
              <a:gd name="connsiteX249" fmla="*/ 12612246 w 18982931"/>
              <a:gd name="connsiteY249" fmla="*/ 3500664 h 4449429"/>
              <a:gd name="connsiteX250" fmla="*/ 12500191 w 18982931"/>
              <a:gd name="connsiteY250" fmla="*/ 3500664 h 4449429"/>
              <a:gd name="connsiteX251" fmla="*/ 12500191 w 18982931"/>
              <a:gd name="connsiteY251" fmla="*/ 3557497 h 4449429"/>
              <a:gd name="connsiteX252" fmla="*/ 12557025 w 18982931"/>
              <a:gd name="connsiteY252" fmla="*/ 3557497 h 4449429"/>
              <a:gd name="connsiteX253" fmla="*/ 12557025 w 18982931"/>
              <a:gd name="connsiteY253" fmla="*/ 3500664 h 4449429"/>
              <a:gd name="connsiteX254" fmla="*/ 12500191 w 18982931"/>
              <a:gd name="connsiteY254" fmla="*/ 3500664 h 4449429"/>
              <a:gd name="connsiteX255" fmla="*/ 12388137 w 18982931"/>
              <a:gd name="connsiteY255" fmla="*/ 3500664 h 4449429"/>
              <a:gd name="connsiteX256" fmla="*/ 12388137 w 18982931"/>
              <a:gd name="connsiteY256" fmla="*/ 3557497 h 4449429"/>
              <a:gd name="connsiteX257" fmla="*/ 12444971 w 18982931"/>
              <a:gd name="connsiteY257" fmla="*/ 3557497 h 4449429"/>
              <a:gd name="connsiteX258" fmla="*/ 12444971 w 18982931"/>
              <a:gd name="connsiteY258" fmla="*/ 3500664 h 4449429"/>
              <a:gd name="connsiteX259" fmla="*/ 12388137 w 18982931"/>
              <a:gd name="connsiteY259" fmla="*/ 3500664 h 4449429"/>
              <a:gd name="connsiteX260" fmla="*/ 17351339 w 18982931"/>
              <a:gd name="connsiteY260" fmla="*/ 3492933 h 4449429"/>
              <a:gd name="connsiteX261" fmla="*/ 17351339 w 18982931"/>
              <a:gd name="connsiteY261" fmla="*/ 3538633 h 4449429"/>
              <a:gd name="connsiteX262" fmla="*/ 17560187 w 18982931"/>
              <a:gd name="connsiteY262" fmla="*/ 3538633 h 4449429"/>
              <a:gd name="connsiteX263" fmla="*/ 17560187 w 18982931"/>
              <a:gd name="connsiteY263" fmla="*/ 3492933 h 4449429"/>
              <a:gd name="connsiteX264" fmla="*/ 17351339 w 18982931"/>
              <a:gd name="connsiteY264" fmla="*/ 3492933 h 4449429"/>
              <a:gd name="connsiteX265" fmla="*/ 17351339 w 18982931"/>
              <a:gd name="connsiteY265" fmla="*/ 3401301 h 4449429"/>
              <a:gd name="connsiteX266" fmla="*/ 17351339 w 18982931"/>
              <a:gd name="connsiteY266" fmla="*/ 3447001 h 4449429"/>
              <a:gd name="connsiteX267" fmla="*/ 17560187 w 18982931"/>
              <a:gd name="connsiteY267" fmla="*/ 3447001 h 4449429"/>
              <a:gd name="connsiteX268" fmla="*/ 17560187 w 18982931"/>
              <a:gd name="connsiteY268" fmla="*/ 3401301 h 4449429"/>
              <a:gd name="connsiteX269" fmla="*/ 17351339 w 18982931"/>
              <a:gd name="connsiteY269" fmla="*/ 3401301 h 4449429"/>
              <a:gd name="connsiteX270" fmla="*/ 1596781 w 18982931"/>
              <a:gd name="connsiteY270" fmla="*/ 3357078 h 4449429"/>
              <a:gd name="connsiteX271" fmla="*/ 1596781 w 18982931"/>
              <a:gd name="connsiteY271" fmla="*/ 3402779 h 4449429"/>
              <a:gd name="connsiteX272" fmla="*/ 1805629 w 18982931"/>
              <a:gd name="connsiteY272" fmla="*/ 3402779 h 4449429"/>
              <a:gd name="connsiteX273" fmla="*/ 1805629 w 18982931"/>
              <a:gd name="connsiteY273" fmla="*/ 3357078 h 4449429"/>
              <a:gd name="connsiteX274" fmla="*/ 1596781 w 18982931"/>
              <a:gd name="connsiteY274" fmla="*/ 3357078 h 4449429"/>
              <a:gd name="connsiteX275" fmla="*/ 12612246 w 18982931"/>
              <a:gd name="connsiteY275" fmla="*/ 3355375 h 4449429"/>
              <a:gd name="connsiteX276" fmla="*/ 12612246 w 18982931"/>
              <a:gd name="connsiteY276" fmla="*/ 3412209 h 4449429"/>
              <a:gd name="connsiteX277" fmla="*/ 12669079 w 18982931"/>
              <a:gd name="connsiteY277" fmla="*/ 3412209 h 4449429"/>
              <a:gd name="connsiteX278" fmla="*/ 12669079 w 18982931"/>
              <a:gd name="connsiteY278" fmla="*/ 3355375 h 4449429"/>
              <a:gd name="connsiteX279" fmla="*/ 12612246 w 18982931"/>
              <a:gd name="connsiteY279" fmla="*/ 3355375 h 4449429"/>
              <a:gd name="connsiteX280" fmla="*/ 12500191 w 18982931"/>
              <a:gd name="connsiteY280" fmla="*/ 3355375 h 4449429"/>
              <a:gd name="connsiteX281" fmla="*/ 12500191 w 18982931"/>
              <a:gd name="connsiteY281" fmla="*/ 3412209 h 4449429"/>
              <a:gd name="connsiteX282" fmla="*/ 12557025 w 18982931"/>
              <a:gd name="connsiteY282" fmla="*/ 3412209 h 4449429"/>
              <a:gd name="connsiteX283" fmla="*/ 12557025 w 18982931"/>
              <a:gd name="connsiteY283" fmla="*/ 3355375 h 4449429"/>
              <a:gd name="connsiteX284" fmla="*/ 12500191 w 18982931"/>
              <a:gd name="connsiteY284" fmla="*/ 3355375 h 4449429"/>
              <a:gd name="connsiteX285" fmla="*/ 12388137 w 18982931"/>
              <a:gd name="connsiteY285" fmla="*/ 3355375 h 4449429"/>
              <a:gd name="connsiteX286" fmla="*/ 12388137 w 18982931"/>
              <a:gd name="connsiteY286" fmla="*/ 3412209 h 4449429"/>
              <a:gd name="connsiteX287" fmla="*/ 12444971 w 18982931"/>
              <a:gd name="connsiteY287" fmla="*/ 3412209 h 4449429"/>
              <a:gd name="connsiteX288" fmla="*/ 12444971 w 18982931"/>
              <a:gd name="connsiteY288" fmla="*/ 3355375 h 4449429"/>
              <a:gd name="connsiteX289" fmla="*/ 12388137 w 18982931"/>
              <a:gd name="connsiteY289" fmla="*/ 3355375 h 4449429"/>
              <a:gd name="connsiteX290" fmla="*/ 17351339 w 18982931"/>
              <a:gd name="connsiteY290" fmla="*/ 3309670 h 4449429"/>
              <a:gd name="connsiteX291" fmla="*/ 17351339 w 18982931"/>
              <a:gd name="connsiteY291" fmla="*/ 3355371 h 4449429"/>
              <a:gd name="connsiteX292" fmla="*/ 17560187 w 18982931"/>
              <a:gd name="connsiteY292" fmla="*/ 3355371 h 4449429"/>
              <a:gd name="connsiteX293" fmla="*/ 17560187 w 18982931"/>
              <a:gd name="connsiteY293" fmla="*/ 3309670 h 4449429"/>
              <a:gd name="connsiteX294" fmla="*/ 17351339 w 18982931"/>
              <a:gd name="connsiteY294" fmla="*/ 3309670 h 4449429"/>
              <a:gd name="connsiteX295" fmla="*/ 1596781 w 18982931"/>
              <a:gd name="connsiteY295" fmla="*/ 3265446 h 4449429"/>
              <a:gd name="connsiteX296" fmla="*/ 1596781 w 18982931"/>
              <a:gd name="connsiteY296" fmla="*/ 3311147 h 4449429"/>
              <a:gd name="connsiteX297" fmla="*/ 1805629 w 18982931"/>
              <a:gd name="connsiteY297" fmla="*/ 3311147 h 4449429"/>
              <a:gd name="connsiteX298" fmla="*/ 1805629 w 18982931"/>
              <a:gd name="connsiteY298" fmla="*/ 3265446 h 4449429"/>
              <a:gd name="connsiteX299" fmla="*/ 1596781 w 18982931"/>
              <a:gd name="connsiteY299" fmla="*/ 3265446 h 4449429"/>
              <a:gd name="connsiteX300" fmla="*/ 17351339 w 18982931"/>
              <a:gd name="connsiteY300" fmla="*/ 3218041 h 4449429"/>
              <a:gd name="connsiteX301" fmla="*/ 17351339 w 18982931"/>
              <a:gd name="connsiteY301" fmla="*/ 3263742 h 4449429"/>
              <a:gd name="connsiteX302" fmla="*/ 17560187 w 18982931"/>
              <a:gd name="connsiteY302" fmla="*/ 3263742 h 4449429"/>
              <a:gd name="connsiteX303" fmla="*/ 17560187 w 18982931"/>
              <a:gd name="connsiteY303" fmla="*/ 3218041 h 4449429"/>
              <a:gd name="connsiteX304" fmla="*/ 17351339 w 18982931"/>
              <a:gd name="connsiteY304" fmla="*/ 3218041 h 4449429"/>
              <a:gd name="connsiteX305" fmla="*/ 12612246 w 18982931"/>
              <a:gd name="connsiteY305" fmla="*/ 3210087 h 4449429"/>
              <a:gd name="connsiteX306" fmla="*/ 12612246 w 18982931"/>
              <a:gd name="connsiteY306" fmla="*/ 3266921 h 4449429"/>
              <a:gd name="connsiteX307" fmla="*/ 12669079 w 18982931"/>
              <a:gd name="connsiteY307" fmla="*/ 3266921 h 4449429"/>
              <a:gd name="connsiteX308" fmla="*/ 12669079 w 18982931"/>
              <a:gd name="connsiteY308" fmla="*/ 3210087 h 4449429"/>
              <a:gd name="connsiteX309" fmla="*/ 12612246 w 18982931"/>
              <a:gd name="connsiteY309" fmla="*/ 3210087 h 4449429"/>
              <a:gd name="connsiteX310" fmla="*/ 12500191 w 18982931"/>
              <a:gd name="connsiteY310" fmla="*/ 3210087 h 4449429"/>
              <a:gd name="connsiteX311" fmla="*/ 12500191 w 18982931"/>
              <a:gd name="connsiteY311" fmla="*/ 3266921 h 4449429"/>
              <a:gd name="connsiteX312" fmla="*/ 12557025 w 18982931"/>
              <a:gd name="connsiteY312" fmla="*/ 3266921 h 4449429"/>
              <a:gd name="connsiteX313" fmla="*/ 12557025 w 18982931"/>
              <a:gd name="connsiteY313" fmla="*/ 3210087 h 4449429"/>
              <a:gd name="connsiteX314" fmla="*/ 12500191 w 18982931"/>
              <a:gd name="connsiteY314" fmla="*/ 3210087 h 4449429"/>
              <a:gd name="connsiteX315" fmla="*/ 12388137 w 18982931"/>
              <a:gd name="connsiteY315" fmla="*/ 3210087 h 4449429"/>
              <a:gd name="connsiteX316" fmla="*/ 12388137 w 18982931"/>
              <a:gd name="connsiteY316" fmla="*/ 3266921 h 4449429"/>
              <a:gd name="connsiteX317" fmla="*/ 12444971 w 18982931"/>
              <a:gd name="connsiteY317" fmla="*/ 3266921 h 4449429"/>
              <a:gd name="connsiteX318" fmla="*/ 12444971 w 18982931"/>
              <a:gd name="connsiteY318" fmla="*/ 3210087 h 4449429"/>
              <a:gd name="connsiteX319" fmla="*/ 12388137 w 18982931"/>
              <a:gd name="connsiteY319" fmla="*/ 3210087 h 4449429"/>
              <a:gd name="connsiteX320" fmla="*/ 1596781 w 18982931"/>
              <a:gd name="connsiteY320" fmla="*/ 3173817 h 4449429"/>
              <a:gd name="connsiteX321" fmla="*/ 1596781 w 18982931"/>
              <a:gd name="connsiteY321" fmla="*/ 3219518 h 4449429"/>
              <a:gd name="connsiteX322" fmla="*/ 1805629 w 18982931"/>
              <a:gd name="connsiteY322" fmla="*/ 3219518 h 4449429"/>
              <a:gd name="connsiteX323" fmla="*/ 1805629 w 18982931"/>
              <a:gd name="connsiteY323" fmla="*/ 3173817 h 4449429"/>
              <a:gd name="connsiteX324" fmla="*/ 1596781 w 18982931"/>
              <a:gd name="connsiteY324" fmla="*/ 3173817 h 4449429"/>
              <a:gd name="connsiteX325" fmla="*/ 17351339 w 18982931"/>
              <a:gd name="connsiteY325" fmla="*/ 3126412 h 4449429"/>
              <a:gd name="connsiteX326" fmla="*/ 17351339 w 18982931"/>
              <a:gd name="connsiteY326" fmla="*/ 3172113 h 4449429"/>
              <a:gd name="connsiteX327" fmla="*/ 17560187 w 18982931"/>
              <a:gd name="connsiteY327" fmla="*/ 3172113 h 4449429"/>
              <a:gd name="connsiteX328" fmla="*/ 17560187 w 18982931"/>
              <a:gd name="connsiteY328" fmla="*/ 3126412 h 4449429"/>
              <a:gd name="connsiteX329" fmla="*/ 17351339 w 18982931"/>
              <a:gd name="connsiteY329" fmla="*/ 3126412 h 4449429"/>
              <a:gd name="connsiteX330" fmla="*/ 1596781 w 18982931"/>
              <a:gd name="connsiteY330" fmla="*/ 3080712 h 4449429"/>
              <a:gd name="connsiteX331" fmla="*/ 1596781 w 18982931"/>
              <a:gd name="connsiteY331" fmla="*/ 3126412 h 4449429"/>
              <a:gd name="connsiteX332" fmla="*/ 1805629 w 18982931"/>
              <a:gd name="connsiteY332" fmla="*/ 3126412 h 4449429"/>
              <a:gd name="connsiteX333" fmla="*/ 1805629 w 18982931"/>
              <a:gd name="connsiteY333" fmla="*/ 3080712 h 4449429"/>
              <a:gd name="connsiteX334" fmla="*/ 1596781 w 18982931"/>
              <a:gd name="connsiteY334" fmla="*/ 3080712 h 4449429"/>
              <a:gd name="connsiteX335" fmla="*/ 12612246 w 18982931"/>
              <a:gd name="connsiteY335" fmla="*/ 3064799 h 4449429"/>
              <a:gd name="connsiteX336" fmla="*/ 12612246 w 18982931"/>
              <a:gd name="connsiteY336" fmla="*/ 3121633 h 4449429"/>
              <a:gd name="connsiteX337" fmla="*/ 12669079 w 18982931"/>
              <a:gd name="connsiteY337" fmla="*/ 3121633 h 4449429"/>
              <a:gd name="connsiteX338" fmla="*/ 12669079 w 18982931"/>
              <a:gd name="connsiteY338" fmla="*/ 3064799 h 4449429"/>
              <a:gd name="connsiteX339" fmla="*/ 12612246 w 18982931"/>
              <a:gd name="connsiteY339" fmla="*/ 3064799 h 4449429"/>
              <a:gd name="connsiteX340" fmla="*/ 12500191 w 18982931"/>
              <a:gd name="connsiteY340" fmla="*/ 3064799 h 4449429"/>
              <a:gd name="connsiteX341" fmla="*/ 12500191 w 18982931"/>
              <a:gd name="connsiteY341" fmla="*/ 3121633 h 4449429"/>
              <a:gd name="connsiteX342" fmla="*/ 12557025 w 18982931"/>
              <a:gd name="connsiteY342" fmla="*/ 3121633 h 4449429"/>
              <a:gd name="connsiteX343" fmla="*/ 12557025 w 18982931"/>
              <a:gd name="connsiteY343" fmla="*/ 3064799 h 4449429"/>
              <a:gd name="connsiteX344" fmla="*/ 12500191 w 18982931"/>
              <a:gd name="connsiteY344" fmla="*/ 3064799 h 4449429"/>
              <a:gd name="connsiteX345" fmla="*/ 12388137 w 18982931"/>
              <a:gd name="connsiteY345" fmla="*/ 3064799 h 4449429"/>
              <a:gd name="connsiteX346" fmla="*/ 12388137 w 18982931"/>
              <a:gd name="connsiteY346" fmla="*/ 3121633 h 4449429"/>
              <a:gd name="connsiteX347" fmla="*/ 12444971 w 18982931"/>
              <a:gd name="connsiteY347" fmla="*/ 3121633 h 4449429"/>
              <a:gd name="connsiteX348" fmla="*/ 12444971 w 18982931"/>
              <a:gd name="connsiteY348" fmla="*/ 3064799 h 4449429"/>
              <a:gd name="connsiteX349" fmla="*/ 12388137 w 18982931"/>
              <a:gd name="connsiteY349" fmla="*/ 3064799 h 4449429"/>
              <a:gd name="connsiteX350" fmla="*/ 17351339 w 18982931"/>
              <a:gd name="connsiteY350" fmla="*/ 3034782 h 4449429"/>
              <a:gd name="connsiteX351" fmla="*/ 17351339 w 18982931"/>
              <a:gd name="connsiteY351" fmla="*/ 3080482 h 4449429"/>
              <a:gd name="connsiteX352" fmla="*/ 17560187 w 18982931"/>
              <a:gd name="connsiteY352" fmla="*/ 3080482 h 4449429"/>
              <a:gd name="connsiteX353" fmla="*/ 17560187 w 18982931"/>
              <a:gd name="connsiteY353" fmla="*/ 3034782 h 4449429"/>
              <a:gd name="connsiteX354" fmla="*/ 17351339 w 18982931"/>
              <a:gd name="connsiteY354" fmla="*/ 3034782 h 4449429"/>
              <a:gd name="connsiteX355" fmla="*/ 1596781 w 18982931"/>
              <a:gd name="connsiteY355" fmla="*/ 2989080 h 4449429"/>
              <a:gd name="connsiteX356" fmla="*/ 1596781 w 18982931"/>
              <a:gd name="connsiteY356" fmla="*/ 3034780 h 4449429"/>
              <a:gd name="connsiteX357" fmla="*/ 1805629 w 18982931"/>
              <a:gd name="connsiteY357" fmla="*/ 3034780 h 4449429"/>
              <a:gd name="connsiteX358" fmla="*/ 1805629 w 18982931"/>
              <a:gd name="connsiteY358" fmla="*/ 2989080 h 4449429"/>
              <a:gd name="connsiteX359" fmla="*/ 1596781 w 18982931"/>
              <a:gd name="connsiteY359" fmla="*/ 2989080 h 4449429"/>
              <a:gd name="connsiteX360" fmla="*/ 17351339 w 18982931"/>
              <a:gd name="connsiteY360" fmla="*/ 2943153 h 4449429"/>
              <a:gd name="connsiteX361" fmla="*/ 17351339 w 18982931"/>
              <a:gd name="connsiteY361" fmla="*/ 2988853 h 4449429"/>
              <a:gd name="connsiteX362" fmla="*/ 17560187 w 18982931"/>
              <a:gd name="connsiteY362" fmla="*/ 2988853 h 4449429"/>
              <a:gd name="connsiteX363" fmla="*/ 17560187 w 18982931"/>
              <a:gd name="connsiteY363" fmla="*/ 2943153 h 4449429"/>
              <a:gd name="connsiteX364" fmla="*/ 17351339 w 18982931"/>
              <a:gd name="connsiteY364" fmla="*/ 2943153 h 4449429"/>
              <a:gd name="connsiteX365" fmla="*/ 12612246 w 18982931"/>
              <a:gd name="connsiteY365" fmla="*/ 2919511 h 4449429"/>
              <a:gd name="connsiteX366" fmla="*/ 12612246 w 18982931"/>
              <a:gd name="connsiteY366" fmla="*/ 2976345 h 4449429"/>
              <a:gd name="connsiteX367" fmla="*/ 12669079 w 18982931"/>
              <a:gd name="connsiteY367" fmla="*/ 2976345 h 4449429"/>
              <a:gd name="connsiteX368" fmla="*/ 12669079 w 18982931"/>
              <a:gd name="connsiteY368" fmla="*/ 2919511 h 4449429"/>
              <a:gd name="connsiteX369" fmla="*/ 12612246 w 18982931"/>
              <a:gd name="connsiteY369" fmla="*/ 2919511 h 4449429"/>
              <a:gd name="connsiteX370" fmla="*/ 12500191 w 18982931"/>
              <a:gd name="connsiteY370" fmla="*/ 2919511 h 4449429"/>
              <a:gd name="connsiteX371" fmla="*/ 12500191 w 18982931"/>
              <a:gd name="connsiteY371" fmla="*/ 2976345 h 4449429"/>
              <a:gd name="connsiteX372" fmla="*/ 12557025 w 18982931"/>
              <a:gd name="connsiteY372" fmla="*/ 2976345 h 4449429"/>
              <a:gd name="connsiteX373" fmla="*/ 12557025 w 18982931"/>
              <a:gd name="connsiteY373" fmla="*/ 2919511 h 4449429"/>
              <a:gd name="connsiteX374" fmla="*/ 12500191 w 18982931"/>
              <a:gd name="connsiteY374" fmla="*/ 2919511 h 4449429"/>
              <a:gd name="connsiteX375" fmla="*/ 12388137 w 18982931"/>
              <a:gd name="connsiteY375" fmla="*/ 2919511 h 4449429"/>
              <a:gd name="connsiteX376" fmla="*/ 12388137 w 18982931"/>
              <a:gd name="connsiteY376" fmla="*/ 2976345 h 4449429"/>
              <a:gd name="connsiteX377" fmla="*/ 12444971 w 18982931"/>
              <a:gd name="connsiteY377" fmla="*/ 2976345 h 4449429"/>
              <a:gd name="connsiteX378" fmla="*/ 12444971 w 18982931"/>
              <a:gd name="connsiteY378" fmla="*/ 2919511 h 4449429"/>
              <a:gd name="connsiteX379" fmla="*/ 12388137 w 18982931"/>
              <a:gd name="connsiteY379" fmla="*/ 2919511 h 4449429"/>
              <a:gd name="connsiteX380" fmla="*/ 1596781 w 18982931"/>
              <a:gd name="connsiteY380" fmla="*/ 2897450 h 4449429"/>
              <a:gd name="connsiteX381" fmla="*/ 1596781 w 18982931"/>
              <a:gd name="connsiteY381" fmla="*/ 2943150 h 4449429"/>
              <a:gd name="connsiteX382" fmla="*/ 1805629 w 18982931"/>
              <a:gd name="connsiteY382" fmla="*/ 2943150 h 4449429"/>
              <a:gd name="connsiteX383" fmla="*/ 1805629 w 18982931"/>
              <a:gd name="connsiteY383" fmla="*/ 2897450 h 4449429"/>
              <a:gd name="connsiteX384" fmla="*/ 1596781 w 18982931"/>
              <a:gd name="connsiteY384" fmla="*/ 2897450 h 4449429"/>
              <a:gd name="connsiteX385" fmla="*/ 17351339 w 18982931"/>
              <a:gd name="connsiteY385" fmla="*/ 2851522 h 4449429"/>
              <a:gd name="connsiteX386" fmla="*/ 17351339 w 18982931"/>
              <a:gd name="connsiteY386" fmla="*/ 2897223 h 4449429"/>
              <a:gd name="connsiteX387" fmla="*/ 17560187 w 18982931"/>
              <a:gd name="connsiteY387" fmla="*/ 2897223 h 4449429"/>
              <a:gd name="connsiteX388" fmla="*/ 17560187 w 18982931"/>
              <a:gd name="connsiteY388" fmla="*/ 2851522 h 4449429"/>
              <a:gd name="connsiteX389" fmla="*/ 17351339 w 18982931"/>
              <a:gd name="connsiteY389" fmla="*/ 2851522 h 4449429"/>
              <a:gd name="connsiteX390" fmla="*/ 1596781 w 18982931"/>
              <a:gd name="connsiteY390" fmla="*/ 2805821 h 4449429"/>
              <a:gd name="connsiteX391" fmla="*/ 1596781 w 18982931"/>
              <a:gd name="connsiteY391" fmla="*/ 2851521 h 4449429"/>
              <a:gd name="connsiteX392" fmla="*/ 1805629 w 18982931"/>
              <a:gd name="connsiteY392" fmla="*/ 2851521 h 4449429"/>
              <a:gd name="connsiteX393" fmla="*/ 1805629 w 18982931"/>
              <a:gd name="connsiteY393" fmla="*/ 2805821 h 4449429"/>
              <a:gd name="connsiteX394" fmla="*/ 1596781 w 18982931"/>
              <a:gd name="connsiteY394" fmla="*/ 2805821 h 4449429"/>
              <a:gd name="connsiteX395" fmla="*/ 1596781 w 18982931"/>
              <a:gd name="connsiteY395" fmla="*/ 2714192 h 4449429"/>
              <a:gd name="connsiteX396" fmla="*/ 1596781 w 18982931"/>
              <a:gd name="connsiteY396" fmla="*/ 2759892 h 4449429"/>
              <a:gd name="connsiteX397" fmla="*/ 1805629 w 18982931"/>
              <a:gd name="connsiteY397" fmla="*/ 2759892 h 4449429"/>
              <a:gd name="connsiteX398" fmla="*/ 1805629 w 18982931"/>
              <a:gd name="connsiteY398" fmla="*/ 2714192 h 4449429"/>
              <a:gd name="connsiteX399" fmla="*/ 1596781 w 18982931"/>
              <a:gd name="connsiteY399" fmla="*/ 2714192 h 4449429"/>
              <a:gd name="connsiteX400" fmla="*/ 4422120 w 18982931"/>
              <a:gd name="connsiteY400" fmla="*/ 2688604 h 4449429"/>
              <a:gd name="connsiteX401" fmla="*/ 4422120 w 18982931"/>
              <a:gd name="connsiteY401" fmla="*/ 2851522 h 4449429"/>
              <a:gd name="connsiteX402" fmla="*/ 4459897 w 18982931"/>
              <a:gd name="connsiteY402" fmla="*/ 2851522 h 4449429"/>
              <a:gd name="connsiteX403" fmla="*/ 4459897 w 18982931"/>
              <a:gd name="connsiteY403" fmla="*/ 2688604 h 4449429"/>
              <a:gd name="connsiteX404" fmla="*/ 4422120 w 18982931"/>
              <a:gd name="connsiteY404" fmla="*/ 2688604 h 4449429"/>
              <a:gd name="connsiteX405" fmla="*/ 4346370 w 18982931"/>
              <a:gd name="connsiteY405" fmla="*/ 2688604 h 4449429"/>
              <a:gd name="connsiteX406" fmla="*/ 4346370 w 18982931"/>
              <a:gd name="connsiteY406" fmla="*/ 2851522 h 4449429"/>
              <a:gd name="connsiteX407" fmla="*/ 4384149 w 18982931"/>
              <a:gd name="connsiteY407" fmla="*/ 2851522 h 4449429"/>
              <a:gd name="connsiteX408" fmla="*/ 4384149 w 18982931"/>
              <a:gd name="connsiteY408" fmla="*/ 2688604 h 4449429"/>
              <a:gd name="connsiteX409" fmla="*/ 4346370 w 18982931"/>
              <a:gd name="connsiteY409" fmla="*/ 2688604 h 4449429"/>
              <a:gd name="connsiteX410" fmla="*/ 4270624 w 18982931"/>
              <a:gd name="connsiteY410" fmla="*/ 2688604 h 4449429"/>
              <a:gd name="connsiteX411" fmla="*/ 4270624 w 18982931"/>
              <a:gd name="connsiteY411" fmla="*/ 2851522 h 4449429"/>
              <a:gd name="connsiteX412" fmla="*/ 4308407 w 18982931"/>
              <a:gd name="connsiteY412" fmla="*/ 2851522 h 4449429"/>
              <a:gd name="connsiteX413" fmla="*/ 4308407 w 18982931"/>
              <a:gd name="connsiteY413" fmla="*/ 2688604 h 4449429"/>
              <a:gd name="connsiteX414" fmla="*/ 4270624 w 18982931"/>
              <a:gd name="connsiteY414" fmla="*/ 2688604 h 4449429"/>
              <a:gd name="connsiteX415" fmla="*/ 4194881 w 18982931"/>
              <a:gd name="connsiteY415" fmla="*/ 2688604 h 4449429"/>
              <a:gd name="connsiteX416" fmla="*/ 4194881 w 18982931"/>
              <a:gd name="connsiteY416" fmla="*/ 2851522 h 4449429"/>
              <a:gd name="connsiteX417" fmla="*/ 4232658 w 18982931"/>
              <a:gd name="connsiteY417" fmla="*/ 2851522 h 4449429"/>
              <a:gd name="connsiteX418" fmla="*/ 4232658 w 18982931"/>
              <a:gd name="connsiteY418" fmla="*/ 2688604 h 4449429"/>
              <a:gd name="connsiteX419" fmla="*/ 4194881 w 18982931"/>
              <a:gd name="connsiteY419" fmla="*/ 2688604 h 4449429"/>
              <a:gd name="connsiteX420" fmla="*/ 4119132 w 18982931"/>
              <a:gd name="connsiteY420" fmla="*/ 2688604 h 4449429"/>
              <a:gd name="connsiteX421" fmla="*/ 4119132 w 18982931"/>
              <a:gd name="connsiteY421" fmla="*/ 2851522 h 4449429"/>
              <a:gd name="connsiteX422" fmla="*/ 4156909 w 18982931"/>
              <a:gd name="connsiteY422" fmla="*/ 2851522 h 4449429"/>
              <a:gd name="connsiteX423" fmla="*/ 4156909 w 18982931"/>
              <a:gd name="connsiteY423" fmla="*/ 2688604 h 4449429"/>
              <a:gd name="connsiteX424" fmla="*/ 4119132 w 18982931"/>
              <a:gd name="connsiteY424" fmla="*/ 2688604 h 4449429"/>
              <a:gd name="connsiteX425" fmla="*/ 4043383 w 18982931"/>
              <a:gd name="connsiteY425" fmla="*/ 2688604 h 4449429"/>
              <a:gd name="connsiteX426" fmla="*/ 4043383 w 18982931"/>
              <a:gd name="connsiteY426" fmla="*/ 2851522 h 4449429"/>
              <a:gd name="connsiteX427" fmla="*/ 4081160 w 18982931"/>
              <a:gd name="connsiteY427" fmla="*/ 2851522 h 4449429"/>
              <a:gd name="connsiteX428" fmla="*/ 4081160 w 18982931"/>
              <a:gd name="connsiteY428" fmla="*/ 2688604 h 4449429"/>
              <a:gd name="connsiteX429" fmla="*/ 4043383 w 18982931"/>
              <a:gd name="connsiteY429" fmla="*/ 2688604 h 4449429"/>
              <a:gd name="connsiteX430" fmla="*/ 3967636 w 18982931"/>
              <a:gd name="connsiteY430" fmla="*/ 2688604 h 4449429"/>
              <a:gd name="connsiteX431" fmla="*/ 3967636 w 18982931"/>
              <a:gd name="connsiteY431" fmla="*/ 2851522 h 4449429"/>
              <a:gd name="connsiteX432" fmla="*/ 4005415 w 18982931"/>
              <a:gd name="connsiteY432" fmla="*/ 2851522 h 4449429"/>
              <a:gd name="connsiteX433" fmla="*/ 4005415 w 18982931"/>
              <a:gd name="connsiteY433" fmla="*/ 2688604 h 4449429"/>
              <a:gd name="connsiteX434" fmla="*/ 3967636 w 18982931"/>
              <a:gd name="connsiteY434" fmla="*/ 2688604 h 4449429"/>
              <a:gd name="connsiteX435" fmla="*/ 3891895 w 18982931"/>
              <a:gd name="connsiteY435" fmla="*/ 2688604 h 4449429"/>
              <a:gd name="connsiteX436" fmla="*/ 3891895 w 18982931"/>
              <a:gd name="connsiteY436" fmla="*/ 2851522 h 4449429"/>
              <a:gd name="connsiteX437" fmla="*/ 3929672 w 18982931"/>
              <a:gd name="connsiteY437" fmla="*/ 2851522 h 4449429"/>
              <a:gd name="connsiteX438" fmla="*/ 3929672 w 18982931"/>
              <a:gd name="connsiteY438" fmla="*/ 2688604 h 4449429"/>
              <a:gd name="connsiteX439" fmla="*/ 3891895 w 18982931"/>
              <a:gd name="connsiteY439" fmla="*/ 2688604 h 4449429"/>
              <a:gd name="connsiteX440" fmla="*/ 15043403 w 18982931"/>
              <a:gd name="connsiteY440" fmla="*/ 2685661 h 4449429"/>
              <a:gd name="connsiteX441" fmla="*/ 15043403 w 18982931"/>
              <a:gd name="connsiteY441" fmla="*/ 2894508 h 4449429"/>
              <a:gd name="connsiteX442" fmla="*/ 15089105 w 18982931"/>
              <a:gd name="connsiteY442" fmla="*/ 2894508 h 4449429"/>
              <a:gd name="connsiteX443" fmla="*/ 15089105 w 18982931"/>
              <a:gd name="connsiteY443" fmla="*/ 2685661 h 4449429"/>
              <a:gd name="connsiteX444" fmla="*/ 15043403 w 18982931"/>
              <a:gd name="connsiteY444" fmla="*/ 2685661 h 4449429"/>
              <a:gd name="connsiteX445" fmla="*/ 14951773 w 18982931"/>
              <a:gd name="connsiteY445" fmla="*/ 2685661 h 4449429"/>
              <a:gd name="connsiteX446" fmla="*/ 14951773 w 18982931"/>
              <a:gd name="connsiteY446" fmla="*/ 2894508 h 4449429"/>
              <a:gd name="connsiteX447" fmla="*/ 14997475 w 18982931"/>
              <a:gd name="connsiteY447" fmla="*/ 2894508 h 4449429"/>
              <a:gd name="connsiteX448" fmla="*/ 14997475 w 18982931"/>
              <a:gd name="connsiteY448" fmla="*/ 2685661 h 4449429"/>
              <a:gd name="connsiteX449" fmla="*/ 14951773 w 18982931"/>
              <a:gd name="connsiteY449" fmla="*/ 2685661 h 4449429"/>
              <a:gd name="connsiteX450" fmla="*/ 14860145 w 18982931"/>
              <a:gd name="connsiteY450" fmla="*/ 2685661 h 4449429"/>
              <a:gd name="connsiteX451" fmla="*/ 14860145 w 18982931"/>
              <a:gd name="connsiteY451" fmla="*/ 2894508 h 4449429"/>
              <a:gd name="connsiteX452" fmla="*/ 14905844 w 18982931"/>
              <a:gd name="connsiteY452" fmla="*/ 2894508 h 4449429"/>
              <a:gd name="connsiteX453" fmla="*/ 14905844 w 18982931"/>
              <a:gd name="connsiteY453" fmla="*/ 2685661 h 4449429"/>
              <a:gd name="connsiteX454" fmla="*/ 14860145 w 18982931"/>
              <a:gd name="connsiteY454" fmla="*/ 2685661 h 4449429"/>
              <a:gd name="connsiteX455" fmla="*/ 14768515 w 18982931"/>
              <a:gd name="connsiteY455" fmla="*/ 2685661 h 4449429"/>
              <a:gd name="connsiteX456" fmla="*/ 14768515 w 18982931"/>
              <a:gd name="connsiteY456" fmla="*/ 2894508 h 4449429"/>
              <a:gd name="connsiteX457" fmla="*/ 14814217 w 18982931"/>
              <a:gd name="connsiteY457" fmla="*/ 2894508 h 4449429"/>
              <a:gd name="connsiteX458" fmla="*/ 14814217 w 18982931"/>
              <a:gd name="connsiteY458" fmla="*/ 2685661 h 4449429"/>
              <a:gd name="connsiteX459" fmla="*/ 14768515 w 18982931"/>
              <a:gd name="connsiteY459" fmla="*/ 2685661 h 4449429"/>
              <a:gd name="connsiteX460" fmla="*/ 14676884 w 18982931"/>
              <a:gd name="connsiteY460" fmla="*/ 2685661 h 4449429"/>
              <a:gd name="connsiteX461" fmla="*/ 14676884 w 18982931"/>
              <a:gd name="connsiteY461" fmla="*/ 2894508 h 4449429"/>
              <a:gd name="connsiteX462" fmla="*/ 14722586 w 18982931"/>
              <a:gd name="connsiteY462" fmla="*/ 2894508 h 4449429"/>
              <a:gd name="connsiteX463" fmla="*/ 14722586 w 18982931"/>
              <a:gd name="connsiteY463" fmla="*/ 2685661 h 4449429"/>
              <a:gd name="connsiteX464" fmla="*/ 14676884 w 18982931"/>
              <a:gd name="connsiteY464" fmla="*/ 2685661 h 4449429"/>
              <a:gd name="connsiteX465" fmla="*/ 14585255 w 18982931"/>
              <a:gd name="connsiteY465" fmla="*/ 2685661 h 4449429"/>
              <a:gd name="connsiteX466" fmla="*/ 14585255 w 18982931"/>
              <a:gd name="connsiteY466" fmla="*/ 2894508 h 4449429"/>
              <a:gd name="connsiteX467" fmla="*/ 14630955 w 18982931"/>
              <a:gd name="connsiteY467" fmla="*/ 2894508 h 4449429"/>
              <a:gd name="connsiteX468" fmla="*/ 14630955 w 18982931"/>
              <a:gd name="connsiteY468" fmla="*/ 2685661 h 4449429"/>
              <a:gd name="connsiteX469" fmla="*/ 14585255 w 18982931"/>
              <a:gd name="connsiteY469" fmla="*/ 2685661 h 4449429"/>
              <a:gd name="connsiteX470" fmla="*/ 14493625 w 18982931"/>
              <a:gd name="connsiteY470" fmla="*/ 2685661 h 4449429"/>
              <a:gd name="connsiteX471" fmla="*/ 14493625 w 18982931"/>
              <a:gd name="connsiteY471" fmla="*/ 2894508 h 4449429"/>
              <a:gd name="connsiteX472" fmla="*/ 14539325 w 18982931"/>
              <a:gd name="connsiteY472" fmla="*/ 2894508 h 4449429"/>
              <a:gd name="connsiteX473" fmla="*/ 14539325 w 18982931"/>
              <a:gd name="connsiteY473" fmla="*/ 2685661 h 4449429"/>
              <a:gd name="connsiteX474" fmla="*/ 14493625 w 18982931"/>
              <a:gd name="connsiteY474" fmla="*/ 2685661 h 4449429"/>
              <a:gd name="connsiteX475" fmla="*/ 2875284 w 18982931"/>
              <a:gd name="connsiteY475" fmla="*/ 2661196 h 4449429"/>
              <a:gd name="connsiteX476" fmla="*/ 2875284 w 18982931"/>
              <a:gd name="connsiteY476" fmla="*/ 3265443 h 4449429"/>
              <a:gd name="connsiteX477" fmla="*/ 2913063 w 18982931"/>
              <a:gd name="connsiteY477" fmla="*/ 3265443 h 4449429"/>
              <a:gd name="connsiteX478" fmla="*/ 2913063 w 18982931"/>
              <a:gd name="connsiteY478" fmla="*/ 2661196 h 4449429"/>
              <a:gd name="connsiteX479" fmla="*/ 2875284 w 18982931"/>
              <a:gd name="connsiteY479" fmla="*/ 2661196 h 4449429"/>
              <a:gd name="connsiteX480" fmla="*/ 2769698 w 18982931"/>
              <a:gd name="connsiteY480" fmla="*/ 2661196 h 4449429"/>
              <a:gd name="connsiteX481" fmla="*/ 2769698 w 18982931"/>
              <a:gd name="connsiteY481" fmla="*/ 3265443 h 4449429"/>
              <a:gd name="connsiteX482" fmla="*/ 2807479 w 18982931"/>
              <a:gd name="connsiteY482" fmla="*/ 3265443 h 4449429"/>
              <a:gd name="connsiteX483" fmla="*/ 2807479 w 18982931"/>
              <a:gd name="connsiteY483" fmla="*/ 2661196 h 4449429"/>
              <a:gd name="connsiteX484" fmla="*/ 2769698 w 18982931"/>
              <a:gd name="connsiteY484" fmla="*/ 2661196 h 4449429"/>
              <a:gd name="connsiteX485" fmla="*/ 2664114 w 18982931"/>
              <a:gd name="connsiteY485" fmla="*/ 2661196 h 4449429"/>
              <a:gd name="connsiteX486" fmla="*/ 2664114 w 18982931"/>
              <a:gd name="connsiteY486" fmla="*/ 3265443 h 4449429"/>
              <a:gd name="connsiteX487" fmla="*/ 2701891 w 18982931"/>
              <a:gd name="connsiteY487" fmla="*/ 3265443 h 4449429"/>
              <a:gd name="connsiteX488" fmla="*/ 2701891 w 18982931"/>
              <a:gd name="connsiteY488" fmla="*/ 2661196 h 4449429"/>
              <a:gd name="connsiteX489" fmla="*/ 2664114 w 18982931"/>
              <a:gd name="connsiteY489" fmla="*/ 2661196 h 4449429"/>
              <a:gd name="connsiteX490" fmla="*/ 2558534 w 18982931"/>
              <a:gd name="connsiteY490" fmla="*/ 2661196 h 4449429"/>
              <a:gd name="connsiteX491" fmla="*/ 2558534 w 18982931"/>
              <a:gd name="connsiteY491" fmla="*/ 3265443 h 4449429"/>
              <a:gd name="connsiteX492" fmla="*/ 2596306 w 18982931"/>
              <a:gd name="connsiteY492" fmla="*/ 3265443 h 4449429"/>
              <a:gd name="connsiteX493" fmla="*/ 2596306 w 18982931"/>
              <a:gd name="connsiteY493" fmla="*/ 2661196 h 4449429"/>
              <a:gd name="connsiteX494" fmla="*/ 2558534 w 18982931"/>
              <a:gd name="connsiteY494" fmla="*/ 2661196 h 4449429"/>
              <a:gd name="connsiteX495" fmla="*/ 2980870 w 18982931"/>
              <a:gd name="connsiteY495" fmla="*/ 2661194 h 4449429"/>
              <a:gd name="connsiteX496" fmla="*/ 2980870 w 18982931"/>
              <a:gd name="connsiteY496" fmla="*/ 3265442 h 4449429"/>
              <a:gd name="connsiteX497" fmla="*/ 3018648 w 18982931"/>
              <a:gd name="connsiteY497" fmla="*/ 3265442 h 4449429"/>
              <a:gd name="connsiteX498" fmla="*/ 3018648 w 18982931"/>
              <a:gd name="connsiteY498" fmla="*/ 2661194 h 4449429"/>
              <a:gd name="connsiteX499" fmla="*/ 2980870 w 18982931"/>
              <a:gd name="connsiteY499" fmla="*/ 2661194 h 4449429"/>
              <a:gd name="connsiteX500" fmla="*/ 16374516 w 18982931"/>
              <a:gd name="connsiteY500" fmla="*/ 2632791 h 4449429"/>
              <a:gd name="connsiteX501" fmla="*/ 16374516 w 18982931"/>
              <a:gd name="connsiteY501" fmla="*/ 3237039 h 4449429"/>
              <a:gd name="connsiteX502" fmla="*/ 16412296 w 18982931"/>
              <a:gd name="connsiteY502" fmla="*/ 3237039 h 4449429"/>
              <a:gd name="connsiteX503" fmla="*/ 16412296 w 18982931"/>
              <a:gd name="connsiteY503" fmla="*/ 2632791 h 4449429"/>
              <a:gd name="connsiteX504" fmla="*/ 16374516 w 18982931"/>
              <a:gd name="connsiteY504" fmla="*/ 2632791 h 4449429"/>
              <a:gd name="connsiteX505" fmla="*/ 16268931 w 18982931"/>
              <a:gd name="connsiteY505" fmla="*/ 2632791 h 4449429"/>
              <a:gd name="connsiteX506" fmla="*/ 16268931 w 18982931"/>
              <a:gd name="connsiteY506" fmla="*/ 3237039 h 4449429"/>
              <a:gd name="connsiteX507" fmla="*/ 16306709 w 18982931"/>
              <a:gd name="connsiteY507" fmla="*/ 3237039 h 4449429"/>
              <a:gd name="connsiteX508" fmla="*/ 16306709 w 18982931"/>
              <a:gd name="connsiteY508" fmla="*/ 2632791 h 4449429"/>
              <a:gd name="connsiteX509" fmla="*/ 16268931 w 18982931"/>
              <a:gd name="connsiteY509" fmla="*/ 2632791 h 4449429"/>
              <a:gd name="connsiteX510" fmla="*/ 16163344 w 18982931"/>
              <a:gd name="connsiteY510" fmla="*/ 2632791 h 4449429"/>
              <a:gd name="connsiteX511" fmla="*/ 16163344 w 18982931"/>
              <a:gd name="connsiteY511" fmla="*/ 3237039 h 4449429"/>
              <a:gd name="connsiteX512" fmla="*/ 16201125 w 18982931"/>
              <a:gd name="connsiteY512" fmla="*/ 3237039 h 4449429"/>
              <a:gd name="connsiteX513" fmla="*/ 16201125 w 18982931"/>
              <a:gd name="connsiteY513" fmla="*/ 2632791 h 4449429"/>
              <a:gd name="connsiteX514" fmla="*/ 16163344 w 18982931"/>
              <a:gd name="connsiteY514" fmla="*/ 2632791 h 4449429"/>
              <a:gd name="connsiteX515" fmla="*/ 16057760 w 18982931"/>
              <a:gd name="connsiteY515" fmla="*/ 2632791 h 4449429"/>
              <a:gd name="connsiteX516" fmla="*/ 16057760 w 18982931"/>
              <a:gd name="connsiteY516" fmla="*/ 3237039 h 4449429"/>
              <a:gd name="connsiteX517" fmla="*/ 16095537 w 18982931"/>
              <a:gd name="connsiteY517" fmla="*/ 3237039 h 4449429"/>
              <a:gd name="connsiteX518" fmla="*/ 16095537 w 18982931"/>
              <a:gd name="connsiteY518" fmla="*/ 2632791 h 4449429"/>
              <a:gd name="connsiteX519" fmla="*/ 16057760 w 18982931"/>
              <a:gd name="connsiteY519" fmla="*/ 2632791 h 4449429"/>
              <a:gd name="connsiteX520" fmla="*/ 16480103 w 18982931"/>
              <a:gd name="connsiteY520" fmla="*/ 2632790 h 4449429"/>
              <a:gd name="connsiteX521" fmla="*/ 16480103 w 18982931"/>
              <a:gd name="connsiteY521" fmla="*/ 3237037 h 4449429"/>
              <a:gd name="connsiteX522" fmla="*/ 16517880 w 18982931"/>
              <a:gd name="connsiteY522" fmla="*/ 3237037 h 4449429"/>
              <a:gd name="connsiteX523" fmla="*/ 16517880 w 18982931"/>
              <a:gd name="connsiteY523" fmla="*/ 2632790 h 4449429"/>
              <a:gd name="connsiteX524" fmla="*/ 16480103 w 18982931"/>
              <a:gd name="connsiteY524" fmla="*/ 2632790 h 4449429"/>
              <a:gd name="connsiteX525" fmla="*/ 1596781 w 18982931"/>
              <a:gd name="connsiteY525" fmla="*/ 2622561 h 4449429"/>
              <a:gd name="connsiteX526" fmla="*/ 1596781 w 18982931"/>
              <a:gd name="connsiteY526" fmla="*/ 2668261 h 4449429"/>
              <a:gd name="connsiteX527" fmla="*/ 1805629 w 18982931"/>
              <a:gd name="connsiteY527" fmla="*/ 2668261 h 4449429"/>
              <a:gd name="connsiteX528" fmla="*/ 1805629 w 18982931"/>
              <a:gd name="connsiteY528" fmla="*/ 2622561 h 4449429"/>
              <a:gd name="connsiteX529" fmla="*/ 1596781 w 18982931"/>
              <a:gd name="connsiteY529" fmla="*/ 2622561 h 4449429"/>
              <a:gd name="connsiteX530" fmla="*/ 1596781 w 18982931"/>
              <a:gd name="connsiteY530" fmla="*/ 2530932 h 4449429"/>
              <a:gd name="connsiteX531" fmla="*/ 1596781 w 18982931"/>
              <a:gd name="connsiteY531" fmla="*/ 2576632 h 4449429"/>
              <a:gd name="connsiteX532" fmla="*/ 1805629 w 18982931"/>
              <a:gd name="connsiteY532" fmla="*/ 2576632 h 4449429"/>
              <a:gd name="connsiteX533" fmla="*/ 1805629 w 18982931"/>
              <a:gd name="connsiteY533" fmla="*/ 2530932 h 4449429"/>
              <a:gd name="connsiteX534" fmla="*/ 1596781 w 18982931"/>
              <a:gd name="connsiteY534" fmla="*/ 2530932 h 4449429"/>
              <a:gd name="connsiteX535" fmla="*/ 1596781 w 18982931"/>
              <a:gd name="connsiteY535" fmla="*/ 2439301 h 4449429"/>
              <a:gd name="connsiteX536" fmla="*/ 1596781 w 18982931"/>
              <a:gd name="connsiteY536" fmla="*/ 2485002 h 4449429"/>
              <a:gd name="connsiteX537" fmla="*/ 1805629 w 18982931"/>
              <a:gd name="connsiteY537" fmla="*/ 2485002 h 4449429"/>
              <a:gd name="connsiteX538" fmla="*/ 1805629 w 18982931"/>
              <a:gd name="connsiteY538" fmla="*/ 2439301 h 4449429"/>
              <a:gd name="connsiteX539" fmla="*/ 1596781 w 18982931"/>
              <a:gd name="connsiteY539" fmla="*/ 2439301 h 4449429"/>
              <a:gd name="connsiteX540" fmla="*/ 17217171 w 18982931"/>
              <a:gd name="connsiteY540" fmla="*/ 2397981 h 4449429"/>
              <a:gd name="connsiteX541" fmla="*/ 17217171 w 18982931"/>
              <a:gd name="connsiteY541" fmla="*/ 2434557 h 4449429"/>
              <a:gd name="connsiteX542" fmla="*/ 17582931 w 18982931"/>
              <a:gd name="connsiteY542" fmla="*/ 2434557 h 4449429"/>
              <a:gd name="connsiteX543" fmla="*/ 17582931 w 18982931"/>
              <a:gd name="connsiteY543" fmla="*/ 2397981 h 4449429"/>
              <a:gd name="connsiteX544" fmla="*/ 17217171 w 18982931"/>
              <a:gd name="connsiteY544" fmla="*/ 2397981 h 4449429"/>
              <a:gd name="connsiteX545" fmla="*/ 9762349 w 18982931"/>
              <a:gd name="connsiteY545" fmla="*/ 2057780 h 4449429"/>
              <a:gd name="connsiteX546" fmla="*/ 9762349 w 18982931"/>
              <a:gd name="connsiteY546" fmla="*/ 2266627 h 4449429"/>
              <a:gd name="connsiteX547" fmla="*/ 9808049 w 18982931"/>
              <a:gd name="connsiteY547" fmla="*/ 2266627 h 4449429"/>
              <a:gd name="connsiteX548" fmla="*/ 9808049 w 18982931"/>
              <a:gd name="connsiteY548" fmla="*/ 2057780 h 4449429"/>
              <a:gd name="connsiteX549" fmla="*/ 9762349 w 18982931"/>
              <a:gd name="connsiteY549" fmla="*/ 2057780 h 4449429"/>
              <a:gd name="connsiteX550" fmla="*/ 9670720 w 18982931"/>
              <a:gd name="connsiteY550" fmla="*/ 2057780 h 4449429"/>
              <a:gd name="connsiteX551" fmla="*/ 9670720 w 18982931"/>
              <a:gd name="connsiteY551" fmla="*/ 2266627 h 4449429"/>
              <a:gd name="connsiteX552" fmla="*/ 9716420 w 18982931"/>
              <a:gd name="connsiteY552" fmla="*/ 2266627 h 4449429"/>
              <a:gd name="connsiteX553" fmla="*/ 9716420 w 18982931"/>
              <a:gd name="connsiteY553" fmla="*/ 2057780 h 4449429"/>
              <a:gd name="connsiteX554" fmla="*/ 9670720 w 18982931"/>
              <a:gd name="connsiteY554" fmla="*/ 2057780 h 4449429"/>
              <a:gd name="connsiteX555" fmla="*/ 9579089 w 18982931"/>
              <a:gd name="connsiteY555" fmla="*/ 2057780 h 4449429"/>
              <a:gd name="connsiteX556" fmla="*/ 9579089 w 18982931"/>
              <a:gd name="connsiteY556" fmla="*/ 2266627 h 4449429"/>
              <a:gd name="connsiteX557" fmla="*/ 9624790 w 18982931"/>
              <a:gd name="connsiteY557" fmla="*/ 2266627 h 4449429"/>
              <a:gd name="connsiteX558" fmla="*/ 9624790 w 18982931"/>
              <a:gd name="connsiteY558" fmla="*/ 2057780 h 4449429"/>
              <a:gd name="connsiteX559" fmla="*/ 9579089 w 18982931"/>
              <a:gd name="connsiteY559" fmla="*/ 2057780 h 4449429"/>
              <a:gd name="connsiteX560" fmla="*/ 9487461 w 18982931"/>
              <a:gd name="connsiteY560" fmla="*/ 2057780 h 4449429"/>
              <a:gd name="connsiteX561" fmla="*/ 9487461 w 18982931"/>
              <a:gd name="connsiteY561" fmla="*/ 2266627 h 4449429"/>
              <a:gd name="connsiteX562" fmla="*/ 9533161 w 18982931"/>
              <a:gd name="connsiteY562" fmla="*/ 2266627 h 4449429"/>
              <a:gd name="connsiteX563" fmla="*/ 9533161 w 18982931"/>
              <a:gd name="connsiteY563" fmla="*/ 2057780 h 4449429"/>
              <a:gd name="connsiteX564" fmla="*/ 9487461 w 18982931"/>
              <a:gd name="connsiteY564" fmla="*/ 2057780 h 4449429"/>
              <a:gd name="connsiteX565" fmla="*/ 9395836 w 18982931"/>
              <a:gd name="connsiteY565" fmla="*/ 2057780 h 4449429"/>
              <a:gd name="connsiteX566" fmla="*/ 9395836 w 18982931"/>
              <a:gd name="connsiteY566" fmla="*/ 2266627 h 4449429"/>
              <a:gd name="connsiteX567" fmla="*/ 9441534 w 18982931"/>
              <a:gd name="connsiteY567" fmla="*/ 2266627 h 4449429"/>
              <a:gd name="connsiteX568" fmla="*/ 9441534 w 18982931"/>
              <a:gd name="connsiteY568" fmla="*/ 2057780 h 4449429"/>
              <a:gd name="connsiteX569" fmla="*/ 9395836 w 18982931"/>
              <a:gd name="connsiteY569" fmla="*/ 2057780 h 4449429"/>
              <a:gd name="connsiteX570" fmla="*/ 9304202 w 18982931"/>
              <a:gd name="connsiteY570" fmla="*/ 2057780 h 4449429"/>
              <a:gd name="connsiteX571" fmla="*/ 9304202 w 18982931"/>
              <a:gd name="connsiteY571" fmla="*/ 2266627 h 4449429"/>
              <a:gd name="connsiteX572" fmla="*/ 9349902 w 18982931"/>
              <a:gd name="connsiteY572" fmla="*/ 2266627 h 4449429"/>
              <a:gd name="connsiteX573" fmla="*/ 9349902 w 18982931"/>
              <a:gd name="connsiteY573" fmla="*/ 2057780 h 4449429"/>
              <a:gd name="connsiteX574" fmla="*/ 9304202 w 18982931"/>
              <a:gd name="connsiteY574" fmla="*/ 2057780 h 4449429"/>
              <a:gd name="connsiteX575" fmla="*/ 9212570 w 18982931"/>
              <a:gd name="connsiteY575" fmla="*/ 2057780 h 4449429"/>
              <a:gd name="connsiteX576" fmla="*/ 9212570 w 18982931"/>
              <a:gd name="connsiteY576" fmla="*/ 2266627 h 4449429"/>
              <a:gd name="connsiteX577" fmla="*/ 9258270 w 18982931"/>
              <a:gd name="connsiteY577" fmla="*/ 2266627 h 4449429"/>
              <a:gd name="connsiteX578" fmla="*/ 9258270 w 18982931"/>
              <a:gd name="connsiteY578" fmla="*/ 2057780 h 4449429"/>
              <a:gd name="connsiteX579" fmla="*/ 9212570 w 18982931"/>
              <a:gd name="connsiteY579" fmla="*/ 2057780 h 4449429"/>
              <a:gd name="connsiteX580" fmla="*/ 14092702 w 18982931"/>
              <a:gd name="connsiteY580" fmla="*/ 1859157 h 4449429"/>
              <a:gd name="connsiteX581" fmla="*/ 14092702 w 18982931"/>
              <a:gd name="connsiteY581" fmla="*/ 1895733 h 4449429"/>
              <a:gd name="connsiteX582" fmla="*/ 14458462 w 18982931"/>
              <a:gd name="connsiteY582" fmla="*/ 1895733 h 4449429"/>
              <a:gd name="connsiteX583" fmla="*/ 14458462 w 18982931"/>
              <a:gd name="connsiteY583" fmla="*/ 1859157 h 4449429"/>
              <a:gd name="connsiteX584" fmla="*/ 14092702 w 18982931"/>
              <a:gd name="connsiteY584" fmla="*/ 1859157 h 4449429"/>
              <a:gd name="connsiteX585" fmla="*/ 17871603 w 18982931"/>
              <a:gd name="connsiteY585" fmla="*/ 1806939 h 4449429"/>
              <a:gd name="connsiteX586" fmla="*/ 17871603 w 18982931"/>
              <a:gd name="connsiteY586" fmla="*/ 1809649 h 4449429"/>
              <a:gd name="connsiteX587" fmla="*/ 17871627 w 18982931"/>
              <a:gd name="connsiteY587" fmla="*/ 1809649 h 4449429"/>
              <a:gd name="connsiteX588" fmla="*/ 17871603 w 18982931"/>
              <a:gd name="connsiteY588" fmla="*/ 1806939 h 4449429"/>
              <a:gd name="connsiteX589" fmla="*/ 18172695 w 18982931"/>
              <a:gd name="connsiteY589" fmla="*/ 1733739 h 4449429"/>
              <a:gd name="connsiteX590" fmla="*/ 18172695 w 18982931"/>
              <a:gd name="connsiteY590" fmla="*/ 1870899 h 4449429"/>
              <a:gd name="connsiteX591" fmla="*/ 18209271 w 18982931"/>
              <a:gd name="connsiteY591" fmla="*/ 1870899 h 4449429"/>
              <a:gd name="connsiteX592" fmla="*/ 18209271 w 18982931"/>
              <a:gd name="connsiteY592" fmla="*/ 1733739 h 4449429"/>
              <a:gd name="connsiteX593" fmla="*/ 18172695 w 18982931"/>
              <a:gd name="connsiteY593" fmla="*/ 1733739 h 4449429"/>
              <a:gd name="connsiteX594" fmla="*/ 18104295 w 18982931"/>
              <a:gd name="connsiteY594" fmla="*/ 1733739 h 4449429"/>
              <a:gd name="connsiteX595" fmla="*/ 18104295 w 18982931"/>
              <a:gd name="connsiteY595" fmla="*/ 1870899 h 4449429"/>
              <a:gd name="connsiteX596" fmla="*/ 18140871 w 18982931"/>
              <a:gd name="connsiteY596" fmla="*/ 1870899 h 4449429"/>
              <a:gd name="connsiteX597" fmla="*/ 18140871 w 18982931"/>
              <a:gd name="connsiteY597" fmla="*/ 1733739 h 4449429"/>
              <a:gd name="connsiteX598" fmla="*/ 18104295 w 18982931"/>
              <a:gd name="connsiteY598" fmla="*/ 1733739 h 4449429"/>
              <a:gd name="connsiteX599" fmla="*/ 18035895 w 18982931"/>
              <a:gd name="connsiteY599" fmla="*/ 1733739 h 4449429"/>
              <a:gd name="connsiteX600" fmla="*/ 18035895 w 18982931"/>
              <a:gd name="connsiteY600" fmla="*/ 1870899 h 4449429"/>
              <a:gd name="connsiteX601" fmla="*/ 18072471 w 18982931"/>
              <a:gd name="connsiteY601" fmla="*/ 1870899 h 4449429"/>
              <a:gd name="connsiteX602" fmla="*/ 18072471 w 18982931"/>
              <a:gd name="connsiteY602" fmla="*/ 1733739 h 4449429"/>
              <a:gd name="connsiteX603" fmla="*/ 18035895 w 18982931"/>
              <a:gd name="connsiteY603" fmla="*/ 1733739 h 4449429"/>
              <a:gd name="connsiteX604" fmla="*/ 17967493 w 18982931"/>
              <a:gd name="connsiteY604" fmla="*/ 1733739 h 4449429"/>
              <a:gd name="connsiteX605" fmla="*/ 17967493 w 18982931"/>
              <a:gd name="connsiteY605" fmla="*/ 1870899 h 4449429"/>
              <a:gd name="connsiteX606" fmla="*/ 18004069 w 18982931"/>
              <a:gd name="connsiteY606" fmla="*/ 1870899 h 4449429"/>
              <a:gd name="connsiteX607" fmla="*/ 18004069 w 18982931"/>
              <a:gd name="connsiteY607" fmla="*/ 1733739 h 4449429"/>
              <a:gd name="connsiteX608" fmla="*/ 17967493 w 18982931"/>
              <a:gd name="connsiteY608" fmla="*/ 1733739 h 4449429"/>
              <a:gd name="connsiteX609" fmla="*/ 14251161 w 18982931"/>
              <a:gd name="connsiteY609" fmla="*/ 868400 h 4449429"/>
              <a:gd name="connsiteX610" fmla="*/ 14251161 w 18982931"/>
              <a:gd name="connsiteY610" fmla="*/ 1005560 h 4449429"/>
              <a:gd name="connsiteX611" fmla="*/ 14287737 w 18982931"/>
              <a:gd name="connsiteY611" fmla="*/ 1005560 h 4449429"/>
              <a:gd name="connsiteX612" fmla="*/ 14287737 w 18982931"/>
              <a:gd name="connsiteY612" fmla="*/ 868400 h 4449429"/>
              <a:gd name="connsiteX613" fmla="*/ 14251161 w 18982931"/>
              <a:gd name="connsiteY613" fmla="*/ 868400 h 4449429"/>
              <a:gd name="connsiteX614" fmla="*/ 14182760 w 18982931"/>
              <a:gd name="connsiteY614" fmla="*/ 868400 h 4449429"/>
              <a:gd name="connsiteX615" fmla="*/ 14182760 w 18982931"/>
              <a:gd name="connsiteY615" fmla="*/ 1005560 h 4449429"/>
              <a:gd name="connsiteX616" fmla="*/ 14219336 w 18982931"/>
              <a:gd name="connsiteY616" fmla="*/ 1005560 h 4449429"/>
              <a:gd name="connsiteX617" fmla="*/ 14219336 w 18982931"/>
              <a:gd name="connsiteY617" fmla="*/ 868400 h 4449429"/>
              <a:gd name="connsiteX618" fmla="*/ 14182760 w 18982931"/>
              <a:gd name="connsiteY618" fmla="*/ 868400 h 4449429"/>
              <a:gd name="connsiteX619" fmla="*/ 14114359 w 18982931"/>
              <a:gd name="connsiteY619" fmla="*/ 868400 h 4449429"/>
              <a:gd name="connsiteX620" fmla="*/ 14114359 w 18982931"/>
              <a:gd name="connsiteY620" fmla="*/ 1005560 h 4449429"/>
              <a:gd name="connsiteX621" fmla="*/ 14150935 w 18982931"/>
              <a:gd name="connsiteY621" fmla="*/ 1005560 h 4449429"/>
              <a:gd name="connsiteX622" fmla="*/ 14150935 w 18982931"/>
              <a:gd name="connsiteY622" fmla="*/ 868400 h 4449429"/>
              <a:gd name="connsiteX623" fmla="*/ 14114359 w 18982931"/>
              <a:gd name="connsiteY623" fmla="*/ 868400 h 4449429"/>
              <a:gd name="connsiteX624" fmla="*/ 4788216 w 18982931"/>
              <a:gd name="connsiteY624" fmla="*/ 807315 h 4449429"/>
              <a:gd name="connsiteX625" fmla="*/ 4788216 w 18982931"/>
              <a:gd name="connsiteY625" fmla="*/ 944475 h 4449429"/>
              <a:gd name="connsiteX626" fmla="*/ 4824792 w 18982931"/>
              <a:gd name="connsiteY626" fmla="*/ 944475 h 4449429"/>
              <a:gd name="connsiteX627" fmla="*/ 4824792 w 18982931"/>
              <a:gd name="connsiteY627" fmla="*/ 807315 h 4449429"/>
              <a:gd name="connsiteX628" fmla="*/ 4788216 w 18982931"/>
              <a:gd name="connsiteY628" fmla="*/ 807315 h 4449429"/>
              <a:gd name="connsiteX629" fmla="*/ 4719815 w 18982931"/>
              <a:gd name="connsiteY629" fmla="*/ 807315 h 4449429"/>
              <a:gd name="connsiteX630" fmla="*/ 4719815 w 18982931"/>
              <a:gd name="connsiteY630" fmla="*/ 944475 h 4449429"/>
              <a:gd name="connsiteX631" fmla="*/ 4756391 w 18982931"/>
              <a:gd name="connsiteY631" fmla="*/ 944475 h 4449429"/>
              <a:gd name="connsiteX632" fmla="*/ 4756391 w 18982931"/>
              <a:gd name="connsiteY632" fmla="*/ 807315 h 4449429"/>
              <a:gd name="connsiteX633" fmla="*/ 4719815 w 18982931"/>
              <a:gd name="connsiteY633" fmla="*/ 807315 h 4449429"/>
              <a:gd name="connsiteX634" fmla="*/ 4651414 w 18982931"/>
              <a:gd name="connsiteY634" fmla="*/ 807315 h 4449429"/>
              <a:gd name="connsiteX635" fmla="*/ 4651414 w 18982931"/>
              <a:gd name="connsiteY635" fmla="*/ 944475 h 4449429"/>
              <a:gd name="connsiteX636" fmla="*/ 4687992 w 18982931"/>
              <a:gd name="connsiteY636" fmla="*/ 944475 h 4449429"/>
              <a:gd name="connsiteX637" fmla="*/ 4687992 w 18982931"/>
              <a:gd name="connsiteY637" fmla="*/ 807315 h 4449429"/>
              <a:gd name="connsiteX638" fmla="*/ 4651414 w 18982931"/>
              <a:gd name="connsiteY638" fmla="*/ 807315 h 4449429"/>
              <a:gd name="connsiteX639" fmla="*/ 2212838 w 18982931"/>
              <a:gd name="connsiteY639" fmla="*/ 748887 h 4449429"/>
              <a:gd name="connsiteX640" fmla="*/ 2212838 w 18982931"/>
              <a:gd name="connsiteY640" fmla="*/ 886047 h 4449429"/>
              <a:gd name="connsiteX641" fmla="*/ 2249414 w 18982931"/>
              <a:gd name="connsiteY641" fmla="*/ 886047 h 4449429"/>
              <a:gd name="connsiteX642" fmla="*/ 2249414 w 18982931"/>
              <a:gd name="connsiteY642" fmla="*/ 748887 h 4449429"/>
              <a:gd name="connsiteX643" fmla="*/ 2212838 w 18982931"/>
              <a:gd name="connsiteY643" fmla="*/ 748887 h 4449429"/>
              <a:gd name="connsiteX644" fmla="*/ 2144438 w 18982931"/>
              <a:gd name="connsiteY644" fmla="*/ 748887 h 4449429"/>
              <a:gd name="connsiteX645" fmla="*/ 2144438 w 18982931"/>
              <a:gd name="connsiteY645" fmla="*/ 886047 h 4449429"/>
              <a:gd name="connsiteX646" fmla="*/ 2181014 w 18982931"/>
              <a:gd name="connsiteY646" fmla="*/ 886047 h 4449429"/>
              <a:gd name="connsiteX647" fmla="*/ 2181014 w 18982931"/>
              <a:gd name="connsiteY647" fmla="*/ 748887 h 4449429"/>
              <a:gd name="connsiteX648" fmla="*/ 2144438 w 18982931"/>
              <a:gd name="connsiteY648" fmla="*/ 748887 h 4449429"/>
              <a:gd name="connsiteX649" fmla="*/ 2076037 w 18982931"/>
              <a:gd name="connsiteY649" fmla="*/ 748887 h 4449429"/>
              <a:gd name="connsiteX650" fmla="*/ 2076037 w 18982931"/>
              <a:gd name="connsiteY650" fmla="*/ 886047 h 4449429"/>
              <a:gd name="connsiteX651" fmla="*/ 2112612 w 18982931"/>
              <a:gd name="connsiteY651" fmla="*/ 886047 h 4449429"/>
              <a:gd name="connsiteX652" fmla="*/ 2112612 w 18982931"/>
              <a:gd name="connsiteY652" fmla="*/ 748887 h 4449429"/>
              <a:gd name="connsiteX653" fmla="*/ 2076037 w 18982931"/>
              <a:gd name="connsiteY653" fmla="*/ 748887 h 4449429"/>
              <a:gd name="connsiteX654" fmla="*/ 2007635 w 18982931"/>
              <a:gd name="connsiteY654" fmla="*/ 748887 h 4449429"/>
              <a:gd name="connsiteX655" fmla="*/ 2007635 w 18982931"/>
              <a:gd name="connsiteY655" fmla="*/ 886047 h 4449429"/>
              <a:gd name="connsiteX656" fmla="*/ 2044211 w 18982931"/>
              <a:gd name="connsiteY656" fmla="*/ 886047 h 4449429"/>
              <a:gd name="connsiteX657" fmla="*/ 2044211 w 18982931"/>
              <a:gd name="connsiteY657" fmla="*/ 748887 h 4449429"/>
              <a:gd name="connsiteX658" fmla="*/ 2007635 w 18982931"/>
              <a:gd name="connsiteY658" fmla="*/ 748887 h 4449429"/>
              <a:gd name="connsiteX659" fmla="*/ 17088019 w 18982931"/>
              <a:gd name="connsiteY659" fmla="*/ 737716 h 4449429"/>
              <a:gd name="connsiteX660" fmla="*/ 17088019 w 18982931"/>
              <a:gd name="connsiteY660" fmla="*/ 825107 h 4449429"/>
              <a:gd name="connsiteX661" fmla="*/ 17124595 w 18982931"/>
              <a:gd name="connsiteY661" fmla="*/ 825107 h 4449429"/>
              <a:gd name="connsiteX662" fmla="*/ 17124595 w 18982931"/>
              <a:gd name="connsiteY662" fmla="*/ 737716 h 4449429"/>
              <a:gd name="connsiteX663" fmla="*/ 17088019 w 18982931"/>
              <a:gd name="connsiteY663" fmla="*/ 737716 h 4449429"/>
              <a:gd name="connsiteX664" fmla="*/ 17021803 w 18982931"/>
              <a:gd name="connsiteY664" fmla="*/ 737716 h 4449429"/>
              <a:gd name="connsiteX665" fmla="*/ 17021803 w 18982931"/>
              <a:gd name="connsiteY665" fmla="*/ 825107 h 4449429"/>
              <a:gd name="connsiteX666" fmla="*/ 17058379 w 18982931"/>
              <a:gd name="connsiteY666" fmla="*/ 825107 h 4449429"/>
              <a:gd name="connsiteX667" fmla="*/ 17058379 w 18982931"/>
              <a:gd name="connsiteY667" fmla="*/ 737716 h 4449429"/>
              <a:gd name="connsiteX668" fmla="*/ 17021803 w 18982931"/>
              <a:gd name="connsiteY668" fmla="*/ 737716 h 4449429"/>
              <a:gd name="connsiteX669" fmla="*/ 16955591 w 18982931"/>
              <a:gd name="connsiteY669" fmla="*/ 737716 h 4449429"/>
              <a:gd name="connsiteX670" fmla="*/ 16955591 w 18982931"/>
              <a:gd name="connsiteY670" fmla="*/ 825107 h 4449429"/>
              <a:gd name="connsiteX671" fmla="*/ 16992167 w 18982931"/>
              <a:gd name="connsiteY671" fmla="*/ 825107 h 4449429"/>
              <a:gd name="connsiteX672" fmla="*/ 16992167 w 18982931"/>
              <a:gd name="connsiteY672" fmla="*/ 737716 h 4449429"/>
              <a:gd name="connsiteX673" fmla="*/ 16955591 w 18982931"/>
              <a:gd name="connsiteY673" fmla="*/ 737716 h 4449429"/>
              <a:gd name="connsiteX674" fmla="*/ 16889375 w 18982931"/>
              <a:gd name="connsiteY674" fmla="*/ 737716 h 4449429"/>
              <a:gd name="connsiteX675" fmla="*/ 16889375 w 18982931"/>
              <a:gd name="connsiteY675" fmla="*/ 825107 h 4449429"/>
              <a:gd name="connsiteX676" fmla="*/ 16925951 w 18982931"/>
              <a:gd name="connsiteY676" fmla="*/ 825107 h 4449429"/>
              <a:gd name="connsiteX677" fmla="*/ 16925951 w 18982931"/>
              <a:gd name="connsiteY677" fmla="*/ 737716 h 4449429"/>
              <a:gd name="connsiteX678" fmla="*/ 16889375 w 18982931"/>
              <a:gd name="connsiteY678" fmla="*/ 737716 h 4449429"/>
              <a:gd name="connsiteX679" fmla="*/ 16823163 w 18982931"/>
              <a:gd name="connsiteY679" fmla="*/ 737716 h 4449429"/>
              <a:gd name="connsiteX680" fmla="*/ 16823163 w 18982931"/>
              <a:gd name="connsiteY680" fmla="*/ 825107 h 4449429"/>
              <a:gd name="connsiteX681" fmla="*/ 16859739 w 18982931"/>
              <a:gd name="connsiteY681" fmla="*/ 825107 h 4449429"/>
              <a:gd name="connsiteX682" fmla="*/ 16859739 w 18982931"/>
              <a:gd name="connsiteY682" fmla="*/ 737716 h 4449429"/>
              <a:gd name="connsiteX683" fmla="*/ 16823163 w 18982931"/>
              <a:gd name="connsiteY683" fmla="*/ 737716 h 4449429"/>
              <a:gd name="connsiteX684" fmla="*/ 16756948 w 18982931"/>
              <a:gd name="connsiteY684" fmla="*/ 737716 h 4449429"/>
              <a:gd name="connsiteX685" fmla="*/ 16756948 w 18982931"/>
              <a:gd name="connsiteY685" fmla="*/ 825107 h 4449429"/>
              <a:gd name="connsiteX686" fmla="*/ 16793523 w 18982931"/>
              <a:gd name="connsiteY686" fmla="*/ 825107 h 4449429"/>
              <a:gd name="connsiteX687" fmla="*/ 16793523 w 18982931"/>
              <a:gd name="connsiteY687" fmla="*/ 737716 h 4449429"/>
              <a:gd name="connsiteX688" fmla="*/ 16756948 w 18982931"/>
              <a:gd name="connsiteY688" fmla="*/ 737716 h 4449429"/>
              <a:gd name="connsiteX689" fmla="*/ 13739104 w 18982931"/>
              <a:gd name="connsiteY689" fmla="*/ 0 h 4449429"/>
              <a:gd name="connsiteX690" fmla="*/ 13842002 w 18982931"/>
              <a:gd name="connsiteY690" fmla="*/ 0 h 4449429"/>
              <a:gd name="connsiteX691" fmla="*/ 13883163 w 18982931"/>
              <a:gd name="connsiteY691" fmla="*/ 428067 h 4449429"/>
              <a:gd name="connsiteX692" fmla="*/ 13883163 w 18982931"/>
              <a:gd name="connsiteY692" fmla="*/ 456882 h 4449429"/>
              <a:gd name="connsiteX693" fmla="*/ 13907863 w 18982931"/>
              <a:gd name="connsiteY693" fmla="*/ 954919 h 4449429"/>
              <a:gd name="connsiteX694" fmla="*/ 13911978 w 18982931"/>
              <a:gd name="connsiteY694" fmla="*/ 1679340 h 4449429"/>
              <a:gd name="connsiteX695" fmla="*/ 13916091 w 18982931"/>
              <a:gd name="connsiteY695" fmla="*/ 2058015 h 4449429"/>
              <a:gd name="connsiteX696" fmla="*/ 13936673 w 18982931"/>
              <a:gd name="connsiteY696" fmla="*/ 2086829 h 4449429"/>
              <a:gd name="connsiteX697" fmla="*/ 13953138 w 18982931"/>
              <a:gd name="connsiteY697" fmla="*/ 2058015 h 4449429"/>
              <a:gd name="connsiteX698" fmla="*/ 13953138 w 18982931"/>
              <a:gd name="connsiteY698" fmla="*/ 1955115 h 4449429"/>
              <a:gd name="connsiteX699" fmla="*/ 13965483 w 18982931"/>
              <a:gd name="connsiteY699" fmla="*/ 1922188 h 4449429"/>
              <a:gd name="connsiteX700" fmla="*/ 13986066 w 18982931"/>
              <a:gd name="connsiteY700" fmla="*/ 1876909 h 4449429"/>
              <a:gd name="connsiteX701" fmla="*/ 13986066 w 18982931"/>
              <a:gd name="connsiteY701" fmla="*/ 1625834 h 4449429"/>
              <a:gd name="connsiteX702" fmla="*/ 14051922 w 18982931"/>
              <a:gd name="connsiteY702" fmla="*/ 1617602 h 4449429"/>
              <a:gd name="connsiteX703" fmla="*/ 14047992 w 18982931"/>
              <a:gd name="connsiteY703" fmla="*/ 1005560 h 4449429"/>
              <a:gd name="connsiteX704" fmla="*/ 14082534 w 18982931"/>
              <a:gd name="connsiteY704" fmla="*/ 1005560 h 4449429"/>
              <a:gd name="connsiteX705" fmla="*/ 14082534 w 18982931"/>
              <a:gd name="connsiteY705" fmla="*/ 868400 h 4449429"/>
              <a:gd name="connsiteX706" fmla="*/ 14047111 w 18982931"/>
              <a:gd name="connsiteY706" fmla="*/ 868400 h 4449429"/>
              <a:gd name="connsiteX707" fmla="*/ 14046442 w 18982931"/>
              <a:gd name="connsiteY707" fmla="*/ 764191 h 4449429"/>
              <a:gd name="connsiteX708" fmla="*/ 14187749 w 18982931"/>
              <a:gd name="connsiteY708" fmla="*/ 436300 h 4449429"/>
              <a:gd name="connsiteX709" fmla="*/ 14212445 w 18982931"/>
              <a:gd name="connsiteY709" fmla="*/ 411603 h 4449429"/>
              <a:gd name="connsiteX710" fmla="*/ 14410015 w 18982931"/>
              <a:gd name="connsiteY710" fmla="*/ 444532 h 4449429"/>
              <a:gd name="connsiteX711" fmla="*/ 14442947 w 18982931"/>
              <a:gd name="connsiteY711" fmla="*/ 275776 h 4449429"/>
              <a:gd name="connsiteX712" fmla="*/ 14479990 w 18982931"/>
              <a:gd name="connsiteY712" fmla="*/ 246961 h 4449429"/>
              <a:gd name="connsiteX713" fmla="*/ 14517032 w 18982931"/>
              <a:gd name="connsiteY713" fmla="*/ 271658 h 4449429"/>
              <a:gd name="connsiteX714" fmla="*/ 14574655 w 18982931"/>
              <a:gd name="connsiteY714" fmla="*/ 522739 h 4449429"/>
              <a:gd name="connsiteX715" fmla="*/ 14603469 w 18982931"/>
              <a:gd name="connsiteY715" fmla="*/ 1123678 h 4449429"/>
              <a:gd name="connsiteX716" fmla="*/ 14603469 w 18982931"/>
              <a:gd name="connsiteY716" fmla="*/ 1617602 h 4449429"/>
              <a:gd name="connsiteX717" fmla="*/ 14595237 w 18982931"/>
              <a:gd name="connsiteY717" fmla="*/ 1683457 h 4449429"/>
              <a:gd name="connsiteX718" fmla="*/ 14607589 w 18982931"/>
              <a:gd name="connsiteY718" fmla="*/ 1753429 h 4449429"/>
              <a:gd name="connsiteX719" fmla="*/ 14656976 w 18982931"/>
              <a:gd name="connsiteY719" fmla="*/ 1753429 h 4449429"/>
              <a:gd name="connsiteX720" fmla="*/ 14706369 w 18982931"/>
              <a:gd name="connsiteY720" fmla="*/ 1568210 h 4449429"/>
              <a:gd name="connsiteX721" fmla="*/ 14722833 w 18982931"/>
              <a:gd name="connsiteY721" fmla="*/ 1568210 h 4449429"/>
              <a:gd name="connsiteX722" fmla="*/ 14768111 w 18982931"/>
              <a:gd name="connsiteY722" fmla="*/ 1753429 h 4449429"/>
              <a:gd name="connsiteX723" fmla="*/ 14875128 w 18982931"/>
              <a:gd name="connsiteY723" fmla="*/ 1753429 h 4449429"/>
              <a:gd name="connsiteX724" fmla="*/ 14883360 w 18982931"/>
              <a:gd name="connsiteY724" fmla="*/ 1827516 h 4449429"/>
              <a:gd name="connsiteX725" fmla="*/ 14940984 w 18982931"/>
              <a:gd name="connsiteY725" fmla="*/ 1827516 h 4449429"/>
              <a:gd name="connsiteX726" fmla="*/ 15019191 w 18982931"/>
              <a:gd name="connsiteY726" fmla="*/ 1625834 h 4449429"/>
              <a:gd name="connsiteX727" fmla="*/ 15043883 w 18982931"/>
              <a:gd name="connsiteY727" fmla="*/ 1090750 h 4449429"/>
              <a:gd name="connsiteX728" fmla="*/ 15134436 w 18982931"/>
              <a:gd name="connsiteY728" fmla="*/ 1000197 h 4449429"/>
              <a:gd name="connsiteX729" fmla="*/ 15212643 w 18982931"/>
              <a:gd name="connsiteY729" fmla="*/ 1078400 h 4449429"/>
              <a:gd name="connsiteX730" fmla="*/ 15212643 w 18982931"/>
              <a:gd name="connsiteY730" fmla="*/ 1152488 h 4449429"/>
              <a:gd name="connsiteX731" fmla="*/ 15224993 w 18982931"/>
              <a:gd name="connsiteY731" fmla="*/ 1119560 h 4449429"/>
              <a:gd name="connsiteX732" fmla="*/ 15237338 w 18982931"/>
              <a:gd name="connsiteY732" fmla="*/ 563899 h 4449429"/>
              <a:gd name="connsiteX733" fmla="*/ 15290845 w 18982931"/>
              <a:gd name="connsiteY733" fmla="*/ 382793 h 4449429"/>
              <a:gd name="connsiteX734" fmla="*/ 15323772 w 18982931"/>
              <a:gd name="connsiteY734" fmla="*/ 300473 h 4449429"/>
              <a:gd name="connsiteX735" fmla="*/ 15364932 w 18982931"/>
              <a:gd name="connsiteY735" fmla="*/ 259313 h 4449429"/>
              <a:gd name="connsiteX736" fmla="*/ 15389634 w 18982931"/>
              <a:gd name="connsiteY736" fmla="*/ 296354 h 4449429"/>
              <a:gd name="connsiteX737" fmla="*/ 15401979 w 18982931"/>
              <a:gd name="connsiteY737" fmla="*/ 411603 h 4449429"/>
              <a:gd name="connsiteX738" fmla="*/ 15451371 w 18982931"/>
              <a:gd name="connsiteY738" fmla="*/ 703843 h 4449429"/>
              <a:gd name="connsiteX739" fmla="*/ 15455486 w 18982931"/>
              <a:gd name="connsiteY739" fmla="*/ 1173070 h 4449429"/>
              <a:gd name="connsiteX740" fmla="*/ 15455486 w 18982931"/>
              <a:gd name="connsiteY740" fmla="*/ 1238927 h 4449429"/>
              <a:gd name="connsiteX741" fmla="*/ 15727143 w 18982931"/>
              <a:gd name="connsiteY741" fmla="*/ 1238927 h 4449429"/>
              <a:gd name="connsiteX742" fmla="*/ 15727143 w 18982931"/>
              <a:gd name="connsiteY742" fmla="*/ 1465306 h 4449429"/>
              <a:gd name="connsiteX743" fmla="*/ 15772422 w 18982931"/>
              <a:gd name="connsiteY743" fmla="*/ 1469425 h 4449429"/>
              <a:gd name="connsiteX744" fmla="*/ 15850624 w 18982931"/>
              <a:gd name="connsiteY744" fmla="*/ 1551745 h 4449429"/>
              <a:gd name="connsiteX745" fmla="*/ 15850624 w 18982931"/>
              <a:gd name="connsiteY745" fmla="*/ 2224712 h 4449429"/>
              <a:gd name="connsiteX746" fmla="*/ 15923336 w 18982931"/>
              <a:gd name="connsiteY746" fmla="*/ 2224712 h 4449429"/>
              <a:gd name="connsiteX747" fmla="*/ 15924718 w 18982931"/>
              <a:gd name="connsiteY747" fmla="*/ 2177381 h 4449429"/>
              <a:gd name="connsiteX748" fmla="*/ 15982338 w 18982931"/>
              <a:gd name="connsiteY748" fmla="*/ 2103294 h 4449429"/>
              <a:gd name="connsiteX749" fmla="*/ 15986455 w 18982931"/>
              <a:gd name="connsiteY749" fmla="*/ 2045669 h 4449429"/>
              <a:gd name="connsiteX750" fmla="*/ 16002920 w 18982931"/>
              <a:gd name="connsiteY750" fmla="*/ 2033319 h 4449429"/>
              <a:gd name="connsiteX751" fmla="*/ 16015265 w 18982931"/>
              <a:gd name="connsiteY751" fmla="*/ 2041550 h 4449429"/>
              <a:gd name="connsiteX752" fmla="*/ 16056425 w 18982931"/>
              <a:gd name="connsiteY752" fmla="*/ 2210310 h 4449429"/>
              <a:gd name="connsiteX753" fmla="*/ 16056425 w 18982931"/>
              <a:gd name="connsiteY753" fmla="*/ 2276166 h 4449429"/>
              <a:gd name="connsiteX754" fmla="*/ 16077008 w 18982931"/>
              <a:gd name="connsiteY754" fmla="*/ 2276166 h 4449429"/>
              <a:gd name="connsiteX755" fmla="*/ 16097587 w 18982931"/>
              <a:gd name="connsiteY755" fmla="*/ 1938652 h 4449429"/>
              <a:gd name="connsiteX756" fmla="*/ 16122282 w 18982931"/>
              <a:gd name="connsiteY756" fmla="*/ 1934533 h 4449429"/>
              <a:gd name="connsiteX757" fmla="*/ 16155210 w 18982931"/>
              <a:gd name="connsiteY757" fmla="*/ 1938652 h 4449429"/>
              <a:gd name="connsiteX758" fmla="*/ 16155210 w 18982931"/>
              <a:gd name="connsiteY758" fmla="*/ 2272048 h 4449429"/>
              <a:gd name="connsiteX759" fmla="*/ 16175792 w 18982931"/>
              <a:gd name="connsiteY759" fmla="*/ 2276166 h 4449429"/>
              <a:gd name="connsiteX760" fmla="*/ 16192257 w 18982931"/>
              <a:gd name="connsiteY760" fmla="*/ 2243238 h 4449429"/>
              <a:gd name="connsiteX761" fmla="*/ 16192257 w 18982931"/>
              <a:gd name="connsiteY761" fmla="*/ 1992158 h 4449429"/>
              <a:gd name="connsiteX762" fmla="*/ 16192257 w 18982931"/>
              <a:gd name="connsiteY762" fmla="*/ 1774011 h 4449429"/>
              <a:gd name="connsiteX763" fmla="*/ 16488610 w 18982931"/>
              <a:gd name="connsiteY763" fmla="*/ 1774011 h 4449429"/>
              <a:gd name="connsiteX764" fmla="*/ 16538004 w 18982931"/>
              <a:gd name="connsiteY764" fmla="*/ 1823403 h 4449429"/>
              <a:gd name="connsiteX765" fmla="*/ 16538004 w 18982931"/>
              <a:gd name="connsiteY765" fmla="*/ 2029205 h 4449429"/>
              <a:gd name="connsiteX766" fmla="*/ 16550349 w 18982931"/>
              <a:gd name="connsiteY766" fmla="*/ 2033319 h 4449429"/>
              <a:gd name="connsiteX767" fmla="*/ 16566812 w 18982931"/>
              <a:gd name="connsiteY767" fmla="*/ 1992158 h 4449429"/>
              <a:gd name="connsiteX768" fmla="*/ 16570932 w 18982931"/>
              <a:gd name="connsiteY768" fmla="*/ 1695804 h 4449429"/>
              <a:gd name="connsiteX769" fmla="*/ 16566812 w 18982931"/>
              <a:gd name="connsiteY769" fmla="*/ 773813 h 4449429"/>
              <a:gd name="connsiteX770" fmla="*/ 16636788 w 18982931"/>
              <a:gd name="connsiteY770" fmla="*/ 646219 h 4449429"/>
              <a:gd name="connsiteX771" fmla="*/ 16723226 w 18982931"/>
              <a:gd name="connsiteY771" fmla="*/ 514506 h 4449429"/>
              <a:gd name="connsiteX772" fmla="*/ 16743805 w 18982931"/>
              <a:gd name="connsiteY772" fmla="*/ 481577 h 4449429"/>
              <a:gd name="connsiteX773" fmla="*/ 16817899 w 18982931"/>
              <a:gd name="connsiteY773" fmla="*/ 329283 h 4449429"/>
              <a:gd name="connsiteX774" fmla="*/ 16842595 w 18982931"/>
              <a:gd name="connsiteY774" fmla="*/ 275776 h 4449429"/>
              <a:gd name="connsiteX775" fmla="*/ 16859059 w 18982931"/>
              <a:gd name="connsiteY775" fmla="*/ 279891 h 4449429"/>
              <a:gd name="connsiteX776" fmla="*/ 16859059 w 18982931"/>
              <a:gd name="connsiteY776" fmla="*/ 337515 h 4449429"/>
              <a:gd name="connsiteX777" fmla="*/ 16867291 w 18982931"/>
              <a:gd name="connsiteY777" fmla="*/ 382793 h 4449429"/>
              <a:gd name="connsiteX778" fmla="*/ 16966075 w 18982931"/>
              <a:gd name="connsiteY778" fmla="*/ 436300 h 4449429"/>
              <a:gd name="connsiteX779" fmla="*/ 17031935 w 18982931"/>
              <a:gd name="connsiteY779" fmla="*/ 526852 h 4449429"/>
              <a:gd name="connsiteX780" fmla="*/ 17031935 w 18982931"/>
              <a:gd name="connsiteY780" fmla="*/ 596826 h 4449429"/>
              <a:gd name="connsiteX781" fmla="*/ 17060743 w 18982931"/>
              <a:gd name="connsiteY781" fmla="*/ 600941 h 4449429"/>
              <a:gd name="connsiteX782" fmla="*/ 17147183 w 18982931"/>
              <a:gd name="connsiteY782" fmla="*/ 691493 h 4449429"/>
              <a:gd name="connsiteX783" fmla="*/ 17147219 w 18982931"/>
              <a:gd name="connsiteY783" fmla="*/ 704240 h 4449429"/>
              <a:gd name="connsiteX784" fmla="*/ 17148515 w 18982931"/>
              <a:gd name="connsiteY784" fmla="*/ 704240 h 4449429"/>
              <a:gd name="connsiteX785" fmla="*/ 17148515 w 18982931"/>
              <a:gd name="connsiteY785" fmla="*/ 880086 h 4449429"/>
              <a:gd name="connsiteX786" fmla="*/ 17147731 w 18982931"/>
              <a:gd name="connsiteY786" fmla="*/ 880086 h 4449429"/>
              <a:gd name="connsiteX787" fmla="*/ 17151295 w 18982931"/>
              <a:gd name="connsiteY787" fmla="*/ 2103294 h 4449429"/>
              <a:gd name="connsiteX788" fmla="*/ 17151295 w 18982931"/>
              <a:gd name="connsiteY788" fmla="*/ 2152686 h 4449429"/>
              <a:gd name="connsiteX789" fmla="*/ 17225383 w 18982931"/>
              <a:gd name="connsiteY789" fmla="*/ 2152686 h 4449429"/>
              <a:gd name="connsiteX790" fmla="*/ 17225383 w 18982931"/>
              <a:gd name="connsiteY790" fmla="*/ 1811053 h 4449429"/>
              <a:gd name="connsiteX791" fmla="*/ 17307703 w 18982931"/>
              <a:gd name="connsiteY791" fmla="*/ 1757546 h 4449429"/>
              <a:gd name="connsiteX792" fmla="*/ 17307703 w 18982931"/>
              <a:gd name="connsiteY792" fmla="*/ 1889260 h 4449429"/>
              <a:gd name="connsiteX793" fmla="*/ 17336519 w 18982931"/>
              <a:gd name="connsiteY793" fmla="*/ 1926302 h 4449429"/>
              <a:gd name="connsiteX794" fmla="*/ 17381799 w 18982931"/>
              <a:gd name="connsiteY794" fmla="*/ 1975695 h 4449429"/>
              <a:gd name="connsiteX795" fmla="*/ 17381799 w 18982931"/>
              <a:gd name="connsiteY795" fmla="*/ 2165031 h 4449429"/>
              <a:gd name="connsiteX796" fmla="*/ 17562899 w 18982931"/>
              <a:gd name="connsiteY796" fmla="*/ 2165031 h 4449429"/>
              <a:gd name="connsiteX797" fmla="*/ 17562899 w 18982931"/>
              <a:gd name="connsiteY797" fmla="*/ 2329673 h 4449429"/>
              <a:gd name="connsiteX798" fmla="*/ 17575251 w 18982931"/>
              <a:gd name="connsiteY798" fmla="*/ 2329673 h 4449429"/>
              <a:gd name="connsiteX799" fmla="*/ 17575251 w 18982931"/>
              <a:gd name="connsiteY799" fmla="*/ 2127989 h 4449429"/>
              <a:gd name="connsiteX800" fmla="*/ 17591711 w 18982931"/>
              <a:gd name="connsiteY800" fmla="*/ 1609370 h 4449429"/>
              <a:gd name="connsiteX801" fmla="*/ 17604059 w 18982931"/>
              <a:gd name="connsiteY801" fmla="*/ 1584673 h 4449429"/>
              <a:gd name="connsiteX802" fmla="*/ 17711083 w 18982931"/>
              <a:gd name="connsiteY802" fmla="*/ 1580555 h 4449429"/>
              <a:gd name="connsiteX803" fmla="*/ 17735775 w 18982931"/>
              <a:gd name="connsiteY803" fmla="*/ 1609370 h 4449429"/>
              <a:gd name="connsiteX804" fmla="*/ 17772819 w 18982931"/>
              <a:gd name="connsiteY804" fmla="*/ 1613483 h 4449429"/>
              <a:gd name="connsiteX805" fmla="*/ 17768699 w 18982931"/>
              <a:gd name="connsiteY805" fmla="*/ 1559977 h 4449429"/>
              <a:gd name="connsiteX806" fmla="*/ 17772819 w 18982931"/>
              <a:gd name="connsiteY806" fmla="*/ 1531163 h 4449429"/>
              <a:gd name="connsiteX807" fmla="*/ 17797515 w 18982931"/>
              <a:gd name="connsiteY807" fmla="*/ 1469425 h 4449429"/>
              <a:gd name="connsiteX808" fmla="*/ 17797515 w 18982931"/>
              <a:gd name="connsiteY808" fmla="*/ 1374754 h 4449429"/>
              <a:gd name="connsiteX809" fmla="*/ 17813979 w 18982931"/>
              <a:gd name="connsiteY809" fmla="*/ 1374754 h 4449429"/>
              <a:gd name="connsiteX810" fmla="*/ 17834559 w 18982931"/>
              <a:gd name="connsiteY810" fmla="*/ 1424146 h 4449429"/>
              <a:gd name="connsiteX811" fmla="*/ 17912763 w 18982931"/>
              <a:gd name="connsiteY811" fmla="*/ 1378872 h 4449429"/>
              <a:gd name="connsiteX812" fmla="*/ 18069171 w 18982931"/>
              <a:gd name="connsiteY812" fmla="*/ 1415914 h 4449429"/>
              <a:gd name="connsiteX813" fmla="*/ 18069171 w 18982931"/>
              <a:gd name="connsiteY813" fmla="*/ 1576442 h 4449429"/>
              <a:gd name="connsiteX814" fmla="*/ 18237927 w 18982931"/>
              <a:gd name="connsiteY814" fmla="*/ 1576442 h 4449429"/>
              <a:gd name="connsiteX815" fmla="*/ 18237927 w 18982931"/>
              <a:gd name="connsiteY815" fmla="*/ 1642297 h 4449429"/>
              <a:gd name="connsiteX816" fmla="*/ 18270859 w 18982931"/>
              <a:gd name="connsiteY816" fmla="*/ 1691690 h 4449429"/>
              <a:gd name="connsiteX817" fmla="*/ 18270859 w 18982931"/>
              <a:gd name="connsiteY817" fmla="*/ 1704036 h 4449429"/>
              <a:gd name="connsiteX818" fmla="*/ 18274975 w 18982931"/>
              <a:gd name="connsiteY818" fmla="*/ 1926302 h 4449429"/>
              <a:gd name="connsiteX819" fmla="*/ 18279087 w 18982931"/>
              <a:gd name="connsiteY819" fmla="*/ 1938652 h 4449429"/>
              <a:gd name="connsiteX820" fmla="*/ 18320247 w 18982931"/>
              <a:gd name="connsiteY820" fmla="*/ 1934533 h 4449429"/>
              <a:gd name="connsiteX821" fmla="*/ 18320247 w 18982931"/>
              <a:gd name="connsiteY821" fmla="*/ 1144256 h 4449429"/>
              <a:gd name="connsiteX822" fmla="*/ 18303783 w 18982931"/>
              <a:gd name="connsiteY822" fmla="*/ 1111328 h 4449429"/>
              <a:gd name="connsiteX823" fmla="*/ 18287323 w 18982931"/>
              <a:gd name="connsiteY823" fmla="*/ 1024893 h 4449429"/>
              <a:gd name="connsiteX824" fmla="*/ 18336711 w 18982931"/>
              <a:gd name="connsiteY824" fmla="*/ 1000197 h 4449429"/>
              <a:gd name="connsiteX825" fmla="*/ 18361407 w 18982931"/>
              <a:gd name="connsiteY825" fmla="*/ 996079 h 4449429"/>
              <a:gd name="connsiteX826" fmla="*/ 18373759 w 18982931"/>
              <a:gd name="connsiteY826" fmla="*/ 946687 h 4449429"/>
              <a:gd name="connsiteX827" fmla="*/ 18534287 w 18982931"/>
              <a:gd name="connsiteY827" fmla="*/ 946687 h 4449429"/>
              <a:gd name="connsiteX828" fmla="*/ 18563095 w 18982931"/>
              <a:gd name="connsiteY828" fmla="*/ 798510 h 4449429"/>
              <a:gd name="connsiteX829" fmla="*/ 18731851 w 18982931"/>
              <a:gd name="connsiteY829" fmla="*/ 806742 h 4449429"/>
              <a:gd name="connsiteX830" fmla="*/ 18773011 w 18982931"/>
              <a:gd name="connsiteY830" fmla="*/ 798510 h 4449429"/>
              <a:gd name="connsiteX831" fmla="*/ 18822407 w 18982931"/>
              <a:gd name="connsiteY831" fmla="*/ 893180 h 4449429"/>
              <a:gd name="connsiteX832" fmla="*/ 18822407 w 18982931"/>
              <a:gd name="connsiteY832" fmla="*/ 963151 h 4449429"/>
              <a:gd name="connsiteX833" fmla="*/ 18982931 w 18982931"/>
              <a:gd name="connsiteY833" fmla="*/ 983734 h 4449429"/>
              <a:gd name="connsiteX834" fmla="*/ 18982931 w 18982931"/>
              <a:gd name="connsiteY834" fmla="*/ 4449429 h 4449429"/>
              <a:gd name="connsiteX835" fmla="*/ 11998023 w 18982931"/>
              <a:gd name="connsiteY835" fmla="*/ 4449429 h 4449429"/>
              <a:gd name="connsiteX836" fmla="*/ 11995198 w 18982931"/>
              <a:gd name="connsiteY836" fmla="*/ 4429646 h 4449429"/>
              <a:gd name="connsiteX837" fmla="*/ 11992726 w 18982931"/>
              <a:gd name="connsiteY837" fmla="*/ 4449425 h 4449429"/>
              <a:gd name="connsiteX838" fmla="*/ 8153658 w 18982931"/>
              <a:gd name="connsiteY838" fmla="*/ 4449425 h 4449429"/>
              <a:gd name="connsiteX839" fmla="*/ 8153658 w 18982931"/>
              <a:gd name="connsiteY839" fmla="*/ 4449429 h 4449429"/>
              <a:gd name="connsiteX840" fmla="*/ 6861227 w 18982931"/>
              <a:gd name="connsiteY840" fmla="*/ 4449429 h 4449429"/>
              <a:gd name="connsiteX841" fmla="*/ 6859697 w 18982931"/>
              <a:gd name="connsiteY841" fmla="*/ 4432598 h 4449429"/>
              <a:gd name="connsiteX842" fmla="*/ 6858292 w 18982931"/>
              <a:gd name="connsiteY842" fmla="*/ 4449425 h 4449429"/>
              <a:gd name="connsiteX843" fmla="*/ 7922 w 18982931"/>
              <a:gd name="connsiteY843" fmla="*/ 4440866 h 4449429"/>
              <a:gd name="connsiteX844" fmla="*/ 0 w 18982931"/>
              <a:gd name="connsiteY844" fmla="*/ 1181446 h 4449429"/>
              <a:gd name="connsiteX845" fmla="*/ 169756 w 18982931"/>
              <a:gd name="connsiteY845" fmla="*/ 979616 h 4449429"/>
              <a:gd name="connsiteX846" fmla="*/ 301466 w 18982931"/>
              <a:gd name="connsiteY846" fmla="*/ 971384 h 4449429"/>
              <a:gd name="connsiteX847" fmla="*/ 301466 w 18982931"/>
              <a:gd name="connsiteY847" fmla="*/ 909640 h 4449429"/>
              <a:gd name="connsiteX848" fmla="*/ 346746 w 18982931"/>
              <a:gd name="connsiteY848" fmla="*/ 810855 h 4449429"/>
              <a:gd name="connsiteX849" fmla="*/ 571541 w 18982931"/>
              <a:gd name="connsiteY849" fmla="*/ 799909 h 4449429"/>
              <a:gd name="connsiteX850" fmla="*/ 581356 w 18982931"/>
              <a:gd name="connsiteY850" fmla="*/ 963151 h 4449429"/>
              <a:gd name="connsiteX851" fmla="*/ 737766 w 18982931"/>
              <a:gd name="connsiteY851" fmla="*/ 963151 h 4449429"/>
              <a:gd name="connsiteX852" fmla="*/ 750116 w 18982931"/>
              <a:gd name="connsiteY852" fmla="*/ 1012543 h 4449429"/>
              <a:gd name="connsiteX853" fmla="*/ 778926 w 18982931"/>
              <a:gd name="connsiteY853" fmla="*/ 1016657 h 4449429"/>
              <a:gd name="connsiteX854" fmla="*/ 820087 w 18982931"/>
              <a:gd name="connsiteY854" fmla="*/ 1041353 h 4449429"/>
              <a:gd name="connsiteX855" fmla="*/ 820087 w 18982931"/>
              <a:gd name="connsiteY855" fmla="*/ 1119560 h 4449429"/>
              <a:gd name="connsiteX856" fmla="*/ 791276 w 18982931"/>
              <a:gd name="connsiteY856" fmla="*/ 1193648 h 4449429"/>
              <a:gd name="connsiteX857" fmla="*/ 791276 w 18982931"/>
              <a:gd name="connsiteY857" fmla="*/ 1580555 h 4449429"/>
              <a:gd name="connsiteX858" fmla="*/ 791276 w 18982931"/>
              <a:gd name="connsiteY858" fmla="*/ 1955112 h 4449429"/>
              <a:gd name="connsiteX859" fmla="*/ 865089 w 18982931"/>
              <a:gd name="connsiteY859" fmla="*/ 1950998 h 4449429"/>
              <a:gd name="connsiteX860" fmla="*/ 873596 w 18982931"/>
              <a:gd name="connsiteY860" fmla="*/ 1597020 h 4449429"/>
              <a:gd name="connsiteX861" fmla="*/ 906526 w 18982931"/>
              <a:gd name="connsiteY861" fmla="*/ 1584670 h 4449429"/>
              <a:gd name="connsiteX862" fmla="*/ 1034120 w 18982931"/>
              <a:gd name="connsiteY862" fmla="*/ 1584670 h 4449429"/>
              <a:gd name="connsiteX863" fmla="*/ 1034120 w 18982931"/>
              <a:gd name="connsiteY863" fmla="*/ 1420028 h 4449429"/>
              <a:gd name="connsiteX864" fmla="*/ 1320382 w 18982931"/>
              <a:gd name="connsiteY864" fmla="*/ 1408806 h 4449429"/>
              <a:gd name="connsiteX865" fmla="*/ 1318126 w 18982931"/>
              <a:gd name="connsiteY865" fmla="*/ 1576437 h 4449429"/>
              <a:gd name="connsiteX866" fmla="*/ 1511305 w 18982931"/>
              <a:gd name="connsiteY866" fmla="*/ 1594214 h 4449429"/>
              <a:gd name="connsiteX867" fmla="*/ 1507466 w 18982931"/>
              <a:gd name="connsiteY867" fmla="*/ 2337905 h 4449429"/>
              <a:gd name="connsiteX868" fmla="*/ 1523929 w 18982931"/>
              <a:gd name="connsiteY868" fmla="*/ 2337905 h 4449429"/>
              <a:gd name="connsiteX869" fmla="*/ 1523929 w 18982931"/>
              <a:gd name="connsiteY869" fmla="*/ 2169146 h 4449429"/>
              <a:gd name="connsiteX870" fmla="*/ 1692685 w 18982931"/>
              <a:gd name="connsiteY870" fmla="*/ 2169146 h 4449429"/>
              <a:gd name="connsiteX871" fmla="*/ 1692685 w 18982931"/>
              <a:gd name="connsiteY871" fmla="*/ 2020968 h 4449429"/>
              <a:gd name="connsiteX872" fmla="*/ 1766772 w 18982931"/>
              <a:gd name="connsiteY872" fmla="*/ 1922183 h 4449429"/>
              <a:gd name="connsiteX873" fmla="*/ 1766772 w 18982931"/>
              <a:gd name="connsiteY873" fmla="*/ 1757542 h 4449429"/>
              <a:gd name="connsiteX874" fmla="*/ 1849095 w 18982931"/>
              <a:gd name="connsiteY874" fmla="*/ 1757542 h 4449429"/>
              <a:gd name="connsiteX875" fmla="*/ 1849095 w 18982931"/>
              <a:gd name="connsiteY875" fmla="*/ 2156799 h 4449429"/>
              <a:gd name="connsiteX876" fmla="*/ 1919070 w 18982931"/>
              <a:gd name="connsiteY876" fmla="*/ 2156799 h 4449429"/>
              <a:gd name="connsiteX877" fmla="*/ 1919070 w 18982931"/>
              <a:gd name="connsiteY877" fmla="*/ 1864559 h 4449429"/>
              <a:gd name="connsiteX878" fmla="*/ 1919070 w 18982931"/>
              <a:gd name="connsiteY878" fmla="*/ 695608 h 4449429"/>
              <a:gd name="connsiteX879" fmla="*/ 2005504 w 18982931"/>
              <a:gd name="connsiteY879" fmla="*/ 609173 h 4449429"/>
              <a:gd name="connsiteX880" fmla="*/ 2026085 w 18982931"/>
              <a:gd name="connsiteY880" fmla="*/ 605054 h 4449429"/>
              <a:gd name="connsiteX881" fmla="*/ 2100174 w 18982931"/>
              <a:gd name="connsiteY881" fmla="*/ 448645 h 4449429"/>
              <a:gd name="connsiteX882" fmla="*/ 2137215 w 18982931"/>
              <a:gd name="connsiteY882" fmla="*/ 407485 h 4449429"/>
              <a:gd name="connsiteX883" fmla="*/ 2194840 w 18982931"/>
              <a:gd name="connsiteY883" fmla="*/ 337515 h 4449429"/>
              <a:gd name="connsiteX884" fmla="*/ 2198958 w 18982931"/>
              <a:gd name="connsiteY884" fmla="*/ 292236 h 4449429"/>
              <a:gd name="connsiteX885" fmla="*/ 2240121 w 18982931"/>
              <a:gd name="connsiteY885" fmla="*/ 358093 h 4449429"/>
              <a:gd name="connsiteX886" fmla="*/ 2273047 w 18982931"/>
              <a:gd name="connsiteY886" fmla="*/ 444532 h 4449429"/>
              <a:gd name="connsiteX887" fmla="*/ 2330670 w 18982931"/>
              <a:gd name="connsiteY887" fmla="*/ 563894 h 4449429"/>
              <a:gd name="connsiteX888" fmla="*/ 2351248 w 18982931"/>
              <a:gd name="connsiteY888" fmla="*/ 613286 h 4449429"/>
              <a:gd name="connsiteX889" fmla="*/ 2429455 w 18982931"/>
              <a:gd name="connsiteY889" fmla="*/ 675029 h 4449429"/>
              <a:gd name="connsiteX890" fmla="*/ 2470614 w 18982931"/>
              <a:gd name="connsiteY890" fmla="*/ 757350 h 4449429"/>
              <a:gd name="connsiteX891" fmla="*/ 2470614 w 18982931"/>
              <a:gd name="connsiteY891" fmla="*/ 1086631 h 4449429"/>
              <a:gd name="connsiteX892" fmla="*/ 2470614 w 18982931"/>
              <a:gd name="connsiteY892" fmla="*/ 2008622 h 4449429"/>
              <a:gd name="connsiteX893" fmla="*/ 2487080 w 18982931"/>
              <a:gd name="connsiteY893" fmla="*/ 2053897 h 4449429"/>
              <a:gd name="connsiteX894" fmla="*/ 2499426 w 18982931"/>
              <a:gd name="connsiteY894" fmla="*/ 1897488 h 4449429"/>
              <a:gd name="connsiteX895" fmla="*/ 2602322 w 18982931"/>
              <a:gd name="connsiteY895" fmla="*/ 1798703 h 4449429"/>
              <a:gd name="connsiteX896" fmla="*/ 2836935 w 18982931"/>
              <a:gd name="connsiteY896" fmla="*/ 1798703 h 4449429"/>
              <a:gd name="connsiteX897" fmla="*/ 2836935 w 18982931"/>
              <a:gd name="connsiteY897" fmla="*/ 1860446 h 4449429"/>
              <a:gd name="connsiteX898" fmla="*/ 2836935 w 18982931"/>
              <a:gd name="connsiteY898" fmla="*/ 2263816 h 4449429"/>
              <a:gd name="connsiteX899" fmla="*/ 2845169 w 18982931"/>
              <a:gd name="connsiteY899" fmla="*/ 2304976 h 4449429"/>
              <a:gd name="connsiteX900" fmla="*/ 2861629 w 18982931"/>
              <a:gd name="connsiteY900" fmla="*/ 2300858 h 4449429"/>
              <a:gd name="connsiteX901" fmla="*/ 2861629 w 18982931"/>
              <a:gd name="connsiteY901" fmla="*/ 2247351 h 4449429"/>
              <a:gd name="connsiteX902" fmla="*/ 2869861 w 18982931"/>
              <a:gd name="connsiteY902" fmla="*/ 1996272 h 4449429"/>
              <a:gd name="connsiteX903" fmla="*/ 2923374 w 18982931"/>
              <a:gd name="connsiteY903" fmla="*/ 1967462 h 4449429"/>
              <a:gd name="connsiteX904" fmla="*/ 2939836 w 18982931"/>
              <a:gd name="connsiteY904" fmla="*/ 2300858 h 4449429"/>
              <a:gd name="connsiteX905" fmla="*/ 2956300 w 18982931"/>
              <a:gd name="connsiteY905" fmla="*/ 2300858 h 4449429"/>
              <a:gd name="connsiteX906" fmla="*/ 2989230 w 18982931"/>
              <a:gd name="connsiteY906" fmla="*/ 2111521 h 4449429"/>
              <a:gd name="connsiteX907" fmla="*/ 3018038 w 18982931"/>
              <a:gd name="connsiteY907" fmla="*/ 2058015 h 4449429"/>
              <a:gd name="connsiteX908" fmla="*/ 3034502 w 18982931"/>
              <a:gd name="connsiteY908" fmla="*/ 2123871 h 4449429"/>
              <a:gd name="connsiteX909" fmla="*/ 3038620 w 18982931"/>
              <a:gd name="connsiteY909" fmla="*/ 2132104 h 4449429"/>
              <a:gd name="connsiteX910" fmla="*/ 3088018 w 18982931"/>
              <a:gd name="connsiteY910" fmla="*/ 2140336 h 4449429"/>
              <a:gd name="connsiteX911" fmla="*/ 3095320 w 18982931"/>
              <a:gd name="connsiteY911" fmla="*/ 2275334 h 4449429"/>
              <a:gd name="connsiteX912" fmla="*/ 3162101 w 18982931"/>
              <a:gd name="connsiteY912" fmla="*/ 2275334 h 4449429"/>
              <a:gd name="connsiteX913" fmla="*/ 3162101 w 18982931"/>
              <a:gd name="connsiteY913" fmla="*/ 1580555 h 4449429"/>
              <a:gd name="connsiteX914" fmla="*/ 3162101 w 18982931"/>
              <a:gd name="connsiteY914" fmla="*/ 1531163 h 4449429"/>
              <a:gd name="connsiteX915" fmla="*/ 3199146 w 18982931"/>
              <a:gd name="connsiteY915" fmla="*/ 1498235 h 4449429"/>
              <a:gd name="connsiteX916" fmla="*/ 3281469 w 18982931"/>
              <a:gd name="connsiteY916" fmla="*/ 1498235 h 4449429"/>
              <a:gd name="connsiteX917" fmla="*/ 3281469 w 18982931"/>
              <a:gd name="connsiteY917" fmla="*/ 1325362 h 4449429"/>
              <a:gd name="connsiteX918" fmla="*/ 3343207 w 18982931"/>
              <a:gd name="connsiteY918" fmla="*/ 1263619 h 4449429"/>
              <a:gd name="connsiteX919" fmla="*/ 3544891 w 18982931"/>
              <a:gd name="connsiteY919" fmla="*/ 1263619 h 4449429"/>
              <a:gd name="connsiteX920" fmla="*/ 3544891 w 18982931"/>
              <a:gd name="connsiteY920" fmla="*/ 712071 h 4449429"/>
              <a:gd name="connsiteX921" fmla="*/ 3561357 w 18982931"/>
              <a:gd name="connsiteY921" fmla="*/ 555662 h 4449429"/>
              <a:gd name="connsiteX922" fmla="*/ 3606633 w 18982931"/>
              <a:gd name="connsiteY922" fmla="*/ 316933 h 4449429"/>
              <a:gd name="connsiteX923" fmla="*/ 3614865 w 18982931"/>
              <a:gd name="connsiteY923" fmla="*/ 279891 h 4449429"/>
              <a:gd name="connsiteX924" fmla="*/ 3676603 w 18982931"/>
              <a:gd name="connsiteY924" fmla="*/ 341628 h 4449429"/>
              <a:gd name="connsiteX925" fmla="*/ 3684835 w 18982931"/>
              <a:gd name="connsiteY925" fmla="*/ 386907 h 4449429"/>
              <a:gd name="connsiteX926" fmla="*/ 3742460 w 18982931"/>
              <a:gd name="connsiteY926" fmla="*/ 481574 h 4449429"/>
              <a:gd name="connsiteX927" fmla="*/ 3763042 w 18982931"/>
              <a:gd name="connsiteY927" fmla="*/ 703838 h 4449429"/>
              <a:gd name="connsiteX928" fmla="*/ 3763042 w 18982931"/>
              <a:gd name="connsiteY928" fmla="*/ 1144256 h 4449429"/>
              <a:gd name="connsiteX929" fmla="*/ 3771275 w 18982931"/>
              <a:gd name="connsiteY929" fmla="*/ 1181298 h 4449429"/>
              <a:gd name="connsiteX930" fmla="*/ 3775390 w 18982931"/>
              <a:gd name="connsiteY930" fmla="*/ 1115443 h 4449429"/>
              <a:gd name="connsiteX931" fmla="*/ 3923568 w 18982931"/>
              <a:gd name="connsiteY931" fmla="*/ 996079 h 4449429"/>
              <a:gd name="connsiteX932" fmla="*/ 3940029 w 18982931"/>
              <a:gd name="connsiteY932" fmla="*/ 1020776 h 4449429"/>
              <a:gd name="connsiteX933" fmla="*/ 3960611 w 18982931"/>
              <a:gd name="connsiteY933" fmla="*/ 1321244 h 4449429"/>
              <a:gd name="connsiteX934" fmla="*/ 3960611 w 18982931"/>
              <a:gd name="connsiteY934" fmla="*/ 1584670 h 4449429"/>
              <a:gd name="connsiteX935" fmla="*/ 3977076 w 18982931"/>
              <a:gd name="connsiteY935" fmla="*/ 1625830 h 4449429"/>
              <a:gd name="connsiteX936" fmla="*/ 4010007 w 18982931"/>
              <a:gd name="connsiteY936" fmla="*/ 1666990 h 4449429"/>
              <a:gd name="connsiteX937" fmla="*/ 4055279 w 18982931"/>
              <a:gd name="connsiteY937" fmla="*/ 1819286 h 4449429"/>
              <a:gd name="connsiteX938" fmla="*/ 4104670 w 18982931"/>
              <a:gd name="connsiteY938" fmla="*/ 1819286 h 4449429"/>
              <a:gd name="connsiteX939" fmla="*/ 4108788 w 18982931"/>
              <a:gd name="connsiteY939" fmla="*/ 1741079 h 4449429"/>
              <a:gd name="connsiteX940" fmla="*/ 4211689 w 18982931"/>
              <a:gd name="connsiteY940" fmla="*/ 1741079 h 4449429"/>
              <a:gd name="connsiteX941" fmla="*/ 4252847 w 18982931"/>
              <a:gd name="connsiteY941" fmla="*/ 1559973 h 4449429"/>
              <a:gd name="connsiteX942" fmla="*/ 4265197 w 18982931"/>
              <a:gd name="connsiteY942" fmla="*/ 1559973 h 4449429"/>
              <a:gd name="connsiteX943" fmla="*/ 4277546 w 18982931"/>
              <a:gd name="connsiteY943" fmla="*/ 1592900 h 4449429"/>
              <a:gd name="connsiteX944" fmla="*/ 4302239 w 18982931"/>
              <a:gd name="connsiteY944" fmla="*/ 1708150 h 4449429"/>
              <a:gd name="connsiteX945" fmla="*/ 4368100 w 18982931"/>
              <a:gd name="connsiteY945" fmla="*/ 1741079 h 4449429"/>
              <a:gd name="connsiteX946" fmla="*/ 4363984 w 18982931"/>
              <a:gd name="connsiteY946" fmla="*/ 1634062 h 4449429"/>
              <a:gd name="connsiteX947" fmla="*/ 4372218 w 18982931"/>
              <a:gd name="connsiteY947" fmla="*/ 839670 h 4449429"/>
              <a:gd name="connsiteX948" fmla="*/ 4442184 w 18982931"/>
              <a:gd name="connsiteY948" fmla="*/ 279891 h 4449429"/>
              <a:gd name="connsiteX949" fmla="*/ 4479230 w 18982931"/>
              <a:gd name="connsiteY949" fmla="*/ 234611 h 4449429"/>
              <a:gd name="connsiteX950" fmla="*/ 4520394 w 18982931"/>
              <a:gd name="connsiteY950" fmla="*/ 284004 h 4449429"/>
              <a:gd name="connsiteX951" fmla="*/ 4549200 w 18982931"/>
              <a:gd name="connsiteY951" fmla="*/ 440413 h 4449429"/>
              <a:gd name="connsiteX952" fmla="*/ 4680914 w 18982931"/>
              <a:gd name="connsiteY952" fmla="*/ 395140 h 4449429"/>
              <a:gd name="connsiteX953" fmla="*/ 4759121 w 18982931"/>
              <a:gd name="connsiteY953" fmla="*/ 460995 h 4449429"/>
              <a:gd name="connsiteX954" fmla="*/ 4771466 w 18982931"/>
              <a:gd name="connsiteY954" fmla="*/ 493924 h 4449429"/>
              <a:gd name="connsiteX955" fmla="*/ 4888657 w 18982931"/>
              <a:gd name="connsiteY955" fmla="*/ 747622 h 4449429"/>
              <a:gd name="connsiteX956" fmla="*/ 4888893 w 18982931"/>
              <a:gd name="connsiteY956" fmla="*/ 807315 h 4449429"/>
              <a:gd name="connsiteX957" fmla="*/ 4856617 w 18982931"/>
              <a:gd name="connsiteY957" fmla="*/ 807315 h 4449429"/>
              <a:gd name="connsiteX958" fmla="*/ 4856617 w 18982931"/>
              <a:gd name="connsiteY958" fmla="*/ 944475 h 4449429"/>
              <a:gd name="connsiteX959" fmla="*/ 4888332 w 18982931"/>
              <a:gd name="connsiteY959" fmla="*/ 944475 h 4449429"/>
              <a:gd name="connsiteX960" fmla="*/ 4888325 w 18982931"/>
              <a:gd name="connsiteY960" fmla="*/ 945600 h 4449429"/>
              <a:gd name="connsiteX961" fmla="*/ 4890835 w 18982931"/>
              <a:gd name="connsiteY961" fmla="*/ 1609365 h 4449429"/>
              <a:gd name="connsiteX962" fmla="*/ 4952574 w 18982931"/>
              <a:gd name="connsiteY962" fmla="*/ 1617597 h 4449429"/>
              <a:gd name="connsiteX963" fmla="*/ 4952574 w 18982931"/>
              <a:gd name="connsiteY963" fmla="*/ 1868678 h 4449429"/>
              <a:gd name="connsiteX964" fmla="*/ 4956691 w 18982931"/>
              <a:gd name="connsiteY964" fmla="*/ 1905720 h 4449429"/>
              <a:gd name="connsiteX965" fmla="*/ 4981387 w 18982931"/>
              <a:gd name="connsiteY965" fmla="*/ 1967462 h 4449429"/>
              <a:gd name="connsiteX966" fmla="*/ 4981387 w 18982931"/>
              <a:gd name="connsiteY966" fmla="*/ 2058015 h 4449429"/>
              <a:gd name="connsiteX967" fmla="*/ 5001966 w 18982931"/>
              <a:gd name="connsiteY967" fmla="*/ 2086824 h 4449429"/>
              <a:gd name="connsiteX968" fmla="*/ 5018429 w 18982931"/>
              <a:gd name="connsiteY968" fmla="*/ 2078592 h 4449429"/>
              <a:gd name="connsiteX969" fmla="*/ 5018429 w 18982931"/>
              <a:gd name="connsiteY969" fmla="*/ 1881023 h 4449429"/>
              <a:gd name="connsiteX970" fmla="*/ 5018429 w 18982931"/>
              <a:gd name="connsiteY970" fmla="*/ 1366522 h 4449429"/>
              <a:gd name="connsiteX971" fmla="*/ 5034894 w 18982931"/>
              <a:gd name="connsiteY971" fmla="*/ 864367 h 4449429"/>
              <a:gd name="connsiteX972" fmla="*/ 5067821 w 18982931"/>
              <a:gd name="connsiteY972" fmla="*/ 197569 h 4449429"/>
              <a:gd name="connsiteX973" fmla="*/ 5080173 w 18982931"/>
              <a:gd name="connsiteY973" fmla="*/ 102899 h 4449429"/>
              <a:gd name="connsiteX974" fmla="*/ 5216000 w 18982931"/>
              <a:gd name="connsiteY974" fmla="*/ 37042 h 4449429"/>
              <a:gd name="connsiteX975" fmla="*/ 5248927 w 18982931"/>
              <a:gd name="connsiteY975" fmla="*/ 69972 h 4449429"/>
              <a:gd name="connsiteX976" fmla="*/ 5372409 w 18982931"/>
              <a:gd name="connsiteY976" fmla="*/ 69972 h 4449429"/>
              <a:gd name="connsiteX977" fmla="*/ 5434151 w 18982931"/>
              <a:gd name="connsiteY977" fmla="*/ 131714 h 4449429"/>
              <a:gd name="connsiteX978" fmla="*/ 5434151 w 18982931"/>
              <a:gd name="connsiteY978" fmla="*/ 382788 h 4449429"/>
              <a:gd name="connsiteX979" fmla="*/ 5434151 w 18982931"/>
              <a:gd name="connsiteY979" fmla="*/ 683261 h 4449429"/>
              <a:gd name="connsiteX980" fmla="*/ 5545282 w 18982931"/>
              <a:gd name="connsiteY980" fmla="*/ 687375 h 4449429"/>
              <a:gd name="connsiteX981" fmla="*/ 5545282 w 18982931"/>
              <a:gd name="connsiteY981" fmla="*/ 1045471 h 4449429"/>
              <a:gd name="connsiteX982" fmla="*/ 5676994 w 18982931"/>
              <a:gd name="connsiteY982" fmla="*/ 1045471 h 4449429"/>
              <a:gd name="connsiteX983" fmla="*/ 5685227 w 18982931"/>
              <a:gd name="connsiteY983" fmla="*/ 1103096 h 4449429"/>
              <a:gd name="connsiteX984" fmla="*/ 5759314 w 18982931"/>
              <a:gd name="connsiteY984" fmla="*/ 1193648 h 4449429"/>
              <a:gd name="connsiteX985" fmla="*/ 5759314 w 18982931"/>
              <a:gd name="connsiteY985" fmla="*/ 1395331 h 4449429"/>
              <a:gd name="connsiteX986" fmla="*/ 5825171 w 18982931"/>
              <a:gd name="connsiteY986" fmla="*/ 1395331 h 4449429"/>
              <a:gd name="connsiteX987" fmla="*/ 5903378 w 18982931"/>
              <a:gd name="connsiteY987" fmla="*/ 1477653 h 4449429"/>
              <a:gd name="connsiteX988" fmla="*/ 5903378 w 18982931"/>
              <a:gd name="connsiteY988" fmla="*/ 1918070 h 4449429"/>
              <a:gd name="connsiteX989" fmla="*/ 5936306 w 18982931"/>
              <a:gd name="connsiteY989" fmla="*/ 1975695 h 4449429"/>
              <a:gd name="connsiteX990" fmla="*/ 5965115 w 18982931"/>
              <a:gd name="connsiteY990" fmla="*/ 1275969 h 4449429"/>
              <a:gd name="connsiteX991" fmla="*/ 5969235 w 18982931"/>
              <a:gd name="connsiteY991" fmla="*/ 1238922 h 4449429"/>
              <a:gd name="connsiteX992" fmla="*/ 6166804 w 18982931"/>
              <a:gd name="connsiteY992" fmla="*/ 1238922 h 4449429"/>
              <a:gd name="connsiteX993" fmla="*/ 6216196 w 18982931"/>
              <a:gd name="connsiteY993" fmla="*/ 1288315 h 4449429"/>
              <a:gd name="connsiteX994" fmla="*/ 6236774 w 18982931"/>
              <a:gd name="connsiteY994" fmla="*/ 1428261 h 4449429"/>
              <a:gd name="connsiteX995" fmla="*/ 6273821 w 18982931"/>
              <a:gd name="connsiteY995" fmla="*/ 1498235 h 4449429"/>
              <a:gd name="connsiteX996" fmla="*/ 6273821 w 18982931"/>
              <a:gd name="connsiteY996" fmla="*/ 2230888 h 4449429"/>
              <a:gd name="connsiteX997" fmla="*/ 6277935 w 18982931"/>
              <a:gd name="connsiteY997" fmla="*/ 2280280 h 4449429"/>
              <a:gd name="connsiteX998" fmla="*/ 6319095 w 18982931"/>
              <a:gd name="connsiteY998" fmla="*/ 2193841 h 4449429"/>
              <a:gd name="connsiteX999" fmla="*/ 6364373 w 18982931"/>
              <a:gd name="connsiteY999" fmla="*/ 2288513 h 4449429"/>
              <a:gd name="connsiteX1000" fmla="*/ 6389068 w 18982931"/>
              <a:gd name="connsiteY1000" fmla="*/ 2313208 h 4449429"/>
              <a:gd name="connsiteX1001" fmla="*/ 6541355 w 18982931"/>
              <a:gd name="connsiteY1001" fmla="*/ 2313208 h 4449429"/>
              <a:gd name="connsiteX1002" fmla="*/ 6541355 w 18982931"/>
              <a:gd name="connsiteY1002" fmla="*/ 2148567 h 4449429"/>
              <a:gd name="connsiteX1003" fmla="*/ 6660723 w 18982931"/>
              <a:gd name="connsiteY1003" fmla="*/ 2148567 h 4449429"/>
              <a:gd name="connsiteX1004" fmla="*/ 6660723 w 18982931"/>
              <a:gd name="connsiteY1004" fmla="*/ 2259698 h 4449429"/>
              <a:gd name="connsiteX1005" fmla="*/ 6705999 w 18982931"/>
              <a:gd name="connsiteY1005" fmla="*/ 2551938 h 4449429"/>
              <a:gd name="connsiteX1006" fmla="*/ 6714228 w 18982931"/>
              <a:gd name="connsiteY1006" fmla="*/ 2580748 h 4449429"/>
              <a:gd name="connsiteX1007" fmla="*/ 6722461 w 18982931"/>
              <a:gd name="connsiteY1007" fmla="*/ 2576634 h 4449429"/>
              <a:gd name="connsiteX1008" fmla="*/ 6751278 w 18982931"/>
              <a:gd name="connsiteY1008" fmla="*/ 2263816 h 4449429"/>
              <a:gd name="connsiteX1009" fmla="*/ 6800669 w 18982931"/>
              <a:gd name="connsiteY1009" fmla="*/ 2255583 h 4449429"/>
              <a:gd name="connsiteX1010" fmla="*/ 6837709 w 18982931"/>
              <a:gd name="connsiteY1010" fmla="*/ 2181496 h 4449429"/>
              <a:gd name="connsiteX1011" fmla="*/ 6841831 w 18982931"/>
              <a:gd name="connsiteY1011" fmla="*/ 2152681 h 4449429"/>
              <a:gd name="connsiteX1012" fmla="*/ 6845941 w 18982931"/>
              <a:gd name="connsiteY1012" fmla="*/ 2115639 h 4449429"/>
              <a:gd name="connsiteX1013" fmla="*/ 6857139 w 18982931"/>
              <a:gd name="connsiteY1013" fmla="*/ 2115639 h 4449429"/>
              <a:gd name="connsiteX1014" fmla="*/ 6899298 w 18982931"/>
              <a:gd name="connsiteY1014" fmla="*/ 2109470 h 4449429"/>
              <a:gd name="connsiteX1015" fmla="*/ 6922965 w 18982931"/>
              <a:gd name="connsiteY1015" fmla="*/ 2140339 h 4449429"/>
              <a:gd name="connsiteX1016" fmla="*/ 7009406 w 18982931"/>
              <a:gd name="connsiteY1016" fmla="*/ 2070365 h 4449429"/>
              <a:gd name="connsiteX1017" fmla="*/ 7145231 w 18982931"/>
              <a:gd name="connsiteY1017" fmla="*/ 2066247 h 4449429"/>
              <a:gd name="connsiteX1018" fmla="*/ 7145231 w 18982931"/>
              <a:gd name="connsiteY1018" fmla="*/ 1901605 h 4449429"/>
              <a:gd name="connsiteX1019" fmla="*/ 7145231 w 18982931"/>
              <a:gd name="connsiteY1019" fmla="*/ 1769896 h 4449429"/>
              <a:gd name="connsiteX1020" fmla="*/ 7215204 w 18982931"/>
              <a:gd name="connsiteY1020" fmla="*/ 1597024 h 4449429"/>
              <a:gd name="connsiteX1021" fmla="*/ 7285174 w 18982931"/>
              <a:gd name="connsiteY1021" fmla="*/ 1753433 h 4449429"/>
              <a:gd name="connsiteX1022" fmla="*/ 7297524 w 18982931"/>
              <a:gd name="connsiteY1022" fmla="*/ 2062134 h 4449429"/>
              <a:gd name="connsiteX1023" fmla="*/ 7367494 w 18982931"/>
              <a:gd name="connsiteY1023" fmla="*/ 2066247 h 4449429"/>
              <a:gd name="connsiteX1024" fmla="*/ 7371610 w 18982931"/>
              <a:gd name="connsiteY1024" fmla="*/ 2148567 h 4449429"/>
              <a:gd name="connsiteX1025" fmla="*/ 7462167 w 18982931"/>
              <a:gd name="connsiteY1025" fmla="*/ 2148567 h 4449429"/>
              <a:gd name="connsiteX1026" fmla="*/ 7462167 w 18982931"/>
              <a:gd name="connsiteY1026" fmla="*/ 2095061 h 4449429"/>
              <a:gd name="connsiteX1027" fmla="*/ 7462167 w 18982931"/>
              <a:gd name="connsiteY1027" fmla="*/ 1597024 h 4449429"/>
              <a:gd name="connsiteX1028" fmla="*/ 7482743 w 18982931"/>
              <a:gd name="connsiteY1028" fmla="*/ 1008430 h 4449429"/>
              <a:gd name="connsiteX1029" fmla="*/ 7495096 w 18982931"/>
              <a:gd name="connsiteY1029" fmla="*/ 921991 h 4449429"/>
              <a:gd name="connsiteX1030" fmla="*/ 7536254 w 18982931"/>
              <a:gd name="connsiteY1030" fmla="*/ 934341 h 4449429"/>
              <a:gd name="connsiteX1031" fmla="*/ 7577416 w 18982931"/>
              <a:gd name="connsiteY1031" fmla="*/ 563899 h 4449429"/>
              <a:gd name="connsiteX1032" fmla="*/ 7589759 w 18982931"/>
              <a:gd name="connsiteY1032" fmla="*/ 563899 h 4449429"/>
              <a:gd name="connsiteX1033" fmla="*/ 7639153 w 18982931"/>
              <a:gd name="connsiteY1033" fmla="*/ 975501 h 4449429"/>
              <a:gd name="connsiteX1034" fmla="*/ 7655614 w 18982931"/>
              <a:gd name="connsiteY1034" fmla="*/ 926109 h 4449429"/>
              <a:gd name="connsiteX1035" fmla="*/ 7667968 w 18982931"/>
              <a:gd name="connsiteY1035" fmla="*/ 926109 h 4449429"/>
              <a:gd name="connsiteX1036" fmla="*/ 7676196 w 18982931"/>
              <a:gd name="connsiteY1036" fmla="*/ 1037243 h 4449429"/>
              <a:gd name="connsiteX1037" fmla="*/ 7676196 w 18982931"/>
              <a:gd name="connsiteY1037" fmla="*/ 2049787 h 4449429"/>
              <a:gd name="connsiteX1038" fmla="*/ 7705009 w 18982931"/>
              <a:gd name="connsiteY1038" fmla="*/ 2267935 h 4449429"/>
              <a:gd name="connsiteX1039" fmla="*/ 7750287 w 18982931"/>
              <a:gd name="connsiteY1039" fmla="*/ 2469622 h 4449429"/>
              <a:gd name="connsiteX1040" fmla="*/ 7849072 w 18982931"/>
              <a:gd name="connsiteY1040" fmla="*/ 2469622 h 4449429"/>
              <a:gd name="connsiteX1041" fmla="*/ 7849072 w 18982931"/>
              <a:gd name="connsiteY1041" fmla="*/ 2284398 h 4449429"/>
              <a:gd name="connsiteX1042" fmla="*/ 7919042 w 18982931"/>
              <a:gd name="connsiteY1042" fmla="*/ 2284398 h 4449429"/>
              <a:gd name="connsiteX1043" fmla="*/ 7919042 w 18982931"/>
              <a:gd name="connsiteY1043" fmla="*/ 2473736 h 4449429"/>
              <a:gd name="connsiteX1044" fmla="*/ 8108380 w 18982931"/>
              <a:gd name="connsiteY1044" fmla="*/ 2473736 h 4449429"/>
              <a:gd name="connsiteX1045" fmla="*/ 8142338 w 18982931"/>
              <a:gd name="connsiteY1045" fmla="*/ 2481454 h 4449429"/>
              <a:gd name="connsiteX1046" fmla="*/ 8144242 w 18982931"/>
              <a:gd name="connsiteY1046" fmla="*/ 2485067 h 4449429"/>
              <a:gd name="connsiteX1047" fmla="*/ 8144242 w 18982931"/>
              <a:gd name="connsiteY1047" fmla="*/ 1280084 h 4449429"/>
              <a:gd name="connsiteX1048" fmla="*/ 8189518 w 18982931"/>
              <a:gd name="connsiteY1048" fmla="*/ 1115443 h 4449429"/>
              <a:gd name="connsiteX1049" fmla="*/ 8230679 w 18982931"/>
              <a:gd name="connsiteY1049" fmla="*/ 1090746 h 4449429"/>
              <a:gd name="connsiteX1050" fmla="*/ 8477642 w 18982931"/>
              <a:gd name="connsiteY1050" fmla="*/ 1090746 h 4449429"/>
              <a:gd name="connsiteX1051" fmla="*/ 8518799 w 18982931"/>
              <a:gd name="connsiteY1051" fmla="*/ 1111328 h 4449429"/>
              <a:gd name="connsiteX1052" fmla="*/ 8568194 w 18982931"/>
              <a:gd name="connsiteY1052" fmla="*/ 1288315 h 4449429"/>
              <a:gd name="connsiteX1053" fmla="*/ 8572304 w 18982931"/>
              <a:gd name="connsiteY1053" fmla="*/ 2152681 h 4449429"/>
              <a:gd name="connsiteX1054" fmla="*/ 8572304 w 18982931"/>
              <a:gd name="connsiteY1054" fmla="*/ 2222656 h 4449429"/>
              <a:gd name="connsiteX1055" fmla="*/ 8827499 w 18982931"/>
              <a:gd name="connsiteY1055" fmla="*/ 2222656 h 4449429"/>
              <a:gd name="connsiteX1056" fmla="*/ 8827499 w 18982931"/>
              <a:gd name="connsiteY1056" fmla="*/ 2053897 h 4449429"/>
              <a:gd name="connsiteX1057" fmla="*/ 8827499 w 18982931"/>
              <a:gd name="connsiteY1057" fmla="*/ 1996272 h 4449429"/>
              <a:gd name="connsiteX1058" fmla="*/ 8926285 w 18982931"/>
              <a:gd name="connsiteY1058" fmla="*/ 1876910 h 4449429"/>
              <a:gd name="connsiteX1059" fmla="*/ 8926285 w 18982931"/>
              <a:gd name="connsiteY1059" fmla="*/ 1757542 h 4449429"/>
              <a:gd name="connsiteX1060" fmla="*/ 8926285 w 18982931"/>
              <a:gd name="connsiteY1060" fmla="*/ 1527045 h 4449429"/>
              <a:gd name="connsiteX1061" fmla="*/ 8950980 w 18982931"/>
              <a:gd name="connsiteY1061" fmla="*/ 1432378 h 4449429"/>
              <a:gd name="connsiteX1062" fmla="*/ 8950980 w 18982931"/>
              <a:gd name="connsiteY1062" fmla="*/ 1424146 h 4449429"/>
              <a:gd name="connsiteX1063" fmla="*/ 8983911 w 18982931"/>
              <a:gd name="connsiteY1063" fmla="*/ 1107210 h 4449429"/>
              <a:gd name="connsiteX1064" fmla="*/ 8992140 w 18982931"/>
              <a:gd name="connsiteY1064" fmla="*/ 1049586 h 4449429"/>
              <a:gd name="connsiteX1065" fmla="*/ 9012723 w 18982931"/>
              <a:gd name="connsiteY1065" fmla="*/ 1049586 h 4449429"/>
              <a:gd name="connsiteX1066" fmla="*/ 9049767 w 18982931"/>
              <a:gd name="connsiteY1066" fmla="*/ 1325362 h 4449429"/>
              <a:gd name="connsiteX1067" fmla="*/ 9115624 w 18982931"/>
              <a:gd name="connsiteY1067" fmla="*/ 1329476 h 4449429"/>
              <a:gd name="connsiteX1068" fmla="*/ 9165014 w 18982931"/>
              <a:gd name="connsiteY1068" fmla="*/ 1436493 h 4449429"/>
              <a:gd name="connsiteX1069" fmla="*/ 9181479 w 18982931"/>
              <a:gd name="connsiteY1069" fmla="*/ 1494116 h 4449429"/>
              <a:gd name="connsiteX1070" fmla="*/ 9181479 w 18982931"/>
              <a:gd name="connsiteY1070" fmla="*/ 1823399 h 4449429"/>
              <a:gd name="connsiteX1071" fmla="*/ 9181479 w 18982931"/>
              <a:gd name="connsiteY1071" fmla="*/ 1881023 h 4449429"/>
              <a:gd name="connsiteX1072" fmla="*/ 9280267 w 18982931"/>
              <a:gd name="connsiteY1072" fmla="*/ 1881023 h 4449429"/>
              <a:gd name="connsiteX1073" fmla="*/ 9280267 w 18982931"/>
              <a:gd name="connsiteY1073" fmla="*/ 1815166 h 4449429"/>
              <a:gd name="connsiteX1074" fmla="*/ 9280267 w 18982931"/>
              <a:gd name="connsiteY1074" fmla="*/ 304587 h 4449429"/>
              <a:gd name="connsiteX1075" fmla="*/ 9346122 w 18982931"/>
              <a:gd name="connsiteY1075" fmla="*/ 238731 h 4449429"/>
              <a:gd name="connsiteX1076" fmla="*/ 9453137 w 18982931"/>
              <a:gd name="connsiteY1076" fmla="*/ 341628 h 4449429"/>
              <a:gd name="connsiteX1077" fmla="*/ 9453137 w 18982931"/>
              <a:gd name="connsiteY1077" fmla="*/ 1815166 h 4449429"/>
              <a:gd name="connsiteX1078" fmla="*/ 9453137 w 18982931"/>
              <a:gd name="connsiteY1078" fmla="*/ 1876910 h 4449429"/>
              <a:gd name="connsiteX1079" fmla="*/ 9551919 w 18982931"/>
              <a:gd name="connsiteY1079" fmla="*/ 1876910 h 4449429"/>
              <a:gd name="connsiteX1080" fmla="*/ 9551919 w 18982931"/>
              <a:gd name="connsiteY1080" fmla="*/ 1724614 h 4449429"/>
              <a:gd name="connsiteX1081" fmla="*/ 9551919 w 18982931"/>
              <a:gd name="connsiteY1081" fmla="*/ 1481771 h 4449429"/>
              <a:gd name="connsiteX1082" fmla="*/ 9597198 w 18982931"/>
              <a:gd name="connsiteY1082" fmla="*/ 1374754 h 4449429"/>
              <a:gd name="connsiteX1083" fmla="*/ 9613662 w 18982931"/>
              <a:gd name="connsiteY1083" fmla="*/ 1325362 h 4449429"/>
              <a:gd name="connsiteX1084" fmla="*/ 9683632 w 18982931"/>
              <a:gd name="connsiteY1084" fmla="*/ 1325362 h 4449429"/>
              <a:gd name="connsiteX1085" fmla="*/ 9683632 w 18982931"/>
              <a:gd name="connsiteY1085" fmla="*/ 1522931 h 4449429"/>
              <a:gd name="connsiteX1086" fmla="*/ 9819464 w 18982931"/>
              <a:gd name="connsiteY1086" fmla="*/ 1522931 h 4449429"/>
              <a:gd name="connsiteX1087" fmla="*/ 9819464 w 18982931"/>
              <a:gd name="connsiteY1087" fmla="*/ 1720501 h 4449429"/>
              <a:gd name="connsiteX1088" fmla="*/ 9819464 w 18982931"/>
              <a:gd name="connsiteY1088" fmla="*/ 1835749 h 4449429"/>
              <a:gd name="connsiteX1089" fmla="*/ 9868856 w 18982931"/>
              <a:gd name="connsiteY1089" fmla="*/ 1885142 h 4449429"/>
              <a:gd name="connsiteX1090" fmla="*/ 9922361 w 18982931"/>
              <a:gd name="connsiteY1090" fmla="*/ 1938648 h 4449429"/>
              <a:gd name="connsiteX1091" fmla="*/ 9922361 w 18982931"/>
              <a:gd name="connsiteY1091" fmla="*/ 2226770 h 4449429"/>
              <a:gd name="connsiteX1092" fmla="*/ 10189906 w 18982931"/>
              <a:gd name="connsiteY1092" fmla="*/ 2226770 h 4449429"/>
              <a:gd name="connsiteX1093" fmla="*/ 10189906 w 18982931"/>
              <a:gd name="connsiteY1093" fmla="*/ 1864559 h 4449429"/>
              <a:gd name="connsiteX1094" fmla="*/ 10251644 w 18982931"/>
              <a:gd name="connsiteY1094" fmla="*/ 1852213 h 4449429"/>
              <a:gd name="connsiteX1095" fmla="*/ 10251644 w 18982931"/>
              <a:gd name="connsiteY1095" fmla="*/ 1465306 h 4449429"/>
              <a:gd name="connsiteX1096" fmla="*/ 10198137 w 18982931"/>
              <a:gd name="connsiteY1096" fmla="*/ 1461188 h 4449429"/>
              <a:gd name="connsiteX1097" fmla="*/ 10198137 w 18982931"/>
              <a:gd name="connsiteY1097" fmla="*/ 1317129 h 4449429"/>
              <a:gd name="connsiteX1098" fmla="*/ 10572694 w 18982931"/>
              <a:gd name="connsiteY1098" fmla="*/ 1317129 h 4449429"/>
              <a:gd name="connsiteX1099" fmla="*/ 10572694 w 18982931"/>
              <a:gd name="connsiteY1099" fmla="*/ 2140336 h 4449429"/>
              <a:gd name="connsiteX1100" fmla="*/ 10642669 w 18982931"/>
              <a:gd name="connsiteY1100" fmla="*/ 2144449 h 4449429"/>
              <a:gd name="connsiteX1101" fmla="*/ 10642669 w 18982931"/>
              <a:gd name="connsiteY1101" fmla="*/ 2477849 h 4449429"/>
              <a:gd name="connsiteX1102" fmla="*/ 10885512 w 18982931"/>
              <a:gd name="connsiteY1102" fmla="*/ 2477849 h 4449429"/>
              <a:gd name="connsiteX1103" fmla="*/ 10885512 w 18982931"/>
              <a:gd name="connsiteY1103" fmla="*/ 2292626 h 4449429"/>
              <a:gd name="connsiteX1104" fmla="*/ 10959601 w 18982931"/>
              <a:gd name="connsiteY1104" fmla="*/ 2292626 h 4449429"/>
              <a:gd name="connsiteX1105" fmla="*/ 10959601 w 18982931"/>
              <a:gd name="connsiteY1105" fmla="*/ 2477849 h 4449429"/>
              <a:gd name="connsiteX1106" fmla="*/ 11066618 w 18982931"/>
              <a:gd name="connsiteY1106" fmla="*/ 2477849 h 4449429"/>
              <a:gd name="connsiteX1107" fmla="*/ 11107778 w 18982931"/>
              <a:gd name="connsiteY1107" fmla="*/ 2284395 h 4449429"/>
              <a:gd name="connsiteX1108" fmla="*/ 11136593 w 18982931"/>
              <a:gd name="connsiteY1108" fmla="*/ 2053897 h 4449429"/>
              <a:gd name="connsiteX1109" fmla="*/ 11136593 w 18982931"/>
              <a:gd name="connsiteY1109" fmla="*/ 1061936 h 4449429"/>
              <a:gd name="connsiteX1110" fmla="*/ 11148938 w 18982931"/>
              <a:gd name="connsiteY1110" fmla="*/ 938454 h 4449429"/>
              <a:gd name="connsiteX1111" fmla="*/ 11161288 w 18982931"/>
              <a:gd name="connsiteY1111" fmla="*/ 938454 h 4449429"/>
              <a:gd name="connsiteX1112" fmla="*/ 11177753 w 18982931"/>
              <a:gd name="connsiteY1112" fmla="*/ 983729 h 4449429"/>
              <a:gd name="connsiteX1113" fmla="*/ 11231258 w 18982931"/>
              <a:gd name="connsiteY1113" fmla="*/ 572126 h 4449429"/>
              <a:gd name="connsiteX1114" fmla="*/ 11243610 w 18982931"/>
              <a:gd name="connsiteY1114" fmla="*/ 572126 h 4449429"/>
              <a:gd name="connsiteX1115" fmla="*/ 11284770 w 18982931"/>
              <a:gd name="connsiteY1115" fmla="*/ 946687 h 4449429"/>
              <a:gd name="connsiteX1116" fmla="*/ 11325929 w 18982931"/>
              <a:gd name="connsiteY1116" fmla="*/ 934337 h 4449429"/>
              <a:gd name="connsiteX1117" fmla="*/ 11342394 w 18982931"/>
              <a:gd name="connsiteY1117" fmla="*/ 1061936 h 4449429"/>
              <a:gd name="connsiteX1118" fmla="*/ 11342394 w 18982931"/>
              <a:gd name="connsiteY1118" fmla="*/ 1300666 h 4449429"/>
              <a:gd name="connsiteX1119" fmla="*/ 11358857 w 18982931"/>
              <a:gd name="connsiteY1119" fmla="*/ 2132104 h 4449429"/>
              <a:gd name="connsiteX1120" fmla="*/ 11362976 w 18982931"/>
              <a:gd name="connsiteY1120" fmla="*/ 2165031 h 4449429"/>
              <a:gd name="connsiteX1121" fmla="*/ 11453524 w 18982931"/>
              <a:gd name="connsiteY1121" fmla="*/ 2165031 h 4449429"/>
              <a:gd name="connsiteX1122" fmla="*/ 11457643 w 18982931"/>
              <a:gd name="connsiteY1122" fmla="*/ 2082711 h 4449429"/>
              <a:gd name="connsiteX1123" fmla="*/ 11535845 w 18982931"/>
              <a:gd name="connsiteY1123" fmla="*/ 2078592 h 4449429"/>
              <a:gd name="connsiteX1124" fmla="*/ 11535845 w 18982931"/>
              <a:gd name="connsiteY1124" fmla="*/ 2004505 h 4449429"/>
              <a:gd name="connsiteX1125" fmla="*/ 11548195 w 18982931"/>
              <a:gd name="connsiteY1125" fmla="*/ 1736964 h 4449429"/>
              <a:gd name="connsiteX1126" fmla="*/ 11609938 w 18982931"/>
              <a:gd name="connsiteY1126" fmla="*/ 1609365 h 4449429"/>
              <a:gd name="connsiteX1127" fmla="*/ 11688140 w 18982931"/>
              <a:gd name="connsiteY1127" fmla="*/ 1765774 h 4449429"/>
              <a:gd name="connsiteX1128" fmla="*/ 11688140 w 18982931"/>
              <a:gd name="connsiteY1128" fmla="*/ 2082711 h 4449429"/>
              <a:gd name="connsiteX1129" fmla="*/ 11910406 w 18982931"/>
              <a:gd name="connsiteY1129" fmla="*/ 2148567 h 4449429"/>
              <a:gd name="connsiteX1130" fmla="*/ 11988608 w 18982931"/>
              <a:gd name="connsiteY1130" fmla="*/ 2119754 h 4449429"/>
              <a:gd name="connsiteX1131" fmla="*/ 11991181 w 18982931"/>
              <a:gd name="connsiteY1131" fmla="*/ 2153197 h 4449429"/>
              <a:gd name="connsiteX1132" fmla="*/ 11993908 w 18982931"/>
              <a:gd name="connsiteY1132" fmla="*/ 2158900 h 4449429"/>
              <a:gd name="connsiteX1133" fmla="*/ 11993908 w 18982931"/>
              <a:gd name="connsiteY1133" fmla="*/ 2156799 h 4449429"/>
              <a:gd name="connsiteX1134" fmla="*/ 11998023 w 18982931"/>
              <a:gd name="connsiteY1134" fmla="*/ 2115639 h 4449429"/>
              <a:gd name="connsiteX1135" fmla="*/ 12010373 w 18982931"/>
              <a:gd name="connsiteY1135" fmla="*/ 2115639 h 4449429"/>
              <a:gd name="connsiteX1136" fmla="*/ 12014490 w 18982931"/>
              <a:gd name="connsiteY1136" fmla="*/ 2185614 h 4449429"/>
              <a:gd name="connsiteX1137" fmla="*/ 12055650 w 18982931"/>
              <a:gd name="connsiteY1137" fmla="*/ 2259703 h 4449429"/>
              <a:gd name="connsiteX1138" fmla="*/ 12109157 w 18982931"/>
              <a:gd name="connsiteY1138" fmla="*/ 2267933 h 4449429"/>
              <a:gd name="connsiteX1139" fmla="*/ 12137972 w 18982931"/>
              <a:gd name="connsiteY1139" fmla="*/ 2580753 h 4449429"/>
              <a:gd name="connsiteX1140" fmla="*/ 12150317 w 18982931"/>
              <a:gd name="connsiteY1140" fmla="*/ 2580753 h 4449429"/>
              <a:gd name="connsiteX1141" fmla="*/ 12179132 w 18982931"/>
              <a:gd name="connsiteY1141" fmla="*/ 2411992 h 4449429"/>
              <a:gd name="connsiteX1142" fmla="*/ 12207942 w 18982931"/>
              <a:gd name="connsiteY1142" fmla="*/ 2160917 h 4449429"/>
              <a:gd name="connsiteX1143" fmla="*/ 12216174 w 18982931"/>
              <a:gd name="connsiteY1143" fmla="*/ 2152686 h 4449429"/>
              <a:gd name="connsiteX1144" fmla="*/ 12331423 w 18982931"/>
              <a:gd name="connsiteY1144" fmla="*/ 2152686 h 4449429"/>
              <a:gd name="connsiteX1145" fmla="*/ 12331423 w 18982931"/>
              <a:gd name="connsiteY1145" fmla="*/ 2317327 h 4449429"/>
              <a:gd name="connsiteX1146" fmla="*/ 12496064 w 18982931"/>
              <a:gd name="connsiteY1146" fmla="*/ 2313208 h 4449429"/>
              <a:gd name="connsiteX1147" fmla="*/ 12557802 w 18982931"/>
              <a:gd name="connsiteY1147" fmla="*/ 2210310 h 4449429"/>
              <a:gd name="connsiteX1148" fmla="*/ 12566034 w 18982931"/>
              <a:gd name="connsiteY1148" fmla="*/ 2206191 h 4449429"/>
              <a:gd name="connsiteX1149" fmla="*/ 12598962 w 18982931"/>
              <a:gd name="connsiteY1149" fmla="*/ 2267933 h 4449429"/>
              <a:gd name="connsiteX1150" fmla="*/ 12607194 w 18982931"/>
              <a:gd name="connsiteY1150" fmla="*/ 2263816 h 4449429"/>
              <a:gd name="connsiteX1151" fmla="*/ 12607194 w 18982931"/>
              <a:gd name="connsiteY1151" fmla="*/ 1461193 h 4449429"/>
              <a:gd name="connsiteX1152" fmla="*/ 12677169 w 18982931"/>
              <a:gd name="connsiteY1152" fmla="*/ 1230695 h 4449429"/>
              <a:gd name="connsiteX1153" fmla="*/ 12920017 w 18982931"/>
              <a:gd name="connsiteY1153" fmla="*/ 1230695 h 4449429"/>
              <a:gd name="connsiteX1154" fmla="*/ 12948827 w 18982931"/>
              <a:gd name="connsiteY1154" fmla="*/ 1490003 h 4449429"/>
              <a:gd name="connsiteX1155" fmla="*/ 12948827 w 18982931"/>
              <a:gd name="connsiteY1155" fmla="*/ 1909838 h 4449429"/>
              <a:gd name="connsiteX1156" fmla="*/ 12948827 w 18982931"/>
              <a:gd name="connsiteY1156" fmla="*/ 1975695 h 4449429"/>
              <a:gd name="connsiteX1157" fmla="*/ 12969405 w 18982931"/>
              <a:gd name="connsiteY1157" fmla="*/ 1979812 h 4449429"/>
              <a:gd name="connsiteX1158" fmla="*/ 12989987 w 18982931"/>
              <a:gd name="connsiteY1158" fmla="*/ 1913955 h 4449429"/>
              <a:gd name="connsiteX1159" fmla="*/ 12989987 w 18982931"/>
              <a:gd name="connsiteY1159" fmla="*/ 1469425 h 4449429"/>
              <a:gd name="connsiteX1160" fmla="*/ 13064076 w 18982931"/>
              <a:gd name="connsiteY1160" fmla="*/ 1395336 h 4449429"/>
              <a:gd name="connsiteX1161" fmla="*/ 13146396 w 18982931"/>
              <a:gd name="connsiteY1161" fmla="*/ 1395336 h 4449429"/>
              <a:gd name="connsiteX1162" fmla="*/ 13146396 w 18982931"/>
              <a:gd name="connsiteY1162" fmla="*/ 1111328 h 4449429"/>
              <a:gd name="connsiteX1163" fmla="*/ 13216366 w 18982931"/>
              <a:gd name="connsiteY1163" fmla="*/ 1103096 h 4449429"/>
              <a:gd name="connsiteX1164" fmla="*/ 13228716 w 18982931"/>
              <a:gd name="connsiteY1164" fmla="*/ 1041358 h 4449429"/>
              <a:gd name="connsiteX1165" fmla="*/ 13368662 w 18982931"/>
              <a:gd name="connsiteY1165" fmla="*/ 1041358 h 4449429"/>
              <a:gd name="connsiteX1166" fmla="*/ 13368662 w 18982931"/>
              <a:gd name="connsiteY1166" fmla="*/ 687379 h 4449429"/>
              <a:gd name="connsiteX1167" fmla="*/ 13483911 w 18982931"/>
              <a:gd name="connsiteY1167" fmla="*/ 687379 h 4449429"/>
              <a:gd name="connsiteX1168" fmla="*/ 13483911 w 18982931"/>
              <a:gd name="connsiteY1168" fmla="*/ 617404 h 4449429"/>
              <a:gd name="connsiteX1169" fmla="*/ 13483911 w 18982931"/>
              <a:gd name="connsiteY1169" fmla="*/ 131714 h 4449429"/>
              <a:gd name="connsiteX1170" fmla="*/ 13541534 w 18982931"/>
              <a:gd name="connsiteY1170" fmla="*/ 74089 h 4449429"/>
              <a:gd name="connsiteX1171" fmla="*/ 13685593 w 18982931"/>
              <a:gd name="connsiteY1171" fmla="*/ 74089 h 4449429"/>
              <a:gd name="connsiteX1172" fmla="*/ 13730872 w 18982931"/>
              <a:gd name="connsiteY1172" fmla="*/ 49392 h 4449429"/>
              <a:gd name="connsiteX1173" fmla="*/ 13739104 w 18982931"/>
              <a:gd name="connsiteY1173" fmla="*/ 0 h 44494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</a:cxnLst>
            <a:rect l="l" t="t" r="r" b="b"/>
            <a:pathLst>
              <a:path w="18982931" h="4449429">
                <a:moveTo>
                  <a:pt x="16404499" y="4309270"/>
                </a:moveTo>
                <a:lnTo>
                  <a:pt x="16404499" y="4366104"/>
                </a:lnTo>
                <a:lnTo>
                  <a:pt x="16461332" y="4366104"/>
                </a:lnTo>
                <a:lnTo>
                  <a:pt x="16461332" y="4309270"/>
                </a:lnTo>
                <a:lnTo>
                  <a:pt x="16404499" y="4309270"/>
                </a:lnTo>
                <a:close/>
                <a:moveTo>
                  <a:pt x="16292444" y="4309270"/>
                </a:moveTo>
                <a:lnTo>
                  <a:pt x="16292444" y="4366104"/>
                </a:lnTo>
                <a:lnTo>
                  <a:pt x="16349278" y="4366104"/>
                </a:lnTo>
                <a:lnTo>
                  <a:pt x="16349278" y="4309270"/>
                </a:lnTo>
                <a:lnTo>
                  <a:pt x="16292444" y="4309270"/>
                </a:lnTo>
                <a:close/>
                <a:moveTo>
                  <a:pt x="16180390" y="4309270"/>
                </a:moveTo>
                <a:lnTo>
                  <a:pt x="16180390" y="4366104"/>
                </a:lnTo>
                <a:lnTo>
                  <a:pt x="16237224" y="4366104"/>
                </a:lnTo>
                <a:lnTo>
                  <a:pt x="16237224" y="4309270"/>
                </a:lnTo>
                <a:lnTo>
                  <a:pt x="16180390" y="4309270"/>
                </a:lnTo>
                <a:close/>
                <a:moveTo>
                  <a:pt x="2813944" y="4309269"/>
                </a:moveTo>
                <a:lnTo>
                  <a:pt x="2813944" y="4366102"/>
                </a:lnTo>
                <a:lnTo>
                  <a:pt x="2870780" y="4366102"/>
                </a:lnTo>
                <a:lnTo>
                  <a:pt x="2870780" y="4309269"/>
                </a:lnTo>
                <a:lnTo>
                  <a:pt x="2813944" y="4309269"/>
                </a:lnTo>
                <a:close/>
                <a:moveTo>
                  <a:pt x="2701890" y="4309269"/>
                </a:moveTo>
                <a:lnTo>
                  <a:pt x="2701890" y="4366102"/>
                </a:lnTo>
                <a:lnTo>
                  <a:pt x="2758723" y="4366102"/>
                </a:lnTo>
                <a:lnTo>
                  <a:pt x="2758723" y="4309269"/>
                </a:lnTo>
                <a:lnTo>
                  <a:pt x="2701890" y="4309269"/>
                </a:lnTo>
                <a:close/>
                <a:moveTo>
                  <a:pt x="2589843" y="4309269"/>
                </a:moveTo>
                <a:lnTo>
                  <a:pt x="2589843" y="4366102"/>
                </a:lnTo>
                <a:lnTo>
                  <a:pt x="2646669" y="4366102"/>
                </a:lnTo>
                <a:lnTo>
                  <a:pt x="2646669" y="4309269"/>
                </a:lnTo>
                <a:lnTo>
                  <a:pt x="2589843" y="4309269"/>
                </a:lnTo>
                <a:close/>
                <a:moveTo>
                  <a:pt x="16404499" y="4163982"/>
                </a:moveTo>
                <a:lnTo>
                  <a:pt x="16404499" y="4220816"/>
                </a:lnTo>
                <a:lnTo>
                  <a:pt x="16461332" y="4220816"/>
                </a:lnTo>
                <a:lnTo>
                  <a:pt x="16461332" y="4163982"/>
                </a:lnTo>
                <a:lnTo>
                  <a:pt x="16404499" y="4163982"/>
                </a:lnTo>
                <a:close/>
                <a:moveTo>
                  <a:pt x="16292444" y="4163982"/>
                </a:moveTo>
                <a:lnTo>
                  <a:pt x="16292444" y="4220816"/>
                </a:lnTo>
                <a:lnTo>
                  <a:pt x="16349278" y="4220816"/>
                </a:lnTo>
                <a:lnTo>
                  <a:pt x="16349278" y="4163982"/>
                </a:lnTo>
                <a:lnTo>
                  <a:pt x="16292444" y="4163982"/>
                </a:lnTo>
                <a:close/>
                <a:moveTo>
                  <a:pt x="16180390" y="4163982"/>
                </a:moveTo>
                <a:lnTo>
                  <a:pt x="16180390" y="4220816"/>
                </a:lnTo>
                <a:lnTo>
                  <a:pt x="16237224" y="4220816"/>
                </a:lnTo>
                <a:lnTo>
                  <a:pt x="16237224" y="4163982"/>
                </a:lnTo>
                <a:lnTo>
                  <a:pt x="16180390" y="4163982"/>
                </a:lnTo>
                <a:close/>
                <a:moveTo>
                  <a:pt x="2813944" y="4163981"/>
                </a:moveTo>
                <a:lnTo>
                  <a:pt x="2813944" y="4220814"/>
                </a:lnTo>
                <a:lnTo>
                  <a:pt x="2870780" y="4220814"/>
                </a:lnTo>
                <a:lnTo>
                  <a:pt x="2870780" y="4163981"/>
                </a:lnTo>
                <a:lnTo>
                  <a:pt x="2813944" y="4163981"/>
                </a:lnTo>
                <a:close/>
                <a:moveTo>
                  <a:pt x="2701890" y="4163981"/>
                </a:moveTo>
                <a:lnTo>
                  <a:pt x="2701890" y="4220814"/>
                </a:lnTo>
                <a:lnTo>
                  <a:pt x="2758723" y="4220814"/>
                </a:lnTo>
                <a:lnTo>
                  <a:pt x="2758723" y="4163981"/>
                </a:lnTo>
                <a:lnTo>
                  <a:pt x="2701890" y="4163981"/>
                </a:lnTo>
                <a:close/>
                <a:moveTo>
                  <a:pt x="2589843" y="4163981"/>
                </a:moveTo>
                <a:lnTo>
                  <a:pt x="2589843" y="4220814"/>
                </a:lnTo>
                <a:lnTo>
                  <a:pt x="2646669" y="4220814"/>
                </a:lnTo>
                <a:lnTo>
                  <a:pt x="2646669" y="4163981"/>
                </a:lnTo>
                <a:lnTo>
                  <a:pt x="2589843" y="4163981"/>
                </a:lnTo>
                <a:close/>
                <a:moveTo>
                  <a:pt x="9851983" y="4073253"/>
                </a:moveTo>
                <a:lnTo>
                  <a:pt x="9851983" y="4282100"/>
                </a:lnTo>
                <a:lnTo>
                  <a:pt x="9897683" y="4282100"/>
                </a:lnTo>
                <a:lnTo>
                  <a:pt x="9897683" y="4073253"/>
                </a:lnTo>
                <a:lnTo>
                  <a:pt x="9851983" y="4073253"/>
                </a:lnTo>
                <a:close/>
                <a:moveTo>
                  <a:pt x="9760354" y="4073253"/>
                </a:moveTo>
                <a:lnTo>
                  <a:pt x="9760354" y="4282100"/>
                </a:lnTo>
                <a:lnTo>
                  <a:pt x="9806054" y="4282100"/>
                </a:lnTo>
                <a:lnTo>
                  <a:pt x="9806054" y="4073253"/>
                </a:lnTo>
                <a:lnTo>
                  <a:pt x="9760354" y="4073253"/>
                </a:lnTo>
                <a:close/>
                <a:moveTo>
                  <a:pt x="9668723" y="4073253"/>
                </a:moveTo>
                <a:lnTo>
                  <a:pt x="9668723" y="4282100"/>
                </a:lnTo>
                <a:lnTo>
                  <a:pt x="9714423" y="4282100"/>
                </a:lnTo>
                <a:lnTo>
                  <a:pt x="9714423" y="4073253"/>
                </a:lnTo>
                <a:lnTo>
                  <a:pt x="9668723" y="4073253"/>
                </a:lnTo>
                <a:close/>
                <a:moveTo>
                  <a:pt x="9577094" y="4073253"/>
                </a:moveTo>
                <a:lnTo>
                  <a:pt x="9577094" y="4282100"/>
                </a:lnTo>
                <a:lnTo>
                  <a:pt x="9622794" y="4282100"/>
                </a:lnTo>
                <a:lnTo>
                  <a:pt x="9622794" y="4073253"/>
                </a:lnTo>
                <a:lnTo>
                  <a:pt x="9577094" y="4073253"/>
                </a:lnTo>
                <a:close/>
                <a:moveTo>
                  <a:pt x="9485470" y="4073253"/>
                </a:moveTo>
                <a:lnTo>
                  <a:pt x="9485470" y="4282100"/>
                </a:lnTo>
                <a:lnTo>
                  <a:pt x="9531165" y="4282100"/>
                </a:lnTo>
                <a:lnTo>
                  <a:pt x="9531165" y="4073253"/>
                </a:lnTo>
                <a:lnTo>
                  <a:pt x="9485470" y="4073253"/>
                </a:lnTo>
                <a:close/>
                <a:moveTo>
                  <a:pt x="9393836" y="4073253"/>
                </a:moveTo>
                <a:lnTo>
                  <a:pt x="9393836" y="4282100"/>
                </a:lnTo>
                <a:lnTo>
                  <a:pt x="9439536" y="4282100"/>
                </a:lnTo>
                <a:lnTo>
                  <a:pt x="9439536" y="4073253"/>
                </a:lnTo>
                <a:lnTo>
                  <a:pt x="9393836" y="4073253"/>
                </a:lnTo>
                <a:close/>
                <a:moveTo>
                  <a:pt x="9302203" y="4073253"/>
                </a:moveTo>
                <a:lnTo>
                  <a:pt x="9302203" y="4282100"/>
                </a:lnTo>
                <a:lnTo>
                  <a:pt x="9347904" y="4282100"/>
                </a:lnTo>
                <a:lnTo>
                  <a:pt x="9347904" y="4073253"/>
                </a:lnTo>
                <a:lnTo>
                  <a:pt x="9302203" y="4073253"/>
                </a:lnTo>
                <a:close/>
                <a:moveTo>
                  <a:pt x="16404499" y="4018694"/>
                </a:moveTo>
                <a:lnTo>
                  <a:pt x="16404499" y="4075528"/>
                </a:lnTo>
                <a:lnTo>
                  <a:pt x="16461332" y="4075528"/>
                </a:lnTo>
                <a:lnTo>
                  <a:pt x="16461332" y="4018694"/>
                </a:lnTo>
                <a:lnTo>
                  <a:pt x="16404499" y="4018694"/>
                </a:lnTo>
                <a:close/>
                <a:moveTo>
                  <a:pt x="16292444" y="4018694"/>
                </a:moveTo>
                <a:lnTo>
                  <a:pt x="16292444" y="4075528"/>
                </a:lnTo>
                <a:lnTo>
                  <a:pt x="16349278" y="4075528"/>
                </a:lnTo>
                <a:lnTo>
                  <a:pt x="16349278" y="4018694"/>
                </a:lnTo>
                <a:lnTo>
                  <a:pt x="16292444" y="4018694"/>
                </a:lnTo>
                <a:close/>
                <a:moveTo>
                  <a:pt x="16180390" y="4018694"/>
                </a:moveTo>
                <a:lnTo>
                  <a:pt x="16180390" y="4075528"/>
                </a:lnTo>
                <a:lnTo>
                  <a:pt x="16237224" y="4075528"/>
                </a:lnTo>
                <a:lnTo>
                  <a:pt x="16237224" y="4018694"/>
                </a:lnTo>
                <a:lnTo>
                  <a:pt x="16180390" y="4018694"/>
                </a:lnTo>
                <a:close/>
                <a:moveTo>
                  <a:pt x="2813944" y="4018692"/>
                </a:moveTo>
                <a:lnTo>
                  <a:pt x="2813944" y="4075526"/>
                </a:lnTo>
                <a:lnTo>
                  <a:pt x="2870780" y="4075526"/>
                </a:lnTo>
                <a:lnTo>
                  <a:pt x="2870780" y="4018692"/>
                </a:lnTo>
                <a:lnTo>
                  <a:pt x="2813944" y="4018692"/>
                </a:lnTo>
                <a:close/>
                <a:moveTo>
                  <a:pt x="2701890" y="4018692"/>
                </a:moveTo>
                <a:lnTo>
                  <a:pt x="2701890" y="4075526"/>
                </a:lnTo>
                <a:lnTo>
                  <a:pt x="2758723" y="4075526"/>
                </a:lnTo>
                <a:lnTo>
                  <a:pt x="2758723" y="4018692"/>
                </a:lnTo>
                <a:lnTo>
                  <a:pt x="2701890" y="4018692"/>
                </a:lnTo>
                <a:close/>
                <a:moveTo>
                  <a:pt x="2589843" y="4018692"/>
                </a:moveTo>
                <a:lnTo>
                  <a:pt x="2589843" y="4075526"/>
                </a:lnTo>
                <a:lnTo>
                  <a:pt x="2646669" y="4075526"/>
                </a:lnTo>
                <a:lnTo>
                  <a:pt x="2646669" y="4018692"/>
                </a:lnTo>
                <a:lnTo>
                  <a:pt x="2589843" y="4018692"/>
                </a:lnTo>
                <a:close/>
                <a:moveTo>
                  <a:pt x="16404499" y="3873406"/>
                </a:moveTo>
                <a:lnTo>
                  <a:pt x="16404499" y="3930240"/>
                </a:lnTo>
                <a:lnTo>
                  <a:pt x="16461332" y="3930240"/>
                </a:lnTo>
                <a:lnTo>
                  <a:pt x="16461332" y="3873406"/>
                </a:lnTo>
                <a:lnTo>
                  <a:pt x="16404499" y="3873406"/>
                </a:lnTo>
                <a:close/>
                <a:moveTo>
                  <a:pt x="16292444" y="3873406"/>
                </a:moveTo>
                <a:lnTo>
                  <a:pt x="16292444" y="3930240"/>
                </a:lnTo>
                <a:lnTo>
                  <a:pt x="16349278" y="3930240"/>
                </a:lnTo>
                <a:lnTo>
                  <a:pt x="16349278" y="3873406"/>
                </a:lnTo>
                <a:lnTo>
                  <a:pt x="16292444" y="3873406"/>
                </a:lnTo>
                <a:close/>
                <a:moveTo>
                  <a:pt x="16180390" y="3873406"/>
                </a:moveTo>
                <a:lnTo>
                  <a:pt x="16180390" y="3930240"/>
                </a:lnTo>
                <a:lnTo>
                  <a:pt x="16237224" y="3930240"/>
                </a:lnTo>
                <a:lnTo>
                  <a:pt x="16237224" y="3873406"/>
                </a:lnTo>
                <a:lnTo>
                  <a:pt x="16180390" y="3873406"/>
                </a:lnTo>
                <a:close/>
                <a:moveTo>
                  <a:pt x="2813944" y="3873404"/>
                </a:moveTo>
                <a:lnTo>
                  <a:pt x="2813944" y="3930238"/>
                </a:lnTo>
                <a:lnTo>
                  <a:pt x="2870780" y="3930238"/>
                </a:lnTo>
                <a:lnTo>
                  <a:pt x="2870780" y="3873404"/>
                </a:lnTo>
                <a:lnTo>
                  <a:pt x="2813944" y="3873404"/>
                </a:lnTo>
                <a:close/>
                <a:moveTo>
                  <a:pt x="2701890" y="3873404"/>
                </a:moveTo>
                <a:lnTo>
                  <a:pt x="2701890" y="3930238"/>
                </a:lnTo>
                <a:lnTo>
                  <a:pt x="2758723" y="3930238"/>
                </a:lnTo>
                <a:lnTo>
                  <a:pt x="2758723" y="3873404"/>
                </a:lnTo>
                <a:lnTo>
                  <a:pt x="2701890" y="3873404"/>
                </a:lnTo>
                <a:close/>
                <a:moveTo>
                  <a:pt x="2589843" y="3873404"/>
                </a:moveTo>
                <a:lnTo>
                  <a:pt x="2589843" y="3930238"/>
                </a:lnTo>
                <a:lnTo>
                  <a:pt x="2646669" y="3930238"/>
                </a:lnTo>
                <a:lnTo>
                  <a:pt x="2646669" y="3873404"/>
                </a:lnTo>
                <a:lnTo>
                  <a:pt x="2589843" y="3873404"/>
                </a:lnTo>
                <a:close/>
                <a:moveTo>
                  <a:pt x="17351339" y="3769299"/>
                </a:moveTo>
                <a:lnTo>
                  <a:pt x="17351339" y="3815000"/>
                </a:lnTo>
                <a:lnTo>
                  <a:pt x="17560187" y="3815000"/>
                </a:lnTo>
                <a:lnTo>
                  <a:pt x="17560187" y="3769299"/>
                </a:lnTo>
                <a:lnTo>
                  <a:pt x="17351339" y="3769299"/>
                </a:lnTo>
                <a:close/>
                <a:moveTo>
                  <a:pt x="16404499" y="3728118"/>
                </a:moveTo>
                <a:lnTo>
                  <a:pt x="16404499" y="3784951"/>
                </a:lnTo>
                <a:lnTo>
                  <a:pt x="16461332" y="3784951"/>
                </a:lnTo>
                <a:lnTo>
                  <a:pt x="16461332" y="3728118"/>
                </a:lnTo>
                <a:lnTo>
                  <a:pt x="16404499" y="3728118"/>
                </a:lnTo>
                <a:close/>
                <a:moveTo>
                  <a:pt x="16292444" y="3728118"/>
                </a:moveTo>
                <a:lnTo>
                  <a:pt x="16292444" y="3784951"/>
                </a:lnTo>
                <a:lnTo>
                  <a:pt x="16349278" y="3784951"/>
                </a:lnTo>
                <a:lnTo>
                  <a:pt x="16349278" y="3728118"/>
                </a:lnTo>
                <a:lnTo>
                  <a:pt x="16292444" y="3728118"/>
                </a:lnTo>
                <a:close/>
                <a:moveTo>
                  <a:pt x="16180390" y="3728118"/>
                </a:moveTo>
                <a:lnTo>
                  <a:pt x="16180390" y="3784951"/>
                </a:lnTo>
                <a:lnTo>
                  <a:pt x="16237224" y="3784951"/>
                </a:lnTo>
                <a:lnTo>
                  <a:pt x="16237224" y="3728118"/>
                </a:lnTo>
                <a:lnTo>
                  <a:pt x="16180390" y="3728118"/>
                </a:lnTo>
                <a:close/>
                <a:moveTo>
                  <a:pt x="2813944" y="3728116"/>
                </a:moveTo>
                <a:lnTo>
                  <a:pt x="2813944" y="3784950"/>
                </a:lnTo>
                <a:lnTo>
                  <a:pt x="2870780" y="3784950"/>
                </a:lnTo>
                <a:lnTo>
                  <a:pt x="2870780" y="3728116"/>
                </a:lnTo>
                <a:lnTo>
                  <a:pt x="2813944" y="3728116"/>
                </a:lnTo>
                <a:close/>
                <a:moveTo>
                  <a:pt x="2701891" y="3728116"/>
                </a:moveTo>
                <a:lnTo>
                  <a:pt x="2701891" y="3784950"/>
                </a:lnTo>
                <a:lnTo>
                  <a:pt x="2758730" y="3784950"/>
                </a:lnTo>
                <a:lnTo>
                  <a:pt x="2758730" y="3728116"/>
                </a:lnTo>
                <a:lnTo>
                  <a:pt x="2701891" y="3728116"/>
                </a:lnTo>
                <a:close/>
                <a:moveTo>
                  <a:pt x="2589845" y="3728116"/>
                </a:moveTo>
                <a:lnTo>
                  <a:pt x="2589845" y="3784950"/>
                </a:lnTo>
                <a:lnTo>
                  <a:pt x="2646671" y="3784950"/>
                </a:lnTo>
                <a:lnTo>
                  <a:pt x="2646671" y="3728116"/>
                </a:lnTo>
                <a:lnTo>
                  <a:pt x="2589845" y="3728116"/>
                </a:lnTo>
                <a:close/>
                <a:moveTo>
                  <a:pt x="17351339" y="3677667"/>
                </a:moveTo>
                <a:lnTo>
                  <a:pt x="17351339" y="3723368"/>
                </a:lnTo>
                <a:lnTo>
                  <a:pt x="17560187" y="3723368"/>
                </a:lnTo>
                <a:lnTo>
                  <a:pt x="17560187" y="3677667"/>
                </a:lnTo>
                <a:lnTo>
                  <a:pt x="17351339" y="3677667"/>
                </a:lnTo>
                <a:close/>
                <a:moveTo>
                  <a:pt x="12612246" y="3645952"/>
                </a:moveTo>
                <a:lnTo>
                  <a:pt x="12612246" y="3702785"/>
                </a:lnTo>
                <a:lnTo>
                  <a:pt x="12669079" y="3702785"/>
                </a:lnTo>
                <a:lnTo>
                  <a:pt x="12669079" y="3645952"/>
                </a:lnTo>
                <a:lnTo>
                  <a:pt x="12612246" y="3645952"/>
                </a:lnTo>
                <a:close/>
                <a:moveTo>
                  <a:pt x="12500191" y="3645952"/>
                </a:moveTo>
                <a:lnTo>
                  <a:pt x="12500191" y="3702785"/>
                </a:lnTo>
                <a:lnTo>
                  <a:pt x="12557025" y="3702785"/>
                </a:lnTo>
                <a:lnTo>
                  <a:pt x="12557025" y="3645952"/>
                </a:lnTo>
                <a:lnTo>
                  <a:pt x="12500191" y="3645952"/>
                </a:lnTo>
                <a:close/>
                <a:moveTo>
                  <a:pt x="12388137" y="3645952"/>
                </a:moveTo>
                <a:lnTo>
                  <a:pt x="12388137" y="3702785"/>
                </a:lnTo>
                <a:lnTo>
                  <a:pt x="12444971" y="3702785"/>
                </a:lnTo>
                <a:lnTo>
                  <a:pt x="12444971" y="3645952"/>
                </a:lnTo>
                <a:lnTo>
                  <a:pt x="12388137" y="3645952"/>
                </a:lnTo>
                <a:close/>
                <a:moveTo>
                  <a:pt x="17351339" y="3586038"/>
                </a:moveTo>
                <a:lnTo>
                  <a:pt x="17351339" y="3631739"/>
                </a:lnTo>
                <a:lnTo>
                  <a:pt x="17560187" y="3631739"/>
                </a:lnTo>
                <a:lnTo>
                  <a:pt x="17560187" y="3586038"/>
                </a:lnTo>
                <a:lnTo>
                  <a:pt x="17351339" y="3586038"/>
                </a:lnTo>
                <a:close/>
                <a:moveTo>
                  <a:pt x="16404499" y="3582830"/>
                </a:moveTo>
                <a:lnTo>
                  <a:pt x="16404499" y="3639663"/>
                </a:lnTo>
                <a:lnTo>
                  <a:pt x="16461332" y="3639663"/>
                </a:lnTo>
                <a:lnTo>
                  <a:pt x="16461332" y="3582830"/>
                </a:lnTo>
                <a:lnTo>
                  <a:pt x="16404499" y="3582830"/>
                </a:lnTo>
                <a:close/>
                <a:moveTo>
                  <a:pt x="16292444" y="3582830"/>
                </a:moveTo>
                <a:lnTo>
                  <a:pt x="16292444" y="3639663"/>
                </a:lnTo>
                <a:lnTo>
                  <a:pt x="16349278" y="3639663"/>
                </a:lnTo>
                <a:lnTo>
                  <a:pt x="16349278" y="3582830"/>
                </a:lnTo>
                <a:lnTo>
                  <a:pt x="16292444" y="3582830"/>
                </a:lnTo>
                <a:close/>
                <a:moveTo>
                  <a:pt x="16180390" y="3582830"/>
                </a:moveTo>
                <a:lnTo>
                  <a:pt x="16180390" y="3639663"/>
                </a:lnTo>
                <a:lnTo>
                  <a:pt x="16237224" y="3639663"/>
                </a:lnTo>
                <a:lnTo>
                  <a:pt x="16237224" y="3582830"/>
                </a:lnTo>
                <a:lnTo>
                  <a:pt x="16180390" y="3582830"/>
                </a:lnTo>
                <a:close/>
                <a:moveTo>
                  <a:pt x="2813944" y="3582828"/>
                </a:moveTo>
                <a:lnTo>
                  <a:pt x="2813944" y="3639662"/>
                </a:lnTo>
                <a:lnTo>
                  <a:pt x="2870780" y="3639662"/>
                </a:lnTo>
                <a:lnTo>
                  <a:pt x="2870780" y="3582828"/>
                </a:lnTo>
                <a:lnTo>
                  <a:pt x="2813944" y="3582828"/>
                </a:lnTo>
                <a:close/>
                <a:moveTo>
                  <a:pt x="2701891" y="3582828"/>
                </a:moveTo>
                <a:lnTo>
                  <a:pt x="2701891" y="3639662"/>
                </a:lnTo>
                <a:lnTo>
                  <a:pt x="2758730" y="3639662"/>
                </a:lnTo>
                <a:lnTo>
                  <a:pt x="2758730" y="3582828"/>
                </a:lnTo>
                <a:lnTo>
                  <a:pt x="2701891" y="3582828"/>
                </a:lnTo>
                <a:close/>
                <a:moveTo>
                  <a:pt x="2589845" y="3582828"/>
                </a:moveTo>
                <a:lnTo>
                  <a:pt x="2589845" y="3639662"/>
                </a:lnTo>
                <a:lnTo>
                  <a:pt x="2646671" y="3639662"/>
                </a:lnTo>
                <a:lnTo>
                  <a:pt x="2646671" y="3582828"/>
                </a:lnTo>
                <a:lnTo>
                  <a:pt x="2589845" y="3582828"/>
                </a:lnTo>
                <a:close/>
                <a:moveTo>
                  <a:pt x="12612246" y="3500664"/>
                </a:moveTo>
                <a:lnTo>
                  <a:pt x="12612246" y="3557497"/>
                </a:lnTo>
                <a:lnTo>
                  <a:pt x="12669079" y="3557497"/>
                </a:lnTo>
                <a:lnTo>
                  <a:pt x="12669079" y="3500664"/>
                </a:lnTo>
                <a:lnTo>
                  <a:pt x="12612246" y="3500664"/>
                </a:lnTo>
                <a:close/>
                <a:moveTo>
                  <a:pt x="12500191" y="3500664"/>
                </a:moveTo>
                <a:lnTo>
                  <a:pt x="12500191" y="3557497"/>
                </a:lnTo>
                <a:lnTo>
                  <a:pt x="12557025" y="3557497"/>
                </a:lnTo>
                <a:lnTo>
                  <a:pt x="12557025" y="3500664"/>
                </a:lnTo>
                <a:lnTo>
                  <a:pt x="12500191" y="3500664"/>
                </a:lnTo>
                <a:close/>
                <a:moveTo>
                  <a:pt x="12388137" y="3500664"/>
                </a:moveTo>
                <a:lnTo>
                  <a:pt x="12388137" y="3557497"/>
                </a:lnTo>
                <a:lnTo>
                  <a:pt x="12444971" y="3557497"/>
                </a:lnTo>
                <a:lnTo>
                  <a:pt x="12444971" y="3500664"/>
                </a:lnTo>
                <a:lnTo>
                  <a:pt x="12388137" y="3500664"/>
                </a:lnTo>
                <a:close/>
                <a:moveTo>
                  <a:pt x="17351339" y="3492933"/>
                </a:moveTo>
                <a:lnTo>
                  <a:pt x="17351339" y="3538633"/>
                </a:lnTo>
                <a:lnTo>
                  <a:pt x="17560187" y="3538633"/>
                </a:lnTo>
                <a:lnTo>
                  <a:pt x="17560187" y="3492933"/>
                </a:lnTo>
                <a:lnTo>
                  <a:pt x="17351339" y="3492933"/>
                </a:lnTo>
                <a:close/>
                <a:moveTo>
                  <a:pt x="17351339" y="3401301"/>
                </a:moveTo>
                <a:lnTo>
                  <a:pt x="17351339" y="3447001"/>
                </a:lnTo>
                <a:lnTo>
                  <a:pt x="17560187" y="3447001"/>
                </a:lnTo>
                <a:lnTo>
                  <a:pt x="17560187" y="3401301"/>
                </a:lnTo>
                <a:lnTo>
                  <a:pt x="17351339" y="3401301"/>
                </a:lnTo>
                <a:close/>
                <a:moveTo>
                  <a:pt x="1596781" y="3357078"/>
                </a:moveTo>
                <a:lnTo>
                  <a:pt x="1596781" y="3402779"/>
                </a:lnTo>
                <a:lnTo>
                  <a:pt x="1805629" y="3402779"/>
                </a:lnTo>
                <a:lnTo>
                  <a:pt x="1805629" y="3357078"/>
                </a:lnTo>
                <a:lnTo>
                  <a:pt x="1596781" y="3357078"/>
                </a:lnTo>
                <a:close/>
                <a:moveTo>
                  <a:pt x="12612246" y="3355375"/>
                </a:moveTo>
                <a:lnTo>
                  <a:pt x="12612246" y="3412209"/>
                </a:lnTo>
                <a:lnTo>
                  <a:pt x="12669079" y="3412209"/>
                </a:lnTo>
                <a:lnTo>
                  <a:pt x="12669079" y="3355375"/>
                </a:lnTo>
                <a:lnTo>
                  <a:pt x="12612246" y="3355375"/>
                </a:lnTo>
                <a:close/>
                <a:moveTo>
                  <a:pt x="12500191" y="3355375"/>
                </a:moveTo>
                <a:lnTo>
                  <a:pt x="12500191" y="3412209"/>
                </a:lnTo>
                <a:lnTo>
                  <a:pt x="12557025" y="3412209"/>
                </a:lnTo>
                <a:lnTo>
                  <a:pt x="12557025" y="3355375"/>
                </a:lnTo>
                <a:lnTo>
                  <a:pt x="12500191" y="3355375"/>
                </a:lnTo>
                <a:close/>
                <a:moveTo>
                  <a:pt x="12388137" y="3355375"/>
                </a:moveTo>
                <a:lnTo>
                  <a:pt x="12388137" y="3412209"/>
                </a:lnTo>
                <a:lnTo>
                  <a:pt x="12444971" y="3412209"/>
                </a:lnTo>
                <a:lnTo>
                  <a:pt x="12444971" y="3355375"/>
                </a:lnTo>
                <a:lnTo>
                  <a:pt x="12388137" y="3355375"/>
                </a:lnTo>
                <a:close/>
                <a:moveTo>
                  <a:pt x="17351339" y="3309670"/>
                </a:moveTo>
                <a:lnTo>
                  <a:pt x="17351339" y="3355371"/>
                </a:lnTo>
                <a:lnTo>
                  <a:pt x="17560187" y="3355371"/>
                </a:lnTo>
                <a:lnTo>
                  <a:pt x="17560187" y="3309670"/>
                </a:lnTo>
                <a:lnTo>
                  <a:pt x="17351339" y="3309670"/>
                </a:lnTo>
                <a:close/>
                <a:moveTo>
                  <a:pt x="1596781" y="3265446"/>
                </a:moveTo>
                <a:lnTo>
                  <a:pt x="1596781" y="3311147"/>
                </a:lnTo>
                <a:lnTo>
                  <a:pt x="1805629" y="3311147"/>
                </a:lnTo>
                <a:lnTo>
                  <a:pt x="1805629" y="3265446"/>
                </a:lnTo>
                <a:lnTo>
                  <a:pt x="1596781" y="3265446"/>
                </a:lnTo>
                <a:close/>
                <a:moveTo>
                  <a:pt x="17351339" y="3218041"/>
                </a:moveTo>
                <a:lnTo>
                  <a:pt x="17351339" y="3263742"/>
                </a:lnTo>
                <a:lnTo>
                  <a:pt x="17560187" y="3263742"/>
                </a:lnTo>
                <a:lnTo>
                  <a:pt x="17560187" y="3218041"/>
                </a:lnTo>
                <a:lnTo>
                  <a:pt x="17351339" y="3218041"/>
                </a:lnTo>
                <a:close/>
                <a:moveTo>
                  <a:pt x="12612246" y="3210087"/>
                </a:moveTo>
                <a:lnTo>
                  <a:pt x="12612246" y="3266921"/>
                </a:lnTo>
                <a:lnTo>
                  <a:pt x="12669079" y="3266921"/>
                </a:lnTo>
                <a:lnTo>
                  <a:pt x="12669079" y="3210087"/>
                </a:lnTo>
                <a:lnTo>
                  <a:pt x="12612246" y="3210087"/>
                </a:lnTo>
                <a:close/>
                <a:moveTo>
                  <a:pt x="12500191" y="3210087"/>
                </a:moveTo>
                <a:lnTo>
                  <a:pt x="12500191" y="3266921"/>
                </a:lnTo>
                <a:lnTo>
                  <a:pt x="12557025" y="3266921"/>
                </a:lnTo>
                <a:lnTo>
                  <a:pt x="12557025" y="3210087"/>
                </a:lnTo>
                <a:lnTo>
                  <a:pt x="12500191" y="3210087"/>
                </a:lnTo>
                <a:close/>
                <a:moveTo>
                  <a:pt x="12388137" y="3210087"/>
                </a:moveTo>
                <a:lnTo>
                  <a:pt x="12388137" y="3266921"/>
                </a:lnTo>
                <a:lnTo>
                  <a:pt x="12444971" y="3266921"/>
                </a:lnTo>
                <a:lnTo>
                  <a:pt x="12444971" y="3210087"/>
                </a:lnTo>
                <a:lnTo>
                  <a:pt x="12388137" y="3210087"/>
                </a:lnTo>
                <a:close/>
                <a:moveTo>
                  <a:pt x="1596781" y="3173817"/>
                </a:moveTo>
                <a:lnTo>
                  <a:pt x="1596781" y="3219518"/>
                </a:lnTo>
                <a:lnTo>
                  <a:pt x="1805629" y="3219518"/>
                </a:lnTo>
                <a:lnTo>
                  <a:pt x="1805629" y="3173817"/>
                </a:lnTo>
                <a:lnTo>
                  <a:pt x="1596781" y="3173817"/>
                </a:lnTo>
                <a:close/>
                <a:moveTo>
                  <a:pt x="17351339" y="3126412"/>
                </a:moveTo>
                <a:lnTo>
                  <a:pt x="17351339" y="3172113"/>
                </a:lnTo>
                <a:lnTo>
                  <a:pt x="17560187" y="3172113"/>
                </a:lnTo>
                <a:lnTo>
                  <a:pt x="17560187" y="3126412"/>
                </a:lnTo>
                <a:lnTo>
                  <a:pt x="17351339" y="3126412"/>
                </a:lnTo>
                <a:close/>
                <a:moveTo>
                  <a:pt x="1596781" y="3080712"/>
                </a:moveTo>
                <a:lnTo>
                  <a:pt x="1596781" y="3126412"/>
                </a:lnTo>
                <a:lnTo>
                  <a:pt x="1805629" y="3126412"/>
                </a:lnTo>
                <a:lnTo>
                  <a:pt x="1805629" y="3080712"/>
                </a:lnTo>
                <a:lnTo>
                  <a:pt x="1596781" y="3080712"/>
                </a:lnTo>
                <a:close/>
                <a:moveTo>
                  <a:pt x="12612246" y="3064799"/>
                </a:moveTo>
                <a:lnTo>
                  <a:pt x="12612246" y="3121633"/>
                </a:lnTo>
                <a:lnTo>
                  <a:pt x="12669079" y="3121633"/>
                </a:lnTo>
                <a:lnTo>
                  <a:pt x="12669079" y="3064799"/>
                </a:lnTo>
                <a:lnTo>
                  <a:pt x="12612246" y="3064799"/>
                </a:lnTo>
                <a:close/>
                <a:moveTo>
                  <a:pt x="12500191" y="3064799"/>
                </a:moveTo>
                <a:lnTo>
                  <a:pt x="12500191" y="3121633"/>
                </a:lnTo>
                <a:lnTo>
                  <a:pt x="12557025" y="3121633"/>
                </a:lnTo>
                <a:lnTo>
                  <a:pt x="12557025" y="3064799"/>
                </a:lnTo>
                <a:lnTo>
                  <a:pt x="12500191" y="3064799"/>
                </a:lnTo>
                <a:close/>
                <a:moveTo>
                  <a:pt x="12388137" y="3064799"/>
                </a:moveTo>
                <a:lnTo>
                  <a:pt x="12388137" y="3121633"/>
                </a:lnTo>
                <a:lnTo>
                  <a:pt x="12444971" y="3121633"/>
                </a:lnTo>
                <a:lnTo>
                  <a:pt x="12444971" y="3064799"/>
                </a:lnTo>
                <a:lnTo>
                  <a:pt x="12388137" y="3064799"/>
                </a:lnTo>
                <a:close/>
                <a:moveTo>
                  <a:pt x="17351339" y="3034782"/>
                </a:moveTo>
                <a:lnTo>
                  <a:pt x="17351339" y="3080482"/>
                </a:lnTo>
                <a:lnTo>
                  <a:pt x="17560187" y="3080482"/>
                </a:lnTo>
                <a:lnTo>
                  <a:pt x="17560187" y="3034782"/>
                </a:lnTo>
                <a:lnTo>
                  <a:pt x="17351339" y="3034782"/>
                </a:lnTo>
                <a:close/>
                <a:moveTo>
                  <a:pt x="1596781" y="2989080"/>
                </a:moveTo>
                <a:lnTo>
                  <a:pt x="1596781" y="3034780"/>
                </a:lnTo>
                <a:lnTo>
                  <a:pt x="1805629" y="3034780"/>
                </a:lnTo>
                <a:lnTo>
                  <a:pt x="1805629" y="2989080"/>
                </a:lnTo>
                <a:lnTo>
                  <a:pt x="1596781" y="2989080"/>
                </a:lnTo>
                <a:close/>
                <a:moveTo>
                  <a:pt x="17351339" y="2943153"/>
                </a:moveTo>
                <a:lnTo>
                  <a:pt x="17351339" y="2988853"/>
                </a:lnTo>
                <a:lnTo>
                  <a:pt x="17560187" y="2988853"/>
                </a:lnTo>
                <a:lnTo>
                  <a:pt x="17560187" y="2943153"/>
                </a:lnTo>
                <a:lnTo>
                  <a:pt x="17351339" y="2943153"/>
                </a:lnTo>
                <a:close/>
                <a:moveTo>
                  <a:pt x="12612246" y="2919511"/>
                </a:moveTo>
                <a:lnTo>
                  <a:pt x="12612246" y="2976345"/>
                </a:lnTo>
                <a:lnTo>
                  <a:pt x="12669079" y="2976345"/>
                </a:lnTo>
                <a:lnTo>
                  <a:pt x="12669079" y="2919511"/>
                </a:lnTo>
                <a:lnTo>
                  <a:pt x="12612246" y="2919511"/>
                </a:lnTo>
                <a:close/>
                <a:moveTo>
                  <a:pt x="12500191" y="2919511"/>
                </a:moveTo>
                <a:lnTo>
                  <a:pt x="12500191" y="2976345"/>
                </a:lnTo>
                <a:lnTo>
                  <a:pt x="12557025" y="2976345"/>
                </a:lnTo>
                <a:lnTo>
                  <a:pt x="12557025" y="2919511"/>
                </a:lnTo>
                <a:lnTo>
                  <a:pt x="12500191" y="2919511"/>
                </a:lnTo>
                <a:close/>
                <a:moveTo>
                  <a:pt x="12388137" y="2919511"/>
                </a:moveTo>
                <a:lnTo>
                  <a:pt x="12388137" y="2976345"/>
                </a:lnTo>
                <a:lnTo>
                  <a:pt x="12444971" y="2976345"/>
                </a:lnTo>
                <a:lnTo>
                  <a:pt x="12444971" y="2919511"/>
                </a:lnTo>
                <a:lnTo>
                  <a:pt x="12388137" y="2919511"/>
                </a:lnTo>
                <a:close/>
                <a:moveTo>
                  <a:pt x="1596781" y="2897450"/>
                </a:moveTo>
                <a:lnTo>
                  <a:pt x="1596781" y="2943150"/>
                </a:lnTo>
                <a:lnTo>
                  <a:pt x="1805629" y="2943150"/>
                </a:lnTo>
                <a:lnTo>
                  <a:pt x="1805629" y="2897450"/>
                </a:lnTo>
                <a:lnTo>
                  <a:pt x="1596781" y="2897450"/>
                </a:lnTo>
                <a:close/>
                <a:moveTo>
                  <a:pt x="17351339" y="2851522"/>
                </a:moveTo>
                <a:lnTo>
                  <a:pt x="17351339" y="2897223"/>
                </a:lnTo>
                <a:lnTo>
                  <a:pt x="17560187" y="2897223"/>
                </a:lnTo>
                <a:lnTo>
                  <a:pt x="17560187" y="2851522"/>
                </a:lnTo>
                <a:lnTo>
                  <a:pt x="17351339" y="2851522"/>
                </a:lnTo>
                <a:close/>
                <a:moveTo>
                  <a:pt x="1596781" y="2805821"/>
                </a:moveTo>
                <a:lnTo>
                  <a:pt x="1596781" y="2851521"/>
                </a:lnTo>
                <a:lnTo>
                  <a:pt x="1805629" y="2851521"/>
                </a:lnTo>
                <a:lnTo>
                  <a:pt x="1805629" y="2805821"/>
                </a:lnTo>
                <a:lnTo>
                  <a:pt x="1596781" y="2805821"/>
                </a:lnTo>
                <a:close/>
                <a:moveTo>
                  <a:pt x="1596781" y="2714192"/>
                </a:moveTo>
                <a:lnTo>
                  <a:pt x="1596781" y="2759892"/>
                </a:lnTo>
                <a:lnTo>
                  <a:pt x="1805629" y="2759892"/>
                </a:lnTo>
                <a:lnTo>
                  <a:pt x="1805629" y="2714192"/>
                </a:lnTo>
                <a:lnTo>
                  <a:pt x="1596781" y="2714192"/>
                </a:lnTo>
                <a:close/>
                <a:moveTo>
                  <a:pt x="4422120" y="2688604"/>
                </a:moveTo>
                <a:lnTo>
                  <a:pt x="4422120" y="2851522"/>
                </a:lnTo>
                <a:lnTo>
                  <a:pt x="4459897" y="2851522"/>
                </a:lnTo>
                <a:lnTo>
                  <a:pt x="4459897" y="2688604"/>
                </a:lnTo>
                <a:lnTo>
                  <a:pt x="4422120" y="2688604"/>
                </a:lnTo>
                <a:close/>
                <a:moveTo>
                  <a:pt x="4346370" y="2688604"/>
                </a:moveTo>
                <a:lnTo>
                  <a:pt x="4346370" y="2851522"/>
                </a:lnTo>
                <a:lnTo>
                  <a:pt x="4384149" y="2851522"/>
                </a:lnTo>
                <a:lnTo>
                  <a:pt x="4384149" y="2688604"/>
                </a:lnTo>
                <a:lnTo>
                  <a:pt x="4346370" y="2688604"/>
                </a:lnTo>
                <a:close/>
                <a:moveTo>
                  <a:pt x="4270624" y="2688604"/>
                </a:moveTo>
                <a:lnTo>
                  <a:pt x="4270624" y="2851522"/>
                </a:lnTo>
                <a:lnTo>
                  <a:pt x="4308407" y="2851522"/>
                </a:lnTo>
                <a:lnTo>
                  <a:pt x="4308407" y="2688604"/>
                </a:lnTo>
                <a:lnTo>
                  <a:pt x="4270624" y="2688604"/>
                </a:lnTo>
                <a:close/>
                <a:moveTo>
                  <a:pt x="4194881" y="2688604"/>
                </a:moveTo>
                <a:lnTo>
                  <a:pt x="4194881" y="2851522"/>
                </a:lnTo>
                <a:lnTo>
                  <a:pt x="4232658" y="2851522"/>
                </a:lnTo>
                <a:lnTo>
                  <a:pt x="4232658" y="2688604"/>
                </a:lnTo>
                <a:lnTo>
                  <a:pt x="4194881" y="2688604"/>
                </a:lnTo>
                <a:close/>
                <a:moveTo>
                  <a:pt x="4119132" y="2688604"/>
                </a:moveTo>
                <a:lnTo>
                  <a:pt x="4119132" y="2851522"/>
                </a:lnTo>
                <a:lnTo>
                  <a:pt x="4156909" y="2851522"/>
                </a:lnTo>
                <a:lnTo>
                  <a:pt x="4156909" y="2688604"/>
                </a:lnTo>
                <a:lnTo>
                  <a:pt x="4119132" y="2688604"/>
                </a:lnTo>
                <a:close/>
                <a:moveTo>
                  <a:pt x="4043383" y="2688604"/>
                </a:moveTo>
                <a:lnTo>
                  <a:pt x="4043383" y="2851522"/>
                </a:lnTo>
                <a:lnTo>
                  <a:pt x="4081160" y="2851522"/>
                </a:lnTo>
                <a:lnTo>
                  <a:pt x="4081160" y="2688604"/>
                </a:lnTo>
                <a:lnTo>
                  <a:pt x="4043383" y="2688604"/>
                </a:lnTo>
                <a:close/>
                <a:moveTo>
                  <a:pt x="3967636" y="2688604"/>
                </a:moveTo>
                <a:lnTo>
                  <a:pt x="3967636" y="2851522"/>
                </a:lnTo>
                <a:lnTo>
                  <a:pt x="4005415" y="2851522"/>
                </a:lnTo>
                <a:lnTo>
                  <a:pt x="4005415" y="2688604"/>
                </a:lnTo>
                <a:lnTo>
                  <a:pt x="3967636" y="2688604"/>
                </a:lnTo>
                <a:close/>
                <a:moveTo>
                  <a:pt x="3891895" y="2688604"/>
                </a:moveTo>
                <a:lnTo>
                  <a:pt x="3891895" y="2851522"/>
                </a:lnTo>
                <a:lnTo>
                  <a:pt x="3929672" y="2851522"/>
                </a:lnTo>
                <a:lnTo>
                  <a:pt x="3929672" y="2688604"/>
                </a:lnTo>
                <a:lnTo>
                  <a:pt x="3891895" y="2688604"/>
                </a:lnTo>
                <a:close/>
                <a:moveTo>
                  <a:pt x="15043403" y="2685661"/>
                </a:moveTo>
                <a:lnTo>
                  <a:pt x="15043403" y="2894508"/>
                </a:lnTo>
                <a:lnTo>
                  <a:pt x="15089105" y="2894508"/>
                </a:lnTo>
                <a:lnTo>
                  <a:pt x="15089105" y="2685661"/>
                </a:lnTo>
                <a:lnTo>
                  <a:pt x="15043403" y="2685661"/>
                </a:lnTo>
                <a:close/>
                <a:moveTo>
                  <a:pt x="14951773" y="2685661"/>
                </a:moveTo>
                <a:lnTo>
                  <a:pt x="14951773" y="2894508"/>
                </a:lnTo>
                <a:lnTo>
                  <a:pt x="14997475" y="2894508"/>
                </a:lnTo>
                <a:lnTo>
                  <a:pt x="14997475" y="2685661"/>
                </a:lnTo>
                <a:lnTo>
                  <a:pt x="14951773" y="2685661"/>
                </a:lnTo>
                <a:close/>
                <a:moveTo>
                  <a:pt x="14860145" y="2685661"/>
                </a:moveTo>
                <a:lnTo>
                  <a:pt x="14860145" y="2894508"/>
                </a:lnTo>
                <a:lnTo>
                  <a:pt x="14905844" y="2894508"/>
                </a:lnTo>
                <a:lnTo>
                  <a:pt x="14905844" y="2685661"/>
                </a:lnTo>
                <a:lnTo>
                  <a:pt x="14860145" y="2685661"/>
                </a:lnTo>
                <a:close/>
                <a:moveTo>
                  <a:pt x="14768515" y="2685661"/>
                </a:moveTo>
                <a:lnTo>
                  <a:pt x="14768515" y="2894508"/>
                </a:lnTo>
                <a:lnTo>
                  <a:pt x="14814217" y="2894508"/>
                </a:lnTo>
                <a:lnTo>
                  <a:pt x="14814217" y="2685661"/>
                </a:lnTo>
                <a:lnTo>
                  <a:pt x="14768515" y="2685661"/>
                </a:lnTo>
                <a:close/>
                <a:moveTo>
                  <a:pt x="14676884" y="2685661"/>
                </a:moveTo>
                <a:lnTo>
                  <a:pt x="14676884" y="2894508"/>
                </a:lnTo>
                <a:lnTo>
                  <a:pt x="14722586" y="2894508"/>
                </a:lnTo>
                <a:lnTo>
                  <a:pt x="14722586" y="2685661"/>
                </a:lnTo>
                <a:lnTo>
                  <a:pt x="14676884" y="2685661"/>
                </a:lnTo>
                <a:close/>
                <a:moveTo>
                  <a:pt x="14585255" y="2685661"/>
                </a:moveTo>
                <a:lnTo>
                  <a:pt x="14585255" y="2894508"/>
                </a:lnTo>
                <a:lnTo>
                  <a:pt x="14630955" y="2894508"/>
                </a:lnTo>
                <a:lnTo>
                  <a:pt x="14630955" y="2685661"/>
                </a:lnTo>
                <a:lnTo>
                  <a:pt x="14585255" y="2685661"/>
                </a:lnTo>
                <a:close/>
                <a:moveTo>
                  <a:pt x="14493625" y="2685661"/>
                </a:moveTo>
                <a:lnTo>
                  <a:pt x="14493625" y="2894508"/>
                </a:lnTo>
                <a:lnTo>
                  <a:pt x="14539325" y="2894508"/>
                </a:lnTo>
                <a:lnTo>
                  <a:pt x="14539325" y="2685661"/>
                </a:lnTo>
                <a:lnTo>
                  <a:pt x="14493625" y="2685661"/>
                </a:lnTo>
                <a:close/>
                <a:moveTo>
                  <a:pt x="2875284" y="2661196"/>
                </a:moveTo>
                <a:lnTo>
                  <a:pt x="2875284" y="3265443"/>
                </a:lnTo>
                <a:lnTo>
                  <a:pt x="2913063" y="3265443"/>
                </a:lnTo>
                <a:lnTo>
                  <a:pt x="2913063" y="2661196"/>
                </a:lnTo>
                <a:lnTo>
                  <a:pt x="2875284" y="2661196"/>
                </a:lnTo>
                <a:close/>
                <a:moveTo>
                  <a:pt x="2769698" y="2661196"/>
                </a:moveTo>
                <a:lnTo>
                  <a:pt x="2769698" y="3265443"/>
                </a:lnTo>
                <a:lnTo>
                  <a:pt x="2807479" y="3265443"/>
                </a:lnTo>
                <a:lnTo>
                  <a:pt x="2807479" y="2661196"/>
                </a:lnTo>
                <a:lnTo>
                  <a:pt x="2769698" y="2661196"/>
                </a:lnTo>
                <a:close/>
                <a:moveTo>
                  <a:pt x="2664114" y="2661196"/>
                </a:moveTo>
                <a:lnTo>
                  <a:pt x="2664114" y="3265443"/>
                </a:lnTo>
                <a:lnTo>
                  <a:pt x="2701891" y="3265443"/>
                </a:lnTo>
                <a:lnTo>
                  <a:pt x="2701891" y="2661196"/>
                </a:lnTo>
                <a:lnTo>
                  <a:pt x="2664114" y="2661196"/>
                </a:lnTo>
                <a:close/>
                <a:moveTo>
                  <a:pt x="2558534" y="2661196"/>
                </a:moveTo>
                <a:lnTo>
                  <a:pt x="2558534" y="3265443"/>
                </a:lnTo>
                <a:lnTo>
                  <a:pt x="2596306" y="3265443"/>
                </a:lnTo>
                <a:lnTo>
                  <a:pt x="2596306" y="2661196"/>
                </a:lnTo>
                <a:lnTo>
                  <a:pt x="2558534" y="2661196"/>
                </a:lnTo>
                <a:close/>
                <a:moveTo>
                  <a:pt x="2980870" y="2661194"/>
                </a:moveTo>
                <a:lnTo>
                  <a:pt x="2980870" y="3265442"/>
                </a:lnTo>
                <a:lnTo>
                  <a:pt x="3018648" y="3265442"/>
                </a:lnTo>
                <a:lnTo>
                  <a:pt x="3018648" y="2661194"/>
                </a:lnTo>
                <a:lnTo>
                  <a:pt x="2980870" y="2661194"/>
                </a:lnTo>
                <a:close/>
                <a:moveTo>
                  <a:pt x="16374516" y="2632791"/>
                </a:moveTo>
                <a:lnTo>
                  <a:pt x="16374516" y="3237039"/>
                </a:lnTo>
                <a:lnTo>
                  <a:pt x="16412296" y="3237039"/>
                </a:lnTo>
                <a:lnTo>
                  <a:pt x="16412296" y="2632791"/>
                </a:lnTo>
                <a:lnTo>
                  <a:pt x="16374516" y="2632791"/>
                </a:lnTo>
                <a:close/>
                <a:moveTo>
                  <a:pt x="16268931" y="2632791"/>
                </a:moveTo>
                <a:lnTo>
                  <a:pt x="16268931" y="3237039"/>
                </a:lnTo>
                <a:lnTo>
                  <a:pt x="16306709" y="3237039"/>
                </a:lnTo>
                <a:lnTo>
                  <a:pt x="16306709" y="2632791"/>
                </a:lnTo>
                <a:lnTo>
                  <a:pt x="16268931" y="2632791"/>
                </a:lnTo>
                <a:close/>
                <a:moveTo>
                  <a:pt x="16163344" y="2632791"/>
                </a:moveTo>
                <a:lnTo>
                  <a:pt x="16163344" y="3237039"/>
                </a:lnTo>
                <a:lnTo>
                  <a:pt x="16201125" y="3237039"/>
                </a:lnTo>
                <a:lnTo>
                  <a:pt x="16201125" y="2632791"/>
                </a:lnTo>
                <a:lnTo>
                  <a:pt x="16163344" y="2632791"/>
                </a:lnTo>
                <a:close/>
                <a:moveTo>
                  <a:pt x="16057760" y="2632791"/>
                </a:moveTo>
                <a:lnTo>
                  <a:pt x="16057760" y="3237039"/>
                </a:lnTo>
                <a:lnTo>
                  <a:pt x="16095537" y="3237039"/>
                </a:lnTo>
                <a:lnTo>
                  <a:pt x="16095537" y="2632791"/>
                </a:lnTo>
                <a:lnTo>
                  <a:pt x="16057760" y="2632791"/>
                </a:lnTo>
                <a:close/>
                <a:moveTo>
                  <a:pt x="16480103" y="2632790"/>
                </a:moveTo>
                <a:lnTo>
                  <a:pt x="16480103" y="3237037"/>
                </a:lnTo>
                <a:lnTo>
                  <a:pt x="16517880" y="3237037"/>
                </a:lnTo>
                <a:lnTo>
                  <a:pt x="16517880" y="2632790"/>
                </a:lnTo>
                <a:lnTo>
                  <a:pt x="16480103" y="2632790"/>
                </a:lnTo>
                <a:close/>
                <a:moveTo>
                  <a:pt x="1596781" y="2622561"/>
                </a:moveTo>
                <a:lnTo>
                  <a:pt x="1596781" y="2668261"/>
                </a:lnTo>
                <a:lnTo>
                  <a:pt x="1805629" y="2668261"/>
                </a:lnTo>
                <a:lnTo>
                  <a:pt x="1805629" y="2622561"/>
                </a:lnTo>
                <a:lnTo>
                  <a:pt x="1596781" y="2622561"/>
                </a:lnTo>
                <a:close/>
                <a:moveTo>
                  <a:pt x="1596781" y="2530932"/>
                </a:moveTo>
                <a:lnTo>
                  <a:pt x="1596781" y="2576632"/>
                </a:lnTo>
                <a:lnTo>
                  <a:pt x="1805629" y="2576632"/>
                </a:lnTo>
                <a:lnTo>
                  <a:pt x="1805629" y="2530932"/>
                </a:lnTo>
                <a:lnTo>
                  <a:pt x="1596781" y="2530932"/>
                </a:lnTo>
                <a:close/>
                <a:moveTo>
                  <a:pt x="1596781" y="2439301"/>
                </a:moveTo>
                <a:lnTo>
                  <a:pt x="1596781" y="2485002"/>
                </a:lnTo>
                <a:lnTo>
                  <a:pt x="1805629" y="2485002"/>
                </a:lnTo>
                <a:lnTo>
                  <a:pt x="1805629" y="2439301"/>
                </a:lnTo>
                <a:lnTo>
                  <a:pt x="1596781" y="2439301"/>
                </a:lnTo>
                <a:close/>
                <a:moveTo>
                  <a:pt x="17217171" y="2397981"/>
                </a:moveTo>
                <a:lnTo>
                  <a:pt x="17217171" y="2434557"/>
                </a:lnTo>
                <a:lnTo>
                  <a:pt x="17582931" y="2434557"/>
                </a:lnTo>
                <a:lnTo>
                  <a:pt x="17582931" y="2397981"/>
                </a:lnTo>
                <a:lnTo>
                  <a:pt x="17217171" y="2397981"/>
                </a:lnTo>
                <a:close/>
                <a:moveTo>
                  <a:pt x="9762349" y="2057780"/>
                </a:moveTo>
                <a:lnTo>
                  <a:pt x="9762349" y="2266627"/>
                </a:lnTo>
                <a:lnTo>
                  <a:pt x="9808049" y="2266627"/>
                </a:lnTo>
                <a:lnTo>
                  <a:pt x="9808049" y="2057780"/>
                </a:lnTo>
                <a:lnTo>
                  <a:pt x="9762349" y="2057780"/>
                </a:lnTo>
                <a:close/>
                <a:moveTo>
                  <a:pt x="9670720" y="2057780"/>
                </a:moveTo>
                <a:lnTo>
                  <a:pt x="9670720" y="2266627"/>
                </a:lnTo>
                <a:lnTo>
                  <a:pt x="9716420" y="2266627"/>
                </a:lnTo>
                <a:lnTo>
                  <a:pt x="9716420" y="2057780"/>
                </a:lnTo>
                <a:lnTo>
                  <a:pt x="9670720" y="2057780"/>
                </a:lnTo>
                <a:close/>
                <a:moveTo>
                  <a:pt x="9579089" y="2057780"/>
                </a:moveTo>
                <a:lnTo>
                  <a:pt x="9579089" y="2266627"/>
                </a:lnTo>
                <a:lnTo>
                  <a:pt x="9624790" y="2266627"/>
                </a:lnTo>
                <a:lnTo>
                  <a:pt x="9624790" y="2057780"/>
                </a:lnTo>
                <a:lnTo>
                  <a:pt x="9579089" y="2057780"/>
                </a:lnTo>
                <a:close/>
                <a:moveTo>
                  <a:pt x="9487461" y="2057780"/>
                </a:moveTo>
                <a:lnTo>
                  <a:pt x="9487461" y="2266627"/>
                </a:lnTo>
                <a:lnTo>
                  <a:pt x="9533161" y="2266627"/>
                </a:lnTo>
                <a:lnTo>
                  <a:pt x="9533161" y="2057780"/>
                </a:lnTo>
                <a:lnTo>
                  <a:pt x="9487461" y="2057780"/>
                </a:lnTo>
                <a:close/>
                <a:moveTo>
                  <a:pt x="9395836" y="2057780"/>
                </a:moveTo>
                <a:lnTo>
                  <a:pt x="9395836" y="2266627"/>
                </a:lnTo>
                <a:lnTo>
                  <a:pt x="9441534" y="2266627"/>
                </a:lnTo>
                <a:lnTo>
                  <a:pt x="9441534" y="2057780"/>
                </a:lnTo>
                <a:lnTo>
                  <a:pt x="9395836" y="2057780"/>
                </a:lnTo>
                <a:close/>
                <a:moveTo>
                  <a:pt x="9304202" y="2057780"/>
                </a:moveTo>
                <a:lnTo>
                  <a:pt x="9304202" y="2266627"/>
                </a:lnTo>
                <a:lnTo>
                  <a:pt x="9349902" y="2266627"/>
                </a:lnTo>
                <a:lnTo>
                  <a:pt x="9349902" y="2057780"/>
                </a:lnTo>
                <a:lnTo>
                  <a:pt x="9304202" y="2057780"/>
                </a:lnTo>
                <a:close/>
                <a:moveTo>
                  <a:pt x="9212570" y="2057780"/>
                </a:moveTo>
                <a:lnTo>
                  <a:pt x="9212570" y="2266627"/>
                </a:lnTo>
                <a:lnTo>
                  <a:pt x="9258270" y="2266627"/>
                </a:lnTo>
                <a:lnTo>
                  <a:pt x="9258270" y="2057780"/>
                </a:lnTo>
                <a:lnTo>
                  <a:pt x="9212570" y="2057780"/>
                </a:lnTo>
                <a:close/>
                <a:moveTo>
                  <a:pt x="14092702" y="1859157"/>
                </a:moveTo>
                <a:lnTo>
                  <a:pt x="14092702" y="1895733"/>
                </a:lnTo>
                <a:lnTo>
                  <a:pt x="14458462" y="1895733"/>
                </a:lnTo>
                <a:lnTo>
                  <a:pt x="14458462" y="1859157"/>
                </a:lnTo>
                <a:lnTo>
                  <a:pt x="14092702" y="1859157"/>
                </a:lnTo>
                <a:close/>
                <a:moveTo>
                  <a:pt x="17871603" y="1806939"/>
                </a:moveTo>
                <a:lnTo>
                  <a:pt x="17871603" y="1809649"/>
                </a:lnTo>
                <a:lnTo>
                  <a:pt x="17871627" y="1809649"/>
                </a:lnTo>
                <a:cubicBezTo>
                  <a:pt x="17871619" y="1808746"/>
                  <a:pt x="17871611" y="1807842"/>
                  <a:pt x="17871603" y="1806939"/>
                </a:cubicBezTo>
                <a:close/>
                <a:moveTo>
                  <a:pt x="18172695" y="1733739"/>
                </a:moveTo>
                <a:lnTo>
                  <a:pt x="18172695" y="1870899"/>
                </a:lnTo>
                <a:lnTo>
                  <a:pt x="18209271" y="1870899"/>
                </a:lnTo>
                <a:lnTo>
                  <a:pt x="18209271" y="1733739"/>
                </a:lnTo>
                <a:lnTo>
                  <a:pt x="18172695" y="1733739"/>
                </a:lnTo>
                <a:close/>
                <a:moveTo>
                  <a:pt x="18104295" y="1733739"/>
                </a:moveTo>
                <a:lnTo>
                  <a:pt x="18104295" y="1870899"/>
                </a:lnTo>
                <a:lnTo>
                  <a:pt x="18140871" y="1870899"/>
                </a:lnTo>
                <a:lnTo>
                  <a:pt x="18140871" y="1733739"/>
                </a:lnTo>
                <a:lnTo>
                  <a:pt x="18104295" y="1733739"/>
                </a:lnTo>
                <a:close/>
                <a:moveTo>
                  <a:pt x="18035895" y="1733739"/>
                </a:moveTo>
                <a:lnTo>
                  <a:pt x="18035895" y="1870899"/>
                </a:lnTo>
                <a:lnTo>
                  <a:pt x="18072471" y="1870899"/>
                </a:lnTo>
                <a:lnTo>
                  <a:pt x="18072471" y="1733739"/>
                </a:lnTo>
                <a:lnTo>
                  <a:pt x="18035895" y="1733739"/>
                </a:lnTo>
                <a:close/>
                <a:moveTo>
                  <a:pt x="17967493" y="1733739"/>
                </a:moveTo>
                <a:lnTo>
                  <a:pt x="17967493" y="1870899"/>
                </a:lnTo>
                <a:lnTo>
                  <a:pt x="18004069" y="1870899"/>
                </a:lnTo>
                <a:lnTo>
                  <a:pt x="18004069" y="1733739"/>
                </a:lnTo>
                <a:lnTo>
                  <a:pt x="17967493" y="1733739"/>
                </a:lnTo>
                <a:close/>
                <a:moveTo>
                  <a:pt x="14251161" y="868400"/>
                </a:moveTo>
                <a:lnTo>
                  <a:pt x="14251161" y="1005560"/>
                </a:lnTo>
                <a:lnTo>
                  <a:pt x="14287737" y="1005560"/>
                </a:lnTo>
                <a:lnTo>
                  <a:pt x="14287737" y="868400"/>
                </a:lnTo>
                <a:lnTo>
                  <a:pt x="14251161" y="868400"/>
                </a:lnTo>
                <a:close/>
                <a:moveTo>
                  <a:pt x="14182760" y="868400"/>
                </a:moveTo>
                <a:lnTo>
                  <a:pt x="14182760" y="1005560"/>
                </a:lnTo>
                <a:lnTo>
                  <a:pt x="14219336" y="1005560"/>
                </a:lnTo>
                <a:lnTo>
                  <a:pt x="14219336" y="868400"/>
                </a:lnTo>
                <a:lnTo>
                  <a:pt x="14182760" y="868400"/>
                </a:lnTo>
                <a:close/>
                <a:moveTo>
                  <a:pt x="14114359" y="868400"/>
                </a:moveTo>
                <a:lnTo>
                  <a:pt x="14114359" y="1005560"/>
                </a:lnTo>
                <a:lnTo>
                  <a:pt x="14150935" y="1005560"/>
                </a:lnTo>
                <a:lnTo>
                  <a:pt x="14150935" y="868400"/>
                </a:lnTo>
                <a:lnTo>
                  <a:pt x="14114359" y="868400"/>
                </a:lnTo>
                <a:close/>
                <a:moveTo>
                  <a:pt x="4788216" y="807315"/>
                </a:moveTo>
                <a:lnTo>
                  <a:pt x="4788216" y="944475"/>
                </a:lnTo>
                <a:lnTo>
                  <a:pt x="4824792" y="944475"/>
                </a:lnTo>
                <a:lnTo>
                  <a:pt x="4824792" y="807315"/>
                </a:lnTo>
                <a:lnTo>
                  <a:pt x="4788216" y="807315"/>
                </a:lnTo>
                <a:close/>
                <a:moveTo>
                  <a:pt x="4719815" y="807315"/>
                </a:moveTo>
                <a:lnTo>
                  <a:pt x="4719815" y="944475"/>
                </a:lnTo>
                <a:lnTo>
                  <a:pt x="4756391" y="944475"/>
                </a:lnTo>
                <a:lnTo>
                  <a:pt x="4756391" y="807315"/>
                </a:lnTo>
                <a:lnTo>
                  <a:pt x="4719815" y="807315"/>
                </a:lnTo>
                <a:close/>
                <a:moveTo>
                  <a:pt x="4651414" y="807315"/>
                </a:moveTo>
                <a:lnTo>
                  <a:pt x="4651414" y="944475"/>
                </a:lnTo>
                <a:lnTo>
                  <a:pt x="4687992" y="944475"/>
                </a:lnTo>
                <a:lnTo>
                  <a:pt x="4687992" y="807315"/>
                </a:lnTo>
                <a:lnTo>
                  <a:pt x="4651414" y="807315"/>
                </a:lnTo>
                <a:close/>
                <a:moveTo>
                  <a:pt x="2212838" y="748887"/>
                </a:moveTo>
                <a:lnTo>
                  <a:pt x="2212838" y="886047"/>
                </a:lnTo>
                <a:lnTo>
                  <a:pt x="2249414" y="886047"/>
                </a:lnTo>
                <a:lnTo>
                  <a:pt x="2249414" y="748887"/>
                </a:lnTo>
                <a:lnTo>
                  <a:pt x="2212838" y="748887"/>
                </a:lnTo>
                <a:close/>
                <a:moveTo>
                  <a:pt x="2144438" y="748887"/>
                </a:moveTo>
                <a:lnTo>
                  <a:pt x="2144438" y="886047"/>
                </a:lnTo>
                <a:lnTo>
                  <a:pt x="2181014" y="886047"/>
                </a:lnTo>
                <a:lnTo>
                  <a:pt x="2181014" y="748887"/>
                </a:lnTo>
                <a:lnTo>
                  <a:pt x="2144438" y="748887"/>
                </a:lnTo>
                <a:close/>
                <a:moveTo>
                  <a:pt x="2076037" y="748887"/>
                </a:moveTo>
                <a:lnTo>
                  <a:pt x="2076037" y="886047"/>
                </a:lnTo>
                <a:lnTo>
                  <a:pt x="2112612" y="886047"/>
                </a:lnTo>
                <a:lnTo>
                  <a:pt x="2112612" y="748887"/>
                </a:lnTo>
                <a:lnTo>
                  <a:pt x="2076037" y="748887"/>
                </a:lnTo>
                <a:close/>
                <a:moveTo>
                  <a:pt x="2007635" y="748887"/>
                </a:moveTo>
                <a:lnTo>
                  <a:pt x="2007635" y="886047"/>
                </a:lnTo>
                <a:lnTo>
                  <a:pt x="2044211" y="886047"/>
                </a:lnTo>
                <a:lnTo>
                  <a:pt x="2044211" y="748887"/>
                </a:lnTo>
                <a:lnTo>
                  <a:pt x="2007635" y="748887"/>
                </a:lnTo>
                <a:close/>
                <a:moveTo>
                  <a:pt x="17088019" y="737716"/>
                </a:moveTo>
                <a:lnTo>
                  <a:pt x="17088019" y="825107"/>
                </a:lnTo>
                <a:lnTo>
                  <a:pt x="17124595" y="825107"/>
                </a:lnTo>
                <a:lnTo>
                  <a:pt x="17124595" y="737716"/>
                </a:lnTo>
                <a:lnTo>
                  <a:pt x="17088019" y="737716"/>
                </a:lnTo>
                <a:close/>
                <a:moveTo>
                  <a:pt x="17021803" y="737716"/>
                </a:moveTo>
                <a:lnTo>
                  <a:pt x="17021803" y="825107"/>
                </a:lnTo>
                <a:lnTo>
                  <a:pt x="17058379" y="825107"/>
                </a:lnTo>
                <a:lnTo>
                  <a:pt x="17058379" y="737716"/>
                </a:lnTo>
                <a:lnTo>
                  <a:pt x="17021803" y="737716"/>
                </a:lnTo>
                <a:close/>
                <a:moveTo>
                  <a:pt x="16955591" y="737716"/>
                </a:moveTo>
                <a:lnTo>
                  <a:pt x="16955591" y="825107"/>
                </a:lnTo>
                <a:lnTo>
                  <a:pt x="16992167" y="825107"/>
                </a:lnTo>
                <a:lnTo>
                  <a:pt x="16992167" y="737716"/>
                </a:lnTo>
                <a:lnTo>
                  <a:pt x="16955591" y="737716"/>
                </a:lnTo>
                <a:close/>
                <a:moveTo>
                  <a:pt x="16889375" y="737716"/>
                </a:moveTo>
                <a:lnTo>
                  <a:pt x="16889375" y="825107"/>
                </a:lnTo>
                <a:lnTo>
                  <a:pt x="16925951" y="825107"/>
                </a:lnTo>
                <a:lnTo>
                  <a:pt x="16925951" y="737716"/>
                </a:lnTo>
                <a:lnTo>
                  <a:pt x="16889375" y="737716"/>
                </a:lnTo>
                <a:close/>
                <a:moveTo>
                  <a:pt x="16823163" y="737716"/>
                </a:moveTo>
                <a:lnTo>
                  <a:pt x="16823163" y="825107"/>
                </a:lnTo>
                <a:lnTo>
                  <a:pt x="16859739" y="825107"/>
                </a:lnTo>
                <a:lnTo>
                  <a:pt x="16859739" y="737716"/>
                </a:lnTo>
                <a:lnTo>
                  <a:pt x="16823163" y="737716"/>
                </a:lnTo>
                <a:close/>
                <a:moveTo>
                  <a:pt x="16756948" y="737716"/>
                </a:moveTo>
                <a:lnTo>
                  <a:pt x="16756948" y="825107"/>
                </a:lnTo>
                <a:lnTo>
                  <a:pt x="16793523" y="825107"/>
                </a:lnTo>
                <a:lnTo>
                  <a:pt x="16793523" y="737716"/>
                </a:lnTo>
                <a:lnTo>
                  <a:pt x="16756948" y="737716"/>
                </a:lnTo>
                <a:close/>
                <a:moveTo>
                  <a:pt x="13739104" y="0"/>
                </a:moveTo>
                <a:lnTo>
                  <a:pt x="13842002" y="0"/>
                </a:lnTo>
                <a:cubicBezTo>
                  <a:pt x="13854352" y="135832"/>
                  <a:pt x="13870817" y="279891"/>
                  <a:pt x="13883163" y="428067"/>
                </a:cubicBezTo>
                <a:lnTo>
                  <a:pt x="13883163" y="456882"/>
                </a:lnTo>
                <a:cubicBezTo>
                  <a:pt x="13911978" y="621523"/>
                  <a:pt x="13891396" y="786165"/>
                  <a:pt x="13907863" y="954919"/>
                </a:cubicBezTo>
                <a:cubicBezTo>
                  <a:pt x="13932556" y="1193648"/>
                  <a:pt x="13911978" y="1436496"/>
                  <a:pt x="13911978" y="1679340"/>
                </a:cubicBezTo>
                <a:cubicBezTo>
                  <a:pt x="13911978" y="1802821"/>
                  <a:pt x="13916091" y="1930420"/>
                  <a:pt x="13916091" y="2058015"/>
                </a:cubicBezTo>
                <a:cubicBezTo>
                  <a:pt x="13916091" y="2066247"/>
                  <a:pt x="13928441" y="2078597"/>
                  <a:pt x="13936673" y="2086829"/>
                </a:cubicBezTo>
                <a:cubicBezTo>
                  <a:pt x="13940786" y="2078597"/>
                  <a:pt x="13953138" y="2066247"/>
                  <a:pt x="13953138" y="2058015"/>
                </a:cubicBezTo>
                <a:lnTo>
                  <a:pt x="13953138" y="1955115"/>
                </a:lnTo>
                <a:cubicBezTo>
                  <a:pt x="13953138" y="1946885"/>
                  <a:pt x="13961369" y="1934533"/>
                  <a:pt x="13965483" y="1922188"/>
                </a:cubicBezTo>
                <a:cubicBezTo>
                  <a:pt x="13969601" y="1905723"/>
                  <a:pt x="13986066" y="1893373"/>
                  <a:pt x="13986066" y="1876909"/>
                </a:cubicBezTo>
                <a:lnTo>
                  <a:pt x="13986066" y="1625834"/>
                </a:lnTo>
                <a:cubicBezTo>
                  <a:pt x="14010762" y="1621715"/>
                  <a:pt x="14027226" y="1621715"/>
                  <a:pt x="14051922" y="1617602"/>
                </a:cubicBezTo>
                <a:lnTo>
                  <a:pt x="14047992" y="1005560"/>
                </a:lnTo>
                <a:lnTo>
                  <a:pt x="14082534" y="1005560"/>
                </a:lnTo>
                <a:lnTo>
                  <a:pt x="14082534" y="868400"/>
                </a:lnTo>
                <a:lnTo>
                  <a:pt x="14047111" y="868400"/>
                </a:lnTo>
                <a:lnTo>
                  <a:pt x="14046442" y="764191"/>
                </a:lnTo>
                <a:cubicBezTo>
                  <a:pt x="14087602" y="681871"/>
                  <a:pt x="14150707" y="522739"/>
                  <a:pt x="14187749" y="436300"/>
                </a:cubicBezTo>
                <a:cubicBezTo>
                  <a:pt x="14191867" y="428067"/>
                  <a:pt x="14204214" y="411603"/>
                  <a:pt x="14212445" y="411603"/>
                </a:cubicBezTo>
                <a:cubicBezTo>
                  <a:pt x="14278306" y="415722"/>
                  <a:pt x="14352391" y="378675"/>
                  <a:pt x="14410015" y="444532"/>
                </a:cubicBezTo>
                <a:cubicBezTo>
                  <a:pt x="14422365" y="382793"/>
                  <a:pt x="14430597" y="329283"/>
                  <a:pt x="14442947" y="275776"/>
                </a:cubicBezTo>
                <a:cubicBezTo>
                  <a:pt x="14447060" y="263426"/>
                  <a:pt x="14467638" y="246961"/>
                  <a:pt x="14479990" y="246961"/>
                </a:cubicBezTo>
                <a:cubicBezTo>
                  <a:pt x="14492335" y="246961"/>
                  <a:pt x="14512917" y="259313"/>
                  <a:pt x="14517032" y="271658"/>
                </a:cubicBezTo>
                <a:cubicBezTo>
                  <a:pt x="14537614" y="353978"/>
                  <a:pt x="14566427" y="440417"/>
                  <a:pt x="14574655" y="522739"/>
                </a:cubicBezTo>
                <a:cubicBezTo>
                  <a:pt x="14591119" y="720308"/>
                  <a:pt x="14599352" y="921991"/>
                  <a:pt x="14603469" y="1123678"/>
                </a:cubicBezTo>
                <a:cubicBezTo>
                  <a:pt x="14607589" y="1288319"/>
                  <a:pt x="14603469" y="1452961"/>
                  <a:pt x="14603469" y="1617602"/>
                </a:cubicBezTo>
                <a:cubicBezTo>
                  <a:pt x="14603469" y="1638180"/>
                  <a:pt x="14595237" y="1662875"/>
                  <a:pt x="14595237" y="1683457"/>
                </a:cubicBezTo>
                <a:cubicBezTo>
                  <a:pt x="14595237" y="1708154"/>
                  <a:pt x="14603469" y="1732851"/>
                  <a:pt x="14607589" y="1753429"/>
                </a:cubicBezTo>
                <a:lnTo>
                  <a:pt x="14656976" y="1753429"/>
                </a:lnTo>
                <a:lnTo>
                  <a:pt x="14706369" y="1568210"/>
                </a:lnTo>
                <a:lnTo>
                  <a:pt x="14722833" y="1568210"/>
                </a:lnTo>
                <a:cubicBezTo>
                  <a:pt x="14739296" y="1625834"/>
                  <a:pt x="14751646" y="1687572"/>
                  <a:pt x="14768111" y="1753429"/>
                </a:cubicBezTo>
                <a:lnTo>
                  <a:pt x="14875128" y="1753429"/>
                </a:lnTo>
                <a:cubicBezTo>
                  <a:pt x="14879242" y="1782243"/>
                  <a:pt x="14879242" y="1806939"/>
                  <a:pt x="14883360" y="1827516"/>
                </a:cubicBezTo>
                <a:lnTo>
                  <a:pt x="14940984" y="1827516"/>
                </a:lnTo>
                <a:cubicBezTo>
                  <a:pt x="14936870" y="1749314"/>
                  <a:pt x="14957449" y="1675227"/>
                  <a:pt x="15019191" y="1625834"/>
                </a:cubicBezTo>
                <a:cubicBezTo>
                  <a:pt x="15027419" y="1448843"/>
                  <a:pt x="15035651" y="1267737"/>
                  <a:pt x="15043883" y="1090750"/>
                </a:cubicBezTo>
                <a:cubicBezTo>
                  <a:pt x="15048001" y="991966"/>
                  <a:pt x="15027419" y="1000197"/>
                  <a:pt x="15134436" y="1000197"/>
                </a:cubicBezTo>
                <a:cubicBezTo>
                  <a:pt x="15187946" y="1000197"/>
                  <a:pt x="15212643" y="1024893"/>
                  <a:pt x="15212643" y="1078400"/>
                </a:cubicBezTo>
                <a:lnTo>
                  <a:pt x="15212643" y="1152488"/>
                </a:lnTo>
                <a:cubicBezTo>
                  <a:pt x="15220873" y="1144256"/>
                  <a:pt x="15224993" y="1131910"/>
                  <a:pt x="15224993" y="1119560"/>
                </a:cubicBezTo>
                <a:cubicBezTo>
                  <a:pt x="15229106" y="934341"/>
                  <a:pt x="15229106" y="749118"/>
                  <a:pt x="15237338" y="563899"/>
                </a:cubicBezTo>
                <a:cubicBezTo>
                  <a:pt x="15241452" y="502156"/>
                  <a:pt x="15257917" y="432185"/>
                  <a:pt x="15290845" y="382793"/>
                </a:cubicBezTo>
                <a:cubicBezTo>
                  <a:pt x="15311427" y="353978"/>
                  <a:pt x="15315540" y="329283"/>
                  <a:pt x="15323772" y="300473"/>
                </a:cubicBezTo>
                <a:cubicBezTo>
                  <a:pt x="15327890" y="284008"/>
                  <a:pt x="15348472" y="271658"/>
                  <a:pt x="15364932" y="259313"/>
                </a:cubicBezTo>
                <a:cubicBezTo>
                  <a:pt x="15373165" y="271658"/>
                  <a:pt x="15385515" y="284008"/>
                  <a:pt x="15389634" y="296354"/>
                </a:cubicBezTo>
                <a:cubicBezTo>
                  <a:pt x="15397862" y="333401"/>
                  <a:pt x="15393747" y="374560"/>
                  <a:pt x="15401979" y="411603"/>
                </a:cubicBezTo>
                <a:cubicBezTo>
                  <a:pt x="15418444" y="510387"/>
                  <a:pt x="15447254" y="605059"/>
                  <a:pt x="15451371" y="703843"/>
                </a:cubicBezTo>
                <a:cubicBezTo>
                  <a:pt x="15463718" y="860252"/>
                  <a:pt x="15455486" y="1016661"/>
                  <a:pt x="15455486" y="1173070"/>
                </a:cubicBezTo>
                <a:lnTo>
                  <a:pt x="15455486" y="1238927"/>
                </a:lnTo>
                <a:lnTo>
                  <a:pt x="15727143" y="1238927"/>
                </a:lnTo>
                <a:lnTo>
                  <a:pt x="15727143" y="1465306"/>
                </a:lnTo>
                <a:cubicBezTo>
                  <a:pt x="15747725" y="1469425"/>
                  <a:pt x="15760075" y="1469425"/>
                  <a:pt x="15772422" y="1469425"/>
                </a:cubicBezTo>
                <a:cubicBezTo>
                  <a:pt x="15850624" y="1473538"/>
                  <a:pt x="15850624" y="1473538"/>
                  <a:pt x="15850624" y="1551745"/>
                </a:cubicBezTo>
                <a:lnTo>
                  <a:pt x="15850624" y="2224712"/>
                </a:lnTo>
                <a:lnTo>
                  <a:pt x="15923336" y="2224712"/>
                </a:lnTo>
                <a:cubicBezTo>
                  <a:pt x="15923796" y="2208935"/>
                  <a:pt x="15924258" y="2193157"/>
                  <a:pt x="15924718" y="2177381"/>
                </a:cubicBezTo>
                <a:cubicBezTo>
                  <a:pt x="15928831" y="2136221"/>
                  <a:pt x="15924718" y="2099174"/>
                  <a:pt x="15982338" y="2103294"/>
                </a:cubicBezTo>
                <a:cubicBezTo>
                  <a:pt x="15982338" y="2082711"/>
                  <a:pt x="15982338" y="2062132"/>
                  <a:pt x="15986455" y="2045669"/>
                </a:cubicBezTo>
                <a:cubicBezTo>
                  <a:pt x="15986455" y="2041550"/>
                  <a:pt x="15994688" y="2033319"/>
                  <a:pt x="16002920" y="2033319"/>
                </a:cubicBezTo>
                <a:cubicBezTo>
                  <a:pt x="16002920" y="2029205"/>
                  <a:pt x="16015265" y="2037437"/>
                  <a:pt x="16015265" y="2041550"/>
                </a:cubicBezTo>
                <a:cubicBezTo>
                  <a:pt x="16019383" y="2103294"/>
                  <a:pt x="16072890" y="2144454"/>
                  <a:pt x="16056425" y="2210310"/>
                </a:cubicBezTo>
                <a:cubicBezTo>
                  <a:pt x="16052312" y="2230888"/>
                  <a:pt x="16056425" y="2255583"/>
                  <a:pt x="16056425" y="2276166"/>
                </a:cubicBezTo>
                <a:lnTo>
                  <a:pt x="16077008" y="2276166"/>
                </a:lnTo>
                <a:cubicBezTo>
                  <a:pt x="16085240" y="2165031"/>
                  <a:pt x="16089358" y="2053901"/>
                  <a:pt x="16097587" y="1938652"/>
                </a:cubicBezTo>
                <a:cubicBezTo>
                  <a:pt x="16105818" y="1934533"/>
                  <a:pt x="16114050" y="1934533"/>
                  <a:pt x="16122282" y="1934533"/>
                </a:cubicBezTo>
                <a:cubicBezTo>
                  <a:pt x="16130519" y="1934533"/>
                  <a:pt x="16138745" y="1934533"/>
                  <a:pt x="16155210" y="1938652"/>
                </a:cubicBezTo>
                <a:lnTo>
                  <a:pt x="16155210" y="2272048"/>
                </a:lnTo>
                <a:cubicBezTo>
                  <a:pt x="16163442" y="2272048"/>
                  <a:pt x="16167560" y="2276166"/>
                  <a:pt x="16175792" y="2276166"/>
                </a:cubicBezTo>
                <a:cubicBezTo>
                  <a:pt x="16184024" y="2267933"/>
                  <a:pt x="16192257" y="2255583"/>
                  <a:pt x="16192257" y="2243238"/>
                </a:cubicBezTo>
                <a:lnTo>
                  <a:pt x="16192257" y="1992158"/>
                </a:lnTo>
                <a:lnTo>
                  <a:pt x="16192257" y="1774011"/>
                </a:lnTo>
                <a:cubicBezTo>
                  <a:pt x="16295159" y="1774011"/>
                  <a:pt x="16393940" y="1778124"/>
                  <a:pt x="16488610" y="1774011"/>
                </a:cubicBezTo>
                <a:cubicBezTo>
                  <a:pt x="16525652" y="1774011"/>
                  <a:pt x="16538004" y="1790476"/>
                  <a:pt x="16538004" y="1823403"/>
                </a:cubicBezTo>
                <a:lnTo>
                  <a:pt x="16538004" y="2029205"/>
                </a:lnTo>
                <a:cubicBezTo>
                  <a:pt x="16542122" y="2029205"/>
                  <a:pt x="16546235" y="2033319"/>
                  <a:pt x="16550349" y="2033319"/>
                </a:cubicBezTo>
                <a:cubicBezTo>
                  <a:pt x="16554467" y="2020972"/>
                  <a:pt x="16566812" y="2004508"/>
                  <a:pt x="16566812" y="1992158"/>
                </a:cubicBezTo>
                <a:cubicBezTo>
                  <a:pt x="16570932" y="1893373"/>
                  <a:pt x="16570932" y="1794589"/>
                  <a:pt x="16570932" y="1695804"/>
                </a:cubicBezTo>
                <a:cubicBezTo>
                  <a:pt x="16570932" y="1391218"/>
                  <a:pt x="16570932" y="1082518"/>
                  <a:pt x="16566812" y="773813"/>
                </a:cubicBezTo>
                <a:cubicBezTo>
                  <a:pt x="16566812" y="716188"/>
                  <a:pt x="16583282" y="675029"/>
                  <a:pt x="16636788" y="646219"/>
                </a:cubicBezTo>
                <a:cubicBezTo>
                  <a:pt x="16686179" y="621523"/>
                  <a:pt x="16739686" y="588594"/>
                  <a:pt x="16723226" y="514506"/>
                </a:cubicBezTo>
                <a:cubicBezTo>
                  <a:pt x="16723226" y="502156"/>
                  <a:pt x="16735573" y="489810"/>
                  <a:pt x="16743805" y="481577"/>
                </a:cubicBezTo>
                <a:cubicBezTo>
                  <a:pt x="16780851" y="436300"/>
                  <a:pt x="16834363" y="399257"/>
                  <a:pt x="16817899" y="329283"/>
                </a:cubicBezTo>
                <a:cubicBezTo>
                  <a:pt x="16813783" y="312818"/>
                  <a:pt x="16834363" y="292241"/>
                  <a:pt x="16842595" y="275776"/>
                </a:cubicBezTo>
                <a:cubicBezTo>
                  <a:pt x="16846715" y="275776"/>
                  <a:pt x="16854943" y="279891"/>
                  <a:pt x="16859059" y="279891"/>
                </a:cubicBezTo>
                <a:lnTo>
                  <a:pt x="16859059" y="337515"/>
                </a:lnTo>
                <a:cubicBezTo>
                  <a:pt x="16859059" y="353978"/>
                  <a:pt x="16863175" y="382793"/>
                  <a:pt x="16867291" y="382793"/>
                </a:cubicBezTo>
                <a:cubicBezTo>
                  <a:pt x="16908451" y="382793"/>
                  <a:pt x="16933147" y="415722"/>
                  <a:pt x="16966075" y="436300"/>
                </a:cubicBezTo>
                <a:cubicBezTo>
                  <a:pt x="17003119" y="460995"/>
                  <a:pt x="17036051" y="473345"/>
                  <a:pt x="17031935" y="526852"/>
                </a:cubicBezTo>
                <a:cubicBezTo>
                  <a:pt x="17027815" y="551549"/>
                  <a:pt x="17031935" y="572131"/>
                  <a:pt x="17031935" y="596826"/>
                </a:cubicBezTo>
                <a:cubicBezTo>
                  <a:pt x="17044279" y="600941"/>
                  <a:pt x="17052515" y="600941"/>
                  <a:pt x="17060743" y="600941"/>
                </a:cubicBezTo>
                <a:cubicBezTo>
                  <a:pt x="17147183" y="605059"/>
                  <a:pt x="17147183" y="605059"/>
                  <a:pt x="17147183" y="691493"/>
                </a:cubicBezTo>
                <a:lnTo>
                  <a:pt x="17147219" y="704240"/>
                </a:lnTo>
                <a:lnTo>
                  <a:pt x="17148515" y="704240"/>
                </a:lnTo>
                <a:lnTo>
                  <a:pt x="17148515" y="880086"/>
                </a:lnTo>
                <a:lnTo>
                  <a:pt x="17147731" y="880086"/>
                </a:lnTo>
                <a:lnTo>
                  <a:pt x="17151295" y="2103294"/>
                </a:lnTo>
                <a:lnTo>
                  <a:pt x="17151295" y="2152686"/>
                </a:lnTo>
                <a:lnTo>
                  <a:pt x="17225383" y="2152686"/>
                </a:lnTo>
                <a:lnTo>
                  <a:pt x="17225383" y="1811053"/>
                </a:lnTo>
                <a:cubicBezTo>
                  <a:pt x="17225383" y="1745196"/>
                  <a:pt x="17229503" y="1736964"/>
                  <a:pt x="17307703" y="1757546"/>
                </a:cubicBezTo>
                <a:cubicBezTo>
                  <a:pt x="17307703" y="1802821"/>
                  <a:pt x="17303591" y="1843981"/>
                  <a:pt x="17307703" y="1889260"/>
                </a:cubicBezTo>
                <a:cubicBezTo>
                  <a:pt x="17307703" y="1901605"/>
                  <a:pt x="17324175" y="1926302"/>
                  <a:pt x="17336519" y="1926302"/>
                </a:cubicBezTo>
                <a:cubicBezTo>
                  <a:pt x="17373563" y="1926302"/>
                  <a:pt x="17381799" y="1942765"/>
                  <a:pt x="17381799" y="1975695"/>
                </a:cubicBezTo>
                <a:lnTo>
                  <a:pt x="17381799" y="2165031"/>
                </a:lnTo>
                <a:lnTo>
                  <a:pt x="17562899" y="2165031"/>
                </a:lnTo>
                <a:lnTo>
                  <a:pt x="17562899" y="2329673"/>
                </a:lnTo>
                <a:lnTo>
                  <a:pt x="17575251" y="2329673"/>
                </a:lnTo>
                <a:cubicBezTo>
                  <a:pt x="17575251" y="2263816"/>
                  <a:pt x="17579363" y="2193846"/>
                  <a:pt x="17575251" y="2127989"/>
                </a:cubicBezTo>
                <a:cubicBezTo>
                  <a:pt x="17567019" y="1955115"/>
                  <a:pt x="17562899" y="1782243"/>
                  <a:pt x="17591711" y="1609370"/>
                </a:cubicBezTo>
                <a:cubicBezTo>
                  <a:pt x="17591711" y="1597020"/>
                  <a:pt x="17599947" y="1584673"/>
                  <a:pt x="17604059" y="1584673"/>
                </a:cubicBezTo>
                <a:cubicBezTo>
                  <a:pt x="17636987" y="1580555"/>
                  <a:pt x="17674035" y="1576442"/>
                  <a:pt x="17711083" y="1580555"/>
                </a:cubicBezTo>
                <a:cubicBezTo>
                  <a:pt x="17719307" y="1580555"/>
                  <a:pt x="17727539" y="1601137"/>
                  <a:pt x="17735775" y="1609370"/>
                </a:cubicBezTo>
                <a:cubicBezTo>
                  <a:pt x="17744003" y="1613483"/>
                  <a:pt x="17756355" y="1609370"/>
                  <a:pt x="17772819" y="1613483"/>
                </a:cubicBezTo>
                <a:cubicBezTo>
                  <a:pt x="17772819" y="1592905"/>
                  <a:pt x="17768699" y="1576442"/>
                  <a:pt x="17768699" y="1559977"/>
                </a:cubicBezTo>
                <a:cubicBezTo>
                  <a:pt x="17768699" y="1551745"/>
                  <a:pt x="17768699" y="1531163"/>
                  <a:pt x="17772819" y="1531163"/>
                </a:cubicBezTo>
                <a:cubicBezTo>
                  <a:pt x="17805747" y="1518818"/>
                  <a:pt x="17797515" y="1490003"/>
                  <a:pt x="17797515" y="1469425"/>
                </a:cubicBezTo>
                <a:lnTo>
                  <a:pt x="17797515" y="1374754"/>
                </a:lnTo>
                <a:lnTo>
                  <a:pt x="17813979" y="1374754"/>
                </a:lnTo>
                <a:cubicBezTo>
                  <a:pt x="17818095" y="1387104"/>
                  <a:pt x="17822211" y="1399449"/>
                  <a:pt x="17834559" y="1424146"/>
                </a:cubicBezTo>
                <a:cubicBezTo>
                  <a:pt x="17863371" y="1407681"/>
                  <a:pt x="17888067" y="1395336"/>
                  <a:pt x="17912763" y="1378872"/>
                </a:cubicBezTo>
                <a:cubicBezTo>
                  <a:pt x="17945691" y="1436496"/>
                  <a:pt x="18015663" y="1382986"/>
                  <a:pt x="18069171" y="1415914"/>
                </a:cubicBezTo>
                <a:lnTo>
                  <a:pt x="18069171" y="1576442"/>
                </a:lnTo>
                <a:lnTo>
                  <a:pt x="18237927" y="1576442"/>
                </a:lnTo>
                <a:cubicBezTo>
                  <a:pt x="18237927" y="1601137"/>
                  <a:pt x="18242047" y="1621715"/>
                  <a:pt x="18237927" y="1642297"/>
                </a:cubicBezTo>
                <a:cubicBezTo>
                  <a:pt x="18229699" y="1675227"/>
                  <a:pt x="18254391" y="1679340"/>
                  <a:pt x="18270859" y="1691690"/>
                </a:cubicBezTo>
                <a:cubicBezTo>
                  <a:pt x="18274975" y="1691690"/>
                  <a:pt x="18270859" y="1699922"/>
                  <a:pt x="18270859" y="1704036"/>
                </a:cubicBezTo>
                <a:cubicBezTo>
                  <a:pt x="18270859" y="1778124"/>
                  <a:pt x="18274975" y="1852213"/>
                  <a:pt x="18274975" y="1926302"/>
                </a:cubicBezTo>
                <a:cubicBezTo>
                  <a:pt x="18274975" y="1930420"/>
                  <a:pt x="18274975" y="1934533"/>
                  <a:pt x="18279087" y="1938652"/>
                </a:cubicBezTo>
                <a:cubicBezTo>
                  <a:pt x="18291439" y="1938652"/>
                  <a:pt x="18307903" y="1934533"/>
                  <a:pt x="18320247" y="1934533"/>
                </a:cubicBezTo>
                <a:lnTo>
                  <a:pt x="18320247" y="1144256"/>
                </a:lnTo>
                <a:cubicBezTo>
                  <a:pt x="18320247" y="1131910"/>
                  <a:pt x="18312019" y="1115446"/>
                  <a:pt x="18303783" y="1111328"/>
                </a:cubicBezTo>
                <a:cubicBezTo>
                  <a:pt x="18262623" y="1090750"/>
                  <a:pt x="18283207" y="1053703"/>
                  <a:pt x="18287323" y="1024893"/>
                </a:cubicBezTo>
                <a:cubicBezTo>
                  <a:pt x="18291439" y="1016661"/>
                  <a:pt x="18320247" y="1008429"/>
                  <a:pt x="18336711" y="1000197"/>
                </a:cubicBezTo>
                <a:cubicBezTo>
                  <a:pt x="18344943" y="996079"/>
                  <a:pt x="18353179" y="996079"/>
                  <a:pt x="18361407" y="996079"/>
                </a:cubicBezTo>
                <a:lnTo>
                  <a:pt x="18373759" y="946687"/>
                </a:lnTo>
                <a:lnTo>
                  <a:pt x="18534287" y="946687"/>
                </a:lnTo>
                <a:cubicBezTo>
                  <a:pt x="18542515" y="897294"/>
                  <a:pt x="18554863" y="847902"/>
                  <a:pt x="18563095" y="798510"/>
                </a:cubicBezTo>
                <a:cubicBezTo>
                  <a:pt x="18600143" y="843788"/>
                  <a:pt x="18694807" y="847902"/>
                  <a:pt x="18731851" y="806742"/>
                </a:cubicBezTo>
                <a:cubicBezTo>
                  <a:pt x="18740087" y="798510"/>
                  <a:pt x="18773011" y="798510"/>
                  <a:pt x="18773011" y="798510"/>
                </a:cubicBezTo>
                <a:cubicBezTo>
                  <a:pt x="18781247" y="831437"/>
                  <a:pt x="18834755" y="843788"/>
                  <a:pt x="18822407" y="893180"/>
                </a:cubicBezTo>
                <a:cubicBezTo>
                  <a:pt x="18818291" y="917877"/>
                  <a:pt x="18822407" y="942574"/>
                  <a:pt x="18822407" y="963151"/>
                </a:cubicBezTo>
                <a:cubicBezTo>
                  <a:pt x="18875915" y="967269"/>
                  <a:pt x="18929423" y="967269"/>
                  <a:pt x="18982931" y="983734"/>
                </a:cubicBezTo>
                <a:lnTo>
                  <a:pt x="18982931" y="4449429"/>
                </a:lnTo>
                <a:lnTo>
                  <a:pt x="11998023" y="4449429"/>
                </a:lnTo>
                <a:lnTo>
                  <a:pt x="11995198" y="4429646"/>
                </a:lnTo>
                <a:lnTo>
                  <a:pt x="11992726" y="4449425"/>
                </a:lnTo>
                <a:lnTo>
                  <a:pt x="8153658" y="4449425"/>
                </a:lnTo>
                <a:lnTo>
                  <a:pt x="8153658" y="4449429"/>
                </a:lnTo>
                <a:lnTo>
                  <a:pt x="6861227" y="4449429"/>
                </a:lnTo>
                <a:cubicBezTo>
                  <a:pt x="6860716" y="4443818"/>
                  <a:pt x="6860206" y="4438209"/>
                  <a:pt x="6859697" y="4432598"/>
                </a:cubicBezTo>
                <a:cubicBezTo>
                  <a:pt x="6859229" y="4438207"/>
                  <a:pt x="6858762" y="4443815"/>
                  <a:pt x="6858292" y="4449425"/>
                </a:cubicBezTo>
                <a:lnTo>
                  <a:pt x="7922" y="4440866"/>
                </a:lnTo>
                <a:cubicBezTo>
                  <a:pt x="3970" y="3512460"/>
                  <a:pt x="17249" y="1823939"/>
                  <a:pt x="0" y="1181446"/>
                </a:cubicBezTo>
                <a:cubicBezTo>
                  <a:pt x="4118" y="1160863"/>
                  <a:pt x="153290" y="983729"/>
                  <a:pt x="169756" y="979616"/>
                </a:cubicBezTo>
                <a:cubicBezTo>
                  <a:pt x="210913" y="971384"/>
                  <a:pt x="256195" y="975497"/>
                  <a:pt x="301466" y="971384"/>
                </a:cubicBezTo>
                <a:cubicBezTo>
                  <a:pt x="301466" y="950801"/>
                  <a:pt x="305586" y="930222"/>
                  <a:pt x="301466" y="909640"/>
                </a:cubicBezTo>
                <a:cubicBezTo>
                  <a:pt x="293234" y="864367"/>
                  <a:pt x="326166" y="839670"/>
                  <a:pt x="346746" y="810855"/>
                </a:cubicBezTo>
                <a:cubicBezTo>
                  <a:pt x="388593" y="793019"/>
                  <a:pt x="516160" y="801659"/>
                  <a:pt x="571541" y="799909"/>
                </a:cubicBezTo>
                <a:cubicBezTo>
                  <a:pt x="578460" y="867080"/>
                  <a:pt x="573124" y="909640"/>
                  <a:pt x="581356" y="963151"/>
                </a:cubicBezTo>
                <a:lnTo>
                  <a:pt x="737766" y="963151"/>
                </a:lnTo>
                <a:cubicBezTo>
                  <a:pt x="741884" y="983729"/>
                  <a:pt x="746000" y="996079"/>
                  <a:pt x="750116" y="1012543"/>
                </a:cubicBezTo>
                <a:cubicBezTo>
                  <a:pt x="762464" y="1012543"/>
                  <a:pt x="770694" y="1012543"/>
                  <a:pt x="778926" y="1016657"/>
                </a:cubicBezTo>
                <a:cubicBezTo>
                  <a:pt x="795389" y="1024889"/>
                  <a:pt x="820087" y="1033121"/>
                  <a:pt x="820087" y="1041353"/>
                </a:cubicBezTo>
                <a:cubicBezTo>
                  <a:pt x="828319" y="1066049"/>
                  <a:pt x="828319" y="1115443"/>
                  <a:pt x="820087" y="1119560"/>
                </a:cubicBezTo>
                <a:cubicBezTo>
                  <a:pt x="778926" y="1136025"/>
                  <a:pt x="791276" y="1168953"/>
                  <a:pt x="791276" y="1193648"/>
                </a:cubicBezTo>
                <a:lnTo>
                  <a:pt x="791276" y="1580555"/>
                </a:lnTo>
                <a:lnTo>
                  <a:pt x="791276" y="1955112"/>
                </a:lnTo>
                <a:cubicBezTo>
                  <a:pt x="807739" y="1950998"/>
                  <a:pt x="844507" y="1950998"/>
                  <a:pt x="865089" y="1950998"/>
                </a:cubicBezTo>
                <a:cubicBezTo>
                  <a:pt x="878809" y="1891316"/>
                  <a:pt x="862620" y="1658075"/>
                  <a:pt x="873596" y="1597020"/>
                </a:cubicBezTo>
                <a:cubicBezTo>
                  <a:pt x="873596" y="1588787"/>
                  <a:pt x="894176" y="1584670"/>
                  <a:pt x="906526" y="1584670"/>
                </a:cubicBezTo>
                <a:lnTo>
                  <a:pt x="1034120" y="1584670"/>
                </a:lnTo>
                <a:lnTo>
                  <a:pt x="1034120" y="1420028"/>
                </a:lnTo>
                <a:cubicBezTo>
                  <a:pt x="1074595" y="1387100"/>
                  <a:pt x="1277850" y="1412922"/>
                  <a:pt x="1320382" y="1408806"/>
                </a:cubicBezTo>
                <a:cubicBezTo>
                  <a:pt x="1321589" y="1478288"/>
                  <a:pt x="1308898" y="1546440"/>
                  <a:pt x="1318126" y="1576437"/>
                </a:cubicBezTo>
                <a:cubicBezTo>
                  <a:pt x="1359443" y="1590154"/>
                  <a:pt x="1436334" y="1589404"/>
                  <a:pt x="1511305" y="1594214"/>
                </a:cubicBezTo>
                <a:cubicBezTo>
                  <a:pt x="1502406" y="1873827"/>
                  <a:pt x="1499234" y="2090942"/>
                  <a:pt x="1507466" y="2337905"/>
                </a:cubicBezTo>
                <a:lnTo>
                  <a:pt x="1523929" y="2337905"/>
                </a:lnTo>
                <a:lnTo>
                  <a:pt x="1523929" y="2169146"/>
                </a:lnTo>
                <a:lnTo>
                  <a:pt x="1692685" y="2169146"/>
                </a:lnTo>
                <a:lnTo>
                  <a:pt x="1692685" y="2020968"/>
                </a:lnTo>
                <a:cubicBezTo>
                  <a:pt x="1692685" y="1946880"/>
                  <a:pt x="1692685" y="1946880"/>
                  <a:pt x="1766772" y="1922183"/>
                </a:cubicBezTo>
                <a:lnTo>
                  <a:pt x="1766772" y="1757542"/>
                </a:lnTo>
                <a:lnTo>
                  <a:pt x="1849095" y="1757542"/>
                </a:lnTo>
                <a:lnTo>
                  <a:pt x="1849095" y="2156799"/>
                </a:lnTo>
                <a:lnTo>
                  <a:pt x="1919070" y="2156799"/>
                </a:lnTo>
                <a:lnTo>
                  <a:pt x="1919070" y="1864559"/>
                </a:lnTo>
                <a:lnTo>
                  <a:pt x="1919070" y="695608"/>
                </a:lnTo>
                <a:lnTo>
                  <a:pt x="2005504" y="609173"/>
                </a:lnTo>
                <a:cubicBezTo>
                  <a:pt x="2009621" y="609173"/>
                  <a:pt x="2017853" y="609173"/>
                  <a:pt x="2026085" y="605054"/>
                </a:cubicBezTo>
                <a:cubicBezTo>
                  <a:pt x="2030198" y="539197"/>
                  <a:pt x="2005504" y="452764"/>
                  <a:pt x="2100174" y="448645"/>
                </a:cubicBezTo>
                <a:cubicBezTo>
                  <a:pt x="2116637" y="428067"/>
                  <a:pt x="2128985" y="407485"/>
                  <a:pt x="2137215" y="407485"/>
                </a:cubicBezTo>
                <a:cubicBezTo>
                  <a:pt x="2194840" y="411603"/>
                  <a:pt x="2198958" y="378675"/>
                  <a:pt x="2194840" y="337515"/>
                </a:cubicBezTo>
                <a:cubicBezTo>
                  <a:pt x="2194840" y="325165"/>
                  <a:pt x="2198958" y="308701"/>
                  <a:pt x="2198958" y="292236"/>
                </a:cubicBezTo>
                <a:cubicBezTo>
                  <a:pt x="2240121" y="300468"/>
                  <a:pt x="2236002" y="329283"/>
                  <a:pt x="2240121" y="358093"/>
                </a:cubicBezTo>
                <a:cubicBezTo>
                  <a:pt x="2244231" y="386907"/>
                  <a:pt x="2227770" y="419835"/>
                  <a:pt x="2273047" y="444532"/>
                </a:cubicBezTo>
                <a:cubicBezTo>
                  <a:pt x="2297743" y="460995"/>
                  <a:pt x="2343016" y="506269"/>
                  <a:pt x="2330670" y="563894"/>
                </a:cubicBezTo>
                <a:cubicBezTo>
                  <a:pt x="2326552" y="580359"/>
                  <a:pt x="2338902" y="600941"/>
                  <a:pt x="2351248" y="613286"/>
                </a:cubicBezTo>
                <a:cubicBezTo>
                  <a:pt x="2375946" y="637983"/>
                  <a:pt x="2400641" y="658565"/>
                  <a:pt x="2429455" y="675029"/>
                </a:cubicBezTo>
                <a:cubicBezTo>
                  <a:pt x="2458264" y="695608"/>
                  <a:pt x="2470614" y="720303"/>
                  <a:pt x="2470614" y="757350"/>
                </a:cubicBezTo>
                <a:lnTo>
                  <a:pt x="2470614" y="1086631"/>
                </a:lnTo>
                <a:lnTo>
                  <a:pt x="2470614" y="2008622"/>
                </a:lnTo>
                <a:cubicBezTo>
                  <a:pt x="2470614" y="2025087"/>
                  <a:pt x="2482964" y="2037432"/>
                  <a:pt x="2487080" y="2053897"/>
                </a:cubicBezTo>
                <a:cubicBezTo>
                  <a:pt x="2499426" y="2000390"/>
                  <a:pt x="2499426" y="1946880"/>
                  <a:pt x="2499426" y="1897488"/>
                </a:cubicBezTo>
                <a:cubicBezTo>
                  <a:pt x="2499426" y="1798703"/>
                  <a:pt x="2499426" y="1798703"/>
                  <a:pt x="2602322" y="1798703"/>
                </a:cubicBezTo>
                <a:lnTo>
                  <a:pt x="2836935" y="1798703"/>
                </a:lnTo>
                <a:lnTo>
                  <a:pt x="2836935" y="1860446"/>
                </a:lnTo>
                <a:lnTo>
                  <a:pt x="2836935" y="2263816"/>
                </a:lnTo>
                <a:cubicBezTo>
                  <a:pt x="2836935" y="2280280"/>
                  <a:pt x="2841053" y="2292626"/>
                  <a:pt x="2845169" y="2304976"/>
                </a:cubicBezTo>
                <a:cubicBezTo>
                  <a:pt x="2849285" y="2304976"/>
                  <a:pt x="2857519" y="2300858"/>
                  <a:pt x="2861629" y="2300858"/>
                </a:cubicBezTo>
                <a:lnTo>
                  <a:pt x="2861629" y="2247351"/>
                </a:lnTo>
                <a:cubicBezTo>
                  <a:pt x="2865748" y="2160914"/>
                  <a:pt x="2869861" y="2078592"/>
                  <a:pt x="2869861" y="1996272"/>
                </a:cubicBezTo>
                <a:cubicBezTo>
                  <a:pt x="2869861" y="1946880"/>
                  <a:pt x="2894558" y="1959230"/>
                  <a:pt x="2923374" y="1967462"/>
                </a:cubicBezTo>
                <a:cubicBezTo>
                  <a:pt x="2927490" y="2078592"/>
                  <a:pt x="2935718" y="2189728"/>
                  <a:pt x="2939836" y="2300858"/>
                </a:cubicBezTo>
                <a:lnTo>
                  <a:pt x="2956300" y="2300858"/>
                </a:lnTo>
                <a:cubicBezTo>
                  <a:pt x="2968646" y="2239120"/>
                  <a:pt x="2939836" y="2169146"/>
                  <a:pt x="2989230" y="2111521"/>
                </a:cubicBezTo>
                <a:cubicBezTo>
                  <a:pt x="3001579" y="2099174"/>
                  <a:pt x="3009807" y="2074479"/>
                  <a:pt x="3018038" y="2058015"/>
                </a:cubicBezTo>
                <a:cubicBezTo>
                  <a:pt x="3026270" y="2078592"/>
                  <a:pt x="3030389" y="2103289"/>
                  <a:pt x="3034502" y="2123871"/>
                </a:cubicBezTo>
                <a:cubicBezTo>
                  <a:pt x="3034502" y="2127984"/>
                  <a:pt x="3038620" y="2127984"/>
                  <a:pt x="3038620" y="2132104"/>
                </a:cubicBezTo>
                <a:cubicBezTo>
                  <a:pt x="3055087" y="2136217"/>
                  <a:pt x="3071552" y="2136217"/>
                  <a:pt x="3088018" y="2140336"/>
                </a:cubicBezTo>
                <a:lnTo>
                  <a:pt x="3095320" y="2275334"/>
                </a:lnTo>
                <a:lnTo>
                  <a:pt x="3162101" y="2275334"/>
                </a:lnTo>
                <a:lnTo>
                  <a:pt x="3162101" y="1580555"/>
                </a:lnTo>
                <a:cubicBezTo>
                  <a:pt x="3162101" y="1564091"/>
                  <a:pt x="3157984" y="1543508"/>
                  <a:pt x="3162101" y="1531163"/>
                </a:cubicBezTo>
                <a:cubicBezTo>
                  <a:pt x="3170334" y="1518813"/>
                  <a:pt x="3186798" y="1502348"/>
                  <a:pt x="3199146" y="1498235"/>
                </a:cubicBezTo>
                <a:cubicBezTo>
                  <a:pt x="3223841" y="1494116"/>
                  <a:pt x="3252654" y="1498235"/>
                  <a:pt x="3281469" y="1498235"/>
                </a:cubicBezTo>
                <a:cubicBezTo>
                  <a:pt x="3281469" y="1432378"/>
                  <a:pt x="3285585" y="1378868"/>
                  <a:pt x="3281469" y="1325362"/>
                </a:cubicBezTo>
                <a:cubicBezTo>
                  <a:pt x="3277352" y="1275969"/>
                  <a:pt x="3293819" y="1259505"/>
                  <a:pt x="3343207" y="1263619"/>
                </a:cubicBezTo>
                <a:cubicBezTo>
                  <a:pt x="3409064" y="1267737"/>
                  <a:pt x="3474919" y="1263619"/>
                  <a:pt x="3544891" y="1263619"/>
                </a:cubicBezTo>
                <a:lnTo>
                  <a:pt x="3544891" y="712071"/>
                </a:lnTo>
                <a:cubicBezTo>
                  <a:pt x="3544891" y="658565"/>
                  <a:pt x="3553124" y="605054"/>
                  <a:pt x="3561357" y="555662"/>
                </a:cubicBezTo>
                <a:cubicBezTo>
                  <a:pt x="3573707" y="473342"/>
                  <a:pt x="3590173" y="395140"/>
                  <a:pt x="3606633" y="316933"/>
                </a:cubicBezTo>
                <a:cubicBezTo>
                  <a:pt x="3610746" y="304586"/>
                  <a:pt x="3610746" y="292236"/>
                  <a:pt x="3614865" y="279891"/>
                </a:cubicBezTo>
                <a:cubicBezTo>
                  <a:pt x="3656030" y="284004"/>
                  <a:pt x="3680721" y="296354"/>
                  <a:pt x="3676603" y="341628"/>
                </a:cubicBezTo>
                <a:cubicBezTo>
                  <a:pt x="3676603" y="358093"/>
                  <a:pt x="3676603" y="382788"/>
                  <a:pt x="3684835" y="386907"/>
                </a:cubicBezTo>
                <a:cubicBezTo>
                  <a:pt x="3734228" y="403370"/>
                  <a:pt x="3697185" y="465109"/>
                  <a:pt x="3742460" y="481574"/>
                </a:cubicBezTo>
                <a:cubicBezTo>
                  <a:pt x="3750692" y="555662"/>
                  <a:pt x="3763042" y="629751"/>
                  <a:pt x="3763042" y="703838"/>
                </a:cubicBezTo>
                <a:lnTo>
                  <a:pt x="3763042" y="1144256"/>
                </a:lnTo>
                <a:cubicBezTo>
                  <a:pt x="3763042" y="1156603"/>
                  <a:pt x="3767157" y="1168953"/>
                  <a:pt x="3771275" y="1181298"/>
                </a:cubicBezTo>
                <a:cubicBezTo>
                  <a:pt x="3779507" y="1156603"/>
                  <a:pt x="3775390" y="1136025"/>
                  <a:pt x="3775390" y="1115443"/>
                </a:cubicBezTo>
                <a:cubicBezTo>
                  <a:pt x="3779507" y="1033121"/>
                  <a:pt x="3841246" y="991961"/>
                  <a:pt x="3923568" y="996079"/>
                </a:cubicBezTo>
                <a:cubicBezTo>
                  <a:pt x="3931800" y="996079"/>
                  <a:pt x="3940029" y="1012543"/>
                  <a:pt x="3940029" y="1020776"/>
                </a:cubicBezTo>
                <a:cubicBezTo>
                  <a:pt x="3948261" y="1123673"/>
                  <a:pt x="3956493" y="1222458"/>
                  <a:pt x="3960611" y="1321244"/>
                </a:cubicBezTo>
                <a:cubicBezTo>
                  <a:pt x="3964726" y="1411796"/>
                  <a:pt x="3960611" y="1498235"/>
                  <a:pt x="3960611" y="1584670"/>
                </a:cubicBezTo>
                <a:cubicBezTo>
                  <a:pt x="3960611" y="1597020"/>
                  <a:pt x="3968844" y="1613484"/>
                  <a:pt x="3977076" y="1625830"/>
                </a:cubicBezTo>
                <a:cubicBezTo>
                  <a:pt x="3985308" y="1642294"/>
                  <a:pt x="4005889" y="1650525"/>
                  <a:pt x="4010007" y="1666990"/>
                </a:cubicBezTo>
                <a:cubicBezTo>
                  <a:pt x="4026468" y="1716382"/>
                  <a:pt x="4038813" y="1765774"/>
                  <a:pt x="4055279" y="1819286"/>
                </a:cubicBezTo>
                <a:lnTo>
                  <a:pt x="4104670" y="1819286"/>
                </a:lnTo>
                <a:cubicBezTo>
                  <a:pt x="4104670" y="1794589"/>
                  <a:pt x="4104670" y="1769892"/>
                  <a:pt x="4108788" y="1741079"/>
                </a:cubicBezTo>
                <a:lnTo>
                  <a:pt x="4211689" y="1741079"/>
                </a:lnTo>
                <a:cubicBezTo>
                  <a:pt x="4224040" y="1679340"/>
                  <a:pt x="4240506" y="1617597"/>
                  <a:pt x="4252847" y="1559973"/>
                </a:cubicBezTo>
                <a:lnTo>
                  <a:pt x="4265197" y="1559973"/>
                </a:lnTo>
                <a:cubicBezTo>
                  <a:pt x="4269312" y="1572323"/>
                  <a:pt x="4273429" y="1580555"/>
                  <a:pt x="4277546" y="1592900"/>
                </a:cubicBezTo>
                <a:cubicBezTo>
                  <a:pt x="4285777" y="1629947"/>
                  <a:pt x="4298129" y="1671107"/>
                  <a:pt x="4302239" y="1708150"/>
                </a:cubicBezTo>
                <a:cubicBezTo>
                  <a:pt x="4306361" y="1749309"/>
                  <a:pt x="4326936" y="1753429"/>
                  <a:pt x="4368100" y="1741079"/>
                </a:cubicBezTo>
                <a:cubicBezTo>
                  <a:pt x="4368100" y="1708150"/>
                  <a:pt x="4363984" y="1671107"/>
                  <a:pt x="4363984" y="1634062"/>
                </a:cubicBezTo>
                <a:cubicBezTo>
                  <a:pt x="4368100" y="1370636"/>
                  <a:pt x="4372218" y="1103096"/>
                  <a:pt x="4372218" y="839670"/>
                </a:cubicBezTo>
                <a:cubicBezTo>
                  <a:pt x="4368100" y="650333"/>
                  <a:pt x="4405141" y="465109"/>
                  <a:pt x="4442184" y="279891"/>
                </a:cubicBezTo>
                <a:cubicBezTo>
                  <a:pt x="4446307" y="259308"/>
                  <a:pt x="4446307" y="234611"/>
                  <a:pt x="4479230" y="234611"/>
                </a:cubicBezTo>
                <a:cubicBezTo>
                  <a:pt x="4512162" y="234611"/>
                  <a:pt x="4516273" y="259308"/>
                  <a:pt x="4520394" y="284004"/>
                </a:cubicBezTo>
                <a:cubicBezTo>
                  <a:pt x="4528623" y="333396"/>
                  <a:pt x="4536855" y="382788"/>
                  <a:pt x="4549200" y="440413"/>
                </a:cubicBezTo>
                <a:cubicBezTo>
                  <a:pt x="4582133" y="370443"/>
                  <a:pt x="4635639" y="399253"/>
                  <a:pt x="4680914" y="395140"/>
                </a:cubicBezTo>
                <a:cubicBezTo>
                  <a:pt x="4726192" y="391020"/>
                  <a:pt x="4767352" y="395140"/>
                  <a:pt x="4759121" y="460995"/>
                </a:cubicBezTo>
                <a:cubicBezTo>
                  <a:pt x="4759121" y="473342"/>
                  <a:pt x="4767352" y="481574"/>
                  <a:pt x="4771466" y="493924"/>
                </a:cubicBezTo>
                <a:cubicBezTo>
                  <a:pt x="4804394" y="568012"/>
                  <a:pt x="4847497" y="677646"/>
                  <a:pt x="4888657" y="747622"/>
                </a:cubicBezTo>
                <a:cubicBezTo>
                  <a:pt x="4888736" y="767520"/>
                  <a:pt x="4888814" y="787417"/>
                  <a:pt x="4888893" y="807315"/>
                </a:cubicBezTo>
                <a:lnTo>
                  <a:pt x="4856617" y="807315"/>
                </a:lnTo>
                <a:lnTo>
                  <a:pt x="4856617" y="944475"/>
                </a:lnTo>
                <a:lnTo>
                  <a:pt x="4888332" y="944475"/>
                </a:lnTo>
                <a:cubicBezTo>
                  <a:pt x="4888330" y="944850"/>
                  <a:pt x="4888327" y="945225"/>
                  <a:pt x="4888325" y="945600"/>
                </a:cubicBezTo>
                <a:cubicBezTo>
                  <a:pt x="4886269" y="1180906"/>
                  <a:pt x="4881060" y="1496690"/>
                  <a:pt x="4890835" y="1609365"/>
                </a:cubicBezTo>
                <a:cubicBezTo>
                  <a:pt x="4915531" y="1613484"/>
                  <a:pt x="4931996" y="1613484"/>
                  <a:pt x="4952574" y="1617597"/>
                </a:cubicBezTo>
                <a:lnTo>
                  <a:pt x="4952574" y="1868678"/>
                </a:lnTo>
                <a:cubicBezTo>
                  <a:pt x="4952574" y="1881023"/>
                  <a:pt x="4952574" y="1905720"/>
                  <a:pt x="4956691" y="1905720"/>
                </a:cubicBezTo>
                <a:cubicBezTo>
                  <a:pt x="4993734" y="1918070"/>
                  <a:pt x="4981387" y="1946880"/>
                  <a:pt x="4981387" y="1967462"/>
                </a:cubicBezTo>
                <a:cubicBezTo>
                  <a:pt x="4981387" y="2000390"/>
                  <a:pt x="4977269" y="2029200"/>
                  <a:pt x="4981387" y="2058015"/>
                </a:cubicBezTo>
                <a:cubicBezTo>
                  <a:pt x="4981387" y="2070360"/>
                  <a:pt x="4993734" y="2078592"/>
                  <a:pt x="5001966" y="2086824"/>
                </a:cubicBezTo>
                <a:cubicBezTo>
                  <a:pt x="5006084" y="2086824"/>
                  <a:pt x="5014316" y="2082711"/>
                  <a:pt x="5018429" y="2078592"/>
                </a:cubicBezTo>
                <a:lnTo>
                  <a:pt x="5018429" y="1881023"/>
                </a:lnTo>
                <a:cubicBezTo>
                  <a:pt x="5018429" y="1708150"/>
                  <a:pt x="5010198" y="1539395"/>
                  <a:pt x="5018429" y="1366522"/>
                </a:cubicBezTo>
                <a:cubicBezTo>
                  <a:pt x="5022548" y="1201880"/>
                  <a:pt x="5010198" y="1033121"/>
                  <a:pt x="5034894" y="864367"/>
                </a:cubicBezTo>
                <a:cubicBezTo>
                  <a:pt x="5063708" y="646214"/>
                  <a:pt x="5034894" y="419835"/>
                  <a:pt x="5067821" y="197569"/>
                </a:cubicBezTo>
                <a:cubicBezTo>
                  <a:pt x="5076054" y="168756"/>
                  <a:pt x="5076054" y="135827"/>
                  <a:pt x="5080173" y="102899"/>
                </a:cubicBezTo>
                <a:cubicBezTo>
                  <a:pt x="5084286" y="65857"/>
                  <a:pt x="5248927" y="8232"/>
                  <a:pt x="5216000" y="37042"/>
                </a:cubicBezTo>
                <a:cubicBezTo>
                  <a:pt x="5207767" y="24697"/>
                  <a:pt x="5207767" y="69972"/>
                  <a:pt x="5248927" y="69972"/>
                </a:cubicBezTo>
                <a:cubicBezTo>
                  <a:pt x="5290087" y="69972"/>
                  <a:pt x="5331249" y="74089"/>
                  <a:pt x="5372409" y="69972"/>
                </a:cubicBezTo>
                <a:cubicBezTo>
                  <a:pt x="5417686" y="69972"/>
                  <a:pt x="5438265" y="82322"/>
                  <a:pt x="5434151" y="131714"/>
                </a:cubicBezTo>
                <a:cubicBezTo>
                  <a:pt x="5430032" y="214034"/>
                  <a:pt x="5434151" y="300468"/>
                  <a:pt x="5434151" y="382788"/>
                </a:cubicBezTo>
                <a:lnTo>
                  <a:pt x="5434151" y="683261"/>
                </a:lnTo>
                <a:cubicBezTo>
                  <a:pt x="5471193" y="683261"/>
                  <a:pt x="5508240" y="687375"/>
                  <a:pt x="5545282" y="687375"/>
                </a:cubicBezTo>
                <a:lnTo>
                  <a:pt x="5545282" y="1045471"/>
                </a:lnTo>
                <a:lnTo>
                  <a:pt x="5676994" y="1045471"/>
                </a:lnTo>
                <a:cubicBezTo>
                  <a:pt x="5681112" y="1070168"/>
                  <a:pt x="5685227" y="1086631"/>
                  <a:pt x="5685227" y="1103096"/>
                </a:cubicBezTo>
                <a:cubicBezTo>
                  <a:pt x="5759314" y="1115443"/>
                  <a:pt x="5759314" y="1115443"/>
                  <a:pt x="5759314" y="1193648"/>
                </a:cubicBezTo>
                <a:lnTo>
                  <a:pt x="5759314" y="1395331"/>
                </a:lnTo>
                <a:lnTo>
                  <a:pt x="5825171" y="1395331"/>
                </a:lnTo>
                <a:cubicBezTo>
                  <a:pt x="5903378" y="1395331"/>
                  <a:pt x="5903378" y="1395331"/>
                  <a:pt x="5903378" y="1477653"/>
                </a:cubicBezTo>
                <a:lnTo>
                  <a:pt x="5903378" y="1918070"/>
                </a:lnTo>
                <a:cubicBezTo>
                  <a:pt x="5903378" y="1950998"/>
                  <a:pt x="5911610" y="1971575"/>
                  <a:pt x="5936306" y="1975695"/>
                </a:cubicBezTo>
                <a:cubicBezTo>
                  <a:pt x="5944538" y="1741079"/>
                  <a:pt x="5956885" y="1510581"/>
                  <a:pt x="5965115" y="1275969"/>
                </a:cubicBezTo>
                <a:cubicBezTo>
                  <a:pt x="5965115" y="1263619"/>
                  <a:pt x="5965115" y="1255387"/>
                  <a:pt x="5969235" y="1238922"/>
                </a:cubicBezTo>
                <a:lnTo>
                  <a:pt x="6166804" y="1238922"/>
                </a:lnTo>
                <a:cubicBezTo>
                  <a:pt x="6203846" y="1238922"/>
                  <a:pt x="6216196" y="1251272"/>
                  <a:pt x="6216196" y="1288315"/>
                </a:cubicBezTo>
                <a:cubicBezTo>
                  <a:pt x="6216196" y="1333594"/>
                  <a:pt x="6220309" y="1387099"/>
                  <a:pt x="6236774" y="1428261"/>
                </a:cubicBezTo>
                <a:cubicBezTo>
                  <a:pt x="6245006" y="1448843"/>
                  <a:pt x="6273821" y="1461188"/>
                  <a:pt x="6273821" y="1498235"/>
                </a:cubicBezTo>
                <a:lnTo>
                  <a:pt x="6273821" y="2230888"/>
                </a:lnTo>
                <a:cubicBezTo>
                  <a:pt x="6273821" y="2243233"/>
                  <a:pt x="6277935" y="2255583"/>
                  <a:pt x="6277935" y="2280280"/>
                </a:cubicBezTo>
                <a:cubicBezTo>
                  <a:pt x="6294398" y="2247351"/>
                  <a:pt x="6302630" y="2222656"/>
                  <a:pt x="6319095" y="2193841"/>
                </a:cubicBezTo>
                <a:cubicBezTo>
                  <a:pt x="6339676" y="2230888"/>
                  <a:pt x="6352023" y="2259698"/>
                  <a:pt x="6364373" y="2288513"/>
                </a:cubicBezTo>
                <a:cubicBezTo>
                  <a:pt x="6368487" y="2300858"/>
                  <a:pt x="6380837" y="2313208"/>
                  <a:pt x="6389068" y="2313208"/>
                </a:cubicBezTo>
                <a:lnTo>
                  <a:pt x="6541355" y="2313208"/>
                </a:lnTo>
                <a:lnTo>
                  <a:pt x="6541355" y="2148567"/>
                </a:lnTo>
                <a:lnTo>
                  <a:pt x="6660723" y="2148567"/>
                </a:lnTo>
                <a:cubicBezTo>
                  <a:pt x="6660723" y="2189728"/>
                  <a:pt x="6656605" y="2222656"/>
                  <a:pt x="6660723" y="2259698"/>
                </a:cubicBezTo>
                <a:cubicBezTo>
                  <a:pt x="6673069" y="2358483"/>
                  <a:pt x="6689535" y="2453154"/>
                  <a:pt x="6705999" y="2551938"/>
                </a:cubicBezTo>
                <a:cubicBezTo>
                  <a:pt x="6705999" y="2560171"/>
                  <a:pt x="6710117" y="2572516"/>
                  <a:pt x="6714228" y="2580748"/>
                </a:cubicBezTo>
                <a:cubicBezTo>
                  <a:pt x="6718349" y="2576634"/>
                  <a:pt x="6718349" y="2576634"/>
                  <a:pt x="6722461" y="2576634"/>
                </a:cubicBezTo>
                <a:cubicBezTo>
                  <a:pt x="6730696" y="2473732"/>
                  <a:pt x="6743043" y="2366715"/>
                  <a:pt x="6751278" y="2263816"/>
                </a:cubicBezTo>
                <a:cubicBezTo>
                  <a:pt x="6767740" y="2259698"/>
                  <a:pt x="6784204" y="2259698"/>
                  <a:pt x="6800669" y="2255583"/>
                </a:cubicBezTo>
                <a:cubicBezTo>
                  <a:pt x="6808901" y="2226769"/>
                  <a:pt x="6788319" y="2185609"/>
                  <a:pt x="6837709" y="2181496"/>
                </a:cubicBezTo>
                <a:cubicBezTo>
                  <a:pt x="6841831" y="2181496"/>
                  <a:pt x="6841831" y="2160914"/>
                  <a:pt x="6841831" y="2152681"/>
                </a:cubicBezTo>
                <a:cubicBezTo>
                  <a:pt x="6841831" y="2140336"/>
                  <a:pt x="6845941" y="2127984"/>
                  <a:pt x="6845941" y="2115639"/>
                </a:cubicBezTo>
                <a:lnTo>
                  <a:pt x="6857139" y="2115639"/>
                </a:lnTo>
                <a:lnTo>
                  <a:pt x="6899298" y="2109470"/>
                </a:lnTo>
                <a:cubicBezTo>
                  <a:pt x="6911647" y="2109470"/>
                  <a:pt x="6920908" y="2115644"/>
                  <a:pt x="6922965" y="2140339"/>
                </a:cubicBezTo>
                <a:cubicBezTo>
                  <a:pt x="6951778" y="2115644"/>
                  <a:pt x="6976476" y="2082716"/>
                  <a:pt x="7009406" y="2070365"/>
                </a:cubicBezTo>
                <a:cubicBezTo>
                  <a:pt x="7050563" y="2058019"/>
                  <a:pt x="7095840" y="2066247"/>
                  <a:pt x="7145231" y="2066247"/>
                </a:cubicBezTo>
                <a:lnTo>
                  <a:pt x="7145231" y="1901605"/>
                </a:lnTo>
                <a:cubicBezTo>
                  <a:pt x="7145231" y="1860446"/>
                  <a:pt x="7149348" y="1815171"/>
                  <a:pt x="7145231" y="1769896"/>
                </a:cubicBezTo>
                <a:cubicBezTo>
                  <a:pt x="7136998" y="1699922"/>
                  <a:pt x="7174041" y="1650530"/>
                  <a:pt x="7215204" y="1597024"/>
                </a:cubicBezTo>
                <a:cubicBezTo>
                  <a:pt x="7252244" y="1646417"/>
                  <a:pt x="7285174" y="1687577"/>
                  <a:pt x="7285174" y="1753433"/>
                </a:cubicBezTo>
                <a:lnTo>
                  <a:pt x="7297524" y="2062134"/>
                </a:lnTo>
                <a:cubicBezTo>
                  <a:pt x="7318103" y="2062134"/>
                  <a:pt x="7342800" y="2066247"/>
                  <a:pt x="7367494" y="2066247"/>
                </a:cubicBezTo>
                <a:cubicBezTo>
                  <a:pt x="7367494" y="2095061"/>
                  <a:pt x="7367494" y="2119757"/>
                  <a:pt x="7371610" y="2148567"/>
                </a:cubicBezTo>
                <a:lnTo>
                  <a:pt x="7462167" y="2148567"/>
                </a:lnTo>
                <a:lnTo>
                  <a:pt x="7462167" y="2095061"/>
                </a:lnTo>
                <a:cubicBezTo>
                  <a:pt x="7462167" y="1930420"/>
                  <a:pt x="7458049" y="1761666"/>
                  <a:pt x="7462167" y="1597024"/>
                </a:cubicBezTo>
                <a:cubicBezTo>
                  <a:pt x="7466278" y="1399455"/>
                  <a:pt x="7474510" y="1205999"/>
                  <a:pt x="7482743" y="1008430"/>
                </a:cubicBezTo>
                <a:cubicBezTo>
                  <a:pt x="7482743" y="979621"/>
                  <a:pt x="7490975" y="950806"/>
                  <a:pt x="7495096" y="921991"/>
                </a:cubicBezTo>
                <a:cubicBezTo>
                  <a:pt x="7511557" y="926109"/>
                  <a:pt x="7519790" y="930227"/>
                  <a:pt x="7536254" y="934341"/>
                </a:cubicBezTo>
                <a:cubicBezTo>
                  <a:pt x="7552718" y="810860"/>
                  <a:pt x="7565066" y="687380"/>
                  <a:pt x="7577416" y="563899"/>
                </a:cubicBezTo>
                <a:lnTo>
                  <a:pt x="7589759" y="563899"/>
                </a:lnTo>
                <a:cubicBezTo>
                  <a:pt x="7606223" y="695612"/>
                  <a:pt x="7622689" y="831442"/>
                  <a:pt x="7639153" y="975501"/>
                </a:cubicBezTo>
                <a:cubicBezTo>
                  <a:pt x="7647386" y="954924"/>
                  <a:pt x="7651503" y="942574"/>
                  <a:pt x="7655614" y="926109"/>
                </a:cubicBezTo>
                <a:lnTo>
                  <a:pt x="7667968" y="926109"/>
                </a:lnTo>
                <a:cubicBezTo>
                  <a:pt x="7667968" y="963151"/>
                  <a:pt x="7676196" y="1000198"/>
                  <a:pt x="7676196" y="1037243"/>
                </a:cubicBezTo>
                <a:lnTo>
                  <a:pt x="7676196" y="2049787"/>
                </a:lnTo>
                <a:cubicBezTo>
                  <a:pt x="7676196" y="2123876"/>
                  <a:pt x="7680312" y="2197964"/>
                  <a:pt x="7705009" y="2267935"/>
                </a:cubicBezTo>
                <a:cubicBezTo>
                  <a:pt x="7729705" y="2329677"/>
                  <a:pt x="7733823" y="2399647"/>
                  <a:pt x="7750287" y="2469622"/>
                </a:cubicBezTo>
                <a:lnTo>
                  <a:pt x="7849072" y="2469622"/>
                </a:lnTo>
                <a:lnTo>
                  <a:pt x="7849072" y="2284398"/>
                </a:lnTo>
                <a:lnTo>
                  <a:pt x="7919042" y="2284398"/>
                </a:lnTo>
                <a:lnTo>
                  <a:pt x="7919042" y="2473736"/>
                </a:lnTo>
                <a:lnTo>
                  <a:pt x="8108380" y="2473736"/>
                </a:lnTo>
                <a:cubicBezTo>
                  <a:pt x="8122786" y="2473736"/>
                  <a:pt x="8134106" y="2475794"/>
                  <a:pt x="8142338" y="2481454"/>
                </a:cubicBezTo>
                <a:lnTo>
                  <a:pt x="8144242" y="2485067"/>
                </a:lnTo>
                <a:lnTo>
                  <a:pt x="8144242" y="1280084"/>
                </a:lnTo>
                <a:cubicBezTo>
                  <a:pt x="8144242" y="1222459"/>
                  <a:pt x="8168939" y="1168953"/>
                  <a:pt x="8189518" y="1115443"/>
                </a:cubicBezTo>
                <a:cubicBezTo>
                  <a:pt x="8193632" y="1103096"/>
                  <a:pt x="8214215" y="1090746"/>
                  <a:pt x="8230679" y="1090746"/>
                </a:cubicBezTo>
                <a:cubicBezTo>
                  <a:pt x="8312999" y="1086633"/>
                  <a:pt x="8395319" y="1090746"/>
                  <a:pt x="8477642" y="1090746"/>
                </a:cubicBezTo>
                <a:cubicBezTo>
                  <a:pt x="8494103" y="1090746"/>
                  <a:pt x="8514681" y="1103096"/>
                  <a:pt x="8518799" y="1111328"/>
                </a:cubicBezTo>
                <a:cubicBezTo>
                  <a:pt x="8539379" y="1168953"/>
                  <a:pt x="8568194" y="1230692"/>
                  <a:pt x="8568194" y="1288315"/>
                </a:cubicBezTo>
                <a:cubicBezTo>
                  <a:pt x="8576426" y="1576437"/>
                  <a:pt x="8572304" y="1864559"/>
                  <a:pt x="8572304" y="2152681"/>
                </a:cubicBezTo>
                <a:lnTo>
                  <a:pt x="8572304" y="2222656"/>
                </a:lnTo>
                <a:lnTo>
                  <a:pt x="8827499" y="2222656"/>
                </a:lnTo>
                <a:lnTo>
                  <a:pt x="8827499" y="2053897"/>
                </a:lnTo>
                <a:lnTo>
                  <a:pt x="8827499" y="1996272"/>
                </a:lnTo>
                <a:cubicBezTo>
                  <a:pt x="8827499" y="1893373"/>
                  <a:pt x="8827499" y="1893373"/>
                  <a:pt x="8926285" y="1876910"/>
                </a:cubicBezTo>
                <a:lnTo>
                  <a:pt x="8926285" y="1757542"/>
                </a:lnTo>
                <a:cubicBezTo>
                  <a:pt x="8926285" y="1683454"/>
                  <a:pt x="8922174" y="1605252"/>
                  <a:pt x="8926285" y="1527045"/>
                </a:cubicBezTo>
                <a:cubicBezTo>
                  <a:pt x="8926285" y="1494116"/>
                  <a:pt x="8905707" y="1452956"/>
                  <a:pt x="8950980" y="1432378"/>
                </a:cubicBezTo>
                <a:lnTo>
                  <a:pt x="8950980" y="1424146"/>
                </a:lnTo>
                <a:cubicBezTo>
                  <a:pt x="8967445" y="1321244"/>
                  <a:pt x="8996263" y="1214227"/>
                  <a:pt x="8983911" y="1107210"/>
                </a:cubicBezTo>
                <a:cubicBezTo>
                  <a:pt x="8983911" y="1086633"/>
                  <a:pt x="8988029" y="1070168"/>
                  <a:pt x="8992140" y="1049586"/>
                </a:cubicBezTo>
                <a:lnTo>
                  <a:pt x="9012723" y="1049586"/>
                </a:lnTo>
                <a:cubicBezTo>
                  <a:pt x="9025069" y="1140138"/>
                  <a:pt x="9037420" y="1230692"/>
                  <a:pt x="9049767" y="1325362"/>
                </a:cubicBezTo>
                <a:cubicBezTo>
                  <a:pt x="9070352" y="1325362"/>
                  <a:pt x="9095042" y="1329476"/>
                  <a:pt x="9115624" y="1329476"/>
                </a:cubicBezTo>
                <a:cubicBezTo>
                  <a:pt x="9132089" y="1366522"/>
                  <a:pt x="9148549" y="1399451"/>
                  <a:pt x="9165014" y="1436493"/>
                </a:cubicBezTo>
                <a:cubicBezTo>
                  <a:pt x="9173246" y="1452956"/>
                  <a:pt x="9181479" y="1473538"/>
                  <a:pt x="9181479" y="1494116"/>
                </a:cubicBezTo>
                <a:lnTo>
                  <a:pt x="9181479" y="1823399"/>
                </a:lnTo>
                <a:lnTo>
                  <a:pt x="9181479" y="1881023"/>
                </a:lnTo>
                <a:lnTo>
                  <a:pt x="9280267" y="1881023"/>
                </a:lnTo>
                <a:lnTo>
                  <a:pt x="9280267" y="1815166"/>
                </a:lnTo>
                <a:lnTo>
                  <a:pt x="9280267" y="304587"/>
                </a:lnTo>
                <a:lnTo>
                  <a:pt x="9346122" y="238731"/>
                </a:lnTo>
                <a:cubicBezTo>
                  <a:pt x="9469601" y="238731"/>
                  <a:pt x="9453137" y="218148"/>
                  <a:pt x="9453137" y="341628"/>
                </a:cubicBezTo>
                <a:lnTo>
                  <a:pt x="9453137" y="1815166"/>
                </a:lnTo>
                <a:lnTo>
                  <a:pt x="9453137" y="1876910"/>
                </a:lnTo>
                <a:lnTo>
                  <a:pt x="9551919" y="1876910"/>
                </a:lnTo>
                <a:lnTo>
                  <a:pt x="9551919" y="1724614"/>
                </a:lnTo>
                <a:cubicBezTo>
                  <a:pt x="9551919" y="1642294"/>
                  <a:pt x="9547806" y="1564092"/>
                  <a:pt x="9551919" y="1481771"/>
                </a:cubicBezTo>
                <a:cubicBezTo>
                  <a:pt x="9551919" y="1444724"/>
                  <a:pt x="9556038" y="1399451"/>
                  <a:pt x="9597198" y="1374754"/>
                </a:cubicBezTo>
                <a:cubicBezTo>
                  <a:pt x="9609543" y="1370636"/>
                  <a:pt x="9609543" y="1345939"/>
                  <a:pt x="9613662" y="1325362"/>
                </a:cubicBezTo>
                <a:lnTo>
                  <a:pt x="9683632" y="1325362"/>
                </a:lnTo>
                <a:lnTo>
                  <a:pt x="9683632" y="1522931"/>
                </a:lnTo>
                <a:lnTo>
                  <a:pt x="9819464" y="1522931"/>
                </a:lnTo>
                <a:lnTo>
                  <a:pt x="9819464" y="1720501"/>
                </a:lnTo>
                <a:cubicBezTo>
                  <a:pt x="9819464" y="1761661"/>
                  <a:pt x="9823577" y="1798703"/>
                  <a:pt x="9819464" y="1835749"/>
                </a:cubicBezTo>
                <a:cubicBezTo>
                  <a:pt x="9815344" y="1872791"/>
                  <a:pt x="9831809" y="1889255"/>
                  <a:pt x="9868856" y="1885142"/>
                </a:cubicBezTo>
                <a:cubicBezTo>
                  <a:pt x="9910016" y="1881023"/>
                  <a:pt x="9922361" y="1897488"/>
                  <a:pt x="9922361" y="1938648"/>
                </a:cubicBezTo>
                <a:lnTo>
                  <a:pt x="9922361" y="2226770"/>
                </a:lnTo>
                <a:lnTo>
                  <a:pt x="10189906" y="2226770"/>
                </a:lnTo>
                <a:lnTo>
                  <a:pt x="10189906" y="1864559"/>
                </a:lnTo>
                <a:lnTo>
                  <a:pt x="10251644" y="1852213"/>
                </a:lnTo>
                <a:lnTo>
                  <a:pt x="10251644" y="1465306"/>
                </a:lnTo>
                <a:cubicBezTo>
                  <a:pt x="10239299" y="1465306"/>
                  <a:pt x="10218716" y="1461188"/>
                  <a:pt x="10198137" y="1461188"/>
                </a:cubicBezTo>
                <a:lnTo>
                  <a:pt x="10198137" y="1317129"/>
                </a:lnTo>
                <a:lnTo>
                  <a:pt x="10572694" y="1317129"/>
                </a:lnTo>
                <a:lnTo>
                  <a:pt x="10572694" y="2140336"/>
                </a:lnTo>
                <a:cubicBezTo>
                  <a:pt x="10601509" y="2140336"/>
                  <a:pt x="10617972" y="2144449"/>
                  <a:pt x="10642669" y="2144449"/>
                </a:cubicBezTo>
                <a:lnTo>
                  <a:pt x="10642669" y="2477849"/>
                </a:lnTo>
                <a:lnTo>
                  <a:pt x="10885512" y="2477849"/>
                </a:lnTo>
                <a:lnTo>
                  <a:pt x="10885512" y="2292626"/>
                </a:lnTo>
                <a:lnTo>
                  <a:pt x="10959601" y="2292626"/>
                </a:lnTo>
                <a:lnTo>
                  <a:pt x="10959601" y="2477849"/>
                </a:lnTo>
                <a:lnTo>
                  <a:pt x="11066618" y="2477849"/>
                </a:lnTo>
                <a:cubicBezTo>
                  <a:pt x="11078968" y="2411992"/>
                  <a:pt x="11083081" y="2346137"/>
                  <a:pt x="11107778" y="2284395"/>
                </a:cubicBezTo>
                <a:cubicBezTo>
                  <a:pt x="11136593" y="2210306"/>
                  <a:pt x="11136593" y="2132104"/>
                  <a:pt x="11136593" y="2053897"/>
                </a:cubicBezTo>
                <a:lnTo>
                  <a:pt x="11136593" y="1061936"/>
                </a:lnTo>
                <a:cubicBezTo>
                  <a:pt x="11136593" y="1020776"/>
                  <a:pt x="11144824" y="979616"/>
                  <a:pt x="11148938" y="938454"/>
                </a:cubicBezTo>
                <a:lnTo>
                  <a:pt x="11161288" y="938454"/>
                </a:lnTo>
                <a:cubicBezTo>
                  <a:pt x="11165403" y="950801"/>
                  <a:pt x="11169520" y="963151"/>
                  <a:pt x="11177753" y="983729"/>
                </a:cubicBezTo>
                <a:cubicBezTo>
                  <a:pt x="11198335" y="839670"/>
                  <a:pt x="11214795" y="707958"/>
                  <a:pt x="11231258" y="572126"/>
                </a:cubicBezTo>
                <a:lnTo>
                  <a:pt x="11243610" y="572126"/>
                </a:lnTo>
                <a:cubicBezTo>
                  <a:pt x="11255955" y="695608"/>
                  <a:pt x="11272420" y="819087"/>
                  <a:pt x="11284770" y="946687"/>
                </a:cubicBezTo>
                <a:cubicBezTo>
                  <a:pt x="11297115" y="942569"/>
                  <a:pt x="11309465" y="938454"/>
                  <a:pt x="11325929" y="934337"/>
                </a:cubicBezTo>
                <a:cubicBezTo>
                  <a:pt x="11334162" y="979616"/>
                  <a:pt x="11342394" y="1020776"/>
                  <a:pt x="11342394" y="1061936"/>
                </a:cubicBezTo>
                <a:lnTo>
                  <a:pt x="11342394" y="1300666"/>
                </a:lnTo>
                <a:cubicBezTo>
                  <a:pt x="11346507" y="1576437"/>
                  <a:pt x="11350626" y="1856328"/>
                  <a:pt x="11358857" y="2132104"/>
                </a:cubicBezTo>
                <a:cubicBezTo>
                  <a:pt x="11358857" y="2144449"/>
                  <a:pt x="11362976" y="2152681"/>
                  <a:pt x="11362976" y="2165031"/>
                </a:cubicBezTo>
                <a:lnTo>
                  <a:pt x="11453524" y="2165031"/>
                </a:lnTo>
                <a:cubicBezTo>
                  <a:pt x="11453524" y="2140336"/>
                  <a:pt x="11457643" y="2111521"/>
                  <a:pt x="11457643" y="2082711"/>
                </a:cubicBezTo>
                <a:cubicBezTo>
                  <a:pt x="11482339" y="2082711"/>
                  <a:pt x="11507035" y="2078592"/>
                  <a:pt x="11535845" y="2078592"/>
                </a:cubicBezTo>
                <a:lnTo>
                  <a:pt x="11535845" y="2004505"/>
                </a:lnTo>
                <a:cubicBezTo>
                  <a:pt x="11539963" y="1918070"/>
                  <a:pt x="11535845" y="1827518"/>
                  <a:pt x="11548195" y="1736964"/>
                </a:cubicBezTo>
                <a:cubicBezTo>
                  <a:pt x="11552308" y="1695804"/>
                  <a:pt x="11585238" y="1658757"/>
                  <a:pt x="11609938" y="1609365"/>
                </a:cubicBezTo>
                <a:cubicBezTo>
                  <a:pt x="11651098" y="1662877"/>
                  <a:pt x="11692258" y="1699919"/>
                  <a:pt x="11688140" y="1765774"/>
                </a:cubicBezTo>
                <a:cubicBezTo>
                  <a:pt x="11684022" y="1868678"/>
                  <a:pt x="11688140" y="1971575"/>
                  <a:pt x="11688140" y="2082711"/>
                </a:cubicBezTo>
                <a:cubicBezTo>
                  <a:pt x="11774579" y="2082711"/>
                  <a:pt x="11865126" y="2062129"/>
                  <a:pt x="11910406" y="2148567"/>
                </a:cubicBezTo>
                <a:cubicBezTo>
                  <a:pt x="11935101" y="2140336"/>
                  <a:pt x="11959798" y="2132104"/>
                  <a:pt x="11988608" y="2119754"/>
                </a:cubicBezTo>
                <a:cubicBezTo>
                  <a:pt x="11988608" y="2134161"/>
                  <a:pt x="11989637" y="2145479"/>
                  <a:pt x="11991181" y="2153197"/>
                </a:cubicBezTo>
                <a:lnTo>
                  <a:pt x="11993908" y="2158900"/>
                </a:lnTo>
                <a:lnTo>
                  <a:pt x="11993908" y="2156799"/>
                </a:lnTo>
                <a:cubicBezTo>
                  <a:pt x="11993908" y="2144454"/>
                  <a:pt x="11998023" y="2127989"/>
                  <a:pt x="11998023" y="2115639"/>
                </a:cubicBezTo>
                <a:lnTo>
                  <a:pt x="12010373" y="2115639"/>
                </a:lnTo>
                <a:cubicBezTo>
                  <a:pt x="12010373" y="2140334"/>
                  <a:pt x="12014490" y="2160917"/>
                  <a:pt x="12014490" y="2185614"/>
                </a:cubicBezTo>
                <a:cubicBezTo>
                  <a:pt x="12067997" y="2185614"/>
                  <a:pt x="12047415" y="2230888"/>
                  <a:pt x="12055650" y="2259703"/>
                </a:cubicBezTo>
                <a:cubicBezTo>
                  <a:pt x="12072110" y="2263816"/>
                  <a:pt x="12088575" y="2263816"/>
                  <a:pt x="12109157" y="2267933"/>
                </a:cubicBezTo>
                <a:cubicBezTo>
                  <a:pt x="12117389" y="2370833"/>
                  <a:pt x="12129735" y="2477849"/>
                  <a:pt x="12137972" y="2580753"/>
                </a:cubicBezTo>
                <a:lnTo>
                  <a:pt x="12150317" y="2580753"/>
                </a:lnTo>
                <a:cubicBezTo>
                  <a:pt x="12162664" y="2527242"/>
                  <a:pt x="12158549" y="2469617"/>
                  <a:pt x="12179132" y="2411992"/>
                </a:cubicBezTo>
                <a:cubicBezTo>
                  <a:pt x="12207942" y="2337905"/>
                  <a:pt x="12199709" y="2247351"/>
                  <a:pt x="12207942" y="2160917"/>
                </a:cubicBezTo>
                <a:lnTo>
                  <a:pt x="12216174" y="2152686"/>
                </a:lnTo>
                <a:lnTo>
                  <a:pt x="12331423" y="2152686"/>
                </a:lnTo>
                <a:lnTo>
                  <a:pt x="12331423" y="2317327"/>
                </a:lnTo>
                <a:cubicBezTo>
                  <a:pt x="12389048" y="2317327"/>
                  <a:pt x="12446672" y="2329673"/>
                  <a:pt x="12496064" y="2313208"/>
                </a:cubicBezTo>
                <a:cubicBezTo>
                  <a:pt x="12524874" y="2300863"/>
                  <a:pt x="12537224" y="2247351"/>
                  <a:pt x="12557802" y="2210310"/>
                </a:cubicBezTo>
                <a:cubicBezTo>
                  <a:pt x="12557802" y="2210310"/>
                  <a:pt x="12561920" y="2210310"/>
                  <a:pt x="12566034" y="2206191"/>
                </a:cubicBezTo>
                <a:cubicBezTo>
                  <a:pt x="12574267" y="2226773"/>
                  <a:pt x="12586617" y="2247351"/>
                  <a:pt x="12598962" y="2267933"/>
                </a:cubicBezTo>
                <a:cubicBezTo>
                  <a:pt x="12603081" y="2263816"/>
                  <a:pt x="12603081" y="2263816"/>
                  <a:pt x="12607194" y="2263816"/>
                </a:cubicBezTo>
                <a:lnTo>
                  <a:pt x="12607194" y="1461193"/>
                </a:lnTo>
                <a:cubicBezTo>
                  <a:pt x="12705979" y="1399449"/>
                  <a:pt x="12656586" y="1304784"/>
                  <a:pt x="12677169" y="1230695"/>
                </a:cubicBezTo>
                <a:lnTo>
                  <a:pt x="12920017" y="1230695"/>
                </a:lnTo>
                <a:cubicBezTo>
                  <a:pt x="12932362" y="1317129"/>
                  <a:pt x="12944709" y="1403568"/>
                  <a:pt x="12948827" y="1490003"/>
                </a:cubicBezTo>
                <a:cubicBezTo>
                  <a:pt x="12952941" y="1629947"/>
                  <a:pt x="12948827" y="1769892"/>
                  <a:pt x="12948827" y="1909838"/>
                </a:cubicBezTo>
                <a:lnTo>
                  <a:pt x="12948827" y="1975695"/>
                </a:lnTo>
                <a:cubicBezTo>
                  <a:pt x="12957059" y="1975695"/>
                  <a:pt x="12961177" y="1979812"/>
                  <a:pt x="12969405" y="1979812"/>
                </a:cubicBezTo>
                <a:cubicBezTo>
                  <a:pt x="12977637" y="1955115"/>
                  <a:pt x="12989987" y="1934533"/>
                  <a:pt x="12989987" y="1913955"/>
                </a:cubicBezTo>
                <a:lnTo>
                  <a:pt x="12989987" y="1469425"/>
                </a:lnTo>
                <a:lnTo>
                  <a:pt x="13064076" y="1395336"/>
                </a:lnTo>
                <a:lnTo>
                  <a:pt x="13146396" y="1395336"/>
                </a:lnTo>
                <a:lnTo>
                  <a:pt x="13146396" y="1111328"/>
                </a:lnTo>
                <a:cubicBezTo>
                  <a:pt x="13171093" y="1107213"/>
                  <a:pt x="13195788" y="1103096"/>
                  <a:pt x="13216366" y="1103096"/>
                </a:cubicBezTo>
                <a:cubicBezTo>
                  <a:pt x="13220485" y="1082518"/>
                  <a:pt x="13224598" y="1066053"/>
                  <a:pt x="13228716" y="1041358"/>
                </a:cubicBezTo>
                <a:lnTo>
                  <a:pt x="13368662" y="1041358"/>
                </a:lnTo>
                <a:lnTo>
                  <a:pt x="13368662" y="687379"/>
                </a:lnTo>
                <a:lnTo>
                  <a:pt x="13483911" y="687379"/>
                </a:lnTo>
                <a:lnTo>
                  <a:pt x="13483911" y="617404"/>
                </a:lnTo>
                <a:cubicBezTo>
                  <a:pt x="13483911" y="452763"/>
                  <a:pt x="13488024" y="292241"/>
                  <a:pt x="13483911" y="131714"/>
                </a:cubicBezTo>
                <a:cubicBezTo>
                  <a:pt x="13483911" y="90552"/>
                  <a:pt x="13492142" y="69975"/>
                  <a:pt x="13541534" y="74089"/>
                </a:cubicBezTo>
                <a:cubicBezTo>
                  <a:pt x="13590928" y="78207"/>
                  <a:pt x="13636201" y="78207"/>
                  <a:pt x="13685593" y="74089"/>
                </a:cubicBezTo>
                <a:cubicBezTo>
                  <a:pt x="13702062" y="74089"/>
                  <a:pt x="13722640" y="61742"/>
                  <a:pt x="13730872" y="49392"/>
                </a:cubicBezTo>
                <a:cubicBezTo>
                  <a:pt x="13734985" y="37047"/>
                  <a:pt x="13739104" y="16465"/>
                  <a:pt x="13739104" y="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  <a:effectLst>
            <a:outerShdw blurRad="50800" dist="38100" dir="16200000" rotWithShape="0">
              <a:schemeClr val="accent4">
                <a:lumMod val="50000"/>
                <a:alpha val="40000"/>
              </a:schemeClr>
            </a:outerShdw>
          </a:effectLst>
        </p:spPr>
        <p:txBody>
          <a:bodyPr wrap="square" rtlCol="0" anchor="ctr">
            <a:noAutofit/>
          </a:bodyPr>
          <a:lstStyle/>
          <a:p>
            <a:endParaRPr lang="en-US" dirty="0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C79C821A-6F61-4297-96DA-BAAFA8453F0B}"/>
              </a:ext>
            </a:extLst>
          </p:cNvPr>
          <p:cNvGrpSpPr/>
          <p:nvPr/>
        </p:nvGrpSpPr>
        <p:grpSpPr>
          <a:xfrm>
            <a:off x="9604" y="5522823"/>
            <a:ext cx="12190258" cy="1468742"/>
            <a:chOff x="1742" y="5389258"/>
            <a:chExt cx="12190258" cy="1468742"/>
          </a:xfrm>
          <a:solidFill>
            <a:schemeClr val="accent5">
              <a:lumMod val="20000"/>
              <a:lumOff val="80000"/>
            </a:schemeClr>
          </a:solidFill>
          <a:effectLst>
            <a:outerShdw blurRad="76200" dist="12700" dir="16200000" rotWithShape="0">
              <a:schemeClr val="accent4">
                <a:lumMod val="50000"/>
                <a:alpha val="40000"/>
              </a:schemeClr>
            </a:outerShdw>
          </a:effectLst>
        </p:grpSpPr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0116210C-7F52-4217-A416-C910417CE8D6}"/>
                </a:ext>
              </a:extLst>
            </p:cNvPr>
            <p:cNvGrpSpPr/>
            <p:nvPr/>
          </p:nvGrpSpPr>
          <p:grpSpPr>
            <a:xfrm>
              <a:off x="5037541" y="5435629"/>
              <a:ext cx="3075791" cy="1422371"/>
              <a:chOff x="9116208" y="4547715"/>
              <a:chExt cx="3075791" cy="1422371"/>
            </a:xfrm>
            <a:grpFill/>
          </p:grpSpPr>
          <p:sp>
            <p:nvSpPr>
              <p:cNvPr id="61" name="Oval 60">
                <a:extLst>
                  <a:ext uri="{FF2B5EF4-FFF2-40B4-BE49-F238E27FC236}">
                    <a16:creationId xmlns:a16="http://schemas.microsoft.com/office/drawing/2014/main" id="{12BF27F6-7F0E-4852-A747-6F5D5A793208}"/>
                  </a:ext>
                </a:extLst>
              </p:cNvPr>
              <p:cNvSpPr/>
              <p:nvPr/>
            </p:nvSpPr>
            <p:spPr>
              <a:xfrm flipH="1">
                <a:off x="11405121" y="4811473"/>
                <a:ext cx="786471" cy="74540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62" name="Oval 61">
                <a:extLst>
                  <a:ext uri="{FF2B5EF4-FFF2-40B4-BE49-F238E27FC236}">
                    <a16:creationId xmlns:a16="http://schemas.microsoft.com/office/drawing/2014/main" id="{D1107FE7-D0B8-4406-A93D-77382577C769}"/>
                  </a:ext>
                </a:extLst>
              </p:cNvPr>
              <p:cNvSpPr/>
              <p:nvPr/>
            </p:nvSpPr>
            <p:spPr>
              <a:xfrm flipH="1">
                <a:off x="11155214" y="4568691"/>
                <a:ext cx="786471" cy="74540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63" name="Oval 62">
                <a:extLst>
                  <a:ext uri="{FF2B5EF4-FFF2-40B4-BE49-F238E27FC236}">
                    <a16:creationId xmlns:a16="http://schemas.microsoft.com/office/drawing/2014/main" id="{3B4F2513-AFC2-4456-8F1E-CF0F08470768}"/>
                  </a:ext>
                </a:extLst>
              </p:cNvPr>
              <p:cNvSpPr/>
              <p:nvPr/>
            </p:nvSpPr>
            <p:spPr>
              <a:xfrm flipH="1">
                <a:off x="10772446" y="4568691"/>
                <a:ext cx="786471" cy="74540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64" name="Oval 63">
                <a:extLst>
                  <a:ext uri="{FF2B5EF4-FFF2-40B4-BE49-F238E27FC236}">
                    <a16:creationId xmlns:a16="http://schemas.microsoft.com/office/drawing/2014/main" id="{0E442923-6ABF-4FC0-932D-772B4A5107C2}"/>
                  </a:ext>
                </a:extLst>
              </p:cNvPr>
              <p:cNvSpPr/>
              <p:nvPr/>
            </p:nvSpPr>
            <p:spPr>
              <a:xfrm flipH="1">
                <a:off x="10318331" y="4692111"/>
                <a:ext cx="786471" cy="74540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65" name="Oval 64">
                <a:extLst>
                  <a:ext uri="{FF2B5EF4-FFF2-40B4-BE49-F238E27FC236}">
                    <a16:creationId xmlns:a16="http://schemas.microsoft.com/office/drawing/2014/main" id="{17B1D4D4-D0EA-47CF-A6C6-643E5AD89465}"/>
                  </a:ext>
                </a:extLst>
              </p:cNvPr>
              <p:cNvSpPr/>
              <p:nvPr/>
            </p:nvSpPr>
            <p:spPr>
              <a:xfrm flipH="1">
                <a:off x="9828889" y="4547715"/>
                <a:ext cx="786471" cy="74540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66" name="Oval 65">
                <a:extLst>
                  <a:ext uri="{FF2B5EF4-FFF2-40B4-BE49-F238E27FC236}">
                    <a16:creationId xmlns:a16="http://schemas.microsoft.com/office/drawing/2014/main" id="{929C3EB2-38DE-492D-9620-F6DCDE1A47DD}"/>
                  </a:ext>
                </a:extLst>
              </p:cNvPr>
              <p:cNvSpPr/>
              <p:nvPr/>
            </p:nvSpPr>
            <p:spPr>
              <a:xfrm flipH="1">
                <a:off x="9757833" y="4947098"/>
                <a:ext cx="786471" cy="74540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67" name="Rectangle 66">
                <a:extLst>
                  <a:ext uri="{FF2B5EF4-FFF2-40B4-BE49-F238E27FC236}">
                    <a16:creationId xmlns:a16="http://schemas.microsoft.com/office/drawing/2014/main" id="{1E182ABB-5EC9-4ABE-9ACF-A51AA1D48F2B}"/>
                  </a:ext>
                </a:extLst>
              </p:cNvPr>
              <p:cNvSpPr/>
              <p:nvPr/>
            </p:nvSpPr>
            <p:spPr>
              <a:xfrm flipH="1">
                <a:off x="9116208" y="5253027"/>
                <a:ext cx="3075791" cy="717059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68" name="Oval 67">
                <a:extLst>
                  <a:ext uri="{FF2B5EF4-FFF2-40B4-BE49-F238E27FC236}">
                    <a16:creationId xmlns:a16="http://schemas.microsoft.com/office/drawing/2014/main" id="{F309AA88-9523-4599-8339-D12F06DEE34B}"/>
                  </a:ext>
                </a:extLst>
              </p:cNvPr>
              <p:cNvSpPr/>
              <p:nvPr/>
            </p:nvSpPr>
            <p:spPr>
              <a:xfrm flipH="1">
                <a:off x="11143693" y="4817974"/>
                <a:ext cx="786471" cy="74540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69" name="Oval 68">
                <a:extLst>
                  <a:ext uri="{FF2B5EF4-FFF2-40B4-BE49-F238E27FC236}">
                    <a16:creationId xmlns:a16="http://schemas.microsoft.com/office/drawing/2014/main" id="{C2DEDE09-F1EB-40FE-9582-B944C40135B2}"/>
                  </a:ext>
                </a:extLst>
              </p:cNvPr>
              <p:cNvSpPr/>
              <p:nvPr/>
            </p:nvSpPr>
            <p:spPr>
              <a:xfrm flipH="1">
                <a:off x="9440749" y="4805709"/>
                <a:ext cx="786471" cy="74540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02D79881-18FB-48C1-AFFD-53CCC5763C43}"/>
                </a:ext>
              </a:extLst>
            </p:cNvPr>
            <p:cNvGrpSpPr/>
            <p:nvPr/>
          </p:nvGrpSpPr>
          <p:grpSpPr>
            <a:xfrm>
              <a:off x="1742" y="5389258"/>
              <a:ext cx="5485937" cy="1468742"/>
              <a:chOff x="-51736" y="4638675"/>
              <a:chExt cx="4754749" cy="1418840"/>
            </a:xfrm>
            <a:grpFill/>
          </p:grpSpPr>
          <p:sp>
            <p:nvSpPr>
              <p:cNvPr id="49" name="Oval 48">
                <a:extLst>
                  <a:ext uri="{FF2B5EF4-FFF2-40B4-BE49-F238E27FC236}">
                    <a16:creationId xmlns:a16="http://schemas.microsoft.com/office/drawing/2014/main" id="{1F5F4C5E-7F13-4528-972F-E4931596F9EC}"/>
                  </a:ext>
                </a:extLst>
              </p:cNvPr>
              <p:cNvSpPr/>
              <p:nvPr/>
            </p:nvSpPr>
            <p:spPr>
              <a:xfrm>
                <a:off x="2199705" y="4650579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50" name="Oval 49">
                <a:extLst>
                  <a:ext uri="{FF2B5EF4-FFF2-40B4-BE49-F238E27FC236}">
                    <a16:creationId xmlns:a16="http://schemas.microsoft.com/office/drawing/2014/main" id="{A849694F-BBD9-425C-B4CF-8DB33B55336E}"/>
                  </a:ext>
                </a:extLst>
              </p:cNvPr>
              <p:cNvSpPr/>
              <p:nvPr/>
            </p:nvSpPr>
            <p:spPr>
              <a:xfrm>
                <a:off x="1950125" y="5020970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51" name="Oval 50">
                <a:extLst>
                  <a:ext uri="{FF2B5EF4-FFF2-40B4-BE49-F238E27FC236}">
                    <a16:creationId xmlns:a16="http://schemas.microsoft.com/office/drawing/2014/main" id="{1CA6ECE5-4DDA-4347-AEE5-08D855AC2517}"/>
                  </a:ext>
                </a:extLst>
              </p:cNvPr>
              <p:cNvSpPr/>
              <p:nvPr/>
            </p:nvSpPr>
            <p:spPr>
              <a:xfrm>
                <a:off x="2772347" y="4638675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52" name="Oval 51">
                <a:extLst>
                  <a:ext uri="{FF2B5EF4-FFF2-40B4-BE49-F238E27FC236}">
                    <a16:creationId xmlns:a16="http://schemas.microsoft.com/office/drawing/2014/main" id="{0EAFBD9F-C94C-4F87-A946-22289A670C9E}"/>
                  </a:ext>
                </a:extLst>
              </p:cNvPr>
              <p:cNvSpPr/>
              <p:nvPr/>
            </p:nvSpPr>
            <p:spPr>
              <a:xfrm>
                <a:off x="3188127" y="4757902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53" name="Oval 52">
                <a:extLst>
                  <a:ext uri="{FF2B5EF4-FFF2-40B4-BE49-F238E27FC236}">
                    <a16:creationId xmlns:a16="http://schemas.microsoft.com/office/drawing/2014/main" id="{9582CE25-8DD7-48A3-B19B-F96827DC8EF9}"/>
                  </a:ext>
                </a:extLst>
              </p:cNvPr>
              <p:cNvSpPr/>
              <p:nvPr/>
            </p:nvSpPr>
            <p:spPr>
              <a:xfrm>
                <a:off x="1610290" y="4897456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54" name="Oval 53">
                <a:extLst>
                  <a:ext uri="{FF2B5EF4-FFF2-40B4-BE49-F238E27FC236}">
                    <a16:creationId xmlns:a16="http://schemas.microsoft.com/office/drawing/2014/main" id="{4B008023-DF0B-4FB1-B23F-E34D3EB7868F}"/>
                  </a:ext>
                </a:extLst>
              </p:cNvPr>
              <p:cNvSpPr/>
              <p:nvPr/>
            </p:nvSpPr>
            <p:spPr>
              <a:xfrm>
                <a:off x="1101781" y="5064232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55" name="Oval 54">
                <a:extLst>
                  <a:ext uri="{FF2B5EF4-FFF2-40B4-BE49-F238E27FC236}">
                    <a16:creationId xmlns:a16="http://schemas.microsoft.com/office/drawing/2014/main" id="{65AB2ADC-E8D3-4F30-96CD-3A47A405EE93}"/>
                  </a:ext>
                </a:extLst>
              </p:cNvPr>
              <p:cNvSpPr/>
              <p:nvPr/>
            </p:nvSpPr>
            <p:spPr>
              <a:xfrm>
                <a:off x="3716510" y="4638675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56" name="Oval 55">
                <a:extLst>
                  <a:ext uri="{FF2B5EF4-FFF2-40B4-BE49-F238E27FC236}">
                    <a16:creationId xmlns:a16="http://schemas.microsoft.com/office/drawing/2014/main" id="{F564768D-A376-45F1-AF3B-0AA53B194A45}"/>
                  </a:ext>
                </a:extLst>
              </p:cNvPr>
              <p:cNvSpPr/>
              <p:nvPr/>
            </p:nvSpPr>
            <p:spPr>
              <a:xfrm>
                <a:off x="3982933" y="4990721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57" name="Rectangle 56">
                <a:extLst>
                  <a:ext uri="{FF2B5EF4-FFF2-40B4-BE49-F238E27FC236}">
                    <a16:creationId xmlns:a16="http://schemas.microsoft.com/office/drawing/2014/main" id="{6B1D8200-F0CD-474F-AA3E-7D516B8F676E}"/>
                  </a:ext>
                </a:extLst>
              </p:cNvPr>
              <p:cNvSpPr/>
              <p:nvPr/>
            </p:nvSpPr>
            <p:spPr>
              <a:xfrm>
                <a:off x="-51736" y="5584841"/>
                <a:ext cx="4364607" cy="472674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58" name="Oval 57">
                <a:extLst>
                  <a:ext uri="{FF2B5EF4-FFF2-40B4-BE49-F238E27FC236}">
                    <a16:creationId xmlns:a16="http://schemas.microsoft.com/office/drawing/2014/main" id="{45498F97-23B7-45CE-A53D-FCEB06592CC5}"/>
                  </a:ext>
                </a:extLst>
              </p:cNvPr>
              <p:cNvSpPr/>
              <p:nvPr/>
            </p:nvSpPr>
            <p:spPr>
              <a:xfrm>
                <a:off x="2432439" y="4879488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59" name="Oval 58">
                <a:extLst>
                  <a:ext uri="{FF2B5EF4-FFF2-40B4-BE49-F238E27FC236}">
                    <a16:creationId xmlns:a16="http://schemas.microsoft.com/office/drawing/2014/main" id="{920FC591-CC69-4918-9A0A-E5CBDBD9717D}"/>
                  </a:ext>
                </a:extLst>
              </p:cNvPr>
              <p:cNvSpPr/>
              <p:nvPr/>
            </p:nvSpPr>
            <p:spPr>
              <a:xfrm>
                <a:off x="699964" y="5300951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60" name="Oval 59">
                <a:extLst>
                  <a:ext uri="{FF2B5EF4-FFF2-40B4-BE49-F238E27FC236}">
                    <a16:creationId xmlns:a16="http://schemas.microsoft.com/office/drawing/2014/main" id="{4CBAF923-1D6C-4E9E-981B-0D3100B7BEB2}"/>
                  </a:ext>
                </a:extLst>
              </p:cNvPr>
              <p:cNvSpPr/>
              <p:nvPr/>
            </p:nvSpPr>
            <p:spPr>
              <a:xfrm>
                <a:off x="-47358" y="5177672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</p:grp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8A000123-6763-4FD0-8F1E-0EFCB3923FD9}"/>
                </a:ext>
              </a:extLst>
            </p:cNvPr>
            <p:cNvSpPr/>
            <p:nvPr/>
          </p:nvSpPr>
          <p:spPr>
            <a:xfrm flipH="1">
              <a:off x="2696897" y="6099319"/>
              <a:ext cx="509632" cy="52466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1" name="현 96">
              <a:extLst>
                <a:ext uri="{FF2B5EF4-FFF2-40B4-BE49-F238E27FC236}">
                  <a16:creationId xmlns:a16="http://schemas.microsoft.com/office/drawing/2014/main" id="{5549D513-58D4-4076-AF69-F6825CB0EA98}"/>
                </a:ext>
              </a:extLst>
            </p:cNvPr>
            <p:cNvSpPr/>
            <p:nvPr/>
          </p:nvSpPr>
          <p:spPr>
            <a:xfrm>
              <a:off x="3328527" y="6058687"/>
              <a:ext cx="784657" cy="784657"/>
            </a:xfrm>
            <a:prstGeom prst="chord">
              <a:avLst>
                <a:gd name="adj1" fmla="val 10904884"/>
                <a:gd name="adj2" fmla="val 21584496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2" name="현 97">
              <a:extLst>
                <a:ext uri="{FF2B5EF4-FFF2-40B4-BE49-F238E27FC236}">
                  <a16:creationId xmlns:a16="http://schemas.microsoft.com/office/drawing/2014/main" id="{75DD5B35-E17B-4ACD-A48C-F6449B5F9291}"/>
                </a:ext>
              </a:extLst>
            </p:cNvPr>
            <p:cNvSpPr/>
            <p:nvPr/>
          </p:nvSpPr>
          <p:spPr>
            <a:xfrm>
              <a:off x="4554915" y="6352929"/>
              <a:ext cx="492156" cy="492156"/>
            </a:xfrm>
            <a:prstGeom prst="chord">
              <a:avLst>
                <a:gd name="adj1" fmla="val 10904884"/>
                <a:gd name="adj2" fmla="val 21584496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3" name="현 96">
              <a:extLst>
                <a:ext uri="{FF2B5EF4-FFF2-40B4-BE49-F238E27FC236}">
                  <a16:creationId xmlns:a16="http://schemas.microsoft.com/office/drawing/2014/main" id="{4529F958-D579-422A-86B1-4BAF4DEDCCD3}"/>
                </a:ext>
              </a:extLst>
            </p:cNvPr>
            <p:cNvSpPr/>
            <p:nvPr/>
          </p:nvSpPr>
          <p:spPr>
            <a:xfrm>
              <a:off x="3972848" y="5984118"/>
              <a:ext cx="784657" cy="784657"/>
            </a:xfrm>
            <a:prstGeom prst="chord">
              <a:avLst>
                <a:gd name="adj1" fmla="val 10904884"/>
                <a:gd name="adj2" fmla="val 21584496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08CFE156-6A21-44AB-9214-53C193AB23A5}"/>
                </a:ext>
              </a:extLst>
            </p:cNvPr>
            <p:cNvGrpSpPr/>
            <p:nvPr/>
          </p:nvGrpSpPr>
          <p:grpSpPr>
            <a:xfrm flipH="1">
              <a:off x="7769092" y="5591016"/>
              <a:ext cx="4422908" cy="1266984"/>
              <a:chOff x="8005970" y="4483310"/>
              <a:chExt cx="4422908" cy="1266984"/>
            </a:xfrm>
            <a:grpFill/>
          </p:grpSpPr>
          <p:sp>
            <p:nvSpPr>
              <p:cNvPr id="35" name="Oval 34">
                <a:extLst>
                  <a:ext uri="{FF2B5EF4-FFF2-40B4-BE49-F238E27FC236}">
                    <a16:creationId xmlns:a16="http://schemas.microsoft.com/office/drawing/2014/main" id="{A2E7C45A-69D1-4528-B830-AF8011AB6A22}"/>
                  </a:ext>
                </a:extLst>
              </p:cNvPr>
              <p:cNvSpPr/>
              <p:nvPr/>
            </p:nvSpPr>
            <p:spPr>
              <a:xfrm flipH="1">
                <a:off x="11642407" y="4717018"/>
                <a:ext cx="786471" cy="74540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36" name="Oval 35">
                <a:extLst>
                  <a:ext uri="{FF2B5EF4-FFF2-40B4-BE49-F238E27FC236}">
                    <a16:creationId xmlns:a16="http://schemas.microsoft.com/office/drawing/2014/main" id="{958825AE-B7F3-42E3-96FB-7346D99BB0DC}"/>
                  </a:ext>
                </a:extLst>
              </p:cNvPr>
              <p:cNvSpPr/>
              <p:nvPr/>
            </p:nvSpPr>
            <p:spPr>
              <a:xfrm flipH="1">
                <a:off x="11155214" y="4568691"/>
                <a:ext cx="786471" cy="74540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37" name="Oval 36">
                <a:extLst>
                  <a:ext uri="{FF2B5EF4-FFF2-40B4-BE49-F238E27FC236}">
                    <a16:creationId xmlns:a16="http://schemas.microsoft.com/office/drawing/2014/main" id="{FABA53BA-ECD4-43D5-95DA-4695C006660B}"/>
                  </a:ext>
                </a:extLst>
              </p:cNvPr>
              <p:cNvSpPr/>
              <p:nvPr/>
            </p:nvSpPr>
            <p:spPr>
              <a:xfrm flipH="1">
                <a:off x="10656333" y="4532227"/>
                <a:ext cx="786471" cy="74540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38" name="Oval 37">
                <a:extLst>
                  <a:ext uri="{FF2B5EF4-FFF2-40B4-BE49-F238E27FC236}">
                    <a16:creationId xmlns:a16="http://schemas.microsoft.com/office/drawing/2014/main" id="{15410E43-C3D1-4FB6-B9F8-60108C5B1C14}"/>
                  </a:ext>
                </a:extLst>
              </p:cNvPr>
              <p:cNvSpPr/>
              <p:nvPr/>
            </p:nvSpPr>
            <p:spPr>
              <a:xfrm flipH="1">
                <a:off x="10227408" y="4630410"/>
                <a:ext cx="786471" cy="74540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39" name="Oval 38">
                <a:extLst>
                  <a:ext uri="{FF2B5EF4-FFF2-40B4-BE49-F238E27FC236}">
                    <a16:creationId xmlns:a16="http://schemas.microsoft.com/office/drawing/2014/main" id="{1D99F227-1A99-49C1-94E7-58C33A8C4734}"/>
                  </a:ext>
                </a:extLst>
              </p:cNvPr>
              <p:cNvSpPr/>
              <p:nvPr/>
            </p:nvSpPr>
            <p:spPr>
              <a:xfrm flipH="1">
                <a:off x="9634684" y="4523334"/>
                <a:ext cx="786471" cy="74540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40" name="Oval 39">
                <a:extLst>
                  <a:ext uri="{FF2B5EF4-FFF2-40B4-BE49-F238E27FC236}">
                    <a16:creationId xmlns:a16="http://schemas.microsoft.com/office/drawing/2014/main" id="{43A09419-9611-437A-8EBF-FD77EE436FAF}"/>
                  </a:ext>
                </a:extLst>
              </p:cNvPr>
              <p:cNvSpPr/>
              <p:nvPr/>
            </p:nvSpPr>
            <p:spPr>
              <a:xfrm flipH="1">
                <a:off x="9757833" y="4947098"/>
                <a:ext cx="786471" cy="74540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41" name="Rectangle 40">
                <a:extLst>
                  <a:ext uri="{FF2B5EF4-FFF2-40B4-BE49-F238E27FC236}">
                    <a16:creationId xmlns:a16="http://schemas.microsoft.com/office/drawing/2014/main" id="{133ACD3E-8D5B-4FA2-B107-33DB3A463FF9}"/>
                  </a:ext>
                </a:extLst>
              </p:cNvPr>
              <p:cNvSpPr/>
              <p:nvPr/>
            </p:nvSpPr>
            <p:spPr>
              <a:xfrm flipH="1">
                <a:off x="8007712" y="5033235"/>
                <a:ext cx="4159392" cy="717059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42" name="Oval 41">
                <a:extLst>
                  <a:ext uri="{FF2B5EF4-FFF2-40B4-BE49-F238E27FC236}">
                    <a16:creationId xmlns:a16="http://schemas.microsoft.com/office/drawing/2014/main" id="{32D838AA-8401-414E-995D-DA4B21BDAB0C}"/>
                  </a:ext>
                </a:extLst>
              </p:cNvPr>
              <p:cNvSpPr/>
              <p:nvPr/>
            </p:nvSpPr>
            <p:spPr>
              <a:xfrm flipH="1">
                <a:off x="11143693" y="4817974"/>
                <a:ext cx="786471" cy="74540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43" name="Oval 42">
                <a:extLst>
                  <a:ext uri="{FF2B5EF4-FFF2-40B4-BE49-F238E27FC236}">
                    <a16:creationId xmlns:a16="http://schemas.microsoft.com/office/drawing/2014/main" id="{8A92BBBD-5B85-4758-8BA3-8B9F8D356659}"/>
                  </a:ext>
                </a:extLst>
              </p:cNvPr>
              <p:cNvSpPr/>
              <p:nvPr/>
            </p:nvSpPr>
            <p:spPr>
              <a:xfrm flipH="1">
                <a:off x="9332942" y="4727306"/>
                <a:ext cx="786471" cy="74540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44" name="Oval 43">
                <a:extLst>
                  <a:ext uri="{FF2B5EF4-FFF2-40B4-BE49-F238E27FC236}">
                    <a16:creationId xmlns:a16="http://schemas.microsoft.com/office/drawing/2014/main" id="{FCFE3EA2-7859-4055-BB71-B72613FA5334}"/>
                  </a:ext>
                </a:extLst>
              </p:cNvPr>
              <p:cNvSpPr/>
              <p:nvPr/>
            </p:nvSpPr>
            <p:spPr>
              <a:xfrm flipH="1">
                <a:off x="8736184" y="4717018"/>
                <a:ext cx="786471" cy="74540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45" name="Oval 44">
                <a:extLst>
                  <a:ext uri="{FF2B5EF4-FFF2-40B4-BE49-F238E27FC236}">
                    <a16:creationId xmlns:a16="http://schemas.microsoft.com/office/drawing/2014/main" id="{706238FC-28C3-4E23-9EF5-3A686F17B818}"/>
                  </a:ext>
                </a:extLst>
              </p:cNvPr>
              <p:cNvSpPr/>
              <p:nvPr/>
            </p:nvSpPr>
            <p:spPr>
              <a:xfrm flipH="1">
                <a:off x="8490456" y="4820098"/>
                <a:ext cx="393236" cy="37270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46" name="Oval 45">
                <a:extLst>
                  <a:ext uri="{FF2B5EF4-FFF2-40B4-BE49-F238E27FC236}">
                    <a16:creationId xmlns:a16="http://schemas.microsoft.com/office/drawing/2014/main" id="{D6812AC4-E8B0-4FFC-A044-13835454A114}"/>
                  </a:ext>
                </a:extLst>
              </p:cNvPr>
              <p:cNvSpPr/>
              <p:nvPr/>
            </p:nvSpPr>
            <p:spPr>
              <a:xfrm flipH="1">
                <a:off x="8009669" y="4845022"/>
                <a:ext cx="786471" cy="74540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47" name="Oval 46">
                <a:extLst>
                  <a:ext uri="{FF2B5EF4-FFF2-40B4-BE49-F238E27FC236}">
                    <a16:creationId xmlns:a16="http://schemas.microsoft.com/office/drawing/2014/main" id="{A21A6A27-3FFC-44CB-8D9F-C7139E28ED7F}"/>
                  </a:ext>
                </a:extLst>
              </p:cNvPr>
              <p:cNvSpPr/>
              <p:nvPr/>
            </p:nvSpPr>
            <p:spPr>
              <a:xfrm flipH="1">
                <a:off x="8104585" y="4483310"/>
                <a:ext cx="786471" cy="74540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48" name="Oval 47">
                <a:extLst>
                  <a:ext uri="{FF2B5EF4-FFF2-40B4-BE49-F238E27FC236}">
                    <a16:creationId xmlns:a16="http://schemas.microsoft.com/office/drawing/2014/main" id="{2E98CCFE-9497-4B2C-A0ED-5FF8912F2E16}"/>
                  </a:ext>
                </a:extLst>
              </p:cNvPr>
              <p:cNvSpPr/>
              <p:nvPr/>
            </p:nvSpPr>
            <p:spPr>
              <a:xfrm flipH="1">
                <a:off x="8005970" y="4772493"/>
                <a:ext cx="456127" cy="432311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</p:grpSp>
      </p:grpSp>
      <p:grpSp>
        <p:nvGrpSpPr>
          <p:cNvPr id="3" name="Graphic 1">
            <a:extLst>
              <a:ext uri="{FF2B5EF4-FFF2-40B4-BE49-F238E27FC236}">
                <a16:creationId xmlns:a16="http://schemas.microsoft.com/office/drawing/2014/main" id="{654B8B42-5803-41D1-913F-6C301EAD336B}"/>
              </a:ext>
            </a:extLst>
          </p:cNvPr>
          <p:cNvGrpSpPr/>
          <p:nvPr/>
        </p:nvGrpSpPr>
        <p:grpSpPr>
          <a:xfrm>
            <a:off x="10254627" y="282462"/>
            <a:ext cx="1684599" cy="432917"/>
            <a:chOff x="28575" y="1871662"/>
            <a:chExt cx="12134850" cy="3118484"/>
          </a:xfrm>
          <a:solidFill>
            <a:schemeClr val="tx1"/>
          </a:solidFill>
        </p:grpSpPr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87391C43-A7C4-4450-A16A-F5658A36EA57}"/>
                </a:ext>
              </a:extLst>
            </p:cNvPr>
            <p:cNvSpPr/>
            <p:nvPr/>
          </p:nvSpPr>
          <p:spPr>
            <a:xfrm>
              <a:off x="28575" y="1871662"/>
              <a:ext cx="12134850" cy="3118484"/>
            </a:xfrm>
            <a:custGeom>
              <a:avLst/>
              <a:gdLst>
                <a:gd name="connsiteX0" fmla="*/ 10575608 w 12134850"/>
                <a:gd name="connsiteY0" fmla="*/ 3118485 h 3118484"/>
                <a:gd name="connsiteX1" fmla="*/ 1559243 w 12134850"/>
                <a:gd name="connsiteY1" fmla="*/ 3118485 h 3118484"/>
                <a:gd name="connsiteX2" fmla="*/ 0 w 12134850"/>
                <a:gd name="connsiteY2" fmla="*/ 1559243 h 3118484"/>
                <a:gd name="connsiteX3" fmla="*/ 1559243 w 12134850"/>
                <a:gd name="connsiteY3" fmla="*/ 0 h 3118484"/>
                <a:gd name="connsiteX4" fmla="*/ 10575608 w 12134850"/>
                <a:gd name="connsiteY4" fmla="*/ 0 h 3118484"/>
                <a:gd name="connsiteX5" fmla="*/ 12134850 w 12134850"/>
                <a:gd name="connsiteY5" fmla="*/ 1559243 h 3118484"/>
                <a:gd name="connsiteX6" fmla="*/ 10575608 w 12134850"/>
                <a:gd name="connsiteY6" fmla="*/ 3118485 h 3118484"/>
                <a:gd name="connsiteX7" fmla="*/ 1559243 w 12134850"/>
                <a:gd name="connsiteY7" fmla="*/ 135255 h 3118484"/>
                <a:gd name="connsiteX8" fmla="*/ 135255 w 12134850"/>
                <a:gd name="connsiteY8" fmla="*/ 1559243 h 3118484"/>
                <a:gd name="connsiteX9" fmla="*/ 1559243 w 12134850"/>
                <a:gd name="connsiteY9" fmla="*/ 2983230 h 3118484"/>
                <a:gd name="connsiteX10" fmla="*/ 10575608 w 12134850"/>
                <a:gd name="connsiteY10" fmla="*/ 2983230 h 3118484"/>
                <a:gd name="connsiteX11" fmla="*/ 11999595 w 12134850"/>
                <a:gd name="connsiteY11" fmla="*/ 1559243 h 3118484"/>
                <a:gd name="connsiteX12" fmla="*/ 10575608 w 12134850"/>
                <a:gd name="connsiteY12" fmla="*/ 135255 h 3118484"/>
                <a:gd name="connsiteX13" fmla="*/ 1559243 w 12134850"/>
                <a:gd name="connsiteY13" fmla="*/ 135255 h 31184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134850" h="3118484">
                  <a:moveTo>
                    <a:pt x="10575608" y="3118485"/>
                  </a:moveTo>
                  <a:lnTo>
                    <a:pt x="1559243" y="3118485"/>
                  </a:lnTo>
                  <a:cubicBezTo>
                    <a:pt x="699135" y="3118485"/>
                    <a:pt x="0" y="2419350"/>
                    <a:pt x="0" y="1559243"/>
                  </a:cubicBezTo>
                  <a:cubicBezTo>
                    <a:pt x="0" y="699135"/>
                    <a:pt x="699135" y="0"/>
                    <a:pt x="1559243" y="0"/>
                  </a:cubicBezTo>
                  <a:lnTo>
                    <a:pt x="10575608" y="0"/>
                  </a:lnTo>
                  <a:cubicBezTo>
                    <a:pt x="11435715" y="0"/>
                    <a:pt x="12134850" y="699135"/>
                    <a:pt x="12134850" y="1559243"/>
                  </a:cubicBezTo>
                  <a:cubicBezTo>
                    <a:pt x="12134850" y="2419350"/>
                    <a:pt x="11435715" y="3118485"/>
                    <a:pt x="10575608" y="3118485"/>
                  </a:cubicBezTo>
                  <a:close/>
                  <a:moveTo>
                    <a:pt x="1559243" y="135255"/>
                  </a:moveTo>
                  <a:cubicBezTo>
                    <a:pt x="774383" y="135255"/>
                    <a:pt x="135255" y="774383"/>
                    <a:pt x="135255" y="1559243"/>
                  </a:cubicBezTo>
                  <a:cubicBezTo>
                    <a:pt x="135255" y="2344103"/>
                    <a:pt x="773430" y="2983230"/>
                    <a:pt x="1559243" y="2983230"/>
                  </a:cubicBezTo>
                  <a:lnTo>
                    <a:pt x="10575608" y="2983230"/>
                  </a:lnTo>
                  <a:cubicBezTo>
                    <a:pt x="11360467" y="2983230"/>
                    <a:pt x="11999595" y="2344103"/>
                    <a:pt x="11999595" y="1559243"/>
                  </a:cubicBezTo>
                  <a:cubicBezTo>
                    <a:pt x="11999595" y="774383"/>
                    <a:pt x="11361420" y="135255"/>
                    <a:pt x="10575608" y="135255"/>
                  </a:cubicBezTo>
                  <a:lnTo>
                    <a:pt x="1559243" y="1352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grpSp>
          <p:nvGrpSpPr>
            <p:cNvPr id="26" name="Graphic 1">
              <a:extLst>
                <a:ext uri="{FF2B5EF4-FFF2-40B4-BE49-F238E27FC236}">
                  <a16:creationId xmlns:a16="http://schemas.microsoft.com/office/drawing/2014/main" id="{654B8B42-5803-41D1-913F-6C301EAD336B}"/>
                </a:ext>
              </a:extLst>
            </p:cNvPr>
            <p:cNvGrpSpPr/>
            <p:nvPr/>
          </p:nvGrpSpPr>
          <p:grpSpPr>
            <a:xfrm>
              <a:off x="1795462" y="2549841"/>
              <a:ext cx="8943975" cy="1763077"/>
              <a:chOff x="1795462" y="2549841"/>
              <a:chExt cx="8943975" cy="1763077"/>
            </a:xfrm>
            <a:grpFill/>
          </p:grpSpPr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1956A415-B8A2-4A60-9439-DDFE21A83E2F}"/>
                  </a:ext>
                </a:extLst>
              </p:cNvPr>
              <p:cNvSpPr/>
              <p:nvPr/>
            </p:nvSpPr>
            <p:spPr>
              <a:xfrm>
                <a:off x="5654992" y="2549841"/>
                <a:ext cx="3864292" cy="1695450"/>
              </a:xfrm>
              <a:custGeom>
                <a:avLst/>
                <a:gdLst>
                  <a:gd name="connsiteX0" fmla="*/ 1693545 w 3864292"/>
                  <a:gd name="connsiteY0" fmla="*/ 286703 h 1695450"/>
                  <a:gd name="connsiteX1" fmla="*/ 1693545 w 3864292"/>
                  <a:gd name="connsiteY1" fmla="*/ 767715 h 1695450"/>
                  <a:gd name="connsiteX2" fmla="*/ 1858327 w 3864292"/>
                  <a:gd name="connsiteY2" fmla="*/ 767715 h 1695450"/>
                  <a:gd name="connsiteX3" fmla="*/ 2096452 w 3864292"/>
                  <a:gd name="connsiteY3" fmla="*/ 741045 h 1695450"/>
                  <a:gd name="connsiteX4" fmla="*/ 2190750 w 3864292"/>
                  <a:gd name="connsiteY4" fmla="*/ 658178 h 1695450"/>
                  <a:gd name="connsiteX5" fmla="*/ 2225040 w 3864292"/>
                  <a:gd name="connsiteY5" fmla="*/ 526733 h 1695450"/>
                  <a:gd name="connsiteX6" fmla="*/ 2177415 w 3864292"/>
                  <a:gd name="connsiteY6" fmla="*/ 374333 h 1695450"/>
                  <a:gd name="connsiteX7" fmla="*/ 2056447 w 3864292"/>
                  <a:gd name="connsiteY7" fmla="*/ 299085 h 1695450"/>
                  <a:gd name="connsiteX8" fmla="*/ 1839277 w 3864292"/>
                  <a:gd name="connsiteY8" fmla="*/ 287655 h 1695450"/>
                  <a:gd name="connsiteX9" fmla="*/ 1693545 w 3864292"/>
                  <a:gd name="connsiteY9" fmla="*/ 287655 h 1695450"/>
                  <a:gd name="connsiteX10" fmla="*/ 301943 w 3864292"/>
                  <a:gd name="connsiteY10" fmla="*/ 286703 h 1695450"/>
                  <a:gd name="connsiteX11" fmla="*/ 301943 w 3864292"/>
                  <a:gd name="connsiteY11" fmla="*/ 767715 h 1695450"/>
                  <a:gd name="connsiteX12" fmla="*/ 466725 w 3864292"/>
                  <a:gd name="connsiteY12" fmla="*/ 767715 h 1695450"/>
                  <a:gd name="connsiteX13" fmla="*/ 704850 w 3864292"/>
                  <a:gd name="connsiteY13" fmla="*/ 741045 h 1695450"/>
                  <a:gd name="connsiteX14" fmla="*/ 799147 w 3864292"/>
                  <a:gd name="connsiteY14" fmla="*/ 658178 h 1695450"/>
                  <a:gd name="connsiteX15" fmla="*/ 833438 w 3864292"/>
                  <a:gd name="connsiteY15" fmla="*/ 526733 h 1695450"/>
                  <a:gd name="connsiteX16" fmla="*/ 785813 w 3864292"/>
                  <a:gd name="connsiteY16" fmla="*/ 374333 h 1695450"/>
                  <a:gd name="connsiteX17" fmla="*/ 664845 w 3864292"/>
                  <a:gd name="connsiteY17" fmla="*/ 299085 h 1695450"/>
                  <a:gd name="connsiteX18" fmla="*/ 447675 w 3864292"/>
                  <a:gd name="connsiteY18" fmla="*/ 287655 h 1695450"/>
                  <a:gd name="connsiteX19" fmla="*/ 301943 w 3864292"/>
                  <a:gd name="connsiteY19" fmla="*/ 287655 h 1695450"/>
                  <a:gd name="connsiteX20" fmla="*/ 2676525 w 3864292"/>
                  <a:gd name="connsiteY20" fmla="*/ 0 h 1695450"/>
                  <a:gd name="connsiteX21" fmla="*/ 3864293 w 3864292"/>
                  <a:gd name="connsiteY21" fmla="*/ 0 h 1695450"/>
                  <a:gd name="connsiteX22" fmla="*/ 3864293 w 3864292"/>
                  <a:gd name="connsiteY22" fmla="*/ 286703 h 1695450"/>
                  <a:gd name="connsiteX23" fmla="*/ 3422333 w 3864292"/>
                  <a:gd name="connsiteY23" fmla="*/ 286703 h 1695450"/>
                  <a:gd name="connsiteX24" fmla="*/ 3422333 w 3864292"/>
                  <a:gd name="connsiteY24" fmla="*/ 1695450 h 1695450"/>
                  <a:gd name="connsiteX25" fmla="*/ 3120390 w 3864292"/>
                  <a:gd name="connsiteY25" fmla="*/ 1695450 h 1695450"/>
                  <a:gd name="connsiteX26" fmla="*/ 3120390 w 3864292"/>
                  <a:gd name="connsiteY26" fmla="*/ 286703 h 1695450"/>
                  <a:gd name="connsiteX27" fmla="*/ 2676525 w 3864292"/>
                  <a:gd name="connsiteY27" fmla="*/ 286703 h 1695450"/>
                  <a:gd name="connsiteX28" fmla="*/ 2676525 w 3864292"/>
                  <a:gd name="connsiteY28" fmla="*/ 0 h 1695450"/>
                  <a:gd name="connsiteX29" fmla="*/ 2676525 w 3864292"/>
                  <a:gd name="connsiteY29" fmla="*/ 0 h 1695450"/>
                  <a:gd name="connsiteX30" fmla="*/ 1392555 w 3864292"/>
                  <a:gd name="connsiteY30" fmla="*/ 0 h 1695450"/>
                  <a:gd name="connsiteX31" fmla="*/ 1876425 w 3864292"/>
                  <a:gd name="connsiteY31" fmla="*/ 0 h 1695450"/>
                  <a:gd name="connsiteX32" fmla="*/ 2235518 w 3864292"/>
                  <a:gd name="connsiteY32" fmla="*/ 25718 h 1695450"/>
                  <a:gd name="connsiteX33" fmla="*/ 2450783 w 3864292"/>
                  <a:gd name="connsiteY33" fmla="*/ 191453 h 1695450"/>
                  <a:gd name="connsiteX34" fmla="*/ 2537460 w 3864292"/>
                  <a:gd name="connsiteY34" fmla="*/ 521970 h 1695450"/>
                  <a:gd name="connsiteX35" fmla="*/ 2487930 w 3864292"/>
                  <a:gd name="connsiteY35" fmla="*/ 784860 h 1695450"/>
                  <a:gd name="connsiteX36" fmla="*/ 2361247 w 3864292"/>
                  <a:gd name="connsiteY36" fmla="*/ 951548 h 1695450"/>
                  <a:gd name="connsiteX37" fmla="*/ 2205038 w 3864292"/>
                  <a:gd name="connsiteY37" fmla="*/ 1031558 h 1695450"/>
                  <a:gd name="connsiteX38" fmla="*/ 1891665 w 3864292"/>
                  <a:gd name="connsiteY38" fmla="*/ 1055370 h 1695450"/>
                  <a:gd name="connsiteX39" fmla="*/ 1694497 w 3864292"/>
                  <a:gd name="connsiteY39" fmla="*/ 1055370 h 1695450"/>
                  <a:gd name="connsiteX40" fmla="*/ 1694497 w 3864292"/>
                  <a:gd name="connsiteY40" fmla="*/ 1694498 h 1695450"/>
                  <a:gd name="connsiteX41" fmla="*/ 1392555 w 3864292"/>
                  <a:gd name="connsiteY41" fmla="*/ 1694498 h 1695450"/>
                  <a:gd name="connsiteX42" fmla="*/ 1392555 w 3864292"/>
                  <a:gd name="connsiteY42" fmla="*/ 0 h 1695450"/>
                  <a:gd name="connsiteX43" fmla="*/ 1392555 w 3864292"/>
                  <a:gd name="connsiteY43" fmla="*/ 0 h 1695450"/>
                  <a:gd name="connsiteX44" fmla="*/ 0 w 3864292"/>
                  <a:gd name="connsiteY44" fmla="*/ 0 h 1695450"/>
                  <a:gd name="connsiteX45" fmla="*/ 483870 w 3864292"/>
                  <a:gd name="connsiteY45" fmla="*/ 0 h 1695450"/>
                  <a:gd name="connsiteX46" fmla="*/ 842963 w 3864292"/>
                  <a:gd name="connsiteY46" fmla="*/ 25718 h 1695450"/>
                  <a:gd name="connsiteX47" fmla="*/ 1058227 w 3864292"/>
                  <a:gd name="connsiteY47" fmla="*/ 191453 h 1695450"/>
                  <a:gd name="connsiteX48" fmla="*/ 1144905 w 3864292"/>
                  <a:gd name="connsiteY48" fmla="*/ 521970 h 1695450"/>
                  <a:gd name="connsiteX49" fmla="*/ 1095375 w 3864292"/>
                  <a:gd name="connsiteY49" fmla="*/ 784860 h 1695450"/>
                  <a:gd name="connsiteX50" fmla="*/ 968693 w 3864292"/>
                  <a:gd name="connsiteY50" fmla="*/ 951548 h 1695450"/>
                  <a:gd name="connsiteX51" fmla="*/ 812482 w 3864292"/>
                  <a:gd name="connsiteY51" fmla="*/ 1031558 h 1695450"/>
                  <a:gd name="connsiteX52" fmla="*/ 499110 w 3864292"/>
                  <a:gd name="connsiteY52" fmla="*/ 1055370 h 1695450"/>
                  <a:gd name="connsiteX53" fmla="*/ 301943 w 3864292"/>
                  <a:gd name="connsiteY53" fmla="*/ 1055370 h 1695450"/>
                  <a:gd name="connsiteX54" fmla="*/ 301943 w 3864292"/>
                  <a:gd name="connsiteY54" fmla="*/ 1694498 h 1695450"/>
                  <a:gd name="connsiteX55" fmla="*/ 0 w 3864292"/>
                  <a:gd name="connsiteY55" fmla="*/ 1694498 h 1695450"/>
                  <a:gd name="connsiteX56" fmla="*/ 0 w 3864292"/>
                  <a:gd name="connsiteY56" fmla="*/ 0 h 1695450"/>
                  <a:gd name="connsiteX57" fmla="*/ 0 w 3864292"/>
                  <a:gd name="connsiteY57" fmla="*/ 0 h 16954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</a:cxnLst>
                <a:rect l="l" t="t" r="r" b="b"/>
                <a:pathLst>
                  <a:path w="3864292" h="1695450">
                    <a:moveTo>
                      <a:pt x="1693545" y="286703"/>
                    </a:moveTo>
                    <a:lnTo>
                      <a:pt x="1693545" y="767715"/>
                    </a:lnTo>
                    <a:lnTo>
                      <a:pt x="1858327" y="767715"/>
                    </a:lnTo>
                    <a:cubicBezTo>
                      <a:pt x="1977390" y="767715"/>
                      <a:pt x="2056447" y="759143"/>
                      <a:pt x="2096452" y="741045"/>
                    </a:cubicBezTo>
                    <a:cubicBezTo>
                      <a:pt x="2136458" y="722948"/>
                      <a:pt x="2167890" y="695325"/>
                      <a:pt x="2190750" y="658178"/>
                    </a:cubicBezTo>
                    <a:cubicBezTo>
                      <a:pt x="2213610" y="620078"/>
                      <a:pt x="2225040" y="576263"/>
                      <a:pt x="2225040" y="526733"/>
                    </a:cubicBezTo>
                    <a:cubicBezTo>
                      <a:pt x="2225040" y="464820"/>
                      <a:pt x="2208847" y="414338"/>
                      <a:pt x="2177415" y="374333"/>
                    </a:cubicBezTo>
                    <a:cubicBezTo>
                      <a:pt x="2145030" y="334328"/>
                      <a:pt x="2105025" y="309563"/>
                      <a:pt x="2056447" y="299085"/>
                    </a:cubicBezTo>
                    <a:cubicBezTo>
                      <a:pt x="2020252" y="291465"/>
                      <a:pt x="1947863" y="287655"/>
                      <a:pt x="1839277" y="287655"/>
                    </a:cubicBezTo>
                    <a:lnTo>
                      <a:pt x="1693545" y="287655"/>
                    </a:lnTo>
                    <a:close/>
                    <a:moveTo>
                      <a:pt x="301943" y="286703"/>
                    </a:moveTo>
                    <a:lnTo>
                      <a:pt x="301943" y="767715"/>
                    </a:lnTo>
                    <a:lnTo>
                      <a:pt x="466725" y="767715"/>
                    </a:lnTo>
                    <a:cubicBezTo>
                      <a:pt x="585788" y="767715"/>
                      <a:pt x="664845" y="759143"/>
                      <a:pt x="704850" y="741045"/>
                    </a:cubicBezTo>
                    <a:cubicBezTo>
                      <a:pt x="744855" y="722948"/>
                      <a:pt x="776288" y="695325"/>
                      <a:pt x="799147" y="658178"/>
                    </a:cubicBezTo>
                    <a:cubicBezTo>
                      <a:pt x="822007" y="620078"/>
                      <a:pt x="833438" y="576263"/>
                      <a:pt x="833438" y="526733"/>
                    </a:cubicBezTo>
                    <a:cubicBezTo>
                      <a:pt x="833438" y="464820"/>
                      <a:pt x="817245" y="414338"/>
                      <a:pt x="785813" y="374333"/>
                    </a:cubicBezTo>
                    <a:cubicBezTo>
                      <a:pt x="753427" y="334328"/>
                      <a:pt x="713422" y="309563"/>
                      <a:pt x="664845" y="299085"/>
                    </a:cubicBezTo>
                    <a:cubicBezTo>
                      <a:pt x="628650" y="291465"/>
                      <a:pt x="556260" y="287655"/>
                      <a:pt x="447675" y="287655"/>
                    </a:cubicBezTo>
                    <a:lnTo>
                      <a:pt x="301943" y="287655"/>
                    </a:lnTo>
                    <a:close/>
                    <a:moveTo>
                      <a:pt x="2676525" y="0"/>
                    </a:moveTo>
                    <a:lnTo>
                      <a:pt x="3864293" y="0"/>
                    </a:lnTo>
                    <a:lnTo>
                      <a:pt x="3864293" y="286703"/>
                    </a:lnTo>
                    <a:lnTo>
                      <a:pt x="3422333" y="286703"/>
                    </a:lnTo>
                    <a:lnTo>
                      <a:pt x="3422333" y="1695450"/>
                    </a:lnTo>
                    <a:lnTo>
                      <a:pt x="3120390" y="1695450"/>
                    </a:lnTo>
                    <a:lnTo>
                      <a:pt x="3120390" y="286703"/>
                    </a:lnTo>
                    <a:lnTo>
                      <a:pt x="2676525" y="286703"/>
                    </a:lnTo>
                    <a:lnTo>
                      <a:pt x="2676525" y="0"/>
                    </a:lnTo>
                    <a:lnTo>
                      <a:pt x="2676525" y="0"/>
                    </a:lnTo>
                    <a:close/>
                    <a:moveTo>
                      <a:pt x="1392555" y="0"/>
                    </a:moveTo>
                    <a:lnTo>
                      <a:pt x="1876425" y="0"/>
                    </a:lnTo>
                    <a:cubicBezTo>
                      <a:pt x="2060257" y="0"/>
                      <a:pt x="2179320" y="8573"/>
                      <a:pt x="2235518" y="25718"/>
                    </a:cubicBezTo>
                    <a:cubicBezTo>
                      <a:pt x="2321243" y="51435"/>
                      <a:pt x="2392680" y="106680"/>
                      <a:pt x="2450783" y="191453"/>
                    </a:cubicBezTo>
                    <a:cubicBezTo>
                      <a:pt x="2508885" y="276225"/>
                      <a:pt x="2537460" y="386715"/>
                      <a:pt x="2537460" y="521970"/>
                    </a:cubicBezTo>
                    <a:cubicBezTo>
                      <a:pt x="2537460" y="625793"/>
                      <a:pt x="2521268" y="713423"/>
                      <a:pt x="2487930" y="784860"/>
                    </a:cubicBezTo>
                    <a:cubicBezTo>
                      <a:pt x="2454593" y="855345"/>
                      <a:pt x="2412683" y="911543"/>
                      <a:pt x="2361247" y="951548"/>
                    </a:cubicBezTo>
                    <a:cubicBezTo>
                      <a:pt x="2309813" y="991553"/>
                      <a:pt x="2257425" y="1019175"/>
                      <a:pt x="2205038" y="1031558"/>
                    </a:cubicBezTo>
                    <a:cubicBezTo>
                      <a:pt x="2132647" y="1047750"/>
                      <a:pt x="2028825" y="1055370"/>
                      <a:pt x="1891665" y="1055370"/>
                    </a:cubicBezTo>
                    <a:lnTo>
                      <a:pt x="1694497" y="1055370"/>
                    </a:lnTo>
                    <a:lnTo>
                      <a:pt x="1694497" y="1694498"/>
                    </a:lnTo>
                    <a:lnTo>
                      <a:pt x="1392555" y="1694498"/>
                    </a:lnTo>
                    <a:lnTo>
                      <a:pt x="1392555" y="0"/>
                    </a:lnTo>
                    <a:lnTo>
                      <a:pt x="1392555" y="0"/>
                    </a:lnTo>
                    <a:close/>
                    <a:moveTo>
                      <a:pt x="0" y="0"/>
                    </a:moveTo>
                    <a:lnTo>
                      <a:pt x="483870" y="0"/>
                    </a:lnTo>
                    <a:cubicBezTo>
                      <a:pt x="667702" y="0"/>
                      <a:pt x="786765" y="8573"/>
                      <a:pt x="842963" y="25718"/>
                    </a:cubicBezTo>
                    <a:cubicBezTo>
                      <a:pt x="928688" y="51435"/>
                      <a:pt x="1000125" y="106680"/>
                      <a:pt x="1058227" y="191453"/>
                    </a:cubicBezTo>
                    <a:cubicBezTo>
                      <a:pt x="1116330" y="276225"/>
                      <a:pt x="1144905" y="386715"/>
                      <a:pt x="1144905" y="521970"/>
                    </a:cubicBezTo>
                    <a:cubicBezTo>
                      <a:pt x="1144905" y="625793"/>
                      <a:pt x="1128713" y="713423"/>
                      <a:pt x="1095375" y="784860"/>
                    </a:cubicBezTo>
                    <a:cubicBezTo>
                      <a:pt x="1062038" y="855345"/>
                      <a:pt x="1020127" y="911543"/>
                      <a:pt x="968693" y="951548"/>
                    </a:cubicBezTo>
                    <a:cubicBezTo>
                      <a:pt x="917257" y="991553"/>
                      <a:pt x="864870" y="1019175"/>
                      <a:pt x="812482" y="1031558"/>
                    </a:cubicBezTo>
                    <a:cubicBezTo>
                      <a:pt x="740093" y="1047750"/>
                      <a:pt x="636270" y="1055370"/>
                      <a:pt x="499110" y="1055370"/>
                    </a:cubicBezTo>
                    <a:lnTo>
                      <a:pt x="301943" y="1055370"/>
                    </a:lnTo>
                    <a:lnTo>
                      <a:pt x="301943" y="1694498"/>
                    </a:lnTo>
                    <a:lnTo>
                      <a:pt x="0" y="1694498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grpSp>
            <p:nvGrpSpPr>
              <p:cNvPr id="28" name="Graphic 1">
                <a:extLst>
                  <a:ext uri="{FF2B5EF4-FFF2-40B4-BE49-F238E27FC236}">
                    <a16:creationId xmlns:a16="http://schemas.microsoft.com/office/drawing/2014/main" id="{654B8B42-5803-41D1-913F-6C301EAD336B}"/>
                  </a:ext>
                </a:extLst>
              </p:cNvPr>
              <p:cNvGrpSpPr/>
              <p:nvPr/>
            </p:nvGrpSpPr>
            <p:grpSpPr>
              <a:xfrm>
                <a:off x="1795462" y="2615564"/>
                <a:ext cx="8943975" cy="1697354"/>
                <a:chOff x="1795462" y="2615564"/>
                <a:chExt cx="8943975" cy="1697354"/>
              </a:xfrm>
              <a:grpFill/>
            </p:grpSpPr>
            <p:sp>
              <p:nvSpPr>
                <p:cNvPr id="29" name="Freeform: Shape 28">
                  <a:extLst>
                    <a:ext uri="{FF2B5EF4-FFF2-40B4-BE49-F238E27FC236}">
                      <a16:creationId xmlns:a16="http://schemas.microsoft.com/office/drawing/2014/main" id="{4BF55E03-EA07-4906-BB8F-E8D00F3A60D3}"/>
                    </a:ext>
                  </a:extLst>
                </p:cNvPr>
                <p:cNvSpPr/>
                <p:nvPr/>
              </p:nvSpPr>
              <p:spPr>
                <a:xfrm>
                  <a:off x="1795462" y="2615564"/>
                  <a:ext cx="1414462" cy="1697354"/>
                </a:xfrm>
                <a:custGeom>
                  <a:avLst/>
                  <a:gdLst>
                    <a:gd name="connsiteX0" fmla="*/ 1288732 w 1414462"/>
                    <a:gd name="connsiteY0" fmla="*/ 1835468 h 1835467"/>
                    <a:gd name="connsiteX1" fmla="*/ 689610 w 1414462"/>
                    <a:gd name="connsiteY1" fmla="*/ 365760 h 1835467"/>
                    <a:gd name="connsiteX2" fmla="*/ 126683 w 1414462"/>
                    <a:gd name="connsiteY2" fmla="*/ 1798320 h 1835467"/>
                    <a:gd name="connsiteX3" fmla="*/ 0 w 1414462"/>
                    <a:gd name="connsiteY3" fmla="*/ 1747838 h 1835467"/>
                    <a:gd name="connsiteX4" fmla="*/ 687705 w 1414462"/>
                    <a:gd name="connsiteY4" fmla="*/ 0 h 1835467"/>
                    <a:gd name="connsiteX5" fmla="*/ 1414463 w 1414462"/>
                    <a:gd name="connsiteY5" fmla="*/ 1784985 h 183546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414462" h="1835467">
                      <a:moveTo>
                        <a:pt x="1288732" y="1835468"/>
                      </a:moveTo>
                      <a:lnTo>
                        <a:pt x="689610" y="365760"/>
                      </a:lnTo>
                      <a:lnTo>
                        <a:pt x="126683" y="1798320"/>
                      </a:lnTo>
                      <a:lnTo>
                        <a:pt x="0" y="1747838"/>
                      </a:lnTo>
                      <a:lnTo>
                        <a:pt x="687705" y="0"/>
                      </a:lnTo>
                      <a:lnTo>
                        <a:pt x="1414463" y="1784985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>
                    <a:solidFill>
                      <a:schemeClr val="tx1">
                        <a:lumMod val="85000"/>
                        <a:lumOff val="15000"/>
                      </a:schemeClr>
                    </a:solidFill>
                  </a:endParaRPr>
                </a:p>
              </p:txBody>
            </p:sp>
            <p:grpSp>
              <p:nvGrpSpPr>
                <p:cNvPr id="30" name="Graphic 1">
                  <a:extLst>
                    <a:ext uri="{FF2B5EF4-FFF2-40B4-BE49-F238E27FC236}">
                      <a16:creationId xmlns:a16="http://schemas.microsoft.com/office/drawing/2014/main" id="{654B8B42-5803-41D1-913F-6C301EAD336B}"/>
                    </a:ext>
                  </a:extLst>
                </p:cNvPr>
                <p:cNvGrpSpPr/>
                <p:nvPr/>
              </p:nvGrpSpPr>
              <p:grpSpPr>
                <a:xfrm>
                  <a:off x="3416617" y="2615564"/>
                  <a:ext cx="7322820" cy="1697354"/>
                  <a:chOff x="3416617" y="2615564"/>
                  <a:chExt cx="7322820" cy="1697354"/>
                </a:xfrm>
                <a:grpFill/>
              </p:grpSpPr>
              <p:sp>
                <p:nvSpPr>
                  <p:cNvPr id="31" name="Freeform: Shape 30">
                    <a:extLst>
                      <a:ext uri="{FF2B5EF4-FFF2-40B4-BE49-F238E27FC236}">
                        <a16:creationId xmlns:a16="http://schemas.microsoft.com/office/drawing/2014/main" id="{91BD0B22-2415-4008-BFAE-7EE8BEC602DA}"/>
                      </a:ext>
                    </a:extLst>
                  </p:cNvPr>
                  <p:cNvSpPr/>
                  <p:nvPr/>
                </p:nvSpPr>
                <p:spPr>
                  <a:xfrm>
                    <a:off x="3416617" y="2615564"/>
                    <a:ext cx="815339" cy="1697354"/>
                  </a:xfrm>
                  <a:custGeom>
                    <a:avLst/>
                    <a:gdLst>
                      <a:gd name="connsiteX0" fmla="*/ 815340 w 815339"/>
                      <a:gd name="connsiteY0" fmla="*/ 1697355 h 1697354"/>
                      <a:gd name="connsiteX1" fmla="*/ 0 w 815339"/>
                      <a:gd name="connsiteY1" fmla="*/ 1697355 h 1697354"/>
                      <a:gd name="connsiteX2" fmla="*/ 37147 w 815339"/>
                      <a:gd name="connsiteY2" fmla="*/ 0 h 1697354"/>
                      <a:gd name="connsiteX3" fmla="*/ 172402 w 815339"/>
                      <a:gd name="connsiteY3" fmla="*/ 3810 h 1697354"/>
                      <a:gd name="connsiteX4" fmla="*/ 139065 w 815339"/>
                      <a:gd name="connsiteY4" fmla="*/ 1561148 h 1697354"/>
                      <a:gd name="connsiteX5" fmla="*/ 815340 w 815339"/>
                      <a:gd name="connsiteY5" fmla="*/ 1561148 h 169735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815339" h="1697354">
                        <a:moveTo>
                          <a:pt x="815340" y="1697355"/>
                        </a:moveTo>
                        <a:lnTo>
                          <a:pt x="0" y="1697355"/>
                        </a:lnTo>
                        <a:lnTo>
                          <a:pt x="37147" y="0"/>
                        </a:lnTo>
                        <a:lnTo>
                          <a:pt x="172402" y="3810"/>
                        </a:lnTo>
                        <a:lnTo>
                          <a:pt x="139065" y="1561148"/>
                        </a:lnTo>
                        <a:lnTo>
                          <a:pt x="815340" y="1561148"/>
                        </a:ln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</a:endParaRPr>
                  </a:p>
                </p:txBody>
              </p:sp>
              <p:grpSp>
                <p:nvGrpSpPr>
                  <p:cNvPr id="32" name="Graphic 1">
                    <a:extLst>
                      <a:ext uri="{FF2B5EF4-FFF2-40B4-BE49-F238E27FC236}">
                        <a16:creationId xmlns:a16="http://schemas.microsoft.com/office/drawing/2014/main" id="{654B8B42-5803-41D1-913F-6C301EAD336B}"/>
                      </a:ext>
                    </a:extLst>
                  </p:cNvPr>
                  <p:cNvGrpSpPr/>
                  <p:nvPr/>
                </p:nvGrpSpPr>
                <p:grpSpPr>
                  <a:xfrm>
                    <a:off x="4501515" y="2615564"/>
                    <a:ext cx="6237922" cy="1697354"/>
                    <a:chOff x="4501515" y="2615564"/>
                    <a:chExt cx="6237922" cy="1697354"/>
                  </a:xfrm>
                  <a:grpFill/>
                </p:grpSpPr>
                <p:sp>
                  <p:nvSpPr>
                    <p:cNvPr id="33" name="Freeform: Shape 32">
                      <a:extLst>
                        <a:ext uri="{FF2B5EF4-FFF2-40B4-BE49-F238E27FC236}">
                          <a16:creationId xmlns:a16="http://schemas.microsoft.com/office/drawing/2014/main" id="{3B10E363-7F63-4F0C-B916-6CF34FC8F53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501515" y="2615564"/>
                      <a:ext cx="882967" cy="1697354"/>
                    </a:xfrm>
                    <a:custGeom>
                      <a:avLst/>
                      <a:gdLst>
                        <a:gd name="connsiteX0" fmla="*/ 882967 w 882967"/>
                        <a:gd name="connsiteY0" fmla="*/ 1697355 h 1697354"/>
                        <a:gd name="connsiteX1" fmla="*/ 0 w 882967"/>
                        <a:gd name="connsiteY1" fmla="*/ 1697355 h 1697354"/>
                        <a:gd name="connsiteX2" fmla="*/ 40005 w 882967"/>
                        <a:gd name="connsiteY2" fmla="*/ 0 h 1697354"/>
                        <a:gd name="connsiteX3" fmla="*/ 175260 w 882967"/>
                        <a:gd name="connsiteY3" fmla="*/ 3810 h 1697354"/>
                        <a:gd name="connsiteX4" fmla="*/ 138113 w 882967"/>
                        <a:gd name="connsiteY4" fmla="*/ 1561148 h 1697354"/>
                        <a:gd name="connsiteX5" fmla="*/ 882967 w 882967"/>
                        <a:gd name="connsiteY5" fmla="*/ 1561148 h 1697354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882967" h="1697354">
                          <a:moveTo>
                            <a:pt x="882967" y="1697355"/>
                          </a:moveTo>
                          <a:lnTo>
                            <a:pt x="0" y="1697355"/>
                          </a:lnTo>
                          <a:lnTo>
                            <a:pt x="40005" y="0"/>
                          </a:lnTo>
                          <a:lnTo>
                            <a:pt x="175260" y="3810"/>
                          </a:lnTo>
                          <a:lnTo>
                            <a:pt x="138113" y="1561148"/>
                          </a:lnTo>
                          <a:lnTo>
                            <a:pt x="882967" y="1561148"/>
                          </a:ln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p:txBody>
                </p:sp>
                <p:sp>
                  <p:nvSpPr>
                    <p:cNvPr id="34" name="Freeform: Shape 33">
                      <a:extLst>
                        <a:ext uri="{FF2B5EF4-FFF2-40B4-BE49-F238E27FC236}">
                          <a16:creationId xmlns:a16="http://schemas.microsoft.com/office/drawing/2014/main" id="{078E0373-37EF-469E-89D2-6214E7756EC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180194" y="3837621"/>
                      <a:ext cx="1559242" cy="407670"/>
                    </a:xfrm>
                    <a:custGeom>
                      <a:avLst/>
                      <a:gdLst>
                        <a:gd name="connsiteX0" fmla="*/ 0 w 1559242"/>
                        <a:gd name="connsiteY0" fmla="*/ 324803 h 407670"/>
                        <a:gd name="connsiteX1" fmla="*/ 88582 w 1559242"/>
                        <a:gd name="connsiteY1" fmla="*/ 324803 h 407670"/>
                        <a:gd name="connsiteX2" fmla="*/ 88582 w 1559242"/>
                        <a:gd name="connsiteY2" fmla="*/ 400050 h 407670"/>
                        <a:gd name="connsiteX3" fmla="*/ 0 w 1559242"/>
                        <a:gd name="connsiteY3" fmla="*/ 400050 h 407670"/>
                        <a:gd name="connsiteX4" fmla="*/ 0 w 1559242"/>
                        <a:gd name="connsiteY4" fmla="*/ 324803 h 407670"/>
                        <a:gd name="connsiteX5" fmla="*/ 0 w 1559242"/>
                        <a:gd name="connsiteY5" fmla="*/ 324803 h 407670"/>
                        <a:gd name="connsiteX6" fmla="*/ 851535 w 1559242"/>
                        <a:gd name="connsiteY6" fmla="*/ 68580 h 407670"/>
                        <a:gd name="connsiteX7" fmla="*/ 758190 w 1559242"/>
                        <a:gd name="connsiteY7" fmla="*/ 101918 h 407670"/>
                        <a:gd name="connsiteX8" fmla="*/ 722947 w 1559242"/>
                        <a:gd name="connsiteY8" fmla="*/ 203835 h 407670"/>
                        <a:gd name="connsiteX9" fmla="*/ 759143 w 1559242"/>
                        <a:gd name="connsiteY9" fmla="*/ 304800 h 407670"/>
                        <a:gd name="connsiteX10" fmla="*/ 851535 w 1559242"/>
                        <a:gd name="connsiteY10" fmla="*/ 339090 h 407670"/>
                        <a:gd name="connsiteX11" fmla="*/ 942976 w 1559242"/>
                        <a:gd name="connsiteY11" fmla="*/ 304800 h 407670"/>
                        <a:gd name="connsiteX12" fmla="*/ 979170 w 1559242"/>
                        <a:gd name="connsiteY12" fmla="*/ 201930 h 407670"/>
                        <a:gd name="connsiteX13" fmla="*/ 943928 w 1559242"/>
                        <a:gd name="connsiteY13" fmla="*/ 100965 h 407670"/>
                        <a:gd name="connsiteX14" fmla="*/ 851535 w 1559242"/>
                        <a:gd name="connsiteY14" fmla="*/ 68580 h 407670"/>
                        <a:gd name="connsiteX15" fmla="*/ 851535 w 1559242"/>
                        <a:gd name="connsiteY15" fmla="*/ 68580 h 407670"/>
                        <a:gd name="connsiteX16" fmla="*/ 1113472 w 1559242"/>
                        <a:gd name="connsiteY16" fmla="*/ 6668 h 407670"/>
                        <a:gd name="connsiteX17" fmla="*/ 1252538 w 1559242"/>
                        <a:gd name="connsiteY17" fmla="*/ 6668 h 407670"/>
                        <a:gd name="connsiteX18" fmla="*/ 1336357 w 1559242"/>
                        <a:gd name="connsiteY18" fmla="*/ 275273 h 407670"/>
                        <a:gd name="connsiteX19" fmla="*/ 1419226 w 1559242"/>
                        <a:gd name="connsiteY19" fmla="*/ 6668 h 407670"/>
                        <a:gd name="connsiteX20" fmla="*/ 1559243 w 1559242"/>
                        <a:gd name="connsiteY20" fmla="*/ 6668 h 407670"/>
                        <a:gd name="connsiteX21" fmla="*/ 1559243 w 1559242"/>
                        <a:gd name="connsiteY21" fmla="*/ 400050 h 407670"/>
                        <a:gd name="connsiteX22" fmla="*/ 1472565 w 1559242"/>
                        <a:gd name="connsiteY22" fmla="*/ 400050 h 407670"/>
                        <a:gd name="connsiteX23" fmla="*/ 1472565 w 1559242"/>
                        <a:gd name="connsiteY23" fmla="*/ 90488 h 407670"/>
                        <a:gd name="connsiteX24" fmla="*/ 1381126 w 1559242"/>
                        <a:gd name="connsiteY24" fmla="*/ 400050 h 407670"/>
                        <a:gd name="connsiteX25" fmla="*/ 1291590 w 1559242"/>
                        <a:gd name="connsiteY25" fmla="*/ 400050 h 407670"/>
                        <a:gd name="connsiteX26" fmla="*/ 1200151 w 1559242"/>
                        <a:gd name="connsiteY26" fmla="*/ 90488 h 407670"/>
                        <a:gd name="connsiteX27" fmla="*/ 1200151 w 1559242"/>
                        <a:gd name="connsiteY27" fmla="*/ 400050 h 407670"/>
                        <a:gd name="connsiteX28" fmla="*/ 1113472 w 1559242"/>
                        <a:gd name="connsiteY28" fmla="*/ 400050 h 407670"/>
                        <a:gd name="connsiteX29" fmla="*/ 1113472 w 1559242"/>
                        <a:gd name="connsiteY29" fmla="*/ 6668 h 407670"/>
                        <a:gd name="connsiteX30" fmla="*/ 1113472 w 1559242"/>
                        <a:gd name="connsiteY30" fmla="*/ 6668 h 407670"/>
                        <a:gd name="connsiteX31" fmla="*/ 850582 w 1559242"/>
                        <a:gd name="connsiteY31" fmla="*/ 0 h 407670"/>
                        <a:gd name="connsiteX32" fmla="*/ 1013460 w 1559242"/>
                        <a:gd name="connsiteY32" fmla="*/ 54293 h 407670"/>
                        <a:gd name="connsiteX33" fmla="*/ 1074420 w 1559242"/>
                        <a:gd name="connsiteY33" fmla="*/ 203835 h 407670"/>
                        <a:gd name="connsiteX34" fmla="*/ 1013460 w 1559242"/>
                        <a:gd name="connsiteY34" fmla="*/ 352425 h 407670"/>
                        <a:gd name="connsiteX35" fmla="*/ 850582 w 1559242"/>
                        <a:gd name="connsiteY35" fmla="*/ 405765 h 407670"/>
                        <a:gd name="connsiteX36" fmla="*/ 686753 w 1559242"/>
                        <a:gd name="connsiteY36" fmla="*/ 352425 h 407670"/>
                        <a:gd name="connsiteX37" fmla="*/ 625793 w 1559242"/>
                        <a:gd name="connsiteY37" fmla="*/ 204788 h 407670"/>
                        <a:gd name="connsiteX38" fmla="*/ 646747 w 1559242"/>
                        <a:gd name="connsiteY38" fmla="*/ 103823 h 407670"/>
                        <a:gd name="connsiteX39" fmla="*/ 689610 w 1559242"/>
                        <a:gd name="connsiteY39" fmla="*/ 49530 h 407670"/>
                        <a:gd name="connsiteX40" fmla="*/ 749618 w 1559242"/>
                        <a:gd name="connsiteY40" fmla="*/ 14288 h 407670"/>
                        <a:gd name="connsiteX41" fmla="*/ 850582 w 1559242"/>
                        <a:gd name="connsiteY41" fmla="*/ 0 h 407670"/>
                        <a:gd name="connsiteX42" fmla="*/ 850582 w 1559242"/>
                        <a:gd name="connsiteY42" fmla="*/ 0 h 407670"/>
                        <a:gd name="connsiteX43" fmla="*/ 376238 w 1559242"/>
                        <a:gd name="connsiteY43" fmla="*/ 0 h 407670"/>
                        <a:gd name="connsiteX44" fmla="*/ 513398 w 1559242"/>
                        <a:gd name="connsiteY44" fmla="*/ 42863 h 407670"/>
                        <a:gd name="connsiteX45" fmla="*/ 561023 w 1559242"/>
                        <a:gd name="connsiteY45" fmla="*/ 115253 h 407670"/>
                        <a:gd name="connsiteX46" fmla="*/ 468630 w 1559242"/>
                        <a:gd name="connsiteY46" fmla="*/ 134303 h 407670"/>
                        <a:gd name="connsiteX47" fmla="*/ 434340 w 1559242"/>
                        <a:gd name="connsiteY47" fmla="*/ 85725 h 407670"/>
                        <a:gd name="connsiteX48" fmla="*/ 371475 w 1559242"/>
                        <a:gd name="connsiteY48" fmla="*/ 67628 h 407670"/>
                        <a:gd name="connsiteX49" fmla="*/ 288607 w 1559242"/>
                        <a:gd name="connsiteY49" fmla="*/ 99060 h 407670"/>
                        <a:gd name="connsiteX50" fmla="*/ 256223 w 1559242"/>
                        <a:gd name="connsiteY50" fmla="*/ 200978 h 407670"/>
                        <a:gd name="connsiteX51" fmla="*/ 287655 w 1559242"/>
                        <a:gd name="connsiteY51" fmla="*/ 307658 h 407670"/>
                        <a:gd name="connsiteX52" fmla="*/ 369570 w 1559242"/>
                        <a:gd name="connsiteY52" fmla="*/ 339090 h 407670"/>
                        <a:gd name="connsiteX53" fmla="*/ 433388 w 1559242"/>
                        <a:gd name="connsiteY53" fmla="*/ 319088 h 407670"/>
                        <a:gd name="connsiteX54" fmla="*/ 471488 w 1559242"/>
                        <a:gd name="connsiteY54" fmla="*/ 256223 h 407670"/>
                        <a:gd name="connsiteX55" fmla="*/ 561975 w 1559242"/>
                        <a:gd name="connsiteY55" fmla="*/ 280988 h 407670"/>
                        <a:gd name="connsiteX56" fmla="*/ 492443 w 1559242"/>
                        <a:gd name="connsiteY56" fmla="*/ 376238 h 407670"/>
                        <a:gd name="connsiteX57" fmla="*/ 369570 w 1559242"/>
                        <a:gd name="connsiteY57" fmla="*/ 407670 h 407670"/>
                        <a:gd name="connsiteX58" fmla="*/ 218123 w 1559242"/>
                        <a:gd name="connsiteY58" fmla="*/ 354330 h 407670"/>
                        <a:gd name="connsiteX59" fmla="*/ 159068 w 1559242"/>
                        <a:gd name="connsiteY59" fmla="*/ 207645 h 407670"/>
                        <a:gd name="connsiteX60" fmla="*/ 218123 w 1559242"/>
                        <a:gd name="connsiteY60" fmla="*/ 55245 h 407670"/>
                        <a:gd name="connsiteX61" fmla="*/ 376238 w 1559242"/>
                        <a:gd name="connsiteY61" fmla="*/ 0 h 407670"/>
                        <a:gd name="connsiteX62" fmla="*/ 376238 w 1559242"/>
                        <a:gd name="connsiteY62" fmla="*/ 0 h 40767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  <a:cxn ang="0">
                          <a:pos x="connsiteX37" y="connsiteY37"/>
                        </a:cxn>
                        <a:cxn ang="0">
                          <a:pos x="connsiteX38" y="connsiteY38"/>
                        </a:cxn>
                        <a:cxn ang="0">
                          <a:pos x="connsiteX39" y="connsiteY39"/>
                        </a:cxn>
                        <a:cxn ang="0">
                          <a:pos x="connsiteX40" y="connsiteY40"/>
                        </a:cxn>
                        <a:cxn ang="0">
                          <a:pos x="connsiteX41" y="connsiteY41"/>
                        </a:cxn>
                        <a:cxn ang="0">
                          <a:pos x="connsiteX42" y="connsiteY42"/>
                        </a:cxn>
                        <a:cxn ang="0">
                          <a:pos x="connsiteX43" y="connsiteY43"/>
                        </a:cxn>
                        <a:cxn ang="0">
                          <a:pos x="connsiteX44" y="connsiteY44"/>
                        </a:cxn>
                        <a:cxn ang="0">
                          <a:pos x="connsiteX45" y="connsiteY45"/>
                        </a:cxn>
                        <a:cxn ang="0">
                          <a:pos x="connsiteX46" y="connsiteY46"/>
                        </a:cxn>
                        <a:cxn ang="0">
                          <a:pos x="connsiteX47" y="connsiteY47"/>
                        </a:cxn>
                        <a:cxn ang="0">
                          <a:pos x="connsiteX48" y="connsiteY48"/>
                        </a:cxn>
                        <a:cxn ang="0">
                          <a:pos x="connsiteX49" y="connsiteY49"/>
                        </a:cxn>
                        <a:cxn ang="0">
                          <a:pos x="connsiteX50" y="connsiteY50"/>
                        </a:cxn>
                        <a:cxn ang="0">
                          <a:pos x="connsiteX51" y="connsiteY51"/>
                        </a:cxn>
                        <a:cxn ang="0">
                          <a:pos x="connsiteX52" y="connsiteY52"/>
                        </a:cxn>
                        <a:cxn ang="0">
                          <a:pos x="connsiteX53" y="connsiteY53"/>
                        </a:cxn>
                        <a:cxn ang="0">
                          <a:pos x="connsiteX54" y="connsiteY54"/>
                        </a:cxn>
                        <a:cxn ang="0">
                          <a:pos x="connsiteX55" y="connsiteY55"/>
                        </a:cxn>
                        <a:cxn ang="0">
                          <a:pos x="connsiteX56" y="connsiteY56"/>
                        </a:cxn>
                        <a:cxn ang="0">
                          <a:pos x="connsiteX57" y="connsiteY57"/>
                        </a:cxn>
                        <a:cxn ang="0">
                          <a:pos x="connsiteX58" y="connsiteY58"/>
                        </a:cxn>
                        <a:cxn ang="0">
                          <a:pos x="connsiteX59" y="connsiteY59"/>
                        </a:cxn>
                        <a:cxn ang="0">
                          <a:pos x="connsiteX60" y="connsiteY60"/>
                        </a:cxn>
                        <a:cxn ang="0">
                          <a:pos x="connsiteX61" y="connsiteY61"/>
                        </a:cxn>
                        <a:cxn ang="0">
                          <a:pos x="connsiteX62" y="connsiteY62"/>
                        </a:cxn>
                      </a:cxnLst>
                      <a:rect l="l" t="t" r="r" b="b"/>
                      <a:pathLst>
                        <a:path w="1559242" h="407670">
                          <a:moveTo>
                            <a:pt x="0" y="324803"/>
                          </a:moveTo>
                          <a:lnTo>
                            <a:pt x="88582" y="324803"/>
                          </a:lnTo>
                          <a:lnTo>
                            <a:pt x="88582" y="400050"/>
                          </a:lnTo>
                          <a:lnTo>
                            <a:pt x="0" y="400050"/>
                          </a:lnTo>
                          <a:lnTo>
                            <a:pt x="0" y="324803"/>
                          </a:lnTo>
                          <a:lnTo>
                            <a:pt x="0" y="324803"/>
                          </a:lnTo>
                          <a:close/>
                          <a:moveTo>
                            <a:pt x="851535" y="68580"/>
                          </a:moveTo>
                          <a:cubicBezTo>
                            <a:pt x="813435" y="68580"/>
                            <a:pt x="782003" y="80010"/>
                            <a:pt x="758190" y="101918"/>
                          </a:cubicBezTo>
                          <a:cubicBezTo>
                            <a:pt x="734378" y="124778"/>
                            <a:pt x="722947" y="158115"/>
                            <a:pt x="722947" y="203835"/>
                          </a:cubicBezTo>
                          <a:cubicBezTo>
                            <a:pt x="722947" y="248603"/>
                            <a:pt x="735330" y="281940"/>
                            <a:pt x="759143" y="304800"/>
                          </a:cubicBezTo>
                          <a:cubicBezTo>
                            <a:pt x="782955" y="327660"/>
                            <a:pt x="814388" y="339090"/>
                            <a:pt x="851535" y="339090"/>
                          </a:cubicBezTo>
                          <a:cubicBezTo>
                            <a:pt x="888682" y="339090"/>
                            <a:pt x="919163" y="327660"/>
                            <a:pt x="942976" y="304800"/>
                          </a:cubicBezTo>
                          <a:cubicBezTo>
                            <a:pt x="966788" y="281940"/>
                            <a:pt x="979170" y="247650"/>
                            <a:pt x="979170" y="201930"/>
                          </a:cubicBezTo>
                          <a:cubicBezTo>
                            <a:pt x="979170" y="157163"/>
                            <a:pt x="967740" y="122873"/>
                            <a:pt x="943928" y="100965"/>
                          </a:cubicBezTo>
                          <a:cubicBezTo>
                            <a:pt x="920115" y="79058"/>
                            <a:pt x="889635" y="68580"/>
                            <a:pt x="851535" y="68580"/>
                          </a:cubicBezTo>
                          <a:lnTo>
                            <a:pt x="851535" y="68580"/>
                          </a:lnTo>
                          <a:close/>
                          <a:moveTo>
                            <a:pt x="1113472" y="6668"/>
                          </a:moveTo>
                          <a:lnTo>
                            <a:pt x="1252538" y="6668"/>
                          </a:lnTo>
                          <a:lnTo>
                            <a:pt x="1336357" y="275273"/>
                          </a:lnTo>
                          <a:lnTo>
                            <a:pt x="1419226" y="6668"/>
                          </a:lnTo>
                          <a:lnTo>
                            <a:pt x="1559243" y="6668"/>
                          </a:lnTo>
                          <a:lnTo>
                            <a:pt x="1559243" y="400050"/>
                          </a:lnTo>
                          <a:lnTo>
                            <a:pt x="1472565" y="400050"/>
                          </a:lnTo>
                          <a:lnTo>
                            <a:pt x="1472565" y="90488"/>
                          </a:lnTo>
                          <a:lnTo>
                            <a:pt x="1381126" y="400050"/>
                          </a:lnTo>
                          <a:lnTo>
                            <a:pt x="1291590" y="400050"/>
                          </a:lnTo>
                          <a:lnTo>
                            <a:pt x="1200151" y="90488"/>
                          </a:lnTo>
                          <a:lnTo>
                            <a:pt x="1200151" y="400050"/>
                          </a:lnTo>
                          <a:lnTo>
                            <a:pt x="1113472" y="400050"/>
                          </a:lnTo>
                          <a:lnTo>
                            <a:pt x="1113472" y="6668"/>
                          </a:lnTo>
                          <a:lnTo>
                            <a:pt x="1113472" y="6668"/>
                          </a:lnTo>
                          <a:close/>
                          <a:moveTo>
                            <a:pt x="850582" y="0"/>
                          </a:moveTo>
                          <a:cubicBezTo>
                            <a:pt x="918210" y="0"/>
                            <a:pt x="973455" y="18098"/>
                            <a:pt x="1013460" y="54293"/>
                          </a:cubicBezTo>
                          <a:cubicBezTo>
                            <a:pt x="1054418" y="90488"/>
                            <a:pt x="1074420" y="140018"/>
                            <a:pt x="1074420" y="203835"/>
                          </a:cubicBezTo>
                          <a:cubicBezTo>
                            <a:pt x="1074420" y="267653"/>
                            <a:pt x="1054418" y="317183"/>
                            <a:pt x="1013460" y="352425"/>
                          </a:cubicBezTo>
                          <a:cubicBezTo>
                            <a:pt x="972503" y="388620"/>
                            <a:pt x="919163" y="405765"/>
                            <a:pt x="850582" y="405765"/>
                          </a:cubicBezTo>
                          <a:cubicBezTo>
                            <a:pt x="782003" y="405765"/>
                            <a:pt x="727710" y="387668"/>
                            <a:pt x="686753" y="352425"/>
                          </a:cubicBezTo>
                          <a:cubicBezTo>
                            <a:pt x="645795" y="317183"/>
                            <a:pt x="625793" y="267653"/>
                            <a:pt x="625793" y="204788"/>
                          </a:cubicBezTo>
                          <a:cubicBezTo>
                            <a:pt x="625793" y="164783"/>
                            <a:pt x="632460" y="131445"/>
                            <a:pt x="646747" y="103823"/>
                          </a:cubicBezTo>
                          <a:cubicBezTo>
                            <a:pt x="657226" y="83820"/>
                            <a:pt x="671513" y="65723"/>
                            <a:pt x="689610" y="49530"/>
                          </a:cubicBezTo>
                          <a:cubicBezTo>
                            <a:pt x="707707" y="33338"/>
                            <a:pt x="727710" y="21908"/>
                            <a:pt x="749618" y="14288"/>
                          </a:cubicBezTo>
                          <a:cubicBezTo>
                            <a:pt x="779145" y="5715"/>
                            <a:pt x="812482" y="0"/>
                            <a:pt x="850582" y="0"/>
                          </a:cubicBezTo>
                          <a:lnTo>
                            <a:pt x="850582" y="0"/>
                          </a:lnTo>
                          <a:close/>
                          <a:moveTo>
                            <a:pt x="376238" y="0"/>
                          </a:moveTo>
                          <a:cubicBezTo>
                            <a:pt x="432435" y="0"/>
                            <a:pt x="478155" y="14288"/>
                            <a:pt x="513398" y="42863"/>
                          </a:cubicBezTo>
                          <a:cubicBezTo>
                            <a:pt x="534353" y="60008"/>
                            <a:pt x="550545" y="83820"/>
                            <a:pt x="561023" y="115253"/>
                          </a:cubicBezTo>
                          <a:lnTo>
                            <a:pt x="468630" y="134303"/>
                          </a:lnTo>
                          <a:cubicBezTo>
                            <a:pt x="462915" y="114300"/>
                            <a:pt x="451485" y="98108"/>
                            <a:pt x="434340" y="85725"/>
                          </a:cubicBezTo>
                          <a:cubicBezTo>
                            <a:pt x="417195" y="74295"/>
                            <a:pt x="396240" y="67628"/>
                            <a:pt x="371475" y="67628"/>
                          </a:cubicBezTo>
                          <a:cubicBezTo>
                            <a:pt x="337185" y="67628"/>
                            <a:pt x="309563" y="78105"/>
                            <a:pt x="288607" y="99060"/>
                          </a:cubicBezTo>
                          <a:cubicBezTo>
                            <a:pt x="267653" y="120015"/>
                            <a:pt x="256223" y="154305"/>
                            <a:pt x="256223" y="200978"/>
                          </a:cubicBezTo>
                          <a:cubicBezTo>
                            <a:pt x="256223" y="250508"/>
                            <a:pt x="266700" y="285750"/>
                            <a:pt x="287655" y="307658"/>
                          </a:cubicBezTo>
                          <a:cubicBezTo>
                            <a:pt x="308610" y="328613"/>
                            <a:pt x="336232" y="339090"/>
                            <a:pt x="369570" y="339090"/>
                          </a:cubicBezTo>
                          <a:cubicBezTo>
                            <a:pt x="394335" y="339090"/>
                            <a:pt x="415290" y="332423"/>
                            <a:pt x="433388" y="319088"/>
                          </a:cubicBezTo>
                          <a:cubicBezTo>
                            <a:pt x="451485" y="305753"/>
                            <a:pt x="463868" y="284798"/>
                            <a:pt x="471488" y="256223"/>
                          </a:cubicBezTo>
                          <a:lnTo>
                            <a:pt x="561975" y="280988"/>
                          </a:lnTo>
                          <a:cubicBezTo>
                            <a:pt x="547688" y="323850"/>
                            <a:pt x="524828" y="356235"/>
                            <a:pt x="492443" y="376238"/>
                          </a:cubicBezTo>
                          <a:cubicBezTo>
                            <a:pt x="460057" y="397193"/>
                            <a:pt x="419100" y="407670"/>
                            <a:pt x="369570" y="407670"/>
                          </a:cubicBezTo>
                          <a:cubicBezTo>
                            <a:pt x="308610" y="407670"/>
                            <a:pt x="258128" y="389573"/>
                            <a:pt x="218123" y="354330"/>
                          </a:cubicBezTo>
                          <a:cubicBezTo>
                            <a:pt x="179070" y="319088"/>
                            <a:pt x="159068" y="269558"/>
                            <a:pt x="159068" y="207645"/>
                          </a:cubicBezTo>
                          <a:cubicBezTo>
                            <a:pt x="159068" y="141923"/>
                            <a:pt x="179070" y="91440"/>
                            <a:pt x="218123" y="55245"/>
                          </a:cubicBezTo>
                          <a:cubicBezTo>
                            <a:pt x="257175" y="19050"/>
                            <a:pt x="311468" y="0"/>
                            <a:pt x="376238" y="0"/>
                          </a:cubicBezTo>
                          <a:lnTo>
                            <a:pt x="376238" y="0"/>
                          </a:ln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p:txBody>
                </p:sp>
              </p:grpSp>
            </p:grpSp>
          </p:grpSp>
        </p:grpSp>
      </p:grpSp>
      <p:sp>
        <p:nvSpPr>
          <p:cNvPr id="192" name="Freeform: Shape 191">
            <a:extLst>
              <a:ext uri="{FF2B5EF4-FFF2-40B4-BE49-F238E27FC236}">
                <a16:creationId xmlns:a16="http://schemas.microsoft.com/office/drawing/2014/main" id="{477C3682-ECAA-4B03-AA8B-0C607A2C699E}"/>
              </a:ext>
            </a:extLst>
          </p:cNvPr>
          <p:cNvSpPr/>
          <p:nvPr/>
        </p:nvSpPr>
        <p:spPr>
          <a:xfrm rot="2872895">
            <a:off x="2028666" y="1818047"/>
            <a:ext cx="796955" cy="6328709"/>
          </a:xfrm>
          <a:custGeom>
            <a:avLst/>
            <a:gdLst>
              <a:gd name="connsiteX0" fmla="*/ 212208 w 796955"/>
              <a:gd name="connsiteY0" fmla="*/ 0 h 6328709"/>
              <a:gd name="connsiteX1" fmla="*/ 595050 w 796955"/>
              <a:gd name="connsiteY1" fmla="*/ 0 h 6328709"/>
              <a:gd name="connsiteX2" fmla="*/ 780628 w 796955"/>
              <a:gd name="connsiteY2" fmla="*/ 5470551 h 6328709"/>
              <a:gd name="connsiteX3" fmla="*/ 796955 w 796955"/>
              <a:gd name="connsiteY3" fmla="*/ 5745161 h 6328709"/>
              <a:gd name="connsiteX4" fmla="*/ 269339 w 796955"/>
              <a:gd name="connsiteY4" fmla="*/ 6328709 h 6328709"/>
              <a:gd name="connsiteX5" fmla="*/ 0 w 796955"/>
              <a:gd name="connsiteY5" fmla="*/ 6085186 h 6328709"/>
              <a:gd name="connsiteX6" fmla="*/ 14158 w 796955"/>
              <a:gd name="connsiteY6" fmla="*/ 5901447 h 6328709"/>
              <a:gd name="connsiteX7" fmla="*/ 212208 w 796955"/>
              <a:gd name="connsiteY7" fmla="*/ 0 h 63287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96955" h="6328709">
                <a:moveTo>
                  <a:pt x="212208" y="0"/>
                </a:moveTo>
                <a:lnTo>
                  <a:pt x="595050" y="0"/>
                </a:lnTo>
                <a:cubicBezTo>
                  <a:pt x="608981" y="1891083"/>
                  <a:pt x="695631" y="3992373"/>
                  <a:pt x="780628" y="5470551"/>
                </a:cubicBezTo>
                <a:lnTo>
                  <a:pt x="796955" y="5745161"/>
                </a:lnTo>
                <a:lnTo>
                  <a:pt x="269339" y="6328709"/>
                </a:lnTo>
                <a:lnTo>
                  <a:pt x="0" y="6085186"/>
                </a:lnTo>
                <a:lnTo>
                  <a:pt x="14158" y="5901447"/>
                </a:lnTo>
                <a:cubicBezTo>
                  <a:pt x="120952" y="4448086"/>
                  <a:pt x="225893" y="2068372"/>
                  <a:pt x="212208" y="0"/>
                </a:cubicBezTo>
                <a:close/>
              </a:path>
            </a:pathLst>
          </a:cu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91" name="Freeform: Shape 190">
            <a:extLst>
              <a:ext uri="{FF2B5EF4-FFF2-40B4-BE49-F238E27FC236}">
                <a16:creationId xmlns:a16="http://schemas.microsoft.com/office/drawing/2014/main" id="{AB95E8F8-0F3F-42D9-B4DE-73C53F79D356}"/>
              </a:ext>
            </a:extLst>
          </p:cNvPr>
          <p:cNvSpPr/>
          <p:nvPr/>
        </p:nvSpPr>
        <p:spPr>
          <a:xfrm rot="2872895">
            <a:off x="2164316" y="1818289"/>
            <a:ext cx="526093" cy="6328709"/>
          </a:xfrm>
          <a:custGeom>
            <a:avLst/>
            <a:gdLst>
              <a:gd name="connsiteX0" fmla="*/ 143023 w 526093"/>
              <a:gd name="connsiteY0" fmla="*/ 0 h 6328709"/>
              <a:gd name="connsiteX1" fmla="*/ 389950 w 526093"/>
              <a:gd name="connsiteY1" fmla="*/ 0 h 6328709"/>
              <a:gd name="connsiteX2" fmla="*/ 523301 w 526093"/>
              <a:gd name="connsiteY2" fmla="*/ 5826631 h 6328709"/>
              <a:gd name="connsiteX3" fmla="*/ 526093 w 526093"/>
              <a:gd name="connsiteY3" fmla="*/ 5894588 h 6328709"/>
              <a:gd name="connsiteX4" fmla="*/ 133581 w 526093"/>
              <a:gd name="connsiteY4" fmla="*/ 6328709 h 6328709"/>
              <a:gd name="connsiteX5" fmla="*/ 0 w 526093"/>
              <a:gd name="connsiteY5" fmla="*/ 6207931 h 6328709"/>
              <a:gd name="connsiteX6" fmla="*/ 532 w 526093"/>
              <a:gd name="connsiteY6" fmla="*/ 6198252 h 6328709"/>
              <a:gd name="connsiteX7" fmla="*/ 143023 w 526093"/>
              <a:gd name="connsiteY7" fmla="*/ 0 h 63287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26093" h="6328709">
                <a:moveTo>
                  <a:pt x="143023" y="0"/>
                </a:moveTo>
                <a:lnTo>
                  <a:pt x="389950" y="0"/>
                </a:lnTo>
                <a:cubicBezTo>
                  <a:pt x="399685" y="2048673"/>
                  <a:pt x="464464" y="4344048"/>
                  <a:pt x="523301" y="5826631"/>
                </a:cubicBezTo>
                <a:lnTo>
                  <a:pt x="526093" y="5894588"/>
                </a:lnTo>
                <a:lnTo>
                  <a:pt x="133581" y="6328709"/>
                </a:lnTo>
                <a:lnTo>
                  <a:pt x="0" y="6207931"/>
                </a:lnTo>
                <a:lnTo>
                  <a:pt x="532" y="6198252"/>
                </a:lnTo>
                <a:cubicBezTo>
                  <a:pt x="74104" y="4789634"/>
                  <a:pt x="152480" y="2216113"/>
                  <a:pt x="143023" y="0"/>
                </a:cubicBez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90C73F00-9B33-423C-BE6C-308BAB532C30}"/>
              </a:ext>
            </a:extLst>
          </p:cNvPr>
          <p:cNvGrpSpPr/>
          <p:nvPr/>
        </p:nvGrpSpPr>
        <p:grpSpPr>
          <a:xfrm rot="2872895">
            <a:off x="4847522" y="400794"/>
            <a:ext cx="1493431" cy="3457632"/>
            <a:chOff x="5331153" y="575008"/>
            <a:chExt cx="1507917" cy="3491170"/>
          </a:xfrm>
        </p:grpSpPr>
        <p:grpSp>
          <p:nvGrpSpPr>
            <p:cNvPr id="180" name="Group 179">
              <a:extLst>
                <a:ext uri="{FF2B5EF4-FFF2-40B4-BE49-F238E27FC236}">
                  <a16:creationId xmlns:a16="http://schemas.microsoft.com/office/drawing/2014/main" id="{D626A9E3-9D0B-4BDA-91DC-7B932D33EC78}"/>
                </a:ext>
              </a:extLst>
            </p:cNvPr>
            <p:cNvGrpSpPr/>
            <p:nvPr/>
          </p:nvGrpSpPr>
          <p:grpSpPr>
            <a:xfrm>
              <a:off x="6404987" y="3268551"/>
              <a:ext cx="207521" cy="447013"/>
              <a:chOff x="5282863" y="4265998"/>
              <a:chExt cx="524099" cy="1110552"/>
            </a:xfrm>
          </p:grpSpPr>
          <p:sp>
            <p:nvSpPr>
              <p:cNvPr id="181" name="Graphic 2">
                <a:extLst>
                  <a:ext uri="{FF2B5EF4-FFF2-40B4-BE49-F238E27FC236}">
                    <a16:creationId xmlns:a16="http://schemas.microsoft.com/office/drawing/2014/main" id="{B5B9D5EC-B81B-4F94-AFC3-C3B658CCB929}"/>
                  </a:ext>
                </a:extLst>
              </p:cNvPr>
              <p:cNvSpPr/>
              <p:nvPr/>
            </p:nvSpPr>
            <p:spPr>
              <a:xfrm>
                <a:off x="5282863" y="4265998"/>
                <a:ext cx="524099" cy="1110552"/>
              </a:xfrm>
              <a:custGeom>
                <a:avLst/>
                <a:gdLst>
                  <a:gd name="connsiteX0" fmla="*/ 747722 w 778877"/>
                  <a:gd name="connsiteY0" fmla="*/ 0 h 1110552"/>
                  <a:gd name="connsiteX1" fmla="*/ 680583 w 778877"/>
                  <a:gd name="connsiteY1" fmla="*/ 25833 h 1110552"/>
                  <a:gd name="connsiteX2" fmla="*/ 133417 w 778877"/>
                  <a:gd name="connsiteY2" fmla="*/ 28630 h 1110552"/>
                  <a:gd name="connsiteX3" fmla="*/ 31704 w 778877"/>
                  <a:gd name="connsiteY3" fmla="*/ 131 h 1110552"/>
                  <a:gd name="connsiteX4" fmla="*/ 1675 w 778877"/>
                  <a:gd name="connsiteY4" fmla="*/ 179911 h 1110552"/>
                  <a:gd name="connsiteX5" fmla="*/ 47920 w 778877"/>
                  <a:gd name="connsiteY5" fmla="*/ 503105 h 1110552"/>
                  <a:gd name="connsiteX6" fmla="*/ 379375 w 778877"/>
                  <a:gd name="connsiteY6" fmla="*/ 1102461 h 1110552"/>
                  <a:gd name="connsiteX7" fmla="*/ 400881 w 778877"/>
                  <a:gd name="connsiteY7" fmla="*/ 1100756 h 1110552"/>
                  <a:gd name="connsiteX8" fmla="*/ 536295 w 778877"/>
                  <a:gd name="connsiteY8" fmla="*/ 903054 h 1110552"/>
                  <a:gd name="connsiteX9" fmla="*/ 749907 w 778877"/>
                  <a:gd name="connsiteY9" fmla="*/ 440687 h 1110552"/>
                  <a:gd name="connsiteX10" fmla="*/ 747722 w 778877"/>
                  <a:gd name="connsiteY10" fmla="*/ 0 h 11105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778877" h="1110552">
                    <a:moveTo>
                      <a:pt x="747722" y="0"/>
                    </a:moveTo>
                    <a:cubicBezTo>
                      <a:pt x="717824" y="14381"/>
                      <a:pt x="680670" y="25527"/>
                      <a:pt x="680583" y="25833"/>
                    </a:cubicBezTo>
                    <a:cubicBezTo>
                      <a:pt x="640675" y="31996"/>
                      <a:pt x="204053" y="28761"/>
                      <a:pt x="133417" y="28630"/>
                    </a:cubicBezTo>
                    <a:cubicBezTo>
                      <a:pt x="95914" y="28630"/>
                      <a:pt x="69513" y="17353"/>
                      <a:pt x="31704" y="131"/>
                    </a:cubicBezTo>
                    <a:cubicBezTo>
                      <a:pt x="12427" y="58528"/>
                      <a:pt x="5740" y="119111"/>
                      <a:pt x="1675" y="179911"/>
                    </a:cubicBezTo>
                    <a:cubicBezTo>
                      <a:pt x="-5800" y="290761"/>
                      <a:pt x="12121" y="398244"/>
                      <a:pt x="47920" y="503105"/>
                    </a:cubicBezTo>
                    <a:cubicBezTo>
                      <a:pt x="122883" y="722531"/>
                      <a:pt x="242431" y="917260"/>
                      <a:pt x="379375" y="1102461"/>
                    </a:cubicBezTo>
                    <a:cubicBezTo>
                      <a:pt x="389210" y="1115792"/>
                      <a:pt x="393275" y="1110809"/>
                      <a:pt x="400881" y="1100756"/>
                    </a:cubicBezTo>
                    <a:cubicBezTo>
                      <a:pt x="448962" y="1036852"/>
                      <a:pt x="494202" y="971024"/>
                      <a:pt x="536295" y="903054"/>
                    </a:cubicBezTo>
                    <a:cubicBezTo>
                      <a:pt x="626295" y="757630"/>
                      <a:pt x="704055" y="606611"/>
                      <a:pt x="749907" y="440687"/>
                    </a:cubicBezTo>
                    <a:cubicBezTo>
                      <a:pt x="790470" y="293515"/>
                      <a:pt x="787236" y="146735"/>
                      <a:pt x="747722" y="0"/>
                    </a:cubicBezTo>
                    <a:close/>
                  </a:path>
                </a:pathLst>
              </a:custGeom>
              <a:solidFill>
                <a:srgbClr val="FFCD07"/>
              </a:solidFill>
              <a:ln w="43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2" name="Graphic 2">
                <a:extLst>
                  <a:ext uri="{FF2B5EF4-FFF2-40B4-BE49-F238E27FC236}">
                    <a16:creationId xmlns:a16="http://schemas.microsoft.com/office/drawing/2014/main" id="{45A2A31D-D8AE-488E-8693-635A9BA0AD30}"/>
                  </a:ext>
                </a:extLst>
              </p:cNvPr>
              <p:cNvSpPr/>
              <p:nvPr/>
            </p:nvSpPr>
            <p:spPr>
              <a:xfrm>
                <a:off x="5343217" y="4291044"/>
                <a:ext cx="403391" cy="766285"/>
              </a:xfrm>
              <a:custGeom>
                <a:avLst/>
                <a:gdLst>
                  <a:gd name="connsiteX0" fmla="*/ 469623 w 599490"/>
                  <a:gd name="connsiteY0" fmla="*/ 4502 h 766285"/>
                  <a:gd name="connsiteX1" fmla="*/ 592055 w 599490"/>
                  <a:gd name="connsiteY1" fmla="*/ 481 h 766285"/>
                  <a:gd name="connsiteX2" fmla="*/ 597781 w 599490"/>
                  <a:gd name="connsiteY2" fmla="*/ 132049 h 766285"/>
                  <a:gd name="connsiteX3" fmla="*/ 566135 w 599490"/>
                  <a:gd name="connsiteY3" fmla="*/ 288969 h 766285"/>
                  <a:gd name="connsiteX4" fmla="*/ 523211 w 599490"/>
                  <a:gd name="connsiteY4" fmla="*/ 402790 h 766285"/>
                  <a:gd name="connsiteX5" fmla="*/ 315806 w 599490"/>
                  <a:gd name="connsiteY5" fmla="*/ 751948 h 766285"/>
                  <a:gd name="connsiteX6" fmla="*/ 282324 w 599490"/>
                  <a:gd name="connsiteY6" fmla="*/ 752036 h 766285"/>
                  <a:gd name="connsiteX7" fmla="*/ 89737 w 599490"/>
                  <a:gd name="connsiteY7" fmla="*/ 436797 h 766285"/>
                  <a:gd name="connsiteX8" fmla="*/ 2797 w 599490"/>
                  <a:gd name="connsiteY8" fmla="*/ 166886 h 766285"/>
                  <a:gd name="connsiteX9" fmla="*/ 1923 w 599490"/>
                  <a:gd name="connsiteY9" fmla="*/ 0 h 766285"/>
                  <a:gd name="connsiteX10" fmla="*/ 469623 w 599490"/>
                  <a:gd name="connsiteY10" fmla="*/ 4502 h 7662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599490" h="766285">
                    <a:moveTo>
                      <a:pt x="469623" y="4502"/>
                    </a:moveTo>
                    <a:cubicBezTo>
                      <a:pt x="510404" y="1530"/>
                      <a:pt x="551448" y="7212"/>
                      <a:pt x="592055" y="481"/>
                    </a:cubicBezTo>
                    <a:cubicBezTo>
                      <a:pt x="596776" y="44191"/>
                      <a:pt x="602371" y="87377"/>
                      <a:pt x="597781" y="132049"/>
                    </a:cubicBezTo>
                    <a:cubicBezTo>
                      <a:pt x="592274" y="185681"/>
                      <a:pt x="582177" y="237740"/>
                      <a:pt x="566135" y="288969"/>
                    </a:cubicBezTo>
                    <a:cubicBezTo>
                      <a:pt x="553984" y="327740"/>
                      <a:pt x="539952" y="365768"/>
                      <a:pt x="523211" y="402790"/>
                    </a:cubicBezTo>
                    <a:cubicBezTo>
                      <a:pt x="467087" y="526884"/>
                      <a:pt x="395709" y="641929"/>
                      <a:pt x="315806" y="751948"/>
                    </a:cubicBezTo>
                    <a:cubicBezTo>
                      <a:pt x="301994" y="771006"/>
                      <a:pt x="296311" y="771093"/>
                      <a:pt x="282324" y="752036"/>
                    </a:cubicBezTo>
                    <a:cubicBezTo>
                      <a:pt x="209197" y="652376"/>
                      <a:pt x="143107" y="548433"/>
                      <a:pt x="89737" y="436797"/>
                    </a:cubicBezTo>
                    <a:cubicBezTo>
                      <a:pt x="48605" y="350819"/>
                      <a:pt x="15648" y="261781"/>
                      <a:pt x="2797" y="166886"/>
                    </a:cubicBezTo>
                    <a:cubicBezTo>
                      <a:pt x="-2886" y="124793"/>
                      <a:pt x="1835" y="13113"/>
                      <a:pt x="1923" y="0"/>
                    </a:cubicBezTo>
                    <a:cubicBezTo>
                      <a:pt x="43972" y="6994"/>
                      <a:pt x="426437" y="44"/>
                      <a:pt x="469623" y="4502"/>
                    </a:cubicBezTo>
                    <a:close/>
                  </a:path>
                </a:pathLst>
              </a:custGeom>
              <a:solidFill>
                <a:srgbClr val="F6AF1B"/>
              </a:solidFill>
              <a:ln w="43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3" name="Graphic 2">
                <a:extLst>
                  <a:ext uri="{FF2B5EF4-FFF2-40B4-BE49-F238E27FC236}">
                    <a16:creationId xmlns:a16="http://schemas.microsoft.com/office/drawing/2014/main" id="{806A67A5-DF4E-4C06-B5D9-4F43F8927DF8}"/>
                  </a:ext>
                </a:extLst>
              </p:cNvPr>
              <p:cNvSpPr/>
              <p:nvPr/>
            </p:nvSpPr>
            <p:spPr>
              <a:xfrm>
                <a:off x="5428981" y="4292966"/>
                <a:ext cx="231862" cy="548288"/>
              </a:xfrm>
              <a:custGeom>
                <a:avLst/>
                <a:gdLst>
                  <a:gd name="connsiteX0" fmla="*/ 334003 w 344576"/>
                  <a:gd name="connsiteY0" fmla="*/ 242943 h 548288"/>
                  <a:gd name="connsiteX1" fmla="*/ 177651 w 344576"/>
                  <a:gd name="connsiteY1" fmla="*/ 539736 h 548288"/>
                  <a:gd name="connsiteX2" fmla="*/ 156495 w 344576"/>
                  <a:gd name="connsiteY2" fmla="*/ 539299 h 548288"/>
                  <a:gd name="connsiteX3" fmla="*/ 11071 w 344576"/>
                  <a:gd name="connsiteY3" fmla="*/ 235556 h 548288"/>
                  <a:gd name="connsiteX4" fmla="*/ 21212 w 344576"/>
                  <a:gd name="connsiteY4" fmla="*/ 701 h 548288"/>
                  <a:gd name="connsiteX5" fmla="*/ 316038 w 344576"/>
                  <a:gd name="connsiteY5" fmla="*/ 963 h 548288"/>
                  <a:gd name="connsiteX6" fmla="*/ 334003 w 344576"/>
                  <a:gd name="connsiteY6" fmla="*/ 242943 h 5482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44576" h="548288">
                    <a:moveTo>
                      <a:pt x="334003" y="242943"/>
                    </a:moveTo>
                    <a:cubicBezTo>
                      <a:pt x="308957" y="346056"/>
                      <a:pt x="228573" y="468095"/>
                      <a:pt x="177651" y="539736"/>
                    </a:cubicBezTo>
                    <a:cubicBezTo>
                      <a:pt x="168647" y="552412"/>
                      <a:pt x="164232" y="549920"/>
                      <a:pt x="156495" y="539299"/>
                    </a:cubicBezTo>
                    <a:cubicBezTo>
                      <a:pt x="84941" y="440820"/>
                      <a:pt x="42237" y="354536"/>
                      <a:pt x="11071" y="235556"/>
                    </a:cubicBezTo>
                    <a:cubicBezTo>
                      <a:pt x="-7812" y="163478"/>
                      <a:pt x="-1299" y="72211"/>
                      <a:pt x="21212" y="701"/>
                    </a:cubicBezTo>
                    <a:cubicBezTo>
                      <a:pt x="67632" y="2799"/>
                      <a:pt x="278272" y="-1922"/>
                      <a:pt x="316038" y="963"/>
                    </a:cubicBezTo>
                    <a:cubicBezTo>
                      <a:pt x="326222" y="28981"/>
                      <a:pt x="362196" y="161642"/>
                      <a:pt x="334003" y="242943"/>
                    </a:cubicBezTo>
                    <a:close/>
                  </a:path>
                </a:pathLst>
              </a:custGeom>
              <a:solidFill>
                <a:srgbClr val="F38821"/>
              </a:solidFill>
              <a:ln w="43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84" name="Group 183">
              <a:extLst>
                <a:ext uri="{FF2B5EF4-FFF2-40B4-BE49-F238E27FC236}">
                  <a16:creationId xmlns:a16="http://schemas.microsoft.com/office/drawing/2014/main" id="{76396322-7607-4B8A-931D-161E44076030}"/>
                </a:ext>
              </a:extLst>
            </p:cNvPr>
            <p:cNvGrpSpPr/>
            <p:nvPr/>
          </p:nvGrpSpPr>
          <p:grpSpPr>
            <a:xfrm>
              <a:off x="5561202" y="3274206"/>
              <a:ext cx="207521" cy="447013"/>
              <a:chOff x="5282863" y="4265998"/>
              <a:chExt cx="524099" cy="1110552"/>
            </a:xfrm>
          </p:grpSpPr>
          <p:sp>
            <p:nvSpPr>
              <p:cNvPr id="185" name="Graphic 2">
                <a:extLst>
                  <a:ext uri="{FF2B5EF4-FFF2-40B4-BE49-F238E27FC236}">
                    <a16:creationId xmlns:a16="http://schemas.microsoft.com/office/drawing/2014/main" id="{C632AED1-1AC1-4DC5-91A8-0B1A2B17EA88}"/>
                  </a:ext>
                </a:extLst>
              </p:cNvPr>
              <p:cNvSpPr/>
              <p:nvPr/>
            </p:nvSpPr>
            <p:spPr>
              <a:xfrm>
                <a:off x="5282863" y="4265998"/>
                <a:ext cx="524099" cy="1110552"/>
              </a:xfrm>
              <a:custGeom>
                <a:avLst/>
                <a:gdLst>
                  <a:gd name="connsiteX0" fmla="*/ 747722 w 778877"/>
                  <a:gd name="connsiteY0" fmla="*/ 0 h 1110552"/>
                  <a:gd name="connsiteX1" fmla="*/ 680583 w 778877"/>
                  <a:gd name="connsiteY1" fmla="*/ 25833 h 1110552"/>
                  <a:gd name="connsiteX2" fmla="*/ 133417 w 778877"/>
                  <a:gd name="connsiteY2" fmla="*/ 28630 h 1110552"/>
                  <a:gd name="connsiteX3" fmla="*/ 31704 w 778877"/>
                  <a:gd name="connsiteY3" fmla="*/ 131 h 1110552"/>
                  <a:gd name="connsiteX4" fmla="*/ 1675 w 778877"/>
                  <a:gd name="connsiteY4" fmla="*/ 179911 h 1110552"/>
                  <a:gd name="connsiteX5" fmla="*/ 47920 w 778877"/>
                  <a:gd name="connsiteY5" fmla="*/ 503105 h 1110552"/>
                  <a:gd name="connsiteX6" fmla="*/ 379375 w 778877"/>
                  <a:gd name="connsiteY6" fmla="*/ 1102461 h 1110552"/>
                  <a:gd name="connsiteX7" fmla="*/ 400881 w 778877"/>
                  <a:gd name="connsiteY7" fmla="*/ 1100756 h 1110552"/>
                  <a:gd name="connsiteX8" fmla="*/ 536295 w 778877"/>
                  <a:gd name="connsiteY8" fmla="*/ 903054 h 1110552"/>
                  <a:gd name="connsiteX9" fmla="*/ 749907 w 778877"/>
                  <a:gd name="connsiteY9" fmla="*/ 440687 h 1110552"/>
                  <a:gd name="connsiteX10" fmla="*/ 747722 w 778877"/>
                  <a:gd name="connsiteY10" fmla="*/ 0 h 11105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778877" h="1110552">
                    <a:moveTo>
                      <a:pt x="747722" y="0"/>
                    </a:moveTo>
                    <a:cubicBezTo>
                      <a:pt x="717824" y="14381"/>
                      <a:pt x="680670" y="25527"/>
                      <a:pt x="680583" y="25833"/>
                    </a:cubicBezTo>
                    <a:cubicBezTo>
                      <a:pt x="640675" y="31996"/>
                      <a:pt x="204053" y="28761"/>
                      <a:pt x="133417" y="28630"/>
                    </a:cubicBezTo>
                    <a:cubicBezTo>
                      <a:pt x="95914" y="28630"/>
                      <a:pt x="69513" y="17353"/>
                      <a:pt x="31704" y="131"/>
                    </a:cubicBezTo>
                    <a:cubicBezTo>
                      <a:pt x="12427" y="58528"/>
                      <a:pt x="5740" y="119111"/>
                      <a:pt x="1675" y="179911"/>
                    </a:cubicBezTo>
                    <a:cubicBezTo>
                      <a:pt x="-5800" y="290761"/>
                      <a:pt x="12121" y="398244"/>
                      <a:pt x="47920" y="503105"/>
                    </a:cubicBezTo>
                    <a:cubicBezTo>
                      <a:pt x="122883" y="722531"/>
                      <a:pt x="242431" y="917260"/>
                      <a:pt x="379375" y="1102461"/>
                    </a:cubicBezTo>
                    <a:cubicBezTo>
                      <a:pt x="389210" y="1115792"/>
                      <a:pt x="393275" y="1110809"/>
                      <a:pt x="400881" y="1100756"/>
                    </a:cubicBezTo>
                    <a:cubicBezTo>
                      <a:pt x="448962" y="1036852"/>
                      <a:pt x="494202" y="971024"/>
                      <a:pt x="536295" y="903054"/>
                    </a:cubicBezTo>
                    <a:cubicBezTo>
                      <a:pt x="626295" y="757630"/>
                      <a:pt x="704055" y="606611"/>
                      <a:pt x="749907" y="440687"/>
                    </a:cubicBezTo>
                    <a:cubicBezTo>
                      <a:pt x="790470" y="293515"/>
                      <a:pt x="787236" y="146735"/>
                      <a:pt x="747722" y="0"/>
                    </a:cubicBezTo>
                    <a:close/>
                  </a:path>
                </a:pathLst>
              </a:custGeom>
              <a:solidFill>
                <a:srgbClr val="FFCD07"/>
              </a:solidFill>
              <a:ln w="43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6" name="Graphic 2">
                <a:extLst>
                  <a:ext uri="{FF2B5EF4-FFF2-40B4-BE49-F238E27FC236}">
                    <a16:creationId xmlns:a16="http://schemas.microsoft.com/office/drawing/2014/main" id="{86328128-A78F-407E-AB7D-6E042A8B829F}"/>
                  </a:ext>
                </a:extLst>
              </p:cNvPr>
              <p:cNvSpPr/>
              <p:nvPr/>
            </p:nvSpPr>
            <p:spPr>
              <a:xfrm>
                <a:off x="5343217" y="4291044"/>
                <a:ext cx="403391" cy="766285"/>
              </a:xfrm>
              <a:custGeom>
                <a:avLst/>
                <a:gdLst>
                  <a:gd name="connsiteX0" fmla="*/ 469623 w 599490"/>
                  <a:gd name="connsiteY0" fmla="*/ 4502 h 766285"/>
                  <a:gd name="connsiteX1" fmla="*/ 592055 w 599490"/>
                  <a:gd name="connsiteY1" fmla="*/ 481 h 766285"/>
                  <a:gd name="connsiteX2" fmla="*/ 597781 w 599490"/>
                  <a:gd name="connsiteY2" fmla="*/ 132049 h 766285"/>
                  <a:gd name="connsiteX3" fmla="*/ 566135 w 599490"/>
                  <a:gd name="connsiteY3" fmla="*/ 288969 h 766285"/>
                  <a:gd name="connsiteX4" fmla="*/ 523211 w 599490"/>
                  <a:gd name="connsiteY4" fmla="*/ 402790 h 766285"/>
                  <a:gd name="connsiteX5" fmla="*/ 315806 w 599490"/>
                  <a:gd name="connsiteY5" fmla="*/ 751948 h 766285"/>
                  <a:gd name="connsiteX6" fmla="*/ 282324 w 599490"/>
                  <a:gd name="connsiteY6" fmla="*/ 752036 h 766285"/>
                  <a:gd name="connsiteX7" fmla="*/ 89737 w 599490"/>
                  <a:gd name="connsiteY7" fmla="*/ 436797 h 766285"/>
                  <a:gd name="connsiteX8" fmla="*/ 2797 w 599490"/>
                  <a:gd name="connsiteY8" fmla="*/ 166886 h 766285"/>
                  <a:gd name="connsiteX9" fmla="*/ 1923 w 599490"/>
                  <a:gd name="connsiteY9" fmla="*/ 0 h 766285"/>
                  <a:gd name="connsiteX10" fmla="*/ 469623 w 599490"/>
                  <a:gd name="connsiteY10" fmla="*/ 4502 h 7662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599490" h="766285">
                    <a:moveTo>
                      <a:pt x="469623" y="4502"/>
                    </a:moveTo>
                    <a:cubicBezTo>
                      <a:pt x="510404" y="1530"/>
                      <a:pt x="551448" y="7212"/>
                      <a:pt x="592055" y="481"/>
                    </a:cubicBezTo>
                    <a:cubicBezTo>
                      <a:pt x="596776" y="44191"/>
                      <a:pt x="602371" y="87377"/>
                      <a:pt x="597781" y="132049"/>
                    </a:cubicBezTo>
                    <a:cubicBezTo>
                      <a:pt x="592274" y="185681"/>
                      <a:pt x="582177" y="237740"/>
                      <a:pt x="566135" y="288969"/>
                    </a:cubicBezTo>
                    <a:cubicBezTo>
                      <a:pt x="553984" y="327740"/>
                      <a:pt x="539952" y="365768"/>
                      <a:pt x="523211" y="402790"/>
                    </a:cubicBezTo>
                    <a:cubicBezTo>
                      <a:pt x="467087" y="526884"/>
                      <a:pt x="395709" y="641929"/>
                      <a:pt x="315806" y="751948"/>
                    </a:cubicBezTo>
                    <a:cubicBezTo>
                      <a:pt x="301994" y="771006"/>
                      <a:pt x="296311" y="771093"/>
                      <a:pt x="282324" y="752036"/>
                    </a:cubicBezTo>
                    <a:cubicBezTo>
                      <a:pt x="209197" y="652376"/>
                      <a:pt x="143107" y="548433"/>
                      <a:pt x="89737" y="436797"/>
                    </a:cubicBezTo>
                    <a:cubicBezTo>
                      <a:pt x="48605" y="350819"/>
                      <a:pt x="15648" y="261781"/>
                      <a:pt x="2797" y="166886"/>
                    </a:cubicBezTo>
                    <a:cubicBezTo>
                      <a:pt x="-2886" y="124793"/>
                      <a:pt x="1835" y="13113"/>
                      <a:pt x="1923" y="0"/>
                    </a:cubicBezTo>
                    <a:cubicBezTo>
                      <a:pt x="43972" y="6994"/>
                      <a:pt x="426437" y="44"/>
                      <a:pt x="469623" y="4502"/>
                    </a:cubicBezTo>
                    <a:close/>
                  </a:path>
                </a:pathLst>
              </a:custGeom>
              <a:solidFill>
                <a:srgbClr val="F6AF1B"/>
              </a:solidFill>
              <a:ln w="43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7" name="Graphic 2">
                <a:extLst>
                  <a:ext uri="{FF2B5EF4-FFF2-40B4-BE49-F238E27FC236}">
                    <a16:creationId xmlns:a16="http://schemas.microsoft.com/office/drawing/2014/main" id="{6D4D8BC1-6080-4C82-9BC7-3D6C05C367D7}"/>
                  </a:ext>
                </a:extLst>
              </p:cNvPr>
              <p:cNvSpPr/>
              <p:nvPr/>
            </p:nvSpPr>
            <p:spPr>
              <a:xfrm>
                <a:off x="5428981" y="4292966"/>
                <a:ext cx="231862" cy="548288"/>
              </a:xfrm>
              <a:custGeom>
                <a:avLst/>
                <a:gdLst>
                  <a:gd name="connsiteX0" fmla="*/ 334003 w 344576"/>
                  <a:gd name="connsiteY0" fmla="*/ 242943 h 548288"/>
                  <a:gd name="connsiteX1" fmla="*/ 177651 w 344576"/>
                  <a:gd name="connsiteY1" fmla="*/ 539736 h 548288"/>
                  <a:gd name="connsiteX2" fmla="*/ 156495 w 344576"/>
                  <a:gd name="connsiteY2" fmla="*/ 539299 h 548288"/>
                  <a:gd name="connsiteX3" fmla="*/ 11071 w 344576"/>
                  <a:gd name="connsiteY3" fmla="*/ 235556 h 548288"/>
                  <a:gd name="connsiteX4" fmla="*/ 21212 w 344576"/>
                  <a:gd name="connsiteY4" fmla="*/ 701 h 548288"/>
                  <a:gd name="connsiteX5" fmla="*/ 316038 w 344576"/>
                  <a:gd name="connsiteY5" fmla="*/ 963 h 548288"/>
                  <a:gd name="connsiteX6" fmla="*/ 334003 w 344576"/>
                  <a:gd name="connsiteY6" fmla="*/ 242943 h 5482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44576" h="548288">
                    <a:moveTo>
                      <a:pt x="334003" y="242943"/>
                    </a:moveTo>
                    <a:cubicBezTo>
                      <a:pt x="308957" y="346056"/>
                      <a:pt x="228573" y="468095"/>
                      <a:pt x="177651" y="539736"/>
                    </a:cubicBezTo>
                    <a:cubicBezTo>
                      <a:pt x="168647" y="552412"/>
                      <a:pt x="164232" y="549920"/>
                      <a:pt x="156495" y="539299"/>
                    </a:cubicBezTo>
                    <a:cubicBezTo>
                      <a:pt x="84941" y="440820"/>
                      <a:pt x="42237" y="354536"/>
                      <a:pt x="11071" y="235556"/>
                    </a:cubicBezTo>
                    <a:cubicBezTo>
                      <a:pt x="-7812" y="163478"/>
                      <a:pt x="-1299" y="72211"/>
                      <a:pt x="21212" y="701"/>
                    </a:cubicBezTo>
                    <a:cubicBezTo>
                      <a:pt x="67632" y="2799"/>
                      <a:pt x="278272" y="-1922"/>
                      <a:pt x="316038" y="963"/>
                    </a:cubicBezTo>
                    <a:cubicBezTo>
                      <a:pt x="326222" y="28981"/>
                      <a:pt x="362196" y="161642"/>
                      <a:pt x="334003" y="242943"/>
                    </a:cubicBezTo>
                    <a:close/>
                  </a:path>
                </a:pathLst>
              </a:custGeom>
              <a:solidFill>
                <a:srgbClr val="F38821"/>
              </a:solidFill>
              <a:ln w="43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CA81642F-3A21-46C5-AC0A-3B006B718489}"/>
                </a:ext>
              </a:extLst>
            </p:cNvPr>
            <p:cNvGrpSpPr/>
            <p:nvPr/>
          </p:nvGrpSpPr>
          <p:grpSpPr>
            <a:xfrm>
              <a:off x="5903929" y="3247764"/>
              <a:ext cx="351612" cy="818414"/>
              <a:chOff x="5282863" y="4265998"/>
              <a:chExt cx="524099" cy="1110552"/>
            </a:xfrm>
          </p:grpSpPr>
          <p:sp>
            <p:nvSpPr>
              <p:cNvPr id="177" name="Graphic 2">
                <a:extLst>
                  <a:ext uri="{FF2B5EF4-FFF2-40B4-BE49-F238E27FC236}">
                    <a16:creationId xmlns:a16="http://schemas.microsoft.com/office/drawing/2014/main" id="{6E63AE75-59D3-4F27-A066-7821FBA59B26}"/>
                  </a:ext>
                </a:extLst>
              </p:cNvPr>
              <p:cNvSpPr/>
              <p:nvPr/>
            </p:nvSpPr>
            <p:spPr>
              <a:xfrm>
                <a:off x="5282863" y="4265998"/>
                <a:ext cx="524099" cy="1110552"/>
              </a:xfrm>
              <a:custGeom>
                <a:avLst/>
                <a:gdLst>
                  <a:gd name="connsiteX0" fmla="*/ 747722 w 778877"/>
                  <a:gd name="connsiteY0" fmla="*/ 0 h 1110552"/>
                  <a:gd name="connsiteX1" fmla="*/ 680583 w 778877"/>
                  <a:gd name="connsiteY1" fmla="*/ 25833 h 1110552"/>
                  <a:gd name="connsiteX2" fmla="*/ 133417 w 778877"/>
                  <a:gd name="connsiteY2" fmla="*/ 28630 h 1110552"/>
                  <a:gd name="connsiteX3" fmla="*/ 31704 w 778877"/>
                  <a:gd name="connsiteY3" fmla="*/ 131 h 1110552"/>
                  <a:gd name="connsiteX4" fmla="*/ 1675 w 778877"/>
                  <a:gd name="connsiteY4" fmla="*/ 179911 h 1110552"/>
                  <a:gd name="connsiteX5" fmla="*/ 47920 w 778877"/>
                  <a:gd name="connsiteY5" fmla="*/ 503105 h 1110552"/>
                  <a:gd name="connsiteX6" fmla="*/ 379375 w 778877"/>
                  <a:gd name="connsiteY6" fmla="*/ 1102461 h 1110552"/>
                  <a:gd name="connsiteX7" fmla="*/ 400881 w 778877"/>
                  <a:gd name="connsiteY7" fmla="*/ 1100756 h 1110552"/>
                  <a:gd name="connsiteX8" fmla="*/ 536295 w 778877"/>
                  <a:gd name="connsiteY8" fmla="*/ 903054 h 1110552"/>
                  <a:gd name="connsiteX9" fmla="*/ 749907 w 778877"/>
                  <a:gd name="connsiteY9" fmla="*/ 440687 h 1110552"/>
                  <a:gd name="connsiteX10" fmla="*/ 747722 w 778877"/>
                  <a:gd name="connsiteY10" fmla="*/ 0 h 11105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778877" h="1110552">
                    <a:moveTo>
                      <a:pt x="747722" y="0"/>
                    </a:moveTo>
                    <a:cubicBezTo>
                      <a:pt x="717824" y="14381"/>
                      <a:pt x="680670" y="25527"/>
                      <a:pt x="680583" y="25833"/>
                    </a:cubicBezTo>
                    <a:cubicBezTo>
                      <a:pt x="640675" y="31996"/>
                      <a:pt x="204053" y="28761"/>
                      <a:pt x="133417" y="28630"/>
                    </a:cubicBezTo>
                    <a:cubicBezTo>
                      <a:pt x="95914" y="28630"/>
                      <a:pt x="69513" y="17353"/>
                      <a:pt x="31704" y="131"/>
                    </a:cubicBezTo>
                    <a:cubicBezTo>
                      <a:pt x="12427" y="58528"/>
                      <a:pt x="5740" y="119111"/>
                      <a:pt x="1675" y="179911"/>
                    </a:cubicBezTo>
                    <a:cubicBezTo>
                      <a:pt x="-5800" y="290761"/>
                      <a:pt x="12121" y="398244"/>
                      <a:pt x="47920" y="503105"/>
                    </a:cubicBezTo>
                    <a:cubicBezTo>
                      <a:pt x="122883" y="722531"/>
                      <a:pt x="242431" y="917260"/>
                      <a:pt x="379375" y="1102461"/>
                    </a:cubicBezTo>
                    <a:cubicBezTo>
                      <a:pt x="389210" y="1115792"/>
                      <a:pt x="393275" y="1110809"/>
                      <a:pt x="400881" y="1100756"/>
                    </a:cubicBezTo>
                    <a:cubicBezTo>
                      <a:pt x="448962" y="1036852"/>
                      <a:pt x="494202" y="971024"/>
                      <a:pt x="536295" y="903054"/>
                    </a:cubicBezTo>
                    <a:cubicBezTo>
                      <a:pt x="626295" y="757630"/>
                      <a:pt x="704055" y="606611"/>
                      <a:pt x="749907" y="440687"/>
                    </a:cubicBezTo>
                    <a:cubicBezTo>
                      <a:pt x="790470" y="293515"/>
                      <a:pt x="787236" y="146735"/>
                      <a:pt x="747722" y="0"/>
                    </a:cubicBezTo>
                    <a:close/>
                  </a:path>
                </a:pathLst>
              </a:custGeom>
              <a:solidFill>
                <a:srgbClr val="FFCD07"/>
              </a:solidFill>
              <a:ln w="43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8" name="Graphic 2">
                <a:extLst>
                  <a:ext uri="{FF2B5EF4-FFF2-40B4-BE49-F238E27FC236}">
                    <a16:creationId xmlns:a16="http://schemas.microsoft.com/office/drawing/2014/main" id="{0794F472-E054-4902-8CCF-C68E885129A7}"/>
                  </a:ext>
                </a:extLst>
              </p:cNvPr>
              <p:cNvSpPr/>
              <p:nvPr/>
            </p:nvSpPr>
            <p:spPr>
              <a:xfrm>
                <a:off x="5343217" y="4291044"/>
                <a:ext cx="403391" cy="766285"/>
              </a:xfrm>
              <a:custGeom>
                <a:avLst/>
                <a:gdLst>
                  <a:gd name="connsiteX0" fmla="*/ 469623 w 599490"/>
                  <a:gd name="connsiteY0" fmla="*/ 4502 h 766285"/>
                  <a:gd name="connsiteX1" fmla="*/ 592055 w 599490"/>
                  <a:gd name="connsiteY1" fmla="*/ 481 h 766285"/>
                  <a:gd name="connsiteX2" fmla="*/ 597781 w 599490"/>
                  <a:gd name="connsiteY2" fmla="*/ 132049 h 766285"/>
                  <a:gd name="connsiteX3" fmla="*/ 566135 w 599490"/>
                  <a:gd name="connsiteY3" fmla="*/ 288969 h 766285"/>
                  <a:gd name="connsiteX4" fmla="*/ 523211 w 599490"/>
                  <a:gd name="connsiteY4" fmla="*/ 402790 h 766285"/>
                  <a:gd name="connsiteX5" fmla="*/ 315806 w 599490"/>
                  <a:gd name="connsiteY5" fmla="*/ 751948 h 766285"/>
                  <a:gd name="connsiteX6" fmla="*/ 282324 w 599490"/>
                  <a:gd name="connsiteY6" fmla="*/ 752036 h 766285"/>
                  <a:gd name="connsiteX7" fmla="*/ 89737 w 599490"/>
                  <a:gd name="connsiteY7" fmla="*/ 436797 h 766285"/>
                  <a:gd name="connsiteX8" fmla="*/ 2797 w 599490"/>
                  <a:gd name="connsiteY8" fmla="*/ 166886 h 766285"/>
                  <a:gd name="connsiteX9" fmla="*/ 1923 w 599490"/>
                  <a:gd name="connsiteY9" fmla="*/ 0 h 766285"/>
                  <a:gd name="connsiteX10" fmla="*/ 469623 w 599490"/>
                  <a:gd name="connsiteY10" fmla="*/ 4502 h 7662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599490" h="766285">
                    <a:moveTo>
                      <a:pt x="469623" y="4502"/>
                    </a:moveTo>
                    <a:cubicBezTo>
                      <a:pt x="510404" y="1530"/>
                      <a:pt x="551448" y="7212"/>
                      <a:pt x="592055" y="481"/>
                    </a:cubicBezTo>
                    <a:cubicBezTo>
                      <a:pt x="596776" y="44191"/>
                      <a:pt x="602371" y="87377"/>
                      <a:pt x="597781" y="132049"/>
                    </a:cubicBezTo>
                    <a:cubicBezTo>
                      <a:pt x="592274" y="185681"/>
                      <a:pt x="582177" y="237740"/>
                      <a:pt x="566135" y="288969"/>
                    </a:cubicBezTo>
                    <a:cubicBezTo>
                      <a:pt x="553984" y="327740"/>
                      <a:pt x="539952" y="365768"/>
                      <a:pt x="523211" y="402790"/>
                    </a:cubicBezTo>
                    <a:cubicBezTo>
                      <a:pt x="467087" y="526884"/>
                      <a:pt x="395709" y="641929"/>
                      <a:pt x="315806" y="751948"/>
                    </a:cubicBezTo>
                    <a:cubicBezTo>
                      <a:pt x="301994" y="771006"/>
                      <a:pt x="296311" y="771093"/>
                      <a:pt x="282324" y="752036"/>
                    </a:cubicBezTo>
                    <a:cubicBezTo>
                      <a:pt x="209197" y="652376"/>
                      <a:pt x="143107" y="548433"/>
                      <a:pt x="89737" y="436797"/>
                    </a:cubicBezTo>
                    <a:cubicBezTo>
                      <a:pt x="48605" y="350819"/>
                      <a:pt x="15648" y="261781"/>
                      <a:pt x="2797" y="166886"/>
                    </a:cubicBezTo>
                    <a:cubicBezTo>
                      <a:pt x="-2886" y="124793"/>
                      <a:pt x="1835" y="13113"/>
                      <a:pt x="1923" y="0"/>
                    </a:cubicBezTo>
                    <a:cubicBezTo>
                      <a:pt x="43972" y="6994"/>
                      <a:pt x="426437" y="44"/>
                      <a:pt x="469623" y="4502"/>
                    </a:cubicBezTo>
                    <a:close/>
                  </a:path>
                </a:pathLst>
              </a:custGeom>
              <a:solidFill>
                <a:srgbClr val="F6AF1B"/>
              </a:solidFill>
              <a:ln w="43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9" name="Graphic 2">
                <a:extLst>
                  <a:ext uri="{FF2B5EF4-FFF2-40B4-BE49-F238E27FC236}">
                    <a16:creationId xmlns:a16="http://schemas.microsoft.com/office/drawing/2014/main" id="{B311C563-1755-40FF-8735-75DB65511C05}"/>
                  </a:ext>
                </a:extLst>
              </p:cNvPr>
              <p:cNvSpPr/>
              <p:nvPr/>
            </p:nvSpPr>
            <p:spPr>
              <a:xfrm>
                <a:off x="5428981" y="4292966"/>
                <a:ext cx="231862" cy="548288"/>
              </a:xfrm>
              <a:custGeom>
                <a:avLst/>
                <a:gdLst>
                  <a:gd name="connsiteX0" fmla="*/ 334003 w 344576"/>
                  <a:gd name="connsiteY0" fmla="*/ 242943 h 548288"/>
                  <a:gd name="connsiteX1" fmla="*/ 177651 w 344576"/>
                  <a:gd name="connsiteY1" fmla="*/ 539736 h 548288"/>
                  <a:gd name="connsiteX2" fmla="*/ 156495 w 344576"/>
                  <a:gd name="connsiteY2" fmla="*/ 539299 h 548288"/>
                  <a:gd name="connsiteX3" fmla="*/ 11071 w 344576"/>
                  <a:gd name="connsiteY3" fmla="*/ 235556 h 548288"/>
                  <a:gd name="connsiteX4" fmla="*/ 21212 w 344576"/>
                  <a:gd name="connsiteY4" fmla="*/ 701 h 548288"/>
                  <a:gd name="connsiteX5" fmla="*/ 316038 w 344576"/>
                  <a:gd name="connsiteY5" fmla="*/ 963 h 548288"/>
                  <a:gd name="connsiteX6" fmla="*/ 334003 w 344576"/>
                  <a:gd name="connsiteY6" fmla="*/ 242943 h 5482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44576" h="548288">
                    <a:moveTo>
                      <a:pt x="334003" y="242943"/>
                    </a:moveTo>
                    <a:cubicBezTo>
                      <a:pt x="308957" y="346056"/>
                      <a:pt x="228573" y="468095"/>
                      <a:pt x="177651" y="539736"/>
                    </a:cubicBezTo>
                    <a:cubicBezTo>
                      <a:pt x="168647" y="552412"/>
                      <a:pt x="164232" y="549920"/>
                      <a:pt x="156495" y="539299"/>
                    </a:cubicBezTo>
                    <a:cubicBezTo>
                      <a:pt x="84941" y="440820"/>
                      <a:pt x="42237" y="354536"/>
                      <a:pt x="11071" y="235556"/>
                    </a:cubicBezTo>
                    <a:cubicBezTo>
                      <a:pt x="-7812" y="163478"/>
                      <a:pt x="-1299" y="72211"/>
                      <a:pt x="21212" y="701"/>
                    </a:cubicBezTo>
                    <a:cubicBezTo>
                      <a:pt x="67632" y="2799"/>
                      <a:pt x="278272" y="-1922"/>
                      <a:pt x="316038" y="963"/>
                    </a:cubicBezTo>
                    <a:cubicBezTo>
                      <a:pt x="326222" y="28981"/>
                      <a:pt x="362196" y="161642"/>
                      <a:pt x="334003" y="242943"/>
                    </a:cubicBezTo>
                    <a:close/>
                  </a:path>
                </a:pathLst>
              </a:custGeom>
              <a:solidFill>
                <a:srgbClr val="F38821"/>
              </a:solidFill>
              <a:ln w="43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0C1D751D-C650-44B2-B948-85FBD6065602}"/>
                </a:ext>
              </a:extLst>
            </p:cNvPr>
            <p:cNvGrpSpPr/>
            <p:nvPr/>
          </p:nvGrpSpPr>
          <p:grpSpPr>
            <a:xfrm>
              <a:off x="5331153" y="575008"/>
              <a:ext cx="1507917" cy="2723755"/>
              <a:chOff x="5350725" y="913710"/>
              <a:chExt cx="1507917" cy="2723755"/>
            </a:xfrm>
          </p:grpSpPr>
          <p:sp>
            <p:nvSpPr>
              <p:cNvPr id="169" name="Freeform: Shape 168">
                <a:extLst>
                  <a:ext uri="{FF2B5EF4-FFF2-40B4-BE49-F238E27FC236}">
                    <a16:creationId xmlns:a16="http://schemas.microsoft.com/office/drawing/2014/main" id="{368DB471-0586-4953-97AE-8349FE803EE6}"/>
                  </a:ext>
                </a:extLst>
              </p:cNvPr>
              <p:cNvSpPr/>
              <p:nvPr/>
            </p:nvSpPr>
            <p:spPr>
              <a:xfrm>
                <a:off x="5763669" y="1171705"/>
                <a:ext cx="680698" cy="2272550"/>
              </a:xfrm>
              <a:custGeom>
                <a:avLst/>
                <a:gdLst>
                  <a:gd name="connsiteX0" fmla="*/ 542062 w 680698"/>
                  <a:gd name="connsiteY0" fmla="*/ 0 h 2272550"/>
                  <a:gd name="connsiteX1" fmla="*/ 605998 w 680698"/>
                  <a:gd name="connsiteY1" fmla="*/ 121363 h 2272550"/>
                  <a:gd name="connsiteX2" fmla="*/ 666313 w 680698"/>
                  <a:gd name="connsiteY2" fmla="*/ 264359 h 2272550"/>
                  <a:gd name="connsiteX3" fmla="*/ 679843 w 680698"/>
                  <a:gd name="connsiteY3" fmla="*/ 345113 h 2272550"/>
                  <a:gd name="connsiteX4" fmla="*/ 680026 w 680698"/>
                  <a:gd name="connsiteY4" fmla="*/ 508514 h 2272550"/>
                  <a:gd name="connsiteX5" fmla="*/ 680698 w 680698"/>
                  <a:gd name="connsiteY5" fmla="*/ 519510 h 2272550"/>
                  <a:gd name="connsiteX6" fmla="*/ 680698 w 680698"/>
                  <a:gd name="connsiteY6" fmla="*/ 2173318 h 2272550"/>
                  <a:gd name="connsiteX7" fmla="*/ 581466 w 680698"/>
                  <a:gd name="connsiteY7" fmla="*/ 2272550 h 2272550"/>
                  <a:gd name="connsiteX8" fmla="*/ 99232 w 680698"/>
                  <a:gd name="connsiteY8" fmla="*/ 2272550 h 2272550"/>
                  <a:gd name="connsiteX9" fmla="*/ 0 w 680698"/>
                  <a:gd name="connsiteY9" fmla="*/ 2173318 h 2272550"/>
                  <a:gd name="connsiteX10" fmla="*/ 0 w 680698"/>
                  <a:gd name="connsiteY10" fmla="*/ 519540 h 2272550"/>
                  <a:gd name="connsiteX11" fmla="*/ 1619 w 680698"/>
                  <a:gd name="connsiteY11" fmla="*/ 501887 h 2272550"/>
                  <a:gd name="connsiteX12" fmla="*/ 764 w 680698"/>
                  <a:gd name="connsiteY12" fmla="*/ 394011 h 2272550"/>
                  <a:gd name="connsiteX13" fmla="*/ 42851 w 680698"/>
                  <a:gd name="connsiteY13" fmla="*/ 187636 h 2272550"/>
                  <a:gd name="connsiteX14" fmla="*/ 97513 w 680698"/>
                  <a:gd name="connsiteY14" fmla="*/ 70669 h 2272550"/>
                  <a:gd name="connsiteX15" fmla="*/ 136692 w 680698"/>
                  <a:gd name="connsiteY15" fmla="*/ 1421 h 2272550"/>
                  <a:gd name="connsiteX16" fmla="*/ 332331 w 680698"/>
                  <a:gd name="connsiteY16" fmla="*/ 21143 h 22725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680698" h="2272550">
                    <a:moveTo>
                      <a:pt x="542062" y="0"/>
                    </a:moveTo>
                    <a:lnTo>
                      <a:pt x="605998" y="121363"/>
                    </a:lnTo>
                    <a:cubicBezTo>
                      <a:pt x="628022" y="167906"/>
                      <a:pt x="648132" y="215567"/>
                      <a:pt x="666313" y="264359"/>
                    </a:cubicBezTo>
                    <a:cubicBezTo>
                      <a:pt x="676117" y="290656"/>
                      <a:pt x="679782" y="317502"/>
                      <a:pt x="679843" y="345113"/>
                    </a:cubicBezTo>
                    <a:cubicBezTo>
                      <a:pt x="679996" y="399600"/>
                      <a:pt x="680026" y="454057"/>
                      <a:pt x="680026" y="508514"/>
                    </a:cubicBezTo>
                    <a:cubicBezTo>
                      <a:pt x="680454" y="512118"/>
                      <a:pt x="680668" y="515784"/>
                      <a:pt x="680698" y="519510"/>
                    </a:cubicBezTo>
                    <a:lnTo>
                      <a:pt x="680698" y="2173318"/>
                    </a:lnTo>
                    <a:cubicBezTo>
                      <a:pt x="680698" y="2227897"/>
                      <a:pt x="636046" y="2272550"/>
                      <a:pt x="581466" y="2272550"/>
                    </a:cubicBezTo>
                    <a:lnTo>
                      <a:pt x="99232" y="2272550"/>
                    </a:lnTo>
                    <a:cubicBezTo>
                      <a:pt x="44653" y="2272550"/>
                      <a:pt x="0" y="2227897"/>
                      <a:pt x="0" y="2173318"/>
                    </a:cubicBezTo>
                    <a:lnTo>
                      <a:pt x="0" y="519540"/>
                    </a:lnTo>
                    <a:cubicBezTo>
                      <a:pt x="0" y="513493"/>
                      <a:pt x="581" y="507629"/>
                      <a:pt x="1619" y="501887"/>
                    </a:cubicBezTo>
                    <a:cubicBezTo>
                      <a:pt x="2108" y="465877"/>
                      <a:pt x="3116" y="429837"/>
                      <a:pt x="764" y="394011"/>
                    </a:cubicBezTo>
                    <a:cubicBezTo>
                      <a:pt x="-4062" y="320923"/>
                      <a:pt x="14997" y="254066"/>
                      <a:pt x="42851" y="187636"/>
                    </a:cubicBezTo>
                    <a:cubicBezTo>
                      <a:pt x="59589" y="147717"/>
                      <a:pt x="77841" y="108751"/>
                      <a:pt x="97513" y="70669"/>
                    </a:cubicBezTo>
                    <a:lnTo>
                      <a:pt x="136692" y="1421"/>
                    </a:lnTo>
                    <a:lnTo>
                      <a:pt x="332331" y="21143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bg1">
                      <a:lumMod val="65000"/>
                    </a:schemeClr>
                  </a:gs>
                  <a:gs pos="28000">
                    <a:schemeClr val="bg1">
                      <a:lumMod val="75000"/>
                    </a:schemeClr>
                  </a:gs>
                  <a:gs pos="97345">
                    <a:schemeClr val="bg1">
                      <a:lumMod val="85000"/>
                    </a:schemeClr>
                  </a:gs>
                  <a:gs pos="70000">
                    <a:schemeClr val="bg1">
                      <a:lumMod val="95000"/>
                    </a:schemeClr>
                  </a:gs>
                </a:gsLst>
                <a:lin ang="10800000" scaled="1"/>
                <a:tileRect/>
              </a:gradFill>
              <a:ln w="4493" cap="flat">
                <a:noFill/>
                <a:prstDash val="solid"/>
                <a:miter/>
              </a:ln>
              <a:effectLst>
                <a:outerShdw blurRad="63500" sx="102000" sy="102000" algn="ctr" rotWithShape="0">
                  <a:schemeClr val="accent4">
                    <a:lumMod val="50000"/>
                    <a:alpha val="40000"/>
                  </a:schemeClr>
                </a:outerShdw>
              </a:effectLst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148" name="Freeform: Shape 147">
                <a:extLst>
                  <a:ext uri="{FF2B5EF4-FFF2-40B4-BE49-F238E27FC236}">
                    <a16:creationId xmlns:a16="http://schemas.microsoft.com/office/drawing/2014/main" id="{4AF960B7-CC82-464B-A7B1-F67CB03DF102}"/>
                  </a:ext>
                </a:extLst>
              </p:cNvPr>
              <p:cNvSpPr/>
              <p:nvPr/>
            </p:nvSpPr>
            <p:spPr>
              <a:xfrm>
                <a:off x="6414314" y="3468688"/>
                <a:ext cx="218347" cy="168777"/>
              </a:xfrm>
              <a:custGeom>
                <a:avLst/>
                <a:gdLst>
                  <a:gd name="connsiteX0" fmla="*/ 305949 w 322314"/>
                  <a:gd name="connsiteY0" fmla="*/ 249141 h 249141"/>
                  <a:gd name="connsiteX1" fmla="*/ 16411 w 322314"/>
                  <a:gd name="connsiteY1" fmla="*/ 249141 h 249141"/>
                  <a:gd name="connsiteX2" fmla="*/ 0 w 322314"/>
                  <a:gd name="connsiteY2" fmla="*/ 232730 h 249141"/>
                  <a:gd name="connsiteX3" fmla="*/ 0 w 322314"/>
                  <a:gd name="connsiteY3" fmla="*/ 0 h 249141"/>
                  <a:gd name="connsiteX4" fmla="*/ 322315 w 322314"/>
                  <a:gd name="connsiteY4" fmla="*/ 0 h 249141"/>
                  <a:gd name="connsiteX5" fmla="*/ 322315 w 322314"/>
                  <a:gd name="connsiteY5" fmla="*/ 232730 h 249141"/>
                  <a:gd name="connsiteX6" fmla="*/ 305949 w 322314"/>
                  <a:gd name="connsiteY6" fmla="*/ 249141 h 2491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22314" h="249141">
                    <a:moveTo>
                      <a:pt x="305949" y="249141"/>
                    </a:moveTo>
                    <a:lnTo>
                      <a:pt x="16411" y="249141"/>
                    </a:lnTo>
                    <a:cubicBezTo>
                      <a:pt x="7394" y="249141"/>
                      <a:pt x="0" y="241747"/>
                      <a:pt x="0" y="232730"/>
                    </a:cubicBezTo>
                    <a:lnTo>
                      <a:pt x="0" y="0"/>
                    </a:lnTo>
                    <a:lnTo>
                      <a:pt x="322315" y="0"/>
                    </a:lnTo>
                    <a:lnTo>
                      <a:pt x="322315" y="232730"/>
                    </a:lnTo>
                    <a:cubicBezTo>
                      <a:pt x="322315" y="241792"/>
                      <a:pt x="314966" y="249141"/>
                      <a:pt x="305949" y="249141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accent3">
                      <a:lumMod val="50000"/>
                    </a:schemeClr>
                  </a:gs>
                  <a:gs pos="35000">
                    <a:schemeClr val="accent3">
                      <a:lumMod val="75000"/>
                    </a:schemeClr>
                  </a:gs>
                  <a:gs pos="78745">
                    <a:schemeClr val="accent3">
                      <a:lumMod val="40000"/>
                      <a:lumOff val="60000"/>
                    </a:schemeClr>
                  </a:gs>
                  <a:gs pos="100000">
                    <a:schemeClr val="accent3">
                      <a:lumMod val="60000"/>
                      <a:lumOff val="40000"/>
                    </a:schemeClr>
                  </a:gs>
                </a:gsLst>
                <a:lin ang="10800000" scaled="1"/>
                <a:tileRect/>
              </a:gradFill>
              <a:ln w="4493" cap="flat">
                <a:noFill/>
                <a:prstDash val="solid"/>
                <a:miter/>
              </a:ln>
              <a:effectLst>
                <a:outerShdw blurRad="63500" sx="102000" sy="102000" algn="ctr" rotWithShape="0">
                  <a:schemeClr val="accent4">
                    <a:lumMod val="50000"/>
                    <a:alpha val="40000"/>
                  </a:schemeClr>
                </a:outerShdw>
              </a:effectLst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149" name="Freeform: Shape 148">
                <a:extLst>
                  <a:ext uri="{FF2B5EF4-FFF2-40B4-BE49-F238E27FC236}">
                    <a16:creationId xmlns:a16="http://schemas.microsoft.com/office/drawing/2014/main" id="{56B07D1E-8A56-4DA3-A002-DA37849BD145}"/>
                  </a:ext>
                </a:extLst>
              </p:cNvPr>
              <p:cNvSpPr/>
              <p:nvPr/>
            </p:nvSpPr>
            <p:spPr>
              <a:xfrm>
                <a:off x="5575895" y="3468688"/>
                <a:ext cx="218347" cy="168777"/>
              </a:xfrm>
              <a:custGeom>
                <a:avLst/>
                <a:gdLst>
                  <a:gd name="connsiteX0" fmla="*/ 305949 w 322314"/>
                  <a:gd name="connsiteY0" fmla="*/ 249141 h 249141"/>
                  <a:gd name="connsiteX1" fmla="*/ 16411 w 322314"/>
                  <a:gd name="connsiteY1" fmla="*/ 249141 h 249141"/>
                  <a:gd name="connsiteX2" fmla="*/ 0 w 322314"/>
                  <a:gd name="connsiteY2" fmla="*/ 232730 h 249141"/>
                  <a:gd name="connsiteX3" fmla="*/ 0 w 322314"/>
                  <a:gd name="connsiteY3" fmla="*/ 0 h 249141"/>
                  <a:gd name="connsiteX4" fmla="*/ 322315 w 322314"/>
                  <a:gd name="connsiteY4" fmla="*/ 0 h 249141"/>
                  <a:gd name="connsiteX5" fmla="*/ 322315 w 322314"/>
                  <a:gd name="connsiteY5" fmla="*/ 232730 h 249141"/>
                  <a:gd name="connsiteX6" fmla="*/ 305949 w 322314"/>
                  <a:gd name="connsiteY6" fmla="*/ 249141 h 2491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22314" h="249141">
                    <a:moveTo>
                      <a:pt x="305949" y="249141"/>
                    </a:moveTo>
                    <a:lnTo>
                      <a:pt x="16411" y="249141"/>
                    </a:lnTo>
                    <a:cubicBezTo>
                      <a:pt x="7394" y="249141"/>
                      <a:pt x="0" y="241747"/>
                      <a:pt x="0" y="232730"/>
                    </a:cubicBezTo>
                    <a:lnTo>
                      <a:pt x="0" y="0"/>
                    </a:lnTo>
                    <a:lnTo>
                      <a:pt x="322315" y="0"/>
                    </a:lnTo>
                    <a:lnTo>
                      <a:pt x="322315" y="232730"/>
                    </a:lnTo>
                    <a:cubicBezTo>
                      <a:pt x="322315" y="241792"/>
                      <a:pt x="314966" y="249141"/>
                      <a:pt x="305949" y="249141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accent3">
                      <a:lumMod val="50000"/>
                    </a:schemeClr>
                  </a:gs>
                  <a:gs pos="35000">
                    <a:schemeClr val="accent3">
                      <a:lumMod val="75000"/>
                    </a:schemeClr>
                  </a:gs>
                  <a:gs pos="78745">
                    <a:schemeClr val="accent3">
                      <a:lumMod val="40000"/>
                      <a:lumOff val="60000"/>
                    </a:schemeClr>
                  </a:gs>
                  <a:gs pos="100000">
                    <a:schemeClr val="accent3">
                      <a:lumMod val="60000"/>
                      <a:lumOff val="40000"/>
                    </a:schemeClr>
                  </a:gs>
                </a:gsLst>
                <a:lin ang="10800000" scaled="1"/>
                <a:tileRect/>
              </a:gradFill>
              <a:ln w="4493" cap="flat">
                <a:noFill/>
                <a:prstDash val="solid"/>
                <a:miter/>
              </a:ln>
              <a:effectLst>
                <a:outerShdw blurRad="63500" sx="102000" sy="102000" algn="ctr" rotWithShape="0">
                  <a:schemeClr val="accent4">
                    <a:lumMod val="50000"/>
                    <a:alpha val="40000"/>
                  </a:schemeClr>
                </a:outerShdw>
              </a:effectLst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150" name="Freeform: Shape 149">
                <a:extLst>
                  <a:ext uri="{FF2B5EF4-FFF2-40B4-BE49-F238E27FC236}">
                    <a16:creationId xmlns:a16="http://schemas.microsoft.com/office/drawing/2014/main" id="{29D4B51C-B23B-4787-A9AA-FFA2DD696EC9}"/>
                  </a:ext>
                </a:extLst>
              </p:cNvPr>
              <p:cNvSpPr/>
              <p:nvPr/>
            </p:nvSpPr>
            <p:spPr>
              <a:xfrm>
                <a:off x="5575493" y="1588828"/>
                <a:ext cx="219748" cy="1855441"/>
              </a:xfrm>
              <a:custGeom>
                <a:avLst/>
                <a:gdLst>
                  <a:gd name="connsiteX0" fmla="*/ 323630 w 324382"/>
                  <a:gd name="connsiteY0" fmla="*/ 524984 h 2738918"/>
                  <a:gd name="connsiteX1" fmla="*/ 321601 w 324382"/>
                  <a:gd name="connsiteY1" fmla="*/ 478682 h 2738918"/>
                  <a:gd name="connsiteX2" fmla="*/ 315334 w 324382"/>
                  <a:gd name="connsiteY2" fmla="*/ 415968 h 2738918"/>
                  <a:gd name="connsiteX3" fmla="*/ 179041 w 324382"/>
                  <a:gd name="connsiteY3" fmla="*/ 25530 h 2738918"/>
                  <a:gd name="connsiteX4" fmla="*/ 161773 w 324382"/>
                  <a:gd name="connsiteY4" fmla="*/ 11 h 2738918"/>
                  <a:gd name="connsiteX5" fmla="*/ 128275 w 324382"/>
                  <a:gd name="connsiteY5" fmla="*/ 51138 h 2738918"/>
                  <a:gd name="connsiteX6" fmla="*/ 93379 w 324382"/>
                  <a:gd name="connsiteY6" fmla="*/ 125213 h 2738918"/>
                  <a:gd name="connsiteX7" fmla="*/ 8438 w 324382"/>
                  <a:gd name="connsiteY7" fmla="*/ 435670 h 2738918"/>
                  <a:gd name="connsiteX8" fmla="*/ 549 w 324382"/>
                  <a:gd name="connsiteY8" fmla="*/ 984403 h 2738918"/>
                  <a:gd name="connsiteX9" fmla="*/ 549 w 324382"/>
                  <a:gd name="connsiteY9" fmla="*/ 1547383 h 2738918"/>
                  <a:gd name="connsiteX10" fmla="*/ 503 w 324382"/>
                  <a:gd name="connsiteY10" fmla="*/ 2110362 h 2738918"/>
                  <a:gd name="connsiteX11" fmla="*/ 368 w 324382"/>
                  <a:gd name="connsiteY11" fmla="*/ 2645164 h 2738918"/>
                  <a:gd name="connsiteX12" fmla="*/ 549 w 324382"/>
                  <a:gd name="connsiteY12" fmla="*/ 2722936 h 2738918"/>
                  <a:gd name="connsiteX13" fmla="*/ 21468 w 324382"/>
                  <a:gd name="connsiteY13" fmla="*/ 2738671 h 2738918"/>
                  <a:gd name="connsiteX14" fmla="*/ 302079 w 324382"/>
                  <a:gd name="connsiteY14" fmla="*/ 2738626 h 2738918"/>
                  <a:gd name="connsiteX15" fmla="*/ 322683 w 324382"/>
                  <a:gd name="connsiteY15" fmla="*/ 2720997 h 2738918"/>
                  <a:gd name="connsiteX16" fmla="*/ 322683 w 324382"/>
                  <a:gd name="connsiteY16" fmla="*/ 2158198 h 2738918"/>
                  <a:gd name="connsiteX17" fmla="*/ 322683 w 324382"/>
                  <a:gd name="connsiteY17" fmla="*/ 1595399 h 2738918"/>
                  <a:gd name="connsiteX18" fmla="*/ 322683 w 324382"/>
                  <a:gd name="connsiteY18" fmla="*/ 1032599 h 2738918"/>
                  <a:gd name="connsiteX19" fmla="*/ 322683 w 324382"/>
                  <a:gd name="connsiteY19" fmla="*/ 751222 h 2738918"/>
                  <a:gd name="connsiteX20" fmla="*/ 323630 w 324382"/>
                  <a:gd name="connsiteY20" fmla="*/ 524984 h 27389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324382" h="2738918">
                    <a:moveTo>
                      <a:pt x="323630" y="524984"/>
                    </a:moveTo>
                    <a:cubicBezTo>
                      <a:pt x="323179" y="509520"/>
                      <a:pt x="322548" y="494056"/>
                      <a:pt x="321601" y="478682"/>
                    </a:cubicBezTo>
                    <a:cubicBezTo>
                      <a:pt x="320338" y="457717"/>
                      <a:pt x="318355" y="436752"/>
                      <a:pt x="315334" y="415968"/>
                    </a:cubicBezTo>
                    <a:cubicBezTo>
                      <a:pt x="295722" y="281163"/>
                      <a:pt x="237562" y="147711"/>
                      <a:pt x="179041" y="25530"/>
                    </a:cubicBezTo>
                    <a:cubicBezTo>
                      <a:pt x="175254" y="17640"/>
                      <a:pt x="171286" y="643"/>
                      <a:pt x="161773" y="11"/>
                    </a:cubicBezTo>
                    <a:cubicBezTo>
                      <a:pt x="148879" y="-800"/>
                      <a:pt x="132829" y="42121"/>
                      <a:pt x="128275" y="51138"/>
                    </a:cubicBezTo>
                    <a:cubicBezTo>
                      <a:pt x="115967" y="75484"/>
                      <a:pt x="104335" y="100191"/>
                      <a:pt x="93379" y="125213"/>
                    </a:cubicBezTo>
                    <a:cubicBezTo>
                      <a:pt x="49556" y="225483"/>
                      <a:pt x="16328" y="326429"/>
                      <a:pt x="8438" y="435670"/>
                    </a:cubicBezTo>
                    <a:cubicBezTo>
                      <a:pt x="-3103" y="595137"/>
                      <a:pt x="549" y="802259"/>
                      <a:pt x="549" y="984403"/>
                    </a:cubicBezTo>
                    <a:cubicBezTo>
                      <a:pt x="549" y="1172048"/>
                      <a:pt x="549" y="1359693"/>
                      <a:pt x="549" y="1547383"/>
                    </a:cubicBezTo>
                    <a:cubicBezTo>
                      <a:pt x="549" y="1735073"/>
                      <a:pt x="503" y="1922672"/>
                      <a:pt x="503" y="2110362"/>
                    </a:cubicBezTo>
                    <a:cubicBezTo>
                      <a:pt x="458" y="2288630"/>
                      <a:pt x="413" y="2466897"/>
                      <a:pt x="368" y="2645164"/>
                    </a:cubicBezTo>
                    <a:cubicBezTo>
                      <a:pt x="368" y="2671088"/>
                      <a:pt x="3479" y="2697012"/>
                      <a:pt x="549" y="2722936"/>
                    </a:cubicBezTo>
                    <a:cubicBezTo>
                      <a:pt x="6635" y="2739843"/>
                      <a:pt x="14164" y="2738671"/>
                      <a:pt x="21468" y="2738671"/>
                    </a:cubicBezTo>
                    <a:cubicBezTo>
                      <a:pt x="115020" y="2738986"/>
                      <a:pt x="208527" y="2739031"/>
                      <a:pt x="302079" y="2738626"/>
                    </a:cubicBezTo>
                    <a:cubicBezTo>
                      <a:pt x="309383" y="2738580"/>
                      <a:pt x="317002" y="2740158"/>
                      <a:pt x="322683" y="2720997"/>
                    </a:cubicBezTo>
                    <a:cubicBezTo>
                      <a:pt x="322683" y="2533397"/>
                      <a:pt x="322683" y="2345798"/>
                      <a:pt x="322683" y="2158198"/>
                    </a:cubicBezTo>
                    <a:cubicBezTo>
                      <a:pt x="322683" y="1970598"/>
                      <a:pt x="322683" y="1782998"/>
                      <a:pt x="322683" y="1595399"/>
                    </a:cubicBezTo>
                    <a:cubicBezTo>
                      <a:pt x="322683" y="1407799"/>
                      <a:pt x="322683" y="1220199"/>
                      <a:pt x="322683" y="1032599"/>
                    </a:cubicBezTo>
                    <a:cubicBezTo>
                      <a:pt x="322683" y="938822"/>
                      <a:pt x="322683" y="844999"/>
                      <a:pt x="322683" y="751222"/>
                    </a:cubicBezTo>
                    <a:cubicBezTo>
                      <a:pt x="322728" y="676020"/>
                      <a:pt x="325749" y="600277"/>
                      <a:pt x="323630" y="524984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accent3">
                      <a:lumMod val="50000"/>
                    </a:schemeClr>
                  </a:gs>
                  <a:gs pos="35000">
                    <a:schemeClr val="accent3">
                      <a:lumMod val="75000"/>
                    </a:schemeClr>
                  </a:gs>
                  <a:gs pos="81410">
                    <a:schemeClr val="accent3">
                      <a:lumMod val="40000"/>
                      <a:lumOff val="60000"/>
                    </a:schemeClr>
                  </a:gs>
                  <a:gs pos="100000">
                    <a:schemeClr val="accent3">
                      <a:lumMod val="60000"/>
                      <a:lumOff val="40000"/>
                    </a:schemeClr>
                  </a:gs>
                </a:gsLst>
                <a:lin ang="10800000" scaled="1"/>
                <a:tileRect/>
              </a:gradFill>
              <a:ln w="4493" cap="flat">
                <a:noFill/>
                <a:prstDash val="solid"/>
                <a:miter/>
              </a:ln>
              <a:effectLst>
                <a:outerShdw blurRad="63500" sx="102000" sy="102000" algn="ctr" rotWithShape="0">
                  <a:schemeClr val="accent4">
                    <a:lumMod val="50000"/>
                    <a:alpha val="40000"/>
                  </a:schemeClr>
                </a:outerShdw>
              </a:effectLst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151" name="Freeform: Shape 150">
                <a:extLst>
                  <a:ext uri="{FF2B5EF4-FFF2-40B4-BE49-F238E27FC236}">
                    <a16:creationId xmlns:a16="http://schemas.microsoft.com/office/drawing/2014/main" id="{26E40296-1D94-429D-B56C-D7F0F2093BEA}"/>
                  </a:ext>
                </a:extLst>
              </p:cNvPr>
              <p:cNvSpPr/>
              <p:nvPr/>
            </p:nvSpPr>
            <p:spPr>
              <a:xfrm>
                <a:off x="6412849" y="1592862"/>
                <a:ext cx="220165" cy="1851376"/>
              </a:xfrm>
              <a:custGeom>
                <a:avLst/>
                <a:gdLst>
                  <a:gd name="connsiteX0" fmla="*/ 323845 w 324997"/>
                  <a:gd name="connsiteY0" fmla="*/ 2658640 h 2732918"/>
                  <a:gd name="connsiteX1" fmla="*/ 323665 w 324997"/>
                  <a:gd name="connsiteY1" fmla="*/ 2098231 h 2732918"/>
                  <a:gd name="connsiteX2" fmla="*/ 323575 w 324997"/>
                  <a:gd name="connsiteY2" fmla="*/ 1535025 h 2732918"/>
                  <a:gd name="connsiteX3" fmla="*/ 323394 w 324997"/>
                  <a:gd name="connsiteY3" fmla="*/ 977636 h 2732918"/>
                  <a:gd name="connsiteX4" fmla="*/ 323980 w 324997"/>
                  <a:gd name="connsiteY4" fmla="*/ 697296 h 2732918"/>
                  <a:gd name="connsiteX5" fmla="*/ 317308 w 324997"/>
                  <a:gd name="connsiteY5" fmla="*/ 436974 h 2732918"/>
                  <a:gd name="connsiteX6" fmla="*/ 176416 w 324997"/>
                  <a:gd name="connsiteY6" fmla="*/ 11685 h 2732918"/>
                  <a:gd name="connsiteX7" fmla="*/ 133675 w 324997"/>
                  <a:gd name="connsiteY7" fmla="*/ 36031 h 2732918"/>
                  <a:gd name="connsiteX8" fmla="*/ 93054 w 324997"/>
                  <a:gd name="connsiteY8" fmla="*/ 116147 h 2732918"/>
                  <a:gd name="connsiteX9" fmla="*/ 4822 w 324997"/>
                  <a:gd name="connsiteY9" fmla="*/ 437515 h 2732918"/>
                  <a:gd name="connsiteX10" fmla="*/ 944 w 324997"/>
                  <a:gd name="connsiteY10" fmla="*/ 673626 h 2732918"/>
                  <a:gd name="connsiteX11" fmla="*/ 854 w 324997"/>
                  <a:gd name="connsiteY11" fmla="*/ 688234 h 2732918"/>
                  <a:gd name="connsiteX12" fmla="*/ 854 w 324997"/>
                  <a:gd name="connsiteY12" fmla="*/ 2378977 h 2732918"/>
                  <a:gd name="connsiteX13" fmla="*/ 1305 w 324997"/>
                  <a:gd name="connsiteY13" fmla="*/ 2715087 h 2732918"/>
                  <a:gd name="connsiteX14" fmla="*/ 21954 w 324997"/>
                  <a:gd name="connsiteY14" fmla="*/ 2732625 h 2732918"/>
                  <a:gd name="connsiteX15" fmla="*/ 302745 w 324997"/>
                  <a:gd name="connsiteY15" fmla="*/ 2732671 h 2732918"/>
                  <a:gd name="connsiteX16" fmla="*/ 323665 w 324997"/>
                  <a:gd name="connsiteY16" fmla="*/ 2716620 h 2732918"/>
                  <a:gd name="connsiteX17" fmla="*/ 323845 w 324997"/>
                  <a:gd name="connsiteY17" fmla="*/ 2658640 h 27329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24997" h="2732918">
                    <a:moveTo>
                      <a:pt x="323845" y="2658640"/>
                    </a:moveTo>
                    <a:cubicBezTo>
                      <a:pt x="323845" y="2471852"/>
                      <a:pt x="323710" y="2285064"/>
                      <a:pt x="323665" y="2098231"/>
                    </a:cubicBezTo>
                    <a:cubicBezTo>
                      <a:pt x="323620" y="1910495"/>
                      <a:pt x="323575" y="1722761"/>
                      <a:pt x="323575" y="1535025"/>
                    </a:cubicBezTo>
                    <a:cubicBezTo>
                      <a:pt x="323530" y="1349229"/>
                      <a:pt x="322989" y="1163388"/>
                      <a:pt x="323394" y="977636"/>
                    </a:cubicBezTo>
                    <a:cubicBezTo>
                      <a:pt x="323575" y="884175"/>
                      <a:pt x="323800" y="790713"/>
                      <a:pt x="323980" y="697296"/>
                    </a:cubicBezTo>
                    <a:cubicBezTo>
                      <a:pt x="324161" y="610552"/>
                      <a:pt x="328624" y="523132"/>
                      <a:pt x="317308" y="436974"/>
                    </a:cubicBezTo>
                    <a:cubicBezTo>
                      <a:pt x="297651" y="287516"/>
                      <a:pt x="238544" y="147842"/>
                      <a:pt x="176416" y="11685"/>
                    </a:cubicBezTo>
                    <a:cubicBezTo>
                      <a:pt x="161899" y="-20055"/>
                      <a:pt x="142467" y="21333"/>
                      <a:pt x="133675" y="36031"/>
                    </a:cubicBezTo>
                    <a:cubicBezTo>
                      <a:pt x="118301" y="61774"/>
                      <a:pt x="104956" y="88645"/>
                      <a:pt x="93054" y="116147"/>
                    </a:cubicBezTo>
                    <a:cubicBezTo>
                      <a:pt x="49727" y="216191"/>
                      <a:pt x="13974" y="328499"/>
                      <a:pt x="4822" y="437515"/>
                    </a:cubicBezTo>
                    <a:cubicBezTo>
                      <a:pt x="-1761" y="516099"/>
                      <a:pt x="-2" y="594863"/>
                      <a:pt x="944" y="673626"/>
                    </a:cubicBezTo>
                    <a:cubicBezTo>
                      <a:pt x="899" y="678496"/>
                      <a:pt x="854" y="683365"/>
                      <a:pt x="854" y="688234"/>
                    </a:cubicBezTo>
                    <a:cubicBezTo>
                      <a:pt x="854" y="1251800"/>
                      <a:pt x="809" y="1815411"/>
                      <a:pt x="854" y="2378977"/>
                    </a:cubicBezTo>
                    <a:cubicBezTo>
                      <a:pt x="854" y="2491013"/>
                      <a:pt x="1170" y="2603050"/>
                      <a:pt x="1305" y="2715087"/>
                    </a:cubicBezTo>
                    <a:cubicBezTo>
                      <a:pt x="7076" y="2733843"/>
                      <a:pt x="14650" y="2732625"/>
                      <a:pt x="21954" y="2732625"/>
                    </a:cubicBezTo>
                    <a:cubicBezTo>
                      <a:pt x="115551" y="2733031"/>
                      <a:pt x="209148" y="2732986"/>
                      <a:pt x="302745" y="2732671"/>
                    </a:cubicBezTo>
                    <a:cubicBezTo>
                      <a:pt x="310094" y="2732625"/>
                      <a:pt x="317623" y="2733617"/>
                      <a:pt x="323665" y="2716620"/>
                    </a:cubicBezTo>
                    <a:cubicBezTo>
                      <a:pt x="320509" y="2697324"/>
                      <a:pt x="323890" y="2677982"/>
                      <a:pt x="323845" y="265864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accent3">
                      <a:lumMod val="50000"/>
                    </a:schemeClr>
                  </a:gs>
                  <a:gs pos="35000">
                    <a:schemeClr val="accent3">
                      <a:lumMod val="75000"/>
                    </a:schemeClr>
                  </a:gs>
                  <a:gs pos="78745">
                    <a:schemeClr val="accent3">
                      <a:lumMod val="40000"/>
                      <a:lumOff val="60000"/>
                    </a:schemeClr>
                  </a:gs>
                  <a:gs pos="100000">
                    <a:schemeClr val="accent3">
                      <a:lumMod val="60000"/>
                      <a:lumOff val="40000"/>
                    </a:schemeClr>
                  </a:gs>
                </a:gsLst>
                <a:lin ang="10800000" scaled="1"/>
                <a:tileRect/>
              </a:gradFill>
              <a:ln w="4493" cap="flat">
                <a:noFill/>
                <a:prstDash val="solid"/>
                <a:miter/>
              </a:ln>
              <a:effectLst>
                <a:outerShdw blurRad="63500" sx="102000" sy="102000" algn="ctr" rotWithShape="0">
                  <a:schemeClr val="accent4">
                    <a:lumMod val="50000"/>
                    <a:alpha val="40000"/>
                  </a:schemeClr>
                </a:outerShdw>
              </a:effectLst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152" name="Freeform: Shape 151">
                <a:extLst>
                  <a:ext uri="{FF2B5EF4-FFF2-40B4-BE49-F238E27FC236}">
                    <a16:creationId xmlns:a16="http://schemas.microsoft.com/office/drawing/2014/main" id="{D2B37130-8188-45CA-B2F8-FC8387444F3B}"/>
                  </a:ext>
                </a:extLst>
              </p:cNvPr>
              <p:cNvSpPr/>
              <p:nvPr/>
            </p:nvSpPr>
            <p:spPr>
              <a:xfrm>
                <a:off x="5350725" y="2339690"/>
                <a:ext cx="576651" cy="1136810"/>
              </a:xfrm>
              <a:custGeom>
                <a:avLst/>
                <a:gdLst>
                  <a:gd name="connsiteX0" fmla="*/ 850370 w 851226"/>
                  <a:gd name="connsiteY0" fmla="*/ 0 h 1678107"/>
                  <a:gd name="connsiteX1" fmla="*/ 850866 w 851226"/>
                  <a:gd name="connsiteY1" fmla="*/ 1662474 h 1678107"/>
                  <a:gd name="connsiteX2" fmla="*/ 851227 w 851226"/>
                  <a:gd name="connsiteY2" fmla="*/ 1675098 h 1678107"/>
                  <a:gd name="connsiteX3" fmla="*/ 834771 w 851226"/>
                  <a:gd name="connsiteY3" fmla="*/ 1677533 h 1678107"/>
                  <a:gd name="connsiteX4" fmla="*/ 47988 w 851226"/>
                  <a:gd name="connsiteY4" fmla="*/ 1678028 h 1678107"/>
                  <a:gd name="connsiteX5" fmla="*/ 24724 w 851226"/>
                  <a:gd name="connsiteY5" fmla="*/ 1662700 h 1678107"/>
                  <a:gd name="connsiteX6" fmla="*/ 30359 w 851226"/>
                  <a:gd name="connsiteY6" fmla="*/ 1434388 h 1678107"/>
                  <a:gd name="connsiteX7" fmla="*/ 174362 w 851226"/>
                  <a:gd name="connsiteY7" fmla="*/ 1245480 h 1678107"/>
                  <a:gd name="connsiteX8" fmla="*/ 367823 w 851226"/>
                  <a:gd name="connsiteY8" fmla="*/ 1060090 h 1678107"/>
                  <a:gd name="connsiteX9" fmla="*/ 607406 w 851226"/>
                  <a:gd name="connsiteY9" fmla="*/ 766765 h 1678107"/>
                  <a:gd name="connsiteX10" fmla="*/ 711823 w 851226"/>
                  <a:gd name="connsiteY10" fmla="*/ 494676 h 1678107"/>
                  <a:gd name="connsiteX11" fmla="*/ 768270 w 851226"/>
                  <a:gd name="connsiteY11" fmla="*/ 231152 h 1678107"/>
                  <a:gd name="connsiteX12" fmla="*/ 845050 w 851226"/>
                  <a:gd name="connsiteY12" fmla="*/ 7665 h 1678107"/>
                  <a:gd name="connsiteX13" fmla="*/ 850370 w 851226"/>
                  <a:gd name="connsiteY13" fmla="*/ 0 h 16781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851226" h="1678107">
                    <a:moveTo>
                      <a:pt x="850370" y="0"/>
                    </a:moveTo>
                    <a:cubicBezTo>
                      <a:pt x="850505" y="6853"/>
                      <a:pt x="850821" y="1115139"/>
                      <a:pt x="850866" y="1662474"/>
                    </a:cubicBezTo>
                    <a:cubicBezTo>
                      <a:pt x="850866" y="1666667"/>
                      <a:pt x="851092" y="1670905"/>
                      <a:pt x="851227" y="1675098"/>
                    </a:cubicBezTo>
                    <a:cubicBezTo>
                      <a:pt x="846358" y="1679922"/>
                      <a:pt x="840271" y="1677487"/>
                      <a:pt x="834771" y="1677533"/>
                    </a:cubicBezTo>
                    <a:cubicBezTo>
                      <a:pt x="774852" y="1677848"/>
                      <a:pt x="141765" y="1677352"/>
                      <a:pt x="47988" y="1678028"/>
                    </a:cubicBezTo>
                    <a:cubicBezTo>
                      <a:pt x="35184" y="1678119"/>
                      <a:pt x="29863" y="1673610"/>
                      <a:pt x="24724" y="1662700"/>
                    </a:cubicBezTo>
                    <a:cubicBezTo>
                      <a:pt x="-11615" y="1585469"/>
                      <a:pt x="-6340" y="1509500"/>
                      <a:pt x="30359" y="1434388"/>
                    </a:cubicBezTo>
                    <a:cubicBezTo>
                      <a:pt x="65796" y="1361891"/>
                      <a:pt x="119177" y="1303009"/>
                      <a:pt x="174362" y="1245480"/>
                    </a:cubicBezTo>
                    <a:cubicBezTo>
                      <a:pt x="224046" y="1193723"/>
                      <a:pt x="358219" y="1068836"/>
                      <a:pt x="367823" y="1060090"/>
                    </a:cubicBezTo>
                    <a:cubicBezTo>
                      <a:pt x="462141" y="974112"/>
                      <a:pt x="543475" y="877494"/>
                      <a:pt x="607406" y="766765"/>
                    </a:cubicBezTo>
                    <a:cubicBezTo>
                      <a:pt x="641400" y="715323"/>
                      <a:pt x="697576" y="556172"/>
                      <a:pt x="711823" y="494676"/>
                    </a:cubicBezTo>
                    <a:cubicBezTo>
                      <a:pt x="732066" y="407165"/>
                      <a:pt x="746088" y="318302"/>
                      <a:pt x="768270" y="231152"/>
                    </a:cubicBezTo>
                    <a:cubicBezTo>
                      <a:pt x="787792" y="154507"/>
                      <a:pt x="813310" y="80026"/>
                      <a:pt x="845050" y="7665"/>
                    </a:cubicBezTo>
                    <a:cubicBezTo>
                      <a:pt x="846313" y="4869"/>
                      <a:pt x="848612" y="2525"/>
                      <a:pt x="850370" y="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accent6">
                      <a:lumMod val="50000"/>
                    </a:schemeClr>
                  </a:gs>
                  <a:gs pos="28000">
                    <a:schemeClr val="accent6">
                      <a:lumMod val="75000"/>
                    </a:schemeClr>
                  </a:gs>
                  <a:gs pos="97345">
                    <a:schemeClr val="accent6">
                      <a:lumMod val="60000"/>
                      <a:lumOff val="40000"/>
                    </a:schemeClr>
                  </a:gs>
                  <a:gs pos="70000">
                    <a:schemeClr val="accent6">
                      <a:lumMod val="20000"/>
                      <a:lumOff val="80000"/>
                    </a:schemeClr>
                  </a:gs>
                </a:gsLst>
                <a:lin ang="0" scaled="1"/>
                <a:tileRect/>
              </a:gradFill>
              <a:ln w="4493" cap="flat">
                <a:noFill/>
                <a:prstDash val="solid"/>
                <a:miter/>
              </a:ln>
              <a:effectLst>
                <a:outerShdw blurRad="63500" sx="102000" sy="102000" algn="ctr" rotWithShape="0">
                  <a:schemeClr val="accent4">
                    <a:lumMod val="50000"/>
                    <a:alpha val="40000"/>
                  </a:schemeClr>
                </a:outerShdw>
              </a:effectLst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3" name="Freeform: Shape 152">
                <a:extLst>
                  <a:ext uri="{FF2B5EF4-FFF2-40B4-BE49-F238E27FC236}">
                    <a16:creationId xmlns:a16="http://schemas.microsoft.com/office/drawing/2014/main" id="{3B79F450-700F-4BC6-8C14-235931B930D7}"/>
                  </a:ext>
                </a:extLst>
              </p:cNvPr>
              <p:cNvSpPr/>
              <p:nvPr/>
            </p:nvSpPr>
            <p:spPr>
              <a:xfrm>
                <a:off x="6277789" y="2339720"/>
                <a:ext cx="580853" cy="1136799"/>
              </a:xfrm>
              <a:custGeom>
                <a:avLst/>
                <a:gdLst>
                  <a:gd name="connsiteX0" fmla="*/ 4825 w 857429"/>
                  <a:gd name="connsiteY0" fmla="*/ 0 h 1678091"/>
                  <a:gd name="connsiteX1" fmla="*/ 45491 w 857429"/>
                  <a:gd name="connsiteY1" fmla="*/ 95310 h 1678091"/>
                  <a:gd name="connsiteX2" fmla="*/ 121280 w 857429"/>
                  <a:gd name="connsiteY2" fmla="*/ 387824 h 1678091"/>
                  <a:gd name="connsiteX3" fmla="*/ 197248 w 857429"/>
                  <a:gd name="connsiteY3" fmla="*/ 670328 h 1678091"/>
                  <a:gd name="connsiteX4" fmla="*/ 354866 w 857429"/>
                  <a:gd name="connsiteY4" fmla="*/ 920461 h 1678091"/>
                  <a:gd name="connsiteX5" fmla="*/ 464965 w 857429"/>
                  <a:gd name="connsiteY5" fmla="*/ 1040207 h 1678091"/>
                  <a:gd name="connsiteX6" fmla="*/ 612213 w 857429"/>
                  <a:gd name="connsiteY6" fmla="*/ 1177717 h 1678091"/>
                  <a:gd name="connsiteX7" fmla="*/ 775151 w 857429"/>
                  <a:gd name="connsiteY7" fmla="*/ 1353640 h 1678091"/>
                  <a:gd name="connsiteX8" fmla="*/ 853284 w 857429"/>
                  <a:gd name="connsiteY8" fmla="*/ 1523882 h 1678091"/>
                  <a:gd name="connsiteX9" fmla="*/ 855178 w 857429"/>
                  <a:gd name="connsiteY9" fmla="*/ 1586370 h 1678091"/>
                  <a:gd name="connsiteX10" fmla="*/ 829524 w 857429"/>
                  <a:gd name="connsiteY10" fmla="*/ 1665314 h 1678091"/>
                  <a:gd name="connsiteX11" fmla="*/ 809191 w 857429"/>
                  <a:gd name="connsiteY11" fmla="*/ 1677848 h 1678091"/>
                  <a:gd name="connsiteX12" fmla="*/ 4058 w 857429"/>
                  <a:gd name="connsiteY12" fmla="*/ 1675008 h 1678091"/>
                  <a:gd name="connsiteX13" fmla="*/ 4825 w 857429"/>
                  <a:gd name="connsiteY13" fmla="*/ 0 h 16780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857429" h="1678091">
                    <a:moveTo>
                      <a:pt x="4825" y="0"/>
                    </a:moveTo>
                    <a:cubicBezTo>
                      <a:pt x="22723" y="29892"/>
                      <a:pt x="33499" y="62939"/>
                      <a:pt x="45491" y="95310"/>
                    </a:cubicBezTo>
                    <a:cubicBezTo>
                      <a:pt x="80658" y="190215"/>
                      <a:pt x="102118" y="288771"/>
                      <a:pt x="121280" y="387824"/>
                    </a:cubicBezTo>
                    <a:cubicBezTo>
                      <a:pt x="139855" y="483810"/>
                      <a:pt x="159783" y="579436"/>
                      <a:pt x="197248" y="670328"/>
                    </a:cubicBezTo>
                    <a:cubicBezTo>
                      <a:pt x="220873" y="728758"/>
                      <a:pt x="295264" y="849361"/>
                      <a:pt x="354866" y="920461"/>
                    </a:cubicBezTo>
                    <a:cubicBezTo>
                      <a:pt x="389717" y="962029"/>
                      <a:pt x="426237" y="1002110"/>
                      <a:pt x="464965" y="1040207"/>
                    </a:cubicBezTo>
                    <a:cubicBezTo>
                      <a:pt x="477363" y="1052425"/>
                      <a:pt x="580293" y="1147240"/>
                      <a:pt x="612213" y="1177717"/>
                    </a:cubicBezTo>
                    <a:cubicBezTo>
                      <a:pt x="670148" y="1232947"/>
                      <a:pt x="727226" y="1289123"/>
                      <a:pt x="775151" y="1353640"/>
                    </a:cubicBezTo>
                    <a:cubicBezTo>
                      <a:pt x="813158" y="1404857"/>
                      <a:pt x="843771" y="1459545"/>
                      <a:pt x="853284" y="1523882"/>
                    </a:cubicBezTo>
                    <a:cubicBezTo>
                      <a:pt x="853419" y="1524739"/>
                      <a:pt x="861129" y="1561708"/>
                      <a:pt x="855178" y="1586370"/>
                    </a:cubicBezTo>
                    <a:cubicBezTo>
                      <a:pt x="847513" y="1612970"/>
                      <a:pt x="841878" y="1640157"/>
                      <a:pt x="829524" y="1665314"/>
                    </a:cubicBezTo>
                    <a:cubicBezTo>
                      <a:pt x="824925" y="1674692"/>
                      <a:pt x="819741" y="1677893"/>
                      <a:pt x="809191" y="1677848"/>
                    </a:cubicBezTo>
                    <a:cubicBezTo>
                      <a:pt x="713835" y="1677487"/>
                      <a:pt x="8972" y="1679787"/>
                      <a:pt x="4058" y="1675008"/>
                    </a:cubicBezTo>
                    <a:cubicBezTo>
                      <a:pt x="406" y="1670815"/>
                      <a:pt x="-3201" y="8341"/>
                      <a:pt x="4825" y="0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6">
                      <a:lumMod val="50000"/>
                    </a:schemeClr>
                  </a:gs>
                  <a:gs pos="28000">
                    <a:schemeClr val="accent6">
                      <a:lumMod val="75000"/>
                    </a:schemeClr>
                  </a:gs>
                  <a:gs pos="97345">
                    <a:schemeClr val="accent6">
                      <a:lumMod val="60000"/>
                      <a:lumOff val="40000"/>
                    </a:schemeClr>
                  </a:gs>
                  <a:gs pos="70000">
                    <a:schemeClr val="accent6">
                      <a:lumMod val="20000"/>
                      <a:lumOff val="80000"/>
                    </a:schemeClr>
                  </a:gs>
                </a:gsLst>
                <a:lin ang="10800000" scaled="1"/>
              </a:gradFill>
              <a:ln w="4493" cap="flat">
                <a:noFill/>
                <a:prstDash val="solid"/>
                <a:miter/>
              </a:ln>
              <a:effectLst>
                <a:outerShdw blurRad="63500" sx="102000" sy="102000" algn="ctr" rotWithShape="0">
                  <a:schemeClr val="accent4">
                    <a:lumMod val="50000"/>
                    <a:alpha val="40000"/>
                  </a:schemeClr>
                </a:outerShdw>
              </a:effectLst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4" name="Freeform: Shape 153">
                <a:extLst>
                  <a:ext uri="{FF2B5EF4-FFF2-40B4-BE49-F238E27FC236}">
                    <a16:creationId xmlns:a16="http://schemas.microsoft.com/office/drawing/2014/main" id="{1E355DD0-850D-492E-B3DB-596E4F99BD7C}"/>
                  </a:ext>
                </a:extLst>
              </p:cNvPr>
              <p:cNvSpPr/>
              <p:nvPr/>
            </p:nvSpPr>
            <p:spPr>
              <a:xfrm>
                <a:off x="6412954" y="3549412"/>
                <a:ext cx="219736" cy="48569"/>
              </a:xfrm>
              <a:custGeom>
                <a:avLst/>
                <a:gdLst>
                  <a:gd name="connsiteX0" fmla="*/ 2863 w 324365"/>
                  <a:gd name="connsiteY0" fmla="*/ 3427 h 71696"/>
                  <a:gd name="connsiteX1" fmla="*/ 299344 w 324365"/>
                  <a:gd name="connsiteY1" fmla="*/ 2930 h 71696"/>
                  <a:gd name="connsiteX2" fmla="*/ 324366 w 324365"/>
                  <a:gd name="connsiteY2" fmla="*/ 0 h 71696"/>
                  <a:gd name="connsiteX3" fmla="*/ 324186 w 324365"/>
                  <a:gd name="connsiteY3" fmla="*/ 66906 h 71696"/>
                  <a:gd name="connsiteX4" fmla="*/ 303086 w 324365"/>
                  <a:gd name="connsiteY4" fmla="*/ 71595 h 71696"/>
                  <a:gd name="connsiteX5" fmla="*/ 21122 w 324365"/>
                  <a:gd name="connsiteY5" fmla="*/ 71595 h 71696"/>
                  <a:gd name="connsiteX6" fmla="*/ 113 w 324365"/>
                  <a:gd name="connsiteY6" fmla="*/ 66636 h 71696"/>
                  <a:gd name="connsiteX7" fmla="*/ 23 w 324365"/>
                  <a:gd name="connsiteY7" fmla="*/ 20108 h 71696"/>
                  <a:gd name="connsiteX8" fmla="*/ 2863 w 324365"/>
                  <a:gd name="connsiteY8" fmla="*/ 3427 h 716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24365" h="71696">
                    <a:moveTo>
                      <a:pt x="2863" y="3427"/>
                    </a:moveTo>
                    <a:cubicBezTo>
                      <a:pt x="101690" y="3246"/>
                      <a:pt x="200517" y="3021"/>
                      <a:pt x="299344" y="2930"/>
                    </a:cubicBezTo>
                    <a:cubicBezTo>
                      <a:pt x="307820" y="2930"/>
                      <a:pt x="316251" y="2886"/>
                      <a:pt x="324366" y="0"/>
                    </a:cubicBezTo>
                    <a:cubicBezTo>
                      <a:pt x="324321" y="22317"/>
                      <a:pt x="324231" y="44634"/>
                      <a:pt x="324186" y="66906"/>
                    </a:cubicBezTo>
                    <a:cubicBezTo>
                      <a:pt x="318054" y="72362"/>
                      <a:pt x="310389" y="71595"/>
                      <a:pt x="303086" y="71595"/>
                    </a:cubicBezTo>
                    <a:cubicBezTo>
                      <a:pt x="209083" y="71731"/>
                      <a:pt x="115125" y="71731"/>
                      <a:pt x="21122" y="71595"/>
                    </a:cubicBezTo>
                    <a:cubicBezTo>
                      <a:pt x="13773" y="71595"/>
                      <a:pt x="6199" y="72091"/>
                      <a:pt x="113" y="66636"/>
                    </a:cubicBezTo>
                    <a:cubicBezTo>
                      <a:pt x="113" y="51127"/>
                      <a:pt x="158" y="35617"/>
                      <a:pt x="23" y="20108"/>
                    </a:cubicBezTo>
                    <a:cubicBezTo>
                      <a:pt x="-68" y="14337"/>
                      <a:pt x="-23" y="8656"/>
                      <a:pt x="2863" y="3427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tx1">
                      <a:lumMod val="95000"/>
                      <a:lumOff val="5000"/>
                    </a:schemeClr>
                  </a:gs>
                  <a:gs pos="35000">
                    <a:schemeClr val="tx1">
                      <a:lumMod val="65000"/>
                      <a:lumOff val="35000"/>
                    </a:schemeClr>
                  </a:gs>
                  <a:gs pos="81410">
                    <a:schemeClr val="bg1">
                      <a:lumMod val="75000"/>
                    </a:schemeClr>
                  </a:gs>
                  <a:gs pos="100000">
                    <a:schemeClr val="tx1">
                      <a:lumMod val="50000"/>
                      <a:lumOff val="50000"/>
                    </a:schemeClr>
                  </a:gs>
                </a:gsLst>
                <a:lin ang="10800000" scaled="1"/>
              </a:gradFill>
              <a:ln w="449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5" name="Freeform: Shape 154">
                <a:extLst>
                  <a:ext uri="{FF2B5EF4-FFF2-40B4-BE49-F238E27FC236}">
                    <a16:creationId xmlns:a16="http://schemas.microsoft.com/office/drawing/2014/main" id="{3877EF36-FECA-4B29-B1D7-0165B58424A2}"/>
                  </a:ext>
                </a:extLst>
              </p:cNvPr>
              <p:cNvSpPr/>
              <p:nvPr/>
            </p:nvSpPr>
            <p:spPr>
              <a:xfrm>
                <a:off x="5928051" y="3474614"/>
                <a:ext cx="351611" cy="146390"/>
              </a:xfrm>
              <a:custGeom>
                <a:avLst/>
                <a:gdLst>
                  <a:gd name="connsiteX0" fmla="*/ 53333 w 519032"/>
                  <a:gd name="connsiteY0" fmla="*/ 0 h 216094"/>
                  <a:gd name="connsiteX1" fmla="*/ 465728 w 519032"/>
                  <a:gd name="connsiteY1" fmla="*/ 180 h 216094"/>
                  <a:gd name="connsiteX2" fmla="*/ 517756 w 519032"/>
                  <a:gd name="connsiteY2" fmla="*/ 201711 h 216094"/>
                  <a:gd name="connsiteX3" fmla="*/ 506079 w 519032"/>
                  <a:gd name="connsiteY3" fmla="*/ 216094 h 216094"/>
                  <a:gd name="connsiteX4" fmla="*/ 13478 w 519032"/>
                  <a:gd name="connsiteY4" fmla="*/ 216094 h 216094"/>
                  <a:gd name="connsiteX5" fmla="*/ 1485 w 519032"/>
                  <a:gd name="connsiteY5" fmla="*/ 200629 h 216094"/>
                  <a:gd name="connsiteX6" fmla="*/ 53333 w 519032"/>
                  <a:gd name="connsiteY6" fmla="*/ 0 h 2160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19032" h="216094">
                    <a:moveTo>
                      <a:pt x="53333" y="0"/>
                    </a:moveTo>
                    <a:cubicBezTo>
                      <a:pt x="190798" y="45"/>
                      <a:pt x="328263" y="135"/>
                      <a:pt x="465728" y="180"/>
                    </a:cubicBezTo>
                    <a:cubicBezTo>
                      <a:pt x="482950" y="67403"/>
                      <a:pt x="499812" y="134715"/>
                      <a:pt x="517756" y="201711"/>
                    </a:cubicBezTo>
                    <a:cubicBezTo>
                      <a:pt x="521183" y="214606"/>
                      <a:pt x="517846" y="216094"/>
                      <a:pt x="506079" y="216094"/>
                    </a:cubicBezTo>
                    <a:cubicBezTo>
                      <a:pt x="341879" y="215778"/>
                      <a:pt x="177678" y="215733"/>
                      <a:pt x="13478" y="216094"/>
                    </a:cubicBezTo>
                    <a:cubicBezTo>
                      <a:pt x="583" y="216139"/>
                      <a:pt x="-2167" y="213930"/>
                      <a:pt x="1485" y="200629"/>
                    </a:cubicBezTo>
                    <a:cubicBezTo>
                      <a:pt x="17580" y="141342"/>
                      <a:pt x="47517" y="6402"/>
                      <a:pt x="53333" y="0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tx1">
                      <a:lumMod val="95000"/>
                      <a:lumOff val="5000"/>
                    </a:schemeClr>
                  </a:gs>
                  <a:gs pos="28000">
                    <a:schemeClr val="tx1">
                      <a:lumMod val="75000"/>
                      <a:lumOff val="25000"/>
                    </a:schemeClr>
                  </a:gs>
                  <a:gs pos="97345">
                    <a:schemeClr val="bg1">
                      <a:lumMod val="75000"/>
                    </a:schemeClr>
                  </a:gs>
                  <a:gs pos="70000">
                    <a:schemeClr val="bg1">
                      <a:lumMod val="95000"/>
                    </a:schemeClr>
                  </a:gs>
                </a:gsLst>
                <a:lin ang="10800000" scaled="1"/>
              </a:gradFill>
              <a:ln w="449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9" name="Freeform: Shape 158">
                <a:extLst>
                  <a:ext uri="{FF2B5EF4-FFF2-40B4-BE49-F238E27FC236}">
                    <a16:creationId xmlns:a16="http://schemas.microsoft.com/office/drawing/2014/main" id="{71B8246F-2238-4138-B9A7-5B5D85273194}"/>
                  </a:ext>
                </a:extLst>
              </p:cNvPr>
              <p:cNvSpPr/>
              <p:nvPr/>
            </p:nvSpPr>
            <p:spPr>
              <a:xfrm>
                <a:off x="5574536" y="3549412"/>
                <a:ext cx="219736" cy="48569"/>
              </a:xfrm>
              <a:custGeom>
                <a:avLst/>
                <a:gdLst>
                  <a:gd name="connsiteX0" fmla="*/ 2863 w 324365"/>
                  <a:gd name="connsiteY0" fmla="*/ 3427 h 71696"/>
                  <a:gd name="connsiteX1" fmla="*/ 299344 w 324365"/>
                  <a:gd name="connsiteY1" fmla="*/ 2930 h 71696"/>
                  <a:gd name="connsiteX2" fmla="*/ 324366 w 324365"/>
                  <a:gd name="connsiteY2" fmla="*/ 0 h 71696"/>
                  <a:gd name="connsiteX3" fmla="*/ 324186 w 324365"/>
                  <a:gd name="connsiteY3" fmla="*/ 66906 h 71696"/>
                  <a:gd name="connsiteX4" fmla="*/ 303086 w 324365"/>
                  <a:gd name="connsiteY4" fmla="*/ 71595 h 71696"/>
                  <a:gd name="connsiteX5" fmla="*/ 21122 w 324365"/>
                  <a:gd name="connsiteY5" fmla="*/ 71595 h 71696"/>
                  <a:gd name="connsiteX6" fmla="*/ 113 w 324365"/>
                  <a:gd name="connsiteY6" fmla="*/ 66636 h 71696"/>
                  <a:gd name="connsiteX7" fmla="*/ 22 w 324365"/>
                  <a:gd name="connsiteY7" fmla="*/ 20108 h 71696"/>
                  <a:gd name="connsiteX8" fmla="*/ 2863 w 324365"/>
                  <a:gd name="connsiteY8" fmla="*/ 3427 h 716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24365" h="71696">
                    <a:moveTo>
                      <a:pt x="2863" y="3427"/>
                    </a:moveTo>
                    <a:cubicBezTo>
                      <a:pt x="101690" y="3246"/>
                      <a:pt x="200517" y="3021"/>
                      <a:pt x="299344" y="2930"/>
                    </a:cubicBezTo>
                    <a:cubicBezTo>
                      <a:pt x="307820" y="2930"/>
                      <a:pt x="316251" y="2886"/>
                      <a:pt x="324366" y="0"/>
                    </a:cubicBezTo>
                    <a:cubicBezTo>
                      <a:pt x="324321" y="22317"/>
                      <a:pt x="324231" y="44634"/>
                      <a:pt x="324186" y="66906"/>
                    </a:cubicBezTo>
                    <a:cubicBezTo>
                      <a:pt x="318054" y="72362"/>
                      <a:pt x="310389" y="71595"/>
                      <a:pt x="303086" y="71595"/>
                    </a:cubicBezTo>
                    <a:cubicBezTo>
                      <a:pt x="209083" y="71731"/>
                      <a:pt x="115125" y="71731"/>
                      <a:pt x="21122" y="71595"/>
                    </a:cubicBezTo>
                    <a:cubicBezTo>
                      <a:pt x="13774" y="71595"/>
                      <a:pt x="6199" y="72091"/>
                      <a:pt x="113" y="66636"/>
                    </a:cubicBezTo>
                    <a:cubicBezTo>
                      <a:pt x="113" y="51127"/>
                      <a:pt x="158" y="35617"/>
                      <a:pt x="22" y="20108"/>
                    </a:cubicBezTo>
                    <a:cubicBezTo>
                      <a:pt x="-68" y="14337"/>
                      <a:pt x="-23" y="8656"/>
                      <a:pt x="2863" y="3427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tx1">
                      <a:lumMod val="95000"/>
                      <a:lumOff val="5000"/>
                    </a:schemeClr>
                  </a:gs>
                  <a:gs pos="35000">
                    <a:schemeClr val="tx1">
                      <a:lumMod val="65000"/>
                      <a:lumOff val="35000"/>
                    </a:schemeClr>
                  </a:gs>
                  <a:gs pos="81410">
                    <a:schemeClr val="bg1">
                      <a:lumMod val="75000"/>
                    </a:schemeClr>
                  </a:gs>
                  <a:gs pos="100000">
                    <a:schemeClr val="tx1">
                      <a:lumMod val="50000"/>
                      <a:lumOff val="50000"/>
                    </a:schemeClr>
                  </a:gs>
                </a:gsLst>
                <a:lin ang="10800000" scaled="1"/>
              </a:gradFill>
              <a:ln w="449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10" name="Group 9">
                <a:extLst>
                  <a:ext uri="{FF2B5EF4-FFF2-40B4-BE49-F238E27FC236}">
                    <a16:creationId xmlns:a16="http://schemas.microsoft.com/office/drawing/2014/main" id="{FBF6CDD7-7480-4A68-92D5-66BED2B7B607}"/>
                  </a:ext>
                </a:extLst>
              </p:cNvPr>
              <p:cNvGrpSpPr/>
              <p:nvPr/>
            </p:nvGrpSpPr>
            <p:grpSpPr>
              <a:xfrm>
                <a:off x="5575416" y="2099749"/>
                <a:ext cx="1056756" cy="650063"/>
                <a:chOff x="5575416" y="2099749"/>
                <a:chExt cx="1056756" cy="650063"/>
              </a:xfrm>
            </p:grpSpPr>
            <p:sp>
              <p:nvSpPr>
                <p:cNvPr id="156" name="Freeform: Shape 155">
                  <a:extLst>
                    <a:ext uri="{FF2B5EF4-FFF2-40B4-BE49-F238E27FC236}">
                      <a16:creationId xmlns:a16="http://schemas.microsoft.com/office/drawing/2014/main" id="{B4FA3D01-91A9-45E3-988F-A3754E1B1ABE}"/>
                    </a:ext>
                  </a:extLst>
                </p:cNvPr>
                <p:cNvSpPr/>
                <p:nvPr/>
              </p:nvSpPr>
              <p:spPr>
                <a:xfrm>
                  <a:off x="5575865" y="2099779"/>
                  <a:ext cx="218256" cy="43003"/>
                </a:xfrm>
                <a:custGeom>
                  <a:avLst/>
                  <a:gdLst>
                    <a:gd name="connsiteX0" fmla="*/ 322179 w 322179"/>
                    <a:gd name="connsiteY0" fmla="*/ 63480 h 63479"/>
                    <a:gd name="connsiteX1" fmla="*/ 225 w 322179"/>
                    <a:gd name="connsiteY1" fmla="*/ 63119 h 63479"/>
                    <a:gd name="connsiteX2" fmla="*/ 0 w 322179"/>
                    <a:gd name="connsiteY2" fmla="*/ 271 h 63479"/>
                    <a:gd name="connsiteX3" fmla="*/ 322179 w 322179"/>
                    <a:gd name="connsiteY3" fmla="*/ 0 h 63479"/>
                    <a:gd name="connsiteX4" fmla="*/ 322179 w 322179"/>
                    <a:gd name="connsiteY4" fmla="*/ 63480 h 6347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22179" h="63479">
                      <a:moveTo>
                        <a:pt x="322179" y="63480"/>
                      </a:moveTo>
                      <a:cubicBezTo>
                        <a:pt x="214876" y="63345"/>
                        <a:pt x="107528" y="63255"/>
                        <a:pt x="225" y="63119"/>
                      </a:cubicBezTo>
                      <a:cubicBezTo>
                        <a:pt x="135" y="42155"/>
                        <a:pt x="45" y="21235"/>
                        <a:pt x="0" y="271"/>
                      </a:cubicBezTo>
                      <a:cubicBezTo>
                        <a:pt x="107393" y="180"/>
                        <a:pt x="214786" y="90"/>
                        <a:pt x="322179" y="0"/>
                      </a:cubicBezTo>
                      <a:cubicBezTo>
                        <a:pt x="322179" y="21145"/>
                        <a:pt x="322179" y="42335"/>
                        <a:pt x="322179" y="6348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chemeClr val="tx1">
                        <a:lumMod val="95000"/>
                        <a:lumOff val="5000"/>
                      </a:schemeClr>
                    </a:gs>
                    <a:gs pos="35000">
                      <a:schemeClr val="tx1">
                        <a:lumMod val="65000"/>
                        <a:lumOff val="35000"/>
                      </a:schemeClr>
                    </a:gs>
                    <a:gs pos="81410">
                      <a:schemeClr val="bg1">
                        <a:lumMod val="75000"/>
                      </a:schemeClr>
                    </a:gs>
                    <a:gs pos="100000">
                      <a:schemeClr val="tx1">
                        <a:lumMod val="50000"/>
                        <a:lumOff val="50000"/>
                      </a:schemeClr>
                    </a:gs>
                  </a:gsLst>
                  <a:lin ang="10800000" scaled="1"/>
                </a:gradFill>
                <a:ln w="449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57" name="Freeform: Shape 156">
                  <a:extLst>
                    <a:ext uri="{FF2B5EF4-FFF2-40B4-BE49-F238E27FC236}">
                      <a16:creationId xmlns:a16="http://schemas.microsoft.com/office/drawing/2014/main" id="{7C81A368-B0CC-4926-B32A-F0F11BC61B0D}"/>
                    </a:ext>
                  </a:extLst>
                </p:cNvPr>
                <p:cNvSpPr/>
                <p:nvPr/>
              </p:nvSpPr>
              <p:spPr>
                <a:xfrm>
                  <a:off x="5575416" y="2213488"/>
                  <a:ext cx="218703" cy="43308"/>
                </a:xfrm>
                <a:custGeom>
                  <a:avLst/>
                  <a:gdLst>
                    <a:gd name="connsiteX0" fmla="*/ 752 w 322840"/>
                    <a:gd name="connsiteY0" fmla="*/ 406 h 63930"/>
                    <a:gd name="connsiteX1" fmla="*/ 322841 w 322840"/>
                    <a:gd name="connsiteY1" fmla="*/ 0 h 63930"/>
                    <a:gd name="connsiteX2" fmla="*/ 322841 w 322840"/>
                    <a:gd name="connsiteY2" fmla="*/ 63435 h 63930"/>
                    <a:gd name="connsiteX3" fmla="*/ 3727 w 322840"/>
                    <a:gd name="connsiteY3" fmla="*/ 63931 h 63930"/>
                    <a:gd name="connsiteX4" fmla="*/ 752 w 322840"/>
                    <a:gd name="connsiteY4" fmla="*/ 406 h 6393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22840" h="63930">
                      <a:moveTo>
                        <a:pt x="752" y="406"/>
                      </a:moveTo>
                      <a:cubicBezTo>
                        <a:pt x="108100" y="271"/>
                        <a:pt x="215493" y="135"/>
                        <a:pt x="322841" y="0"/>
                      </a:cubicBezTo>
                      <a:cubicBezTo>
                        <a:pt x="322841" y="21145"/>
                        <a:pt x="322841" y="42290"/>
                        <a:pt x="322841" y="63435"/>
                      </a:cubicBezTo>
                      <a:cubicBezTo>
                        <a:pt x="216485" y="63615"/>
                        <a:pt x="110084" y="63796"/>
                        <a:pt x="3727" y="63931"/>
                      </a:cubicBezTo>
                      <a:cubicBezTo>
                        <a:pt x="-3306" y="43056"/>
                        <a:pt x="2014" y="21596"/>
                        <a:pt x="752" y="406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chemeClr val="tx1">
                        <a:lumMod val="95000"/>
                        <a:lumOff val="5000"/>
                      </a:schemeClr>
                    </a:gs>
                    <a:gs pos="35000">
                      <a:schemeClr val="tx1">
                        <a:lumMod val="65000"/>
                        <a:lumOff val="35000"/>
                      </a:schemeClr>
                    </a:gs>
                    <a:gs pos="81410">
                      <a:schemeClr val="bg1">
                        <a:lumMod val="75000"/>
                      </a:schemeClr>
                    </a:gs>
                    <a:gs pos="100000">
                      <a:schemeClr val="tx1">
                        <a:lumMod val="50000"/>
                        <a:lumOff val="50000"/>
                      </a:schemeClr>
                    </a:gs>
                  </a:gsLst>
                  <a:lin ang="10800000" scaled="1"/>
                </a:gradFill>
                <a:ln w="449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58" name="Freeform: Shape 157">
                  <a:extLst>
                    <a:ext uri="{FF2B5EF4-FFF2-40B4-BE49-F238E27FC236}">
                      <a16:creationId xmlns:a16="http://schemas.microsoft.com/office/drawing/2014/main" id="{D368E573-D41A-410A-A0BA-EDD8B639779A}"/>
                    </a:ext>
                  </a:extLst>
                </p:cNvPr>
                <p:cNvSpPr/>
                <p:nvPr/>
              </p:nvSpPr>
              <p:spPr>
                <a:xfrm>
                  <a:off x="5575834" y="2706299"/>
                  <a:ext cx="218286" cy="43513"/>
                </a:xfrm>
                <a:custGeom>
                  <a:avLst/>
                  <a:gdLst>
                    <a:gd name="connsiteX0" fmla="*/ 322224 w 322224"/>
                    <a:gd name="connsiteY0" fmla="*/ 63781 h 64232"/>
                    <a:gd name="connsiteX1" fmla="*/ 3111 w 322224"/>
                    <a:gd name="connsiteY1" fmla="*/ 64232 h 64232"/>
                    <a:gd name="connsiteX2" fmla="*/ 0 w 322224"/>
                    <a:gd name="connsiteY2" fmla="*/ 707 h 64232"/>
                    <a:gd name="connsiteX3" fmla="*/ 219475 w 322224"/>
                    <a:gd name="connsiteY3" fmla="*/ 31 h 64232"/>
                    <a:gd name="connsiteX4" fmla="*/ 322134 w 322224"/>
                    <a:gd name="connsiteY4" fmla="*/ 76 h 64232"/>
                    <a:gd name="connsiteX5" fmla="*/ 322224 w 322224"/>
                    <a:gd name="connsiteY5" fmla="*/ 63781 h 642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322224" h="64232">
                      <a:moveTo>
                        <a:pt x="322224" y="63781"/>
                      </a:moveTo>
                      <a:cubicBezTo>
                        <a:pt x="215868" y="63917"/>
                        <a:pt x="109512" y="64097"/>
                        <a:pt x="3111" y="64232"/>
                      </a:cubicBezTo>
                      <a:cubicBezTo>
                        <a:pt x="-631" y="40022"/>
                        <a:pt x="1488" y="21897"/>
                        <a:pt x="0" y="707"/>
                      </a:cubicBezTo>
                      <a:cubicBezTo>
                        <a:pt x="73173" y="482"/>
                        <a:pt x="146302" y="211"/>
                        <a:pt x="219475" y="31"/>
                      </a:cubicBezTo>
                      <a:cubicBezTo>
                        <a:pt x="253695" y="-59"/>
                        <a:pt x="287915" y="76"/>
                        <a:pt x="322134" y="76"/>
                      </a:cubicBezTo>
                      <a:cubicBezTo>
                        <a:pt x="322179" y="21356"/>
                        <a:pt x="322224" y="42591"/>
                        <a:pt x="322224" y="63781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chemeClr val="tx1">
                        <a:lumMod val="95000"/>
                        <a:lumOff val="5000"/>
                      </a:schemeClr>
                    </a:gs>
                    <a:gs pos="35000">
                      <a:schemeClr val="tx1">
                        <a:lumMod val="65000"/>
                        <a:lumOff val="35000"/>
                      </a:schemeClr>
                    </a:gs>
                    <a:gs pos="81410">
                      <a:schemeClr val="bg1">
                        <a:lumMod val="75000"/>
                      </a:schemeClr>
                    </a:gs>
                    <a:gs pos="100000">
                      <a:schemeClr val="tx1">
                        <a:lumMod val="50000"/>
                        <a:lumOff val="50000"/>
                      </a:schemeClr>
                    </a:gs>
                  </a:gsLst>
                  <a:lin ang="10800000" scaled="1"/>
                </a:gradFill>
                <a:ln w="449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60" name="Freeform: Shape 159">
                  <a:extLst>
                    <a:ext uri="{FF2B5EF4-FFF2-40B4-BE49-F238E27FC236}">
                      <a16:creationId xmlns:a16="http://schemas.microsoft.com/office/drawing/2014/main" id="{8E4F70E3-14F0-4932-9B85-FC9C7936A5D4}"/>
                    </a:ext>
                  </a:extLst>
                </p:cNvPr>
                <p:cNvSpPr/>
                <p:nvPr/>
              </p:nvSpPr>
              <p:spPr>
                <a:xfrm>
                  <a:off x="6413672" y="2099749"/>
                  <a:ext cx="218438" cy="43004"/>
                </a:xfrm>
                <a:custGeom>
                  <a:avLst/>
                  <a:gdLst>
                    <a:gd name="connsiteX0" fmla="*/ 322270 w 322449"/>
                    <a:gd name="connsiteY0" fmla="*/ 63210 h 63480"/>
                    <a:gd name="connsiteX1" fmla="*/ 0 w 322449"/>
                    <a:gd name="connsiteY1" fmla="*/ 63480 h 63480"/>
                    <a:gd name="connsiteX2" fmla="*/ 135 w 322449"/>
                    <a:gd name="connsiteY2" fmla="*/ 0 h 63480"/>
                    <a:gd name="connsiteX3" fmla="*/ 322450 w 322449"/>
                    <a:gd name="connsiteY3" fmla="*/ 451 h 63480"/>
                    <a:gd name="connsiteX4" fmla="*/ 322270 w 322449"/>
                    <a:gd name="connsiteY4" fmla="*/ 63210 h 6348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22449" h="63480">
                      <a:moveTo>
                        <a:pt x="322270" y="63210"/>
                      </a:moveTo>
                      <a:cubicBezTo>
                        <a:pt x="214831" y="63300"/>
                        <a:pt x="107438" y="63390"/>
                        <a:pt x="0" y="63480"/>
                      </a:cubicBezTo>
                      <a:cubicBezTo>
                        <a:pt x="45" y="42335"/>
                        <a:pt x="90" y="21145"/>
                        <a:pt x="135" y="0"/>
                      </a:cubicBezTo>
                      <a:cubicBezTo>
                        <a:pt x="107574" y="135"/>
                        <a:pt x="215012" y="271"/>
                        <a:pt x="322450" y="451"/>
                      </a:cubicBezTo>
                      <a:cubicBezTo>
                        <a:pt x="322405" y="21371"/>
                        <a:pt x="322315" y="42290"/>
                        <a:pt x="322270" y="6321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chemeClr val="tx1">
                        <a:lumMod val="95000"/>
                        <a:lumOff val="5000"/>
                      </a:schemeClr>
                    </a:gs>
                    <a:gs pos="35000">
                      <a:schemeClr val="tx1">
                        <a:lumMod val="65000"/>
                        <a:lumOff val="35000"/>
                      </a:schemeClr>
                    </a:gs>
                    <a:gs pos="81410">
                      <a:schemeClr val="bg1">
                        <a:lumMod val="75000"/>
                      </a:schemeClr>
                    </a:gs>
                    <a:gs pos="100000">
                      <a:schemeClr val="tx1">
                        <a:lumMod val="50000"/>
                        <a:lumOff val="50000"/>
                      </a:schemeClr>
                    </a:gs>
                  </a:gsLst>
                  <a:lin ang="10800000" scaled="1"/>
                </a:gradFill>
                <a:ln w="449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61" name="Freeform: Shape 160">
                  <a:extLst>
                    <a:ext uri="{FF2B5EF4-FFF2-40B4-BE49-F238E27FC236}">
                      <a16:creationId xmlns:a16="http://schemas.microsoft.com/office/drawing/2014/main" id="{B4E80F45-B3AE-47BE-816A-F9B2798201E9}"/>
                    </a:ext>
                  </a:extLst>
                </p:cNvPr>
                <p:cNvSpPr/>
                <p:nvPr/>
              </p:nvSpPr>
              <p:spPr>
                <a:xfrm>
                  <a:off x="6413703" y="2213488"/>
                  <a:ext cx="218377" cy="43003"/>
                </a:xfrm>
                <a:custGeom>
                  <a:avLst/>
                  <a:gdLst>
                    <a:gd name="connsiteX0" fmla="*/ 45 w 322359"/>
                    <a:gd name="connsiteY0" fmla="*/ 0 h 63479"/>
                    <a:gd name="connsiteX1" fmla="*/ 322360 w 322359"/>
                    <a:gd name="connsiteY1" fmla="*/ 406 h 63479"/>
                    <a:gd name="connsiteX2" fmla="*/ 322270 w 322359"/>
                    <a:gd name="connsiteY2" fmla="*/ 63164 h 63479"/>
                    <a:gd name="connsiteX3" fmla="*/ 0 w 322359"/>
                    <a:gd name="connsiteY3" fmla="*/ 63480 h 63479"/>
                    <a:gd name="connsiteX4" fmla="*/ 45 w 322359"/>
                    <a:gd name="connsiteY4" fmla="*/ 0 h 6347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22359" h="63479">
                      <a:moveTo>
                        <a:pt x="45" y="0"/>
                      </a:moveTo>
                      <a:cubicBezTo>
                        <a:pt x="107483" y="135"/>
                        <a:pt x="214922" y="271"/>
                        <a:pt x="322360" y="406"/>
                      </a:cubicBezTo>
                      <a:cubicBezTo>
                        <a:pt x="322315" y="21325"/>
                        <a:pt x="322270" y="42245"/>
                        <a:pt x="322270" y="63164"/>
                      </a:cubicBezTo>
                      <a:cubicBezTo>
                        <a:pt x="214831" y="63255"/>
                        <a:pt x="107438" y="63390"/>
                        <a:pt x="0" y="63480"/>
                      </a:cubicBezTo>
                      <a:cubicBezTo>
                        <a:pt x="0" y="42290"/>
                        <a:pt x="45" y="21145"/>
                        <a:pt x="45" y="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chemeClr val="tx1">
                        <a:lumMod val="95000"/>
                        <a:lumOff val="5000"/>
                      </a:schemeClr>
                    </a:gs>
                    <a:gs pos="35000">
                      <a:schemeClr val="tx1">
                        <a:lumMod val="65000"/>
                        <a:lumOff val="35000"/>
                      </a:schemeClr>
                    </a:gs>
                    <a:gs pos="81410">
                      <a:schemeClr val="bg1">
                        <a:lumMod val="75000"/>
                      </a:schemeClr>
                    </a:gs>
                    <a:gs pos="100000">
                      <a:schemeClr val="tx1">
                        <a:lumMod val="50000"/>
                        <a:lumOff val="50000"/>
                      </a:schemeClr>
                    </a:gs>
                  </a:gsLst>
                  <a:lin ang="10800000" scaled="1"/>
                </a:gradFill>
                <a:ln w="449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62" name="Freeform: Shape 161">
                  <a:extLst>
                    <a:ext uri="{FF2B5EF4-FFF2-40B4-BE49-F238E27FC236}">
                      <a16:creationId xmlns:a16="http://schemas.microsoft.com/office/drawing/2014/main" id="{3423DCC0-D62B-42E5-8764-0813FE973E3A}"/>
                    </a:ext>
                  </a:extLst>
                </p:cNvPr>
                <p:cNvSpPr/>
                <p:nvPr/>
              </p:nvSpPr>
              <p:spPr>
                <a:xfrm>
                  <a:off x="6413672" y="2706412"/>
                  <a:ext cx="218500" cy="43065"/>
                </a:xfrm>
                <a:custGeom>
                  <a:avLst/>
                  <a:gdLst>
                    <a:gd name="connsiteX0" fmla="*/ 322224 w 322540"/>
                    <a:gd name="connsiteY0" fmla="*/ 63345 h 63570"/>
                    <a:gd name="connsiteX1" fmla="*/ 0 w 322540"/>
                    <a:gd name="connsiteY1" fmla="*/ 63570 h 63570"/>
                    <a:gd name="connsiteX2" fmla="*/ 135 w 322540"/>
                    <a:gd name="connsiteY2" fmla="*/ 0 h 63570"/>
                    <a:gd name="connsiteX3" fmla="*/ 322540 w 322540"/>
                    <a:gd name="connsiteY3" fmla="*/ 496 h 63570"/>
                    <a:gd name="connsiteX4" fmla="*/ 322224 w 322540"/>
                    <a:gd name="connsiteY4" fmla="*/ 63345 h 6357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22540" h="63570">
                      <a:moveTo>
                        <a:pt x="322224" y="63345"/>
                      </a:moveTo>
                      <a:cubicBezTo>
                        <a:pt x="214831" y="63435"/>
                        <a:pt x="107393" y="63525"/>
                        <a:pt x="0" y="63570"/>
                      </a:cubicBezTo>
                      <a:cubicBezTo>
                        <a:pt x="45" y="42380"/>
                        <a:pt x="90" y="21190"/>
                        <a:pt x="135" y="0"/>
                      </a:cubicBezTo>
                      <a:cubicBezTo>
                        <a:pt x="107619" y="180"/>
                        <a:pt x="215057" y="316"/>
                        <a:pt x="322540" y="496"/>
                      </a:cubicBezTo>
                      <a:cubicBezTo>
                        <a:pt x="322405" y="21461"/>
                        <a:pt x="322315" y="42380"/>
                        <a:pt x="322224" y="63345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chemeClr val="tx1">
                        <a:lumMod val="95000"/>
                        <a:lumOff val="5000"/>
                      </a:schemeClr>
                    </a:gs>
                    <a:gs pos="35000">
                      <a:schemeClr val="tx1">
                        <a:lumMod val="65000"/>
                        <a:lumOff val="35000"/>
                      </a:schemeClr>
                    </a:gs>
                    <a:gs pos="81410">
                      <a:schemeClr val="bg1">
                        <a:lumMod val="75000"/>
                      </a:schemeClr>
                    </a:gs>
                    <a:gs pos="100000">
                      <a:schemeClr val="tx1">
                        <a:lumMod val="50000"/>
                        <a:lumOff val="50000"/>
                      </a:schemeClr>
                    </a:gs>
                  </a:gsLst>
                  <a:lin ang="10800000" scaled="1"/>
                </a:gradFill>
                <a:ln w="449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sp>
            <p:nvSpPr>
              <p:cNvPr id="163" name="Freeform: Shape 162">
                <a:extLst>
                  <a:ext uri="{FF2B5EF4-FFF2-40B4-BE49-F238E27FC236}">
                    <a16:creationId xmlns:a16="http://schemas.microsoft.com/office/drawing/2014/main" id="{3BFF55B1-91B8-4E88-84A3-160486F1D639}"/>
                  </a:ext>
                </a:extLst>
              </p:cNvPr>
              <p:cNvSpPr/>
              <p:nvPr/>
            </p:nvSpPr>
            <p:spPr>
              <a:xfrm>
                <a:off x="6508323" y="3196189"/>
                <a:ext cx="125071" cy="120489"/>
              </a:xfrm>
              <a:custGeom>
                <a:avLst/>
                <a:gdLst>
                  <a:gd name="connsiteX0" fmla="*/ 32552 w 184624"/>
                  <a:gd name="connsiteY0" fmla="*/ 175292 h 177861"/>
                  <a:gd name="connsiteX1" fmla="*/ 42876 w 184624"/>
                  <a:gd name="connsiteY1" fmla="*/ 123489 h 177861"/>
                  <a:gd name="connsiteX2" fmla="*/ 37150 w 184624"/>
                  <a:gd name="connsiteY2" fmla="*/ 103831 h 177861"/>
                  <a:gd name="connsiteX3" fmla="*/ 0 w 184624"/>
                  <a:gd name="connsiteY3" fmla="*/ 70063 h 177861"/>
                  <a:gd name="connsiteX4" fmla="*/ 2705 w 184624"/>
                  <a:gd name="connsiteY4" fmla="*/ 65058 h 177861"/>
                  <a:gd name="connsiteX5" fmla="*/ 51848 w 184624"/>
                  <a:gd name="connsiteY5" fmla="*/ 59377 h 177861"/>
                  <a:gd name="connsiteX6" fmla="*/ 68845 w 184624"/>
                  <a:gd name="connsiteY6" fmla="*/ 48241 h 177861"/>
                  <a:gd name="connsiteX7" fmla="*/ 93687 w 184624"/>
                  <a:gd name="connsiteY7" fmla="*/ 0 h 177861"/>
                  <a:gd name="connsiteX8" fmla="*/ 116410 w 184624"/>
                  <a:gd name="connsiteY8" fmla="*/ 48737 h 177861"/>
                  <a:gd name="connsiteX9" fmla="*/ 131063 w 184624"/>
                  <a:gd name="connsiteY9" fmla="*/ 60369 h 177861"/>
                  <a:gd name="connsiteX10" fmla="*/ 184624 w 184624"/>
                  <a:gd name="connsiteY10" fmla="*/ 69612 h 177861"/>
                  <a:gd name="connsiteX11" fmla="*/ 147789 w 184624"/>
                  <a:gd name="connsiteY11" fmla="*/ 104102 h 177861"/>
                  <a:gd name="connsiteX12" fmla="*/ 139719 w 184624"/>
                  <a:gd name="connsiteY12" fmla="*/ 128944 h 177861"/>
                  <a:gd name="connsiteX13" fmla="*/ 147203 w 184624"/>
                  <a:gd name="connsiteY13" fmla="*/ 177861 h 177861"/>
                  <a:gd name="connsiteX14" fmla="*/ 100585 w 184624"/>
                  <a:gd name="connsiteY14" fmla="*/ 151757 h 177861"/>
                  <a:gd name="connsiteX15" fmla="*/ 80207 w 184624"/>
                  <a:gd name="connsiteY15" fmla="*/ 151396 h 177861"/>
                  <a:gd name="connsiteX16" fmla="*/ 32552 w 184624"/>
                  <a:gd name="connsiteY16" fmla="*/ 175292 h 1778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84624" h="177861">
                    <a:moveTo>
                      <a:pt x="32552" y="175292"/>
                    </a:moveTo>
                    <a:cubicBezTo>
                      <a:pt x="36339" y="156175"/>
                      <a:pt x="39359" y="139764"/>
                      <a:pt x="42876" y="123489"/>
                    </a:cubicBezTo>
                    <a:cubicBezTo>
                      <a:pt x="44544" y="115689"/>
                      <a:pt x="43733" y="109467"/>
                      <a:pt x="37150" y="103831"/>
                    </a:cubicBezTo>
                    <a:cubicBezTo>
                      <a:pt x="24436" y="92966"/>
                      <a:pt x="12353" y="81379"/>
                      <a:pt x="0" y="70063"/>
                    </a:cubicBezTo>
                    <a:cubicBezTo>
                      <a:pt x="902" y="68395"/>
                      <a:pt x="1803" y="66726"/>
                      <a:pt x="2705" y="65058"/>
                    </a:cubicBezTo>
                    <a:cubicBezTo>
                      <a:pt x="19071" y="63074"/>
                      <a:pt x="35392" y="60595"/>
                      <a:pt x="51848" y="59377"/>
                    </a:cubicBezTo>
                    <a:cubicBezTo>
                      <a:pt x="60189" y="58746"/>
                      <a:pt x="65193" y="55861"/>
                      <a:pt x="68845" y="48241"/>
                    </a:cubicBezTo>
                    <a:cubicBezTo>
                      <a:pt x="76239" y="32777"/>
                      <a:pt x="84535" y="17674"/>
                      <a:pt x="93687" y="0"/>
                    </a:cubicBezTo>
                    <a:cubicBezTo>
                      <a:pt x="101983" y="17674"/>
                      <a:pt x="109512" y="33093"/>
                      <a:pt x="116410" y="48737"/>
                    </a:cubicBezTo>
                    <a:cubicBezTo>
                      <a:pt x="119386" y="55500"/>
                      <a:pt x="122812" y="59422"/>
                      <a:pt x="131063" y="60369"/>
                    </a:cubicBezTo>
                    <a:cubicBezTo>
                      <a:pt x="148150" y="62398"/>
                      <a:pt x="165012" y="66140"/>
                      <a:pt x="184624" y="69612"/>
                    </a:cubicBezTo>
                    <a:cubicBezTo>
                      <a:pt x="171369" y="82145"/>
                      <a:pt x="160143" y="93868"/>
                      <a:pt x="147789" y="104102"/>
                    </a:cubicBezTo>
                    <a:cubicBezTo>
                      <a:pt x="139223" y="111180"/>
                      <a:pt x="137645" y="118619"/>
                      <a:pt x="139719" y="128944"/>
                    </a:cubicBezTo>
                    <a:cubicBezTo>
                      <a:pt x="142830" y="144273"/>
                      <a:pt x="144543" y="159872"/>
                      <a:pt x="147203" y="177861"/>
                    </a:cubicBezTo>
                    <a:cubicBezTo>
                      <a:pt x="130296" y="168484"/>
                      <a:pt x="115193" y="160549"/>
                      <a:pt x="100585" y="151757"/>
                    </a:cubicBezTo>
                    <a:cubicBezTo>
                      <a:pt x="93417" y="147474"/>
                      <a:pt x="87465" y="147474"/>
                      <a:pt x="80207" y="151396"/>
                    </a:cubicBezTo>
                    <a:cubicBezTo>
                      <a:pt x="65419" y="159377"/>
                      <a:pt x="50270" y="166455"/>
                      <a:pt x="32552" y="175292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449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4" name="Freeform: Shape 163">
                <a:extLst>
                  <a:ext uri="{FF2B5EF4-FFF2-40B4-BE49-F238E27FC236}">
                    <a16:creationId xmlns:a16="http://schemas.microsoft.com/office/drawing/2014/main" id="{C20B7223-2CCE-44C4-8687-D4147B4E9B4D}"/>
                  </a:ext>
                </a:extLst>
              </p:cNvPr>
              <p:cNvSpPr/>
              <p:nvPr/>
            </p:nvSpPr>
            <p:spPr>
              <a:xfrm>
                <a:off x="6011967" y="2112695"/>
                <a:ext cx="184610" cy="75196"/>
              </a:xfrm>
              <a:custGeom>
                <a:avLst/>
                <a:gdLst>
                  <a:gd name="connsiteX0" fmla="*/ 272514 w 272513"/>
                  <a:gd name="connsiteY0" fmla="*/ 46264 h 111001"/>
                  <a:gd name="connsiteX1" fmla="*/ 270034 w 272513"/>
                  <a:gd name="connsiteY1" fmla="*/ 52982 h 111001"/>
                  <a:gd name="connsiteX2" fmla="*/ 249385 w 272513"/>
                  <a:gd name="connsiteY2" fmla="*/ 102395 h 111001"/>
                  <a:gd name="connsiteX3" fmla="*/ 233605 w 272513"/>
                  <a:gd name="connsiteY3" fmla="*/ 109068 h 111001"/>
                  <a:gd name="connsiteX4" fmla="*/ 144111 w 272513"/>
                  <a:gd name="connsiteY4" fmla="*/ 85623 h 111001"/>
                  <a:gd name="connsiteX5" fmla="*/ 41948 w 272513"/>
                  <a:gd name="connsiteY5" fmla="*/ 108617 h 111001"/>
                  <a:gd name="connsiteX6" fmla="*/ 22922 w 272513"/>
                  <a:gd name="connsiteY6" fmla="*/ 100501 h 111001"/>
                  <a:gd name="connsiteX7" fmla="*/ 2768 w 272513"/>
                  <a:gd name="connsiteY7" fmla="*/ 56002 h 111001"/>
                  <a:gd name="connsiteX8" fmla="*/ 7638 w 272513"/>
                  <a:gd name="connsiteY8" fmla="*/ 37698 h 111001"/>
                  <a:gd name="connsiteX9" fmla="*/ 263001 w 272513"/>
                  <a:gd name="connsiteY9" fmla="*/ 38013 h 111001"/>
                  <a:gd name="connsiteX10" fmla="*/ 272514 w 272513"/>
                  <a:gd name="connsiteY10" fmla="*/ 46264 h 1110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72513" h="111001">
                    <a:moveTo>
                      <a:pt x="272514" y="46264"/>
                    </a:moveTo>
                    <a:cubicBezTo>
                      <a:pt x="271477" y="49059"/>
                      <a:pt x="270846" y="51043"/>
                      <a:pt x="270034" y="52982"/>
                    </a:cubicBezTo>
                    <a:cubicBezTo>
                      <a:pt x="263091" y="69438"/>
                      <a:pt x="255517" y="85668"/>
                      <a:pt x="249385" y="102395"/>
                    </a:cubicBezTo>
                    <a:cubicBezTo>
                      <a:pt x="246049" y="111457"/>
                      <a:pt x="242622" y="112629"/>
                      <a:pt x="233605" y="109068"/>
                    </a:cubicBezTo>
                    <a:cubicBezTo>
                      <a:pt x="204796" y="97571"/>
                      <a:pt x="175580" y="87201"/>
                      <a:pt x="144111" y="85623"/>
                    </a:cubicBezTo>
                    <a:cubicBezTo>
                      <a:pt x="107907" y="83820"/>
                      <a:pt x="74499" y="94956"/>
                      <a:pt x="41948" y="108617"/>
                    </a:cubicBezTo>
                    <a:cubicBezTo>
                      <a:pt x="30812" y="113306"/>
                      <a:pt x="26934" y="111322"/>
                      <a:pt x="22922" y="100501"/>
                    </a:cubicBezTo>
                    <a:cubicBezTo>
                      <a:pt x="17331" y="85263"/>
                      <a:pt x="10117" y="70520"/>
                      <a:pt x="2768" y="56002"/>
                    </a:cubicBezTo>
                    <a:cubicBezTo>
                      <a:pt x="-1379" y="47752"/>
                      <a:pt x="-1695" y="43243"/>
                      <a:pt x="7638" y="37698"/>
                    </a:cubicBezTo>
                    <a:cubicBezTo>
                      <a:pt x="92984" y="-12888"/>
                      <a:pt x="177970" y="-12347"/>
                      <a:pt x="263001" y="38013"/>
                    </a:cubicBezTo>
                    <a:cubicBezTo>
                      <a:pt x="266698" y="40222"/>
                      <a:pt x="272243" y="41079"/>
                      <a:pt x="272514" y="46264"/>
                    </a:cubicBezTo>
                    <a:close/>
                  </a:path>
                </a:pathLst>
              </a:custGeom>
              <a:solidFill>
                <a:srgbClr val="273248"/>
              </a:solidFill>
              <a:ln w="449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5" name="Freeform: Shape 164">
                <a:extLst>
                  <a:ext uri="{FF2B5EF4-FFF2-40B4-BE49-F238E27FC236}">
                    <a16:creationId xmlns:a16="http://schemas.microsoft.com/office/drawing/2014/main" id="{4D9D1055-DDB3-44A8-99E3-3BCB0BFE4635}"/>
                  </a:ext>
                </a:extLst>
              </p:cNvPr>
              <p:cNvSpPr/>
              <p:nvPr/>
            </p:nvSpPr>
            <p:spPr>
              <a:xfrm>
                <a:off x="5574521" y="3196250"/>
                <a:ext cx="125498" cy="120337"/>
              </a:xfrm>
              <a:custGeom>
                <a:avLst/>
                <a:gdLst>
                  <a:gd name="connsiteX0" fmla="*/ 0 w 185255"/>
                  <a:gd name="connsiteY0" fmla="*/ 69521 h 177636"/>
                  <a:gd name="connsiteX1" fmla="*/ 54193 w 185255"/>
                  <a:gd name="connsiteY1" fmla="*/ 60189 h 177636"/>
                  <a:gd name="connsiteX2" fmla="*/ 67898 w 185255"/>
                  <a:gd name="connsiteY2" fmla="*/ 49639 h 177636"/>
                  <a:gd name="connsiteX3" fmla="*/ 90892 w 185255"/>
                  <a:gd name="connsiteY3" fmla="*/ 0 h 177636"/>
                  <a:gd name="connsiteX4" fmla="*/ 114787 w 185255"/>
                  <a:gd name="connsiteY4" fmla="*/ 45717 h 177636"/>
                  <a:gd name="connsiteX5" fmla="*/ 134985 w 185255"/>
                  <a:gd name="connsiteY5" fmla="*/ 59467 h 177636"/>
                  <a:gd name="connsiteX6" fmla="*/ 185255 w 185255"/>
                  <a:gd name="connsiteY6" fmla="*/ 65238 h 177636"/>
                  <a:gd name="connsiteX7" fmla="*/ 149458 w 185255"/>
                  <a:gd name="connsiteY7" fmla="*/ 101757 h 177636"/>
                  <a:gd name="connsiteX8" fmla="*/ 142379 w 185255"/>
                  <a:gd name="connsiteY8" fmla="*/ 125337 h 177636"/>
                  <a:gd name="connsiteX9" fmla="*/ 152208 w 185255"/>
                  <a:gd name="connsiteY9" fmla="*/ 175156 h 177636"/>
                  <a:gd name="connsiteX10" fmla="*/ 118394 w 185255"/>
                  <a:gd name="connsiteY10" fmla="*/ 157979 h 177636"/>
                  <a:gd name="connsiteX11" fmla="*/ 70017 w 185255"/>
                  <a:gd name="connsiteY11" fmla="*/ 159557 h 177636"/>
                  <a:gd name="connsiteX12" fmla="*/ 37781 w 185255"/>
                  <a:gd name="connsiteY12" fmla="*/ 177636 h 177636"/>
                  <a:gd name="connsiteX13" fmla="*/ 44860 w 185255"/>
                  <a:gd name="connsiteY13" fmla="*/ 129891 h 177636"/>
                  <a:gd name="connsiteX14" fmla="*/ 35482 w 185255"/>
                  <a:gd name="connsiteY14" fmla="*/ 102524 h 177636"/>
                  <a:gd name="connsiteX15" fmla="*/ 0 w 185255"/>
                  <a:gd name="connsiteY15" fmla="*/ 69521 h 1776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85255" h="177636">
                    <a:moveTo>
                      <a:pt x="0" y="69521"/>
                    </a:moveTo>
                    <a:cubicBezTo>
                      <a:pt x="20063" y="65960"/>
                      <a:pt x="37060" y="62308"/>
                      <a:pt x="54193" y="60189"/>
                    </a:cubicBezTo>
                    <a:cubicBezTo>
                      <a:pt x="61722" y="59242"/>
                      <a:pt x="65103" y="55906"/>
                      <a:pt x="67898" y="49639"/>
                    </a:cubicBezTo>
                    <a:cubicBezTo>
                      <a:pt x="74887" y="33904"/>
                      <a:pt x="82326" y="18350"/>
                      <a:pt x="90892" y="0"/>
                    </a:cubicBezTo>
                    <a:cubicBezTo>
                      <a:pt x="99729" y="16682"/>
                      <a:pt x="108069" y="30838"/>
                      <a:pt x="114787" y="45717"/>
                    </a:cubicBezTo>
                    <a:cubicBezTo>
                      <a:pt x="119025" y="55139"/>
                      <a:pt x="124616" y="58972"/>
                      <a:pt x="134985" y="59467"/>
                    </a:cubicBezTo>
                    <a:cubicBezTo>
                      <a:pt x="150630" y="60234"/>
                      <a:pt x="166184" y="62939"/>
                      <a:pt x="185255" y="65238"/>
                    </a:cubicBezTo>
                    <a:cubicBezTo>
                      <a:pt x="171955" y="78944"/>
                      <a:pt x="161270" y="90937"/>
                      <a:pt x="149458" y="101757"/>
                    </a:cubicBezTo>
                    <a:cubicBezTo>
                      <a:pt x="141928" y="108655"/>
                      <a:pt x="139900" y="115508"/>
                      <a:pt x="142379" y="125337"/>
                    </a:cubicBezTo>
                    <a:cubicBezTo>
                      <a:pt x="146166" y="140531"/>
                      <a:pt x="148556" y="156085"/>
                      <a:pt x="152208" y="175156"/>
                    </a:cubicBezTo>
                    <a:cubicBezTo>
                      <a:pt x="139043" y="168574"/>
                      <a:pt x="127862" y="164561"/>
                      <a:pt x="118394" y="157979"/>
                    </a:cubicBezTo>
                    <a:cubicBezTo>
                      <a:pt x="101352" y="146121"/>
                      <a:pt x="86248" y="147474"/>
                      <a:pt x="70017" y="159557"/>
                    </a:cubicBezTo>
                    <a:cubicBezTo>
                      <a:pt x="60910" y="166320"/>
                      <a:pt x="50135" y="170828"/>
                      <a:pt x="37781" y="177636"/>
                    </a:cubicBezTo>
                    <a:cubicBezTo>
                      <a:pt x="40261" y="160323"/>
                      <a:pt x="41569" y="144859"/>
                      <a:pt x="44860" y="129891"/>
                    </a:cubicBezTo>
                    <a:cubicBezTo>
                      <a:pt x="47475" y="118123"/>
                      <a:pt x="44860" y="110143"/>
                      <a:pt x="35482" y="102524"/>
                    </a:cubicBezTo>
                    <a:cubicBezTo>
                      <a:pt x="23805" y="93056"/>
                      <a:pt x="13255" y="82010"/>
                      <a:pt x="0" y="69521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449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6" name="Freeform: Shape 165">
                <a:extLst>
                  <a:ext uri="{FF2B5EF4-FFF2-40B4-BE49-F238E27FC236}">
                    <a16:creationId xmlns:a16="http://schemas.microsoft.com/office/drawing/2014/main" id="{2F95854B-70EF-4FCA-B055-FF237625F5B1}"/>
                  </a:ext>
                </a:extLst>
              </p:cNvPr>
              <p:cNvSpPr/>
              <p:nvPr/>
            </p:nvSpPr>
            <p:spPr>
              <a:xfrm>
                <a:off x="5926763" y="1735188"/>
                <a:ext cx="354304" cy="1739330"/>
              </a:xfrm>
              <a:custGeom>
                <a:avLst/>
                <a:gdLst>
                  <a:gd name="connsiteX0" fmla="*/ 522272 w 523007"/>
                  <a:gd name="connsiteY0" fmla="*/ 2567437 h 2567521"/>
                  <a:gd name="connsiteX1" fmla="*/ 906 w 523007"/>
                  <a:gd name="connsiteY1" fmla="*/ 2567437 h 2567521"/>
                  <a:gd name="connsiteX2" fmla="*/ 4 w 523007"/>
                  <a:gd name="connsiteY2" fmla="*/ 637607 h 2567521"/>
                  <a:gd name="connsiteX3" fmla="*/ 29490 w 523007"/>
                  <a:gd name="connsiteY3" fmla="*/ 498113 h 2567521"/>
                  <a:gd name="connsiteX4" fmla="*/ 212040 w 523007"/>
                  <a:gd name="connsiteY4" fmla="*/ 79993 h 2567521"/>
                  <a:gd name="connsiteX5" fmla="*/ 248108 w 523007"/>
                  <a:gd name="connsiteY5" fmla="*/ 13357 h 2567521"/>
                  <a:gd name="connsiteX6" fmla="*/ 275159 w 523007"/>
                  <a:gd name="connsiteY6" fmla="*/ 13627 h 2567521"/>
                  <a:gd name="connsiteX7" fmla="*/ 330163 w 523007"/>
                  <a:gd name="connsiteY7" fmla="*/ 125484 h 2567521"/>
                  <a:gd name="connsiteX8" fmla="*/ 498061 w 523007"/>
                  <a:gd name="connsiteY8" fmla="*/ 508708 h 2567521"/>
                  <a:gd name="connsiteX9" fmla="*/ 522993 w 523007"/>
                  <a:gd name="connsiteY9" fmla="*/ 628229 h 2567521"/>
                  <a:gd name="connsiteX10" fmla="*/ 522272 w 523007"/>
                  <a:gd name="connsiteY10" fmla="*/ 2567437 h 25675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523007" h="2567521">
                    <a:moveTo>
                      <a:pt x="522272" y="2567437"/>
                    </a:moveTo>
                    <a:cubicBezTo>
                      <a:pt x="504057" y="2567572"/>
                      <a:pt x="18985" y="2567527"/>
                      <a:pt x="906" y="2567437"/>
                    </a:cubicBezTo>
                    <a:cubicBezTo>
                      <a:pt x="1852" y="2520638"/>
                      <a:pt x="410" y="722503"/>
                      <a:pt x="4" y="637607"/>
                    </a:cubicBezTo>
                    <a:cubicBezTo>
                      <a:pt x="-222" y="588870"/>
                      <a:pt x="9337" y="542387"/>
                      <a:pt x="29490" y="498113"/>
                    </a:cubicBezTo>
                    <a:cubicBezTo>
                      <a:pt x="92474" y="359656"/>
                      <a:pt x="151040" y="219306"/>
                      <a:pt x="212040" y="79993"/>
                    </a:cubicBezTo>
                    <a:cubicBezTo>
                      <a:pt x="222184" y="56819"/>
                      <a:pt x="234718" y="34817"/>
                      <a:pt x="248108" y="13357"/>
                    </a:cubicBezTo>
                    <a:cubicBezTo>
                      <a:pt x="259199" y="-4407"/>
                      <a:pt x="263933" y="-4587"/>
                      <a:pt x="275159" y="13627"/>
                    </a:cubicBezTo>
                    <a:cubicBezTo>
                      <a:pt x="297026" y="49154"/>
                      <a:pt x="314023" y="87161"/>
                      <a:pt x="330163" y="125484"/>
                    </a:cubicBezTo>
                    <a:cubicBezTo>
                      <a:pt x="384356" y="254022"/>
                      <a:pt x="441298" y="381297"/>
                      <a:pt x="498061" y="508708"/>
                    </a:cubicBezTo>
                    <a:cubicBezTo>
                      <a:pt x="515103" y="546941"/>
                      <a:pt x="523399" y="586255"/>
                      <a:pt x="522993" y="628229"/>
                    </a:cubicBezTo>
                    <a:cubicBezTo>
                      <a:pt x="522181" y="716236"/>
                      <a:pt x="522362" y="2563740"/>
                      <a:pt x="522272" y="2567437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accent3">
                      <a:lumMod val="50000"/>
                    </a:schemeClr>
                  </a:gs>
                  <a:gs pos="35000">
                    <a:schemeClr val="accent3">
                      <a:lumMod val="75000"/>
                    </a:schemeClr>
                  </a:gs>
                  <a:gs pos="73480">
                    <a:schemeClr val="accent3">
                      <a:lumMod val="40000"/>
                      <a:lumOff val="60000"/>
                    </a:schemeClr>
                  </a:gs>
                  <a:gs pos="100000">
                    <a:schemeClr val="accent3">
                      <a:lumMod val="60000"/>
                      <a:lumOff val="40000"/>
                    </a:schemeClr>
                  </a:gs>
                </a:gsLst>
                <a:lin ang="10800000" scaled="1"/>
                <a:tileRect/>
              </a:gradFill>
              <a:ln w="4493" cap="flat">
                <a:noFill/>
                <a:prstDash val="solid"/>
                <a:miter/>
              </a:ln>
              <a:effectLst>
                <a:outerShdw blurRad="63500" sx="102000" sy="102000" algn="ctr" rotWithShape="0">
                  <a:schemeClr val="accent4">
                    <a:lumMod val="50000"/>
                    <a:alpha val="40000"/>
                  </a:schemeClr>
                </a:outerShdw>
              </a:effectLst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167" name="Freeform: Shape 166">
                <a:extLst>
                  <a:ext uri="{FF2B5EF4-FFF2-40B4-BE49-F238E27FC236}">
                    <a16:creationId xmlns:a16="http://schemas.microsoft.com/office/drawing/2014/main" id="{2C3B409A-1E51-4CE1-86C4-D24500767674}"/>
                  </a:ext>
                </a:extLst>
              </p:cNvPr>
              <p:cNvSpPr/>
              <p:nvPr/>
            </p:nvSpPr>
            <p:spPr>
              <a:xfrm>
                <a:off x="5915520" y="913710"/>
                <a:ext cx="376997" cy="279137"/>
              </a:xfrm>
              <a:custGeom>
                <a:avLst/>
                <a:gdLst>
                  <a:gd name="connsiteX0" fmla="*/ 197107 w 405271"/>
                  <a:gd name="connsiteY0" fmla="*/ 0 h 300072"/>
                  <a:gd name="connsiteX1" fmla="*/ 205689 w 405271"/>
                  <a:gd name="connsiteY1" fmla="*/ 0 h 300072"/>
                  <a:gd name="connsiteX2" fmla="*/ 218334 w 405271"/>
                  <a:gd name="connsiteY2" fmla="*/ 11301 h 300072"/>
                  <a:gd name="connsiteX3" fmla="*/ 395984 w 405271"/>
                  <a:gd name="connsiteY3" fmla="*/ 264008 h 300072"/>
                  <a:gd name="connsiteX4" fmla="*/ 405271 w 405271"/>
                  <a:gd name="connsiteY4" fmla="*/ 281638 h 300072"/>
                  <a:gd name="connsiteX5" fmla="*/ 222407 w 405271"/>
                  <a:gd name="connsiteY5" fmla="*/ 300072 h 300072"/>
                  <a:gd name="connsiteX6" fmla="*/ 0 w 405271"/>
                  <a:gd name="connsiteY6" fmla="*/ 277652 h 300072"/>
                  <a:gd name="connsiteX7" fmla="*/ 22470 w 405271"/>
                  <a:gd name="connsiteY7" fmla="*/ 237937 h 300072"/>
                  <a:gd name="connsiteX8" fmla="*/ 172032 w 405271"/>
                  <a:gd name="connsiteY8" fmla="*/ 28893 h 300072"/>
                  <a:gd name="connsiteX9" fmla="*/ 197107 w 405271"/>
                  <a:gd name="connsiteY9" fmla="*/ 0 h 3000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405271" h="300072">
                    <a:moveTo>
                      <a:pt x="197107" y="0"/>
                    </a:moveTo>
                    <a:cubicBezTo>
                      <a:pt x="199978" y="0"/>
                      <a:pt x="202818" y="0"/>
                      <a:pt x="205689" y="0"/>
                    </a:cubicBezTo>
                    <a:cubicBezTo>
                      <a:pt x="210332" y="3268"/>
                      <a:pt x="214608" y="6842"/>
                      <a:pt x="218334" y="11301"/>
                    </a:cubicBezTo>
                    <a:cubicBezTo>
                      <a:pt x="285054" y="91169"/>
                      <a:pt x="344314" y="175374"/>
                      <a:pt x="395984" y="264008"/>
                    </a:cubicBezTo>
                    <a:lnTo>
                      <a:pt x="405271" y="281638"/>
                    </a:lnTo>
                    <a:lnTo>
                      <a:pt x="222407" y="300072"/>
                    </a:lnTo>
                    <a:lnTo>
                      <a:pt x="0" y="277652"/>
                    </a:lnTo>
                    <a:lnTo>
                      <a:pt x="22470" y="237937"/>
                    </a:lnTo>
                    <a:cubicBezTo>
                      <a:pt x="67294" y="165173"/>
                      <a:pt x="117407" y="95674"/>
                      <a:pt x="172032" y="28893"/>
                    </a:cubicBezTo>
                    <a:cubicBezTo>
                      <a:pt x="180095" y="19028"/>
                      <a:pt x="188739" y="9621"/>
                      <a:pt x="197107" y="0"/>
                    </a:cubicBezTo>
                    <a:close/>
                  </a:path>
                </a:pathLst>
              </a:custGeom>
              <a:gradFill flip="none" rotWithShape="1">
                <a:gsLst>
                  <a:gs pos="62000">
                    <a:schemeClr val="accent3">
                      <a:lumMod val="40000"/>
                      <a:lumOff val="60000"/>
                    </a:schemeClr>
                  </a:gs>
                  <a:gs pos="0">
                    <a:schemeClr val="accent3">
                      <a:lumMod val="50000"/>
                    </a:schemeClr>
                  </a:gs>
                  <a:gs pos="35000">
                    <a:schemeClr val="accent3">
                      <a:lumMod val="75000"/>
                    </a:schemeClr>
                  </a:gs>
                  <a:gs pos="100000">
                    <a:schemeClr val="accent3">
                      <a:lumMod val="60000"/>
                      <a:lumOff val="40000"/>
                    </a:schemeClr>
                  </a:gs>
                </a:gsLst>
                <a:lin ang="12000000" scaled="0"/>
                <a:tileRect/>
              </a:gradFill>
              <a:ln w="4493" cap="flat">
                <a:noFill/>
                <a:prstDash val="solid"/>
                <a:miter/>
              </a:ln>
              <a:effectLst>
                <a:outerShdw blurRad="63500" sx="102000" sy="102000" algn="ctr" rotWithShape="0">
                  <a:schemeClr val="accent4">
                    <a:lumMod val="50000"/>
                    <a:alpha val="40000"/>
                  </a:schemeClr>
                </a:outerShdw>
              </a:effectLst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/>
              </a:p>
            </p:txBody>
          </p:sp>
        </p:grpSp>
      </p:grpSp>
      <p:grpSp>
        <p:nvGrpSpPr>
          <p:cNvPr id="70" name="Group 69">
            <a:extLst>
              <a:ext uri="{FF2B5EF4-FFF2-40B4-BE49-F238E27FC236}">
                <a16:creationId xmlns:a16="http://schemas.microsoft.com/office/drawing/2014/main" id="{5FA4ECD3-7DB0-4782-A68B-83D524317C28}"/>
              </a:ext>
            </a:extLst>
          </p:cNvPr>
          <p:cNvGrpSpPr/>
          <p:nvPr/>
        </p:nvGrpSpPr>
        <p:grpSpPr>
          <a:xfrm>
            <a:off x="-25526" y="5911865"/>
            <a:ext cx="12246880" cy="1096967"/>
            <a:chOff x="-37608" y="5771636"/>
            <a:chExt cx="12229608" cy="1095420"/>
          </a:xfrm>
          <a:solidFill>
            <a:schemeClr val="accent1">
              <a:lumMod val="20000"/>
              <a:lumOff val="80000"/>
            </a:schemeClr>
          </a:solidFill>
          <a:effectLst>
            <a:outerShdw blurRad="76200" dist="12700" dir="16200000" rotWithShape="0">
              <a:schemeClr val="accent5">
                <a:lumMod val="75000"/>
                <a:alpha val="40000"/>
              </a:schemeClr>
            </a:outerShdw>
          </a:effectLst>
        </p:grpSpPr>
        <p:grpSp>
          <p:nvGrpSpPr>
            <p:cNvPr id="71" name="Group 70">
              <a:extLst>
                <a:ext uri="{FF2B5EF4-FFF2-40B4-BE49-F238E27FC236}">
                  <a16:creationId xmlns:a16="http://schemas.microsoft.com/office/drawing/2014/main" id="{8F564010-AC42-48E3-BC86-2FE8FCDE1A6F}"/>
                </a:ext>
              </a:extLst>
            </p:cNvPr>
            <p:cNvGrpSpPr/>
            <p:nvPr/>
          </p:nvGrpSpPr>
          <p:grpSpPr>
            <a:xfrm>
              <a:off x="-37608" y="6002404"/>
              <a:ext cx="2687458" cy="855594"/>
              <a:chOff x="5158198" y="5677120"/>
              <a:chExt cx="3931027" cy="1251508"/>
            </a:xfrm>
            <a:grpFill/>
          </p:grpSpPr>
          <p:sp>
            <p:nvSpPr>
              <p:cNvPr id="112" name="Oval 111">
                <a:extLst>
                  <a:ext uri="{FF2B5EF4-FFF2-40B4-BE49-F238E27FC236}">
                    <a16:creationId xmlns:a16="http://schemas.microsoft.com/office/drawing/2014/main" id="{BF4691C7-A00A-4701-ADC4-274EA77A41BB}"/>
                  </a:ext>
                </a:extLst>
              </p:cNvPr>
              <p:cNvSpPr/>
              <p:nvPr/>
            </p:nvSpPr>
            <p:spPr>
              <a:xfrm>
                <a:off x="6973598" y="5903649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13" name="Oval 112">
                <a:extLst>
                  <a:ext uri="{FF2B5EF4-FFF2-40B4-BE49-F238E27FC236}">
                    <a16:creationId xmlns:a16="http://schemas.microsoft.com/office/drawing/2014/main" id="{971DCC7A-0CC5-43B3-827B-19E9BA1E08DD}"/>
                  </a:ext>
                </a:extLst>
              </p:cNvPr>
              <p:cNvSpPr/>
              <p:nvPr/>
            </p:nvSpPr>
            <p:spPr>
              <a:xfrm>
                <a:off x="6737750" y="6176814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14" name="Oval 113">
                <a:extLst>
                  <a:ext uri="{FF2B5EF4-FFF2-40B4-BE49-F238E27FC236}">
                    <a16:creationId xmlns:a16="http://schemas.microsoft.com/office/drawing/2014/main" id="{055E63C2-D475-47D0-8BF5-D2B2E7A2905B}"/>
                  </a:ext>
                </a:extLst>
              </p:cNvPr>
              <p:cNvSpPr/>
              <p:nvPr/>
            </p:nvSpPr>
            <p:spPr>
              <a:xfrm>
                <a:off x="7621548" y="5936018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15" name="Oval 114">
                <a:extLst>
                  <a:ext uri="{FF2B5EF4-FFF2-40B4-BE49-F238E27FC236}">
                    <a16:creationId xmlns:a16="http://schemas.microsoft.com/office/drawing/2014/main" id="{E1C59D79-BE8B-4AEB-98B5-8890F41195E1}"/>
                  </a:ext>
                </a:extLst>
              </p:cNvPr>
              <p:cNvSpPr/>
              <p:nvPr/>
            </p:nvSpPr>
            <p:spPr>
              <a:xfrm>
                <a:off x="8012007" y="5783050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16" name="Oval 115">
                <a:extLst>
                  <a:ext uri="{FF2B5EF4-FFF2-40B4-BE49-F238E27FC236}">
                    <a16:creationId xmlns:a16="http://schemas.microsoft.com/office/drawing/2014/main" id="{CD6D0DF5-1F6A-47CF-9C1A-792C8E05C779}"/>
                  </a:ext>
                </a:extLst>
              </p:cNvPr>
              <p:cNvSpPr/>
              <p:nvPr/>
            </p:nvSpPr>
            <p:spPr>
              <a:xfrm>
                <a:off x="6212527" y="6169614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17" name="Oval 116">
                <a:extLst>
                  <a:ext uri="{FF2B5EF4-FFF2-40B4-BE49-F238E27FC236}">
                    <a16:creationId xmlns:a16="http://schemas.microsoft.com/office/drawing/2014/main" id="{861E9FCD-B4FB-49E2-BDB9-73DE75207439}"/>
                  </a:ext>
                </a:extLst>
              </p:cNvPr>
              <p:cNvSpPr/>
              <p:nvPr/>
            </p:nvSpPr>
            <p:spPr>
              <a:xfrm>
                <a:off x="5827426" y="5940423"/>
                <a:ext cx="988205" cy="98820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118" name="Oval 117">
                <a:extLst>
                  <a:ext uri="{FF2B5EF4-FFF2-40B4-BE49-F238E27FC236}">
                    <a16:creationId xmlns:a16="http://schemas.microsoft.com/office/drawing/2014/main" id="{71F7D9FB-AFBB-4916-B0D1-8356C3DF1AE7}"/>
                  </a:ext>
                </a:extLst>
              </p:cNvPr>
              <p:cNvSpPr/>
              <p:nvPr/>
            </p:nvSpPr>
            <p:spPr>
              <a:xfrm>
                <a:off x="8028027" y="5677120"/>
                <a:ext cx="995012" cy="995011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119" name="Oval 118">
                <a:extLst>
                  <a:ext uri="{FF2B5EF4-FFF2-40B4-BE49-F238E27FC236}">
                    <a16:creationId xmlns:a16="http://schemas.microsoft.com/office/drawing/2014/main" id="{6DCB6AD0-1522-43EA-84ED-93741BA69332}"/>
                  </a:ext>
                </a:extLst>
              </p:cNvPr>
              <p:cNvSpPr/>
              <p:nvPr/>
            </p:nvSpPr>
            <p:spPr>
              <a:xfrm>
                <a:off x="8369145" y="6182816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20" name="Rectangle 119">
                <a:extLst>
                  <a:ext uri="{FF2B5EF4-FFF2-40B4-BE49-F238E27FC236}">
                    <a16:creationId xmlns:a16="http://schemas.microsoft.com/office/drawing/2014/main" id="{03BA5608-4047-42A1-923A-32F8976DD64A}"/>
                  </a:ext>
                </a:extLst>
              </p:cNvPr>
              <p:cNvSpPr/>
              <p:nvPr/>
            </p:nvSpPr>
            <p:spPr>
              <a:xfrm>
                <a:off x="5208276" y="6761949"/>
                <a:ext cx="3880949" cy="166679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21" name="Oval 120">
                <a:extLst>
                  <a:ext uri="{FF2B5EF4-FFF2-40B4-BE49-F238E27FC236}">
                    <a16:creationId xmlns:a16="http://schemas.microsoft.com/office/drawing/2014/main" id="{BD406F59-899B-43F4-9BFC-E43E586ABFA6}"/>
                  </a:ext>
                </a:extLst>
              </p:cNvPr>
              <p:cNvSpPr/>
              <p:nvPr/>
            </p:nvSpPr>
            <p:spPr>
              <a:xfrm>
                <a:off x="7281640" y="6176829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22" name="Oval 121">
                <a:extLst>
                  <a:ext uri="{FF2B5EF4-FFF2-40B4-BE49-F238E27FC236}">
                    <a16:creationId xmlns:a16="http://schemas.microsoft.com/office/drawing/2014/main" id="{41FB4325-9429-4FB7-B7D8-8BFF676A9437}"/>
                  </a:ext>
                </a:extLst>
              </p:cNvPr>
              <p:cNvSpPr/>
              <p:nvPr/>
            </p:nvSpPr>
            <p:spPr>
              <a:xfrm>
                <a:off x="5427788" y="6075742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123" name="Oval 122">
                <a:extLst>
                  <a:ext uri="{FF2B5EF4-FFF2-40B4-BE49-F238E27FC236}">
                    <a16:creationId xmlns:a16="http://schemas.microsoft.com/office/drawing/2014/main" id="{FEB62319-6C2A-44A2-A86E-B9B39900A144}"/>
                  </a:ext>
                </a:extLst>
              </p:cNvPr>
              <p:cNvSpPr/>
              <p:nvPr/>
            </p:nvSpPr>
            <p:spPr>
              <a:xfrm>
                <a:off x="5158198" y="6236524"/>
                <a:ext cx="595719" cy="59572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124" name="Oval 123">
                <a:extLst>
                  <a:ext uri="{FF2B5EF4-FFF2-40B4-BE49-F238E27FC236}">
                    <a16:creationId xmlns:a16="http://schemas.microsoft.com/office/drawing/2014/main" id="{1BD8214E-5BC1-4724-80BF-B4FCA0F47367}"/>
                  </a:ext>
                </a:extLst>
              </p:cNvPr>
              <p:cNvSpPr/>
              <p:nvPr/>
            </p:nvSpPr>
            <p:spPr>
              <a:xfrm>
                <a:off x="7799510" y="6182681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grpSp>
          <p:nvGrpSpPr>
            <p:cNvPr id="72" name="Group 71">
              <a:extLst>
                <a:ext uri="{FF2B5EF4-FFF2-40B4-BE49-F238E27FC236}">
                  <a16:creationId xmlns:a16="http://schemas.microsoft.com/office/drawing/2014/main" id="{09198998-ABAD-43C8-8BF2-8C0865D451C4}"/>
                </a:ext>
              </a:extLst>
            </p:cNvPr>
            <p:cNvGrpSpPr/>
            <p:nvPr/>
          </p:nvGrpSpPr>
          <p:grpSpPr>
            <a:xfrm>
              <a:off x="2503359" y="5771636"/>
              <a:ext cx="3430784" cy="1086364"/>
              <a:chOff x="5096347" y="5677120"/>
              <a:chExt cx="3992878" cy="1264356"/>
            </a:xfrm>
            <a:grpFill/>
          </p:grpSpPr>
          <p:sp>
            <p:nvSpPr>
              <p:cNvPr id="99" name="Oval 98">
                <a:extLst>
                  <a:ext uri="{FF2B5EF4-FFF2-40B4-BE49-F238E27FC236}">
                    <a16:creationId xmlns:a16="http://schemas.microsoft.com/office/drawing/2014/main" id="{074853E6-98D4-4A2F-8A2C-58FECA839795}"/>
                  </a:ext>
                </a:extLst>
              </p:cNvPr>
              <p:cNvSpPr/>
              <p:nvPr/>
            </p:nvSpPr>
            <p:spPr>
              <a:xfrm>
                <a:off x="6973598" y="5903649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00" name="Oval 99">
                <a:extLst>
                  <a:ext uri="{FF2B5EF4-FFF2-40B4-BE49-F238E27FC236}">
                    <a16:creationId xmlns:a16="http://schemas.microsoft.com/office/drawing/2014/main" id="{72E358DD-7ED5-477E-A099-9C0D0998E164}"/>
                  </a:ext>
                </a:extLst>
              </p:cNvPr>
              <p:cNvSpPr/>
              <p:nvPr/>
            </p:nvSpPr>
            <p:spPr>
              <a:xfrm>
                <a:off x="6737750" y="6176814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01" name="Oval 100">
                <a:extLst>
                  <a:ext uri="{FF2B5EF4-FFF2-40B4-BE49-F238E27FC236}">
                    <a16:creationId xmlns:a16="http://schemas.microsoft.com/office/drawing/2014/main" id="{147DE23E-2628-4ABA-B852-90A3990329DE}"/>
                  </a:ext>
                </a:extLst>
              </p:cNvPr>
              <p:cNvSpPr/>
              <p:nvPr/>
            </p:nvSpPr>
            <p:spPr>
              <a:xfrm>
                <a:off x="7621548" y="5936018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02" name="Oval 101">
                <a:extLst>
                  <a:ext uri="{FF2B5EF4-FFF2-40B4-BE49-F238E27FC236}">
                    <a16:creationId xmlns:a16="http://schemas.microsoft.com/office/drawing/2014/main" id="{79D29E41-1E28-44E6-9765-9CD7B80F3708}"/>
                  </a:ext>
                </a:extLst>
              </p:cNvPr>
              <p:cNvSpPr/>
              <p:nvPr/>
            </p:nvSpPr>
            <p:spPr>
              <a:xfrm>
                <a:off x="8012007" y="5783050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03" name="Oval 102">
                <a:extLst>
                  <a:ext uri="{FF2B5EF4-FFF2-40B4-BE49-F238E27FC236}">
                    <a16:creationId xmlns:a16="http://schemas.microsoft.com/office/drawing/2014/main" id="{CDC52C93-A70F-4A8E-9B40-645B8BFDA767}"/>
                  </a:ext>
                </a:extLst>
              </p:cNvPr>
              <p:cNvSpPr/>
              <p:nvPr/>
            </p:nvSpPr>
            <p:spPr>
              <a:xfrm>
                <a:off x="6212527" y="6169614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04" name="Oval 103">
                <a:extLst>
                  <a:ext uri="{FF2B5EF4-FFF2-40B4-BE49-F238E27FC236}">
                    <a16:creationId xmlns:a16="http://schemas.microsoft.com/office/drawing/2014/main" id="{DBFC4D6E-56CD-410E-AD55-63E6D44B848F}"/>
                  </a:ext>
                </a:extLst>
              </p:cNvPr>
              <p:cNvSpPr/>
              <p:nvPr/>
            </p:nvSpPr>
            <p:spPr>
              <a:xfrm>
                <a:off x="5827426" y="5940423"/>
                <a:ext cx="988205" cy="98820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105" name="Oval 104">
                <a:extLst>
                  <a:ext uri="{FF2B5EF4-FFF2-40B4-BE49-F238E27FC236}">
                    <a16:creationId xmlns:a16="http://schemas.microsoft.com/office/drawing/2014/main" id="{B959733D-D507-4842-993A-EF2697DDEFD3}"/>
                  </a:ext>
                </a:extLst>
              </p:cNvPr>
              <p:cNvSpPr/>
              <p:nvPr/>
            </p:nvSpPr>
            <p:spPr>
              <a:xfrm>
                <a:off x="8028027" y="5677120"/>
                <a:ext cx="995012" cy="995011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106" name="Oval 105">
                <a:extLst>
                  <a:ext uri="{FF2B5EF4-FFF2-40B4-BE49-F238E27FC236}">
                    <a16:creationId xmlns:a16="http://schemas.microsoft.com/office/drawing/2014/main" id="{2BC00069-D97A-415A-8B91-4522510D1BEE}"/>
                  </a:ext>
                </a:extLst>
              </p:cNvPr>
              <p:cNvSpPr/>
              <p:nvPr/>
            </p:nvSpPr>
            <p:spPr>
              <a:xfrm>
                <a:off x="8369145" y="6221396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07" name="Rectangle 106">
                <a:extLst>
                  <a:ext uri="{FF2B5EF4-FFF2-40B4-BE49-F238E27FC236}">
                    <a16:creationId xmlns:a16="http://schemas.microsoft.com/office/drawing/2014/main" id="{7251A0A7-AD5F-4762-9709-BD970F40FBF1}"/>
                  </a:ext>
                </a:extLst>
              </p:cNvPr>
              <p:cNvSpPr/>
              <p:nvPr/>
            </p:nvSpPr>
            <p:spPr>
              <a:xfrm>
                <a:off x="5208276" y="6770752"/>
                <a:ext cx="3880949" cy="166679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08" name="Oval 107">
                <a:extLst>
                  <a:ext uri="{FF2B5EF4-FFF2-40B4-BE49-F238E27FC236}">
                    <a16:creationId xmlns:a16="http://schemas.microsoft.com/office/drawing/2014/main" id="{9D488C71-2DEE-4E55-9656-1505202BAF46}"/>
                  </a:ext>
                </a:extLst>
              </p:cNvPr>
              <p:cNvSpPr/>
              <p:nvPr/>
            </p:nvSpPr>
            <p:spPr>
              <a:xfrm>
                <a:off x="7281640" y="6176829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09" name="Oval 108">
                <a:extLst>
                  <a:ext uri="{FF2B5EF4-FFF2-40B4-BE49-F238E27FC236}">
                    <a16:creationId xmlns:a16="http://schemas.microsoft.com/office/drawing/2014/main" id="{5F018752-2D84-4D55-8BE0-90C6E276F908}"/>
                  </a:ext>
                </a:extLst>
              </p:cNvPr>
              <p:cNvSpPr/>
              <p:nvPr/>
            </p:nvSpPr>
            <p:spPr>
              <a:xfrm>
                <a:off x="5427788" y="6075742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110" name="Oval 109">
                <a:extLst>
                  <a:ext uri="{FF2B5EF4-FFF2-40B4-BE49-F238E27FC236}">
                    <a16:creationId xmlns:a16="http://schemas.microsoft.com/office/drawing/2014/main" id="{349CD145-F480-4109-98EF-89F43AE679C7}"/>
                  </a:ext>
                </a:extLst>
              </p:cNvPr>
              <p:cNvSpPr/>
              <p:nvPr/>
            </p:nvSpPr>
            <p:spPr>
              <a:xfrm>
                <a:off x="5096347" y="6288693"/>
                <a:ext cx="595719" cy="59571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111" name="Oval 110">
                <a:extLst>
                  <a:ext uri="{FF2B5EF4-FFF2-40B4-BE49-F238E27FC236}">
                    <a16:creationId xmlns:a16="http://schemas.microsoft.com/office/drawing/2014/main" id="{1062D079-D24F-4A30-A9CC-5E8A068315BE}"/>
                  </a:ext>
                </a:extLst>
              </p:cNvPr>
              <p:cNvSpPr/>
              <p:nvPr/>
            </p:nvSpPr>
            <p:spPr>
              <a:xfrm>
                <a:off x="7799510" y="6182681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grpSp>
          <p:nvGrpSpPr>
            <p:cNvPr id="73" name="Group 72">
              <a:extLst>
                <a:ext uri="{FF2B5EF4-FFF2-40B4-BE49-F238E27FC236}">
                  <a16:creationId xmlns:a16="http://schemas.microsoft.com/office/drawing/2014/main" id="{89CA9923-4066-41A8-9E70-DE9493135C0C}"/>
                </a:ext>
              </a:extLst>
            </p:cNvPr>
            <p:cNvGrpSpPr/>
            <p:nvPr/>
          </p:nvGrpSpPr>
          <p:grpSpPr>
            <a:xfrm flipH="1">
              <a:off x="5677557" y="5865298"/>
              <a:ext cx="3459076" cy="994002"/>
              <a:chOff x="5176824" y="5783050"/>
              <a:chExt cx="4025805" cy="1156862"/>
            </a:xfrm>
            <a:grpFill/>
          </p:grpSpPr>
          <p:sp>
            <p:nvSpPr>
              <p:cNvPr id="87" name="Oval 86">
                <a:extLst>
                  <a:ext uri="{FF2B5EF4-FFF2-40B4-BE49-F238E27FC236}">
                    <a16:creationId xmlns:a16="http://schemas.microsoft.com/office/drawing/2014/main" id="{DEABFAA2-2170-458F-9F18-C8C500159270}"/>
                  </a:ext>
                </a:extLst>
              </p:cNvPr>
              <p:cNvSpPr/>
              <p:nvPr/>
            </p:nvSpPr>
            <p:spPr>
              <a:xfrm>
                <a:off x="6973598" y="5903649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88" name="Oval 87">
                <a:extLst>
                  <a:ext uri="{FF2B5EF4-FFF2-40B4-BE49-F238E27FC236}">
                    <a16:creationId xmlns:a16="http://schemas.microsoft.com/office/drawing/2014/main" id="{2433B239-B6C7-40C1-8C79-2AA186B80371}"/>
                  </a:ext>
                </a:extLst>
              </p:cNvPr>
              <p:cNvSpPr/>
              <p:nvPr/>
            </p:nvSpPr>
            <p:spPr>
              <a:xfrm>
                <a:off x="6737750" y="6176814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89" name="Oval 88">
                <a:extLst>
                  <a:ext uri="{FF2B5EF4-FFF2-40B4-BE49-F238E27FC236}">
                    <a16:creationId xmlns:a16="http://schemas.microsoft.com/office/drawing/2014/main" id="{9885C5AE-2BF6-4A26-8751-65D77AC952A1}"/>
                  </a:ext>
                </a:extLst>
              </p:cNvPr>
              <p:cNvSpPr/>
              <p:nvPr/>
            </p:nvSpPr>
            <p:spPr>
              <a:xfrm>
                <a:off x="7621548" y="5936018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90" name="Oval 89">
                <a:extLst>
                  <a:ext uri="{FF2B5EF4-FFF2-40B4-BE49-F238E27FC236}">
                    <a16:creationId xmlns:a16="http://schemas.microsoft.com/office/drawing/2014/main" id="{EE617B18-BD75-4E00-8755-D766DAA9B7D2}"/>
                  </a:ext>
                </a:extLst>
              </p:cNvPr>
              <p:cNvSpPr/>
              <p:nvPr/>
            </p:nvSpPr>
            <p:spPr>
              <a:xfrm>
                <a:off x="8012007" y="5783050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91" name="Oval 90">
                <a:extLst>
                  <a:ext uri="{FF2B5EF4-FFF2-40B4-BE49-F238E27FC236}">
                    <a16:creationId xmlns:a16="http://schemas.microsoft.com/office/drawing/2014/main" id="{5ED2F545-5AE5-480D-87CF-6F87FF805727}"/>
                  </a:ext>
                </a:extLst>
              </p:cNvPr>
              <p:cNvSpPr/>
              <p:nvPr/>
            </p:nvSpPr>
            <p:spPr>
              <a:xfrm>
                <a:off x="6212527" y="6169614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92" name="Oval 91">
                <a:extLst>
                  <a:ext uri="{FF2B5EF4-FFF2-40B4-BE49-F238E27FC236}">
                    <a16:creationId xmlns:a16="http://schemas.microsoft.com/office/drawing/2014/main" id="{F9F9C5B3-8E59-4B03-974C-83C0E1DEC726}"/>
                  </a:ext>
                </a:extLst>
              </p:cNvPr>
              <p:cNvSpPr/>
              <p:nvPr/>
            </p:nvSpPr>
            <p:spPr>
              <a:xfrm>
                <a:off x="5975384" y="6088379"/>
                <a:ext cx="840247" cy="84024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93" name="Oval 92">
                <a:extLst>
                  <a:ext uri="{FF2B5EF4-FFF2-40B4-BE49-F238E27FC236}">
                    <a16:creationId xmlns:a16="http://schemas.microsoft.com/office/drawing/2014/main" id="{098DCD62-33BE-42B2-9646-ECA3838EAB62}"/>
                  </a:ext>
                </a:extLst>
              </p:cNvPr>
              <p:cNvSpPr/>
              <p:nvPr/>
            </p:nvSpPr>
            <p:spPr>
              <a:xfrm>
                <a:off x="8482549" y="6100776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94" name="Rectangle 93">
                <a:extLst>
                  <a:ext uri="{FF2B5EF4-FFF2-40B4-BE49-F238E27FC236}">
                    <a16:creationId xmlns:a16="http://schemas.microsoft.com/office/drawing/2014/main" id="{9C174D6D-41C7-4D62-B734-4A39611DBCBA}"/>
                  </a:ext>
                </a:extLst>
              </p:cNvPr>
              <p:cNvSpPr/>
              <p:nvPr/>
            </p:nvSpPr>
            <p:spPr>
              <a:xfrm>
                <a:off x="5208276" y="6770752"/>
                <a:ext cx="3880949" cy="166679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95" name="Oval 94">
                <a:extLst>
                  <a:ext uri="{FF2B5EF4-FFF2-40B4-BE49-F238E27FC236}">
                    <a16:creationId xmlns:a16="http://schemas.microsoft.com/office/drawing/2014/main" id="{69A178B2-7B2F-44BD-A15C-00394CD50C7E}"/>
                  </a:ext>
                </a:extLst>
              </p:cNvPr>
              <p:cNvSpPr/>
              <p:nvPr/>
            </p:nvSpPr>
            <p:spPr>
              <a:xfrm>
                <a:off x="7281640" y="6176829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96" name="Oval 95">
                <a:extLst>
                  <a:ext uri="{FF2B5EF4-FFF2-40B4-BE49-F238E27FC236}">
                    <a16:creationId xmlns:a16="http://schemas.microsoft.com/office/drawing/2014/main" id="{F5E4320A-B4D9-4600-9C8C-8BC79DC657C8}"/>
                  </a:ext>
                </a:extLst>
              </p:cNvPr>
              <p:cNvSpPr/>
              <p:nvPr/>
            </p:nvSpPr>
            <p:spPr>
              <a:xfrm>
                <a:off x="5176824" y="6066471"/>
                <a:ext cx="849276" cy="8492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97" name="Oval 96">
                <a:extLst>
                  <a:ext uri="{FF2B5EF4-FFF2-40B4-BE49-F238E27FC236}">
                    <a16:creationId xmlns:a16="http://schemas.microsoft.com/office/drawing/2014/main" id="{88349D10-1A99-40EA-AC2B-9643420C8CCC}"/>
                  </a:ext>
                </a:extLst>
              </p:cNvPr>
              <p:cNvSpPr/>
              <p:nvPr/>
            </p:nvSpPr>
            <p:spPr>
              <a:xfrm>
                <a:off x="7541959" y="6181631"/>
                <a:ext cx="1213393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98" name="Oval 97">
                <a:extLst>
                  <a:ext uri="{FF2B5EF4-FFF2-40B4-BE49-F238E27FC236}">
                    <a16:creationId xmlns:a16="http://schemas.microsoft.com/office/drawing/2014/main" id="{F4825A0C-A820-4141-89C2-2789D44C93CA}"/>
                  </a:ext>
                </a:extLst>
              </p:cNvPr>
              <p:cNvSpPr/>
              <p:nvPr/>
            </p:nvSpPr>
            <p:spPr>
              <a:xfrm>
                <a:off x="5630466" y="6219832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grpSp>
          <p:nvGrpSpPr>
            <p:cNvPr id="74" name="Group 73">
              <a:extLst>
                <a:ext uri="{FF2B5EF4-FFF2-40B4-BE49-F238E27FC236}">
                  <a16:creationId xmlns:a16="http://schemas.microsoft.com/office/drawing/2014/main" id="{55C8A8F8-0155-4C2A-B163-E046FDF36A94}"/>
                </a:ext>
              </a:extLst>
            </p:cNvPr>
            <p:cNvGrpSpPr/>
            <p:nvPr/>
          </p:nvGrpSpPr>
          <p:grpSpPr>
            <a:xfrm flipH="1">
              <a:off x="8843757" y="5862656"/>
              <a:ext cx="3348243" cy="1004400"/>
              <a:chOff x="5192411" y="5783050"/>
              <a:chExt cx="3896814" cy="1168963"/>
            </a:xfrm>
            <a:grpFill/>
          </p:grpSpPr>
          <p:sp>
            <p:nvSpPr>
              <p:cNvPr id="75" name="Oval 74">
                <a:extLst>
                  <a:ext uri="{FF2B5EF4-FFF2-40B4-BE49-F238E27FC236}">
                    <a16:creationId xmlns:a16="http://schemas.microsoft.com/office/drawing/2014/main" id="{C044621B-956D-4F32-A4E6-7105B953BBBC}"/>
                  </a:ext>
                </a:extLst>
              </p:cNvPr>
              <p:cNvSpPr/>
              <p:nvPr/>
            </p:nvSpPr>
            <p:spPr>
              <a:xfrm>
                <a:off x="6973598" y="5903649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76" name="Oval 75">
                <a:extLst>
                  <a:ext uri="{FF2B5EF4-FFF2-40B4-BE49-F238E27FC236}">
                    <a16:creationId xmlns:a16="http://schemas.microsoft.com/office/drawing/2014/main" id="{C7F769D2-261F-46B0-88C0-DEC3E36B098F}"/>
                  </a:ext>
                </a:extLst>
              </p:cNvPr>
              <p:cNvSpPr/>
              <p:nvPr/>
            </p:nvSpPr>
            <p:spPr>
              <a:xfrm>
                <a:off x="6737750" y="6176814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77" name="Oval 76">
                <a:extLst>
                  <a:ext uri="{FF2B5EF4-FFF2-40B4-BE49-F238E27FC236}">
                    <a16:creationId xmlns:a16="http://schemas.microsoft.com/office/drawing/2014/main" id="{0E62437D-E0BD-4359-80F7-42F85326358F}"/>
                  </a:ext>
                </a:extLst>
              </p:cNvPr>
              <p:cNvSpPr/>
              <p:nvPr/>
            </p:nvSpPr>
            <p:spPr>
              <a:xfrm>
                <a:off x="7621548" y="5936018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78" name="Oval 77">
                <a:extLst>
                  <a:ext uri="{FF2B5EF4-FFF2-40B4-BE49-F238E27FC236}">
                    <a16:creationId xmlns:a16="http://schemas.microsoft.com/office/drawing/2014/main" id="{927EC481-644A-4390-902B-32B643A21E45}"/>
                  </a:ext>
                </a:extLst>
              </p:cNvPr>
              <p:cNvSpPr/>
              <p:nvPr/>
            </p:nvSpPr>
            <p:spPr>
              <a:xfrm>
                <a:off x="8012007" y="5783050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79" name="Oval 78">
                <a:extLst>
                  <a:ext uri="{FF2B5EF4-FFF2-40B4-BE49-F238E27FC236}">
                    <a16:creationId xmlns:a16="http://schemas.microsoft.com/office/drawing/2014/main" id="{DD55F342-9CB5-430F-9E36-4CF86809D492}"/>
                  </a:ext>
                </a:extLst>
              </p:cNvPr>
              <p:cNvSpPr/>
              <p:nvPr/>
            </p:nvSpPr>
            <p:spPr>
              <a:xfrm>
                <a:off x="6212527" y="6169614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80" name="Oval 79">
                <a:extLst>
                  <a:ext uri="{FF2B5EF4-FFF2-40B4-BE49-F238E27FC236}">
                    <a16:creationId xmlns:a16="http://schemas.microsoft.com/office/drawing/2014/main" id="{2B5C4F5F-D8B2-4D87-8BF3-3192A174ACAB}"/>
                  </a:ext>
                </a:extLst>
              </p:cNvPr>
              <p:cNvSpPr/>
              <p:nvPr/>
            </p:nvSpPr>
            <p:spPr>
              <a:xfrm>
                <a:off x="5975384" y="6088379"/>
                <a:ext cx="840247" cy="84024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81" name="Oval 80">
                <a:extLst>
                  <a:ext uri="{FF2B5EF4-FFF2-40B4-BE49-F238E27FC236}">
                    <a16:creationId xmlns:a16="http://schemas.microsoft.com/office/drawing/2014/main" id="{2AD315AF-F928-4D21-9888-4B1C995BEEED}"/>
                  </a:ext>
                </a:extLst>
              </p:cNvPr>
              <p:cNvSpPr/>
              <p:nvPr/>
            </p:nvSpPr>
            <p:spPr>
              <a:xfrm>
                <a:off x="8369145" y="6221396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82" name="Rectangle 81">
                <a:extLst>
                  <a:ext uri="{FF2B5EF4-FFF2-40B4-BE49-F238E27FC236}">
                    <a16:creationId xmlns:a16="http://schemas.microsoft.com/office/drawing/2014/main" id="{4C221C2B-EA4B-4934-A896-F5788789A211}"/>
                  </a:ext>
                </a:extLst>
              </p:cNvPr>
              <p:cNvSpPr/>
              <p:nvPr/>
            </p:nvSpPr>
            <p:spPr>
              <a:xfrm>
                <a:off x="5192411" y="6613640"/>
                <a:ext cx="3880949" cy="32379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83" name="Oval 82">
                <a:extLst>
                  <a:ext uri="{FF2B5EF4-FFF2-40B4-BE49-F238E27FC236}">
                    <a16:creationId xmlns:a16="http://schemas.microsoft.com/office/drawing/2014/main" id="{6456C0A8-04CD-43F2-81F4-9F0EBEF279D1}"/>
                  </a:ext>
                </a:extLst>
              </p:cNvPr>
              <p:cNvSpPr/>
              <p:nvPr/>
            </p:nvSpPr>
            <p:spPr>
              <a:xfrm>
                <a:off x="7281640" y="6176829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84" name="Oval 83">
                <a:extLst>
                  <a:ext uri="{FF2B5EF4-FFF2-40B4-BE49-F238E27FC236}">
                    <a16:creationId xmlns:a16="http://schemas.microsoft.com/office/drawing/2014/main" id="{7C7B40AC-8E66-46E5-AB9E-C6E4C6DA9C2A}"/>
                  </a:ext>
                </a:extLst>
              </p:cNvPr>
              <p:cNvSpPr/>
              <p:nvPr/>
            </p:nvSpPr>
            <p:spPr>
              <a:xfrm>
                <a:off x="5192411" y="6044347"/>
                <a:ext cx="907666" cy="90766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85" name="Oval 84">
                <a:extLst>
                  <a:ext uri="{FF2B5EF4-FFF2-40B4-BE49-F238E27FC236}">
                    <a16:creationId xmlns:a16="http://schemas.microsoft.com/office/drawing/2014/main" id="{D019252C-BC69-4877-9AC1-19BD380FAA8E}"/>
                  </a:ext>
                </a:extLst>
              </p:cNvPr>
              <p:cNvSpPr/>
              <p:nvPr/>
            </p:nvSpPr>
            <p:spPr>
              <a:xfrm>
                <a:off x="7799510" y="6182681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86" name="Oval 85">
                <a:extLst>
                  <a:ext uri="{FF2B5EF4-FFF2-40B4-BE49-F238E27FC236}">
                    <a16:creationId xmlns:a16="http://schemas.microsoft.com/office/drawing/2014/main" id="{973ACFA4-A255-460E-AD07-9944DB0759F4}"/>
                  </a:ext>
                </a:extLst>
              </p:cNvPr>
              <p:cNvSpPr/>
              <p:nvPr/>
            </p:nvSpPr>
            <p:spPr>
              <a:xfrm>
                <a:off x="5630466" y="6219832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FD286877-25FB-4C10-89CD-B634F6D88EC6}"/>
              </a:ext>
            </a:extLst>
          </p:cNvPr>
          <p:cNvGrpSpPr/>
          <p:nvPr/>
        </p:nvGrpSpPr>
        <p:grpSpPr>
          <a:xfrm>
            <a:off x="6459212" y="697464"/>
            <a:ext cx="5512586" cy="3135364"/>
            <a:chOff x="1" y="3650350"/>
            <a:chExt cx="12254107" cy="3135364"/>
          </a:xfrm>
        </p:grpSpPr>
        <p:sp>
          <p:nvSpPr>
            <p:cNvPr id="4" name="TextBox 3">
              <a:hlinkClick r:id="rId2"/>
              <a:extLst>
                <a:ext uri="{FF2B5EF4-FFF2-40B4-BE49-F238E27FC236}">
                  <a16:creationId xmlns:a16="http://schemas.microsoft.com/office/drawing/2014/main" id="{65EB7FFB-6FB1-480A-A898-65150C03087A}"/>
                </a:ext>
              </a:extLst>
            </p:cNvPr>
            <p:cNvSpPr txBox="1"/>
            <p:nvPr/>
          </p:nvSpPr>
          <p:spPr>
            <a:xfrm>
              <a:off x="4" y="6539493"/>
              <a:ext cx="12191997" cy="24622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0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  <a:hlinkClick r:id="rId2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http://www.free-powerpoint-templates-design.com</a:t>
              </a:r>
              <a:endParaRPr lang="ko-KR" altLang="en-US" sz="10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03B4C724-0776-4328-8F0A-B72DA1579537}"/>
                </a:ext>
              </a:extLst>
            </p:cNvPr>
            <p:cNvSpPr txBox="1"/>
            <p:nvPr/>
          </p:nvSpPr>
          <p:spPr>
            <a:xfrm>
              <a:off x="62108" y="3650350"/>
              <a:ext cx="12192000" cy="258532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sz="54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+mj-lt"/>
                </a:rPr>
                <a:t>Free</a:t>
              </a:r>
            </a:p>
            <a:p>
              <a:pPr algn="r"/>
              <a:r>
                <a:rPr lang="en-US" sz="54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+mj-lt"/>
                </a:rPr>
                <a:t>Start UP  </a:t>
              </a:r>
            </a:p>
            <a:p>
              <a:pPr algn="r"/>
              <a:r>
                <a:rPr lang="en-US" sz="54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+mj-lt"/>
                </a:rPr>
                <a:t>PPT Templates</a:t>
              </a:r>
              <a:endParaRPr lang="ko-KR" altLang="en-US" sz="54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2B6167FF-AD5E-41E4-8385-3024DC936CF2}"/>
                </a:ext>
              </a:extLst>
            </p:cNvPr>
            <p:cNvSpPr txBox="1"/>
            <p:nvPr/>
          </p:nvSpPr>
          <p:spPr>
            <a:xfrm>
              <a:off x="1" y="6142010"/>
              <a:ext cx="12192000" cy="37965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867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Insert the Subtitle of Your Presentation</a:t>
              </a:r>
              <a:endParaRPr lang="ko-KR" altLang="en-US" sz="1867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68" name="Freeform: Shape 167">
            <a:extLst>
              <a:ext uri="{FF2B5EF4-FFF2-40B4-BE49-F238E27FC236}">
                <a16:creationId xmlns:a16="http://schemas.microsoft.com/office/drawing/2014/main" id="{8FAF8FA0-F28B-4021-BCD0-B172A1E3FCFE}"/>
              </a:ext>
            </a:extLst>
          </p:cNvPr>
          <p:cNvSpPr/>
          <p:nvPr/>
        </p:nvSpPr>
        <p:spPr>
          <a:xfrm>
            <a:off x="609210" y="1956178"/>
            <a:ext cx="1386288" cy="783018"/>
          </a:xfrm>
          <a:custGeom>
            <a:avLst/>
            <a:gdLst>
              <a:gd name="connsiteX0" fmla="*/ 1977150 w 1978122"/>
              <a:gd name="connsiteY0" fmla="*/ 572661 h 1117304"/>
              <a:gd name="connsiteX1" fmla="*/ 1965373 w 1978122"/>
              <a:gd name="connsiteY1" fmla="*/ 515540 h 1117304"/>
              <a:gd name="connsiteX2" fmla="*/ 1637558 w 1978122"/>
              <a:gd name="connsiteY2" fmla="*/ 329015 h 1117304"/>
              <a:gd name="connsiteX3" fmla="*/ 1615661 w 1978122"/>
              <a:gd name="connsiteY3" fmla="*/ 299266 h 1117304"/>
              <a:gd name="connsiteX4" fmla="*/ 1598265 w 1978122"/>
              <a:gd name="connsiteY4" fmla="*/ 238435 h 1117304"/>
              <a:gd name="connsiteX5" fmla="*/ 1345975 w 1978122"/>
              <a:gd name="connsiteY5" fmla="*/ 132657 h 1117304"/>
              <a:gd name="connsiteX6" fmla="*/ 1280427 w 1978122"/>
              <a:gd name="connsiteY6" fmla="*/ 80399 h 1117304"/>
              <a:gd name="connsiteX7" fmla="*/ 980524 w 1978122"/>
              <a:gd name="connsiteY7" fmla="*/ 84252 h 1117304"/>
              <a:gd name="connsiteX8" fmla="*/ 959743 w 1978122"/>
              <a:gd name="connsiteY8" fmla="*/ 80975 h 1117304"/>
              <a:gd name="connsiteX9" fmla="*/ 782258 w 1978122"/>
              <a:gd name="connsiteY9" fmla="*/ 228 h 1117304"/>
              <a:gd name="connsiteX10" fmla="*/ 594941 w 1978122"/>
              <a:gd name="connsiteY10" fmla="*/ 171158 h 1117304"/>
              <a:gd name="connsiteX11" fmla="*/ 574015 w 1978122"/>
              <a:gd name="connsiteY11" fmla="*/ 181279 h 1117304"/>
              <a:gd name="connsiteX12" fmla="*/ 276274 w 1978122"/>
              <a:gd name="connsiteY12" fmla="*/ 269805 h 1117304"/>
              <a:gd name="connsiteX13" fmla="*/ 247677 w 1978122"/>
              <a:gd name="connsiteY13" fmla="*/ 288857 h 1117304"/>
              <a:gd name="connsiteX14" fmla="*/ 3707 w 1978122"/>
              <a:gd name="connsiteY14" fmla="*/ 601401 h 1117304"/>
              <a:gd name="connsiteX15" fmla="*/ 143520 w 1978122"/>
              <a:gd name="connsiteY15" fmla="*/ 806114 h 1117304"/>
              <a:gd name="connsiteX16" fmla="*/ 303610 w 1978122"/>
              <a:gd name="connsiteY16" fmla="*/ 832550 h 1117304"/>
              <a:gd name="connsiteX17" fmla="*/ 355508 w 1978122"/>
              <a:gd name="connsiteY17" fmla="*/ 855276 h 1117304"/>
              <a:gd name="connsiteX18" fmla="*/ 425955 w 1978122"/>
              <a:gd name="connsiteY18" fmla="*/ 929612 h 1117304"/>
              <a:gd name="connsiteX19" fmla="*/ 467157 w 1978122"/>
              <a:gd name="connsiteY19" fmla="*/ 929216 h 1117304"/>
              <a:gd name="connsiteX20" fmla="*/ 537243 w 1978122"/>
              <a:gd name="connsiteY20" fmla="*/ 918699 h 1117304"/>
              <a:gd name="connsiteX21" fmla="*/ 559645 w 1978122"/>
              <a:gd name="connsiteY21" fmla="*/ 951077 h 1117304"/>
              <a:gd name="connsiteX22" fmla="*/ 722940 w 1978122"/>
              <a:gd name="connsiteY22" fmla="*/ 1083975 h 1117304"/>
              <a:gd name="connsiteX23" fmla="*/ 924340 w 1978122"/>
              <a:gd name="connsiteY23" fmla="*/ 1017238 h 1117304"/>
              <a:gd name="connsiteX24" fmla="*/ 946814 w 1978122"/>
              <a:gd name="connsiteY24" fmla="*/ 1017130 h 1117304"/>
              <a:gd name="connsiteX25" fmla="*/ 979156 w 1978122"/>
              <a:gd name="connsiteY25" fmla="*/ 1059664 h 1117304"/>
              <a:gd name="connsiteX26" fmla="*/ 1027092 w 1978122"/>
              <a:gd name="connsiteY26" fmla="*/ 1094348 h 1117304"/>
              <a:gd name="connsiteX27" fmla="*/ 1252443 w 1978122"/>
              <a:gd name="connsiteY27" fmla="*/ 1078897 h 1117304"/>
              <a:gd name="connsiteX28" fmla="*/ 1325951 w 1978122"/>
              <a:gd name="connsiteY28" fmla="*/ 988786 h 1117304"/>
              <a:gd name="connsiteX29" fmla="*/ 1348244 w 1978122"/>
              <a:gd name="connsiteY29" fmla="*/ 983996 h 1117304"/>
              <a:gd name="connsiteX30" fmla="*/ 1616849 w 1978122"/>
              <a:gd name="connsiteY30" fmla="*/ 1003588 h 1117304"/>
              <a:gd name="connsiteX31" fmla="*/ 1691077 w 1978122"/>
              <a:gd name="connsiteY31" fmla="*/ 911172 h 1117304"/>
              <a:gd name="connsiteX32" fmla="*/ 1735557 w 1978122"/>
              <a:gd name="connsiteY32" fmla="*/ 876381 h 1117304"/>
              <a:gd name="connsiteX33" fmla="*/ 1977150 w 1978122"/>
              <a:gd name="connsiteY33" fmla="*/ 572661 h 11173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1978122" h="1117304">
                <a:moveTo>
                  <a:pt x="1977150" y="572661"/>
                </a:moveTo>
                <a:cubicBezTo>
                  <a:pt x="1975493" y="553609"/>
                  <a:pt x="1971603" y="534484"/>
                  <a:pt x="1965373" y="515540"/>
                </a:cubicBezTo>
                <a:cubicBezTo>
                  <a:pt x="1917832" y="371729"/>
                  <a:pt x="1773913" y="332436"/>
                  <a:pt x="1637558" y="329015"/>
                </a:cubicBezTo>
                <a:cubicBezTo>
                  <a:pt x="1618866" y="328547"/>
                  <a:pt x="1617965" y="314068"/>
                  <a:pt x="1615661" y="299266"/>
                </a:cubicBezTo>
                <a:cubicBezTo>
                  <a:pt x="1612383" y="278377"/>
                  <a:pt x="1607917" y="257416"/>
                  <a:pt x="1598265" y="238435"/>
                </a:cubicBezTo>
                <a:cubicBezTo>
                  <a:pt x="1554434" y="152286"/>
                  <a:pt x="1433961" y="124014"/>
                  <a:pt x="1345975" y="132657"/>
                </a:cubicBezTo>
                <a:cubicBezTo>
                  <a:pt x="1318279" y="135395"/>
                  <a:pt x="1298975" y="96102"/>
                  <a:pt x="1280427" y="80399"/>
                </a:cubicBezTo>
                <a:cubicBezTo>
                  <a:pt x="1195934" y="8872"/>
                  <a:pt x="1059975" y="264"/>
                  <a:pt x="980524" y="84252"/>
                </a:cubicBezTo>
                <a:cubicBezTo>
                  <a:pt x="970944" y="94373"/>
                  <a:pt x="966226" y="89186"/>
                  <a:pt x="959743" y="80975"/>
                </a:cubicBezTo>
                <a:cubicBezTo>
                  <a:pt x="914543" y="23638"/>
                  <a:pt x="855190" y="-2762"/>
                  <a:pt x="782258" y="228"/>
                </a:cubicBezTo>
                <a:cubicBezTo>
                  <a:pt x="687789" y="4117"/>
                  <a:pt x="605205" y="79246"/>
                  <a:pt x="594941" y="171158"/>
                </a:cubicBezTo>
                <a:cubicBezTo>
                  <a:pt x="592563" y="192588"/>
                  <a:pt x="592563" y="192588"/>
                  <a:pt x="574015" y="181279"/>
                </a:cubicBezTo>
                <a:cubicBezTo>
                  <a:pt x="465212" y="114902"/>
                  <a:pt x="329109" y="155059"/>
                  <a:pt x="276274" y="269805"/>
                </a:cubicBezTo>
                <a:cubicBezTo>
                  <a:pt x="270007" y="283419"/>
                  <a:pt x="261688" y="287525"/>
                  <a:pt x="247677" y="288857"/>
                </a:cubicBezTo>
                <a:cubicBezTo>
                  <a:pt x="87912" y="303984"/>
                  <a:pt x="-21900" y="445273"/>
                  <a:pt x="3707" y="601401"/>
                </a:cubicBezTo>
                <a:cubicBezTo>
                  <a:pt x="17357" y="684561"/>
                  <a:pt x="70084" y="764084"/>
                  <a:pt x="143520" y="806114"/>
                </a:cubicBezTo>
                <a:cubicBezTo>
                  <a:pt x="191025" y="833306"/>
                  <a:pt x="249910" y="842166"/>
                  <a:pt x="303610" y="832550"/>
                </a:cubicBezTo>
                <a:cubicBezTo>
                  <a:pt x="329541" y="827904"/>
                  <a:pt x="340994" y="840293"/>
                  <a:pt x="355508" y="855276"/>
                </a:cubicBezTo>
                <a:cubicBezTo>
                  <a:pt x="380899" y="881459"/>
                  <a:pt x="383889" y="920356"/>
                  <a:pt x="425955" y="929612"/>
                </a:cubicBezTo>
                <a:cubicBezTo>
                  <a:pt x="439425" y="932601"/>
                  <a:pt x="453471" y="930908"/>
                  <a:pt x="467157" y="929216"/>
                </a:cubicBezTo>
                <a:cubicBezTo>
                  <a:pt x="486353" y="926839"/>
                  <a:pt x="518839" y="911712"/>
                  <a:pt x="537243" y="918699"/>
                </a:cubicBezTo>
                <a:cubicBezTo>
                  <a:pt x="550713" y="923777"/>
                  <a:pt x="555179" y="938724"/>
                  <a:pt x="559645" y="951077"/>
                </a:cubicBezTo>
                <a:cubicBezTo>
                  <a:pt x="585108" y="1021416"/>
                  <a:pt x="649072" y="1073062"/>
                  <a:pt x="722940" y="1083975"/>
                </a:cubicBezTo>
                <a:cubicBezTo>
                  <a:pt x="794395" y="1094528"/>
                  <a:pt x="877808" y="1075403"/>
                  <a:pt x="924340" y="1017238"/>
                </a:cubicBezTo>
                <a:cubicBezTo>
                  <a:pt x="932191" y="1007406"/>
                  <a:pt x="937594" y="1007226"/>
                  <a:pt x="946814" y="1017130"/>
                </a:cubicBezTo>
                <a:cubicBezTo>
                  <a:pt x="959095" y="1030348"/>
                  <a:pt x="966082" y="1046771"/>
                  <a:pt x="979156" y="1059664"/>
                </a:cubicBezTo>
                <a:cubicBezTo>
                  <a:pt x="993274" y="1073567"/>
                  <a:pt x="1009553" y="1085200"/>
                  <a:pt x="1027092" y="1094348"/>
                </a:cubicBezTo>
                <a:cubicBezTo>
                  <a:pt x="1096711" y="1130507"/>
                  <a:pt x="1187866" y="1122908"/>
                  <a:pt x="1252443" y="1078897"/>
                </a:cubicBezTo>
                <a:cubicBezTo>
                  <a:pt x="1285361" y="1056459"/>
                  <a:pt x="1309852" y="1025017"/>
                  <a:pt x="1325951" y="988786"/>
                </a:cubicBezTo>
                <a:cubicBezTo>
                  <a:pt x="1333046" y="972471"/>
                  <a:pt x="1335026" y="971930"/>
                  <a:pt x="1348244" y="983996"/>
                </a:cubicBezTo>
                <a:cubicBezTo>
                  <a:pt x="1417214" y="1046879"/>
                  <a:pt x="1539451" y="1057684"/>
                  <a:pt x="1616849" y="1003588"/>
                </a:cubicBezTo>
                <a:cubicBezTo>
                  <a:pt x="1649551" y="980718"/>
                  <a:pt x="1675771" y="948016"/>
                  <a:pt x="1691077" y="911172"/>
                </a:cubicBezTo>
                <a:cubicBezTo>
                  <a:pt x="1700081" y="889526"/>
                  <a:pt x="1712939" y="880018"/>
                  <a:pt x="1735557" y="876381"/>
                </a:cubicBezTo>
                <a:cubicBezTo>
                  <a:pt x="1879619" y="853295"/>
                  <a:pt x="1989683" y="715175"/>
                  <a:pt x="1977150" y="57266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  <a:effectLst>
            <a:outerShdw blurRad="50800" dist="38100" dir="16200000" rotWithShape="0">
              <a:schemeClr val="accent4">
                <a:lumMod val="50000"/>
                <a:alpha val="40000"/>
              </a:schemeClr>
            </a:outerShdw>
          </a:effectLst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170" name="Freeform: Shape 169">
            <a:extLst>
              <a:ext uri="{FF2B5EF4-FFF2-40B4-BE49-F238E27FC236}">
                <a16:creationId xmlns:a16="http://schemas.microsoft.com/office/drawing/2014/main" id="{38D65A89-4632-41F7-B31E-5134CB782677}"/>
              </a:ext>
            </a:extLst>
          </p:cNvPr>
          <p:cNvSpPr/>
          <p:nvPr/>
        </p:nvSpPr>
        <p:spPr>
          <a:xfrm>
            <a:off x="2325459" y="419988"/>
            <a:ext cx="1325095" cy="822396"/>
          </a:xfrm>
          <a:custGeom>
            <a:avLst/>
            <a:gdLst>
              <a:gd name="connsiteX0" fmla="*/ 1889998 w 1890804"/>
              <a:gd name="connsiteY0" fmla="*/ 616151 h 1173493"/>
              <a:gd name="connsiteX1" fmla="*/ 1848833 w 1890804"/>
              <a:gd name="connsiteY1" fmla="*/ 475078 h 1173493"/>
              <a:gd name="connsiteX2" fmla="*/ 1712693 w 1890804"/>
              <a:gd name="connsiteY2" fmla="*/ 345962 h 1173493"/>
              <a:gd name="connsiteX3" fmla="*/ 1611813 w 1890804"/>
              <a:gd name="connsiteY3" fmla="*/ 296404 h 1173493"/>
              <a:gd name="connsiteX4" fmla="*/ 1576842 w 1890804"/>
              <a:gd name="connsiteY4" fmla="*/ 268564 h 1173493"/>
              <a:gd name="connsiteX5" fmla="*/ 1565029 w 1890804"/>
              <a:gd name="connsiteY5" fmla="*/ 225237 h 1173493"/>
              <a:gd name="connsiteX6" fmla="*/ 1527032 w 1890804"/>
              <a:gd name="connsiteY6" fmla="*/ 151802 h 1173493"/>
              <a:gd name="connsiteX7" fmla="*/ 1328190 w 1890804"/>
              <a:gd name="connsiteY7" fmla="*/ 18472 h 1173493"/>
              <a:gd name="connsiteX8" fmla="*/ 1096969 w 1890804"/>
              <a:gd name="connsiteY8" fmla="*/ 15878 h 1173493"/>
              <a:gd name="connsiteX9" fmla="*/ 905726 w 1890804"/>
              <a:gd name="connsiteY9" fmla="*/ 144995 h 1173493"/>
              <a:gd name="connsiteX10" fmla="*/ 875869 w 1890804"/>
              <a:gd name="connsiteY10" fmla="*/ 145787 h 1173493"/>
              <a:gd name="connsiteX11" fmla="*/ 627325 w 1890804"/>
              <a:gd name="connsiteY11" fmla="*/ 63599 h 1173493"/>
              <a:gd name="connsiteX12" fmla="*/ 448939 w 1890804"/>
              <a:gd name="connsiteY12" fmla="*/ 248540 h 1173493"/>
              <a:gd name="connsiteX13" fmla="*/ 423728 w 1890804"/>
              <a:gd name="connsiteY13" fmla="*/ 264747 h 1173493"/>
              <a:gd name="connsiteX14" fmla="*/ 225462 w 1890804"/>
              <a:gd name="connsiteY14" fmla="*/ 275767 h 1173493"/>
              <a:gd name="connsiteX15" fmla="*/ 1733 w 1890804"/>
              <a:gd name="connsiteY15" fmla="*/ 629837 h 1173493"/>
              <a:gd name="connsiteX16" fmla="*/ 185809 w 1890804"/>
              <a:gd name="connsiteY16" fmla="*/ 910615 h 1173493"/>
              <a:gd name="connsiteX17" fmla="*/ 414761 w 1890804"/>
              <a:gd name="connsiteY17" fmla="*/ 939752 h 1173493"/>
              <a:gd name="connsiteX18" fmla="*/ 441736 w 1890804"/>
              <a:gd name="connsiteY18" fmla="*/ 966332 h 1173493"/>
              <a:gd name="connsiteX19" fmla="*/ 535125 w 1890804"/>
              <a:gd name="connsiteY19" fmla="*/ 1112771 h 1173493"/>
              <a:gd name="connsiteX20" fmla="*/ 893985 w 1890804"/>
              <a:gd name="connsiteY20" fmla="*/ 1075207 h 1173493"/>
              <a:gd name="connsiteX21" fmla="*/ 948945 w 1890804"/>
              <a:gd name="connsiteY21" fmla="*/ 1040920 h 1173493"/>
              <a:gd name="connsiteX22" fmla="*/ 1198858 w 1890804"/>
              <a:gd name="connsiteY22" fmla="*/ 1042721 h 1173493"/>
              <a:gd name="connsiteX23" fmla="*/ 1292931 w 1890804"/>
              <a:gd name="connsiteY23" fmla="*/ 917999 h 1173493"/>
              <a:gd name="connsiteX24" fmla="*/ 1311803 w 1890804"/>
              <a:gd name="connsiteY24" fmla="*/ 911372 h 1173493"/>
              <a:gd name="connsiteX25" fmla="*/ 1735707 w 1890804"/>
              <a:gd name="connsiteY25" fmla="*/ 927075 h 1173493"/>
              <a:gd name="connsiteX26" fmla="*/ 1875268 w 1890804"/>
              <a:gd name="connsiteY26" fmla="*/ 740441 h 1173493"/>
              <a:gd name="connsiteX27" fmla="*/ 1889530 w 1890804"/>
              <a:gd name="connsiteY27" fmla="*/ 669779 h 1173493"/>
              <a:gd name="connsiteX28" fmla="*/ 1889998 w 1890804"/>
              <a:gd name="connsiteY28" fmla="*/ 616151 h 1173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1890804" h="1173493">
                <a:moveTo>
                  <a:pt x="1889998" y="616151"/>
                </a:moveTo>
                <a:cubicBezTo>
                  <a:pt x="1886613" y="566918"/>
                  <a:pt x="1872603" y="518369"/>
                  <a:pt x="1848833" y="475078"/>
                </a:cubicBezTo>
                <a:cubicBezTo>
                  <a:pt x="1817211" y="417453"/>
                  <a:pt x="1768301" y="379168"/>
                  <a:pt x="1712693" y="345962"/>
                </a:cubicBezTo>
                <a:cubicBezTo>
                  <a:pt x="1680495" y="326730"/>
                  <a:pt x="1646712" y="310126"/>
                  <a:pt x="1611813" y="296404"/>
                </a:cubicBezTo>
                <a:cubicBezTo>
                  <a:pt x="1594310" y="289525"/>
                  <a:pt x="1584369" y="286752"/>
                  <a:pt x="1576842" y="268564"/>
                </a:cubicBezTo>
                <a:cubicBezTo>
                  <a:pt x="1571080" y="254698"/>
                  <a:pt x="1570035" y="239356"/>
                  <a:pt x="1565029" y="225237"/>
                </a:cubicBezTo>
                <a:cubicBezTo>
                  <a:pt x="1555773" y="199162"/>
                  <a:pt x="1542879" y="174419"/>
                  <a:pt x="1527032" y="151802"/>
                </a:cubicBezTo>
                <a:cubicBezTo>
                  <a:pt x="1478988" y="83264"/>
                  <a:pt x="1406560" y="43466"/>
                  <a:pt x="1328190" y="18472"/>
                </a:cubicBezTo>
                <a:cubicBezTo>
                  <a:pt x="1253565" y="-5335"/>
                  <a:pt x="1172134" y="-6055"/>
                  <a:pt x="1096969" y="15878"/>
                </a:cubicBezTo>
                <a:cubicBezTo>
                  <a:pt x="1021697" y="37848"/>
                  <a:pt x="953627" y="82687"/>
                  <a:pt x="905726" y="144995"/>
                </a:cubicBezTo>
                <a:cubicBezTo>
                  <a:pt x="891032" y="164119"/>
                  <a:pt x="891392" y="163795"/>
                  <a:pt x="875869" y="145787"/>
                </a:cubicBezTo>
                <a:cubicBezTo>
                  <a:pt x="809528" y="68713"/>
                  <a:pt x="725720" y="39000"/>
                  <a:pt x="627325" y="63599"/>
                </a:cubicBezTo>
                <a:cubicBezTo>
                  <a:pt x="531163" y="87658"/>
                  <a:pt x="471521" y="151765"/>
                  <a:pt x="448939" y="248540"/>
                </a:cubicBezTo>
                <a:cubicBezTo>
                  <a:pt x="445230" y="264458"/>
                  <a:pt x="440188" y="268600"/>
                  <a:pt x="423728" y="264747"/>
                </a:cubicBezTo>
                <a:cubicBezTo>
                  <a:pt x="356775" y="249116"/>
                  <a:pt x="290507" y="252537"/>
                  <a:pt x="225462" y="275767"/>
                </a:cubicBezTo>
                <a:cubicBezTo>
                  <a:pt x="78806" y="328134"/>
                  <a:pt x="-14006" y="475294"/>
                  <a:pt x="1733" y="629837"/>
                </a:cubicBezTo>
                <a:cubicBezTo>
                  <a:pt x="13402" y="744403"/>
                  <a:pt x="81652" y="858357"/>
                  <a:pt x="185809" y="910615"/>
                </a:cubicBezTo>
                <a:cubicBezTo>
                  <a:pt x="257048" y="946379"/>
                  <a:pt x="336895" y="955059"/>
                  <a:pt x="414761" y="939752"/>
                </a:cubicBezTo>
                <a:cubicBezTo>
                  <a:pt x="435001" y="935790"/>
                  <a:pt x="438855" y="949873"/>
                  <a:pt x="441736" y="966332"/>
                </a:cubicBezTo>
                <a:cubicBezTo>
                  <a:pt x="451100" y="1019851"/>
                  <a:pt x="496948" y="1076035"/>
                  <a:pt x="535125" y="1112771"/>
                </a:cubicBezTo>
                <a:cubicBezTo>
                  <a:pt x="641911" y="1215488"/>
                  <a:pt x="802577" y="1177744"/>
                  <a:pt x="893985" y="1075207"/>
                </a:cubicBezTo>
                <a:cubicBezTo>
                  <a:pt x="913758" y="1053021"/>
                  <a:pt x="915883" y="1018951"/>
                  <a:pt x="948945" y="1040920"/>
                </a:cubicBezTo>
                <a:cubicBezTo>
                  <a:pt x="1027423" y="1093035"/>
                  <a:pt x="1119407" y="1095880"/>
                  <a:pt x="1198858" y="1042721"/>
                </a:cubicBezTo>
                <a:cubicBezTo>
                  <a:pt x="1242653" y="1013440"/>
                  <a:pt x="1277516" y="968601"/>
                  <a:pt x="1292931" y="917999"/>
                </a:cubicBezTo>
                <a:cubicBezTo>
                  <a:pt x="1296064" y="907734"/>
                  <a:pt x="1302943" y="903989"/>
                  <a:pt x="1311803" y="911372"/>
                </a:cubicBezTo>
                <a:cubicBezTo>
                  <a:pt x="1434832" y="1013872"/>
                  <a:pt x="1605006" y="1017726"/>
                  <a:pt x="1735707" y="927075"/>
                </a:cubicBezTo>
                <a:cubicBezTo>
                  <a:pt x="1800679" y="881983"/>
                  <a:pt x="1851245" y="816002"/>
                  <a:pt x="1875268" y="740441"/>
                </a:cubicBezTo>
                <a:cubicBezTo>
                  <a:pt x="1882579" y="717500"/>
                  <a:pt x="1887369" y="693765"/>
                  <a:pt x="1889530" y="669779"/>
                </a:cubicBezTo>
                <a:cubicBezTo>
                  <a:pt x="1891043" y="652023"/>
                  <a:pt x="1891223" y="634051"/>
                  <a:pt x="1889998" y="61615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  <a:effectLst>
            <a:outerShdw blurRad="50800" dist="38100" dir="16200000" rotWithShape="0">
              <a:schemeClr val="accent4">
                <a:lumMod val="50000"/>
                <a:alpha val="40000"/>
              </a:schemeClr>
            </a:outerShdw>
          </a:effectLst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171" name="Freeform: Shape 170">
            <a:extLst>
              <a:ext uri="{FF2B5EF4-FFF2-40B4-BE49-F238E27FC236}">
                <a16:creationId xmlns:a16="http://schemas.microsoft.com/office/drawing/2014/main" id="{43B5269E-A46B-4C6A-85B7-E921B6742B91}"/>
              </a:ext>
            </a:extLst>
          </p:cNvPr>
          <p:cNvSpPr/>
          <p:nvPr/>
        </p:nvSpPr>
        <p:spPr>
          <a:xfrm>
            <a:off x="4451985" y="1168795"/>
            <a:ext cx="806398" cy="489102"/>
          </a:xfrm>
          <a:custGeom>
            <a:avLst/>
            <a:gdLst>
              <a:gd name="connsiteX0" fmla="*/ 1148958 w 1150665"/>
              <a:gd name="connsiteY0" fmla="*/ 379387 h 697909"/>
              <a:gd name="connsiteX1" fmla="*/ 1137469 w 1150665"/>
              <a:gd name="connsiteY1" fmla="*/ 328389 h 697909"/>
              <a:gd name="connsiteX2" fmla="*/ 1028234 w 1150665"/>
              <a:gd name="connsiteY2" fmla="*/ 207268 h 697909"/>
              <a:gd name="connsiteX3" fmla="*/ 844770 w 1150665"/>
              <a:gd name="connsiteY3" fmla="*/ 169812 h 697909"/>
              <a:gd name="connsiteX4" fmla="*/ 806845 w 1150665"/>
              <a:gd name="connsiteY4" fmla="*/ 174674 h 697909"/>
              <a:gd name="connsiteX5" fmla="*/ 773062 w 1150665"/>
              <a:gd name="connsiteY5" fmla="*/ 114239 h 697909"/>
              <a:gd name="connsiteX6" fmla="*/ 710792 w 1150665"/>
              <a:gd name="connsiteY6" fmla="*/ 47574 h 697909"/>
              <a:gd name="connsiteX7" fmla="*/ 517855 w 1150665"/>
              <a:gd name="connsiteY7" fmla="*/ 6733 h 697909"/>
              <a:gd name="connsiteX8" fmla="*/ 386362 w 1150665"/>
              <a:gd name="connsiteY8" fmla="*/ 114419 h 697909"/>
              <a:gd name="connsiteX9" fmla="*/ 359459 w 1150665"/>
              <a:gd name="connsiteY9" fmla="*/ 124036 h 697909"/>
              <a:gd name="connsiteX10" fmla="*/ 216513 w 1150665"/>
              <a:gd name="connsiteY10" fmla="*/ 108225 h 697909"/>
              <a:gd name="connsiteX11" fmla="*/ 22 w 1150665"/>
              <a:gd name="connsiteY11" fmla="*/ 354860 h 697909"/>
              <a:gd name="connsiteX12" fmla="*/ 33157 w 1150665"/>
              <a:gd name="connsiteY12" fmla="*/ 484084 h 697909"/>
              <a:gd name="connsiteX13" fmla="*/ 154601 w 1150665"/>
              <a:gd name="connsiteY13" fmla="*/ 603044 h 697909"/>
              <a:gd name="connsiteX14" fmla="*/ 340658 w 1150665"/>
              <a:gd name="connsiteY14" fmla="*/ 611976 h 697909"/>
              <a:gd name="connsiteX15" fmla="*/ 428248 w 1150665"/>
              <a:gd name="connsiteY15" fmla="*/ 650657 h 697909"/>
              <a:gd name="connsiteX16" fmla="*/ 549297 w 1150665"/>
              <a:gd name="connsiteY16" fmla="*/ 697909 h 697909"/>
              <a:gd name="connsiteX17" fmla="*/ 704345 w 1150665"/>
              <a:gd name="connsiteY17" fmla="*/ 636935 h 697909"/>
              <a:gd name="connsiteX18" fmla="*/ 772883 w 1150665"/>
              <a:gd name="connsiteY18" fmla="*/ 634594 h 697909"/>
              <a:gd name="connsiteX19" fmla="*/ 777204 w 1150665"/>
              <a:gd name="connsiteY19" fmla="*/ 637691 h 697909"/>
              <a:gd name="connsiteX20" fmla="*/ 893391 w 1150665"/>
              <a:gd name="connsiteY20" fmla="*/ 664559 h 697909"/>
              <a:gd name="connsiteX21" fmla="*/ 1073973 w 1150665"/>
              <a:gd name="connsiteY21" fmla="*/ 591375 h 697909"/>
              <a:gd name="connsiteX22" fmla="*/ 1148958 w 1150665"/>
              <a:gd name="connsiteY22" fmla="*/ 379387 h 6979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50665" h="697909">
                <a:moveTo>
                  <a:pt x="1148958" y="379387"/>
                </a:moveTo>
                <a:cubicBezTo>
                  <a:pt x="1146941" y="362243"/>
                  <a:pt x="1143159" y="345136"/>
                  <a:pt x="1137469" y="328389"/>
                </a:cubicBezTo>
                <a:cubicBezTo>
                  <a:pt x="1119353" y="274869"/>
                  <a:pt x="1077395" y="233451"/>
                  <a:pt x="1028234" y="207268"/>
                </a:cubicBezTo>
                <a:cubicBezTo>
                  <a:pt x="969672" y="176114"/>
                  <a:pt x="913920" y="161744"/>
                  <a:pt x="844770" y="169812"/>
                </a:cubicBezTo>
                <a:cubicBezTo>
                  <a:pt x="832344" y="171252"/>
                  <a:pt x="819199" y="176727"/>
                  <a:pt x="806845" y="174674"/>
                </a:cubicBezTo>
                <a:cubicBezTo>
                  <a:pt x="781742" y="170460"/>
                  <a:pt x="782391" y="132427"/>
                  <a:pt x="773062" y="114239"/>
                </a:cubicBezTo>
                <a:cubicBezTo>
                  <a:pt x="759017" y="86831"/>
                  <a:pt x="736327" y="64358"/>
                  <a:pt x="710792" y="47574"/>
                </a:cubicBezTo>
                <a:cubicBezTo>
                  <a:pt x="654823" y="10730"/>
                  <a:pt x="584016" y="-12068"/>
                  <a:pt x="517855" y="6733"/>
                </a:cubicBezTo>
                <a:cubicBezTo>
                  <a:pt x="461491" y="22760"/>
                  <a:pt x="414779" y="63781"/>
                  <a:pt x="386362" y="114419"/>
                </a:cubicBezTo>
                <a:cubicBezTo>
                  <a:pt x="379231" y="127097"/>
                  <a:pt x="372712" y="129474"/>
                  <a:pt x="359459" y="124036"/>
                </a:cubicBezTo>
                <a:cubicBezTo>
                  <a:pt x="313466" y="105271"/>
                  <a:pt x="265782" y="100625"/>
                  <a:pt x="216513" y="108225"/>
                </a:cubicBezTo>
                <a:cubicBezTo>
                  <a:pt x="95139" y="126953"/>
                  <a:pt x="1607" y="233919"/>
                  <a:pt x="22" y="354860"/>
                </a:cubicBezTo>
                <a:cubicBezTo>
                  <a:pt x="-590" y="400204"/>
                  <a:pt x="11475" y="444395"/>
                  <a:pt x="33157" y="484084"/>
                </a:cubicBezTo>
                <a:cubicBezTo>
                  <a:pt x="63014" y="538684"/>
                  <a:pt x="96184" y="578085"/>
                  <a:pt x="154601" y="603044"/>
                </a:cubicBezTo>
                <a:cubicBezTo>
                  <a:pt x="212190" y="627643"/>
                  <a:pt x="281052" y="632901"/>
                  <a:pt x="340658" y="611976"/>
                </a:cubicBezTo>
                <a:cubicBezTo>
                  <a:pt x="377611" y="599010"/>
                  <a:pt x="403470" y="628183"/>
                  <a:pt x="428248" y="650657"/>
                </a:cubicBezTo>
                <a:cubicBezTo>
                  <a:pt x="459330" y="678857"/>
                  <a:pt x="507519" y="697801"/>
                  <a:pt x="549297" y="697909"/>
                </a:cubicBezTo>
                <a:cubicBezTo>
                  <a:pt x="596586" y="698017"/>
                  <a:pt x="658425" y="680514"/>
                  <a:pt x="704345" y="636935"/>
                </a:cubicBezTo>
                <a:cubicBezTo>
                  <a:pt x="735750" y="607114"/>
                  <a:pt x="736254" y="614245"/>
                  <a:pt x="772883" y="634594"/>
                </a:cubicBezTo>
                <a:cubicBezTo>
                  <a:pt x="774395" y="635422"/>
                  <a:pt x="775656" y="636827"/>
                  <a:pt x="777204" y="637691"/>
                </a:cubicBezTo>
                <a:cubicBezTo>
                  <a:pt x="807745" y="655447"/>
                  <a:pt x="858672" y="664127"/>
                  <a:pt x="893391" y="664559"/>
                </a:cubicBezTo>
                <a:cubicBezTo>
                  <a:pt x="957319" y="665315"/>
                  <a:pt x="1028522" y="635962"/>
                  <a:pt x="1073973" y="591375"/>
                </a:cubicBezTo>
                <a:cubicBezTo>
                  <a:pt x="1130374" y="536055"/>
                  <a:pt x="1158070" y="457145"/>
                  <a:pt x="1148958" y="379387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  <a:effectLst>
            <a:outerShdw blurRad="50800" dist="38100" dir="16200000" rotWithShape="0">
              <a:schemeClr val="accent4">
                <a:lumMod val="50000"/>
                <a:alpha val="40000"/>
              </a:schemeClr>
            </a:outerShdw>
          </a:effectLst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172" name="Freeform: Shape 171">
            <a:extLst>
              <a:ext uri="{FF2B5EF4-FFF2-40B4-BE49-F238E27FC236}">
                <a16:creationId xmlns:a16="http://schemas.microsoft.com/office/drawing/2014/main" id="{EE4BF67C-669C-4948-86B8-1ADA81E904A7}"/>
              </a:ext>
            </a:extLst>
          </p:cNvPr>
          <p:cNvSpPr/>
          <p:nvPr/>
        </p:nvSpPr>
        <p:spPr>
          <a:xfrm>
            <a:off x="6519263" y="3104745"/>
            <a:ext cx="985697" cy="593435"/>
          </a:xfrm>
          <a:custGeom>
            <a:avLst/>
            <a:gdLst>
              <a:gd name="connsiteX0" fmla="*/ 1148958 w 1150665"/>
              <a:gd name="connsiteY0" fmla="*/ 379387 h 697909"/>
              <a:gd name="connsiteX1" fmla="*/ 1137469 w 1150665"/>
              <a:gd name="connsiteY1" fmla="*/ 328389 h 697909"/>
              <a:gd name="connsiteX2" fmla="*/ 1028234 w 1150665"/>
              <a:gd name="connsiteY2" fmla="*/ 207268 h 697909"/>
              <a:gd name="connsiteX3" fmla="*/ 844770 w 1150665"/>
              <a:gd name="connsiteY3" fmla="*/ 169812 h 697909"/>
              <a:gd name="connsiteX4" fmla="*/ 806845 w 1150665"/>
              <a:gd name="connsiteY4" fmla="*/ 174674 h 697909"/>
              <a:gd name="connsiteX5" fmla="*/ 773062 w 1150665"/>
              <a:gd name="connsiteY5" fmla="*/ 114239 h 697909"/>
              <a:gd name="connsiteX6" fmla="*/ 710792 w 1150665"/>
              <a:gd name="connsiteY6" fmla="*/ 47574 h 697909"/>
              <a:gd name="connsiteX7" fmla="*/ 517855 w 1150665"/>
              <a:gd name="connsiteY7" fmla="*/ 6733 h 697909"/>
              <a:gd name="connsiteX8" fmla="*/ 386362 w 1150665"/>
              <a:gd name="connsiteY8" fmla="*/ 114419 h 697909"/>
              <a:gd name="connsiteX9" fmla="*/ 359459 w 1150665"/>
              <a:gd name="connsiteY9" fmla="*/ 124036 h 697909"/>
              <a:gd name="connsiteX10" fmla="*/ 216513 w 1150665"/>
              <a:gd name="connsiteY10" fmla="*/ 108225 h 697909"/>
              <a:gd name="connsiteX11" fmla="*/ 22 w 1150665"/>
              <a:gd name="connsiteY11" fmla="*/ 354860 h 697909"/>
              <a:gd name="connsiteX12" fmla="*/ 33157 w 1150665"/>
              <a:gd name="connsiteY12" fmla="*/ 484084 h 697909"/>
              <a:gd name="connsiteX13" fmla="*/ 154601 w 1150665"/>
              <a:gd name="connsiteY13" fmla="*/ 603044 h 697909"/>
              <a:gd name="connsiteX14" fmla="*/ 340658 w 1150665"/>
              <a:gd name="connsiteY14" fmla="*/ 611976 h 697909"/>
              <a:gd name="connsiteX15" fmla="*/ 428248 w 1150665"/>
              <a:gd name="connsiteY15" fmla="*/ 650657 h 697909"/>
              <a:gd name="connsiteX16" fmla="*/ 549297 w 1150665"/>
              <a:gd name="connsiteY16" fmla="*/ 697909 h 697909"/>
              <a:gd name="connsiteX17" fmla="*/ 704345 w 1150665"/>
              <a:gd name="connsiteY17" fmla="*/ 636935 h 697909"/>
              <a:gd name="connsiteX18" fmla="*/ 772883 w 1150665"/>
              <a:gd name="connsiteY18" fmla="*/ 634594 h 697909"/>
              <a:gd name="connsiteX19" fmla="*/ 777204 w 1150665"/>
              <a:gd name="connsiteY19" fmla="*/ 637691 h 697909"/>
              <a:gd name="connsiteX20" fmla="*/ 893391 w 1150665"/>
              <a:gd name="connsiteY20" fmla="*/ 664559 h 697909"/>
              <a:gd name="connsiteX21" fmla="*/ 1073973 w 1150665"/>
              <a:gd name="connsiteY21" fmla="*/ 591375 h 697909"/>
              <a:gd name="connsiteX22" fmla="*/ 1148958 w 1150665"/>
              <a:gd name="connsiteY22" fmla="*/ 379387 h 6979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50665" h="697909">
                <a:moveTo>
                  <a:pt x="1148958" y="379387"/>
                </a:moveTo>
                <a:cubicBezTo>
                  <a:pt x="1146941" y="362243"/>
                  <a:pt x="1143159" y="345136"/>
                  <a:pt x="1137469" y="328389"/>
                </a:cubicBezTo>
                <a:cubicBezTo>
                  <a:pt x="1119353" y="274869"/>
                  <a:pt x="1077395" y="233451"/>
                  <a:pt x="1028234" y="207268"/>
                </a:cubicBezTo>
                <a:cubicBezTo>
                  <a:pt x="969672" y="176114"/>
                  <a:pt x="913920" y="161744"/>
                  <a:pt x="844770" y="169812"/>
                </a:cubicBezTo>
                <a:cubicBezTo>
                  <a:pt x="832344" y="171252"/>
                  <a:pt x="819199" y="176727"/>
                  <a:pt x="806845" y="174674"/>
                </a:cubicBezTo>
                <a:cubicBezTo>
                  <a:pt x="781742" y="170460"/>
                  <a:pt x="782391" y="132427"/>
                  <a:pt x="773062" y="114239"/>
                </a:cubicBezTo>
                <a:cubicBezTo>
                  <a:pt x="759017" y="86831"/>
                  <a:pt x="736327" y="64358"/>
                  <a:pt x="710792" y="47574"/>
                </a:cubicBezTo>
                <a:cubicBezTo>
                  <a:pt x="654823" y="10730"/>
                  <a:pt x="584016" y="-12068"/>
                  <a:pt x="517855" y="6733"/>
                </a:cubicBezTo>
                <a:cubicBezTo>
                  <a:pt x="461491" y="22760"/>
                  <a:pt x="414779" y="63781"/>
                  <a:pt x="386362" y="114419"/>
                </a:cubicBezTo>
                <a:cubicBezTo>
                  <a:pt x="379231" y="127097"/>
                  <a:pt x="372712" y="129474"/>
                  <a:pt x="359459" y="124036"/>
                </a:cubicBezTo>
                <a:cubicBezTo>
                  <a:pt x="313466" y="105271"/>
                  <a:pt x="265782" y="100625"/>
                  <a:pt x="216513" y="108225"/>
                </a:cubicBezTo>
                <a:cubicBezTo>
                  <a:pt x="95139" y="126953"/>
                  <a:pt x="1607" y="233919"/>
                  <a:pt x="22" y="354860"/>
                </a:cubicBezTo>
                <a:cubicBezTo>
                  <a:pt x="-590" y="400204"/>
                  <a:pt x="11475" y="444395"/>
                  <a:pt x="33157" y="484084"/>
                </a:cubicBezTo>
                <a:cubicBezTo>
                  <a:pt x="63014" y="538684"/>
                  <a:pt x="96184" y="578085"/>
                  <a:pt x="154601" y="603044"/>
                </a:cubicBezTo>
                <a:cubicBezTo>
                  <a:pt x="212190" y="627643"/>
                  <a:pt x="281052" y="632901"/>
                  <a:pt x="340658" y="611976"/>
                </a:cubicBezTo>
                <a:cubicBezTo>
                  <a:pt x="377611" y="599010"/>
                  <a:pt x="403470" y="628183"/>
                  <a:pt x="428248" y="650657"/>
                </a:cubicBezTo>
                <a:cubicBezTo>
                  <a:pt x="459330" y="678857"/>
                  <a:pt x="507519" y="697801"/>
                  <a:pt x="549297" y="697909"/>
                </a:cubicBezTo>
                <a:cubicBezTo>
                  <a:pt x="596586" y="698017"/>
                  <a:pt x="658425" y="680514"/>
                  <a:pt x="704345" y="636935"/>
                </a:cubicBezTo>
                <a:cubicBezTo>
                  <a:pt x="735750" y="607114"/>
                  <a:pt x="736254" y="614245"/>
                  <a:pt x="772883" y="634594"/>
                </a:cubicBezTo>
                <a:cubicBezTo>
                  <a:pt x="774395" y="635422"/>
                  <a:pt x="775656" y="636827"/>
                  <a:pt x="777204" y="637691"/>
                </a:cubicBezTo>
                <a:cubicBezTo>
                  <a:pt x="807745" y="655447"/>
                  <a:pt x="858672" y="664127"/>
                  <a:pt x="893391" y="664559"/>
                </a:cubicBezTo>
                <a:cubicBezTo>
                  <a:pt x="957319" y="665315"/>
                  <a:pt x="1028522" y="635962"/>
                  <a:pt x="1073973" y="591375"/>
                </a:cubicBezTo>
                <a:cubicBezTo>
                  <a:pt x="1130374" y="536055"/>
                  <a:pt x="1158070" y="457145"/>
                  <a:pt x="1148958" y="379387"/>
                </a:cubicBezTo>
                <a:close/>
              </a:path>
            </a:pathLst>
          </a:custGeom>
          <a:solidFill>
            <a:schemeClr val="bg1">
              <a:alpha val="80000"/>
            </a:schemeClr>
          </a:solidFill>
          <a:ln w="9525" cap="flat">
            <a:noFill/>
            <a:prstDash val="solid"/>
            <a:miter/>
          </a:ln>
          <a:effectLst>
            <a:outerShdw blurRad="50800" dist="38100" dir="16200000" rotWithShape="0">
              <a:schemeClr val="accent4">
                <a:lumMod val="50000"/>
                <a:alpha val="40000"/>
              </a:schemeClr>
            </a:outerShdw>
          </a:effectLst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173" name="Freeform: Shape 172">
            <a:extLst>
              <a:ext uri="{FF2B5EF4-FFF2-40B4-BE49-F238E27FC236}">
                <a16:creationId xmlns:a16="http://schemas.microsoft.com/office/drawing/2014/main" id="{CC4C43B1-94BB-4F97-A11F-C1E6186E9A39}"/>
              </a:ext>
            </a:extLst>
          </p:cNvPr>
          <p:cNvSpPr/>
          <p:nvPr/>
        </p:nvSpPr>
        <p:spPr>
          <a:xfrm>
            <a:off x="7579526" y="1062368"/>
            <a:ext cx="1193109" cy="673905"/>
          </a:xfrm>
          <a:custGeom>
            <a:avLst/>
            <a:gdLst>
              <a:gd name="connsiteX0" fmla="*/ 1977150 w 1978122"/>
              <a:gd name="connsiteY0" fmla="*/ 572661 h 1117304"/>
              <a:gd name="connsiteX1" fmla="*/ 1965373 w 1978122"/>
              <a:gd name="connsiteY1" fmla="*/ 515540 h 1117304"/>
              <a:gd name="connsiteX2" fmla="*/ 1637558 w 1978122"/>
              <a:gd name="connsiteY2" fmla="*/ 329015 h 1117304"/>
              <a:gd name="connsiteX3" fmla="*/ 1615661 w 1978122"/>
              <a:gd name="connsiteY3" fmla="*/ 299266 h 1117304"/>
              <a:gd name="connsiteX4" fmla="*/ 1598265 w 1978122"/>
              <a:gd name="connsiteY4" fmla="*/ 238435 h 1117304"/>
              <a:gd name="connsiteX5" fmla="*/ 1345975 w 1978122"/>
              <a:gd name="connsiteY5" fmla="*/ 132657 h 1117304"/>
              <a:gd name="connsiteX6" fmla="*/ 1280427 w 1978122"/>
              <a:gd name="connsiteY6" fmla="*/ 80399 h 1117304"/>
              <a:gd name="connsiteX7" fmla="*/ 980524 w 1978122"/>
              <a:gd name="connsiteY7" fmla="*/ 84252 h 1117304"/>
              <a:gd name="connsiteX8" fmla="*/ 959743 w 1978122"/>
              <a:gd name="connsiteY8" fmla="*/ 80975 h 1117304"/>
              <a:gd name="connsiteX9" fmla="*/ 782258 w 1978122"/>
              <a:gd name="connsiteY9" fmla="*/ 228 h 1117304"/>
              <a:gd name="connsiteX10" fmla="*/ 594941 w 1978122"/>
              <a:gd name="connsiteY10" fmla="*/ 171158 h 1117304"/>
              <a:gd name="connsiteX11" fmla="*/ 574015 w 1978122"/>
              <a:gd name="connsiteY11" fmla="*/ 181279 h 1117304"/>
              <a:gd name="connsiteX12" fmla="*/ 276274 w 1978122"/>
              <a:gd name="connsiteY12" fmla="*/ 269805 h 1117304"/>
              <a:gd name="connsiteX13" fmla="*/ 247677 w 1978122"/>
              <a:gd name="connsiteY13" fmla="*/ 288857 h 1117304"/>
              <a:gd name="connsiteX14" fmla="*/ 3707 w 1978122"/>
              <a:gd name="connsiteY14" fmla="*/ 601401 h 1117304"/>
              <a:gd name="connsiteX15" fmla="*/ 143520 w 1978122"/>
              <a:gd name="connsiteY15" fmla="*/ 806114 h 1117304"/>
              <a:gd name="connsiteX16" fmla="*/ 303610 w 1978122"/>
              <a:gd name="connsiteY16" fmla="*/ 832550 h 1117304"/>
              <a:gd name="connsiteX17" fmla="*/ 355508 w 1978122"/>
              <a:gd name="connsiteY17" fmla="*/ 855276 h 1117304"/>
              <a:gd name="connsiteX18" fmla="*/ 425955 w 1978122"/>
              <a:gd name="connsiteY18" fmla="*/ 929612 h 1117304"/>
              <a:gd name="connsiteX19" fmla="*/ 467157 w 1978122"/>
              <a:gd name="connsiteY19" fmla="*/ 929216 h 1117304"/>
              <a:gd name="connsiteX20" fmla="*/ 537243 w 1978122"/>
              <a:gd name="connsiteY20" fmla="*/ 918699 h 1117304"/>
              <a:gd name="connsiteX21" fmla="*/ 559645 w 1978122"/>
              <a:gd name="connsiteY21" fmla="*/ 951077 h 1117304"/>
              <a:gd name="connsiteX22" fmla="*/ 722940 w 1978122"/>
              <a:gd name="connsiteY22" fmla="*/ 1083975 h 1117304"/>
              <a:gd name="connsiteX23" fmla="*/ 924340 w 1978122"/>
              <a:gd name="connsiteY23" fmla="*/ 1017238 h 1117304"/>
              <a:gd name="connsiteX24" fmla="*/ 946814 w 1978122"/>
              <a:gd name="connsiteY24" fmla="*/ 1017130 h 1117304"/>
              <a:gd name="connsiteX25" fmla="*/ 979156 w 1978122"/>
              <a:gd name="connsiteY25" fmla="*/ 1059664 h 1117304"/>
              <a:gd name="connsiteX26" fmla="*/ 1027092 w 1978122"/>
              <a:gd name="connsiteY26" fmla="*/ 1094348 h 1117304"/>
              <a:gd name="connsiteX27" fmla="*/ 1252443 w 1978122"/>
              <a:gd name="connsiteY27" fmla="*/ 1078897 h 1117304"/>
              <a:gd name="connsiteX28" fmla="*/ 1325951 w 1978122"/>
              <a:gd name="connsiteY28" fmla="*/ 988786 h 1117304"/>
              <a:gd name="connsiteX29" fmla="*/ 1348244 w 1978122"/>
              <a:gd name="connsiteY29" fmla="*/ 983996 h 1117304"/>
              <a:gd name="connsiteX30" fmla="*/ 1616849 w 1978122"/>
              <a:gd name="connsiteY30" fmla="*/ 1003588 h 1117304"/>
              <a:gd name="connsiteX31" fmla="*/ 1691077 w 1978122"/>
              <a:gd name="connsiteY31" fmla="*/ 911172 h 1117304"/>
              <a:gd name="connsiteX32" fmla="*/ 1735557 w 1978122"/>
              <a:gd name="connsiteY32" fmla="*/ 876381 h 1117304"/>
              <a:gd name="connsiteX33" fmla="*/ 1977150 w 1978122"/>
              <a:gd name="connsiteY33" fmla="*/ 572661 h 11173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1978122" h="1117304">
                <a:moveTo>
                  <a:pt x="1977150" y="572661"/>
                </a:moveTo>
                <a:cubicBezTo>
                  <a:pt x="1975493" y="553609"/>
                  <a:pt x="1971603" y="534484"/>
                  <a:pt x="1965373" y="515540"/>
                </a:cubicBezTo>
                <a:cubicBezTo>
                  <a:pt x="1917832" y="371729"/>
                  <a:pt x="1773913" y="332436"/>
                  <a:pt x="1637558" y="329015"/>
                </a:cubicBezTo>
                <a:cubicBezTo>
                  <a:pt x="1618866" y="328547"/>
                  <a:pt x="1617965" y="314068"/>
                  <a:pt x="1615661" y="299266"/>
                </a:cubicBezTo>
                <a:cubicBezTo>
                  <a:pt x="1612383" y="278377"/>
                  <a:pt x="1607917" y="257416"/>
                  <a:pt x="1598265" y="238435"/>
                </a:cubicBezTo>
                <a:cubicBezTo>
                  <a:pt x="1554434" y="152286"/>
                  <a:pt x="1433961" y="124014"/>
                  <a:pt x="1345975" y="132657"/>
                </a:cubicBezTo>
                <a:cubicBezTo>
                  <a:pt x="1318279" y="135395"/>
                  <a:pt x="1298975" y="96102"/>
                  <a:pt x="1280427" y="80399"/>
                </a:cubicBezTo>
                <a:cubicBezTo>
                  <a:pt x="1195934" y="8872"/>
                  <a:pt x="1059975" y="264"/>
                  <a:pt x="980524" y="84252"/>
                </a:cubicBezTo>
                <a:cubicBezTo>
                  <a:pt x="970944" y="94373"/>
                  <a:pt x="966226" y="89186"/>
                  <a:pt x="959743" y="80975"/>
                </a:cubicBezTo>
                <a:cubicBezTo>
                  <a:pt x="914543" y="23638"/>
                  <a:pt x="855190" y="-2762"/>
                  <a:pt x="782258" y="228"/>
                </a:cubicBezTo>
                <a:cubicBezTo>
                  <a:pt x="687789" y="4117"/>
                  <a:pt x="605205" y="79246"/>
                  <a:pt x="594941" y="171158"/>
                </a:cubicBezTo>
                <a:cubicBezTo>
                  <a:pt x="592563" y="192588"/>
                  <a:pt x="592563" y="192588"/>
                  <a:pt x="574015" y="181279"/>
                </a:cubicBezTo>
                <a:cubicBezTo>
                  <a:pt x="465212" y="114902"/>
                  <a:pt x="329109" y="155059"/>
                  <a:pt x="276274" y="269805"/>
                </a:cubicBezTo>
                <a:cubicBezTo>
                  <a:pt x="270007" y="283419"/>
                  <a:pt x="261688" y="287525"/>
                  <a:pt x="247677" y="288857"/>
                </a:cubicBezTo>
                <a:cubicBezTo>
                  <a:pt x="87912" y="303984"/>
                  <a:pt x="-21900" y="445273"/>
                  <a:pt x="3707" y="601401"/>
                </a:cubicBezTo>
                <a:cubicBezTo>
                  <a:pt x="17357" y="684561"/>
                  <a:pt x="70084" y="764084"/>
                  <a:pt x="143520" y="806114"/>
                </a:cubicBezTo>
                <a:cubicBezTo>
                  <a:pt x="191025" y="833306"/>
                  <a:pt x="249910" y="842166"/>
                  <a:pt x="303610" y="832550"/>
                </a:cubicBezTo>
                <a:cubicBezTo>
                  <a:pt x="329541" y="827904"/>
                  <a:pt x="340994" y="840293"/>
                  <a:pt x="355508" y="855276"/>
                </a:cubicBezTo>
                <a:cubicBezTo>
                  <a:pt x="380899" y="881459"/>
                  <a:pt x="383889" y="920356"/>
                  <a:pt x="425955" y="929612"/>
                </a:cubicBezTo>
                <a:cubicBezTo>
                  <a:pt x="439425" y="932601"/>
                  <a:pt x="453471" y="930908"/>
                  <a:pt x="467157" y="929216"/>
                </a:cubicBezTo>
                <a:cubicBezTo>
                  <a:pt x="486353" y="926839"/>
                  <a:pt x="518839" y="911712"/>
                  <a:pt x="537243" y="918699"/>
                </a:cubicBezTo>
                <a:cubicBezTo>
                  <a:pt x="550713" y="923777"/>
                  <a:pt x="555179" y="938724"/>
                  <a:pt x="559645" y="951077"/>
                </a:cubicBezTo>
                <a:cubicBezTo>
                  <a:pt x="585108" y="1021416"/>
                  <a:pt x="649072" y="1073062"/>
                  <a:pt x="722940" y="1083975"/>
                </a:cubicBezTo>
                <a:cubicBezTo>
                  <a:pt x="794395" y="1094528"/>
                  <a:pt x="877808" y="1075403"/>
                  <a:pt x="924340" y="1017238"/>
                </a:cubicBezTo>
                <a:cubicBezTo>
                  <a:pt x="932191" y="1007406"/>
                  <a:pt x="937594" y="1007226"/>
                  <a:pt x="946814" y="1017130"/>
                </a:cubicBezTo>
                <a:cubicBezTo>
                  <a:pt x="959095" y="1030348"/>
                  <a:pt x="966082" y="1046771"/>
                  <a:pt x="979156" y="1059664"/>
                </a:cubicBezTo>
                <a:cubicBezTo>
                  <a:pt x="993274" y="1073567"/>
                  <a:pt x="1009553" y="1085200"/>
                  <a:pt x="1027092" y="1094348"/>
                </a:cubicBezTo>
                <a:cubicBezTo>
                  <a:pt x="1096711" y="1130507"/>
                  <a:pt x="1187866" y="1122908"/>
                  <a:pt x="1252443" y="1078897"/>
                </a:cubicBezTo>
                <a:cubicBezTo>
                  <a:pt x="1285361" y="1056459"/>
                  <a:pt x="1309852" y="1025017"/>
                  <a:pt x="1325951" y="988786"/>
                </a:cubicBezTo>
                <a:cubicBezTo>
                  <a:pt x="1333046" y="972471"/>
                  <a:pt x="1335026" y="971930"/>
                  <a:pt x="1348244" y="983996"/>
                </a:cubicBezTo>
                <a:cubicBezTo>
                  <a:pt x="1417214" y="1046879"/>
                  <a:pt x="1539451" y="1057684"/>
                  <a:pt x="1616849" y="1003588"/>
                </a:cubicBezTo>
                <a:cubicBezTo>
                  <a:pt x="1649551" y="980718"/>
                  <a:pt x="1675771" y="948016"/>
                  <a:pt x="1691077" y="911172"/>
                </a:cubicBezTo>
                <a:cubicBezTo>
                  <a:pt x="1700081" y="889526"/>
                  <a:pt x="1712939" y="880018"/>
                  <a:pt x="1735557" y="876381"/>
                </a:cubicBezTo>
                <a:cubicBezTo>
                  <a:pt x="1879619" y="853295"/>
                  <a:pt x="1989683" y="715175"/>
                  <a:pt x="1977150" y="57266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  <a:effectLst>
            <a:outerShdw blurRad="50800" dist="38100" dir="16200000" rotWithShape="0">
              <a:schemeClr val="accent4">
                <a:lumMod val="50000"/>
                <a:alpha val="40000"/>
              </a:schemeClr>
            </a:outerShdw>
          </a:effectLst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175" name="Freeform: Shape 174">
            <a:extLst>
              <a:ext uri="{FF2B5EF4-FFF2-40B4-BE49-F238E27FC236}">
                <a16:creationId xmlns:a16="http://schemas.microsoft.com/office/drawing/2014/main" id="{3968B3A9-73CD-4402-88A7-8FF53E6C9D72}"/>
              </a:ext>
            </a:extLst>
          </p:cNvPr>
          <p:cNvSpPr/>
          <p:nvPr/>
        </p:nvSpPr>
        <p:spPr>
          <a:xfrm rot="10800000">
            <a:off x="2483310" y="2888900"/>
            <a:ext cx="928287" cy="521917"/>
          </a:xfrm>
          <a:custGeom>
            <a:avLst/>
            <a:gdLst>
              <a:gd name="connsiteX0" fmla="*/ 1148958 w 1150665"/>
              <a:gd name="connsiteY0" fmla="*/ 379387 h 697909"/>
              <a:gd name="connsiteX1" fmla="*/ 1137469 w 1150665"/>
              <a:gd name="connsiteY1" fmla="*/ 328389 h 697909"/>
              <a:gd name="connsiteX2" fmla="*/ 1028234 w 1150665"/>
              <a:gd name="connsiteY2" fmla="*/ 207268 h 697909"/>
              <a:gd name="connsiteX3" fmla="*/ 844770 w 1150665"/>
              <a:gd name="connsiteY3" fmla="*/ 169812 h 697909"/>
              <a:gd name="connsiteX4" fmla="*/ 806845 w 1150665"/>
              <a:gd name="connsiteY4" fmla="*/ 174674 h 697909"/>
              <a:gd name="connsiteX5" fmla="*/ 773062 w 1150665"/>
              <a:gd name="connsiteY5" fmla="*/ 114239 h 697909"/>
              <a:gd name="connsiteX6" fmla="*/ 710792 w 1150665"/>
              <a:gd name="connsiteY6" fmla="*/ 47574 h 697909"/>
              <a:gd name="connsiteX7" fmla="*/ 517855 w 1150665"/>
              <a:gd name="connsiteY7" fmla="*/ 6733 h 697909"/>
              <a:gd name="connsiteX8" fmla="*/ 386362 w 1150665"/>
              <a:gd name="connsiteY8" fmla="*/ 114419 h 697909"/>
              <a:gd name="connsiteX9" fmla="*/ 359459 w 1150665"/>
              <a:gd name="connsiteY9" fmla="*/ 124036 h 697909"/>
              <a:gd name="connsiteX10" fmla="*/ 216513 w 1150665"/>
              <a:gd name="connsiteY10" fmla="*/ 108225 h 697909"/>
              <a:gd name="connsiteX11" fmla="*/ 22 w 1150665"/>
              <a:gd name="connsiteY11" fmla="*/ 354860 h 697909"/>
              <a:gd name="connsiteX12" fmla="*/ 33157 w 1150665"/>
              <a:gd name="connsiteY12" fmla="*/ 484084 h 697909"/>
              <a:gd name="connsiteX13" fmla="*/ 154601 w 1150665"/>
              <a:gd name="connsiteY13" fmla="*/ 603044 h 697909"/>
              <a:gd name="connsiteX14" fmla="*/ 340658 w 1150665"/>
              <a:gd name="connsiteY14" fmla="*/ 611976 h 697909"/>
              <a:gd name="connsiteX15" fmla="*/ 428248 w 1150665"/>
              <a:gd name="connsiteY15" fmla="*/ 650657 h 697909"/>
              <a:gd name="connsiteX16" fmla="*/ 549297 w 1150665"/>
              <a:gd name="connsiteY16" fmla="*/ 697909 h 697909"/>
              <a:gd name="connsiteX17" fmla="*/ 704345 w 1150665"/>
              <a:gd name="connsiteY17" fmla="*/ 636935 h 697909"/>
              <a:gd name="connsiteX18" fmla="*/ 772883 w 1150665"/>
              <a:gd name="connsiteY18" fmla="*/ 634594 h 697909"/>
              <a:gd name="connsiteX19" fmla="*/ 777204 w 1150665"/>
              <a:gd name="connsiteY19" fmla="*/ 637691 h 697909"/>
              <a:gd name="connsiteX20" fmla="*/ 893391 w 1150665"/>
              <a:gd name="connsiteY20" fmla="*/ 664559 h 697909"/>
              <a:gd name="connsiteX21" fmla="*/ 1073973 w 1150665"/>
              <a:gd name="connsiteY21" fmla="*/ 591375 h 697909"/>
              <a:gd name="connsiteX22" fmla="*/ 1148958 w 1150665"/>
              <a:gd name="connsiteY22" fmla="*/ 379387 h 6979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50665" h="697909">
                <a:moveTo>
                  <a:pt x="1148958" y="379387"/>
                </a:moveTo>
                <a:cubicBezTo>
                  <a:pt x="1146941" y="362243"/>
                  <a:pt x="1143159" y="345136"/>
                  <a:pt x="1137469" y="328389"/>
                </a:cubicBezTo>
                <a:cubicBezTo>
                  <a:pt x="1119353" y="274869"/>
                  <a:pt x="1077395" y="233451"/>
                  <a:pt x="1028234" y="207268"/>
                </a:cubicBezTo>
                <a:cubicBezTo>
                  <a:pt x="969672" y="176114"/>
                  <a:pt x="913920" y="161744"/>
                  <a:pt x="844770" y="169812"/>
                </a:cubicBezTo>
                <a:cubicBezTo>
                  <a:pt x="832344" y="171252"/>
                  <a:pt x="819199" y="176727"/>
                  <a:pt x="806845" y="174674"/>
                </a:cubicBezTo>
                <a:cubicBezTo>
                  <a:pt x="781742" y="170460"/>
                  <a:pt x="782391" y="132427"/>
                  <a:pt x="773062" y="114239"/>
                </a:cubicBezTo>
                <a:cubicBezTo>
                  <a:pt x="759017" y="86831"/>
                  <a:pt x="736327" y="64358"/>
                  <a:pt x="710792" y="47574"/>
                </a:cubicBezTo>
                <a:cubicBezTo>
                  <a:pt x="654823" y="10730"/>
                  <a:pt x="584016" y="-12068"/>
                  <a:pt x="517855" y="6733"/>
                </a:cubicBezTo>
                <a:cubicBezTo>
                  <a:pt x="461491" y="22760"/>
                  <a:pt x="414779" y="63781"/>
                  <a:pt x="386362" y="114419"/>
                </a:cubicBezTo>
                <a:cubicBezTo>
                  <a:pt x="379231" y="127097"/>
                  <a:pt x="372712" y="129474"/>
                  <a:pt x="359459" y="124036"/>
                </a:cubicBezTo>
                <a:cubicBezTo>
                  <a:pt x="313466" y="105271"/>
                  <a:pt x="265782" y="100625"/>
                  <a:pt x="216513" y="108225"/>
                </a:cubicBezTo>
                <a:cubicBezTo>
                  <a:pt x="95139" y="126953"/>
                  <a:pt x="1607" y="233919"/>
                  <a:pt x="22" y="354860"/>
                </a:cubicBezTo>
                <a:cubicBezTo>
                  <a:pt x="-590" y="400204"/>
                  <a:pt x="11475" y="444395"/>
                  <a:pt x="33157" y="484084"/>
                </a:cubicBezTo>
                <a:cubicBezTo>
                  <a:pt x="63014" y="538684"/>
                  <a:pt x="96184" y="578085"/>
                  <a:pt x="154601" y="603044"/>
                </a:cubicBezTo>
                <a:cubicBezTo>
                  <a:pt x="212190" y="627643"/>
                  <a:pt x="281052" y="632901"/>
                  <a:pt x="340658" y="611976"/>
                </a:cubicBezTo>
                <a:cubicBezTo>
                  <a:pt x="377611" y="599010"/>
                  <a:pt x="403470" y="628183"/>
                  <a:pt x="428248" y="650657"/>
                </a:cubicBezTo>
                <a:cubicBezTo>
                  <a:pt x="459330" y="678857"/>
                  <a:pt x="507519" y="697801"/>
                  <a:pt x="549297" y="697909"/>
                </a:cubicBezTo>
                <a:cubicBezTo>
                  <a:pt x="596586" y="698017"/>
                  <a:pt x="658425" y="680514"/>
                  <a:pt x="704345" y="636935"/>
                </a:cubicBezTo>
                <a:cubicBezTo>
                  <a:pt x="735750" y="607114"/>
                  <a:pt x="736254" y="614245"/>
                  <a:pt x="772883" y="634594"/>
                </a:cubicBezTo>
                <a:cubicBezTo>
                  <a:pt x="774395" y="635422"/>
                  <a:pt x="775656" y="636827"/>
                  <a:pt x="777204" y="637691"/>
                </a:cubicBezTo>
                <a:cubicBezTo>
                  <a:pt x="807745" y="655447"/>
                  <a:pt x="858672" y="664127"/>
                  <a:pt x="893391" y="664559"/>
                </a:cubicBezTo>
                <a:cubicBezTo>
                  <a:pt x="957319" y="665315"/>
                  <a:pt x="1028522" y="635962"/>
                  <a:pt x="1073973" y="591375"/>
                </a:cubicBezTo>
                <a:cubicBezTo>
                  <a:pt x="1130374" y="536055"/>
                  <a:pt x="1158070" y="457145"/>
                  <a:pt x="1148958" y="379387"/>
                </a:cubicBezTo>
                <a:close/>
              </a:path>
            </a:pathLst>
          </a:custGeom>
          <a:solidFill>
            <a:schemeClr val="bg1">
              <a:alpha val="80000"/>
            </a:schemeClr>
          </a:solidFill>
          <a:ln w="9525" cap="flat">
            <a:noFill/>
            <a:prstDash val="solid"/>
            <a:miter/>
          </a:ln>
          <a:effectLst>
            <a:outerShdw blurRad="50800" dist="38100" dir="16200000" rotWithShape="0">
              <a:schemeClr val="accent4">
                <a:lumMod val="50000"/>
                <a:alpha val="40000"/>
              </a:schemeClr>
            </a:outerShdw>
          </a:effectLst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176" name="Freeform: Shape 175">
            <a:extLst>
              <a:ext uri="{FF2B5EF4-FFF2-40B4-BE49-F238E27FC236}">
                <a16:creationId xmlns:a16="http://schemas.microsoft.com/office/drawing/2014/main" id="{9A3ACB8E-A206-4BA6-B61B-00BFA26D71A3}"/>
              </a:ext>
            </a:extLst>
          </p:cNvPr>
          <p:cNvSpPr/>
          <p:nvPr/>
        </p:nvSpPr>
        <p:spPr>
          <a:xfrm>
            <a:off x="9372814" y="552710"/>
            <a:ext cx="681949" cy="423239"/>
          </a:xfrm>
          <a:custGeom>
            <a:avLst/>
            <a:gdLst>
              <a:gd name="connsiteX0" fmla="*/ 1889998 w 1890804"/>
              <a:gd name="connsiteY0" fmla="*/ 616151 h 1173493"/>
              <a:gd name="connsiteX1" fmla="*/ 1848833 w 1890804"/>
              <a:gd name="connsiteY1" fmla="*/ 475078 h 1173493"/>
              <a:gd name="connsiteX2" fmla="*/ 1712693 w 1890804"/>
              <a:gd name="connsiteY2" fmla="*/ 345962 h 1173493"/>
              <a:gd name="connsiteX3" fmla="*/ 1611813 w 1890804"/>
              <a:gd name="connsiteY3" fmla="*/ 296404 h 1173493"/>
              <a:gd name="connsiteX4" fmla="*/ 1576842 w 1890804"/>
              <a:gd name="connsiteY4" fmla="*/ 268564 h 1173493"/>
              <a:gd name="connsiteX5" fmla="*/ 1565029 w 1890804"/>
              <a:gd name="connsiteY5" fmla="*/ 225237 h 1173493"/>
              <a:gd name="connsiteX6" fmla="*/ 1527032 w 1890804"/>
              <a:gd name="connsiteY6" fmla="*/ 151802 h 1173493"/>
              <a:gd name="connsiteX7" fmla="*/ 1328190 w 1890804"/>
              <a:gd name="connsiteY7" fmla="*/ 18472 h 1173493"/>
              <a:gd name="connsiteX8" fmla="*/ 1096969 w 1890804"/>
              <a:gd name="connsiteY8" fmla="*/ 15878 h 1173493"/>
              <a:gd name="connsiteX9" fmla="*/ 905726 w 1890804"/>
              <a:gd name="connsiteY9" fmla="*/ 144995 h 1173493"/>
              <a:gd name="connsiteX10" fmla="*/ 875869 w 1890804"/>
              <a:gd name="connsiteY10" fmla="*/ 145787 h 1173493"/>
              <a:gd name="connsiteX11" fmla="*/ 627325 w 1890804"/>
              <a:gd name="connsiteY11" fmla="*/ 63599 h 1173493"/>
              <a:gd name="connsiteX12" fmla="*/ 448939 w 1890804"/>
              <a:gd name="connsiteY12" fmla="*/ 248540 h 1173493"/>
              <a:gd name="connsiteX13" fmla="*/ 423728 w 1890804"/>
              <a:gd name="connsiteY13" fmla="*/ 264747 h 1173493"/>
              <a:gd name="connsiteX14" fmla="*/ 225462 w 1890804"/>
              <a:gd name="connsiteY14" fmla="*/ 275767 h 1173493"/>
              <a:gd name="connsiteX15" fmla="*/ 1733 w 1890804"/>
              <a:gd name="connsiteY15" fmla="*/ 629837 h 1173493"/>
              <a:gd name="connsiteX16" fmla="*/ 185809 w 1890804"/>
              <a:gd name="connsiteY16" fmla="*/ 910615 h 1173493"/>
              <a:gd name="connsiteX17" fmla="*/ 414761 w 1890804"/>
              <a:gd name="connsiteY17" fmla="*/ 939752 h 1173493"/>
              <a:gd name="connsiteX18" fmla="*/ 441736 w 1890804"/>
              <a:gd name="connsiteY18" fmla="*/ 966332 h 1173493"/>
              <a:gd name="connsiteX19" fmla="*/ 535125 w 1890804"/>
              <a:gd name="connsiteY19" fmla="*/ 1112771 h 1173493"/>
              <a:gd name="connsiteX20" fmla="*/ 893985 w 1890804"/>
              <a:gd name="connsiteY20" fmla="*/ 1075207 h 1173493"/>
              <a:gd name="connsiteX21" fmla="*/ 948945 w 1890804"/>
              <a:gd name="connsiteY21" fmla="*/ 1040920 h 1173493"/>
              <a:gd name="connsiteX22" fmla="*/ 1198858 w 1890804"/>
              <a:gd name="connsiteY22" fmla="*/ 1042721 h 1173493"/>
              <a:gd name="connsiteX23" fmla="*/ 1292931 w 1890804"/>
              <a:gd name="connsiteY23" fmla="*/ 917999 h 1173493"/>
              <a:gd name="connsiteX24" fmla="*/ 1311803 w 1890804"/>
              <a:gd name="connsiteY24" fmla="*/ 911372 h 1173493"/>
              <a:gd name="connsiteX25" fmla="*/ 1735707 w 1890804"/>
              <a:gd name="connsiteY25" fmla="*/ 927075 h 1173493"/>
              <a:gd name="connsiteX26" fmla="*/ 1875268 w 1890804"/>
              <a:gd name="connsiteY26" fmla="*/ 740441 h 1173493"/>
              <a:gd name="connsiteX27" fmla="*/ 1889530 w 1890804"/>
              <a:gd name="connsiteY27" fmla="*/ 669779 h 1173493"/>
              <a:gd name="connsiteX28" fmla="*/ 1889998 w 1890804"/>
              <a:gd name="connsiteY28" fmla="*/ 616151 h 1173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1890804" h="1173493">
                <a:moveTo>
                  <a:pt x="1889998" y="616151"/>
                </a:moveTo>
                <a:cubicBezTo>
                  <a:pt x="1886613" y="566918"/>
                  <a:pt x="1872603" y="518369"/>
                  <a:pt x="1848833" y="475078"/>
                </a:cubicBezTo>
                <a:cubicBezTo>
                  <a:pt x="1817211" y="417453"/>
                  <a:pt x="1768301" y="379168"/>
                  <a:pt x="1712693" y="345962"/>
                </a:cubicBezTo>
                <a:cubicBezTo>
                  <a:pt x="1680495" y="326730"/>
                  <a:pt x="1646712" y="310126"/>
                  <a:pt x="1611813" y="296404"/>
                </a:cubicBezTo>
                <a:cubicBezTo>
                  <a:pt x="1594310" y="289525"/>
                  <a:pt x="1584369" y="286752"/>
                  <a:pt x="1576842" y="268564"/>
                </a:cubicBezTo>
                <a:cubicBezTo>
                  <a:pt x="1571080" y="254698"/>
                  <a:pt x="1570035" y="239356"/>
                  <a:pt x="1565029" y="225237"/>
                </a:cubicBezTo>
                <a:cubicBezTo>
                  <a:pt x="1555773" y="199162"/>
                  <a:pt x="1542879" y="174419"/>
                  <a:pt x="1527032" y="151802"/>
                </a:cubicBezTo>
                <a:cubicBezTo>
                  <a:pt x="1478988" y="83264"/>
                  <a:pt x="1406560" y="43466"/>
                  <a:pt x="1328190" y="18472"/>
                </a:cubicBezTo>
                <a:cubicBezTo>
                  <a:pt x="1253565" y="-5335"/>
                  <a:pt x="1172134" y="-6055"/>
                  <a:pt x="1096969" y="15878"/>
                </a:cubicBezTo>
                <a:cubicBezTo>
                  <a:pt x="1021697" y="37848"/>
                  <a:pt x="953627" y="82687"/>
                  <a:pt x="905726" y="144995"/>
                </a:cubicBezTo>
                <a:cubicBezTo>
                  <a:pt x="891032" y="164119"/>
                  <a:pt x="891392" y="163795"/>
                  <a:pt x="875869" y="145787"/>
                </a:cubicBezTo>
                <a:cubicBezTo>
                  <a:pt x="809528" y="68713"/>
                  <a:pt x="725720" y="39000"/>
                  <a:pt x="627325" y="63599"/>
                </a:cubicBezTo>
                <a:cubicBezTo>
                  <a:pt x="531163" y="87658"/>
                  <a:pt x="471521" y="151765"/>
                  <a:pt x="448939" y="248540"/>
                </a:cubicBezTo>
                <a:cubicBezTo>
                  <a:pt x="445230" y="264458"/>
                  <a:pt x="440188" y="268600"/>
                  <a:pt x="423728" y="264747"/>
                </a:cubicBezTo>
                <a:cubicBezTo>
                  <a:pt x="356775" y="249116"/>
                  <a:pt x="290507" y="252537"/>
                  <a:pt x="225462" y="275767"/>
                </a:cubicBezTo>
                <a:cubicBezTo>
                  <a:pt x="78806" y="328134"/>
                  <a:pt x="-14006" y="475294"/>
                  <a:pt x="1733" y="629837"/>
                </a:cubicBezTo>
                <a:cubicBezTo>
                  <a:pt x="13402" y="744403"/>
                  <a:pt x="81652" y="858357"/>
                  <a:pt x="185809" y="910615"/>
                </a:cubicBezTo>
                <a:cubicBezTo>
                  <a:pt x="257048" y="946379"/>
                  <a:pt x="336895" y="955059"/>
                  <a:pt x="414761" y="939752"/>
                </a:cubicBezTo>
                <a:cubicBezTo>
                  <a:pt x="435001" y="935790"/>
                  <a:pt x="438855" y="949873"/>
                  <a:pt x="441736" y="966332"/>
                </a:cubicBezTo>
                <a:cubicBezTo>
                  <a:pt x="451100" y="1019851"/>
                  <a:pt x="496948" y="1076035"/>
                  <a:pt x="535125" y="1112771"/>
                </a:cubicBezTo>
                <a:cubicBezTo>
                  <a:pt x="641911" y="1215488"/>
                  <a:pt x="802577" y="1177744"/>
                  <a:pt x="893985" y="1075207"/>
                </a:cubicBezTo>
                <a:cubicBezTo>
                  <a:pt x="913758" y="1053021"/>
                  <a:pt x="915883" y="1018951"/>
                  <a:pt x="948945" y="1040920"/>
                </a:cubicBezTo>
                <a:cubicBezTo>
                  <a:pt x="1027423" y="1093035"/>
                  <a:pt x="1119407" y="1095880"/>
                  <a:pt x="1198858" y="1042721"/>
                </a:cubicBezTo>
                <a:cubicBezTo>
                  <a:pt x="1242653" y="1013440"/>
                  <a:pt x="1277516" y="968601"/>
                  <a:pt x="1292931" y="917999"/>
                </a:cubicBezTo>
                <a:cubicBezTo>
                  <a:pt x="1296064" y="907734"/>
                  <a:pt x="1302943" y="903989"/>
                  <a:pt x="1311803" y="911372"/>
                </a:cubicBezTo>
                <a:cubicBezTo>
                  <a:pt x="1434832" y="1013872"/>
                  <a:pt x="1605006" y="1017726"/>
                  <a:pt x="1735707" y="927075"/>
                </a:cubicBezTo>
                <a:cubicBezTo>
                  <a:pt x="1800679" y="881983"/>
                  <a:pt x="1851245" y="816002"/>
                  <a:pt x="1875268" y="740441"/>
                </a:cubicBezTo>
                <a:cubicBezTo>
                  <a:pt x="1882579" y="717500"/>
                  <a:pt x="1887369" y="693765"/>
                  <a:pt x="1889530" y="669779"/>
                </a:cubicBezTo>
                <a:cubicBezTo>
                  <a:pt x="1891043" y="652023"/>
                  <a:pt x="1891223" y="634051"/>
                  <a:pt x="1889998" y="616151"/>
                </a:cubicBezTo>
                <a:close/>
              </a:path>
            </a:pathLst>
          </a:custGeom>
          <a:solidFill>
            <a:schemeClr val="bg1">
              <a:alpha val="80000"/>
            </a:schemeClr>
          </a:solidFill>
          <a:ln w="9525" cap="flat">
            <a:noFill/>
            <a:prstDash val="solid"/>
            <a:miter/>
          </a:ln>
          <a:effectLst>
            <a:outerShdw blurRad="50800" dist="38100" dir="16200000" rotWithShape="0">
              <a:schemeClr val="accent4">
                <a:lumMod val="50000"/>
                <a:alpha val="40000"/>
              </a:schemeClr>
            </a:outerShdw>
          </a:effectLst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grpSp>
        <p:nvGrpSpPr>
          <p:cNvPr id="174" name="Group 69">
            <a:extLst>
              <a:ext uri="{FF2B5EF4-FFF2-40B4-BE49-F238E27FC236}">
                <a16:creationId xmlns:a16="http://schemas.microsoft.com/office/drawing/2014/main" id="{6E6BC51C-CFE4-467C-85EB-C7035F11853B}"/>
              </a:ext>
            </a:extLst>
          </p:cNvPr>
          <p:cNvGrpSpPr/>
          <p:nvPr/>
        </p:nvGrpSpPr>
        <p:grpSpPr>
          <a:xfrm>
            <a:off x="-32486" y="5911218"/>
            <a:ext cx="12246880" cy="1096967"/>
            <a:chOff x="-37608" y="5771636"/>
            <a:chExt cx="12229608" cy="1095420"/>
          </a:xfrm>
          <a:solidFill>
            <a:schemeClr val="accent1">
              <a:lumMod val="20000"/>
              <a:lumOff val="80000"/>
            </a:schemeClr>
          </a:solidFill>
          <a:effectLst>
            <a:outerShdw blurRad="76200" dist="12700" dir="16200000" rotWithShape="0">
              <a:schemeClr val="accent5">
                <a:lumMod val="75000"/>
                <a:alpha val="40000"/>
              </a:schemeClr>
            </a:outerShdw>
          </a:effectLst>
        </p:grpSpPr>
        <p:grpSp>
          <p:nvGrpSpPr>
            <p:cNvPr id="188" name="Group 70">
              <a:extLst>
                <a:ext uri="{FF2B5EF4-FFF2-40B4-BE49-F238E27FC236}">
                  <a16:creationId xmlns:a16="http://schemas.microsoft.com/office/drawing/2014/main" id="{3C4E1321-E289-4A5A-8A07-9B15122C437E}"/>
                </a:ext>
              </a:extLst>
            </p:cNvPr>
            <p:cNvGrpSpPr/>
            <p:nvPr/>
          </p:nvGrpSpPr>
          <p:grpSpPr>
            <a:xfrm>
              <a:off x="-37608" y="6002404"/>
              <a:ext cx="2687458" cy="855594"/>
              <a:chOff x="5158198" y="5677120"/>
              <a:chExt cx="3931027" cy="1251508"/>
            </a:xfrm>
            <a:grpFill/>
          </p:grpSpPr>
          <p:sp>
            <p:nvSpPr>
              <p:cNvPr id="231" name="Oval 111">
                <a:extLst>
                  <a:ext uri="{FF2B5EF4-FFF2-40B4-BE49-F238E27FC236}">
                    <a16:creationId xmlns:a16="http://schemas.microsoft.com/office/drawing/2014/main" id="{78140ED6-1DAF-4B8D-8811-5624BCAE3068}"/>
                  </a:ext>
                </a:extLst>
              </p:cNvPr>
              <p:cNvSpPr/>
              <p:nvPr/>
            </p:nvSpPr>
            <p:spPr>
              <a:xfrm>
                <a:off x="6973598" y="5903649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32" name="Oval 112">
                <a:extLst>
                  <a:ext uri="{FF2B5EF4-FFF2-40B4-BE49-F238E27FC236}">
                    <a16:creationId xmlns:a16="http://schemas.microsoft.com/office/drawing/2014/main" id="{7DDACFF1-053C-4259-A674-75548E844273}"/>
                  </a:ext>
                </a:extLst>
              </p:cNvPr>
              <p:cNvSpPr/>
              <p:nvPr/>
            </p:nvSpPr>
            <p:spPr>
              <a:xfrm>
                <a:off x="6737750" y="6176814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33" name="Oval 113">
                <a:extLst>
                  <a:ext uri="{FF2B5EF4-FFF2-40B4-BE49-F238E27FC236}">
                    <a16:creationId xmlns:a16="http://schemas.microsoft.com/office/drawing/2014/main" id="{DE4D5104-BAFF-40C1-BD07-9664E8A35E88}"/>
                  </a:ext>
                </a:extLst>
              </p:cNvPr>
              <p:cNvSpPr/>
              <p:nvPr/>
            </p:nvSpPr>
            <p:spPr>
              <a:xfrm>
                <a:off x="7621548" y="5936018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34" name="Oval 114">
                <a:extLst>
                  <a:ext uri="{FF2B5EF4-FFF2-40B4-BE49-F238E27FC236}">
                    <a16:creationId xmlns:a16="http://schemas.microsoft.com/office/drawing/2014/main" id="{14BE41B4-20D9-41F6-B902-FAB5C211274E}"/>
                  </a:ext>
                </a:extLst>
              </p:cNvPr>
              <p:cNvSpPr/>
              <p:nvPr/>
            </p:nvSpPr>
            <p:spPr>
              <a:xfrm>
                <a:off x="8012007" y="5783050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35" name="Oval 115">
                <a:extLst>
                  <a:ext uri="{FF2B5EF4-FFF2-40B4-BE49-F238E27FC236}">
                    <a16:creationId xmlns:a16="http://schemas.microsoft.com/office/drawing/2014/main" id="{2D501813-0FE6-4513-B40F-8F0C92C58B1F}"/>
                  </a:ext>
                </a:extLst>
              </p:cNvPr>
              <p:cNvSpPr/>
              <p:nvPr/>
            </p:nvSpPr>
            <p:spPr>
              <a:xfrm>
                <a:off x="6212527" y="6169614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36" name="Oval 116">
                <a:extLst>
                  <a:ext uri="{FF2B5EF4-FFF2-40B4-BE49-F238E27FC236}">
                    <a16:creationId xmlns:a16="http://schemas.microsoft.com/office/drawing/2014/main" id="{C30A8F73-C8B5-4104-977F-1988954E7052}"/>
                  </a:ext>
                </a:extLst>
              </p:cNvPr>
              <p:cNvSpPr/>
              <p:nvPr/>
            </p:nvSpPr>
            <p:spPr>
              <a:xfrm>
                <a:off x="5827426" y="5940423"/>
                <a:ext cx="988205" cy="98820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237" name="Oval 117">
                <a:extLst>
                  <a:ext uri="{FF2B5EF4-FFF2-40B4-BE49-F238E27FC236}">
                    <a16:creationId xmlns:a16="http://schemas.microsoft.com/office/drawing/2014/main" id="{30E00911-A83A-4B20-8D96-C04649F5AE40}"/>
                  </a:ext>
                </a:extLst>
              </p:cNvPr>
              <p:cNvSpPr/>
              <p:nvPr/>
            </p:nvSpPr>
            <p:spPr>
              <a:xfrm>
                <a:off x="8028027" y="5677120"/>
                <a:ext cx="995012" cy="995011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238" name="Oval 118">
                <a:extLst>
                  <a:ext uri="{FF2B5EF4-FFF2-40B4-BE49-F238E27FC236}">
                    <a16:creationId xmlns:a16="http://schemas.microsoft.com/office/drawing/2014/main" id="{6C1FD06F-A36B-4BE4-AE08-CD59B9AD1A27}"/>
                  </a:ext>
                </a:extLst>
              </p:cNvPr>
              <p:cNvSpPr/>
              <p:nvPr/>
            </p:nvSpPr>
            <p:spPr>
              <a:xfrm>
                <a:off x="8369145" y="6182816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39" name="Rectangle 119">
                <a:extLst>
                  <a:ext uri="{FF2B5EF4-FFF2-40B4-BE49-F238E27FC236}">
                    <a16:creationId xmlns:a16="http://schemas.microsoft.com/office/drawing/2014/main" id="{11446128-C833-4AE9-8703-1592FF341CDD}"/>
                  </a:ext>
                </a:extLst>
              </p:cNvPr>
              <p:cNvSpPr/>
              <p:nvPr/>
            </p:nvSpPr>
            <p:spPr>
              <a:xfrm>
                <a:off x="5208276" y="6761949"/>
                <a:ext cx="3880949" cy="166679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40" name="Oval 120">
                <a:extLst>
                  <a:ext uri="{FF2B5EF4-FFF2-40B4-BE49-F238E27FC236}">
                    <a16:creationId xmlns:a16="http://schemas.microsoft.com/office/drawing/2014/main" id="{A5B3101B-5029-4E7B-BF65-4F12AF2DF846}"/>
                  </a:ext>
                </a:extLst>
              </p:cNvPr>
              <p:cNvSpPr/>
              <p:nvPr/>
            </p:nvSpPr>
            <p:spPr>
              <a:xfrm>
                <a:off x="7281640" y="6176829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41" name="Oval 121">
                <a:extLst>
                  <a:ext uri="{FF2B5EF4-FFF2-40B4-BE49-F238E27FC236}">
                    <a16:creationId xmlns:a16="http://schemas.microsoft.com/office/drawing/2014/main" id="{08A7573B-CA70-421D-9D7E-8A161C7DC8D7}"/>
                  </a:ext>
                </a:extLst>
              </p:cNvPr>
              <p:cNvSpPr/>
              <p:nvPr/>
            </p:nvSpPr>
            <p:spPr>
              <a:xfrm>
                <a:off x="5427788" y="6075742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242" name="Oval 122">
                <a:extLst>
                  <a:ext uri="{FF2B5EF4-FFF2-40B4-BE49-F238E27FC236}">
                    <a16:creationId xmlns:a16="http://schemas.microsoft.com/office/drawing/2014/main" id="{0EF0CA17-80CD-43BC-A210-035C6AA8770B}"/>
                  </a:ext>
                </a:extLst>
              </p:cNvPr>
              <p:cNvSpPr/>
              <p:nvPr/>
            </p:nvSpPr>
            <p:spPr>
              <a:xfrm>
                <a:off x="5158198" y="6236524"/>
                <a:ext cx="595719" cy="59572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243" name="Oval 123">
                <a:extLst>
                  <a:ext uri="{FF2B5EF4-FFF2-40B4-BE49-F238E27FC236}">
                    <a16:creationId xmlns:a16="http://schemas.microsoft.com/office/drawing/2014/main" id="{C05FC2A6-C522-4AC5-977A-3922AAD1BB24}"/>
                  </a:ext>
                </a:extLst>
              </p:cNvPr>
              <p:cNvSpPr/>
              <p:nvPr/>
            </p:nvSpPr>
            <p:spPr>
              <a:xfrm>
                <a:off x="7799510" y="6182681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grpSp>
          <p:nvGrpSpPr>
            <p:cNvPr id="189" name="Group 71">
              <a:extLst>
                <a:ext uri="{FF2B5EF4-FFF2-40B4-BE49-F238E27FC236}">
                  <a16:creationId xmlns:a16="http://schemas.microsoft.com/office/drawing/2014/main" id="{216199FF-9E04-4498-987D-A265E6C16F50}"/>
                </a:ext>
              </a:extLst>
            </p:cNvPr>
            <p:cNvGrpSpPr/>
            <p:nvPr/>
          </p:nvGrpSpPr>
          <p:grpSpPr>
            <a:xfrm>
              <a:off x="2503359" y="5771636"/>
              <a:ext cx="3430784" cy="1086364"/>
              <a:chOff x="5096347" y="5677120"/>
              <a:chExt cx="3992878" cy="1264356"/>
            </a:xfrm>
            <a:grpFill/>
          </p:grpSpPr>
          <p:sp>
            <p:nvSpPr>
              <p:cNvPr id="218" name="Oval 98">
                <a:extLst>
                  <a:ext uri="{FF2B5EF4-FFF2-40B4-BE49-F238E27FC236}">
                    <a16:creationId xmlns:a16="http://schemas.microsoft.com/office/drawing/2014/main" id="{CED62C61-0E72-4641-B1E6-114C525122C5}"/>
                  </a:ext>
                </a:extLst>
              </p:cNvPr>
              <p:cNvSpPr/>
              <p:nvPr/>
            </p:nvSpPr>
            <p:spPr>
              <a:xfrm>
                <a:off x="6973598" y="5903649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19" name="Oval 99">
                <a:extLst>
                  <a:ext uri="{FF2B5EF4-FFF2-40B4-BE49-F238E27FC236}">
                    <a16:creationId xmlns:a16="http://schemas.microsoft.com/office/drawing/2014/main" id="{71E2348C-8DAC-4BBA-A074-9D4F75814068}"/>
                  </a:ext>
                </a:extLst>
              </p:cNvPr>
              <p:cNvSpPr/>
              <p:nvPr/>
            </p:nvSpPr>
            <p:spPr>
              <a:xfrm>
                <a:off x="6737750" y="6176814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20" name="Oval 100">
                <a:extLst>
                  <a:ext uri="{FF2B5EF4-FFF2-40B4-BE49-F238E27FC236}">
                    <a16:creationId xmlns:a16="http://schemas.microsoft.com/office/drawing/2014/main" id="{D02ABE08-EF2E-46D1-90A6-D7E16D396485}"/>
                  </a:ext>
                </a:extLst>
              </p:cNvPr>
              <p:cNvSpPr/>
              <p:nvPr/>
            </p:nvSpPr>
            <p:spPr>
              <a:xfrm>
                <a:off x="7621548" y="5936018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21" name="Oval 101">
                <a:extLst>
                  <a:ext uri="{FF2B5EF4-FFF2-40B4-BE49-F238E27FC236}">
                    <a16:creationId xmlns:a16="http://schemas.microsoft.com/office/drawing/2014/main" id="{7D6C29B2-7594-4AB9-802D-9B6364661070}"/>
                  </a:ext>
                </a:extLst>
              </p:cNvPr>
              <p:cNvSpPr/>
              <p:nvPr/>
            </p:nvSpPr>
            <p:spPr>
              <a:xfrm>
                <a:off x="8012007" y="5783050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22" name="Oval 102">
                <a:extLst>
                  <a:ext uri="{FF2B5EF4-FFF2-40B4-BE49-F238E27FC236}">
                    <a16:creationId xmlns:a16="http://schemas.microsoft.com/office/drawing/2014/main" id="{4D5927DB-8D6C-48E2-86A6-5B8B8E925DD2}"/>
                  </a:ext>
                </a:extLst>
              </p:cNvPr>
              <p:cNvSpPr/>
              <p:nvPr/>
            </p:nvSpPr>
            <p:spPr>
              <a:xfrm>
                <a:off x="6212527" y="6169614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23" name="Oval 103">
                <a:extLst>
                  <a:ext uri="{FF2B5EF4-FFF2-40B4-BE49-F238E27FC236}">
                    <a16:creationId xmlns:a16="http://schemas.microsoft.com/office/drawing/2014/main" id="{93F53A73-8F60-42BB-AA4C-261964A99E1C}"/>
                  </a:ext>
                </a:extLst>
              </p:cNvPr>
              <p:cNvSpPr/>
              <p:nvPr/>
            </p:nvSpPr>
            <p:spPr>
              <a:xfrm>
                <a:off x="5827426" y="5940423"/>
                <a:ext cx="988205" cy="98820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224" name="Oval 104">
                <a:extLst>
                  <a:ext uri="{FF2B5EF4-FFF2-40B4-BE49-F238E27FC236}">
                    <a16:creationId xmlns:a16="http://schemas.microsoft.com/office/drawing/2014/main" id="{9CCC3A21-43A8-4CAC-9296-8164033BB730}"/>
                  </a:ext>
                </a:extLst>
              </p:cNvPr>
              <p:cNvSpPr/>
              <p:nvPr/>
            </p:nvSpPr>
            <p:spPr>
              <a:xfrm>
                <a:off x="8028027" y="5677120"/>
                <a:ext cx="995012" cy="995011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225" name="Oval 105">
                <a:extLst>
                  <a:ext uri="{FF2B5EF4-FFF2-40B4-BE49-F238E27FC236}">
                    <a16:creationId xmlns:a16="http://schemas.microsoft.com/office/drawing/2014/main" id="{B36F49DF-9045-4914-97D3-D1D20BF90214}"/>
                  </a:ext>
                </a:extLst>
              </p:cNvPr>
              <p:cNvSpPr/>
              <p:nvPr/>
            </p:nvSpPr>
            <p:spPr>
              <a:xfrm>
                <a:off x="8369145" y="6221396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26" name="Rectangle 106">
                <a:extLst>
                  <a:ext uri="{FF2B5EF4-FFF2-40B4-BE49-F238E27FC236}">
                    <a16:creationId xmlns:a16="http://schemas.microsoft.com/office/drawing/2014/main" id="{37A807F1-92BA-472E-BA85-469F6917BCE5}"/>
                  </a:ext>
                </a:extLst>
              </p:cNvPr>
              <p:cNvSpPr/>
              <p:nvPr/>
            </p:nvSpPr>
            <p:spPr>
              <a:xfrm>
                <a:off x="5208276" y="6770752"/>
                <a:ext cx="3880949" cy="166679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27" name="Oval 107">
                <a:extLst>
                  <a:ext uri="{FF2B5EF4-FFF2-40B4-BE49-F238E27FC236}">
                    <a16:creationId xmlns:a16="http://schemas.microsoft.com/office/drawing/2014/main" id="{B63379A4-0534-4BC1-AF00-A0273246A5E3}"/>
                  </a:ext>
                </a:extLst>
              </p:cNvPr>
              <p:cNvSpPr/>
              <p:nvPr/>
            </p:nvSpPr>
            <p:spPr>
              <a:xfrm>
                <a:off x="7281640" y="6176829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28" name="Oval 108">
                <a:extLst>
                  <a:ext uri="{FF2B5EF4-FFF2-40B4-BE49-F238E27FC236}">
                    <a16:creationId xmlns:a16="http://schemas.microsoft.com/office/drawing/2014/main" id="{1EC889A1-41C9-4911-87CC-AF27DBACDC5D}"/>
                  </a:ext>
                </a:extLst>
              </p:cNvPr>
              <p:cNvSpPr/>
              <p:nvPr/>
            </p:nvSpPr>
            <p:spPr>
              <a:xfrm>
                <a:off x="5427788" y="6075742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229" name="Oval 109">
                <a:extLst>
                  <a:ext uri="{FF2B5EF4-FFF2-40B4-BE49-F238E27FC236}">
                    <a16:creationId xmlns:a16="http://schemas.microsoft.com/office/drawing/2014/main" id="{E81585BF-F021-4547-B027-F1C5EC0FDB35}"/>
                  </a:ext>
                </a:extLst>
              </p:cNvPr>
              <p:cNvSpPr/>
              <p:nvPr/>
            </p:nvSpPr>
            <p:spPr>
              <a:xfrm>
                <a:off x="5096347" y="6288693"/>
                <a:ext cx="595719" cy="59571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230" name="Oval 110">
                <a:extLst>
                  <a:ext uri="{FF2B5EF4-FFF2-40B4-BE49-F238E27FC236}">
                    <a16:creationId xmlns:a16="http://schemas.microsoft.com/office/drawing/2014/main" id="{CF2E182F-26EA-4735-9FF3-7CCC56AD7899}"/>
                  </a:ext>
                </a:extLst>
              </p:cNvPr>
              <p:cNvSpPr/>
              <p:nvPr/>
            </p:nvSpPr>
            <p:spPr>
              <a:xfrm>
                <a:off x="7799510" y="6182681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grpSp>
          <p:nvGrpSpPr>
            <p:cNvPr id="190" name="Group 72">
              <a:extLst>
                <a:ext uri="{FF2B5EF4-FFF2-40B4-BE49-F238E27FC236}">
                  <a16:creationId xmlns:a16="http://schemas.microsoft.com/office/drawing/2014/main" id="{BA5E56C5-2845-4309-B105-C9B7CEB8D0F3}"/>
                </a:ext>
              </a:extLst>
            </p:cNvPr>
            <p:cNvGrpSpPr/>
            <p:nvPr/>
          </p:nvGrpSpPr>
          <p:grpSpPr>
            <a:xfrm flipH="1">
              <a:off x="5677557" y="5865298"/>
              <a:ext cx="3459076" cy="994002"/>
              <a:chOff x="5176824" y="5783050"/>
              <a:chExt cx="4025805" cy="1156862"/>
            </a:xfrm>
            <a:grpFill/>
          </p:grpSpPr>
          <p:sp>
            <p:nvSpPr>
              <p:cNvPr id="206" name="Oval 86">
                <a:extLst>
                  <a:ext uri="{FF2B5EF4-FFF2-40B4-BE49-F238E27FC236}">
                    <a16:creationId xmlns:a16="http://schemas.microsoft.com/office/drawing/2014/main" id="{D4863CEF-C4D2-422F-BD1D-34F97C74B017}"/>
                  </a:ext>
                </a:extLst>
              </p:cNvPr>
              <p:cNvSpPr/>
              <p:nvPr/>
            </p:nvSpPr>
            <p:spPr>
              <a:xfrm>
                <a:off x="6973598" y="5903649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07" name="Oval 87">
                <a:extLst>
                  <a:ext uri="{FF2B5EF4-FFF2-40B4-BE49-F238E27FC236}">
                    <a16:creationId xmlns:a16="http://schemas.microsoft.com/office/drawing/2014/main" id="{4CDAFD65-AA72-4F04-840E-F398317CACCF}"/>
                  </a:ext>
                </a:extLst>
              </p:cNvPr>
              <p:cNvSpPr/>
              <p:nvPr/>
            </p:nvSpPr>
            <p:spPr>
              <a:xfrm>
                <a:off x="6737750" y="6176814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08" name="Oval 88">
                <a:extLst>
                  <a:ext uri="{FF2B5EF4-FFF2-40B4-BE49-F238E27FC236}">
                    <a16:creationId xmlns:a16="http://schemas.microsoft.com/office/drawing/2014/main" id="{0E1886F1-F07F-4D94-9E1C-F4612E259C89}"/>
                  </a:ext>
                </a:extLst>
              </p:cNvPr>
              <p:cNvSpPr/>
              <p:nvPr/>
            </p:nvSpPr>
            <p:spPr>
              <a:xfrm>
                <a:off x="7621548" y="5936018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09" name="Oval 89">
                <a:extLst>
                  <a:ext uri="{FF2B5EF4-FFF2-40B4-BE49-F238E27FC236}">
                    <a16:creationId xmlns:a16="http://schemas.microsoft.com/office/drawing/2014/main" id="{B1C5CBB6-28E4-4FE9-8FBE-363AA5FB723B}"/>
                  </a:ext>
                </a:extLst>
              </p:cNvPr>
              <p:cNvSpPr/>
              <p:nvPr/>
            </p:nvSpPr>
            <p:spPr>
              <a:xfrm>
                <a:off x="8012007" y="5783050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10" name="Oval 90">
                <a:extLst>
                  <a:ext uri="{FF2B5EF4-FFF2-40B4-BE49-F238E27FC236}">
                    <a16:creationId xmlns:a16="http://schemas.microsoft.com/office/drawing/2014/main" id="{06B20AC0-E668-4BE3-8AC2-236C670CD06E}"/>
                  </a:ext>
                </a:extLst>
              </p:cNvPr>
              <p:cNvSpPr/>
              <p:nvPr/>
            </p:nvSpPr>
            <p:spPr>
              <a:xfrm>
                <a:off x="6212527" y="6169614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11" name="Oval 91">
                <a:extLst>
                  <a:ext uri="{FF2B5EF4-FFF2-40B4-BE49-F238E27FC236}">
                    <a16:creationId xmlns:a16="http://schemas.microsoft.com/office/drawing/2014/main" id="{14C57932-98B9-42F5-B908-CD6581D5D52E}"/>
                  </a:ext>
                </a:extLst>
              </p:cNvPr>
              <p:cNvSpPr/>
              <p:nvPr/>
            </p:nvSpPr>
            <p:spPr>
              <a:xfrm>
                <a:off x="5975384" y="6088379"/>
                <a:ext cx="840247" cy="84024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212" name="Oval 92">
                <a:extLst>
                  <a:ext uri="{FF2B5EF4-FFF2-40B4-BE49-F238E27FC236}">
                    <a16:creationId xmlns:a16="http://schemas.microsoft.com/office/drawing/2014/main" id="{9B3146C3-7323-4C49-90F0-9ACAD17BFCDD}"/>
                  </a:ext>
                </a:extLst>
              </p:cNvPr>
              <p:cNvSpPr/>
              <p:nvPr/>
            </p:nvSpPr>
            <p:spPr>
              <a:xfrm>
                <a:off x="8482549" y="6100776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13" name="Rectangle 93">
                <a:extLst>
                  <a:ext uri="{FF2B5EF4-FFF2-40B4-BE49-F238E27FC236}">
                    <a16:creationId xmlns:a16="http://schemas.microsoft.com/office/drawing/2014/main" id="{BB23B80D-EA4A-4AE9-94BB-92457F69A61E}"/>
                  </a:ext>
                </a:extLst>
              </p:cNvPr>
              <p:cNvSpPr/>
              <p:nvPr/>
            </p:nvSpPr>
            <p:spPr>
              <a:xfrm>
                <a:off x="5208276" y="6770752"/>
                <a:ext cx="3880949" cy="166679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14" name="Oval 94">
                <a:extLst>
                  <a:ext uri="{FF2B5EF4-FFF2-40B4-BE49-F238E27FC236}">
                    <a16:creationId xmlns:a16="http://schemas.microsoft.com/office/drawing/2014/main" id="{7BEE82A2-5D4E-4972-A930-5CFE925EA24B}"/>
                  </a:ext>
                </a:extLst>
              </p:cNvPr>
              <p:cNvSpPr/>
              <p:nvPr/>
            </p:nvSpPr>
            <p:spPr>
              <a:xfrm>
                <a:off x="7281640" y="6176829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15" name="Oval 95">
                <a:extLst>
                  <a:ext uri="{FF2B5EF4-FFF2-40B4-BE49-F238E27FC236}">
                    <a16:creationId xmlns:a16="http://schemas.microsoft.com/office/drawing/2014/main" id="{D26E7340-7B24-459B-AA8F-50BE7EFC50B3}"/>
                  </a:ext>
                </a:extLst>
              </p:cNvPr>
              <p:cNvSpPr/>
              <p:nvPr/>
            </p:nvSpPr>
            <p:spPr>
              <a:xfrm>
                <a:off x="5176824" y="6066471"/>
                <a:ext cx="849276" cy="8492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216" name="Oval 96">
                <a:extLst>
                  <a:ext uri="{FF2B5EF4-FFF2-40B4-BE49-F238E27FC236}">
                    <a16:creationId xmlns:a16="http://schemas.microsoft.com/office/drawing/2014/main" id="{8A079A31-819A-4AE6-984D-EAD4C08041C0}"/>
                  </a:ext>
                </a:extLst>
              </p:cNvPr>
              <p:cNvSpPr/>
              <p:nvPr/>
            </p:nvSpPr>
            <p:spPr>
              <a:xfrm>
                <a:off x="7541959" y="6181631"/>
                <a:ext cx="1213393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17" name="Oval 97">
                <a:extLst>
                  <a:ext uri="{FF2B5EF4-FFF2-40B4-BE49-F238E27FC236}">
                    <a16:creationId xmlns:a16="http://schemas.microsoft.com/office/drawing/2014/main" id="{CA473E87-03CE-4A3D-AA24-81B3E308FC8C}"/>
                  </a:ext>
                </a:extLst>
              </p:cNvPr>
              <p:cNvSpPr/>
              <p:nvPr/>
            </p:nvSpPr>
            <p:spPr>
              <a:xfrm>
                <a:off x="5630466" y="6219832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grpSp>
          <p:nvGrpSpPr>
            <p:cNvPr id="193" name="Group 73">
              <a:extLst>
                <a:ext uri="{FF2B5EF4-FFF2-40B4-BE49-F238E27FC236}">
                  <a16:creationId xmlns:a16="http://schemas.microsoft.com/office/drawing/2014/main" id="{F09E11DE-72A3-43DB-AB72-4059D160B49C}"/>
                </a:ext>
              </a:extLst>
            </p:cNvPr>
            <p:cNvGrpSpPr/>
            <p:nvPr/>
          </p:nvGrpSpPr>
          <p:grpSpPr>
            <a:xfrm flipH="1">
              <a:off x="8843757" y="5862656"/>
              <a:ext cx="3348243" cy="1004400"/>
              <a:chOff x="5192411" y="5783050"/>
              <a:chExt cx="3896814" cy="1168963"/>
            </a:xfrm>
            <a:grpFill/>
          </p:grpSpPr>
          <p:sp>
            <p:nvSpPr>
              <p:cNvPr id="194" name="Oval 74">
                <a:extLst>
                  <a:ext uri="{FF2B5EF4-FFF2-40B4-BE49-F238E27FC236}">
                    <a16:creationId xmlns:a16="http://schemas.microsoft.com/office/drawing/2014/main" id="{BC0794F2-32F1-4B66-AF39-F85D359FC8D4}"/>
                  </a:ext>
                </a:extLst>
              </p:cNvPr>
              <p:cNvSpPr/>
              <p:nvPr/>
            </p:nvSpPr>
            <p:spPr>
              <a:xfrm>
                <a:off x="6973598" y="5903649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95" name="Oval 75">
                <a:extLst>
                  <a:ext uri="{FF2B5EF4-FFF2-40B4-BE49-F238E27FC236}">
                    <a16:creationId xmlns:a16="http://schemas.microsoft.com/office/drawing/2014/main" id="{C77533CE-D9CF-400F-A8F4-BA366D8BF1BF}"/>
                  </a:ext>
                </a:extLst>
              </p:cNvPr>
              <p:cNvSpPr/>
              <p:nvPr/>
            </p:nvSpPr>
            <p:spPr>
              <a:xfrm>
                <a:off x="6737750" y="6176814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96" name="Oval 76">
                <a:extLst>
                  <a:ext uri="{FF2B5EF4-FFF2-40B4-BE49-F238E27FC236}">
                    <a16:creationId xmlns:a16="http://schemas.microsoft.com/office/drawing/2014/main" id="{F8E52CEC-9C87-4669-9533-4888230699A2}"/>
                  </a:ext>
                </a:extLst>
              </p:cNvPr>
              <p:cNvSpPr/>
              <p:nvPr/>
            </p:nvSpPr>
            <p:spPr>
              <a:xfrm>
                <a:off x="7621548" y="5936018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97" name="Oval 77">
                <a:extLst>
                  <a:ext uri="{FF2B5EF4-FFF2-40B4-BE49-F238E27FC236}">
                    <a16:creationId xmlns:a16="http://schemas.microsoft.com/office/drawing/2014/main" id="{4AEA22DD-AD3F-4EFF-9EC7-7243D80C6417}"/>
                  </a:ext>
                </a:extLst>
              </p:cNvPr>
              <p:cNvSpPr/>
              <p:nvPr/>
            </p:nvSpPr>
            <p:spPr>
              <a:xfrm>
                <a:off x="8012007" y="5783050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98" name="Oval 78">
                <a:extLst>
                  <a:ext uri="{FF2B5EF4-FFF2-40B4-BE49-F238E27FC236}">
                    <a16:creationId xmlns:a16="http://schemas.microsoft.com/office/drawing/2014/main" id="{B07F1A12-C9BF-46C4-8219-E442550119A4}"/>
                  </a:ext>
                </a:extLst>
              </p:cNvPr>
              <p:cNvSpPr/>
              <p:nvPr/>
            </p:nvSpPr>
            <p:spPr>
              <a:xfrm>
                <a:off x="6212527" y="6169614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99" name="Oval 79">
                <a:extLst>
                  <a:ext uri="{FF2B5EF4-FFF2-40B4-BE49-F238E27FC236}">
                    <a16:creationId xmlns:a16="http://schemas.microsoft.com/office/drawing/2014/main" id="{1C0775B8-294C-45F9-AF30-DA7ED22FD5EC}"/>
                  </a:ext>
                </a:extLst>
              </p:cNvPr>
              <p:cNvSpPr/>
              <p:nvPr/>
            </p:nvSpPr>
            <p:spPr>
              <a:xfrm>
                <a:off x="5975384" y="6088379"/>
                <a:ext cx="840247" cy="84024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200" name="Oval 80">
                <a:extLst>
                  <a:ext uri="{FF2B5EF4-FFF2-40B4-BE49-F238E27FC236}">
                    <a16:creationId xmlns:a16="http://schemas.microsoft.com/office/drawing/2014/main" id="{85606CB3-615B-4DEB-9A46-5A3915C740F1}"/>
                  </a:ext>
                </a:extLst>
              </p:cNvPr>
              <p:cNvSpPr/>
              <p:nvPr/>
            </p:nvSpPr>
            <p:spPr>
              <a:xfrm>
                <a:off x="8369145" y="6221396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01" name="Rectangle 81">
                <a:extLst>
                  <a:ext uri="{FF2B5EF4-FFF2-40B4-BE49-F238E27FC236}">
                    <a16:creationId xmlns:a16="http://schemas.microsoft.com/office/drawing/2014/main" id="{C3376574-55BB-4417-9E2A-D5797AAAE6C8}"/>
                  </a:ext>
                </a:extLst>
              </p:cNvPr>
              <p:cNvSpPr/>
              <p:nvPr/>
            </p:nvSpPr>
            <p:spPr>
              <a:xfrm>
                <a:off x="5192411" y="6613640"/>
                <a:ext cx="3880949" cy="32379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02" name="Oval 82">
                <a:extLst>
                  <a:ext uri="{FF2B5EF4-FFF2-40B4-BE49-F238E27FC236}">
                    <a16:creationId xmlns:a16="http://schemas.microsoft.com/office/drawing/2014/main" id="{7FC8F925-CB63-48F8-98DB-1061E50CC5F3}"/>
                  </a:ext>
                </a:extLst>
              </p:cNvPr>
              <p:cNvSpPr/>
              <p:nvPr/>
            </p:nvSpPr>
            <p:spPr>
              <a:xfrm>
                <a:off x="7281640" y="6176829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03" name="Oval 83">
                <a:extLst>
                  <a:ext uri="{FF2B5EF4-FFF2-40B4-BE49-F238E27FC236}">
                    <a16:creationId xmlns:a16="http://schemas.microsoft.com/office/drawing/2014/main" id="{C54CFF3E-8114-437E-A595-2CCF40E7A15F}"/>
                  </a:ext>
                </a:extLst>
              </p:cNvPr>
              <p:cNvSpPr/>
              <p:nvPr/>
            </p:nvSpPr>
            <p:spPr>
              <a:xfrm>
                <a:off x="5192411" y="6044347"/>
                <a:ext cx="907666" cy="90766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204" name="Oval 84">
                <a:extLst>
                  <a:ext uri="{FF2B5EF4-FFF2-40B4-BE49-F238E27FC236}">
                    <a16:creationId xmlns:a16="http://schemas.microsoft.com/office/drawing/2014/main" id="{DD240141-17AD-438F-A39E-C38B2249C1E5}"/>
                  </a:ext>
                </a:extLst>
              </p:cNvPr>
              <p:cNvSpPr/>
              <p:nvPr/>
            </p:nvSpPr>
            <p:spPr>
              <a:xfrm>
                <a:off x="7799510" y="6182681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05" name="Oval 85">
                <a:extLst>
                  <a:ext uri="{FF2B5EF4-FFF2-40B4-BE49-F238E27FC236}">
                    <a16:creationId xmlns:a16="http://schemas.microsoft.com/office/drawing/2014/main" id="{6C6702BC-D8F2-4582-AE6C-53EF5077AEA8}"/>
                  </a:ext>
                </a:extLst>
              </p:cNvPr>
              <p:cNvSpPr/>
              <p:nvPr/>
            </p:nvSpPr>
            <p:spPr>
              <a:xfrm>
                <a:off x="5630466" y="6219832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0638324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Block Arc 7">
            <a:extLst>
              <a:ext uri="{FF2B5EF4-FFF2-40B4-BE49-F238E27FC236}">
                <a16:creationId xmlns:a16="http://schemas.microsoft.com/office/drawing/2014/main" id="{0DC5BAFE-C90C-4324-B381-370797CDC06E}"/>
              </a:ext>
            </a:extLst>
          </p:cNvPr>
          <p:cNvSpPr/>
          <p:nvPr/>
        </p:nvSpPr>
        <p:spPr>
          <a:xfrm flipV="1">
            <a:off x="1146225" y="1922305"/>
            <a:ext cx="7903879" cy="2008900"/>
          </a:xfrm>
          <a:custGeom>
            <a:avLst/>
            <a:gdLst/>
            <a:ahLst/>
            <a:cxnLst/>
            <a:rect l="l" t="t" r="r" b="b"/>
            <a:pathLst>
              <a:path w="7903879" h="2008900">
                <a:moveTo>
                  <a:pt x="1008112" y="0"/>
                </a:moveTo>
                <a:cubicBezTo>
                  <a:pt x="1562433" y="0"/>
                  <a:pt x="2012259" y="447393"/>
                  <a:pt x="2015854" y="1000788"/>
                </a:cubicBezTo>
                <a:lnTo>
                  <a:pt x="2017300" y="1000788"/>
                </a:lnTo>
                <a:cubicBezTo>
                  <a:pt x="2017300" y="1527632"/>
                  <a:pt x="2444392" y="1954724"/>
                  <a:pt x="2971236" y="1954724"/>
                </a:cubicBezTo>
                <a:cubicBezTo>
                  <a:pt x="3495636" y="1954724"/>
                  <a:pt x="3921207" y="1531586"/>
                  <a:pt x="3924802" y="1008112"/>
                </a:cubicBezTo>
                <a:lnTo>
                  <a:pt x="3924531" y="1008112"/>
                </a:lnTo>
                <a:cubicBezTo>
                  <a:pt x="3924531" y="451347"/>
                  <a:pt x="4375878" y="0"/>
                  <a:pt x="4932643" y="0"/>
                </a:cubicBezTo>
                <a:cubicBezTo>
                  <a:pt x="5486964" y="0"/>
                  <a:pt x="5936790" y="447393"/>
                  <a:pt x="5940385" y="1000788"/>
                </a:cubicBezTo>
                <a:lnTo>
                  <a:pt x="5941831" y="1000788"/>
                </a:lnTo>
                <a:cubicBezTo>
                  <a:pt x="5941831" y="1527632"/>
                  <a:pt x="6368923" y="1954724"/>
                  <a:pt x="6895767" y="1954724"/>
                </a:cubicBezTo>
                <a:cubicBezTo>
                  <a:pt x="7422611" y="1954724"/>
                  <a:pt x="7849703" y="1527632"/>
                  <a:pt x="7849703" y="1000788"/>
                </a:cubicBezTo>
                <a:lnTo>
                  <a:pt x="7903879" y="1000788"/>
                </a:lnTo>
                <a:cubicBezTo>
                  <a:pt x="7903879" y="1557553"/>
                  <a:pt x="7452532" y="2008900"/>
                  <a:pt x="6895767" y="2008900"/>
                </a:cubicBezTo>
                <a:cubicBezTo>
                  <a:pt x="6341446" y="2008900"/>
                  <a:pt x="5891620" y="1561507"/>
                  <a:pt x="5888025" y="1008112"/>
                </a:cubicBezTo>
                <a:lnTo>
                  <a:pt x="5886579" y="1008112"/>
                </a:lnTo>
                <a:cubicBezTo>
                  <a:pt x="5886579" y="481268"/>
                  <a:pt x="5459487" y="54176"/>
                  <a:pt x="4932643" y="54176"/>
                </a:cubicBezTo>
                <a:cubicBezTo>
                  <a:pt x="4408244" y="54176"/>
                  <a:pt x="3982672" y="477314"/>
                  <a:pt x="3979077" y="1000788"/>
                </a:cubicBezTo>
                <a:lnTo>
                  <a:pt x="3979348" y="1000788"/>
                </a:lnTo>
                <a:cubicBezTo>
                  <a:pt x="3979348" y="1557553"/>
                  <a:pt x="3528001" y="2008900"/>
                  <a:pt x="2971236" y="2008900"/>
                </a:cubicBezTo>
                <a:cubicBezTo>
                  <a:pt x="2416915" y="2008900"/>
                  <a:pt x="1967089" y="1561507"/>
                  <a:pt x="1963494" y="1008112"/>
                </a:cubicBezTo>
                <a:lnTo>
                  <a:pt x="1962048" y="1008112"/>
                </a:lnTo>
                <a:cubicBezTo>
                  <a:pt x="1962048" y="481268"/>
                  <a:pt x="1534956" y="54176"/>
                  <a:pt x="1008112" y="54176"/>
                </a:cubicBezTo>
                <a:cubicBezTo>
                  <a:pt x="481268" y="54176"/>
                  <a:pt x="54176" y="481268"/>
                  <a:pt x="54176" y="1008112"/>
                </a:cubicBezTo>
                <a:lnTo>
                  <a:pt x="0" y="1008112"/>
                </a:lnTo>
                <a:cubicBezTo>
                  <a:pt x="0" y="451347"/>
                  <a:pt x="451347" y="0"/>
                  <a:pt x="1008112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4086D84C-DC60-434D-B877-EAA82A3B8F65}"/>
              </a:ext>
            </a:extLst>
          </p:cNvPr>
          <p:cNvSpPr/>
          <p:nvPr/>
        </p:nvSpPr>
        <p:spPr>
          <a:xfrm>
            <a:off x="1697904" y="2498528"/>
            <a:ext cx="866378" cy="86637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C3D81372-2629-4B2A-9CF7-7C6498C3CD98}"/>
              </a:ext>
            </a:extLst>
          </p:cNvPr>
          <p:cNvSpPr/>
          <p:nvPr/>
        </p:nvSpPr>
        <p:spPr>
          <a:xfrm>
            <a:off x="3663998" y="2498528"/>
            <a:ext cx="866378" cy="86637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A6FE9C88-811F-4F22-A06C-4A0ADCE4409A}"/>
              </a:ext>
            </a:extLst>
          </p:cNvPr>
          <p:cNvSpPr/>
          <p:nvPr/>
        </p:nvSpPr>
        <p:spPr>
          <a:xfrm>
            <a:off x="5630092" y="2498528"/>
            <a:ext cx="866378" cy="86637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0BFA2ED2-C9AE-40CD-A9DD-B6E4D9D5AEA5}"/>
              </a:ext>
            </a:extLst>
          </p:cNvPr>
          <p:cNvSpPr/>
          <p:nvPr/>
        </p:nvSpPr>
        <p:spPr>
          <a:xfrm>
            <a:off x="7596186" y="2498528"/>
            <a:ext cx="866378" cy="86637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34D8161F-AF87-4C6A-B459-2E8483203A6F}"/>
              </a:ext>
            </a:extLst>
          </p:cNvPr>
          <p:cNvGrpSpPr/>
          <p:nvPr/>
        </p:nvGrpSpPr>
        <p:grpSpPr>
          <a:xfrm>
            <a:off x="1346703" y="4373019"/>
            <a:ext cx="1625933" cy="1674760"/>
            <a:chOff x="575693" y="4105536"/>
            <a:chExt cx="1625933" cy="1674760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B0A4332B-BA56-4283-A738-8FF606D70831}"/>
                </a:ext>
              </a:extLst>
            </p:cNvPr>
            <p:cNvSpPr txBox="1"/>
            <p:nvPr/>
          </p:nvSpPr>
          <p:spPr>
            <a:xfrm>
              <a:off x="578400" y="4395301"/>
              <a:ext cx="1617335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9E09CA24-A8AE-4465-896E-78F3F9F78B36}"/>
                </a:ext>
              </a:extLst>
            </p:cNvPr>
            <p:cNvSpPr txBox="1"/>
            <p:nvPr/>
          </p:nvSpPr>
          <p:spPr>
            <a:xfrm>
              <a:off x="575693" y="4105536"/>
              <a:ext cx="1625933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20D07503-A5AE-4280-8BC7-242AF867F04E}"/>
              </a:ext>
            </a:extLst>
          </p:cNvPr>
          <p:cNvGrpSpPr/>
          <p:nvPr/>
        </p:nvGrpSpPr>
        <p:grpSpPr>
          <a:xfrm>
            <a:off x="3316267" y="4373019"/>
            <a:ext cx="1625933" cy="1674760"/>
            <a:chOff x="575693" y="4105536"/>
            <a:chExt cx="1625933" cy="1674760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1DA5CB4F-5B1E-488D-97D0-57B9B991DC79}"/>
                </a:ext>
              </a:extLst>
            </p:cNvPr>
            <p:cNvSpPr txBox="1"/>
            <p:nvPr/>
          </p:nvSpPr>
          <p:spPr>
            <a:xfrm>
              <a:off x="578400" y="4395301"/>
              <a:ext cx="1617335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734EF1CA-D17C-4E23-BD43-9485083B491A}"/>
                </a:ext>
              </a:extLst>
            </p:cNvPr>
            <p:cNvSpPr txBox="1"/>
            <p:nvPr/>
          </p:nvSpPr>
          <p:spPr>
            <a:xfrm>
              <a:off x="575693" y="4105536"/>
              <a:ext cx="1625933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EA35BB4C-22ED-49CE-B11A-94179140EA5F}"/>
              </a:ext>
            </a:extLst>
          </p:cNvPr>
          <p:cNvGrpSpPr/>
          <p:nvPr/>
        </p:nvGrpSpPr>
        <p:grpSpPr>
          <a:xfrm>
            <a:off x="5285831" y="4373019"/>
            <a:ext cx="1625933" cy="1674760"/>
            <a:chOff x="575693" y="4105536"/>
            <a:chExt cx="1625933" cy="1674760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19C37F00-677F-4008-BCA4-571DB027543D}"/>
                </a:ext>
              </a:extLst>
            </p:cNvPr>
            <p:cNvSpPr txBox="1"/>
            <p:nvPr/>
          </p:nvSpPr>
          <p:spPr>
            <a:xfrm>
              <a:off x="578400" y="4395301"/>
              <a:ext cx="1617335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9EBB85B7-A010-46DA-8B02-B5B00FC3B2B6}"/>
                </a:ext>
              </a:extLst>
            </p:cNvPr>
            <p:cNvSpPr txBox="1"/>
            <p:nvPr/>
          </p:nvSpPr>
          <p:spPr>
            <a:xfrm>
              <a:off x="575693" y="4105536"/>
              <a:ext cx="1625933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7BD0F957-C89C-4386-857C-83385735C0A8}"/>
              </a:ext>
            </a:extLst>
          </p:cNvPr>
          <p:cNvGrpSpPr/>
          <p:nvPr/>
        </p:nvGrpSpPr>
        <p:grpSpPr>
          <a:xfrm>
            <a:off x="7255395" y="4373019"/>
            <a:ext cx="1625933" cy="1674760"/>
            <a:chOff x="575693" y="4105536"/>
            <a:chExt cx="1625933" cy="1674760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8B5A54AE-495F-49C3-A007-3A68A8E5996F}"/>
                </a:ext>
              </a:extLst>
            </p:cNvPr>
            <p:cNvSpPr txBox="1"/>
            <p:nvPr/>
          </p:nvSpPr>
          <p:spPr>
            <a:xfrm>
              <a:off x="578400" y="4395301"/>
              <a:ext cx="1617335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50B85FCF-5BB5-4C62-AA0B-B2B4CE3DC3D9}"/>
                </a:ext>
              </a:extLst>
            </p:cNvPr>
            <p:cNvSpPr txBox="1"/>
            <p:nvPr/>
          </p:nvSpPr>
          <p:spPr>
            <a:xfrm>
              <a:off x="575693" y="4105536"/>
              <a:ext cx="1625933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0" name="막힌 원호 3">
            <a:extLst>
              <a:ext uri="{FF2B5EF4-FFF2-40B4-BE49-F238E27FC236}">
                <a16:creationId xmlns:a16="http://schemas.microsoft.com/office/drawing/2014/main" id="{AA63B998-A167-410A-967F-851578038D2C}"/>
              </a:ext>
            </a:extLst>
          </p:cNvPr>
          <p:cNvSpPr/>
          <p:nvPr/>
        </p:nvSpPr>
        <p:spPr>
          <a:xfrm>
            <a:off x="1147577" y="1922305"/>
            <a:ext cx="2016000" cy="2016000"/>
          </a:xfrm>
          <a:prstGeom prst="blockArc">
            <a:avLst>
              <a:gd name="adj1" fmla="val 10800000"/>
              <a:gd name="adj2" fmla="val 0"/>
              <a:gd name="adj3" fmla="val 2676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21" name="막힌 원호 38">
            <a:extLst>
              <a:ext uri="{FF2B5EF4-FFF2-40B4-BE49-F238E27FC236}">
                <a16:creationId xmlns:a16="http://schemas.microsoft.com/office/drawing/2014/main" id="{4493E07D-61CE-42E1-BAAF-CFDE85E1C8C5}"/>
              </a:ext>
            </a:extLst>
          </p:cNvPr>
          <p:cNvSpPr/>
          <p:nvPr/>
        </p:nvSpPr>
        <p:spPr>
          <a:xfrm rot="10800000">
            <a:off x="3112770" y="1922305"/>
            <a:ext cx="2016000" cy="2016000"/>
          </a:xfrm>
          <a:prstGeom prst="blockArc">
            <a:avLst>
              <a:gd name="adj1" fmla="val 10800000"/>
              <a:gd name="adj2" fmla="val 0"/>
              <a:gd name="adj3" fmla="val 2676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22" name="막힌 원호 39">
            <a:extLst>
              <a:ext uri="{FF2B5EF4-FFF2-40B4-BE49-F238E27FC236}">
                <a16:creationId xmlns:a16="http://schemas.microsoft.com/office/drawing/2014/main" id="{7BA6EFFF-DFFC-47EF-9560-B0877A01C0ED}"/>
              </a:ext>
            </a:extLst>
          </p:cNvPr>
          <p:cNvSpPr/>
          <p:nvPr/>
        </p:nvSpPr>
        <p:spPr>
          <a:xfrm>
            <a:off x="5077963" y="1922305"/>
            <a:ext cx="2016000" cy="2016000"/>
          </a:xfrm>
          <a:prstGeom prst="blockArc">
            <a:avLst>
              <a:gd name="adj1" fmla="val 10800000"/>
              <a:gd name="adj2" fmla="val 0"/>
              <a:gd name="adj3" fmla="val 2676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23" name="막힌 원호 40">
            <a:extLst>
              <a:ext uri="{FF2B5EF4-FFF2-40B4-BE49-F238E27FC236}">
                <a16:creationId xmlns:a16="http://schemas.microsoft.com/office/drawing/2014/main" id="{0D0629A3-5F46-4C24-845C-C10EB81BC62F}"/>
              </a:ext>
            </a:extLst>
          </p:cNvPr>
          <p:cNvSpPr/>
          <p:nvPr/>
        </p:nvSpPr>
        <p:spPr>
          <a:xfrm rot="10800000">
            <a:off x="7043155" y="1922305"/>
            <a:ext cx="2016000" cy="2016000"/>
          </a:xfrm>
          <a:prstGeom prst="blockArc">
            <a:avLst>
              <a:gd name="adj1" fmla="val 10800000"/>
              <a:gd name="adj2" fmla="val 0"/>
              <a:gd name="adj3" fmla="val 2676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DCF0637F-D666-442E-98B8-599AC0751AD7}"/>
              </a:ext>
            </a:extLst>
          </p:cNvPr>
          <p:cNvGrpSpPr/>
          <p:nvPr/>
        </p:nvGrpSpPr>
        <p:grpSpPr>
          <a:xfrm>
            <a:off x="7929833" y="3756862"/>
            <a:ext cx="288032" cy="288032"/>
            <a:chOff x="1475656" y="1654935"/>
            <a:chExt cx="288032" cy="288032"/>
          </a:xfrm>
        </p:grpSpPr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8165A3A2-C946-4840-86B6-D9F004036867}"/>
                </a:ext>
              </a:extLst>
            </p:cNvPr>
            <p:cNvSpPr/>
            <p:nvPr/>
          </p:nvSpPr>
          <p:spPr>
            <a:xfrm>
              <a:off x="1475656" y="1654935"/>
              <a:ext cx="288032" cy="288032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26" name="Flowchart: Extract 25">
              <a:extLst>
                <a:ext uri="{FF2B5EF4-FFF2-40B4-BE49-F238E27FC236}">
                  <a16:creationId xmlns:a16="http://schemas.microsoft.com/office/drawing/2014/main" id="{537076EF-55AF-4F8C-8501-28EF1241A4D3}"/>
                </a:ext>
              </a:extLst>
            </p:cNvPr>
            <p:cNvSpPr/>
            <p:nvPr/>
          </p:nvSpPr>
          <p:spPr>
            <a:xfrm rot="5400000">
              <a:off x="1575197" y="1744951"/>
              <a:ext cx="108000" cy="108000"/>
            </a:xfrm>
            <a:prstGeom prst="flowChartExtra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514C1EA1-0C28-4D06-A159-C4040DD7AF50}"/>
              </a:ext>
            </a:extLst>
          </p:cNvPr>
          <p:cNvGrpSpPr/>
          <p:nvPr/>
        </p:nvGrpSpPr>
        <p:grpSpPr>
          <a:xfrm>
            <a:off x="1987077" y="1806864"/>
            <a:ext cx="288032" cy="288032"/>
            <a:chOff x="1475656" y="1654935"/>
            <a:chExt cx="288032" cy="288032"/>
          </a:xfrm>
        </p:grpSpPr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34CAB3ED-543F-4804-97A7-F9F413D86D31}"/>
                </a:ext>
              </a:extLst>
            </p:cNvPr>
            <p:cNvSpPr/>
            <p:nvPr/>
          </p:nvSpPr>
          <p:spPr>
            <a:xfrm>
              <a:off x="1475656" y="1654935"/>
              <a:ext cx="288032" cy="288032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29" name="Flowchart: Extract 28">
              <a:extLst>
                <a:ext uri="{FF2B5EF4-FFF2-40B4-BE49-F238E27FC236}">
                  <a16:creationId xmlns:a16="http://schemas.microsoft.com/office/drawing/2014/main" id="{D5EAA9A7-602E-4818-8C57-C53251757B33}"/>
                </a:ext>
              </a:extLst>
            </p:cNvPr>
            <p:cNvSpPr/>
            <p:nvPr/>
          </p:nvSpPr>
          <p:spPr>
            <a:xfrm rot="5400000">
              <a:off x="1575197" y="1744951"/>
              <a:ext cx="108000" cy="108000"/>
            </a:xfrm>
            <a:prstGeom prst="flowChartExtra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F62809A0-EC73-4BFD-BD90-C02BC9A6E0F6}"/>
              </a:ext>
            </a:extLst>
          </p:cNvPr>
          <p:cNvGrpSpPr/>
          <p:nvPr/>
        </p:nvGrpSpPr>
        <p:grpSpPr>
          <a:xfrm>
            <a:off x="3988443" y="3749089"/>
            <a:ext cx="288032" cy="288032"/>
            <a:chOff x="1475656" y="1654935"/>
            <a:chExt cx="288032" cy="288032"/>
          </a:xfrm>
        </p:grpSpPr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6C6F8BC8-2361-4027-95C1-3E2AAE5120BE}"/>
                </a:ext>
              </a:extLst>
            </p:cNvPr>
            <p:cNvSpPr/>
            <p:nvPr/>
          </p:nvSpPr>
          <p:spPr>
            <a:xfrm>
              <a:off x="1475656" y="1654935"/>
              <a:ext cx="288032" cy="28803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32" name="Flowchart: Extract 31">
              <a:extLst>
                <a:ext uri="{FF2B5EF4-FFF2-40B4-BE49-F238E27FC236}">
                  <a16:creationId xmlns:a16="http://schemas.microsoft.com/office/drawing/2014/main" id="{A8A72E59-7F5E-413D-85C4-02C48FC42FF4}"/>
                </a:ext>
              </a:extLst>
            </p:cNvPr>
            <p:cNvSpPr/>
            <p:nvPr/>
          </p:nvSpPr>
          <p:spPr>
            <a:xfrm rot="5400000">
              <a:off x="1575197" y="1744951"/>
              <a:ext cx="108000" cy="108000"/>
            </a:xfrm>
            <a:prstGeom prst="flowChartExtra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424F613B-1D4E-4EE6-A6EF-078E547F4910}"/>
              </a:ext>
            </a:extLst>
          </p:cNvPr>
          <p:cNvGrpSpPr/>
          <p:nvPr/>
        </p:nvGrpSpPr>
        <p:grpSpPr>
          <a:xfrm>
            <a:off x="5928466" y="1816389"/>
            <a:ext cx="288032" cy="288032"/>
            <a:chOff x="1475656" y="1654935"/>
            <a:chExt cx="288032" cy="288032"/>
          </a:xfrm>
        </p:grpSpPr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16484E4C-3D0B-47CC-8F66-55A88C0FC345}"/>
                </a:ext>
              </a:extLst>
            </p:cNvPr>
            <p:cNvSpPr/>
            <p:nvPr/>
          </p:nvSpPr>
          <p:spPr>
            <a:xfrm>
              <a:off x="1475656" y="1654935"/>
              <a:ext cx="288032" cy="288032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35" name="Flowchart: Extract 34">
              <a:extLst>
                <a:ext uri="{FF2B5EF4-FFF2-40B4-BE49-F238E27FC236}">
                  <a16:creationId xmlns:a16="http://schemas.microsoft.com/office/drawing/2014/main" id="{046931C4-0357-4ADE-9D05-C8DFEED3DC2A}"/>
                </a:ext>
              </a:extLst>
            </p:cNvPr>
            <p:cNvSpPr/>
            <p:nvPr/>
          </p:nvSpPr>
          <p:spPr>
            <a:xfrm rot="5400000">
              <a:off x="1575197" y="1744951"/>
              <a:ext cx="108000" cy="108000"/>
            </a:xfrm>
            <a:prstGeom prst="flowChartExtra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</p:grpSp>
      <p:sp>
        <p:nvSpPr>
          <p:cNvPr id="36" name="Oval 61">
            <a:extLst>
              <a:ext uri="{FF2B5EF4-FFF2-40B4-BE49-F238E27FC236}">
                <a16:creationId xmlns:a16="http://schemas.microsoft.com/office/drawing/2014/main" id="{3B6DA4D2-BEA6-456A-BB39-98C0EEADE1AC}"/>
              </a:ext>
            </a:extLst>
          </p:cNvPr>
          <p:cNvSpPr/>
          <p:nvPr/>
        </p:nvSpPr>
        <p:spPr>
          <a:xfrm>
            <a:off x="9550524" y="2498528"/>
            <a:ext cx="866378" cy="86637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grpSp>
        <p:nvGrpSpPr>
          <p:cNvPr id="37" name="Group 69">
            <a:extLst>
              <a:ext uri="{FF2B5EF4-FFF2-40B4-BE49-F238E27FC236}">
                <a16:creationId xmlns:a16="http://schemas.microsoft.com/office/drawing/2014/main" id="{C5F2CCF0-667A-4200-AC40-84E5F1233C0F}"/>
              </a:ext>
            </a:extLst>
          </p:cNvPr>
          <p:cNvGrpSpPr/>
          <p:nvPr/>
        </p:nvGrpSpPr>
        <p:grpSpPr>
          <a:xfrm>
            <a:off x="9224959" y="4373019"/>
            <a:ext cx="1625933" cy="1674760"/>
            <a:chOff x="575693" y="4105536"/>
            <a:chExt cx="1625933" cy="1674760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BDDD0BE7-E639-4CFF-BEA1-4BEB81D2FBAA}"/>
                </a:ext>
              </a:extLst>
            </p:cNvPr>
            <p:cNvSpPr txBox="1"/>
            <p:nvPr/>
          </p:nvSpPr>
          <p:spPr>
            <a:xfrm>
              <a:off x="578400" y="4395301"/>
              <a:ext cx="1617335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51F379E5-4CEB-41D3-A183-27053AF3219F}"/>
                </a:ext>
              </a:extLst>
            </p:cNvPr>
            <p:cNvSpPr txBox="1"/>
            <p:nvPr/>
          </p:nvSpPr>
          <p:spPr>
            <a:xfrm>
              <a:off x="575693" y="4105536"/>
              <a:ext cx="1625933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0" name="막힌 원호 46">
            <a:extLst>
              <a:ext uri="{FF2B5EF4-FFF2-40B4-BE49-F238E27FC236}">
                <a16:creationId xmlns:a16="http://schemas.microsoft.com/office/drawing/2014/main" id="{7E6AD734-DC8E-4368-9055-92926CBDE626}"/>
              </a:ext>
            </a:extLst>
          </p:cNvPr>
          <p:cNvSpPr/>
          <p:nvPr/>
        </p:nvSpPr>
        <p:spPr>
          <a:xfrm>
            <a:off x="8998395" y="1922305"/>
            <a:ext cx="2016000" cy="2016000"/>
          </a:xfrm>
          <a:prstGeom prst="blockArc">
            <a:avLst>
              <a:gd name="adj1" fmla="val 10800000"/>
              <a:gd name="adj2" fmla="val 0"/>
              <a:gd name="adj3" fmla="val 2676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grpSp>
        <p:nvGrpSpPr>
          <p:cNvPr id="41" name="Group 54">
            <a:extLst>
              <a:ext uri="{FF2B5EF4-FFF2-40B4-BE49-F238E27FC236}">
                <a16:creationId xmlns:a16="http://schemas.microsoft.com/office/drawing/2014/main" id="{A681879A-772A-43F1-9B6F-673CBC865055}"/>
              </a:ext>
            </a:extLst>
          </p:cNvPr>
          <p:cNvGrpSpPr/>
          <p:nvPr/>
        </p:nvGrpSpPr>
        <p:grpSpPr>
          <a:xfrm>
            <a:off x="9848898" y="1816389"/>
            <a:ext cx="288032" cy="288032"/>
            <a:chOff x="1475656" y="1654935"/>
            <a:chExt cx="288032" cy="288032"/>
          </a:xfrm>
        </p:grpSpPr>
        <p:sp>
          <p:nvSpPr>
            <p:cNvPr id="42" name="Oval 55">
              <a:extLst>
                <a:ext uri="{FF2B5EF4-FFF2-40B4-BE49-F238E27FC236}">
                  <a16:creationId xmlns:a16="http://schemas.microsoft.com/office/drawing/2014/main" id="{E7AFCDF8-9281-448F-A2F1-6E05C3902042}"/>
                </a:ext>
              </a:extLst>
            </p:cNvPr>
            <p:cNvSpPr/>
            <p:nvPr/>
          </p:nvSpPr>
          <p:spPr>
            <a:xfrm>
              <a:off x="1475656" y="1654935"/>
              <a:ext cx="288032" cy="288032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43" name="Flowchart: Extract 56">
              <a:extLst>
                <a:ext uri="{FF2B5EF4-FFF2-40B4-BE49-F238E27FC236}">
                  <a16:creationId xmlns:a16="http://schemas.microsoft.com/office/drawing/2014/main" id="{E6223020-40B4-4DF4-81BF-2ED0EB1B22FD}"/>
                </a:ext>
              </a:extLst>
            </p:cNvPr>
            <p:cNvSpPr/>
            <p:nvPr/>
          </p:nvSpPr>
          <p:spPr>
            <a:xfrm rot="5400000">
              <a:off x="1575197" y="1744951"/>
              <a:ext cx="108000" cy="108000"/>
            </a:xfrm>
            <a:prstGeom prst="flowChartExtra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</p:grpSp>
      <p:sp>
        <p:nvSpPr>
          <p:cNvPr id="44" name="Isosceles Triangle 51">
            <a:extLst>
              <a:ext uri="{FF2B5EF4-FFF2-40B4-BE49-F238E27FC236}">
                <a16:creationId xmlns:a16="http://schemas.microsoft.com/office/drawing/2014/main" id="{1550B775-04D8-4F87-9049-B9B1047FFCC7}"/>
              </a:ext>
            </a:extLst>
          </p:cNvPr>
          <p:cNvSpPr/>
          <p:nvPr/>
        </p:nvSpPr>
        <p:spPr>
          <a:xfrm>
            <a:off x="1980032" y="2798469"/>
            <a:ext cx="333042" cy="244221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5" name="Rounded Rectangle 6">
            <a:extLst>
              <a:ext uri="{FF2B5EF4-FFF2-40B4-BE49-F238E27FC236}">
                <a16:creationId xmlns:a16="http://schemas.microsoft.com/office/drawing/2014/main" id="{14878A4B-16DC-4623-9580-A7B7045B38BD}"/>
              </a:ext>
            </a:extLst>
          </p:cNvPr>
          <p:cNvSpPr/>
          <p:nvPr/>
        </p:nvSpPr>
        <p:spPr>
          <a:xfrm>
            <a:off x="3939112" y="2768982"/>
            <a:ext cx="345998" cy="351772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6" name="Teardrop 1">
            <a:extLst>
              <a:ext uri="{FF2B5EF4-FFF2-40B4-BE49-F238E27FC236}">
                <a16:creationId xmlns:a16="http://schemas.microsoft.com/office/drawing/2014/main" id="{6C3817AB-F21C-4D06-A7FF-861FA5C1B5F8}"/>
              </a:ext>
            </a:extLst>
          </p:cNvPr>
          <p:cNvSpPr/>
          <p:nvPr/>
        </p:nvSpPr>
        <p:spPr>
          <a:xfrm rot="18805991">
            <a:off x="5875166" y="2743638"/>
            <a:ext cx="376862" cy="372930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7" name="Rounded Rectangle 27">
            <a:extLst>
              <a:ext uri="{FF2B5EF4-FFF2-40B4-BE49-F238E27FC236}">
                <a16:creationId xmlns:a16="http://schemas.microsoft.com/office/drawing/2014/main" id="{FB88A114-F4BA-4E93-9E2E-4DFA2E6558C4}"/>
              </a:ext>
            </a:extLst>
          </p:cNvPr>
          <p:cNvSpPr/>
          <p:nvPr/>
        </p:nvSpPr>
        <p:spPr>
          <a:xfrm>
            <a:off x="7843200" y="2776611"/>
            <a:ext cx="346396" cy="26607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8" name="Rounded Rectangle 7">
            <a:extLst>
              <a:ext uri="{FF2B5EF4-FFF2-40B4-BE49-F238E27FC236}">
                <a16:creationId xmlns:a16="http://schemas.microsoft.com/office/drawing/2014/main" id="{6366C4A7-DA12-4F0A-A723-FFBA07981CEF}"/>
              </a:ext>
            </a:extLst>
          </p:cNvPr>
          <p:cNvSpPr/>
          <p:nvPr/>
        </p:nvSpPr>
        <p:spPr>
          <a:xfrm>
            <a:off x="9826351" y="2768982"/>
            <a:ext cx="352176" cy="303924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2012780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27">
            <a:extLst>
              <a:ext uri="{FF2B5EF4-FFF2-40B4-BE49-F238E27FC236}">
                <a16:creationId xmlns:a16="http://schemas.microsoft.com/office/drawing/2014/main" id="{52BE3CAB-0FC4-448A-AC9A-21A2151692AE}"/>
              </a:ext>
            </a:extLst>
          </p:cNvPr>
          <p:cNvSpPr txBox="1">
            <a:spLocks/>
          </p:cNvSpPr>
          <p:nvPr/>
        </p:nvSpPr>
        <p:spPr>
          <a:xfrm>
            <a:off x="740742" y="5358231"/>
            <a:ext cx="992586" cy="301848"/>
          </a:xfrm>
          <a:prstGeom prst="rect">
            <a:avLst/>
          </a:prstGeom>
          <a:solidFill>
            <a:schemeClr val="accent1"/>
          </a:solidFill>
          <a:ln w="28575">
            <a:noFill/>
          </a:ln>
        </p:spPr>
        <p:txBody>
          <a:bodyPr lIns="91440" tIns="91440" anchor="ctr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3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400" dirty="0">
                <a:cs typeface="Arial" pitchFamily="34" charset="0"/>
              </a:rPr>
              <a:t>MODERN</a:t>
            </a:r>
            <a:endParaRPr lang="en-US" altLang="ko-KR" sz="1400" b="0" dirty="0"/>
          </a:p>
        </p:txBody>
      </p:sp>
      <p:sp>
        <p:nvSpPr>
          <p:cNvPr id="9" name="Text Placeholder 27">
            <a:extLst>
              <a:ext uri="{FF2B5EF4-FFF2-40B4-BE49-F238E27FC236}">
                <a16:creationId xmlns:a16="http://schemas.microsoft.com/office/drawing/2014/main" id="{54278AB0-02E7-4B74-B497-7F11542CA1B1}"/>
              </a:ext>
            </a:extLst>
          </p:cNvPr>
          <p:cNvSpPr txBox="1">
            <a:spLocks/>
          </p:cNvSpPr>
          <p:nvPr/>
        </p:nvSpPr>
        <p:spPr>
          <a:xfrm>
            <a:off x="2136450" y="5358231"/>
            <a:ext cx="1411686" cy="301848"/>
          </a:xfrm>
          <a:prstGeom prst="rect">
            <a:avLst/>
          </a:prstGeom>
          <a:solidFill>
            <a:schemeClr val="accent2"/>
          </a:solidFill>
          <a:ln w="28575">
            <a:noFill/>
          </a:ln>
        </p:spPr>
        <p:txBody>
          <a:bodyPr lIns="91440" tIns="91440" anchor="ctr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3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400" dirty="0">
                <a:cs typeface="Arial" pitchFamily="34" charset="0"/>
              </a:rPr>
              <a:t>POWERPOINT</a:t>
            </a:r>
            <a:endParaRPr lang="en-US" altLang="ko-KR" sz="1400" b="0" dirty="0"/>
          </a:p>
        </p:txBody>
      </p:sp>
      <p:sp>
        <p:nvSpPr>
          <p:cNvPr id="10" name="Text Placeholder 27">
            <a:extLst>
              <a:ext uri="{FF2B5EF4-FFF2-40B4-BE49-F238E27FC236}">
                <a16:creationId xmlns:a16="http://schemas.microsoft.com/office/drawing/2014/main" id="{F4768B7B-9FFD-4502-96A1-282CA28DF0D5}"/>
              </a:ext>
            </a:extLst>
          </p:cNvPr>
          <p:cNvSpPr txBox="1">
            <a:spLocks/>
          </p:cNvSpPr>
          <p:nvPr/>
        </p:nvSpPr>
        <p:spPr>
          <a:xfrm>
            <a:off x="3951259" y="5358231"/>
            <a:ext cx="1597269" cy="301848"/>
          </a:xfrm>
          <a:prstGeom prst="rect">
            <a:avLst/>
          </a:prstGeom>
          <a:solidFill>
            <a:schemeClr val="accent3"/>
          </a:solidFill>
          <a:ln w="28575">
            <a:noFill/>
          </a:ln>
        </p:spPr>
        <p:txBody>
          <a:bodyPr lIns="91440" tIns="91440" anchor="ctr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3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400" dirty="0">
                <a:cs typeface="Arial" pitchFamily="34" charset="0"/>
              </a:rPr>
              <a:t>PRESENTATION</a:t>
            </a:r>
            <a:endParaRPr lang="en-US" altLang="ko-KR" sz="1400" b="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7414D7B-43BB-4703-8EFD-29725F6E9BCA}"/>
              </a:ext>
            </a:extLst>
          </p:cNvPr>
          <p:cNvSpPr txBox="1"/>
          <p:nvPr/>
        </p:nvSpPr>
        <p:spPr>
          <a:xfrm>
            <a:off x="740742" y="5786023"/>
            <a:ext cx="4425054" cy="861774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2800" dirty="0">
                <a:solidFill>
                  <a:schemeClr val="bg1"/>
                </a:solidFill>
              </a:rPr>
              <a:t>We Create Quality </a:t>
            </a:r>
          </a:p>
          <a:p>
            <a:r>
              <a:rPr lang="en-US" altLang="ko-KR" sz="2800" dirty="0">
                <a:solidFill>
                  <a:schemeClr val="bg1"/>
                </a:solidFill>
              </a:rPr>
              <a:t>Professional Presentation</a:t>
            </a:r>
            <a:endParaRPr lang="ko-KR" altLang="en-US" sz="2800" dirty="0">
              <a:solidFill>
                <a:schemeClr val="bg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DB5CD90-B5F2-48A5-8E9F-9A4EC06E9F30}"/>
              </a:ext>
            </a:extLst>
          </p:cNvPr>
          <p:cNvSpPr txBox="1"/>
          <p:nvPr/>
        </p:nvSpPr>
        <p:spPr>
          <a:xfrm>
            <a:off x="6181725" y="6001466"/>
            <a:ext cx="55294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B803CF9-8D78-4207-BFF7-A5C6A76D9377}"/>
              </a:ext>
            </a:extLst>
          </p:cNvPr>
          <p:cNvSpPr txBox="1"/>
          <p:nvPr/>
        </p:nvSpPr>
        <p:spPr>
          <a:xfrm>
            <a:off x="599252" y="689713"/>
            <a:ext cx="5496748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4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AWESOME SLIDE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C564DF2-1785-46EE-AAFB-885238AA1F9F}"/>
              </a:ext>
            </a:extLst>
          </p:cNvPr>
          <p:cNvSpPr txBox="1"/>
          <p:nvPr/>
        </p:nvSpPr>
        <p:spPr>
          <a:xfrm>
            <a:off x="599252" y="433387"/>
            <a:ext cx="549674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altLang="ko-KR" sz="16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OREM IPSUM DOLOR SIT AMET</a:t>
            </a:r>
            <a:endParaRPr lang="ko-KR" altLang="en-US" sz="16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81610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67838DD-269D-480A-B9F1-FE8AC47E7EED}"/>
              </a:ext>
            </a:extLst>
          </p:cNvPr>
          <p:cNvSpPr/>
          <p:nvPr/>
        </p:nvSpPr>
        <p:spPr>
          <a:xfrm>
            <a:off x="0" y="2579974"/>
            <a:ext cx="12192000" cy="427802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CE0A0A61-F86D-4A52-97A9-9D04B84EC5A6}"/>
              </a:ext>
            </a:extLst>
          </p:cNvPr>
          <p:cNvGrpSpPr/>
          <p:nvPr/>
        </p:nvGrpSpPr>
        <p:grpSpPr>
          <a:xfrm>
            <a:off x="3120383" y="1461063"/>
            <a:ext cx="5927951" cy="1160647"/>
            <a:chOff x="1596377" y="3238221"/>
            <a:chExt cx="5927951" cy="1160647"/>
          </a:xfrm>
          <a:solidFill>
            <a:schemeClr val="accent4"/>
          </a:solidFill>
        </p:grpSpPr>
        <p:sp>
          <p:nvSpPr>
            <p:cNvPr id="5" name="Freeform 8">
              <a:extLst>
                <a:ext uri="{FF2B5EF4-FFF2-40B4-BE49-F238E27FC236}">
                  <a16:creationId xmlns:a16="http://schemas.microsoft.com/office/drawing/2014/main" id="{0A4303FB-BFA9-453D-93A8-EA1FBEA2D97A}"/>
                </a:ext>
              </a:extLst>
            </p:cNvPr>
            <p:cNvSpPr>
              <a:spLocks/>
            </p:cNvSpPr>
            <p:nvPr/>
          </p:nvSpPr>
          <p:spPr bwMode="auto">
            <a:xfrm>
              <a:off x="1596377" y="3942017"/>
              <a:ext cx="1373612" cy="423086"/>
            </a:xfrm>
            <a:custGeom>
              <a:avLst/>
              <a:gdLst/>
              <a:ahLst/>
              <a:cxnLst/>
              <a:rect l="l" t="t" r="r" b="b"/>
              <a:pathLst>
                <a:path w="1373612" h="423086">
                  <a:moveTo>
                    <a:pt x="582313" y="0"/>
                  </a:moveTo>
                  <a:cubicBezTo>
                    <a:pt x="595687" y="4649"/>
                    <a:pt x="606832" y="9299"/>
                    <a:pt x="620206" y="11623"/>
                  </a:cubicBezTo>
                  <a:cubicBezTo>
                    <a:pt x="622435" y="13948"/>
                    <a:pt x="624664" y="16273"/>
                    <a:pt x="626893" y="18597"/>
                  </a:cubicBezTo>
                  <a:cubicBezTo>
                    <a:pt x="626893" y="123206"/>
                    <a:pt x="626893" y="227816"/>
                    <a:pt x="626893" y="330100"/>
                  </a:cubicBezTo>
                  <a:cubicBezTo>
                    <a:pt x="631351" y="330100"/>
                    <a:pt x="635809" y="330100"/>
                    <a:pt x="642496" y="330100"/>
                  </a:cubicBezTo>
                  <a:cubicBezTo>
                    <a:pt x="642496" y="288257"/>
                    <a:pt x="642496" y="246413"/>
                    <a:pt x="642496" y="204569"/>
                  </a:cubicBezTo>
                  <a:cubicBezTo>
                    <a:pt x="646954" y="204569"/>
                    <a:pt x="651412" y="204569"/>
                    <a:pt x="655870" y="204569"/>
                  </a:cubicBezTo>
                  <a:cubicBezTo>
                    <a:pt x="655870" y="199920"/>
                    <a:pt x="655870" y="197595"/>
                    <a:pt x="655870" y="192946"/>
                  </a:cubicBezTo>
                  <a:cubicBezTo>
                    <a:pt x="660328" y="190621"/>
                    <a:pt x="664786" y="188297"/>
                    <a:pt x="669244" y="185972"/>
                  </a:cubicBezTo>
                  <a:lnTo>
                    <a:pt x="680389" y="185972"/>
                  </a:lnTo>
                  <a:cubicBezTo>
                    <a:pt x="680389" y="181323"/>
                    <a:pt x="680389" y="178998"/>
                    <a:pt x="680389" y="174349"/>
                  </a:cubicBezTo>
                  <a:cubicBezTo>
                    <a:pt x="682618" y="172024"/>
                    <a:pt x="687076" y="169699"/>
                    <a:pt x="689305" y="167375"/>
                  </a:cubicBezTo>
                  <a:cubicBezTo>
                    <a:pt x="695993" y="167375"/>
                    <a:pt x="704909" y="167375"/>
                    <a:pt x="711596" y="167375"/>
                  </a:cubicBezTo>
                  <a:cubicBezTo>
                    <a:pt x="711596" y="178998"/>
                    <a:pt x="711596" y="192946"/>
                    <a:pt x="711596" y="204569"/>
                  </a:cubicBezTo>
                  <a:cubicBezTo>
                    <a:pt x="727199" y="204569"/>
                    <a:pt x="742802" y="204569"/>
                    <a:pt x="758405" y="204569"/>
                  </a:cubicBezTo>
                  <a:cubicBezTo>
                    <a:pt x="758405" y="248738"/>
                    <a:pt x="758405" y="290581"/>
                    <a:pt x="758405" y="334750"/>
                  </a:cubicBezTo>
                  <a:cubicBezTo>
                    <a:pt x="765092" y="334750"/>
                    <a:pt x="771779" y="334750"/>
                    <a:pt x="776237" y="334750"/>
                  </a:cubicBezTo>
                  <a:cubicBezTo>
                    <a:pt x="782924" y="332425"/>
                    <a:pt x="787382" y="330100"/>
                    <a:pt x="794069" y="327776"/>
                  </a:cubicBezTo>
                  <a:cubicBezTo>
                    <a:pt x="794069" y="323126"/>
                    <a:pt x="794069" y="320802"/>
                    <a:pt x="794069" y="318477"/>
                  </a:cubicBezTo>
                  <a:cubicBezTo>
                    <a:pt x="791840" y="318477"/>
                    <a:pt x="789611" y="316152"/>
                    <a:pt x="787382" y="316152"/>
                  </a:cubicBezTo>
                  <a:cubicBezTo>
                    <a:pt x="787382" y="313828"/>
                    <a:pt x="787382" y="311503"/>
                    <a:pt x="787382" y="309178"/>
                  </a:cubicBezTo>
                  <a:cubicBezTo>
                    <a:pt x="789611" y="306854"/>
                    <a:pt x="791840" y="306854"/>
                    <a:pt x="794069" y="304529"/>
                  </a:cubicBezTo>
                  <a:cubicBezTo>
                    <a:pt x="794069" y="288257"/>
                    <a:pt x="794069" y="269659"/>
                    <a:pt x="794069" y="253387"/>
                  </a:cubicBezTo>
                  <a:cubicBezTo>
                    <a:pt x="791840" y="253387"/>
                    <a:pt x="789611" y="251062"/>
                    <a:pt x="787382" y="251062"/>
                  </a:cubicBezTo>
                  <a:cubicBezTo>
                    <a:pt x="787382" y="248738"/>
                    <a:pt x="787382" y="246413"/>
                    <a:pt x="787382" y="244088"/>
                  </a:cubicBezTo>
                  <a:cubicBezTo>
                    <a:pt x="789611" y="241764"/>
                    <a:pt x="791840" y="241764"/>
                    <a:pt x="794069" y="239439"/>
                  </a:cubicBezTo>
                  <a:lnTo>
                    <a:pt x="798527" y="234790"/>
                  </a:lnTo>
                  <a:lnTo>
                    <a:pt x="798527" y="225491"/>
                  </a:lnTo>
                  <a:cubicBezTo>
                    <a:pt x="796298" y="225491"/>
                    <a:pt x="796298" y="225491"/>
                    <a:pt x="794069" y="225491"/>
                  </a:cubicBezTo>
                  <a:cubicBezTo>
                    <a:pt x="794069" y="223166"/>
                    <a:pt x="794069" y="220842"/>
                    <a:pt x="794069" y="218517"/>
                  </a:cubicBezTo>
                  <a:cubicBezTo>
                    <a:pt x="796298" y="218517"/>
                    <a:pt x="798527" y="216192"/>
                    <a:pt x="800756" y="213868"/>
                  </a:cubicBezTo>
                  <a:cubicBezTo>
                    <a:pt x="802985" y="185972"/>
                    <a:pt x="809672" y="162726"/>
                    <a:pt x="836420" y="148778"/>
                  </a:cubicBezTo>
                  <a:cubicBezTo>
                    <a:pt x="834191" y="148778"/>
                    <a:pt x="834191" y="146453"/>
                    <a:pt x="831962" y="146453"/>
                  </a:cubicBezTo>
                  <a:cubicBezTo>
                    <a:pt x="831962" y="144128"/>
                    <a:pt x="831962" y="141804"/>
                    <a:pt x="831962" y="139479"/>
                  </a:cubicBezTo>
                  <a:cubicBezTo>
                    <a:pt x="834191" y="139479"/>
                    <a:pt x="836420" y="137154"/>
                    <a:pt x="838649" y="137154"/>
                  </a:cubicBezTo>
                  <a:cubicBezTo>
                    <a:pt x="838649" y="132505"/>
                    <a:pt x="838649" y="130180"/>
                    <a:pt x="838649" y="127856"/>
                  </a:cubicBezTo>
                  <a:cubicBezTo>
                    <a:pt x="840878" y="127856"/>
                    <a:pt x="840878" y="127856"/>
                    <a:pt x="843107" y="127856"/>
                  </a:cubicBezTo>
                  <a:cubicBezTo>
                    <a:pt x="843107" y="120882"/>
                    <a:pt x="843107" y="113908"/>
                    <a:pt x="843107" y="106934"/>
                  </a:cubicBezTo>
                  <a:cubicBezTo>
                    <a:pt x="840878" y="106934"/>
                    <a:pt x="840878" y="106934"/>
                    <a:pt x="838649" y="106934"/>
                  </a:cubicBezTo>
                  <a:cubicBezTo>
                    <a:pt x="838649" y="104609"/>
                    <a:pt x="838649" y="104609"/>
                    <a:pt x="838649" y="102285"/>
                  </a:cubicBezTo>
                  <a:lnTo>
                    <a:pt x="843107" y="99960"/>
                  </a:lnTo>
                  <a:cubicBezTo>
                    <a:pt x="847565" y="95311"/>
                    <a:pt x="849794" y="90661"/>
                    <a:pt x="854252" y="83687"/>
                  </a:cubicBezTo>
                  <a:cubicBezTo>
                    <a:pt x="856481" y="79038"/>
                    <a:pt x="856481" y="76714"/>
                    <a:pt x="856481" y="74389"/>
                  </a:cubicBezTo>
                  <a:cubicBezTo>
                    <a:pt x="852023" y="67415"/>
                    <a:pt x="852023" y="55792"/>
                    <a:pt x="856481" y="48818"/>
                  </a:cubicBezTo>
                  <a:cubicBezTo>
                    <a:pt x="856482" y="48815"/>
                    <a:pt x="856497" y="48769"/>
                    <a:pt x="856760" y="47946"/>
                  </a:cubicBezTo>
                  <a:lnTo>
                    <a:pt x="858710" y="41844"/>
                  </a:lnTo>
                  <a:cubicBezTo>
                    <a:pt x="858711" y="41847"/>
                    <a:pt x="858726" y="41893"/>
                    <a:pt x="858989" y="42716"/>
                  </a:cubicBezTo>
                  <a:lnTo>
                    <a:pt x="860939" y="48818"/>
                  </a:lnTo>
                  <a:cubicBezTo>
                    <a:pt x="865397" y="55792"/>
                    <a:pt x="867626" y="67415"/>
                    <a:pt x="863168" y="74389"/>
                  </a:cubicBezTo>
                  <a:cubicBezTo>
                    <a:pt x="863168" y="76714"/>
                    <a:pt x="863168" y="79038"/>
                    <a:pt x="863168" y="81363"/>
                  </a:cubicBezTo>
                  <a:cubicBezTo>
                    <a:pt x="867626" y="88337"/>
                    <a:pt x="872084" y="95311"/>
                    <a:pt x="874314" y="99960"/>
                  </a:cubicBezTo>
                  <a:cubicBezTo>
                    <a:pt x="876543" y="99960"/>
                    <a:pt x="876543" y="102285"/>
                    <a:pt x="878772" y="102285"/>
                  </a:cubicBezTo>
                  <a:cubicBezTo>
                    <a:pt x="878772" y="104609"/>
                    <a:pt x="878772" y="104609"/>
                    <a:pt x="878772" y="106934"/>
                  </a:cubicBezTo>
                  <a:cubicBezTo>
                    <a:pt x="876543" y="113908"/>
                    <a:pt x="876543" y="120882"/>
                    <a:pt x="876543" y="127856"/>
                  </a:cubicBezTo>
                  <a:cubicBezTo>
                    <a:pt x="881001" y="130180"/>
                    <a:pt x="881001" y="132505"/>
                    <a:pt x="881001" y="137154"/>
                  </a:cubicBezTo>
                  <a:lnTo>
                    <a:pt x="885459" y="139479"/>
                  </a:lnTo>
                  <a:cubicBezTo>
                    <a:pt x="885459" y="141804"/>
                    <a:pt x="885459" y="144128"/>
                    <a:pt x="885459" y="146453"/>
                  </a:cubicBezTo>
                  <a:cubicBezTo>
                    <a:pt x="883230" y="148778"/>
                    <a:pt x="883230" y="148778"/>
                    <a:pt x="881001" y="148778"/>
                  </a:cubicBezTo>
                  <a:cubicBezTo>
                    <a:pt x="907749" y="162726"/>
                    <a:pt x="912207" y="185972"/>
                    <a:pt x="916665" y="213868"/>
                  </a:cubicBezTo>
                  <a:cubicBezTo>
                    <a:pt x="918894" y="216192"/>
                    <a:pt x="921123" y="216192"/>
                    <a:pt x="923352" y="218517"/>
                  </a:cubicBezTo>
                  <a:cubicBezTo>
                    <a:pt x="923352" y="220842"/>
                    <a:pt x="923352" y="223166"/>
                    <a:pt x="923352" y="225491"/>
                  </a:cubicBezTo>
                  <a:cubicBezTo>
                    <a:pt x="921123" y="225491"/>
                    <a:pt x="921123" y="225491"/>
                    <a:pt x="918894" y="225491"/>
                  </a:cubicBezTo>
                  <a:cubicBezTo>
                    <a:pt x="918894" y="230140"/>
                    <a:pt x="918894" y="232465"/>
                    <a:pt x="918894" y="234790"/>
                  </a:cubicBezTo>
                  <a:cubicBezTo>
                    <a:pt x="921123" y="234790"/>
                    <a:pt x="921123" y="234790"/>
                    <a:pt x="923352" y="234790"/>
                  </a:cubicBezTo>
                  <a:cubicBezTo>
                    <a:pt x="925581" y="241764"/>
                    <a:pt x="927810" y="244088"/>
                    <a:pt x="930039" y="244088"/>
                  </a:cubicBezTo>
                  <a:cubicBezTo>
                    <a:pt x="930039" y="246413"/>
                    <a:pt x="930039" y="248738"/>
                    <a:pt x="930039" y="251062"/>
                  </a:cubicBezTo>
                  <a:cubicBezTo>
                    <a:pt x="927810" y="251062"/>
                    <a:pt x="925581" y="253387"/>
                    <a:pt x="923352" y="253387"/>
                  </a:cubicBezTo>
                  <a:cubicBezTo>
                    <a:pt x="923352" y="271984"/>
                    <a:pt x="923352" y="288257"/>
                    <a:pt x="923352" y="304529"/>
                  </a:cubicBezTo>
                  <a:cubicBezTo>
                    <a:pt x="925581" y="306854"/>
                    <a:pt x="927810" y="306854"/>
                    <a:pt x="930039" y="309178"/>
                  </a:cubicBezTo>
                  <a:cubicBezTo>
                    <a:pt x="930039" y="311503"/>
                    <a:pt x="930039" y="313828"/>
                    <a:pt x="930039" y="316152"/>
                  </a:cubicBezTo>
                  <a:cubicBezTo>
                    <a:pt x="927810" y="316152"/>
                    <a:pt x="925581" y="318477"/>
                    <a:pt x="923352" y="318477"/>
                  </a:cubicBezTo>
                  <a:cubicBezTo>
                    <a:pt x="923352" y="320802"/>
                    <a:pt x="923352" y="323126"/>
                    <a:pt x="923352" y="325451"/>
                  </a:cubicBezTo>
                  <a:lnTo>
                    <a:pt x="932268" y="325451"/>
                  </a:lnTo>
                  <a:cubicBezTo>
                    <a:pt x="932268" y="330100"/>
                    <a:pt x="932268" y="332425"/>
                    <a:pt x="932268" y="334750"/>
                  </a:cubicBezTo>
                  <a:cubicBezTo>
                    <a:pt x="938955" y="334750"/>
                    <a:pt x="943413" y="334750"/>
                    <a:pt x="947871" y="334750"/>
                  </a:cubicBezTo>
                  <a:cubicBezTo>
                    <a:pt x="947871" y="283607"/>
                    <a:pt x="947871" y="230140"/>
                    <a:pt x="947871" y="178998"/>
                  </a:cubicBezTo>
                  <a:cubicBezTo>
                    <a:pt x="967932" y="174349"/>
                    <a:pt x="985764" y="172024"/>
                    <a:pt x="1005825" y="167375"/>
                  </a:cubicBezTo>
                  <a:cubicBezTo>
                    <a:pt x="1016970" y="167375"/>
                    <a:pt x="1028115" y="167375"/>
                    <a:pt x="1037031" y="167375"/>
                  </a:cubicBezTo>
                  <a:cubicBezTo>
                    <a:pt x="1037031" y="137154"/>
                    <a:pt x="1037031" y="104609"/>
                    <a:pt x="1037031" y="74389"/>
                  </a:cubicBezTo>
                  <a:cubicBezTo>
                    <a:pt x="1059322" y="53467"/>
                    <a:pt x="1103902" y="53467"/>
                    <a:pt x="1123963" y="74389"/>
                  </a:cubicBezTo>
                  <a:cubicBezTo>
                    <a:pt x="1123963" y="153427"/>
                    <a:pt x="1123963" y="232465"/>
                    <a:pt x="1123963" y="313828"/>
                  </a:cubicBezTo>
                  <a:cubicBezTo>
                    <a:pt x="1135108" y="313828"/>
                    <a:pt x="1146253" y="313828"/>
                    <a:pt x="1155169" y="313828"/>
                  </a:cubicBezTo>
                  <a:cubicBezTo>
                    <a:pt x="1155169" y="271984"/>
                    <a:pt x="1155169" y="232465"/>
                    <a:pt x="1155169" y="192946"/>
                  </a:cubicBezTo>
                  <a:cubicBezTo>
                    <a:pt x="1179688" y="192946"/>
                    <a:pt x="1204207" y="192946"/>
                    <a:pt x="1228726" y="192946"/>
                  </a:cubicBezTo>
                  <a:cubicBezTo>
                    <a:pt x="1233185" y="199920"/>
                    <a:pt x="1237643" y="206894"/>
                    <a:pt x="1242101" y="213868"/>
                  </a:cubicBezTo>
                  <a:cubicBezTo>
                    <a:pt x="1242101" y="248738"/>
                    <a:pt x="1242101" y="281283"/>
                    <a:pt x="1242101" y="313828"/>
                  </a:cubicBezTo>
                  <a:cubicBezTo>
                    <a:pt x="1246559" y="313828"/>
                    <a:pt x="1248788" y="313828"/>
                    <a:pt x="1253246" y="313828"/>
                  </a:cubicBezTo>
                  <a:lnTo>
                    <a:pt x="1264391" y="323126"/>
                  </a:lnTo>
                  <a:cubicBezTo>
                    <a:pt x="1266620" y="323126"/>
                    <a:pt x="1268849" y="323126"/>
                    <a:pt x="1271078" y="323126"/>
                  </a:cubicBezTo>
                  <a:cubicBezTo>
                    <a:pt x="1271078" y="327776"/>
                    <a:pt x="1271078" y="330100"/>
                    <a:pt x="1271078" y="334750"/>
                  </a:cubicBezTo>
                  <a:cubicBezTo>
                    <a:pt x="1273307" y="334750"/>
                    <a:pt x="1275536" y="334750"/>
                    <a:pt x="1277765" y="334750"/>
                  </a:cubicBezTo>
                  <a:cubicBezTo>
                    <a:pt x="1277765" y="327776"/>
                    <a:pt x="1277765" y="320802"/>
                    <a:pt x="1277765" y="313828"/>
                  </a:cubicBezTo>
                  <a:lnTo>
                    <a:pt x="1286681" y="313828"/>
                  </a:lnTo>
                  <a:lnTo>
                    <a:pt x="1286681" y="304529"/>
                  </a:lnTo>
                  <a:cubicBezTo>
                    <a:pt x="1293368" y="304529"/>
                    <a:pt x="1297826" y="304529"/>
                    <a:pt x="1302284" y="304529"/>
                  </a:cubicBezTo>
                  <a:lnTo>
                    <a:pt x="1302284" y="313828"/>
                  </a:lnTo>
                  <a:cubicBezTo>
                    <a:pt x="1306742" y="313828"/>
                    <a:pt x="1313429" y="313828"/>
                    <a:pt x="1320116" y="313828"/>
                  </a:cubicBezTo>
                  <a:cubicBezTo>
                    <a:pt x="1322345" y="311503"/>
                    <a:pt x="1324574" y="306854"/>
                    <a:pt x="1326803" y="304529"/>
                  </a:cubicBezTo>
                  <a:cubicBezTo>
                    <a:pt x="1337948" y="304529"/>
                    <a:pt x="1349093" y="304529"/>
                    <a:pt x="1360238" y="304529"/>
                  </a:cubicBezTo>
                  <a:cubicBezTo>
                    <a:pt x="1360238" y="309178"/>
                    <a:pt x="1360238" y="316152"/>
                    <a:pt x="1360238" y="320802"/>
                  </a:cubicBezTo>
                  <a:cubicBezTo>
                    <a:pt x="1364696" y="320802"/>
                    <a:pt x="1369154" y="320802"/>
                    <a:pt x="1373612" y="320802"/>
                  </a:cubicBezTo>
                  <a:cubicBezTo>
                    <a:pt x="1373612" y="320809"/>
                    <a:pt x="1373612" y="321634"/>
                    <a:pt x="1373612" y="423086"/>
                  </a:cubicBezTo>
                  <a:cubicBezTo>
                    <a:pt x="1373597" y="423086"/>
                    <a:pt x="1368914" y="423086"/>
                    <a:pt x="0" y="423086"/>
                  </a:cubicBezTo>
                  <a:lnTo>
                    <a:pt x="45065" y="345031"/>
                  </a:lnTo>
                  <a:cubicBezTo>
                    <a:pt x="58273" y="343927"/>
                    <a:pt x="71508" y="342825"/>
                    <a:pt x="85243" y="341723"/>
                  </a:cubicBezTo>
                  <a:cubicBezTo>
                    <a:pt x="85243" y="330100"/>
                    <a:pt x="85243" y="320802"/>
                    <a:pt x="85243" y="309178"/>
                  </a:cubicBezTo>
                  <a:cubicBezTo>
                    <a:pt x="100846" y="309178"/>
                    <a:pt x="116449" y="309178"/>
                    <a:pt x="129823" y="309178"/>
                  </a:cubicBezTo>
                  <a:cubicBezTo>
                    <a:pt x="129823" y="302204"/>
                    <a:pt x="129823" y="297555"/>
                    <a:pt x="129823" y="290581"/>
                  </a:cubicBezTo>
                  <a:cubicBezTo>
                    <a:pt x="161030" y="290581"/>
                    <a:pt x="192236" y="290581"/>
                    <a:pt x="223442" y="290581"/>
                  </a:cubicBezTo>
                  <a:cubicBezTo>
                    <a:pt x="223442" y="295230"/>
                    <a:pt x="223442" y="297555"/>
                    <a:pt x="223442" y="302204"/>
                  </a:cubicBezTo>
                  <a:cubicBezTo>
                    <a:pt x="243503" y="302204"/>
                    <a:pt x="263564" y="302204"/>
                    <a:pt x="283625" y="302204"/>
                  </a:cubicBezTo>
                  <a:cubicBezTo>
                    <a:pt x="283625" y="304529"/>
                    <a:pt x="283625" y="306854"/>
                    <a:pt x="283625" y="309178"/>
                  </a:cubicBezTo>
                  <a:cubicBezTo>
                    <a:pt x="288083" y="309178"/>
                    <a:pt x="294770" y="309178"/>
                    <a:pt x="301457" y="309178"/>
                  </a:cubicBezTo>
                  <a:cubicBezTo>
                    <a:pt x="301457" y="311503"/>
                    <a:pt x="301457" y="313828"/>
                    <a:pt x="301457" y="316152"/>
                  </a:cubicBezTo>
                  <a:cubicBezTo>
                    <a:pt x="305915" y="316152"/>
                    <a:pt x="312602" y="316152"/>
                    <a:pt x="317060" y="316152"/>
                  </a:cubicBezTo>
                  <a:cubicBezTo>
                    <a:pt x="317060" y="281283"/>
                    <a:pt x="317060" y="246413"/>
                    <a:pt x="317060" y="211543"/>
                  </a:cubicBezTo>
                  <a:cubicBezTo>
                    <a:pt x="332663" y="206894"/>
                    <a:pt x="348267" y="202245"/>
                    <a:pt x="363870" y="197595"/>
                  </a:cubicBezTo>
                  <a:cubicBezTo>
                    <a:pt x="392847" y="197595"/>
                    <a:pt x="421824" y="197595"/>
                    <a:pt x="450801" y="197595"/>
                  </a:cubicBezTo>
                  <a:cubicBezTo>
                    <a:pt x="450801" y="141804"/>
                    <a:pt x="450801" y="86012"/>
                    <a:pt x="450801" y="30221"/>
                  </a:cubicBezTo>
                  <a:cubicBezTo>
                    <a:pt x="457488" y="25571"/>
                    <a:pt x="466404" y="23247"/>
                    <a:pt x="475320" y="18597"/>
                  </a:cubicBezTo>
                  <a:cubicBezTo>
                    <a:pt x="510984" y="13948"/>
                    <a:pt x="546649" y="6974"/>
                    <a:pt x="582313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1"/>
            </a:p>
          </p:txBody>
        </p:sp>
        <p:sp>
          <p:nvSpPr>
            <p:cNvPr id="6" name="Freeform 8">
              <a:extLst>
                <a:ext uri="{FF2B5EF4-FFF2-40B4-BE49-F238E27FC236}">
                  <a16:creationId xmlns:a16="http://schemas.microsoft.com/office/drawing/2014/main" id="{20D5DE79-FD12-411D-AB96-83E638654DA2}"/>
                </a:ext>
              </a:extLst>
            </p:cNvPr>
            <p:cNvSpPr>
              <a:spLocks/>
            </p:cNvSpPr>
            <p:nvPr/>
          </p:nvSpPr>
          <p:spPr bwMode="auto">
            <a:xfrm>
              <a:off x="5255462" y="3960615"/>
              <a:ext cx="2268866" cy="404489"/>
            </a:xfrm>
            <a:custGeom>
              <a:avLst/>
              <a:gdLst/>
              <a:ahLst/>
              <a:cxnLst/>
              <a:rect l="l" t="t" r="r" b="b"/>
              <a:pathLst>
                <a:path w="2268866" h="404489">
                  <a:moveTo>
                    <a:pt x="1486751" y="0"/>
                  </a:moveTo>
                  <a:cubicBezTo>
                    <a:pt x="1486751" y="0"/>
                    <a:pt x="1486751" y="0"/>
                    <a:pt x="1524645" y="0"/>
                  </a:cubicBezTo>
                  <a:cubicBezTo>
                    <a:pt x="1524645" y="0"/>
                    <a:pt x="1524645" y="0"/>
                    <a:pt x="1524645" y="1744"/>
                  </a:cubicBezTo>
                  <a:lnTo>
                    <a:pt x="1524645" y="13948"/>
                  </a:lnTo>
                  <a:cubicBezTo>
                    <a:pt x="1524645" y="13948"/>
                    <a:pt x="1524645" y="13948"/>
                    <a:pt x="1562538" y="13948"/>
                  </a:cubicBezTo>
                  <a:cubicBezTo>
                    <a:pt x="1562538" y="13948"/>
                    <a:pt x="1562538" y="13948"/>
                    <a:pt x="1562538" y="104609"/>
                  </a:cubicBezTo>
                  <a:cubicBezTo>
                    <a:pt x="1562538" y="104609"/>
                    <a:pt x="1562538" y="104609"/>
                    <a:pt x="1563931" y="104609"/>
                  </a:cubicBezTo>
                  <a:lnTo>
                    <a:pt x="1573683" y="104609"/>
                  </a:lnTo>
                  <a:cubicBezTo>
                    <a:pt x="1573683" y="104609"/>
                    <a:pt x="1573683" y="104609"/>
                    <a:pt x="1573683" y="237114"/>
                  </a:cubicBezTo>
                  <a:cubicBezTo>
                    <a:pt x="1573683" y="237114"/>
                    <a:pt x="1573683" y="237114"/>
                    <a:pt x="1575912" y="237114"/>
                  </a:cubicBezTo>
                  <a:lnTo>
                    <a:pt x="1591515" y="237114"/>
                  </a:lnTo>
                  <a:cubicBezTo>
                    <a:pt x="1591515" y="237114"/>
                    <a:pt x="1591515" y="237114"/>
                    <a:pt x="1591515" y="151102"/>
                  </a:cubicBezTo>
                  <a:cubicBezTo>
                    <a:pt x="1591515" y="151102"/>
                    <a:pt x="1591515" y="151102"/>
                    <a:pt x="1592351" y="150521"/>
                  </a:cubicBezTo>
                  <a:lnTo>
                    <a:pt x="1598202" y="146453"/>
                  </a:lnTo>
                  <a:cubicBezTo>
                    <a:pt x="1602660" y="146453"/>
                    <a:pt x="1602660" y="146453"/>
                    <a:pt x="1602660" y="147615"/>
                  </a:cubicBezTo>
                  <a:lnTo>
                    <a:pt x="1602660" y="155752"/>
                  </a:lnTo>
                  <a:cubicBezTo>
                    <a:pt x="1602660" y="155752"/>
                    <a:pt x="1602660" y="155752"/>
                    <a:pt x="1604889" y="154589"/>
                  </a:cubicBezTo>
                  <a:lnTo>
                    <a:pt x="1620492" y="146453"/>
                  </a:lnTo>
                  <a:cubicBezTo>
                    <a:pt x="1620492" y="146453"/>
                    <a:pt x="1620492" y="146453"/>
                    <a:pt x="1622443" y="146453"/>
                  </a:cubicBezTo>
                  <a:lnTo>
                    <a:pt x="1636095" y="146453"/>
                  </a:lnTo>
                  <a:cubicBezTo>
                    <a:pt x="1636095" y="146453"/>
                    <a:pt x="1636095" y="146453"/>
                    <a:pt x="1636095" y="304529"/>
                  </a:cubicBezTo>
                  <a:cubicBezTo>
                    <a:pt x="1636095" y="304529"/>
                    <a:pt x="1636095" y="304529"/>
                    <a:pt x="1667302" y="309179"/>
                  </a:cubicBezTo>
                  <a:cubicBezTo>
                    <a:pt x="1667302" y="306854"/>
                    <a:pt x="1667302" y="304529"/>
                    <a:pt x="1667302" y="302205"/>
                  </a:cubicBezTo>
                  <a:cubicBezTo>
                    <a:pt x="1678447" y="302205"/>
                    <a:pt x="1689592" y="302205"/>
                    <a:pt x="1700737" y="302205"/>
                  </a:cubicBezTo>
                  <a:cubicBezTo>
                    <a:pt x="1700737" y="290581"/>
                    <a:pt x="1700737" y="281283"/>
                    <a:pt x="1700737" y="271984"/>
                  </a:cubicBezTo>
                  <a:lnTo>
                    <a:pt x="1709653" y="271984"/>
                  </a:lnTo>
                  <a:cubicBezTo>
                    <a:pt x="1709653" y="258036"/>
                    <a:pt x="1709653" y="246413"/>
                    <a:pt x="1709653" y="232465"/>
                  </a:cubicBezTo>
                  <a:cubicBezTo>
                    <a:pt x="1711882" y="232465"/>
                    <a:pt x="1714111" y="232465"/>
                    <a:pt x="1716340" y="232465"/>
                  </a:cubicBezTo>
                  <a:cubicBezTo>
                    <a:pt x="1716340" y="218517"/>
                    <a:pt x="1716340" y="206894"/>
                    <a:pt x="1716340" y="192946"/>
                  </a:cubicBezTo>
                  <a:cubicBezTo>
                    <a:pt x="1720798" y="192946"/>
                    <a:pt x="1725256" y="192946"/>
                    <a:pt x="1731943" y="192946"/>
                  </a:cubicBezTo>
                  <a:cubicBezTo>
                    <a:pt x="1747546" y="188297"/>
                    <a:pt x="1765378" y="178998"/>
                    <a:pt x="1780981" y="172024"/>
                  </a:cubicBezTo>
                  <a:cubicBezTo>
                    <a:pt x="1783210" y="165050"/>
                    <a:pt x="1783210" y="158076"/>
                    <a:pt x="1783210" y="151102"/>
                  </a:cubicBezTo>
                  <a:cubicBezTo>
                    <a:pt x="1785439" y="158076"/>
                    <a:pt x="1785439" y="165050"/>
                    <a:pt x="1787668" y="172024"/>
                  </a:cubicBezTo>
                  <a:cubicBezTo>
                    <a:pt x="1805500" y="181323"/>
                    <a:pt x="1821103" y="190621"/>
                    <a:pt x="1838935" y="199920"/>
                  </a:cubicBezTo>
                  <a:cubicBezTo>
                    <a:pt x="1838935" y="197601"/>
                    <a:pt x="1838935" y="195283"/>
                    <a:pt x="1838935" y="195271"/>
                  </a:cubicBezTo>
                  <a:cubicBezTo>
                    <a:pt x="1843393" y="195271"/>
                    <a:pt x="1847852" y="195271"/>
                    <a:pt x="1852310" y="195271"/>
                  </a:cubicBezTo>
                  <a:cubicBezTo>
                    <a:pt x="1852310" y="206894"/>
                    <a:pt x="1852310" y="220842"/>
                    <a:pt x="1852310" y="232465"/>
                  </a:cubicBezTo>
                  <a:cubicBezTo>
                    <a:pt x="1854539" y="232465"/>
                    <a:pt x="1856768" y="232465"/>
                    <a:pt x="1858997" y="232465"/>
                  </a:cubicBezTo>
                  <a:cubicBezTo>
                    <a:pt x="1858997" y="246413"/>
                    <a:pt x="1858997" y="260361"/>
                    <a:pt x="1858997" y="276633"/>
                  </a:cubicBezTo>
                  <a:cubicBezTo>
                    <a:pt x="1861226" y="276633"/>
                    <a:pt x="1863455" y="276633"/>
                    <a:pt x="1865684" y="276633"/>
                  </a:cubicBezTo>
                  <a:cubicBezTo>
                    <a:pt x="1865684" y="283607"/>
                    <a:pt x="1865684" y="290581"/>
                    <a:pt x="1865684" y="297555"/>
                  </a:cubicBezTo>
                  <a:cubicBezTo>
                    <a:pt x="1870142" y="297555"/>
                    <a:pt x="1874600" y="297555"/>
                    <a:pt x="1879058" y="297555"/>
                  </a:cubicBezTo>
                  <a:cubicBezTo>
                    <a:pt x="1879058" y="309179"/>
                    <a:pt x="1879058" y="318477"/>
                    <a:pt x="1879058" y="330100"/>
                  </a:cubicBezTo>
                  <a:cubicBezTo>
                    <a:pt x="1908035" y="327776"/>
                    <a:pt x="1934783" y="325451"/>
                    <a:pt x="1963760" y="323126"/>
                  </a:cubicBezTo>
                  <a:cubicBezTo>
                    <a:pt x="1963760" y="311503"/>
                    <a:pt x="1963760" y="302205"/>
                    <a:pt x="1963760" y="290581"/>
                  </a:cubicBezTo>
                  <a:cubicBezTo>
                    <a:pt x="1979363" y="290581"/>
                    <a:pt x="1994966" y="290581"/>
                    <a:pt x="2008340" y="290581"/>
                  </a:cubicBezTo>
                  <a:cubicBezTo>
                    <a:pt x="2008340" y="283607"/>
                    <a:pt x="2008340" y="278958"/>
                    <a:pt x="2008340" y="271984"/>
                  </a:cubicBezTo>
                  <a:cubicBezTo>
                    <a:pt x="2039547" y="271984"/>
                    <a:pt x="2070753" y="271984"/>
                    <a:pt x="2101959" y="271984"/>
                  </a:cubicBezTo>
                  <a:cubicBezTo>
                    <a:pt x="2101959" y="276633"/>
                    <a:pt x="2101959" y="278958"/>
                    <a:pt x="2101959" y="283607"/>
                  </a:cubicBezTo>
                  <a:cubicBezTo>
                    <a:pt x="2122020" y="283607"/>
                    <a:pt x="2142081" y="283607"/>
                    <a:pt x="2162142" y="283607"/>
                  </a:cubicBezTo>
                  <a:cubicBezTo>
                    <a:pt x="2162142" y="285932"/>
                    <a:pt x="2162142" y="288257"/>
                    <a:pt x="2162142" y="290581"/>
                  </a:cubicBezTo>
                  <a:cubicBezTo>
                    <a:pt x="2166600" y="290581"/>
                    <a:pt x="2173287" y="290581"/>
                    <a:pt x="2179974" y="290581"/>
                  </a:cubicBezTo>
                  <a:cubicBezTo>
                    <a:pt x="2179974" y="292906"/>
                    <a:pt x="2179974" y="295231"/>
                    <a:pt x="2179974" y="297555"/>
                  </a:cubicBezTo>
                  <a:cubicBezTo>
                    <a:pt x="2184432" y="297555"/>
                    <a:pt x="2191119" y="297555"/>
                    <a:pt x="2195577" y="297555"/>
                  </a:cubicBezTo>
                  <a:cubicBezTo>
                    <a:pt x="2195577" y="290886"/>
                    <a:pt x="2195577" y="284217"/>
                    <a:pt x="2195577" y="277548"/>
                  </a:cubicBezTo>
                  <a:lnTo>
                    <a:pt x="2268866" y="404489"/>
                  </a:lnTo>
                  <a:cubicBezTo>
                    <a:pt x="1787136" y="404489"/>
                    <a:pt x="1069391" y="404489"/>
                    <a:pt x="0" y="404489"/>
                  </a:cubicBezTo>
                  <a:cubicBezTo>
                    <a:pt x="0" y="404489"/>
                    <a:pt x="0" y="404489"/>
                    <a:pt x="0" y="306854"/>
                  </a:cubicBezTo>
                  <a:cubicBezTo>
                    <a:pt x="0" y="306854"/>
                    <a:pt x="0" y="306854"/>
                    <a:pt x="836" y="307435"/>
                  </a:cubicBezTo>
                  <a:lnTo>
                    <a:pt x="6687" y="311503"/>
                  </a:lnTo>
                  <a:cubicBezTo>
                    <a:pt x="6687" y="311503"/>
                    <a:pt x="6687" y="311503"/>
                    <a:pt x="13374" y="281283"/>
                  </a:cubicBezTo>
                  <a:cubicBezTo>
                    <a:pt x="13374" y="281283"/>
                    <a:pt x="13374" y="281283"/>
                    <a:pt x="14210" y="281283"/>
                  </a:cubicBezTo>
                  <a:lnTo>
                    <a:pt x="20061" y="281283"/>
                  </a:lnTo>
                  <a:cubicBezTo>
                    <a:pt x="20061" y="281283"/>
                    <a:pt x="20061" y="281283"/>
                    <a:pt x="28977" y="211543"/>
                  </a:cubicBezTo>
                  <a:lnTo>
                    <a:pt x="24519" y="206894"/>
                  </a:lnTo>
                  <a:cubicBezTo>
                    <a:pt x="24519" y="206894"/>
                    <a:pt x="24519" y="206894"/>
                    <a:pt x="24519" y="206022"/>
                  </a:cubicBezTo>
                  <a:lnTo>
                    <a:pt x="24519" y="199920"/>
                  </a:lnTo>
                  <a:cubicBezTo>
                    <a:pt x="24519" y="199920"/>
                    <a:pt x="24519" y="199920"/>
                    <a:pt x="25355" y="199339"/>
                  </a:cubicBezTo>
                  <a:lnTo>
                    <a:pt x="31206" y="195271"/>
                  </a:lnTo>
                  <a:cubicBezTo>
                    <a:pt x="31206" y="195271"/>
                    <a:pt x="31206" y="195271"/>
                    <a:pt x="31485" y="193527"/>
                  </a:cubicBezTo>
                  <a:lnTo>
                    <a:pt x="33435" y="181323"/>
                  </a:lnTo>
                  <a:cubicBezTo>
                    <a:pt x="33435" y="181323"/>
                    <a:pt x="33435" y="181323"/>
                    <a:pt x="33993" y="183066"/>
                  </a:cubicBezTo>
                  <a:lnTo>
                    <a:pt x="37893" y="195271"/>
                  </a:lnTo>
                  <a:lnTo>
                    <a:pt x="42351" y="199920"/>
                  </a:lnTo>
                  <a:cubicBezTo>
                    <a:pt x="42351" y="199920"/>
                    <a:pt x="42351" y="199920"/>
                    <a:pt x="42351" y="201082"/>
                  </a:cubicBezTo>
                  <a:lnTo>
                    <a:pt x="42351" y="209219"/>
                  </a:lnTo>
                  <a:lnTo>
                    <a:pt x="37893" y="211543"/>
                  </a:lnTo>
                  <a:cubicBezTo>
                    <a:pt x="37893" y="211543"/>
                    <a:pt x="37893" y="211543"/>
                    <a:pt x="49039" y="278958"/>
                  </a:cubicBezTo>
                  <a:cubicBezTo>
                    <a:pt x="49039" y="278958"/>
                    <a:pt x="49039" y="278958"/>
                    <a:pt x="50153" y="278958"/>
                  </a:cubicBezTo>
                  <a:lnTo>
                    <a:pt x="57955" y="278958"/>
                  </a:lnTo>
                  <a:cubicBezTo>
                    <a:pt x="57955" y="278958"/>
                    <a:pt x="57955" y="278958"/>
                    <a:pt x="64642" y="311503"/>
                  </a:cubicBezTo>
                  <a:cubicBezTo>
                    <a:pt x="64642" y="311503"/>
                    <a:pt x="64642" y="311503"/>
                    <a:pt x="98077" y="318477"/>
                  </a:cubicBezTo>
                  <a:cubicBezTo>
                    <a:pt x="98077" y="318477"/>
                    <a:pt x="98077" y="318477"/>
                    <a:pt x="98077" y="278958"/>
                  </a:cubicBezTo>
                  <a:cubicBezTo>
                    <a:pt x="98077" y="278958"/>
                    <a:pt x="98077" y="278958"/>
                    <a:pt x="153802" y="278958"/>
                  </a:cubicBezTo>
                  <a:cubicBezTo>
                    <a:pt x="153802" y="278958"/>
                    <a:pt x="153802" y="278958"/>
                    <a:pt x="176092" y="295231"/>
                  </a:cubicBezTo>
                  <a:cubicBezTo>
                    <a:pt x="176092" y="295231"/>
                    <a:pt x="176092" y="295231"/>
                    <a:pt x="177485" y="295231"/>
                  </a:cubicBezTo>
                  <a:lnTo>
                    <a:pt x="187237" y="295231"/>
                  </a:lnTo>
                  <a:cubicBezTo>
                    <a:pt x="187237" y="295231"/>
                    <a:pt x="187237" y="295231"/>
                    <a:pt x="188630" y="293197"/>
                  </a:cubicBezTo>
                  <a:lnTo>
                    <a:pt x="198382" y="278958"/>
                  </a:lnTo>
                  <a:cubicBezTo>
                    <a:pt x="198382" y="278958"/>
                    <a:pt x="198382" y="278958"/>
                    <a:pt x="200333" y="278958"/>
                  </a:cubicBezTo>
                  <a:lnTo>
                    <a:pt x="213985" y="278958"/>
                  </a:lnTo>
                  <a:cubicBezTo>
                    <a:pt x="213985" y="278958"/>
                    <a:pt x="213985" y="278958"/>
                    <a:pt x="213985" y="344048"/>
                  </a:cubicBezTo>
                  <a:cubicBezTo>
                    <a:pt x="213985" y="344048"/>
                    <a:pt x="213985" y="344048"/>
                    <a:pt x="215100" y="344339"/>
                  </a:cubicBezTo>
                  <a:lnTo>
                    <a:pt x="222901" y="346373"/>
                  </a:lnTo>
                  <a:cubicBezTo>
                    <a:pt x="222901" y="346373"/>
                    <a:pt x="222901" y="346373"/>
                    <a:pt x="222901" y="345211"/>
                  </a:cubicBezTo>
                  <a:lnTo>
                    <a:pt x="222901" y="337074"/>
                  </a:lnTo>
                  <a:cubicBezTo>
                    <a:pt x="222901" y="337074"/>
                    <a:pt x="222901" y="337074"/>
                    <a:pt x="247421" y="337074"/>
                  </a:cubicBezTo>
                  <a:cubicBezTo>
                    <a:pt x="247421" y="337074"/>
                    <a:pt x="247421" y="337074"/>
                    <a:pt x="247421" y="239439"/>
                  </a:cubicBezTo>
                  <a:cubicBezTo>
                    <a:pt x="249650" y="237114"/>
                    <a:pt x="249650" y="237114"/>
                    <a:pt x="300917" y="237114"/>
                  </a:cubicBezTo>
                  <a:cubicBezTo>
                    <a:pt x="300917" y="237114"/>
                    <a:pt x="300917" y="237114"/>
                    <a:pt x="300917" y="235661"/>
                  </a:cubicBezTo>
                  <a:lnTo>
                    <a:pt x="300917" y="225491"/>
                  </a:lnTo>
                  <a:cubicBezTo>
                    <a:pt x="300917" y="225491"/>
                    <a:pt x="300917" y="225491"/>
                    <a:pt x="323207" y="225491"/>
                  </a:cubicBezTo>
                  <a:cubicBezTo>
                    <a:pt x="323207" y="225491"/>
                    <a:pt x="323207" y="225491"/>
                    <a:pt x="323207" y="224329"/>
                  </a:cubicBezTo>
                  <a:lnTo>
                    <a:pt x="323207" y="216193"/>
                  </a:lnTo>
                  <a:cubicBezTo>
                    <a:pt x="323207" y="216193"/>
                    <a:pt x="323207" y="216193"/>
                    <a:pt x="367787" y="216193"/>
                  </a:cubicBezTo>
                  <a:cubicBezTo>
                    <a:pt x="367787" y="216193"/>
                    <a:pt x="367787" y="216193"/>
                    <a:pt x="367787" y="237114"/>
                  </a:cubicBezTo>
                  <a:cubicBezTo>
                    <a:pt x="367787" y="237114"/>
                    <a:pt x="367787" y="237114"/>
                    <a:pt x="370016" y="238277"/>
                  </a:cubicBezTo>
                  <a:lnTo>
                    <a:pt x="385619" y="246413"/>
                  </a:lnTo>
                  <a:cubicBezTo>
                    <a:pt x="385619" y="246413"/>
                    <a:pt x="385619" y="246413"/>
                    <a:pt x="385619" y="276633"/>
                  </a:cubicBezTo>
                  <a:cubicBezTo>
                    <a:pt x="385619" y="276633"/>
                    <a:pt x="385619" y="276633"/>
                    <a:pt x="387012" y="277215"/>
                  </a:cubicBezTo>
                  <a:lnTo>
                    <a:pt x="396764" y="281283"/>
                  </a:lnTo>
                  <a:cubicBezTo>
                    <a:pt x="396764" y="281283"/>
                    <a:pt x="396764" y="281283"/>
                    <a:pt x="396764" y="280121"/>
                  </a:cubicBezTo>
                  <a:lnTo>
                    <a:pt x="396764" y="271984"/>
                  </a:lnTo>
                  <a:cubicBezTo>
                    <a:pt x="396764" y="271984"/>
                    <a:pt x="396764" y="271984"/>
                    <a:pt x="397879" y="271984"/>
                  </a:cubicBezTo>
                  <a:lnTo>
                    <a:pt x="405681" y="271984"/>
                  </a:lnTo>
                  <a:cubicBezTo>
                    <a:pt x="405681" y="271984"/>
                    <a:pt x="405681" y="271984"/>
                    <a:pt x="405681" y="271112"/>
                  </a:cubicBezTo>
                  <a:lnTo>
                    <a:pt x="405681" y="265010"/>
                  </a:lnTo>
                  <a:cubicBezTo>
                    <a:pt x="405681" y="265010"/>
                    <a:pt x="405681" y="265010"/>
                    <a:pt x="404566" y="265010"/>
                  </a:cubicBezTo>
                  <a:lnTo>
                    <a:pt x="396764" y="265010"/>
                  </a:lnTo>
                  <a:cubicBezTo>
                    <a:pt x="396764" y="265010"/>
                    <a:pt x="396764" y="265010"/>
                    <a:pt x="396764" y="263848"/>
                  </a:cubicBezTo>
                  <a:lnTo>
                    <a:pt x="396764" y="255712"/>
                  </a:lnTo>
                  <a:cubicBezTo>
                    <a:pt x="396764" y="255712"/>
                    <a:pt x="396764" y="255712"/>
                    <a:pt x="397879" y="255712"/>
                  </a:cubicBezTo>
                  <a:lnTo>
                    <a:pt x="405681" y="255712"/>
                  </a:lnTo>
                  <a:cubicBezTo>
                    <a:pt x="405681" y="255712"/>
                    <a:pt x="405681" y="255712"/>
                    <a:pt x="405681" y="254549"/>
                  </a:cubicBezTo>
                  <a:lnTo>
                    <a:pt x="405681" y="246413"/>
                  </a:lnTo>
                  <a:cubicBezTo>
                    <a:pt x="405681" y="246413"/>
                    <a:pt x="405681" y="246413"/>
                    <a:pt x="404566" y="246413"/>
                  </a:cubicBezTo>
                  <a:lnTo>
                    <a:pt x="396764" y="246413"/>
                  </a:lnTo>
                  <a:cubicBezTo>
                    <a:pt x="396764" y="246413"/>
                    <a:pt x="396764" y="246413"/>
                    <a:pt x="396764" y="245251"/>
                  </a:cubicBezTo>
                  <a:lnTo>
                    <a:pt x="396764" y="237114"/>
                  </a:lnTo>
                  <a:cubicBezTo>
                    <a:pt x="396764" y="237114"/>
                    <a:pt x="396764" y="237114"/>
                    <a:pt x="397879" y="237114"/>
                  </a:cubicBezTo>
                  <a:lnTo>
                    <a:pt x="405681" y="237114"/>
                  </a:lnTo>
                  <a:cubicBezTo>
                    <a:pt x="405681" y="237114"/>
                    <a:pt x="405681" y="237114"/>
                    <a:pt x="405681" y="236243"/>
                  </a:cubicBezTo>
                  <a:lnTo>
                    <a:pt x="405681" y="230141"/>
                  </a:lnTo>
                  <a:cubicBezTo>
                    <a:pt x="405681" y="230141"/>
                    <a:pt x="405681" y="230141"/>
                    <a:pt x="404566" y="230141"/>
                  </a:cubicBezTo>
                  <a:lnTo>
                    <a:pt x="396764" y="230141"/>
                  </a:lnTo>
                  <a:cubicBezTo>
                    <a:pt x="396764" y="230141"/>
                    <a:pt x="396764" y="230141"/>
                    <a:pt x="396764" y="228978"/>
                  </a:cubicBezTo>
                  <a:lnTo>
                    <a:pt x="396764" y="220842"/>
                  </a:lnTo>
                  <a:cubicBezTo>
                    <a:pt x="396764" y="220842"/>
                    <a:pt x="396764" y="220842"/>
                    <a:pt x="397879" y="220842"/>
                  </a:cubicBezTo>
                  <a:lnTo>
                    <a:pt x="405681" y="220842"/>
                  </a:lnTo>
                  <a:cubicBezTo>
                    <a:pt x="405681" y="220842"/>
                    <a:pt x="405681" y="220842"/>
                    <a:pt x="405681" y="219680"/>
                  </a:cubicBezTo>
                  <a:lnTo>
                    <a:pt x="405681" y="211543"/>
                  </a:lnTo>
                  <a:cubicBezTo>
                    <a:pt x="405681" y="211543"/>
                    <a:pt x="405681" y="211543"/>
                    <a:pt x="404566" y="211543"/>
                  </a:cubicBezTo>
                  <a:lnTo>
                    <a:pt x="396764" y="211543"/>
                  </a:lnTo>
                  <a:cubicBezTo>
                    <a:pt x="396764" y="211543"/>
                    <a:pt x="396764" y="211543"/>
                    <a:pt x="396764" y="210672"/>
                  </a:cubicBezTo>
                  <a:lnTo>
                    <a:pt x="396764" y="204569"/>
                  </a:lnTo>
                  <a:cubicBezTo>
                    <a:pt x="396764" y="204569"/>
                    <a:pt x="396764" y="204569"/>
                    <a:pt x="397879" y="204569"/>
                  </a:cubicBezTo>
                  <a:lnTo>
                    <a:pt x="405681" y="204569"/>
                  </a:lnTo>
                  <a:cubicBezTo>
                    <a:pt x="405681" y="204569"/>
                    <a:pt x="405681" y="204569"/>
                    <a:pt x="405681" y="203407"/>
                  </a:cubicBezTo>
                  <a:lnTo>
                    <a:pt x="405681" y="195271"/>
                  </a:lnTo>
                  <a:cubicBezTo>
                    <a:pt x="405681" y="195271"/>
                    <a:pt x="405681" y="195271"/>
                    <a:pt x="404566" y="195271"/>
                  </a:cubicBezTo>
                  <a:lnTo>
                    <a:pt x="396764" y="195271"/>
                  </a:lnTo>
                  <a:cubicBezTo>
                    <a:pt x="396764" y="195271"/>
                    <a:pt x="396764" y="195271"/>
                    <a:pt x="396764" y="194109"/>
                  </a:cubicBezTo>
                  <a:lnTo>
                    <a:pt x="396764" y="185972"/>
                  </a:lnTo>
                  <a:cubicBezTo>
                    <a:pt x="396764" y="185972"/>
                    <a:pt x="396764" y="185972"/>
                    <a:pt x="397879" y="185972"/>
                  </a:cubicBezTo>
                  <a:lnTo>
                    <a:pt x="405681" y="185972"/>
                  </a:lnTo>
                  <a:cubicBezTo>
                    <a:pt x="405681" y="185972"/>
                    <a:pt x="405681" y="185972"/>
                    <a:pt x="405681" y="184810"/>
                  </a:cubicBezTo>
                  <a:lnTo>
                    <a:pt x="405681" y="176674"/>
                  </a:lnTo>
                  <a:cubicBezTo>
                    <a:pt x="405681" y="176674"/>
                    <a:pt x="405681" y="176674"/>
                    <a:pt x="404566" y="176674"/>
                  </a:cubicBezTo>
                  <a:lnTo>
                    <a:pt x="396764" y="176674"/>
                  </a:lnTo>
                  <a:cubicBezTo>
                    <a:pt x="396764" y="176674"/>
                    <a:pt x="396764" y="176674"/>
                    <a:pt x="396764" y="175802"/>
                  </a:cubicBezTo>
                  <a:lnTo>
                    <a:pt x="396764" y="169700"/>
                  </a:lnTo>
                  <a:cubicBezTo>
                    <a:pt x="396764" y="169700"/>
                    <a:pt x="396764" y="169700"/>
                    <a:pt x="397879" y="169700"/>
                  </a:cubicBezTo>
                  <a:lnTo>
                    <a:pt x="405681" y="169700"/>
                  </a:lnTo>
                  <a:cubicBezTo>
                    <a:pt x="405681" y="169700"/>
                    <a:pt x="405681" y="169700"/>
                    <a:pt x="405681" y="168537"/>
                  </a:cubicBezTo>
                  <a:lnTo>
                    <a:pt x="405681" y="160401"/>
                  </a:lnTo>
                  <a:cubicBezTo>
                    <a:pt x="405681" y="160401"/>
                    <a:pt x="405681" y="160401"/>
                    <a:pt x="404566" y="160401"/>
                  </a:cubicBezTo>
                  <a:lnTo>
                    <a:pt x="396764" y="160401"/>
                  </a:lnTo>
                  <a:cubicBezTo>
                    <a:pt x="396764" y="160401"/>
                    <a:pt x="396764" y="160401"/>
                    <a:pt x="396764" y="159239"/>
                  </a:cubicBezTo>
                  <a:lnTo>
                    <a:pt x="396764" y="151102"/>
                  </a:lnTo>
                  <a:cubicBezTo>
                    <a:pt x="396764" y="151102"/>
                    <a:pt x="396764" y="151102"/>
                    <a:pt x="397879" y="151102"/>
                  </a:cubicBezTo>
                  <a:lnTo>
                    <a:pt x="405681" y="151102"/>
                  </a:lnTo>
                  <a:cubicBezTo>
                    <a:pt x="405681" y="151102"/>
                    <a:pt x="405681" y="151102"/>
                    <a:pt x="405681" y="150231"/>
                  </a:cubicBezTo>
                  <a:lnTo>
                    <a:pt x="405681" y="144129"/>
                  </a:lnTo>
                  <a:cubicBezTo>
                    <a:pt x="405681" y="144129"/>
                    <a:pt x="405681" y="144129"/>
                    <a:pt x="404566" y="144129"/>
                  </a:cubicBezTo>
                  <a:lnTo>
                    <a:pt x="396764" y="144129"/>
                  </a:lnTo>
                  <a:cubicBezTo>
                    <a:pt x="396764" y="144129"/>
                    <a:pt x="396764" y="144129"/>
                    <a:pt x="396764" y="142966"/>
                  </a:cubicBezTo>
                  <a:lnTo>
                    <a:pt x="396764" y="134830"/>
                  </a:lnTo>
                  <a:cubicBezTo>
                    <a:pt x="396764" y="134830"/>
                    <a:pt x="396764" y="134830"/>
                    <a:pt x="397879" y="134830"/>
                  </a:cubicBezTo>
                  <a:lnTo>
                    <a:pt x="405681" y="134830"/>
                  </a:lnTo>
                  <a:cubicBezTo>
                    <a:pt x="405681" y="134830"/>
                    <a:pt x="405681" y="134830"/>
                    <a:pt x="405681" y="133668"/>
                  </a:cubicBezTo>
                  <a:lnTo>
                    <a:pt x="405681" y="125531"/>
                  </a:lnTo>
                  <a:cubicBezTo>
                    <a:pt x="405681" y="125531"/>
                    <a:pt x="405681" y="125531"/>
                    <a:pt x="404566" y="125531"/>
                  </a:cubicBezTo>
                  <a:lnTo>
                    <a:pt x="396764" y="125531"/>
                  </a:lnTo>
                  <a:cubicBezTo>
                    <a:pt x="396764" y="125531"/>
                    <a:pt x="396764" y="125531"/>
                    <a:pt x="396764" y="124369"/>
                  </a:cubicBezTo>
                  <a:lnTo>
                    <a:pt x="396764" y="116233"/>
                  </a:lnTo>
                  <a:cubicBezTo>
                    <a:pt x="396764" y="116233"/>
                    <a:pt x="396764" y="116233"/>
                    <a:pt x="397879" y="116233"/>
                  </a:cubicBezTo>
                  <a:lnTo>
                    <a:pt x="405681" y="116233"/>
                  </a:lnTo>
                  <a:cubicBezTo>
                    <a:pt x="405681" y="116233"/>
                    <a:pt x="405681" y="116233"/>
                    <a:pt x="405681" y="115361"/>
                  </a:cubicBezTo>
                  <a:lnTo>
                    <a:pt x="405681" y="109259"/>
                  </a:lnTo>
                  <a:cubicBezTo>
                    <a:pt x="405681" y="109259"/>
                    <a:pt x="405681" y="109259"/>
                    <a:pt x="404566" y="109259"/>
                  </a:cubicBezTo>
                  <a:lnTo>
                    <a:pt x="396764" y="109259"/>
                  </a:lnTo>
                  <a:cubicBezTo>
                    <a:pt x="396764" y="109259"/>
                    <a:pt x="396764" y="109259"/>
                    <a:pt x="396764" y="108097"/>
                  </a:cubicBezTo>
                  <a:lnTo>
                    <a:pt x="396764" y="99960"/>
                  </a:lnTo>
                  <a:cubicBezTo>
                    <a:pt x="396764" y="99960"/>
                    <a:pt x="396764" y="99960"/>
                    <a:pt x="397879" y="99960"/>
                  </a:cubicBezTo>
                  <a:lnTo>
                    <a:pt x="405681" y="99960"/>
                  </a:lnTo>
                  <a:cubicBezTo>
                    <a:pt x="405681" y="99960"/>
                    <a:pt x="405681" y="99960"/>
                    <a:pt x="405681" y="98798"/>
                  </a:cubicBezTo>
                  <a:lnTo>
                    <a:pt x="405681" y="90662"/>
                  </a:lnTo>
                  <a:cubicBezTo>
                    <a:pt x="405681" y="90662"/>
                    <a:pt x="405681" y="90662"/>
                    <a:pt x="404566" y="90662"/>
                  </a:cubicBezTo>
                  <a:lnTo>
                    <a:pt x="396764" y="90662"/>
                  </a:lnTo>
                  <a:cubicBezTo>
                    <a:pt x="396764" y="90662"/>
                    <a:pt x="396764" y="90662"/>
                    <a:pt x="396764" y="89499"/>
                  </a:cubicBezTo>
                  <a:lnTo>
                    <a:pt x="396764" y="81363"/>
                  </a:lnTo>
                  <a:cubicBezTo>
                    <a:pt x="396764" y="81363"/>
                    <a:pt x="396764" y="81363"/>
                    <a:pt x="397879" y="81363"/>
                  </a:cubicBezTo>
                  <a:lnTo>
                    <a:pt x="405681" y="81363"/>
                  </a:lnTo>
                  <a:cubicBezTo>
                    <a:pt x="405681" y="81363"/>
                    <a:pt x="405681" y="81363"/>
                    <a:pt x="405681" y="80491"/>
                  </a:cubicBezTo>
                  <a:lnTo>
                    <a:pt x="405681" y="74389"/>
                  </a:lnTo>
                  <a:cubicBezTo>
                    <a:pt x="405681" y="74389"/>
                    <a:pt x="405681" y="74389"/>
                    <a:pt x="404566" y="74389"/>
                  </a:cubicBezTo>
                  <a:lnTo>
                    <a:pt x="396764" y="74389"/>
                  </a:lnTo>
                  <a:cubicBezTo>
                    <a:pt x="396764" y="74389"/>
                    <a:pt x="396764" y="74389"/>
                    <a:pt x="396764" y="73227"/>
                  </a:cubicBezTo>
                  <a:lnTo>
                    <a:pt x="396764" y="65090"/>
                  </a:lnTo>
                  <a:cubicBezTo>
                    <a:pt x="396764" y="65090"/>
                    <a:pt x="396764" y="65090"/>
                    <a:pt x="397879" y="65090"/>
                  </a:cubicBezTo>
                  <a:lnTo>
                    <a:pt x="405681" y="65090"/>
                  </a:lnTo>
                  <a:cubicBezTo>
                    <a:pt x="405681" y="65090"/>
                    <a:pt x="405681" y="65090"/>
                    <a:pt x="404566" y="63347"/>
                  </a:cubicBezTo>
                  <a:lnTo>
                    <a:pt x="396764" y="51143"/>
                  </a:lnTo>
                  <a:cubicBezTo>
                    <a:pt x="396764" y="51143"/>
                    <a:pt x="396764" y="51143"/>
                    <a:pt x="396764" y="13948"/>
                  </a:cubicBezTo>
                  <a:cubicBezTo>
                    <a:pt x="396764" y="13948"/>
                    <a:pt x="396764" y="13948"/>
                    <a:pt x="546108" y="13948"/>
                  </a:cubicBezTo>
                  <a:cubicBezTo>
                    <a:pt x="546108" y="13948"/>
                    <a:pt x="546108" y="13948"/>
                    <a:pt x="559482" y="34870"/>
                  </a:cubicBezTo>
                  <a:cubicBezTo>
                    <a:pt x="559482" y="34870"/>
                    <a:pt x="559482" y="34870"/>
                    <a:pt x="559482" y="81363"/>
                  </a:cubicBezTo>
                  <a:cubicBezTo>
                    <a:pt x="559482" y="81363"/>
                    <a:pt x="559482" y="81363"/>
                    <a:pt x="558368" y="81363"/>
                  </a:cubicBezTo>
                  <a:lnTo>
                    <a:pt x="550566" y="81363"/>
                  </a:lnTo>
                  <a:cubicBezTo>
                    <a:pt x="550566" y="81363"/>
                    <a:pt x="550566" y="81363"/>
                    <a:pt x="550566" y="82525"/>
                  </a:cubicBezTo>
                  <a:lnTo>
                    <a:pt x="550566" y="90662"/>
                  </a:lnTo>
                  <a:cubicBezTo>
                    <a:pt x="550566" y="90662"/>
                    <a:pt x="550566" y="90662"/>
                    <a:pt x="551681" y="90662"/>
                  </a:cubicBezTo>
                  <a:lnTo>
                    <a:pt x="559482" y="90662"/>
                  </a:lnTo>
                  <a:cubicBezTo>
                    <a:pt x="559482" y="90662"/>
                    <a:pt x="559482" y="90662"/>
                    <a:pt x="559482" y="91824"/>
                  </a:cubicBezTo>
                  <a:lnTo>
                    <a:pt x="559482" y="99960"/>
                  </a:lnTo>
                  <a:cubicBezTo>
                    <a:pt x="559482" y="99960"/>
                    <a:pt x="559482" y="99960"/>
                    <a:pt x="558368" y="99960"/>
                  </a:cubicBezTo>
                  <a:lnTo>
                    <a:pt x="550566" y="99960"/>
                  </a:lnTo>
                  <a:cubicBezTo>
                    <a:pt x="550566" y="99960"/>
                    <a:pt x="550566" y="99960"/>
                    <a:pt x="550566" y="101122"/>
                  </a:cubicBezTo>
                  <a:lnTo>
                    <a:pt x="550566" y="109259"/>
                  </a:lnTo>
                  <a:cubicBezTo>
                    <a:pt x="550566" y="109259"/>
                    <a:pt x="550566" y="109259"/>
                    <a:pt x="551681" y="109259"/>
                  </a:cubicBezTo>
                  <a:lnTo>
                    <a:pt x="559482" y="109259"/>
                  </a:lnTo>
                  <a:cubicBezTo>
                    <a:pt x="559482" y="109259"/>
                    <a:pt x="559482" y="109259"/>
                    <a:pt x="559482" y="110131"/>
                  </a:cubicBezTo>
                  <a:lnTo>
                    <a:pt x="559482" y="116233"/>
                  </a:lnTo>
                  <a:cubicBezTo>
                    <a:pt x="559482" y="116233"/>
                    <a:pt x="559482" y="116233"/>
                    <a:pt x="558368" y="116233"/>
                  </a:cubicBezTo>
                  <a:lnTo>
                    <a:pt x="550566" y="116233"/>
                  </a:lnTo>
                  <a:cubicBezTo>
                    <a:pt x="550566" y="116233"/>
                    <a:pt x="550566" y="116233"/>
                    <a:pt x="550566" y="117395"/>
                  </a:cubicBezTo>
                  <a:lnTo>
                    <a:pt x="550566" y="125531"/>
                  </a:lnTo>
                  <a:cubicBezTo>
                    <a:pt x="550566" y="125531"/>
                    <a:pt x="550566" y="125531"/>
                    <a:pt x="551681" y="125531"/>
                  </a:cubicBezTo>
                  <a:lnTo>
                    <a:pt x="559482" y="125531"/>
                  </a:lnTo>
                  <a:cubicBezTo>
                    <a:pt x="559482" y="125531"/>
                    <a:pt x="559482" y="125531"/>
                    <a:pt x="559482" y="126694"/>
                  </a:cubicBezTo>
                  <a:lnTo>
                    <a:pt x="559482" y="134830"/>
                  </a:lnTo>
                  <a:cubicBezTo>
                    <a:pt x="559482" y="134830"/>
                    <a:pt x="559482" y="134830"/>
                    <a:pt x="558368" y="134830"/>
                  </a:cubicBezTo>
                  <a:lnTo>
                    <a:pt x="550566" y="134830"/>
                  </a:lnTo>
                  <a:cubicBezTo>
                    <a:pt x="550566" y="134830"/>
                    <a:pt x="550566" y="134830"/>
                    <a:pt x="550566" y="135992"/>
                  </a:cubicBezTo>
                  <a:lnTo>
                    <a:pt x="550566" y="144129"/>
                  </a:lnTo>
                  <a:cubicBezTo>
                    <a:pt x="550566" y="144129"/>
                    <a:pt x="550566" y="144129"/>
                    <a:pt x="551681" y="144129"/>
                  </a:cubicBezTo>
                  <a:lnTo>
                    <a:pt x="559482" y="144129"/>
                  </a:lnTo>
                  <a:cubicBezTo>
                    <a:pt x="559482" y="144129"/>
                    <a:pt x="559482" y="144129"/>
                    <a:pt x="559482" y="145000"/>
                  </a:cubicBezTo>
                  <a:lnTo>
                    <a:pt x="559482" y="151102"/>
                  </a:lnTo>
                  <a:cubicBezTo>
                    <a:pt x="559482" y="151102"/>
                    <a:pt x="559482" y="151102"/>
                    <a:pt x="558368" y="151102"/>
                  </a:cubicBezTo>
                  <a:lnTo>
                    <a:pt x="550566" y="151102"/>
                  </a:lnTo>
                  <a:cubicBezTo>
                    <a:pt x="550566" y="151102"/>
                    <a:pt x="550566" y="151102"/>
                    <a:pt x="550566" y="152265"/>
                  </a:cubicBezTo>
                  <a:lnTo>
                    <a:pt x="550566" y="160401"/>
                  </a:lnTo>
                  <a:cubicBezTo>
                    <a:pt x="550566" y="160401"/>
                    <a:pt x="550566" y="160401"/>
                    <a:pt x="551681" y="160401"/>
                  </a:cubicBezTo>
                  <a:lnTo>
                    <a:pt x="559482" y="160401"/>
                  </a:lnTo>
                  <a:cubicBezTo>
                    <a:pt x="559482" y="160401"/>
                    <a:pt x="559482" y="160401"/>
                    <a:pt x="559482" y="161563"/>
                  </a:cubicBezTo>
                  <a:lnTo>
                    <a:pt x="559482" y="169700"/>
                  </a:lnTo>
                  <a:cubicBezTo>
                    <a:pt x="559482" y="169700"/>
                    <a:pt x="559482" y="169700"/>
                    <a:pt x="558368" y="169700"/>
                  </a:cubicBezTo>
                  <a:lnTo>
                    <a:pt x="550566" y="169700"/>
                  </a:lnTo>
                  <a:cubicBezTo>
                    <a:pt x="550566" y="169700"/>
                    <a:pt x="550566" y="169700"/>
                    <a:pt x="550566" y="170571"/>
                  </a:cubicBezTo>
                  <a:lnTo>
                    <a:pt x="550566" y="176674"/>
                  </a:lnTo>
                  <a:cubicBezTo>
                    <a:pt x="550566" y="176674"/>
                    <a:pt x="550566" y="176674"/>
                    <a:pt x="551681" y="176674"/>
                  </a:cubicBezTo>
                  <a:lnTo>
                    <a:pt x="559482" y="176674"/>
                  </a:lnTo>
                  <a:cubicBezTo>
                    <a:pt x="559482" y="176674"/>
                    <a:pt x="559482" y="176674"/>
                    <a:pt x="559482" y="177836"/>
                  </a:cubicBezTo>
                  <a:lnTo>
                    <a:pt x="559482" y="185972"/>
                  </a:lnTo>
                  <a:cubicBezTo>
                    <a:pt x="559482" y="185972"/>
                    <a:pt x="559482" y="185972"/>
                    <a:pt x="558368" y="185972"/>
                  </a:cubicBezTo>
                  <a:lnTo>
                    <a:pt x="550566" y="185972"/>
                  </a:lnTo>
                  <a:cubicBezTo>
                    <a:pt x="550566" y="185972"/>
                    <a:pt x="550566" y="185972"/>
                    <a:pt x="550566" y="187134"/>
                  </a:cubicBezTo>
                  <a:lnTo>
                    <a:pt x="550566" y="195271"/>
                  </a:lnTo>
                  <a:cubicBezTo>
                    <a:pt x="550566" y="195271"/>
                    <a:pt x="550566" y="195271"/>
                    <a:pt x="551681" y="195271"/>
                  </a:cubicBezTo>
                  <a:lnTo>
                    <a:pt x="559482" y="195271"/>
                  </a:lnTo>
                  <a:cubicBezTo>
                    <a:pt x="559482" y="195271"/>
                    <a:pt x="559482" y="195271"/>
                    <a:pt x="559482" y="196433"/>
                  </a:cubicBezTo>
                  <a:lnTo>
                    <a:pt x="559482" y="204569"/>
                  </a:lnTo>
                  <a:cubicBezTo>
                    <a:pt x="559482" y="204569"/>
                    <a:pt x="559482" y="204569"/>
                    <a:pt x="558368" y="204569"/>
                  </a:cubicBezTo>
                  <a:lnTo>
                    <a:pt x="550566" y="204569"/>
                  </a:lnTo>
                  <a:cubicBezTo>
                    <a:pt x="550566" y="204569"/>
                    <a:pt x="550566" y="204569"/>
                    <a:pt x="550566" y="205441"/>
                  </a:cubicBezTo>
                  <a:lnTo>
                    <a:pt x="550566" y="211543"/>
                  </a:lnTo>
                  <a:cubicBezTo>
                    <a:pt x="550566" y="211543"/>
                    <a:pt x="550566" y="211543"/>
                    <a:pt x="551681" y="211543"/>
                  </a:cubicBezTo>
                  <a:lnTo>
                    <a:pt x="559482" y="211543"/>
                  </a:lnTo>
                  <a:cubicBezTo>
                    <a:pt x="559482" y="211543"/>
                    <a:pt x="559482" y="211543"/>
                    <a:pt x="559482" y="212706"/>
                  </a:cubicBezTo>
                  <a:lnTo>
                    <a:pt x="559482" y="220842"/>
                  </a:lnTo>
                  <a:cubicBezTo>
                    <a:pt x="559482" y="220842"/>
                    <a:pt x="559482" y="220842"/>
                    <a:pt x="558368" y="220842"/>
                  </a:cubicBezTo>
                  <a:lnTo>
                    <a:pt x="550566" y="220842"/>
                  </a:lnTo>
                  <a:cubicBezTo>
                    <a:pt x="550566" y="220842"/>
                    <a:pt x="550566" y="220842"/>
                    <a:pt x="550566" y="222004"/>
                  </a:cubicBezTo>
                  <a:lnTo>
                    <a:pt x="550566" y="230141"/>
                  </a:lnTo>
                  <a:cubicBezTo>
                    <a:pt x="550566" y="230141"/>
                    <a:pt x="550566" y="230141"/>
                    <a:pt x="551681" y="230141"/>
                  </a:cubicBezTo>
                  <a:lnTo>
                    <a:pt x="559482" y="230141"/>
                  </a:lnTo>
                  <a:cubicBezTo>
                    <a:pt x="559482" y="230141"/>
                    <a:pt x="559482" y="230141"/>
                    <a:pt x="559482" y="231012"/>
                  </a:cubicBezTo>
                  <a:lnTo>
                    <a:pt x="559482" y="237114"/>
                  </a:lnTo>
                  <a:cubicBezTo>
                    <a:pt x="559482" y="237114"/>
                    <a:pt x="559482" y="237114"/>
                    <a:pt x="558368" y="237114"/>
                  </a:cubicBezTo>
                  <a:lnTo>
                    <a:pt x="550566" y="237114"/>
                  </a:lnTo>
                  <a:cubicBezTo>
                    <a:pt x="550566" y="237114"/>
                    <a:pt x="550566" y="237114"/>
                    <a:pt x="550566" y="238277"/>
                  </a:cubicBezTo>
                  <a:lnTo>
                    <a:pt x="550566" y="246413"/>
                  </a:lnTo>
                  <a:cubicBezTo>
                    <a:pt x="550566" y="246413"/>
                    <a:pt x="550566" y="246413"/>
                    <a:pt x="551681" y="246413"/>
                  </a:cubicBezTo>
                  <a:lnTo>
                    <a:pt x="559482" y="246413"/>
                  </a:lnTo>
                  <a:cubicBezTo>
                    <a:pt x="559482" y="246413"/>
                    <a:pt x="559482" y="246413"/>
                    <a:pt x="559482" y="247575"/>
                  </a:cubicBezTo>
                  <a:lnTo>
                    <a:pt x="559482" y="255712"/>
                  </a:lnTo>
                  <a:cubicBezTo>
                    <a:pt x="559482" y="255712"/>
                    <a:pt x="559482" y="255712"/>
                    <a:pt x="558368" y="255712"/>
                  </a:cubicBezTo>
                  <a:lnTo>
                    <a:pt x="550566" y="255712"/>
                  </a:lnTo>
                  <a:cubicBezTo>
                    <a:pt x="550566" y="255712"/>
                    <a:pt x="550566" y="255712"/>
                    <a:pt x="550566" y="256874"/>
                  </a:cubicBezTo>
                  <a:lnTo>
                    <a:pt x="550566" y="265010"/>
                  </a:lnTo>
                  <a:cubicBezTo>
                    <a:pt x="550566" y="265010"/>
                    <a:pt x="550566" y="265010"/>
                    <a:pt x="551681" y="265010"/>
                  </a:cubicBezTo>
                  <a:lnTo>
                    <a:pt x="559482" y="265010"/>
                  </a:lnTo>
                  <a:cubicBezTo>
                    <a:pt x="559482" y="265010"/>
                    <a:pt x="559482" y="265010"/>
                    <a:pt x="559482" y="265882"/>
                  </a:cubicBezTo>
                  <a:lnTo>
                    <a:pt x="559482" y="271984"/>
                  </a:lnTo>
                  <a:cubicBezTo>
                    <a:pt x="559482" y="271984"/>
                    <a:pt x="559482" y="271984"/>
                    <a:pt x="558368" y="271984"/>
                  </a:cubicBezTo>
                  <a:lnTo>
                    <a:pt x="550566" y="271984"/>
                  </a:lnTo>
                  <a:cubicBezTo>
                    <a:pt x="550566" y="271984"/>
                    <a:pt x="550566" y="271984"/>
                    <a:pt x="550566" y="273146"/>
                  </a:cubicBezTo>
                  <a:lnTo>
                    <a:pt x="550566" y="281283"/>
                  </a:lnTo>
                  <a:cubicBezTo>
                    <a:pt x="550566" y="281283"/>
                    <a:pt x="550566" y="281283"/>
                    <a:pt x="575085" y="302205"/>
                  </a:cubicBezTo>
                  <a:cubicBezTo>
                    <a:pt x="575085" y="306854"/>
                    <a:pt x="575085" y="306854"/>
                    <a:pt x="573971" y="306854"/>
                  </a:cubicBezTo>
                  <a:lnTo>
                    <a:pt x="566169" y="306854"/>
                  </a:lnTo>
                  <a:cubicBezTo>
                    <a:pt x="566169" y="306854"/>
                    <a:pt x="566169" y="306854"/>
                    <a:pt x="566169" y="332425"/>
                  </a:cubicBezTo>
                  <a:cubicBezTo>
                    <a:pt x="566169" y="332425"/>
                    <a:pt x="566169" y="332425"/>
                    <a:pt x="567284" y="332425"/>
                  </a:cubicBezTo>
                  <a:lnTo>
                    <a:pt x="575085" y="332425"/>
                  </a:lnTo>
                  <a:cubicBezTo>
                    <a:pt x="575085" y="332425"/>
                    <a:pt x="575085" y="332425"/>
                    <a:pt x="575085" y="330972"/>
                  </a:cubicBezTo>
                  <a:lnTo>
                    <a:pt x="575085" y="320802"/>
                  </a:lnTo>
                  <a:cubicBezTo>
                    <a:pt x="575085" y="320802"/>
                    <a:pt x="575085" y="320802"/>
                    <a:pt x="576200" y="320221"/>
                  </a:cubicBezTo>
                  <a:lnTo>
                    <a:pt x="584001" y="316153"/>
                  </a:lnTo>
                  <a:cubicBezTo>
                    <a:pt x="584001" y="316153"/>
                    <a:pt x="584001" y="316153"/>
                    <a:pt x="585952" y="316153"/>
                  </a:cubicBezTo>
                  <a:lnTo>
                    <a:pt x="599605" y="316153"/>
                  </a:lnTo>
                  <a:cubicBezTo>
                    <a:pt x="599605" y="316153"/>
                    <a:pt x="599605" y="316153"/>
                    <a:pt x="599605" y="317315"/>
                  </a:cubicBezTo>
                  <a:lnTo>
                    <a:pt x="599605" y="325451"/>
                  </a:lnTo>
                  <a:cubicBezTo>
                    <a:pt x="599605" y="325451"/>
                    <a:pt x="599605" y="325451"/>
                    <a:pt x="601276" y="325451"/>
                  </a:cubicBezTo>
                  <a:lnTo>
                    <a:pt x="612979" y="325451"/>
                  </a:lnTo>
                  <a:cubicBezTo>
                    <a:pt x="612979" y="330100"/>
                    <a:pt x="612979" y="330100"/>
                    <a:pt x="614093" y="330100"/>
                  </a:cubicBezTo>
                  <a:lnTo>
                    <a:pt x="621895" y="330100"/>
                  </a:lnTo>
                  <a:cubicBezTo>
                    <a:pt x="621895" y="330100"/>
                    <a:pt x="621895" y="330100"/>
                    <a:pt x="646414" y="362645"/>
                  </a:cubicBezTo>
                  <a:cubicBezTo>
                    <a:pt x="646414" y="362645"/>
                    <a:pt x="646414" y="362645"/>
                    <a:pt x="646414" y="397515"/>
                  </a:cubicBezTo>
                  <a:cubicBezTo>
                    <a:pt x="646414" y="397515"/>
                    <a:pt x="646414" y="397515"/>
                    <a:pt x="647528" y="397515"/>
                  </a:cubicBezTo>
                  <a:lnTo>
                    <a:pt x="655330" y="397515"/>
                  </a:lnTo>
                  <a:cubicBezTo>
                    <a:pt x="655330" y="397515"/>
                    <a:pt x="655330" y="397515"/>
                    <a:pt x="655330" y="395481"/>
                  </a:cubicBezTo>
                  <a:lnTo>
                    <a:pt x="655330" y="381243"/>
                  </a:lnTo>
                  <a:cubicBezTo>
                    <a:pt x="655330" y="381243"/>
                    <a:pt x="655330" y="381243"/>
                    <a:pt x="656166" y="381243"/>
                  </a:cubicBezTo>
                  <a:lnTo>
                    <a:pt x="662017" y="381243"/>
                  </a:lnTo>
                  <a:cubicBezTo>
                    <a:pt x="662017" y="381243"/>
                    <a:pt x="662017" y="381243"/>
                    <a:pt x="662017" y="382405"/>
                  </a:cubicBezTo>
                  <a:lnTo>
                    <a:pt x="662017" y="390541"/>
                  </a:lnTo>
                  <a:cubicBezTo>
                    <a:pt x="670933" y="392866"/>
                    <a:pt x="670933" y="392866"/>
                    <a:pt x="670933" y="341724"/>
                  </a:cubicBezTo>
                  <a:cubicBezTo>
                    <a:pt x="670933" y="341724"/>
                    <a:pt x="670933" y="341724"/>
                    <a:pt x="708826" y="341724"/>
                  </a:cubicBezTo>
                  <a:cubicBezTo>
                    <a:pt x="708826" y="341724"/>
                    <a:pt x="708826" y="341724"/>
                    <a:pt x="708826" y="267335"/>
                  </a:cubicBezTo>
                  <a:cubicBezTo>
                    <a:pt x="708826" y="267335"/>
                    <a:pt x="708826" y="267335"/>
                    <a:pt x="744490" y="267335"/>
                  </a:cubicBezTo>
                  <a:cubicBezTo>
                    <a:pt x="744490" y="267335"/>
                    <a:pt x="744490" y="267335"/>
                    <a:pt x="744490" y="266463"/>
                  </a:cubicBezTo>
                  <a:lnTo>
                    <a:pt x="744490" y="260361"/>
                  </a:lnTo>
                  <a:cubicBezTo>
                    <a:pt x="744490" y="260361"/>
                    <a:pt x="744490" y="260361"/>
                    <a:pt x="766781" y="260361"/>
                  </a:cubicBezTo>
                  <a:cubicBezTo>
                    <a:pt x="766781" y="260361"/>
                    <a:pt x="766781" y="260361"/>
                    <a:pt x="766781" y="220842"/>
                  </a:cubicBezTo>
                  <a:cubicBezTo>
                    <a:pt x="762322" y="220842"/>
                    <a:pt x="762322" y="220842"/>
                    <a:pt x="762322" y="219098"/>
                  </a:cubicBezTo>
                  <a:lnTo>
                    <a:pt x="762322" y="206894"/>
                  </a:lnTo>
                  <a:lnTo>
                    <a:pt x="766781" y="209219"/>
                  </a:lnTo>
                  <a:cubicBezTo>
                    <a:pt x="766781" y="209219"/>
                    <a:pt x="766781" y="209219"/>
                    <a:pt x="771239" y="185972"/>
                  </a:cubicBezTo>
                  <a:cubicBezTo>
                    <a:pt x="771239" y="185972"/>
                    <a:pt x="771239" y="185972"/>
                    <a:pt x="775697" y="209219"/>
                  </a:cubicBezTo>
                  <a:cubicBezTo>
                    <a:pt x="777926" y="206894"/>
                    <a:pt x="777926" y="206894"/>
                    <a:pt x="778204" y="206022"/>
                  </a:cubicBezTo>
                  <a:lnTo>
                    <a:pt x="780155" y="199920"/>
                  </a:lnTo>
                  <a:cubicBezTo>
                    <a:pt x="780155" y="199920"/>
                    <a:pt x="780155" y="199920"/>
                    <a:pt x="780712" y="198758"/>
                  </a:cubicBezTo>
                  <a:lnTo>
                    <a:pt x="784613" y="190621"/>
                  </a:lnTo>
                  <a:cubicBezTo>
                    <a:pt x="784613" y="190621"/>
                    <a:pt x="784613" y="190621"/>
                    <a:pt x="785170" y="189459"/>
                  </a:cubicBezTo>
                  <a:lnTo>
                    <a:pt x="789071" y="181323"/>
                  </a:lnTo>
                  <a:cubicBezTo>
                    <a:pt x="789071" y="181323"/>
                    <a:pt x="789071" y="181323"/>
                    <a:pt x="790464" y="180451"/>
                  </a:cubicBezTo>
                  <a:lnTo>
                    <a:pt x="800216" y="174349"/>
                  </a:lnTo>
                  <a:cubicBezTo>
                    <a:pt x="800216" y="174349"/>
                    <a:pt x="800216" y="174349"/>
                    <a:pt x="801888" y="173187"/>
                  </a:cubicBezTo>
                  <a:lnTo>
                    <a:pt x="813590" y="165050"/>
                  </a:lnTo>
                  <a:cubicBezTo>
                    <a:pt x="813590" y="165050"/>
                    <a:pt x="813590" y="165050"/>
                    <a:pt x="814426" y="163888"/>
                  </a:cubicBezTo>
                  <a:lnTo>
                    <a:pt x="820277" y="155752"/>
                  </a:lnTo>
                  <a:cubicBezTo>
                    <a:pt x="820277" y="155752"/>
                    <a:pt x="820277" y="155752"/>
                    <a:pt x="820834" y="153718"/>
                  </a:cubicBezTo>
                  <a:lnTo>
                    <a:pt x="824735" y="139479"/>
                  </a:lnTo>
                  <a:cubicBezTo>
                    <a:pt x="824735" y="139479"/>
                    <a:pt x="824735" y="139479"/>
                    <a:pt x="825292" y="141513"/>
                  </a:cubicBezTo>
                  <a:lnTo>
                    <a:pt x="829193" y="155752"/>
                  </a:lnTo>
                  <a:cubicBezTo>
                    <a:pt x="829193" y="155752"/>
                    <a:pt x="829193" y="155752"/>
                    <a:pt x="829750" y="156623"/>
                  </a:cubicBezTo>
                  <a:lnTo>
                    <a:pt x="833651" y="162726"/>
                  </a:lnTo>
                  <a:cubicBezTo>
                    <a:pt x="833651" y="162726"/>
                    <a:pt x="833651" y="162726"/>
                    <a:pt x="835044" y="163888"/>
                  </a:cubicBezTo>
                  <a:lnTo>
                    <a:pt x="844796" y="172024"/>
                  </a:lnTo>
                  <a:cubicBezTo>
                    <a:pt x="844796" y="172024"/>
                    <a:pt x="844796" y="172024"/>
                    <a:pt x="845911" y="173187"/>
                  </a:cubicBezTo>
                  <a:lnTo>
                    <a:pt x="853712" y="181323"/>
                  </a:lnTo>
                  <a:cubicBezTo>
                    <a:pt x="853712" y="181323"/>
                    <a:pt x="853712" y="181323"/>
                    <a:pt x="854827" y="182485"/>
                  </a:cubicBezTo>
                  <a:lnTo>
                    <a:pt x="862628" y="190621"/>
                  </a:lnTo>
                  <a:cubicBezTo>
                    <a:pt x="862628" y="190621"/>
                    <a:pt x="862628" y="190621"/>
                    <a:pt x="862907" y="191784"/>
                  </a:cubicBezTo>
                  <a:lnTo>
                    <a:pt x="864857" y="199920"/>
                  </a:lnTo>
                  <a:cubicBezTo>
                    <a:pt x="864857" y="199920"/>
                    <a:pt x="864857" y="199920"/>
                    <a:pt x="865136" y="201082"/>
                  </a:cubicBezTo>
                  <a:lnTo>
                    <a:pt x="867086" y="209219"/>
                  </a:lnTo>
                  <a:cubicBezTo>
                    <a:pt x="871544" y="209219"/>
                    <a:pt x="871544" y="209219"/>
                    <a:pt x="873773" y="185972"/>
                  </a:cubicBezTo>
                  <a:cubicBezTo>
                    <a:pt x="873773" y="185972"/>
                    <a:pt x="873773" y="185972"/>
                    <a:pt x="878231" y="209219"/>
                  </a:cubicBezTo>
                  <a:cubicBezTo>
                    <a:pt x="882689" y="209219"/>
                    <a:pt x="882689" y="209219"/>
                    <a:pt x="882689" y="210962"/>
                  </a:cubicBezTo>
                  <a:lnTo>
                    <a:pt x="882689" y="223167"/>
                  </a:lnTo>
                  <a:cubicBezTo>
                    <a:pt x="878231" y="223167"/>
                    <a:pt x="878231" y="223167"/>
                    <a:pt x="878231" y="255712"/>
                  </a:cubicBezTo>
                  <a:cubicBezTo>
                    <a:pt x="878231" y="255712"/>
                    <a:pt x="878231" y="255712"/>
                    <a:pt x="879346" y="255712"/>
                  </a:cubicBezTo>
                  <a:lnTo>
                    <a:pt x="887147" y="255712"/>
                  </a:lnTo>
                  <a:cubicBezTo>
                    <a:pt x="887147" y="260361"/>
                    <a:pt x="887147" y="260361"/>
                    <a:pt x="887983" y="260361"/>
                  </a:cubicBezTo>
                  <a:lnTo>
                    <a:pt x="893834" y="260361"/>
                  </a:lnTo>
                  <a:cubicBezTo>
                    <a:pt x="893834" y="260361"/>
                    <a:pt x="893834" y="260361"/>
                    <a:pt x="893834" y="259199"/>
                  </a:cubicBezTo>
                  <a:lnTo>
                    <a:pt x="893834" y="251062"/>
                  </a:lnTo>
                  <a:cubicBezTo>
                    <a:pt x="893834" y="251062"/>
                    <a:pt x="893834" y="251062"/>
                    <a:pt x="896063" y="251062"/>
                  </a:cubicBezTo>
                  <a:lnTo>
                    <a:pt x="911666" y="251062"/>
                  </a:lnTo>
                  <a:cubicBezTo>
                    <a:pt x="911666" y="251062"/>
                    <a:pt x="911666" y="251062"/>
                    <a:pt x="911666" y="249028"/>
                  </a:cubicBezTo>
                  <a:lnTo>
                    <a:pt x="911666" y="234790"/>
                  </a:lnTo>
                  <a:cubicBezTo>
                    <a:pt x="911666" y="234790"/>
                    <a:pt x="911666" y="234790"/>
                    <a:pt x="949560" y="234790"/>
                  </a:cubicBezTo>
                  <a:cubicBezTo>
                    <a:pt x="949560" y="234790"/>
                    <a:pt x="949560" y="234790"/>
                    <a:pt x="949560" y="236243"/>
                  </a:cubicBezTo>
                  <a:lnTo>
                    <a:pt x="949560" y="246413"/>
                  </a:lnTo>
                  <a:cubicBezTo>
                    <a:pt x="949560" y="246413"/>
                    <a:pt x="949560" y="246413"/>
                    <a:pt x="969621" y="246413"/>
                  </a:cubicBezTo>
                  <a:cubicBezTo>
                    <a:pt x="969621" y="246413"/>
                    <a:pt x="969621" y="246413"/>
                    <a:pt x="969621" y="248738"/>
                  </a:cubicBezTo>
                  <a:lnTo>
                    <a:pt x="969621" y="265010"/>
                  </a:lnTo>
                  <a:cubicBezTo>
                    <a:pt x="965163" y="265010"/>
                    <a:pt x="965163" y="265010"/>
                    <a:pt x="965163" y="265882"/>
                  </a:cubicBezTo>
                  <a:lnTo>
                    <a:pt x="965163" y="271984"/>
                  </a:lnTo>
                  <a:cubicBezTo>
                    <a:pt x="969621" y="271984"/>
                    <a:pt x="969621" y="271984"/>
                    <a:pt x="969621" y="273728"/>
                  </a:cubicBezTo>
                  <a:lnTo>
                    <a:pt x="969621" y="285932"/>
                  </a:lnTo>
                  <a:lnTo>
                    <a:pt x="965163" y="290581"/>
                  </a:lnTo>
                  <a:cubicBezTo>
                    <a:pt x="965163" y="290581"/>
                    <a:pt x="965163" y="290581"/>
                    <a:pt x="965163" y="346373"/>
                  </a:cubicBezTo>
                  <a:cubicBezTo>
                    <a:pt x="965163" y="346373"/>
                    <a:pt x="965163" y="346373"/>
                    <a:pt x="967113" y="346373"/>
                  </a:cubicBezTo>
                  <a:lnTo>
                    <a:pt x="980766" y="346373"/>
                  </a:lnTo>
                  <a:cubicBezTo>
                    <a:pt x="980766" y="351022"/>
                    <a:pt x="980766" y="351022"/>
                    <a:pt x="982437" y="351022"/>
                  </a:cubicBezTo>
                  <a:lnTo>
                    <a:pt x="994140" y="351022"/>
                  </a:lnTo>
                  <a:cubicBezTo>
                    <a:pt x="994140" y="351022"/>
                    <a:pt x="994140" y="351022"/>
                    <a:pt x="994140" y="353056"/>
                  </a:cubicBezTo>
                  <a:lnTo>
                    <a:pt x="994140" y="367295"/>
                  </a:lnTo>
                  <a:cubicBezTo>
                    <a:pt x="994140" y="367295"/>
                    <a:pt x="994140" y="367295"/>
                    <a:pt x="995812" y="367295"/>
                  </a:cubicBezTo>
                  <a:lnTo>
                    <a:pt x="1007514" y="367295"/>
                  </a:lnTo>
                  <a:cubicBezTo>
                    <a:pt x="1007514" y="367295"/>
                    <a:pt x="1007514" y="367295"/>
                    <a:pt x="1007514" y="365261"/>
                  </a:cubicBezTo>
                  <a:lnTo>
                    <a:pt x="1007514" y="351022"/>
                  </a:lnTo>
                  <a:cubicBezTo>
                    <a:pt x="1007514" y="351022"/>
                    <a:pt x="1007514" y="351022"/>
                    <a:pt x="1009464" y="349860"/>
                  </a:cubicBezTo>
                  <a:lnTo>
                    <a:pt x="1023117" y="341724"/>
                  </a:lnTo>
                  <a:cubicBezTo>
                    <a:pt x="1023117" y="341724"/>
                    <a:pt x="1023117" y="341724"/>
                    <a:pt x="1023117" y="320802"/>
                  </a:cubicBezTo>
                  <a:cubicBezTo>
                    <a:pt x="1018659" y="320802"/>
                    <a:pt x="1018659" y="320802"/>
                    <a:pt x="1018659" y="297555"/>
                  </a:cubicBezTo>
                  <a:cubicBezTo>
                    <a:pt x="1018659" y="297555"/>
                    <a:pt x="1018659" y="297555"/>
                    <a:pt x="1019773" y="297555"/>
                  </a:cubicBezTo>
                  <a:lnTo>
                    <a:pt x="1027575" y="297555"/>
                  </a:lnTo>
                  <a:cubicBezTo>
                    <a:pt x="1027575" y="295231"/>
                    <a:pt x="1027575" y="295231"/>
                    <a:pt x="1047636" y="295231"/>
                  </a:cubicBezTo>
                  <a:cubicBezTo>
                    <a:pt x="1047636" y="295231"/>
                    <a:pt x="1047636" y="295231"/>
                    <a:pt x="1047636" y="294068"/>
                  </a:cubicBezTo>
                  <a:lnTo>
                    <a:pt x="1047636" y="285932"/>
                  </a:lnTo>
                  <a:cubicBezTo>
                    <a:pt x="1047636" y="285932"/>
                    <a:pt x="1047636" y="285932"/>
                    <a:pt x="1049308" y="285932"/>
                  </a:cubicBezTo>
                  <a:lnTo>
                    <a:pt x="1061010" y="285932"/>
                  </a:lnTo>
                  <a:cubicBezTo>
                    <a:pt x="1061010" y="285932"/>
                    <a:pt x="1061010" y="285932"/>
                    <a:pt x="1061010" y="169700"/>
                  </a:cubicBezTo>
                  <a:cubicBezTo>
                    <a:pt x="1061010" y="169700"/>
                    <a:pt x="1061010" y="169700"/>
                    <a:pt x="1062125" y="169700"/>
                  </a:cubicBezTo>
                  <a:lnTo>
                    <a:pt x="1069926" y="169700"/>
                  </a:lnTo>
                  <a:cubicBezTo>
                    <a:pt x="1069926" y="169700"/>
                    <a:pt x="1069926" y="169700"/>
                    <a:pt x="1069926" y="167375"/>
                  </a:cubicBezTo>
                  <a:lnTo>
                    <a:pt x="1069926" y="151102"/>
                  </a:lnTo>
                  <a:cubicBezTo>
                    <a:pt x="1072155" y="151102"/>
                    <a:pt x="1072155" y="151102"/>
                    <a:pt x="1072155" y="104609"/>
                  </a:cubicBezTo>
                  <a:cubicBezTo>
                    <a:pt x="1072155" y="104609"/>
                    <a:pt x="1072155" y="104609"/>
                    <a:pt x="1073270" y="104609"/>
                  </a:cubicBezTo>
                  <a:lnTo>
                    <a:pt x="1081071" y="104609"/>
                  </a:lnTo>
                  <a:cubicBezTo>
                    <a:pt x="1081071" y="104609"/>
                    <a:pt x="1081071" y="104609"/>
                    <a:pt x="1081071" y="105772"/>
                  </a:cubicBezTo>
                  <a:lnTo>
                    <a:pt x="1081071" y="113908"/>
                  </a:lnTo>
                  <a:cubicBezTo>
                    <a:pt x="1085529" y="113908"/>
                    <a:pt x="1085529" y="113908"/>
                    <a:pt x="1085529" y="111583"/>
                  </a:cubicBezTo>
                  <a:lnTo>
                    <a:pt x="1085529" y="95311"/>
                  </a:lnTo>
                  <a:cubicBezTo>
                    <a:pt x="1085529" y="95311"/>
                    <a:pt x="1085529" y="95311"/>
                    <a:pt x="1086922" y="94730"/>
                  </a:cubicBezTo>
                  <a:lnTo>
                    <a:pt x="1096674" y="90662"/>
                  </a:lnTo>
                  <a:cubicBezTo>
                    <a:pt x="1096674" y="90662"/>
                    <a:pt x="1096674" y="90662"/>
                    <a:pt x="1097789" y="91243"/>
                  </a:cubicBezTo>
                  <a:lnTo>
                    <a:pt x="1105590" y="95311"/>
                  </a:lnTo>
                  <a:cubicBezTo>
                    <a:pt x="1105590" y="95311"/>
                    <a:pt x="1105590" y="95311"/>
                    <a:pt x="1107262" y="95311"/>
                  </a:cubicBezTo>
                  <a:lnTo>
                    <a:pt x="1118964" y="95311"/>
                  </a:lnTo>
                  <a:cubicBezTo>
                    <a:pt x="1118964" y="95311"/>
                    <a:pt x="1118964" y="95311"/>
                    <a:pt x="1118964" y="65090"/>
                  </a:cubicBezTo>
                  <a:cubicBezTo>
                    <a:pt x="1118964" y="65090"/>
                    <a:pt x="1118964" y="65090"/>
                    <a:pt x="1120079" y="65090"/>
                  </a:cubicBezTo>
                  <a:lnTo>
                    <a:pt x="1127880" y="65090"/>
                  </a:lnTo>
                  <a:cubicBezTo>
                    <a:pt x="1127880" y="69740"/>
                    <a:pt x="1127880" y="69740"/>
                    <a:pt x="1129273" y="69740"/>
                  </a:cubicBezTo>
                  <a:lnTo>
                    <a:pt x="1139026" y="69740"/>
                  </a:lnTo>
                  <a:cubicBezTo>
                    <a:pt x="1139026" y="65090"/>
                    <a:pt x="1139026" y="65090"/>
                    <a:pt x="1140140" y="65090"/>
                  </a:cubicBezTo>
                  <a:lnTo>
                    <a:pt x="1147942" y="65090"/>
                  </a:lnTo>
                  <a:cubicBezTo>
                    <a:pt x="1147942" y="65090"/>
                    <a:pt x="1147942" y="65090"/>
                    <a:pt x="1147942" y="99960"/>
                  </a:cubicBezTo>
                  <a:cubicBezTo>
                    <a:pt x="1147942" y="99960"/>
                    <a:pt x="1147942" y="99960"/>
                    <a:pt x="1149335" y="101122"/>
                  </a:cubicBezTo>
                  <a:lnTo>
                    <a:pt x="1159087" y="109259"/>
                  </a:lnTo>
                  <a:cubicBezTo>
                    <a:pt x="1156858" y="116233"/>
                    <a:pt x="1156858" y="116233"/>
                    <a:pt x="1181377" y="116233"/>
                  </a:cubicBezTo>
                  <a:cubicBezTo>
                    <a:pt x="1181377" y="116233"/>
                    <a:pt x="1181377" y="116233"/>
                    <a:pt x="1181377" y="114780"/>
                  </a:cubicBezTo>
                  <a:lnTo>
                    <a:pt x="1181377" y="104609"/>
                  </a:lnTo>
                  <a:cubicBezTo>
                    <a:pt x="1181377" y="104609"/>
                    <a:pt x="1181377" y="104609"/>
                    <a:pt x="1210354" y="95311"/>
                  </a:cubicBezTo>
                  <a:cubicBezTo>
                    <a:pt x="1210354" y="95311"/>
                    <a:pt x="1210354" y="95311"/>
                    <a:pt x="1210354" y="94149"/>
                  </a:cubicBezTo>
                  <a:lnTo>
                    <a:pt x="1210354" y="86012"/>
                  </a:lnTo>
                  <a:cubicBezTo>
                    <a:pt x="1210354" y="86012"/>
                    <a:pt x="1210354" y="86012"/>
                    <a:pt x="1211190" y="86012"/>
                  </a:cubicBezTo>
                  <a:lnTo>
                    <a:pt x="1217041" y="86012"/>
                  </a:lnTo>
                  <a:cubicBezTo>
                    <a:pt x="1217041" y="86012"/>
                    <a:pt x="1217041" y="86012"/>
                    <a:pt x="1217041" y="85141"/>
                  </a:cubicBezTo>
                  <a:lnTo>
                    <a:pt x="1217041" y="79038"/>
                  </a:lnTo>
                  <a:cubicBezTo>
                    <a:pt x="1217041" y="79038"/>
                    <a:pt x="1217041" y="79038"/>
                    <a:pt x="1219270" y="79038"/>
                  </a:cubicBezTo>
                  <a:lnTo>
                    <a:pt x="1234873" y="79038"/>
                  </a:lnTo>
                  <a:cubicBezTo>
                    <a:pt x="1234873" y="79038"/>
                    <a:pt x="1234873" y="79038"/>
                    <a:pt x="1234873" y="79910"/>
                  </a:cubicBezTo>
                  <a:lnTo>
                    <a:pt x="1234873" y="86012"/>
                  </a:lnTo>
                  <a:cubicBezTo>
                    <a:pt x="1234873" y="86012"/>
                    <a:pt x="1234873" y="86012"/>
                    <a:pt x="1236545" y="86012"/>
                  </a:cubicBezTo>
                  <a:lnTo>
                    <a:pt x="1248247" y="86012"/>
                  </a:lnTo>
                  <a:cubicBezTo>
                    <a:pt x="1248247" y="86012"/>
                    <a:pt x="1248247" y="86012"/>
                    <a:pt x="1248247" y="87756"/>
                  </a:cubicBezTo>
                  <a:lnTo>
                    <a:pt x="1248247" y="99960"/>
                  </a:lnTo>
                  <a:cubicBezTo>
                    <a:pt x="1248247" y="99960"/>
                    <a:pt x="1248247" y="99960"/>
                    <a:pt x="1272766" y="99960"/>
                  </a:cubicBezTo>
                  <a:cubicBezTo>
                    <a:pt x="1272766" y="99960"/>
                    <a:pt x="1272766" y="99960"/>
                    <a:pt x="1272766" y="98798"/>
                  </a:cubicBezTo>
                  <a:lnTo>
                    <a:pt x="1272766" y="90662"/>
                  </a:lnTo>
                  <a:cubicBezTo>
                    <a:pt x="1272766" y="90662"/>
                    <a:pt x="1272766" y="90662"/>
                    <a:pt x="1274159" y="90662"/>
                  </a:cubicBezTo>
                  <a:lnTo>
                    <a:pt x="1283911" y="90662"/>
                  </a:lnTo>
                  <a:cubicBezTo>
                    <a:pt x="1283911" y="90662"/>
                    <a:pt x="1283911" y="90662"/>
                    <a:pt x="1283911" y="89499"/>
                  </a:cubicBezTo>
                  <a:lnTo>
                    <a:pt x="1283911" y="81363"/>
                  </a:lnTo>
                  <a:cubicBezTo>
                    <a:pt x="1283911" y="81363"/>
                    <a:pt x="1283911" y="81363"/>
                    <a:pt x="1285583" y="81363"/>
                  </a:cubicBezTo>
                  <a:lnTo>
                    <a:pt x="1297285" y="81363"/>
                  </a:lnTo>
                  <a:cubicBezTo>
                    <a:pt x="1297285" y="81363"/>
                    <a:pt x="1297285" y="81363"/>
                    <a:pt x="1297285" y="82525"/>
                  </a:cubicBezTo>
                  <a:lnTo>
                    <a:pt x="1297285" y="90662"/>
                  </a:lnTo>
                  <a:cubicBezTo>
                    <a:pt x="1301743" y="90662"/>
                    <a:pt x="1301743" y="90662"/>
                    <a:pt x="1301743" y="34870"/>
                  </a:cubicBezTo>
                  <a:cubicBezTo>
                    <a:pt x="1301743" y="34870"/>
                    <a:pt x="1301743" y="34870"/>
                    <a:pt x="1402049" y="34870"/>
                  </a:cubicBezTo>
                  <a:cubicBezTo>
                    <a:pt x="1402049" y="34870"/>
                    <a:pt x="1402049" y="34870"/>
                    <a:pt x="1402049" y="109259"/>
                  </a:cubicBezTo>
                  <a:cubicBezTo>
                    <a:pt x="1402049" y="109259"/>
                    <a:pt x="1402049" y="109259"/>
                    <a:pt x="1404278" y="109259"/>
                  </a:cubicBezTo>
                  <a:lnTo>
                    <a:pt x="1419881" y="109259"/>
                  </a:lnTo>
                  <a:cubicBezTo>
                    <a:pt x="1419881" y="109259"/>
                    <a:pt x="1419881" y="109259"/>
                    <a:pt x="1419881" y="25571"/>
                  </a:cubicBezTo>
                  <a:cubicBezTo>
                    <a:pt x="1419881" y="25571"/>
                    <a:pt x="1419881" y="25571"/>
                    <a:pt x="1442171" y="13948"/>
                  </a:cubicBezTo>
                  <a:cubicBezTo>
                    <a:pt x="1442171" y="13948"/>
                    <a:pt x="1442171" y="13948"/>
                    <a:pt x="1471148" y="13948"/>
                  </a:cubicBezTo>
                  <a:cubicBezTo>
                    <a:pt x="1471148" y="13948"/>
                    <a:pt x="1471148" y="13948"/>
                    <a:pt x="1473099" y="1220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1"/>
            </a:p>
          </p:txBody>
        </p:sp>
        <p:sp>
          <p:nvSpPr>
            <p:cNvPr id="7" name="Rectangle 35">
              <a:extLst>
                <a:ext uri="{FF2B5EF4-FFF2-40B4-BE49-F238E27FC236}">
                  <a16:creationId xmlns:a16="http://schemas.microsoft.com/office/drawing/2014/main" id="{ED5CC755-6D85-456D-932E-6916C9A2FA9B}"/>
                </a:ext>
              </a:extLst>
            </p:cNvPr>
            <p:cNvSpPr/>
            <p:nvPr/>
          </p:nvSpPr>
          <p:spPr>
            <a:xfrm>
              <a:off x="2483768" y="3238221"/>
              <a:ext cx="3079941" cy="1160647"/>
            </a:xfrm>
            <a:custGeom>
              <a:avLst/>
              <a:gdLst/>
              <a:ahLst/>
              <a:cxnLst/>
              <a:rect l="l" t="t" r="r" b="b"/>
              <a:pathLst>
                <a:path w="3079941" h="1160647">
                  <a:moveTo>
                    <a:pt x="215205" y="0"/>
                  </a:moveTo>
                  <a:cubicBezTo>
                    <a:pt x="215205" y="18"/>
                    <a:pt x="215221" y="2040"/>
                    <a:pt x="217231" y="246443"/>
                  </a:cubicBezTo>
                  <a:cubicBezTo>
                    <a:pt x="217243" y="246467"/>
                    <a:pt x="217888" y="247808"/>
                    <a:pt x="255738" y="326429"/>
                  </a:cubicBezTo>
                  <a:cubicBezTo>
                    <a:pt x="255746" y="326429"/>
                    <a:pt x="255857" y="326429"/>
                    <a:pt x="257765" y="326429"/>
                  </a:cubicBezTo>
                  <a:lnTo>
                    <a:pt x="271952" y="326429"/>
                  </a:lnTo>
                  <a:cubicBezTo>
                    <a:pt x="271952" y="326443"/>
                    <a:pt x="271952" y="327005"/>
                    <a:pt x="271952" y="350208"/>
                  </a:cubicBezTo>
                  <a:cubicBezTo>
                    <a:pt x="271954" y="350214"/>
                    <a:pt x="271992" y="350272"/>
                    <a:pt x="272459" y="351019"/>
                  </a:cubicBezTo>
                  <a:lnTo>
                    <a:pt x="276005" y="356694"/>
                  </a:lnTo>
                  <a:cubicBezTo>
                    <a:pt x="276005" y="356714"/>
                    <a:pt x="276005" y="358229"/>
                    <a:pt x="276005" y="471268"/>
                  </a:cubicBezTo>
                  <a:cubicBezTo>
                    <a:pt x="276014" y="471268"/>
                    <a:pt x="276154" y="471268"/>
                    <a:pt x="278285" y="471268"/>
                  </a:cubicBezTo>
                  <a:lnTo>
                    <a:pt x="294246" y="471268"/>
                  </a:lnTo>
                  <a:cubicBezTo>
                    <a:pt x="294246" y="471288"/>
                    <a:pt x="294246" y="472923"/>
                    <a:pt x="294246" y="611783"/>
                  </a:cubicBezTo>
                  <a:cubicBezTo>
                    <a:pt x="294256" y="611782"/>
                    <a:pt x="294368" y="611761"/>
                    <a:pt x="295766" y="611513"/>
                  </a:cubicBezTo>
                  <a:lnTo>
                    <a:pt x="306406" y="609622"/>
                  </a:lnTo>
                  <a:cubicBezTo>
                    <a:pt x="306406" y="609644"/>
                    <a:pt x="306376" y="610978"/>
                    <a:pt x="304379" y="698254"/>
                  </a:cubicBezTo>
                  <a:cubicBezTo>
                    <a:pt x="304389" y="698256"/>
                    <a:pt x="304500" y="698276"/>
                    <a:pt x="305899" y="698525"/>
                  </a:cubicBezTo>
                  <a:lnTo>
                    <a:pt x="316539" y="700416"/>
                  </a:lnTo>
                  <a:cubicBezTo>
                    <a:pt x="316541" y="700423"/>
                    <a:pt x="316561" y="700487"/>
                    <a:pt x="316792" y="701227"/>
                  </a:cubicBezTo>
                  <a:lnTo>
                    <a:pt x="318566" y="706902"/>
                  </a:lnTo>
                  <a:cubicBezTo>
                    <a:pt x="318568" y="706893"/>
                    <a:pt x="318613" y="706750"/>
                    <a:pt x="319326" y="704470"/>
                  </a:cubicBezTo>
                  <a:lnTo>
                    <a:pt x="324646" y="687446"/>
                  </a:lnTo>
                  <a:cubicBezTo>
                    <a:pt x="324653" y="687446"/>
                    <a:pt x="324753" y="687446"/>
                    <a:pt x="326419" y="687446"/>
                  </a:cubicBezTo>
                  <a:lnTo>
                    <a:pt x="338833" y="687446"/>
                  </a:lnTo>
                  <a:cubicBezTo>
                    <a:pt x="338833" y="687463"/>
                    <a:pt x="338833" y="688156"/>
                    <a:pt x="338833" y="719872"/>
                  </a:cubicBezTo>
                  <a:cubicBezTo>
                    <a:pt x="338839" y="719877"/>
                    <a:pt x="338916" y="719917"/>
                    <a:pt x="339846" y="720413"/>
                  </a:cubicBezTo>
                  <a:lnTo>
                    <a:pt x="346940" y="724196"/>
                  </a:lnTo>
                  <a:cubicBezTo>
                    <a:pt x="346940" y="724205"/>
                    <a:pt x="346940" y="724306"/>
                    <a:pt x="346940" y="725547"/>
                  </a:cubicBezTo>
                  <a:lnTo>
                    <a:pt x="346940" y="735005"/>
                  </a:lnTo>
                  <a:cubicBezTo>
                    <a:pt x="346960" y="735005"/>
                    <a:pt x="347868" y="735005"/>
                    <a:pt x="391527" y="735005"/>
                  </a:cubicBezTo>
                  <a:cubicBezTo>
                    <a:pt x="391527" y="735013"/>
                    <a:pt x="391527" y="735096"/>
                    <a:pt x="391527" y="736086"/>
                  </a:cubicBezTo>
                  <a:lnTo>
                    <a:pt x="391527" y="743652"/>
                  </a:lnTo>
                  <a:cubicBezTo>
                    <a:pt x="391536" y="743652"/>
                    <a:pt x="391657" y="743652"/>
                    <a:pt x="393553" y="743652"/>
                  </a:cubicBezTo>
                  <a:lnTo>
                    <a:pt x="407740" y="743652"/>
                  </a:lnTo>
                  <a:cubicBezTo>
                    <a:pt x="407740" y="743634"/>
                    <a:pt x="407740" y="742905"/>
                    <a:pt x="407740" y="713387"/>
                  </a:cubicBezTo>
                  <a:cubicBezTo>
                    <a:pt x="407761" y="713387"/>
                    <a:pt x="408691" y="713387"/>
                    <a:pt x="452327" y="713387"/>
                  </a:cubicBezTo>
                  <a:cubicBezTo>
                    <a:pt x="452327" y="713379"/>
                    <a:pt x="452327" y="713282"/>
                    <a:pt x="452327" y="712036"/>
                  </a:cubicBezTo>
                  <a:lnTo>
                    <a:pt x="452327" y="702578"/>
                  </a:lnTo>
                  <a:cubicBezTo>
                    <a:pt x="452333" y="702578"/>
                    <a:pt x="452407" y="702578"/>
                    <a:pt x="453341" y="702578"/>
                  </a:cubicBezTo>
                  <a:lnTo>
                    <a:pt x="460434" y="702578"/>
                  </a:lnTo>
                  <a:cubicBezTo>
                    <a:pt x="460434" y="702571"/>
                    <a:pt x="460434" y="702458"/>
                    <a:pt x="460434" y="700687"/>
                  </a:cubicBezTo>
                  <a:lnTo>
                    <a:pt x="460434" y="687446"/>
                  </a:lnTo>
                  <a:cubicBezTo>
                    <a:pt x="460443" y="687446"/>
                    <a:pt x="460515" y="687446"/>
                    <a:pt x="461194" y="687446"/>
                  </a:cubicBezTo>
                  <a:lnTo>
                    <a:pt x="466514" y="687446"/>
                  </a:lnTo>
                  <a:cubicBezTo>
                    <a:pt x="466514" y="687439"/>
                    <a:pt x="466514" y="687354"/>
                    <a:pt x="466514" y="686365"/>
                  </a:cubicBezTo>
                  <a:lnTo>
                    <a:pt x="466514" y="678798"/>
                  </a:lnTo>
                  <a:cubicBezTo>
                    <a:pt x="466522" y="678798"/>
                    <a:pt x="466646" y="678798"/>
                    <a:pt x="468541" y="678798"/>
                  </a:cubicBezTo>
                  <a:lnTo>
                    <a:pt x="482728" y="678798"/>
                  </a:lnTo>
                  <a:cubicBezTo>
                    <a:pt x="482728" y="678805"/>
                    <a:pt x="482728" y="678882"/>
                    <a:pt x="482728" y="679879"/>
                  </a:cubicBezTo>
                  <a:lnTo>
                    <a:pt x="482728" y="687446"/>
                  </a:lnTo>
                  <a:cubicBezTo>
                    <a:pt x="482739" y="687446"/>
                    <a:pt x="483240" y="687446"/>
                    <a:pt x="505021" y="687446"/>
                  </a:cubicBezTo>
                  <a:cubicBezTo>
                    <a:pt x="505021" y="687438"/>
                    <a:pt x="505021" y="687324"/>
                    <a:pt x="505021" y="685554"/>
                  </a:cubicBezTo>
                  <a:lnTo>
                    <a:pt x="505021" y="672313"/>
                  </a:lnTo>
                  <a:cubicBezTo>
                    <a:pt x="505027" y="672313"/>
                    <a:pt x="505124" y="672313"/>
                    <a:pt x="506795" y="672313"/>
                  </a:cubicBezTo>
                  <a:lnTo>
                    <a:pt x="519208" y="672313"/>
                  </a:lnTo>
                  <a:cubicBezTo>
                    <a:pt x="519208" y="672325"/>
                    <a:pt x="519208" y="672839"/>
                    <a:pt x="519208" y="696093"/>
                  </a:cubicBezTo>
                  <a:cubicBezTo>
                    <a:pt x="519215" y="696093"/>
                    <a:pt x="519295" y="696093"/>
                    <a:pt x="520222" y="696093"/>
                  </a:cubicBezTo>
                  <a:lnTo>
                    <a:pt x="527315" y="696093"/>
                  </a:lnTo>
                  <a:cubicBezTo>
                    <a:pt x="527315" y="696087"/>
                    <a:pt x="527315" y="696006"/>
                    <a:pt x="527315" y="695012"/>
                  </a:cubicBezTo>
                  <a:lnTo>
                    <a:pt x="527315" y="687446"/>
                  </a:lnTo>
                  <a:cubicBezTo>
                    <a:pt x="527324" y="687446"/>
                    <a:pt x="527442" y="687446"/>
                    <a:pt x="529088" y="687446"/>
                  </a:cubicBezTo>
                  <a:lnTo>
                    <a:pt x="541502" y="687446"/>
                  </a:lnTo>
                  <a:cubicBezTo>
                    <a:pt x="541502" y="687459"/>
                    <a:pt x="541502" y="688018"/>
                    <a:pt x="541502" y="713387"/>
                  </a:cubicBezTo>
                  <a:cubicBezTo>
                    <a:pt x="541510" y="713387"/>
                    <a:pt x="541628" y="713387"/>
                    <a:pt x="543529" y="713387"/>
                  </a:cubicBezTo>
                  <a:lnTo>
                    <a:pt x="557715" y="713387"/>
                  </a:lnTo>
                  <a:cubicBezTo>
                    <a:pt x="557715" y="713398"/>
                    <a:pt x="557715" y="713513"/>
                    <a:pt x="557715" y="715008"/>
                  </a:cubicBezTo>
                  <a:lnTo>
                    <a:pt x="557715" y="726358"/>
                  </a:lnTo>
                  <a:cubicBezTo>
                    <a:pt x="557723" y="726358"/>
                    <a:pt x="557794" y="726358"/>
                    <a:pt x="558475" y="726358"/>
                  </a:cubicBezTo>
                  <a:lnTo>
                    <a:pt x="563796" y="726358"/>
                  </a:lnTo>
                  <a:cubicBezTo>
                    <a:pt x="563796" y="726350"/>
                    <a:pt x="563796" y="726274"/>
                    <a:pt x="563796" y="725547"/>
                  </a:cubicBezTo>
                  <a:lnTo>
                    <a:pt x="563796" y="719872"/>
                  </a:lnTo>
                  <a:cubicBezTo>
                    <a:pt x="563813" y="719872"/>
                    <a:pt x="564532" y="719872"/>
                    <a:pt x="594196" y="719872"/>
                  </a:cubicBezTo>
                  <a:cubicBezTo>
                    <a:pt x="594196" y="719886"/>
                    <a:pt x="594196" y="720449"/>
                    <a:pt x="594196" y="743652"/>
                  </a:cubicBezTo>
                  <a:cubicBezTo>
                    <a:pt x="594203" y="743652"/>
                    <a:pt x="594282" y="743652"/>
                    <a:pt x="595209" y="743652"/>
                  </a:cubicBezTo>
                  <a:lnTo>
                    <a:pt x="602303" y="743652"/>
                  </a:lnTo>
                  <a:cubicBezTo>
                    <a:pt x="602303" y="743659"/>
                    <a:pt x="602303" y="743732"/>
                    <a:pt x="602303" y="744733"/>
                  </a:cubicBezTo>
                  <a:lnTo>
                    <a:pt x="602303" y="752299"/>
                  </a:lnTo>
                  <a:cubicBezTo>
                    <a:pt x="602312" y="752299"/>
                    <a:pt x="602385" y="752299"/>
                    <a:pt x="603063" y="752299"/>
                  </a:cubicBezTo>
                  <a:lnTo>
                    <a:pt x="608383" y="752299"/>
                  </a:lnTo>
                  <a:cubicBezTo>
                    <a:pt x="608383" y="752292"/>
                    <a:pt x="608383" y="752172"/>
                    <a:pt x="608383" y="750137"/>
                  </a:cubicBezTo>
                  <a:lnTo>
                    <a:pt x="608383" y="735005"/>
                  </a:lnTo>
                  <a:cubicBezTo>
                    <a:pt x="608390" y="735005"/>
                    <a:pt x="608468" y="735005"/>
                    <a:pt x="609396" y="735005"/>
                  </a:cubicBezTo>
                  <a:lnTo>
                    <a:pt x="616490" y="735005"/>
                  </a:lnTo>
                  <a:cubicBezTo>
                    <a:pt x="616490" y="735013"/>
                    <a:pt x="616490" y="735096"/>
                    <a:pt x="616490" y="736086"/>
                  </a:cubicBezTo>
                  <a:lnTo>
                    <a:pt x="616490" y="743652"/>
                  </a:lnTo>
                  <a:lnTo>
                    <a:pt x="621810" y="741659"/>
                  </a:lnTo>
                  <a:cubicBezTo>
                    <a:pt x="622570" y="741287"/>
                    <a:pt x="622570" y="741085"/>
                    <a:pt x="622570" y="740679"/>
                  </a:cubicBezTo>
                  <a:lnTo>
                    <a:pt x="622570" y="735005"/>
                  </a:lnTo>
                  <a:cubicBezTo>
                    <a:pt x="622587" y="735005"/>
                    <a:pt x="623388" y="735005"/>
                    <a:pt x="661077" y="735005"/>
                  </a:cubicBezTo>
                  <a:cubicBezTo>
                    <a:pt x="661077" y="735019"/>
                    <a:pt x="661077" y="735566"/>
                    <a:pt x="661077" y="758784"/>
                  </a:cubicBezTo>
                  <a:cubicBezTo>
                    <a:pt x="661085" y="758784"/>
                    <a:pt x="661203" y="758784"/>
                    <a:pt x="663103" y="758784"/>
                  </a:cubicBezTo>
                  <a:lnTo>
                    <a:pt x="677290" y="758784"/>
                  </a:lnTo>
                  <a:cubicBezTo>
                    <a:pt x="677290" y="758792"/>
                    <a:pt x="677290" y="758874"/>
                    <a:pt x="677290" y="759865"/>
                  </a:cubicBezTo>
                  <a:lnTo>
                    <a:pt x="677290" y="767431"/>
                  </a:lnTo>
                  <a:cubicBezTo>
                    <a:pt x="677299" y="767431"/>
                    <a:pt x="677422" y="767431"/>
                    <a:pt x="679064" y="767431"/>
                  </a:cubicBezTo>
                  <a:lnTo>
                    <a:pt x="691477" y="767431"/>
                  </a:lnTo>
                  <a:cubicBezTo>
                    <a:pt x="691477" y="767419"/>
                    <a:pt x="691477" y="766908"/>
                    <a:pt x="691477" y="743652"/>
                  </a:cubicBezTo>
                  <a:cubicBezTo>
                    <a:pt x="691484" y="743652"/>
                    <a:pt x="691562" y="743652"/>
                    <a:pt x="692490" y="743652"/>
                  </a:cubicBezTo>
                  <a:lnTo>
                    <a:pt x="699584" y="743652"/>
                  </a:lnTo>
                  <a:cubicBezTo>
                    <a:pt x="699584" y="743633"/>
                    <a:pt x="699584" y="742862"/>
                    <a:pt x="699584" y="711225"/>
                  </a:cubicBezTo>
                  <a:cubicBezTo>
                    <a:pt x="699591" y="711225"/>
                    <a:pt x="699668" y="711225"/>
                    <a:pt x="700597" y="711225"/>
                  </a:cubicBezTo>
                  <a:lnTo>
                    <a:pt x="707691" y="711225"/>
                  </a:lnTo>
                  <a:cubicBezTo>
                    <a:pt x="707691" y="711219"/>
                    <a:pt x="707691" y="711110"/>
                    <a:pt x="707691" y="709334"/>
                  </a:cubicBezTo>
                  <a:lnTo>
                    <a:pt x="707691" y="696093"/>
                  </a:lnTo>
                  <a:cubicBezTo>
                    <a:pt x="705664" y="696093"/>
                    <a:pt x="705664" y="696093"/>
                    <a:pt x="706424" y="694471"/>
                  </a:cubicBezTo>
                  <a:lnTo>
                    <a:pt x="711744" y="683122"/>
                  </a:lnTo>
                  <a:cubicBezTo>
                    <a:pt x="711749" y="683139"/>
                    <a:pt x="711944" y="683813"/>
                    <a:pt x="719851" y="711225"/>
                  </a:cubicBezTo>
                  <a:cubicBezTo>
                    <a:pt x="719859" y="711225"/>
                    <a:pt x="719932" y="711225"/>
                    <a:pt x="720611" y="711225"/>
                  </a:cubicBezTo>
                  <a:lnTo>
                    <a:pt x="725931" y="711225"/>
                  </a:lnTo>
                  <a:cubicBezTo>
                    <a:pt x="725931" y="711212"/>
                    <a:pt x="725931" y="710033"/>
                    <a:pt x="725931" y="605298"/>
                  </a:cubicBezTo>
                  <a:cubicBezTo>
                    <a:pt x="725941" y="605298"/>
                    <a:pt x="726055" y="605298"/>
                    <a:pt x="727451" y="605298"/>
                  </a:cubicBezTo>
                  <a:lnTo>
                    <a:pt x="738091" y="605298"/>
                  </a:lnTo>
                  <a:cubicBezTo>
                    <a:pt x="738091" y="605276"/>
                    <a:pt x="738091" y="604266"/>
                    <a:pt x="738091" y="557739"/>
                  </a:cubicBezTo>
                  <a:cubicBezTo>
                    <a:pt x="738108" y="557739"/>
                    <a:pt x="738733" y="557739"/>
                    <a:pt x="764438" y="557739"/>
                  </a:cubicBezTo>
                  <a:cubicBezTo>
                    <a:pt x="764438" y="557727"/>
                    <a:pt x="764438" y="557217"/>
                    <a:pt x="764438" y="536121"/>
                  </a:cubicBezTo>
                  <a:cubicBezTo>
                    <a:pt x="764457" y="536121"/>
                    <a:pt x="765246" y="536121"/>
                    <a:pt x="798892" y="536121"/>
                  </a:cubicBezTo>
                  <a:cubicBezTo>
                    <a:pt x="798892" y="536129"/>
                    <a:pt x="798892" y="536259"/>
                    <a:pt x="798892" y="538553"/>
                  </a:cubicBezTo>
                  <a:lnTo>
                    <a:pt x="798892" y="555577"/>
                  </a:lnTo>
                  <a:cubicBezTo>
                    <a:pt x="798901" y="555577"/>
                    <a:pt x="799032" y="555577"/>
                    <a:pt x="801172" y="555577"/>
                  </a:cubicBezTo>
                  <a:lnTo>
                    <a:pt x="817132" y="555577"/>
                  </a:lnTo>
                  <a:cubicBezTo>
                    <a:pt x="817132" y="555595"/>
                    <a:pt x="817132" y="556489"/>
                    <a:pt x="817132" y="603136"/>
                  </a:cubicBezTo>
                  <a:cubicBezTo>
                    <a:pt x="817138" y="603136"/>
                    <a:pt x="817214" y="603136"/>
                    <a:pt x="818145" y="603136"/>
                  </a:cubicBezTo>
                  <a:lnTo>
                    <a:pt x="825239" y="603136"/>
                  </a:lnTo>
                  <a:lnTo>
                    <a:pt x="839426" y="607460"/>
                  </a:lnTo>
                  <a:cubicBezTo>
                    <a:pt x="839426" y="607470"/>
                    <a:pt x="839426" y="608120"/>
                    <a:pt x="839426" y="646372"/>
                  </a:cubicBezTo>
                  <a:cubicBezTo>
                    <a:pt x="839432" y="646372"/>
                    <a:pt x="839507" y="646372"/>
                    <a:pt x="840439" y="646372"/>
                  </a:cubicBezTo>
                  <a:lnTo>
                    <a:pt x="847532" y="646372"/>
                  </a:lnTo>
                  <a:cubicBezTo>
                    <a:pt x="847532" y="646382"/>
                    <a:pt x="847532" y="646488"/>
                    <a:pt x="847532" y="647993"/>
                  </a:cubicBezTo>
                  <a:lnTo>
                    <a:pt x="847532" y="659342"/>
                  </a:lnTo>
                  <a:cubicBezTo>
                    <a:pt x="847540" y="659342"/>
                    <a:pt x="847664" y="659342"/>
                    <a:pt x="849559" y="659342"/>
                  </a:cubicBezTo>
                  <a:lnTo>
                    <a:pt x="863746" y="659342"/>
                  </a:lnTo>
                  <a:lnTo>
                    <a:pt x="869826" y="665828"/>
                  </a:lnTo>
                  <a:cubicBezTo>
                    <a:pt x="869826" y="665840"/>
                    <a:pt x="869826" y="666326"/>
                    <a:pt x="869826" y="687446"/>
                  </a:cubicBezTo>
                  <a:cubicBezTo>
                    <a:pt x="869835" y="687446"/>
                    <a:pt x="869966" y="687446"/>
                    <a:pt x="872106" y="687446"/>
                  </a:cubicBezTo>
                  <a:lnTo>
                    <a:pt x="888066" y="687446"/>
                  </a:lnTo>
                  <a:cubicBezTo>
                    <a:pt x="888066" y="687453"/>
                    <a:pt x="888066" y="687533"/>
                    <a:pt x="888066" y="688526"/>
                  </a:cubicBezTo>
                  <a:lnTo>
                    <a:pt x="888066" y="696093"/>
                  </a:lnTo>
                  <a:cubicBezTo>
                    <a:pt x="888075" y="696093"/>
                    <a:pt x="888174" y="696093"/>
                    <a:pt x="889333" y="696093"/>
                  </a:cubicBezTo>
                  <a:lnTo>
                    <a:pt x="898200" y="696093"/>
                  </a:lnTo>
                  <a:cubicBezTo>
                    <a:pt x="898200" y="696102"/>
                    <a:pt x="898200" y="696231"/>
                    <a:pt x="898200" y="698254"/>
                  </a:cubicBezTo>
                  <a:lnTo>
                    <a:pt x="898200" y="713387"/>
                  </a:lnTo>
                  <a:cubicBezTo>
                    <a:pt x="902253" y="713387"/>
                    <a:pt x="902253" y="713387"/>
                    <a:pt x="902253" y="711495"/>
                  </a:cubicBezTo>
                  <a:lnTo>
                    <a:pt x="902253" y="698254"/>
                  </a:lnTo>
                  <a:cubicBezTo>
                    <a:pt x="902259" y="698254"/>
                    <a:pt x="902337" y="698254"/>
                    <a:pt x="903266" y="698254"/>
                  </a:cubicBezTo>
                  <a:lnTo>
                    <a:pt x="910360" y="698254"/>
                  </a:lnTo>
                  <a:cubicBezTo>
                    <a:pt x="910360" y="698265"/>
                    <a:pt x="910360" y="698384"/>
                    <a:pt x="910360" y="699876"/>
                  </a:cubicBezTo>
                  <a:lnTo>
                    <a:pt x="910360" y="711225"/>
                  </a:lnTo>
                  <a:cubicBezTo>
                    <a:pt x="910369" y="711225"/>
                    <a:pt x="910442" y="711225"/>
                    <a:pt x="911120" y="711225"/>
                  </a:cubicBezTo>
                  <a:lnTo>
                    <a:pt x="916440" y="711225"/>
                  </a:lnTo>
                  <a:cubicBezTo>
                    <a:pt x="916440" y="706902"/>
                    <a:pt x="916440" y="706902"/>
                    <a:pt x="965080" y="706902"/>
                  </a:cubicBezTo>
                  <a:cubicBezTo>
                    <a:pt x="965080" y="706911"/>
                    <a:pt x="965080" y="707012"/>
                    <a:pt x="965080" y="708253"/>
                  </a:cubicBezTo>
                  <a:lnTo>
                    <a:pt x="965080" y="717710"/>
                  </a:lnTo>
                  <a:cubicBezTo>
                    <a:pt x="965088" y="717710"/>
                    <a:pt x="965163" y="717710"/>
                    <a:pt x="965840" y="717710"/>
                  </a:cubicBezTo>
                  <a:lnTo>
                    <a:pt x="971161" y="717710"/>
                  </a:lnTo>
                  <a:cubicBezTo>
                    <a:pt x="971161" y="717719"/>
                    <a:pt x="971161" y="717841"/>
                    <a:pt x="971161" y="719872"/>
                  </a:cubicBezTo>
                  <a:lnTo>
                    <a:pt x="971161" y="735005"/>
                  </a:lnTo>
                  <a:cubicBezTo>
                    <a:pt x="971169" y="735001"/>
                    <a:pt x="971285" y="734923"/>
                    <a:pt x="973187" y="733654"/>
                  </a:cubicBezTo>
                  <a:lnTo>
                    <a:pt x="987374" y="724196"/>
                  </a:lnTo>
                  <a:cubicBezTo>
                    <a:pt x="987376" y="724177"/>
                    <a:pt x="987507" y="723302"/>
                    <a:pt x="993454" y="683122"/>
                  </a:cubicBezTo>
                  <a:cubicBezTo>
                    <a:pt x="993463" y="683120"/>
                    <a:pt x="993532" y="683094"/>
                    <a:pt x="994214" y="682852"/>
                  </a:cubicBezTo>
                  <a:lnTo>
                    <a:pt x="999534" y="680960"/>
                  </a:lnTo>
                  <a:cubicBezTo>
                    <a:pt x="999534" y="680944"/>
                    <a:pt x="999567" y="679883"/>
                    <a:pt x="1001561" y="611783"/>
                  </a:cubicBezTo>
                  <a:cubicBezTo>
                    <a:pt x="1001561" y="611801"/>
                    <a:pt x="1001594" y="612892"/>
                    <a:pt x="1003588" y="680960"/>
                  </a:cubicBezTo>
                  <a:cubicBezTo>
                    <a:pt x="1003597" y="680963"/>
                    <a:pt x="1003668" y="680988"/>
                    <a:pt x="1004348" y="681230"/>
                  </a:cubicBezTo>
                  <a:lnTo>
                    <a:pt x="1009668" y="683122"/>
                  </a:lnTo>
                  <a:cubicBezTo>
                    <a:pt x="1009668" y="683102"/>
                    <a:pt x="1009668" y="681769"/>
                    <a:pt x="1009668" y="596651"/>
                  </a:cubicBezTo>
                  <a:cubicBezTo>
                    <a:pt x="1013721" y="596651"/>
                    <a:pt x="1013721" y="596651"/>
                    <a:pt x="1013721" y="564224"/>
                  </a:cubicBezTo>
                  <a:cubicBezTo>
                    <a:pt x="1013733" y="564224"/>
                    <a:pt x="1014419" y="564224"/>
                    <a:pt x="1052228" y="564224"/>
                  </a:cubicBezTo>
                  <a:cubicBezTo>
                    <a:pt x="1052228" y="564241"/>
                    <a:pt x="1052228" y="564959"/>
                    <a:pt x="1052228" y="596651"/>
                  </a:cubicBezTo>
                  <a:cubicBezTo>
                    <a:pt x="1052237" y="596651"/>
                    <a:pt x="1052309" y="596651"/>
                    <a:pt x="1052988" y="596651"/>
                  </a:cubicBezTo>
                  <a:lnTo>
                    <a:pt x="1058308" y="596651"/>
                  </a:lnTo>
                  <a:cubicBezTo>
                    <a:pt x="1058308" y="596630"/>
                    <a:pt x="1058308" y="595324"/>
                    <a:pt x="1058308" y="514503"/>
                  </a:cubicBezTo>
                  <a:cubicBezTo>
                    <a:pt x="1058314" y="514503"/>
                    <a:pt x="1058413" y="514503"/>
                    <a:pt x="1060082" y="514503"/>
                  </a:cubicBezTo>
                  <a:lnTo>
                    <a:pt x="1072495" y="514503"/>
                  </a:lnTo>
                  <a:cubicBezTo>
                    <a:pt x="1072495" y="514496"/>
                    <a:pt x="1072495" y="514385"/>
                    <a:pt x="1072495" y="512612"/>
                  </a:cubicBezTo>
                  <a:lnTo>
                    <a:pt x="1072495" y="499371"/>
                  </a:lnTo>
                  <a:cubicBezTo>
                    <a:pt x="1072506" y="499371"/>
                    <a:pt x="1073004" y="499371"/>
                    <a:pt x="1094789" y="499371"/>
                  </a:cubicBezTo>
                  <a:cubicBezTo>
                    <a:pt x="1094789" y="499364"/>
                    <a:pt x="1094789" y="499283"/>
                    <a:pt x="1094789" y="498290"/>
                  </a:cubicBezTo>
                  <a:lnTo>
                    <a:pt x="1094789" y="490724"/>
                  </a:lnTo>
                  <a:cubicBezTo>
                    <a:pt x="1094796" y="490724"/>
                    <a:pt x="1094906" y="490724"/>
                    <a:pt x="1096562" y="490724"/>
                  </a:cubicBezTo>
                  <a:lnTo>
                    <a:pt x="1108976" y="490724"/>
                  </a:lnTo>
                  <a:cubicBezTo>
                    <a:pt x="1108976" y="490732"/>
                    <a:pt x="1108976" y="490811"/>
                    <a:pt x="1108976" y="491805"/>
                  </a:cubicBezTo>
                  <a:lnTo>
                    <a:pt x="1108976" y="499371"/>
                  </a:lnTo>
                  <a:cubicBezTo>
                    <a:pt x="1108985" y="499371"/>
                    <a:pt x="1109058" y="499371"/>
                    <a:pt x="1109736" y="499371"/>
                  </a:cubicBezTo>
                  <a:lnTo>
                    <a:pt x="1115056" y="499371"/>
                  </a:lnTo>
                  <a:lnTo>
                    <a:pt x="1125189" y="495047"/>
                  </a:lnTo>
                  <a:lnTo>
                    <a:pt x="1129242" y="498290"/>
                  </a:lnTo>
                  <a:lnTo>
                    <a:pt x="1129242" y="490724"/>
                  </a:lnTo>
                  <a:cubicBezTo>
                    <a:pt x="1129251" y="490724"/>
                    <a:pt x="1129388" y="490724"/>
                    <a:pt x="1131522" y="490724"/>
                  </a:cubicBezTo>
                  <a:lnTo>
                    <a:pt x="1147483" y="490724"/>
                  </a:lnTo>
                  <a:cubicBezTo>
                    <a:pt x="1147483" y="490732"/>
                    <a:pt x="1147483" y="490811"/>
                    <a:pt x="1147483" y="491805"/>
                  </a:cubicBezTo>
                  <a:lnTo>
                    <a:pt x="1147483" y="499371"/>
                  </a:lnTo>
                  <a:cubicBezTo>
                    <a:pt x="1147502" y="499371"/>
                    <a:pt x="1148238" y="499371"/>
                    <a:pt x="1177883" y="499371"/>
                  </a:cubicBezTo>
                  <a:cubicBezTo>
                    <a:pt x="1177883" y="499381"/>
                    <a:pt x="1177883" y="499490"/>
                    <a:pt x="1177883" y="500992"/>
                  </a:cubicBezTo>
                  <a:lnTo>
                    <a:pt x="1177883" y="512342"/>
                  </a:lnTo>
                  <a:cubicBezTo>
                    <a:pt x="1177900" y="512342"/>
                    <a:pt x="1178540" y="512342"/>
                    <a:pt x="1204230" y="512342"/>
                  </a:cubicBezTo>
                  <a:cubicBezTo>
                    <a:pt x="1204230" y="512358"/>
                    <a:pt x="1204230" y="513038"/>
                    <a:pt x="1204230" y="542606"/>
                  </a:cubicBezTo>
                  <a:cubicBezTo>
                    <a:pt x="1204239" y="542606"/>
                    <a:pt x="1204312" y="542606"/>
                    <a:pt x="1204990" y="542606"/>
                  </a:cubicBezTo>
                  <a:lnTo>
                    <a:pt x="1210310" y="542606"/>
                  </a:lnTo>
                  <a:cubicBezTo>
                    <a:pt x="1210310" y="542613"/>
                    <a:pt x="1210310" y="542699"/>
                    <a:pt x="1210310" y="543687"/>
                  </a:cubicBezTo>
                  <a:lnTo>
                    <a:pt x="1210310" y="551254"/>
                  </a:lnTo>
                  <a:cubicBezTo>
                    <a:pt x="1214364" y="551254"/>
                    <a:pt x="1214364" y="551254"/>
                    <a:pt x="1214364" y="581518"/>
                  </a:cubicBezTo>
                  <a:cubicBezTo>
                    <a:pt x="1214373" y="581518"/>
                    <a:pt x="1214447" y="581518"/>
                    <a:pt x="1215124" y="581518"/>
                  </a:cubicBezTo>
                  <a:lnTo>
                    <a:pt x="1220444" y="581518"/>
                  </a:lnTo>
                  <a:cubicBezTo>
                    <a:pt x="1220444" y="581527"/>
                    <a:pt x="1220444" y="581594"/>
                    <a:pt x="1220444" y="582329"/>
                  </a:cubicBezTo>
                  <a:lnTo>
                    <a:pt x="1220444" y="588004"/>
                  </a:lnTo>
                  <a:cubicBezTo>
                    <a:pt x="1220450" y="588004"/>
                    <a:pt x="1220528" y="588004"/>
                    <a:pt x="1221457" y="588004"/>
                  </a:cubicBezTo>
                  <a:lnTo>
                    <a:pt x="1228550" y="588004"/>
                  </a:lnTo>
                  <a:cubicBezTo>
                    <a:pt x="1228550" y="588021"/>
                    <a:pt x="1228550" y="588734"/>
                    <a:pt x="1228550" y="618269"/>
                  </a:cubicBezTo>
                  <a:cubicBezTo>
                    <a:pt x="1228558" y="618269"/>
                    <a:pt x="1228678" y="618269"/>
                    <a:pt x="1230577" y="618269"/>
                  </a:cubicBezTo>
                  <a:lnTo>
                    <a:pt x="1244764" y="618269"/>
                  </a:lnTo>
                  <a:cubicBezTo>
                    <a:pt x="1244764" y="618285"/>
                    <a:pt x="1244764" y="618865"/>
                    <a:pt x="1244764" y="642048"/>
                  </a:cubicBezTo>
                  <a:cubicBezTo>
                    <a:pt x="1246791" y="642048"/>
                    <a:pt x="1246791" y="642048"/>
                    <a:pt x="1246791" y="643669"/>
                  </a:cubicBezTo>
                  <a:lnTo>
                    <a:pt x="1246791" y="655019"/>
                  </a:lnTo>
                  <a:cubicBezTo>
                    <a:pt x="1246800" y="655019"/>
                    <a:pt x="1246870" y="655019"/>
                    <a:pt x="1247551" y="655019"/>
                  </a:cubicBezTo>
                  <a:lnTo>
                    <a:pt x="1252871" y="655019"/>
                  </a:lnTo>
                  <a:cubicBezTo>
                    <a:pt x="1252871" y="655033"/>
                    <a:pt x="1252871" y="655596"/>
                    <a:pt x="1252871" y="678798"/>
                  </a:cubicBezTo>
                  <a:cubicBezTo>
                    <a:pt x="1252879" y="678798"/>
                    <a:pt x="1252978" y="678798"/>
                    <a:pt x="1254137" y="678798"/>
                  </a:cubicBezTo>
                  <a:lnTo>
                    <a:pt x="1263004" y="678798"/>
                  </a:lnTo>
                  <a:cubicBezTo>
                    <a:pt x="1265031" y="680960"/>
                    <a:pt x="1265031" y="680960"/>
                    <a:pt x="1265031" y="682852"/>
                  </a:cubicBezTo>
                  <a:lnTo>
                    <a:pt x="1265031" y="696093"/>
                  </a:lnTo>
                  <a:cubicBezTo>
                    <a:pt x="1265036" y="696086"/>
                    <a:pt x="1265123" y="695979"/>
                    <a:pt x="1266551" y="694201"/>
                  </a:cubicBezTo>
                  <a:lnTo>
                    <a:pt x="1277191" y="680960"/>
                  </a:lnTo>
                  <a:cubicBezTo>
                    <a:pt x="1277206" y="680960"/>
                    <a:pt x="1277845" y="680960"/>
                    <a:pt x="1305565" y="680960"/>
                  </a:cubicBezTo>
                  <a:cubicBezTo>
                    <a:pt x="1305565" y="680985"/>
                    <a:pt x="1305565" y="682386"/>
                    <a:pt x="1305565" y="767431"/>
                  </a:cubicBezTo>
                  <a:cubicBezTo>
                    <a:pt x="1305573" y="767431"/>
                    <a:pt x="1305649" y="767431"/>
                    <a:pt x="1306325" y="767431"/>
                  </a:cubicBezTo>
                  <a:lnTo>
                    <a:pt x="1311645" y="767431"/>
                  </a:lnTo>
                  <a:cubicBezTo>
                    <a:pt x="1311649" y="767423"/>
                    <a:pt x="1311708" y="767323"/>
                    <a:pt x="1312405" y="766080"/>
                  </a:cubicBezTo>
                  <a:lnTo>
                    <a:pt x="1317725" y="756622"/>
                  </a:lnTo>
                  <a:cubicBezTo>
                    <a:pt x="1317725" y="756629"/>
                    <a:pt x="1317725" y="756728"/>
                    <a:pt x="1317725" y="758514"/>
                  </a:cubicBezTo>
                  <a:lnTo>
                    <a:pt x="1317725" y="771755"/>
                  </a:lnTo>
                  <a:cubicBezTo>
                    <a:pt x="1321778" y="771755"/>
                    <a:pt x="1321778" y="771755"/>
                    <a:pt x="1321778" y="726358"/>
                  </a:cubicBezTo>
                  <a:cubicBezTo>
                    <a:pt x="1321787" y="726358"/>
                    <a:pt x="1321857" y="726358"/>
                    <a:pt x="1322538" y="726358"/>
                  </a:cubicBezTo>
                  <a:lnTo>
                    <a:pt x="1327858" y="726358"/>
                  </a:lnTo>
                  <a:cubicBezTo>
                    <a:pt x="1327858" y="726343"/>
                    <a:pt x="1327858" y="725343"/>
                    <a:pt x="1327858" y="661504"/>
                  </a:cubicBezTo>
                  <a:cubicBezTo>
                    <a:pt x="1327865" y="661504"/>
                    <a:pt x="1327946" y="661504"/>
                    <a:pt x="1328872" y="661504"/>
                  </a:cubicBezTo>
                  <a:lnTo>
                    <a:pt x="1335965" y="661504"/>
                  </a:lnTo>
                  <a:cubicBezTo>
                    <a:pt x="1335971" y="661483"/>
                    <a:pt x="1336235" y="660543"/>
                    <a:pt x="1348125" y="618269"/>
                  </a:cubicBezTo>
                  <a:cubicBezTo>
                    <a:pt x="1348134" y="618269"/>
                    <a:pt x="1348231" y="618269"/>
                    <a:pt x="1349392" y="618269"/>
                  </a:cubicBezTo>
                  <a:lnTo>
                    <a:pt x="1358259" y="618269"/>
                  </a:lnTo>
                  <a:cubicBezTo>
                    <a:pt x="1358264" y="618292"/>
                    <a:pt x="1358490" y="619258"/>
                    <a:pt x="1368392" y="661504"/>
                  </a:cubicBezTo>
                  <a:cubicBezTo>
                    <a:pt x="1368398" y="661504"/>
                    <a:pt x="1368472" y="661504"/>
                    <a:pt x="1369405" y="661504"/>
                  </a:cubicBezTo>
                  <a:lnTo>
                    <a:pt x="1376499" y="661504"/>
                  </a:lnTo>
                  <a:cubicBezTo>
                    <a:pt x="1376499" y="661515"/>
                    <a:pt x="1376499" y="662182"/>
                    <a:pt x="1376499" y="700416"/>
                  </a:cubicBezTo>
                  <a:cubicBezTo>
                    <a:pt x="1376506" y="700416"/>
                    <a:pt x="1376605" y="700416"/>
                    <a:pt x="1378272" y="700416"/>
                  </a:cubicBezTo>
                  <a:lnTo>
                    <a:pt x="1390686" y="700416"/>
                  </a:lnTo>
                  <a:cubicBezTo>
                    <a:pt x="1390686" y="700424"/>
                    <a:pt x="1390686" y="700546"/>
                    <a:pt x="1390686" y="702578"/>
                  </a:cubicBezTo>
                  <a:lnTo>
                    <a:pt x="1390686" y="717710"/>
                  </a:lnTo>
                  <a:cubicBezTo>
                    <a:pt x="1394739" y="717710"/>
                    <a:pt x="1394739" y="717710"/>
                    <a:pt x="1394739" y="715549"/>
                  </a:cubicBezTo>
                  <a:lnTo>
                    <a:pt x="1394739" y="700416"/>
                  </a:lnTo>
                  <a:cubicBezTo>
                    <a:pt x="1394749" y="700416"/>
                    <a:pt x="1394861" y="700416"/>
                    <a:pt x="1396259" y="700416"/>
                  </a:cubicBezTo>
                  <a:lnTo>
                    <a:pt x="1406899" y="700416"/>
                  </a:lnTo>
                  <a:cubicBezTo>
                    <a:pt x="1406899" y="700426"/>
                    <a:pt x="1406899" y="700543"/>
                    <a:pt x="1406899" y="702037"/>
                  </a:cubicBezTo>
                  <a:lnTo>
                    <a:pt x="1406899" y="713387"/>
                  </a:lnTo>
                  <a:cubicBezTo>
                    <a:pt x="1406915" y="713387"/>
                    <a:pt x="1407624" y="713387"/>
                    <a:pt x="1437300" y="713387"/>
                  </a:cubicBezTo>
                  <a:cubicBezTo>
                    <a:pt x="1437300" y="713370"/>
                    <a:pt x="1437300" y="712599"/>
                    <a:pt x="1437300" y="676637"/>
                  </a:cubicBezTo>
                  <a:cubicBezTo>
                    <a:pt x="1437308" y="676637"/>
                    <a:pt x="1437401" y="676637"/>
                    <a:pt x="1438566" y="676637"/>
                  </a:cubicBezTo>
                  <a:lnTo>
                    <a:pt x="1447433" y="676637"/>
                  </a:lnTo>
                  <a:cubicBezTo>
                    <a:pt x="1447433" y="676648"/>
                    <a:pt x="1447433" y="677142"/>
                    <a:pt x="1447433" y="698254"/>
                  </a:cubicBezTo>
                  <a:cubicBezTo>
                    <a:pt x="1449460" y="698254"/>
                    <a:pt x="1449460" y="698254"/>
                    <a:pt x="1449460" y="665828"/>
                  </a:cubicBezTo>
                  <a:cubicBezTo>
                    <a:pt x="1449474" y="665828"/>
                    <a:pt x="1450015" y="665828"/>
                    <a:pt x="1471753" y="665828"/>
                  </a:cubicBezTo>
                  <a:cubicBezTo>
                    <a:pt x="1471753" y="665818"/>
                    <a:pt x="1471753" y="665698"/>
                    <a:pt x="1471753" y="664206"/>
                  </a:cubicBezTo>
                  <a:lnTo>
                    <a:pt x="1471753" y="652857"/>
                  </a:lnTo>
                  <a:cubicBezTo>
                    <a:pt x="1471761" y="652857"/>
                    <a:pt x="1471836" y="652857"/>
                    <a:pt x="1472513" y="652857"/>
                  </a:cubicBezTo>
                  <a:lnTo>
                    <a:pt x="1477833" y="652857"/>
                  </a:lnTo>
                  <a:cubicBezTo>
                    <a:pt x="1477833" y="652851"/>
                    <a:pt x="1477833" y="652738"/>
                    <a:pt x="1477833" y="650966"/>
                  </a:cubicBezTo>
                  <a:lnTo>
                    <a:pt x="1477833" y="637725"/>
                  </a:lnTo>
                  <a:lnTo>
                    <a:pt x="1481887" y="644210"/>
                  </a:lnTo>
                  <a:cubicBezTo>
                    <a:pt x="1481895" y="644210"/>
                    <a:pt x="1482024" y="644210"/>
                    <a:pt x="1484167" y="644210"/>
                  </a:cubicBezTo>
                  <a:lnTo>
                    <a:pt x="1500127" y="644210"/>
                  </a:lnTo>
                  <a:cubicBezTo>
                    <a:pt x="1500127" y="644202"/>
                    <a:pt x="1500127" y="644134"/>
                    <a:pt x="1500127" y="643399"/>
                  </a:cubicBezTo>
                  <a:lnTo>
                    <a:pt x="1500127" y="637725"/>
                  </a:lnTo>
                  <a:cubicBezTo>
                    <a:pt x="1500136" y="637725"/>
                    <a:pt x="1500210" y="637725"/>
                    <a:pt x="1500887" y="637725"/>
                  </a:cubicBezTo>
                  <a:lnTo>
                    <a:pt x="1506207" y="637725"/>
                  </a:lnTo>
                  <a:cubicBezTo>
                    <a:pt x="1506207" y="637734"/>
                    <a:pt x="1506207" y="637834"/>
                    <a:pt x="1506207" y="639076"/>
                  </a:cubicBezTo>
                  <a:lnTo>
                    <a:pt x="1506207" y="648534"/>
                  </a:lnTo>
                  <a:cubicBezTo>
                    <a:pt x="1506222" y="648534"/>
                    <a:pt x="1506955" y="648534"/>
                    <a:pt x="1544714" y="648534"/>
                  </a:cubicBezTo>
                  <a:cubicBezTo>
                    <a:pt x="1544714" y="648552"/>
                    <a:pt x="1544714" y="650062"/>
                    <a:pt x="1544714" y="786887"/>
                  </a:cubicBezTo>
                  <a:cubicBezTo>
                    <a:pt x="1544724" y="786887"/>
                    <a:pt x="1544839" y="786887"/>
                    <a:pt x="1546234" y="786887"/>
                  </a:cubicBezTo>
                  <a:lnTo>
                    <a:pt x="1556874" y="786887"/>
                  </a:lnTo>
                  <a:cubicBezTo>
                    <a:pt x="1556874" y="782564"/>
                    <a:pt x="1556874" y="778240"/>
                    <a:pt x="1556874" y="773917"/>
                  </a:cubicBezTo>
                  <a:cubicBezTo>
                    <a:pt x="1558901" y="773917"/>
                    <a:pt x="1558901" y="773917"/>
                    <a:pt x="1560928" y="773917"/>
                  </a:cubicBezTo>
                  <a:cubicBezTo>
                    <a:pt x="1560928" y="778240"/>
                    <a:pt x="1560928" y="782564"/>
                    <a:pt x="1560928" y="786887"/>
                  </a:cubicBezTo>
                  <a:cubicBezTo>
                    <a:pt x="1571061" y="786887"/>
                    <a:pt x="1581195" y="786887"/>
                    <a:pt x="1591328" y="786887"/>
                  </a:cubicBezTo>
                  <a:cubicBezTo>
                    <a:pt x="1591328" y="776078"/>
                    <a:pt x="1591328" y="767431"/>
                    <a:pt x="1591328" y="756622"/>
                  </a:cubicBezTo>
                  <a:cubicBezTo>
                    <a:pt x="1595382" y="756622"/>
                    <a:pt x="1599435" y="756622"/>
                    <a:pt x="1603488" y="756622"/>
                  </a:cubicBezTo>
                  <a:lnTo>
                    <a:pt x="1615648" y="754461"/>
                  </a:lnTo>
                  <a:cubicBezTo>
                    <a:pt x="1617675" y="754461"/>
                    <a:pt x="1617675" y="756622"/>
                    <a:pt x="1619702" y="756622"/>
                  </a:cubicBezTo>
                  <a:lnTo>
                    <a:pt x="1629835" y="756622"/>
                  </a:lnTo>
                  <a:cubicBezTo>
                    <a:pt x="1629835" y="767431"/>
                    <a:pt x="1629835" y="778240"/>
                    <a:pt x="1629835" y="786887"/>
                  </a:cubicBezTo>
                  <a:cubicBezTo>
                    <a:pt x="1631862" y="786887"/>
                    <a:pt x="1633889" y="786887"/>
                    <a:pt x="1637942" y="786887"/>
                  </a:cubicBezTo>
                  <a:cubicBezTo>
                    <a:pt x="1637942" y="793373"/>
                    <a:pt x="1637942" y="799858"/>
                    <a:pt x="1637942" y="804182"/>
                  </a:cubicBezTo>
                  <a:lnTo>
                    <a:pt x="1647278" y="805087"/>
                  </a:lnTo>
                  <a:lnTo>
                    <a:pt x="1660236" y="805087"/>
                  </a:lnTo>
                  <a:cubicBezTo>
                    <a:pt x="1660236" y="799278"/>
                    <a:pt x="1660236" y="795106"/>
                    <a:pt x="1660236" y="789049"/>
                  </a:cubicBezTo>
                  <a:lnTo>
                    <a:pt x="1728192" y="789049"/>
                  </a:lnTo>
                  <a:lnTo>
                    <a:pt x="1728192" y="703796"/>
                  </a:lnTo>
                  <a:lnTo>
                    <a:pt x="1800200" y="703796"/>
                  </a:lnTo>
                  <a:lnTo>
                    <a:pt x="1800200" y="782564"/>
                  </a:lnTo>
                  <a:cubicBezTo>
                    <a:pt x="1800835" y="782564"/>
                    <a:pt x="1801470" y="782564"/>
                    <a:pt x="1802104" y="782564"/>
                  </a:cubicBezTo>
                  <a:lnTo>
                    <a:pt x="1803346" y="805087"/>
                  </a:lnTo>
                  <a:lnTo>
                    <a:pt x="1813022" y="805087"/>
                  </a:lnTo>
                  <a:cubicBezTo>
                    <a:pt x="1813558" y="797873"/>
                    <a:pt x="1814264" y="790219"/>
                    <a:pt x="1814264" y="782564"/>
                  </a:cubicBezTo>
                  <a:cubicBezTo>
                    <a:pt x="1816291" y="782564"/>
                    <a:pt x="1818318" y="782564"/>
                    <a:pt x="1820344" y="782564"/>
                  </a:cubicBezTo>
                  <a:lnTo>
                    <a:pt x="1821586" y="805087"/>
                  </a:lnTo>
                  <a:lnTo>
                    <a:pt x="1872208" y="805087"/>
                  </a:lnTo>
                  <a:lnTo>
                    <a:pt x="1872208" y="642059"/>
                  </a:lnTo>
                  <a:lnTo>
                    <a:pt x="2069535" y="642059"/>
                  </a:lnTo>
                  <a:lnTo>
                    <a:pt x="2069535" y="805087"/>
                  </a:lnTo>
                  <a:lnTo>
                    <a:pt x="2088232" y="805087"/>
                  </a:lnTo>
                  <a:lnTo>
                    <a:pt x="2088232" y="722394"/>
                  </a:lnTo>
                  <a:lnTo>
                    <a:pt x="2183352" y="722394"/>
                  </a:lnTo>
                  <a:cubicBezTo>
                    <a:pt x="2187427" y="616373"/>
                    <a:pt x="2190805" y="510899"/>
                    <a:pt x="2195282" y="404253"/>
                  </a:cubicBezTo>
                  <a:cubicBezTo>
                    <a:pt x="2185149" y="404253"/>
                    <a:pt x="2160829" y="391282"/>
                    <a:pt x="2183122" y="382635"/>
                  </a:cubicBezTo>
                  <a:cubicBezTo>
                    <a:pt x="2181095" y="380473"/>
                    <a:pt x="2179069" y="378311"/>
                    <a:pt x="2177042" y="378311"/>
                  </a:cubicBezTo>
                  <a:cubicBezTo>
                    <a:pt x="2177042" y="365341"/>
                    <a:pt x="2175015" y="363179"/>
                    <a:pt x="2185149" y="354532"/>
                  </a:cubicBezTo>
                  <a:cubicBezTo>
                    <a:pt x="2185149" y="350208"/>
                    <a:pt x="2185149" y="343723"/>
                    <a:pt x="2185149" y="337238"/>
                  </a:cubicBezTo>
                  <a:cubicBezTo>
                    <a:pt x="2189202" y="337238"/>
                    <a:pt x="2193256" y="337238"/>
                    <a:pt x="2199336" y="337238"/>
                  </a:cubicBezTo>
                  <a:cubicBezTo>
                    <a:pt x="2199336" y="328590"/>
                    <a:pt x="2199336" y="322105"/>
                    <a:pt x="2199336" y="315620"/>
                  </a:cubicBezTo>
                  <a:cubicBezTo>
                    <a:pt x="2199336" y="313458"/>
                    <a:pt x="2201362" y="313458"/>
                    <a:pt x="2201362" y="311296"/>
                  </a:cubicBezTo>
                  <a:cubicBezTo>
                    <a:pt x="2201362" y="285355"/>
                    <a:pt x="2201362" y="259414"/>
                    <a:pt x="2201362" y="233472"/>
                  </a:cubicBezTo>
                  <a:cubicBezTo>
                    <a:pt x="2201362" y="231310"/>
                    <a:pt x="2199336" y="229149"/>
                    <a:pt x="2199336" y="226987"/>
                  </a:cubicBezTo>
                  <a:cubicBezTo>
                    <a:pt x="2201362" y="224825"/>
                    <a:pt x="2203389" y="222663"/>
                    <a:pt x="2205416" y="220501"/>
                  </a:cubicBezTo>
                  <a:cubicBezTo>
                    <a:pt x="2205416" y="201045"/>
                    <a:pt x="2205416" y="181589"/>
                    <a:pt x="2205416" y="162133"/>
                  </a:cubicBezTo>
                  <a:cubicBezTo>
                    <a:pt x="2205416" y="159972"/>
                    <a:pt x="2205416" y="159972"/>
                    <a:pt x="2207442" y="157810"/>
                  </a:cubicBezTo>
                  <a:cubicBezTo>
                    <a:pt x="2207442" y="140516"/>
                    <a:pt x="2207442" y="121060"/>
                    <a:pt x="2207442" y="101604"/>
                  </a:cubicBezTo>
                  <a:cubicBezTo>
                    <a:pt x="2209469" y="92957"/>
                    <a:pt x="2209469" y="88633"/>
                    <a:pt x="2209469" y="82148"/>
                  </a:cubicBezTo>
                  <a:cubicBezTo>
                    <a:pt x="2213523" y="88633"/>
                    <a:pt x="2213523" y="92957"/>
                    <a:pt x="2213523" y="99442"/>
                  </a:cubicBezTo>
                  <a:cubicBezTo>
                    <a:pt x="2215549" y="121060"/>
                    <a:pt x="2215549" y="140516"/>
                    <a:pt x="2215549" y="157810"/>
                  </a:cubicBezTo>
                  <a:cubicBezTo>
                    <a:pt x="2217576" y="181589"/>
                    <a:pt x="2217576" y="201045"/>
                    <a:pt x="2217576" y="220501"/>
                  </a:cubicBezTo>
                  <a:cubicBezTo>
                    <a:pt x="2219603" y="222663"/>
                    <a:pt x="2221629" y="224825"/>
                    <a:pt x="2223656" y="226987"/>
                  </a:cubicBezTo>
                  <a:cubicBezTo>
                    <a:pt x="2223656" y="229149"/>
                    <a:pt x="2221629" y="231310"/>
                    <a:pt x="2221629" y="233472"/>
                  </a:cubicBezTo>
                  <a:cubicBezTo>
                    <a:pt x="2221629" y="259414"/>
                    <a:pt x="2221629" y="285355"/>
                    <a:pt x="2221629" y="311296"/>
                  </a:cubicBezTo>
                  <a:cubicBezTo>
                    <a:pt x="2221629" y="313458"/>
                    <a:pt x="2223656" y="313458"/>
                    <a:pt x="2223656" y="315620"/>
                  </a:cubicBezTo>
                  <a:cubicBezTo>
                    <a:pt x="2223656" y="322105"/>
                    <a:pt x="2223656" y="328590"/>
                    <a:pt x="2223656" y="337238"/>
                  </a:cubicBezTo>
                  <a:cubicBezTo>
                    <a:pt x="2227709" y="337238"/>
                    <a:pt x="2233789" y="337238"/>
                    <a:pt x="2237843" y="337238"/>
                  </a:cubicBezTo>
                  <a:cubicBezTo>
                    <a:pt x="2237843" y="343723"/>
                    <a:pt x="2237843" y="350208"/>
                    <a:pt x="2237843" y="354532"/>
                  </a:cubicBezTo>
                  <a:cubicBezTo>
                    <a:pt x="2245950" y="363179"/>
                    <a:pt x="2245950" y="363179"/>
                    <a:pt x="2245950" y="378311"/>
                  </a:cubicBezTo>
                  <a:cubicBezTo>
                    <a:pt x="2243923" y="378311"/>
                    <a:pt x="2241896" y="380473"/>
                    <a:pt x="2239870" y="382635"/>
                  </a:cubicBezTo>
                  <a:cubicBezTo>
                    <a:pt x="2260136" y="393444"/>
                    <a:pt x="2235816" y="402091"/>
                    <a:pt x="2227709" y="404253"/>
                  </a:cubicBezTo>
                  <a:cubicBezTo>
                    <a:pt x="2229736" y="488562"/>
                    <a:pt x="2233789" y="572871"/>
                    <a:pt x="2235816" y="657181"/>
                  </a:cubicBezTo>
                  <a:cubicBezTo>
                    <a:pt x="2258110" y="657181"/>
                    <a:pt x="2280403" y="657181"/>
                    <a:pt x="2300670" y="657181"/>
                  </a:cubicBezTo>
                  <a:cubicBezTo>
                    <a:pt x="2300670" y="683122"/>
                    <a:pt x="2300670" y="709063"/>
                    <a:pt x="2300670" y="732843"/>
                  </a:cubicBezTo>
                  <a:cubicBezTo>
                    <a:pt x="2304724" y="732843"/>
                    <a:pt x="2306750" y="732843"/>
                    <a:pt x="2308777" y="732843"/>
                  </a:cubicBezTo>
                  <a:cubicBezTo>
                    <a:pt x="2308777" y="730681"/>
                    <a:pt x="2310804" y="728519"/>
                    <a:pt x="2310804" y="726358"/>
                  </a:cubicBezTo>
                  <a:cubicBezTo>
                    <a:pt x="2312830" y="726358"/>
                    <a:pt x="2314857" y="726358"/>
                    <a:pt x="2316884" y="726358"/>
                  </a:cubicBezTo>
                  <a:cubicBezTo>
                    <a:pt x="2316884" y="728519"/>
                    <a:pt x="2316884" y="730681"/>
                    <a:pt x="2318911" y="735005"/>
                  </a:cubicBezTo>
                  <a:cubicBezTo>
                    <a:pt x="2322964" y="735005"/>
                    <a:pt x="2327017" y="735005"/>
                    <a:pt x="2331071" y="735005"/>
                  </a:cubicBezTo>
                  <a:cubicBezTo>
                    <a:pt x="2331071" y="732843"/>
                    <a:pt x="2331071" y="730681"/>
                    <a:pt x="2331071" y="728519"/>
                  </a:cubicBezTo>
                  <a:cubicBezTo>
                    <a:pt x="2339177" y="728519"/>
                    <a:pt x="2345257" y="728519"/>
                    <a:pt x="2353364" y="728519"/>
                  </a:cubicBezTo>
                  <a:cubicBezTo>
                    <a:pt x="2353364" y="730681"/>
                    <a:pt x="2353364" y="732843"/>
                    <a:pt x="2353364" y="735005"/>
                  </a:cubicBezTo>
                  <a:cubicBezTo>
                    <a:pt x="2359444" y="735005"/>
                    <a:pt x="2367551" y="735005"/>
                    <a:pt x="2373631" y="735005"/>
                  </a:cubicBezTo>
                  <a:cubicBezTo>
                    <a:pt x="2373631" y="750137"/>
                    <a:pt x="2373631" y="765270"/>
                    <a:pt x="2373631" y="780402"/>
                  </a:cubicBezTo>
                  <a:cubicBezTo>
                    <a:pt x="2377685" y="780402"/>
                    <a:pt x="2383765" y="780402"/>
                    <a:pt x="2387818" y="780402"/>
                  </a:cubicBezTo>
                  <a:cubicBezTo>
                    <a:pt x="2387818" y="776078"/>
                    <a:pt x="2387818" y="771755"/>
                    <a:pt x="2387818" y="767431"/>
                  </a:cubicBezTo>
                  <a:cubicBezTo>
                    <a:pt x="2393898" y="767431"/>
                    <a:pt x="2399978" y="767431"/>
                    <a:pt x="2404032" y="767431"/>
                  </a:cubicBezTo>
                  <a:cubicBezTo>
                    <a:pt x="2404032" y="706902"/>
                    <a:pt x="2404032" y="648534"/>
                    <a:pt x="2404032" y="588004"/>
                  </a:cubicBezTo>
                  <a:cubicBezTo>
                    <a:pt x="2406058" y="585842"/>
                    <a:pt x="2408085" y="583680"/>
                    <a:pt x="2410112" y="581518"/>
                  </a:cubicBezTo>
                  <a:cubicBezTo>
                    <a:pt x="2434432" y="581518"/>
                    <a:pt x="2458752" y="581518"/>
                    <a:pt x="2483073" y="581518"/>
                  </a:cubicBezTo>
                  <a:lnTo>
                    <a:pt x="2483073" y="590166"/>
                  </a:lnTo>
                  <a:lnTo>
                    <a:pt x="2493206" y="590166"/>
                  </a:lnTo>
                  <a:cubicBezTo>
                    <a:pt x="2493206" y="629078"/>
                    <a:pt x="2493206" y="667990"/>
                    <a:pt x="2493206" y="704740"/>
                  </a:cubicBezTo>
                  <a:cubicBezTo>
                    <a:pt x="2501313" y="704740"/>
                    <a:pt x="2507393" y="704740"/>
                    <a:pt x="2515500" y="704740"/>
                  </a:cubicBezTo>
                  <a:cubicBezTo>
                    <a:pt x="2515500" y="683122"/>
                    <a:pt x="2515500" y="661504"/>
                    <a:pt x="2515500" y="637725"/>
                  </a:cubicBezTo>
                  <a:cubicBezTo>
                    <a:pt x="2523606" y="637725"/>
                    <a:pt x="2533740" y="637725"/>
                    <a:pt x="2541847" y="637725"/>
                  </a:cubicBezTo>
                  <a:cubicBezTo>
                    <a:pt x="2543873" y="637725"/>
                    <a:pt x="2543873" y="635563"/>
                    <a:pt x="2545900" y="633401"/>
                  </a:cubicBezTo>
                  <a:lnTo>
                    <a:pt x="2554007" y="633401"/>
                  </a:lnTo>
                  <a:cubicBezTo>
                    <a:pt x="2556033" y="635563"/>
                    <a:pt x="2556033" y="637725"/>
                    <a:pt x="2558060" y="637725"/>
                  </a:cubicBezTo>
                  <a:cubicBezTo>
                    <a:pt x="2564140" y="637725"/>
                    <a:pt x="2572247" y="637725"/>
                    <a:pt x="2580354" y="637725"/>
                  </a:cubicBezTo>
                  <a:cubicBezTo>
                    <a:pt x="2580354" y="598813"/>
                    <a:pt x="2580354" y="559901"/>
                    <a:pt x="2580354" y="520989"/>
                  </a:cubicBezTo>
                  <a:cubicBezTo>
                    <a:pt x="2580368" y="520986"/>
                    <a:pt x="2581235" y="520822"/>
                    <a:pt x="2637101" y="510180"/>
                  </a:cubicBezTo>
                  <a:cubicBezTo>
                    <a:pt x="2637101" y="510187"/>
                    <a:pt x="2637101" y="510261"/>
                    <a:pt x="2637101" y="511261"/>
                  </a:cubicBezTo>
                  <a:lnTo>
                    <a:pt x="2637101" y="518827"/>
                  </a:lnTo>
                  <a:cubicBezTo>
                    <a:pt x="2637118" y="518827"/>
                    <a:pt x="2637762" y="518827"/>
                    <a:pt x="2663448" y="518827"/>
                  </a:cubicBezTo>
                  <a:cubicBezTo>
                    <a:pt x="2663448" y="518849"/>
                    <a:pt x="2663448" y="521220"/>
                    <a:pt x="2663448" y="773917"/>
                  </a:cubicBezTo>
                  <a:cubicBezTo>
                    <a:pt x="2669528" y="773917"/>
                    <a:pt x="2677635" y="773917"/>
                    <a:pt x="2685742" y="773917"/>
                  </a:cubicBezTo>
                  <a:cubicBezTo>
                    <a:pt x="2685742" y="771755"/>
                    <a:pt x="2685742" y="771755"/>
                    <a:pt x="2685742" y="769593"/>
                  </a:cubicBezTo>
                  <a:cubicBezTo>
                    <a:pt x="2689795" y="769593"/>
                    <a:pt x="2693848" y="769593"/>
                    <a:pt x="2697902" y="769593"/>
                  </a:cubicBezTo>
                  <a:cubicBezTo>
                    <a:pt x="2697902" y="771755"/>
                    <a:pt x="2697902" y="771755"/>
                    <a:pt x="2697902" y="773917"/>
                  </a:cubicBezTo>
                  <a:cubicBezTo>
                    <a:pt x="2706009" y="773917"/>
                    <a:pt x="2714115" y="773917"/>
                    <a:pt x="2722222" y="773917"/>
                  </a:cubicBezTo>
                  <a:cubicBezTo>
                    <a:pt x="2722222" y="769593"/>
                    <a:pt x="2722222" y="765270"/>
                    <a:pt x="2722222" y="760946"/>
                  </a:cubicBezTo>
                  <a:cubicBezTo>
                    <a:pt x="2732356" y="760946"/>
                    <a:pt x="2742489" y="760946"/>
                    <a:pt x="2750596" y="760946"/>
                  </a:cubicBezTo>
                  <a:cubicBezTo>
                    <a:pt x="2754649" y="756622"/>
                    <a:pt x="2758703" y="756622"/>
                    <a:pt x="2762756" y="756622"/>
                  </a:cubicBezTo>
                  <a:cubicBezTo>
                    <a:pt x="2768836" y="760946"/>
                    <a:pt x="2776943" y="760946"/>
                    <a:pt x="2783023" y="760946"/>
                  </a:cubicBezTo>
                  <a:cubicBezTo>
                    <a:pt x="2783023" y="754461"/>
                    <a:pt x="2783023" y="750137"/>
                    <a:pt x="2783023" y="743652"/>
                  </a:cubicBezTo>
                  <a:lnTo>
                    <a:pt x="2791130" y="743652"/>
                  </a:lnTo>
                  <a:cubicBezTo>
                    <a:pt x="2791130" y="739328"/>
                    <a:pt x="2791130" y="735005"/>
                    <a:pt x="2791130" y="730681"/>
                  </a:cubicBezTo>
                  <a:cubicBezTo>
                    <a:pt x="2809370" y="730681"/>
                    <a:pt x="2829637" y="730681"/>
                    <a:pt x="2847877" y="730681"/>
                  </a:cubicBezTo>
                  <a:cubicBezTo>
                    <a:pt x="2847877" y="719872"/>
                    <a:pt x="2847877" y="711225"/>
                    <a:pt x="2847877" y="700416"/>
                  </a:cubicBezTo>
                  <a:cubicBezTo>
                    <a:pt x="2853957" y="700416"/>
                    <a:pt x="2860037" y="700416"/>
                    <a:pt x="2866117" y="700416"/>
                  </a:cubicBezTo>
                  <a:cubicBezTo>
                    <a:pt x="2866117" y="698254"/>
                    <a:pt x="2866117" y="696093"/>
                    <a:pt x="2866117" y="693931"/>
                  </a:cubicBezTo>
                  <a:cubicBezTo>
                    <a:pt x="2870171" y="693931"/>
                    <a:pt x="2874224" y="693931"/>
                    <a:pt x="2878277" y="693931"/>
                  </a:cubicBezTo>
                  <a:cubicBezTo>
                    <a:pt x="2878277" y="696093"/>
                    <a:pt x="2878277" y="698254"/>
                    <a:pt x="2878277" y="700416"/>
                  </a:cubicBezTo>
                  <a:cubicBezTo>
                    <a:pt x="2884357" y="700416"/>
                    <a:pt x="2888411" y="700416"/>
                    <a:pt x="2894491" y="700416"/>
                  </a:cubicBezTo>
                  <a:cubicBezTo>
                    <a:pt x="2894491" y="715549"/>
                    <a:pt x="2894491" y="732843"/>
                    <a:pt x="2894491" y="750137"/>
                  </a:cubicBezTo>
                  <a:cubicBezTo>
                    <a:pt x="2904624" y="750137"/>
                    <a:pt x="2916785" y="750137"/>
                    <a:pt x="2926918" y="750137"/>
                  </a:cubicBezTo>
                  <a:cubicBezTo>
                    <a:pt x="2926918" y="741490"/>
                    <a:pt x="2926918" y="732843"/>
                    <a:pt x="2926918" y="724196"/>
                  </a:cubicBezTo>
                  <a:cubicBezTo>
                    <a:pt x="2939078" y="724196"/>
                    <a:pt x="2953265" y="724196"/>
                    <a:pt x="2965425" y="724196"/>
                  </a:cubicBezTo>
                  <a:cubicBezTo>
                    <a:pt x="2965425" y="713387"/>
                    <a:pt x="2965425" y="704740"/>
                    <a:pt x="2965425" y="693931"/>
                  </a:cubicBezTo>
                  <a:cubicBezTo>
                    <a:pt x="2981639" y="693931"/>
                    <a:pt x="2997852" y="693931"/>
                    <a:pt x="3014066" y="693931"/>
                  </a:cubicBezTo>
                  <a:cubicBezTo>
                    <a:pt x="3014066" y="693960"/>
                    <a:pt x="3014066" y="695735"/>
                    <a:pt x="3014066" y="805087"/>
                  </a:cubicBezTo>
                  <a:lnTo>
                    <a:pt x="3014066" y="818866"/>
                  </a:lnTo>
                  <a:lnTo>
                    <a:pt x="3079941" y="818866"/>
                  </a:lnTo>
                  <a:lnTo>
                    <a:pt x="3079941" y="924638"/>
                  </a:lnTo>
                  <a:lnTo>
                    <a:pt x="3079941" y="1030409"/>
                  </a:lnTo>
                  <a:lnTo>
                    <a:pt x="3079941" y="1160647"/>
                  </a:lnTo>
                  <a:lnTo>
                    <a:pt x="3014066" y="1160647"/>
                  </a:lnTo>
                  <a:lnTo>
                    <a:pt x="2842946" y="1160647"/>
                  </a:lnTo>
                  <a:lnTo>
                    <a:pt x="200958" y="1160647"/>
                  </a:lnTo>
                  <a:lnTo>
                    <a:pt x="200958" y="1126882"/>
                  </a:lnTo>
                  <a:lnTo>
                    <a:pt x="0" y="1126882"/>
                  </a:lnTo>
                  <a:lnTo>
                    <a:pt x="0" y="915339"/>
                  </a:lnTo>
                  <a:lnTo>
                    <a:pt x="103377" y="915339"/>
                  </a:lnTo>
                  <a:lnTo>
                    <a:pt x="103377" y="886329"/>
                  </a:lnTo>
                  <a:lnTo>
                    <a:pt x="55096" y="886329"/>
                  </a:lnTo>
                  <a:cubicBezTo>
                    <a:pt x="55096" y="886306"/>
                    <a:pt x="55096" y="884414"/>
                    <a:pt x="55096" y="724196"/>
                  </a:cubicBezTo>
                  <a:cubicBezTo>
                    <a:pt x="55107" y="724196"/>
                    <a:pt x="55578" y="724196"/>
                    <a:pt x="75363" y="724196"/>
                  </a:cubicBezTo>
                  <a:cubicBezTo>
                    <a:pt x="75367" y="724190"/>
                    <a:pt x="75404" y="724108"/>
                    <a:pt x="75870" y="723115"/>
                  </a:cubicBezTo>
                  <a:lnTo>
                    <a:pt x="79416" y="715549"/>
                  </a:lnTo>
                  <a:cubicBezTo>
                    <a:pt x="79425" y="715550"/>
                    <a:pt x="79538" y="715568"/>
                    <a:pt x="81190" y="715819"/>
                  </a:cubicBezTo>
                  <a:lnTo>
                    <a:pt x="93603" y="717710"/>
                  </a:lnTo>
                  <a:cubicBezTo>
                    <a:pt x="93606" y="717720"/>
                    <a:pt x="93644" y="717821"/>
                    <a:pt x="94110" y="719062"/>
                  </a:cubicBezTo>
                  <a:lnTo>
                    <a:pt x="97656" y="728519"/>
                  </a:lnTo>
                  <a:cubicBezTo>
                    <a:pt x="97670" y="728520"/>
                    <a:pt x="98266" y="728570"/>
                    <a:pt x="124003" y="730681"/>
                  </a:cubicBezTo>
                  <a:cubicBezTo>
                    <a:pt x="124003" y="730661"/>
                    <a:pt x="124003" y="729131"/>
                    <a:pt x="124003" y="607460"/>
                  </a:cubicBezTo>
                  <a:cubicBezTo>
                    <a:pt x="124012" y="607460"/>
                    <a:pt x="124131" y="607460"/>
                    <a:pt x="126030" y="607460"/>
                  </a:cubicBezTo>
                  <a:lnTo>
                    <a:pt x="140217" y="607460"/>
                  </a:lnTo>
                  <a:cubicBezTo>
                    <a:pt x="140217" y="607438"/>
                    <a:pt x="140217" y="605724"/>
                    <a:pt x="140217" y="471268"/>
                  </a:cubicBezTo>
                  <a:cubicBezTo>
                    <a:pt x="140225" y="471268"/>
                    <a:pt x="140333" y="471268"/>
                    <a:pt x="141990" y="471268"/>
                  </a:cubicBezTo>
                  <a:lnTo>
                    <a:pt x="154404" y="471268"/>
                  </a:lnTo>
                  <a:cubicBezTo>
                    <a:pt x="154404" y="471251"/>
                    <a:pt x="154404" y="469845"/>
                    <a:pt x="154404" y="356694"/>
                  </a:cubicBezTo>
                  <a:cubicBezTo>
                    <a:pt x="158457" y="354532"/>
                    <a:pt x="158457" y="354532"/>
                    <a:pt x="158457" y="328590"/>
                  </a:cubicBezTo>
                  <a:cubicBezTo>
                    <a:pt x="158464" y="328590"/>
                    <a:pt x="158584" y="328590"/>
                    <a:pt x="160484" y="328590"/>
                  </a:cubicBezTo>
                  <a:lnTo>
                    <a:pt x="174671" y="328590"/>
                  </a:lnTo>
                  <a:cubicBezTo>
                    <a:pt x="174682" y="328567"/>
                    <a:pt x="175288" y="327200"/>
                    <a:pt x="211151" y="246443"/>
                  </a:cubicBezTo>
                  <a:cubicBezTo>
                    <a:pt x="211151" y="246429"/>
                    <a:pt x="211185" y="244478"/>
                    <a:pt x="215205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 dirty="0"/>
            </a:p>
          </p:txBody>
        </p:sp>
      </p:grp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2FDC06EF-03A6-4A69-98E9-D26D507AC35A}"/>
              </a:ext>
            </a:extLst>
          </p:cNvPr>
          <p:cNvSpPr/>
          <p:nvPr/>
        </p:nvSpPr>
        <p:spPr>
          <a:xfrm>
            <a:off x="2437203" y="1409860"/>
            <a:ext cx="1118587" cy="631812"/>
          </a:xfrm>
          <a:custGeom>
            <a:avLst/>
            <a:gdLst>
              <a:gd name="connsiteX0" fmla="*/ 1977150 w 1978122"/>
              <a:gd name="connsiteY0" fmla="*/ 572661 h 1117304"/>
              <a:gd name="connsiteX1" fmla="*/ 1965373 w 1978122"/>
              <a:gd name="connsiteY1" fmla="*/ 515540 h 1117304"/>
              <a:gd name="connsiteX2" fmla="*/ 1637558 w 1978122"/>
              <a:gd name="connsiteY2" fmla="*/ 329015 h 1117304"/>
              <a:gd name="connsiteX3" fmla="*/ 1615661 w 1978122"/>
              <a:gd name="connsiteY3" fmla="*/ 299266 h 1117304"/>
              <a:gd name="connsiteX4" fmla="*/ 1598265 w 1978122"/>
              <a:gd name="connsiteY4" fmla="*/ 238435 h 1117304"/>
              <a:gd name="connsiteX5" fmla="*/ 1345975 w 1978122"/>
              <a:gd name="connsiteY5" fmla="*/ 132657 h 1117304"/>
              <a:gd name="connsiteX6" fmla="*/ 1280427 w 1978122"/>
              <a:gd name="connsiteY6" fmla="*/ 80399 h 1117304"/>
              <a:gd name="connsiteX7" fmla="*/ 980524 w 1978122"/>
              <a:gd name="connsiteY7" fmla="*/ 84252 h 1117304"/>
              <a:gd name="connsiteX8" fmla="*/ 959743 w 1978122"/>
              <a:gd name="connsiteY8" fmla="*/ 80975 h 1117304"/>
              <a:gd name="connsiteX9" fmla="*/ 782258 w 1978122"/>
              <a:gd name="connsiteY9" fmla="*/ 228 h 1117304"/>
              <a:gd name="connsiteX10" fmla="*/ 594941 w 1978122"/>
              <a:gd name="connsiteY10" fmla="*/ 171158 h 1117304"/>
              <a:gd name="connsiteX11" fmla="*/ 574015 w 1978122"/>
              <a:gd name="connsiteY11" fmla="*/ 181279 h 1117304"/>
              <a:gd name="connsiteX12" fmla="*/ 276274 w 1978122"/>
              <a:gd name="connsiteY12" fmla="*/ 269805 h 1117304"/>
              <a:gd name="connsiteX13" fmla="*/ 247677 w 1978122"/>
              <a:gd name="connsiteY13" fmla="*/ 288857 h 1117304"/>
              <a:gd name="connsiteX14" fmla="*/ 3707 w 1978122"/>
              <a:gd name="connsiteY14" fmla="*/ 601401 h 1117304"/>
              <a:gd name="connsiteX15" fmla="*/ 143520 w 1978122"/>
              <a:gd name="connsiteY15" fmla="*/ 806114 h 1117304"/>
              <a:gd name="connsiteX16" fmla="*/ 303610 w 1978122"/>
              <a:gd name="connsiteY16" fmla="*/ 832550 h 1117304"/>
              <a:gd name="connsiteX17" fmla="*/ 355508 w 1978122"/>
              <a:gd name="connsiteY17" fmla="*/ 855276 h 1117304"/>
              <a:gd name="connsiteX18" fmla="*/ 425955 w 1978122"/>
              <a:gd name="connsiteY18" fmla="*/ 929612 h 1117304"/>
              <a:gd name="connsiteX19" fmla="*/ 467157 w 1978122"/>
              <a:gd name="connsiteY19" fmla="*/ 929216 h 1117304"/>
              <a:gd name="connsiteX20" fmla="*/ 537243 w 1978122"/>
              <a:gd name="connsiteY20" fmla="*/ 918699 h 1117304"/>
              <a:gd name="connsiteX21" fmla="*/ 559645 w 1978122"/>
              <a:gd name="connsiteY21" fmla="*/ 951077 h 1117304"/>
              <a:gd name="connsiteX22" fmla="*/ 722940 w 1978122"/>
              <a:gd name="connsiteY22" fmla="*/ 1083975 h 1117304"/>
              <a:gd name="connsiteX23" fmla="*/ 924340 w 1978122"/>
              <a:gd name="connsiteY23" fmla="*/ 1017238 h 1117304"/>
              <a:gd name="connsiteX24" fmla="*/ 946814 w 1978122"/>
              <a:gd name="connsiteY24" fmla="*/ 1017130 h 1117304"/>
              <a:gd name="connsiteX25" fmla="*/ 979156 w 1978122"/>
              <a:gd name="connsiteY25" fmla="*/ 1059664 h 1117304"/>
              <a:gd name="connsiteX26" fmla="*/ 1027092 w 1978122"/>
              <a:gd name="connsiteY26" fmla="*/ 1094348 h 1117304"/>
              <a:gd name="connsiteX27" fmla="*/ 1252443 w 1978122"/>
              <a:gd name="connsiteY27" fmla="*/ 1078897 h 1117304"/>
              <a:gd name="connsiteX28" fmla="*/ 1325951 w 1978122"/>
              <a:gd name="connsiteY28" fmla="*/ 988786 h 1117304"/>
              <a:gd name="connsiteX29" fmla="*/ 1348244 w 1978122"/>
              <a:gd name="connsiteY29" fmla="*/ 983996 h 1117304"/>
              <a:gd name="connsiteX30" fmla="*/ 1616849 w 1978122"/>
              <a:gd name="connsiteY30" fmla="*/ 1003588 h 1117304"/>
              <a:gd name="connsiteX31" fmla="*/ 1691077 w 1978122"/>
              <a:gd name="connsiteY31" fmla="*/ 911172 h 1117304"/>
              <a:gd name="connsiteX32" fmla="*/ 1735557 w 1978122"/>
              <a:gd name="connsiteY32" fmla="*/ 876381 h 1117304"/>
              <a:gd name="connsiteX33" fmla="*/ 1977150 w 1978122"/>
              <a:gd name="connsiteY33" fmla="*/ 572661 h 11173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1978122" h="1117304">
                <a:moveTo>
                  <a:pt x="1977150" y="572661"/>
                </a:moveTo>
                <a:cubicBezTo>
                  <a:pt x="1975493" y="553609"/>
                  <a:pt x="1971603" y="534484"/>
                  <a:pt x="1965373" y="515540"/>
                </a:cubicBezTo>
                <a:cubicBezTo>
                  <a:pt x="1917832" y="371729"/>
                  <a:pt x="1773913" y="332436"/>
                  <a:pt x="1637558" y="329015"/>
                </a:cubicBezTo>
                <a:cubicBezTo>
                  <a:pt x="1618866" y="328547"/>
                  <a:pt x="1617965" y="314068"/>
                  <a:pt x="1615661" y="299266"/>
                </a:cubicBezTo>
                <a:cubicBezTo>
                  <a:pt x="1612383" y="278377"/>
                  <a:pt x="1607917" y="257416"/>
                  <a:pt x="1598265" y="238435"/>
                </a:cubicBezTo>
                <a:cubicBezTo>
                  <a:pt x="1554434" y="152286"/>
                  <a:pt x="1433961" y="124014"/>
                  <a:pt x="1345975" y="132657"/>
                </a:cubicBezTo>
                <a:cubicBezTo>
                  <a:pt x="1318279" y="135395"/>
                  <a:pt x="1298975" y="96102"/>
                  <a:pt x="1280427" y="80399"/>
                </a:cubicBezTo>
                <a:cubicBezTo>
                  <a:pt x="1195934" y="8872"/>
                  <a:pt x="1059975" y="264"/>
                  <a:pt x="980524" y="84252"/>
                </a:cubicBezTo>
                <a:cubicBezTo>
                  <a:pt x="970944" y="94373"/>
                  <a:pt x="966226" y="89186"/>
                  <a:pt x="959743" y="80975"/>
                </a:cubicBezTo>
                <a:cubicBezTo>
                  <a:pt x="914543" y="23638"/>
                  <a:pt x="855190" y="-2762"/>
                  <a:pt x="782258" y="228"/>
                </a:cubicBezTo>
                <a:cubicBezTo>
                  <a:pt x="687789" y="4117"/>
                  <a:pt x="605205" y="79246"/>
                  <a:pt x="594941" y="171158"/>
                </a:cubicBezTo>
                <a:cubicBezTo>
                  <a:pt x="592563" y="192588"/>
                  <a:pt x="592563" y="192588"/>
                  <a:pt x="574015" y="181279"/>
                </a:cubicBezTo>
                <a:cubicBezTo>
                  <a:pt x="465212" y="114902"/>
                  <a:pt x="329109" y="155059"/>
                  <a:pt x="276274" y="269805"/>
                </a:cubicBezTo>
                <a:cubicBezTo>
                  <a:pt x="270007" y="283419"/>
                  <a:pt x="261688" y="287525"/>
                  <a:pt x="247677" y="288857"/>
                </a:cubicBezTo>
                <a:cubicBezTo>
                  <a:pt x="87912" y="303984"/>
                  <a:pt x="-21900" y="445273"/>
                  <a:pt x="3707" y="601401"/>
                </a:cubicBezTo>
                <a:cubicBezTo>
                  <a:pt x="17357" y="684561"/>
                  <a:pt x="70084" y="764084"/>
                  <a:pt x="143520" y="806114"/>
                </a:cubicBezTo>
                <a:cubicBezTo>
                  <a:pt x="191025" y="833306"/>
                  <a:pt x="249910" y="842166"/>
                  <a:pt x="303610" y="832550"/>
                </a:cubicBezTo>
                <a:cubicBezTo>
                  <a:pt x="329541" y="827904"/>
                  <a:pt x="340994" y="840293"/>
                  <a:pt x="355508" y="855276"/>
                </a:cubicBezTo>
                <a:cubicBezTo>
                  <a:pt x="380899" y="881459"/>
                  <a:pt x="383889" y="920356"/>
                  <a:pt x="425955" y="929612"/>
                </a:cubicBezTo>
                <a:cubicBezTo>
                  <a:pt x="439425" y="932601"/>
                  <a:pt x="453471" y="930908"/>
                  <a:pt x="467157" y="929216"/>
                </a:cubicBezTo>
                <a:cubicBezTo>
                  <a:pt x="486353" y="926839"/>
                  <a:pt x="518839" y="911712"/>
                  <a:pt x="537243" y="918699"/>
                </a:cubicBezTo>
                <a:cubicBezTo>
                  <a:pt x="550713" y="923777"/>
                  <a:pt x="555179" y="938724"/>
                  <a:pt x="559645" y="951077"/>
                </a:cubicBezTo>
                <a:cubicBezTo>
                  <a:pt x="585108" y="1021416"/>
                  <a:pt x="649072" y="1073062"/>
                  <a:pt x="722940" y="1083975"/>
                </a:cubicBezTo>
                <a:cubicBezTo>
                  <a:pt x="794395" y="1094528"/>
                  <a:pt x="877808" y="1075403"/>
                  <a:pt x="924340" y="1017238"/>
                </a:cubicBezTo>
                <a:cubicBezTo>
                  <a:pt x="932191" y="1007406"/>
                  <a:pt x="937594" y="1007226"/>
                  <a:pt x="946814" y="1017130"/>
                </a:cubicBezTo>
                <a:cubicBezTo>
                  <a:pt x="959095" y="1030348"/>
                  <a:pt x="966082" y="1046771"/>
                  <a:pt x="979156" y="1059664"/>
                </a:cubicBezTo>
                <a:cubicBezTo>
                  <a:pt x="993274" y="1073567"/>
                  <a:pt x="1009553" y="1085200"/>
                  <a:pt x="1027092" y="1094348"/>
                </a:cubicBezTo>
                <a:cubicBezTo>
                  <a:pt x="1096711" y="1130507"/>
                  <a:pt x="1187866" y="1122908"/>
                  <a:pt x="1252443" y="1078897"/>
                </a:cubicBezTo>
                <a:cubicBezTo>
                  <a:pt x="1285361" y="1056459"/>
                  <a:pt x="1309852" y="1025017"/>
                  <a:pt x="1325951" y="988786"/>
                </a:cubicBezTo>
                <a:cubicBezTo>
                  <a:pt x="1333046" y="972471"/>
                  <a:pt x="1335026" y="971930"/>
                  <a:pt x="1348244" y="983996"/>
                </a:cubicBezTo>
                <a:cubicBezTo>
                  <a:pt x="1417214" y="1046879"/>
                  <a:pt x="1539451" y="1057684"/>
                  <a:pt x="1616849" y="1003588"/>
                </a:cubicBezTo>
                <a:cubicBezTo>
                  <a:pt x="1649551" y="980718"/>
                  <a:pt x="1675771" y="948016"/>
                  <a:pt x="1691077" y="911172"/>
                </a:cubicBezTo>
                <a:cubicBezTo>
                  <a:pt x="1700081" y="889526"/>
                  <a:pt x="1712939" y="880018"/>
                  <a:pt x="1735557" y="876381"/>
                </a:cubicBezTo>
                <a:cubicBezTo>
                  <a:pt x="1879619" y="853295"/>
                  <a:pt x="1989683" y="715175"/>
                  <a:pt x="1977150" y="57266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DB29E990-8D78-4C82-B36E-5B6C39120A28}"/>
              </a:ext>
            </a:extLst>
          </p:cNvPr>
          <p:cNvSpPr/>
          <p:nvPr/>
        </p:nvSpPr>
        <p:spPr>
          <a:xfrm>
            <a:off x="576681" y="400177"/>
            <a:ext cx="1069211" cy="663586"/>
          </a:xfrm>
          <a:custGeom>
            <a:avLst/>
            <a:gdLst>
              <a:gd name="connsiteX0" fmla="*/ 1889998 w 1890804"/>
              <a:gd name="connsiteY0" fmla="*/ 616151 h 1173493"/>
              <a:gd name="connsiteX1" fmla="*/ 1848833 w 1890804"/>
              <a:gd name="connsiteY1" fmla="*/ 475078 h 1173493"/>
              <a:gd name="connsiteX2" fmla="*/ 1712693 w 1890804"/>
              <a:gd name="connsiteY2" fmla="*/ 345962 h 1173493"/>
              <a:gd name="connsiteX3" fmla="*/ 1611813 w 1890804"/>
              <a:gd name="connsiteY3" fmla="*/ 296404 h 1173493"/>
              <a:gd name="connsiteX4" fmla="*/ 1576842 w 1890804"/>
              <a:gd name="connsiteY4" fmla="*/ 268564 h 1173493"/>
              <a:gd name="connsiteX5" fmla="*/ 1565029 w 1890804"/>
              <a:gd name="connsiteY5" fmla="*/ 225237 h 1173493"/>
              <a:gd name="connsiteX6" fmla="*/ 1527032 w 1890804"/>
              <a:gd name="connsiteY6" fmla="*/ 151802 h 1173493"/>
              <a:gd name="connsiteX7" fmla="*/ 1328190 w 1890804"/>
              <a:gd name="connsiteY7" fmla="*/ 18472 h 1173493"/>
              <a:gd name="connsiteX8" fmla="*/ 1096969 w 1890804"/>
              <a:gd name="connsiteY8" fmla="*/ 15878 h 1173493"/>
              <a:gd name="connsiteX9" fmla="*/ 905726 w 1890804"/>
              <a:gd name="connsiteY9" fmla="*/ 144995 h 1173493"/>
              <a:gd name="connsiteX10" fmla="*/ 875869 w 1890804"/>
              <a:gd name="connsiteY10" fmla="*/ 145787 h 1173493"/>
              <a:gd name="connsiteX11" fmla="*/ 627325 w 1890804"/>
              <a:gd name="connsiteY11" fmla="*/ 63599 h 1173493"/>
              <a:gd name="connsiteX12" fmla="*/ 448939 w 1890804"/>
              <a:gd name="connsiteY12" fmla="*/ 248540 h 1173493"/>
              <a:gd name="connsiteX13" fmla="*/ 423728 w 1890804"/>
              <a:gd name="connsiteY13" fmla="*/ 264747 h 1173493"/>
              <a:gd name="connsiteX14" fmla="*/ 225462 w 1890804"/>
              <a:gd name="connsiteY14" fmla="*/ 275767 h 1173493"/>
              <a:gd name="connsiteX15" fmla="*/ 1733 w 1890804"/>
              <a:gd name="connsiteY15" fmla="*/ 629837 h 1173493"/>
              <a:gd name="connsiteX16" fmla="*/ 185809 w 1890804"/>
              <a:gd name="connsiteY16" fmla="*/ 910615 h 1173493"/>
              <a:gd name="connsiteX17" fmla="*/ 414761 w 1890804"/>
              <a:gd name="connsiteY17" fmla="*/ 939752 h 1173493"/>
              <a:gd name="connsiteX18" fmla="*/ 441736 w 1890804"/>
              <a:gd name="connsiteY18" fmla="*/ 966332 h 1173493"/>
              <a:gd name="connsiteX19" fmla="*/ 535125 w 1890804"/>
              <a:gd name="connsiteY19" fmla="*/ 1112771 h 1173493"/>
              <a:gd name="connsiteX20" fmla="*/ 893985 w 1890804"/>
              <a:gd name="connsiteY20" fmla="*/ 1075207 h 1173493"/>
              <a:gd name="connsiteX21" fmla="*/ 948945 w 1890804"/>
              <a:gd name="connsiteY21" fmla="*/ 1040920 h 1173493"/>
              <a:gd name="connsiteX22" fmla="*/ 1198858 w 1890804"/>
              <a:gd name="connsiteY22" fmla="*/ 1042721 h 1173493"/>
              <a:gd name="connsiteX23" fmla="*/ 1292931 w 1890804"/>
              <a:gd name="connsiteY23" fmla="*/ 917999 h 1173493"/>
              <a:gd name="connsiteX24" fmla="*/ 1311803 w 1890804"/>
              <a:gd name="connsiteY24" fmla="*/ 911372 h 1173493"/>
              <a:gd name="connsiteX25" fmla="*/ 1735707 w 1890804"/>
              <a:gd name="connsiteY25" fmla="*/ 927075 h 1173493"/>
              <a:gd name="connsiteX26" fmla="*/ 1875268 w 1890804"/>
              <a:gd name="connsiteY26" fmla="*/ 740441 h 1173493"/>
              <a:gd name="connsiteX27" fmla="*/ 1889530 w 1890804"/>
              <a:gd name="connsiteY27" fmla="*/ 669779 h 1173493"/>
              <a:gd name="connsiteX28" fmla="*/ 1889998 w 1890804"/>
              <a:gd name="connsiteY28" fmla="*/ 616151 h 1173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1890804" h="1173493">
                <a:moveTo>
                  <a:pt x="1889998" y="616151"/>
                </a:moveTo>
                <a:cubicBezTo>
                  <a:pt x="1886613" y="566918"/>
                  <a:pt x="1872603" y="518369"/>
                  <a:pt x="1848833" y="475078"/>
                </a:cubicBezTo>
                <a:cubicBezTo>
                  <a:pt x="1817211" y="417453"/>
                  <a:pt x="1768301" y="379168"/>
                  <a:pt x="1712693" y="345962"/>
                </a:cubicBezTo>
                <a:cubicBezTo>
                  <a:pt x="1680495" y="326730"/>
                  <a:pt x="1646712" y="310126"/>
                  <a:pt x="1611813" y="296404"/>
                </a:cubicBezTo>
                <a:cubicBezTo>
                  <a:pt x="1594310" y="289525"/>
                  <a:pt x="1584369" y="286752"/>
                  <a:pt x="1576842" y="268564"/>
                </a:cubicBezTo>
                <a:cubicBezTo>
                  <a:pt x="1571080" y="254698"/>
                  <a:pt x="1570035" y="239356"/>
                  <a:pt x="1565029" y="225237"/>
                </a:cubicBezTo>
                <a:cubicBezTo>
                  <a:pt x="1555773" y="199162"/>
                  <a:pt x="1542879" y="174419"/>
                  <a:pt x="1527032" y="151802"/>
                </a:cubicBezTo>
                <a:cubicBezTo>
                  <a:pt x="1478988" y="83264"/>
                  <a:pt x="1406560" y="43466"/>
                  <a:pt x="1328190" y="18472"/>
                </a:cubicBezTo>
                <a:cubicBezTo>
                  <a:pt x="1253565" y="-5335"/>
                  <a:pt x="1172134" y="-6055"/>
                  <a:pt x="1096969" y="15878"/>
                </a:cubicBezTo>
                <a:cubicBezTo>
                  <a:pt x="1021697" y="37848"/>
                  <a:pt x="953627" y="82687"/>
                  <a:pt x="905726" y="144995"/>
                </a:cubicBezTo>
                <a:cubicBezTo>
                  <a:pt x="891032" y="164119"/>
                  <a:pt x="891392" y="163795"/>
                  <a:pt x="875869" y="145787"/>
                </a:cubicBezTo>
                <a:cubicBezTo>
                  <a:pt x="809528" y="68713"/>
                  <a:pt x="725720" y="39000"/>
                  <a:pt x="627325" y="63599"/>
                </a:cubicBezTo>
                <a:cubicBezTo>
                  <a:pt x="531163" y="87658"/>
                  <a:pt x="471521" y="151765"/>
                  <a:pt x="448939" y="248540"/>
                </a:cubicBezTo>
                <a:cubicBezTo>
                  <a:pt x="445230" y="264458"/>
                  <a:pt x="440188" y="268600"/>
                  <a:pt x="423728" y="264747"/>
                </a:cubicBezTo>
                <a:cubicBezTo>
                  <a:pt x="356775" y="249116"/>
                  <a:pt x="290507" y="252537"/>
                  <a:pt x="225462" y="275767"/>
                </a:cubicBezTo>
                <a:cubicBezTo>
                  <a:pt x="78806" y="328134"/>
                  <a:pt x="-14006" y="475294"/>
                  <a:pt x="1733" y="629837"/>
                </a:cubicBezTo>
                <a:cubicBezTo>
                  <a:pt x="13402" y="744403"/>
                  <a:pt x="81652" y="858357"/>
                  <a:pt x="185809" y="910615"/>
                </a:cubicBezTo>
                <a:cubicBezTo>
                  <a:pt x="257048" y="946379"/>
                  <a:pt x="336895" y="955059"/>
                  <a:pt x="414761" y="939752"/>
                </a:cubicBezTo>
                <a:cubicBezTo>
                  <a:pt x="435001" y="935790"/>
                  <a:pt x="438855" y="949873"/>
                  <a:pt x="441736" y="966332"/>
                </a:cubicBezTo>
                <a:cubicBezTo>
                  <a:pt x="451100" y="1019851"/>
                  <a:pt x="496948" y="1076035"/>
                  <a:pt x="535125" y="1112771"/>
                </a:cubicBezTo>
                <a:cubicBezTo>
                  <a:pt x="641911" y="1215488"/>
                  <a:pt x="802577" y="1177744"/>
                  <a:pt x="893985" y="1075207"/>
                </a:cubicBezTo>
                <a:cubicBezTo>
                  <a:pt x="913758" y="1053021"/>
                  <a:pt x="915883" y="1018951"/>
                  <a:pt x="948945" y="1040920"/>
                </a:cubicBezTo>
                <a:cubicBezTo>
                  <a:pt x="1027423" y="1093035"/>
                  <a:pt x="1119407" y="1095880"/>
                  <a:pt x="1198858" y="1042721"/>
                </a:cubicBezTo>
                <a:cubicBezTo>
                  <a:pt x="1242653" y="1013440"/>
                  <a:pt x="1277516" y="968601"/>
                  <a:pt x="1292931" y="917999"/>
                </a:cubicBezTo>
                <a:cubicBezTo>
                  <a:pt x="1296064" y="907734"/>
                  <a:pt x="1302943" y="903989"/>
                  <a:pt x="1311803" y="911372"/>
                </a:cubicBezTo>
                <a:cubicBezTo>
                  <a:pt x="1434832" y="1013872"/>
                  <a:pt x="1605006" y="1017726"/>
                  <a:pt x="1735707" y="927075"/>
                </a:cubicBezTo>
                <a:cubicBezTo>
                  <a:pt x="1800679" y="881983"/>
                  <a:pt x="1851245" y="816002"/>
                  <a:pt x="1875268" y="740441"/>
                </a:cubicBezTo>
                <a:cubicBezTo>
                  <a:pt x="1882579" y="717500"/>
                  <a:pt x="1887369" y="693765"/>
                  <a:pt x="1889530" y="669779"/>
                </a:cubicBezTo>
                <a:cubicBezTo>
                  <a:pt x="1891043" y="652023"/>
                  <a:pt x="1891223" y="634051"/>
                  <a:pt x="1889998" y="61615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FD29DDFA-082C-482E-B74A-F0F64E9A730C}"/>
              </a:ext>
            </a:extLst>
          </p:cNvPr>
          <p:cNvSpPr/>
          <p:nvPr/>
        </p:nvSpPr>
        <p:spPr>
          <a:xfrm>
            <a:off x="7924717" y="1404632"/>
            <a:ext cx="650678" cy="394654"/>
          </a:xfrm>
          <a:custGeom>
            <a:avLst/>
            <a:gdLst>
              <a:gd name="connsiteX0" fmla="*/ 1148958 w 1150665"/>
              <a:gd name="connsiteY0" fmla="*/ 379387 h 697909"/>
              <a:gd name="connsiteX1" fmla="*/ 1137469 w 1150665"/>
              <a:gd name="connsiteY1" fmla="*/ 328389 h 697909"/>
              <a:gd name="connsiteX2" fmla="*/ 1028234 w 1150665"/>
              <a:gd name="connsiteY2" fmla="*/ 207268 h 697909"/>
              <a:gd name="connsiteX3" fmla="*/ 844770 w 1150665"/>
              <a:gd name="connsiteY3" fmla="*/ 169812 h 697909"/>
              <a:gd name="connsiteX4" fmla="*/ 806845 w 1150665"/>
              <a:gd name="connsiteY4" fmla="*/ 174674 h 697909"/>
              <a:gd name="connsiteX5" fmla="*/ 773062 w 1150665"/>
              <a:gd name="connsiteY5" fmla="*/ 114239 h 697909"/>
              <a:gd name="connsiteX6" fmla="*/ 710792 w 1150665"/>
              <a:gd name="connsiteY6" fmla="*/ 47574 h 697909"/>
              <a:gd name="connsiteX7" fmla="*/ 517855 w 1150665"/>
              <a:gd name="connsiteY7" fmla="*/ 6733 h 697909"/>
              <a:gd name="connsiteX8" fmla="*/ 386362 w 1150665"/>
              <a:gd name="connsiteY8" fmla="*/ 114419 h 697909"/>
              <a:gd name="connsiteX9" fmla="*/ 359459 w 1150665"/>
              <a:gd name="connsiteY9" fmla="*/ 124036 h 697909"/>
              <a:gd name="connsiteX10" fmla="*/ 216513 w 1150665"/>
              <a:gd name="connsiteY10" fmla="*/ 108225 h 697909"/>
              <a:gd name="connsiteX11" fmla="*/ 22 w 1150665"/>
              <a:gd name="connsiteY11" fmla="*/ 354860 h 697909"/>
              <a:gd name="connsiteX12" fmla="*/ 33157 w 1150665"/>
              <a:gd name="connsiteY12" fmla="*/ 484084 h 697909"/>
              <a:gd name="connsiteX13" fmla="*/ 154601 w 1150665"/>
              <a:gd name="connsiteY13" fmla="*/ 603044 h 697909"/>
              <a:gd name="connsiteX14" fmla="*/ 340658 w 1150665"/>
              <a:gd name="connsiteY14" fmla="*/ 611976 h 697909"/>
              <a:gd name="connsiteX15" fmla="*/ 428248 w 1150665"/>
              <a:gd name="connsiteY15" fmla="*/ 650657 h 697909"/>
              <a:gd name="connsiteX16" fmla="*/ 549297 w 1150665"/>
              <a:gd name="connsiteY16" fmla="*/ 697909 h 697909"/>
              <a:gd name="connsiteX17" fmla="*/ 704345 w 1150665"/>
              <a:gd name="connsiteY17" fmla="*/ 636935 h 697909"/>
              <a:gd name="connsiteX18" fmla="*/ 772883 w 1150665"/>
              <a:gd name="connsiteY18" fmla="*/ 634594 h 697909"/>
              <a:gd name="connsiteX19" fmla="*/ 777204 w 1150665"/>
              <a:gd name="connsiteY19" fmla="*/ 637691 h 697909"/>
              <a:gd name="connsiteX20" fmla="*/ 893391 w 1150665"/>
              <a:gd name="connsiteY20" fmla="*/ 664559 h 697909"/>
              <a:gd name="connsiteX21" fmla="*/ 1073973 w 1150665"/>
              <a:gd name="connsiteY21" fmla="*/ 591375 h 697909"/>
              <a:gd name="connsiteX22" fmla="*/ 1148958 w 1150665"/>
              <a:gd name="connsiteY22" fmla="*/ 379387 h 6979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50665" h="697909">
                <a:moveTo>
                  <a:pt x="1148958" y="379387"/>
                </a:moveTo>
                <a:cubicBezTo>
                  <a:pt x="1146941" y="362243"/>
                  <a:pt x="1143159" y="345136"/>
                  <a:pt x="1137469" y="328389"/>
                </a:cubicBezTo>
                <a:cubicBezTo>
                  <a:pt x="1119353" y="274869"/>
                  <a:pt x="1077395" y="233451"/>
                  <a:pt x="1028234" y="207268"/>
                </a:cubicBezTo>
                <a:cubicBezTo>
                  <a:pt x="969672" y="176114"/>
                  <a:pt x="913920" y="161744"/>
                  <a:pt x="844770" y="169812"/>
                </a:cubicBezTo>
                <a:cubicBezTo>
                  <a:pt x="832344" y="171252"/>
                  <a:pt x="819199" y="176727"/>
                  <a:pt x="806845" y="174674"/>
                </a:cubicBezTo>
                <a:cubicBezTo>
                  <a:pt x="781742" y="170460"/>
                  <a:pt x="782391" y="132427"/>
                  <a:pt x="773062" y="114239"/>
                </a:cubicBezTo>
                <a:cubicBezTo>
                  <a:pt x="759017" y="86831"/>
                  <a:pt x="736327" y="64358"/>
                  <a:pt x="710792" y="47574"/>
                </a:cubicBezTo>
                <a:cubicBezTo>
                  <a:pt x="654823" y="10730"/>
                  <a:pt x="584016" y="-12068"/>
                  <a:pt x="517855" y="6733"/>
                </a:cubicBezTo>
                <a:cubicBezTo>
                  <a:pt x="461491" y="22760"/>
                  <a:pt x="414779" y="63781"/>
                  <a:pt x="386362" y="114419"/>
                </a:cubicBezTo>
                <a:cubicBezTo>
                  <a:pt x="379231" y="127097"/>
                  <a:pt x="372712" y="129474"/>
                  <a:pt x="359459" y="124036"/>
                </a:cubicBezTo>
                <a:cubicBezTo>
                  <a:pt x="313466" y="105271"/>
                  <a:pt x="265782" y="100625"/>
                  <a:pt x="216513" y="108225"/>
                </a:cubicBezTo>
                <a:cubicBezTo>
                  <a:pt x="95139" y="126953"/>
                  <a:pt x="1607" y="233919"/>
                  <a:pt x="22" y="354860"/>
                </a:cubicBezTo>
                <a:cubicBezTo>
                  <a:pt x="-590" y="400204"/>
                  <a:pt x="11475" y="444395"/>
                  <a:pt x="33157" y="484084"/>
                </a:cubicBezTo>
                <a:cubicBezTo>
                  <a:pt x="63014" y="538684"/>
                  <a:pt x="96184" y="578085"/>
                  <a:pt x="154601" y="603044"/>
                </a:cubicBezTo>
                <a:cubicBezTo>
                  <a:pt x="212190" y="627643"/>
                  <a:pt x="281052" y="632901"/>
                  <a:pt x="340658" y="611976"/>
                </a:cubicBezTo>
                <a:cubicBezTo>
                  <a:pt x="377611" y="599010"/>
                  <a:pt x="403470" y="628183"/>
                  <a:pt x="428248" y="650657"/>
                </a:cubicBezTo>
                <a:cubicBezTo>
                  <a:pt x="459330" y="678857"/>
                  <a:pt x="507519" y="697801"/>
                  <a:pt x="549297" y="697909"/>
                </a:cubicBezTo>
                <a:cubicBezTo>
                  <a:pt x="596586" y="698017"/>
                  <a:pt x="658425" y="680514"/>
                  <a:pt x="704345" y="636935"/>
                </a:cubicBezTo>
                <a:cubicBezTo>
                  <a:pt x="735750" y="607114"/>
                  <a:pt x="736254" y="614245"/>
                  <a:pt x="772883" y="634594"/>
                </a:cubicBezTo>
                <a:cubicBezTo>
                  <a:pt x="774395" y="635422"/>
                  <a:pt x="775656" y="636827"/>
                  <a:pt x="777204" y="637691"/>
                </a:cubicBezTo>
                <a:cubicBezTo>
                  <a:pt x="807745" y="655447"/>
                  <a:pt x="858672" y="664127"/>
                  <a:pt x="893391" y="664559"/>
                </a:cubicBezTo>
                <a:cubicBezTo>
                  <a:pt x="957319" y="665315"/>
                  <a:pt x="1028522" y="635962"/>
                  <a:pt x="1073973" y="591375"/>
                </a:cubicBezTo>
                <a:cubicBezTo>
                  <a:pt x="1130374" y="536055"/>
                  <a:pt x="1158070" y="457145"/>
                  <a:pt x="1148958" y="379387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198D68E2-8E5A-4F99-BD12-2B24A717E995}"/>
              </a:ext>
            </a:extLst>
          </p:cNvPr>
          <p:cNvSpPr/>
          <p:nvPr/>
        </p:nvSpPr>
        <p:spPr>
          <a:xfrm>
            <a:off x="10949807" y="2006495"/>
            <a:ext cx="795353" cy="478839"/>
          </a:xfrm>
          <a:custGeom>
            <a:avLst/>
            <a:gdLst>
              <a:gd name="connsiteX0" fmla="*/ 1148958 w 1150665"/>
              <a:gd name="connsiteY0" fmla="*/ 379387 h 697909"/>
              <a:gd name="connsiteX1" fmla="*/ 1137469 w 1150665"/>
              <a:gd name="connsiteY1" fmla="*/ 328389 h 697909"/>
              <a:gd name="connsiteX2" fmla="*/ 1028234 w 1150665"/>
              <a:gd name="connsiteY2" fmla="*/ 207268 h 697909"/>
              <a:gd name="connsiteX3" fmla="*/ 844770 w 1150665"/>
              <a:gd name="connsiteY3" fmla="*/ 169812 h 697909"/>
              <a:gd name="connsiteX4" fmla="*/ 806845 w 1150665"/>
              <a:gd name="connsiteY4" fmla="*/ 174674 h 697909"/>
              <a:gd name="connsiteX5" fmla="*/ 773062 w 1150665"/>
              <a:gd name="connsiteY5" fmla="*/ 114239 h 697909"/>
              <a:gd name="connsiteX6" fmla="*/ 710792 w 1150665"/>
              <a:gd name="connsiteY6" fmla="*/ 47574 h 697909"/>
              <a:gd name="connsiteX7" fmla="*/ 517855 w 1150665"/>
              <a:gd name="connsiteY7" fmla="*/ 6733 h 697909"/>
              <a:gd name="connsiteX8" fmla="*/ 386362 w 1150665"/>
              <a:gd name="connsiteY8" fmla="*/ 114419 h 697909"/>
              <a:gd name="connsiteX9" fmla="*/ 359459 w 1150665"/>
              <a:gd name="connsiteY9" fmla="*/ 124036 h 697909"/>
              <a:gd name="connsiteX10" fmla="*/ 216513 w 1150665"/>
              <a:gd name="connsiteY10" fmla="*/ 108225 h 697909"/>
              <a:gd name="connsiteX11" fmla="*/ 22 w 1150665"/>
              <a:gd name="connsiteY11" fmla="*/ 354860 h 697909"/>
              <a:gd name="connsiteX12" fmla="*/ 33157 w 1150665"/>
              <a:gd name="connsiteY12" fmla="*/ 484084 h 697909"/>
              <a:gd name="connsiteX13" fmla="*/ 154601 w 1150665"/>
              <a:gd name="connsiteY13" fmla="*/ 603044 h 697909"/>
              <a:gd name="connsiteX14" fmla="*/ 340658 w 1150665"/>
              <a:gd name="connsiteY14" fmla="*/ 611976 h 697909"/>
              <a:gd name="connsiteX15" fmla="*/ 428248 w 1150665"/>
              <a:gd name="connsiteY15" fmla="*/ 650657 h 697909"/>
              <a:gd name="connsiteX16" fmla="*/ 549297 w 1150665"/>
              <a:gd name="connsiteY16" fmla="*/ 697909 h 697909"/>
              <a:gd name="connsiteX17" fmla="*/ 704345 w 1150665"/>
              <a:gd name="connsiteY17" fmla="*/ 636935 h 697909"/>
              <a:gd name="connsiteX18" fmla="*/ 772883 w 1150665"/>
              <a:gd name="connsiteY18" fmla="*/ 634594 h 697909"/>
              <a:gd name="connsiteX19" fmla="*/ 777204 w 1150665"/>
              <a:gd name="connsiteY19" fmla="*/ 637691 h 697909"/>
              <a:gd name="connsiteX20" fmla="*/ 893391 w 1150665"/>
              <a:gd name="connsiteY20" fmla="*/ 664559 h 697909"/>
              <a:gd name="connsiteX21" fmla="*/ 1073973 w 1150665"/>
              <a:gd name="connsiteY21" fmla="*/ 591375 h 697909"/>
              <a:gd name="connsiteX22" fmla="*/ 1148958 w 1150665"/>
              <a:gd name="connsiteY22" fmla="*/ 379387 h 6979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50665" h="697909">
                <a:moveTo>
                  <a:pt x="1148958" y="379387"/>
                </a:moveTo>
                <a:cubicBezTo>
                  <a:pt x="1146941" y="362243"/>
                  <a:pt x="1143159" y="345136"/>
                  <a:pt x="1137469" y="328389"/>
                </a:cubicBezTo>
                <a:cubicBezTo>
                  <a:pt x="1119353" y="274869"/>
                  <a:pt x="1077395" y="233451"/>
                  <a:pt x="1028234" y="207268"/>
                </a:cubicBezTo>
                <a:cubicBezTo>
                  <a:pt x="969672" y="176114"/>
                  <a:pt x="913920" y="161744"/>
                  <a:pt x="844770" y="169812"/>
                </a:cubicBezTo>
                <a:cubicBezTo>
                  <a:pt x="832344" y="171252"/>
                  <a:pt x="819199" y="176727"/>
                  <a:pt x="806845" y="174674"/>
                </a:cubicBezTo>
                <a:cubicBezTo>
                  <a:pt x="781742" y="170460"/>
                  <a:pt x="782391" y="132427"/>
                  <a:pt x="773062" y="114239"/>
                </a:cubicBezTo>
                <a:cubicBezTo>
                  <a:pt x="759017" y="86831"/>
                  <a:pt x="736327" y="64358"/>
                  <a:pt x="710792" y="47574"/>
                </a:cubicBezTo>
                <a:cubicBezTo>
                  <a:pt x="654823" y="10730"/>
                  <a:pt x="584016" y="-12068"/>
                  <a:pt x="517855" y="6733"/>
                </a:cubicBezTo>
                <a:cubicBezTo>
                  <a:pt x="461491" y="22760"/>
                  <a:pt x="414779" y="63781"/>
                  <a:pt x="386362" y="114419"/>
                </a:cubicBezTo>
                <a:cubicBezTo>
                  <a:pt x="379231" y="127097"/>
                  <a:pt x="372712" y="129474"/>
                  <a:pt x="359459" y="124036"/>
                </a:cubicBezTo>
                <a:cubicBezTo>
                  <a:pt x="313466" y="105271"/>
                  <a:pt x="265782" y="100625"/>
                  <a:pt x="216513" y="108225"/>
                </a:cubicBezTo>
                <a:cubicBezTo>
                  <a:pt x="95139" y="126953"/>
                  <a:pt x="1607" y="233919"/>
                  <a:pt x="22" y="354860"/>
                </a:cubicBezTo>
                <a:cubicBezTo>
                  <a:pt x="-590" y="400204"/>
                  <a:pt x="11475" y="444395"/>
                  <a:pt x="33157" y="484084"/>
                </a:cubicBezTo>
                <a:cubicBezTo>
                  <a:pt x="63014" y="538684"/>
                  <a:pt x="96184" y="578085"/>
                  <a:pt x="154601" y="603044"/>
                </a:cubicBezTo>
                <a:cubicBezTo>
                  <a:pt x="212190" y="627643"/>
                  <a:pt x="281052" y="632901"/>
                  <a:pt x="340658" y="611976"/>
                </a:cubicBezTo>
                <a:cubicBezTo>
                  <a:pt x="377611" y="599010"/>
                  <a:pt x="403470" y="628183"/>
                  <a:pt x="428248" y="650657"/>
                </a:cubicBezTo>
                <a:cubicBezTo>
                  <a:pt x="459330" y="678857"/>
                  <a:pt x="507519" y="697801"/>
                  <a:pt x="549297" y="697909"/>
                </a:cubicBezTo>
                <a:cubicBezTo>
                  <a:pt x="596586" y="698017"/>
                  <a:pt x="658425" y="680514"/>
                  <a:pt x="704345" y="636935"/>
                </a:cubicBezTo>
                <a:cubicBezTo>
                  <a:pt x="735750" y="607114"/>
                  <a:pt x="736254" y="614245"/>
                  <a:pt x="772883" y="634594"/>
                </a:cubicBezTo>
                <a:cubicBezTo>
                  <a:pt x="774395" y="635422"/>
                  <a:pt x="775656" y="636827"/>
                  <a:pt x="777204" y="637691"/>
                </a:cubicBezTo>
                <a:cubicBezTo>
                  <a:pt x="807745" y="655447"/>
                  <a:pt x="858672" y="664127"/>
                  <a:pt x="893391" y="664559"/>
                </a:cubicBezTo>
                <a:cubicBezTo>
                  <a:pt x="957319" y="665315"/>
                  <a:pt x="1028522" y="635962"/>
                  <a:pt x="1073973" y="591375"/>
                </a:cubicBezTo>
                <a:cubicBezTo>
                  <a:pt x="1130374" y="536055"/>
                  <a:pt x="1158070" y="457145"/>
                  <a:pt x="1148958" y="379387"/>
                </a:cubicBezTo>
                <a:close/>
              </a:path>
            </a:pathLst>
          </a:custGeom>
          <a:solidFill>
            <a:schemeClr val="bg1">
              <a:alpha val="80000"/>
            </a:schemeClr>
          </a:solidFill>
          <a:ln w="9525" cap="flat">
            <a:noFill/>
            <a:prstDash val="solid"/>
            <a:miter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9B3FBC81-5FE7-41ED-BCEC-FB129E71244B}"/>
              </a:ext>
            </a:extLst>
          </p:cNvPr>
          <p:cNvSpPr/>
          <p:nvPr/>
        </p:nvSpPr>
        <p:spPr>
          <a:xfrm>
            <a:off x="9894279" y="1320945"/>
            <a:ext cx="962712" cy="543770"/>
          </a:xfrm>
          <a:custGeom>
            <a:avLst/>
            <a:gdLst>
              <a:gd name="connsiteX0" fmla="*/ 1977150 w 1978122"/>
              <a:gd name="connsiteY0" fmla="*/ 572661 h 1117304"/>
              <a:gd name="connsiteX1" fmla="*/ 1965373 w 1978122"/>
              <a:gd name="connsiteY1" fmla="*/ 515540 h 1117304"/>
              <a:gd name="connsiteX2" fmla="*/ 1637558 w 1978122"/>
              <a:gd name="connsiteY2" fmla="*/ 329015 h 1117304"/>
              <a:gd name="connsiteX3" fmla="*/ 1615661 w 1978122"/>
              <a:gd name="connsiteY3" fmla="*/ 299266 h 1117304"/>
              <a:gd name="connsiteX4" fmla="*/ 1598265 w 1978122"/>
              <a:gd name="connsiteY4" fmla="*/ 238435 h 1117304"/>
              <a:gd name="connsiteX5" fmla="*/ 1345975 w 1978122"/>
              <a:gd name="connsiteY5" fmla="*/ 132657 h 1117304"/>
              <a:gd name="connsiteX6" fmla="*/ 1280427 w 1978122"/>
              <a:gd name="connsiteY6" fmla="*/ 80399 h 1117304"/>
              <a:gd name="connsiteX7" fmla="*/ 980524 w 1978122"/>
              <a:gd name="connsiteY7" fmla="*/ 84252 h 1117304"/>
              <a:gd name="connsiteX8" fmla="*/ 959743 w 1978122"/>
              <a:gd name="connsiteY8" fmla="*/ 80975 h 1117304"/>
              <a:gd name="connsiteX9" fmla="*/ 782258 w 1978122"/>
              <a:gd name="connsiteY9" fmla="*/ 228 h 1117304"/>
              <a:gd name="connsiteX10" fmla="*/ 594941 w 1978122"/>
              <a:gd name="connsiteY10" fmla="*/ 171158 h 1117304"/>
              <a:gd name="connsiteX11" fmla="*/ 574015 w 1978122"/>
              <a:gd name="connsiteY11" fmla="*/ 181279 h 1117304"/>
              <a:gd name="connsiteX12" fmla="*/ 276274 w 1978122"/>
              <a:gd name="connsiteY12" fmla="*/ 269805 h 1117304"/>
              <a:gd name="connsiteX13" fmla="*/ 247677 w 1978122"/>
              <a:gd name="connsiteY13" fmla="*/ 288857 h 1117304"/>
              <a:gd name="connsiteX14" fmla="*/ 3707 w 1978122"/>
              <a:gd name="connsiteY14" fmla="*/ 601401 h 1117304"/>
              <a:gd name="connsiteX15" fmla="*/ 143520 w 1978122"/>
              <a:gd name="connsiteY15" fmla="*/ 806114 h 1117304"/>
              <a:gd name="connsiteX16" fmla="*/ 303610 w 1978122"/>
              <a:gd name="connsiteY16" fmla="*/ 832550 h 1117304"/>
              <a:gd name="connsiteX17" fmla="*/ 355508 w 1978122"/>
              <a:gd name="connsiteY17" fmla="*/ 855276 h 1117304"/>
              <a:gd name="connsiteX18" fmla="*/ 425955 w 1978122"/>
              <a:gd name="connsiteY18" fmla="*/ 929612 h 1117304"/>
              <a:gd name="connsiteX19" fmla="*/ 467157 w 1978122"/>
              <a:gd name="connsiteY19" fmla="*/ 929216 h 1117304"/>
              <a:gd name="connsiteX20" fmla="*/ 537243 w 1978122"/>
              <a:gd name="connsiteY20" fmla="*/ 918699 h 1117304"/>
              <a:gd name="connsiteX21" fmla="*/ 559645 w 1978122"/>
              <a:gd name="connsiteY21" fmla="*/ 951077 h 1117304"/>
              <a:gd name="connsiteX22" fmla="*/ 722940 w 1978122"/>
              <a:gd name="connsiteY22" fmla="*/ 1083975 h 1117304"/>
              <a:gd name="connsiteX23" fmla="*/ 924340 w 1978122"/>
              <a:gd name="connsiteY23" fmla="*/ 1017238 h 1117304"/>
              <a:gd name="connsiteX24" fmla="*/ 946814 w 1978122"/>
              <a:gd name="connsiteY24" fmla="*/ 1017130 h 1117304"/>
              <a:gd name="connsiteX25" fmla="*/ 979156 w 1978122"/>
              <a:gd name="connsiteY25" fmla="*/ 1059664 h 1117304"/>
              <a:gd name="connsiteX26" fmla="*/ 1027092 w 1978122"/>
              <a:gd name="connsiteY26" fmla="*/ 1094348 h 1117304"/>
              <a:gd name="connsiteX27" fmla="*/ 1252443 w 1978122"/>
              <a:gd name="connsiteY27" fmla="*/ 1078897 h 1117304"/>
              <a:gd name="connsiteX28" fmla="*/ 1325951 w 1978122"/>
              <a:gd name="connsiteY28" fmla="*/ 988786 h 1117304"/>
              <a:gd name="connsiteX29" fmla="*/ 1348244 w 1978122"/>
              <a:gd name="connsiteY29" fmla="*/ 983996 h 1117304"/>
              <a:gd name="connsiteX30" fmla="*/ 1616849 w 1978122"/>
              <a:gd name="connsiteY30" fmla="*/ 1003588 h 1117304"/>
              <a:gd name="connsiteX31" fmla="*/ 1691077 w 1978122"/>
              <a:gd name="connsiteY31" fmla="*/ 911172 h 1117304"/>
              <a:gd name="connsiteX32" fmla="*/ 1735557 w 1978122"/>
              <a:gd name="connsiteY32" fmla="*/ 876381 h 1117304"/>
              <a:gd name="connsiteX33" fmla="*/ 1977150 w 1978122"/>
              <a:gd name="connsiteY33" fmla="*/ 572661 h 11173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1978122" h="1117304">
                <a:moveTo>
                  <a:pt x="1977150" y="572661"/>
                </a:moveTo>
                <a:cubicBezTo>
                  <a:pt x="1975493" y="553609"/>
                  <a:pt x="1971603" y="534484"/>
                  <a:pt x="1965373" y="515540"/>
                </a:cubicBezTo>
                <a:cubicBezTo>
                  <a:pt x="1917832" y="371729"/>
                  <a:pt x="1773913" y="332436"/>
                  <a:pt x="1637558" y="329015"/>
                </a:cubicBezTo>
                <a:cubicBezTo>
                  <a:pt x="1618866" y="328547"/>
                  <a:pt x="1617965" y="314068"/>
                  <a:pt x="1615661" y="299266"/>
                </a:cubicBezTo>
                <a:cubicBezTo>
                  <a:pt x="1612383" y="278377"/>
                  <a:pt x="1607917" y="257416"/>
                  <a:pt x="1598265" y="238435"/>
                </a:cubicBezTo>
                <a:cubicBezTo>
                  <a:pt x="1554434" y="152286"/>
                  <a:pt x="1433961" y="124014"/>
                  <a:pt x="1345975" y="132657"/>
                </a:cubicBezTo>
                <a:cubicBezTo>
                  <a:pt x="1318279" y="135395"/>
                  <a:pt x="1298975" y="96102"/>
                  <a:pt x="1280427" y="80399"/>
                </a:cubicBezTo>
                <a:cubicBezTo>
                  <a:pt x="1195934" y="8872"/>
                  <a:pt x="1059975" y="264"/>
                  <a:pt x="980524" y="84252"/>
                </a:cubicBezTo>
                <a:cubicBezTo>
                  <a:pt x="970944" y="94373"/>
                  <a:pt x="966226" y="89186"/>
                  <a:pt x="959743" y="80975"/>
                </a:cubicBezTo>
                <a:cubicBezTo>
                  <a:pt x="914543" y="23638"/>
                  <a:pt x="855190" y="-2762"/>
                  <a:pt x="782258" y="228"/>
                </a:cubicBezTo>
                <a:cubicBezTo>
                  <a:pt x="687789" y="4117"/>
                  <a:pt x="605205" y="79246"/>
                  <a:pt x="594941" y="171158"/>
                </a:cubicBezTo>
                <a:cubicBezTo>
                  <a:pt x="592563" y="192588"/>
                  <a:pt x="592563" y="192588"/>
                  <a:pt x="574015" y="181279"/>
                </a:cubicBezTo>
                <a:cubicBezTo>
                  <a:pt x="465212" y="114902"/>
                  <a:pt x="329109" y="155059"/>
                  <a:pt x="276274" y="269805"/>
                </a:cubicBezTo>
                <a:cubicBezTo>
                  <a:pt x="270007" y="283419"/>
                  <a:pt x="261688" y="287525"/>
                  <a:pt x="247677" y="288857"/>
                </a:cubicBezTo>
                <a:cubicBezTo>
                  <a:pt x="87912" y="303984"/>
                  <a:pt x="-21900" y="445273"/>
                  <a:pt x="3707" y="601401"/>
                </a:cubicBezTo>
                <a:cubicBezTo>
                  <a:pt x="17357" y="684561"/>
                  <a:pt x="70084" y="764084"/>
                  <a:pt x="143520" y="806114"/>
                </a:cubicBezTo>
                <a:cubicBezTo>
                  <a:pt x="191025" y="833306"/>
                  <a:pt x="249910" y="842166"/>
                  <a:pt x="303610" y="832550"/>
                </a:cubicBezTo>
                <a:cubicBezTo>
                  <a:pt x="329541" y="827904"/>
                  <a:pt x="340994" y="840293"/>
                  <a:pt x="355508" y="855276"/>
                </a:cubicBezTo>
                <a:cubicBezTo>
                  <a:pt x="380899" y="881459"/>
                  <a:pt x="383889" y="920356"/>
                  <a:pt x="425955" y="929612"/>
                </a:cubicBezTo>
                <a:cubicBezTo>
                  <a:pt x="439425" y="932601"/>
                  <a:pt x="453471" y="930908"/>
                  <a:pt x="467157" y="929216"/>
                </a:cubicBezTo>
                <a:cubicBezTo>
                  <a:pt x="486353" y="926839"/>
                  <a:pt x="518839" y="911712"/>
                  <a:pt x="537243" y="918699"/>
                </a:cubicBezTo>
                <a:cubicBezTo>
                  <a:pt x="550713" y="923777"/>
                  <a:pt x="555179" y="938724"/>
                  <a:pt x="559645" y="951077"/>
                </a:cubicBezTo>
                <a:cubicBezTo>
                  <a:pt x="585108" y="1021416"/>
                  <a:pt x="649072" y="1073062"/>
                  <a:pt x="722940" y="1083975"/>
                </a:cubicBezTo>
                <a:cubicBezTo>
                  <a:pt x="794395" y="1094528"/>
                  <a:pt x="877808" y="1075403"/>
                  <a:pt x="924340" y="1017238"/>
                </a:cubicBezTo>
                <a:cubicBezTo>
                  <a:pt x="932191" y="1007406"/>
                  <a:pt x="937594" y="1007226"/>
                  <a:pt x="946814" y="1017130"/>
                </a:cubicBezTo>
                <a:cubicBezTo>
                  <a:pt x="959095" y="1030348"/>
                  <a:pt x="966082" y="1046771"/>
                  <a:pt x="979156" y="1059664"/>
                </a:cubicBezTo>
                <a:cubicBezTo>
                  <a:pt x="993274" y="1073567"/>
                  <a:pt x="1009553" y="1085200"/>
                  <a:pt x="1027092" y="1094348"/>
                </a:cubicBezTo>
                <a:cubicBezTo>
                  <a:pt x="1096711" y="1130507"/>
                  <a:pt x="1187866" y="1122908"/>
                  <a:pt x="1252443" y="1078897"/>
                </a:cubicBezTo>
                <a:cubicBezTo>
                  <a:pt x="1285361" y="1056459"/>
                  <a:pt x="1309852" y="1025017"/>
                  <a:pt x="1325951" y="988786"/>
                </a:cubicBezTo>
                <a:cubicBezTo>
                  <a:pt x="1333046" y="972471"/>
                  <a:pt x="1335026" y="971930"/>
                  <a:pt x="1348244" y="983996"/>
                </a:cubicBezTo>
                <a:cubicBezTo>
                  <a:pt x="1417214" y="1046879"/>
                  <a:pt x="1539451" y="1057684"/>
                  <a:pt x="1616849" y="1003588"/>
                </a:cubicBezTo>
                <a:cubicBezTo>
                  <a:pt x="1649551" y="980718"/>
                  <a:pt x="1675771" y="948016"/>
                  <a:pt x="1691077" y="911172"/>
                </a:cubicBezTo>
                <a:cubicBezTo>
                  <a:pt x="1700081" y="889526"/>
                  <a:pt x="1712939" y="880018"/>
                  <a:pt x="1735557" y="876381"/>
                </a:cubicBezTo>
                <a:cubicBezTo>
                  <a:pt x="1879619" y="853295"/>
                  <a:pt x="1989683" y="715175"/>
                  <a:pt x="1977150" y="57266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024A16B1-8832-4CEB-A00C-88D23317BE99}"/>
              </a:ext>
            </a:extLst>
          </p:cNvPr>
          <p:cNvSpPr/>
          <p:nvPr/>
        </p:nvSpPr>
        <p:spPr>
          <a:xfrm rot="10800000">
            <a:off x="5002352" y="1320945"/>
            <a:ext cx="749029" cy="421132"/>
          </a:xfrm>
          <a:custGeom>
            <a:avLst/>
            <a:gdLst>
              <a:gd name="connsiteX0" fmla="*/ 1148958 w 1150665"/>
              <a:gd name="connsiteY0" fmla="*/ 379387 h 697909"/>
              <a:gd name="connsiteX1" fmla="*/ 1137469 w 1150665"/>
              <a:gd name="connsiteY1" fmla="*/ 328389 h 697909"/>
              <a:gd name="connsiteX2" fmla="*/ 1028234 w 1150665"/>
              <a:gd name="connsiteY2" fmla="*/ 207268 h 697909"/>
              <a:gd name="connsiteX3" fmla="*/ 844770 w 1150665"/>
              <a:gd name="connsiteY3" fmla="*/ 169812 h 697909"/>
              <a:gd name="connsiteX4" fmla="*/ 806845 w 1150665"/>
              <a:gd name="connsiteY4" fmla="*/ 174674 h 697909"/>
              <a:gd name="connsiteX5" fmla="*/ 773062 w 1150665"/>
              <a:gd name="connsiteY5" fmla="*/ 114239 h 697909"/>
              <a:gd name="connsiteX6" fmla="*/ 710792 w 1150665"/>
              <a:gd name="connsiteY6" fmla="*/ 47574 h 697909"/>
              <a:gd name="connsiteX7" fmla="*/ 517855 w 1150665"/>
              <a:gd name="connsiteY7" fmla="*/ 6733 h 697909"/>
              <a:gd name="connsiteX8" fmla="*/ 386362 w 1150665"/>
              <a:gd name="connsiteY8" fmla="*/ 114419 h 697909"/>
              <a:gd name="connsiteX9" fmla="*/ 359459 w 1150665"/>
              <a:gd name="connsiteY9" fmla="*/ 124036 h 697909"/>
              <a:gd name="connsiteX10" fmla="*/ 216513 w 1150665"/>
              <a:gd name="connsiteY10" fmla="*/ 108225 h 697909"/>
              <a:gd name="connsiteX11" fmla="*/ 22 w 1150665"/>
              <a:gd name="connsiteY11" fmla="*/ 354860 h 697909"/>
              <a:gd name="connsiteX12" fmla="*/ 33157 w 1150665"/>
              <a:gd name="connsiteY12" fmla="*/ 484084 h 697909"/>
              <a:gd name="connsiteX13" fmla="*/ 154601 w 1150665"/>
              <a:gd name="connsiteY13" fmla="*/ 603044 h 697909"/>
              <a:gd name="connsiteX14" fmla="*/ 340658 w 1150665"/>
              <a:gd name="connsiteY14" fmla="*/ 611976 h 697909"/>
              <a:gd name="connsiteX15" fmla="*/ 428248 w 1150665"/>
              <a:gd name="connsiteY15" fmla="*/ 650657 h 697909"/>
              <a:gd name="connsiteX16" fmla="*/ 549297 w 1150665"/>
              <a:gd name="connsiteY16" fmla="*/ 697909 h 697909"/>
              <a:gd name="connsiteX17" fmla="*/ 704345 w 1150665"/>
              <a:gd name="connsiteY17" fmla="*/ 636935 h 697909"/>
              <a:gd name="connsiteX18" fmla="*/ 772883 w 1150665"/>
              <a:gd name="connsiteY18" fmla="*/ 634594 h 697909"/>
              <a:gd name="connsiteX19" fmla="*/ 777204 w 1150665"/>
              <a:gd name="connsiteY19" fmla="*/ 637691 h 697909"/>
              <a:gd name="connsiteX20" fmla="*/ 893391 w 1150665"/>
              <a:gd name="connsiteY20" fmla="*/ 664559 h 697909"/>
              <a:gd name="connsiteX21" fmla="*/ 1073973 w 1150665"/>
              <a:gd name="connsiteY21" fmla="*/ 591375 h 697909"/>
              <a:gd name="connsiteX22" fmla="*/ 1148958 w 1150665"/>
              <a:gd name="connsiteY22" fmla="*/ 379387 h 6979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50665" h="697909">
                <a:moveTo>
                  <a:pt x="1148958" y="379387"/>
                </a:moveTo>
                <a:cubicBezTo>
                  <a:pt x="1146941" y="362243"/>
                  <a:pt x="1143159" y="345136"/>
                  <a:pt x="1137469" y="328389"/>
                </a:cubicBezTo>
                <a:cubicBezTo>
                  <a:pt x="1119353" y="274869"/>
                  <a:pt x="1077395" y="233451"/>
                  <a:pt x="1028234" y="207268"/>
                </a:cubicBezTo>
                <a:cubicBezTo>
                  <a:pt x="969672" y="176114"/>
                  <a:pt x="913920" y="161744"/>
                  <a:pt x="844770" y="169812"/>
                </a:cubicBezTo>
                <a:cubicBezTo>
                  <a:pt x="832344" y="171252"/>
                  <a:pt x="819199" y="176727"/>
                  <a:pt x="806845" y="174674"/>
                </a:cubicBezTo>
                <a:cubicBezTo>
                  <a:pt x="781742" y="170460"/>
                  <a:pt x="782391" y="132427"/>
                  <a:pt x="773062" y="114239"/>
                </a:cubicBezTo>
                <a:cubicBezTo>
                  <a:pt x="759017" y="86831"/>
                  <a:pt x="736327" y="64358"/>
                  <a:pt x="710792" y="47574"/>
                </a:cubicBezTo>
                <a:cubicBezTo>
                  <a:pt x="654823" y="10730"/>
                  <a:pt x="584016" y="-12068"/>
                  <a:pt x="517855" y="6733"/>
                </a:cubicBezTo>
                <a:cubicBezTo>
                  <a:pt x="461491" y="22760"/>
                  <a:pt x="414779" y="63781"/>
                  <a:pt x="386362" y="114419"/>
                </a:cubicBezTo>
                <a:cubicBezTo>
                  <a:pt x="379231" y="127097"/>
                  <a:pt x="372712" y="129474"/>
                  <a:pt x="359459" y="124036"/>
                </a:cubicBezTo>
                <a:cubicBezTo>
                  <a:pt x="313466" y="105271"/>
                  <a:pt x="265782" y="100625"/>
                  <a:pt x="216513" y="108225"/>
                </a:cubicBezTo>
                <a:cubicBezTo>
                  <a:pt x="95139" y="126953"/>
                  <a:pt x="1607" y="233919"/>
                  <a:pt x="22" y="354860"/>
                </a:cubicBezTo>
                <a:cubicBezTo>
                  <a:pt x="-590" y="400204"/>
                  <a:pt x="11475" y="444395"/>
                  <a:pt x="33157" y="484084"/>
                </a:cubicBezTo>
                <a:cubicBezTo>
                  <a:pt x="63014" y="538684"/>
                  <a:pt x="96184" y="578085"/>
                  <a:pt x="154601" y="603044"/>
                </a:cubicBezTo>
                <a:cubicBezTo>
                  <a:pt x="212190" y="627643"/>
                  <a:pt x="281052" y="632901"/>
                  <a:pt x="340658" y="611976"/>
                </a:cubicBezTo>
                <a:cubicBezTo>
                  <a:pt x="377611" y="599010"/>
                  <a:pt x="403470" y="628183"/>
                  <a:pt x="428248" y="650657"/>
                </a:cubicBezTo>
                <a:cubicBezTo>
                  <a:pt x="459330" y="678857"/>
                  <a:pt x="507519" y="697801"/>
                  <a:pt x="549297" y="697909"/>
                </a:cubicBezTo>
                <a:cubicBezTo>
                  <a:pt x="596586" y="698017"/>
                  <a:pt x="658425" y="680514"/>
                  <a:pt x="704345" y="636935"/>
                </a:cubicBezTo>
                <a:cubicBezTo>
                  <a:pt x="735750" y="607114"/>
                  <a:pt x="736254" y="614245"/>
                  <a:pt x="772883" y="634594"/>
                </a:cubicBezTo>
                <a:cubicBezTo>
                  <a:pt x="774395" y="635422"/>
                  <a:pt x="775656" y="636827"/>
                  <a:pt x="777204" y="637691"/>
                </a:cubicBezTo>
                <a:cubicBezTo>
                  <a:pt x="807745" y="655447"/>
                  <a:pt x="858672" y="664127"/>
                  <a:pt x="893391" y="664559"/>
                </a:cubicBezTo>
                <a:cubicBezTo>
                  <a:pt x="957319" y="665315"/>
                  <a:pt x="1028522" y="635962"/>
                  <a:pt x="1073973" y="591375"/>
                </a:cubicBezTo>
                <a:cubicBezTo>
                  <a:pt x="1130374" y="536055"/>
                  <a:pt x="1158070" y="457145"/>
                  <a:pt x="1148958" y="379387"/>
                </a:cubicBezTo>
                <a:close/>
              </a:path>
            </a:pathLst>
          </a:custGeom>
          <a:solidFill>
            <a:schemeClr val="bg1">
              <a:alpha val="80000"/>
            </a:schemeClr>
          </a:solidFill>
          <a:ln w="9525" cap="flat">
            <a:noFill/>
            <a:prstDash val="solid"/>
            <a:miter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B759A4A1-6F42-4FCB-B954-421866D1A167}"/>
              </a:ext>
            </a:extLst>
          </p:cNvPr>
          <p:cNvGrpSpPr/>
          <p:nvPr/>
        </p:nvGrpSpPr>
        <p:grpSpPr>
          <a:xfrm>
            <a:off x="535746" y="1047800"/>
            <a:ext cx="1597444" cy="2201304"/>
            <a:chOff x="6896943" y="161663"/>
            <a:chExt cx="4217242" cy="5811427"/>
          </a:xfrm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BCEFA705-F43D-4D04-8255-A2F976F610FC}"/>
                </a:ext>
              </a:extLst>
            </p:cNvPr>
            <p:cNvSpPr/>
            <p:nvPr/>
          </p:nvSpPr>
          <p:spPr>
            <a:xfrm>
              <a:off x="6896943" y="1911521"/>
              <a:ext cx="4080764" cy="4061569"/>
            </a:xfrm>
            <a:custGeom>
              <a:avLst/>
              <a:gdLst>
                <a:gd name="connsiteX0" fmla="*/ 3989958 w 4005513"/>
                <a:gd name="connsiteY0" fmla="*/ 3267522 h 3986672"/>
                <a:gd name="connsiteX1" fmla="*/ 3929544 w 4005513"/>
                <a:gd name="connsiteY1" fmla="*/ 3008883 h 3986672"/>
                <a:gd name="connsiteX2" fmla="*/ 3692946 w 4005513"/>
                <a:gd name="connsiteY2" fmla="*/ 2564812 h 3986672"/>
                <a:gd name="connsiteX3" fmla="*/ 2743088 w 4005513"/>
                <a:gd name="connsiteY3" fmla="*/ 2063433 h 3986672"/>
                <a:gd name="connsiteX4" fmla="*/ 2187293 w 4005513"/>
                <a:gd name="connsiteY4" fmla="*/ 2116042 h 3986672"/>
                <a:gd name="connsiteX5" fmla="*/ 1497229 w 4005513"/>
                <a:gd name="connsiteY5" fmla="*/ 2296706 h 3986672"/>
                <a:gd name="connsiteX6" fmla="*/ 644279 w 4005513"/>
                <a:gd name="connsiteY6" fmla="*/ 2437769 h 3986672"/>
                <a:gd name="connsiteX7" fmla="*/ 407104 w 4005513"/>
                <a:gd name="connsiteY7" fmla="*/ 2361962 h 3986672"/>
                <a:gd name="connsiteX8" fmla="*/ 231860 w 4005513"/>
                <a:gd name="connsiteY8" fmla="*/ 1927357 h 3986672"/>
                <a:gd name="connsiteX9" fmla="*/ 427627 w 4005513"/>
                <a:gd name="connsiteY9" fmla="*/ 1552588 h 3986672"/>
                <a:gd name="connsiteX10" fmla="*/ 1156136 w 4005513"/>
                <a:gd name="connsiteY10" fmla="*/ 784044 h 3986672"/>
                <a:gd name="connsiteX11" fmla="*/ 1839335 w 4005513"/>
                <a:gd name="connsiteY11" fmla="*/ 229695 h 3986672"/>
                <a:gd name="connsiteX12" fmla="*/ 1824882 w 4005513"/>
                <a:gd name="connsiteY12" fmla="*/ 201584 h 3986672"/>
                <a:gd name="connsiteX13" fmla="*/ 1675437 w 4005513"/>
                <a:gd name="connsiteY13" fmla="*/ 15211 h 3986672"/>
                <a:gd name="connsiteX14" fmla="*/ 1654624 w 4005513"/>
                <a:gd name="connsiteY14" fmla="*/ 469 h 3986672"/>
                <a:gd name="connsiteX15" fmla="*/ 1639231 w 4005513"/>
                <a:gd name="connsiteY15" fmla="*/ 15427 h 3986672"/>
                <a:gd name="connsiteX16" fmla="*/ 983783 w 4005513"/>
                <a:gd name="connsiteY16" fmla="*/ 584735 h 3986672"/>
                <a:gd name="connsiteX17" fmla="*/ 349725 w 4005513"/>
                <a:gd name="connsiteY17" fmla="*/ 1264827 h 3986672"/>
                <a:gd name="connsiteX18" fmla="*/ 50112 w 4005513"/>
                <a:gd name="connsiteY18" fmla="*/ 1780802 h 3986672"/>
                <a:gd name="connsiteX19" fmla="*/ 18749 w 4005513"/>
                <a:gd name="connsiteY19" fmla="*/ 2189392 h 3986672"/>
                <a:gd name="connsiteX20" fmla="*/ 556983 w 4005513"/>
                <a:gd name="connsiteY20" fmla="*/ 2612651 h 3986672"/>
                <a:gd name="connsiteX21" fmla="*/ 642472 w 4005513"/>
                <a:gd name="connsiteY21" fmla="*/ 2623852 h 3986672"/>
                <a:gd name="connsiteX22" fmla="*/ 1187427 w 4005513"/>
                <a:gd name="connsiteY22" fmla="*/ 2554477 h 3986672"/>
                <a:gd name="connsiteX23" fmla="*/ 2029032 w 4005513"/>
                <a:gd name="connsiteY23" fmla="*/ 2307257 h 3986672"/>
                <a:gd name="connsiteX24" fmla="*/ 2819184 w 4005513"/>
                <a:gd name="connsiteY24" fmla="*/ 2195390 h 3986672"/>
                <a:gd name="connsiteX25" fmla="*/ 3294763 w 4005513"/>
                <a:gd name="connsiteY25" fmla="*/ 2337247 h 3986672"/>
                <a:gd name="connsiteX26" fmla="*/ 3646696 w 4005513"/>
                <a:gd name="connsiteY26" fmla="*/ 2657889 h 3986672"/>
                <a:gd name="connsiteX27" fmla="*/ 3790505 w 4005513"/>
                <a:gd name="connsiteY27" fmla="*/ 2868832 h 3986672"/>
                <a:gd name="connsiteX28" fmla="*/ 3951584 w 4005513"/>
                <a:gd name="connsiteY28" fmla="*/ 3537578 h 3986672"/>
                <a:gd name="connsiteX29" fmla="*/ 3932073 w 4005513"/>
                <a:gd name="connsiteY29" fmla="*/ 3821798 h 3986672"/>
                <a:gd name="connsiteX30" fmla="*/ 3908875 w 4005513"/>
                <a:gd name="connsiteY30" fmla="*/ 3951515 h 3986672"/>
                <a:gd name="connsiteX31" fmla="*/ 3908442 w 4005513"/>
                <a:gd name="connsiteY31" fmla="*/ 3969870 h 3986672"/>
                <a:gd name="connsiteX32" fmla="*/ 3945804 w 4005513"/>
                <a:gd name="connsiteY32" fmla="*/ 3982300 h 3986672"/>
                <a:gd name="connsiteX33" fmla="*/ 3946309 w 4005513"/>
                <a:gd name="connsiteY33" fmla="*/ 3970232 h 3986672"/>
                <a:gd name="connsiteX34" fmla="*/ 4005495 w 4005513"/>
                <a:gd name="connsiteY34" fmla="*/ 3498988 h 3986672"/>
                <a:gd name="connsiteX35" fmla="*/ 3989958 w 4005513"/>
                <a:gd name="connsiteY35" fmla="*/ 3267522 h 39866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4005513" h="3986672">
                  <a:moveTo>
                    <a:pt x="3989958" y="3267522"/>
                  </a:moveTo>
                  <a:cubicBezTo>
                    <a:pt x="3975288" y="3179936"/>
                    <a:pt x="3956932" y="3093434"/>
                    <a:pt x="3929544" y="3008883"/>
                  </a:cubicBezTo>
                  <a:cubicBezTo>
                    <a:pt x="3830467" y="2703272"/>
                    <a:pt x="3694825" y="2567268"/>
                    <a:pt x="3692946" y="2564812"/>
                  </a:cubicBezTo>
                  <a:cubicBezTo>
                    <a:pt x="3454759" y="2248939"/>
                    <a:pt x="3138886" y="2079982"/>
                    <a:pt x="2743088" y="2063433"/>
                  </a:cubicBezTo>
                  <a:cubicBezTo>
                    <a:pt x="2555559" y="2055556"/>
                    <a:pt x="2370703" y="2078826"/>
                    <a:pt x="2187293" y="2116042"/>
                  </a:cubicBezTo>
                  <a:cubicBezTo>
                    <a:pt x="1953876" y="2163304"/>
                    <a:pt x="1726456" y="2233401"/>
                    <a:pt x="1497229" y="2296706"/>
                  </a:cubicBezTo>
                  <a:cubicBezTo>
                    <a:pt x="1218068" y="2373813"/>
                    <a:pt x="940135" y="2460604"/>
                    <a:pt x="644279" y="2437769"/>
                  </a:cubicBezTo>
                  <a:cubicBezTo>
                    <a:pt x="559439" y="2430687"/>
                    <a:pt x="480454" y="2404237"/>
                    <a:pt x="407104" y="2361962"/>
                  </a:cubicBezTo>
                  <a:cubicBezTo>
                    <a:pt x="234172" y="2262380"/>
                    <a:pt x="176866" y="2119294"/>
                    <a:pt x="231860" y="1927357"/>
                  </a:cubicBezTo>
                  <a:cubicBezTo>
                    <a:pt x="271461" y="1789041"/>
                    <a:pt x="344594" y="1667924"/>
                    <a:pt x="427627" y="1552588"/>
                  </a:cubicBezTo>
                  <a:cubicBezTo>
                    <a:pt x="635752" y="1263598"/>
                    <a:pt x="891066" y="1019051"/>
                    <a:pt x="1156136" y="784044"/>
                  </a:cubicBezTo>
                  <a:cubicBezTo>
                    <a:pt x="1375824" y="589288"/>
                    <a:pt x="1605628" y="407034"/>
                    <a:pt x="1839335" y="229695"/>
                  </a:cubicBezTo>
                  <a:cubicBezTo>
                    <a:pt x="1844104" y="215458"/>
                    <a:pt x="1832542" y="208738"/>
                    <a:pt x="1824882" y="201584"/>
                  </a:cubicBezTo>
                  <a:cubicBezTo>
                    <a:pt x="1766202" y="146517"/>
                    <a:pt x="1717495" y="83574"/>
                    <a:pt x="1675437" y="15211"/>
                  </a:cubicBezTo>
                  <a:cubicBezTo>
                    <a:pt x="1670739" y="7623"/>
                    <a:pt x="1666981" y="-2278"/>
                    <a:pt x="1654624" y="469"/>
                  </a:cubicBezTo>
                  <a:cubicBezTo>
                    <a:pt x="1649493" y="5455"/>
                    <a:pt x="1644724" y="10947"/>
                    <a:pt x="1639231" y="15427"/>
                  </a:cubicBezTo>
                  <a:cubicBezTo>
                    <a:pt x="1414052" y="197537"/>
                    <a:pt x="1194437" y="385788"/>
                    <a:pt x="983783" y="584735"/>
                  </a:cubicBezTo>
                  <a:cubicBezTo>
                    <a:pt x="757881" y="798063"/>
                    <a:pt x="538627" y="1017245"/>
                    <a:pt x="349725" y="1264827"/>
                  </a:cubicBezTo>
                  <a:cubicBezTo>
                    <a:pt x="228247" y="1424100"/>
                    <a:pt x="118259" y="1590383"/>
                    <a:pt x="50112" y="1780802"/>
                  </a:cubicBezTo>
                  <a:cubicBezTo>
                    <a:pt x="2417" y="1914060"/>
                    <a:pt x="-17745" y="2049486"/>
                    <a:pt x="18749" y="2189392"/>
                  </a:cubicBezTo>
                  <a:cubicBezTo>
                    <a:pt x="77501" y="2414644"/>
                    <a:pt x="323854" y="2585841"/>
                    <a:pt x="556983" y="2612651"/>
                  </a:cubicBezTo>
                  <a:cubicBezTo>
                    <a:pt x="585022" y="2619806"/>
                    <a:pt x="613639" y="2622190"/>
                    <a:pt x="642472" y="2623852"/>
                  </a:cubicBezTo>
                  <a:cubicBezTo>
                    <a:pt x="828412" y="2634403"/>
                    <a:pt x="1008570" y="2599499"/>
                    <a:pt x="1187427" y="2554477"/>
                  </a:cubicBezTo>
                  <a:cubicBezTo>
                    <a:pt x="1265980" y="2535038"/>
                    <a:pt x="1805009" y="2369044"/>
                    <a:pt x="2029032" y="2307257"/>
                  </a:cubicBezTo>
                  <a:cubicBezTo>
                    <a:pt x="2287525" y="2236003"/>
                    <a:pt x="2547465" y="2175878"/>
                    <a:pt x="2819184" y="2195390"/>
                  </a:cubicBezTo>
                  <a:cubicBezTo>
                    <a:pt x="2988646" y="2207531"/>
                    <a:pt x="3148136" y="2251251"/>
                    <a:pt x="3294763" y="2337247"/>
                  </a:cubicBezTo>
                  <a:cubicBezTo>
                    <a:pt x="3434380" y="2419124"/>
                    <a:pt x="3549210" y="2529184"/>
                    <a:pt x="3646696" y="2657889"/>
                  </a:cubicBezTo>
                  <a:cubicBezTo>
                    <a:pt x="3657752" y="2672487"/>
                    <a:pt x="3759358" y="2809575"/>
                    <a:pt x="3790505" y="2868832"/>
                  </a:cubicBezTo>
                  <a:cubicBezTo>
                    <a:pt x="3900493" y="3077969"/>
                    <a:pt x="3945659" y="3303365"/>
                    <a:pt x="3951584" y="3537578"/>
                  </a:cubicBezTo>
                  <a:cubicBezTo>
                    <a:pt x="3953970" y="3632752"/>
                    <a:pt x="3943925" y="3727564"/>
                    <a:pt x="3932073" y="3821798"/>
                  </a:cubicBezTo>
                  <a:cubicBezTo>
                    <a:pt x="3926653" y="3865085"/>
                    <a:pt x="3926147" y="3910034"/>
                    <a:pt x="3908875" y="3951515"/>
                  </a:cubicBezTo>
                  <a:cubicBezTo>
                    <a:pt x="3908731" y="3957658"/>
                    <a:pt x="3908587" y="3963728"/>
                    <a:pt x="3908442" y="3969870"/>
                  </a:cubicBezTo>
                  <a:cubicBezTo>
                    <a:pt x="3916246" y="3987937"/>
                    <a:pt x="3929327" y="3990321"/>
                    <a:pt x="3945804" y="3982300"/>
                  </a:cubicBezTo>
                  <a:cubicBezTo>
                    <a:pt x="3946020" y="3978253"/>
                    <a:pt x="3946164" y="3974279"/>
                    <a:pt x="3946309" y="3970232"/>
                  </a:cubicBezTo>
                  <a:cubicBezTo>
                    <a:pt x="3986633" y="3815728"/>
                    <a:pt x="4005061" y="3657972"/>
                    <a:pt x="4005495" y="3498988"/>
                  </a:cubicBezTo>
                  <a:cubicBezTo>
                    <a:pt x="4005783" y="3422097"/>
                    <a:pt x="4002749" y="3344268"/>
                    <a:pt x="3989958" y="3267522"/>
                  </a:cubicBezTo>
                  <a:close/>
                </a:path>
              </a:pathLst>
            </a:custGeom>
            <a:solidFill>
              <a:schemeClr val="accent1"/>
            </a:solidFill>
            <a:ln w="722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AB89C5FC-8501-431F-85E9-FC1C5511F02F}"/>
                </a:ext>
              </a:extLst>
            </p:cNvPr>
            <p:cNvGrpSpPr/>
            <p:nvPr/>
          </p:nvGrpSpPr>
          <p:grpSpPr>
            <a:xfrm>
              <a:off x="8508517" y="161663"/>
              <a:ext cx="2605668" cy="2191234"/>
              <a:chOff x="8768009" y="-131344"/>
              <a:chExt cx="2605668" cy="2191234"/>
            </a:xfrm>
          </p:grpSpPr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276CE695-9D6D-45B8-892B-227C98F1CD4D}"/>
                  </a:ext>
                </a:extLst>
              </p:cNvPr>
              <p:cNvSpPr/>
              <p:nvPr/>
            </p:nvSpPr>
            <p:spPr>
              <a:xfrm>
                <a:off x="8774169" y="-131344"/>
                <a:ext cx="2594208" cy="2188201"/>
              </a:xfrm>
              <a:custGeom>
                <a:avLst/>
                <a:gdLst>
                  <a:gd name="connsiteX0" fmla="*/ 2517826 w 2546370"/>
                  <a:gd name="connsiteY0" fmla="*/ 72718 h 2147850"/>
                  <a:gd name="connsiteX1" fmla="*/ 2287009 w 2546370"/>
                  <a:gd name="connsiteY1" fmla="*/ 3994 h 2147850"/>
                  <a:gd name="connsiteX2" fmla="*/ 1806226 w 2546370"/>
                  <a:gd name="connsiteY2" fmla="*/ 54146 h 2147850"/>
                  <a:gd name="connsiteX3" fmla="*/ 1175204 w 2546370"/>
                  <a:gd name="connsiteY3" fmla="*/ 313507 h 2147850"/>
                  <a:gd name="connsiteX4" fmla="*/ 1117608 w 2546370"/>
                  <a:gd name="connsiteY4" fmla="*/ 280120 h 2147850"/>
                  <a:gd name="connsiteX5" fmla="*/ 666888 w 2546370"/>
                  <a:gd name="connsiteY5" fmla="*/ 378112 h 2147850"/>
                  <a:gd name="connsiteX6" fmla="*/ 232644 w 2546370"/>
                  <a:gd name="connsiteY6" fmla="*/ 515489 h 2147850"/>
                  <a:gd name="connsiteX7" fmla="*/ 204894 w 2546370"/>
                  <a:gd name="connsiteY7" fmla="*/ 586093 h 2147850"/>
                  <a:gd name="connsiteX8" fmla="*/ 366119 w 2546370"/>
                  <a:gd name="connsiteY8" fmla="*/ 840250 h 2147850"/>
                  <a:gd name="connsiteX9" fmla="*/ 310113 w 2546370"/>
                  <a:gd name="connsiteY9" fmla="*/ 885489 h 2147850"/>
                  <a:gd name="connsiteX10" fmla="*/ 238787 w 2546370"/>
                  <a:gd name="connsiteY10" fmla="*/ 1043606 h 2147850"/>
                  <a:gd name="connsiteX11" fmla="*/ 227947 w 2546370"/>
                  <a:gd name="connsiteY11" fmla="*/ 1185680 h 2147850"/>
                  <a:gd name="connsiteX12" fmla="*/ 124029 w 2546370"/>
                  <a:gd name="connsiteY12" fmla="*/ 1264377 h 2147850"/>
                  <a:gd name="connsiteX13" fmla="*/ 34565 w 2546370"/>
                  <a:gd name="connsiteY13" fmla="*/ 1363308 h 2147850"/>
                  <a:gd name="connsiteX14" fmla="*/ 323627 w 2546370"/>
                  <a:gd name="connsiteY14" fmla="*/ 2005099 h 2147850"/>
                  <a:gd name="connsiteX15" fmla="*/ 548372 w 2546370"/>
                  <a:gd name="connsiteY15" fmla="*/ 2069054 h 2147850"/>
                  <a:gd name="connsiteX16" fmla="*/ 746886 w 2546370"/>
                  <a:gd name="connsiteY16" fmla="*/ 1994259 h 2147850"/>
                  <a:gd name="connsiteX17" fmla="*/ 804409 w 2546370"/>
                  <a:gd name="connsiteY17" fmla="*/ 1972507 h 2147850"/>
                  <a:gd name="connsiteX18" fmla="*/ 833099 w 2546370"/>
                  <a:gd name="connsiteY18" fmla="*/ 1983202 h 2147850"/>
                  <a:gd name="connsiteX19" fmla="*/ 984929 w 2546370"/>
                  <a:gd name="connsiteY19" fmla="*/ 2034439 h 2147850"/>
                  <a:gd name="connsiteX20" fmla="*/ 1187633 w 2546370"/>
                  <a:gd name="connsiteY20" fmla="*/ 1969183 h 2147850"/>
                  <a:gd name="connsiteX21" fmla="*/ 1369598 w 2546370"/>
                  <a:gd name="connsiteY21" fmla="*/ 2124626 h 2147850"/>
                  <a:gd name="connsiteX22" fmla="*/ 1565582 w 2546370"/>
                  <a:gd name="connsiteY22" fmla="*/ 2082495 h 2147850"/>
                  <a:gd name="connsiteX23" fmla="*/ 1957551 w 2546370"/>
                  <a:gd name="connsiteY23" fmla="*/ 1386795 h 2147850"/>
                  <a:gd name="connsiteX24" fmla="*/ 1959790 w 2546370"/>
                  <a:gd name="connsiteY24" fmla="*/ 1314674 h 2147850"/>
                  <a:gd name="connsiteX25" fmla="*/ 2181140 w 2546370"/>
                  <a:gd name="connsiteY25" fmla="*/ 1066948 h 2147850"/>
                  <a:gd name="connsiteX26" fmla="*/ 2382328 w 2546370"/>
                  <a:gd name="connsiteY26" fmla="*/ 774633 h 2147850"/>
                  <a:gd name="connsiteX27" fmla="*/ 2510960 w 2546370"/>
                  <a:gd name="connsiteY27" fmla="*/ 482681 h 2147850"/>
                  <a:gd name="connsiteX28" fmla="*/ 2546370 w 2546370"/>
                  <a:gd name="connsiteY28" fmla="*/ 139997 h 2147850"/>
                  <a:gd name="connsiteX29" fmla="*/ 2517826 w 2546370"/>
                  <a:gd name="connsiteY29" fmla="*/ 72718 h 2147850"/>
                  <a:gd name="connsiteX30" fmla="*/ 1099253 w 2546370"/>
                  <a:gd name="connsiteY30" fmla="*/ 1095059 h 2147850"/>
                  <a:gd name="connsiteX31" fmla="*/ 1099036 w 2546370"/>
                  <a:gd name="connsiteY31" fmla="*/ 1094119 h 2147850"/>
                  <a:gd name="connsiteX32" fmla="*/ 1100409 w 2546370"/>
                  <a:gd name="connsiteY32" fmla="*/ 1094192 h 2147850"/>
                  <a:gd name="connsiteX33" fmla="*/ 1099253 w 2546370"/>
                  <a:gd name="connsiteY33" fmla="*/ 1095059 h 21478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2546370" h="2147850">
                    <a:moveTo>
                      <a:pt x="2517826" y="72718"/>
                    </a:moveTo>
                    <a:cubicBezTo>
                      <a:pt x="2446138" y="31671"/>
                      <a:pt x="2368018" y="10208"/>
                      <a:pt x="2287009" y="3994"/>
                    </a:cubicBezTo>
                    <a:cubicBezTo>
                      <a:pt x="2124122" y="-8436"/>
                      <a:pt x="1963188" y="8113"/>
                      <a:pt x="1806226" y="54146"/>
                    </a:cubicBezTo>
                    <a:cubicBezTo>
                      <a:pt x="1586106" y="118679"/>
                      <a:pt x="1377186" y="204675"/>
                      <a:pt x="1175204" y="313507"/>
                    </a:cubicBezTo>
                    <a:cubicBezTo>
                      <a:pt x="1163135" y="290021"/>
                      <a:pt x="1147237" y="273905"/>
                      <a:pt x="1117608" y="280120"/>
                    </a:cubicBezTo>
                    <a:cubicBezTo>
                      <a:pt x="969030" y="311194"/>
                      <a:pt x="816116" y="342558"/>
                      <a:pt x="666888" y="378112"/>
                    </a:cubicBezTo>
                    <a:cubicBezTo>
                      <a:pt x="523657" y="412222"/>
                      <a:pt x="360048" y="438671"/>
                      <a:pt x="232644" y="515489"/>
                    </a:cubicBezTo>
                    <a:cubicBezTo>
                      <a:pt x="205834" y="531677"/>
                      <a:pt x="195499" y="555958"/>
                      <a:pt x="204894" y="586093"/>
                    </a:cubicBezTo>
                    <a:cubicBezTo>
                      <a:pt x="231488" y="671221"/>
                      <a:pt x="271307" y="805708"/>
                      <a:pt x="366119" y="840250"/>
                    </a:cubicBezTo>
                    <a:cubicBezTo>
                      <a:pt x="360988" y="838372"/>
                      <a:pt x="317701" y="878913"/>
                      <a:pt x="310113" y="885489"/>
                    </a:cubicBezTo>
                    <a:cubicBezTo>
                      <a:pt x="265163" y="924801"/>
                      <a:pt x="237558" y="983481"/>
                      <a:pt x="238787" y="1043606"/>
                    </a:cubicBezTo>
                    <a:cubicBezTo>
                      <a:pt x="235174" y="1090940"/>
                      <a:pt x="231561" y="1138274"/>
                      <a:pt x="227947" y="1185680"/>
                    </a:cubicBezTo>
                    <a:cubicBezTo>
                      <a:pt x="226791" y="1200928"/>
                      <a:pt x="139493" y="1251803"/>
                      <a:pt x="124029" y="1264377"/>
                    </a:cubicBezTo>
                    <a:cubicBezTo>
                      <a:pt x="88764" y="1292994"/>
                      <a:pt x="56244" y="1322623"/>
                      <a:pt x="34565" y="1363308"/>
                    </a:cubicBezTo>
                    <a:cubicBezTo>
                      <a:pt x="-88576" y="1594414"/>
                      <a:pt x="143179" y="1879574"/>
                      <a:pt x="323627" y="2005099"/>
                    </a:cubicBezTo>
                    <a:cubicBezTo>
                      <a:pt x="384908" y="2047735"/>
                      <a:pt x="472711" y="2080327"/>
                      <a:pt x="548372" y="2069054"/>
                    </a:cubicBezTo>
                    <a:cubicBezTo>
                      <a:pt x="619843" y="2058431"/>
                      <a:pt x="687989" y="2036607"/>
                      <a:pt x="746886" y="1994259"/>
                    </a:cubicBezTo>
                    <a:cubicBezTo>
                      <a:pt x="765386" y="1980962"/>
                      <a:pt x="781357" y="1969905"/>
                      <a:pt x="804409" y="1972507"/>
                    </a:cubicBezTo>
                    <a:cubicBezTo>
                      <a:pt x="813948" y="1976048"/>
                      <a:pt x="823559" y="1979445"/>
                      <a:pt x="833099" y="1983202"/>
                    </a:cubicBezTo>
                    <a:cubicBezTo>
                      <a:pt x="882818" y="2002859"/>
                      <a:pt x="931958" y="2025116"/>
                      <a:pt x="984929" y="2034439"/>
                    </a:cubicBezTo>
                    <a:cubicBezTo>
                      <a:pt x="1063409" y="2048314"/>
                      <a:pt x="1127942" y="2015505"/>
                      <a:pt x="1187633" y="1969183"/>
                    </a:cubicBezTo>
                    <a:cubicBezTo>
                      <a:pt x="1183297" y="1972579"/>
                      <a:pt x="1350520" y="2113642"/>
                      <a:pt x="1369598" y="2124626"/>
                    </a:cubicBezTo>
                    <a:cubicBezTo>
                      <a:pt x="1439334" y="2165095"/>
                      <a:pt x="1518537" y="2153677"/>
                      <a:pt x="1565582" y="2082495"/>
                    </a:cubicBezTo>
                    <a:cubicBezTo>
                      <a:pt x="1712281" y="1860568"/>
                      <a:pt x="1817428" y="1612914"/>
                      <a:pt x="1957551" y="1386795"/>
                    </a:cubicBezTo>
                    <a:cubicBezTo>
                      <a:pt x="1973449" y="1361141"/>
                      <a:pt x="1978001" y="1339389"/>
                      <a:pt x="1959790" y="1314674"/>
                    </a:cubicBezTo>
                    <a:cubicBezTo>
                      <a:pt x="1960080" y="1315107"/>
                      <a:pt x="2163290" y="1088627"/>
                      <a:pt x="2181140" y="1066948"/>
                    </a:cubicBezTo>
                    <a:cubicBezTo>
                      <a:pt x="2255574" y="976182"/>
                      <a:pt x="2325816" y="877684"/>
                      <a:pt x="2382328" y="774633"/>
                    </a:cubicBezTo>
                    <a:cubicBezTo>
                      <a:pt x="2432624" y="682928"/>
                      <a:pt x="2480681" y="584792"/>
                      <a:pt x="2510960" y="482681"/>
                    </a:cubicBezTo>
                    <a:cubicBezTo>
                      <a:pt x="2543841" y="371681"/>
                      <a:pt x="2545648" y="254827"/>
                      <a:pt x="2546370" y="139997"/>
                    </a:cubicBezTo>
                    <a:cubicBezTo>
                      <a:pt x="2543190" y="114993"/>
                      <a:pt x="2545286" y="88472"/>
                      <a:pt x="2517826" y="72718"/>
                    </a:cubicBezTo>
                    <a:close/>
                    <a:moveTo>
                      <a:pt x="1099253" y="1095059"/>
                    </a:moveTo>
                    <a:cubicBezTo>
                      <a:pt x="1099180" y="1094770"/>
                      <a:pt x="1099108" y="1094408"/>
                      <a:pt x="1099036" y="1094119"/>
                    </a:cubicBezTo>
                    <a:cubicBezTo>
                      <a:pt x="1099470" y="1094119"/>
                      <a:pt x="1099903" y="1094192"/>
                      <a:pt x="1100409" y="1094192"/>
                    </a:cubicBezTo>
                    <a:cubicBezTo>
                      <a:pt x="1100047" y="1094481"/>
                      <a:pt x="1099686" y="1094770"/>
                      <a:pt x="1099253" y="1095059"/>
                    </a:cubicBezTo>
                    <a:close/>
                  </a:path>
                </a:pathLst>
              </a:custGeom>
              <a:solidFill>
                <a:schemeClr val="accent2">
                  <a:lumMod val="40000"/>
                  <a:lumOff val="60000"/>
                </a:schemeClr>
              </a:solidFill>
              <a:ln w="72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FE043301-529A-434F-AABA-4B4CBC7F2772}"/>
                  </a:ext>
                </a:extLst>
              </p:cNvPr>
              <p:cNvSpPr/>
              <p:nvPr/>
            </p:nvSpPr>
            <p:spPr>
              <a:xfrm>
                <a:off x="8930713" y="-56305"/>
                <a:ext cx="2437663" cy="2116158"/>
              </a:xfrm>
              <a:custGeom>
                <a:avLst/>
                <a:gdLst>
                  <a:gd name="connsiteX0" fmla="*/ 2365613 w 2392711"/>
                  <a:gd name="connsiteY0" fmla="*/ 0 h 2077135"/>
                  <a:gd name="connsiteX1" fmla="*/ 0 w 2392711"/>
                  <a:gd name="connsiteY1" fmla="*/ 1766459 h 2077135"/>
                  <a:gd name="connsiteX2" fmla="*/ 97775 w 2392711"/>
                  <a:gd name="connsiteY2" fmla="*/ 1873557 h 2077135"/>
                  <a:gd name="connsiteX3" fmla="*/ 110855 w 2392711"/>
                  <a:gd name="connsiteY3" fmla="*/ 1880494 h 2077135"/>
                  <a:gd name="connsiteX4" fmla="*/ 236380 w 2392711"/>
                  <a:gd name="connsiteY4" fmla="*/ 1967646 h 2077135"/>
                  <a:gd name="connsiteX5" fmla="*/ 368048 w 2392711"/>
                  <a:gd name="connsiteY5" fmla="*/ 1999443 h 2077135"/>
                  <a:gd name="connsiteX6" fmla="*/ 436556 w 2392711"/>
                  <a:gd name="connsiteY6" fmla="*/ 1986435 h 2077135"/>
                  <a:gd name="connsiteX7" fmla="*/ 593300 w 2392711"/>
                  <a:gd name="connsiteY7" fmla="*/ 1920529 h 2077135"/>
                  <a:gd name="connsiteX8" fmla="*/ 650823 w 2392711"/>
                  <a:gd name="connsiteY8" fmla="*/ 1898777 h 2077135"/>
                  <a:gd name="connsiteX9" fmla="*/ 650823 w 2392711"/>
                  <a:gd name="connsiteY9" fmla="*/ 1898777 h 2077135"/>
                  <a:gd name="connsiteX10" fmla="*/ 650823 w 2392711"/>
                  <a:gd name="connsiteY10" fmla="*/ 1898777 h 2077135"/>
                  <a:gd name="connsiteX11" fmla="*/ 679513 w 2392711"/>
                  <a:gd name="connsiteY11" fmla="*/ 1909473 h 2077135"/>
                  <a:gd name="connsiteX12" fmla="*/ 831342 w 2392711"/>
                  <a:gd name="connsiteY12" fmla="*/ 1960709 h 2077135"/>
                  <a:gd name="connsiteX13" fmla="*/ 1034047 w 2392711"/>
                  <a:gd name="connsiteY13" fmla="*/ 1895453 h 2077135"/>
                  <a:gd name="connsiteX14" fmla="*/ 1034047 w 2392711"/>
                  <a:gd name="connsiteY14" fmla="*/ 1895453 h 2077135"/>
                  <a:gd name="connsiteX15" fmla="*/ 1132762 w 2392711"/>
                  <a:gd name="connsiteY15" fmla="*/ 1990699 h 2077135"/>
                  <a:gd name="connsiteX16" fmla="*/ 1257565 w 2392711"/>
                  <a:gd name="connsiteY16" fmla="*/ 2072070 h 2077135"/>
                  <a:gd name="connsiteX17" fmla="*/ 1419439 w 2392711"/>
                  <a:gd name="connsiteY17" fmla="*/ 1998937 h 2077135"/>
                  <a:gd name="connsiteX18" fmla="*/ 1499655 w 2392711"/>
                  <a:gd name="connsiteY18" fmla="*/ 1852383 h 2077135"/>
                  <a:gd name="connsiteX19" fmla="*/ 1706551 w 2392711"/>
                  <a:gd name="connsiteY19" fmla="*/ 1484045 h 2077135"/>
                  <a:gd name="connsiteX20" fmla="*/ 1803965 w 2392711"/>
                  <a:gd name="connsiteY20" fmla="*/ 1313282 h 2077135"/>
                  <a:gd name="connsiteX21" fmla="*/ 1806205 w 2392711"/>
                  <a:gd name="connsiteY21" fmla="*/ 1241161 h 2077135"/>
                  <a:gd name="connsiteX22" fmla="*/ 1806205 w 2392711"/>
                  <a:gd name="connsiteY22" fmla="*/ 1241161 h 2077135"/>
                  <a:gd name="connsiteX23" fmla="*/ 1806205 w 2392711"/>
                  <a:gd name="connsiteY23" fmla="*/ 1241161 h 2077135"/>
                  <a:gd name="connsiteX24" fmla="*/ 2085728 w 2392711"/>
                  <a:gd name="connsiteY24" fmla="*/ 920808 h 2077135"/>
                  <a:gd name="connsiteX25" fmla="*/ 2164136 w 2392711"/>
                  <a:gd name="connsiteY25" fmla="*/ 803376 h 2077135"/>
                  <a:gd name="connsiteX26" fmla="*/ 2164136 w 2392711"/>
                  <a:gd name="connsiteY26" fmla="*/ 803376 h 2077135"/>
                  <a:gd name="connsiteX27" fmla="*/ 2228670 w 2392711"/>
                  <a:gd name="connsiteY27" fmla="*/ 701193 h 2077135"/>
                  <a:gd name="connsiteX28" fmla="*/ 2361927 w 2392711"/>
                  <a:gd name="connsiteY28" fmla="*/ 393486 h 2077135"/>
                  <a:gd name="connsiteX29" fmla="*/ 2391628 w 2392711"/>
                  <a:gd name="connsiteY29" fmla="*/ 237609 h 2077135"/>
                  <a:gd name="connsiteX30" fmla="*/ 2392712 w 2392711"/>
                  <a:gd name="connsiteY30" fmla="*/ 66557 h 2077135"/>
                  <a:gd name="connsiteX31" fmla="*/ 2365613 w 2392711"/>
                  <a:gd name="connsiteY31" fmla="*/ 0 h 20771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2392711" h="2077135">
                    <a:moveTo>
                      <a:pt x="2365613" y="0"/>
                    </a:moveTo>
                    <a:lnTo>
                      <a:pt x="0" y="1766459"/>
                    </a:lnTo>
                    <a:cubicBezTo>
                      <a:pt x="30134" y="1804109"/>
                      <a:pt x="63088" y="1839519"/>
                      <a:pt x="97775" y="1873557"/>
                    </a:cubicBezTo>
                    <a:cubicBezTo>
                      <a:pt x="102184" y="1875797"/>
                      <a:pt x="107459" y="1877170"/>
                      <a:pt x="110855" y="1880494"/>
                    </a:cubicBezTo>
                    <a:cubicBezTo>
                      <a:pt x="148000" y="1916338"/>
                      <a:pt x="185650" y="1951892"/>
                      <a:pt x="236380" y="1967646"/>
                    </a:cubicBezTo>
                    <a:cubicBezTo>
                      <a:pt x="279450" y="1981088"/>
                      <a:pt x="320498" y="2000383"/>
                      <a:pt x="368048" y="1999443"/>
                    </a:cubicBezTo>
                    <a:cubicBezTo>
                      <a:pt x="392474" y="1998937"/>
                      <a:pt x="413142" y="1988097"/>
                      <a:pt x="436556" y="1986435"/>
                    </a:cubicBezTo>
                    <a:cubicBezTo>
                      <a:pt x="496031" y="1982172"/>
                      <a:pt x="546617" y="1954133"/>
                      <a:pt x="593300" y="1920529"/>
                    </a:cubicBezTo>
                    <a:cubicBezTo>
                      <a:pt x="611799" y="1907232"/>
                      <a:pt x="627771" y="1896176"/>
                      <a:pt x="650823" y="1898777"/>
                    </a:cubicBezTo>
                    <a:cubicBezTo>
                      <a:pt x="650823" y="1898777"/>
                      <a:pt x="650823" y="1898777"/>
                      <a:pt x="650823" y="1898777"/>
                    </a:cubicBezTo>
                    <a:cubicBezTo>
                      <a:pt x="650823" y="1898777"/>
                      <a:pt x="650823" y="1898777"/>
                      <a:pt x="650823" y="1898777"/>
                    </a:cubicBezTo>
                    <a:cubicBezTo>
                      <a:pt x="660363" y="1902318"/>
                      <a:pt x="669974" y="1905715"/>
                      <a:pt x="679513" y="1909473"/>
                    </a:cubicBezTo>
                    <a:cubicBezTo>
                      <a:pt x="729231" y="1929129"/>
                      <a:pt x="778372" y="1951387"/>
                      <a:pt x="831342" y="1960709"/>
                    </a:cubicBezTo>
                    <a:cubicBezTo>
                      <a:pt x="909823" y="1974584"/>
                      <a:pt x="974356" y="1941775"/>
                      <a:pt x="1034047" y="1895453"/>
                    </a:cubicBezTo>
                    <a:lnTo>
                      <a:pt x="1034047" y="1895453"/>
                    </a:lnTo>
                    <a:cubicBezTo>
                      <a:pt x="1066856" y="1927322"/>
                      <a:pt x="1098653" y="1960275"/>
                      <a:pt x="1132762" y="1990699"/>
                    </a:cubicBezTo>
                    <a:cubicBezTo>
                      <a:pt x="1170051" y="2023941"/>
                      <a:pt x="1210448" y="2054076"/>
                      <a:pt x="1257565" y="2072070"/>
                    </a:cubicBezTo>
                    <a:cubicBezTo>
                      <a:pt x="1308512" y="2091509"/>
                      <a:pt x="1393207" y="2052414"/>
                      <a:pt x="1419439" y="1998937"/>
                    </a:cubicBezTo>
                    <a:cubicBezTo>
                      <a:pt x="1443937" y="1948857"/>
                      <a:pt x="1471254" y="1899933"/>
                      <a:pt x="1499655" y="1852383"/>
                    </a:cubicBezTo>
                    <a:cubicBezTo>
                      <a:pt x="1571848" y="1731338"/>
                      <a:pt x="1637032" y="1606535"/>
                      <a:pt x="1706551" y="1484045"/>
                    </a:cubicBezTo>
                    <a:cubicBezTo>
                      <a:pt x="1738926" y="1427028"/>
                      <a:pt x="1769422" y="1368926"/>
                      <a:pt x="1803965" y="1313282"/>
                    </a:cubicBezTo>
                    <a:cubicBezTo>
                      <a:pt x="1819863" y="1287627"/>
                      <a:pt x="1824416" y="1265876"/>
                      <a:pt x="1806205" y="1241161"/>
                    </a:cubicBezTo>
                    <a:lnTo>
                      <a:pt x="1806205" y="1241161"/>
                    </a:lnTo>
                    <a:cubicBezTo>
                      <a:pt x="1806205" y="1241161"/>
                      <a:pt x="1806205" y="1241161"/>
                      <a:pt x="1806205" y="1241161"/>
                    </a:cubicBezTo>
                    <a:cubicBezTo>
                      <a:pt x="1907955" y="1141868"/>
                      <a:pt x="1997564" y="1031952"/>
                      <a:pt x="2085728" y="920808"/>
                    </a:cubicBezTo>
                    <a:cubicBezTo>
                      <a:pt x="2109432" y="880050"/>
                      <a:pt x="2143251" y="846013"/>
                      <a:pt x="2164136" y="803376"/>
                    </a:cubicBezTo>
                    <a:cubicBezTo>
                      <a:pt x="2164136" y="803376"/>
                      <a:pt x="2164136" y="803376"/>
                      <a:pt x="2164136" y="803376"/>
                    </a:cubicBezTo>
                    <a:cubicBezTo>
                      <a:pt x="2185743" y="769339"/>
                      <a:pt x="2209302" y="736458"/>
                      <a:pt x="2228670" y="701193"/>
                    </a:cubicBezTo>
                    <a:cubicBezTo>
                      <a:pt x="2282579" y="602839"/>
                      <a:pt x="2333165" y="502679"/>
                      <a:pt x="2361927" y="393486"/>
                    </a:cubicBezTo>
                    <a:cubicBezTo>
                      <a:pt x="2375368" y="342322"/>
                      <a:pt x="2391195" y="291302"/>
                      <a:pt x="2391628" y="237609"/>
                    </a:cubicBezTo>
                    <a:cubicBezTo>
                      <a:pt x="2392062" y="180592"/>
                      <a:pt x="2392350" y="123574"/>
                      <a:pt x="2392712" y="66557"/>
                    </a:cubicBezTo>
                    <a:cubicBezTo>
                      <a:pt x="2389532" y="41769"/>
                      <a:pt x="2391483" y="15826"/>
                      <a:pt x="236561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72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17FD1206-5719-4278-9BC0-FCB8EC0C92DE}"/>
                  </a:ext>
                </a:extLst>
              </p:cNvPr>
              <p:cNvSpPr/>
              <p:nvPr/>
            </p:nvSpPr>
            <p:spPr>
              <a:xfrm>
                <a:off x="8768009" y="1076673"/>
                <a:ext cx="825607" cy="911522"/>
              </a:xfrm>
              <a:custGeom>
                <a:avLst/>
                <a:gdLst>
                  <a:gd name="connsiteX0" fmla="*/ 250036 w 810382"/>
                  <a:gd name="connsiteY0" fmla="*/ 768915 h 894713"/>
                  <a:gd name="connsiteX1" fmla="*/ 175169 w 810382"/>
                  <a:gd name="connsiteY1" fmla="*/ 689351 h 894713"/>
                  <a:gd name="connsiteX2" fmla="*/ 33456 w 810382"/>
                  <a:gd name="connsiteY2" fmla="*/ 184865 h 894713"/>
                  <a:gd name="connsiteX3" fmla="*/ 121548 w 810382"/>
                  <a:gd name="connsiteY3" fmla="*/ 84994 h 894713"/>
                  <a:gd name="connsiteX4" fmla="*/ 233993 w 810382"/>
                  <a:gd name="connsiteY4" fmla="*/ 10 h 894713"/>
                  <a:gd name="connsiteX5" fmla="*/ 240496 w 810382"/>
                  <a:gd name="connsiteY5" fmla="*/ 59990 h 894713"/>
                  <a:gd name="connsiteX6" fmla="*/ 775478 w 810382"/>
                  <a:gd name="connsiteY6" fmla="*/ 767831 h 894713"/>
                  <a:gd name="connsiteX7" fmla="*/ 810382 w 810382"/>
                  <a:gd name="connsiteY7" fmla="*/ 786765 h 894713"/>
                  <a:gd name="connsiteX8" fmla="*/ 691000 w 810382"/>
                  <a:gd name="connsiteY8" fmla="*/ 849491 h 894713"/>
                  <a:gd name="connsiteX9" fmla="*/ 520381 w 810382"/>
                  <a:gd name="connsiteY9" fmla="*/ 894657 h 894713"/>
                  <a:gd name="connsiteX10" fmla="*/ 250036 w 810382"/>
                  <a:gd name="connsiteY10" fmla="*/ 768915 h 8947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810382" h="894713">
                    <a:moveTo>
                      <a:pt x="250036" y="768915"/>
                    </a:moveTo>
                    <a:cubicBezTo>
                      <a:pt x="223442" y="743550"/>
                      <a:pt x="198583" y="716306"/>
                      <a:pt x="175169" y="689351"/>
                    </a:cubicBezTo>
                    <a:cubicBezTo>
                      <a:pt x="60122" y="556671"/>
                      <a:pt x="-59983" y="360181"/>
                      <a:pt x="33456" y="184865"/>
                    </a:cubicBezTo>
                    <a:cubicBezTo>
                      <a:pt x="54557" y="145191"/>
                      <a:pt x="87077" y="113105"/>
                      <a:pt x="121548" y="84994"/>
                    </a:cubicBezTo>
                    <a:cubicBezTo>
                      <a:pt x="128846" y="79068"/>
                      <a:pt x="233849" y="-1002"/>
                      <a:pt x="233993" y="10"/>
                    </a:cubicBezTo>
                    <a:cubicBezTo>
                      <a:pt x="238690" y="25664"/>
                      <a:pt x="238184" y="42718"/>
                      <a:pt x="240496" y="59990"/>
                    </a:cubicBezTo>
                    <a:cubicBezTo>
                      <a:pt x="273955" y="307499"/>
                      <a:pt x="501447" y="627563"/>
                      <a:pt x="775478" y="767831"/>
                    </a:cubicBezTo>
                    <a:cubicBezTo>
                      <a:pt x="787258" y="773829"/>
                      <a:pt x="798748" y="780477"/>
                      <a:pt x="810382" y="786765"/>
                    </a:cubicBezTo>
                    <a:cubicBezTo>
                      <a:pt x="784150" y="772456"/>
                      <a:pt x="712535" y="838796"/>
                      <a:pt x="691000" y="849491"/>
                    </a:cubicBezTo>
                    <a:cubicBezTo>
                      <a:pt x="640848" y="874495"/>
                      <a:pt x="576676" y="893501"/>
                      <a:pt x="520381" y="894657"/>
                    </a:cubicBezTo>
                    <a:cubicBezTo>
                      <a:pt x="412561" y="896753"/>
                      <a:pt x="324469" y="839952"/>
                      <a:pt x="250036" y="768915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72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" name="Freeform: Shape 19">
                <a:extLst>
                  <a:ext uri="{FF2B5EF4-FFF2-40B4-BE49-F238E27FC236}">
                    <a16:creationId xmlns:a16="http://schemas.microsoft.com/office/drawing/2014/main" id="{C989C0DC-0CCA-4A43-9E79-D45FDFFAF1B6}"/>
                  </a:ext>
                </a:extLst>
              </p:cNvPr>
              <p:cNvSpPr/>
              <p:nvPr/>
            </p:nvSpPr>
            <p:spPr>
              <a:xfrm>
                <a:off x="8979447" y="-131272"/>
                <a:ext cx="2394230" cy="2191162"/>
              </a:xfrm>
              <a:custGeom>
                <a:avLst/>
                <a:gdLst>
                  <a:gd name="connsiteX0" fmla="*/ 1754931 w 2394230"/>
                  <a:gd name="connsiteY0" fmla="*/ 1327151 h 2191162"/>
                  <a:gd name="connsiteX1" fmla="*/ 1791255 w 2394230"/>
                  <a:gd name="connsiteY1" fmla="*/ 1339372 h 2191162"/>
                  <a:gd name="connsiteX2" fmla="*/ 1788973 w 2394230"/>
                  <a:gd name="connsiteY2" fmla="*/ 1412848 h 2191162"/>
                  <a:gd name="connsiteX3" fmla="*/ 1689729 w 2394230"/>
                  <a:gd name="connsiteY3" fmla="*/ 1586820 h 2191162"/>
                  <a:gd name="connsiteX4" fmla="*/ 1478946 w 2394230"/>
                  <a:gd name="connsiteY4" fmla="*/ 1962077 h 2191162"/>
                  <a:gd name="connsiteX5" fmla="*/ 1397224 w 2394230"/>
                  <a:gd name="connsiteY5" fmla="*/ 2111385 h 2191162"/>
                  <a:gd name="connsiteX6" fmla="*/ 1236947 w 2394230"/>
                  <a:gd name="connsiteY6" fmla="*/ 2187511 h 2191162"/>
                  <a:gd name="connsiteX7" fmla="*/ 1106928 w 2394230"/>
                  <a:gd name="connsiteY7" fmla="*/ 2107999 h 2191162"/>
                  <a:gd name="connsiteX8" fmla="*/ 1004665 w 2394230"/>
                  <a:gd name="connsiteY8" fmla="*/ 2006104 h 2191162"/>
                  <a:gd name="connsiteX9" fmla="*/ 1118045 w 2394230"/>
                  <a:gd name="connsiteY9" fmla="*/ 1841703 h 2191162"/>
                  <a:gd name="connsiteX10" fmla="*/ 1287966 w 2394230"/>
                  <a:gd name="connsiteY10" fmla="*/ 1683340 h 2191162"/>
                  <a:gd name="connsiteX11" fmla="*/ 1719546 w 2394230"/>
                  <a:gd name="connsiteY11" fmla="*/ 1343200 h 2191162"/>
                  <a:gd name="connsiteX12" fmla="*/ 1754931 w 2394230"/>
                  <a:gd name="connsiteY12" fmla="*/ 1327151 h 2191162"/>
                  <a:gd name="connsiteX13" fmla="*/ 914404 w 2394230"/>
                  <a:gd name="connsiteY13" fmla="*/ 1114601 h 2191162"/>
                  <a:gd name="connsiteX14" fmla="*/ 914625 w 2394230"/>
                  <a:gd name="connsiteY14" fmla="*/ 1115557 h 2191162"/>
                  <a:gd name="connsiteX15" fmla="*/ 915803 w 2394230"/>
                  <a:gd name="connsiteY15" fmla="*/ 1114674 h 2191162"/>
                  <a:gd name="connsiteX16" fmla="*/ 914404 w 2394230"/>
                  <a:gd name="connsiteY16" fmla="*/ 1114601 h 2191162"/>
                  <a:gd name="connsiteX17" fmla="*/ 1319699 w 2394230"/>
                  <a:gd name="connsiteY17" fmla="*/ 810712 h 2191162"/>
                  <a:gd name="connsiteX18" fmla="*/ 1353124 w 2394230"/>
                  <a:gd name="connsiteY18" fmla="*/ 822317 h 2191162"/>
                  <a:gd name="connsiteX19" fmla="*/ 1370574 w 2394230"/>
                  <a:gd name="connsiteY19" fmla="*/ 843225 h 2191162"/>
                  <a:gd name="connsiteX20" fmla="*/ 1351946 w 2394230"/>
                  <a:gd name="connsiteY20" fmla="*/ 909707 h 2191162"/>
                  <a:gd name="connsiteX21" fmla="*/ 954086 w 2394230"/>
                  <a:gd name="connsiteY21" fmla="*/ 1310144 h 2191162"/>
                  <a:gd name="connsiteX22" fmla="*/ 746028 w 2394230"/>
                  <a:gd name="connsiteY22" fmla="*/ 1505834 h 2191162"/>
                  <a:gd name="connsiteX23" fmla="*/ 569774 w 2394230"/>
                  <a:gd name="connsiteY23" fmla="*/ 1573788 h 2191162"/>
                  <a:gd name="connsiteX24" fmla="*/ 471193 w 2394230"/>
                  <a:gd name="connsiteY24" fmla="*/ 1476753 h 2191162"/>
                  <a:gd name="connsiteX25" fmla="*/ 409937 w 2394230"/>
                  <a:gd name="connsiteY25" fmla="*/ 1381853 h 2191162"/>
                  <a:gd name="connsiteX26" fmla="*/ 368709 w 2394230"/>
                  <a:gd name="connsiteY26" fmla="*/ 1300204 h 2191162"/>
                  <a:gd name="connsiteX27" fmla="*/ 391312 w 2394230"/>
                  <a:gd name="connsiteY27" fmla="*/ 1231294 h 2191162"/>
                  <a:gd name="connsiteX28" fmla="*/ 830032 w 2394230"/>
                  <a:gd name="connsiteY28" fmla="*/ 1015430 h 2191162"/>
                  <a:gd name="connsiteX29" fmla="*/ 1284728 w 2394230"/>
                  <a:gd name="connsiteY29" fmla="*/ 817384 h 2191162"/>
                  <a:gd name="connsiteX30" fmla="*/ 1319699 w 2394230"/>
                  <a:gd name="connsiteY30" fmla="*/ 810712 h 2191162"/>
                  <a:gd name="connsiteX31" fmla="*/ 953467 w 2394230"/>
                  <a:gd name="connsiteY31" fmla="*/ 284618 h 2191162"/>
                  <a:gd name="connsiteX32" fmla="*/ 992002 w 2394230"/>
                  <a:gd name="connsiteY32" fmla="*/ 319322 h 2191162"/>
                  <a:gd name="connsiteX33" fmla="*/ 961080 w 2394230"/>
                  <a:gd name="connsiteY33" fmla="*/ 379104 h 2191162"/>
                  <a:gd name="connsiteX34" fmla="*/ 305171 w 2394230"/>
                  <a:gd name="connsiteY34" fmla="*/ 830267 h 2191162"/>
                  <a:gd name="connsiteX35" fmla="*/ 167717 w 2394230"/>
                  <a:gd name="connsiteY35" fmla="*/ 855962 h 2191162"/>
                  <a:gd name="connsiteX36" fmla="*/ 3464 w 2394230"/>
                  <a:gd name="connsiteY36" fmla="*/ 597029 h 2191162"/>
                  <a:gd name="connsiteX37" fmla="*/ 31734 w 2394230"/>
                  <a:gd name="connsiteY37" fmla="*/ 525100 h 2191162"/>
                  <a:gd name="connsiteX38" fmla="*/ 442184 w 2394230"/>
                  <a:gd name="connsiteY38" fmla="*/ 389779 h 2191162"/>
                  <a:gd name="connsiteX39" fmla="*/ 933325 w 2394230"/>
                  <a:gd name="connsiteY39" fmla="*/ 285309 h 2191162"/>
                  <a:gd name="connsiteX40" fmla="*/ 953467 w 2394230"/>
                  <a:gd name="connsiteY40" fmla="*/ 284618 h 2191162"/>
                  <a:gd name="connsiteX41" fmla="*/ 2000566 w 2394230"/>
                  <a:gd name="connsiteY41" fmla="*/ 115 h 2191162"/>
                  <a:gd name="connsiteX42" fmla="*/ 2124621 w 2394230"/>
                  <a:gd name="connsiteY42" fmla="*/ 4069 h 2191162"/>
                  <a:gd name="connsiteX43" fmla="*/ 2359775 w 2394230"/>
                  <a:gd name="connsiteY43" fmla="*/ 74084 h 2191162"/>
                  <a:gd name="connsiteX44" fmla="*/ 2388782 w 2394230"/>
                  <a:gd name="connsiteY44" fmla="*/ 142701 h 2191162"/>
                  <a:gd name="connsiteX45" fmla="*/ 2221731 w 2394230"/>
                  <a:gd name="connsiteY45" fmla="*/ 789260 h 2191162"/>
                  <a:gd name="connsiteX46" fmla="*/ 2155986 w 2394230"/>
                  <a:gd name="connsiteY46" fmla="*/ 893436 h 2191162"/>
                  <a:gd name="connsiteX47" fmla="*/ 1912293 w 2394230"/>
                  <a:gd name="connsiteY47" fmla="*/ 736104 h 2191162"/>
                  <a:gd name="connsiteX48" fmla="*/ 1741414 w 2394230"/>
                  <a:gd name="connsiteY48" fmla="*/ 573544 h 2191162"/>
                  <a:gd name="connsiteX49" fmla="*/ 1601823 w 2394230"/>
                  <a:gd name="connsiteY49" fmla="*/ 360699 h 2191162"/>
                  <a:gd name="connsiteX50" fmla="*/ 1523120 w 2394230"/>
                  <a:gd name="connsiteY50" fmla="*/ 92711 h 2191162"/>
                  <a:gd name="connsiteX51" fmla="*/ 1634807 w 2394230"/>
                  <a:gd name="connsiteY51" fmla="*/ 55163 h 2191162"/>
                  <a:gd name="connsiteX52" fmla="*/ 2000566 w 2394230"/>
                  <a:gd name="connsiteY52" fmla="*/ 115 h 21911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</a:cxnLst>
                <a:rect l="l" t="t" r="r" b="b"/>
                <a:pathLst>
                  <a:path w="2394230" h="2191162">
                    <a:moveTo>
                      <a:pt x="1754931" y="1327151"/>
                    </a:moveTo>
                    <a:cubicBezTo>
                      <a:pt x="1766775" y="1326083"/>
                      <a:pt x="1778776" y="1329727"/>
                      <a:pt x="1791255" y="1339372"/>
                    </a:cubicBezTo>
                    <a:cubicBezTo>
                      <a:pt x="1809808" y="1364478"/>
                      <a:pt x="1805170" y="1386712"/>
                      <a:pt x="1788973" y="1412848"/>
                    </a:cubicBezTo>
                    <a:cubicBezTo>
                      <a:pt x="1753855" y="1469538"/>
                      <a:pt x="1722712" y="1528805"/>
                      <a:pt x="1689729" y="1586820"/>
                    </a:cubicBezTo>
                    <a:cubicBezTo>
                      <a:pt x="1618904" y="1711611"/>
                      <a:pt x="1552496" y="1838759"/>
                      <a:pt x="1478946" y="1962077"/>
                    </a:cubicBezTo>
                    <a:cubicBezTo>
                      <a:pt x="1450012" y="2010521"/>
                      <a:pt x="1422182" y="2060364"/>
                      <a:pt x="1397224" y="2111385"/>
                    </a:cubicBezTo>
                    <a:cubicBezTo>
                      <a:pt x="1371162" y="2164615"/>
                      <a:pt x="1294962" y="2203561"/>
                      <a:pt x="1236947" y="2187511"/>
                    </a:cubicBezTo>
                    <a:cubicBezTo>
                      <a:pt x="1187618" y="2173891"/>
                      <a:pt x="1144549" y="2141644"/>
                      <a:pt x="1106928" y="2107999"/>
                    </a:cubicBezTo>
                    <a:cubicBezTo>
                      <a:pt x="1093822" y="2096292"/>
                      <a:pt x="1003267" y="2021049"/>
                      <a:pt x="1004665" y="2006104"/>
                    </a:cubicBezTo>
                    <a:cubicBezTo>
                      <a:pt x="1011438" y="1934247"/>
                      <a:pt x="1070116" y="1889043"/>
                      <a:pt x="1118045" y="1841703"/>
                    </a:cubicBezTo>
                    <a:cubicBezTo>
                      <a:pt x="1173189" y="1787296"/>
                      <a:pt x="1229804" y="1734508"/>
                      <a:pt x="1287966" y="1683340"/>
                    </a:cubicBezTo>
                    <a:cubicBezTo>
                      <a:pt x="1425863" y="1561935"/>
                      <a:pt x="1575097" y="1455918"/>
                      <a:pt x="1719546" y="1343200"/>
                    </a:cubicBezTo>
                    <a:cubicBezTo>
                      <a:pt x="1731399" y="1333998"/>
                      <a:pt x="1743087" y="1328218"/>
                      <a:pt x="1754931" y="1327151"/>
                    </a:cubicBezTo>
                    <a:close/>
                    <a:moveTo>
                      <a:pt x="914404" y="1114601"/>
                    </a:moveTo>
                    <a:cubicBezTo>
                      <a:pt x="914477" y="1114895"/>
                      <a:pt x="914552" y="1115263"/>
                      <a:pt x="914625" y="1115557"/>
                    </a:cubicBezTo>
                    <a:cubicBezTo>
                      <a:pt x="915066" y="1115263"/>
                      <a:pt x="915435" y="1114968"/>
                      <a:pt x="915803" y="1114674"/>
                    </a:cubicBezTo>
                    <a:cubicBezTo>
                      <a:pt x="915287" y="1114674"/>
                      <a:pt x="914846" y="1114601"/>
                      <a:pt x="914404" y="1114601"/>
                    </a:cubicBezTo>
                    <a:close/>
                    <a:moveTo>
                      <a:pt x="1319699" y="810712"/>
                    </a:moveTo>
                    <a:cubicBezTo>
                      <a:pt x="1331056" y="811457"/>
                      <a:pt x="1342154" y="815249"/>
                      <a:pt x="1353124" y="822317"/>
                    </a:cubicBezTo>
                    <a:cubicBezTo>
                      <a:pt x="1362548" y="826292"/>
                      <a:pt x="1369984" y="831887"/>
                      <a:pt x="1370574" y="843225"/>
                    </a:cubicBezTo>
                    <a:cubicBezTo>
                      <a:pt x="1370941" y="870760"/>
                      <a:pt x="1372634" y="887914"/>
                      <a:pt x="1351946" y="909707"/>
                    </a:cubicBezTo>
                    <a:cubicBezTo>
                      <a:pt x="1222370" y="1046131"/>
                      <a:pt x="1089701" y="1179684"/>
                      <a:pt x="954086" y="1310144"/>
                    </a:cubicBezTo>
                    <a:cubicBezTo>
                      <a:pt x="885470" y="1376183"/>
                      <a:pt x="816117" y="1441414"/>
                      <a:pt x="746028" y="1505834"/>
                    </a:cubicBezTo>
                    <a:cubicBezTo>
                      <a:pt x="692651" y="1554868"/>
                      <a:pt x="641483" y="1629227"/>
                      <a:pt x="569774" y="1573788"/>
                    </a:cubicBezTo>
                    <a:cubicBezTo>
                      <a:pt x="533036" y="1545370"/>
                      <a:pt x="504396" y="1508705"/>
                      <a:pt x="471193" y="1476753"/>
                    </a:cubicBezTo>
                    <a:cubicBezTo>
                      <a:pt x="450726" y="1445095"/>
                      <a:pt x="429964" y="1413732"/>
                      <a:pt x="409937" y="1381853"/>
                    </a:cubicBezTo>
                    <a:cubicBezTo>
                      <a:pt x="393667" y="1356011"/>
                      <a:pt x="380121" y="1328697"/>
                      <a:pt x="368709" y="1300204"/>
                    </a:cubicBezTo>
                    <a:cubicBezTo>
                      <a:pt x="356634" y="1270166"/>
                      <a:pt x="362746" y="1249404"/>
                      <a:pt x="391312" y="1231294"/>
                    </a:cubicBezTo>
                    <a:cubicBezTo>
                      <a:pt x="528103" y="1144712"/>
                      <a:pt x="682638" y="1081912"/>
                      <a:pt x="830032" y="1015430"/>
                    </a:cubicBezTo>
                    <a:cubicBezTo>
                      <a:pt x="980738" y="947476"/>
                      <a:pt x="1132623" y="882171"/>
                      <a:pt x="1284728" y="817384"/>
                    </a:cubicBezTo>
                    <a:cubicBezTo>
                      <a:pt x="1296729" y="812267"/>
                      <a:pt x="1308343" y="809966"/>
                      <a:pt x="1319699" y="810712"/>
                    </a:cubicBezTo>
                    <a:close/>
                    <a:moveTo>
                      <a:pt x="953467" y="284618"/>
                    </a:moveTo>
                    <a:cubicBezTo>
                      <a:pt x="971323" y="287697"/>
                      <a:pt x="982781" y="301377"/>
                      <a:pt x="992002" y="319322"/>
                    </a:cubicBezTo>
                    <a:cubicBezTo>
                      <a:pt x="997081" y="347226"/>
                      <a:pt x="983167" y="364012"/>
                      <a:pt x="961080" y="379104"/>
                    </a:cubicBezTo>
                    <a:cubicBezTo>
                      <a:pt x="742124" y="529002"/>
                      <a:pt x="523316" y="679119"/>
                      <a:pt x="305171" y="830267"/>
                    </a:cubicBezTo>
                    <a:cubicBezTo>
                      <a:pt x="262249" y="860010"/>
                      <a:pt x="217633" y="869140"/>
                      <a:pt x="167717" y="855962"/>
                    </a:cubicBezTo>
                    <a:cubicBezTo>
                      <a:pt x="65233" y="818634"/>
                      <a:pt x="32397" y="689573"/>
                      <a:pt x="3464" y="597029"/>
                    </a:cubicBezTo>
                    <a:cubicBezTo>
                      <a:pt x="-6108" y="566328"/>
                      <a:pt x="4421" y="541591"/>
                      <a:pt x="31734" y="525100"/>
                    </a:cubicBezTo>
                    <a:cubicBezTo>
                      <a:pt x="151005" y="453169"/>
                      <a:pt x="307969" y="424236"/>
                      <a:pt x="442184" y="389779"/>
                    </a:cubicBezTo>
                    <a:cubicBezTo>
                      <a:pt x="604597" y="348109"/>
                      <a:pt x="769586" y="319543"/>
                      <a:pt x="933325" y="285309"/>
                    </a:cubicBezTo>
                    <a:cubicBezTo>
                      <a:pt x="940853" y="283744"/>
                      <a:pt x="947516" y="283592"/>
                      <a:pt x="953467" y="284618"/>
                    </a:cubicBezTo>
                    <a:close/>
                    <a:moveTo>
                      <a:pt x="2000566" y="115"/>
                    </a:moveTo>
                    <a:cubicBezTo>
                      <a:pt x="2041772" y="-417"/>
                      <a:pt x="2083135" y="903"/>
                      <a:pt x="2124621" y="4069"/>
                    </a:cubicBezTo>
                    <a:cubicBezTo>
                      <a:pt x="2206197" y="10326"/>
                      <a:pt x="2288728" y="33370"/>
                      <a:pt x="2359775" y="74084"/>
                    </a:cubicBezTo>
                    <a:cubicBezTo>
                      <a:pt x="2387750" y="90134"/>
                      <a:pt x="2385616" y="117080"/>
                      <a:pt x="2388782" y="142701"/>
                    </a:cubicBezTo>
                    <a:cubicBezTo>
                      <a:pt x="2417053" y="375939"/>
                      <a:pt x="2331429" y="589225"/>
                      <a:pt x="2221731" y="789260"/>
                    </a:cubicBezTo>
                    <a:cubicBezTo>
                      <a:pt x="2202000" y="825187"/>
                      <a:pt x="2177999" y="858760"/>
                      <a:pt x="2155986" y="893436"/>
                    </a:cubicBezTo>
                    <a:cubicBezTo>
                      <a:pt x="2139789" y="918763"/>
                      <a:pt x="1932539" y="751859"/>
                      <a:pt x="1912293" y="736104"/>
                    </a:cubicBezTo>
                    <a:cubicBezTo>
                      <a:pt x="1849934" y="687659"/>
                      <a:pt x="1792360" y="633326"/>
                      <a:pt x="1741414" y="573544"/>
                    </a:cubicBezTo>
                    <a:cubicBezTo>
                      <a:pt x="1686342" y="508829"/>
                      <a:pt x="1639003" y="437709"/>
                      <a:pt x="1601823" y="360699"/>
                    </a:cubicBezTo>
                    <a:cubicBezTo>
                      <a:pt x="1588129" y="332280"/>
                      <a:pt x="1486456" y="118479"/>
                      <a:pt x="1523120" y="92711"/>
                    </a:cubicBezTo>
                    <a:cubicBezTo>
                      <a:pt x="1556619" y="69226"/>
                      <a:pt x="1597333" y="66133"/>
                      <a:pt x="1634807" y="55163"/>
                    </a:cubicBezTo>
                    <a:cubicBezTo>
                      <a:pt x="1754740" y="19990"/>
                      <a:pt x="1876949" y="1713"/>
                      <a:pt x="2000566" y="115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72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EBCEB031-8CEA-4537-8785-B5B177FFD9E3}"/>
                  </a:ext>
                </a:extLst>
              </p:cNvPr>
              <p:cNvSpPr/>
              <p:nvPr/>
            </p:nvSpPr>
            <p:spPr>
              <a:xfrm>
                <a:off x="8830635" y="-95620"/>
                <a:ext cx="2383721" cy="1860601"/>
              </a:xfrm>
              <a:custGeom>
                <a:avLst/>
                <a:gdLst>
                  <a:gd name="connsiteX0" fmla="*/ 115613 w 2383721"/>
                  <a:gd name="connsiteY0" fmla="*/ 1324334 h 1860601"/>
                  <a:gd name="connsiteX1" fmla="*/ 156989 w 2383721"/>
                  <a:gd name="connsiteY1" fmla="*/ 1366888 h 1860601"/>
                  <a:gd name="connsiteX2" fmla="*/ 351280 w 2383721"/>
                  <a:gd name="connsiteY2" fmla="*/ 1708058 h 1860601"/>
                  <a:gd name="connsiteX3" fmla="*/ 366226 w 2383721"/>
                  <a:gd name="connsiteY3" fmla="*/ 1770859 h 1860601"/>
                  <a:gd name="connsiteX4" fmla="*/ 258736 w 2383721"/>
                  <a:gd name="connsiteY4" fmla="*/ 1853096 h 1860601"/>
                  <a:gd name="connsiteX5" fmla="*/ 208673 w 2383721"/>
                  <a:gd name="connsiteY5" fmla="*/ 1851035 h 1860601"/>
                  <a:gd name="connsiteX6" fmla="*/ 16663 w 2383721"/>
                  <a:gd name="connsiteY6" fmla="*/ 1605796 h 1860601"/>
                  <a:gd name="connsiteX7" fmla="*/ 63341 w 2383721"/>
                  <a:gd name="connsiteY7" fmla="*/ 1344728 h 1860601"/>
                  <a:gd name="connsiteX8" fmla="*/ 115613 w 2383721"/>
                  <a:gd name="connsiteY8" fmla="*/ 1324334 h 1860601"/>
                  <a:gd name="connsiteX9" fmla="*/ 1437223 w 2383721"/>
                  <a:gd name="connsiteY9" fmla="*/ 852411 h 1860601"/>
                  <a:gd name="connsiteX10" fmla="*/ 1374496 w 2383721"/>
                  <a:gd name="connsiteY10" fmla="*/ 909837 h 1860601"/>
                  <a:gd name="connsiteX11" fmla="*/ 733238 w 2383721"/>
                  <a:gd name="connsiteY11" fmla="*/ 1388020 h 1860601"/>
                  <a:gd name="connsiteX12" fmla="*/ 679345 w 2383721"/>
                  <a:gd name="connsiteY12" fmla="*/ 1389272 h 1860601"/>
                  <a:gd name="connsiteX13" fmla="*/ 690537 w 2383721"/>
                  <a:gd name="connsiteY13" fmla="*/ 1346644 h 1860601"/>
                  <a:gd name="connsiteX14" fmla="*/ 1066677 w 2383721"/>
                  <a:gd name="connsiteY14" fmla="*/ 1081968 h 1860601"/>
                  <a:gd name="connsiteX15" fmla="*/ 1393271 w 2383721"/>
                  <a:gd name="connsiteY15" fmla="*/ 866767 h 1860601"/>
                  <a:gd name="connsiteX16" fmla="*/ 1437223 w 2383721"/>
                  <a:gd name="connsiteY16" fmla="*/ 852411 h 1860601"/>
                  <a:gd name="connsiteX17" fmla="*/ 1012122 w 2383721"/>
                  <a:gd name="connsiteY17" fmla="*/ 306348 h 1860601"/>
                  <a:gd name="connsiteX18" fmla="*/ 1035239 w 2383721"/>
                  <a:gd name="connsiteY18" fmla="*/ 322692 h 1860601"/>
                  <a:gd name="connsiteX19" fmla="*/ 1018306 w 2383721"/>
                  <a:gd name="connsiteY19" fmla="*/ 343380 h 1860601"/>
                  <a:gd name="connsiteX20" fmla="*/ 772626 w 2383721"/>
                  <a:gd name="connsiteY20" fmla="*/ 425911 h 1860601"/>
                  <a:gd name="connsiteX21" fmla="*/ 343550 w 2383721"/>
                  <a:gd name="connsiteY21" fmla="*/ 626460 h 1860601"/>
                  <a:gd name="connsiteX22" fmla="*/ 302689 w 2383721"/>
                  <a:gd name="connsiteY22" fmla="*/ 656278 h 1860601"/>
                  <a:gd name="connsiteX23" fmla="*/ 253583 w 2383721"/>
                  <a:gd name="connsiteY23" fmla="*/ 644572 h 1860601"/>
                  <a:gd name="connsiteX24" fmla="*/ 212132 w 2383721"/>
                  <a:gd name="connsiteY24" fmla="*/ 562556 h 1860601"/>
                  <a:gd name="connsiteX25" fmla="*/ 229802 w 2383721"/>
                  <a:gd name="connsiteY25" fmla="*/ 514774 h 1860601"/>
                  <a:gd name="connsiteX26" fmla="*/ 420340 w 2383721"/>
                  <a:gd name="connsiteY26" fmla="*/ 446379 h 1860601"/>
                  <a:gd name="connsiteX27" fmla="*/ 894104 w 2383721"/>
                  <a:gd name="connsiteY27" fmla="*/ 326005 h 1860601"/>
                  <a:gd name="connsiteX28" fmla="*/ 1012122 w 2383721"/>
                  <a:gd name="connsiteY28" fmla="*/ 306348 h 1860601"/>
                  <a:gd name="connsiteX29" fmla="*/ 2142532 w 2383721"/>
                  <a:gd name="connsiteY29" fmla="*/ 0 h 1860601"/>
                  <a:gd name="connsiteX30" fmla="*/ 2340285 w 2383721"/>
                  <a:gd name="connsiteY30" fmla="*/ 23044 h 1860601"/>
                  <a:gd name="connsiteX31" fmla="*/ 2383428 w 2383721"/>
                  <a:gd name="connsiteY31" fmla="*/ 61697 h 1860601"/>
                  <a:gd name="connsiteX32" fmla="*/ 2349119 w 2383721"/>
                  <a:gd name="connsiteY32" fmla="*/ 108595 h 1860601"/>
                  <a:gd name="connsiteX33" fmla="*/ 1857611 w 2383721"/>
                  <a:gd name="connsiteY33" fmla="*/ 316801 h 1860601"/>
                  <a:gd name="connsiteX34" fmla="*/ 1792013 w 2383721"/>
                  <a:gd name="connsiteY34" fmla="*/ 294787 h 1860601"/>
                  <a:gd name="connsiteX35" fmla="*/ 1725899 w 2383721"/>
                  <a:gd name="connsiteY35" fmla="*/ 128325 h 1860601"/>
                  <a:gd name="connsiteX36" fmla="*/ 1757484 w 2383721"/>
                  <a:gd name="connsiteY36" fmla="*/ 70163 h 1860601"/>
                  <a:gd name="connsiteX37" fmla="*/ 2142532 w 2383721"/>
                  <a:gd name="connsiteY37" fmla="*/ 0 h 18606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2383721" h="1860601">
                    <a:moveTo>
                      <a:pt x="115613" y="1324334"/>
                    </a:moveTo>
                    <a:cubicBezTo>
                      <a:pt x="137331" y="1330740"/>
                      <a:pt x="151394" y="1343108"/>
                      <a:pt x="156989" y="1366888"/>
                    </a:cubicBezTo>
                    <a:cubicBezTo>
                      <a:pt x="188131" y="1499631"/>
                      <a:pt x="253804" y="1612937"/>
                      <a:pt x="351280" y="1708058"/>
                    </a:cubicBezTo>
                    <a:cubicBezTo>
                      <a:pt x="368950" y="1725360"/>
                      <a:pt x="391331" y="1750613"/>
                      <a:pt x="366226" y="1770859"/>
                    </a:cubicBezTo>
                    <a:cubicBezTo>
                      <a:pt x="335156" y="1792504"/>
                      <a:pt x="291056" y="1833218"/>
                      <a:pt x="258736" y="1853096"/>
                    </a:cubicBezTo>
                    <a:cubicBezTo>
                      <a:pt x="242613" y="1862962"/>
                      <a:pt x="225458" y="1863918"/>
                      <a:pt x="208673" y="1851035"/>
                    </a:cubicBezTo>
                    <a:cubicBezTo>
                      <a:pt x="123342" y="1785878"/>
                      <a:pt x="54212" y="1708279"/>
                      <a:pt x="16663" y="1605796"/>
                    </a:cubicBezTo>
                    <a:cubicBezTo>
                      <a:pt x="-18602" y="1509717"/>
                      <a:pt x="4516" y="1423578"/>
                      <a:pt x="63341" y="1344728"/>
                    </a:cubicBezTo>
                    <a:cubicBezTo>
                      <a:pt x="75047" y="1329046"/>
                      <a:pt x="93010" y="1317707"/>
                      <a:pt x="115613" y="1324334"/>
                    </a:cubicBezTo>
                    <a:close/>
                    <a:moveTo>
                      <a:pt x="1437223" y="852411"/>
                    </a:moveTo>
                    <a:cubicBezTo>
                      <a:pt x="1417860" y="871406"/>
                      <a:pt x="1392459" y="895701"/>
                      <a:pt x="1374496" y="909837"/>
                    </a:cubicBezTo>
                    <a:cubicBezTo>
                      <a:pt x="1256626" y="1002897"/>
                      <a:pt x="793314" y="1341195"/>
                      <a:pt x="733238" y="1388020"/>
                    </a:cubicBezTo>
                    <a:cubicBezTo>
                      <a:pt x="704672" y="1410254"/>
                      <a:pt x="691788" y="1412905"/>
                      <a:pt x="679345" y="1389272"/>
                    </a:cubicBezTo>
                    <a:cubicBezTo>
                      <a:pt x="666829" y="1365638"/>
                      <a:pt x="673750" y="1358423"/>
                      <a:pt x="690537" y="1346644"/>
                    </a:cubicBezTo>
                    <a:cubicBezTo>
                      <a:pt x="815769" y="1258296"/>
                      <a:pt x="940488" y="1168991"/>
                      <a:pt x="1066677" y="1081968"/>
                    </a:cubicBezTo>
                    <a:cubicBezTo>
                      <a:pt x="1174020" y="1007976"/>
                      <a:pt x="1282467" y="935531"/>
                      <a:pt x="1393271" y="866767"/>
                    </a:cubicBezTo>
                    <a:cubicBezTo>
                      <a:pt x="1401000" y="861982"/>
                      <a:pt x="1419406" y="849392"/>
                      <a:pt x="1437223" y="852411"/>
                    </a:cubicBezTo>
                    <a:close/>
                    <a:moveTo>
                      <a:pt x="1012122" y="306348"/>
                    </a:moveTo>
                    <a:cubicBezTo>
                      <a:pt x="1025300" y="303770"/>
                      <a:pt x="1031633" y="312090"/>
                      <a:pt x="1035239" y="322692"/>
                    </a:cubicBezTo>
                    <a:cubicBezTo>
                      <a:pt x="1040319" y="337784"/>
                      <a:pt x="1028540" y="339993"/>
                      <a:pt x="1018306" y="343380"/>
                    </a:cubicBezTo>
                    <a:cubicBezTo>
                      <a:pt x="936363" y="370694"/>
                      <a:pt x="853685" y="396168"/>
                      <a:pt x="772626" y="425911"/>
                    </a:cubicBezTo>
                    <a:cubicBezTo>
                      <a:pt x="623980" y="480392"/>
                      <a:pt x="476734" y="538481"/>
                      <a:pt x="343550" y="626460"/>
                    </a:cubicBezTo>
                    <a:cubicBezTo>
                      <a:pt x="329487" y="635737"/>
                      <a:pt x="316088" y="646044"/>
                      <a:pt x="302689" y="656278"/>
                    </a:cubicBezTo>
                    <a:cubicBezTo>
                      <a:pt x="274860" y="677481"/>
                      <a:pt x="269927" y="676524"/>
                      <a:pt x="253583" y="644572"/>
                    </a:cubicBezTo>
                    <a:cubicBezTo>
                      <a:pt x="239668" y="617258"/>
                      <a:pt x="228036" y="588619"/>
                      <a:pt x="212132" y="562556"/>
                    </a:cubicBezTo>
                    <a:cubicBezTo>
                      <a:pt x="196377" y="536714"/>
                      <a:pt x="205506" y="523609"/>
                      <a:pt x="229802" y="514774"/>
                    </a:cubicBezTo>
                    <a:cubicBezTo>
                      <a:pt x="293192" y="491657"/>
                      <a:pt x="355919" y="466477"/>
                      <a:pt x="420340" y="446379"/>
                    </a:cubicBezTo>
                    <a:cubicBezTo>
                      <a:pt x="576052" y="397787"/>
                      <a:pt x="733974" y="357294"/>
                      <a:pt x="894104" y="326005"/>
                    </a:cubicBezTo>
                    <a:cubicBezTo>
                      <a:pt x="933271" y="318421"/>
                      <a:pt x="972807" y="312900"/>
                      <a:pt x="1012122" y="306348"/>
                    </a:cubicBezTo>
                    <a:close/>
                    <a:moveTo>
                      <a:pt x="2142532" y="0"/>
                    </a:moveTo>
                    <a:cubicBezTo>
                      <a:pt x="2207027" y="6626"/>
                      <a:pt x="2274465" y="7067"/>
                      <a:pt x="2340285" y="23044"/>
                    </a:cubicBezTo>
                    <a:cubicBezTo>
                      <a:pt x="2363035" y="28566"/>
                      <a:pt x="2380850" y="36591"/>
                      <a:pt x="2383428" y="61697"/>
                    </a:cubicBezTo>
                    <a:cubicBezTo>
                      <a:pt x="2386079" y="86802"/>
                      <a:pt x="2370471" y="99612"/>
                      <a:pt x="2349119" y="108595"/>
                    </a:cubicBezTo>
                    <a:cubicBezTo>
                      <a:pt x="2245311" y="152326"/>
                      <a:pt x="1917835" y="291622"/>
                      <a:pt x="1857611" y="316801"/>
                    </a:cubicBezTo>
                    <a:cubicBezTo>
                      <a:pt x="1825143" y="330421"/>
                      <a:pt x="1810934" y="324900"/>
                      <a:pt x="1792013" y="294787"/>
                    </a:cubicBezTo>
                    <a:cubicBezTo>
                      <a:pt x="1759618" y="243325"/>
                      <a:pt x="1740329" y="186783"/>
                      <a:pt x="1725899" y="128325"/>
                    </a:cubicBezTo>
                    <a:cubicBezTo>
                      <a:pt x="1718979" y="100349"/>
                      <a:pt x="1732230" y="79366"/>
                      <a:pt x="1757484" y="70163"/>
                    </a:cubicBezTo>
                    <a:cubicBezTo>
                      <a:pt x="1856727" y="33793"/>
                      <a:pt x="2115071" y="1914"/>
                      <a:pt x="2142532" y="0"/>
                    </a:cubicBezTo>
                    <a:close/>
                  </a:path>
                </a:pathLst>
              </a:custGeom>
              <a:solidFill>
                <a:schemeClr val="bg1">
                  <a:alpha val="30000"/>
                </a:schemeClr>
              </a:solidFill>
              <a:ln w="72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A5E7D807-BF9F-4600-B82E-B0E462D07C3E}"/>
              </a:ext>
            </a:extLst>
          </p:cNvPr>
          <p:cNvGrpSpPr/>
          <p:nvPr/>
        </p:nvGrpSpPr>
        <p:grpSpPr>
          <a:xfrm rot="20139230" flipH="1">
            <a:off x="9117182" y="185407"/>
            <a:ext cx="1175736" cy="1620184"/>
            <a:chOff x="6896943" y="161663"/>
            <a:chExt cx="4217242" cy="5811427"/>
          </a:xfrm>
        </p:grpSpPr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554C0838-8061-4417-8C7C-CDD9C5F92437}"/>
                </a:ext>
              </a:extLst>
            </p:cNvPr>
            <p:cNvSpPr/>
            <p:nvPr/>
          </p:nvSpPr>
          <p:spPr>
            <a:xfrm>
              <a:off x="6896943" y="1911521"/>
              <a:ext cx="4080764" cy="4061569"/>
            </a:xfrm>
            <a:custGeom>
              <a:avLst/>
              <a:gdLst>
                <a:gd name="connsiteX0" fmla="*/ 3989958 w 4005513"/>
                <a:gd name="connsiteY0" fmla="*/ 3267522 h 3986672"/>
                <a:gd name="connsiteX1" fmla="*/ 3929544 w 4005513"/>
                <a:gd name="connsiteY1" fmla="*/ 3008883 h 3986672"/>
                <a:gd name="connsiteX2" fmla="*/ 3692946 w 4005513"/>
                <a:gd name="connsiteY2" fmla="*/ 2564812 h 3986672"/>
                <a:gd name="connsiteX3" fmla="*/ 2743088 w 4005513"/>
                <a:gd name="connsiteY3" fmla="*/ 2063433 h 3986672"/>
                <a:gd name="connsiteX4" fmla="*/ 2187293 w 4005513"/>
                <a:gd name="connsiteY4" fmla="*/ 2116042 h 3986672"/>
                <a:gd name="connsiteX5" fmla="*/ 1497229 w 4005513"/>
                <a:gd name="connsiteY5" fmla="*/ 2296706 h 3986672"/>
                <a:gd name="connsiteX6" fmla="*/ 644279 w 4005513"/>
                <a:gd name="connsiteY6" fmla="*/ 2437769 h 3986672"/>
                <a:gd name="connsiteX7" fmla="*/ 407104 w 4005513"/>
                <a:gd name="connsiteY7" fmla="*/ 2361962 h 3986672"/>
                <a:gd name="connsiteX8" fmla="*/ 231860 w 4005513"/>
                <a:gd name="connsiteY8" fmla="*/ 1927357 h 3986672"/>
                <a:gd name="connsiteX9" fmla="*/ 427627 w 4005513"/>
                <a:gd name="connsiteY9" fmla="*/ 1552588 h 3986672"/>
                <a:gd name="connsiteX10" fmla="*/ 1156136 w 4005513"/>
                <a:gd name="connsiteY10" fmla="*/ 784044 h 3986672"/>
                <a:gd name="connsiteX11" fmla="*/ 1839335 w 4005513"/>
                <a:gd name="connsiteY11" fmla="*/ 229695 h 3986672"/>
                <a:gd name="connsiteX12" fmla="*/ 1824882 w 4005513"/>
                <a:gd name="connsiteY12" fmla="*/ 201584 h 3986672"/>
                <a:gd name="connsiteX13" fmla="*/ 1675437 w 4005513"/>
                <a:gd name="connsiteY13" fmla="*/ 15211 h 3986672"/>
                <a:gd name="connsiteX14" fmla="*/ 1654624 w 4005513"/>
                <a:gd name="connsiteY14" fmla="*/ 469 h 3986672"/>
                <a:gd name="connsiteX15" fmla="*/ 1639231 w 4005513"/>
                <a:gd name="connsiteY15" fmla="*/ 15427 h 3986672"/>
                <a:gd name="connsiteX16" fmla="*/ 983783 w 4005513"/>
                <a:gd name="connsiteY16" fmla="*/ 584735 h 3986672"/>
                <a:gd name="connsiteX17" fmla="*/ 349725 w 4005513"/>
                <a:gd name="connsiteY17" fmla="*/ 1264827 h 3986672"/>
                <a:gd name="connsiteX18" fmla="*/ 50112 w 4005513"/>
                <a:gd name="connsiteY18" fmla="*/ 1780802 h 3986672"/>
                <a:gd name="connsiteX19" fmla="*/ 18749 w 4005513"/>
                <a:gd name="connsiteY19" fmla="*/ 2189392 h 3986672"/>
                <a:gd name="connsiteX20" fmla="*/ 556983 w 4005513"/>
                <a:gd name="connsiteY20" fmla="*/ 2612651 h 3986672"/>
                <a:gd name="connsiteX21" fmla="*/ 642472 w 4005513"/>
                <a:gd name="connsiteY21" fmla="*/ 2623852 h 3986672"/>
                <a:gd name="connsiteX22" fmla="*/ 1187427 w 4005513"/>
                <a:gd name="connsiteY22" fmla="*/ 2554477 h 3986672"/>
                <a:gd name="connsiteX23" fmla="*/ 2029032 w 4005513"/>
                <a:gd name="connsiteY23" fmla="*/ 2307257 h 3986672"/>
                <a:gd name="connsiteX24" fmla="*/ 2819184 w 4005513"/>
                <a:gd name="connsiteY24" fmla="*/ 2195390 h 3986672"/>
                <a:gd name="connsiteX25" fmla="*/ 3294763 w 4005513"/>
                <a:gd name="connsiteY25" fmla="*/ 2337247 h 3986672"/>
                <a:gd name="connsiteX26" fmla="*/ 3646696 w 4005513"/>
                <a:gd name="connsiteY26" fmla="*/ 2657889 h 3986672"/>
                <a:gd name="connsiteX27" fmla="*/ 3790505 w 4005513"/>
                <a:gd name="connsiteY27" fmla="*/ 2868832 h 3986672"/>
                <a:gd name="connsiteX28" fmla="*/ 3951584 w 4005513"/>
                <a:gd name="connsiteY28" fmla="*/ 3537578 h 3986672"/>
                <a:gd name="connsiteX29" fmla="*/ 3932073 w 4005513"/>
                <a:gd name="connsiteY29" fmla="*/ 3821798 h 3986672"/>
                <a:gd name="connsiteX30" fmla="*/ 3908875 w 4005513"/>
                <a:gd name="connsiteY30" fmla="*/ 3951515 h 3986672"/>
                <a:gd name="connsiteX31" fmla="*/ 3908442 w 4005513"/>
                <a:gd name="connsiteY31" fmla="*/ 3969870 h 3986672"/>
                <a:gd name="connsiteX32" fmla="*/ 3945804 w 4005513"/>
                <a:gd name="connsiteY32" fmla="*/ 3982300 h 3986672"/>
                <a:gd name="connsiteX33" fmla="*/ 3946309 w 4005513"/>
                <a:gd name="connsiteY33" fmla="*/ 3970232 h 3986672"/>
                <a:gd name="connsiteX34" fmla="*/ 4005495 w 4005513"/>
                <a:gd name="connsiteY34" fmla="*/ 3498988 h 3986672"/>
                <a:gd name="connsiteX35" fmla="*/ 3989958 w 4005513"/>
                <a:gd name="connsiteY35" fmla="*/ 3267522 h 39866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4005513" h="3986672">
                  <a:moveTo>
                    <a:pt x="3989958" y="3267522"/>
                  </a:moveTo>
                  <a:cubicBezTo>
                    <a:pt x="3975288" y="3179936"/>
                    <a:pt x="3956932" y="3093434"/>
                    <a:pt x="3929544" y="3008883"/>
                  </a:cubicBezTo>
                  <a:cubicBezTo>
                    <a:pt x="3830467" y="2703272"/>
                    <a:pt x="3694825" y="2567268"/>
                    <a:pt x="3692946" y="2564812"/>
                  </a:cubicBezTo>
                  <a:cubicBezTo>
                    <a:pt x="3454759" y="2248939"/>
                    <a:pt x="3138886" y="2079982"/>
                    <a:pt x="2743088" y="2063433"/>
                  </a:cubicBezTo>
                  <a:cubicBezTo>
                    <a:pt x="2555559" y="2055556"/>
                    <a:pt x="2370703" y="2078826"/>
                    <a:pt x="2187293" y="2116042"/>
                  </a:cubicBezTo>
                  <a:cubicBezTo>
                    <a:pt x="1953876" y="2163304"/>
                    <a:pt x="1726456" y="2233401"/>
                    <a:pt x="1497229" y="2296706"/>
                  </a:cubicBezTo>
                  <a:cubicBezTo>
                    <a:pt x="1218068" y="2373813"/>
                    <a:pt x="940135" y="2460604"/>
                    <a:pt x="644279" y="2437769"/>
                  </a:cubicBezTo>
                  <a:cubicBezTo>
                    <a:pt x="559439" y="2430687"/>
                    <a:pt x="480454" y="2404237"/>
                    <a:pt x="407104" y="2361962"/>
                  </a:cubicBezTo>
                  <a:cubicBezTo>
                    <a:pt x="234172" y="2262380"/>
                    <a:pt x="176866" y="2119294"/>
                    <a:pt x="231860" y="1927357"/>
                  </a:cubicBezTo>
                  <a:cubicBezTo>
                    <a:pt x="271461" y="1789041"/>
                    <a:pt x="344594" y="1667924"/>
                    <a:pt x="427627" y="1552588"/>
                  </a:cubicBezTo>
                  <a:cubicBezTo>
                    <a:pt x="635752" y="1263598"/>
                    <a:pt x="891066" y="1019051"/>
                    <a:pt x="1156136" y="784044"/>
                  </a:cubicBezTo>
                  <a:cubicBezTo>
                    <a:pt x="1375824" y="589288"/>
                    <a:pt x="1605628" y="407034"/>
                    <a:pt x="1839335" y="229695"/>
                  </a:cubicBezTo>
                  <a:cubicBezTo>
                    <a:pt x="1844104" y="215458"/>
                    <a:pt x="1832542" y="208738"/>
                    <a:pt x="1824882" y="201584"/>
                  </a:cubicBezTo>
                  <a:cubicBezTo>
                    <a:pt x="1766202" y="146517"/>
                    <a:pt x="1717495" y="83574"/>
                    <a:pt x="1675437" y="15211"/>
                  </a:cubicBezTo>
                  <a:cubicBezTo>
                    <a:pt x="1670739" y="7623"/>
                    <a:pt x="1666981" y="-2278"/>
                    <a:pt x="1654624" y="469"/>
                  </a:cubicBezTo>
                  <a:cubicBezTo>
                    <a:pt x="1649493" y="5455"/>
                    <a:pt x="1644724" y="10947"/>
                    <a:pt x="1639231" y="15427"/>
                  </a:cubicBezTo>
                  <a:cubicBezTo>
                    <a:pt x="1414052" y="197537"/>
                    <a:pt x="1194437" y="385788"/>
                    <a:pt x="983783" y="584735"/>
                  </a:cubicBezTo>
                  <a:cubicBezTo>
                    <a:pt x="757881" y="798063"/>
                    <a:pt x="538627" y="1017245"/>
                    <a:pt x="349725" y="1264827"/>
                  </a:cubicBezTo>
                  <a:cubicBezTo>
                    <a:pt x="228247" y="1424100"/>
                    <a:pt x="118259" y="1590383"/>
                    <a:pt x="50112" y="1780802"/>
                  </a:cubicBezTo>
                  <a:cubicBezTo>
                    <a:pt x="2417" y="1914060"/>
                    <a:pt x="-17745" y="2049486"/>
                    <a:pt x="18749" y="2189392"/>
                  </a:cubicBezTo>
                  <a:cubicBezTo>
                    <a:pt x="77501" y="2414644"/>
                    <a:pt x="323854" y="2585841"/>
                    <a:pt x="556983" y="2612651"/>
                  </a:cubicBezTo>
                  <a:cubicBezTo>
                    <a:pt x="585022" y="2619806"/>
                    <a:pt x="613639" y="2622190"/>
                    <a:pt x="642472" y="2623852"/>
                  </a:cubicBezTo>
                  <a:cubicBezTo>
                    <a:pt x="828412" y="2634403"/>
                    <a:pt x="1008570" y="2599499"/>
                    <a:pt x="1187427" y="2554477"/>
                  </a:cubicBezTo>
                  <a:cubicBezTo>
                    <a:pt x="1265980" y="2535038"/>
                    <a:pt x="1805009" y="2369044"/>
                    <a:pt x="2029032" y="2307257"/>
                  </a:cubicBezTo>
                  <a:cubicBezTo>
                    <a:pt x="2287525" y="2236003"/>
                    <a:pt x="2547465" y="2175878"/>
                    <a:pt x="2819184" y="2195390"/>
                  </a:cubicBezTo>
                  <a:cubicBezTo>
                    <a:pt x="2988646" y="2207531"/>
                    <a:pt x="3148136" y="2251251"/>
                    <a:pt x="3294763" y="2337247"/>
                  </a:cubicBezTo>
                  <a:cubicBezTo>
                    <a:pt x="3434380" y="2419124"/>
                    <a:pt x="3549210" y="2529184"/>
                    <a:pt x="3646696" y="2657889"/>
                  </a:cubicBezTo>
                  <a:cubicBezTo>
                    <a:pt x="3657752" y="2672487"/>
                    <a:pt x="3759358" y="2809575"/>
                    <a:pt x="3790505" y="2868832"/>
                  </a:cubicBezTo>
                  <a:cubicBezTo>
                    <a:pt x="3900493" y="3077969"/>
                    <a:pt x="3945659" y="3303365"/>
                    <a:pt x="3951584" y="3537578"/>
                  </a:cubicBezTo>
                  <a:cubicBezTo>
                    <a:pt x="3953970" y="3632752"/>
                    <a:pt x="3943925" y="3727564"/>
                    <a:pt x="3932073" y="3821798"/>
                  </a:cubicBezTo>
                  <a:cubicBezTo>
                    <a:pt x="3926653" y="3865085"/>
                    <a:pt x="3926147" y="3910034"/>
                    <a:pt x="3908875" y="3951515"/>
                  </a:cubicBezTo>
                  <a:cubicBezTo>
                    <a:pt x="3908731" y="3957658"/>
                    <a:pt x="3908587" y="3963728"/>
                    <a:pt x="3908442" y="3969870"/>
                  </a:cubicBezTo>
                  <a:cubicBezTo>
                    <a:pt x="3916246" y="3987937"/>
                    <a:pt x="3929327" y="3990321"/>
                    <a:pt x="3945804" y="3982300"/>
                  </a:cubicBezTo>
                  <a:cubicBezTo>
                    <a:pt x="3946020" y="3978253"/>
                    <a:pt x="3946164" y="3974279"/>
                    <a:pt x="3946309" y="3970232"/>
                  </a:cubicBezTo>
                  <a:cubicBezTo>
                    <a:pt x="3986633" y="3815728"/>
                    <a:pt x="4005061" y="3657972"/>
                    <a:pt x="4005495" y="3498988"/>
                  </a:cubicBezTo>
                  <a:cubicBezTo>
                    <a:pt x="4005783" y="3422097"/>
                    <a:pt x="4002749" y="3344268"/>
                    <a:pt x="3989958" y="3267522"/>
                  </a:cubicBezTo>
                  <a:close/>
                </a:path>
              </a:pathLst>
            </a:custGeom>
            <a:solidFill>
              <a:schemeClr val="accent1"/>
            </a:solidFill>
            <a:ln w="722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DDECE8A1-6EE5-4356-8E3E-D8651E6C1F68}"/>
                </a:ext>
              </a:extLst>
            </p:cNvPr>
            <p:cNvGrpSpPr/>
            <p:nvPr/>
          </p:nvGrpSpPr>
          <p:grpSpPr>
            <a:xfrm>
              <a:off x="8508517" y="161663"/>
              <a:ext cx="2605668" cy="2191234"/>
              <a:chOff x="8768009" y="-131344"/>
              <a:chExt cx="2605668" cy="2191234"/>
            </a:xfrm>
          </p:grpSpPr>
          <p:sp>
            <p:nvSpPr>
              <p:cNvPr id="25" name="Freeform: Shape 24">
                <a:extLst>
                  <a:ext uri="{FF2B5EF4-FFF2-40B4-BE49-F238E27FC236}">
                    <a16:creationId xmlns:a16="http://schemas.microsoft.com/office/drawing/2014/main" id="{A7FCE0E7-2FD3-4331-8575-B488BBB633CA}"/>
                  </a:ext>
                </a:extLst>
              </p:cNvPr>
              <p:cNvSpPr/>
              <p:nvPr/>
            </p:nvSpPr>
            <p:spPr>
              <a:xfrm>
                <a:off x="8774169" y="-131344"/>
                <a:ext cx="2594208" cy="2188201"/>
              </a:xfrm>
              <a:custGeom>
                <a:avLst/>
                <a:gdLst>
                  <a:gd name="connsiteX0" fmla="*/ 2517826 w 2546370"/>
                  <a:gd name="connsiteY0" fmla="*/ 72718 h 2147850"/>
                  <a:gd name="connsiteX1" fmla="*/ 2287009 w 2546370"/>
                  <a:gd name="connsiteY1" fmla="*/ 3994 h 2147850"/>
                  <a:gd name="connsiteX2" fmla="*/ 1806226 w 2546370"/>
                  <a:gd name="connsiteY2" fmla="*/ 54146 h 2147850"/>
                  <a:gd name="connsiteX3" fmla="*/ 1175204 w 2546370"/>
                  <a:gd name="connsiteY3" fmla="*/ 313507 h 2147850"/>
                  <a:gd name="connsiteX4" fmla="*/ 1117608 w 2546370"/>
                  <a:gd name="connsiteY4" fmla="*/ 280120 h 2147850"/>
                  <a:gd name="connsiteX5" fmla="*/ 666888 w 2546370"/>
                  <a:gd name="connsiteY5" fmla="*/ 378112 h 2147850"/>
                  <a:gd name="connsiteX6" fmla="*/ 232644 w 2546370"/>
                  <a:gd name="connsiteY6" fmla="*/ 515489 h 2147850"/>
                  <a:gd name="connsiteX7" fmla="*/ 204894 w 2546370"/>
                  <a:gd name="connsiteY7" fmla="*/ 586093 h 2147850"/>
                  <a:gd name="connsiteX8" fmla="*/ 366119 w 2546370"/>
                  <a:gd name="connsiteY8" fmla="*/ 840250 h 2147850"/>
                  <a:gd name="connsiteX9" fmla="*/ 310113 w 2546370"/>
                  <a:gd name="connsiteY9" fmla="*/ 885489 h 2147850"/>
                  <a:gd name="connsiteX10" fmla="*/ 238787 w 2546370"/>
                  <a:gd name="connsiteY10" fmla="*/ 1043606 h 2147850"/>
                  <a:gd name="connsiteX11" fmla="*/ 227947 w 2546370"/>
                  <a:gd name="connsiteY11" fmla="*/ 1185680 h 2147850"/>
                  <a:gd name="connsiteX12" fmla="*/ 124029 w 2546370"/>
                  <a:gd name="connsiteY12" fmla="*/ 1264377 h 2147850"/>
                  <a:gd name="connsiteX13" fmla="*/ 34565 w 2546370"/>
                  <a:gd name="connsiteY13" fmla="*/ 1363308 h 2147850"/>
                  <a:gd name="connsiteX14" fmla="*/ 323627 w 2546370"/>
                  <a:gd name="connsiteY14" fmla="*/ 2005099 h 2147850"/>
                  <a:gd name="connsiteX15" fmla="*/ 548372 w 2546370"/>
                  <a:gd name="connsiteY15" fmla="*/ 2069054 h 2147850"/>
                  <a:gd name="connsiteX16" fmla="*/ 746886 w 2546370"/>
                  <a:gd name="connsiteY16" fmla="*/ 1994259 h 2147850"/>
                  <a:gd name="connsiteX17" fmla="*/ 804409 w 2546370"/>
                  <a:gd name="connsiteY17" fmla="*/ 1972507 h 2147850"/>
                  <a:gd name="connsiteX18" fmla="*/ 833099 w 2546370"/>
                  <a:gd name="connsiteY18" fmla="*/ 1983202 h 2147850"/>
                  <a:gd name="connsiteX19" fmla="*/ 984929 w 2546370"/>
                  <a:gd name="connsiteY19" fmla="*/ 2034439 h 2147850"/>
                  <a:gd name="connsiteX20" fmla="*/ 1187633 w 2546370"/>
                  <a:gd name="connsiteY20" fmla="*/ 1969183 h 2147850"/>
                  <a:gd name="connsiteX21" fmla="*/ 1369598 w 2546370"/>
                  <a:gd name="connsiteY21" fmla="*/ 2124626 h 2147850"/>
                  <a:gd name="connsiteX22" fmla="*/ 1565582 w 2546370"/>
                  <a:gd name="connsiteY22" fmla="*/ 2082495 h 2147850"/>
                  <a:gd name="connsiteX23" fmla="*/ 1957551 w 2546370"/>
                  <a:gd name="connsiteY23" fmla="*/ 1386795 h 2147850"/>
                  <a:gd name="connsiteX24" fmla="*/ 1959790 w 2546370"/>
                  <a:gd name="connsiteY24" fmla="*/ 1314674 h 2147850"/>
                  <a:gd name="connsiteX25" fmla="*/ 2181140 w 2546370"/>
                  <a:gd name="connsiteY25" fmla="*/ 1066948 h 2147850"/>
                  <a:gd name="connsiteX26" fmla="*/ 2382328 w 2546370"/>
                  <a:gd name="connsiteY26" fmla="*/ 774633 h 2147850"/>
                  <a:gd name="connsiteX27" fmla="*/ 2510960 w 2546370"/>
                  <a:gd name="connsiteY27" fmla="*/ 482681 h 2147850"/>
                  <a:gd name="connsiteX28" fmla="*/ 2546370 w 2546370"/>
                  <a:gd name="connsiteY28" fmla="*/ 139997 h 2147850"/>
                  <a:gd name="connsiteX29" fmla="*/ 2517826 w 2546370"/>
                  <a:gd name="connsiteY29" fmla="*/ 72718 h 2147850"/>
                  <a:gd name="connsiteX30" fmla="*/ 1099253 w 2546370"/>
                  <a:gd name="connsiteY30" fmla="*/ 1095059 h 2147850"/>
                  <a:gd name="connsiteX31" fmla="*/ 1099036 w 2546370"/>
                  <a:gd name="connsiteY31" fmla="*/ 1094119 h 2147850"/>
                  <a:gd name="connsiteX32" fmla="*/ 1100409 w 2546370"/>
                  <a:gd name="connsiteY32" fmla="*/ 1094192 h 2147850"/>
                  <a:gd name="connsiteX33" fmla="*/ 1099253 w 2546370"/>
                  <a:gd name="connsiteY33" fmla="*/ 1095059 h 21478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2546370" h="2147850">
                    <a:moveTo>
                      <a:pt x="2517826" y="72718"/>
                    </a:moveTo>
                    <a:cubicBezTo>
                      <a:pt x="2446138" y="31671"/>
                      <a:pt x="2368018" y="10208"/>
                      <a:pt x="2287009" y="3994"/>
                    </a:cubicBezTo>
                    <a:cubicBezTo>
                      <a:pt x="2124122" y="-8436"/>
                      <a:pt x="1963188" y="8113"/>
                      <a:pt x="1806226" y="54146"/>
                    </a:cubicBezTo>
                    <a:cubicBezTo>
                      <a:pt x="1586106" y="118679"/>
                      <a:pt x="1377186" y="204675"/>
                      <a:pt x="1175204" y="313507"/>
                    </a:cubicBezTo>
                    <a:cubicBezTo>
                      <a:pt x="1163135" y="290021"/>
                      <a:pt x="1147237" y="273905"/>
                      <a:pt x="1117608" y="280120"/>
                    </a:cubicBezTo>
                    <a:cubicBezTo>
                      <a:pt x="969030" y="311194"/>
                      <a:pt x="816116" y="342558"/>
                      <a:pt x="666888" y="378112"/>
                    </a:cubicBezTo>
                    <a:cubicBezTo>
                      <a:pt x="523657" y="412222"/>
                      <a:pt x="360048" y="438671"/>
                      <a:pt x="232644" y="515489"/>
                    </a:cubicBezTo>
                    <a:cubicBezTo>
                      <a:pt x="205834" y="531677"/>
                      <a:pt x="195499" y="555958"/>
                      <a:pt x="204894" y="586093"/>
                    </a:cubicBezTo>
                    <a:cubicBezTo>
                      <a:pt x="231488" y="671221"/>
                      <a:pt x="271307" y="805708"/>
                      <a:pt x="366119" y="840250"/>
                    </a:cubicBezTo>
                    <a:cubicBezTo>
                      <a:pt x="360988" y="838372"/>
                      <a:pt x="317701" y="878913"/>
                      <a:pt x="310113" y="885489"/>
                    </a:cubicBezTo>
                    <a:cubicBezTo>
                      <a:pt x="265163" y="924801"/>
                      <a:pt x="237558" y="983481"/>
                      <a:pt x="238787" y="1043606"/>
                    </a:cubicBezTo>
                    <a:cubicBezTo>
                      <a:pt x="235174" y="1090940"/>
                      <a:pt x="231561" y="1138274"/>
                      <a:pt x="227947" y="1185680"/>
                    </a:cubicBezTo>
                    <a:cubicBezTo>
                      <a:pt x="226791" y="1200928"/>
                      <a:pt x="139493" y="1251803"/>
                      <a:pt x="124029" y="1264377"/>
                    </a:cubicBezTo>
                    <a:cubicBezTo>
                      <a:pt x="88764" y="1292994"/>
                      <a:pt x="56244" y="1322623"/>
                      <a:pt x="34565" y="1363308"/>
                    </a:cubicBezTo>
                    <a:cubicBezTo>
                      <a:pt x="-88576" y="1594414"/>
                      <a:pt x="143179" y="1879574"/>
                      <a:pt x="323627" y="2005099"/>
                    </a:cubicBezTo>
                    <a:cubicBezTo>
                      <a:pt x="384908" y="2047735"/>
                      <a:pt x="472711" y="2080327"/>
                      <a:pt x="548372" y="2069054"/>
                    </a:cubicBezTo>
                    <a:cubicBezTo>
                      <a:pt x="619843" y="2058431"/>
                      <a:pt x="687989" y="2036607"/>
                      <a:pt x="746886" y="1994259"/>
                    </a:cubicBezTo>
                    <a:cubicBezTo>
                      <a:pt x="765386" y="1980962"/>
                      <a:pt x="781357" y="1969905"/>
                      <a:pt x="804409" y="1972507"/>
                    </a:cubicBezTo>
                    <a:cubicBezTo>
                      <a:pt x="813948" y="1976048"/>
                      <a:pt x="823559" y="1979445"/>
                      <a:pt x="833099" y="1983202"/>
                    </a:cubicBezTo>
                    <a:cubicBezTo>
                      <a:pt x="882818" y="2002859"/>
                      <a:pt x="931958" y="2025116"/>
                      <a:pt x="984929" y="2034439"/>
                    </a:cubicBezTo>
                    <a:cubicBezTo>
                      <a:pt x="1063409" y="2048314"/>
                      <a:pt x="1127942" y="2015505"/>
                      <a:pt x="1187633" y="1969183"/>
                    </a:cubicBezTo>
                    <a:cubicBezTo>
                      <a:pt x="1183297" y="1972579"/>
                      <a:pt x="1350520" y="2113642"/>
                      <a:pt x="1369598" y="2124626"/>
                    </a:cubicBezTo>
                    <a:cubicBezTo>
                      <a:pt x="1439334" y="2165095"/>
                      <a:pt x="1518537" y="2153677"/>
                      <a:pt x="1565582" y="2082495"/>
                    </a:cubicBezTo>
                    <a:cubicBezTo>
                      <a:pt x="1712281" y="1860568"/>
                      <a:pt x="1817428" y="1612914"/>
                      <a:pt x="1957551" y="1386795"/>
                    </a:cubicBezTo>
                    <a:cubicBezTo>
                      <a:pt x="1973449" y="1361141"/>
                      <a:pt x="1978001" y="1339389"/>
                      <a:pt x="1959790" y="1314674"/>
                    </a:cubicBezTo>
                    <a:cubicBezTo>
                      <a:pt x="1960080" y="1315107"/>
                      <a:pt x="2163290" y="1088627"/>
                      <a:pt x="2181140" y="1066948"/>
                    </a:cubicBezTo>
                    <a:cubicBezTo>
                      <a:pt x="2255574" y="976182"/>
                      <a:pt x="2325816" y="877684"/>
                      <a:pt x="2382328" y="774633"/>
                    </a:cubicBezTo>
                    <a:cubicBezTo>
                      <a:pt x="2432624" y="682928"/>
                      <a:pt x="2480681" y="584792"/>
                      <a:pt x="2510960" y="482681"/>
                    </a:cubicBezTo>
                    <a:cubicBezTo>
                      <a:pt x="2543841" y="371681"/>
                      <a:pt x="2545648" y="254827"/>
                      <a:pt x="2546370" y="139997"/>
                    </a:cubicBezTo>
                    <a:cubicBezTo>
                      <a:pt x="2543190" y="114993"/>
                      <a:pt x="2545286" y="88472"/>
                      <a:pt x="2517826" y="72718"/>
                    </a:cubicBezTo>
                    <a:close/>
                    <a:moveTo>
                      <a:pt x="1099253" y="1095059"/>
                    </a:moveTo>
                    <a:cubicBezTo>
                      <a:pt x="1099180" y="1094770"/>
                      <a:pt x="1099108" y="1094408"/>
                      <a:pt x="1099036" y="1094119"/>
                    </a:cubicBezTo>
                    <a:cubicBezTo>
                      <a:pt x="1099470" y="1094119"/>
                      <a:pt x="1099903" y="1094192"/>
                      <a:pt x="1100409" y="1094192"/>
                    </a:cubicBezTo>
                    <a:cubicBezTo>
                      <a:pt x="1100047" y="1094481"/>
                      <a:pt x="1099686" y="1094770"/>
                      <a:pt x="1099253" y="1095059"/>
                    </a:cubicBezTo>
                    <a:close/>
                  </a:path>
                </a:pathLst>
              </a:custGeom>
              <a:solidFill>
                <a:schemeClr val="accent2">
                  <a:lumMod val="40000"/>
                  <a:lumOff val="60000"/>
                </a:schemeClr>
              </a:solidFill>
              <a:ln w="72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" name="Freeform: Shape 25">
                <a:extLst>
                  <a:ext uri="{FF2B5EF4-FFF2-40B4-BE49-F238E27FC236}">
                    <a16:creationId xmlns:a16="http://schemas.microsoft.com/office/drawing/2014/main" id="{BAE03188-DB8E-4099-BBEC-94D28EC7F0DA}"/>
                  </a:ext>
                </a:extLst>
              </p:cNvPr>
              <p:cNvSpPr/>
              <p:nvPr/>
            </p:nvSpPr>
            <p:spPr>
              <a:xfrm>
                <a:off x="8930713" y="-56305"/>
                <a:ext cx="2437663" cy="2116158"/>
              </a:xfrm>
              <a:custGeom>
                <a:avLst/>
                <a:gdLst>
                  <a:gd name="connsiteX0" fmla="*/ 2365613 w 2392711"/>
                  <a:gd name="connsiteY0" fmla="*/ 0 h 2077135"/>
                  <a:gd name="connsiteX1" fmla="*/ 0 w 2392711"/>
                  <a:gd name="connsiteY1" fmla="*/ 1766459 h 2077135"/>
                  <a:gd name="connsiteX2" fmla="*/ 97775 w 2392711"/>
                  <a:gd name="connsiteY2" fmla="*/ 1873557 h 2077135"/>
                  <a:gd name="connsiteX3" fmla="*/ 110855 w 2392711"/>
                  <a:gd name="connsiteY3" fmla="*/ 1880494 h 2077135"/>
                  <a:gd name="connsiteX4" fmla="*/ 236380 w 2392711"/>
                  <a:gd name="connsiteY4" fmla="*/ 1967646 h 2077135"/>
                  <a:gd name="connsiteX5" fmla="*/ 368048 w 2392711"/>
                  <a:gd name="connsiteY5" fmla="*/ 1999443 h 2077135"/>
                  <a:gd name="connsiteX6" fmla="*/ 436556 w 2392711"/>
                  <a:gd name="connsiteY6" fmla="*/ 1986435 h 2077135"/>
                  <a:gd name="connsiteX7" fmla="*/ 593300 w 2392711"/>
                  <a:gd name="connsiteY7" fmla="*/ 1920529 h 2077135"/>
                  <a:gd name="connsiteX8" fmla="*/ 650823 w 2392711"/>
                  <a:gd name="connsiteY8" fmla="*/ 1898777 h 2077135"/>
                  <a:gd name="connsiteX9" fmla="*/ 650823 w 2392711"/>
                  <a:gd name="connsiteY9" fmla="*/ 1898777 h 2077135"/>
                  <a:gd name="connsiteX10" fmla="*/ 650823 w 2392711"/>
                  <a:gd name="connsiteY10" fmla="*/ 1898777 h 2077135"/>
                  <a:gd name="connsiteX11" fmla="*/ 679513 w 2392711"/>
                  <a:gd name="connsiteY11" fmla="*/ 1909473 h 2077135"/>
                  <a:gd name="connsiteX12" fmla="*/ 831342 w 2392711"/>
                  <a:gd name="connsiteY12" fmla="*/ 1960709 h 2077135"/>
                  <a:gd name="connsiteX13" fmla="*/ 1034047 w 2392711"/>
                  <a:gd name="connsiteY13" fmla="*/ 1895453 h 2077135"/>
                  <a:gd name="connsiteX14" fmla="*/ 1034047 w 2392711"/>
                  <a:gd name="connsiteY14" fmla="*/ 1895453 h 2077135"/>
                  <a:gd name="connsiteX15" fmla="*/ 1132762 w 2392711"/>
                  <a:gd name="connsiteY15" fmla="*/ 1990699 h 2077135"/>
                  <a:gd name="connsiteX16" fmla="*/ 1257565 w 2392711"/>
                  <a:gd name="connsiteY16" fmla="*/ 2072070 h 2077135"/>
                  <a:gd name="connsiteX17" fmla="*/ 1419439 w 2392711"/>
                  <a:gd name="connsiteY17" fmla="*/ 1998937 h 2077135"/>
                  <a:gd name="connsiteX18" fmla="*/ 1499655 w 2392711"/>
                  <a:gd name="connsiteY18" fmla="*/ 1852383 h 2077135"/>
                  <a:gd name="connsiteX19" fmla="*/ 1706551 w 2392711"/>
                  <a:gd name="connsiteY19" fmla="*/ 1484045 h 2077135"/>
                  <a:gd name="connsiteX20" fmla="*/ 1803965 w 2392711"/>
                  <a:gd name="connsiteY20" fmla="*/ 1313282 h 2077135"/>
                  <a:gd name="connsiteX21" fmla="*/ 1806205 w 2392711"/>
                  <a:gd name="connsiteY21" fmla="*/ 1241161 h 2077135"/>
                  <a:gd name="connsiteX22" fmla="*/ 1806205 w 2392711"/>
                  <a:gd name="connsiteY22" fmla="*/ 1241161 h 2077135"/>
                  <a:gd name="connsiteX23" fmla="*/ 1806205 w 2392711"/>
                  <a:gd name="connsiteY23" fmla="*/ 1241161 h 2077135"/>
                  <a:gd name="connsiteX24" fmla="*/ 2085728 w 2392711"/>
                  <a:gd name="connsiteY24" fmla="*/ 920808 h 2077135"/>
                  <a:gd name="connsiteX25" fmla="*/ 2164136 w 2392711"/>
                  <a:gd name="connsiteY25" fmla="*/ 803376 h 2077135"/>
                  <a:gd name="connsiteX26" fmla="*/ 2164136 w 2392711"/>
                  <a:gd name="connsiteY26" fmla="*/ 803376 h 2077135"/>
                  <a:gd name="connsiteX27" fmla="*/ 2228670 w 2392711"/>
                  <a:gd name="connsiteY27" fmla="*/ 701193 h 2077135"/>
                  <a:gd name="connsiteX28" fmla="*/ 2361927 w 2392711"/>
                  <a:gd name="connsiteY28" fmla="*/ 393486 h 2077135"/>
                  <a:gd name="connsiteX29" fmla="*/ 2391628 w 2392711"/>
                  <a:gd name="connsiteY29" fmla="*/ 237609 h 2077135"/>
                  <a:gd name="connsiteX30" fmla="*/ 2392712 w 2392711"/>
                  <a:gd name="connsiteY30" fmla="*/ 66557 h 2077135"/>
                  <a:gd name="connsiteX31" fmla="*/ 2365613 w 2392711"/>
                  <a:gd name="connsiteY31" fmla="*/ 0 h 20771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2392711" h="2077135">
                    <a:moveTo>
                      <a:pt x="2365613" y="0"/>
                    </a:moveTo>
                    <a:lnTo>
                      <a:pt x="0" y="1766459"/>
                    </a:lnTo>
                    <a:cubicBezTo>
                      <a:pt x="30134" y="1804109"/>
                      <a:pt x="63088" y="1839519"/>
                      <a:pt x="97775" y="1873557"/>
                    </a:cubicBezTo>
                    <a:cubicBezTo>
                      <a:pt x="102184" y="1875797"/>
                      <a:pt x="107459" y="1877170"/>
                      <a:pt x="110855" y="1880494"/>
                    </a:cubicBezTo>
                    <a:cubicBezTo>
                      <a:pt x="148000" y="1916338"/>
                      <a:pt x="185650" y="1951892"/>
                      <a:pt x="236380" y="1967646"/>
                    </a:cubicBezTo>
                    <a:cubicBezTo>
                      <a:pt x="279450" y="1981088"/>
                      <a:pt x="320498" y="2000383"/>
                      <a:pt x="368048" y="1999443"/>
                    </a:cubicBezTo>
                    <a:cubicBezTo>
                      <a:pt x="392474" y="1998937"/>
                      <a:pt x="413142" y="1988097"/>
                      <a:pt x="436556" y="1986435"/>
                    </a:cubicBezTo>
                    <a:cubicBezTo>
                      <a:pt x="496031" y="1982172"/>
                      <a:pt x="546617" y="1954133"/>
                      <a:pt x="593300" y="1920529"/>
                    </a:cubicBezTo>
                    <a:cubicBezTo>
                      <a:pt x="611799" y="1907232"/>
                      <a:pt x="627771" y="1896176"/>
                      <a:pt x="650823" y="1898777"/>
                    </a:cubicBezTo>
                    <a:cubicBezTo>
                      <a:pt x="650823" y="1898777"/>
                      <a:pt x="650823" y="1898777"/>
                      <a:pt x="650823" y="1898777"/>
                    </a:cubicBezTo>
                    <a:cubicBezTo>
                      <a:pt x="650823" y="1898777"/>
                      <a:pt x="650823" y="1898777"/>
                      <a:pt x="650823" y="1898777"/>
                    </a:cubicBezTo>
                    <a:cubicBezTo>
                      <a:pt x="660363" y="1902318"/>
                      <a:pt x="669974" y="1905715"/>
                      <a:pt x="679513" y="1909473"/>
                    </a:cubicBezTo>
                    <a:cubicBezTo>
                      <a:pt x="729231" y="1929129"/>
                      <a:pt x="778372" y="1951387"/>
                      <a:pt x="831342" y="1960709"/>
                    </a:cubicBezTo>
                    <a:cubicBezTo>
                      <a:pt x="909823" y="1974584"/>
                      <a:pt x="974356" y="1941775"/>
                      <a:pt x="1034047" y="1895453"/>
                    </a:cubicBezTo>
                    <a:lnTo>
                      <a:pt x="1034047" y="1895453"/>
                    </a:lnTo>
                    <a:cubicBezTo>
                      <a:pt x="1066856" y="1927322"/>
                      <a:pt x="1098653" y="1960275"/>
                      <a:pt x="1132762" y="1990699"/>
                    </a:cubicBezTo>
                    <a:cubicBezTo>
                      <a:pt x="1170051" y="2023941"/>
                      <a:pt x="1210448" y="2054076"/>
                      <a:pt x="1257565" y="2072070"/>
                    </a:cubicBezTo>
                    <a:cubicBezTo>
                      <a:pt x="1308512" y="2091509"/>
                      <a:pt x="1393207" y="2052414"/>
                      <a:pt x="1419439" y="1998937"/>
                    </a:cubicBezTo>
                    <a:cubicBezTo>
                      <a:pt x="1443937" y="1948857"/>
                      <a:pt x="1471254" y="1899933"/>
                      <a:pt x="1499655" y="1852383"/>
                    </a:cubicBezTo>
                    <a:cubicBezTo>
                      <a:pt x="1571848" y="1731338"/>
                      <a:pt x="1637032" y="1606535"/>
                      <a:pt x="1706551" y="1484045"/>
                    </a:cubicBezTo>
                    <a:cubicBezTo>
                      <a:pt x="1738926" y="1427028"/>
                      <a:pt x="1769422" y="1368926"/>
                      <a:pt x="1803965" y="1313282"/>
                    </a:cubicBezTo>
                    <a:cubicBezTo>
                      <a:pt x="1819863" y="1287627"/>
                      <a:pt x="1824416" y="1265876"/>
                      <a:pt x="1806205" y="1241161"/>
                    </a:cubicBezTo>
                    <a:lnTo>
                      <a:pt x="1806205" y="1241161"/>
                    </a:lnTo>
                    <a:cubicBezTo>
                      <a:pt x="1806205" y="1241161"/>
                      <a:pt x="1806205" y="1241161"/>
                      <a:pt x="1806205" y="1241161"/>
                    </a:cubicBezTo>
                    <a:cubicBezTo>
                      <a:pt x="1907955" y="1141868"/>
                      <a:pt x="1997564" y="1031952"/>
                      <a:pt x="2085728" y="920808"/>
                    </a:cubicBezTo>
                    <a:cubicBezTo>
                      <a:pt x="2109432" y="880050"/>
                      <a:pt x="2143251" y="846013"/>
                      <a:pt x="2164136" y="803376"/>
                    </a:cubicBezTo>
                    <a:cubicBezTo>
                      <a:pt x="2164136" y="803376"/>
                      <a:pt x="2164136" y="803376"/>
                      <a:pt x="2164136" y="803376"/>
                    </a:cubicBezTo>
                    <a:cubicBezTo>
                      <a:pt x="2185743" y="769339"/>
                      <a:pt x="2209302" y="736458"/>
                      <a:pt x="2228670" y="701193"/>
                    </a:cubicBezTo>
                    <a:cubicBezTo>
                      <a:pt x="2282579" y="602839"/>
                      <a:pt x="2333165" y="502679"/>
                      <a:pt x="2361927" y="393486"/>
                    </a:cubicBezTo>
                    <a:cubicBezTo>
                      <a:pt x="2375368" y="342322"/>
                      <a:pt x="2391195" y="291302"/>
                      <a:pt x="2391628" y="237609"/>
                    </a:cubicBezTo>
                    <a:cubicBezTo>
                      <a:pt x="2392062" y="180592"/>
                      <a:pt x="2392350" y="123574"/>
                      <a:pt x="2392712" y="66557"/>
                    </a:cubicBezTo>
                    <a:cubicBezTo>
                      <a:pt x="2389532" y="41769"/>
                      <a:pt x="2391483" y="15826"/>
                      <a:pt x="236561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72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D47B8AD0-EE1F-4C5A-AA02-82DD28CDBCCE}"/>
                  </a:ext>
                </a:extLst>
              </p:cNvPr>
              <p:cNvSpPr/>
              <p:nvPr/>
            </p:nvSpPr>
            <p:spPr>
              <a:xfrm>
                <a:off x="8768009" y="1076673"/>
                <a:ext cx="825607" cy="911522"/>
              </a:xfrm>
              <a:custGeom>
                <a:avLst/>
                <a:gdLst>
                  <a:gd name="connsiteX0" fmla="*/ 250036 w 810382"/>
                  <a:gd name="connsiteY0" fmla="*/ 768915 h 894713"/>
                  <a:gd name="connsiteX1" fmla="*/ 175169 w 810382"/>
                  <a:gd name="connsiteY1" fmla="*/ 689351 h 894713"/>
                  <a:gd name="connsiteX2" fmla="*/ 33456 w 810382"/>
                  <a:gd name="connsiteY2" fmla="*/ 184865 h 894713"/>
                  <a:gd name="connsiteX3" fmla="*/ 121548 w 810382"/>
                  <a:gd name="connsiteY3" fmla="*/ 84994 h 894713"/>
                  <a:gd name="connsiteX4" fmla="*/ 233993 w 810382"/>
                  <a:gd name="connsiteY4" fmla="*/ 10 h 894713"/>
                  <a:gd name="connsiteX5" fmla="*/ 240496 w 810382"/>
                  <a:gd name="connsiteY5" fmla="*/ 59990 h 894713"/>
                  <a:gd name="connsiteX6" fmla="*/ 775478 w 810382"/>
                  <a:gd name="connsiteY6" fmla="*/ 767831 h 894713"/>
                  <a:gd name="connsiteX7" fmla="*/ 810382 w 810382"/>
                  <a:gd name="connsiteY7" fmla="*/ 786765 h 894713"/>
                  <a:gd name="connsiteX8" fmla="*/ 691000 w 810382"/>
                  <a:gd name="connsiteY8" fmla="*/ 849491 h 894713"/>
                  <a:gd name="connsiteX9" fmla="*/ 520381 w 810382"/>
                  <a:gd name="connsiteY9" fmla="*/ 894657 h 894713"/>
                  <a:gd name="connsiteX10" fmla="*/ 250036 w 810382"/>
                  <a:gd name="connsiteY10" fmla="*/ 768915 h 8947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810382" h="894713">
                    <a:moveTo>
                      <a:pt x="250036" y="768915"/>
                    </a:moveTo>
                    <a:cubicBezTo>
                      <a:pt x="223442" y="743550"/>
                      <a:pt x="198583" y="716306"/>
                      <a:pt x="175169" y="689351"/>
                    </a:cubicBezTo>
                    <a:cubicBezTo>
                      <a:pt x="60122" y="556671"/>
                      <a:pt x="-59983" y="360181"/>
                      <a:pt x="33456" y="184865"/>
                    </a:cubicBezTo>
                    <a:cubicBezTo>
                      <a:pt x="54557" y="145191"/>
                      <a:pt x="87077" y="113105"/>
                      <a:pt x="121548" y="84994"/>
                    </a:cubicBezTo>
                    <a:cubicBezTo>
                      <a:pt x="128846" y="79068"/>
                      <a:pt x="233849" y="-1002"/>
                      <a:pt x="233993" y="10"/>
                    </a:cubicBezTo>
                    <a:cubicBezTo>
                      <a:pt x="238690" y="25664"/>
                      <a:pt x="238184" y="42718"/>
                      <a:pt x="240496" y="59990"/>
                    </a:cubicBezTo>
                    <a:cubicBezTo>
                      <a:pt x="273955" y="307499"/>
                      <a:pt x="501447" y="627563"/>
                      <a:pt x="775478" y="767831"/>
                    </a:cubicBezTo>
                    <a:cubicBezTo>
                      <a:pt x="787258" y="773829"/>
                      <a:pt x="798748" y="780477"/>
                      <a:pt x="810382" y="786765"/>
                    </a:cubicBezTo>
                    <a:cubicBezTo>
                      <a:pt x="784150" y="772456"/>
                      <a:pt x="712535" y="838796"/>
                      <a:pt x="691000" y="849491"/>
                    </a:cubicBezTo>
                    <a:cubicBezTo>
                      <a:pt x="640848" y="874495"/>
                      <a:pt x="576676" y="893501"/>
                      <a:pt x="520381" y="894657"/>
                    </a:cubicBezTo>
                    <a:cubicBezTo>
                      <a:pt x="412561" y="896753"/>
                      <a:pt x="324469" y="839952"/>
                      <a:pt x="250036" y="768915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72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0D079F5D-25EA-42BD-BD6F-9D06EA80B2D9}"/>
                  </a:ext>
                </a:extLst>
              </p:cNvPr>
              <p:cNvSpPr/>
              <p:nvPr/>
            </p:nvSpPr>
            <p:spPr>
              <a:xfrm>
                <a:off x="8979447" y="-131272"/>
                <a:ext cx="2394230" cy="2191162"/>
              </a:xfrm>
              <a:custGeom>
                <a:avLst/>
                <a:gdLst>
                  <a:gd name="connsiteX0" fmla="*/ 1754931 w 2394230"/>
                  <a:gd name="connsiteY0" fmla="*/ 1327151 h 2191162"/>
                  <a:gd name="connsiteX1" fmla="*/ 1791255 w 2394230"/>
                  <a:gd name="connsiteY1" fmla="*/ 1339372 h 2191162"/>
                  <a:gd name="connsiteX2" fmla="*/ 1788973 w 2394230"/>
                  <a:gd name="connsiteY2" fmla="*/ 1412848 h 2191162"/>
                  <a:gd name="connsiteX3" fmla="*/ 1689729 w 2394230"/>
                  <a:gd name="connsiteY3" fmla="*/ 1586820 h 2191162"/>
                  <a:gd name="connsiteX4" fmla="*/ 1478946 w 2394230"/>
                  <a:gd name="connsiteY4" fmla="*/ 1962077 h 2191162"/>
                  <a:gd name="connsiteX5" fmla="*/ 1397224 w 2394230"/>
                  <a:gd name="connsiteY5" fmla="*/ 2111385 h 2191162"/>
                  <a:gd name="connsiteX6" fmla="*/ 1236947 w 2394230"/>
                  <a:gd name="connsiteY6" fmla="*/ 2187511 h 2191162"/>
                  <a:gd name="connsiteX7" fmla="*/ 1106928 w 2394230"/>
                  <a:gd name="connsiteY7" fmla="*/ 2107999 h 2191162"/>
                  <a:gd name="connsiteX8" fmla="*/ 1004665 w 2394230"/>
                  <a:gd name="connsiteY8" fmla="*/ 2006104 h 2191162"/>
                  <a:gd name="connsiteX9" fmla="*/ 1118045 w 2394230"/>
                  <a:gd name="connsiteY9" fmla="*/ 1841703 h 2191162"/>
                  <a:gd name="connsiteX10" fmla="*/ 1287966 w 2394230"/>
                  <a:gd name="connsiteY10" fmla="*/ 1683340 h 2191162"/>
                  <a:gd name="connsiteX11" fmla="*/ 1719546 w 2394230"/>
                  <a:gd name="connsiteY11" fmla="*/ 1343200 h 2191162"/>
                  <a:gd name="connsiteX12" fmla="*/ 1754931 w 2394230"/>
                  <a:gd name="connsiteY12" fmla="*/ 1327151 h 2191162"/>
                  <a:gd name="connsiteX13" fmla="*/ 914404 w 2394230"/>
                  <a:gd name="connsiteY13" fmla="*/ 1114601 h 2191162"/>
                  <a:gd name="connsiteX14" fmla="*/ 914625 w 2394230"/>
                  <a:gd name="connsiteY14" fmla="*/ 1115557 h 2191162"/>
                  <a:gd name="connsiteX15" fmla="*/ 915803 w 2394230"/>
                  <a:gd name="connsiteY15" fmla="*/ 1114674 h 2191162"/>
                  <a:gd name="connsiteX16" fmla="*/ 914404 w 2394230"/>
                  <a:gd name="connsiteY16" fmla="*/ 1114601 h 2191162"/>
                  <a:gd name="connsiteX17" fmla="*/ 1319699 w 2394230"/>
                  <a:gd name="connsiteY17" fmla="*/ 810712 h 2191162"/>
                  <a:gd name="connsiteX18" fmla="*/ 1353124 w 2394230"/>
                  <a:gd name="connsiteY18" fmla="*/ 822317 h 2191162"/>
                  <a:gd name="connsiteX19" fmla="*/ 1370574 w 2394230"/>
                  <a:gd name="connsiteY19" fmla="*/ 843225 h 2191162"/>
                  <a:gd name="connsiteX20" fmla="*/ 1351946 w 2394230"/>
                  <a:gd name="connsiteY20" fmla="*/ 909707 h 2191162"/>
                  <a:gd name="connsiteX21" fmla="*/ 954086 w 2394230"/>
                  <a:gd name="connsiteY21" fmla="*/ 1310144 h 2191162"/>
                  <a:gd name="connsiteX22" fmla="*/ 746028 w 2394230"/>
                  <a:gd name="connsiteY22" fmla="*/ 1505834 h 2191162"/>
                  <a:gd name="connsiteX23" fmla="*/ 569774 w 2394230"/>
                  <a:gd name="connsiteY23" fmla="*/ 1573788 h 2191162"/>
                  <a:gd name="connsiteX24" fmla="*/ 471193 w 2394230"/>
                  <a:gd name="connsiteY24" fmla="*/ 1476753 h 2191162"/>
                  <a:gd name="connsiteX25" fmla="*/ 409937 w 2394230"/>
                  <a:gd name="connsiteY25" fmla="*/ 1381853 h 2191162"/>
                  <a:gd name="connsiteX26" fmla="*/ 368709 w 2394230"/>
                  <a:gd name="connsiteY26" fmla="*/ 1300204 h 2191162"/>
                  <a:gd name="connsiteX27" fmla="*/ 391312 w 2394230"/>
                  <a:gd name="connsiteY27" fmla="*/ 1231294 h 2191162"/>
                  <a:gd name="connsiteX28" fmla="*/ 830032 w 2394230"/>
                  <a:gd name="connsiteY28" fmla="*/ 1015430 h 2191162"/>
                  <a:gd name="connsiteX29" fmla="*/ 1284728 w 2394230"/>
                  <a:gd name="connsiteY29" fmla="*/ 817384 h 2191162"/>
                  <a:gd name="connsiteX30" fmla="*/ 1319699 w 2394230"/>
                  <a:gd name="connsiteY30" fmla="*/ 810712 h 2191162"/>
                  <a:gd name="connsiteX31" fmla="*/ 953467 w 2394230"/>
                  <a:gd name="connsiteY31" fmla="*/ 284618 h 2191162"/>
                  <a:gd name="connsiteX32" fmla="*/ 992002 w 2394230"/>
                  <a:gd name="connsiteY32" fmla="*/ 319322 h 2191162"/>
                  <a:gd name="connsiteX33" fmla="*/ 961080 w 2394230"/>
                  <a:gd name="connsiteY33" fmla="*/ 379104 h 2191162"/>
                  <a:gd name="connsiteX34" fmla="*/ 305171 w 2394230"/>
                  <a:gd name="connsiteY34" fmla="*/ 830267 h 2191162"/>
                  <a:gd name="connsiteX35" fmla="*/ 167717 w 2394230"/>
                  <a:gd name="connsiteY35" fmla="*/ 855962 h 2191162"/>
                  <a:gd name="connsiteX36" fmla="*/ 3464 w 2394230"/>
                  <a:gd name="connsiteY36" fmla="*/ 597029 h 2191162"/>
                  <a:gd name="connsiteX37" fmla="*/ 31734 w 2394230"/>
                  <a:gd name="connsiteY37" fmla="*/ 525100 h 2191162"/>
                  <a:gd name="connsiteX38" fmla="*/ 442184 w 2394230"/>
                  <a:gd name="connsiteY38" fmla="*/ 389779 h 2191162"/>
                  <a:gd name="connsiteX39" fmla="*/ 933325 w 2394230"/>
                  <a:gd name="connsiteY39" fmla="*/ 285309 h 2191162"/>
                  <a:gd name="connsiteX40" fmla="*/ 953467 w 2394230"/>
                  <a:gd name="connsiteY40" fmla="*/ 284618 h 2191162"/>
                  <a:gd name="connsiteX41" fmla="*/ 2000566 w 2394230"/>
                  <a:gd name="connsiteY41" fmla="*/ 115 h 2191162"/>
                  <a:gd name="connsiteX42" fmla="*/ 2124621 w 2394230"/>
                  <a:gd name="connsiteY42" fmla="*/ 4069 h 2191162"/>
                  <a:gd name="connsiteX43" fmla="*/ 2359775 w 2394230"/>
                  <a:gd name="connsiteY43" fmla="*/ 74084 h 2191162"/>
                  <a:gd name="connsiteX44" fmla="*/ 2388782 w 2394230"/>
                  <a:gd name="connsiteY44" fmla="*/ 142701 h 2191162"/>
                  <a:gd name="connsiteX45" fmla="*/ 2221731 w 2394230"/>
                  <a:gd name="connsiteY45" fmla="*/ 789260 h 2191162"/>
                  <a:gd name="connsiteX46" fmla="*/ 2155986 w 2394230"/>
                  <a:gd name="connsiteY46" fmla="*/ 893436 h 2191162"/>
                  <a:gd name="connsiteX47" fmla="*/ 1912293 w 2394230"/>
                  <a:gd name="connsiteY47" fmla="*/ 736104 h 2191162"/>
                  <a:gd name="connsiteX48" fmla="*/ 1741414 w 2394230"/>
                  <a:gd name="connsiteY48" fmla="*/ 573544 h 2191162"/>
                  <a:gd name="connsiteX49" fmla="*/ 1601823 w 2394230"/>
                  <a:gd name="connsiteY49" fmla="*/ 360699 h 2191162"/>
                  <a:gd name="connsiteX50" fmla="*/ 1523120 w 2394230"/>
                  <a:gd name="connsiteY50" fmla="*/ 92711 h 2191162"/>
                  <a:gd name="connsiteX51" fmla="*/ 1634807 w 2394230"/>
                  <a:gd name="connsiteY51" fmla="*/ 55163 h 2191162"/>
                  <a:gd name="connsiteX52" fmla="*/ 2000566 w 2394230"/>
                  <a:gd name="connsiteY52" fmla="*/ 115 h 21911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</a:cxnLst>
                <a:rect l="l" t="t" r="r" b="b"/>
                <a:pathLst>
                  <a:path w="2394230" h="2191162">
                    <a:moveTo>
                      <a:pt x="1754931" y="1327151"/>
                    </a:moveTo>
                    <a:cubicBezTo>
                      <a:pt x="1766775" y="1326083"/>
                      <a:pt x="1778776" y="1329727"/>
                      <a:pt x="1791255" y="1339372"/>
                    </a:cubicBezTo>
                    <a:cubicBezTo>
                      <a:pt x="1809808" y="1364478"/>
                      <a:pt x="1805170" y="1386712"/>
                      <a:pt x="1788973" y="1412848"/>
                    </a:cubicBezTo>
                    <a:cubicBezTo>
                      <a:pt x="1753855" y="1469538"/>
                      <a:pt x="1722712" y="1528805"/>
                      <a:pt x="1689729" y="1586820"/>
                    </a:cubicBezTo>
                    <a:cubicBezTo>
                      <a:pt x="1618904" y="1711611"/>
                      <a:pt x="1552496" y="1838759"/>
                      <a:pt x="1478946" y="1962077"/>
                    </a:cubicBezTo>
                    <a:cubicBezTo>
                      <a:pt x="1450012" y="2010521"/>
                      <a:pt x="1422182" y="2060364"/>
                      <a:pt x="1397224" y="2111385"/>
                    </a:cubicBezTo>
                    <a:cubicBezTo>
                      <a:pt x="1371162" y="2164615"/>
                      <a:pt x="1294962" y="2203561"/>
                      <a:pt x="1236947" y="2187511"/>
                    </a:cubicBezTo>
                    <a:cubicBezTo>
                      <a:pt x="1187618" y="2173891"/>
                      <a:pt x="1144549" y="2141644"/>
                      <a:pt x="1106928" y="2107999"/>
                    </a:cubicBezTo>
                    <a:cubicBezTo>
                      <a:pt x="1093822" y="2096292"/>
                      <a:pt x="1003267" y="2021049"/>
                      <a:pt x="1004665" y="2006104"/>
                    </a:cubicBezTo>
                    <a:cubicBezTo>
                      <a:pt x="1011438" y="1934247"/>
                      <a:pt x="1070116" y="1889043"/>
                      <a:pt x="1118045" y="1841703"/>
                    </a:cubicBezTo>
                    <a:cubicBezTo>
                      <a:pt x="1173189" y="1787296"/>
                      <a:pt x="1229804" y="1734508"/>
                      <a:pt x="1287966" y="1683340"/>
                    </a:cubicBezTo>
                    <a:cubicBezTo>
                      <a:pt x="1425863" y="1561935"/>
                      <a:pt x="1575097" y="1455918"/>
                      <a:pt x="1719546" y="1343200"/>
                    </a:cubicBezTo>
                    <a:cubicBezTo>
                      <a:pt x="1731399" y="1333998"/>
                      <a:pt x="1743087" y="1328218"/>
                      <a:pt x="1754931" y="1327151"/>
                    </a:cubicBezTo>
                    <a:close/>
                    <a:moveTo>
                      <a:pt x="914404" y="1114601"/>
                    </a:moveTo>
                    <a:cubicBezTo>
                      <a:pt x="914477" y="1114895"/>
                      <a:pt x="914552" y="1115263"/>
                      <a:pt x="914625" y="1115557"/>
                    </a:cubicBezTo>
                    <a:cubicBezTo>
                      <a:pt x="915066" y="1115263"/>
                      <a:pt x="915435" y="1114968"/>
                      <a:pt x="915803" y="1114674"/>
                    </a:cubicBezTo>
                    <a:cubicBezTo>
                      <a:pt x="915287" y="1114674"/>
                      <a:pt x="914846" y="1114601"/>
                      <a:pt x="914404" y="1114601"/>
                    </a:cubicBezTo>
                    <a:close/>
                    <a:moveTo>
                      <a:pt x="1319699" y="810712"/>
                    </a:moveTo>
                    <a:cubicBezTo>
                      <a:pt x="1331056" y="811457"/>
                      <a:pt x="1342154" y="815249"/>
                      <a:pt x="1353124" y="822317"/>
                    </a:cubicBezTo>
                    <a:cubicBezTo>
                      <a:pt x="1362548" y="826292"/>
                      <a:pt x="1369984" y="831887"/>
                      <a:pt x="1370574" y="843225"/>
                    </a:cubicBezTo>
                    <a:cubicBezTo>
                      <a:pt x="1370941" y="870760"/>
                      <a:pt x="1372634" y="887914"/>
                      <a:pt x="1351946" y="909707"/>
                    </a:cubicBezTo>
                    <a:cubicBezTo>
                      <a:pt x="1222370" y="1046131"/>
                      <a:pt x="1089701" y="1179684"/>
                      <a:pt x="954086" y="1310144"/>
                    </a:cubicBezTo>
                    <a:cubicBezTo>
                      <a:pt x="885470" y="1376183"/>
                      <a:pt x="816117" y="1441414"/>
                      <a:pt x="746028" y="1505834"/>
                    </a:cubicBezTo>
                    <a:cubicBezTo>
                      <a:pt x="692651" y="1554868"/>
                      <a:pt x="641483" y="1629227"/>
                      <a:pt x="569774" y="1573788"/>
                    </a:cubicBezTo>
                    <a:cubicBezTo>
                      <a:pt x="533036" y="1545370"/>
                      <a:pt x="504396" y="1508705"/>
                      <a:pt x="471193" y="1476753"/>
                    </a:cubicBezTo>
                    <a:cubicBezTo>
                      <a:pt x="450726" y="1445095"/>
                      <a:pt x="429964" y="1413732"/>
                      <a:pt x="409937" y="1381853"/>
                    </a:cubicBezTo>
                    <a:cubicBezTo>
                      <a:pt x="393667" y="1356011"/>
                      <a:pt x="380121" y="1328697"/>
                      <a:pt x="368709" y="1300204"/>
                    </a:cubicBezTo>
                    <a:cubicBezTo>
                      <a:pt x="356634" y="1270166"/>
                      <a:pt x="362746" y="1249404"/>
                      <a:pt x="391312" y="1231294"/>
                    </a:cubicBezTo>
                    <a:cubicBezTo>
                      <a:pt x="528103" y="1144712"/>
                      <a:pt x="682638" y="1081912"/>
                      <a:pt x="830032" y="1015430"/>
                    </a:cubicBezTo>
                    <a:cubicBezTo>
                      <a:pt x="980738" y="947476"/>
                      <a:pt x="1132623" y="882171"/>
                      <a:pt x="1284728" y="817384"/>
                    </a:cubicBezTo>
                    <a:cubicBezTo>
                      <a:pt x="1296729" y="812267"/>
                      <a:pt x="1308343" y="809966"/>
                      <a:pt x="1319699" y="810712"/>
                    </a:cubicBezTo>
                    <a:close/>
                    <a:moveTo>
                      <a:pt x="953467" y="284618"/>
                    </a:moveTo>
                    <a:cubicBezTo>
                      <a:pt x="971323" y="287697"/>
                      <a:pt x="982781" y="301377"/>
                      <a:pt x="992002" y="319322"/>
                    </a:cubicBezTo>
                    <a:cubicBezTo>
                      <a:pt x="997081" y="347226"/>
                      <a:pt x="983167" y="364012"/>
                      <a:pt x="961080" y="379104"/>
                    </a:cubicBezTo>
                    <a:cubicBezTo>
                      <a:pt x="742124" y="529002"/>
                      <a:pt x="523316" y="679119"/>
                      <a:pt x="305171" y="830267"/>
                    </a:cubicBezTo>
                    <a:cubicBezTo>
                      <a:pt x="262249" y="860010"/>
                      <a:pt x="217633" y="869140"/>
                      <a:pt x="167717" y="855962"/>
                    </a:cubicBezTo>
                    <a:cubicBezTo>
                      <a:pt x="65233" y="818634"/>
                      <a:pt x="32397" y="689573"/>
                      <a:pt x="3464" y="597029"/>
                    </a:cubicBezTo>
                    <a:cubicBezTo>
                      <a:pt x="-6108" y="566328"/>
                      <a:pt x="4421" y="541591"/>
                      <a:pt x="31734" y="525100"/>
                    </a:cubicBezTo>
                    <a:cubicBezTo>
                      <a:pt x="151005" y="453169"/>
                      <a:pt x="307969" y="424236"/>
                      <a:pt x="442184" y="389779"/>
                    </a:cubicBezTo>
                    <a:cubicBezTo>
                      <a:pt x="604597" y="348109"/>
                      <a:pt x="769586" y="319543"/>
                      <a:pt x="933325" y="285309"/>
                    </a:cubicBezTo>
                    <a:cubicBezTo>
                      <a:pt x="940853" y="283744"/>
                      <a:pt x="947516" y="283592"/>
                      <a:pt x="953467" y="284618"/>
                    </a:cubicBezTo>
                    <a:close/>
                    <a:moveTo>
                      <a:pt x="2000566" y="115"/>
                    </a:moveTo>
                    <a:cubicBezTo>
                      <a:pt x="2041772" y="-417"/>
                      <a:pt x="2083135" y="903"/>
                      <a:pt x="2124621" y="4069"/>
                    </a:cubicBezTo>
                    <a:cubicBezTo>
                      <a:pt x="2206197" y="10326"/>
                      <a:pt x="2288728" y="33370"/>
                      <a:pt x="2359775" y="74084"/>
                    </a:cubicBezTo>
                    <a:cubicBezTo>
                      <a:pt x="2387750" y="90134"/>
                      <a:pt x="2385616" y="117080"/>
                      <a:pt x="2388782" y="142701"/>
                    </a:cubicBezTo>
                    <a:cubicBezTo>
                      <a:pt x="2417053" y="375939"/>
                      <a:pt x="2331429" y="589225"/>
                      <a:pt x="2221731" y="789260"/>
                    </a:cubicBezTo>
                    <a:cubicBezTo>
                      <a:pt x="2202000" y="825187"/>
                      <a:pt x="2177999" y="858760"/>
                      <a:pt x="2155986" y="893436"/>
                    </a:cubicBezTo>
                    <a:cubicBezTo>
                      <a:pt x="2139789" y="918763"/>
                      <a:pt x="1932539" y="751859"/>
                      <a:pt x="1912293" y="736104"/>
                    </a:cubicBezTo>
                    <a:cubicBezTo>
                      <a:pt x="1849934" y="687659"/>
                      <a:pt x="1792360" y="633326"/>
                      <a:pt x="1741414" y="573544"/>
                    </a:cubicBezTo>
                    <a:cubicBezTo>
                      <a:pt x="1686342" y="508829"/>
                      <a:pt x="1639003" y="437709"/>
                      <a:pt x="1601823" y="360699"/>
                    </a:cubicBezTo>
                    <a:cubicBezTo>
                      <a:pt x="1588129" y="332280"/>
                      <a:pt x="1486456" y="118479"/>
                      <a:pt x="1523120" y="92711"/>
                    </a:cubicBezTo>
                    <a:cubicBezTo>
                      <a:pt x="1556619" y="69226"/>
                      <a:pt x="1597333" y="66133"/>
                      <a:pt x="1634807" y="55163"/>
                    </a:cubicBezTo>
                    <a:cubicBezTo>
                      <a:pt x="1754740" y="19990"/>
                      <a:pt x="1876949" y="1713"/>
                      <a:pt x="2000566" y="115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72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53B1437F-A64C-42DA-ACD7-37EB6ABD7058}"/>
                  </a:ext>
                </a:extLst>
              </p:cNvPr>
              <p:cNvSpPr/>
              <p:nvPr/>
            </p:nvSpPr>
            <p:spPr>
              <a:xfrm>
                <a:off x="8830635" y="-95620"/>
                <a:ext cx="2383721" cy="1860601"/>
              </a:xfrm>
              <a:custGeom>
                <a:avLst/>
                <a:gdLst>
                  <a:gd name="connsiteX0" fmla="*/ 115613 w 2383721"/>
                  <a:gd name="connsiteY0" fmla="*/ 1324334 h 1860601"/>
                  <a:gd name="connsiteX1" fmla="*/ 156989 w 2383721"/>
                  <a:gd name="connsiteY1" fmla="*/ 1366888 h 1860601"/>
                  <a:gd name="connsiteX2" fmla="*/ 351280 w 2383721"/>
                  <a:gd name="connsiteY2" fmla="*/ 1708058 h 1860601"/>
                  <a:gd name="connsiteX3" fmla="*/ 366226 w 2383721"/>
                  <a:gd name="connsiteY3" fmla="*/ 1770859 h 1860601"/>
                  <a:gd name="connsiteX4" fmla="*/ 258736 w 2383721"/>
                  <a:gd name="connsiteY4" fmla="*/ 1853096 h 1860601"/>
                  <a:gd name="connsiteX5" fmla="*/ 208673 w 2383721"/>
                  <a:gd name="connsiteY5" fmla="*/ 1851035 h 1860601"/>
                  <a:gd name="connsiteX6" fmla="*/ 16663 w 2383721"/>
                  <a:gd name="connsiteY6" fmla="*/ 1605796 h 1860601"/>
                  <a:gd name="connsiteX7" fmla="*/ 63341 w 2383721"/>
                  <a:gd name="connsiteY7" fmla="*/ 1344728 h 1860601"/>
                  <a:gd name="connsiteX8" fmla="*/ 115613 w 2383721"/>
                  <a:gd name="connsiteY8" fmla="*/ 1324334 h 1860601"/>
                  <a:gd name="connsiteX9" fmla="*/ 1437223 w 2383721"/>
                  <a:gd name="connsiteY9" fmla="*/ 852411 h 1860601"/>
                  <a:gd name="connsiteX10" fmla="*/ 1374496 w 2383721"/>
                  <a:gd name="connsiteY10" fmla="*/ 909837 h 1860601"/>
                  <a:gd name="connsiteX11" fmla="*/ 733238 w 2383721"/>
                  <a:gd name="connsiteY11" fmla="*/ 1388020 h 1860601"/>
                  <a:gd name="connsiteX12" fmla="*/ 679345 w 2383721"/>
                  <a:gd name="connsiteY12" fmla="*/ 1389272 h 1860601"/>
                  <a:gd name="connsiteX13" fmla="*/ 690537 w 2383721"/>
                  <a:gd name="connsiteY13" fmla="*/ 1346644 h 1860601"/>
                  <a:gd name="connsiteX14" fmla="*/ 1066677 w 2383721"/>
                  <a:gd name="connsiteY14" fmla="*/ 1081968 h 1860601"/>
                  <a:gd name="connsiteX15" fmla="*/ 1393271 w 2383721"/>
                  <a:gd name="connsiteY15" fmla="*/ 866767 h 1860601"/>
                  <a:gd name="connsiteX16" fmla="*/ 1437223 w 2383721"/>
                  <a:gd name="connsiteY16" fmla="*/ 852411 h 1860601"/>
                  <a:gd name="connsiteX17" fmla="*/ 1012122 w 2383721"/>
                  <a:gd name="connsiteY17" fmla="*/ 306348 h 1860601"/>
                  <a:gd name="connsiteX18" fmla="*/ 1035239 w 2383721"/>
                  <a:gd name="connsiteY18" fmla="*/ 322692 h 1860601"/>
                  <a:gd name="connsiteX19" fmla="*/ 1018306 w 2383721"/>
                  <a:gd name="connsiteY19" fmla="*/ 343380 h 1860601"/>
                  <a:gd name="connsiteX20" fmla="*/ 772626 w 2383721"/>
                  <a:gd name="connsiteY20" fmla="*/ 425911 h 1860601"/>
                  <a:gd name="connsiteX21" fmla="*/ 343550 w 2383721"/>
                  <a:gd name="connsiteY21" fmla="*/ 626460 h 1860601"/>
                  <a:gd name="connsiteX22" fmla="*/ 302689 w 2383721"/>
                  <a:gd name="connsiteY22" fmla="*/ 656278 h 1860601"/>
                  <a:gd name="connsiteX23" fmla="*/ 253583 w 2383721"/>
                  <a:gd name="connsiteY23" fmla="*/ 644572 h 1860601"/>
                  <a:gd name="connsiteX24" fmla="*/ 212132 w 2383721"/>
                  <a:gd name="connsiteY24" fmla="*/ 562556 h 1860601"/>
                  <a:gd name="connsiteX25" fmla="*/ 229802 w 2383721"/>
                  <a:gd name="connsiteY25" fmla="*/ 514774 h 1860601"/>
                  <a:gd name="connsiteX26" fmla="*/ 420340 w 2383721"/>
                  <a:gd name="connsiteY26" fmla="*/ 446379 h 1860601"/>
                  <a:gd name="connsiteX27" fmla="*/ 894104 w 2383721"/>
                  <a:gd name="connsiteY27" fmla="*/ 326005 h 1860601"/>
                  <a:gd name="connsiteX28" fmla="*/ 1012122 w 2383721"/>
                  <a:gd name="connsiteY28" fmla="*/ 306348 h 1860601"/>
                  <a:gd name="connsiteX29" fmla="*/ 2142532 w 2383721"/>
                  <a:gd name="connsiteY29" fmla="*/ 0 h 1860601"/>
                  <a:gd name="connsiteX30" fmla="*/ 2340285 w 2383721"/>
                  <a:gd name="connsiteY30" fmla="*/ 23044 h 1860601"/>
                  <a:gd name="connsiteX31" fmla="*/ 2383428 w 2383721"/>
                  <a:gd name="connsiteY31" fmla="*/ 61697 h 1860601"/>
                  <a:gd name="connsiteX32" fmla="*/ 2349119 w 2383721"/>
                  <a:gd name="connsiteY32" fmla="*/ 108595 h 1860601"/>
                  <a:gd name="connsiteX33" fmla="*/ 1857611 w 2383721"/>
                  <a:gd name="connsiteY33" fmla="*/ 316801 h 1860601"/>
                  <a:gd name="connsiteX34" fmla="*/ 1792013 w 2383721"/>
                  <a:gd name="connsiteY34" fmla="*/ 294787 h 1860601"/>
                  <a:gd name="connsiteX35" fmla="*/ 1725899 w 2383721"/>
                  <a:gd name="connsiteY35" fmla="*/ 128325 h 1860601"/>
                  <a:gd name="connsiteX36" fmla="*/ 1757484 w 2383721"/>
                  <a:gd name="connsiteY36" fmla="*/ 70163 h 1860601"/>
                  <a:gd name="connsiteX37" fmla="*/ 2142532 w 2383721"/>
                  <a:gd name="connsiteY37" fmla="*/ 0 h 18606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2383721" h="1860601">
                    <a:moveTo>
                      <a:pt x="115613" y="1324334"/>
                    </a:moveTo>
                    <a:cubicBezTo>
                      <a:pt x="137331" y="1330740"/>
                      <a:pt x="151394" y="1343108"/>
                      <a:pt x="156989" y="1366888"/>
                    </a:cubicBezTo>
                    <a:cubicBezTo>
                      <a:pt x="188131" y="1499631"/>
                      <a:pt x="253804" y="1612937"/>
                      <a:pt x="351280" y="1708058"/>
                    </a:cubicBezTo>
                    <a:cubicBezTo>
                      <a:pt x="368950" y="1725360"/>
                      <a:pt x="391331" y="1750613"/>
                      <a:pt x="366226" y="1770859"/>
                    </a:cubicBezTo>
                    <a:cubicBezTo>
                      <a:pt x="335156" y="1792504"/>
                      <a:pt x="291056" y="1833218"/>
                      <a:pt x="258736" y="1853096"/>
                    </a:cubicBezTo>
                    <a:cubicBezTo>
                      <a:pt x="242613" y="1862962"/>
                      <a:pt x="225458" y="1863918"/>
                      <a:pt x="208673" y="1851035"/>
                    </a:cubicBezTo>
                    <a:cubicBezTo>
                      <a:pt x="123342" y="1785878"/>
                      <a:pt x="54212" y="1708279"/>
                      <a:pt x="16663" y="1605796"/>
                    </a:cubicBezTo>
                    <a:cubicBezTo>
                      <a:pt x="-18602" y="1509717"/>
                      <a:pt x="4516" y="1423578"/>
                      <a:pt x="63341" y="1344728"/>
                    </a:cubicBezTo>
                    <a:cubicBezTo>
                      <a:pt x="75047" y="1329046"/>
                      <a:pt x="93010" y="1317707"/>
                      <a:pt x="115613" y="1324334"/>
                    </a:cubicBezTo>
                    <a:close/>
                    <a:moveTo>
                      <a:pt x="1437223" y="852411"/>
                    </a:moveTo>
                    <a:cubicBezTo>
                      <a:pt x="1417860" y="871406"/>
                      <a:pt x="1392459" y="895701"/>
                      <a:pt x="1374496" y="909837"/>
                    </a:cubicBezTo>
                    <a:cubicBezTo>
                      <a:pt x="1256626" y="1002897"/>
                      <a:pt x="793314" y="1341195"/>
                      <a:pt x="733238" y="1388020"/>
                    </a:cubicBezTo>
                    <a:cubicBezTo>
                      <a:pt x="704672" y="1410254"/>
                      <a:pt x="691788" y="1412905"/>
                      <a:pt x="679345" y="1389272"/>
                    </a:cubicBezTo>
                    <a:cubicBezTo>
                      <a:pt x="666829" y="1365638"/>
                      <a:pt x="673750" y="1358423"/>
                      <a:pt x="690537" y="1346644"/>
                    </a:cubicBezTo>
                    <a:cubicBezTo>
                      <a:pt x="815769" y="1258296"/>
                      <a:pt x="940488" y="1168991"/>
                      <a:pt x="1066677" y="1081968"/>
                    </a:cubicBezTo>
                    <a:cubicBezTo>
                      <a:pt x="1174020" y="1007976"/>
                      <a:pt x="1282467" y="935531"/>
                      <a:pt x="1393271" y="866767"/>
                    </a:cubicBezTo>
                    <a:cubicBezTo>
                      <a:pt x="1401000" y="861982"/>
                      <a:pt x="1419406" y="849392"/>
                      <a:pt x="1437223" y="852411"/>
                    </a:cubicBezTo>
                    <a:close/>
                    <a:moveTo>
                      <a:pt x="1012122" y="306348"/>
                    </a:moveTo>
                    <a:cubicBezTo>
                      <a:pt x="1025300" y="303770"/>
                      <a:pt x="1031633" y="312090"/>
                      <a:pt x="1035239" y="322692"/>
                    </a:cubicBezTo>
                    <a:cubicBezTo>
                      <a:pt x="1040319" y="337784"/>
                      <a:pt x="1028540" y="339993"/>
                      <a:pt x="1018306" y="343380"/>
                    </a:cubicBezTo>
                    <a:cubicBezTo>
                      <a:pt x="936363" y="370694"/>
                      <a:pt x="853685" y="396168"/>
                      <a:pt x="772626" y="425911"/>
                    </a:cubicBezTo>
                    <a:cubicBezTo>
                      <a:pt x="623980" y="480392"/>
                      <a:pt x="476734" y="538481"/>
                      <a:pt x="343550" y="626460"/>
                    </a:cubicBezTo>
                    <a:cubicBezTo>
                      <a:pt x="329487" y="635737"/>
                      <a:pt x="316088" y="646044"/>
                      <a:pt x="302689" y="656278"/>
                    </a:cubicBezTo>
                    <a:cubicBezTo>
                      <a:pt x="274860" y="677481"/>
                      <a:pt x="269927" y="676524"/>
                      <a:pt x="253583" y="644572"/>
                    </a:cubicBezTo>
                    <a:cubicBezTo>
                      <a:pt x="239668" y="617258"/>
                      <a:pt x="228036" y="588619"/>
                      <a:pt x="212132" y="562556"/>
                    </a:cubicBezTo>
                    <a:cubicBezTo>
                      <a:pt x="196377" y="536714"/>
                      <a:pt x="205506" y="523609"/>
                      <a:pt x="229802" y="514774"/>
                    </a:cubicBezTo>
                    <a:cubicBezTo>
                      <a:pt x="293192" y="491657"/>
                      <a:pt x="355919" y="466477"/>
                      <a:pt x="420340" y="446379"/>
                    </a:cubicBezTo>
                    <a:cubicBezTo>
                      <a:pt x="576052" y="397787"/>
                      <a:pt x="733974" y="357294"/>
                      <a:pt x="894104" y="326005"/>
                    </a:cubicBezTo>
                    <a:cubicBezTo>
                      <a:pt x="933271" y="318421"/>
                      <a:pt x="972807" y="312900"/>
                      <a:pt x="1012122" y="306348"/>
                    </a:cubicBezTo>
                    <a:close/>
                    <a:moveTo>
                      <a:pt x="2142532" y="0"/>
                    </a:moveTo>
                    <a:cubicBezTo>
                      <a:pt x="2207027" y="6626"/>
                      <a:pt x="2274465" y="7067"/>
                      <a:pt x="2340285" y="23044"/>
                    </a:cubicBezTo>
                    <a:cubicBezTo>
                      <a:pt x="2363035" y="28566"/>
                      <a:pt x="2380850" y="36591"/>
                      <a:pt x="2383428" y="61697"/>
                    </a:cubicBezTo>
                    <a:cubicBezTo>
                      <a:pt x="2386079" y="86802"/>
                      <a:pt x="2370471" y="99612"/>
                      <a:pt x="2349119" y="108595"/>
                    </a:cubicBezTo>
                    <a:cubicBezTo>
                      <a:pt x="2245311" y="152326"/>
                      <a:pt x="1917835" y="291622"/>
                      <a:pt x="1857611" y="316801"/>
                    </a:cubicBezTo>
                    <a:cubicBezTo>
                      <a:pt x="1825143" y="330421"/>
                      <a:pt x="1810934" y="324900"/>
                      <a:pt x="1792013" y="294787"/>
                    </a:cubicBezTo>
                    <a:cubicBezTo>
                      <a:pt x="1759618" y="243325"/>
                      <a:pt x="1740329" y="186783"/>
                      <a:pt x="1725899" y="128325"/>
                    </a:cubicBezTo>
                    <a:cubicBezTo>
                      <a:pt x="1718979" y="100349"/>
                      <a:pt x="1732230" y="79366"/>
                      <a:pt x="1757484" y="70163"/>
                    </a:cubicBezTo>
                    <a:cubicBezTo>
                      <a:pt x="1856727" y="33793"/>
                      <a:pt x="2115071" y="1914"/>
                      <a:pt x="2142532" y="0"/>
                    </a:cubicBezTo>
                    <a:close/>
                  </a:path>
                </a:pathLst>
              </a:custGeom>
              <a:solidFill>
                <a:schemeClr val="bg1">
                  <a:alpha val="30000"/>
                </a:schemeClr>
              </a:solidFill>
              <a:ln w="72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80" name="Group 79">
            <a:extLst>
              <a:ext uri="{FF2B5EF4-FFF2-40B4-BE49-F238E27FC236}">
                <a16:creationId xmlns:a16="http://schemas.microsoft.com/office/drawing/2014/main" id="{B891CEB3-3FC4-4EDE-BA2D-528F48A7352A}"/>
              </a:ext>
            </a:extLst>
          </p:cNvPr>
          <p:cNvGrpSpPr/>
          <p:nvPr/>
        </p:nvGrpSpPr>
        <p:grpSpPr>
          <a:xfrm>
            <a:off x="2695396" y="4594403"/>
            <a:ext cx="6808234" cy="484632"/>
            <a:chOff x="2803368" y="2575497"/>
            <a:chExt cx="6808234" cy="484632"/>
          </a:xfrm>
        </p:grpSpPr>
        <p:sp>
          <p:nvSpPr>
            <p:cNvPr id="81" name="Pentagon 10">
              <a:extLst>
                <a:ext uri="{FF2B5EF4-FFF2-40B4-BE49-F238E27FC236}">
                  <a16:creationId xmlns:a16="http://schemas.microsoft.com/office/drawing/2014/main" id="{3E4627E8-737B-4C6B-BE85-56DADEFB2F19}"/>
                </a:ext>
              </a:extLst>
            </p:cNvPr>
            <p:cNvSpPr/>
            <p:nvPr/>
          </p:nvSpPr>
          <p:spPr>
            <a:xfrm>
              <a:off x="7713076" y="2575497"/>
              <a:ext cx="1898526" cy="484632"/>
            </a:xfrm>
            <a:prstGeom prst="homePlate">
              <a:avLst/>
            </a:prstGeom>
            <a:solidFill>
              <a:schemeClr val="accent2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82" name="Pentagon 15">
              <a:extLst>
                <a:ext uri="{FF2B5EF4-FFF2-40B4-BE49-F238E27FC236}">
                  <a16:creationId xmlns:a16="http://schemas.microsoft.com/office/drawing/2014/main" id="{B99E6FE4-EC00-43F4-9C3F-344AC311FBD0}"/>
                </a:ext>
              </a:extLst>
            </p:cNvPr>
            <p:cNvSpPr/>
            <p:nvPr/>
          </p:nvSpPr>
          <p:spPr>
            <a:xfrm flipH="1">
              <a:off x="2803368" y="2575497"/>
              <a:ext cx="1898526" cy="484632"/>
            </a:xfrm>
            <a:prstGeom prst="homePlate">
              <a:avLst/>
            </a:prstGeom>
            <a:solidFill>
              <a:schemeClr val="accent2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EB3AF978-66D6-4DB2-BC40-E1B0A6892B51}"/>
                </a:ext>
              </a:extLst>
            </p:cNvPr>
            <p:cNvSpPr txBox="1"/>
            <p:nvPr/>
          </p:nvSpPr>
          <p:spPr>
            <a:xfrm>
              <a:off x="3045934" y="2663926"/>
              <a:ext cx="1592062" cy="30777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4" name="TextBox 83">
              <a:extLst>
                <a:ext uri="{FF2B5EF4-FFF2-40B4-BE49-F238E27FC236}">
                  <a16:creationId xmlns:a16="http://schemas.microsoft.com/office/drawing/2014/main" id="{4C3B2B57-71B7-4BD6-9240-170C5F2E085B}"/>
                </a:ext>
              </a:extLst>
            </p:cNvPr>
            <p:cNvSpPr txBox="1"/>
            <p:nvPr/>
          </p:nvSpPr>
          <p:spPr>
            <a:xfrm>
              <a:off x="7801668" y="2663926"/>
              <a:ext cx="1592062" cy="30777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85" name="Group 84">
            <a:extLst>
              <a:ext uri="{FF2B5EF4-FFF2-40B4-BE49-F238E27FC236}">
                <a16:creationId xmlns:a16="http://schemas.microsoft.com/office/drawing/2014/main" id="{17BBF9F9-1716-4029-ADC8-A1238512C5EF}"/>
              </a:ext>
            </a:extLst>
          </p:cNvPr>
          <p:cNvGrpSpPr/>
          <p:nvPr/>
        </p:nvGrpSpPr>
        <p:grpSpPr>
          <a:xfrm>
            <a:off x="3102107" y="5438491"/>
            <a:ext cx="5994812" cy="484632"/>
            <a:chOff x="3206868" y="1790901"/>
            <a:chExt cx="5994812" cy="484632"/>
          </a:xfrm>
        </p:grpSpPr>
        <p:sp>
          <p:nvSpPr>
            <p:cNvPr id="86" name="Pentagon 14">
              <a:extLst>
                <a:ext uri="{FF2B5EF4-FFF2-40B4-BE49-F238E27FC236}">
                  <a16:creationId xmlns:a16="http://schemas.microsoft.com/office/drawing/2014/main" id="{3A994591-48AB-4AAC-8942-8A3E84C69F76}"/>
                </a:ext>
              </a:extLst>
            </p:cNvPr>
            <p:cNvSpPr/>
            <p:nvPr/>
          </p:nvSpPr>
          <p:spPr>
            <a:xfrm>
              <a:off x="7303154" y="1790901"/>
              <a:ext cx="1898526" cy="484632"/>
            </a:xfrm>
            <a:prstGeom prst="homePlate">
              <a:avLst/>
            </a:prstGeom>
            <a:solidFill>
              <a:schemeClr val="accent3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87" name="Pentagon 16">
              <a:extLst>
                <a:ext uri="{FF2B5EF4-FFF2-40B4-BE49-F238E27FC236}">
                  <a16:creationId xmlns:a16="http://schemas.microsoft.com/office/drawing/2014/main" id="{D2B2439E-3B4F-41B4-A8CD-FA12F4C4C614}"/>
                </a:ext>
              </a:extLst>
            </p:cNvPr>
            <p:cNvSpPr/>
            <p:nvPr/>
          </p:nvSpPr>
          <p:spPr>
            <a:xfrm flipH="1">
              <a:off x="3206868" y="1790901"/>
              <a:ext cx="1898526" cy="484632"/>
            </a:xfrm>
            <a:prstGeom prst="homePlate">
              <a:avLst/>
            </a:prstGeom>
            <a:solidFill>
              <a:schemeClr val="accent3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C999C585-92D2-474D-8D59-EB12C212B40C}"/>
                </a:ext>
              </a:extLst>
            </p:cNvPr>
            <p:cNvSpPr txBox="1"/>
            <p:nvPr/>
          </p:nvSpPr>
          <p:spPr>
            <a:xfrm>
              <a:off x="3427608" y="1882990"/>
              <a:ext cx="1592062" cy="30777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9" name="TextBox 88">
              <a:extLst>
                <a:ext uri="{FF2B5EF4-FFF2-40B4-BE49-F238E27FC236}">
                  <a16:creationId xmlns:a16="http://schemas.microsoft.com/office/drawing/2014/main" id="{E688EF89-7256-4883-9414-0160CEBD7D58}"/>
                </a:ext>
              </a:extLst>
            </p:cNvPr>
            <p:cNvSpPr txBox="1"/>
            <p:nvPr/>
          </p:nvSpPr>
          <p:spPr>
            <a:xfrm>
              <a:off x="7423512" y="1882990"/>
              <a:ext cx="1592062" cy="30777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0" name="Group 89">
            <a:extLst>
              <a:ext uri="{FF2B5EF4-FFF2-40B4-BE49-F238E27FC236}">
                <a16:creationId xmlns:a16="http://schemas.microsoft.com/office/drawing/2014/main" id="{AACD7C2A-FCB3-4E57-8F41-9862C6D32F69}"/>
              </a:ext>
            </a:extLst>
          </p:cNvPr>
          <p:cNvGrpSpPr/>
          <p:nvPr/>
        </p:nvGrpSpPr>
        <p:grpSpPr>
          <a:xfrm flipH="1">
            <a:off x="3102107" y="3750315"/>
            <a:ext cx="5994812" cy="484632"/>
            <a:chOff x="3206868" y="1790901"/>
            <a:chExt cx="5994812" cy="484632"/>
          </a:xfrm>
        </p:grpSpPr>
        <p:sp>
          <p:nvSpPr>
            <p:cNvPr id="91" name="Pentagon 14">
              <a:extLst>
                <a:ext uri="{FF2B5EF4-FFF2-40B4-BE49-F238E27FC236}">
                  <a16:creationId xmlns:a16="http://schemas.microsoft.com/office/drawing/2014/main" id="{CEABDE18-A6CC-4F4F-B313-A99A3EEBE4BC}"/>
                </a:ext>
              </a:extLst>
            </p:cNvPr>
            <p:cNvSpPr/>
            <p:nvPr/>
          </p:nvSpPr>
          <p:spPr>
            <a:xfrm>
              <a:off x="7303154" y="1790901"/>
              <a:ext cx="1898526" cy="484632"/>
            </a:xfrm>
            <a:prstGeom prst="homePlate">
              <a:avLst/>
            </a:prstGeom>
            <a:solidFill>
              <a:schemeClr val="accent1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92" name="Pentagon 16">
              <a:extLst>
                <a:ext uri="{FF2B5EF4-FFF2-40B4-BE49-F238E27FC236}">
                  <a16:creationId xmlns:a16="http://schemas.microsoft.com/office/drawing/2014/main" id="{67019C37-CF88-4C7A-AD16-C04C6087931E}"/>
                </a:ext>
              </a:extLst>
            </p:cNvPr>
            <p:cNvSpPr/>
            <p:nvPr/>
          </p:nvSpPr>
          <p:spPr>
            <a:xfrm flipH="1">
              <a:off x="3206868" y="1790901"/>
              <a:ext cx="1898526" cy="484632"/>
            </a:xfrm>
            <a:prstGeom prst="homePlate">
              <a:avLst/>
            </a:prstGeom>
            <a:solidFill>
              <a:schemeClr val="accent1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93" name="TextBox 92">
              <a:extLst>
                <a:ext uri="{FF2B5EF4-FFF2-40B4-BE49-F238E27FC236}">
                  <a16:creationId xmlns:a16="http://schemas.microsoft.com/office/drawing/2014/main" id="{8365DE3C-7DEA-4200-B89F-AE74EF4B96C7}"/>
                </a:ext>
              </a:extLst>
            </p:cNvPr>
            <p:cNvSpPr txBox="1"/>
            <p:nvPr/>
          </p:nvSpPr>
          <p:spPr>
            <a:xfrm>
              <a:off x="3427608" y="1882990"/>
              <a:ext cx="1592062" cy="30777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4" name="TextBox 93">
              <a:extLst>
                <a:ext uri="{FF2B5EF4-FFF2-40B4-BE49-F238E27FC236}">
                  <a16:creationId xmlns:a16="http://schemas.microsoft.com/office/drawing/2014/main" id="{3F3C1CF6-F20D-4F4D-9A82-9E5C8AA395D0}"/>
                </a:ext>
              </a:extLst>
            </p:cNvPr>
            <p:cNvSpPr txBox="1"/>
            <p:nvPr/>
          </p:nvSpPr>
          <p:spPr>
            <a:xfrm>
              <a:off x="7423512" y="1882990"/>
              <a:ext cx="1592062" cy="30777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95" name="직사각형 1">
            <a:extLst>
              <a:ext uri="{FF2B5EF4-FFF2-40B4-BE49-F238E27FC236}">
                <a16:creationId xmlns:a16="http://schemas.microsoft.com/office/drawing/2014/main" id="{97279532-D124-4126-87B0-51E24AD0D03F}"/>
              </a:ext>
            </a:extLst>
          </p:cNvPr>
          <p:cNvSpPr/>
          <p:nvPr/>
        </p:nvSpPr>
        <p:spPr>
          <a:xfrm>
            <a:off x="9198206" y="3669465"/>
            <a:ext cx="230339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/>
              <a:t>Example Text : Get a modern PowerPoint  Presentation that is beautifully designed.</a:t>
            </a:r>
          </a:p>
        </p:txBody>
      </p:sp>
      <p:sp>
        <p:nvSpPr>
          <p:cNvPr id="96" name="직사각형 1">
            <a:extLst>
              <a:ext uri="{FF2B5EF4-FFF2-40B4-BE49-F238E27FC236}">
                <a16:creationId xmlns:a16="http://schemas.microsoft.com/office/drawing/2014/main" id="{75E9BC93-79E4-4272-8C97-F6431CC42502}"/>
              </a:ext>
            </a:extLst>
          </p:cNvPr>
          <p:cNvSpPr/>
          <p:nvPr/>
        </p:nvSpPr>
        <p:spPr>
          <a:xfrm>
            <a:off x="9156804" y="5365168"/>
            <a:ext cx="230339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/>
              <a:t>Example Text : Get a modern PowerPoint  Presentation that is beautifully designed.</a:t>
            </a:r>
          </a:p>
        </p:txBody>
      </p:sp>
      <p:sp>
        <p:nvSpPr>
          <p:cNvPr id="97" name="직사각형 1">
            <a:extLst>
              <a:ext uri="{FF2B5EF4-FFF2-40B4-BE49-F238E27FC236}">
                <a16:creationId xmlns:a16="http://schemas.microsoft.com/office/drawing/2014/main" id="{0E0D5F2C-B6F6-4D0E-8A74-EC9F88B0F6BF}"/>
              </a:ext>
            </a:extLst>
          </p:cNvPr>
          <p:cNvSpPr/>
          <p:nvPr/>
        </p:nvSpPr>
        <p:spPr>
          <a:xfrm>
            <a:off x="764074" y="3663715"/>
            <a:ext cx="230339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1200" dirty="0"/>
              <a:t>Example Text : Get a modern PowerPoint  Presentation that is beautifully designed.</a:t>
            </a:r>
          </a:p>
        </p:txBody>
      </p:sp>
      <p:sp>
        <p:nvSpPr>
          <p:cNvPr id="98" name="직사각형 1">
            <a:extLst>
              <a:ext uri="{FF2B5EF4-FFF2-40B4-BE49-F238E27FC236}">
                <a16:creationId xmlns:a16="http://schemas.microsoft.com/office/drawing/2014/main" id="{C72198EA-B70D-4D36-BCF4-312E68BD368F}"/>
              </a:ext>
            </a:extLst>
          </p:cNvPr>
          <p:cNvSpPr/>
          <p:nvPr/>
        </p:nvSpPr>
        <p:spPr>
          <a:xfrm>
            <a:off x="317686" y="4511567"/>
            <a:ext cx="230339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1200" dirty="0"/>
              <a:t>Example Text : Get a modern PowerPoint  Presentation that is beautifully designed.</a:t>
            </a:r>
          </a:p>
        </p:txBody>
      </p:sp>
      <p:sp>
        <p:nvSpPr>
          <p:cNvPr id="99" name="직사각형 1">
            <a:extLst>
              <a:ext uri="{FF2B5EF4-FFF2-40B4-BE49-F238E27FC236}">
                <a16:creationId xmlns:a16="http://schemas.microsoft.com/office/drawing/2014/main" id="{77BEB24D-22FA-4AC9-A01A-4318F14283DC}"/>
              </a:ext>
            </a:extLst>
          </p:cNvPr>
          <p:cNvSpPr/>
          <p:nvPr/>
        </p:nvSpPr>
        <p:spPr>
          <a:xfrm>
            <a:off x="722672" y="5359418"/>
            <a:ext cx="230339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1200" dirty="0"/>
              <a:t>Example Text : Get a modern PowerPoint  Presentation that is beautifully designed.</a:t>
            </a:r>
          </a:p>
        </p:txBody>
      </p:sp>
      <p:sp>
        <p:nvSpPr>
          <p:cNvPr id="100" name="직사각형 1">
            <a:extLst>
              <a:ext uri="{FF2B5EF4-FFF2-40B4-BE49-F238E27FC236}">
                <a16:creationId xmlns:a16="http://schemas.microsoft.com/office/drawing/2014/main" id="{E906455F-08C1-4630-ACF4-26D33FF8737D}"/>
              </a:ext>
            </a:extLst>
          </p:cNvPr>
          <p:cNvSpPr/>
          <p:nvPr/>
        </p:nvSpPr>
        <p:spPr>
          <a:xfrm>
            <a:off x="9592222" y="4518440"/>
            <a:ext cx="230339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/>
              <a:t>Example Text : Get a modern PowerPoint  Presentation that is beautifully designed.</a:t>
            </a:r>
          </a:p>
        </p:txBody>
      </p:sp>
      <p:sp>
        <p:nvSpPr>
          <p:cNvPr id="101" name="Graphic 11">
            <a:extLst>
              <a:ext uri="{FF2B5EF4-FFF2-40B4-BE49-F238E27FC236}">
                <a16:creationId xmlns:a16="http://schemas.microsoft.com/office/drawing/2014/main" id="{E5E4528C-D604-4BF7-A457-203FA523E50F}"/>
              </a:ext>
            </a:extLst>
          </p:cNvPr>
          <p:cNvSpPr/>
          <p:nvPr/>
        </p:nvSpPr>
        <p:spPr>
          <a:xfrm>
            <a:off x="5321235" y="2942125"/>
            <a:ext cx="1377821" cy="3553723"/>
          </a:xfrm>
          <a:custGeom>
            <a:avLst/>
            <a:gdLst>
              <a:gd name="connsiteX0" fmla="*/ 1732970 w 1743075"/>
              <a:gd name="connsiteY0" fmla="*/ 1329937 h 4495800"/>
              <a:gd name="connsiteX1" fmla="*/ 1726302 w 1743075"/>
              <a:gd name="connsiteY1" fmla="*/ 1291837 h 4495800"/>
              <a:gd name="connsiteX2" fmla="*/ 1698680 w 1743075"/>
              <a:gd name="connsiteY2" fmla="*/ 1230877 h 4495800"/>
              <a:gd name="connsiteX3" fmla="*/ 1666295 w 1743075"/>
              <a:gd name="connsiteY3" fmla="*/ 1177537 h 4495800"/>
              <a:gd name="connsiteX4" fmla="*/ 1643435 w 1743075"/>
              <a:gd name="connsiteY4" fmla="*/ 1128959 h 4495800"/>
              <a:gd name="connsiteX5" fmla="*/ 1636767 w 1743075"/>
              <a:gd name="connsiteY5" fmla="*/ 1117529 h 4495800"/>
              <a:gd name="connsiteX6" fmla="*/ 1595810 w 1743075"/>
              <a:gd name="connsiteY6" fmla="*/ 1023232 h 4495800"/>
              <a:gd name="connsiteX7" fmla="*/ 1586285 w 1743075"/>
              <a:gd name="connsiteY7" fmla="*/ 1007039 h 4495800"/>
              <a:gd name="connsiteX8" fmla="*/ 1573902 w 1743075"/>
              <a:gd name="connsiteY8" fmla="*/ 972749 h 4495800"/>
              <a:gd name="connsiteX9" fmla="*/ 1560567 w 1743075"/>
              <a:gd name="connsiteY9" fmla="*/ 923219 h 4495800"/>
              <a:gd name="connsiteX10" fmla="*/ 1550090 w 1743075"/>
              <a:gd name="connsiteY10" fmla="*/ 880357 h 4495800"/>
              <a:gd name="connsiteX11" fmla="*/ 1547232 w 1743075"/>
              <a:gd name="connsiteY11" fmla="*/ 863212 h 4495800"/>
              <a:gd name="connsiteX12" fmla="*/ 1508180 w 1743075"/>
              <a:gd name="connsiteY12" fmla="*/ 747959 h 4495800"/>
              <a:gd name="connsiteX13" fmla="*/ 1468175 w 1743075"/>
              <a:gd name="connsiteY13" fmla="*/ 705097 h 4495800"/>
              <a:gd name="connsiteX14" fmla="*/ 1428170 w 1743075"/>
              <a:gd name="connsiteY14" fmla="*/ 685094 h 4495800"/>
              <a:gd name="connsiteX15" fmla="*/ 1380545 w 1743075"/>
              <a:gd name="connsiteY15" fmla="*/ 669854 h 4495800"/>
              <a:gd name="connsiteX16" fmla="*/ 1303392 w 1743075"/>
              <a:gd name="connsiteY16" fmla="*/ 650804 h 4495800"/>
              <a:gd name="connsiteX17" fmla="*/ 1301487 w 1743075"/>
              <a:gd name="connsiteY17" fmla="*/ 649852 h 4495800"/>
              <a:gd name="connsiteX18" fmla="*/ 1223382 w 1743075"/>
              <a:gd name="connsiteY18" fmla="*/ 629849 h 4495800"/>
              <a:gd name="connsiteX19" fmla="*/ 1160517 w 1743075"/>
              <a:gd name="connsiteY19" fmla="*/ 610799 h 4495800"/>
              <a:gd name="connsiteX20" fmla="*/ 1101462 w 1743075"/>
              <a:gd name="connsiteY20" fmla="*/ 511739 h 4495800"/>
              <a:gd name="connsiteX21" fmla="*/ 1106225 w 1743075"/>
              <a:gd name="connsiteY21" fmla="*/ 422204 h 4495800"/>
              <a:gd name="connsiteX22" fmla="*/ 1119560 w 1743075"/>
              <a:gd name="connsiteY22" fmla="*/ 398392 h 4495800"/>
              <a:gd name="connsiteX23" fmla="*/ 1150040 w 1743075"/>
              <a:gd name="connsiteY23" fmla="*/ 352672 h 4495800"/>
              <a:gd name="connsiteX24" fmla="*/ 1155755 w 1743075"/>
              <a:gd name="connsiteY24" fmla="*/ 326002 h 4495800"/>
              <a:gd name="connsiteX25" fmla="*/ 1153850 w 1743075"/>
              <a:gd name="connsiteY25" fmla="*/ 263137 h 4495800"/>
              <a:gd name="connsiteX26" fmla="*/ 1135752 w 1743075"/>
              <a:gd name="connsiteY26" fmla="*/ 252659 h 4495800"/>
              <a:gd name="connsiteX27" fmla="*/ 1124322 w 1743075"/>
              <a:gd name="connsiteY27" fmla="*/ 241229 h 4495800"/>
              <a:gd name="connsiteX28" fmla="*/ 1125275 w 1743075"/>
              <a:gd name="connsiteY28" fmla="*/ 203129 h 4495800"/>
              <a:gd name="connsiteX29" fmla="*/ 1124322 w 1743075"/>
              <a:gd name="connsiteY29" fmla="*/ 182174 h 4495800"/>
              <a:gd name="connsiteX30" fmla="*/ 1074792 w 1743075"/>
              <a:gd name="connsiteY30" fmla="*/ 56444 h 4495800"/>
              <a:gd name="connsiteX31" fmla="*/ 1048122 w 1743075"/>
              <a:gd name="connsiteY31" fmla="*/ 37394 h 4495800"/>
              <a:gd name="connsiteX32" fmla="*/ 1005260 w 1743075"/>
              <a:gd name="connsiteY32" fmla="*/ 20249 h 4495800"/>
              <a:gd name="connsiteX33" fmla="*/ 873815 w 1743075"/>
              <a:gd name="connsiteY33" fmla="*/ 24059 h 4495800"/>
              <a:gd name="connsiteX34" fmla="*/ 782375 w 1743075"/>
              <a:gd name="connsiteY34" fmla="*/ 104069 h 4495800"/>
              <a:gd name="connsiteX35" fmla="*/ 775707 w 1743075"/>
              <a:gd name="connsiteY35" fmla="*/ 117404 h 4495800"/>
              <a:gd name="connsiteX36" fmla="*/ 769040 w 1743075"/>
              <a:gd name="connsiteY36" fmla="*/ 159314 h 4495800"/>
              <a:gd name="connsiteX37" fmla="*/ 759515 w 1743075"/>
              <a:gd name="connsiteY37" fmla="*/ 293617 h 4495800"/>
              <a:gd name="connsiteX38" fmla="*/ 759515 w 1743075"/>
              <a:gd name="connsiteY38" fmla="*/ 297427 h 4495800"/>
              <a:gd name="connsiteX39" fmla="*/ 762372 w 1743075"/>
              <a:gd name="connsiteY39" fmla="*/ 370769 h 4495800"/>
              <a:gd name="connsiteX40" fmla="*/ 786185 w 1743075"/>
              <a:gd name="connsiteY40" fmla="*/ 424109 h 4495800"/>
              <a:gd name="connsiteX41" fmla="*/ 799520 w 1743075"/>
              <a:gd name="connsiteY41" fmla="*/ 446969 h 4495800"/>
              <a:gd name="connsiteX42" fmla="*/ 811902 w 1743075"/>
              <a:gd name="connsiteY42" fmla="*/ 517454 h 4495800"/>
              <a:gd name="connsiteX43" fmla="*/ 806187 w 1743075"/>
              <a:gd name="connsiteY43" fmla="*/ 540314 h 4495800"/>
              <a:gd name="connsiteX44" fmla="*/ 729035 w 1743075"/>
              <a:gd name="connsiteY44" fmla="*/ 576509 h 4495800"/>
              <a:gd name="connsiteX45" fmla="*/ 717605 w 1743075"/>
              <a:gd name="connsiteY45" fmla="*/ 579367 h 4495800"/>
              <a:gd name="connsiteX46" fmla="*/ 546155 w 1743075"/>
              <a:gd name="connsiteY46" fmla="*/ 617467 h 4495800"/>
              <a:gd name="connsiteX47" fmla="*/ 469955 w 1743075"/>
              <a:gd name="connsiteY47" fmla="*/ 627944 h 4495800"/>
              <a:gd name="connsiteX48" fmla="*/ 396612 w 1743075"/>
              <a:gd name="connsiteY48" fmla="*/ 646994 h 4495800"/>
              <a:gd name="connsiteX49" fmla="*/ 348035 w 1743075"/>
              <a:gd name="connsiteY49" fmla="*/ 688904 h 4495800"/>
              <a:gd name="connsiteX50" fmla="*/ 311840 w 1743075"/>
              <a:gd name="connsiteY50" fmla="*/ 807014 h 4495800"/>
              <a:gd name="connsiteX51" fmla="*/ 287075 w 1743075"/>
              <a:gd name="connsiteY51" fmla="*/ 848924 h 4495800"/>
              <a:gd name="connsiteX52" fmla="*/ 246117 w 1743075"/>
              <a:gd name="connsiteY52" fmla="*/ 896549 h 4495800"/>
              <a:gd name="connsiteX53" fmla="*/ 233735 w 1743075"/>
              <a:gd name="connsiteY53" fmla="*/ 922267 h 4495800"/>
              <a:gd name="connsiteX54" fmla="*/ 164202 w 1743075"/>
              <a:gd name="connsiteY54" fmla="*/ 1008944 h 4495800"/>
              <a:gd name="connsiteX55" fmla="*/ 152772 w 1743075"/>
              <a:gd name="connsiteY55" fmla="*/ 1024184 h 4495800"/>
              <a:gd name="connsiteX56" fmla="*/ 81335 w 1743075"/>
              <a:gd name="connsiteY56" fmla="*/ 1130864 h 4495800"/>
              <a:gd name="connsiteX57" fmla="*/ 10850 w 1743075"/>
              <a:gd name="connsiteY57" fmla="*/ 1280407 h 4495800"/>
              <a:gd name="connsiteX58" fmla="*/ 27042 w 1743075"/>
              <a:gd name="connsiteY58" fmla="*/ 1395659 h 4495800"/>
              <a:gd name="connsiteX59" fmla="*/ 61332 w 1743075"/>
              <a:gd name="connsiteY59" fmla="*/ 1453762 h 4495800"/>
              <a:gd name="connsiteX60" fmla="*/ 74667 w 1743075"/>
              <a:gd name="connsiteY60" fmla="*/ 1474717 h 4495800"/>
              <a:gd name="connsiteX61" fmla="*/ 97527 w 1743075"/>
              <a:gd name="connsiteY61" fmla="*/ 1509007 h 4495800"/>
              <a:gd name="connsiteX62" fmla="*/ 108005 w 1743075"/>
              <a:gd name="connsiteY62" fmla="*/ 1522342 h 4495800"/>
              <a:gd name="connsiteX63" fmla="*/ 162297 w 1743075"/>
              <a:gd name="connsiteY63" fmla="*/ 1602352 h 4495800"/>
              <a:gd name="connsiteX64" fmla="*/ 201350 w 1743075"/>
              <a:gd name="connsiteY64" fmla="*/ 1654739 h 4495800"/>
              <a:gd name="connsiteX65" fmla="*/ 288980 w 1743075"/>
              <a:gd name="connsiteY65" fmla="*/ 1768087 h 4495800"/>
              <a:gd name="connsiteX66" fmla="*/ 300410 w 1743075"/>
              <a:gd name="connsiteY66" fmla="*/ 1810949 h 4495800"/>
              <a:gd name="connsiteX67" fmla="*/ 288027 w 1743075"/>
              <a:gd name="connsiteY67" fmla="*/ 1909057 h 4495800"/>
              <a:gd name="connsiteX68" fmla="*/ 279455 w 1743075"/>
              <a:gd name="connsiteY68" fmla="*/ 2064314 h 4495800"/>
              <a:gd name="connsiteX69" fmla="*/ 277550 w 1743075"/>
              <a:gd name="connsiteY69" fmla="*/ 2079554 h 4495800"/>
              <a:gd name="connsiteX70" fmla="*/ 266120 w 1743075"/>
              <a:gd name="connsiteY70" fmla="*/ 2192902 h 4495800"/>
              <a:gd name="connsiteX71" fmla="*/ 265167 w 1743075"/>
              <a:gd name="connsiteY71" fmla="*/ 2338634 h 4495800"/>
              <a:gd name="connsiteX72" fmla="*/ 251832 w 1743075"/>
              <a:gd name="connsiteY72" fmla="*/ 2463412 h 4495800"/>
              <a:gd name="connsiteX73" fmla="*/ 268025 w 1743075"/>
              <a:gd name="connsiteY73" fmla="*/ 2496749 h 4495800"/>
              <a:gd name="connsiteX74" fmla="*/ 358512 w 1743075"/>
              <a:gd name="connsiteY74" fmla="*/ 2521514 h 4495800"/>
              <a:gd name="connsiteX75" fmla="*/ 377562 w 1743075"/>
              <a:gd name="connsiteY75" fmla="*/ 2525324 h 4495800"/>
              <a:gd name="connsiteX76" fmla="*/ 467097 w 1743075"/>
              <a:gd name="connsiteY76" fmla="*/ 2499607 h 4495800"/>
              <a:gd name="connsiteX77" fmla="*/ 496625 w 1743075"/>
              <a:gd name="connsiteY77" fmla="*/ 2472937 h 4495800"/>
              <a:gd name="connsiteX78" fmla="*/ 498530 w 1743075"/>
              <a:gd name="connsiteY78" fmla="*/ 2500559 h 4495800"/>
              <a:gd name="connsiteX79" fmla="*/ 497577 w 1743075"/>
              <a:gd name="connsiteY79" fmla="*/ 2653912 h 4495800"/>
              <a:gd name="connsiteX80" fmla="*/ 491862 w 1743075"/>
              <a:gd name="connsiteY80" fmla="*/ 2752972 h 4495800"/>
              <a:gd name="connsiteX81" fmla="*/ 489957 w 1743075"/>
              <a:gd name="connsiteY81" fmla="*/ 2915849 h 4495800"/>
              <a:gd name="connsiteX82" fmla="*/ 483290 w 1743075"/>
              <a:gd name="connsiteY82" fmla="*/ 3303517 h 4495800"/>
              <a:gd name="connsiteX83" fmla="*/ 483290 w 1743075"/>
              <a:gd name="connsiteY83" fmla="*/ 3423532 h 4495800"/>
              <a:gd name="connsiteX84" fmla="*/ 489005 w 1743075"/>
              <a:gd name="connsiteY84" fmla="*/ 3666419 h 4495800"/>
              <a:gd name="connsiteX85" fmla="*/ 497577 w 1743075"/>
              <a:gd name="connsiteY85" fmla="*/ 3953122 h 4495800"/>
              <a:gd name="connsiteX86" fmla="*/ 498530 w 1743075"/>
              <a:gd name="connsiteY86" fmla="*/ 3964552 h 4495800"/>
              <a:gd name="connsiteX87" fmla="*/ 505197 w 1743075"/>
              <a:gd name="connsiteY87" fmla="*/ 4019797 h 4495800"/>
              <a:gd name="connsiteX88" fmla="*/ 507102 w 1743075"/>
              <a:gd name="connsiteY88" fmla="*/ 4083614 h 4495800"/>
              <a:gd name="connsiteX89" fmla="*/ 513770 w 1743075"/>
              <a:gd name="connsiteY89" fmla="*/ 4111237 h 4495800"/>
              <a:gd name="connsiteX90" fmla="*/ 539487 w 1743075"/>
              <a:gd name="connsiteY90" fmla="*/ 4176959 h 4495800"/>
              <a:gd name="connsiteX91" fmla="*/ 562347 w 1743075"/>
              <a:gd name="connsiteY91" fmla="*/ 4278877 h 4495800"/>
              <a:gd name="connsiteX92" fmla="*/ 561395 w 1743075"/>
              <a:gd name="connsiteY92" fmla="*/ 4299832 h 4495800"/>
              <a:gd name="connsiteX93" fmla="*/ 551870 w 1743075"/>
              <a:gd name="connsiteY93" fmla="*/ 4354124 h 4495800"/>
              <a:gd name="connsiteX94" fmla="*/ 583302 w 1743075"/>
              <a:gd name="connsiteY94" fmla="*/ 4404607 h 4495800"/>
              <a:gd name="connsiteX95" fmla="*/ 600447 w 1743075"/>
              <a:gd name="connsiteY95" fmla="*/ 4423657 h 4495800"/>
              <a:gd name="connsiteX96" fmla="*/ 628070 w 1743075"/>
              <a:gd name="connsiteY96" fmla="*/ 4459852 h 4495800"/>
              <a:gd name="connsiteX97" fmla="*/ 690935 w 1743075"/>
              <a:gd name="connsiteY97" fmla="*/ 4483664 h 4495800"/>
              <a:gd name="connsiteX98" fmla="*/ 762372 w 1743075"/>
              <a:gd name="connsiteY98" fmla="*/ 4492237 h 4495800"/>
              <a:gd name="connsiteX99" fmla="*/ 898580 w 1743075"/>
              <a:gd name="connsiteY99" fmla="*/ 4493189 h 4495800"/>
              <a:gd name="connsiteX100" fmla="*/ 913820 w 1743075"/>
              <a:gd name="connsiteY100" fmla="*/ 4464614 h 4495800"/>
              <a:gd name="connsiteX101" fmla="*/ 901437 w 1743075"/>
              <a:gd name="connsiteY101" fmla="*/ 4434134 h 4495800"/>
              <a:gd name="connsiteX102" fmla="*/ 869052 w 1743075"/>
              <a:gd name="connsiteY102" fmla="*/ 4351267 h 4495800"/>
              <a:gd name="connsiteX103" fmla="*/ 859527 w 1743075"/>
              <a:gd name="connsiteY103" fmla="*/ 4338884 h 4495800"/>
              <a:gd name="connsiteX104" fmla="*/ 811902 w 1743075"/>
              <a:gd name="connsiteY104" fmla="*/ 4263637 h 4495800"/>
              <a:gd name="connsiteX105" fmla="*/ 812855 w 1743075"/>
              <a:gd name="connsiteY105" fmla="*/ 4206487 h 4495800"/>
              <a:gd name="connsiteX106" fmla="*/ 823332 w 1743075"/>
              <a:gd name="connsiteY106" fmla="*/ 4165529 h 4495800"/>
              <a:gd name="connsiteX107" fmla="*/ 841430 w 1743075"/>
              <a:gd name="connsiteY107" fmla="*/ 4050277 h 4495800"/>
              <a:gd name="connsiteX108" fmla="*/ 849050 w 1743075"/>
              <a:gd name="connsiteY108" fmla="*/ 3982649 h 4495800"/>
              <a:gd name="connsiteX109" fmla="*/ 837620 w 1743075"/>
              <a:gd name="connsiteY109" fmla="*/ 3734999 h 4495800"/>
              <a:gd name="connsiteX110" fmla="*/ 826190 w 1743075"/>
              <a:gd name="connsiteY110" fmla="*/ 3662609 h 4495800"/>
              <a:gd name="connsiteX111" fmla="*/ 807140 w 1743075"/>
              <a:gd name="connsiteY111" fmla="*/ 3601649 h 4495800"/>
              <a:gd name="connsiteX112" fmla="*/ 789995 w 1743075"/>
              <a:gd name="connsiteY112" fmla="*/ 3537832 h 4495800"/>
              <a:gd name="connsiteX113" fmla="*/ 786185 w 1743075"/>
              <a:gd name="connsiteY113" fmla="*/ 3494017 h 4495800"/>
              <a:gd name="connsiteX114" fmla="*/ 790947 w 1743075"/>
              <a:gd name="connsiteY114" fmla="*/ 3454012 h 4495800"/>
              <a:gd name="connsiteX115" fmla="*/ 798567 w 1743075"/>
              <a:gd name="connsiteY115" fmla="*/ 3393052 h 4495800"/>
              <a:gd name="connsiteX116" fmla="*/ 799520 w 1743075"/>
              <a:gd name="connsiteY116" fmla="*/ 3274942 h 4495800"/>
              <a:gd name="connsiteX117" fmla="*/ 803330 w 1743075"/>
              <a:gd name="connsiteY117" fmla="*/ 3260654 h 4495800"/>
              <a:gd name="connsiteX118" fmla="*/ 819522 w 1743075"/>
              <a:gd name="connsiteY118" fmla="*/ 3223507 h 4495800"/>
              <a:gd name="connsiteX119" fmla="*/ 825237 w 1743075"/>
              <a:gd name="connsiteY119" fmla="*/ 3178739 h 4495800"/>
              <a:gd name="connsiteX120" fmla="*/ 903342 w 1743075"/>
              <a:gd name="connsiteY120" fmla="*/ 2818694 h 4495800"/>
              <a:gd name="connsiteX121" fmla="*/ 921440 w 1743075"/>
              <a:gd name="connsiteY121" fmla="*/ 2752019 h 4495800"/>
              <a:gd name="connsiteX122" fmla="*/ 927155 w 1743075"/>
              <a:gd name="connsiteY122" fmla="*/ 2753924 h 4495800"/>
              <a:gd name="connsiteX123" fmla="*/ 917630 w 1743075"/>
              <a:gd name="connsiteY123" fmla="*/ 2838697 h 4495800"/>
              <a:gd name="connsiteX124" fmla="*/ 899532 w 1743075"/>
              <a:gd name="connsiteY124" fmla="*/ 3093967 h 4495800"/>
              <a:gd name="connsiteX125" fmla="*/ 902390 w 1743075"/>
              <a:gd name="connsiteY125" fmla="*/ 3124447 h 4495800"/>
              <a:gd name="connsiteX126" fmla="*/ 893817 w 1743075"/>
              <a:gd name="connsiteY126" fmla="*/ 3190169 h 4495800"/>
              <a:gd name="connsiteX127" fmla="*/ 894770 w 1743075"/>
              <a:gd name="connsiteY127" fmla="*/ 3224459 h 4495800"/>
              <a:gd name="connsiteX128" fmla="*/ 905247 w 1743075"/>
              <a:gd name="connsiteY128" fmla="*/ 3328282 h 4495800"/>
              <a:gd name="connsiteX129" fmla="*/ 905247 w 1743075"/>
              <a:gd name="connsiteY129" fmla="*/ 3412102 h 4495800"/>
              <a:gd name="connsiteX130" fmla="*/ 913820 w 1743075"/>
              <a:gd name="connsiteY130" fmla="*/ 3633082 h 4495800"/>
              <a:gd name="connsiteX131" fmla="*/ 919535 w 1743075"/>
              <a:gd name="connsiteY131" fmla="*/ 3730237 h 4495800"/>
              <a:gd name="connsiteX132" fmla="*/ 916677 w 1743075"/>
              <a:gd name="connsiteY132" fmla="*/ 3760717 h 4495800"/>
              <a:gd name="connsiteX133" fmla="*/ 896675 w 1743075"/>
              <a:gd name="connsiteY133" fmla="*/ 3862634 h 4495800"/>
              <a:gd name="connsiteX134" fmla="*/ 883340 w 1743075"/>
              <a:gd name="connsiteY134" fmla="*/ 4033132 h 4495800"/>
              <a:gd name="connsiteX135" fmla="*/ 855717 w 1743075"/>
              <a:gd name="connsiteY135" fmla="*/ 4201724 h 4495800"/>
              <a:gd name="connsiteX136" fmla="*/ 880482 w 1743075"/>
              <a:gd name="connsiteY136" fmla="*/ 4262684 h 4495800"/>
              <a:gd name="connsiteX137" fmla="*/ 936680 w 1743075"/>
              <a:gd name="connsiteY137" fmla="*/ 4289354 h 4495800"/>
              <a:gd name="connsiteX138" fmla="*/ 979542 w 1743075"/>
              <a:gd name="connsiteY138" fmla="*/ 4295069 h 4495800"/>
              <a:gd name="connsiteX139" fmla="*/ 1015737 w 1743075"/>
              <a:gd name="connsiteY139" fmla="*/ 4306499 h 4495800"/>
              <a:gd name="connsiteX140" fmla="*/ 1038597 w 1743075"/>
              <a:gd name="connsiteY140" fmla="*/ 4339837 h 4495800"/>
              <a:gd name="connsiteX141" fmla="*/ 1059552 w 1743075"/>
              <a:gd name="connsiteY141" fmla="*/ 4361744 h 4495800"/>
              <a:gd name="connsiteX142" fmla="*/ 1170995 w 1743075"/>
              <a:gd name="connsiteY142" fmla="*/ 4391272 h 4495800"/>
              <a:gd name="connsiteX143" fmla="*/ 1283390 w 1743075"/>
              <a:gd name="connsiteY143" fmla="*/ 4390319 h 4495800"/>
              <a:gd name="connsiteX144" fmla="*/ 1321490 w 1743075"/>
              <a:gd name="connsiteY144" fmla="*/ 4385557 h 4495800"/>
              <a:gd name="connsiteX145" fmla="*/ 1333872 w 1743075"/>
              <a:gd name="connsiteY145" fmla="*/ 4358887 h 4495800"/>
              <a:gd name="connsiteX146" fmla="*/ 1317680 w 1743075"/>
              <a:gd name="connsiteY146" fmla="*/ 4324597 h 4495800"/>
              <a:gd name="connsiteX147" fmla="*/ 1297677 w 1743075"/>
              <a:gd name="connsiteY147" fmla="*/ 4296974 h 4495800"/>
              <a:gd name="connsiteX148" fmla="*/ 1258625 w 1743075"/>
              <a:gd name="connsiteY148" fmla="*/ 4268399 h 4495800"/>
              <a:gd name="connsiteX149" fmla="*/ 1196712 w 1743075"/>
              <a:gd name="connsiteY149" fmla="*/ 4203629 h 4495800"/>
              <a:gd name="connsiteX150" fmla="*/ 1195760 w 1743075"/>
              <a:gd name="connsiteY150" fmla="*/ 4201724 h 4495800"/>
              <a:gd name="connsiteX151" fmla="*/ 1173852 w 1743075"/>
              <a:gd name="connsiteY151" fmla="*/ 4137907 h 4495800"/>
              <a:gd name="connsiteX152" fmla="*/ 1159565 w 1743075"/>
              <a:gd name="connsiteY152" fmla="*/ 4061707 h 4495800"/>
              <a:gd name="connsiteX153" fmla="*/ 1165280 w 1743075"/>
              <a:gd name="connsiteY153" fmla="*/ 4002652 h 4495800"/>
              <a:gd name="connsiteX154" fmla="*/ 1172900 w 1743075"/>
              <a:gd name="connsiteY154" fmla="*/ 3971219 h 4495800"/>
              <a:gd name="connsiteX155" fmla="*/ 1185282 w 1743075"/>
              <a:gd name="connsiteY155" fmla="*/ 3875017 h 4495800"/>
              <a:gd name="connsiteX156" fmla="*/ 1194807 w 1743075"/>
              <a:gd name="connsiteY156" fmla="*/ 3808342 h 4495800"/>
              <a:gd name="connsiteX157" fmla="*/ 1204332 w 1743075"/>
              <a:gd name="connsiteY157" fmla="*/ 3674992 h 4495800"/>
              <a:gd name="connsiteX158" fmla="*/ 1206237 w 1743075"/>
              <a:gd name="connsiteY158" fmla="*/ 3661657 h 4495800"/>
              <a:gd name="connsiteX159" fmla="*/ 1226240 w 1743075"/>
              <a:gd name="connsiteY159" fmla="*/ 3498779 h 4495800"/>
              <a:gd name="connsiteX160" fmla="*/ 1231002 w 1743075"/>
              <a:gd name="connsiteY160" fmla="*/ 3436867 h 4495800"/>
              <a:gd name="connsiteX161" fmla="*/ 1230050 w 1743075"/>
              <a:gd name="connsiteY161" fmla="*/ 3412102 h 4495800"/>
              <a:gd name="connsiteX162" fmla="*/ 1225287 w 1743075"/>
              <a:gd name="connsiteY162" fmla="*/ 3374002 h 4495800"/>
              <a:gd name="connsiteX163" fmla="*/ 1225287 w 1743075"/>
              <a:gd name="connsiteY163" fmla="*/ 3293992 h 4495800"/>
              <a:gd name="connsiteX164" fmla="*/ 1231955 w 1743075"/>
              <a:gd name="connsiteY164" fmla="*/ 3253987 h 4495800"/>
              <a:gd name="connsiteX165" fmla="*/ 1239575 w 1743075"/>
              <a:gd name="connsiteY165" fmla="*/ 3222554 h 4495800"/>
              <a:gd name="connsiteX166" fmla="*/ 1248147 w 1743075"/>
              <a:gd name="connsiteY166" fmla="*/ 3120637 h 4495800"/>
              <a:gd name="connsiteX167" fmla="*/ 1250052 w 1743075"/>
              <a:gd name="connsiteY167" fmla="*/ 3109207 h 4495800"/>
              <a:gd name="connsiteX168" fmla="*/ 1263387 w 1743075"/>
              <a:gd name="connsiteY168" fmla="*/ 3019672 h 4495800"/>
              <a:gd name="connsiteX169" fmla="*/ 1274817 w 1743075"/>
              <a:gd name="connsiteY169" fmla="*/ 2951092 h 4495800"/>
              <a:gd name="connsiteX170" fmla="*/ 1287200 w 1743075"/>
              <a:gd name="connsiteY170" fmla="*/ 2882512 h 4495800"/>
              <a:gd name="connsiteX171" fmla="*/ 1289105 w 1743075"/>
              <a:gd name="connsiteY171" fmla="*/ 2861557 h 4495800"/>
              <a:gd name="connsiteX172" fmla="*/ 1302440 w 1743075"/>
              <a:gd name="connsiteY172" fmla="*/ 2764402 h 4495800"/>
              <a:gd name="connsiteX173" fmla="*/ 1308155 w 1743075"/>
              <a:gd name="connsiteY173" fmla="*/ 2728207 h 4495800"/>
              <a:gd name="connsiteX174" fmla="*/ 1317680 w 1743075"/>
              <a:gd name="connsiteY174" fmla="*/ 2672962 h 4495800"/>
              <a:gd name="connsiteX175" fmla="*/ 1328157 w 1743075"/>
              <a:gd name="connsiteY175" fmla="*/ 2557709 h 4495800"/>
              <a:gd name="connsiteX176" fmla="*/ 1329110 w 1743075"/>
              <a:gd name="connsiteY176" fmla="*/ 2553899 h 4495800"/>
              <a:gd name="connsiteX177" fmla="*/ 1348160 w 1743075"/>
              <a:gd name="connsiteY177" fmla="*/ 2535802 h 4495800"/>
              <a:gd name="connsiteX178" fmla="*/ 1445315 w 1743075"/>
              <a:gd name="connsiteY178" fmla="*/ 2494844 h 4495800"/>
              <a:gd name="connsiteX179" fmla="*/ 1474842 w 1743075"/>
              <a:gd name="connsiteY179" fmla="*/ 2438647 h 4495800"/>
              <a:gd name="connsiteX180" fmla="*/ 1470080 w 1743075"/>
              <a:gd name="connsiteY180" fmla="*/ 2388164 h 4495800"/>
              <a:gd name="connsiteX181" fmla="*/ 1468175 w 1743075"/>
              <a:gd name="connsiteY181" fmla="*/ 2351017 h 4495800"/>
              <a:gd name="connsiteX182" fmla="*/ 1460555 w 1743075"/>
              <a:gd name="connsiteY182" fmla="*/ 1997639 h 4495800"/>
              <a:gd name="connsiteX183" fmla="*/ 1460555 w 1743075"/>
              <a:gd name="connsiteY183" fmla="*/ 1976684 h 4495800"/>
              <a:gd name="connsiteX184" fmla="*/ 1471985 w 1743075"/>
              <a:gd name="connsiteY184" fmla="*/ 1951919 h 4495800"/>
              <a:gd name="connsiteX185" fmla="*/ 1495797 w 1743075"/>
              <a:gd name="connsiteY185" fmla="*/ 1918582 h 4495800"/>
              <a:gd name="connsiteX186" fmla="*/ 1513895 w 1743075"/>
              <a:gd name="connsiteY186" fmla="*/ 1884292 h 4495800"/>
              <a:gd name="connsiteX187" fmla="*/ 1573902 w 1743075"/>
              <a:gd name="connsiteY187" fmla="*/ 1793804 h 4495800"/>
              <a:gd name="connsiteX188" fmla="*/ 1599620 w 1743075"/>
              <a:gd name="connsiteY188" fmla="*/ 1739512 h 4495800"/>
              <a:gd name="connsiteX189" fmla="*/ 1692965 w 1743075"/>
              <a:gd name="connsiteY189" fmla="*/ 1561394 h 4495800"/>
              <a:gd name="connsiteX190" fmla="*/ 1714872 w 1743075"/>
              <a:gd name="connsiteY190" fmla="*/ 1491862 h 4495800"/>
              <a:gd name="connsiteX191" fmla="*/ 1729160 w 1743075"/>
              <a:gd name="connsiteY191" fmla="*/ 1408042 h 4495800"/>
              <a:gd name="connsiteX192" fmla="*/ 1732970 w 1743075"/>
              <a:gd name="connsiteY192" fmla="*/ 1329937 h 4495800"/>
              <a:gd name="connsiteX193" fmla="*/ 373752 w 1743075"/>
              <a:gd name="connsiteY193" fmla="*/ 1452809 h 4495800"/>
              <a:gd name="connsiteX194" fmla="*/ 367085 w 1743075"/>
              <a:gd name="connsiteY194" fmla="*/ 1460429 h 4495800"/>
              <a:gd name="connsiteX195" fmla="*/ 361370 w 1743075"/>
              <a:gd name="connsiteY195" fmla="*/ 1453762 h 4495800"/>
              <a:gd name="connsiteX196" fmla="*/ 319460 w 1743075"/>
              <a:gd name="connsiteY196" fmla="*/ 1365179 h 4495800"/>
              <a:gd name="connsiteX197" fmla="*/ 310887 w 1743075"/>
              <a:gd name="connsiteY197" fmla="*/ 1351844 h 4495800"/>
              <a:gd name="connsiteX198" fmla="*/ 311840 w 1743075"/>
              <a:gd name="connsiteY198" fmla="*/ 1334699 h 4495800"/>
              <a:gd name="connsiteX199" fmla="*/ 343272 w 1743075"/>
              <a:gd name="connsiteY199" fmla="*/ 1297552 h 4495800"/>
              <a:gd name="connsiteX200" fmla="*/ 367085 w 1743075"/>
              <a:gd name="connsiteY200" fmla="*/ 1301362 h 4495800"/>
              <a:gd name="connsiteX201" fmla="*/ 377562 w 1743075"/>
              <a:gd name="connsiteY201" fmla="*/ 1348034 h 4495800"/>
              <a:gd name="connsiteX202" fmla="*/ 377562 w 1743075"/>
              <a:gd name="connsiteY202" fmla="*/ 1381372 h 4495800"/>
              <a:gd name="connsiteX203" fmla="*/ 381372 w 1743075"/>
              <a:gd name="connsiteY203" fmla="*/ 1381372 h 4495800"/>
              <a:gd name="connsiteX204" fmla="*/ 373752 w 1743075"/>
              <a:gd name="connsiteY204" fmla="*/ 1452809 h 4495800"/>
              <a:gd name="connsiteX205" fmla="*/ 575682 w 1743075"/>
              <a:gd name="connsiteY205" fmla="*/ 1686172 h 4495800"/>
              <a:gd name="connsiteX206" fmla="*/ 559490 w 1743075"/>
              <a:gd name="connsiteY206" fmla="*/ 1708079 h 4495800"/>
              <a:gd name="connsiteX207" fmla="*/ 480432 w 1743075"/>
              <a:gd name="connsiteY207" fmla="*/ 1817617 h 4495800"/>
              <a:gd name="connsiteX208" fmla="*/ 476622 w 1743075"/>
              <a:gd name="connsiteY208" fmla="*/ 1834762 h 4495800"/>
              <a:gd name="connsiteX209" fmla="*/ 437570 w 1743075"/>
              <a:gd name="connsiteY209" fmla="*/ 1828094 h 4495800"/>
              <a:gd name="connsiteX210" fmla="*/ 466145 w 1743075"/>
              <a:gd name="connsiteY210" fmla="*/ 1792852 h 4495800"/>
              <a:gd name="connsiteX211" fmla="*/ 557585 w 1743075"/>
              <a:gd name="connsiteY211" fmla="*/ 1688077 h 4495800"/>
              <a:gd name="connsiteX212" fmla="*/ 567110 w 1743075"/>
              <a:gd name="connsiteY212" fmla="*/ 1678552 h 4495800"/>
              <a:gd name="connsiteX213" fmla="*/ 573777 w 1743075"/>
              <a:gd name="connsiteY213" fmla="*/ 1678552 h 4495800"/>
              <a:gd name="connsiteX214" fmla="*/ 575682 w 1743075"/>
              <a:gd name="connsiteY214" fmla="*/ 1686172 h 4495800"/>
              <a:gd name="connsiteX215" fmla="*/ 889055 w 1743075"/>
              <a:gd name="connsiteY215" fmla="*/ 1877624 h 4495800"/>
              <a:gd name="connsiteX216" fmla="*/ 890007 w 1743075"/>
              <a:gd name="connsiteY216" fmla="*/ 1871909 h 4495800"/>
              <a:gd name="connsiteX217" fmla="*/ 887150 w 1743075"/>
              <a:gd name="connsiteY217" fmla="*/ 1834762 h 4495800"/>
              <a:gd name="connsiteX218" fmla="*/ 789995 w 1743075"/>
              <a:gd name="connsiteY218" fmla="*/ 1769992 h 4495800"/>
              <a:gd name="connsiteX219" fmla="*/ 689030 w 1743075"/>
              <a:gd name="connsiteY219" fmla="*/ 1727129 h 4495800"/>
              <a:gd name="connsiteX220" fmla="*/ 655692 w 1743075"/>
              <a:gd name="connsiteY220" fmla="*/ 1712842 h 4495800"/>
              <a:gd name="connsiteX221" fmla="*/ 604257 w 1743075"/>
              <a:gd name="connsiteY221" fmla="*/ 1685219 h 4495800"/>
              <a:gd name="connsiteX222" fmla="*/ 602352 w 1743075"/>
              <a:gd name="connsiteY222" fmla="*/ 1636642 h 4495800"/>
              <a:gd name="connsiteX223" fmla="*/ 618545 w 1743075"/>
              <a:gd name="connsiteY223" fmla="*/ 1626164 h 4495800"/>
              <a:gd name="connsiteX224" fmla="*/ 628070 w 1743075"/>
              <a:gd name="connsiteY224" fmla="*/ 1608067 h 4495800"/>
              <a:gd name="connsiteX225" fmla="*/ 637595 w 1743075"/>
              <a:gd name="connsiteY225" fmla="*/ 1581397 h 4495800"/>
              <a:gd name="connsiteX226" fmla="*/ 711890 w 1743075"/>
              <a:gd name="connsiteY226" fmla="*/ 1492814 h 4495800"/>
              <a:gd name="connsiteX227" fmla="*/ 788090 w 1743075"/>
              <a:gd name="connsiteY227" fmla="*/ 1357559 h 4495800"/>
              <a:gd name="connsiteX228" fmla="*/ 821427 w 1743075"/>
              <a:gd name="connsiteY228" fmla="*/ 1114672 h 4495800"/>
              <a:gd name="connsiteX229" fmla="*/ 819522 w 1743075"/>
              <a:gd name="connsiteY229" fmla="*/ 889882 h 4495800"/>
              <a:gd name="connsiteX230" fmla="*/ 813807 w 1743075"/>
              <a:gd name="connsiteY230" fmla="*/ 738434 h 4495800"/>
              <a:gd name="connsiteX231" fmla="*/ 813807 w 1743075"/>
              <a:gd name="connsiteY231" fmla="*/ 720337 h 4495800"/>
              <a:gd name="connsiteX232" fmla="*/ 818570 w 1743075"/>
              <a:gd name="connsiteY232" fmla="*/ 718432 h 4495800"/>
              <a:gd name="connsiteX233" fmla="*/ 863337 w 1743075"/>
              <a:gd name="connsiteY233" fmla="*/ 815587 h 4495800"/>
              <a:gd name="connsiteX234" fmla="*/ 866195 w 1743075"/>
              <a:gd name="connsiteY234" fmla="*/ 814634 h 4495800"/>
              <a:gd name="connsiteX235" fmla="*/ 848097 w 1743075"/>
              <a:gd name="connsiteY235" fmla="*/ 771772 h 4495800"/>
              <a:gd name="connsiteX236" fmla="*/ 828095 w 1743075"/>
              <a:gd name="connsiteY236" fmla="*/ 727004 h 4495800"/>
              <a:gd name="connsiteX237" fmla="*/ 810950 w 1743075"/>
              <a:gd name="connsiteY237" fmla="*/ 617467 h 4495800"/>
              <a:gd name="connsiteX238" fmla="*/ 812855 w 1743075"/>
              <a:gd name="connsiteY238" fmla="*/ 580319 h 4495800"/>
              <a:gd name="connsiteX239" fmla="*/ 816665 w 1743075"/>
              <a:gd name="connsiteY239" fmla="*/ 556507 h 4495800"/>
              <a:gd name="connsiteX240" fmla="*/ 821427 w 1743075"/>
              <a:gd name="connsiteY240" fmla="*/ 554602 h 4495800"/>
              <a:gd name="connsiteX241" fmla="*/ 856670 w 1743075"/>
              <a:gd name="connsiteY241" fmla="*/ 594607 h 4495800"/>
              <a:gd name="connsiteX242" fmla="*/ 913820 w 1743075"/>
              <a:gd name="connsiteY242" fmla="*/ 638422 h 4495800"/>
              <a:gd name="connsiteX243" fmla="*/ 974780 w 1743075"/>
              <a:gd name="connsiteY243" fmla="*/ 679379 h 4495800"/>
              <a:gd name="connsiteX244" fmla="*/ 973827 w 1743075"/>
              <a:gd name="connsiteY244" fmla="*/ 696524 h 4495800"/>
              <a:gd name="connsiteX245" fmla="*/ 950015 w 1743075"/>
              <a:gd name="connsiteY245" fmla="*/ 721289 h 4495800"/>
              <a:gd name="connsiteX246" fmla="*/ 899532 w 1743075"/>
              <a:gd name="connsiteY246" fmla="*/ 797489 h 4495800"/>
              <a:gd name="connsiteX247" fmla="*/ 930012 w 1743075"/>
              <a:gd name="connsiteY247" fmla="*/ 759389 h 4495800"/>
              <a:gd name="connsiteX248" fmla="*/ 945252 w 1743075"/>
              <a:gd name="connsiteY248" fmla="*/ 759389 h 4495800"/>
              <a:gd name="connsiteX249" fmla="*/ 954777 w 1743075"/>
              <a:gd name="connsiteY249" fmla="*/ 800347 h 4495800"/>
              <a:gd name="connsiteX250" fmla="*/ 910962 w 1743075"/>
              <a:gd name="connsiteY250" fmla="*/ 1142294 h 4495800"/>
              <a:gd name="connsiteX251" fmla="*/ 917630 w 1743075"/>
              <a:gd name="connsiteY251" fmla="*/ 1495672 h 4495800"/>
              <a:gd name="connsiteX252" fmla="*/ 929060 w 1743075"/>
              <a:gd name="connsiteY252" fmla="*/ 1776659 h 4495800"/>
              <a:gd name="connsiteX253" fmla="*/ 938585 w 1743075"/>
              <a:gd name="connsiteY253" fmla="*/ 1802377 h 4495800"/>
              <a:gd name="connsiteX254" fmla="*/ 1026215 w 1743075"/>
              <a:gd name="connsiteY254" fmla="*/ 1895722 h 4495800"/>
              <a:gd name="connsiteX255" fmla="*/ 1036692 w 1743075"/>
              <a:gd name="connsiteY255" fmla="*/ 1909057 h 4495800"/>
              <a:gd name="connsiteX256" fmla="*/ 889055 w 1743075"/>
              <a:gd name="connsiteY256" fmla="*/ 1877624 h 4495800"/>
              <a:gd name="connsiteX257" fmla="*/ 1279580 w 1743075"/>
              <a:gd name="connsiteY257" fmla="*/ 1673789 h 4495800"/>
              <a:gd name="connsiteX258" fmla="*/ 1275770 w 1743075"/>
              <a:gd name="connsiteY258" fmla="*/ 1747132 h 4495800"/>
              <a:gd name="connsiteX259" fmla="*/ 1250052 w 1743075"/>
              <a:gd name="connsiteY259" fmla="*/ 1809044 h 4495800"/>
              <a:gd name="connsiteX260" fmla="*/ 1188140 w 1743075"/>
              <a:gd name="connsiteY260" fmla="*/ 1870004 h 4495800"/>
              <a:gd name="connsiteX261" fmla="*/ 1170042 w 1743075"/>
              <a:gd name="connsiteY261" fmla="*/ 1907152 h 4495800"/>
              <a:gd name="connsiteX262" fmla="*/ 1160517 w 1743075"/>
              <a:gd name="connsiteY262" fmla="*/ 1919534 h 4495800"/>
              <a:gd name="connsiteX263" fmla="*/ 1142420 w 1743075"/>
              <a:gd name="connsiteY263" fmla="*/ 1924297 h 4495800"/>
              <a:gd name="connsiteX264" fmla="*/ 1045265 w 1743075"/>
              <a:gd name="connsiteY264" fmla="*/ 1916677 h 4495800"/>
              <a:gd name="connsiteX265" fmla="*/ 1053837 w 1743075"/>
              <a:gd name="connsiteY265" fmla="*/ 1901437 h 4495800"/>
              <a:gd name="connsiteX266" fmla="*/ 1132895 w 1743075"/>
              <a:gd name="connsiteY266" fmla="*/ 1803329 h 4495800"/>
              <a:gd name="connsiteX267" fmla="*/ 1143372 w 1743075"/>
              <a:gd name="connsiteY267" fmla="*/ 1770944 h 4495800"/>
              <a:gd name="connsiteX268" fmla="*/ 1137657 w 1743075"/>
              <a:gd name="connsiteY268" fmla="*/ 1666169 h 4495800"/>
              <a:gd name="connsiteX269" fmla="*/ 1130037 w 1743075"/>
              <a:gd name="connsiteY269" fmla="*/ 1505197 h 4495800"/>
              <a:gd name="connsiteX270" fmla="*/ 1115750 w 1743075"/>
              <a:gd name="connsiteY270" fmla="*/ 1296599 h 4495800"/>
              <a:gd name="connsiteX271" fmla="*/ 1094795 w 1743075"/>
              <a:gd name="connsiteY271" fmla="*/ 1091812 h 4495800"/>
              <a:gd name="connsiteX272" fmla="*/ 1037645 w 1743075"/>
              <a:gd name="connsiteY272" fmla="*/ 839399 h 4495800"/>
              <a:gd name="connsiteX273" fmla="*/ 1019547 w 1743075"/>
              <a:gd name="connsiteY273" fmla="*/ 780344 h 4495800"/>
              <a:gd name="connsiteX274" fmla="*/ 1024310 w 1743075"/>
              <a:gd name="connsiteY274" fmla="*/ 761294 h 4495800"/>
              <a:gd name="connsiteX275" fmla="*/ 1042407 w 1743075"/>
              <a:gd name="connsiteY275" fmla="*/ 744149 h 4495800"/>
              <a:gd name="connsiteX276" fmla="*/ 1069077 w 1743075"/>
              <a:gd name="connsiteY276" fmla="*/ 806062 h 4495800"/>
              <a:gd name="connsiteX277" fmla="*/ 1014785 w 1743075"/>
              <a:gd name="connsiteY277" fmla="*/ 699382 h 4495800"/>
              <a:gd name="connsiteX278" fmla="*/ 1015737 w 1743075"/>
              <a:gd name="connsiteY278" fmla="*/ 677474 h 4495800"/>
              <a:gd name="connsiteX279" fmla="*/ 1068125 w 1743075"/>
              <a:gd name="connsiteY279" fmla="*/ 631754 h 4495800"/>
              <a:gd name="connsiteX280" fmla="*/ 1096700 w 1743075"/>
              <a:gd name="connsiteY280" fmla="*/ 571747 h 4495800"/>
              <a:gd name="connsiteX281" fmla="*/ 1102415 w 1743075"/>
              <a:gd name="connsiteY281" fmla="*/ 552697 h 4495800"/>
              <a:gd name="connsiteX282" fmla="*/ 1120512 w 1743075"/>
              <a:gd name="connsiteY282" fmla="*/ 606989 h 4495800"/>
              <a:gd name="connsiteX283" fmla="*/ 1107177 w 1743075"/>
              <a:gd name="connsiteY283" fmla="*/ 742244 h 4495800"/>
              <a:gd name="connsiteX284" fmla="*/ 1108130 w 1743075"/>
              <a:gd name="connsiteY284" fmla="*/ 761294 h 4495800"/>
              <a:gd name="connsiteX285" fmla="*/ 1127180 w 1743075"/>
              <a:gd name="connsiteY285" fmla="*/ 621277 h 4495800"/>
              <a:gd name="connsiteX286" fmla="*/ 1187187 w 1743075"/>
              <a:gd name="connsiteY286" fmla="*/ 829874 h 4495800"/>
              <a:gd name="connsiteX287" fmla="*/ 1228145 w 1743075"/>
              <a:gd name="connsiteY287" fmla="*/ 993704 h 4495800"/>
              <a:gd name="connsiteX288" fmla="*/ 1246242 w 1743075"/>
              <a:gd name="connsiteY288" fmla="*/ 1128007 h 4495800"/>
              <a:gd name="connsiteX289" fmla="*/ 1270055 w 1743075"/>
              <a:gd name="connsiteY289" fmla="*/ 1363274 h 4495800"/>
              <a:gd name="connsiteX290" fmla="*/ 1276722 w 1743075"/>
              <a:gd name="connsiteY290" fmla="*/ 1427092 h 4495800"/>
              <a:gd name="connsiteX291" fmla="*/ 1284342 w 1743075"/>
              <a:gd name="connsiteY291" fmla="*/ 1534724 h 4495800"/>
              <a:gd name="connsiteX292" fmla="*/ 1279580 w 1743075"/>
              <a:gd name="connsiteY292" fmla="*/ 1673789 h 4495800"/>
              <a:gd name="connsiteX293" fmla="*/ 1437695 w 1743075"/>
              <a:gd name="connsiteY293" fmla="*/ 1289932 h 4495800"/>
              <a:gd name="connsiteX294" fmla="*/ 1442457 w 1743075"/>
              <a:gd name="connsiteY294" fmla="*/ 1288979 h 4495800"/>
              <a:gd name="connsiteX295" fmla="*/ 1447220 w 1743075"/>
              <a:gd name="connsiteY295" fmla="*/ 1300409 h 4495800"/>
              <a:gd name="connsiteX296" fmla="*/ 1448172 w 1743075"/>
              <a:gd name="connsiteY296" fmla="*/ 1327079 h 4495800"/>
              <a:gd name="connsiteX297" fmla="*/ 1470080 w 1743075"/>
              <a:gd name="connsiteY297" fmla="*/ 1394707 h 4495800"/>
              <a:gd name="connsiteX298" fmla="*/ 1476747 w 1743075"/>
              <a:gd name="connsiteY298" fmla="*/ 1433759 h 4495800"/>
              <a:gd name="connsiteX299" fmla="*/ 1439600 w 1743075"/>
              <a:gd name="connsiteY299" fmla="*/ 1497577 h 4495800"/>
              <a:gd name="connsiteX300" fmla="*/ 1437695 w 1743075"/>
              <a:gd name="connsiteY300" fmla="*/ 1289932 h 4495800"/>
              <a:gd name="connsiteX301" fmla="*/ 1475795 w 1743075"/>
              <a:gd name="connsiteY301" fmla="*/ 1882387 h 4495800"/>
              <a:gd name="connsiteX302" fmla="*/ 1462460 w 1743075"/>
              <a:gd name="connsiteY302" fmla="*/ 1874767 h 4495800"/>
              <a:gd name="connsiteX303" fmla="*/ 1371972 w 1743075"/>
              <a:gd name="connsiteY303" fmla="*/ 1769992 h 4495800"/>
              <a:gd name="connsiteX304" fmla="*/ 1336730 w 1743075"/>
              <a:gd name="connsiteY304" fmla="*/ 1750942 h 4495800"/>
              <a:gd name="connsiteX305" fmla="*/ 1319585 w 1743075"/>
              <a:gd name="connsiteY305" fmla="*/ 1744274 h 4495800"/>
              <a:gd name="connsiteX306" fmla="*/ 1320537 w 1743075"/>
              <a:gd name="connsiteY306" fmla="*/ 1738559 h 4495800"/>
              <a:gd name="connsiteX307" fmla="*/ 1337682 w 1743075"/>
              <a:gd name="connsiteY307" fmla="*/ 1740464 h 4495800"/>
              <a:gd name="connsiteX308" fmla="*/ 1416740 w 1743075"/>
              <a:gd name="connsiteY308" fmla="*/ 1788089 h 4495800"/>
              <a:gd name="connsiteX309" fmla="*/ 1473890 w 1743075"/>
              <a:gd name="connsiteY309" fmla="*/ 1853812 h 4495800"/>
              <a:gd name="connsiteX310" fmla="*/ 1480557 w 1743075"/>
              <a:gd name="connsiteY310" fmla="*/ 1865242 h 4495800"/>
              <a:gd name="connsiteX311" fmla="*/ 1475795 w 1743075"/>
              <a:gd name="connsiteY311" fmla="*/ 1882387 h 4495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</a:cxnLst>
            <a:rect l="l" t="t" r="r" b="b"/>
            <a:pathLst>
              <a:path w="1743075" h="4495800">
                <a:moveTo>
                  <a:pt x="1732970" y="1329937"/>
                </a:moveTo>
                <a:cubicBezTo>
                  <a:pt x="1728207" y="1318507"/>
                  <a:pt x="1726302" y="1304219"/>
                  <a:pt x="1726302" y="1291837"/>
                </a:cubicBezTo>
                <a:cubicBezTo>
                  <a:pt x="1728207" y="1266119"/>
                  <a:pt x="1718682" y="1246117"/>
                  <a:pt x="1698680" y="1230877"/>
                </a:cubicBezTo>
                <a:cubicBezTo>
                  <a:pt x="1680582" y="1216589"/>
                  <a:pt x="1672962" y="1197539"/>
                  <a:pt x="1666295" y="1177537"/>
                </a:cubicBezTo>
                <a:cubicBezTo>
                  <a:pt x="1660580" y="1160392"/>
                  <a:pt x="1651055" y="1145152"/>
                  <a:pt x="1643435" y="1128959"/>
                </a:cubicBezTo>
                <a:cubicBezTo>
                  <a:pt x="1641530" y="1125149"/>
                  <a:pt x="1638672" y="1121339"/>
                  <a:pt x="1636767" y="1117529"/>
                </a:cubicBezTo>
                <a:cubicBezTo>
                  <a:pt x="1623432" y="1086097"/>
                  <a:pt x="1610097" y="1054664"/>
                  <a:pt x="1595810" y="1023232"/>
                </a:cubicBezTo>
                <a:cubicBezTo>
                  <a:pt x="1592952" y="1017517"/>
                  <a:pt x="1588190" y="1012754"/>
                  <a:pt x="1586285" y="1007039"/>
                </a:cubicBezTo>
                <a:cubicBezTo>
                  <a:pt x="1581522" y="995609"/>
                  <a:pt x="1574855" y="984179"/>
                  <a:pt x="1573902" y="972749"/>
                </a:cubicBezTo>
                <a:cubicBezTo>
                  <a:pt x="1571997" y="955604"/>
                  <a:pt x="1569140" y="939412"/>
                  <a:pt x="1560567" y="923219"/>
                </a:cubicBezTo>
                <a:cubicBezTo>
                  <a:pt x="1553900" y="910837"/>
                  <a:pt x="1552947" y="894644"/>
                  <a:pt x="1550090" y="880357"/>
                </a:cubicBezTo>
                <a:cubicBezTo>
                  <a:pt x="1549137" y="874642"/>
                  <a:pt x="1549137" y="868927"/>
                  <a:pt x="1547232" y="863212"/>
                </a:cubicBezTo>
                <a:cubicBezTo>
                  <a:pt x="1534850" y="824159"/>
                  <a:pt x="1521515" y="786059"/>
                  <a:pt x="1508180" y="747959"/>
                </a:cubicBezTo>
                <a:cubicBezTo>
                  <a:pt x="1501512" y="727957"/>
                  <a:pt x="1488177" y="713669"/>
                  <a:pt x="1468175" y="705097"/>
                </a:cubicBezTo>
                <a:cubicBezTo>
                  <a:pt x="1454840" y="699382"/>
                  <a:pt x="1442457" y="690809"/>
                  <a:pt x="1428170" y="685094"/>
                </a:cubicBezTo>
                <a:cubicBezTo>
                  <a:pt x="1412930" y="678427"/>
                  <a:pt x="1396737" y="673664"/>
                  <a:pt x="1380545" y="669854"/>
                </a:cubicBezTo>
                <a:cubicBezTo>
                  <a:pt x="1354827" y="663187"/>
                  <a:pt x="1329110" y="657472"/>
                  <a:pt x="1303392" y="650804"/>
                </a:cubicBezTo>
                <a:cubicBezTo>
                  <a:pt x="1302440" y="650804"/>
                  <a:pt x="1302440" y="649852"/>
                  <a:pt x="1301487" y="649852"/>
                </a:cubicBezTo>
                <a:cubicBezTo>
                  <a:pt x="1275770" y="643184"/>
                  <a:pt x="1249100" y="636517"/>
                  <a:pt x="1223382" y="629849"/>
                </a:cubicBezTo>
                <a:cubicBezTo>
                  <a:pt x="1202427" y="624134"/>
                  <a:pt x="1180520" y="619372"/>
                  <a:pt x="1160517" y="610799"/>
                </a:cubicBezTo>
                <a:cubicBezTo>
                  <a:pt x="1118607" y="591749"/>
                  <a:pt x="1104320" y="552697"/>
                  <a:pt x="1101462" y="511739"/>
                </a:cubicBezTo>
                <a:cubicBezTo>
                  <a:pt x="1098605" y="482212"/>
                  <a:pt x="1104320" y="452684"/>
                  <a:pt x="1106225" y="422204"/>
                </a:cubicBezTo>
                <a:cubicBezTo>
                  <a:pt x="1107177" y="411727"/>
                  <a:pt x="1110987" y="404107"/>
                  <a:pt x="1119560" y="398392"/>
                </a:cubicBezTo>
                <a:cubicBezTo>
                  <a:pt x="1136705" y="387914"/>
                  <a:pt x="1146230" y="371722"/>
                  <a:pt x="1150040" y="352672"/>
                </a:cubicBezTo>
                <a:cubicBezTo>
                  <a:pt x="1151945" y="344099"/>
                  <a:pt x="1155755" y="335527"/>
                  <a:pt x="1155755" y="326002"/>
                </a:cubicBezTo>
                <a:cubicBezTo>
                  <a:pt x="1155755" y="305047"/>
                  <a:pt x="1155755" y="284092"/>
                  <a:pt x="1153850" y="263137"/>
                </a:cubicBezTo>
                <a:cubicBezTo>
                  <a:pt x="1152897" y="254564"/>
                  <a:pt x="1148135" y="247897"/>
                  <a:pt x="1135752" y="252659"/>
                </a:cubicBezTo>
                <a:cubicBezTo>
                  <a:pt x="1125275" y="256469"/>
                  <a:pt x="1123370" y="252659"/>
                  <a:pt x="1124322" y="241229"/>
                </a:cubicBezTo>
                <a:cubicBezTo>
                  <a:pt x="1125275" y="228847"/>
                  <a:pt x="1125275" y="215512"/>
                  <a:pt x="1125275" y="203129"/>
                </a:cubicBezTo>
                <a:cubicBezTo>
                  <a:pt x="1125275" y="196462"/>
                  <a:pt x="1123370" y="188842"/>
                  <a:pt x="1124322" y="182174"/>
                </a:cubicBezTo>
                <a:cubicBezTo>
                  <a:pt x="1125275" y="133597"/>
                  <a:pt x="1102415" y="93592"/>
                  <a:pt x="1074792" y="56444"/>
                </a:cubicBezTo>
                <a:cubicBezTo>
                  <a:pt x="1069077" y="47872"/>
                  <a:pt x="1057647" y="42157"/>
                  <a:pt x="1048122" y="37394"/>
                </a:cubicBezTo>
                <a:cubicBezTo>
                  <a:pt x="1033835" y="30727"/>
                  <a:pt x="1019547" y="24059"/>
                  <a:pt x="1005260" y="20249"/>
                </a:cubicBezTo>
                <a:cubicBezTo>
                  <a:pt x="959540" y="5009"/>
                  <a:pt x="914772" y="-706"/>
                  <a:pt x="873815" y="24059"/>
                </a:cubicBezTo>
                <a:cubicBezTo>
                  <a:pt x="839525" y="45967"/>
                  <a:pt x="808092" y="71684"/>
                  <a:pt x="782375" y="104069"/>
                </a:cubicBezTo>
                <a:cubicBezTo>
                  <a:pt x="779517" y="107879"/>
                  <a:pt x="776660" y="112642"/>
                  <a:pt x="775707" y="117404"/>
                </a:cubicBezTo>
                <a:cubicBezTo>
                  <a:pt x="772850" y="131692"/>
                  <a:pt x="770945" y="145027"/>
                  <a:pt x="769040" y="159314"/>
                </a:cubicBezTo>
                <a:cubicBezTo>
                  <a:pt x="765230" y="204082"/>
                  <a:pt x="777612" y="249802"/>
                  <a:pt x="759515" y="293617"/>
                </a:cubicBezTo>
                <a:cubicBezTo>
                  <a:pt x="759515" y="294569"/>
                  <a:pt x="759515" y="296474"/>
                  <a:pt x="759515" y="297427"/>
                </a:cubicBezTo>
                <a:cubicBezTo>
                  <a:pt x="760467" y="322192"/>
                  <a:pt x="760467" y="346957"/>
                  <a:pt x="762372" y="370769"/>
                </a:cubicBezTo>
                <a:cubicBezTo>
                  <a:pt x="763325" y="390772"/>
                  <a:pt x="769040" y="409822"/>
                  <a:pt x="786185" y="424109"/>
                </a:cubicBezTo>
                <a:cubicBezTo>
                  <a:pt x="792852" y="429824"/>
                  <a:pt x="797615" y="438397"/>
                  <a:pt x="799520" y="446969"/>
                </a:cubicBezTo>
                <a:cubicBezTo>
                  <a:pt x="805235" y="469829"/>
                  <a:pt x="809045" y="493642"/>
                  <a:pt x="811902" y="517454"/>
                </a:cubicBezTo>
                <a:cubicBezTo>
                  <a:pt x="812855" y="525074"/>
                  <a:pt x="810950" y="536504"/>
                  <a:pt x="806187" y="540314"/>
                </a:cubicBezTo>
                <a:cubicBezTo>
                  <a:pt x="783327" y="557459"/>
                  <a:pt x="761420" y="578414"/>
                  <a:pt x="729035" y="576509"/>
                </a:cubicBezTo>
                <a:cubicBezTo>
                  <a:pt x="725225" y="576509"/>
                  <a:pt x="721415" y="578414"/>
                  <a:pt x="717605" y="579367"/>
                </a:cubicBezTo>
                <a:cubicBezTo>
                  <a:pt x="660455" y="592702"/>
                  <a:pt x="603305" y="606037"/>
                  <a:pt x="546155" y="617467"/>
                </a:cubicBezTo>
                <a:cubicBezTo>
                  <a:pt x="521390" y="622229"/>
                  <a:pt x="494720" y="623182"/>
                  <a:pt x="469955" y="627944"/>
                </a:cubicBezTo>
                <a:cubicBezTo>
                  <a:pt x="445190" y="632707"/>
                  <a:pt x="421377" y="639374"/>
                  <a:pt x="396612" y="646994"/>
                </a:cubicBezTo>
                <a:cubicBezTo>
                  <a:pt x="374705" y="653662"/>
                  <a:pt x="357560" y="668902"/>
                  <a:pt x="348035" y="688904"/>
                </a:cubicBezTo>
                <a:cubicBezTo>
                  <a:pt x="329937" y="727004"/>
                  <a:pt x="321365" y="767009"/>
                  <a:pt x="311840" y="807014"/>
                </a:cubicBezTo>
                <a:cubicBezTo>
                  <a:pt x="308030" y="824159"/>
                  <a:pt x="302315" y="838447"/>
                  <a:pt x="287075" y="848924"/>
                </a:cubicBezTo>
                <a:cubicBezTo>
                  <a:pt x="269930" y="861307"/>
                  <a:pt x="253737" y="875594"/>
                  <a:pt x="246117" y="896549"/>
                </a:cubicBezTo>
                <a:cubicBezTo>
                  <a:pt x="243260" y="905122"/>
                  <a:pt x="239450" y="914647"/>
                  <a:pt x="233735" y="922267"/>
                </a:cubicBezTo>
                <a:cubicBezTo>
                  <a:pt x="209922" y="950842"/>
                  <a:pt x="195635" y="987037"/>
                  <a:pt x="164202" y="1008944"/>
                </a:cubicBezTo>
                <a:cubicBezTo>
                  <a:pt x="159440" y="1012754"/>
                  <a:pt x="155630" y="1018469"/>
                  <a:pt x="152772" y="1024184"/>
                </a:cubicBezTo>
                <a:cubicBezTo>
                  <a:pt x="128960" y="1059427"/>
                  <a:pt x="105147" y="1094669"/>
                  <a:pt x="81335" y="1130864"/>
                </a:cubicBezTo>
                <a:cubicBezTo>
                  <a:pt x="50855" y="1177537"/>
                  <a:pt x="22280" y="1225162"/>
                  <a:pt x="10850" y="1280407"/>
                </a:cubicBezTo>
                <a:cubicBezTo>
                  <a:pt x="2277" y="1320412"/>
                  <a:pt x="8945" y="1359464"/>
                  <a:pt x="27042" y="1395659"/>
                </a:cubicBezTo>
                <a:cubicBezTo>
                  <a:pt x="36567" y="1415662"/>
                  <a:pt x="49902" y="1434712"/>
                  <a:pt x="61332" y="1453762"/>
                </a:cubicBezTo>
                <a:cubicBezTo>
                  <a:pt x="66095" y="1460429"/>
                  <a:pt x="71810" y="1467097"/>
                  <a:pt x="74667" y="1474717"/>
                </a:cubicBezTo>
                <a:cubicBezTo>
                  <a:pt x="78477" y="1489004"/>
                  <a:pt x="83240" y="1501387"/>
                  <a:pt x="97527" y="1509007"/>
                </a:cubicBezTo>
                <a:cubicBezTo>
                  <a:pt x="102290" y="1510912"/>
                  <a:pt x="104195" y="1517579"/>
                  <a:pt x="108005" y="1522342"/>
                </a:cubicBezTo>
                <a:cubicBezTo>
                  <a:pt x="126102" y="1549012"/>
                  <a:pt x="143247" y="1575682"/>
                  <a:pt x="162297" y="1602352"/>
                </a:cubicBezTo>
                <a:cubicBezTo>
                  <a:pt x="174680" y="1620449"/>
                  <a:pt x="189920" y="1636642"/>
                  <a:pt x="201350" y="1654739"/>
                </a:cubicBezTo>
                <a:cubicBezTo>
                  <a:pt x="228020" y="1694744"/>
                  <a:pt x="257547" y="1731892"/>
                  <a:pt x="288980" y="1768087"/>
                </a:cubicBezTo>
                <a:cubicBezTo>
                  <a:pt x="300410" y="1781422"/>
                  <a:pt x="303267" y="1794757"/>
                  <a:pt x="300410" y="1810949"/>
                </a:cubicBezTo>
                <a:cubicBezTo>
                  <a:pt x="295647" y="1843334"/>
                  <a:pt x="290885" y="1875719"/>
                  <a:pt x="288027" y="1909057"/>
                </a:cubicBezTo>
                <a:cubicBezTo>
                  <a:pt x="284217" y="1960492"/>
                  <a:pt x="282312" y="2012879"/>
                  <a:pt x="279455" y="2064314"/>
                </a:cubicBezTo>
                <a:cubicBezTo>
                  <a:pt x="279455" y="2069077"/>
                  <a:pt x="278502" y="2074792"/>
                  <a:pt x="277550" y="2079554"/>
                </a:cubicBezTo>
                <a:cubicBezTo>
                  <a:pt x="273740" y="2117654"/>
                  <a:pt x="268025" y="2154802"/>
                  <a:pt x="266120" y="2192902"/>
                </a:cubicBezTo>
                <a:cubicBezTo>
                  <a:pt x="264215" y="2241479"/>
                  <a:pt x="263262" y="2290057"/>
                  <a:pt x="265167" y="2338634"/>
                </a:cubicBezTo>
                <a:cubicBezTo>
                  <a:pt x="266120" y="2381497"/>
                  <a:pt x="259452" y="2422454"/>
                  <a:pt x="251832" y="2463412"/>
                </a:cubicBezTo>
                <a:cubicBezTo>
                  <a:pt x="248975" y="2479604"/>
                  <a:pt x="253737" y="2490082"/>
                  <a:pt x="268025" y="2496749"/>
                </a:cubicBezTo>
                <a:cubicBezTo>
                  <a:pt x="297552" y="2508179"/>
                  <a:pt x="326127" y="2523419"/>
                  <a:pt x="358512" y="2521514"/>
                </a:cubicBezTo>
                <a:cubicBezTo>
                  <a:pt x="365180" y="2521514"/>
                  <a:pt x="370895" y="2523419"/>
                  <a:pt x="377562" y="2525324"/>
                </a:cubicBezTo>
                <a:cubicBezTo>
                  <a:pt x="411852" y="2531039"/>
                  <a:pt x="443285" y="2530087"/>
                  <a:pt x="467097" y="2499607"/>
                </a:cubicBezTo>
                <a:cubicBezTo>
                  <a:pt x="474717" y="2490082"/>
                  <a:pt x="485195" y="2483414"/>
                  <a:pt x="496625" y="2472937"/>
                </a:cubicBezTo>
                <a:cubicBezTo>
                  <a:pt x="497577" y="2485319"/>
                  <a:pt x="498530" y="2492939"/>
                  <a:pt x="498530" y="2500559"/>
                </a:cubicBezTo>
                <a:cubicBezTo>
                  <a:pt x="498530" y="2551994"/>
                  <a:pt x="498530" y="2602477"/>
                  <a:pt x="497577" y="2653912"/>
                </a:cubicBezTo>
                <a:cubicBezTo>
                  <a:pt x="496625" y="2687249"/>
                  <a:pt x="492815" y="2719634"/>
                  <a:pt x="491862" y="2752972"/>
                </a:cubicBezTo>
                <a:cubicBezTo>
                  <a:pt x="490910" y="2807264"/>
                  <a:pt x="491862" y="2861557"/>
                  <a:pt x="489957" y="2915849"/>
                </a:cubicBezTo>
                <a:cubicBezTo>
                  <a:pt x="486147" y="3045389"/>
                  <a:pt x="496625" y="3174929"/>
                  <a:pt x="483290" y="3303517"/>
                </a:cubicBezTo>
                <a:cubicBezTo>
                  <a:pt x="479480" y="3343522"/>
                  <a:pt x="482337" y="3383527"/>
                  <a:pt x="483290" y="3423532"/>
                </a:cubicBezTo>
                <a:cubicBezTo>
                  <a:pt x="484242" y="3504494"/>
                  <a:pt x="483290" y="3585457"/>
                  <a:pt x="489005" y="3666419"/>
                </a:cubicBezTo>
                <a:cubicBezTo>
                  <a:pt x="495672" y="3761669"/>
                  <a:pt x="495672" y="3857872"/>
                  <a:pt x="497577" y="3953122"/>
                </a:cubicBezTo>
                <a:cubicBezTo>
                  <a:pt x="497577" y="3956932"/>
                  <a:pt x="498530" y="3960742"/>
                  <a:pt x="498530" y="3964552"/>
                </a:cubicBezTo>
                <a:cubicBezTo>
                  <a:pt x="500435" y="3982649"/>
                  <a:pt x="503292" y="4001699"/>
                  <a:pt x="505197" y="4019797"/>
                </a:cubicBezTo>
                <a:cubicBezTo>
                  <a:pt x="506150" y="4040752"/>
                  <a:pt x="506150" y="4062659"/>
                  <a:pt x="507102" y="4083614"/>
                </a:cubicBezTo>
                <a:cubicBezTo>
                  <a:pt x="508055" y="4093139"/>
                  <a:pt x="509007" y="4104569"/>
                  <a:pt x="513770" y="4111237"/>
                </a:cubicBezTo>
                <a:cubicBezTo>
                  <a:pt x="528057" y="4131239"/>
                  <a:pt x="534725" y="4153147"/>
                  <a:pt x="539487" y="4176959"/>
                </a:cubicBezTo>
                <a:cubicBezTo>
                  <a:pt x="546155" y="4211249"/>
                  <a:pt x="554727" y="4244587"/>
                  <a:pt x="562347" y="4278877"/>
                </a:cubicBezTo>
                <a:cubicBezTo>
                  <a:pt x="563300" y="4285544"/>
                  <a:pt x="565205" y="4295069"/>
                  <a:pt x="561395" y="4299832"/>
                </a:cubicBezTo>
                <a:cubicBezTo>
                  <a:pt x="549965" y="4316977"/>
                  <a:pt x="553775" y="4336027"/>
                  <a:pt x="551870" y="4354124"/>
                </a:cubicBezTo>
                <a:cubicBezTo>
                  <a:pt x="549965" y="4379842"/>
                  <a:pt x="563300" y="4395082"/>
                  <a:pt x="583302" y="4404607"/>
                </a:cubicBezTo>
                <a:cubicBezTo>
                  <a:pt x="591875" y="4409369"/>
                  <a:pt x="597590" y="4414132"/>
                  <a:pt x="600447" y="4423657"/>
                </a:cubicBezTo>
                <a:cubicBezTo>
                  <a:pt x="605210" y="4438897"/>
                  <a:pt x="614735" y="4452232"/>
                  <a:pt x="628070" y="4459852"/>
                </a:cubicBezTo>
                <a:cubicBezTo>
                  <a:pt x="648072" y="4469377"/>
                  <a:pt x="669027" y="4478902"/>
                  <a:pt x="690935" y="4483664"/>
                </a:cubicBezTo>
                <a:cubicBezTo>
                  <a:pt x="713795" y="4489379"/>
                  <a:pt x="738560" y="4491284"/>
                  <a:pt x="762372" y="4492237"/>
                </a:cubicBezTo>
                <a:cubicBezTo>
                  <a:pt x="808092" y="4493189"/>
                  <a:pt x="852860" y="4493189"/>
                  <a:pt x="898580" y="4493189"/>
                </a:cubicBezTo>
                <a:cubicBezTo>
                  <a:pt x="917630" y="4493189"/>
                  <a:pt x="922392" y="4482712"/>
                  <a:pt x="913820" y="4464614"/>
                </a:cubicBezTo>
                <a:cubicBezTo>
                  <a:pt x="909057" y="4455089"/>
                  <a:pt x="906200" y="4444612"/>
                  <a:pt x="901437" y="4434134"/>
                </a:cubicBezTo>
                <a:cubicBezTo>
                  <a:pt x="890960" y="4406512"/>
                  <a:pt x="880482" y="4378889"/>
                  <a:pt x="869052" y="4351267"/>
                </a:cubicBezTo>
                <a:cubicBezTo>
                  <a:pt x="867147" y="4346504"/>
                  <a:pt x="863337" y="4342694"/>
                  <a:pt x="859527" y="4338884"/>
                </a:cubicBezTo>
                <a:cubicBezTo>
                  <a:pt x="837620" y="4317929"/>
                  <a:pt x="818570" y="4295069"/>
                  <a:pt x="811902" y="4263637"/>
                </a:cubicBezTo>
                <a:cubicBezTo>
                  <a:pt x="808092" y="4244587"/>
                  <a:pt x="806187" y="4225537"/>
                  <a:pt x="812855" y="4206487"/>
                </a:cubicBezTo>
                <a:cubicBezTo>
                  <a:pt x="817617" y="4193152"/>
                  <a:pt x="820475" y="4178864"/>
                  <a:pt x="823332" y="4165529"/>
                </a:cubicBezTo>
                <a:cubicBezTo>
                  <a:pt x="830000" y="4127429"/>
                  <a:pt x="835715" y="4089329"/>
                  <a:pt x="841430" y="4050277"/>
                </a:cubicBezTo>
                <a:cubicBezTo>
                  <a:pt x="845240" y="4028369"/>
                  <a:pt x="850955" y="4005509"/>
                  <a:pt x="849050" y="3982649"/>
                </a:cubicBezTo>
                <a:cubicBezTo>
                  <a:pt x="843335" y="3899782"/>
                  <a:pt x="839525" y="3817867"/>
                  <a:pt x="837620" y="3734999"/>
                </a:cubicBezTo>
                <a:cubicBezTo>
                  <a:pt x="836667" y="3711187"/>
                  <a:pt x="831905" y="3686422"/>
                  <a:pt x="826190" y="3662609"/>
                </a:cubicBezTo>
                <a:cubicBezTo>
                  <a:pt x="821427" y="3641654"/>
                  <a:pt x="813807" y="3622604"/>
                  <a:pt x="807140" y="3601649"/>
                </a:cubicBezTo>
                <a:cubicBezTo>
                  <a:pt x="801425" y="3580694"/>
                  <a:pt x="794757" y="3559739"/>
                  <a:pt x="789995" y="3537832"/>
                </a:cubicBezTo>
                <a:cubicBezTo>
                  <a:pt x="787137" y="3523544"/>
                  <a:pt x="785232" y="3508304"/>
                  <a:pt x="786185" y="3494017"/>
                </a:cubicBezTo>
                <a:cubicBezTo>
                  <a:pt x="786185" y="3480682"/>
                  <a:pt x="789995" y="3467347"/>
                  <a:pt x="790947" y="3454012"/>
                </a:cubicBezTo>
                <a:cubicBezTo>
                  <a:pt x="793805" y="3434009"/>
                  <a:pt x="797615" y="3413054"/>
                  <a:pt x="798567" y="3393052"/>
                </a:cubicBezTo>
                <a:cubicBezTo>
                  <a:pt x="799520" y="3353999"/>
                  <a:pt x="799520" y="3313994"/>
                  <a:pt x="799520" y="3274942"/>
                </a:cubicBezTo>
                <a:cubicBezTo>
                  <a:pt x="799520" y="3270179"/>
                  <a:pt x="800472" y="3262559"/>
                  <a:pt x="803330" y="3260654"/>
                </a:cubicBezTo>
                <a:cubicBezTo>
                  <a:pt x="818570" y="3252082"/>
                  <a:pt x="817617" y="3237794"/>
                  <a:pt x="819522" y="3223507"/>
                </a:cubicBezTo>
                <a:cubicBezTo>
                  <a:pt x="820475" y="3208267"/>
                  <a:pt x="822380" y="3193979"/>
                  <a:pt x="825237" y="3178739"/>
                </a:cubicBezTo>
                <a:cubicBezTo>
                  <a:pt x="847145" y="3057772"/>
                  <a:pt x="868100" y="2936804"/>
                  <a:pt x="903342" y="2818694"/>
                </a:cubicBezTo>
                <a:cubicBezTo>
                  <a:pt x="910010" y="2796787"/>
                  <a:pt x="915725" y="2773927"/>
                  <a:pt x="921440" y="2752019"/>
                </a:cubicBezTo>
                <a:cubicBezTo>
                  <a:pt x="923345" y="2752972"/>
                  <a:pt x="925250" y="2752972"/>
                  <a:pt x="927155" y="2753924"/>
                </a:cubicBezTo>
                <a:cubicBezTo>
                  <a:pt x="924297" y="2782499"/>
                  <a:pt x="921440" y="2810122"/>
                  <a:pt x="917630" y="2838697"/>
                </a:cubicBezTo>
                <a:cubicBezTo>
                  <a:pt x="906200" y="2923469"/>
                  <a:pt x="895722" y="3008242"/>
                  <a:pt x="899532" y="3093967"/>
                </a:cubicBezTo>
                <a:cubicBezTo>
                  <a:pt x="900485" y="3104444"/>
                  <a:pt x="903342" y="3113969"/>
                  <a:pt x="902390" y="3124447"/>
                </a:cubicBezTo>
                <a:cubicBezTo>
                  <a:pt x="900485" y="3146354"/>
                  <a:pt x="895722" y="3168262"/>
                  <a:pt x="893817" y="3190169"/>
                </a:cubicBezTo>
                <a:cubicBezTo>
                  <a:pt x="892865" y="3201599"/>
                  <a:pt x="893817" y="3213029"/>
                  <a:pt x="894770" y="3224459"/>
                </a:cubicBezTo>
                <a:cubicBezTo>
                  <a:pt x="898580" y="3258749"/>
                  <a:pt x="903342" y="3293039"/>
                  <a:pt x="905247" y="3328282"/>
                </a:cubicBezTo>
                <a:cubicBezTo>
                  <a:pt x="907152" y="3355904"/>
                  <a:pt x="904295" y="3383527"/>
                  <a:pt x="905247" y="3412102"/>
                </a:cubicBezTo>
                <a:cubicBezTo>
                  <a:pt x="908105" y="3485444"/>
                  <a:pt x="910962" y="3559739"/>
                  <a:pt x="913820" y="3633082"/>
                </a:cubicBezTo>
                <a:cubicBezTo>
                  <a:pt x="914772" y="3665467"/>
                  <a:pt x="917630" y="3697852"/>
                  <a:pt x="919535" y="3730237"/>
                </a:cubicBezTo>
                <a:cubicBezTo>
                  <a:pt x="919535" y="3740714"/>
                  <a:pt x="919535" y="3751192"/>
                  <a:pt x="916677" y="3760717"/>
                </a:cubicBezTo>
                <a:cubicBezTo>
                  <a:pt x="907152" y="3794054"/>
                  <a:pt x="897627" y="3827392"/>
                  <a:pt x="896675" y="3862634"/>
                </a:cubicBezTo>
                <a:cubicBezTo>
                  <a:pt x="894770" y="3919784"/>
                  <a:pt x="887150" y="3975982"/>
                  <a:pt x="883340" y="4033132"/>
                </a:cubicBezTo>
                <a:cubicBezTo>
                  <a:pt x="879530" y="4090282"/>
                  <a:pt x="874767" y="4147432"/>
                  <a:pt x="855717" y="4201724"/>
                </a:cubicBezTo>
                <a:cubicBezTo>
                  <a:pt x="845240" y="4233157"/>
                  <a:pt x="850955" y="4246492"/>
                  <a:pt x="880482" y="4262684"/>
                </a:cubicBezTo>
                <a:cubicBezTo>
                  <a:pt x="898580" y="4272209"/>
                  <a:pt x="917630" y="4279829"/>
                  <a:pt x="936680" y="4289354"/>
                </a:cubicBezTo>
                <a:cubicBezTo>
                  <a:pt x="950015" y="4296022"/>
                  <a:pt x="964302" y="4299832"/>
                  <a:pt x="979542" y="4295069"/>
                </a:cubicBezTo>
                <a:cubicBezTo>
                  <a:pt x="993830" y="4290307"/>
                  <a:pt x="1007165" y="4294117"/>
                  <a:pt x="1015737" y="4306499"/>
                </a:cubicBezTo>
                <a:cubicBezTo>
                  <a:pt x="1023357" y="4316977"/>
                  <a:pt x="1030977" y="4329359"/>
                  <a:pt x="1038597" y="4339837"/>
                </a:cubicBezTo>
                <a:cubicBezTo>
                  <a:pt x="1044312" y="4347457"/>
                  <a:pt x="1050980" y="4357934"/>
                  <a:pt x="1059552" y="4361744"/>
                </a:cubicBezTo>
                <a:cubicBezTo>
                  <a:pt x="1093842" y="4379842"/>
                  <a:pt x="1131942" y="4389367"/>
                  <a:pt x="1170995" y="4391272"/>
                </a:cubicBezTo>
                <a:cubicBezTo>
                  <a:pt x="1208142" y="4393177"/>
                  <a:pt x="1246242" y="4391272"/>
                  <a:pt x="1283390" y="4390319"/>
                </a:cubicBezTo>
                <a:cubicBezTo>
                  <a:pt x="1295772" y="4390319"/>
                  <a:pt x="1309107" y="4387462"/>
                  <a:pt x="1321490" y="4385557"/>
                </a:cubicBezTo>
                <a:cubicBezTo>
                  <a:pt x="1336730" y="4382699"/>
                  <a:pt x="1342445" y="4370317"/>
                  <a:pt x="1333872" y="4358887"/>
                </a:cubicBezTo>
                <a:cubicBezTo>
                  <a:pt x="1325300" y="4348409"/>
                  <a:pt x="1323395" y="4336027"/>
                  <a:pt x="1317680" y="4324597"/>
                </a:cubicBezTo>
                <a:cubicBezTo>
                  <a:pt x="1312917" y="4314119"/>
                  <a:pt x="1306250" y="4304594"/>
                  <a:pt x="1297677" y="4296974"/>
                </a:cubicBezTo>
                <a:cubicBezTo>
                  <a:pt x="1286247" y="4286497"/>
                  <a:pt x="1273865" y="4274114"/>
                  <a:pt x="1258625" y="4268399"/>
                </a:cubicBezTo>
                <a:cubicBezTo>
                  <a:pt x="1228145" y="4256017"/>
                  <a:pt x="1207190" y="4235062"/>
                  <a:pt x="1196712" y="4203629"/>
                </a:cubicBezTo>
                <a:cubicBezTo>
                  <a:pt x="1196712" y="4202677"/>
                  <a:pt x="1195760" y="4202677"/>
                  <a:pt x="1195760" y="4201724"/>
                </a:cubicBezTo>
                <a:cubicBezTo>
                  <a:pt x="1188140" y="4180769"/>
                  <a:pt x="1179567" y="4159814"/>
                  <a:pt x="1173852" y="4137907"/>
                </a:cubicBezTo>
                <a:cubicBezTo>
                  <a:pt x="1167185" y="4113142"/>
                  <a:pt x="1165280" y="4087424"/>
                  <a:pt x="1159565" y="4061707"/>
                </a:cubicBezTo>
                <a:cubicBezTo>
                  <a:pt x="1154802" y="4041704"/>
                  <a:pt x="1151945" y="4021702"/>
                  <a:pt x="1165280" y="4002652"/>
                </a:cubicBezTo>
                <a:cubicBezTo>
                  <a:pt x="1170995" y="3994079"/>
                  <a:pt x="1170995" y="3981697"/>
                  <a:pt x="1172900" y="3971219"/>
                </a:cubicBezTo>
                <a:cubicBezTo>
                  <a:pt x="1177662" y="3938834"/>
                  <a:pt x="1181472" y="3907402"/>
                  <a:pt x="1185282" y="3875017"/>
                </a:cubicBezTo>
                <a:cubicBezTo>
                  <a:pt x="1188140" y="3853109"/>
                  <a:pt x="1192902" y="3830249"/>
                  <a:pt x="1194807" y="3808342"/>
                </a:cubicBezTo>
                <a:cubicBezTo>
                  <a:pt x="1198617" y="3763574"/>
                  <a:pt x="1201475" y="3719759"/>
                  <a:pt x="1204332" y="3674992"/>
                </a:cubicBezTo>
                <a:cubicBezTo>
                  <a:pt x="1204332" y="3670229"/>
                  <a:pt x="1205285" y="3666419"/>
                  <a:pt x="1206237" y="3661657"/>
                </a:cubicBezTo>
                <a:cubicBezTo>
                  <a:pt x="1216715" y="3607364"/>
                  <a:pt x="1222430" y="3553072"/>
                  <a:pt x="1226240" y="3498779"/>
                </a:cubicBezTo>
                <a:cubicBezTo>
                  <a:pt x="1227192" y="3477824"/>
                  <a:pt x="1230050" y="3457822"/>
                  <a:pt x="1231002" y="3436867"/>
                </a:cubicBezTo>
                <a:cubicBezTo>
                  <a:pt x="1231955" y="3428294"/>
                  <a:pt x="1231002" y="3419722"/>
                  <a:pt x="1230050" y="3412102"/>
                </a:cubicBezTo>
                <a:cubicBezTo>
                  <a:pt x="1229097" y="3399719"/>
                  <a:pt x="1225287" y="3386384"/>
                  <a:pt x="1225287" y="3374002"/>
                </a:cubicBezTo>
                <a:cubicBezTo>
                  <a:pt x="1224335" y="3347332"/>
                  <a:pt x="1224335" y="3320662"/>
                  <a:pt x="1225287" y="3293992"/>
                </a:cubicBezTo>
                <a:cubicBezTo>
                  <a:pt x="1226240" y="3280657"/>
                  <a:pt x="1229097" y="3267322"/>
                  <a:pt x="1231955" y="3253987"/>
                </a:cubicBezTo>
                <a:cubicBezTo>
                  <a:pt x="1233860" y="3243509"/>
                  <a:pt x="1238622" y="3233032"/>
                  <a:pt x="1239575" y="3222554"/>
                </a:cubicBezTo>
                <a:cubicBezTo>
                  <a:pt x="1243385" y="3188264"/>
                  <a:pt x="1245290" y="3154927"/>
                  <a:pt x="1248147" y="3120637"/>
                </a:cubicBezTo>
                <a:cubicBezTo>
                  <a:pt x="1248147" y="3116827"/>
                  <a:pt x="1249100" y="3113017"/>
                  <a:pt x="1250052" y="3109207"/>
                </a:cubicBezTo>
                <a:cubicBezTo>
                  <a:pt x="1254815" y="3079679"/>
                  <a:pt x="1258625" y="3049199"/>
                  <a:pt x="1263387" y="3019672"/>
                </a:cubicBezTo>
                <a:cubicBezTo>
                  <a:pt x="1267197" y="2996812"/>
                  <a:pt x="1270055" y="2973952"/>
                  <a:pt x="1274817" y="2951092"/>
                </a:cubicBezTo>
                <a:cubicBezTo>
                  <a:pt x="1279580" y="2928232"/>
                  <a:pt x="1288152" y="2906324"/>
                  <a:pt x="1287200" y="2882512"/>
                </a:cubicBezTo>
                <a:cubicBezTo>
                  <a:pt x="1287200" y="2875844"/>
                  <a:pt x="1288152" y="2868224"/>
                  <a:pt x="1289105" y="2861557"/>
                </a:cubicBezTo>
                <a:cubicBezTo>
                  <a:pt x="1293867" y="2829172"/>
                  <a:pt x="1297677" y="2796787"/>
                  <a:pt x="1302440" y="2764402"/>
                </a:cubicBezTo>
                <a:cubicBezTo>
                  <a:pt x="1304345" y="2752019"/>
                  <a:pt x="1306250" y="2740589"/>
                  <a:pt x="1308155" y="2728207"/>
                </a:cubicBezTo>
                <a:cubicBezTo>
                  <a:pt x="1311012" y="2710109"/>
                  <a:pt x="1315775" y="2692012"/>
                  <a:pt x="1317680" y="2672962"/>
                </a:cubicBezTo>
                <a:cubicBezTo>
                  <a:pt x="1322442" y="2634862"/>
                  <a:pt x="1332920" y="2596762"/>
                  <a:pt x="1328157" y="2557709"/>
                </a:cubicBezTo>
                <a:cubicBezTo>
                  <a:pt x="1328157" y="2556757"/>
                  <a:pt x="1328157" y="2554852"/>
                  <a:pt x="1329110" y="2553899"/>
                </a:cubicBezTo>
                <a:cubicBezTo>
                  <a:pt x="1330062" y="2542469"/>
                  <a:pt x="1336730" y="2536754"/>
                  <a:pt x="1348160" y="2535802"/>
                </a:cubicBezTo>
                <a:cubicBezTo>
                  <a:pt x="1384355" y="2531992"/>
                  <a:pt x="1416740" y="2517704"/>
                  <a:pt x="1445315" y="2494844"/>
                </a:cubicBezTo>
                <a:cubicBezTo>
                  <a:pt x="1463412" y="2480557"/>
                  <a:pt x="1479605" y="2465317"/>
                  <a:pt x="1474842" y="2438647"/>
                </a:cubicBezTo>
                <a:cubicBezTo>
                  <a:pt x="1471985" y="2422454"/>
                  <a:pt x="1471985" y="2405309"/>
                  <a:pt x="1470080" y="2388164"/>
                </a:cubicBezTo>
                <a:cubicBezTo>
                  <a:pt x="1469127" y="2375782"/>
                  <a:pt x="1468175" y="2363399"/>
                  <a:pt x="1468175" y="2351017"/>
                </a:cubicBezTo>
                <a:cubicBezTo>
                  <a:pt x="1465317" y="2232907"/>
                  <a:pt x="1472937" y="2115749"/>
                  <a:pt x="1460555" y="1997639"/>
                </a:cubicBezTo>
                <a:cubicBezTo>
                  <a:pt x="1459602" y="1990972"/>
                  <a:pt x="1460555" y="1983352"/>
                  <a:pt x="1460555" y="1976684"/>
                </a:cubicBezTo>
                <a:cubicBezTo>
                  <a:pt x="1460555" y="1966207"/>
                  <a:pt x="1463412" y="1957634"/>
                  <a:pt x="1471985" y="1951919"/>
                </a:cubicBezTo>
                <a:cubicBezTo>
                  <a:pt x="1483415" y="1943347"/>
                  <a:pt x="1491987" y="1932869"/>
                  <a:pt x="1495797" y="1918582"/>
                </a:cubicBezTo>
                <a:cubicBezTo>
                  <a:pt x="1499607" y="1906199"/>
                  <a:pt x="1507227" y="1895722"/>
                  <a:pt x="1513895" y="1884292"/>
                </a:cubicBezTo>
                <a:cubicBezTo>
                  <a:pt x="1533897" y="1853812"/>
                  <a:pt x="1554852" y="1825237"/>
                  <a:pt x="1573902" y="1793804"/>
                </a:cubicBezTo>
                <a:cubicBezTo>
                  <a:pt x="1584380" y="1776659"/>
                  <a:pt x="1590095" y="1757609"/>
                  <a:pt x="1599620" y="1739512"/>
                </a:cubicBezTo>
                <a:cubicBezTo>
                  <a:pt x="1631052" y="1679504"/>
                  <a:pt x="1663437" y="1621402"/>
                  <a:pt x="1692965" y="1561394"/>
                </a:cubicBezTo>
                <a:cubicBezTo>
                  <a:pt x="1703442" y="1539487"/>
                  <a:pt x="1712967" y="1515674"/>
                  <a:pt x="1714872" y="1491862"/>
                </a:cubicBezTo>
                <a:cubicBezTo>
                  <a:pt x="1716777" y="1463287"/>
                  <a:pt x="1723445" y="1435664"/>
                  <a:pt x="1729160" y="1408042"/>
                </a:cubicBezTo>
                <a:cubicBezTo>
                  <a:pt x="1737732" y="1383277"/>
                  <a:pt x="1743447" y="1357559"/>
                  <a:pt x="1732970" y="1329937"/>
                </a:cubicBezTo>
                <a:close/>
                <a:moveTo>
                  <a:pt x="373752" y="1452809"/>
                </a:moveTo>
                <a:cubicBezTo>
                  <a:pt x="373752" y="1455667"/>
                  <a:pt x="368990" y="1457572"/>
                  <a:pt x="367085" y="1460429"/>
                </a:cubicBezTo>
                <a:cubicBezTo>
                  <a:pt x="365180" y="1458524"/>
                  <a:pt x="361370" y="1455667"/>
                  <a:pt x="361370" y="1453762"/>
                </a:cubicBezTo>
                <a:cubicBezTo>
                  <a:pt x="358512" y="1418519"/>
                  <a:pt x="334700" y="1394707"/>
                  <a:pt x="319460" y="1365179"/>
                </a:cubicBezTo>
                <a:cubicBezTo>
                  <a:pt x="317555" y="1360417"/>
                  <a:pt x="313745" y="1356607"/>
                  <a:pt x="310887" y="1351844"/>
                </a:cubicBezTo>
                <a:cubicBezTo>
                  <a:pt x="307077" y="1346129"/>
                  <a:pt x="307077" y="1340414"/>
                  <a:pt x="311840" y="1334699"/>
                </a:cubicBezTo>
                <a:cubicBezTo>
                  <a:pt x="322317" y="1322317"/>
                  <a:pt x="331842" y="1309934"/>
                  <a:pt x="343272" y="1297552"/>
                </a:cubicBezTo>
                <a:cubicBezTo>
                  <a:pt x="354702" y="1285169"/>
                  <a:pt x="360417" y="1285169"/>
                  <a:pt x="367085" y="1301362"/>
                </a:cubicBezTo>
                <a:cubicBezTo>
                  <a:pt x="372800" y="1315649"/>
                  <a:pt x="375657" y="1331842"/>
                  <a:pt x="377562" y="1348034"/>
                </a:cubicBezTo>
                <a:cubicBezTo>
                  <a:pt x="379467" y="1358512"/>
                  <a:pt x="377562" y="1369942"/>
                  <a:pt x="377562" y="1381372"/>
                </a:cubicBezTo>
                <a:cubicBezTo>
                  <a:pt x="378515" y="1381372"/>
                  <a:pt x="379467" y="1381372"/>
                  <a:pt x="381372" y="1381372"/>
                </a:cubicBezTo>
                <a:cubicBezTo>
                  <a:pt x="378515" y="1404232"/>
                  <a:pt x="376610" y="1428044"/>
                  <a:pt x="373752" y="1452809"/>
                </a:cubicBezTo>
                <a:close/>
                <a:moveTo>
                  <a:pt x="575682" y="1686172"/>
                </a:moveTo>
                <a:cubicBezTo>
                  <a:pt x="570920" y="1693792"/>
                  <a:pt x="565205" y="1700459"/>
                  <a:pt x="559490" y="1708079"/>
                </a:cubicBezTo>
                <a:cubicBezTo>
                  <a:pt x="532820" y="1744274"/>
                  <a:pt x="506150" y="1781422"/>
                  <a:pt x="480432" y="1817617"/>
                </a:cubicBezTo>
                <a:cubicBezTo>
                  <a:pt x="477575" y="1821427"/>
                  <a:pt x="477575" y="1828094"/>
                  <a:pt x="476622" y="1834762"/>
                </a:cubicBezTo>
                <a:cubicBezTo>
                  <a:pt x="465192" y="1832857"/>
                  <a:pt x="453762" y="1830952"/>
                  <a:pt x="437570" y="1828094"/>
                </a:cubicBezTo>
                <a:cubicBezTo>
                  <a:pt x="449000" y="1814759"/>
                  <a:pt x="457572" y="1803329"/>
                  <a:pt x="466145" y="1792852"/>
                </a:cubicBezTo>
                <a:cubicBezTo>
                  <a:pt x="496625" y="1757609"/>
                  <a:pt x="527105" y="1723319"/>
                  <a:pt x="557585" y="1688077"/>
                </a:cubicBezTo>
                <a:cubicBezTo>
                  <a:pt x="560442" y="1684267"/>
                  <a:pt x="564252" y="1681409"/>
                  <a:pt x="567110" y="1678552"/>
                </a:cubicBezTo>
                <a:cubicBezTo>
                  <a:pt x="569015" y="1677599"/>
                  <a:pt x="572825" y="1677599"/>
                  <a:pt x="573777" y="1678552"/>
                </a:cubicBezTo>
                <a:cubicBezTo>
                  <a:pt x="575682" y="1680457"/>
                  <a:pt x="576635" y="1685219"/>
                  <a:pt x="575682" y="1686172"/>
                </a:cubicBezTo>
                <a:close/>
                <a:moveTo>
                  <a:pt x="889055" y="1877624"/>
                </a:moveTo>
                <a:cubicBezTo>
                  <a:pt x="889055" y="1874767"/>
                  <a:pt x="889055" y="1872862"/>
                  <a:pt x="890007" y="1871909"/>
                </a:cubicBezTo>
                <a:cubicBezTo>
                  <a:pt x="907152" y="1852859"/>
                  <a:pt x="907152" y="1849049"/>
                  <a:pt x="887150" y="1834762"/>
                </a:cubicBezTo>
                <a:cubicBezTo>
                  <a:pt x="854765" y="1812854"/>
                  <a:pt x="824285" y="1789042"/>
                  <a:pt x="789995" y="1769992"/>
                </a:cubicBezTo>
                <a:cubicBezTo>
                  <a:pt x="757610" y="1752847"/>
                  <a:pt x="722367" y="1741417"/>
                  <a:pt x="689030" y="1727129"/>
                </a:cubicBezTo>
                <a:cubicBezTo>
                  <a:pt x="677600" y="1722367"/>
                  <a:pt x="666170" y="1718557"/>
                  <a:pt x="655692" y="1712842"/>
                </a:cubicBezTo>
                <a:cubicBezTo>
                  <a:pt x="638547" y="1704269"/>
                  <a:pt x="621402" y="1693792"/>
                  <a:pt x="604257" y="1685219"/>
                </a:cubicBezTo>
                <a:cubicBezTo>
                  <a:pt x="586160" y="1675694"/>
                  <a:pt x="585207" y="1648072"/>
                  <a:pt x="602352" y="1636642"/>
                </a:cubicBezTo>
                <a:cubicBezTo>
                  <a:pt x="608067" y="1632832"/>
                  <a:pt x="614735" y="1630927"/>
                  <a:pt x="618545" y="1626164"/>
                </a:cubicBezTo>
                <a:cubicBezTo>
                  <a:pt x="623307" y="1621402"/>
                  <a:pt x="625212" y="1614734"/>
                  <a:pt x="628070" y="1608067"/>
                </a:cubicBezTo>
                <a:cubicBezTo>
                  <a:pt x="631880" y="1599494"/>
                  <a:pt x="632832" y="1589017"/>
                  <a:pt x="637595" y="1581397"/>
                </a:cubicBezTo>
                <a:cubicBezTo>
                  <a:pt x="658550" y="1549012"/>
                  <a:pt x="683315" y="1519484"/>
                  <a:pt x="711890" y="1492814"/>
                </a:cubicBezTo>
                <a:cubicBezTo>
                  <a:pt x="749990" y="1455667"/>
                  <a:pt x="771897" y="1408042"/>
                  <a:pt x="788090" y="1357559"/>
                </a:cubicBezTo>
                <a:cubicBezTo>
                  <a:pt x="812855" y="1278502"/>
                  <a:pt x="823332" y="1197539"/>
                  <a:pt x="821427" y="1114672"/>
                </a:cubicBezTo>
                <a:cubicBezTo>
                  <a:pt x="819522" y="1039424"/>
                  <a:pt x="820475" y="964177"/>
                  <a:pt x="819522" y="889882"/>
                </a:cubicBezTo>
                <a:cubicBezTo>
                  <a:pt x="818570" y="839399"/>
                  <a:pt x="815712" y="788917"/>
                  <a:pt x="813807" y="738434"/>
                </a:cubicBezTo>
                <a:cubicBezTo>
                  <a:pt x="813807" y="732719"/>
                  <a:pt x="813807" y="726052"/>
                  <a:pt x="813807" y="720337"/>
                </a:cubicBezTo>
                <a:cubicBezTo>
                  <a:pt x="815712" y="719384"/>
                  <a:pt x="817617" y="719384"/>
                  <a:pt x="818570" y="718432"/>
                </a:cubicBezTo>
                <a:cubicBezTo>
                  <a:pt x="833810" y="750817"/>
                  <a:pt x="848097" y="783202"/>
                  <a:pt x="863337" y="815587"/>
                </a:cubicBezTo>
                <a:cubicBezTo>
                  <a:pt x="864290" y="815587"/>
                  <a:pt x="865242" y="814634"/>
                  <a:pt x="866195" y="814634"/>
                </a:cubicBezTo>
                <a:cubicBezTo>
                  <a:pt x="860480" y="800347"/>
                  <a:pt x="853812" y="786059"/>
                  <a:pt x="848097" y="771772"/>
                </a:cubicBezTo>
                <a:cubicBezTo>
                  <a:pt x="841430" y="756532"/>
                  <a:pt x="836667" y="741292"/>
                  <a:pt x="828095" y="727004"/>
                </a:cubicBezTo>
                <a:cubicBezTo>
                  <a:pt x="809045" y="692714"/>
                  <a:pt x="809997" y="654614"/>
                  <a:pt x="810950" y="617467"/>
                </a:cubicBezTo>
                <a:cubicBezTo>
                  <a:pt x="810950" y="605084"/>
                  <a:pt x="811902" y="592702"/>
                  <a:pt x="812855" y="580319"/>
                </a:cubicBezTo>
                <a:cubicBezTo>
                  <a:pt x="813807" y="571747"/>
                  <a:pt x="815712" y="564127"/>
                  <a:pt x="816665" y="556507"/>
                </a:cubicBezTo>
                <a:cubicBezTo>
                  <a:pt x="818570" y="555554"/>
                  <a:pt x="819522" y="555554"/>
                  <a:pt x="821427" y="554602"/>
                </a:cubicBezTo>
                <a:cubicBezTo>
                  <a:pt x="832857" y="567937"/>
                  <a:pt x="844287" y="581272"/>
                  <a:pt x="856670" y="594607"/>
                </a:cubicBezTo>
                <a:cubicBezTo>
                  <a:pt x="872862" y="613657"/>
                  <a:pt x="887150" y="635564"/>
                  <a:pt x="913820" y="638422"/>
                </a:cubicBezTo>
                <a:cubicBezTo>
                  <a:pt x="942395" y="642232"/>
                  <a:pt x="956682" y="661282"/>
                  <a:pt x="974780" y="679379"/>
                </a:cubicBezTo>
                <a:cubicBezTo>
                  <a:pt x="981447" y="686047"/>
                  <a:pt x="984305" y="689857"/>
                  <a:pt x="973827" y="696524"/>
                </a:cubicBezTo>
                <a:cubicBezTo>
                  <a:pt x="964302" y="702239"/>
                  <a:pt x="956682" y="711764"/>
                  <a:pt x="950015" y="721289"/>
                </a:cubicBezTo>
                <a:cubicBezTo>
                  <a:pt x="931917" y="746054"/>
                  <a:pt x="914772" y="770819"/>
                  <a:pt x="899532" y="797489"/>
                </a:cubicBezTo>
                <a:cubicBezTo>
                  <a:pt x="910010" y="785107"/>
                  <a:pt x="920487" y="772724"/>
                  <a:pt x="930012" y="759389"/>
                </a:cubicBezTo>
                <a:cubicBezTo>
                  <a:pt x="935727" y="751769"/>
                  <a:pt x="939537" y="749864"/>
                  <a:pt x="945252" y="759389"/>
                </a:cubicBezTo>
                <a:cubicBezTo>
                  <a:pt x="952872" y="771772"/>
                  <a:pt x="961445" y="784154"/>
                  <a:pt x="954777" y="800347"/>
                </a:cubicBezTo>
                <a:cubicBezTo>
                  <a:pt x="913820" y="910837"/>
                  <a:pt x="909057" y="1026089"/>
                  <a:pt x="910962" y="1142294"/>
                </a:cubicBezTo>
                <a:cubicBezTo>
                  <a:pt x="913820" y="1260404"/>
                  <a:pt x="913820" y="1377562"/>
                  <a:pt x="917630" y="1495672"/>
                </a:cubicBezTo>
                <a:cubicBezTo>
                  <a:pt x="920487" y="1589017"/>
                  <a:pt x="924297" y="1683314"/>
                  <a:pt x="929060" y="1776659"/>
                </a:cubicBezTo>
                <a:cubicBezTo>
                  <a:pt x="929060" y="1785232"/>
                  <a:pt x="932870" y="1796662"/>
                  <a:pt x="938585" y="1802377"/>
                </a:cubicBezTo>
                <a:cubicBezTo>
                  <a:pt x="967160" y="1833809"/>
                  <a:pt x="996687" y="1865242"/>
                  <a:pt x="1026215" y="1895722"/>
                </a:cubicBezTo>
                <a:cubicBezTo>
                  <a:pt x="1030025" y="1899532"/>
                  <a:pt x="1033835" y="1903342"/>
                  <a:pt x="1036692" y="1909057"/>
                </a:cubicBezTo>
                <a:cubicBezTo>
                  <a:pt x="983352" y="1909057"/>
                  <a:pt x="935727" y="1897627"/>
                  <a:pt x="889055" y="1877624"/>
                </a:cubicBezTo>
                <a:close/>
                <a:moveTo>
                  <a:pt x="1279580" y="1673789"/>
                </a:moveTo>
                <a:cubicBezTo>
                  <a:pt x="1278627" y="1698554"/>
                  <a:pt x="1274817" y="1723319"/>
                  <a:pt x="1275770" y="1747132"/>
                </a:cubicBezTo>
                <a:cubicBezTo>
                  <a:pt x="1275770" y="1771897"/>
                  <a:pt x="1267197" y="1791899"/>
                  <a:pt x="1250052" y="1809044"/>
                </a:cubicBezTo>
                <a:cubicBezTo>
                  <a:pt x="1229097" y="1829047"/>
                  <a:pt x="1208142" y="1850002"/>
                  <a:pt x="1188140" y="1870004"/>
                </a:cubicBezTo>
                <a:cubicBezTo>
                  <a:pt x="1177662" y="1880482"/>
                  <a:pt x="1170042" y="1891912"/>
                  <a:pt x="1170042" y="1907152"/>
                </a:cubicBezTo>
                <a:cubicBezTo>
                  <a:pt x="1170042" y="1911914"/>
                  <a:pt x="1165280" y="1917629"/>
                  <a:pt x="1160517" y="1919534"/>
                </a:cubicBezTo>
                <a:cubicBezTo>
                  <a:pt x="1154802" y="1922392"/>
                  <a:pt x="1148135" y="1925249"/>
                  <a:pt x="1142420" y="1924297"/>
                </a:cubicBezTo>
                <a:cubicBezTo>
                  <a:pt x="1110987" y="1922392"/>
                  <a:pt x="1079555" y="1919534"/>
                  <a:pt x="1045265" y="1916677"/>
                </a:cubicBezTo>
                <a:cubicBezTo>
                  <a:pt x="1049075" y="1910009"/>
                  <a:pt x="1050980" y="1905247"/>
                  <a:pt x="1053837" y="1901437"/>
                </a:cubicBezTo>
                <a:cubicBezTo>
                  <a:pt x="1079555" y="1868099"/>
                  <a:pt x="1106225" y="1835714"/>
                  <a:pt x="1132895" y="1803329"/>
                </a:cubicBezTo>
                <a:cubicBezTo>
                  <a:pt x="1140515" y="1793804"/>
                  <a:pt x="1144325" y="1784279"/>
                  <a:pt x="1143372" y="1770944"/>
                </a:cubicBezTo>
                <a:cubicBezTo>
                  <a:pt x="1141467" y="1735702"/>
                  <a:pt x="1139562" y="1701412"/>
                  <a:pt x="1137657" y="1666169"/>
                </a:cubicBezTo>
                <a:cubicBezTo>
                  <a:pt x="1134800" y="1612829"/>
                  <a:pt x="1133847" y="1558537"/>
                  <a:pt x="1130037" y="1505197"/>
                </a:cubicBezTo>
                <a:cubicBezTo>
                  <a:pt x="1126227" y="1435664"/>
                  <a:pt x="1121465" y="1366132"/>
                  <a:pt x="1115750" y="1296599"/>
                </a:cubicBezTo>
                <a:cubicBezTo>
                  <a:pt x="1110035" y="1228019"/>
                  <a:pt x="1103367" y="1160392"/>
                  <a:pt x="1094795" y="1091812"/>
                </a:cubicBezTo>
                <a:cubicBezTo>
                  <a:pt x="1084317" y="1006087"/>
                  <a:pt x="1071935" y="920362"/>
                  <a:pt x="1037645" y="839399"/>
                </a:cubicBezTo>
                <a:cubicBezTo>
                  <a:pt x="1029072" y="820349"/>
                  <a:pt x="1024310" y="800347"/>
                  <a:pt x="1019547" y="780344"/>
                </a:cubicBezTo>
                <a:cubicBezTo>
                  <a:pt x="1018595" y="774629"/>
                  <a:pt x="1020500" y="767009"/>
                  <a:pt x="1024310" y="761294"/>
                </a:cubicBezTo>
                <a:cubicBezTo>
                  <a:pt x="1028120" y="755579"/>
                  <a:pt x="1034787" y="751769"/>
                  <a:pt x="1042407" y="744149"/>
                </a:cubicBezTo>
                <a:cubicBezTo>
                  <a:pt x="1051932" y="766057"/>
                  <a:pt x="1060505" y="785107"/>
                  <a:pt x="1069077" y="806062"/>
                </a:cubicBezTo>
                <a:cubicBezTo>
                  <a:pt x="1065267" y="773677"/>
                  <a:pt x="1037645" y="721289"/>
                  <a:pt x="1014785" y="699382"/>
                </a:cubicBezTo>
                <a:cubicBezTo>
                  <a:pt x="1003355" y="688904"/>
                  <a:pt x="1003355" y="687952"/>
                  <a:pt x="1015737" y="677474"/>
                </a:cubicBezTo>
                <a:cubicBezTo>
                  <a:pt x="1033835" y="662234"/>
                  <a:pt x="1051932" y="647947"/>
                  <a:pt x="1068125" y="631754"/>
                </a:cubicBezTo>
                <a:cubicBezTo>
                  <a:pt x="1084317" y="615562"/>
                  <a:pt x="1095747" y="596512"/>
                  <a:pt x="1096700" y="571747"/>
                </a:cubicBezTo>
                <a:cubicBezTo>
                  <a:pt x="1096700" y="565079"/>
                  <a:pt x="1099557" y="559364"/>
                  <a:pt x="1102415" y="552697"/>
                </a:cubicBezTo>
                <a:cubicBezTo>
                  <a:pt x="1111940" y="569842"/>
                  <a:pt x="1122417" y="586987"/>
                  <a:pt x="1120512" y="606989"/>
                </a:cubicBezTo>
                <a:cubicBezTo>
                  <a:pt x="1116702" y="651757"/>
                  <a:pt x="1111940" y="697477"/>
                  <a:pt x="1107177" y="742244"/>
                </a:cubicBezTo>
                <a:cubicBezTo>
                  <a:pt x="1106225" y="748912"/>
                  <a:pt x="1105272" y="754627"/>
                  <a:pt x="1108130" y="761294"/>
                </a:cubicBezTo>
                <a:cubicBezTo>
                  <a:pt x="1114797" y="714622"/>
                  <a:pt x="1120512" y="667949"/>
                  <a:pt x="1127180" y="621277"/>
                </a:cubicBezTo>
                <a:cubicBezTo>
                  <a:pt x="1150992" y="690809"/>
                  <a:pt x="1176710" y="758437"/>
                  <a:pt x="1187187" y="829874"/>
                </a:cubicBezTo>
                <a:cubicBezTo>
                  <a:pt x="1194807" y="886072"/>
                  <a:pt x="1212905" y="939412"/>
                  <a:pt x="1228145" y="993704"/>
                </a:cubicBezTo>
                <a:cubicBezTo>
                  <a:pt x="1240527" y="1037519"/>
                  <a:pt x="1247195" y="1082287"/>
                  <a:pt x="1246242" y="1128007"/>
                </a:cubicBezTo>
                <a:cubicBezTo>
                  <a:pt x="1244337" y="1207064"/>
                  <a:pt x="1252910" y="1285169"/>
                  <a:pt x="1270055" y="1363274"/>
                </a:cubicBezTo>
                <a:cubicBezTo>
                  <a:pt x="1274817" y="1384229"/>
                  <a:pt x="1274817" y="1405184"/>
                  <a:pt x="1276722" y="1427092"/>
                </a:cubicBezTo>
                <a:cubicBezTo>
                  <a:pt x="1279580" y="1463287"/>
                  <a:pt x="1284342" y="1499482"/>
                  <a:pt x="1284342" y="1534724"/>
                </a:cubicBezTo>
                <a:cubicBezTo>
                  <a:pt x="1284342" y="1581397"/>
                  <a:pt x="1281485" y="1628069"/>
                  <a:pt x="1279580" y="1673789"/>
                </a:cubicBezTo>
                <a:close/>
                <a:moveTo>
                  <a:pt x="1437695" y="1289932"/>
                </a:moveTo>
                <a:cubicBezTo>
                  <a:pt x="1439600" y="1289932"/>
                  <a:pt x="1440552" y="1288979"/>
                  <a:pt x="1442457" y="1288979"/>
                </a:cubicBezTo>
                <a:cubicBezTo>
                  <a:pt x="1444362" y="1292789"/>
                  <a:pt x="1446267" y="1296599"/>
                  <a:pt x="1447220" y="1300409"/>
                </a:cubicBezTo>
                <a:cubicBezTo>
                  <a:pt x="1448172" y="1308982"/>
                  <a:pt x="1448172" y="1318507"/>
                  <a:pt x="1448172" y="1327079"/>
                </a:cubicBezTo>
                <a:cubicBezTo>
                  <a:pt x="1446267" y="1352797"/>
                  <a:pt x="1451030" y="1375657"/>
                  <a:pt x="1470080" y="1394707"/>
                </a:cubicBezTo>
                <a:cubicBezTo>
                  <a:pt x="1481510" y="1406137"/>
                  <a:pt x="1481510" y="1418519"/>
                  <a:pt x="1476747" y="1433759"/>
                </a:cubicBezTo>
                <a:cubicBezTo>
                  <a:pt x="1469127" y="1457572"/>
                  <a:pt x="1453887" y="1476622"/>
                  <a:pt x="1439600" y="1497577"/>
                </a:cubicBezTo>
                <a:cubicBezTo>
                  <a:pt x="1431980" y="1428044"/>
                  <a:pt x="1431027" y="1359464"/>
                  <a:pt x="1437695" y="1289932"/>
                </a:cubicBezTo>
                <a:close/>
                <a:moveTo>
                  <a:pt x="1475795" y="1882387"/>
                </a:moveTo>
                <a:cubicBezTo>
                  <a:pt x="1468175" y="1887149"/>
                  <a:pt x="1465317" y="1880482"/>
                  <a:pt x="1462460" y="1874767"/>
                </a:cubicBezTo>
                <a:cubicBezTo>
                  <a:pt x="1438647" y="1833809"/>
                  <a:pt x="1411977" y="1796662"/>
                  <a:pt x="1371972" y="1769992"/>
                </a:cubicBezTo>
                <a:cubicBezTo>
                  <a:pt x="1360542" y="1762372"/>
                  <a:pt x="1348160" y="1756657"/>
                  <a:pt x="1336730" y="1750942"/>
                </a:cubicBezTo>
                <a:cubicBezTo>
                  <a:pt x="1331015" y="1748084"/>
                  <a:pt x="1325300" y="1746179"/>
                  <a:pt x="1319585" y="1744274"/>
                </a:cubicBezTo>
                <a:cubicBezTo>
                  <a:pt x="1319585" y="1742369"/>
                  <a:pt x="1320537" y="1740464"/>
                  <a:pt x="1320537" y="1738559"/>
                </a:cubicBezTo>
                <a:cubicBezTo>
                  <a:pt x="1326252" y="1739512"/>
                  <a:pt x="1331967" y="1738559"/>
                  <a:pt x="1337682" y="1740464"/>
                </a:cubicBezTo>
                <a:cubicBezTo>
                  <a:pt x="1367210" y="1749989"/>
                  <a:pt x="1395785" y="1762372"/>
                  <a:pt x="1416740" y="1788089"/>
                </a:cubicBezTo>
                <a:cubicBezTo>
                  <a:pt x="1434837" y="1809997"/>
                  <a:pt x="1454840" y="1831904"/>
                  <a:pt x="1473890" y="1853812"/>
                </a:cubicBezTo>
                <a:cubicBezTo>
                  <a:pt x="1476747" y="1857622"/>
                  <a:pt x="1478652" y="1861432"/>
                  <a:pt x="1480557" y="1865242"/>
                </a:cubicBezTo>
                <a:cubicBezTo>
                  <a:pt x="1483415" y="1872862"/>
                  <a:pt x="1482462" y="1878577"/>
                  <a:pt x="1475795" y="1882387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730978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Oval 30">
            <a:extLst>
              <a:ext uri="{FF2B5EF4-FFF2-40B4-BE49-F238E27FC236}">
                <a16:creationId xmlns:a16="http://schemas.microsoft.com/office/drawing/2014/main" id="{AEACB6C7-816A-43B0-A6C0-C4FD0A60F907}"/>
              </a:ext>
            </a:extLst>
          </p:cNvPr>
          <p:cNvSpPr/>
          <p:nvPr/>
        </p:nvSpPr>
        <p:spPr>
          <a:xfrm>
            <a:off x="4995227" y="2584890"/>
            <a:ext cx="720000" cy="7200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8A99B638-71C6-41F4-8DFF-3A4F4CABFC83}"/>
              </a:ext>
            </a:extLst>
          </p:cNvPr>
          <p:cNvSpPr/>
          <p:nvPr/>
        </p:nvSpPr>
        <p:spPr>
          <a:xfrm>
            <a:off x="4995227" y="4538652"/>
            <a:ext cx="720000" cy="7200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C58BA337-EA1C-4E73-9474-5CA989A86AA5}"/>
              </a:ext>
            </a:extLst>
          </p:cNvPr>
          <p:cNvSpPr/>
          <p:nvPr/>
        </p:nvSpPr>
        <p:spPr>
          <a:xfrm>
            <a:off x="1823670" y="2584890"/>
            <a:ext cx="720000" cy="72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18605D35-471B-4CBE-B19C-70C29955615F}"/>
              </a:ext>
            </a:extLst>
          </p:cNvPr>
          <p:cNvSpPr/>
          <p:nvPr/>
        </p:nvSpPr>
        <p:spPr>
          <a:xfrm>
            <a:off x="1823670" y="4538652"/>
            <a:ext cx="720000" cy="720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자유형: 도형 41">
            <a:extLst>
              <a:ext uri="{FF2B5EF4-FFF2-40B4-BE49-F238E27FC236}">
                <a16:creationId xmlns:a16="http://schemas.microsoft.com/office/drawing/2014/main" id="{072659F7-6D0F-4A3E-ADBB-545450893CA3}"/>
              </a:ext>
            </a:extLst>
          </p:cNvPr>
          <p:cNvSpPr/>
          <p:nvPr/>
        </p:nvSpPr>
        <p:spPr>
          <a:xfrm>
            <a:off x="7536159" y="1226919"/>
            <a:ext cx="4655840" cy="1080000"/>
          </a:xfrm>
          <a:custGeom>
            <a:avLst/>
            <a:gdLst>
              <a:gd name="connsiteX0" fmla="*/ 125646 w 4655840"/>
              <a:gd name="connsiteY0" fmla="*/ 0 h 1080000"/>
              <a:gd name="connsiteX1" fmla="*/ 3132136 w 4655840"/>
              <a:gd name="connsiteY1" fmla="*/ 0 h 1080000"/>
              <a:gd name="connsiteX2" fmla="*/ 3132137 w 4655840"/>
              <a:gd name="connsiteY2" fmla="*/ 0 h 1080000"/>
              <a:gd name="connsiteX3" fmla="*/ 4655840 w 4655840"/>
              <a:gd name="connsiteY3" fmla="*/ 0 h 1080000"/>
              <a:gd name="connsiteX4" fmla="*/ 4655840 w 4655840"/>
              <a:gd name="connsiteY4" fmla="*/ 1080000 h 1080000"/>
              <a:gd name="connsiteX5" fmla="*/ 3132137 w 4655840"/>
              <a:gd name="connsiteY5" fmla="*/ 1080000 h 1080000"/>
              <a:gd name="connsiteX6" fmla="*/ 3132136 w 4655840"/>
              <a:gd name="connsiteY6" fmla="*/ 1080000 h 1080000"/>
              <a:gd name="connsiteX7" fmla="*/ 874881 w 4655840"/>
              <a:gd name="connsiteY7" fmla="*/ 1080000 h 1080000"/>
              <a:gd name="connsiteX8" fmla="*/ 871793 w 4655840"/>
              <a:gd name="connsiteY8" fmla="*/ 1067390 h 1080000"/>
              <a:gd name="connsiteX9" fmla="*/ 872366 w 4655840"/>
              <a:gd name="connsiteY9" fmla="*/ 1067389 h 1080000"/>
              <a:gd name="connsiteX10" fmla="*/ 870774 w 4655840"/>
              <a:gd name="connsiteY10" fmla="*/ 1063313 h 1080000"/>
              <a:gd name="connsiteX11" fmla="*/ 869599 w 4655840"/>
              <a:gd name="connsiteY11" fmla="*/ 1058614 h 1080000"/>
              <a:gd name="connsiteX12" fmla="*/ 868939 w 4655840"/>
              <a:gd name="connsiteY12" fmla="*/ 1058614 h 1080000"/>
              <a:gd name="connsiteX13" fmla="*/ 807555 w 4655840"/>
              <a:gd name="connsiteY13" fmla="*/ 934359 h 1080000"/>
              <a:gd name="connsiteX14" fmla="*/ 316420 w 4655840"/>
              <a:gd name="connsiteY14" fmla="*/ 656797 h 1080000"/>
              <a:gd name="connsiteX15" fmla="*/ 418600 w 4655840"/>
              <a:gd name="connsiteY15" fmla="*/ 330210 h 1080000"/>
              <a:gd name="connsiteX16" fmla="*/ 272414 w 4655840"/>
              <a:gd name="connsiteY16" fmla="*/ 39559 h 1080000"/>
              <a:gd name="connsiteX17" fmla="*/ 125646 w 4655840"/>
              <a:gd name="connsiteY17" fmla="*/ 0 h 1080000"/>
              <a:gd name="connsiteX18" fmla="*/ 0 w 4655840"/>
              <a:gd name="connsiteY18" fmla="*/ 0 h 1080000"/>
              <a:gd name="connsiteX19" fmla="*/ 12224 w 4655840"/>
              <a:gd name="connsiteY19" fmla="*/ 0 h 1080000"/>
              <a:gd name="connsiteX20" fmla="*/ 0 w 4655840"/>
              <a:gd name="connsiteY20" fmla="*/ 1710 h 108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4655840" h="1080000">
                <a:moveTo>
                  <a:pt x="125646" y="0"/>
                </a:moveTo>
                <a:lnTo>
                  <a:pt x="3132136" y="0"/>
                </a:lnTo>
                <a:lnTo>
                  <a:pt x="3132137" y="0"/>
                </a:lnTo>
                <a:lnTo>
                  <a:pt x="4655840" y="0"/>
                </a:lnTo>
                <a:lnTo>
                  <a:pt x="4655840" y="1080000"/>
                </a:lnTo>
                <a:lnTo>
                  <a:pt x="3132137" y="1080000"/>
                </a:lnTo>
                <a:lnTo>
                  <a:pt x="3132136" y="1080000"/>
                </a:lnTo>
                <a:lnTo>
                  <a:pt x="874881" y="1080000"/>
                </a:lnTo>
                <a:lnTo>
                  <a:pt x="871793" y="1067390"/>
                </a:lnTo>
                <a:lnTo>
                  <a:pt x="872366" y="1067389"/>
                </a:lnTo>
                <a:cubicBezTo>
                  <a:pt x="871922" y="1065999"/>
                  <a:pt x="871476" y="1064614"/>
                  <a:pt x="870774" y="1063313"/>
                </a:cubicBezTo>
                <a:lnTo>
                  <a:pt x="869599" y="1058614"/>
                </a:lnTo>
                <a:lnTo>
                  <a:pt x="868939" y="1058614"/>
                </a:lnTo>
                <a:cubicBezTo>
                  <a:pt x="853624" y="1011027"/>
                  <a:pt x="833560" y="968375"/>
                  <a:pt x="807555" y="934359"/>
                </a:cubicBezTo>
                <a:cubicBezTo>
                  <a:pt x="520068" y="663140"/>
                  <a:pt x="443543" y="815334"/>
                  <a:pt x="316420" y="656797"/>
                </a:cubicBezTo>
                <a:cubicBezTo>
                  <a:pt x="389330" y="560090"/>
                  <a:pt x="408900" y="459931"/>
                  <a:pt x="418600" y="330210"/>
                </a:cubicBezTo>
                <a:cubicBezTo>
                  <a:pt x="424654" y="222766"/>
                  <a:pt x="364895" y="97672"/>
                  <a:pt x="272414" y="39559"/>
                </a:cubicBezTo>
                <a:cubicBezTo>
                  <a:pt x="235252" y="17108"/>
                  <a:pt x="182903" y="2534"/>
                  <a:pt x="125646" y="0"/>
                </a:cubicBezTo>
                <a:close/>
                <a:moveTo>
                  <a:pt x="0" y="0"/>
                </a:moveTo>
                <a:lnTo>
                  <a:pt x="12224" y="0"/>
                </a:lnTo>
                <a:lnTo>
                  <a:pt x="0" y="171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1" dirty="0"/>
          </a:p>
        </p:txBody>
      </p:sp>
      <p:sp>
        <p:nvSpPr>
          <p:cNvPr id="4" name="자유형: 도형 42">
            <a:extLst>
              <a:ext uri="{FF2B5EF4-FFF2-40B4-BE49-F238E27FC236}">
                <a16:creationId xmlns:a16="http://schemas.microsoft.com/office/drawing/2014/main" id="{8579B75D-43C5-471B-84FA-30278655976A}"/>
              </a:ext>
            </a:extLst>
          </p:cNvPr>
          <p:cNvSpPr/>
          <p:nvPr/>
        </p:nvSpPr>
        <p:spPr>
          <a:xfrm>
            <a:off x="8409875" y="2299778"/>
            <a:ext cx="3782126" cy="1082381"/>
          </a:xfrm>
          <a:custGeom>
            <a:avLst/>
            <a:gdLst>
              <a:gd name="connsiteX0" fmla="*/ 2258422 w 3782126"/>
              <a:gd name="connsiteY0" fmla="*/ 0 h 1082381"/>
              <a:gd name="connsiteX1" fmla="*/ 3782126 w 3782126"/>
              <a:gd name="connsiteY1" fmla="*/ 0 h 1082381"/>
              <a:gd name="connsiteX2" fmla="*/ 3782126 w 3782126"/>
              <a:gd name="connsiteY2" fmla="*/ 1080000 h 1082381"/>
              <a:gd name="connsiteX3" fmla="*/ 2258422 w 3782126"/>
              <a:gd name="connsiteY3" fmla="*/ 1080000 h 1082381"/>
              <a:gd name="connsiteX4" fmla="*/ 2258422 w 3782126"/>
              <a:gd name="connsiteY4" fmla="*/ 1082381 h 1082381"/>
              <a:gd name="connsiteX5" fmla="*/ 439936 w 3782126"/>
              <a:gd name="connsiteY5" fmla="*/ 1082381 h 1082381"/>
              <a:gd name="connsiteX6" fmla="*/ 434002 w 3782126"/>
              <a:gd name="connsiteY6" fmla="*/ 1070129 h 1082381"/>
              <a:gd name="connsiteX7" fmla="*/ 436878 w 3782126"/>
              <a:gd name="connsiteY7" fmla="*/ 1070128 h 1082381"/>
              <a:gd name="connsiteX8" fmla="*/ 398944 w 3782126"/>
              <a:gd name="connsiteY8" fmla="*/ 1002890 h 1082381"/>
              <a:gd name="connsiteX9" fmla="*/ 202803 w 3782126"/>
              <a:gd name="connsiteY9" fmla="*/ 752515 h 1082381"/>
              <a:gd name="connsiteX10" fmla="*/ 89595 w 3782126"/>
              <a:gd name="connsiteY10" fmla="*/ 462429 h 1082381"/>
              <a:gd name="connsiteX11" fmla="*/ 0 w 3782126"/>
              <a:gd name="connsiteY11" fmla="*/ 2381 h 1082381"/>
              <a:gd name="connsiteX12" fmla="*/ 2258422 w 3782126"/>
              <a:gd name="connsiteY12" fmla="*/ 2381 h 1082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782126" h="1082381">
                <a:moveTo>
                  <a:pt x="2258422" y="0"/>
                </a:moveTo>
                <a:lnTo>
                  <a:pt x="3782126" y="0"/>
                </a:lnTo>
                <a:lnTo>
                  <a:pt x="3782126" y="1080000"/>
                </a:lnTo>
                <a:lnTo>
                  <a:pt x="2258422" y="1080000"/>
                </a:lnTo>
                <a:lnTo>
                  <a:pt x="2258422" y="1082381"/>
                </a:lnTo>
                <a:lnTo>
                  <a:pt x="439936" y="1082381"/>
                </a:lnTo>
                <a:lnTo>
                  <a:pt x="434002" y="1070129"/>
                </a:lnTo>
                <a:lnTo>
                  <a:pt x="436878" y="1070128"/>
                </a:lnTo>
                <a:cubicBezTo>
                  <a:pt x="423838" y="1045399"/>
                  <a:pt x="411034" y="1022868"/>
                  <a:pt x="398944" y="1002890"/>
                </a:cubicBezTo>
                <a:lnTo>
                  <a:pt x="202803" y="752515"/>
                </a:lnTo>
                <a:cubicBezTo>
                  <a:pt x="163034" y="659630"/>
                  <a:pt x="135002" y="612695"/>
                  <a:pt x="89595" y="462429"/>
                </a:cubicBezTo>
                <a:cubicBezTo>
                  <a:pt x="56550" y="353062"/>
                  <a:pt x="47367" y="157581"/>
                  <a:pt x="0" y="2381"/>
                </a:cubicBezTo>
                <a:lnTo>
                  <a:pt x="2258422" y="2381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5" name="자유형: 도형 43">
            <a:extLst>
              <a:ext uri="{FF2B5EF4-FFF2-40B4-BE49-F238E27FC236}">
                <a16:creationId xmlns:a16="http://schemas.microsoft.com/office/drawing/2014/main" id="{A9FBAA37-8FBF-4D6E-89EA-865742C9EEA8}"/>
              </a:ext>
            </a:extLst>
          </p:cNvPr>
          <p:cNvSpPr/>
          <p:nvPr/>
        </p:nvSpPr>
        <p:spPr>
          <a:xfrm>
            <a:off x="8852116" y="3372635"/>
            <a:ext cx="3339885" cy="1085051"/>
          </a:xfrm>
          <a:custGeom>
            <a:avLst/>
            <a:gdLst>
              <a:gd name="connsiteX0" fmla="*/ 1816180 w 3339884"/>
              <a:gd name="connsiteY0" fmla="*/ 0 h 1085051"/>
              <a:gd name="connsiteX1" fmla="*/ 3339884 w 3339884"/>
              <a:gd name="connsiteY1" fmla="*/ 0 h 1085051"/>
              <a:gd name="connsiteX2" fmla="*/ 3339884 w 3339884"/>
              <a:gd name="connsiteY2" fmla="*/ 1080000 h 1085051"/>
              <a:gd name="connsiteX3" fmla="*/ 1816180 w 3339884"/>
              <a:gd name="connsiteY3" fmla="*/ 1080000 h 1085051"/>
              <a:gd name="connsiteX4" fmla="*/ 1816180 w 3339884"/>
              <a:gd name="connsiteY4" fmla="*/ 1085051 h 1085051"/>
              <a:gd name="connsiteX5" fmla="*/ 374199 w 3339884"/>
              <a:gd name="connsiteY5" fmla="*/ 1085051 h 1085051"/>
              <a:gd name="connsiteX6" fmla="*/ 362199 w 3339884"/>
              <a:gd name="connsiteY6" fmla="*/ 1057784 h 1085051"/>
              <a:gd name="connsiteX7" fmla="*/ 360145 w 3339884"/>
              <a:gd name="connsiteY7" fmla="*/ 1057784 h 1085051"/>
              <a:gd name="connsiteX8" fmla="*/ 195278 w 3339884"/>
              <a:gd name="connsiteY8" fmla="*/ 578065 h 1085051"/>
              <a:gd name="connsiteX9" fmla="*/ 0 w 3339884"/>
              <a:gd name="connsiteY9" fmla="*/ 5051 h 1085051"/>
              <a:gd name="connsiteX10" fmla="*/ 1816180 w 3339884"/>
              <a:gd name="connsiteY10" fmla="*/ 5051 h 10850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3339884" h="1085051">
                <a:moveTo>
                  <a:pt x="1816180" y="0"/>
                </a:moveTo>
                <a:lnTo>
                  <a:pt x="3339884" y="0"/>
                </a:lnTo>
                <a:lnTo>
                  <a:pt x="3339884" y="1080000"/>
                </a:lnTo>
                <a:lnTo>
                  <a:pt x="1816180" y="1080000"/>
                </a:lnTo>
                <a:lnTo>
                  <a:pt x="1816180" y="1085051"/>
                </a:lnTo>
                <a:lnTo>
                  <a:pt x="374199" y="1085051"/>
                </a:lnTo>
                <a:lnTo>
                  <a:pt x="362199" y="1057784"/>
                </a:lnTo>
                <a:lnTo>
                  <a:pt x="360145" y="1057784"/>
                </a:lnTo>
                <a:cubicBezTo>
                  <a:pt x="299924" y="916713"/>
                  <a:pt x="241855" y="762198"/>
                  <a:pt x="195278" y="578065"/>
                </a:cubicBezTo>
                <a:cubicBezTo>
                  <a:pt x="166216" y="376840"/>
                  <a:pt x="79077" y="157120"/>
                  <a:pt x="0" y="5051"/>
                </a:cubicBezTo>
                <a:lnTo>
                  <a:pt x="1816180" y="5051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6" name="자유형: 도형 44">
            <a:extLst>
              <a:ext uri="{FF2B5EF4-FFF2-40B4-BE49-F238E27FC236}">
                <a16:creationId xmlns:a16="http://schemas.microsoft.com/office/drawing/2014/main" id="{12DCCE42-5CCC-432C-8D6A-E19A1CF77182}"/>
              </a:ext>
            </a:extLst>
          </p:cNvPr>
          <p:cNvSpPr/>
          <p:nvPr/>
        </p:nvSpPr>
        <p:spPr>
          <a:xfrm>
            <a:off x="9097487" y="4445491"/>
            <a:ext cx="3094512" cy="1086683"/>
          </a:xfrm>
          <a:custGeom>
            <a:avLst/>
            <a:gdLst>
              <a:gd name="connsiteX0" fmla="*/ 1570808 w 3094512"/>
              <a:gd name="connsiteY0" fmla="*/ 0 h 1086683"/>
              <a:gd name="connsiteX1" fmla="*/ 3094512 w 3094512"/>
              <a:gd name="connsiteY1" fmla="*/ 0 h 1086683"/>
              <a:gd name="connsiteX2" fmla="*/ 3094512 w 3094512"/>
              <a:gd name="connsiteY2" fmla="*/ 1080000 h 1086683"/>
              <a:gd name="connsiteX3" fmla="*/ 1570809 w 3094512"/>
              <a:gd name="connsiteY3" fmla="*/ 1080000 h 1086683"/>
              <a:gd name="connsiteX4" fmla="*/ 1570809 w 3094512"/>
              <a:gd name="connsiteY4" fmla="*/ 1086683 h 1086683"/>
              <a:gd name="connsiteX5" fmla="*/ 408081 w 3094512"/>
              <a:gd name="connsiteY5" fmla="*/ 1086683 h 1086683"/>
              <a:gd name="connsiteX6" fmla="*/ 406222 w 3094512"/>
              <a:gd name="connsiteY6" fmla="*/ 1051613 h 1086683"/>
              <a:gd name="connsiteX7" fmla="*/ 404844 w 3094512"/>
              <a:gd name="connsiteY7" fmla="*/ 1051613 h 1086683"/>
              <a:gd name="connsiteX8" fmla="*/ 400848 w 3094512"/>
              <a:gd name="connsiteY8" fmla="*/ 976237 h 1086683"/>
              <a:gd name="connsiteX9" fmla="*/ 118158 w 3094512"/>
              <a:gd name="connsiteY9" fmla="*/ 480704 h 1086683"/>
              <a:gd name="connsiteX10" fmla="*/ 0 w 3094512"/>
              <a:gd name="connsiteY10" fmla="*/ 163110 h 1086683"/>
              <a:gd name="connsiteX11" fmla="*/ 174014 w 3094512"/>
              <a:gd name="connsiteY11" fmla="*/ 104591 h 1086683"/>
              <a:gd name="connsiteX12" fmla="*/ 130924 w 3094512"/>
              <a:gd name="connsiteY12" fmla="*/ 6683 h 1086683"/>
              <a:gd name="connsiteX13" fmla="*/ 1570808 w 3094512"/>
              <a:gd name="connsiteY13" fmla="*/ 6683 h 10866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094512" h="1086683">
                <a:moveTo>
                  <a:pt x="1570808" y="0"/>
                </a:moveTo>
                <a:lnTo>
                  <a:pt x="3094512" y="0"/>
                </a:lnTo>
                <a:lnTo>
                  <a:pt x="3094512" y="1080000"/>
                </a:lnTo>
                <a:lnTo>
                  <a:pt x="1570809" y="1080000"/>
                </a:lnTo>
                <a:lnTo>
                  <a:pt x="1570809" y="1086683"/>
                </a:lnTo>
                <a:lnTo>
                  <a:pt x="408081" y="1086683"/>
                </a:lnTo>
                <a:lnTo>
                  <a:pt x="406222" y="1051613"/>
                </a:lnTo>
                <a:lnTo>
                  <a:pt x="404844" y="1051613"/>
                </a:lnTo>
                <a:lnTo>
                  <a:pt x="400848" y="976237"/>
                </a:lnTo>
                <a:cubicBezTo>
                  <a:pt x="387309" y="825030"/>
                  <a:pt x="210832" y="625783"/>
                  <a:pt x="118158" y="480704"/>
                </a:cubicBezTo>
                <a:lnTo>
                  <a:pt x="0" y="163110"/>
                </a:lnTo>
                <a:lnTo>
                  <a:pt x="174014" y="104591"/>
                </a:lnTo>
                <a:cubicBezTo>
                  <a:pt x="159570" y="72530"/>
                  <a:pt x="145059" y="40013"/>
                  <a:pt x="130924" y="6683"/>
                </a:cubicBezTo>
                <a:lnTo>
                  <a:pt x="1570808" y="668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7" name="자유형: 도형 45">
            <a:extLst>
              <a:ext uri="{FF2B5EF4-FFF2-40B4-BE49-F238E27FC236}">
                <a16:creationId xmlns:a16="http://schemas.microsoft.com/office/drawing/2014/main" id="{44B8557B-94CF-4551-B43A-05D44B248449}"/>
              </a:ext>
            </a:extLst>
          </p:cNvPr>
          <p:cNvSpPr/>
          <p:nvPr/>
        </p:nvSpPr>
        <p:spPr>
          <a:xfrm>
            <a:off x="9346852" y="5518342"/>
            <a:ext cx="2845149" cy="1080000"/>
          </a:xfrm>
          <a:custGeom>
            <a:avLst/>
            <a:gdLst>
              <a:gd name="connsiteX0" fmla="*/ 156509 w 2845148"/>
              <a:gd name="connsiteY0" fmla="*/ 0 h 1080000"/>
              <a:gd name="connsiteX1" fmla="*/ 1321444 w 2845148"/>
              <a:gd name="connsiteY1" fmla="*/ 0 h 1080000"/>
              <a:gd name="connsiteX2" fmla="*/ 2845148 w 2845148"/>
              <a:gd name="connsiteY2" fmla="*/ 0 h 1080000"/>
              <a:gd name="connsiteX3" fmla="*/ 2845148 w 2845148"/>
              <a:gd name="connsiteY3" fmla="*/ 1080000 h 1080000"/>
              <a:gd name="connsiteX4" fmla="*/ 1321444 w 2845148"/>
              <a:gd name="connsiteY4" fmla="*/ 1080000 h 1080000"/>
              <a:gd name="connsiteX5" fmla="*/ 1610 w 2845148"/>
              <a:gd name="connsiteY5" fmla="*/ 1080000 h 1080000"/>
              <a:gd name="connsiteX6" fmla="*/ 0 w 2845148"/>
              <a:gd name="connsiteY6" fmla="*/ 1070899 h 1080000"/>
              <a:gd name="connsiteX7" fmla="*/ 140420 w 2845148"/>
              <a:gd name="connsiteY7" fmla="*/ 998909 h 1080000"/>
              <a:gd name="connsiteX8" fmla="*/ 209994 w 2845148"/>
              <a:gd name="connsiteY8" fmla="*/ 809148 h 1080000"/>
              <a:gd name="connsiteX9" fmla="*/ 183024 w 2845148"/>
              <a:gd name="connsiteY9" fmla="*/ 500104 h 108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845148" h="1080000">
                <a:moveTo>
                  <a:pt x="156509" y="0"/>
                </a:moveTo>
                <a:lnTo>
                  <a:pt x="1321444" y="0"/>
                </a:lnTo>
                <a:lnTo>
                  <a:pt x="2845148" y="0"/>
                </a:lnTo>
                <a:lnTo>
                  <a:pt x="2845148" y="1080000"/>
                </a:lnTo>
                <a:lnTo>
                  <a:pt x="1321444" y="1080000"/>
                </a:lnTo>
                <a:lnTo>
                  <a:pt x="1610" y="1080000"/>
                </a:lnTo>
                <a:lnTo>
                  <a:pt x="0" y="1070899"/>
                </a:lnTo>
                <a:cubicBezTo>
                  <a:pt x="49012" y="1063824"/>
                  <a:pt x="98899" y="1039358"/>
                  <a:pt x="140420" y="998909"/>
                </a:cubicBezTo>
                <a:cubicBezTo>
                  <a:pt x="174820" y="933524"/>
                  <a:pt x="193586" y="911049"/>
                  <a:pt x="209994" y="809148"/>
                </a:cubicBezTo>
                <a:cubicBezTo>
                  <a:pt x="301599" y="716036"/>
                  <a:pt x="320755" y="666440"/>
                  <a:pt x="183024" y="500104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1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A63972C0-47F7-428B-B1B3-DB3288CF95E9}"/>
              </a:ext>
            </a:extLst>
          </p:cNvPr>
          <p:cNvGrpSpPr/>
          <p:nvPr/>
        </p:nvGrpSpPr>
        <p:grpSpPr>
          <a:xfrm>
            <a:off x="7060935" y="1205905"/>
            <a:ext cx="2553610" cy="5422987"/>
            <a:chOff x="4454268" y="1160920"/>
            <a:chExt cx="2553610" cy="5422987"/>
          </a:xfrm>
          <a:effectLst>
            <a:outerShdw blurRad="50800" dist="63500" algn="l" rotWithShape="0">
              <a:prstClr val="black">
                <a:alpha val="40000"/>
              </a:prstClr>
            </a:outerShdw>
          </a:effectLst>
        </p:grpSpPr>
        <p:sp>
          <p:nvSpPr>
            <p:cNvPr id="9" name="Freeform 56">
              <a:extLst>
                <a:ext uri="{FF2B5EF4-FFF2-40B4-BE49-F238E27FC236}">
                  <a16:creationId xmlns:a16="http://schemas.microsoft.com/office/drawing/2014/main" id="{F50FE953-7C06-46C8-8B8F-C0229DA0FF79}"/>
                </a:ext>
              </a:extLst>
            </p:cNvPr>
            <p:cNvSpPr>
              <a:spLocks noChangeAspect="1"/>
            </p:cNvSpPr>
            <p:nvPr/>
          </p:nvSpPr>
          <p:spPr>
            <a:xfrm rot="21334325">
              <a:off x="4614069" y="1160920"/>
              <a:ext cx="1144840" cy="1134051"/>
            </a:xfrm>
            <a:custGeom>
              <a:avLst/>
              <a:gdLst/>
              <a:ahLst/>
              <a:cxnLst/>
              <a:rect l="l" t="t" r="r" b="b"/>
              <a:pathLst>
                <a:path w="1144840" h="1134051">
                  <a:moveTo>
                    <a:pt x="412700" y="783"/>
                  </a:moveTo>
                  <a:cubicBezTo>
                    <a:pt x="495465" y="5133"/>
                    <a:pt x="576339" y="27437"/>
                    <a:pt x="626032" y="62969"/>
                  </a:cubicBezTo>
                  <a:cubicBezTo>
                    <a:pt x="713751" y="128049"/>
                    <a:pt x="763673" y="257383"/>
                    <a:pt x="749342" y="364039"/>
                  </a:cubicBezTo>
                  <a:cubicBezTo>
                    <a:pt x="729656" y="492624"/>
                    <a:pt x="702412" y="590973"/>
                    <a:pt x="622253" y="681762"/>
                  </a:cubicBezTo>
                  <a:cubicBezTo>
                    <a:pt x="736757" y="849641"/>
                    <a:pt x="824804" y="703809"/>
                    <a:pt x="1090493" y="996414"/>
                  </a:cubicBezTo>
                  <a:cubicBezTo>
                    <a:pt x="1115250" y="1034581"/>
                    <a:pt x="1132568" y="1081951"/>
                    <a:pt x="1144840" y="1134051"/>
                  </a:cubicBezTo>
                  <a:lnTo>
                    <a:pt x="296184" y="1068334"/>
                  </a:lnTo>
                  <a:lnTo>
                    <a:pt x="365042" y="959407"/>
                  </a:lnTo>
                  <a:lnTo>
                    <a:pt x="281812" y="826254"/>
                  </a:lnTo>
                  <a:cubicBezTo>
                    <a:pt x="177951" y="832291"/>
                    <a:pt x="123227" y="853447"/>
                    <a:pt x="79839" y="799009"/>
                  </a:cubicBezTo>
                  <a:cubicBezTo>
                    <a:pt x="66243" y="791411"/>
                    <a:pt x="55596" y="713201"/>
                    <a:pt x="79796" y="648909"/>
                  </a:cubicBezTo>
                  <a:cubicBezTo>
                    <a:pt x="44756" y="605798"/>
                    <a:pt x="27734" y="600119"/>
                    <a:pt x="0" y="550893"/>
                  </a:cubicBezTo>
                  <a:cubicBezTo>
                    <a:pt x="13872" y="489119"/>
                    <a:pt x="41046" y="466639"/>
                    <a:pt x="70036" y="412425"/>
                  </a:cubicBezTo>
                  <a:cubicBezTo>
                    <a:pt x="70534" y="371584"/>
                    <a:pt x="33238" y="342083"/>
                    <a:pt x="33736" y="301242"/>
                  </a:cubicBezTo>
                  <a:cubicBezTo>
                    <a:pt x="57451" y="216267"/>
                    <a:pt x="50927" y="138850"/>
                    <a:pt x="188030" y="46315"/>
                  </a:cubicBezTo>
                  <a:cubicBezTo>
                    <a:pt x="245282" y="10035"/>
                    <a:pt x="329936" y="-3568"/>
                    <a:pt x="412700" y="78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10" name="Freeform 57">
              <a:extLst>
                <a:ext uri="{FF2B5EF4-FFF2-40B4-BE49-F238E27FC236}">
                  <a16:creationId xmlns:a16="http://schemas.microsoft.com/office/drawing/2014/main" id="{E051DBB9-5D20-4F3C-A861-2F62A3449AAD}"/>
                </a:ext>
              </a:extLst>
            </p:cNvPr>
            <p:cNvSpPr>
              <a:spLocks noChangeAspect="1"/>
            </p:cNvSpPr>
            <p:nvPr/>
          </p:nvSpPr>
          <p:spPr>
            <a:xfrm rot="21334325">
              <a:off x="4454268" y="2212660"/>
              <a:ext cx="1741947" cy="1181026"/>
            </a:xfrm>
            <a:custGeom>
              <a:avLst/>
              <a:gdLst/>
              <a:ahLst/>
              <a:cxnLst/>
              <a:rect l="l" t="t" r="r" b="b"/>
              <a:pathLst>
                <a:path w="1741947" h="1181026">
                  <a:moveTo>
                    <a:pt x="535676" y="0"/>
                  </a:moveTo>
                  <a:lnTo>
                    <a:pt x="1385988" y="65845"/>
                  </a:lnTo>
                  <a:cubicBezTo>
                    <a:pt x="1424509" y="227198"/>
                    <a:pt x="1417248" y="432792"/>
                    <a:pt x="1442618" y="548328"/>
                  </a:cubicBezTo>
                  <a:cubicBezTo>
                    <a:pt x="1476287" y="701652"/>
                    <a:pt x="1500612" y="750611"/>
                    <a:pt x="1533092" y="846289"/>
                  </a:cubicBezTo>
                  <a:lnTo>
                    <a:pt x="1709317" y="1111059"/>
                  </a:lnTo>
                  <a:cubicBezTo>
                    <a:pt x="1719829" y="1131911"/>
                    <a:pt x="1730854" y="1155364"/>
                    <a:pt x="1741947" y="1181026"/>
                  </a:cubicBezTo>
                  <a:lnTo>
                    <a:pt x="655182" y="1096871"/>
                  </a:lnTo>
                  <a:cubicBezTo>
                    <a:pt x="640579" y="1017948"/>
                    <a:pt x="631039" y="937002"/>
                    <a:pt x="619253" y="850817"/>
                  </a:cubicBezTo>
                  <a:lnTo>
                    <a:pt x="243968" y="701759"/>
                  </a:lnTo>
                  <a:cubicBezTo>
                    <a:pt x="144911" y="689895"/>
                    <a:pt x="83650" y="636455"/>
                    <a:pt x="26168" y="575456"/>
                  </a:cubicBezTo>
                  <a:cubicBezTo>
                    <a:pt x="-26687" y="508303"/>
                    <a:pt x="1145" y="409742"/>
                    <a:pt x="104045" y="325057"/>
                  </a:cubicBezTo>
                  <a:cubicBezTo>
                    <a:pt x="231332" y="372682"/>
                    <a:pt x="188534" y="439207"/>
                    <a:pt x="194872" y="309191"/>
                  </a:cubicBezTo>
                  <a:cubicBezTo>
                    <a:pt x="263841" y="280540"/>
                    <a:pt x="235510" y="326559"/>
                    <a:pt x="282276" y="416042"/>
                  </a:cubicBezTo>
                  <a:cubicBezTo>
                    <a:pt x="317703" y="463950"/>
                    <a:pt x="344351" y="550153"/>
                    <a:pt x="373420" y="562621"/>
                  </a:cubicBezTo>
                  <a:lnTo>
                    <a:pt x="566299" y="649592"/>
                  </a:lnTo>
                  <a:lnTo>
                    <a:pt x="481572" y="363641"/>
                  </a:lnTo>
                  <a:cubicBezTo>
                    <a:pt x="461926" y="216406"/>
                    <a:pt x="472517" y="144764"/>
                    <a:pt x="513345" y="3532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11" name="Freeform 58">
              <a:extLst>
                <a:ext uri="{FF2B5EF4-FFF2-40B4-BE49-F238E27FC236}">
                  <a16:creationId xmlns:a16="http://schemas.microsoft.com/office/drawing/2014/main" id="{E4723747-3C16-4B06-B978-8EC2E77EDCD6}"/>
                </a:ext>
              </a:extLst>
            </p:cNvPr>
            <p:cNvSpPr>
              <a:spLocks noChangeAspect="1"/>
            </p:cNvSpPr>
            <p:nvPr/>
          </p:nvSpPr>
          <p:spPr>
            <a:xfrm rot="21334325">
              <a:off x="4894644" y="3272555"/>
              <a:ext cx="1669018" cy="1194296"/>
            </a:xfrm>
            <a:custGeom>
              <a:avLst/>
              <a:gdLst/>
              <a:ahLst/>
              <a:cxnLst/>
              <a:rect l="l" t="t" r="r" b="b"/>
              <a:pathLst>
                <a:path w="1669018" h="1194296">
                  <a:moveTo>
                    <a:pt x="1378612" y="84192"/>
                  </a:moveTo>
                  <a:cubicBezTo>
                    <a:pt x="1448195" y="242714"/>
                    <a:pt x="1525410" y="482591"/>
                    <a:pt x="1539607" y="696888"/>
                  </a:cubicBezTo>
                  <a:cubicBezTo>
                    <a:pt x="1572300" y="886804"/>
                    <a:pt x="1619142" y="1047234"/>
                    <a:pt x="1669018" y="1194296"/>
                  </a:cubicBezTo>
                  <a:lnTo>
                    <a:pt x="856380" y="1131369"/>
                  </a:lnTo>
                  <a:cubicBezTo>
                    <a:pt x="826644" y="1069675"/>
                    <a:pt x="799939" y="1008286"/>
                    <a:pt x="777858" y="957209"/>
                  </a:cubicBezTo>
                  <a:lnTo>
                    <a:pt x="672669" y="1117143"/>
                  </a:lnTo>
                  <a:lnTo>
                    <a:pt x="1017" y="1065133"/>
                  </a:lnTo>
                  <a:cubicBezTo>
                    <a:pt x="10407" y="1037184"/>
                    <a:pt x="16998" y="1013034"/>
                    <a:pt x="18958" y="994534"/>
                  </a:cubicBezTo>
                  <a:lnTo>
                    <a:pt x="24271" y="987341"/>
                  </a:lnTo>
                  <a:cubicBezTo>
                    <a:pt x="25324" y="982800"/>
                    <a:pt x="14504" y="983558"/>
                    <a:pt x="0" y="965737"/>
                  </a:cubicBezTo>
                  <a:lnTo>
                    <a:pt x="376155" y="291488"/>
                  </a:lnTo>
                  <a:cubicBezTo>
                    <a:pt x="332367" y="193026"/>
                    <a:pt x="308122" y="98013"/>
                    <a:pt x="29135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12" name="Freeform 59">
              <a:extLst>
                <a:ext uri="{FF2B5EF4-FFF2-40B4-BE49-F238E27FC236}">
                  <a16:creationId xmlns:a16="http://schemas.microsoft.com/office/drawing/2014/main" id="{78F7DCA6-CFC5-4940-9273-E417C7D328F6}"/>
                </a:ext>
              </a:extLst>
            </p:cNvPr>
            <p:cNvSpPr>
              <a:spLocks noChangeAspect="1"/>
            </p:cNvSpPr>
            <p:nvPr/>
          </p:nvSpPr>
          <p:spPr>
            <a:xfrm rot="21334325">
              <a:off x="4886156" y="4323730"/>
              <a:ext cx="1966382" cy="1232660"/>
            </a:xfrm>
            <a:custGeom>
              <a:avLst/>
              <a:gdLst/>
              <a:ahLst/>
              <a:cxnLst/>
              <a:rect l="l" t="t" r="r" b="b"/>
              <a:pathLst>
                <a:path w="1966382" h="1232660">
                  <a:moveTo>
                    <a:pt x="948169" y="66351"/>
                  </a:moveTo>
                  <a:lnTo>
                    <a:pt x="1760536" y="129258"/>
                  </a:lnTo>
                  <a:cubicBezTo>
                    <a:pt x="1775969" y="175058"/>
                    <a:pt x="1791772" y="219541"/>
                    <a:pt x="1807520" y="263223"/>
                  </a:cubicBezTo>
                  <a:lnTo>
                    <a:pt x="1629507" y="308133"/>
                  </a:lnTo>
                  <a:lnTo>
                    <a:pt x="1722793" y="633901"/>
                  </a:lnTo>
                  <a:cubicBezTo>
                    <a:pt x="1803989" y="785702"/>
                    <a:pt x="1964557" y="997978"/>
                    <a:pt x="1966382" y="1149779"/>
                  </a:cubicBezTo>
                  <a:lnTo>
                    <a:pt x="1964366" y="1232660"/>
                  </a:lnTo>
                  <a:lnTo>
                    <a:pt x="1618146" y="1205850"/>
                  </a:lnTo>
                  <a:lnTo>
                    <a:pt x="1510978" y="873671"/>
                  </a:lnTo>
                  <a:cubicBezTo>
                    <a:pt x="1435844" y="736766"/>
                    <a:pt x="1368272" y="633876"/>
                    <a:pt x="1308257" y="504529"/>
                  </a:cubicBezTo>
                  <a:cubicBezTo>
                    <a:pt x="1258163" y="423427"/>
                    <a:pt x="1225870" y="392796"/>
                    <a:pt x="1206833" y="372719"/>
                  </a:cubicBezTo>
                  <a:cubicBezTo>
                    <a:pt x="1187796" y="352643"/>
                    <a:pt x="1237067" y="343870"/>
                    <a:pt x="1161050" y="386209"/>
                  </a:cubicBezTo>
                  <a:cubicBezTo>
                    <a:pt x="1096278" y="359247"/>
                    <a:pt x="1015486" y="211549"/>
                    <a:pt x="948169" y="66351"/>
                  </a:cubicBezTo>
                  <a:close/>
                  <a:moveTo>
                    <a:pt x="762391" y="51965"/>
                  </a:moveTo>
                  <a:lnTo>
                    <a:pt x="685644" y="168654"/>
                  </a:lnTo>
                  <a:lnTo>
                    <a:pt x="600131" y="116488"/>
                  </a:lnTo>
                  <a:cubicBezTo>
                    <a:pt x="542386" y="187841"/>
                    <a:pt x="507319" y="270533"/>
                    <a:pt x="426897" y="330547"/>
                  </a:cubicBezTo>
                  <a:cubicBezTo>
                    <a:pt x="514143" y="402924"/>
                    <a:pt x="582494" y="482861"/>
                    <a:pt x="620604" y="604373"/>
                  </a:cubicBezTo>
                  <a:cubicBezTo>
                    <a:pt x="649594" y="732210"/>
                    <a:pt x="659686" y="795795"/>
                    <a:pt x="722692" y="927412"/>
                  </a:cubicBezTo>
                  <a:lnTo>
                    <a:pt x="880115" y="1148700"/>
                  </a:lnTo>
                  <a:lnTo>
                    <a:pt x="517163" y="1120594"/>
                  </a:lnTo>
                  <a:lnTo>
                    <a:pt x="279414" y="874458"/>
                  </a:lnTo>
                  <a:cubicBezTo>
                    <a:pt x="144293" y="705004"/>
                    <a:pt x="88544" y="596027"/>
                    <a:pt x="6337" y="419014"/>
                  </a:cubicBezTo>
                  <a:cubicBezTo>
                    <a:pt x="-22525" y="293354"/>
                    <a:pt x="54469" y="114772"/>
                    <a:pt x="9131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13" name="Freeform 60">
              <a:extLst>
                <a:ext uri="{FF2B5EF4-FFF2-40B4-BE49-F238E27FC236}">
                  <a16:creationId xmlns:a16="http://schemas.microsoft.com/office/drawing/2014/main" id="{DBAE745B-727C-4540-94A8-681EA1A8DAC2}"/>
                </a:ext>
              </a:extLst>
            </p:cNvPr>
            <p:cNvSpPr>
              <a:spLocks noChangeAspect="1"/>
            </p:cNvSpPr>
            <p:nvPr/>
          </p:nvSpPr>
          <p:spPr>
            <a:xfrm rot="21334325">
              <a:off x="5489584" y="5411026"/>
              <a:ext cx="1518294" cy="1172881"/>
            </a:xfrm>
            <a:custGeom>
              <a:avLst/>
              <a:gdLst/>
              <a:ahLst/>
              <a:cxnLst/>
              <a:rect l="l" t="t" r="r" b="b"/>
              <a:pathLst>
                <a:path w="1518294" h="1172881">
                  <a:moveTo>
                    <a:pt x="1099687" y="85155"/>
                  </a:moveTo>
                  <a:lnTo>
                    <a:pt x="1445261" y="111915"/>
                  </a:lnTo>
                  <a:lnTo>
                    <a:pt x="1432990" y="616525"/>
                  </a:lnTo>
                  <a:cubicBezTo>
                    <a:pt x="1557468" y="792998"/>
                    <a:pt x="1534540" y="840967"/>
                    <a:pt x="1436020" y="926729"/>
                  </a:cubicBezTo>
                  <a:cubicBezTo>
                    <a:pt x="1411794" y="1027059"/>
                    <a:pt x="1391348" y="1048018"/>
                    <a:pt x="1352003" y="1110552"/>
                  </a:cubicBezTo>
                  <a:cubicBezTo>
                    <a:pt x="1295768" y="1157442"/>
                    <a:pt x="1228195" y="1177877"/>
                    <a:pt x="1168181" y="1171853"/>
                  </a:cubicBezTo>
                  <a:cubicBezTo>
                    <a:pt x="1110961" y="1151420"/>
                    <a:pt x="1117995" y="1134764"/>
                    <a:pt x="1125029" y="1095434"/>
                  </a:cubicBezTo>
                  <a:cubicBezTo>
                    <a:pt x="1174217" y="937320"/>
                    <a:pt x="1257421" y="847238"/>
                    <a:pt x="1272592" y="621092"/>
                  </a:cubicBezTo>
                  <a:close/>
                  <a:moveTo>
                    <a:pt x="362423" y="28064"/>
                  </a:moveTo>
                  <a:lnTo>
                    <a:pt x="383426" y="57588"/>
                  </a:lnTo>
                  <a:cubicBezTo>
                    <a:pt x="406373" y="157197"/>
                    <a:pt x="624063" y="228365"/>
                    <a:pt x="346127" y="430960"/>
                  </a:cubicBezTo>
                  <a:cubicBezTo>
                    <a:pt x="273426" y="637194"/>
                    <a:pt x="210638" y="670277"/>
                    <a:pt x="146138" y="720690"/>
                  </a:cubicBezTo>
                  <a:cubicBezTo>
                    <a:pt x="44217" y="722300"/>
                    <a:pt x="5770" y="695214"/>
                    <a:pt x="27378" y="577258"/>
                  </a:cubicBezTo>
                  <a:cubicBezTo>
                    <a:pt x="105128" y="417682"/>
                    <a:pt x="118709" y="352359"/>
                    <a:pt x="166583" y="172459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 dirty="0"/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F88D25C2-9C3A-46CC-A723-AAE2221EA078}"/>
              </a:ext>
            </a:extLst>
          </p:cNvPr>
          <p:cNvSpPr txBox="1"/>
          <p:nvPr/>
        </p:nvSpPr>
        <p:spPr>
          <a:xfrm>
            <a:off x="823875" y="1730252"/>
            <a:ext cx="601149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5" name="Oval 21">
            <a:extLst>
              <a:ext uri="{FF2B5EF4-FFF2-40B4-BE49-F238E27FC236}">
                <a16:creationId xmlns:a16="http://schemas.microsoft.com/office/drawing/2014/main" id="{DE8EE4E9-D065-4457-81E8-DDA199795B94}"/>
              </a:ext>
            </a:extLst>
          </p:cNvPr>
          <p:cNvSpPr>
            <a:spLocks noChangeAspect="1"/>
          </p:cNvSpPr>
          <p:nvPr/>
        </p:nvSpPr>
        <p:spPr>
          <a:xfrm rot="20700000">
            <a:off x="5151647" y="2780104"/>
            <a:ext cx="399087" cy="324180"/>
          </a:xfrm>
          <a:custGeom>
            <a:avLst/>
            <a:gdLst/>
            <a:ahLst/>
            <a:cxnLst/>
            <a:rect l="l" t="t" r="r" b="b"/>
            <a:pathLst>
              <a:path w="4088377" h="3321003">
                <a:moveTo>
                  <a:pt x="1365628" y="1622218"/>
                </a:moveTo>
                <a:cubicBezTo>
                  <a:pt x="1121373" y="1556771"/>
                  <a:pt x="870309" y="1701722"/>
                  <a:pt x="804861" y="1945977"/>
                </a:cubicBezTo>
                <a:cubicBezTo>
                  <a:pt x="739413" y="2190232"/>
                  <a:pt x="884365" y="2441296"/>
                  <a:pt x="1128620" y="2506744"/>
                </a:cubicBezTo>
                <a:cubicBezTo>
                  <a:pt x="1372875" y="2572191"/>
                  <a:pt x="1623939" y="2427240"/>
                  <a:pt x="1689387" y="2182985"/>
                </a:cubicBezTo>
                <a:cubicBezTo>
                  <a:pt x="1754835" y="1938730"/>
                  <a:pt x="1609883" y="1687666"/>
                  <a:pt x="1365628" y="1622218"/>
                </a:cubicBezTo>
                <a:close/>
                <a:moveTo>
                  <a:pt x="1447099" y="1318163"/>
                </a:moveTo>
                <a:cubicBezTo>
                  <a:pt x="1859279" y="1428606"/>
                  <a:pt x="2103885" y="1852277"/>
                  <a:pt x="1993442" y="2264456"/>
                </a:cubicBezTo>
                <a:cubicBezTo>
                  <a:pt x="1882999" y="2676636"/>
                  <a:pt x="1459328" y="2921242"/>
                  <a:pt x="1047149" y="2810799"/>
                </a:cubicBezTo>
                <a:cubicBezTo>
                  <a:pt x="634969" y="2700356"/>
                  <a:pt x="390363" y="2276685"/>
                  <a:pt x="500806" y="1864505"/>
                </a:cubicBezTo>
                <a:cubicBezTo>
                  <a:pt x="611249" y="1452326"/>
                  <a:pt x="1034920" y="1207720"/>
                  <a:pt x="1447099" y="1318163"/>
                </a:cubicBezTo>
                <a:close/>
                <a:moveTo>
                  <a:pt x="1476725" y="1207597"/>
                </a:moveTo>
                <a:cubicBezTo>
                  <a:pt x="1003481" y="1080792"/>
                  <a:pt x="517045" y="1361635"/>
                  <a:pt x="390240" y="1834879"/>
                </a:cubicBezTo>
                <a:cubicBezTo>
                  <a:pt x="263435" y="2308124"/>
                  <a:pt x="544279" y="2794559"/>
                  <a:pt x="1017523" y="2921365"/>
                </a:cubicBezTo>
                <a:cubicBezTo>
                  <a:pt x="1490767" y="3048170"/>
                  <a:pt x="1977202" y="2767326"/>
                  <a:pt x="2104008" y="2294082"/>
                </a:cubicBezTo>
                <a:cubicBezTo>
                  <a:pt x="2230813" y="1820838"/>
                  <a:pt x="1949969" y="1334403"/>
                  <a:pt x="1476725" y="1207597"/>
                </a:cubicBezTo>
                <a:close/>
                <a:moveTo>
                  <a:pt x="3290290" y="1590224"/>
                </a:moveTo>
                <a:cubicBezTo>
                  <a:pt x="3269727" y="1586016"/>
                  <a:pt x="3248437" y="1583806"/>
                  <a:pt x="3226630" y="1583806"/>
                </a:cubicBezTo>
                <a:cubicBezTo>
                  <a:pt x="3052179" y="1583806"/>
                  <a:pt x="2910758" y="1725227"/>
                  <a:pt x="2910758" y="1899678"/>
                </a:cubicBezTo>
                <a:cubicBezTo>
                  <a:pt x="2910758" y="2074130"/>
                  <a:pt x="3052179" y="2215551"/>
                  <a:pt x="3226630" y="2215550"/>
                </a:cubicBezTo>
                <a:cubicBezTo>
                  <a:pt x="3401082" y="2215551"/>
                  <a:pt x="3542503" y="2074130"/>
                  <a:pt x="3542502" y="1899678"/>
                </a:cubicBezTo>
                <a:cubicBezTo>
                  <a:pt x="3542503" y="1747033"/>
                  <a:pt x="3434228" y="1619677"/>
                  <a:pt x="3290290" y="1590224"/>
                </a:cubicBezTo>
                <a:close/>
                <a:moveTo>
                  <a:pt x="3334055" y="1377473"/>
                </a:moveTo>
                <a:cubicBezTo>
                  <a:pt x="3576950" y="1427177"/>
                  <a:pt x="3759665" y="1642090"/>
                  <a:pt x="3759665" y="1899678"/>
                </a:cubicBezTo>
                <a:cubicBezTo>
                  <a:pt x="3759665" y="2194064"/>
                  <a:pt x="3521017" y="2432713"/>
                  <a:pt x="3226630" y="2432713"/>
                </a:cubicBezTo>
                <a:cubicBezTo>
                  <a:pt x="2932244" y="2432712"/>
                  <a:pt x="2693596" y="2194065"/>
                  <a:pt x="2693596" y="1899678"/>
                </a:cubicBezTo>
                <a:cubicBezTo>
                  <a:pt x="2693596" y="1605292"/>
                  <a:pt x="2932244" y="1366644"/>
                  <a:pt x="3226630" y="1366644"/>
                </a:cubicBezTo>
                <a:cubicBezTo>
                  <a:pt x="3263429" y="1366644"/>
                  <a:pt x="3299356" y="1370373"/>
                  <a:pt x="3334055" y="1377473"/>
                </a:cubicBezTo>
                <a:close/>
                <a:moveTo>
                  <a:pt x="1391137" y="789478"/>
                </a:moveTo>
                <a:lnTo>
                  <a:pt x="1759910" y="888290"/>
                </a:lnTo>
                <a:lnTo>
                  <a:pt x="1754625" y="1202375"/>
                </a:lnTo>
                <a:lnTo>
                  <a:pt x="1744979" y="1199790"/>
                </a:lnTo>
                <a:cubicBezTo>
                  <a:pt x="1823578" y="1244024"/>
                  <a:pt x="1894617" y="1298265"/>
                  <a:pt x="1954704" y="1362586"/>
                </a:cubicBezTo>
                <a:lnTo>
                  <a:pt x="2234317" y="1293059"/>
                </a:lnTo>
                <a:lnTo>
                  <a:pt x="2413554" y="1630152"/>
                </a:lnTo>
                <a:lnTo>
                  <a:pt x="2214321" y="1809770"/>
                </a:lnTo>
                <a:cubicBezTo>
                  <a:pt x="2239296" y="1900740"/>
                  <a:pt x="2251067" y="1995997"/>
                  <a:pt x="2246841" y="2092825"/>
                </a:cubicBezTo>
                <a:lnTo>
                  <a:pt x="2495698" y="2230974"/>
                </a:lnTo>
                <a:lnTo>
                  <a:pt x="2396885" y="2599747"/>
                </a:lnTo>
                <a:lnTo>
                  <a:pt x="2094912" y="2594668"/>
                </a:lnTo>
                <a:cubicBezTo>
                  <a:pt x="2056732" y="2658461"/>
                  <a:pt x="2010475" y="2715996"/>
                  <a:pt x="1958644" y="2767359"/>
                </a:cubicBezTo>
                <a:lnTo>
                  <a:pt x="2057814" y="3026193"/>
                </a:lnTo>
                <a:lnTo>
                  <a:pt x="1745078" y="3245174"/>
                </a:lnTo>
                <a:lnTo>
                  <a:pt x="1507869" y="3039237"/>
                </a:lnTo>
                <a:lnTo>
                  <a:pt x="1536736" y="3019025"/>
                </a:lnTo>
                <a:cubicBezTo>
                  <a:pt x="1445878" y="3048429"/>
                  <a:pt x="1349798" y="3062567"/>
                  <a:pt x="1251837" y="3062021"/>
                </a:cubicBezTo>
                <a:lnTo>
                  <a:pt x="1108065" y="3321003"/>
                </a:lnTo>
                <a:lnTo>
                  <a:pt x="739291" y="3222191"/>
                </a:lnTo>
                <a:lnTo>
                  <a:pt x="744274" y="2926021"/>
                </a:lnTo>
                <a:cubicBezTo>
                  <a:pt x="666128" y="2881484"/>
                  <a:pt x="595548" y="2827017"/>
                  <a:pt x="535891" y="2762576"/>
                </a:cubicBezTo>
                <a:lnTo>
                  <a:pt x="540671" y="2772825"/>
                </a:lnTo>
                <a:lnTo>
                  <a:pt x="232276" y="2832568"/>
                </a:lnTo>
                <a:lnTo>
                  <a:pt x="70927" y="2486556"/>
                </a:lnTo>
                <a:lnTo>
                  <a:pt x="279495" y="2317444"/>
                </a:lnTo>
                <a:cubicBezTo>
                  <a:pt x="257233" y="2235849"/>
                  <a:pt x="245603" y="2150814"/>
                  <a:pt x="245586" y="2064274"/>
                </a:cubicBezTo>
                <a:lnTo>
                  <a:pt x="0" y="1927940"/>
                </a:lnTo>
                <a:lnTo>
                  <a:pt x="98812" y="1559167"/>
                </a:lnTo>
                <a:lnTo>
                  <a:pt x="380240" y="1563901"/>
                </a:lnTo>
                <a:cubicBezTo>
                  <a:pt x="418421" y="1496524"/>
                  <a:pt x="464524" y="1435092"/>
                  <a:pt x="516679" y="1380105"/>
                </a:cubicBezTo>
                <a:lnTo>
                  <a:pt x="422419" y="1089378"/>
                </a:lnTo>
                <a:lnTo>
                  <a:pt x="746189" y="887063"/>
                </a:lnTo>
                <a:lnTo>
                  <a:pt x="972292" y="1105134"/>
                </a:lnTo>
                <a:lnTo>
                  <a:pt x="970019" y="1106554"/>
                </a:lnTo>
                <a:cubicBezTo>
                  <a:pt x="1058903" y="1078586"/>
                  <a:pt x="1152743" y="1065659"/>
                  <a:pt x="1248316" y="1066709"/>
                </a:cubicBezTo>
                <a:lnTo>
                  <a:pt x="1238669" y="1064125"/>
                </a:lnTo>
                <a:close/>
                <a:moveTo>
                  <a:pt x="3349970" y="1300109"/>
                </a:moveTo>
                <a:cubicBezTo>
                  <a:pt x="3310130" y="1291957"/>
                  <a:pt x="3268880" y="1287676"/>
                  <a:pt x="3226630" y="1287676"/>
                </a:cubicBezTo>
                <a:cubicBezTo>
                  <a:pt x="2888631" y="1287676"/>
                  <a:pt x="2614628" y="1561679"/>
                  <a:pt x="2614628" y="1899678"/>
                </a:cubicBezTo>
                <a:cubicBezTo>
                  <a:pt x="2614628" y="2237678"/>
                  <a:pt x="2888630" y="2511680"/>
                  <a:pt x="3226630" y="2511681"/>
                </a:cubicBezTo>
                <a:cubicBezTo>
                  <a:pt x="3564630" y="2511681"/>
                  <a:pt x="3838633" y="2237678"/>
                  <a:pt x="3838633" y="1899678"/>
                </a:cubicBezTo>
                <a:cubicBezTo>
                  <a:pt x="3838632" y="1603928"/>
                  <a:pt x="3628849" y="1357176"/>
                  <a:pt x="3349970" y="1300109"/>
                </a:cubicBezTo>
                <a:close/>
                <a:moveTo>
                  <a:pt x="3358324" y="1024334"/>
                </a:moveTo>
                <a:lnTo>
                  <a:pt x="3410883" y="1234575"/>
                </a:lnTo>
                <a:lnTo>
                  <a:pt x="3403994" y="1234575"/>
                </a:lnTo>
                <a:cubicBezTo>
                  <a:pt x="3464268" y="1250018"/>
                  <a:pt x="3521292" y="1273478"/>
                  <a:pt x="3572818" y="1305612"/>
                </a:cubicBezTo>
                <a:lnTo>
                  <a:pt x="3746730" y="1209354"/>
                </a:lnTo>
                <a:lnTo>
                  <a:pt x="3926358" y="1401981"/>
                </a:lnTo>
                <a:lnTo>
                  <a:pt x="3825667" y="1557247"/>
                </a:lnTo>
                <a:cubicBezTo>
                  <a:pt x="3858552" y="1613408"/>
                  <a:pt x="3883404" y="1674784"/>
                  <a:pt x="3897877" y="1740062"/>
                </a:cubicBezTo>
                <a:lnTo>
                  <a:pt x="4088377" y="1787686"/>
                </a:lnTo>
                <a:lnTo>
                  <a:pt x="4088377" y="2051071"/>
                </a:lnTo>
                <a:lnTo>
                  <a:pt x="3886243" y="2101605"/>
                </a:lnTo>
                <a:cubicBezTo>
                  <a:pt x="3872191" y="2150933"/>
                  <a:pt x="3851639" y="2197531"/>
                  <a:pt x="3826272" y="2241013"/>
                </a:cubicBezTo>
                <a:lnTo>
                  <a:pt x="3938572" y="2395786"/>
                </a:lnTo>
                <a:lnTo>
                  <a:pt x="3769272" y="2597551"/>
                </a:lnTo>
                <a:lnTo>
                  <a:pt x="3574432" y="2502674"/>
                </a:lnTo>
                <a:lnTo>
                  <a:pt x="3590059" y="2484050"/>
                </a:lnTo>
                <a:cubicBezTo>
                  <a:pt x="3534764" y="2519868"/>
                  <a:pt x="3473263" y="2546445"/>
                  <a:pt x="3407886" y="2563572"/>
                </a:cubicBezTo>
                <a:lnTo>
                  <a:pt x="3358323" y="2761823"/>
                </a:lnTo>
                <a:lnTo>
                  <a:pt x="3094938" y="2761823"/>
                </a:lnTo>
                <a:lnTo>
                  <a:pt x="3045375" y="2563574"/>
                </a:lnTo>
                <a:cubicBezTo>
                  <a:pt x="2985349" y="2547848"/>
                  <a:pt x="2928591" y="2524155"/>
                  <a:pt x="2877330" y="2491865"/>
                </a:cubicBezTo>
                <a:lnTo>
                  <a:pt x="2882346" y="2497841"/>
                </a:lnTo>
                <a:lnTo>
                  <a:pt x="2687507" y="2592718"/>
                </a:lnTo>
                <a:lnTo>
                  <a:pt x="2518206" y="2390954"/>
                </a:lnTo>
                <a:lnTo>
                  <a:pt x="2626994" y="2241021"/>
                </a:lnTo>
                <a:cubicBezTo>
                  <a:pt x="2597591" y="2190623"/>
                  <a:pt x="2574657" y="2136035"/>
                  <a:pt x="2559194" y="2078370"/>
                </a:cubicBezTo>
                <a:lnTo>
                  <a:pt x="2371198" y="2031371"/>
                </a:lnTo>
                <a:lnTo>
                  <a:pt x="2371198" y="1767986"/>
                </a:lnTo>
                <a:lnTo>
                  <a:pt x="2559579" y="1720890"/>
                </a:lnTo>
                <a:cubicBezTo>
                  <a:pt x="2572992" y="1669175"/>
                  <a:pt x="2592745" y="1620006"/>
                  <a:pt x="2617681" y="1574051"/>
                </a:cubicBezTo>
                <a:lnTo>
                  <a:pt x="2502958" y="1397149"/>
                </a:lnTo>
                <a:lnTo>
                  <a:pt x="2682587" y="1204520"/>
                </a:lnTo>
                <a:lnTo>
                  <a:pt x="2872193" y="1309466"/>
                </a:lnTo>
                <a:lnTo>
                  <a:pt x="2870932" y="1310818"/>
                </a:lnTo>
                <a:cubicBezTo>
                  <a:pt x="2925169" y="1276310"/>
                  <a:pt x="2985393" y="1250941"/>
                  <a:pt x="3049268" y="1234575"/>
                </a:cubicBezTo>
                <a:lnTo>
                  <a:pt x="3042378" y="1234576"/>
                </a:lnTo>
                <a:lnTo>
                  <a:pt x="3094939" y="1024334"/>
                </a:lnTo>
                <a:close/>
                <a:moveTo>
                  <a:pt x="2786480" y="402820"/>
                </a:moveTo>
                <a:cubicBezTo>
                  <a:pt x="2745900" y="389943"/>
                  <a:pt x="2701172" y="388627"/>
                  <a:pt x="2657264" y="401580"/>
                </a:cubicBezTo>
                <a:cubicBezTo>
                  <a:pt x="2540176" y="436121"/>
                  <a:pt x="2473258" y="559041"/>
                  <a:pt x="2507800" y="676128"/>
                </a:cubicBezTo>
                <a:cubicBezTo>
                  <a:pt x="2542340" y="793216"/>
                  <a:pt x="2665260" y="860133"/>
                  <a:pt x="2782348" y="825592"/>
                </a:cubicBezTo>
                <a:cubicBezTo>
                  <a:pt x="2899435" y="791051"/>
                  <a:pt x="2966353" y="668132"/>
                  <a:pt x="2931812" y="551045"/>
                </a:cubicBezTo>
                <a:cubicBezTo>
                  <a:pt x="2910223" y="477864"/>
                  <a:pt x="2854113" y="424282"/>
                  <a:pt x="2786480" y="402820"/>
                </a:cubicBezTo>
                <a:close/>
                <a:moveTo>
                  <a:pt x="2932202" y="47278"/>
                </a:moveTo>
                <a:lnTo>
                  <a:pt x="3090904" y="140999"/>
                </a:lnTo>
                <a:lnTo>
                  <a:pt x="3054065" y="265147"/>
                </a:lnTo>
                <a:cubicBezTo>
                  <a:pt x="3087256" y="296329"/>
                  <a:pt x="3116089" y="332603"/>
                  <a:pt x="3138727" y="373550"/>
                </a:cubicBezTo>
                <a:lnTo>
                  <a:pt x="3276016" y="367796"/>
                </a:lnTo>
                <a:lnTo>
                  <a:pt x="3328165" y="544574"/>
                </a:lnTo>
                <a:lnTo>
                  <a:pt x="3202503" y="618514"/>
                </a:lnTo>
                <a:cubicBezTo>
                  <a:pt x="3202838" y="654403"/>
                  <a:pt x="3198271" y="689748"/>
                  <a:pt x="3189855" y="723955"/>
                </a:cubicBezTo>
                <a:lnTo>
                  <a:pt x="3295873" y="805599"/>
                </a:lnTo>
                <a:lnTo>
                  <a:pt x="3222192" y="974540"/>
                </a:lnTo>
                <a:lnTo>
                  <a:pt x="3072634" y="949439"/>
                </a:lnTo>
                <a:lnTo>
                  <a:pt x="3079435" y="933845"/>
                </a:lnTo>
                <a:cubicBezTo>
                  <a:pt x="3049413" y="968833"/>
                  <a:pt x="3013398" y="998848"/>
                  <a:pt x="2972910" y="1023288"/>
                </a:cubicBezTo>
                <a:lnTo>
                  <a:pt x="2978897" y="1166163"/>
                </a:lnTo>
                <a:lnTo>
                  <a:pt x="2802119" y="1218312"/>
                </a:lnTo>
                <a:lnTo>
                  <a:pt x="2729602" y="1095065"/>
                </a:lnTo>
                <a:cubicBezTo>
                  <a:pt x="2686199" y="1096396"/>
                  <a:pt x="2643414" y="1091732"/>
                  <a:pt x="2602615" y="1080209"/>
                </a:cubicBezTo>
                <a:lnTo>
                  <a:pt x="2607165" y="1083226"/>
                </a:lnTo>
                <a:lnTo>
                  <a:pt x="2495179" y="1185484"/>
                </a:lnTo>
                <a:lnTo>
                  <a:pt x="2341599" y="1083585"/>
                </a:lnTo>
                <a:lnTo>
                  <a:pt x="2384929" y="961414"/>
                </a:lnTo>
                <a:cubicBezTo>
                  <a:pt x="2355215" y="933409"/>
                  <a:pt x="2329015" y="901312"/>
                  <a:pt x="2307218" y="865670"/>
                </a:cubicBezTo>
                <a:lnTo>
                  <a:pt x="2171734" y="871348"/>
                </a:lnTo>
                <a:lnTo>
                  <a:pt x="2119584" y="694571"/>
                </a:lnTo>
                <a:lnTo>
                  <a:pt x="2236697" y="625662"/>
                </a:lnTo>
                <a:cubicBezTo>
                  <a:pt x="2235459" y="588297"/>
                  <a:pt x="2238982" y="551385"/>
                  <a:pt x="2246620" y="515603"/>
                </a:cubicBezTo>
                <a:lnTo>
                  <a:pt x="2134594" y="419585"/>
                </a:lnTo>
                <a:lnTo>
                  <a:pt x="2217016" y="254732"/>
                </a:lnTo>
                <a:lnTo>
                  <a:pt x="2365055" y="287627"/>
                </a:lnTo>
                <a:lnTo>
                  <a:pt x="2364476" y="288784"/>
                </a:lnTo>
                <a:cubicBezTo>
                  <a:pt x="2394046" y="254885"/>
                  <a:pt x="2429444" y="225933"/>
                  <a:pt x="2469075" y="202302"/>
                </a:cubicBezTo>
                <a:lnTo>
                  <a:pt x="2464452" y="203666"/>
                </a:lnTo>
                <a:lnTo>
                  <a:pt x="2458102" y="52150"/>
                </a:lnTo>
                <a:lnTo>
                  <a:pt x="2634880" y="0"/>
                </a:lnTo>
                <a:lnTo>
                  <a:pt x="2711784" y="130703"/>
                </a:lnTo>
                <a:lnTo>
                  <a:pt x="2707159" y="132067"/>
                </a:lnTo>
                <a:cubicBezTo>
                  <a:pt x="2750672" y="130497"/>
                  <a:pt x="2793590" y="134953"/>
                  <a:pt x="2834535" y="14631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16" name="Rounded Rectangle 4">
            <a:extLst>
              <a:ext uri="{FF2B5EF4-FFF2-40B4-BE49-F238E27FC236}">
                <a16:creationId xmlns:a16="http://schemas.microsoft.com/office/drawing/2014/main" id="{EFB64000-6706-4F8F-9324-D60105611009}"/>
              </a:ext>
            </a:extLst>
          </p:cNvPr>
          <p:cNvSpPr>
            <a:spLocks noChangeAspect="1"/>
          </p:cNvSpPr>
          <p:nvPr/>
        </p:nvSpPr>
        <p:spPr>
          <a:xfrm>
            <a:off x="1960593" y="2781230"/>
            <a:ext cx="438079" cy="310638"/>
          </a:xfrm>
          <a:custGeom>
            <a:avLst/>
            <a:gdLst/>
            <a:ahLst/>
            <a:cxnLst/>
            <a:rect l="l" t="t" r="r" b="b"/>
            <a:pathLst>
              <a:path w="3960000" h="2808000">
                <a:moveTo>
                  <a:pt x="2137982" y="2165237"/>
                </a:moveTo>
                <a:lnTo>
                  <a:pt x="2111402" y="2204211"/>
                </a:lnTo>
                <a:lnTo>
                  <a:pt x="2137982" y="2204211"/>
                </a:lnTo>
                <a:close/>
                <a:moveTo>
                  <a:pt x="2635730" y="2101964"/>
                </a:moveTo>
                <a:cubicBezTo>
                  <a:pt x="2615812" y="2101964"/>
                  <a:pt x="2599666" y="2142287"/>
                  <a:pt x="2599666" y="2192028"/>
                </a:cubicBezTo>
                <a:cubicBezTo>
                  <a:pt x="2599666" y="2241769"/>
                  <a:pt x="2615812" y="2282092"/>
                  <a:pt x="2635730" y="2282092"/>
                </a:cubicBezTo>
                <a:cubicBezTo>
                  <a:pt x="2655648" y="2282092"/>
                  <a:pt x="2671794" y="2241769"/>
                  <a:pt x="2671794" y="2192028"/>
                </a:cubicBezTo>
                <a:cubicBezTo>
                  <a:pt x="2671794" y="2142287"/>
                  <a:pt x="2655648" y="2101964"/>
                  <a:pt x="2635730" y="2101964"/>
                </a:cubicBezTo>
                <a:close/>
                <a:moveTo>
                  <a:pt x="1280012" y="2101964"/>
                </a:moveTo>
                <a:cubicBezTo>
                  <a:pt x="1260094" y="2101964"/>
                  <a:pt x="1243948" y="2142287"/>
                  <a:pt x="1243948" y="2192028"/>
                </a:cubicBezTo>
                <a:cubicBezTo>
                  <a:pt x="1243948" y="2241769"/>
                  <a:pt x="1260094" y="2282092"/>
                  <a:pt x="1280012" y="2282092"/>
                </a:cubicBezTo>
                <a:cubicBezTo>
                  <a:pt x="1299930" y="2282092"/>
                  <a:pt x="1316076" y="2241769"/>
                  <a:pt x="1316076" y="2192028"/>
                </a:cubicBezTo>
                <a:cubicBezTo>
                  <a:pt x="1316076" y="2142287"/>
                  <a:pt x="1299930" y="2101964"/>
                  <a:pt x="1280012" y="2101964"/>
                </a:cubicBezTo>
                <a:close/>
                <a:moveTo>
                  <a:pt x="2138296" y="2025749"/>
                </a:moveTo>
                <a:lnTo>
                  <a:pt x="2139137" y="2026323"/>
                </a:lnTo>
                <a:lnTo>
                  <a:pt x="2216315" y="2026323"/>
                </a:lnTo>
                <a:lnTo>
                  <a:pt x="2216315" y="2204211"/>
                </a:lnTo>
                <a:lnTo>
                  <a:pt x="2256063" y="2204211"/>
                </a:lnTo>
                <a:lnTo>
                  <a:pt x="2256063" y="2282544"/>
                </a:lnTo>
                <a:lnTo>
                  <a:pt x="2216315" y="2282544"/>
                </a:lnTo>
                <a:lnTo>
                  <a:pt x="2216315" y="2357732"/>
                </a:lnTo>
                <a:lnTo>
                  <a:pt x="2137982" y="2357732"/>
                </a:lnTo>
                <a:lnTo>
                  <a:pt x="2137982" y="2282544"/>
                </a:lnTo>
                <a:lnTo>
                  <a:pt x="2015039" y="2282544"/>
                </a:lnTo>
                <a:lnTo>
                  <a:pt x="2015039" y="2208059"/>
                </a:lnTo>
                <a:lnTo>
                  <a:pt x="2014304" y="2207558"/>
                </a:lnTo>
                <a:lnTo>
                  <a:pt x="2015039" y="2206481"/>
                </a:lnTo>
                <a:lnTo>
                  <a:pt x="2015039" y="2204211"/>
                </a:lnTo>
                <a:lnTo>
                  <a:pt x="2016587" y="2204211"/>
                </a:lnTo>
                <a:close/>
                <a:moveTo>
                  <a:pt x="1855876" y="2017651"/>
                </a:moveTo>
                <a:cubicBezTo>
                  <a:pt x="1914135" y="2017257"/>
                  <a:pt x="1961791" y="2063958"/>
                  <a:pt x="1962577" y="2122214"/>
                </a:cubicBezTo>
                <a:cubicBezTo>
                  <a:pt x="1962954" y="2150145"/>
                  <a:pt x="1952489" y="2175712"/>
                  <a:pt x="1934995" y="2194820"/>
                </a:cubicBezTo>
                <a:cubicBezTo>
                  <a:pt x="1952694" y="2214184"/>
                  <a:pt x="1963194" y="2240138"/>
                  <a:pt x="1962560" y="2268406"/>
                </a:cubicBezTo>
                <a:cubicBezTo>
                  <a:pt x="1961260" y="2326468"/>
                  <a:pt x="1913477" y="2372672"/>
                  <a:pt x="1855404" y="2372021"/>
                </a:cubicBezTo>
                <a:cubicBezTo>
                  <a:pt x="1797331" y="2371371"/>
                  <a:pt x="1750595" y="2324109"/>
                  <a:pt x="1750595" y="2266032"/>
                </a:cubicBezTo>
                <a:lnTo>
                  <a:pt x="1826499" y="2266032"/>
                </a:lnTo>
                <a:cubicBezTo>
                  <a:pt x="1826499" y="2282520"/>
                  <a:pt x="1839767" y="2295938"/>
                  <a:pt x="1856254" y="2296122"/>
                </a:cubicBezTo>
                <a:cubicBezTo>
                  <a:pt x="1872741" y="2296307"/>
                  <a:pt x="1886306" y="2283190"/>
                  <a:pt x="1886676" y="2266706"/>
                </a:cubicBezTo>
                <a:cubicBezTo>
                  <a:pt x="1887039" y="2250493"/>
                  <a:pt x="1874503" y="2236962"/>
                  <a:pt x="1858407" y="2236065"/>
                </a:cubicBezTo>
                <a:lnTo>
                  <a:pt x="1814193" y="2236065"/>
                </a:lnTo>
                <a:lnTo>
                  <a:pt x="1814193" y="2152552"/>
                </a:lnTo>
                <a:lnTo>
                  <a:pt x="1857384" y="2152552"/>
                </a:lnTo>
                <a:cubicBezTo>
                  <a:pt x="1873190" y="2152141"/>
                  <a:pt x="1885741" y="2139089"/>
                  <a:pt x="1885527" y="2123254"/>
                </a:cubicBezTo>
                <a:cubicBezTo>
                  <a:pt x="1885313" y="2107349"/>
                  <a:pt x="1872302" y="2094598"/>
                  <a:pt x="1856396" y="2094706"/>
                </a:cubicBezTo>
                <a:cubicBezTo>
                  <a:pt x="1840490" y="2094813"/>
                  <a:pt x="1827652" y="2107738"/>
                  <a:pt x="1827652" y="2123644"/>
                </a:cubicBezTo>
                <a:lnTo>
                  <a:pt x="1750595" y="2123644"/>
                </a:lnTo>
                <a:cubicBezTo>
                  <a:pt x="1750595" y="2065383"/>
                  <a:pt x="1797616" y="2018044"/>
                  <a:pt x="1855876" y="2017651"/>
                </a:cubicBezTo>
                <a:close/>
                <a:moveTo>
                  <a:pt x="2930344" y="2012028"/>
                </a:moveTo>
                <a:cubicBezTo>
                  <a:pt x="2996416" y="2014229"/>
                  <a:pt x="3045968" y="2074602"/>
                  <a:pt x="3038901" y="2136479"/>
                </a:cubicBezTo>
                <a:cubicBezTo>
                  <a:pt x="3029916" y="2202312"/>
                  <a:pt x="2982346" y="2231435"/>
                  <a:pt x="2939412" y="2275597"/>
                </a:cubicBezTo>
                <a:lnTo>
                  <a:pt x="3031192" y="2275597"/>
                </a:lnTo>
                <a:lnTo>
                  <a:pt x="3031192" y="2357732"/>
                </a:lnTo>
                <a:lnTo>
                  <a:pt x="2819358" y="2357732"/>
                </a:lnTo>
                <a:cubicBezTo>
                  <a:pt x="2819409" y="2335416"/>
                  <a:pt x="2820521" y="2314113"/>
                  <a:pt x="2820571" y="2291797"/>
                </a:cubicBezTo>
                <a:cubicBezTo>
                  <a:pt x="2870625" y="2240158"/>
                  <a:pt x="2905662" y="2213324"/>
                  <a:pt x="2965770" y="2143601"/>
                </a:cubicBezTo>
                <a:cubicBezTo>
                  <a:pt x="2980233" y="2116927"/>
                  <a:pt x="2957264" y="2092452"/>
                  <a:pt x="2931831" y="2093607"/>
                </a:cubicBezTo>
                <a:cubicBezTo>
                  <a:pt x="2910102" y="2094595"/>
                  <a:pt x="2891536" y="2110969"/>
                  <a:pt x="2889885" y="2139461"/>
                </a:cubicBezTo>
                <a:lnTo>
                  <a:pt x="2818945" y="2139461"/>
                </a:lnTo>
                <a:cubicBezTo>
                  <a:pt x="2821421" y="2064364"/>
                  <a:pt x="2869776" y="2012037"/>
                  <a:pt x="2930344" y="2012028"/>
                </a:cubicBezTo>
                <a:close/>
                <a:moveTo>
                  <a:pt x="2635730" y="2012028"/>
                </a:moveTo>
                <a:cubicBezTo>
                  <a:pt x="2705318" y="2012028"/>
                  <a:pt x="2761730" y="2092617"/>
                  <a:pt x="2761730" y="2192028"/>
                </a:cubicBezTo>
                <a:cubicBezTo>
                  <a:pt x="2761730" y="2291439"/>
                  <a:pt x="2705318" y="2372028"/>
                  <a:pt x="2635730" y="2372028"/>
                </a:cubicBezTo>
                <a:cubicBezTo>
                  <a:pt x="2566142" y="2372028"/>
                  <a:pt x="2509730" y="2291439"/>
                  <a:pt x="2509730" y="2192028"/>
                </a:cubicBezTo>
                <a:cubicBezTo>
                  <a:pt x="2509730" y="2092617"/>
                  <a:pt x="2566142" y="2012028"/>
                  <a:pt x="2635730" y="2012028"/>
                </a:cubicBezTo>
                <a:close/>
                <a:moveTo>
                  <a:pt x="2436237" y="2012028"/>
                </a:moveTo>
                <a:lnTo>
                  <a:pt x="2436206" y="2012510"/>
                </a:lnTo>
                <a:lnTo>
                  <a:pt x="2452515" y="2012510"/>
                </a:lnTo>
                <a:lnTo>
                  <a:pt x="2452515" y="2372028"/>
                </a:lnTo>
                <a:lnTo>
                  <a:pt x="2364870" y="2372028"/>
                </a:lnTo>
                <a:lnTo>
                  <a:pt x="2364870" y="2101874"/>
                </a:lnTo>
                <a:cubicBezTo>
                  <a:pt x="2347394" y="2108434"/>
                  <a:pt x="2328091" y="2111607"/>
                  <a:pt x="2308515" y="2111039"/>
                </a:cubicBezTo>
                <a:lnTo>
                  <a:pt x="2311564" y="2043892"/>
                </a:lnTo>
                <a:cubicBezTo>
                  <a:pt x="2321741" y="2044066"/>
                  <a:pt x="2331771" y="2042373"/>
                  <a:pt x="2340372" y="2039030"/>
                </a:cubicBezTo>
                <a:cubicBezTo>
                  <a:pt x="2355279" y="2033236"/>
                  <a:pt x="2364268" y="2023137"/>
                  <a:pt x="2364156" y="2012310"/>
                </a:cubicBezTo>
                <a:cubicBezTo>
                  <a:pt x="2388183" y="2012216"/>
                  <a:pt x="2412210" y="2012122"/>
                  <a:pt x="2436237" y="2012028"/>
                </a:cubicBezTo>
                <a:close/>
                <a:moveTo>
                  <a:pt x="1574625" y="2012028"/>
                </a:moveTo>
                <a:cubicBezTo>
                  <a:pt x="1640698" y="2014229"/>
                  <a:pt x="1690250" y="2074602"/>
                  <a:pt x="1683183" y="2136479"/>
                </a:cubicBezTo>
                <a:cubicBezTo>
                  <a:pt x="1674198" y="2202312"/>
                  <a:pt x="1626628" y="2231435"/>
                  <a:pt x="1583694" y="2275597"/>
                </a:cubicBezTo>
                <a:lnTo>
                  <a:pt x="1675474" y="2275597"/>
                </a:lnTo>
                <a:lnTo>
                  <a:pt x="1675474" y="2357732"/>
                </a:lnTo>
                <a:lnTo>
                  <a:pt x="1463640" y="2357732"/>
                </a:lnTo>
                <a:cubicBezTo>
                  <a:pt x="1463691" y="2335416"/>
                  <a:pt x="1464802" y="2314113"/>
                  <a:pt x="1464853" y="2291797"/>
                </a:cubicBezTo>
                <a:cubicBezTo>
                  <a:pt x="1514907" y="2240158"/>
                  <a:pt x="1549943" y="2213324"/>
                  <a:pt x="1610052" y="2143601"/>
                </a:cubicBezTo>
                <a:cubicBezTo>
                  <a:pt x="1624515" y="2116927"/>
                  <a:pt x="1601546" y="2092452"/>
                  <a:pt x="1576112" y="2093607"/>
                </a:cubicBezTo>
                <a:cubicBezTo>
                  <a:pt x="1554383" y="2094595"/>
                  <a:pt x="1535817" y="2110969"/>
                  <a:pt x="1534167" y="2139461"/>
                </a:cubicBezTo>
                <a:lnTo>
                  <a:pt x="1463227" y="2139461"/>
                </a:lnTo>
                <a:cubicBezTo>
                  <a:pt x="1465703" y="2064364"/>
                  <a:pt x="1514058" y="2012037"/>
                  <a:pt x="1574625" y="2012028"/>
                </a:cubicBezTo>
                <a:close/>
                <a:moveTo>
                  <a:pt x="1280012" y="2012028"/>
                </a:moveTo>
                <a:cubicBezTo>
                  <a:pt x="1349600" y="2012028"/>
                  <a:pt x="1406012" y="2092617"/>
                  <a:pt x="1406012" y="2192028"/>
                </a:cubicBezTo>
                <a:cubicBezTo>
                  <a:pt x="1406012" y="2291439"/>
                  <a:pt x="1349600" y="2372028"/>
                  <a:pt x="1280012" y="2372028"/>
                </a:cubicBezTo>
                <a:cubicBezTo>
                  <a:pt x="1210424" y="2372028"/>
                  <a:pt x="1154012" y="2291439"/>
                  <a:pt x="1154012" y="2192028"/>
                </a:cubicBezTo>
                <a:cubicBezTo>
                  <a:pt x="1154012" y="2092617"/>
                  <a:pt x="1210424" y="2012028"/>
                  <a:pt x="1280012" y="2012028"/>
                </a:cubicBezTo>
                <a:close/>
                <a:moveTo>
                  <a:pt x="1080519" y="2012028"/>
                </a:moveTo>
                <a:lnTo>
                  <a:pt x="1080488" y="2012510"/>
                </a:lnTo>
                <a:lnTo>
                  <a:pt x="1096797" y="2012510"/>
                </a:lnTo>
                <a:lnTo>
                  <a:pt x="1096797" y="2372028"/>
                </a:lnTo>
                <a:lnTo>
                  <a:pt x="1009152" y="2372028"/>
                </a:lnTo>
                <a:lnTo>
                  <a:pt x="1009152" y="2101874"/>
                </a:lnTo>
                <a:cubicBezTo>
                  <a:pt x="991676" y="2108434"/>
                  <a:pt x="972373" y="2111607"/>
                  <a:pt x="952797" y="2111039"/>
                </a:cubicBezTo>
                <a:lnTo>
                  <a:pt x="955846" y="2043892"/>
                </a:lnTo>
                <a:cubicBezTo>
                  <a:pt x="966023" y="2044066"/>
                  <a:pt x="976053" y="2042373"/>
                  <a:pt x="984654" y="2039030"/>
                </a:cubicBezTo>
                <a:cubicBezTo>
                  <a:pt x="999561" y="2033236"/>
                  <a:pt x="1008550" y="2023137"/>
                  <a:pt x="1008438" y="2012310"/>
                </a:cubicBezTo>
                <a:cubicBezTo>
                  <a:pt x="1032465" y="2012216"/>
                  <a:pt x="1056492" y="2012122"/>
                  <a:pt x="1080519" y="2012028"/>
                </a:cubicBezTo>
                <a:close/>
                <a:moveTo>
                  <a:pt x="3373743" y="362438"/>
                </a:moveTo>
                <a:lnTo>
                  <a:pt x="3553743" y="362438"/>
                </a:lnTo>
                <a:lnTo>
                  <a:pt x="3553743" y="2414438"/>
                </a:lnTo>
                <a:lnTo>
                  <a:pt x="3373743" y="2414438"/>
                </a:lnTo>
                <a:close/>
                <a:moveTo>
                  <a:pt x="3129580" y="362438"/>
                </a:moveTo>
                <a:lnTo>
                  <a:pt x="3273580" y="362438"/>
                </a:lnTo>
                <a:lnTo>
                  <a:pt x="3273580" y="2414438"/>
                </a:lnTo>
                <a:lnTo>
                  <a:pt x="3129580" y="2414438"/>
                </a:lnTo>
                <a:close/>
                <a:moveTo>
                  <a:pt x="2939411" y="362438"/>
                </a:moveTo>
                <a:lnTo>
                  <a:pt x="3029411" y="362438"/>
                </a:lnTo>
                <a:lnTo>
                  <a:pt x="3029411" y="1957238"/>
                </a:lnTo>
                <a:lnTo>
                  <a:pt x="2939411" y="1957238"/>
                </a:lnTo>
                <a:close/>
                <a:moveTo>
                  <a:pt x="2731242" y="362438"/>
                </a:moveTo>
                <a:lnTo>
                  <a:pt x="2839242" y="362438"/>
                </a:lnTo>
                <a:lnTo>
                  <a:pt x="2839242" y="1957238"/>
                </a:lnTo>
                <a:lnTo>
                  <a:pt x="2731242" y="1957238"/>
                </a:lnTo>
                <a:close/>
                <a:moveTo>
                  <a:pt x="2487073" y="362438"/>
                </a:moveTo>
                <a:lnTo>
                  <a:pt x="2631073" y="362438"/>
                </a:lnTo>
                <a:lnTo>
                  <a:pt x="2631073" y="1957238"/>
                </a:lnTo>
                <a:lnTo>
                  <a:pt x="2487073" y="1957238"/>
                </a:lnTo>
                <a:close/>
                <a:moveTo>
                  <a:pt x="2296904" y="362438"/>
                </a:moveTo>
                <a:lnTo>
                  <a:pt x="2386904" y="362438"/>
                </a:lnTo>
                <a:lnTo>
                  <a:pt x="2386904" y="1957238"/>
                </a:lnTo>
                <a:lnTo>
                  <a:pt x="2296904" y="1957238"/>
                </a:lnTo>
                <a:close/>
                <a:moveTo>
                  <a:pt x="2016735" y="362438"/>
                </a:moveTo>
                <a:lnTo>
                  <a:pt x="2196735" y="362438"/>
                </a:lnTo>
                <a:lnTo>
                  <a:pt x="2196735" y="1957238"/>
                </a:lnTo>
                <a:lnTo>
                  <a:pt x="2016735" y="1957238"/>
                </a:lnTo>
                <a:close/>
                <a:moveTo>
                  <a:pt x="1826566" y="362438"/>
                </a:moveTo>
                <a:lnTo>
                  <a:pt x="1916566" y="362438"/>
                </a:lnTo>
                <a:lnTo>
                  <a:pt x="1916566" y="1957238"/>
                </a:lnTo>
                <a:lnTo>
                  <a:pt x="1826566" y="1957238"/>
                </a:lnTo>
                <a:close/>
                <a:moveTo>
                  <a:pt x="1582397" y="362438"/>
                </a:moveTo>
                <a:lnTo>
                  <a:pt x="1726397" y="362438"/>
                </a:lnTo>
                <a:lnTo>
                  <a:pt x="1726397" y="1957238"/>
                </a:lnTo>
                <a:lnTo>
                  <a:pt x="1582397" y="1957238"/>
                </a:lnTo>
                <a:close/>
                <a:moveTo>
                  <a:pt x="1302228" y="362438"/>
                </a:moveTo>
                <a:lnTo>
                  <a:pt x="1482228" y="362438"/>
                </a:lnTo>
                <a:lnTo>
                  <a:pt x="1482228" y="1957238"/>
                </a:lnTo>
                <a:lnTo>
                  <a:pt x="1302228" y="1957238"/>
                </a:lnTo>
                <a:close/>
                <a:moveTo>
                  <a:pt x="1094059" y="362438"/>
                </a:moveTo>
                <a:lnTo>
                  <a:pt x="1202059" y="362438"/>
                </a:lnTo>
                <a:lnTo>
                  <a:pt x="1202059" y="1957238"/>
                </a:lnTo>
                <a:lnTo>
                  <a:pt x="1094059" y="1957238"/>
                </a:lnTo>
                <a:close/>
                <a:moveTo>
                  <a:pt x="903890" y="362438"/>
                </a:moveTo>
                <a:lnTo>
                  <a:pt x="993890" y="362438"/>
                </a:lnTo>
                <a:lnTo>
                  <a:pt x="993890" y="1957238"/>
                </a:lnTo>
                <a:lnTo>
                  <a:pt x="903890" y="1957238"/>
                </a:lnTo>
                <a:close/>
                <a:moveTo>
                  <a:pt x="623721" y="362438"/>
                </a:moveTo>
                <a:lnTo>
                  <a:pt x="803721" y="362438"/>
                </a:lnTo>
                <a:lnTo>
                  <a:pt x="803721" y="2414438"/>
                </a:lnTo>
                <a:lnTo>
                  <a:pt x="623721" y="2414438"/>
                </a:lnTo>
                <a:close/>
                <a:moveTo>
                  <a:pt x="433552" y="362438"/>
                </a:moveTo>
                <a:lnTo>
                  <a:pt x="523552" y="362438"/>
                </a:lnTo>
                <a:lnTo>
                  <a:pt x="523552" y="2414438"/>
                </a:lnTo>
                <a:lnTo>
                  <a:pt x="433552" y="2414438"/>
                </a:lnTo>
                <a:close/>
                <a:moveTo>
                  <a:pt x="303674" y="216000"/>
                </a:moveTo>
                <a:cubicBezTo>
                  <a:pt x="255253" y="216000"/>
                  <a:pt x="216000" y="255253"/>
                  <a:pt x="216000" y="303674"/>
                </a:cubicBezTo>
                <a:lnTo>
                  <a:pt x="216000" y="2504326"/>
                </a:lnTo>
                <a:cubicBezTo>
                  <a:pt x="216000" y="2552747"/>
                  <a:pt x="255253" y="2592000"/>
                  <a:pt x="303674" y="2592000"/>
                </a:cubicBezTo>
                <a:lnTo>
                  <a:pt x="3656326" y="2592000"/>
                </a:lnTo>
                <a:cubicBezTo>
                  <a:pt x="3704747" y="2592000"/>
                  <a:pt x="3744000" y="2552747"/>
                  <a:pt x="3744000" y="2504326"/>
                </a:cubicBezTo>
                <a:lnTo>
                  <a:pt x="3744000" y="303674"/>
                </a:lnTo>
                <a:cubicBezTo>
                  <a:pt x="3744000" y="255253"/>
                  <a:pt x="3704747" y="216000"/>
                  <a:pt x="3656326" y="216000"/>
                </a:cubicBezTo>
                <a:close/>
                <a:moveTo>
                  <a:pt x="149021" y="0"/>
                </a:moveTo>
                <a:lnTo>
                  <a:pt x="3810979" y="0"/>
                </a:lnTo>
                <a:cubicBezTo>
                  <a:pt x="3893281" y="0"/>
                  <a:pt x="3960000" y="66719"/>
                  <a:pt x="3960000" y="149021"/>
                </a:cubicBezTo>
                <a:lnTo>
                  <a:pt x="3960000" y="2658979"/>
                </a:lnTo>
                <a:cubicBezTo>
                  <a:pt x="3960000" y="2741281"/>
                  <a:pt x="3893281" y="2808000"/>
                  <a:pt x="3810979" y="2808000"/>
                </a:cubicBezTo>
                <a:lnTo>
                  <a:pt x="149021" y="2808000"/>
                </a:lnTo>
                <a:cubicBezTo>
                  <a:pt x="66719" y="2808000"/>
                  <a:pt x="0" y="2741281"/>
                  <a:pt x="0" y="2658979"/>
                </a:cubicBezTo>
                <a:lnTo>
                  <a:pt x="0" y="149021"/>
                </a:lnTo>
                <a:cubicBezTo>
                  <a:pt x="0" y="66719"/>
                  <a:pt x="66719" y="0"/>
                  <a:pt x="14902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17" name="Rectangle 5">
            <a:extLst>
              <a:ext uri="{FF2B5EF4-FFF2-40B4-BE49-F238E27FC236}">
                <a16:creationId xmlns:a16="http://schemas.microsoft.com/office/drawing/2014/main" id="{C456911B-3BEB-42FD-B0A8-98F027D890BD}"/>
              </a:ext>
            </a:extLst>
          </p:cNvPr>
          <p:cNvSpPr>
            <a:spLocks noChangeAspect="1"/>
          </p:cNvSpPr>
          <p:nvPr/>
        </p:nvSpPr>
        <p:spPr>
          <a:xfrm>
            <a:off x="1995357" y="4706728"/>
            <a:ext cx="375402" cy="375123"/>
          </a:xfrm>
          <a:custGeom>
            <a:avLst/>
            <a:gdLst/>
            <a:ahLst/>
            <a:cxnLst/>
            <a:rect l="l" t="t" r="r" b="b"/>
            <a:pathLst>
              <a:path w="3971162" h="3968213">
                <a:moveTo>
                  <a:pt x="808855" y="2815607"/>
                </a:moveTo>
                <a:lnTo>
                  <a:pt x="1168895" y="2815607"/>
                </a:lnTo>
                <a:lnTo>
                  <a:pt x="1168895" y="3175607"/>
                </a:lnTo>
                <a:lnTo>
                  <a:pt x="808855" y="3175607"/>
                </a:lnTo>
                <a:close/>
                <a:moveTo>
                  <a:pt x="697665" y="2704397"/>
                </a:moveTo>
                <a:lnTo>
                  <a:pt x="697665" y="3286817"/>
                </a:lnTo>
                <a:lnTo>
                  <a:pt x="1280085" y="3286817"/>
                </a:lnTo>
                <a:lnTo>
                  <a:pt x="1280085" y="2704397"/>
                </a:lnTo>
                <a:close/>
                <a:moveTo>
                  <a:pt x="537750" y="2544482"/>
                </a:moveTo>
                <a:lnTo>
                  <a:pt x="1440000" y="2544482"/>
                </a:lnTo>
                <a:lnTo>
                  <a:pt x="1440000" y="3446732"/>
                </a:lnTo>
                <a:lnTo>
                  <a:pt x="537750" y="3446732"/>
                </a:lnTo>
                <a:close/>
                <a:moveTo>
                  <a:pt x="0" y="2528213"/>
                </a:moveTo>
                <a:lnTo>
                  <a:pt x="360000" y="2528213"/>
                </a:lnTo>
                <a:lnTo>
                  <a:pt x="360000" y="3608213"/>
                </a:lnTo>
                <a:lnTo>
                  <a:pt x="1440000" y="3608213"/>
                </a:lnTo>
                <a:lnTo>
                  <a:pt x="1440000" y="3968213"/>
                </a:lnTo>
                <a:lnTo>
                  <a:pt x="360000" y="3968213"/>
                </a:lnTo>
                <a:lnTo>
                  <a:pt x="0" y="3968213"/>
                </a:lnTo>
                <a:lnTo>
                  <a:pt x="0" y="3608213"/>
                </a:lnTo>
                <a:close/>
                <a:moveTo>
                  <a:pt x="3605829" y="2524046"/>
                </a:moveTo>
                <a:lnTo>
                  <a:pt x="3965829" y="2524046"/>
                </a:lnTo>
                <a:lnTo>
                  <a:pt x="3965829" y="3604046"/>
                </a:lnTo>
                <a:lnTo>
                  <a:pt x="3965829" y="3964046"/>
                </a:lnTo>
                <a:lnTo>
                  <a:pt x="3605829" y="3964046"/>
                </a:lnTo>
                <a:lnTo>
                  <a:pt x="2525829" y="3964046"/>
                </a:lnTo>
                <a:lnTo>
                  <a:pt x="2525829" y="3604046"/>
                </a:lnTo>
                <a:lnTo>
                  <a:pt x="3605829" y="3604046"/>
                </a:lnTo>
                <a:close/>
                <a:moveTo>
                  <a:pt x="1542677" y="2468095"/>
                </a:moveTo>
                <a:lnTo>
                  <a:pt x="1758701" y="2468095"/>
                </a:lnTo>
                <a:lnTo>
                  <a:pt x="1758701" y="2835684"/>
                </a:lnTo>
                <a:lnTo>
                  <a:pt x="1542677" y="2835684"/>
                </a:lnTo>
                <a:close/>
                <a:moveTo>
                  <a:pt x="3174101" y="2437460"/>
                </a:moveTo>
                <a:lnTo>
                  <a:pt x="3390125" y="2437460"/>
                </a:lnTo>
                <a:lnTo>
                  <a:pt x="3390125" y="2663201"/>
                </a:lnTo>
                <a:lnTo>
                  <a:pt x="3174101" y="2663201"/>
                </a:lnTo>
                <a:close/>
                <a:moveTo>
                  <a:pt x="2809842" y="2295613"/>
                </a:moveTo>
                <a:lnTo>
                  <a:pt x="3025866" y="2295613"/>
                </a:lnTo>
                <a:lnTo>
                  <a:pt x="3025866" y="2663202"/>
                </a:lnTo>
                <a:lnTo>
                  <a:pt x="3389097" y="2663202"/>
                </a:lnTo>
                <a:lnTo>
                  <a:pt x="3389097" y="2873898"/>
                </a:lnTo>
                <a:lnTo>
                  <a:pt x="3389097" y="2873898"/>
                </a:lnTo>
                <a:lnTo>
                  <a:pt x="3389097" y="3446732"/>
                </a:lnTo>
                <a:lnTo>
                  <a:pt x="3173073" y="3446732"/>
                </a:lnTo>
                <a:lnTo>
                  <a:pt x="3173073" y="2879226"/>
                </a:lnTo>
                <a:lnTo>
                  <a:pt x="3021508" y="2879226"/>
                </a:lnTo>
                <a:lnTo>
                  <a:pt x="3021508" y="2663202"/>
                </a:lnTo>
                <a:lnTo>
                  <a:pt x="2809842" y="2663202"/>
                </a:lnTo>
                <a:close/>
                <a:moveTo>
                  <a:pt x="2093780" y="2089306"/>
                </a:moveTo>
                <a:lnTo>
                  <a:pt x="2309804" y="2089306"/>
                </a:lnTo>
                <a:lnTo>
                  <a:pt x="2309804" y="2315047"/>
                </a:lnTo>
                <a:lnTo>
                  <a:pt x="2093780" y="2315047"/>
                </a:lnTo>
                <a:close/>
                <a:moveTo>
                  <a:pt x="2656492" y="1853849"/>
                </a:moveTo>
                <a:lnTo>
                  <a:pt x="2872516" y="1853849"/>
                </a:lnTo>
                <a:lnTo>
                  <a:pt x="2872516" y="2038657"/>
                </a:lnTo>
                <a:lnTo>
                  <a:pt x="2989835" y="2038657"/>
                </a:lnTo>
                <a:lnTo>
                  <a:pt x="2989835" y="1887092"/>
                </a:lnTo>
                <a:lnTo>
                  <a:pt x="3205859" y="1887092"/>
                </a:lnTo>
                <a:lnTo>
                  <a:pt x="3205859" y="2028940"/>
                </a:lnTo>
                <a:lnTo>
                  <a:pt x="3390125" y="2028940"/>
                </a:lnTo>
                <a:lnTo>
                  <a:pt x="3390125" y="2254681"/>
                </a:lnTo>
                <a:lnTo>
                  <a:pt x="3205859" y="2254681"/>
                </a:lnTo>
                <a:lnTo>
                  <a:pt x="3174101" y="2254681"/>
                </a:lnTo>
                <a:lnTo>
                  <a:pt x="3005149" y="2254681"/>
                </a:lnTo>
                <a:lnTo>
                  <a:pt x="2989835" y="2254681"/>
                </a:lnTo>
                <a:lnTo>
                  <a:pt x="2688721" y="2254681"/>
                </a:lnTo>
                <a:lnTo>
                  <a:pt x="2688721" y="2447179"/>
                </a:lnTo>
                <a:lnTo>
                  <a:pt x="2488606" y="2447179"/>
                </a:lnTo>
                <a:lnTo>
                  <a:pt x="2488606" y="2663841"/>
                </a:lnTo>
                <a:lnTo>
                  <a:pt x="2486018" y="2663841"/>
                </a:lnTo>
                <a:lnTo>
                  <a:pt x="2486018" y="2846997"/>
                </a:lnTo>
                <a:lnTo>
                  <a:pt x="2840287" y="2846997"/>
                </a:lnTo>
                <a:lnTo>
                  <a:pt x="2840287" y="3046907"/>
                </a:lnTo>
                <a:lnTo>
                  <a:pt x="3045880" y="3046907"/>
                </a:lnTo>
                <a:lnTo>
                  <a:pt x="3045880" y="3272648"/>
                </a:lnTo>
                <a:lnTo>
                  <a:pt x="2829856" y="3272648"/>
                </a:lnTo>
                <a:lnTo>
                  <a:pt x="2829856" y="3063021"/>
                </a:lnTo>
                <a:lnTo>
                  <a:pt x="2472698" y="3063021"/>
                </a:lnTo>
                <a:lnTo>
                  <a:pt x="2472698" y="2847499"/>
                </a:lnTo>
                <a:lnTo>
                  <a:pt x="2093780" y="2847499"/>
                </a:lnTo>
                <a:lnTo>
                  <a:pt x="2088510" y="2847499"/>
                </a:lnTo>
                <a:lnTo>
                  <a:pt x="1910267" y="2847499"/>
                </a:lnTo>
                <a:lnTo>
                  <a:pt x="1910267" y="3028023"/>
                </a:lnTo>
                <a:lnTo>
                  <a:pt x="2277575" y="3028023"/>
                </a:lnTo>
                <a:lnTo>
                  <a:pt x="2277575" y="3241488"/>
                </a:lnTo>
                <a:lnTo>
                  <a:pt x="2829855" y="3241488"/>
                </a:lnTo>
                <a:lnTo>
                  <a:pt x="2829855" y="3457512"/>
                </a:lnTo>
                <a:lnTo>
                  <a:pt x="2269993" y="3457512"/>
                </a:lnTo>
                <a:lnTo>
                  <a:pt x="2269993" y="3244047"/>
                </a:lnTo>
                <a:lnTo>
                  <a:pt x="2111604" y="3244047"/>
                </a:lnTo>
                <a:lnTo>
                  <a:pt x="2111604" y="3446733"/>
                </a:lnTo>
                <a:lnTo>
                  <a:pt x="1744015" y="3446733"/>
                </a:lnTo>
                <a:lnTo>
                  <a:pt x="1744015" y="3230709"/>
                </a:lnTo>
                <a:lnTo>
                  <a:pt x="1909986" y="3230709"/>
                </a:lnTo>
                <a:lnTo>
                  <a:pt x="1909986" y="3051709"/>
                </a:lnTo>
                <a:lnTo>
                  <a:pt x="1542678" y="3051709"/>
                </a:lnTo>
                <a:lnTo>
                  <a:pt x="1542678" y="2835685"/>
                </a:lnTo>
                <a:lnTo>
                  <a:pt x="1877756" y="2835685"/>
                </a:lnTo>
                <a:lnTo>
                  <a:pt x="1877756" y="2315047"/>
                </a:lnTo>
                <a:lnTo>
                  <a:pt x="2093780" y="2315047"/>
                </a:lnTo>
                <a:lnTo>
                  <a:pt x="2093780" y="2631475"/>
                </a:lnTo>
                <a:lnTo>
                  <a:pt x="2272582" y="2631475"/>
                </a:lnTo>
                <a:lnTo>
                  <a:pt x="2272582" y="2438100"/>
                </a:lnTo>
                <a:lnTo>
                  <a:pt x="2472697" y="2438100"/>
                </a:lnTo>
                <a:lnTo>
                  <a:pt x="2472697" y="2254681"/>
                </a:lnTo>
                <a:lnTo>
                  <a:pt x="2472697" y="2221438"/>
                </a:lnTo>
                <a:lnTo>
                  <a:pt x="2472697" y="2038657"/>
                </a:lnTo>
                <a:lnTo>
                  <a:pt x="2656492" y="2038657"/>
                </a:lnTo>
                <a:close/>
                <a:moveTo>
                  <a:pt x="2989836" y="1667759"/>
                </a:moveTo>
                <a:lnTo>
                  <a:pt x="3357425" y="1667759"/>
                </a:lnTo>
                <a:lnTo>
                  <a:pt x="3357425" y="1883783"/>
                </a:lnTo>
                <a:lnTo>
                  <a:pt x="2989836" y="1883783"/>
                </a:lnTo>
                <a:close/>
                <a:moveTo>
                  <a:pt x="2309586" y="1554888"/>
                </a:moveTo>
                <a:lnTo>
                  <a:pt x="2829824" y="1554888"/>
                </a:lnTo>
                <a:lnTo>
                  <a:pt x="2829824" y="1770912"/>
                </a:lnTo>
                <a:lnTo>
                  <a:pt x="2525643" y="1770912"/>
                </a:lnTo>
                <a:lnTo>
                  <a:pt x="2525643" y="1927296"/>
                </a:lnTo>
                <a:lnTo>
                  <a:pt x="2309619" y="1927296"/>
                </a:lnTo>
                <a:lnTo>
                  <a:pt x="2309619" y="1770912"/>
                </a:lnTo>
                <a:lnTo>
                  <a:pt x="2309586" y="1770912"/>
                </a:lnTo>
                <a:close/>
                <a:moveTo>
                  <a:pt x="616397" y="1550030"/>
                </a:moveTo>
                <a:lnTo>
                  <a:pt x="808855" y="1550030"/>
                </a:lnTo>
                <a:lnTo>
                  <a:pt x="832421" y="1550030"/>
                </a:lnTo>
                <a:lnTo>
                  <a:pt x="1024879" y="1550030"/>
                </a:lnTo>
                <a:lnTo>
                  <a:pt x="1024879" y="1775771"/>
                </a:lnTo>
                <a:lnTo>
                  <a:pt x="832421" y="1775771"/>
                </a:lnTo>
                <a:lnTo>
                  <a:pt x="832421" y="2079590"/>
                </a:lnTo>
                <a:lnTo>
                  <a:pt x="1028931" y="2079590"/>
                </a:lnTo>
                <a:lnTo>
                  <a:pt x="1192537" y="2079590"/>
                </a:lnTo>
                <a:lnTo>
                  <a:pt x="1244955" y="2079590"/>
                </a:lnTo>
                <a:lnTo>
                  <a:pt x="1244955" y="2231155"/>
                </a:lnTo>
                <a:lnTo>
                  <a:pt x="1468668" y="2231155"/>
                </a:lnTo>
                <a:lnTo>
                  <a:pt x="1468668" y="2447179"/>
                </a:lnTo>
                <a:lnTo>
                  <a:pt x="1244955" y="2447179"/>
                </a:lnTo>
                <a:lnTo>
                  <a:pt x="1244955" y="2447179"/>
                </a:lnTo>
                <a:lnTo>
                  <a:pt x="1028931" y="2447179"/>
                </a:lnTo>
                <a:lnTo>
                  <a:pt x="1028931" y="2295614"/>
                </a:lnTo>
                <a:lnTo>
                  <a:pt x="619703" y="2295614"/>
                </a:lnTo>
                <a:lnTo>
                  <a:pt x="619703" y="2082482"/>
                </a:lnTo>
                <a:lnTo>
                  <a:pt x="616397" y="2082482"/>
                </a:lnTo>
                <a:close/>
                <a:moveTo>
                  <a:pt x="1747452" y="1324289"/>
                </a:moveTo>
                <a:lnTo>
                  <a:pt x="1963476" y="1324289"/>
                </a:lnTo>
                <a:lnTo>
                  <a:pt x="1963476" y="1528779"/>
                </a:lnTo>
                <a:lnTo>
                  <a:pt x="2151955" y="1528779"/>
                </a:lnTo>
                <a:lnTo>
                  <a:pt x="2151955" y="1754520"/>
                </a:lnTo>
                <a:lnTo>
                  <a:pt x="1935931" y="1754520"/>
                </a:lnTo>
                <a:lnTo>
                  <a:pt x="1935931" y="1550030"/>
                </a:lnTo>
                <a:lnTo>
                  <a:pt x="1758702" y="1550030"/>
                </a:lnTo>
                <a:lnTo>
                  <a:pt x="1758702" y="1863566"/>
                </a:lnTo>
                <a:lnTo>
                  <a:pt x="2119726" y="1863566"/>
                </a:lnTo>
                <a:lnTo>
                  <a:pt x="2119726" y="2079590"/>
                </a:lnTo>
                <a:lnTo>
                  <a:pt x="1761543" y="2079590"/>
                </a:lnTo>
                <a:lnTo>
                  <a:pt x="1761543" y="2259540"/>
                </a:lnTo>
                <a:lnTo>
                  <a:pt x="1545519" y="2259540"/>
                </a:lnTo>
                <a:lnTo>
                  <a:pt x="1545519" y="2082482"/>
                </a:lnTo>
                <a:lnTo>
                  <a:pt x="1542678" y="2082482"/>
                </a:lnTo>
                <a:lnTo>
                  <a:pt x="1542678" y="2079589"/>
                </a:lnTo>
                <a:lnTo>
                  <a:pt x="1030691" y="2079589"/>
                </a:lnTo>
                <a:lnTo>
                  <a:pt x="1030691" y="1863565"/>
                </a:lnTo>
                <a:lnTo>
                  <a:pt x="1192537" y="1863565"/>
                </a:lnTo>
                <a:lnTo>
                  <a:pt x="1192537" y="1662900"/>
                </a:lnTo>
                <a:lnTo>
                  <a:pt x="1440000" y="1662900"/>
                </a:lnTo>
                <a:lnTo>
                  <a:pt x="1440000" y="1863565"/>
                </a:lnTo>
                <a:lnTo>
                  <a:pt x="1542678" y="1863565"/>
                </a:lnTo>
                <a:lnTo>
                  <a:pt x="1542678" y="1550030"/>
                </a:lnTo>
                <a:lnTo>
                  <a:pt x="1747452" y="1550030"/>
                </a:lnTo>
                <a:close/>
                <a:moveTo>
                  <a:pt x="2802267" y="814725"/>
                </a:moveTo>
                <a:lnTo>
                  <a:pt x="3162307" y="814725"/>
                </a:lnTo>
                <a:lnTo>
                  <a:pt x="3162307" y="1174725"/>
                </a:lnTo>
                <a:lnTo>
                  <a:pt x="2802267" y="1174725"/>
                </a:lnTo>
                <a:close/>
                <a:moveTo>
                  <a:pt x="884915" y="814725"/>
                </a:moveTo>
                <a:lnTo>
                  <a:pt x="1244955" y="814725"/>
                </a:lnTo>
                <a:lnTo>
                  <a:pt x="1244955" y="1174725"/>
                </a:lnTo>
                <a:lnTo>
                  <a:pt x="884915" y="1174725"/>
                </a:lnTo>
                <a:close/>
                <a:moveTo>
                  <a:pt x="2691077" y="703515"/>
                </a:moveTo>
                <a:lnTo>
                  <a:pt x="2691077" y="1285935"/>
                </a:lnTo>
                <a:lnTo>
                  <a:pt x="3273497" y="1285935"/>
                </a:lnTo>
                <a:lnTo>
                  <a:pt x="3273497" y="703515"/>
                </a:lnTo>
                <a:close/>
                <a:moveTo>
                  <a:pt x="773725" y="703515"/>
                </a:moveTo>
                <a:lnTo>
                  <a:pt x="773725" y="1285935"/>
                </a:lnTo>
                <a:lnTo>
                  <a:pt x="1356145" y="1285935"/>
                </a:lnTo>
                <a:lnTo>
                  <a:pt x="1356145" y="703515"/>
                </a:lnTo>
                <a:close/>
                <a:moveTo>
                  <a:pt x="2531162" y="543600"/>
                </a:moveTo>
                <a:lnTo>
                  <a:pt x="3433412" y="543600"/>
                </a:lnTo>
                <a:lnTo>
                  <a:pt x="3433412" y="1445850"/>
                </a:lnTo>
                <a:lnTo>
                  <a:pt x="2531162" y="1445850"/>
                </a:lnTo>
                <a:close/>
                <a:moveTo>
                  <a:pt x="613810" y="543600"/>
                </a:moveTo>
                <a:lnTo>
                  <a:pt x="1516060" y="543600"/>
                </a:lnTo>
                <a:lnTo>
                  <a:pt x="1516060" y="1445850"/>
                </a:lnTo>
                <a:lnTo>
                  <a:pt x="613810" y="1445850"/>
                </a:lnTo>
                <a:close/>
                <a:moveTo>
                  <a:pt x="2088509" y="543244"/>
                </a:moveTo>
                <a:lnTo>
                  <a:pt x="2283187" y="543244"/>
                </a:lnTo>
                <a:lnTo>
                  <a:pt x="2283187" y="759268"/>
                </a:lnTo>
                <a:lnTo>
                  <a:pt x="2088509" y="759268"/>
                </a:lnTo>
                <a:close/>
                <a:moveTo>
                  <a:pt x="1751276" y="543243"/>
                </a:moveTo>
                <a:lnTo>
                  <a:pt x="1967300" y="543243"/>
                </a:lnTo>
                <a:lnTo>
                  <a:pt x="1967300" y="986389"/>
                </a:lnTo>
                <a:lnTo>
                  <a:pt x="2119726" y="986389"/>
                </a:lnTo>
                <a:lnTo>
                  <a:pt x="2119726" y="986388"/>
                </a:lnTo>
                <a:lnTo>
                  <a:pt x="2335750" y="986388"/>
                </a:lnTo>
                <a:lnTo>
                  <a:pt x="2335750" y="1491348"/>
                </a:lnTo>
                <a:lnTo>
                  <a:pt x="2119726" y="1491348"/>
                </a:lnTo>
                <a:lnTo>
                  <a:pt x="2119726" y="1202413"/>
                </a:lnTo>
                <a:lnTo>
                  <a:pt x="1747396" y="1202413"/>
                </a:lnTo>
                <a:lnTo>
                  <a:pt x="1747396" y="986389"/>
                </a:lnTo>
                <a:lnTo>
                  <a:pt x="1751276" y="986389"/>
                </a:lnTo>
                <a:close/>
                <a:moveTo>
                  <a:pt x="4409" y="5850"/>
                </a:moveTo>
                <a:lnTo>
                  <a:pt x="364409" y="5850"/>
                </a:lnTo>
                <a:lnTo>
                  <a:pt x="1444409" y="5850"/>
                </a:lnTo>
                <a:lnTo>
                  <a:pt x="1444409" y="365850"/>
                </a:lnTo>
                <a:lnTo>
                  <a:pt x="364409" y="365850"/>
                </a:lnTo>
                <a:lnTo>
                  <a:pt x="364409" y="1445850"/>
                </a:lnTo>
                <a:lnTo>
                  <a:pt x="4409" y="1445850"/>
                </a:lnTo>
                <a:lnTo>
                  <a:pt x="4409" y="365850"/>
                </a:lnTo>
                <a:close/>
                <a:moveTo>
                  <a:pt x="2531162" y="0"/>
                </a:moveTo>
                <a:lnTo>
                  <a:pt x="3611162" y="0"/>
                </a:lnTo>
                <a:lnTo>
                  <a:pt x="3971162" y="0"/>
                </a:lnTo>
                <a:lnTo>
                  <a:pt x="3971162" y="360000"/>
                </a:lnTo>
                <a:lnTo>
                  <a:pt x="3971162" y="1440000"/>
                </a:lnTo>
                <a:lnTo>
                  <a:pt x="3611162" y="1440000"/>
                </a:lnTo>
                <a:lnTo>
                  <a:pt x="3611162" y="360000"/>
                </a:lnTo>
                <a:lnTo>
                  <a:pt x="2531162" y="360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18" name="Pie 2">
            <a:extLst>
              <a:ext uri="{FF2B5EF4-FFF2-40B4-BE49-F238E27FC236}">
                <a16:creationId xmlns:a16="http://schemas.microsoft.com/office/drawing/2014/main" id="{D8AA3919-9567-4DD8-AE37-EF21983A8D58}"/>
              </a:ext>
            </a:extLst>
          </p:cNvPr>
          <p:cNvSpPr/>
          <p:nvPr/>
        </p:nvSpPr>
        <p:spPr>
          <a:xfrm>
            <a:off x="5145066" y="4672007"/>
            <a:ext cx="414000" cy="407067"/>
          </a:xfrm>
          <a:custGeom>
            <a:avLst/>
            <a:gdLst/>
            <a:ahLst/>
            <a:cxnLst/>
            <a:rect l="l" t="t" r="r" b="b"/>
            <a:pathLst>
              <a:path w="3851322" h="3786842">
                <a:moveTo>
                  <a:pt x="3845029" y="1629937"/>
                </a:moveTo>
                <a:lnTo>
                  <a:pt x="3851322" y="1762720"/>
                </a:lnTo>
                <a:lnTo>
                  <a:pt x="3812477" y="1776859"/>
                </a:lnTo>
                <a:lnTo>
                  <a:pt x="3444864" y="1775585"/>
                </a:lnTo>
                <a:close/>
                <a:moveTo>
                  <a:pt x="3791299" y="1322869"/>
                </a:moveTo>
                <a:cubicBezTo>
                  <a:pt x="3804294" y="1363489"/>
                  <a:pt x="3813753" y="1405089"/>
                  <a:pt x="3820726" y="1447230"/>
                </a:cubicBezTo>
                <a:lnTo>
                  <a:pt x="2923542" y="1773779"/>
                </a:lnTo>
                <a:lnTo>
                  <a:pt x="2555935" y="1772505"/>
                </a:lnTo>
                <a:close/>
                <a:moveTo>
                  <a:pt x="3686733" y="1034305"/>
                </a:moveTo>
                <a:cubicBezTo>
                  <a:pt x="3706467" y="1071934"/>
                  <a:pt x="3722972" y="1111031"/>
                  <a:pt x="3736130" y="1151397"/>
                </a:cubicBezTo>
                <a:lnTo>
                  <a:pt x="2052009" y="1764367"/>
                </a:lnTo>
                <a:lnTo>
                  <a:pt x="2052009" y="1629296"/>
                </a:lnTo>
                <a:close/>
                <a:moveTo>
                  <a:pt x="3531650" y="764128"/>
                </a:moveTo>
                <a:cubicBezTo>
                  <a:pt x="3557479" y="799119"/>
                  <a:pt x="3581112" y="835525"/>
                  <a:pt x="3601539" y="873761"/>
                </a:cubicBezTo>
                <a:lnTo>
                  <a:pt x="2052009" y="1437744"/>
                </a:lnTo>
                <a:lnTo>
                  <a:pt x="2052009" y="1302673"/>
                </a:lnTo>
                <a:close/>
                <a:moveTo>
                  <a:pt x="3320179" y="514474"/>
                </a:moveTo>
                <a:lnTo>
                  <a:pt x="3414136" y="615348"/>
                </a:lnTo>
                <a:lnTo>
                  <a:pt x="2052009" y="1111121"/>
                </a:lnTo>
                <a:lnTo>
                  <a:pt x="2052009" y="976050"/>
                </a:lnTo>
                <a:close/>
                <a:moveTo>
                  <a:pt x="3038975" y="290201"/>
                </a:moveTo>
                <a:cubicBezTo>
                  <a:pt x="3082160" y="317774"/>
                  <a:pt x="3124087" y="347421"/>
                  <a:pt x="3164106" y="379728"/>
                </a:cubicBezTo>
                <a:lnTo>
                  <a:pt x="2052009" y="784498"/>
                </a:lnTo>
                <a:lnTo>
                  <a:pt x="2052009" y="649428"/>
                </a:lnTo>
                <a:close/>
                <a:moveTo>
                  <a:pt x="1800000" y="186842"/>
                </a:moveTo>
                <a:lnTo>
                  <a:pt x="1800000" y="1986842"/>
                </a:lnTo>
                <a:lnTo>
                  <a:pt x="3600000" y="1986842"/>
                </a:lnTo>
                <a:cubicBezTo>
                  <a:pt x="3600000" y="2980955"/>
                  <a:pt x="2794113" y="3786842"/>
                  <a:pt x="1800000" y="3786842"/>
                </a:cubicBezTo>
                <a:cubicBezTo>
                  <a:pt x="805887" y="3786842"/>
                  <a:pt x="0" y="2980955"/>
                  <a:pt x="0" y="1986842"/>
                </a:cubicBezTo>
                <a:cubicBezTo>
                  <a:pt x="0" y="992729"/>
                  <a:pt x="805887" y="186842"/>
                  <a:pt x="1800000" y="186842"/>
                </a:cubicBezTo>
                <a:close/>
                <a:moveTo>
                  <a:pt x="2653345" y="103936"/>
                </a:moveTo>
                <a:cubicBezTo>
                  <a:pt x="2713623" y="122781"/>
                  <a:pt x="2772066" y="146664"/>
                  <a:pt x="2828252" y="175345"/>
                </a:cubicBezTo>
                <a:lnTo>
                  <a:pt x="2052009" y="457876"/>
                </a:lnTo>
                <a:lnTo>
                  <a:pt x="2052009" y="322805"/>
                </a:lnTo>
                <a:close/>
                <a:moveTo>
                  <a:pt x="2052009" y="0"/>
                </a:moveTo>
                <a:cubicBezTo>
                  <a:pt x="2150315" y="0"/>
                  <a:pt x="2247800" y="7911"/>
                  <a:pt x="2343281" y="25238"/>
                </a:cubicBezTo>
                <a:lnTo>
                  <a:pt x="2052009" y="13125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bg1"/>
              </a:solidFill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44CFFFA5-ECD1-47C3-B6BC-38EDDF90CA13}"/>
              </a:ext>
            </a:extLst>
          </p:cNvPr>
          <p:cNvGrpSpPr/>
          <p:nvPr/>
        </p:nvGrpSpPr>
        <p:grpSpPr>
          <a:xfrm>
            <a:off x="823874" y="3345621"/>
            <a:ext cx="2719592" cy="823652"/>
            <a:chOff x="2079598" y="4324401"/>
            <a:chExt cx="3303211" cy="823652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96C492A7-8C59-42B0-BCE6-2A3DAB2D918E}"/>
                </a:ext>
              </a:extLst>
            </p:cNvPr>
            <p:cNvSpPr txBox="1"/>
            <p:nvPr/>
          </p:nvSpPr>
          <p:spPr>
            <a:xfrm>
              <a:off x="2098436" y="4501722"/>
              <a:ext cx="32557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en-US" altLang="ko-KR" sz="1200" dirty="0"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3336B934-5AC7-4119-8130-03776BBE164A}"/>
                </a:ext>
              </a:extLst>
            </p:cNvPr>
            <p:cNvSpPr txBox="1"/>
            <p:nvPr/>
          </p:nvSpPr>
          <p:spPr>
            <a:xfrm>
              <a:off x="2079598" y="4324401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cs typeface="Arial" pitchFamily="34" charset="0"/>
                </a:rPr>
                <a:t>Content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DA6B612C-FB01-47D5-A38A-33D761524549}"/>
              </a:ext>
            </a:extLst>
          </p:cNvPr>
          <p:cNvGrpSpPr/>
          <p:nvPr/>
        </p:nvGrpSpPr>
        <p:grpSpPr>
          <a:xfrm>
            <a:off x="3995431" y="3345621"/>
            <a:ext cx="2719592" cy="823652"/>
            <a:chOff x="2079598" y="4324401"/>
            <a:chExt cx="3303211" cy="823652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7A224CDD-F0C5-4AD7-9D1F-634CB13695B6}"/>
                </a:ext>
              </a:extLst>
            </p:cNvPr>
            <p:cNvSpPr txBox="1"/>
            <p:nvPr/>
          </p:nvSpPr>
          <p:spPr>
            <a:xfrm>
              <a:off x="2098436" y="4501722"/>
              <a:ext cx="32557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en-US" altLang="ko-KR" sz="1200" dirty="0"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514ADA93-90C2-49F2-A434-CB1605638736}"/>
                </a:ext>
              </a:extLst>
            </p:cNvPr>
            <p:cNvSpPr txBox="1"/>
            <p:nvPr/>
          </p:nvSpPr>
          <p:spPr>
            <a:xfrm>
              <a:off x="2079598" y="4324401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cs typeface="Arial" pitchFamily="34" charset="0"/>
                </a:rPr>
                <a:t>Content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8C5873CC-C602-4BD5-BF6A-A199B70E5852}"/>
              </a:ext>
            </a:extLst>
          </p:cNvPr>
          <p:cNvGrpSpPr/>
          <p:nvPr/>
        </p:nvGrpSpPr>
        <p:grpSpPr>
          <a:xfrm>
            <a:off x="823874" y="5306562"/>
            <a:ext cx="2719592" cy="823652"/>
            <a:chOff x="2079598" y="4324401"/>
            <a:chExt cx="3303211" cy="823652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AABF81C1-791F-410D-848B-BC1DD94255F1}"/>
                </a:ext>
              </a:extLst>
            </p:cNvPr>
            <p:cNvSpPr txBox="1"/>
            <p:nvPr/>
          </p:nvSpPr>
          <p:spPr>
            <a:xfrm>
              <a:off x="2098436" y="4501722"/>
              <a:ext cx="32557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en-US" altLang="ko-KR" sz="1200" dirty="0"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CC9D172F-5E37-44EB-A794-249C99AE4A3A}"/>
                </a:ext>
              </a:extLst>
            </p:cNvPr>
            <p:cNvSpPr txBox="1"/>
            <p:nvPr/>
          </p:nvSpPr>
          <p:spPr>
            <a:xfrm>
              <a:off x="2079598" y="4324401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cs typeface="Arial" pitchFamily="34" charset="0"/>
                </a:rPr>
                <a:t>Content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E81A1279-E29C-4E5B-B5B9-3FEA8934DEEA}"/>
              </a:ext>
            </a:extLst>
          </p:cNvPr>
          <p:cNvGrpSpPr/>
          <p:nvPr/>
        </p:nvGrpSpPr>
        <p:grpSpPr>
          <a:xfrm>
            <a:off x="3995431" y="5306562"/>
            <a:ext cx="2719592" cy="823652"/>
            <a:chOff x="2079598" y="4324401"/>
            <a:chExt cx="3303211" cy="823652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76B66BDD-947B-4FBF-84D0-60D897D65688}"/>
                </a:ext>
              </a:extLst>
            </p:cNvPr>
            <p:cNvSpPr txBox="1"/>
            <p:nvPr/>
          </p:nvSpPr>
          <p:spPr>
            <a:xfrm>
              <a:off x="2098436" y="4501722"/>
              <a:ext cx="32557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en-US" altLang="ko-KR" sz="1200" dirty="0"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22488448-336B-4181-82FB-D14653325CEB}"/>
                </a:ext>
              </a:extLst>
            </p:cNvPr>
            <p:cNvSpPr txBox="1"/>
            <p:nvPr/>
          </p:nvSpPr>
          <p:spPr>
            <a:xfrm>
              <a:off x="2079598" y="4324401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cs typeface="Arial" pitchFamily="34" charset="0"/>
                </a:rPr>
                <a:t>Content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7922492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Oval 17">
            <a:extLst>
              <a:ext uri="{FF2B5EF4-FFF2-40B4-BE49-F238E27FC236}">
                <a16:creationId xmlns:a16="http://schemas.microsoft.com/office/drawing/2014/main" id="{AC3A36CD-3A23-47E8-A510-0044AAD1D4B1}"/>
              </a:ext>
            </a:extLst>
          </p:cNvPr>
          <p:cNvSpPr/>
          <p:nvPr/>
        </p:nvSpPr>
        <p:spPr>
          <a:xfrm rot="18900000">
            <a:off x="9550849" y="3839805"/>
            <a:ext cx="1839830" cy="3028562"/>
          </a:xfrm>
          <a:custGeom>
            <a:avLst/>
            <a:gdLst>
              <a:gd name="connsiteX0" fmla="*/ 1355591 w 2487611"/>
              <a:gd name="connsiteY0" fmla="*/ 3081285 h 4007282"/>
              <a:gd name="connsiteX1" fmla="*/ 1668701 w 2487611"/>
              <a:gd name="connsiteY1" fmla="*/ 3381869 h 4007282"/>
              <a:gd name="connsiteX2" fmla="*/ 1698103 w 2487611"/>
              <a:gd name="connsiteY2" fmla="*/ 3725512 h 4007282"/>
              <a:gd name="connsiteX3" fmla="*/ 1503571 w 2487611"/>
              <a:gd name="connsiteY3" fmla="*/ 3508020 h 4007282"/>
              <a:gd name="connsiteX4" fmla="*/ 1461585 w 2487611"/>
              <a:gd name="connsiteY4" fmla="*/ 3721761 h 4007282"/>
              <a:gd name="connsiteX5" fmla="*/ 1244671 w 2487611"/>
              <a:gd name="connsiteY5" fmla="*/ 4007282 h 4007282"/>
              <a:gd name="connsiteX6" fmla="*/ 1079392 w 2487611"/>
              <a:gd name="connsiteY6" fmla="*/ 3701523 h 4007282"/>
              <a:gd name="connsiteX7" fmla="*/ 987763 w 2487611"/>
              <a:gd name="connsiteY7" fmla="*/ 3569325 h 4007282"/>
              <a:gd name="connsiteX8" fmla="*/ 854400 w 2487611"/>
              <a:gd name="connsiteY8" fmla="*/ 3636047 h 4007282"/>
              <a:gd name="connsiteX9" fmla="*/ 869102 w 2487611"/>
              <a:gd name="connsiteY9" fmla="*/ 3312632 h 4007282"/>
              <a:gd name="connsiteX10" fmla="*/ 1052587 w 2487611"/>
              <a:gd name="connsiteY10" fmla="*/ 3115087 h 4007282"/>
              <a:gd name="connsiteX11" fmla="*/ 1019981 w 2487611"/>
              <a:gd name="connsiteY11" fmla="*/ 3159110 h 4007282"/>
              <a:gd name="connsiteX12" fmla="*/ 1012121 w 2487611"/>
              <a:gd name="connsiteY12" fmla="*/ 3332027 h 4007282"/>
              <a:gd name="connsiteX13" fmla="*/ 1083424 w 2487611"/>
              <a:gd name="connsiteY13" fmla="*/ 3296354 h 4007282"/>
              <a:gd name="connsiteX14" fmla="*/ 1132416 w 2487611"/>
              <a:gd name="connsiteY14" fmla="*/ 3367034 h 4007282"/>
              <a:gd name="connsiteX15" fmla="*/ 1220783 w 2487611"/>
              <a:gd name="connsiteY15" fmla="*/ 3530511 h 4007282"/>
              <a:gd name="connsiteX16" fmla="*/ 1336759 w 2487611"/>
              <a:gd name="connsiteY16" fmla="*/ 3377854 h 4007282"/>
              <a:gd name="connsiteX17" fmla="*/ 1359207 w 2487611"/>
              <a:gd name="connsiteY17" fmla="*/ 3263575 h 4007282"/>
              <a:gd name="connsiteX18" fmla="*/ 1463216 w 2487611"/>
              <a:gd name="connsiteY18" fmla="*/ 3379859 h 4007282"/>
              <a:gd name="connsiteX19" fmla="*/ 1447496 w 2487611"/>
              <a:gd name="connsiteY19" fmla="*/ 3196127 h 4007282"/>
              <a:gd name="connsiteX20" fmla="*/ 1355591 w 2487611"/>
              <a:gd name="connsiteY20" fmla="*/ 3081285 h 4007282"/>
              <a:gd name="connsiteX21" fmla="*/ 803026 w 2487611"/>
              <a:gd name="connsiteY21" fmla="*/ 2773720 h 4007282"/>
              <a:gd name="connsiteX22" fmla="*/ 1689473 w 2487611"/>
              <a:gd name="connsiteY22" fmla="*/ 2773720 h 4007282"/>
              <a:gd name="connsiteX23" fmla="*/ 1482985 w 2487611"/>
              <a:gd name="connsiteY23" fmla="*/ 3053768 h 4007282"/>
              <a:gd name="connsiteX24" fmla="*/ 1009514 w 2487611"/>
              <a:gd name="connsiteY24" fmla="*/ 3053768 h 4007282"/>
              <a:gd name="connsiteX25" fmla="*/ 803026 w 2487611"/>
              <a:gd name="connsiteY25" fmla="*/ 2773720 h 4007282"/>
              <a:gd name="connsiteX26" fmla="*/ 1246249 w 2487611"/>
              <a:gd name="connsiteY26" fmla="*/ 1473655 h 4007282"/>
              <a:gd name="connsiteX27" fmla="*/ 1346518 w 2487611"/>
              <a:gd name="connsiteY27" fmla="*/ 1573924 h 4007282"/>
              <a:gd name="connsiteX28" fmla="*/ 1246249 w 2487611"/>
              <a:gd name="connsiteY28" fmla="*/ 1674193 h 4007282"/>
              <a:gd name="connsiteX29" fmla="*/ 1145980 w 2487611"/>
              <a:gd name="connsiteY29" fmla="*/ 1573924 h 4007282"/>
              <a:gd name="connsiteX30" fmla="*/ 1246249 w 2487611"/>
              <a:gd name="connsiteY30" fmla="*/ 1473655 h 4007282"/>
              <a:gd name="connsiteX31" fmla="*/ 1246249 w 2487611"/>
              <a:gd name="connsiteY31" fmla="*/ 1404149 h 4007282"/>
              <a:gd name="connsiteX32" fmla="*/ 1076474 w 2487611"/>
              <a:gd name="connsiteY32" fmla="*/ 1573924 h 4007282"/>
              <a:gd name="connsiteX33" fmla="*/ 1246249 w 2487611"/>
              <a:gd name="connsiteY33" fmla="*/ 1743699 h 4007282"/>
              <a:gd name="connsiteX34" fmla="*/ 1416024 w 2487611"/>
              <a:gd name="connsiteY34" fmla="*/ 1573924 h 4007282"/>
              <a:gd name="connsiteX35" fmla="*/ 1246249 w 2487611"/>
              <a:gd name="connsiteY35" fmla="*/ 1404149 h 4007282"/>
              <a:gd name="connsiteX36" fmla="*/ 1246249 w 2487611"/>
              <a:gd name="connsiteY36" fmla="*/ 650779 h 4007282"/>
              <a:gd name="connsiteX37" fmla="*/ 1446787 w 2487611"/>
              <a:gd name="connsiteY37" fmla="*/ 851317 h 4007282"/>
              <a:gd name="connsiteX38" fmla="*/ 1246249 w 2487611"/>
              <a:gd name="connsiteY38" fmla="*/ 1051855 h 4007282"/>
              <a:gd name="connsiteX39" fmla="*/ 1045711 w 2487611"/>
              <a:gd name="connsiteY39" fmla="*/ 851317 h 4007282"/>
              <a:gd name="connsiteX40" fmla="*/ 1246249 w 2487611"/>
              <a:gd name="connsiteY40" fmla="*/ 650779 h 4007282"/>
              <a:gd name="connsiteX41" fmla="*/ 1246249 w 2487611"/>
              <a:gd name="connsiteY41" fmla="*/ 511767 h 4007282"/>
              <a:gd name="connsiteX42" fmla="*/ 906699 w 2487611"/>
              <a:gd name="connsiteY42" fmla="*/ 851317 h 4007282"/>
              <a:gd name="connsiteX43" fmla="*/ 1246249 w 2487611"/>
              <a:gd name="connsiteY43" fmla="*/ 1190867 h 4007282"/>
              <a:gd name="connsiteX44" fmla="*/ 1585799 w 2487611"/>
              <a:gd name="connsiteY44" fmla="*/ 851317 h 4007282"/>
              <a:gd name="connsiteX45" fmla="*/ 1246249 w 2487611"/>
              <a:gd name="connsiteY45" fmla="*/ 511767 h 4007282"/>
              <a:gd name="connsiteX46" fmla="*/ 1236486 w 2487611"/>
              <a:gd name="connsiteY46" fmla="*/ 0 h 4007282"/>
              <a:gd name="connsiteX47" fmla="*/ 1243449 w 2487611"/>
              <a:gd name="connsiteY47" fmla="*/ 468 h 4007282"/>
              <a:gd name="connsiteX48" fmla="*/ 1250411 w 2487611"/>
              <a:gd name="connsiteY48" fmla="*/ 0 h 4007282"/>
              <a:gd name="connsiteX49" fmla="*/ 1891856 w 2487611"/>
              <a:gd name="connsiteY49" fmla="*/ 602756 h 4007282"/>
              <a:gd name="connsiteX50" fmla="*/ 2096831 w 2487611"/>
              <a:gd name="connsiteY50" fmla="*/ 1442023 h 4007282"/>
              <a:gd name="connsiteX51" fmla="*/ 2003408 w 2487611"/>
              <a:gd name="connsiteY51" fmla="*/ 1943608 h 4007282"/>
              <a:gd name="connsiteX52" fmla="*/ 2224895 w 2487611"/>
              <a:gd name="connsiteY52" fmla="*/ 2078968 h 4007282"/>
              <a:gd name="connsiteX53" fmla="*/ 2487611 w 2487611"/>
              <a:gd name="connsiteY53" fmla="*/ 2809123 h 4007282"/>
              <a:gd name="connsiteX54" fmla="*/ 1777602 w 2487611"/>
              <a:gd name="connsiteY54" fmla="*/ 2545137 h 4007282"/>
              <a:gd name="connsiteX55" fmla="*/ 1697050 w 2487611"/>
              <a:gd name="connsiteY55" fmla="*/ 2693117 h 4007282"/>
              <a:gd name="connsiteX56" fmla="*/ 789847 w 2487611"/>
              <a:gd name="connsiteY56" fmla="*/ 2693117 h 4007282"/>
              <a:gd name="connsiteX57" fmla="*/ 709405 w 2487611"/>
              <a:gd name="connsiteY57" fmla="*/ 2545362 h 4007282"/>
              <a:gd name="connsiteX58" fmla="*/ 0 w 2487611"/>
              <a:gd name="connsiteY58" fmla="*/ 2809123 h 4007282"/>
              <a:gd name="connsiteX59" fmla="*/ 262716 w 2487611"/>
              <a:gd name="connsiteY59" fmla="*/ 2078968 h 4007282"/>
              <a:gd name="connsiteX60" fmla="*/ 483603 w 2487611"/>
              <a:gd name="connsiteY60" fmla="*/ 1943974 h 4007282"/>
              <a:gd name="connsiteX61" fmla="*/ 390066 w 2487611"/>
              <a:gd name="connsiteY61" fmla="*/ 1442023 h 4007282"/>
              <a:gd name="connsiteX62" fmla="*/ 595041 w 2487611"/>
              <a:gd name="connsiteY62" fmla="*/ 602756 h 4007282"/>
              <a:gd name="connsiteX63" fmla="*/ 1236486 w 2487611"/>
              <a:gd name="connsiteY63" fmla="*/ 0 h 4007282"/>
              <a:gd name="connsiteX0" fmla="*/ 1355591 w 2487611"/>
              <a:gd name="connsiteY0" fmla="*/ 3081285 h 4007282"/>
              <a:gd name="connsiteX1" fmla="*/ 1668701 w 2487611"/>
              <a:gd name="connsiteY1" fmla="*/ 3381869 h 4007282"/>
              <a:gd name="connsiteX2" fmla="*/ 1698103 w 2487611"/>
              <a:gd name="connsiteY2" fmla="*/ 3725512 h 4007282"/>
              <a:gd name="connsiteX3" fmla="*/ 1503571 w 2487611"/>
              <a:gd name="connsiteY3" fmla="*/ 3508020 h 4007282"/>
              <a:gd name="connsiteX4" fmla="*/ 1461585 w 2487611"/>
              <a:gd name="connsiteY4" fmla="*/ 3721761 h 4007282"/>
              <a:gd name="connsiteX5" fmla="*/ 1244671 w 2487611"/>
              <a:gd name="connsiteY5" fmla="*/ 4007282 h 4007282"/>
              <a:gd name="connsiteX6" fmla="*/ 1079392 w 2487611"/>
              <a:gd name="connsiteY6" fmla="*/ 3701523 h 4007282"/>
              <a:gd name="connsiteX7" fmla="*/ 987763 w 2487611"/>
              <a:gd name="connsiteY7" fmla="*/ 3569325 h 4007282"/>
              <a:gd name="connsiteX8" fmla="*/ 854400 w 2487611"/>
              <a:gd name="connsiteY8" fmla="*/ 3636047 h 4007282"/>
              <a:gd name="connsiteX9" fmla="*/ 869102 w 2487611"/>
              <a:gd name="connsiteY9" fmla="*/ 3312632 h 4007282"/>
              <a:gd name="connsiteX10" fmla="*/ 1052587 w 2487611"/>
              <a:gd name="connsiteY10" fmla="*/ 3115087 h 4007282"/>
              <a:gd name="connsiteX11" fmla="*/ 1019981 w 2487611"/>
              <a:gd name="connsiteY11" fmla="*/ 3159110 h 4007282"/>
              <a:gd name="connsiteX12" fmla="*/ 1012121 w 2487611"/>
              <a:gd name="connsiteY12" fmla="*/ 3332027 h 4007282"/>
              <a:gd name="connsiteX13" fmla="*/ 1083424 w 2487611"/>
              <a:gd name="connsiteY13" fmla="*/ 3296354 h 4007282"/>
              <a:gd name="connsiteX14" fmla="*/ 1132416 w 2487611"/>
              <a:gd name="connsiteY14" fmla="*/ 3367034 h 4007282"/>
              <a:gd name="connsiteX15" fmla="*/ 1220783 w 2487611"/>
              <a:gd name="connsiteY15" fmla="*/ 3530511 h 4007282"/>
              <a:gd name="connsiteX16" fmla="*/ 1336759 w 2487611"/>
              <a:gd name="connsiteY16" fmla="*/ 3377854 h 4007282"/>
              <a:gd name="connsiteX17" fmla="*/ 1359207 w 2487611"/>
              <a:gd name="connsiteY17" fmla="*/ 3263575 h 4007282"/>
              <a:gd name="connsiteX18" fmla="*/ 1463216 w 2487611"/>
              <a:gd name="connsiteY18" fmla="*/ 3379859 h 4007282"/>
              <a:gd name="connsiteX19" fmla="*/ 1447496 w 2487611"/>
              <a:gd name="connsiteY19" fmla="*/ 3196127 h 4007282"/>
              <a:gd name="connsiteX20" fmla="*/ 1355591 w 2487611"/>
              <a:gd name="connsiteY20" fmla="*/ 3081285 h 4007282"/>
              <a:gd name="connsiteX21" fmla="*/ 803026 w 2487611"/>
              <a:gd name="connsiteY21" fmla="*/ 2773720 h 4007282"/>
              <a:gd name="connsiteX22" fmla="*/ 1689473 w 2487611"/>
              <a:gd name="connsiteY22" fmla="*/ 2773720 h 4007282"/>
              <a:gd name="connsiteX23" fmla="*/ 1482985 w 2487611"/>
              <a:gd name="connsiteY23" fmla="*/ 3053768 h 4007282"/>
              <a:gd name="connsiteX24" fmla="*/ 1009514 w 2487611"/>
              <a:gd name="connsiteY24" fmla="*/ 3053768 h 4007282"/>
              <a:gd name="connsiteX25" fmla="*/ 803026 w 2487611"/>
              <a:gd name="connsiteY25" fmla="*/ 2773720 h 4007282"/>
              <a:gd name="connsiteX26" fmla="*/ 1246249 w 2487611"/>
              <a:gd name="connsiteY26" fmla="*/ 1473655 h 4007282"/>
              <a:gd name="connsiteX27" fmla="*/ 1346518 w 2487611"/>
              <a:gd name="connsiteY27" fmla="*/ 1573924 h 4007282"/>
              <a:gd name="connsiteX28" fmla="*/ 1246249 w 2487611"/>
              <a:gd name="connsiteY28" fmla="*/ 1674193 h 4007282"/>
              <a:gd name="connsiteX29" fmla="*/ 1145980 w 2487611"/>
              <a:gd name="connsiteY29" fmla="*/ 1573924 h 4007282"/>
              <a:gd name="connsiteX30" fmla="*/ 1246249 w 2487611"/>
              <a:gd name="connsiteY30" fmla="*/ 1473655 h 4007282"/>
              <a:gd name="connsiteX31" fmla="*/ 1246249 w 2487611"/>
              <a:gd name="connsiteY31" fmla="*/ 1404149 h 4007282"/>
              <a:gd name="connsiteX32" fmla="*/ 1076474 w 2487611"/>
              <a:gd name="connsiteY32" fmla="*/ 1573924 h 4007282"/>
              <a:gd name="connsiteX33" fmla="*/ 1246249 w 2487611"/>
              <a:gd name="connsiteY33" fmla="*/ 1743699 h 4007282"/>
              <a:gd name="connsiteX34" fmla="*/ 1416024 w 2487611"/>
              <a:gd name="connsiteY34" fmla="*/ 1573924 h 4007282"/>
              <a:gd name="connsiteX35" fmla="*/ 1246249 w 2487611"/>
              <a:gd name="connsiteY35" fmla="*/ 1404149 h 4007282"/>
              <a:gd name="connsiteX36" fmla="*/ 1246249 w 2487611"/>
              <a:gd name="connsiteY36" fmla="*/ 650779 h 4007282"/>
              <a:gd name="connsiteX37" fmla="*/ 1446787 w 2487611"/>
              <a:gd name="connsiteY37" fmla="*/ 851317 h 4007282"/>
              <a:gd name="connsiteX38" fmla="*/ 1246249 w 2487611"/>
              <a:gd name="connsiteY38" fmla="*/ 1051855 h 4007282"/>
              <a:gd name="connsiteX39" fmla="*/ 1045711 w 2487611"/>
              <a:gd name="connsiteY39" fmla="*/ 851317 h 4007282"/>
              <a:gd name="connsiteX40" fmla="*/ 1246249 w 2487611"/>
              <a:gd name="connsiteY40" fmla="*/ 650779 h 4007282"/>
              <a:gd name="connsiteX41" fmla="*/ 1246249 w 2487611"/>
              <a:gd name="connsiteY41" fmla="*/ 511767 h 4007282"/>
              <a:gd name="connsiteX42" fmla="*/ 906699 w 2487611"/>
              <a:gd name="connsiteY42" fmla="*/ 851317 h 4007282"/>
              <a:gd name="connsiteX43" fmla="*/ 1246249 w 2487611"/>
              <a:gd name="connsiteY43" fmla="*/ 1190867 h 4007282"/>
              <a:gd name="connsiteX44" fmla="*/ 1585799 w 2487611"/>
              <a:gd name="connsiteY44" fmla="*/ 851317 h 4007282"/>
              <a:gd name="connsiteX45" fmla="*/ 1246249 w 2487611"/>
              <a:gd name="connsiteY45" fmla="*/ 511767 h 4007282"/>
              <a:gd name="connsiteX46" fmla="*/ 1236486 w 2487611"/>
              <a:gd name="connsiteY46" fmla="*/ 0 h 4007282"/>
              <a:gd name="connsiteX47" fmla="*/ 1243449 w 2487611"/>
              <a:gd name="connsiteY47" fmla="*/ 468 h 4007282"/>
              <a:gd name="connsiteX48" fmla="*/ 1250411 w 2487611"/>
              <a:gd name="connsiteY48" fmla="*/ 0 h 4007282"/>
              <a:gd name="connsiteX49" fmla="*/ 1891856 w 2487611"/>
              <a:gd name="connsiteY49" fmla="*/ 602756 h 4007282"/>
              <a:gd name="connsiteX50" fmla="*/ 2096831 w 2487611"/>
              <a:gd name="connsiteY50" fmla="*/ 1442023 h 4007282"/>
              <a:gd name="connsiteX51" fmla="*/ 2003408 w 2487611"/>
              <a:gd name="connsiteY51" fmla="*/ 1943608 h 4007282"/>
              <a:gd name="connsiteX52" fmla="*/ 2224895 w 2487611"/>
              <a:gd name="connsiteY52" fmla="*/ 2078968 h 4007282"/>
              <a:gd name="connsiteX53" fmla="*/ 2487611 w 2487611"/>
              <a:gd name="connsiteY53" fmla="*/ 2809123 h 4007282"/>
              <a:gd name="connsiteX54" fmla="*/ 1777602 w 2487611"/>
              <a:gd name="connsiteY54" fmla="*/ 2545137 h 4007282"/>
              <a:gd name="connsiteX55" fmla="*/ 1697050 w 2487611"/>
              <a:gd name="connsiteY55" fmla="*/ 2693117 h 4007282"/>
              <a:gd name="connsiteX56" fmla="*/ 789847 w 2487611"/>
              <a:gd name="connsiteY56" fmla="*/ 2693117 h 4007282"/>
              <a:gd name="connsiteX57" fmla="*/ 709405 w 2487611"/>
              <a:gd name="connsiteY57" fmla="*/ 2545362 h 4007282"/>
              <a:gd name="connsiteX58" fmla="*/ 0 w 2487611"/>
              <a:gd name="connsiteY58" fmla="*/ 2809123 h 4007282"/>
              <a:gd name="connsiteX59" fmla="*/ 262716 w 2487611"/>
              <a:gd name="connsiteY59" fmla="*/ 2078968 h 4007282"/>
              <a:gd name="connsiteX60" fmla="*/ 483603 w 2487611"/>
              <a:gd name="connsiteY60" fmla="*/ 1943974 h 4007282"/>
              <a:gd name="connsiteX61" fmla="*/ 390066 w 2487611"/>
              <a:gd name="connsiteY61" fmla="*/ 1442023 h 4007282"/>
              <a:gd name="connsiteX62" fmla="*/ 595041 w 2487611"/>
              <a:gd name="connsiteY62" fmla="*/ 602756 h 4007282"/>
              <a:gd name="connsiteX63" fmla="*/ 1236486 w 2487611"/>
              <a:gd name="connsiteY63" fmla="*/ 0 h 4007282"/>
              <a:gd name="connsiteX0" fmla="*/ 1355591 w 2487611"/>
              <a:gd name="connsiteY0" fmla="*/ 3182538 h 4108535"/>
              <a:gd name="connsiteX1" fmla="*/ 1668701 w 2487611"/>
              <a:gd name="connsiteY1" fmla="*/ 3483122 h 4108535"/>
              <a:gd name="connsiteX2" fmla="*/ 1698103 w 2487611"/>
              <a:gd name="connsiteY2" fmla="*/ 3826765 h 4108535"/>
              <a:gd name="connsiteX3" fmla="*/ 1503571 w 2487611"/>
              <a:gd name="connsiteY3" fmla="*/ 3609273 h 4108535"/>
              <a:gd name="connsiteX4" fmla="*/ 1461585 w 2487611"/>
              <a:gd name="connsiteY4" fmla="*/ 3823014 h 4108535"/>
              <a:gd name="connsiteX5" fmla="*/ 1244671 w 2487611"/>
              <a:gd name="connsiteY5" fmla="*/ 4108535 h 4108535"/>
              <a:gd name="connsiteX6" fmla="*/ 1079392 w 2487611"/>
              <a:gd name="connsiteY6" fmla="*/ 3802776 h 4108535"/>
              <a:gd name="connsiteX7" fmla="*/ 987763 w 2487611"/>
              <a:gd name="connsiteY7" fmla="*/ 3670578 h 4108535"/>
              <a:gd name="connsiteX8" fmla="*/ 854400 w 2487611"/>
              <a:gd name="connsiteY8" fmla="*/ 3737300 h 4108535"/>
              <a:gd name="connsiteX9" fmla="*/ 869102 w 2487611"/>
              <a:gd name="connsiteY9" fmla="*/ 3413885 h 4108535"/>
              <a:gd name="connsiteX10" fmla="*/ 1052587 w 2487611"/>
              <a:gd name="connsiteY10" fmla="*/ 3216340 h 4108535"/>
              <a:gd name="connsiteX11" fmla="*/ 1019981 w 2487611"/>
              <a:gd name="connsiteY11" fmla="*/ 3260363 h 4108535"/>
              <a:gd name="connsiteX12" fmla="*/ 1012121 w 2487611"/>
              <a:gd name="connsiteY12" fmla="*/ 3433280 h 4108535"/>
              <a:gd name="connsiteX13" fmla="*/ 1083424 w 2487611"/>
              <a:gd name="connsiteY13" fmla="*/ 3397607 h 4108535"/>
              <a:gd name="connsiteX14" fmla="*/ 1132416 w 2487611"/>
              <a:gd name="connsiteY14" fmla="*/ 3468287 h 4108535"/>
              <a:gd name="connsiteX15" fmla="*/ 1220783 w 2487611"/>
              <a:gd name="connsiteY15" fmla="*/ 3631764 h 4108535"/>
              <a:gd name="connsiteX16" fmla="*/ 1336759 w 2487611"/>
              <a:gd name="connsiteY16" fmla="*/ 3479107 h 4108535"/>
              <a:gd name="connsiteX17" fmla="*/ 1359207 w 2487611"/>
              <a:gd name="connsiteY17" fmla="*/ 3364828 h 4108535"/>
              <a:gd name="connsiteX18" fmla="*/ 1463216 w 2487611"/>
              <a:gd name="connsiteY18" fmla="*/ 3481112 h 4108535"/>
              <a:gd name="connsiteX19" fmla="*/ 1447496 w 2487611"/>
              <a:gd name="connsiteY19" fmla="*/ 3297380 h 4108535"/>
              <a:gd name="connsiteX20" fmla="*/ 1355591 w 2487611"/>
              <a:gd name="connsiteY20" fmla="*/ 3182538 h 4108535"/>
              <a:gd name="connsiteX21" fmla="*/ 803026 w 2487611"/>
              <a:gd name="connsiteY21" fmla="*/ 2874973 h 4108535"/>
              <a:gd name="connsiteX22" fmla="*/ 1689473 w 2487611"/>
              <a:gd name="connsiteY22" fmla="*/ 2874973 h 4108535"/>
              <a:gd name="connsiteX23" fmla="*/ 1482985 w 2487611"/>
              <a:gd name="connsiteY23" fmla="*/ 3155021 h 4108535"/>
              <a:gd name="connsiteX24" fmla="*/ 1009514 w 2487611"/>
              <a:gd name="connsiteY24" fmla="*/ 3155021 h 4108535"/>
              <a:gd name="connsiteX25" fmla="*/ 803026 w 2487611"/>
              <a:gd name="connsiteY25" fmla="*/ 2874973 h 4108535"/>
              <a:gd name="connsiteX26" fmla="*/ 1246249 w 2487611"/>
              <a:gd name="connsiteY26" fmla="*/ 1574908 h 4108535"/>
              <a:gd name="connsiteX27" fmla="*/ 1346518 w 2487611"/>
              <a:gd name="connsiteY27" fmla="*/ 1675177 h 4108535"/>
              <a:gd name="connsiteX28" fmla="*/ 1246249 w 2487611"/>
              <a:gd name="connsiteY28" fmla="*/ 1775446 h 4108535"/>
              <a:gd name="connsiteX29" fmla="*/ 1145980 w 2487611"/>
              <a:gd name="connsiteY29" fmla="*/ 1675177 h 4108535"/>
              <a:gd name="connsiteX30" fmla="*/ 1246249 w 2487611"/>
              <a:gd name="connsiteY30" fmla="*/ 1574908 h 4108535"/>
              <a:gd name="connsiteX31" fmla="*/ 1246249 w 2487611"/>
              <a:gd name="connsiteY31" fmla="*/ 1505402 h 4108535"/>
              <a:gd name="connsiteX32" fmla="*/ 1076474 w 2487611"/>
              <a:gd name="connsiteY32" fmla="*/ 1675177 h 4108535"/>
              <a:gd name="connsiteX33" fmla="*/ 1246249 w 2487611"/>
              <a:gd name="connsiteY33" fmla="*/ 1844952 h 4108535"/>
              <a:gd name="connsiteX34" fmla="*/ 1416024 w 2487611"/>
              <a:gd name="connsiteY34" fmla="*/ 1675177 h 4108535"/>
              <a:gd name="connsiteX35" fmla="*/ 1246249 w 2487611"/>
              <a:gd name="connsiteY35" fmla="*/ 1505402 h 4108535"/>
              <a:gd name="connsiteX36" fmla="*/ 1246249 w 2487611"/>
              <a:gd name="connsiteY36" fmla="*/ 752032 h 4108535"/>
              <a:gd name="connsiteX37" fmla="*/ 1446787 w 2487611"/>
              <a:gd name="connsiteY37" fmla="*/ 952570 h 4108535"/>
              <a:gd name="connsiteX38" fmla="*/ 1246249 w 2487611"/>
              <a:gd name="connsiteY38" fmla="*/ 1153108 h 4108535"/>
              <a:gd name="connsiteX39" fmla="*/ 1045711 w 2487611"/>
              <a:gd name="connsiteY39" fmla="*/ 952570 h 4108535"/>
              <a:gd name="connsiteX40" fmla="*/ 1246249 w 2487611"/>
              <a:gd name="connsiteY40" fmla="*/ 752032 h 4108535"/>
              <a:gd name="connsiteX41" fmla="*/ 1246249 w 2487611"/>
              <a:gd name="connsiteY41" fmla="*/ 613020 h 4108535"/>
              <a:gd name="connsiteX42" fmla="*/ 906699 w 2487611"/>
              <a:gd name="connsiteY42" fmla="*/ 952570 h 4108535"/>
              <a:gd name="connsiteX43" fmla="*/ 1246249 w 2487611"/>
              <a:gd name="connsiteY43" fmla="*/ 1292120 h 4108535"/>
              <a:gd name="connsiteX44" fmla="*/ 1585799 w 2487611"/>
              <a:gd name="connsiteY44" fmla="*/ 952570 h 4108535"/>
              <a:gd name="connsiteX45" fmla="*/ 1246249 w 2487611"/>
              <a:gd name="connsiteY45" fmla="*/ 613020 h 4108535"/>
              <a:gd name="connsiteX46" fmla="*/ 1247310 w 2487611"/>
              <a:gd name="connsiteY46" fmla="*/ 0 h 4108535"/>
              <a:gd name="connsiteX47" fmla="*/ 1243449 w 2487611"/>
              <a:gd name="connsiteY47" fmla="*/ 101721 h 4108535"/>
              <a:gd name="connsiteX48" fmla="*/ 1250411 w 2487611"/>
              <a:gd name="connsiteY48" fmla="*/ 101253 h 4108535"/>
              <a:gd name="connsiteX49" fmla="*/ 1891856 w 2487611"/>
              <a:gd name="connsiteY49" fmla="*/ 704009 h 4108535"/>
              <a:gd name="connsiteX50" fmla="*/ 2096831 w 2487611"/>
              <a:gd name="connsiteY50" fmla="*/ 1543276 h 4108535"/>
              <a:gd name="connsiteX51" fmla="*/ 2003408 w 2487611"/>
              <a:gd name="connsiteY51" fmla="*/ 2044861 h 4108535"/>
              <a:gd name="connsiteX52" fmla="*/ 2224895 w 2487611"/>
              <a:gd name="connsiteY52" fmla="*/ 2180221 h 4108535"/>
              <a:gd name="connsiteX53" fmla="*/ 2487611 w 2487611"/>
              <a:gd name="connsiteY53" fmla="*/ 2910376 h 4108535"/>
              <a:gd name="connsiteX54" fmla="*/ 1777602 w 2487611"/>
              <a:gd name="connsiteY54" fmla="*/ 2646390 h 4108535"/>
              <a:gd name="connsiteX55" fmla="*/ 1697050 w 2487611"/>
              <a:gd name="connsiteY55" fmla="*/ 2794370 h 4108535"/>
              <a:gd name="connsiteX56" fmla="*/ 789847 w 2487611"/>
              <a:gd name="connsiteY56" fmla="*/ 2794370 h 4108535"/>
              <a:gd name="connsiteX57" fmla="*/ 709405 w 2487611"/>
              <a:gd name="connsiteY57" fmla="*/ 2646615 h 4108535"/>
              <a:gd name="connsiteX58" fmla="*/ 0 w 2487611"/>
              <a:gd name="connsiteY58" fmla="*/ 2910376 h 4108535"/>
              <a:gd name="connsiteX59" fmla="*/ 262716 w 2487611"/>
              <a:gd name="connsiteY59" fmla="*/ 2180221 h 4108535"/>
              <a:gd name="connsiteX60" fmla="*/ 483603 w 2487611"/>
              <a:gd name="connsiteY60" fmla="*/ 2045227 h 4108535"/>
              <a:gd name="connsiteX61" fmla="*/ 390066 w 2487611"/>
              <a:gd name="connsiteY61" fmla="*/ 1543276 h 4108535"/>
              <a:gd name="connsiteX62" fmla="*/ 595041 w 2487611"/>
              <a:gd name="connsiteY62" fmla="*/ 704009 h 4108535"/>
              <a:gd name="connsiteX63" fmla="*/ 1247310 w 2487611"/>
              <a:gd name="connsiteY63" fmla="*/ 0 h 4108535"/>
              <a:gd name="connsiteX0" fmla="*/ 1355591 w 2487611"/>
              <a:gd name="connsiteY0" fmla="*/ 3182538 h 4108535"/>
              <a:gd name="connsiteX1" fmla="*/ 1668701 w 2487611"/>
              <a:gd name="connsiteY1" fmla="*/ 3483122 h 4108535"/>
              <a:gd name="connsiteX2" fmla="*/ 1698103 w 2487611"/>
              <a:gd name="connsiteY2" fmla="*/ 3826765 h 4108535"/>
              <a:gd name="connsiteX3" fmla="*/ 1503571 w 2487611"/>
              <a:gd name="connsiteY3" fmla="*/ 3609273 h 4108535"/>
              <a:gd name="connsiteX4" fmla="*/ 1461585 w 2487611"/>
              <a:gd name="connsiteY4" fmla="*/ 3823014 h 4108535"/>
              <a:gd name="connsiteX5" fmla="*/ 1244671 w 2487611"/>
              <a:gd name="connsiteY5" fmla="*/ 4108535 h 4108535"/>
              <a:gd name="connsiteX6" fmla="*/ 1079392 w 2487611"/>
              <a:gd name="connsiteY6" fmla="*/ 3802776 h 4108535"/>
              <a:gd name="connsiteX7" fmla="*/ 987763 w 2487611"/>
              <a:gd name="connsiteY7" fmla="*/ 3670578 h 4108535"/>
              <a:gd name="connsiteX8" fmla="*/ 854400 w 2487611"/>
              <a:gd name="connsiteY8" fmla="*/ 3737300 h 4108535"/>
              <a:gd name="connsiteX9" fmla="*/ 869102 w 2487611"/>
              <a:gd name="connsiteY9" fmla="*/ 3413885 h 4108535"/>
              <a:gd name="connsiteX10" fmla="*/ 1052587 w 2487611"/>
              <a:gd name="connsiteY10" fmla="*/ 3216340 h 4108535"/>
              <a:gd name="connsiteX11" fmla="*/ 1019981 w 2487611"/>
              <a:gd name="connsiteY11" fmla="*/ 3260363 h 4108535"/>
              <a:gd name="connsiteX12" fmla="*/ 1012121 w 2487611"/>
              <a:gd name="connsiteY12" fmla="*/ 3433280 h 4108535"/>
              <a:gd name="connsiteX13" fmla="*/ 1083424 w 2487611"/>
              <a:gd name="connsiteY13" fmla="*/ 3397607 h 4108535"/>
              <a:gd name="connsiteX14" fmla="*/ 1132416 w 2487611"/>
              <a:gd name="connsiteY14" fmla="*/ 3468287 h 4108535"/>
              <a:gd name="connsiteX15" fmla="*/ 1220783 w 2487611"/>
              <a:gd name="connsiteY15" fmla="*/ 3631764 h 4108535"/>
              <a:gd name="connsiteX16" fmla="*/ 1336759 w 2487611"/>
              <a:gd name="connsiteY16" fmla="*/ 3479107 h 4108535"/>
              <a:gd name="connsiteX17" fmla="*/ 1359207 w 2487611"/>
              <a:gd name="connsiteY17" fmla="*/ 3364828 h 4108535"/>
              <a:gd name="connsiteX18" fmla="*/ 1463216 w 2487611"/>
              <a:gd name="connsiteY18" fmla="*/ 3481112 h 4108535"/>
              <a:gd name="connsiteX19" fmla="*/ 1447496 w 2487611"/>
              <a:gd name="connsiteY19" fmla="*/ 3297380 h 4108535"/>
              <a:gd name="connsiteX20" fmla="*/ 1355591 w 2487611"/>
              <a:gd name="connsiteY20" fmla="*/ 3182538 h 4108535"/>
              <a:gd name="connsiteX21" fmla="*/ 803026 w 2487611"/>
              <a:gd name="connsiteY21" fmla="*/ 2874973 h 4108535"/>
              <a:gd name="connsiteX22" fmla="*/ 1689473 w 2487611"/>
              <a:gd name="connsiteY22" fmla="*/ 2874973 h 4108535"/>
              <a:gd name="connsiteX23" fmla="*/ 1482985 w 2487611"/>
              <a:gd name="connsiteY23" fmla="*/ 3155021 h 4108535"/>
              <a:gd name="connsiteX24" fmla="*/ 1009514 w 2487611"/>
              <a:gd name="connsiteY24" fmla="*/ 3155021 h 4108535"/>
              <a:gd name="connsiteX25" fmla="*/ 803026 w 2487611"/>
              <a:gd name="connsiteY25" fmla="*/ 2874973 h 4108535"/>
              <a:gd name="connsiteX26" fmla="*/ 1246249 w 2487611"/>
              <a:gd name="connsiteY26" fmla="*/ 1574908 h 4108535"/>
              <a:gd name="connsiteX27" fmla="*/ 1346518 w 2487611"/>
              <a:gd name="connsiteY27" fmla="*/ 1675177 h 4108535"/>
              <a:gd name="connsiteX28" fmla="*/ 1246249 w 2487611"/>
              <a:gd name="connsiteY28" fmla="*/ 1775446 h 4108535"/>
              <a:gd name="connsiteX29" fmla="*/ 1145980 w 2487611"/>
              <a:gd name="connsiteY29" fmla="*/ 1675177 h 4108535"/>
              <a:gd name="connsiteX30" fmla="*/ 1246249 w 2487611"/>
              <a:gd name="connsiteY30" fmla="*/ 1574908 h 4108535"/>
              <a:gd name="connsiteX31" fmla="*/ 1246249 w 2487611"/>
              <a:gd name="connsiteY31" fmla="*/ 1505402 h 4108535"/>
              <a:gd name="connsiteX32" fmla="*/ 1076474 w 2487611"/>
              <a:gd name="connsiteY32" fmla="*/ 1675177 h 4108535"/>
              <a:gd name="connsiteX33" fmla="*/ 1246249 w 2487611"/>
              <a:gd name="connsiteY33" fmla="*/ 1844952 h 4108535"/>
              <a:gd name="connsiteX34" fmla="*/ 1416024 w 2487611"/>
              <a:gd name="connsiteY34" fmla="*/ 1675177 h 4108535"/>
              <a:gd name="connsiteX35" fmla="*/ 1246249 w 2487611"/>
              <a:gd name="connsiteY35" fmla="*/ 1505402 h 4108535"/>
              <a:gd name="connsiteX36" fmla="*/ 1246249 w 2487611"/>
              <a:gd name="connsiteY36" fmla="*/ 752032 h 4108535"/>
              <a:gd name="connsiteX37" fmla="*/ 1446787 w 2487611"/>
              <a:gd name="connsiteY37" fmla="*/ 952570 h 4108535"/>
              <a:gd name="connsiteX38" fmla="*/ 1246249 w 2487611"/>
              <a:gd name="connsiteY38" fmla="*/ 1153108 h 4108535"/>
              <a:gd name="connsiteX39" fmla="*/ 1045711 w 2487611"/>
              <a:gd name="connsiteY39" fmla="*/ 952570 h 4108535"/>
              <a:gd name="connsiteX40" fmla="*/ 1246249 w 2487611"/>
              <a:gd name="connsiteY40" fmla="*/ 752032 h 4108535"/>
              <a:gd name="connsiteX41" fmla="*/ 1246249 w 2487611"/>
              <a:gd name="connsiteY41" fmla="*/ 613020 h 4108535"/>
              <a:gd name="connsiteX42" fmla="*/ 906699 w 2487611"/>
              <a:gd name="connsiteY42" fmla="*/ 952570 h 4108535"/>
              <a:gd name="connsiteX43" fmla="*/ 1246249 w 2487611"/>
              <a:gd name="connsiteY43" fmla="*/ 1292120 h 4108535"/>
              <a:gd name="connsiteX44" fmla="*/ 1585799 w 2487611"/>
              <a:gd name="connsiteY44" fmla="*/ 952570 h 4108535"/>
              <a:gd name="connsiteX45" fmla="*/ 1246249 w 2487611"/>
              <a:gd name="connsiteY45" fmla="*/ 613020 h 4108535"/>
              <a:gd name="connsiteX46" fmla="*/ 1247310 w 2487611"/>
              <a:gd name="connsiteY46" fmla="*/ 0 h 4108535"/>
              <a:gd name="connsiteX47" fmla="*/ 1243449 w 2487611"/>
              <a:gd name="connsiteY47" fmla="*/ 101721 h 4108535"/>
              <a:gd name="connsiteX48" fmla="*/ 1258169 w 2487611"/>
              <a:gd name="connsiteY48" fmla="*/ 3411 h 4108535"/>
              <a:gd name="connsiteX49" fmla="*/ 1891856 w 2487611"/>
              <a:gd name="connsiteY49" fmla="*/ 704009 h 4108535"/>
              <a:gd name="connsiteX50" fmla="*/ 2096831 w 2487611"/>
              <a:gd name="connsiteY50" fmla="*/ 1543276 h 4108535"/>
              <a:gd name="connsiteX51" fmla="*/ 2003408 w 2487611"/>
              <a:gd name="connsiteY51" fmla="*/ 2044861 h 4108535"/>
              <a:gd name="connsiteX52" fmla="*/ 2224895 w 2487611"/>
              <a:gd name="connsiteY52" fmla="*/ 2180221 h 4108535"/>
              <a:gd name="connsiteX53" fmla="*/ 2487611 w 2487611"/>
              <a:gd name="connsiteY53" fmla="*/ 2910376 h 4108535"/>
              <a:gd name="connsiteX54" fmla="*/ 1777602 w 2487611"/>
              <a:gd name="connsiteY54" fmla="*/ 2646390 h 4108535"/>
              <a:gd name="connsiteX55" fmla="*/ 1697050 w 2487611"/>
              <a:gd name="connsiteY55" fmla="*/ 2794370 h 4108535"/>
              <a:gd name="connsiteX56" fmla="*/ 789847 w 2487611"/>
              <a:gd name="connsiteY56" fmla="*/ 2794370 h 4108535"/>
              <a:gd name="connsiteX57" fmla="*/ 709405 w 2487611"/>
              <a:gd name="connsiteY57" fmla="*/ 2646615 h 4108535"/>
              <a:gd name="connsiteX58" fmla="*/ 0 w 2487611"/>
              <a:gd name="connsiteY58" fmla="*/ 2910376 h 4108535"/>
              <a:gd name="connsiteX59" fmla="*/ 262716 w 2487611"/>
              <a:gd name="connsiteY59" fmla="*/ 2180221 h 4108535"/>
              <a:gd name="connsiteX60" fmla="*/ 483603 w 2487611"/>
              <a:gd name="connsiteY60" fmla="*/ 2045227 h 4108535"/>
              <a:gd name="connsiteX61" fmla="*/ 390066 w 2487611"/>
              <a:gd name="connsiteY61" fmla="*/ 1543276 h 4108535"/>
              <a:gd name="connsiteX62" fmla="*/ 595041 w 2487611"/>
              <a:gd name="connsiteY62" fmla="*/ 704009 h 4108535"/>
              <a:gd name="connsiteX63" fmla="*/ 1247310 w 2487611"/>
              <a:gd name="connsiteY63" fmla="*/ 0 h 4108535"/>
              <a:gd name="connsiteX0" fmla="*/ 1355591 w 2487611"/>
              <a:gd name="connsiteY0" fmla="*/ 3182538 h 4108535"/>
              <a:gd name="connsiteX1" fmla="*/ 1668701 w 2487611"/>
              <a:gd name="connsiteY1" fmla="*/ 3483122 h 4108535"/>
              <a:gd name="connsiteX2" fmla="*/ 1698103 w 2487611"/>
              <a:gd name="connsiteY2" fmla="*/ 3826765 h 4108535"/>
              <a:gd name="connsiteX3" fmla="*/ 1503571 w 2487611"/>
              <a:gd name="connsiteY3" fmla="*/ 3609273 h 4108535"/>
              <a:gd name="connsiteX4" fmla="*/ 1461585 w 2487611"/>
              <a:gd name="connsiteY4" fmla="*/ 3823014 h 4108535"/>
              <a:gd name="connsiteX5" fmla="*/ 1244671 w 2487611"/>
              <a:gd name="connsiteY5" fmla="*/ 4108535 h 4108535"/>
              <a:gd name="connsiteX6" fmla="*/ 1079392 w 2487611"/>
              <a:gd name="connsiteY6" fmla="*/ 3802776 h 4108535"/>
              <a:gd name="connsiteX7" fmla="*/ 987763 w 2487611"/>
              <a:gd name="connsiteY7" fmla="*/ 3670578 h 4108535"/>
              <a:gd name="connsiteX8" fmla="*/ 854400 w 2487611"/>
              <a:gd name="connsiteY8" fmla="*/ 3737300 h 4108535"/>
              <a:gd name="connsiteX9" fmla="*/ 869102 w 2487611"/>
              <a:gd name="connsiteY9" fmla="*/ 3413885 h 4108535"/>
              <a:gd name="connsiteX10" fmla="*/ 1052587 w 2487611"/>
              <a:gd name="connsiteY10" fmla="*/ 3216340 h 4108535"/>
              <a:gd name="connsiteX11" fmla="*/ 1019981 w 2487611"/>
              <a:gd name="connsiteY11" fmla="*/ 3260363 h 4108535"/>
              <a:gd name="connsiteX12" fmla="*/ 1012121 w 2487611"/>
              <a:gd name="connsiteY12" fmla="*/ 3433280 h 4108535"/>
              <a:gd name="connsiteX13" fmla="*/ 1083424 w 2487611"/>
              <a:gd name="connsiteY13" fmla="*/ 3397607 h 4108535"/>
              <a:gd name="connsiteX14" fmla="*/ 1132416 w 2487611"/>
              <a:gd name="connsiteY14" fmla="*/ 3468287 h 4108535"/>
              <a:gd name="connsiteX15" fmla="*/ 1220783 w 2487611"/>
              <a:gd name="connsiteY15" fmla="*/ 3631764 h 4108535"/>
              <a:gd name="connsiteX16" fmla="*/ 1336759 w 2487611"/>
              <a:gd name="connsiteY16" fmla="*/ 3479107 h 4108535"/>
              <a:gd name="connsiteX17" fmla="*/ 1359207 w 2487611"/>
              <a:gd name="connsiteY17" fmla="*/ 3364828 h 4108535"/>
              <a:gd name="connsiteX18" fmla="*/ 1463216 w 2487611"/>
              <a:gd name="connsiteY18" fmla="*/ 3481112 h 4108535"/>
              <a:gd name="connsiteX19" fmla="*/ 1447496 w 2487611"/>
              <a:gd name="connsiteY19" fmla="*/ 3297380 h 4108535"/>
              <a:gd name="connsiteX20" fmla="*/ 1355591 w 2487611"/>
              <a:gd name="connsiteY20" fmla="*/ 3182538 h 4108535"/>
              <a:gd name="connsiteX21" fmla="*/ 803026 w 2487611"/>
              <a:gd name="connsiteY21" fmla="*/ 2874973 h 4108535"/>
              <a:gd name="connsiteX22" fmla="*/ 1689473 w 2487611"/>
              <a:gd name="connsiteY22" fmla="*/ 2874973 h 4108535"/>
              <a:gd name="connsiteX23" fmla="*/ 1482985 w 2487611"/>
              <a:gd name="connsiteY23" fmla="*/ 3155021 h 4108535"/>
              <a:gd name="connsiteX24" fmla="*/ 1009514 w 2487611"/>
              <a:gd name="connsiteY24" fmla="*/ 3155021 h 4108535"/>
              <a:gd name="connsiteX25" fmla="*/ 803026 w 2487611"/>
              <a:gd name="connsiteY25" fmla="*/ 2874973 h 4108535"/>
              <a:gd name="connsiteX26" fmla="*/ 1246249 w 2487611"/>
              <a:gd name="connsiteY26" fmla="*/ 1574908 h 4108535"/>
              <a:gd name="connsiteX27" fmla="*/ 1346518 w 2487611"/>
              <a:gd name="connsiteY27" fmla="*/ 1675177 h 4108535"/>
              <a:gd name="connsiteX28" fmla="*/ 1246249 w 2487611"/>
              <a:gd name="connsiteY28" fmla="*/ 1775446 h 4108535"/>
              <a:gd name="connsiteX29" fmla="*/ 1145980 w 2487611"/>
              <a:gd name="connsiteY29" fmla="*/ 1675177 h 4108535"/>
              <a:gd name="connsiteX30" fmla="*/ 1246249 w 2487611"/>
              <a:gd name="connsiteY30" fmla="*/ 1574908 h 4108535"/>
              <a:gd name="connsiteX31" fmla="*/ 1246249 w 2487611"/>
              <a:gd name="connsiteY31" fmla="*/ 1505402 h 4108535"/>
              <a:gd name="connsiteX32" fmla="*/ 1076474 w 2487611"/>
              <a:gd name="connsiteY32" fmla="*/ 1675177 h 4108535"/>
              <a:gd name="connsiteX33" fmla="*/ 1246249 w 2487611"/>
              <a:gd name="connsiteY33" fmla="*/ 1844952 h 4108535"/>
              <a:gd name="connsiteX34" fmla="*/ 1416024 w 2487611"/>
              <a:gd name="connsiteY34" fmla="*/ 1675177 h 4108535"/>
              <a:gd name="connsiteX35" fmla="*/ 1246249 w 2487611"/>
              <a:gd name="connsiteY35" fmla="*/ 1505402 h 4108535"/>
              <a:gd name="connsiteX36" fmla="*/ 1246249 w 2487611"/>
              <a:gd name="connsiteY36" fmla="*/ 752032 h 4108535"/>
              <a:gd name="connsiteX37" fmla="*/ 1446787 w 2487611"/>
              <a:gd name="connsiteY37" fmla="*/ 952570 h 4108535"/>
              <a:gd name="connsiteX38" fmla="*/ 1246249 w 2487611"/>
              <a:gd name="connsiteY38" fmla="*/ 1153108 h 4108535"/>
              <a:gd name="connsiteX39" fmla="*/ 1045711 w 2487611"/>
              <a:gd name="connsiteY39" fmla="*/ 952570 h 4108535"/>
              <a:gd name="connsiteX40" fmla="*/ 1246249 w 2487611"/>
              <a:gd name="connsiteY40" fmla="*/ 752032 h 4108535"/>
              <a:gd name="connsiteX41" fmla="*/ 1246249 w 2487611"/>
              <a:gd name="connsiteY41" fmla="*/ 613020 h 4108535"/>
              <a:gd name="connsiteX42" fmla="*/ 906699 w 2487611"/>
              <a:gd name="connsiteY42" fmla="*/ 952570 h 4108535"/>
              <a:gd name="connsiteX43" fmla="*/ 1246249 w 2487611"/>
              <a:gd name="connsiteY43" fmla="*/ 1292120 h 4108535"/>
              <a:gd name="connsiteX44" fmla="*/ 1585799 w 2487611"/>
              <a:gd name="connsiteY44" fmla="*/ 952570 h 4108535"/>
              <a:gd name="connsiteX45" fmla="*/ 1246249 w 2487611"/>
              <a:gd name="connsiteY45" fmla="*/ 613020 h 4108535"/>
              <a:gd name="connsiteX46" fmla="*/ 1247310 w 2487611"/>
              <a:gd name="connsiteY46" fmla="*/ 0 h 4108535"/>
              <a:gd name="connsiteX47" fmla="*/ 1243449 w 2487611"/>
              <a:gd name="connsiteY47" fmla="*/ 101721 h 4108535"/>
              <a:gd name="connsiteX48" fmla="*/ 1258169 w 2487611"/>
              <a:gd name="connsiteY48" fmla="*/ 3411 h 4108535"/>
              <a:gd name="connsiteX49" fmla="*/ 1891856 w 2487611"/>
              <a:gd name="connsiteY49" fmla="*/ 704009 h 4108535"/>
              <a:gd name="connsiteX50" fmla="*/ 2096831 w 2487611"/>
              <a:gd name="connsiteY50" fmla="*/ 1543276 h 4108535"/>
              <a:gd name="connsiteX51" fmla="*/ 2003408 w 2487611"/>
              <a:gd name="connsiteY51" fmla="*/ 2044861 h 4108535"/>
              <a:gd name="connsiteX52" fmla="*/ 2224895 w 2487611"/>
              <a:gd name="connsiteY52" fmla="*/ 2180221 h 4108535"/>
              <a:gd name="connsiteX53" fmla="*/ 2487611 w 2487611"/>
              <a:gd name="connsiteY53" fmla="*/ 2910376 h 4108535"/>
              <a:gd name="connsiteX54" fmla="*/ 1777602 w 2487611"/>
              <a:gd name="connsiteY54" fmla="*/ 2646390 h 4108535"/>
              <a:gd name="connsiteX55" fmla="*/ 1697050 w 2487611"/>
              <a:gd name="connsiteY55" fmla="*/ 2794370 h 4108535"/>
              <a:gd name="connsiteX56" fmla="*/ 789847 w 2487611"/>
              <a:gd name="connsiteY56" fmla="*/ 2794370 h 4108535"/>
              <a:gd name="connsiteX57" fmla="*/ 709405 w 2487611"/>
              <a:gd name="connsiteY57" fmla="*/ 2646615 h 4108535"/>
              <a:gd name="connsiteX58" fmla="*/ 0 w 2487611"/>
              <a:gd name="connsiteY58" fmla="*/ 2910376 h 4108535"/>
              <a:gd name="connsiteX59" fmla="*/ 262716 w 2487611"/>
              <a:gd name="connsiteY59" fmla="*/ 2180221 h 4108535"/>
              <a:gd name="connsiteX60" fmla="*/ 483603 w 2487611"/>
              <a:gd name="connsiteY60" fmla="*/ 2045227 h 4108535"/>
              <a:gd name="connsiteX61" fmla="*/ 390066 w 2487611"/>
              <a:gd name="connsiteY61" fmla="*/ 1543276 h 4108535"/>
              <a:gd name="connsiteX62" fmla="*/ 595041 w 2487611"/>
              <a:gd name="connsiteY62" fmla="*/ 704009 h 4108535"/>
              <a:gd name="connsiteX63" fmla="*/ 1247310 w 2487611"/>
              <a:gd name="connsiteY63" fmla="*/ 0 h 4108535"/>
              <a:gd name="connsiteX0" fmla="*/ 1355591 w 2487611"/>
              <a:gd name="connsiteY0" fmla="*/ 3182538 h 4108535"/>
              <a:gd name="connsiteX1" fmla="*/ 1668701 w 2487611"/>
              <a:gd name="connsiteY1" fmla="*/ 3483122 h 4108535"/>
              <a:gd name="connsiteX2" fmla="*/ 1698103 w 2487611"/>
              <a:gd name="connsiteY2" fmla="*/ 3826765 h 4108535"/>
              <a:gd name="connsiteX3" fmla="*/ 1503571 w 2487611"/>
              <a:gd name="connsiteY3" fmla="*/ 3609273 h 4108535"/>
              <a:gd name="connsiteX4" fmla="*/ 1461585 w 2487611"/>
              <a:gd name="connsiteY4" fmla="*/ 3823014 h 4108535"/>
              <a:gd name="connsiteX5" fmla="*/ 1244671 w 2487611"/>
              <a:gd name="connsiteY5" fmla="*/ 4108535 h 4108535"/>
              <a:gd name="connsiteX6" fmla="*/ 1079392 w 2487611"/>
              <a:gd name="connsiteY6" fmla="*/ 3802776 h 4108535"/>
              <a:gd name="connsiteX7" fmla="*/ 987763 w 2487611"/>
              <a:gd name="connsiteY7" fmla="*/ 3670578 h 4108535"/>
              <a:gd name="connsiteX8" fmla="*/ 854400 w 2487611"/>
              <a:gd name="connsiteY8" fmla="*/ 3737300 h 4108535"/>
              <a:gd name="connsiteX9" fmla="*/ 869102 w 2487611"/>
              <a:gd name="connsiteY9" fmla="*/ 3413885 h 4108535"/>
              <a:gd name="connsiteX10" fmla="*/ 1052587 w 2487611"/>
              <a:gd name="connsiteY10" fmla="*/ 3216340 h 4108535"/>
              <a:gd name="connsiteX11" fmla="*/ 1019981 w 2487611"/>
              <a:gd name="connsiteY11" fmla="*/ 3260363 h 4108535"/>
              <a:gd name="connsiteX12" fmla="*/ 1012121 w 2487611"/>
              <a:gd name="connsiteY12" fmla="*/ 3433280 h 4108535"/>
              <a:gd name="connsiteX13" fmla="*/ 1083424 w 2487611"/>
              <a:gd name="connsiteY13" fmla="*/ 3397607 h 4108535"/>
              <a:gd name="connsiteX14" fmla="*/ 1132416 w 2487611"/>
              <a:gd name="connsiteY14" fmla="*/ 3468287 h 4108535"/>
              <a:gd name="connsiteX15" fmla="*/ 1220783 w 2487611"/>
              <a:gd name="connsiteY15" fmla="*/ 3631764 h 4108535"/>
              <a:gd name="connsiteX16" fmla="*/ 1336759 w 2487611"/>
              <a:gd name="connsiteY16" fmla="*/ 3479107 h 4108535"/>
              <a:gd name="connsiteX17" fmla="*/ 1359207 w 2487611"/>
              <a:gd name="connsiteY17" fmla="*/ 3364828 h 4108535"/>
              <a:gd name="connsiteX18" fmla="*/ 1463216 w 2487611"/>
              <a:gd name="connsiteY18" fmla="*/ 3481112 h 4108535"/>
              <a:gd name="connsiteX19" fmla="*/ 1447496 w 2487611"/>
              <a:gd name="connsiteY19" fmla="*/ 3297380 h 4108535"/>
              <a:gd name="connsiteX20" fmla="*/ 1355591 w 2487611"/>
              <a:gd name="connsiteY20" fmla="*/ 3182538 h 4108535"/>
              <a:gd name="connsiteX21" fmla="*/ 803026 w 2487611"/>
              <a:gd name="connsiteY21" fmla="*/ 2874973 h 4108535"/>
              <a:gd name="connsiteX22" fmla="*/ 1689473 w 2487611"/>
              <a:gd name="connsiteY22" fmla="*/ 2874973 h 4108535"/>
              <a:gd name="connsiteX23" fmla="*/ 1482985 w 2487611"/>
              <a:gd name="connsiteY23" fmla="*/ 3155021 h 4108535"/>
              <a:gd name="connsiteX24" fmla="*/ 1009514 w 2487611"/>
              <a:gd name="connsiteY24" fmla="*/ 3155021 h 4108535"/>
              <a:gd name="connsiteX25" fmla="*/ 803026 w 2487611"/>
              <a:gd name="connsiteY25" fmla="*/ 2874973 h 4108535"/>
              <a:gd name="connsiteX26" fmla="*/ 1246249 w 2487611"/>
              <a:gd name="connsiteY26" fmla="*/ 1574908 h 4108535"/>
              <a:gd name="connsiteX27" fmla="*/ 1346518 w 2487611"/>
              <a:gd name="connsiteY27" fmla="*/ 1675177 h 4108535"/>
              <a:gd name="connsiteX28" fmla="*/ 1246249 w 2487611"/>
              <a:gd name="connsiteY28" fmla="*/ 1775446 h 4108535"/>
              <a:gd name="connsiteX29" fmla="*/ 1145980 w 2487611"/>
              <a:gd name="connsiteY29" fmla="*/ 1675177 h 4108535"/>
              <a:gd name="connsiteX30" fmla="*/ 1246249 w 2487611"/>
              <a:gd name="connsiteY30" fmla="*/ 1574908 h 4108535"/>
              <a:gd name="connsiteX31" fmla="*/ 1246249 w 2487611"/>
              <a:gd name="connsiteY31" fmla="*/ 1505402 h 4108535"/>
              <a:gd name="connsiteX32" fmla="*/ 1076474 w 2487611"/>
              <a:gd name="connsiteY32" fmla="*/ 1675177 h 4108535"/>
              <a:gd name="connsiteX33" fmla="*/ 1246249 w 2487611"/>
              <a:gd name="connsiteY33" fmla="*/ 1844952 h 4108535"/>
              <a:gd name="connsiteX34" fmla="*/ 1416024 w 2487611"/>
              <a:gd name="connsiteY34" fmla="*/ 1675177 h 4108535"/>
              <a:gd name="connsiteX35" fmla="*/ 1246249 w 2487611"/>
              <a:gd name="connsiteY35" fmla="*/ 1505402 h 4108535"/>
              <a:gd name="connsiteX36" fmla="*/ 1246249 w 2487611"/>
              <a:gd name="connsiteY36" fmla="*/ 752032 h 4108535"/>
              <a:gd name="connsiteX37" fmla="*/ 1446787 w 2487611"/>
              <a:gd name="connsiteY37" fmla="*/ 952570 h 4108535"/>
              <a:gd name="connsiteX38" fmla="*/ 1246249 w 2487611"/>
              <a:gd name="connsiteY38" fmla="*/ 1153108 h 4108535"/>
              <a:gd name="connsiteX39" fmla="*/ 1045711 w 2487611"/>
              <a:gd name="connsiteY39" fmla="*/ 952570 h 4108535"/>
              <a:gd name="connsiteX40" fmla="*/ 1246249 w 2487611"/>
              <a:gd name="connsiteY40" fmla="*/ 752032 h 4108535"/>
              <a:gd name="connsiteX41" fmla="*/ 1246249 w 2487611"/>
              <a:gd name="connsiteY41" fmla="*/ 613020 h 4108535"/>
              <a:gd name="connsiteX42" fmla="*/ 906699 w 2487611"/>
              <a:gd name="connsiteY42" fmla="*/ 952570 h 4108535"/>
              <a:gd name="connsiteX43" fmla="*/ 1246249 w 2487611"/>
              <a:gd name="connsiteY43" fmla="*/ 1292120 h 4108535"/>
              <a:gd name="connsiteX44" fmla="*/ 1585799 w 2487611"/>
              <a:gd name="connsiteY44" fmla="*/ 952570 h 4108535"/>
              <a:gd name="connsiteX45" fmla="*/ 1246249 w 2487611"/>
              <a:gd name="connsiteY45" fmla="*/ 613020 h 4108535"/>
              <a:gd name="connsiteX46" fmla="*/ 1247310 w 2487611"/>
              <a:gd name="connsiteY46" fmla="*/ 0 h 4108535"/>
              <a:gd name="connsiteX47" fmla="*/ 1243449 w 2487611"/>
              <a:gd name="connsiteY47" fmla="*/ 101721 h 4108535"/>
              <a:gd name="connsiteX48" fmla="*/ 1258169 w 2487611"/>
              <a:gd name="connsiteY48" fmla="*/ 3411 h 4108535"/>
              <a:gd name="connsiteX49" fmla="*/ 1891856 w 2487611"/>
              <a:gd name="connsiteY49" fmla="*/ 704009 h 4108535"/>
              <a:gd name="connsiteX50" fmla="*/ 2096831 w 2487611"/>
              <a:gd name="connsiteY50" fmla="*/ 1543276 h 4108535"/>
              <a:gd name="connsiteX51" fmla="*/ 2003408 w 2487611"/>
              <a:gd name="connsiteY51" fmla="*/ 2044861 h 4108535"/>
              <a:gd name="connsiteX52" fmla="*/ 2224895 w 2487611"/>
              <a:gd name="connsiteY52" fmla="*/ 2180221 h 4108535"/>
              <a:gd name="connsiteX53" fmla="*/ 2487611 w 2487611"/>
              <a:gd name="connsiteY53" fmla="*/ 2910376 h 4108535"/>
              <a:gd name="connsiteX54" fmla="*/ 1777602 w 2487611"/>
              <a:gd name="connsiteY54" fmla="*/ 2646390 h 4108535"/>
              <a:gd name="connsiteX55" fmla="*/ 1697050 w 2487611"/>
              <a:gd name="connsiteY55" fmla="*/ 2794370 h 4108535"/>
              <a:gd name="connsiteX56" fmla="*/ 789847 w 2487611"/>
              <a:gd name="connsiteY56" fmla="*/ 2794370 h 4108535"/>
              <a:gd name="connsiteX57" fmla="*/ 709405 w 2487611"/>
              <a:gd name="connsiteY57" fmla="*/ 2646615 h 4108535"/>
              <a:gd name="connsiteX58" fmla="*/ 0 w 2487611"/>
              <a:gd name="connsiteY58" fmla="*/ 2910376 h 4108535"/>
              <a:gd name="connsiteX59" fmla="*/ 262716 w 2487611"/>
              <a:gd name="connsiteY59" fmla="*/ 2180221 h 4108535"/>
              <a:gd name="connsiteX60" fmla="*/ 483603 w 2487611"/>
              <a:gd name="connsiteY60" fmla="*/ 2045227 h 4108535"/>
              <a:gd name="connsiteX61" fmla="*/ 390066 w 2487611"/>
              <a:gd name="connsiteY61" fmla="*/ 1543276 h 4108535"/>
              <a:gd name="connsiteX62" fmla="*/ 595041 w 2487611"/>
              <a:gd name="connsiteY62" fmla="*/ 704009 h 4108535"/>
              <a:gd name="connsiteX63" fmla="*/ 1247310 w 2487611"/>
              <a:gd name="connsiteY63" fmla="*/ 0 h 4108535"/>
              <a:gd name="connsiteX0" fmla="*/ 1355591 w 2487611"/>
              <a:gd name="connsiteY0" fmla="*/ 3182538 h 4108535"/>
              <a:gd name="connsiteX1" fmla="*/ 1668701 w 2487611"/>
              <a:gd name="connsiteY1" fmla="*/ 3483122 h 4108535"/>
              <a:gd name="connsiteX2" fmla="*/ 1698103 w 2487611"/>
              <a:gd name="connsiteY2" fmla="*/ 3826765 h 4108535"/>
              <a:gd name="connsiteX3" fmla="*/ 1503571 w 2487611"/>
              <a:gd name="connsiteY3" fmla="*/ 3609273 h 4108535"/>
              <a:gd name="connsiteX4" fmla="*/ 1461585 w 2487611"/>
              <a:gd name="connsiteY4" fmla="*/ 3823014 h 4108535"/>
              <a:gd name="connsiteX5" fmla="*/ 1244671 w 2487611"/>
              <a:gd name="connsiteY5" fmla="*/ 4108535 h 4108535"/>
              <a:gd name="connsiteX6" fmla="*/ 1079392 w 2487611"/>
              <a:gd name="connsiteY6" fmla="*/ 3802776 h 4108535"/>
              <a:gd name="connsiteX7" fmla="*/ 987763 w 2487611"/>
              <a:gd name="connsiteY7" fmla="*/ 3670578 h 4108535"/>
              <a:gd name="connsiteX8" fmla="*/ 854400 w 2487611"/>
              <a:gd name="connsiteY8" fmla="*/ 3737300 h 4108535"/>
              <a:gd name="connsiteX9" fmla="*/ 869102 w 2487611"/>
              <a:gd name="connsiteY9" fmla="*/ 3413885 h 4108535"/>
              <a:gd name="connsiteX10" fmla="*/ 1052587 w 2487611"/>
              <a:gd name="connsiteY10" fmla="*/ 3216340 h 4108535"/>
              <a:gd name="connsiteX11" fmla="*/ 1019981 w 2487611"/>
              <a:gd name="connsiteY11" fmla="*/ 3260363 h 4108535"/>
              <a:gd name="connsiteX12" fmla="*/ 1012121 w 2487611"/>
              <a:gd name="connsiteY12" fmla="*/ 3433280 h 4108535"/>
              <a:gd name="connsiteX13" fmla="*/ 1083424 w 2487611"/>
              <a:gd name="connsiteY13" fmla="*/ 3397607 h 4108535"/>
              <a:gd name="connsiteX14" fmla="*/ 1132416 w 2487611"/>
              <a:gd name="connsiteY14" fmla="*/ 3468287 h 4108535"/>
              <a:gd name="connsiteX15" fmla="*/ 1220783 w 2487611"/>
              <a:gd name="connsiteY15" fmla="*/ 3631764 h 4108535"/>
              <a:gd name="connsiteX16" fmla="*/ 1336759 w 2487611"/>
              <a:gd name="connsiteY16" fmla="*/ 3479107 h 4108535"/>
              <a:gd name="connsiteX17" fmla="*/ 1359207 w 2487611"/>
              <a:gd name="connsiteY17" fmla="*/ 3364828 h 4108535"/>
              <a:gd name="connsiteX18" fmla="*/ 1463216 w 2487611"/>
              <a:gd name="connsiteY18" fmla="*/ 3481112 h 4108535"/>
              <a:gd name="connsiteX19" fmla="*/ 1447496 w 2487611"/>
              <a:gd name="connsiteY19" fmla="*/ 3297380 h 4108535"/>
              <a:gd name="connsiteX20" fmla="*/ 1355591 w 2487611"/>
              <a:gd name="connsiteY20" fmla="*/ 3182538 h 4108535"/>
              <a:gd name="connsiteX21" fmla="*/ 803026 w 2487611"/>
              <a:gd name="connsiteY21" fmla="*/ 2874973 h 4108535"/>
              <a:gd name="connsiteX22" fmla="*/ 1689473 w 2487611"/>
              <a:gd name="connsiteY22" fmla="*/ 2874973 h 4108535"/>
              <a:gd name="connsiteX23" fmla="*/ 1482985 w 2487611"/>
              <a:gd name="connsiteY23" fmla="*/ 3155021 h 4108535"/>
              <a:gd name="connsiteX24" fmla="*/ 1009514 w 2487611"/>
              <a:gd name="connsiteY24" fmla="*/ 3155021 h 4108535"/>
              <a:gd name="connsiteX25" fmla="*/ 803026 w 2487611"/>
              <a:gd name="connsiteY25" fmla="*/ 2874973 h 4108535"/>
              <a:gd name="connsiteX26" fmla="*/ 1246249 w 2487611"/>
              <a:gd name="connsiteY26" fmla="*/ 1574908 h 4108535"/>
              <a:gd name="connsiteX27" fmla="*/ 1346518 w 2487611"/>
              <a:gd name="connsiteY27" fmla="*/ 1675177 h 4108535"/>
              <a:gd name="connsiteX28" fmla="*/ 1246249 w 2487611"/>
              <a:gd name="connsiteY28" fmla="*/ 1775446 h 4108535"/>
              <a:gd name="connsiteX29" fmla="*/ 1145980 w 2487611"/>
              <a:gd name="connsiteY29" fmla="*/ 1675177 h 4108535"/>
              <a:gd name="connsiteX30" fmla="*/ 1246249 w 2487611"/>
              <a:gd name="connsiteY30" fmla="*/ 1574908 h 4108535"/>
              <a:gd name="connsiteX31" fmla="*/ 1246249 w 2487611"/>
              <a:gd name="connsiteY31" fmla="*/ 1505402 h 4108535"/>
              <a:gd name="connsiteX32" fmla="*/ 1076474 w 2487611"/>
              <a:gd name="connsiteY32" fmla="*/ 1675177 h 4108535"/>
              <a:gd name="connsiteX33" fmla="*/ 1246249 w 2487611"/>
              <a:gd name="connsiteY33" fmla="*/ 1844952 h 4108535"/>
              <a:gd name="connsiteX34" fmla="*/ 1416024 w 2487611"/>
              <a:gd name="connsiteY34" fmla="*/ 1675177 h 4108535"/>
              <a:gd name="connsiteX35" fmla="*/ 1246249 w 2487611"/>
              <a:gd name="connsiteY35" fmla="*/ 1505402 h 4108535"/>
              <a:gd name="connsiteX36" fmla="*/ 1246249 w 2487611"/>
              <a:gd name="connsiteY36" fmla="*/ 752032 h 4108535"/>
              <a:gd name="connsiteX37" fmla="*/ 1446787 w 2487611"/>
              <a:gd name="connsiteY37" fmla="*/ 952570 h 4108535"/>
              <a:gd name="connsiteX38" fmla="*/ 1246249 w 2487611"/>
              <a:gd name="connsiteY38" fmla="*/ 1153108 h 4108535"/>
              <a:gd name="connsiteX39" fmla="*/ 1045711 w 2487611"/>
              <a:gd name="connsiteY39" fmla="*/ 952570 h 4108535"/>
              <a:gd name="connsiteX40" fmla="*/ 1246249 w 2487611"/>
              <a:gd name="connsiteY40" fmla="*/ 752032 h 4108535"/>
              <a:gd name="connsiteX41" fmla="*/ 1246249 w 2487611"/>
              <a:gd name="connsiteY41" fmla="*/ 613020 h 4108535"/>
              <a:gd name="connsiteX42" fmla="*/ 906699 w 2487611"/>
              <a:gd name="connsiteY42" fmla="*/ 952570 h 4108535"/>
              <a:gd name="connsiteX43" fmla="*/ 1246249 w 2487611"/>
              <a:gd name="connsiteY43" fmla="*/ 1292120 h 4108535"/>
              <a:gd name="connsiteX44" fmla="*/ 1585799 w 2487611"/>
              <a:gd name="connsiteY44" fmla="*/ 952570 h 4108535"/>
              <a:gd name="connsiteX45" fmla="*/ 1246249 w 2487611"/>
              <a:gd name="connsiteY45" fmla="*/ 613020 h 4108535"/>
              <a:gd name="connsiteX46" fmla="*/ 1247310 w 2487611"/>
              <a:gd name="connsiteY46" fmla="*/ 0 h 4108535"/>
              <a:gd name="connsiteX47" fmla="*/ 1243449 w 2487611"/>
              <a:gd name="connsiteY47" fmla="*/ 101721 h 4108535"/>
              <a:gd name="connsiteX48" fmla="*/ 1258169 w 2487611"/>
              <a:gd name="connsiteY48" fmla="*/ 3411 h 4108535"/>
              <a:gd name="connsiteX49" fmla="*/ 1891856 w 2487611"/>
              <a:gd name="connsiteY49" fmla="*/ 704009 h 4108535"/>
              <a:gd name="connsiteX50" fmla="*/ 2096831 w 2487611"/>
              <a:gd name="connsiteY50" fmla="*/ 1543276 h 4108535"/>
              <a:gd name="connsiteX51" fmla="*/ 2003408 w 2487611"/>
              <a:gd name="connsiteY51" fmla="*/ 2044861 h 4108535"/>
              <a:gd name="connsiteX52" fmla="*/ 2224895 w 2487611"/>
              <a:gd name="connsiteY52" fmla="*/ 2180221 h 4108535"/>
              <a:gd name="connsiteX53" fmla="*/ 2487611 w 2487611"/>
              <a:gd name="connsiteY53" fmla="*/ 2910376 h 4108535"/>
              <a:gd name="connsiteX54" fmla="*/ 1777602 w 2487611"/>
              <a:gd name="connsiteY54" fmla="*/ 2646390 h 4108535"/>
              <a:gd name="connsiteX55" fmla="*/ 1697050 w 2487611"/>
              <a:gd name="connsiteY55" fmla="*/ 2794370 h 4108535"/>
              <a:gd name="connsiteX56" fmla="*/ 789847 w 2487611"/>
              <a:gd name="connsiteY56" fmla="*/ 2794370 h 4108535"/>
              <a:gd name="connsiteX57" fmla="*/ 709405 w 2487611"/>
              <a:gd name="connsiteY57" fmla="*/ 2646615 h 4108535"/>
              <a:gd name="connsiteX58" fmla="*/ 0 w 2487611"/>
              <a:gd name="connsiteY58" fmla="*/ 2910376 h 4108535"/>
              <a:gd name="connsiteX59" fmla="*/ 262716 w 2487611"/>
              <a:gd name="connsiteY59" fmla="*/ 2180221 h 4108535"/>
              <a:gd name="connsiteX60" fmla="*/ 483603 w 2487611"/>
              <a:gd name="connsiteY60" fmla="*/ 2045227 h 4108535"/>
              <a:gd name="connsiteX61" fmla="*/ 390066 w 2487611"/>
              <a:gd name="connsiteY61" fmla="*/ 1543276 h 4108535"/>
              <a:gd name="connsiteX62" fmla="*/ 595041 w 2487611"/>
              <a:gd name="connsiteY62" fmla="*/ 704009 h 4108535"/>
              <a:gd name="connsiteX63" fmla="*/ 1247310 w 2487611"/>
              <a:gd name="connsiteY63" fmla="*/ 0 h 4108535"/>
              <a:gd name="connsiteX0" fmla="*/ 1355591 w 2487611"/>
              <a:gd name="connsiteY0" fmla="*/ 3191732 h 4117729"/>
              <a:gd name="connsiteX1" fmla="*/ 1668701 w 2487611"/>
              <a:gd name="connsiteY1" fmla="*/ 3492316 h 4117729"/>
              <a:gd name="connsiteX2" fmla="*/ 1698103 w 2487611"/>
              <a:gd name="connsiteY2" fmla="*/ 3835959 h 4117729"/>
              <a:gd name="connsiteX3" fmla="*/ 1503571 w 2487611"/>
              <a:gd name="connsiteY3" fmla="*/ 3618467 h 4117729"/>
              <a:gd name="connsiteX4" fmla="*/ 1461585 w 2487611"/>
              <a:gd name="connsiteY4" fmla="*/ 3832208 h 4117729"/>
              <a:gd name="connsiteX5" fmla="*/ 1244671 w 2487611"/>
              <a:gd name="connsiteY5" fmla="*/ 4117729 h 4117729"/>
              <a:gd name="connsiteX6" fmla="*/ 1079392 w 2487611"/>
              <a:gd name="connsiteY6" fmla="*/ 3811970 h 4117729"/>
              <a:gd name="connsiteX7" fmla="*/ 987763 w 2487611"/>
              <a:gd name="connsiteY7" fmla="*/ 3679772 h 4117729"/>
              <a:gd name="connsiteX8" fmla="*/ 854400 w 2487611"/>
              <a:gd name="connsiteY8" fmla="*/ 3746494 h 4117729"/>
              <a:gd name="connsiteX9" fmla="*/ 869102 w 2487611"/>
              <a:gd name="connsiteY9" fmla="*/ 3423079 h 4117729"/>
              <a:gd name="connsiteX10" fmla="*/ 1052587 w 2487611"/>
              <a:gd name="connsiteY10" fmla="*/ 3225534 h 4117729"/>
              <a:gd name="connsiteX11" fmla="*/ 1019981 w 2487611"/>
              <a:gd name="connsiteY11" fmla="*/ 3269557 h 4117729"/>
              <a:gd name="connsiteX12" fmla="*/ 1012121 w 2487611"/>
              <a:gd name="connsiteY12" fmla="*/ 3442474 h 4117729"/>
              <a:gd name="connsiteX13" fmla="*/ 1083424 w 2487611"/>
              <a:gd name="connsiteY13" fmla="*/ 3406801 h 4117729"/>
              <a:gd name="connsiteX14" fmla="*/ 1132416 w 2487611"/>
              <a:gd name="connsiteY14" fmla="*/ 3477481 h 4117729"/>
              <a:gd name="connsiteX15" fmla="*/ 1220783 w 2487611"/>
              <a:gd name="connsiteY15" fmla="*/ 3640958 h 4117729"/>
              <a:gd name="connsiteX16" fmla="*/ 1336759 w 2487611"/>
              <a:gd name="connsiteY16" fmla="*/ 3488301 h 4117729"/>
              <a:gd name="connsiteX17" fmla="*/ 1359207 w 2487611"/>
              <a:gd name="connsiteY17" fmla="*/ 3374022 h 4117729"/>
              <a:gd name="connsiteX18" fmla="*/ 1463216 w 2487611"/>
              <a:gd name="connsiteY18" fmla="*/ 3490306 h 4117729"/>
              <a:gd name="connsiteX19" fmla="*/ 1447496 w 2487611"/>
              <a:gd name="connsiteY19" fmla="*/ 3306574 h 4117729"/>
              <a:gd name="connsiteX20" fmla="*/ 1355591 w 2487611"/>
              <a:gd name="connsiteY20" fmla="*/ 3191732 h 4117729"/>
              <a:gd name="connsiteX21" fmla="*/ 803026 w 2487611"/>
              <a:gd name="connsiteY21" fmla="*/ 2884167 h 4117729"/>
              <a:gd name="connsiteX22" fmla="*/ 1689473 w 2487611"/>
              <a:gd name="connsiteY22" fmla="*/ 2884167 h 4117729"/>
              <a:gd name="connsiteX23" fmla="*/ 1482985 w 2487611"/>
              <a:gd name="connsiteY23" fmla="*/ 3164215 h 4117729"/>
              <a:gd name="connsiteX24" fmla="*/ 1009514 w 2487611"/>
              <a:gd name="connsiteY24" fmla="*/ 3164215 h 4117729"/>
              <a:gd name="connsiteX25" fmla="*/ 803026 w 2487611"/>
              <a:gd name="connsiteY25" fmla="*/ 2884167 h 4117729"/>
              <a:gd name="connsiteX26" fmla="*/ 1246249 w 2487611"/>
              <a:gd name="connsiteY26" fmla="*/ 1584102 h 4117729"/>
              <a:gd name="connsiteX27" fmla="*/ 1346518 w 2487611"/>
              <a:gd name="connsiteY27" fmla="*/ 1684371 h 4117729"/>
              <a:gd name="connsiteX28" fmla="*/ 1246249 w 2487611"/>
              <a:gd name="connsiteY28" fmla="*/ 1784640 h 4117729"/>
              <a:gd name="connsiteX29" fmla="*/ 1145980 w 2487611"/>
              <a:gd name="connsiteY29" fmla="*/ 1684371 h 4117729"/>
              <a:gd name="connsiteX30" fmla="*/ 1246249 w 2487611"/>
              <a:gd name="connsiteY30" fmla="*/ 1584102 h 4117729"/>
              <a:gd name="connsiteX31" fmla="*/ 1246249 w 2487611"/>
              <a:gd name="connsiteY31" fmla="*/ 1514596 h 4117729"/>
              <a:gd name="connsiteX32" fmla="*/ 1076474 w 2487611"/>
              <a:gd name="connsiteY32" fmla="*/ 1684371 h 4117729"/>
              <a:gd name="connsiteX33" fmla="*/ 1246249 w 2487611"/>
              <a:gd name="connsiteY33" fmla="*/ 1854146 h 4117729"/>
              <a:gd name="connsiteX34" fmla="*/ 1416024 w 2487611"/>
              <a:gd name="connsiteY34" fmla="*/ 1684371 h 4117729"/>
              <a:gd name="connsiteX35" fmla="*/ 1246249 w 2487611"/>
              <a:gd name="connsiteY35" fmla="*/ 1514596 h 4117729"/>
              <a:gd name="connsiteX36" fmla="*/ 1246249 w 2487611"/>
              <a:gd name="connsiteY36" fmla="*/ 761226 h 4117729"/>
              <a:gd name="connsiteX37" fmla="*/ 1446787 w 2487611"/>
              <a:gd name="connsiteY37" fmla="*/ 961764 h 4117729"/>
              <a:gd name="connsiteX38" fmla="*/ 1246249 w 2487611"/>
              <a:gd name="connsiteY38" fmla="*/ 1162302 h 4117729"/>
              <a:gd name="connsiteX39" fmla="*/ 1045711 w 2487611"/>
              <a:gd name="connsiteY39" fmla="*/ 961764 h 4117729"/>
              <a:gd name="connsiteX40" fmla="*/ 1246249 w 2487611"/>
              <a:gd name="connsiteY40" fmla="*/ 761226 h 4117729"/>
              <a:gd name="connsiteX41" fmla="*/ 1246249 w 2487611"/>
              <a:gd name="connsiteY41" fmla="*/ 622214 h 4117729"/>
              <a:gd name="connsiteX42" fmla="*/ 906699 w 2487611"/>
              <a:gd name="connsiteY42" fmla="*/ 961764 h 4117729"/>
              <a:gd name="connsiteX43" fmla="*/ 1246249 w 2487611"/>
              <a:gd name="connsiteY43" fmla="*/ 1301314 h 4117729"/>
              <a:gd name="connsiteX44" fmla="*/ 1585799 w 2487611"/>
              <a:gd name="connsiteY44" fmla="*/ 961764 h 4117729"/>
              <a:gd name="connsiteX45" fmla="*/ 1246249 w 2487611"/>
              <a:gd name="connsiteY45" fmla="*/ 622214 h 4117729"/>
              <a:gd name="connsiteX46" fmla="*/ 1237076 w 2487611"/>
              <a:gd name="connsiteY46" fmla="*/ 0 h 4117729"/>
              <a:gd name="connsiteX47" fmla="*/ 1243449 w 2487611"/>
              <a:gd name="connsiteY47" fmla="*/ 110915 h 4117729"/>
              <a:gd name="connsiteX48" fmla="*/ 1258169 w 2487611"/>
              <a:gd name="connsiteY48" fmla="*/ 12605 h 4117729"/>
              <a:gd name="connsiteX49" fmla="*/ 1891856 w 2487611"/>
              <a:gd name="connsiteY49" fmla="*/ 713203 h 4117729"/>
              <a:gd name="connsiteX50" fmla="*/ 2096831 w 2487611"/>
              <a:gd name="connsiteY50" fmla="*/ 1552470 h 4117729"/>
              <a:gd name="connsiteX51" fmla="*/ 2003408 w 2487611"/>
              <a:gd name="connsiteY51" fmla="*/ 2054055 h 4117729"/>
              <a:gd name="connsiteX52" fmla="*/ 2224895 w 2487611"/>
              <a:gd name="connsiteY52" fmla="*/ 2189415 h 4117729"/>
              <a:gd name="connsiteX53" fmla="*/ 2487611 w 2487611"/>
              <a:gd name="connsiteY53" fmla="*/ 2919570 h 4117729"/>
              <a:gd name="connsiteX54" fmla="*/ 1777602 w 2487611"/>
              <a:gd name="connsiteY54" fmla="*/ 2655584 h 4117729"/>
              <a:gd name="connsiteX55" fmla="*/ 1697050 w 2487611"/>
              <a:gd name="connsiteY55" fmla="*/ 2803564 h 4117729"/>
              <a:gd name="connsiteX56" fmla="*/ 789847 w 2487611"/>
              <a:gd name="connsiteY56" fmla="*/ 2803564 h 4117729"/>
              <a:gd name="connsiteX57" fmla="*/ 709405 w 2487611"/>
              <a:gd name="connsiteY57" fmla="*/ 2655809 h 4117729"/>
              <a:gd name="connsiteX58" fmla="*/ 0 w 2487611"/>
              <a:gd name="connsiteY58" fmla="*/ 2919570 h 4117729"/>
              <a:gd name="connsiteX59" fmla="*/ 262716 w 2487611"/>
              <a:gd name="connsiteY59" fmla="*/ 2189415 h 4117729"/>
              <a:gd name="connsiteX60" fmla="*/ 483603 w 2487611"/>
              <a:gd name="connsiteY60" fmla="*/ 2054421 h 4117729"/>
              <a:gd name="connsiteX61" fmla="*/ 390066 w 2487611"/>
              <a:gd name="connsiteY61" fmla="*/ 1552470 h 4117729"/>
              <a:gd name="connsiteX62" fmla="*/ 595041 w 2487611"/>
              <a:gd name="connsiteY62" fmla="*/ 713203 h 4117729"/>
              <a:gd name="connsiteX63" fmla="*/ 1237076 w 2487611"/>
              <a:gd name="connsiteY63" fmla="*/ 0 h 4117729"/>
              <a:gd name="connsiteX0" fmla="*/ 1355591 w 2487611"/>
              <a:gd name="connsiteY0" fmla="*/ 3197172 h 4123169"/>
              <a:gd name="connsiteX1" fmla="*/ 1668701 w 2487611"/>
              <a:gd name="connsiteY1" fmla="*/ 3497756 h 4123169"/>
              <a:gd name="connsiteX2" fmla="*/ 1698103 w 2487611"/>
              <a:gd name="connsiteY2" fmla="*/ 3841399 h 4123169"/>
              <a:gd name="connsiteX3" fmla="*/ 1503571 w 2487611"/>
              <a:gd name="connsiteY3" fmla="*/ 3623907 h 4123169"/>
              <a:gd name="connsiteX4" fmla="*/ 1461585 w 2487611"/>
              <a:gd name="connsiteY4" fmla="*/ 3837648 h 4123169"/>
              <a:gd name="connsiteX5" fmla="*/ 1244671 w 2487611"/>
              <a:gd name="connsiteY5" fmla="*/ 4123169 h 4123169"/>
              <a:gd name="connsiteX6" fmla="*/ 1079392 w 2487611"/>
              <a:gd name="connsiteY6" fmla="*/ 3817410 h 4123169"/>
              <a:gd name="connsiteX7" fmla="*/ 987763 w 2487611"/>
              <a:gd name="connsiteY7" fmla="*/ 3685212 h 4123169"/>
              <a:gd name="connsiteX8" fmla="*/ 854400 w 2487611"/>
              <a:gd name="connsiteY8" fmla="*/ 3751934 h 4123169"/>
              <a:gd name="connsiteX9" fmla="*/ 869102 w 2487611"/>
              <a:gd name="connsiteY9" fmla="*/ 3428519 h 4123169"/>
              <a:gd name="connsiteX10" fmla="*/ 1052587 w 2487611"/>
              <a:gd name="connsiteY10" fmla="*/ 3230974 h 4123169"/>
              <a:gd name="connsiteX11" fmla="*/ 1019981 w 2487611"/>
              <a:gd name="connsiteY11" fmla="*/ 3274997 h 4123169"/>
              <a:gd name="connsiteX12" fmla="*/ 1012121 w 2487611"/>
              <a:gd name="connsiteY12" fmla="*/ 3447914 h 4123169"/>
              <a:gd name="connsiteX13" fmla="*/ 1083424 w 2487611"/>
              <a:gd name="connsiteY13" fmla="*/ 3412241 h 4123169"/>
              <a:gd name="connsiteX14" fmla="*/ 1132416 w 2487611"/>
              <a:gd name="connsiteY14" fmla="*/ 3482921 h 4123169"/>
              <a:gd name="connsiteX15" fmla="*/ 1220783 w 2487611"/>
              <a:gd name="connsiteY15" fmla="*/ 3646398 h 4123169"/>
              <a:gd name="connsiteX16" fmla="*/ 1336759 w 2487611"/>
              <a:gd name="connsiteY16" fmla="*/ 3493741 h 4123169"/>
              <a:gd name="connsiteX17" fmla="*/ 1359207 w 2487611"/>
              <a:gd name="connsiteY17" fmla="*/ 3379462 h 4123169"/>
              <a:gd name="connsiteX18" fmla="*/ 1463216 w 2487611"/>
              <a:gd name="connsiteY18" fmla="*/ 3495746 h 4123169"/>
              <a:gd name="connsiteX19" fmla="*/ 1447496 w 2487611"/>
              <a:gd name="connsiteY19" fmla="*/ 3312014 h 4123169"/>
              <a:gd name="connsiteX20" fmla="*/ 1355591 w 2487611"/>
              <a:gd name="connsiteY20" fmla="*/ 3197172 h 4123169"/>
              <a:gd name="connsiteX21" fmla="*/ 803026 w 2487611"/>
              <a:gd name="connsiteY21" fmla="*/ 2889607 h 4123169"/>
              <a:gd name="connsiteX22" fmla="*/ 1689473 w 2487611"/>
              <a:gd name="connsiteY22" fmla="*/ 2889607 h 4123169"/>
              <a:gd name="connsiteX23" fmla="*/ 1482985 w 2487611"/>
              <a:gd name="connsiteY23" fmla="*/ 3169655 h 4123169"/>
              <a:gd name="connsiteX24" fmla="*/ 1009514 w 2487611"/>
              <a:gd name="connsiteY24" fmla="*/ 3169655 h 4123169"/>
              <a:gd name="connsiteX25" fmla="*/ 803026 w 2487611"/>
              <a:gd name="connsiteY25" fmla="*/ 2889607 h 4123169"/>
              <a:gd name="connsiteX26" fmla="*/ 1246249 w 2487611"/>
              <a:gd name="connsiteY26" fmla="*/ 1589542 h 4123169"/>
              <a:gd name="connsiteX27" fmla="*/ 1346518 w 2487611"/>
              <a:gd name="connsiteY27" fmla="*/ 1689811 h 4123169"/>
              <a:gd name="connsiteX28" fmla="*/ 1246249 w 2487611"/>
              <a:gd name="connsiteY28" fmla="*/ 1790080 h 4123169"/>
              <a:gd name="connsiteX29" fmla="*/ 1145980 w 2487611"/>
              <a:gd name="connsiteY29" fmla="*/ 1689811 h 4123169"/>
              <a:gd name="connsiteX30" fmla="*/ 1246249 w 2487611"/>
              <a:gd name="connsiteY30" fmla="*/ 1589542 h 4123169"/>
              <a:gd name="connsiteX31" fmla="*/ 1246249 w 2487611"/>
              <a:gd name="connsiteY31" fmla="*/ 1520036 h 4123169"/>
              <a:gd name="connsiteX32" fmla="*/ 1076474 w 2487611"/>
              <a:gd name="connsiteY32" fmla="*/ 1689811 h 4123169"/>
              <a:gd name="connsiteX33" fmla="*/ 1246249 w 2487611"/>
              <a:gd name="connsiteY33" fmla="*/ 1859586 h 4123169"/>
              <a:gd name="connsiteX34" fmla="*/ 1416024 w 2487611"/>
              <a:gd name="connsiteY34" fmla="*/ 1689811 h 4123169"/>
              <a:gd name="connsiteX35" fmla="*/ 1246249 w 2487611"/>
              <a:gd name="connsiteY35" fmla="*/ 1520036 h 4123169"/>
              <a:gd name="connsiteX36" fmla="*/ 1246249 w 2487611"/>
              <a:gd name="connsiteY36" fmla="*/ 766666 h 4123169"/>
              <a:gd name="connsiteX37" fmla="*/ 1446787 w 2487611"/>
              <a:gd name="connsiteY37" fmla="*/ 967204 h 4123169"/>
              <a:gd name="connsiteX38" fmla="*/ 1246249 w 2487611"/>
              <a:gd name="connsiteY38" fmla="*/ 1167742 h 4123169"/>
              <a:gd name="connsiteX39" fmla="*/ 1045711 w 2487611"/>
              <a:gd name="connsiteY39" fmla="*/ 967204 h 4123169"/>
              <a:gd name="connsiteX40" fmla="*/ 1246249 w 2487611"/>
              <a:gd name="connsiteY40" fmla="*/ 766666 h 4123169"/>
              <a:gd name="connsiteX41" fmla="*/ 1246249 w 2487611"/>
              <a:gd name="connsiteY41" fmla="*/ 627654 h 4123169"/>
              <a:gd name="connsiteX42" fmla="*/ 906699 w 2487611"/>
              <a:gd name="connsiteY42" fmla="*/ 967204 h 4123169"/>
              <a:gd name="connsiteX43" fmla="*/ 1246249 w 2487611"/>
              <a:gd name="connsiteY43" fmla="*/ 1306754 h 4123169"/>
              <a:gd name="connsiteX44" fmla="*/ 1585799 w 2487611"/>
              <a:gd name="connsiteY44" fmla="*/ 967204 h 4123169"/>
              <a:gd name="connsiteX45" fmla="*/ 1246249 w 2487611"/>
              <a:gd name="connsiteY45" fmla="*/ 627654 h 4123169"/>
              <a:gd name="connsiteX46" fmla="*/ 1237076 w 2487611"/>
              <a:gd name="connsiteY46" fmla="*/ 5440 h 4123169"/>
              <a:gd name="connsiteX47" fmla="*/ 1243449 w 2487611"/>
              <a:gd name="connsiteY47" fmla="*/ 116355 h 4123169"/>
              <a:gd name="connsiteX48" fmla="*/ 1231224 w 2487611"/>
              <a:gd name="connsiteY48" fmla="*/ 0 h 4123169"/>
              <a:gd name="connsiteX49" fmla="*/ 1891856 w 2487611"/>
              <a:gd name="connsiteY49" fmla="*/ 718643 h 4123169"/>
              <a:gd name="connsiteX50" fmla="*/ 2096831 w 2487611"/>
              <a:gd name="connsiteY50" fmla="*/ 1557910 h 4123169"/>
              <a:gd name="connsiteX51" fmla="*/ 2003408 w 2487611"/>
              <a:gd name="connsiteY51" fmla="*/ 2059495 h 4123169"/>
              <a:gd name="connsiteX52" fmla="*/ 2224895 w 2487611"/>
              <a:gd name="connsiteY52" fmla="*/ 2194855 h 4123169"/>
              <a:gd name="connsiteX53" fmla="*/ 2487611 w 2487611"/>
              <a:gd name="connsiteY53" fmla="*/ 2925010 h 4123169"/>
              <a:gd name="connsiteX54" fmla="*/ 1777602 w 2487611"/>
              <a:gd name="connsiteY54" fmla="*/ 2661024 h 4123169"/>
              <a:gd name="connsiteX55" fmla="*/ 1697050 w 2487611"/>
              <a:gd name="connsiteY55" fmla="*/ 2809004 h 4123169"/>
              <a:gd name="connsiteX56" fmla="*/ 789847 w 2487611"/>
              <a:gd name="connsiteY56" fmla="*/ 2809004 h 4123169"/>
              <a:gd name="connsiteX57" fmla="*/ 709405 w 2487611"/>
              <a:gd name="connsiteY57" fmla="*/ 2661249 h 4123169"/>
              <a:gd name="connsiteX58" fmla="*/ 0 w 2487611"/>
              <a:gd name="connsiteY58" fmla="*/ 2925010 h 4123169"/>
              <a:gd name="connsiteX59" fmla="*/ 262716 w 2487611"/>
              <a:gd name="connsiteY59" fmla="*/ 2194855 h 4123169"/>
              <a:gd name="connsiteX60" fmla="*/ 483603 w 2487611"/>
              <a:gd name="connsiteY60" fmla="*/ 2059861 h 4123169"/>
              <a:gd name="connsiteX61" fmla="*/ 390066 w 2487611"/>
              <a:gd name="connsiteY61" fmla="*/ 1557910 h 4123169"/>
              <a:gd name="connsiteX62" fmla="*/ 595041 w 2487611"/>
              <a:gd name="connsiteY62" fmla="*/ 718643 h 4123169"/>
              <a:gd name="connsiteX63" fmla="*/ 1237076 w 2487611"/>
              <a:gd name="connsiteY63" fmla="*/ 5440 h 4123169"/>
              <a:gd name="connsiteX0" fmla="*/ 1355591 w 2487611"/>
              <a:gd name="connsiteY0" fmla="*/ 3197172 h 4123169"/>
              <a:gd name="connsiteX1" fmla="*/ 1668701 w 2487611"/>
              <a:gd name="connsiteY1" fmla="*/ 3497756 h 4123169"/>
              <a:gd name="connsiteX2" fmla="*/ 1698103 w 2487611"/>
              <a:gd name="connsiteY2" fmla="*/ 3841399 h 4123169"/>
              <a:gd name="connsiteX3" fmla="*/ 1503571 w 2487611"/>
              <a:gd name="connsiteY3" fmla="*/ 3623907 h 4123169"/>
              <a:gd name="connsiteX4" fmla="*/ 1461585 w 2487611"/>
              <a:gd name="connsiteY4" fmla="*/ 3837648 h 4123169"/>
              <a:gd name="connsiteX5" fmla="*/ 1244671 w 2487611"/>
              <a:gd name="connsiteY5" fmla="*/ 4123169 h 4123169"/>
              <a:gd name="connsiteX6" fmla="*/ 1079392 w 2487611"/>
              <a:gd name="connsiteY6" fmla="*/ 3817410 h 4123169"/>
              <a:gd name="connsiteX7" fmla="*/ 987763 w 2487611"/>
              <a:gd name="connsiteY7" fmla="*/ 3685212 h 4123169"/>
              <a:gd name="connsiteX8" fmla="*/ 854400 w 2487611"/>
              <a:gd name="connsiteY8" fmla="*/ 3751934 h 4123169"/>
              <a:gd name="connsiteX9" fmla="*/ 869102 w 2487611"/>
              <a:gd name="connsiteY9" fmla="*/ 3428519 h 4123169"/>
              <a:gd name="connsiteX10" fmla="*/ 1052587 w 2487611"/>
              <a:gd name="connsiteY10" fmla="*/ 3230974 h 4123169"/>
              <a:gd name="connsiteX11" fmla="*/ 1019981 w 2487611"/>
              <a:gd name="connsiteY11" fmla="*/ 3274997 h 4123169"/>
              <a:gd name="connsiteX12" fmla="*/ 1012121 w 2487611"/>
              <a:gd name="connsiteY12" fmla="*/ 3447914 h 4123169"/>
              <a:gd name="connsiteX13" fmla="*/ 1083424 w 2487611"/>
              <a:gd name="connsiteY13" fmla="*/ 3412241 h 4123169"/>
              <a:gd name="connsiteX14" fmla="*/ 1132416 w 2487611"/>
              <a:gd name="connsiteY14" fmla="*/ 3482921 h 4123169"/>
              <a:gd name="connsiteX15" fmla="*/ 1220783 w 2487611"/>
              <a:gd name="connsiteY15" fmla="*/ 3646398 h 4123169"/>
              <a:gd name="connsiteX16" fmla="*/ 1336759 w 2487611"/>
              <a:gd name="connsiteY16" fmla="*/ 3493741 h 4123169"/>
              <a:gd name="connsiteX17" fmla="*/ 1359207 w 2487611"/>
              <a:gd name="connsiteY17" fmla="*/ 3379462 h 4123169"/>
              <a:gd name="connsiteX18" fmla="*/ 1463216 w 2487611"/>
              <a:gd name="connsiteY18" fmla="*/ 3495746 h 4123169"/>
              <a:gd name="connsiteX19" fmla="*/ 1447496 w 2487611"/>
              <a:gd name="connsiteY19" fmla="*/ 3312014 h 4123169"/>
              <a:gd name="connsiteX20" fmla="*/ 1355591 w 2487611"/>
              <a:gd name="connsiteY20" fmla="*/ 3197172 h 4123169"/>
              <a:gd name="connsiteX21" fmla="*/ 803026 w 2487611"/>
              <a:gd name="connsiteY21" fmla="*/ 2889607 h 4123169"/>
              <a:gd name="connsiteX22" fmla="*/ 1689473 w 2487611"/>
              <a:gd name="connsiteY22" fmla="*/ 2889607 h 4123169"/>
              <a:gd name="connsiteX23" fmla="*/ 1482985 w 2487611"/>
              <a:gd name="connsiteY23" fmla="*/ 3169655 h 4123169"/>
              <a:gd name="connsiteX24" fmla="*/ 1009514 w 2487611"/>
              <a:gd name="connsiteY24" fmla="*/ 3169655 h 4123169"/>
              <a:gd name="connsiteX25" fmla="*/ 803026 w 2487611"/>
              <a:gd name="connsiteY25" fmla="*/ 2889607 h 4123169"/>
              <a:gd name="connsiteX26" fmla="*/ 1246249 w 2487611"/>
              <a:gd name="connsiteY26" fmla="*/ 1589542 h 4123169"/>
              <a:gd name="connsiteX27" fmla="*/ 1346518 w 2487611"/>
              <a:gd name="connsiteY27" fmla="*/ 1689811 h 4123169"/>
              <a:gd name="connsiteX28" fmla="*/ 1246249 w 2487611"/>
              <a:gd name="connsiteY28" fmla="*/ 1790080 h 4123169"/>
              <a:gd name="connsiteX29" fmla="*/ 1145980 w 2487611"/>
              <a:gd name="connsiteY29" fmla="*/ 1689811 h 4123169"/>
              <a:gd name="connsiteX30" fmla="*/ 1246249 w 2487611"/>
              <a:gd name="connsiteY30" fmla="*/ 1589542 h 4123169"/>
              <a:gd name="connsiteX31" fmla="*/ 1246249 w 2487611"/>
              <a:gd name="connsiteY31" fmla="*/ 1520036 h 4123169"/>
              <a:gd name="connsiteX32" fmla="*/ 1076474 w 2487611"/>
              <a:gd name="connsiteY32" fmla="*/ 1689811 h 4123169"/>
              <a:gd name="connsiteX33" fmla="*/ 1246249 w 2487611"/>
              <a:gd name="connsiteY33" fmla="*/ 1859586 h 4123169"/>
              <a:gd name="connsiteX34" fmla="*/ 1416024 w 2487611"/>
              <a:gd name="connsiteY34" fmla="*/ 1689811 h 4123169"/>
              <a:gd name="connsiteX35" fmla="*/ 1246249 w 2487611"/>
              <a:gd name="connsiteY35" fmla="*/ 1520036 h 4123169"/>
              <a:gd name="connsiteX36" fmla="*/ 1246249 w 2487611"/>
              <a:gd name="connsiteY36" fmla="*/ 766666 h 4123169"/>
              <a:gd name="connsiteX37" fmla="*/ 1446787 w 2487611"/>
              <a:gd name="connsiteY37" fmla="*/ 967204 h 4123169"/>
              <a:gd name="connsiteX38" fmla="*/ 1246249 w 2487611"/>
              <a:gd name="connsiteY38" fmla="*/ 1167742 h 4123169"/>
              <a:gd name="connsiteX39" fmla="*/ 1045711 w 2487611"/>
              <a:gd name="connsiteY39" fmla="*/ 967204 h 4123169"/>
              <a:gd name="connsiteX40" fmla="*/ 1246249 w 2487611"/>
              <a:gd name="connsiteY40" fmla="*/ 766666 h 4123169"/>
              <a:gd name="connsiteX41" fmla="*/ 1246249 w 2487611"/>
              <a:gd name="connsiteY41" fmla="*/ 627654 h 4123169"/>
              <a:gd name="connsiteX42" fmla="*/ 906699 w 2487611"/>
              <a:gd name="connsiteY42" fmla="*/ 967204 h 4123169"/>
              <a:gd name="connsiteX43" fmla="*/ 1246249 w 2487611"/>
              <a:gd name="connsiteY43" fmla="*/ 1306754 h 4123169"/>
              <a:gd name="connsiteX44" fmla="*/ 1585799 w 2487611"/>
              <a:gd name="connsiteY44" fmla="*/ 967204 h 4123169"/>
              <a:gd name="connsiteX45" fmla="*/ 1246249 w 2487611"/>
              <a:gd name="connsiteY45" fmla="*/ 627654 h 4123169"/>
              <a:gd name="connsiteX46" fmla="*/ 1238115 w 2487611"/>
              <a:gd name="connsiteY46" fmla="*/ 24870 h 4123169"/>
              <a:gd name="connsiteX47" fmla="*/ 1243449 w 2487611"/>
              <a:gd name="connsiteY47" fmla="*/ 116355 h 4123169"/>
              <a:gd name="connsiteX48" fmla="*/ 1231224 w 2487611"/>
              <a:gd name="connsiteY48" fmla="*/ 0 h 4123169"/>
              <a:gd name="connsiteX49" fmla="*/ 1891856 w 2487611"/>
              <a:gd name="connsiteY49" fmla="*/ 718643 h 4123169"/>
              <a:gd name="connsiteX50" fmla="*/ 2096831 w 2487611"/>
              <a:gd name="connsiteY50" fmla="*/ 1557910 h 4123169"/>
              <a:gd name="connsiteX51" fmla="*/ 2003408 w 2487611"/>
              <a:gd name="connsiteY51" fmla="*/ 2059495 h 4123169"/>
              <a:gd name="connsiteX52" fmla="*/ 2224895 w 2487611"/>
              <a:gd name="connsiteY52" fmla="*/ 2194855 h 4123169"/>
              <a:gd name="connsiteX53" fmla="*/ 2487611 w 2487611"/>
              <a:gd name="connsiteY53" fmla="*/ 2925010 h 4123169"/>
              <a:gd name="connsiteX54" fmla="*/ 1777602 w 2487611"/>
              <a:gd name="connsiteY54" fmla="*/ 2661024 h 4123169"/>
              <a:gd name="connsiteX55" fmla="*/ 1697050 w 2487611"/>
              <a:gd name="connsiteY55" fmla="*/ 2809004 h 4123169"/>
              <a:gd name="connsiteX56" fmla="*/ 789847 w 2487611"/>
              <a:gd name="connsiteY56" fmla="*/ 2809004 h 4123169"/>
              <a:gd name="connsiteX57" fmla="*/ 709405 w 2487611"/>
              <a:gd name="connsiteY57" fmla="*/ 2661249 h 4123169"/>
              <a:gd name="connsiteX58" fmla="*/ 0 w 2487611"/>
              <a:gd name="connsiteY58" fmla="*/ 2925010 h 4123169"/>
              <a:gd name="connsiteX59" fmla="*/ 262716 w 2487611"/>
              <a:gd name="connsiteY59" fmla="*/ 2194855 h 4123169"/>
              <a:gd name="connsiteX60" fmla="*/ 483603 w 2487611"/>
              <a:gd name="connsiteY60" fmla="*/ 2059861 h 4123169"/>
              <a:gd name="connsiteX61" fmla="*/ 390066 w 2487611"/>
              <a:gd name="connsiteY61" fmla="*/ 1557910 h 4123169"/>
              <a:gd name="connsiteX62" fmla="*/ 595041 w 2487611"/>
              <a:gd name="connsiteY62" fmla="*/ 718643 h 4123169"/>
              <a:gd name="connsiteX63" fmla="*/ 1238115 w 2487611"/>
              <a:gd name="connsiteY63" fmla="*/ 24870 h 4123169"/>
              <a:gd name="connsiteX0" fmla="*/ 1355591 w 2487611"/>
              <a:gd name="connsiteY0" fmla="*/ 3172302 h 4098299"/>
              <a:gd name="connsiteX1" fmla="*/ 1668701 w 2487611"/>
              <a:gd name="connsiteY1" fmla="*/ 3472886 h 4098299"/>
              <a:gd name="connsiteX2" fmla="*/ 1698103 w 2487611"/>
              <a:gd name="connsiteY2" fmla="*/ 3816529 h 4098299"/>
              <a:gd name="connsiteX3" fmla="*/ 1503571 w 2487611"/>
              <a:gd name="connsiteY3" fmla="*/ 3599037 h 4098299"/>
              <a:gd name="connsiteX4" fmla="*/ 1461585 w 2487611"/>
              <a:gd name="connsiteY4" fmla="*/ 3812778 h 4098299"/>
              <a:gd name="connsiteX5" fmla="*/ 1244671 w 2487611"/>
              <a:gd name="connsiteY5" fmla="*/ 4098299 h 4098299"/>
              <a:gd name="connsiteX6" fmla="*/ 1079392 w 2487611"/>
              <a:gd name="connsiteY6" fmla="*/ 3792540 h 4098299"/>
              <a:gd name="connsiteX7" fmla="*/ 987763 w 2487611"/>
              <a:gd name="connsiteY7" fmla="*/ 3660342 h 4098299"/>
              <a:gd name="connsiteX8" fmla="*/ 854400 w 2487611"/>
              <a:gd name="connsiteY8" fmla="*/ 3727064 h 4098299"/>
              <a:gd name="connsiteX9" fmla="*/ 869102 w 2487611"/>
              <a:gd name="connsiteY9" fmla="*/ 3403649 h 4098299"/>
              <a:gd name="connsiteX10" fmla="*/ 1052587 w 2487611"/>
              <a:gd name="connsiteY10" fmla="*/ 3206104 h 4098299"/>
              <a:gd name="connsiteX11" fmla="*/ 1019981 w 2487611"/>
              <a:gd name="connsiteY11" fmla="*/ 3250127 h 4098299"/>
              <a:gd name="connsiteX12" fmla="*/ 1012121 w 2487611"/>
              <a:gd name="connsiteY12" fmla="*/ 3423044 h 4098299"/>
              <a:gd name="connsiteX13" fmla="*/ 1083424 w 2487611"/>
              <a:gd name="connsiteY13" fmla="*/ 3387371 h 4098299"/>
              <a:gd name="connsiteX14" fmla="*/ 1132416 w 2487611"/>
              <a:gd name="connsiteY14" fmla="*/ 3458051 h 4098299"/>
              <a:gd name="connsiteX15" fmla="*/ 1220783 w 2487611"/>
              <a:gd name="connsiteY15" fmla="*/ 3621528 h 4098299"/>
              <a:gd name="connsiteX16" fmla="*/ 1336759 w 2487611"/>
              <a:gd name="connsiteY16" fmla="*/ 3468871 h 4098299"/>
              <a:gd name="connsiteX17" fmla="*/ 1359207 w 2487611"/>
              <a:gd name="connsiteY17" fmla="*/ 3354592 h 4098299"/>
              <a:gd name="connsiteX18" fmla="*/ 1463216 w 2487611"/>
              <a:gd name="connsiteY18" fmla="*/ 3470876 h 4098299"/>
              <a:gd name="connsiteX19" fmla="*/ 1447496 w 2487611"/>
              <a:gd name="connsiteY19" fmla="*/ 3287144 h 4098299"/>
              <a:gd name="connsiteX20" fmla="*/ 1355591 w 2487611"/>
              <a:gd name="connsiteY20" fmla="*/ 3172302 h 4098299"/>
              <a:gd name="connsiteX21" fmla="*/ 803026 w 2487611"/>
              <a:gd name="connsiteY21" fmla="*/ 2864737 h 4098299"/>
              <a:gd name="connsiteX22" fmla="*/ 1689473 w 2487611"/>
              <a:gd name="connsiteY22" fmla="*/ 2864737 h 4098299"/>
              <a:gd name="connsiteX23" fmla="*/ 1482985 w 2487611"/>
              <a:gd name="connsiteY23" fmla="*/ 3144785 h 4098299"/>
              <a:gd name="connsiteX24" fmla="*/ 1009514 w 2487611"/>
              <a:gd name="connsiteY24" fmla="*/ 3144785 h 4098299"/>
              <a:gd name="connsiteX25" fmla="*/ 803026 w 2487611"/>
              <a:gd name="connsiteY25" fmla="*/ 2864737 h 4098299"/>
              <a:gd name="connsiteX26" fmla="*/ 1246249 w 2487611"/>
              <a:gd name="connsiteY26" fmla="*/ 1564672 h 4098299"/>
              <a:gd name="connsiteX27" fmla="*/ 1346518 w 2487611"/>
              <a:gd name="connsiteY27" fmla="*/ 1664941 h 4098299"/>
              <a:gd name="connsiteX28" fmla="*/ 1246249 w 2487611"/>
              <a:gd name="connsiteY28" fmla="*/ 1765210 h 4098299"/>
              <a:gd name="connsiteX29" fmla="*/ 1145980 w 2487611"/>
              <a:gd name="connsiteY29" fmla="*/ 1664941 h 4098299"/>
              <a:gd name="connsiteX30" fmla="*/ 1246249 w 2487611"/>
              <a:gd name="connsiteY30" fmla="*/ 1564672 h 4098299"/>
              <a:gd name="connsiteX31" fmla="*/ 1246249 w 2487611"/>
              <a:gd name="connsiteY31" fmla="*/ 1495166 h 4098299"/>
              <a:gd name="connsiteX32" fmla="*/ 1076474 w 2487611"/>
              <a:gd name="connsiteY32" fmla="*/ 1664941 h 4098299"/>
              <a:gd name="connsiteX33" fmla="*/ 1246249 w 2487611"/>
              <a:gd name="connsiteY33" fmla="*/ 1834716 h 4098299"/>
              <a:gd name="connsiteX34" fmla="*/ 1416024 w 2487611"/>
              <a:gd name="connsiteY34" fmla="*/ 1664941 h 4098299"/>
              <a:gd name="connsiteX35" fmla="*/ 1246249 w 2487611"/>
              <a:gd name="connsiteY35" fmla="*/ 1495166 h 4098299"/>
              <a:gd name="connsiteX36" fmla="*/ 1246249 w 2487611"/>
              <a:gd name="connsiteY36" fmla="*/ 741796 h 4098299"/>
              <a:gd name="connsiteX37" fmla="*/ 1446787 w 2487611"/>
              <a:gd name="connsiteY37" fmla="*/ 942334 h 4098299"/>
              <a:gd name="connsiteX38" fmla="*/ 1246249 w 2487611"/>
              <a:gd name="connsiteY38" fmla="*/ 1142872 h 4098299"/>
              <a:gd name="connsiteX39" fmla="*/ 1045711 w 2487611"/>
              <a:gd name="connsiteY39" fmla="*/ 942334 h 4098299"/>
              <a:gd name="connsiteX40" fmla="*/ 1246249 w 2487611"/>
              <a:gd name="connsiteY40" fmla="*/ 741796 h 4098299"/>
              <a:gd name="connsiteX41" fmla="*/ 1246249 w 2487611"/>
              <a:gd name="connsiteY41" fmla="*/ 602784 h 4098299"/>
              <a:gd name="connsiteX42" fmla="*/ 906699 w 2487611"/>
              <a:gd name="connsiteY42" fmla="*/ 942334 h 4098299"/>
              <a:gd name="connsiteX43" fmla="*/ 1246249 w 2487611"/>
              <a:gd name="connsiteY43" fmla="*/ 1281884 h 4098299"/>
              <a:gd name="connsiteX44" fmla="*/ 1585799 w 2487611"/>
              <a:gd name="connsiteY44" fmla="*/ 942334 h 4098299"/>
              <a:gd name="connsiteX45" fmla="*/ 1246249 w 2487611"/>
              <a:gd name="connsiteY45" fmla="*/ 602784 h 4098299"/>
              <a:gd name="connsiteX46" fmla="*/ 1238115 w 2487611"/>
              <a:gd name="connsiteY46" fmla="*/ 0 h 4098299"/>
              <a:gd name="connsiteX47" fmla="*/ 1243449 w 2487611"/>
              <a:gd name="connsiteY47" fmla="*/ 91485 h 4098299"/>
              <a:gd name="connsiteX48" fmla="*/ 1229544 w 2487611"/>
              <a:gd name="connsiteY48" fmla="*/ 4448 h 4098299"/>
              <a:gd name="connsiteX49" fmla="*/ 1891856 w 2487611"/>
              <a:gd name="connsiteY49" fmla="*/ 693773 h 4098299"/>
              <a:gd name="connsiteX50" fmla="*/ 2096831 w 2487611"/>
              <a:gd name="connsiteY50" fmla="*/ 1533040 h 4098299"/>
              <a:gd name="connsiteX51" fmla="*/ 2003408 w 2487611"/>
              <a:gd name="connsiteY51" fmla="*/ 2034625 h 4098299"/>
              <a:gd name="connsiteX52" fmla="*/ 2224895 w 2487611"/>
              <a:gd name="connsiteY52" fmla="*/ 2169985 h 4098299"/>
              <a:gd name="connsiteX53" fmla="*/ 2487611 w 2487611"/>
              <a:gd name="connsiteY53" fmla="*/ 2900140 h 4098299"/>
              <a:gd name="connsiteX54" fmla="*/ 1777602 w 2487611"/>
              <a:gd name="connsiteY54" fmla="*/ 2636154 h 4098299"/>
              <a:gd name="connsiteX55" fmla="*/ 1697050 w 2487611"/>
              <a:gd name="connsiteY55" fmla="*/ 2784134 h 4098299"/>
              <a:gd name="connsiteX56" fmla="*/ 789847 w 2487611"/>
              <a:gd name="connsiteY56" fmla="*/ 2784134 h 4098299"/>
              <a:gd name="connsiteX57" fmla="*/ 709405 w 2487611"/>
              <a:gd name="connsiteY57" fmla="*/ 2636379 h 4098299"/>
              <a:gd name="connsiteX58" fmla="*/ 0 w 2487611"/>
              <a:gd name="connsiteY58" fmla="*/ 2900140 h 4098299"/>
              <a:gd name="connsiteX59" fmla="*/ 262716 w 2487611"/>
              <a:gd name="connsiteY59" fmla="*/ 2169985 h 4098299"/>
              <a:gd name="connsiteX60" fmla="*/ 483603 w 2487611"/>
              <a:gd name="connsiteY60" fmla="*/ 2034991 h 4098299"/>
              <a:gd name="connsiteX61" fmla="*/ 390066 w 2487611"/>
              <a:gd name="connsiteY61" fmla="*/ 1533040 h 4098299"/>
              <a:gd name="connsiteX62" fmla="*/ 595041 w 2487611"/>
              <a:gd name="connsiteY62" fmla="*/ 693773 h 4098299"/>
              <a:gd name="connsiteX63" fmla="*/ 1238115 w 2487611"/>
              <a:gd name="connsiteY63" fmla="*/ 0 h 4098299"/>
              <a:gd name="connsiteX0" fmla="*/ 1355591 w 2487611"/>
              <a:gd name="connsiteY0" fmla="*/ 3167854 h 4093851"/>
              <a:gd name="connsiteX1" fmla="*/ 1668701 w 2487611"/>
              <a:gd name="connsiteY1" fmla="*/ 3468438 h 4093851"/>
              <a:gd name="connsiteX2" fmla="*/ 1698103 w 2487611"/>
              <a:gd name="connsiteY2" fmla="*/ 3812081 h 4093851"/>
              <a:gd name="connsiteX3" fmla="*/ 1503571 w 2487611"/>
              <a:gd name="connsiteY3" fmla="*/ 3594589 h 4093851"/>
              <a:gd name="connsiteX4" fmla="*/ 1461585 w 2487611"/>
              <a:gd name="connsiteY4" fmla="*/ 3808330 h 4093851"/>
              <a:gd name="connsiteX5" fmla="*/ 1244671 w 2487611"/>
              <a:gd name="connsiteY5" fmla="*/ 4093851 h 4093851"/>
              <a:gd name="connsiteX6" fmla="*/ 1079392 w 2487611"/>
              <a:gd name="connsiteY6" fmla="*/ 3788092 h 4093851"/>
              <a:gd name="connsiteX7" fmla="*/ 987763 w 2487611"/>
              <a:gd name="connsiteY7" fmla="*/ 3655894 h 4093851"/>
              <a:gd name="connsiteX8" fmla="*/ 854400 w 2487611"/>
              <a:gd name="connsiteY8" fmla="*/ 3722616 h 4093851"/>
              <a:gd name="connsiteX9" fmla="*/ 869102 w 2487611"/>
              <a:gd name="connsiteY9" fmla="*/ 3399201 h 4093851"/>
              <a:gd name="connsiteX10" fmla="*/ 1052587 w 2487611"/>
              <a:gd name="connsiteY10" fmla="*/ 3201656 h 4093851"/>
              <a:gd name="connsiteX11" fmla="*/ 1019981 w 2487611"/>
              <a:gd name="connsiteY11" fmla="*/ 3245679 h 4093851"/>
              <a:gd name="connsiteX12" fmla="*/ 1012121 w 2487611"/>
              <a:gd name="connsiteY12" fmla="*/ 3418596 h 4093851"/>
              <a:gd name="connsiteX13" fmla="*/ 1083424 w 2487611"/>
              <a:gd name="connsiteY13" fmla="*/ 3382923 h 4093851"/>
              <a:gd name="connsiteX14" fmla="*/ 1132416 w 2487611"/>
              <a:gd name="connsiteY14" fmla="*/ 3453603 h 4093851"/>
              <a:gd name="connsiteX15" fmla="*/ 1220783 w 2487611"/>
              <a:gd name="connsiteY15" fmla="*/ 3617080 h 4093851"/>
              <a:gd name="connsiteX16" fmla="*/ 1336759 w 2487611"/>
              <a:gd name="connsiteY16" fmla="*/ 3464423 h 4093851"/>
              <a:gd name="connsiteX17" fmla="*/ 1359207 w 2487611"/>
              <a:gd name="connsiteY17" fmla="*/ 3350144 h 4093851"/>
              <a:gd name="connsiteX18" fmla="*/ 1463216 w 2487611"/>
              <a:gd name="connsiteY18" fmla="*/ 3466428 h 4093851"/>
              <a:gd name="connsiteX19" fmla="*/ 1447496 w 2487611"/>
              <a:gd name="connsiteY19" fmla="*/ 3282696 h 4093851"/>
              <a:gd name="connsiteX20" fmla="*/ 1355591 w 2487611"/>
              <a:gd name="connsiteY20" fmla="*/ 3167854 h 4093851"/>
              <a:gd name="connsiteX21" fmla="*/ 803026 w 2487611"/>
              <a:gd name="connsiteY21" fmla="*/ 2860289 h 4093851"/>
              <a:gd name="connsiteX22" fmla="*/ 1689473 w 2487611"/>
              <a:gd name="connsiteY22" fmla="*/ 2860289 h 4093851"/>
              <a:gd name="connsiteX23" fmla="*/ 1482985 w 2487611"/>
              <a:gd name="connsiteY23" fmla="*/ 3140337 h 4093851"/>
              <a:gd name="connsiteX24" fmla="*/ 1009514 w 2487611"/>
              <a:gd name="connsiteY24" fmla="*/ 3140337 h 4093851"/>
              <a:gd name="connsiteX25" fmla="*/ 803026 w 2487611"/>
              <a:gd name="connsiteY25" fmla="*/ 2860289 h 4093851"/>
              <a:gd name="connsiteX26" fmla="*/ 1246249 w 2487611"/>
              <a:gd name="connsiteY26" fmla="*/ 1560224 h 4093851"/>
              <a:gd name="connsiteX27" fmla="*/ 1346518 w 2487611"/>
              <a:gd name="connsiteY27" fmla="*/ 1660493 h 4093851"/>
              <a:gd name="connsiteX28" fmla="*/ 1246249 w 2487611"/>
              <a:gd name="connsiteY28" fmla="*/ 1760762 h 4093851"/>
              <a:gd name="connsiteX29" fmla="*/ 1145980 w 2487611"/>
              <a:gd name="connsiteY29" fmla="*/ 1660493 h 4093851"/>
              <a:gd name="connsiteX30" fmla="*/ 1246249 w 2487611"/>
              <a:gd name="connsiteY30" fmla="*/ 1560224 h 4093851"/>
              <a:gd name="connsiteX31" fmla="*/ 1246249 w 2487611"/>
              <a:gd name="connsiteY31" fmla="*/ 1490718 h 4093851"/>
              <a:gd name="connsiteX32" fmla="*/ 1076474 w 2487611"/>
              <a:gd name="connsiteY32" fmla="*/ 1660493 h 4093851"/>
              <a:gd name="connsiteX33" fmla="*/ 1246249 w 2487611"/>
              <a:gd name="connsiteY33" fmla="*/ 1830268 h 4093851"/>
              <a:gd name="connsiteX34" fmla="*/ 1416024 w 2487611"/>
              <a:gd name="connsiteY34" fmla="*/ 1660493 h 4093851"/>
              <a:gd name="connsiteX35" fmla="*/ 1246249 w 2487611"/>
              <a:gd name="connsiteY35" fmla="*/ 1490718 h 4093851"/>
              <a:gd name="connsiteX36" fmla="*/ 1246249 w 2487611"/>
              <a:gd name="connsiteY36" fmla="*/ 737348 h 4093851"/>
              <a:gd name="connsiteX37" fmla="*/ 1446787 w 2487611"/>
              <a:gd name="connsiteY37" fmla="*/ 937886 h 4093851"/>
              <a:gd name="connsiteX38" fmla="*/ 1246249 w 2487611"/>
              <a:gd name="connsiteY38" fmla="*/ 1138424 h 4093851"/>
              <a:gd name="connsiteX39" fmla="*/ 1045711 w 2487611"/>
              <a:gd name="connsiteY39" fmla="*/ 937886 h 4093851"/>
              <a:gd name="connsiteX40" fmla="*/ 1246249 w 2487611"/>
              <a:gd name="connsiteY40" fmla="*/ 737348 h 4093851"/>
              <a:gd name="connsiteX41" fmla="*/ 1246249 w 2487611"/>
              <a:gd name="connsiteY41" fmla="*/ 598336 h 4093851"/>
              <a:gd name="connsiteX42" fmla="*/ 906699 w 2487611"/>
              <a:gd name="connsiteY42" fmla="*/ 937886 h 4093851"/>
              <a:gd name="connsiteX43" fmla="*/ 1246249 w 2487611"/>
              <a:gd name="connsiteY43" fmla="*/ 1277436 h 4093851"/>
              <a:gd name="connsiteX44" fmla="*/ 1585799 w 2487611"/>
              <a:gd name="connsiteY44" fmla="*/ 937886 h 4093851"/>
              <a:gd name="connsiteX45" fmla="*/ 1246249 w 2487611"/>
              <a:gd name="connsiteY45" fmla="*/ 598336 h 4093851"/>
              <a:gd name="connsiteX46" fmla="*/ 1225855 w 2487611"/>
              <a:gd name="connsiteY46" fmla="*/ 9198 h 4093851"/>
              <a:gd name="connsiteX47" fmla="*/ 1243449 w 2487611"/>
              <a:gd name="connsiteY47" fmla="*/ 87037 h 4093851"/>
              <a:gd name="connsiteX48" fmla="*/ 1229544 w 2487611"/>
              <a:gd name="connsiteY48" fmla="*/ 0 h 4093851"/>
              <a:gd name="connsiteX49" fmla="*/ 1891856 w 2487611"/>
              <a:gd name="connsiteY49" fmla="*/ 689325 h 4093851"/>
              <a:gd name="connsiteX50" fmla="*/ 2096831 w 2487611"/>
              <a:gd name="connsiteY50" fmla="*/ 1528592 h 4093851"/>
              <a:gd name="connsiteX51" fmla="*/ 2003408 w 2487611"/>
              <a:gd name="connsiteY51" fmla="*/ 2030177 h 4093851"/>
              <a:gd name="connsiteX52" fmla="*/ 2224895 w 2487611"/>
              <a:gd name="connsiteY52" fmla="*/ 2165537 h 4093851"/>
              <a:gd name="connsiteX53" fmla="*/ 2487611 w 2487611"/>
              <a:gd name="connsiteY53" fmla="*/ 2895692 h 4093851"/>
              <a:gd name="connsiteX54" fmla="*/ 1777602 w 2487611"/>
              <a:gd name="connsiteY54" fmla="*/ 2631706 h 4093851"/>
              <a:gd name="connsiteX55" fmla="*/ 1697050 w 2487611"/>
              <a:gd name="connsiteY55" fmla="*/ 2779686 h 4093851"/>
              <a:gd name="connsiteX56" fmla="*/ 789847 w 2487611"/>
              <a:gd name="connsiteY56" fmla="*/ 2779686 h 4093851"/>
              <a:gd name="connsiteX57" fmla="*/ 709405 w 2487611"/>
              <a:gd name="connsiteY57" fmla="*/ 2631931 h 4093851"/>
              <a:gd name="connsiteX58" fmla="*/ 0 w 2487611"/>
              <a:gd name="connsiteY58" fmla="*/ 2895692 h 4093851"/>
              <a:gd name="connsiteX59" fmla="*/ 262716 w 2487611"/>
              <a:gd name="connsiteY59" fmla="*/ 2165537 h 4093851"/>
              <a:gd name="connsiteX60" fmla="*/ 483603 w 2487611"/>
              <a:gd name="connsiteY60" fmla="*/ 2030543 h 4093851"/>
              <a:gd name="connsiteX61" fmla="*/ 390066 w 2487611"/>
              <a:gd name="connsiteY61" fmla="*/ 1528592 h 4093851"/>
              <a:gd name="connsiteX62" fmla="*/ 595041 w 2487611"/>
              <a:gd name="connsiteY62" fmla="*/ 689325 h 4093851"/>
              <a:gd name="connsiteX63" fmla="*/ 1225855 w 2487611"/>
              <a:gd name="connsiteY63" fmla="*/ 9198 h 4093851"/>
              <a:gd name="connsiteX0" fmla="*/ 1355591 w 2487611"/>
              <a:gd name="connsiteY0" fmla="*/ 3167854 h 4093851"/>
              <a:gd name="connsiteX1" fmla="*/ 1668701 w 2487611"/>
              <a:gd name="connsiteY1" fmla="*/ 3468438 h 4093851"/>
              <a:gd name="connsiteX2" fmla="*/ 1698103 w 2487611"/>
              <a:gd name="connsiteY2" fmla="*/ 3812081 h 4093851"/>
              <a:gd name="connsiteX3" fmla="*/ 1503571 w 2487611"/>
              <a:gd name="connsiteY3" fmla="*/ 3594589 h 4093851"/>
              <a:gd name="connsiteX4" fmla="*/ 1461585 w 2487611"/>
              <a:gd name="connsiteY4" fmla="*/ 3808330 h 4093851"/>
              <a:gd name="connsiteX5" fmla="*/ 1244671 w 2487611"/>
              <a:gd name="connsiteY5" fmla="*/ 4093851 h 4093851"/>
              <a:gd name="connsiteX6" fmla="*/ 1079392 w 2487611"/>
              <a:gd name="connsiteY6" fmla="*/ 3788092 h 4093851"/>
              <a:gd name="connsiteX7" fmla="*/ 987763 w 2487611"/>
              <a:gd name="connsiteY7" fmla="*/ 3655894 h 4093851"/>
              <a:gd name="connsiteX8" fmla="*/ 854400 w 2487611"/>
              <a:gd name="connsiteY8" fmla="*/ 3722616 h 4093851"/>
              <a:gd name="connsiteX9" fmla="*/ 869102 w 2487611"/>
              <a:gd name="connsiteY9" fmla="*/ 3399201 h 4093851"/>
              <a:gd name="connsiteX10" fmla="*/ 1052587 w 2487611"/>
              <a:gd name="connsiteY10" fmla="*/ 3201656 h 4093851"/>
              <a:gd name="connsiteX11" fmla="*/ 1019981 w 2487611"/>
              <a:gd name="connsiteY11" fmla="*/ 3245679 h 4093851"/>
              <a:gd name="connsiteX12" fmla="*/ 1012121 w 2487611"/>
              <a:gd name="connsiteY12" fmla="*/ 3418596 h 4093851"/>
              <a:gd name="connsiteX13" fmla="*/ 1083424 w 2487611"/>
              <a:gd name="connsiteY13" fmla="*/ 3382923 h 4093851"/>
              <a:gd name="connsiteX14" fmla="*/ 1132416 w 2487611"/>
              <a:gd name="connsiteY14" fmla="*/ 3453603 h 4093851"/>
              <a:gd name="connsiteX15" fmla="*/ 1220783 w 2487611"/>
              <a:gd name="connsiteY15" fmla="*/ 3617080 h 4093851"/>
              <a:gd name="connsiteX16" fmla="*/ 1336759 w 2487611"/>
              <a:gd name="connsiteY16" fmla="*/ 3464423 h 4093851"/>
              <a:gd name="connsiteX17" fmla="*/ 1359207 w 2487611"/>
              <a:gd name="connsiteY17" fmla="*/ 3350144 h 4093851"/>
              <a:gd name="connsiteX18" fmla="*/ 1463216 w 2487611"/>
              <a:gd name="connsiteY18" fmla="*/ 3466428 h 4093851"/>
              <a:gd name="connsiteX19" fmla="*/ 1447496 w 2487611"/>
              <a:gd name="connsiteY19" fmla="*/ 3282696 h 4093851"/>
              <a:gd name="connsiteX20" fmla="*/ 1355591 w 2487611"/>
              <a:gd name="connsiteY20" fmla="*/ 3167854 h 4093851"/>
              <a:gd name="connsiteX21" fmla="*/ 803026 w 2487611"/>
              <a:gd name="connsiteY21" fmla="*/ 2860289 h 4093851"/>
              <a:gd name="connsiteX22" fmla="*/ 1689473 w 2487611"/>
              <a:gd name="connsiteY22" fmla="*/ 2860289 h 4093851"/>
              <a:gd name="connsiteX23" fmla="*/ 1482985 w 2487611"/>
              <a:gd name="connsiteY23" fmla="*/ 3140337 h 4093851"/>
              <a:gd name="connsiteX24" fmla="*/ 1009514 w 2487611"/>
              <a:gd name="connsiteY24" fmla="*/ 3140337 h 4093851"/>
              <a:gd name="connsiteX25" fmla="*/ 803026 w 2487611"/>
              <a:gd name="connsiteY25" fmla="*/ 2860289 h 4093851"/>
              <a:gd name="connsiteX26" fmla="*/ 1246249 w 2487611"/>
              <a:gd name="connsiteY26" fmla="*/ 1560224 h 4093851"/>
              <a:gd name="connsiteX27" fmla="*/ 1346518 w 2487611"/>
              <a:gd name="connsiteY27" fmla="*/ 1660493 h 4093851"/>
              <a:gd name="connsiteX28" fmla="*/ 1246249 w 2487611"/>
              <a:gd name="connsiteY28" fmla="*/ 1760762 h 4093851"/>
              <a:gd name="connsiteX29" fmla="*/ 1145980 w 2487611"/>
              <a:gd name="connsiteY29" fmla="*/ 1660493 h 4093851"/>
              <a:gd name="connsiteX30" fmla="*/ 1246249 w 2487611"/>
              <a:gd name="connsiteY30" fmla="*/ 1560224 h 4093851"/>
              <a:gd name="connsiteX31" fmla="*/ 1246249 w 2487611"/>
              <a:gd name="connsiteY31" fmla="*/ 1490718 h 4093851"/>
              <a:gd name="connsiteX32" fmla="*/ 1076474 w 2487611"/>
              <a:gd name="connsiteY32" fmla="*/ 1660493 h 4093851"/>
              <a:gd name="connsiteX33" fmla="*/ 1246249 w 2487611"/>
              <a:gd name="connsiteY33" fmla="*/ 1830268 h 4093851"/>
              <a:gd name="connsiteX34" fmla="*/ 1416024 w 2487611"/>
              <a:gd name="connsiteY34" fmla="*/ 1660493 h 4093851"/>
              <a:gd name="connsiteX35" fmla="*/ 1246249 w 2487611"/>
              <a:gd name="connsiteY35" fmla="*/ 1490718 h 4093851"/>
              <a:gd name="connsiteX36" fmla="*/ 1246249 w 2487611"/>
              <a:gd name="connsiteY36" fmla="*/ 737348 h 4093851"/>
              <a:gd name="connsiteX37" fmla="*/ 1446787 w 2487611"/>
              <a:gd name="connsiteY37" fmla="*/ 937886 h 4093851"/>
              <a:gd name="connsiteX38" fmla="*/ 1246249 w 2487611"/>
              <a:gd name="connsiteY38" fmla="*/ 1138424 h 4093851"/>
              <a:gd name="connsiteX39" fmla="*/ 1045711 w 2487611"/>
              <a:gd name="connsiteY39" fmla="*/ 937886 h 4093851"/>
              <a:gd name="connsiteX40" fmla="*/ 1246249 w 2487611"/>
              <a:gd name="connsiteY40" fmla="*/ 737348 h 4093851"/>
              <a:gd name="connsiteX41" fmla="*/ 1246249 w 2487611"/>
              <a:gd name="connsiteY41" fmla="*/ 598336 h 4093851"/>
              <a:gd name="connsiteX42" fmla="*/ 906699 w 2487611"/>
              <a:gd name="connsiteY42" fmla="*/ 937886 h 4093851"/>
              <a:gd name="connsiteX43" fmla="*/ 1246249 w 2487611"/>
              <a:gd name="connsiteY43" fmla="*/ 1277436 h 4093851"/>
              <a:gd name="connsiteX44" fmla="*/ 1585799 w 2487611"/>
              <a:gd name="connsiteY44" fmla="*/ 937886 h 4093851"/>
              <a:gd name="connsiteX45" fmla="*/ 1246249 w 2487611"/>
              <a:gd name="connsiteY45" fmla="*/ 598336 h 4093851"/>
              <a:gd name="connsiteX46" fmla="*/ 1225855 w 2487611"/>
              <a:gd name="connsiteY46" fmla="*/ 9198 h 4093851"/>
              <a:gd name="connsiteX47" fmla="*/ 1229544 w 2487611"/>
              <a:gd name="connsiteY47" fmla="*/ 0 h 4093851"/>
              <a:gd name="connsiteX48" fmla="*/ 1891856 w 2487611"/>
              <a:gd name="connsiteY48" fmla="*/ 689325 h 4093851"/>
              <a:gd name="connsiteX49" fmla="*/ 2096831 w 2487611"/>
              <a:gd name="connsiteY49" fmla="*/ 1528592 h 4093851"/>
              <a:gd name="connsiteX50" fmla="*/ 2003408 w 2487611"/>
              <a:gd name="connsiteY50" fmla="*/ 2030177 h 4093851"/>
              <a:gd name="connsiteX51" fmla="*/ 2224895 w 2487611"/>
              <a:gd name="connsiteY51" fmla="*/ 2165537 h 4093851"/>
              <a:gd name="connsiteX52" fmla="*/ 2487611 w 2487611"/>
              <a:gd name="connsiteY52" fmla="*/ 2895692 h 4093851"/>
              <a:gd name="connsiteX53" fmla="*/ 1777602 w 2487611"/>
              <a:gd name="connsiteY53" fmla="*/ 2631706 h 4093851"/>
              <a:gd name="connsiteX54" fmla="*/ 1697050 w 2487611"/>
              <a:gd name="connsiteY54" fmla="*/ 2779686 h 4093851"/>
              <a:gd name="connsiteX55" fmla="*/ 789847 w 2487611"/>
              <a:gd name="connsiteY55" fmla="*/ 2779686 h 4093851"/>
              <a:gd name="connsiteX56" fmla="*/ 709405 w 2487611"/>
              <a:gd name="connsiteY56" fmla="*/ 2631931 h 4093851"/>
              <a:gd name="connsiteX57" fmla="*/ 0 w 2487611"/>
              <a:gd name="connsiteY57" fmla="*/ 2895692 h 4093851"/>
              <a:gd name="connsiteX58" fmla="*/ 262716 w 2487611"/>
              <a:gd name="connsiteY58" fmla="*/ 2165537 h 4093851"/>
              <a:gd name="connsiteX59" fmla="*/ 483603 w 2487611"/>
              <a:gd name="connsiteY59" fmla="*/ 2030543 h 4093851"/>
              <a:gd name="connsiteX60" fmla="*/ 390066 w 2487611"/>
              <a:gd name="connsiteY60" fmla="*/ 1528592 h 4093851"/>
              <a:gd name="connsiteX61" fmla="*/ 595041 w 2487611"/>
              <a:gd name="connsiteY61" fmla="*/ 689325 h 4093851"/>
              <a:gd name="connsiteX62" fmla="*/ 1225855 w 2487611"/>
              <a:gd name="connsiteY62" fmla="*/ 9198 h 4093851"/>
              <a:gd name="connsiteX0" fmla="*/ 1355591 w 2487611"/>
              <a:gd name="connsiteY0" fmla="*/ 3168890 h 4094887"/>
              <a:gd name="connsiteX1" fmla="*/ 1668701 w 2487611"/>
              <a:gd name="connsiteY1" fmla="*/ 3469474 h 4094887"/>
              <a:gd name="connsiteX2" fmla="*/ 1698103 w 2487611"/>
              <a:gd name="connsiteY2" fmla="*/ 3813117 h 4094887"/>
              <a:gd name="connsiteX3" fmla="*/ 1503571 w 2487611"/>
              <a:gd name="connsiteY3" fmla="*/ 3595625 h 4094887"/>
              <a:gd name="connsiteX4" fmla="*/ 1461585 w 2487611"/>
              <a:gd name="connsiteY4" fmla="*/ 3809366 h 4094887"/>
              <a:gd name="connsiteX5" fmla="*/ 1244671 w 2487611"/>
              <a:gd name="connsiteY5" fmla="*/ 4094887 h 4094887"/>
              <a:gd name="connsiteX6" fmla="*/ 1079392 w 2487611"/>
              <a:gd name="connsiteY6" fmla="*/ 3789128 h 4094887"/>
              <a:gd name="connsiteX7" fmla="*/ 987763 w 2487611"/>
              <a:gd name="connsiteY7" fmla="*/ 3656930 h 4094887"/>
              <a:gd name="connsiteX8" fmla="*/ 854400 w 2487611"/>
              <a:gd name="connsiteY8" fmla="*/ 3723652 h 4094887"/>
              <a:gd name="connsiteX9" fmla="*/ 869102 w 2487611"/>
              <a:gd name="connsiteY9" fmla="*/ 3400237 h 4094887"/>
              <a:gd name="connsiteX10" fmla="*/ 1052587 w 2487611"/>
              <a:gd name="connsiteY10" fmla="*/ 3202692 h 4094887"/>
              <a:gd name="connsiteX11" fmla="*/ 1019981 w 2487611"/>
              <a:gd name="connsiteY11" fmla="*/ 3246715 h 4094887"/>
              <a:gd name="connsiteX12" fmla="*/ 1012121 w 2487611"/>
              <a:gd name="connsiteY12" fmla="*/ 3419632 h 4094887"/>
              <a:gd name="connsiteX13" fmla="*/ 1083424 w 2487611"/>
              <a:gd name="connsiteY13" fmla="*/ 3383959 h 4094887"/>
              <a:gd name="connsiteX14" fmla="*/ 1132416 w 2487611"/>
              <a:gd name="connsiteY14" fmla="*/ 3454639 h 4094887"/>
              <a:gd name="connsiteX15" fmla="*/ 1220783 w 2487611"/>
              <a:gd name="connsiteY15" fmla="*/ 3618116 h 4094887"/>
              <a:gd name="connsiteX16" fmla="*/ 1336759 w 2487611"/>
              <a:gd name="connsiteY16" fmla="*/ 3465459 h 4094887"/>
              <a:gd name="connsiteX17" fmla="*/ 1359207 w 2487611"/>
              <a:gd name="connsiteY17" fmla="*/ 3351180 h 4094887"/>
              <a:gd name="connsiteX18" fmla="*/ 1463216 w 2487611"/>
              <a:gd name="connsiteY18" fmla="*/ 3467464 h 4094887"/>
              <a:gd name="connsiteX19" fmla="*/ 1447496 w 2487611"/>
              <a:gd name="connsiteY19" fmla="*/ 3283732 h 4094887"/>
              <a:gd name="connsiteX20" fmla="*/ 1355591 w 2487611"/>
              <a:gd name="connsiteY20" fmla="*/ 3168890 h 4094887"/>
              <a:gd name="connsiteX21" fmla="*/ 803026 w 2487611"/>
              <a:gd name="connsiteY21" fmla="*/ 2861325 h 4094887"/>
              <a:gd name="connsiteX22" fmla="*/ 1689473 w 2487611"/>
              <a:gd name="connsiteY22" fmla="*/ 2861325 h 4094887"/>
              <a:gd name="connsiteX23" fmla="*/ 1482985 w 2487611"/>
              <a:gd name="connsiteY23" fmla="*/ 3141373 h 4094887"/>
              <a:gd name="connsiteX24" fmla="*/ 1009514 w 2487611"/>
              <a:gd name="connsiteY24" fmla="*/ 3141373 h 4094887"/>
              <a:gd name="connsiteX25" fmla="*/ 803026 w 2487611"/>
              <a:gd name="connsiteY25" fmla="*/ 2861325 h 4094887"/>
              <a:gd name="connsiteX26" fmla="*/ 1246249 w 2487611"/>
              <a:gd name="connsiteY26" fmla="*/ 1561260 h 4094887"/>
              <a:gd name="connsiteX27" fmla="*/ 1346518 w 2487611"/>
              <a:gd name="connsiteY27" fmla="*/ 1661529 h 4094887"/>
              <a:gd name="connsiteX28" fmla="*/ 1246249 w 2487611"/>
              <a:gd name="connsiteY28" fmla="*/ 1761798 h 4094887"/>
              <a:gd name="connsiteX29" fmla="*/ 1145980 w 2487611"/>
              <a:gd name="connsiteY29" fmla="*/ 1661529 h 4094887"/>
              <a:gd name="connsiteX30" fmla="*/ 1246249 w 2487611"/>
              <a:gd name="connsiteY30" fmla="*/ 1561260 h 4094887"/>
              <a:gd name="connsiteX31" fmla="*/ 1246249 w 2487611"/>
              <a:gd name="connsiteY31" fmla="*/ 1491754 h 4094887"/>
              <a:gd name="connsiteX32" fmla="*/ 1076474 w 2487611"/>
              <a:gd name="connsiteY32" fmla="*/ 1661529 h 4094887"/>
              <a:gd name="connsiteX33" fmla="*/ 1246249 w 2487611"/>
              <a:gd name="connsiteY33" fmla="*/ 1831304 h 4094887"/>
              <a:gd name="connsiteX34" fmla="*/ 1416024 w 2487611"/>
              <a:gd name="connsiteY34" fmla="*/ 1661529 h 4094887"/>
              <a:gd name="connsiteX35" fmla="*/ 1246249 w 2487611"/>
              <a:gd name="connsiteY35" fmla="*/ 1491754 h 4094887"/>
              <a:gd name="connsiteX36" fmla="*/ 1246249 w 2487611"/>
              <a:gd name="connsiteY36" fmla="*/ 738384 h 4094887"/>
              <a:gd name="connsiteX37" fmla="*/ 1446787 w 2487611"/>
              <a:gd name="connsiteY37" fmla="*/ 938922 h 4094887"/>
              <a:gd name="connsiteX38" fmla="*/ 1246249 w 2487611"/>
              <a:gd name="connsiteY38" fmla="*/ 1139460 h 4094887"/>
              <a:gd name="connsiteX39" fmla="*/ 1045711 w 2487611"/>
              <a:gd name="connsiteY39" fmla="*/ 938922 h 4094887"/>
              <a:gd name="connsiteX40" fmla="*/ 1246249 w 2487611"/>
              <a:gd name="connsiteY40" fmla="*/ 738384 h 4094887"/>
              <a:gd name="connsiteX41" fmla="*/ 1246249 w 2487611"/>
              <a:gd name="connsiteY41" fmla="*/ 599372 h 4094887"/>
              <a:gd name="connsiteX42" fmla="*/ 906699 w 2487611"/>
              <a:gd name="connsiteY42" fmla="*/ 938922 h 4094887"/>
              <a:gd name="connsiteX43" fmla="*/ 1246249 w 2487611"/>
              <a:gd name="connsiteY43" fmla="*/ 1278472 h 4094887"/>
              <a:gd name="connsiteX44" fmla="*/ 1585799 w 2487611"/>
              <a:gd name="connsiteY44" fmla="*/ 938922 h 4094887"/>
              <a:gd name="connsiteX45" fmla="*/ 1246249 w 2487611"/>
              <a:gd name="connsiteY45" fmla="*/ 599372 h 4094887"/>
              <a:gd name="connsiteX46" fmla="*/ 1235050 w 2487611"/>
              <a:gd name="connsiteY46" fmla="*/ 0 h 4094887"/>
              <a:gd name="connsiteX47" fmla="*/ 1229544 w 2487611"/>
              <a:gd name="connsiteY47" fmla="*/ 1036 h 4094887"/>
              <a:gd name="connsiteX48" fmla="*/ 1891856 w 2487611"/>
              <a:gd name="connsiteY48" fmla="*/ 690361 h 4094887"/>
              <a:gd name="connsiteX49" fmla="*/ 2096831 w 2487611"/>
              <a:gd name="connsiteY49" fmla="*/ 1529628 h 4094887"/>
              <a:gd name="connsiteX50" fmla="*/ 2003408 w 2487611"/>
              <a:gd name="connsiteY50" fmla="*/ 2031213 h 4094887"/>
              <a:gd name="connsiteX51" fmla="*/ 2224895 w 2487611"/>
              <a:gd name="connsiteY51" fmla="*/ 2166573 h 4094887"/>
              <a:gd name="connsiteX52" fmla="*/ 2487611 w 2487611"/>
              <a:gd name="connsiteY52" fmla="*/ 2896728 h 4094887"/>
              <a:gd name="connsiteX53" fmla="*/ 1777602 w 2487611"/>
              <a:gd name="connsiteY53" fmla="*/ 2632742 h 4094887"/>
              <a:gd name="connsiteX54" fmla="*/ 1697050 w 2487611"/>
              <a:gd name="connsiteY54" fmla="*/ 2780722 h 4094887"/>
              <a:gd name="connsiteX55" fmla="*/ 789847 w 2487611"/>
              <a:gd name="connsiteY55" fmla="*/ 2780722 h 4094887"/>
              <a:gd name="connsiteX56" fmla="*/ 709405 w 2487611"/>
              <a:gd name="connsiteY56" fmla="*/ 2632967 h 4094887"/>
              <a:gd name="connsiteX57" fmla="*/ 0 w 2487611"/>
              <a:gd name="connsiteY57" fmla="*/ 2896728 h 4094887"/>
              <a:gd name="connsiteX58" fmla="*/ 262716 w 2487611"/>
              <a:gd name="connsiteY58" fmla="*/ 2166573 h 4094887"/>
              <a:gd name="connsiteX59" fmla="*/ 483603 w 2487611"/>
              <a:gd name="connsiteY59" fmla="*/ 2031579 h 4094887"/>
              <a:gd name="connsiteX60" fmla="*/ 390066 w 2487611"/>
              <a:gd name="connsiteY60" fmla="*/ 1529628 h 4094887"/>
              <a:gd name="connsiteX61" fmla="*/ 595041 w 2487611"/>
              <a:gd name="connsiteY61" fmla="*/ 690361 h 4094887"/>
              <a:gd name="connsiteX62" fmla="*/ 1235050 w 2487611"/>
              <a:gd name="connsiteY62" fmla="*/ 0 h 40948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</a:cxnLst>
            <a:rect l="l" t="t" r="r" b="b"/>
            <a:pathLst>
              <a:path w="2487611" h="4094887">
                <a:moveTo>
                  <a:pt x="1355591" y="3168890"/>
                </a:moveTo>
                <a:cubicBezTo>
                  <a:pt x="1473595" y="3210993"/>
                  <a:pt x="1581876" y="3305191"/>
                  <a:pt x="1668701" y="3469474"/>
                </a:cubicBezTo>
                <a:cubicBezTo>
                  <a:pt x="1695925" y="3526851"/>
                  <a:pt x="1780322" y="3714906"/>
                  <a:pt x="1698103" y="3813117"/>
                </a:cubicBezTo>
                <a:cubicBezTo>
                  <a:pt x="1602299" y="3649464"/>
                  <a:pt x="1614173" y="3625906"/>
                  <a:pt x="1503571" y="3595625"/>
                </a:cubicBezTo>
                <a:cubicBezTo>
                  <a:pt x="1496942" y="3685463"/>
                  <a:pt x="1467966" y="3774165"/>
                  <a:pt x="1461585" y="3809366"/>
                </a:cubicBezTo>
                <a:cubicBezTo>
                  <a:pt x="1385470" y="3978592"/>
                  <a:pt x="1404096" y="3968132"/>
                  <a:pt x="1244671" y="4094887"/>
                </a:cubicBezTo>
                <a:cubicBezTo>
                  <a:pt x="1246206" y="3880802"/>
                  <a:pt x="1159532" y="3834965"/>
                  <a:pt x="1079392" y="3789128"/>
                </a:cubicBezTo>
                <a:cubicBezTo>
                  <a:pt x="1026853" y="3769315"/>
                  <a:pt x="996695" y="3717697"/>
                  <a:pt x="987763" y="3656930"/>
                </a:cubicBezTo>
                <a:cubicBezTo>
                  <a:pt x="943900" y="3685346"/>
                  <a:pt x="898437" y="3695225"/>
                  <a:pt x="854400" y="3723652"/>
                </a:cubicBezTo>
                <a:cubicBezTo>
                  <a:pt x="854400" y="3658863"/>
                  <a:pt x="789060" y="3535267"/>
                  <a:pt x="869102" y="3400237"/>
                </a:cubicBezTo>
                <a:cubicBezTo>
                  <a:pt x="905823" y="3342803"/>
                  <a:pt x="973047" y="3258718"/>
                  <a:pt x="1052587" y="3202692"/>
                </a:cubicBezTo>
                <a:lnTo>
                  <a:pt x="1019981" y="3246715"/>
                </a:lnTo>
                <a:cubicBezTo>
                  <a:pt x="977187" y="3318910"/>
                  <a:pt x="1012121" y="3384991"/>
                  <a:pt x="1012121" y="3419632"/>
                </a:cubicBezTo>
                <a:cubicBezTo>
                  <a:pt x="1035665" y="3404433"/>
                  <a:pt x="1059972" y="3399151"/>
                  <a:pt x="1083424" y="3383959"/>
                </a:cubicBezTo>
                <a:cubicBezTo>
                  <a:pt x="1088200" y="3416448"/>
                  <a:pt x="1104325" y="3444046"/>
                  <a:pt x="1132416" y="3454639"/>
                </a:cubicBezTo>
                <a:cubicBezTo>
                  <a:pt x="1175263" y="3479146"/>
                  <a:pt x="1221604" y="3503653"/>
                  <a:pt x="1220783" y="3618116"/>
                </a:cubicBezTo>
                <a:cubicBezTo>
                  <a:pt x="1306022" y="3550346"/>
                  <a:pt x="1296063" y="3555938"/>
                  <a:pt x="1336759" y="3465459"/>
                </a:cubicBezTo>
                <a:cubicBezTo>
                  <a:pt x="1340170" y="3446638"/>
                  <a:pt x="1355662" y="3399214"/>
                  <a:pt x="1359207" y="3351180"/>
                </a:cubicBezTo>
                <a:cubicBezTo>
                  <a:pt x="1418341" y="3367371"/>
                  <a:pt x="1411993" y="3379966"/>
                  <a:pt x="1463216" y="3467464"/>
                </a:cubicBezTo>
                <a:cubicBezTo>
                  <a:pt x="1507175" y="3414955"/>
                  <a:pt x="1462051" y="3314410"/>
                  <a:pt x="1447496" y="3283732"/>
                </a:cubicBezTo>
                <a:cubicBezTo>
                  <a:pt x="1420721" y="3233074"/>
                  <a:pt x="1390133" y="3194880"/>
                  <a:pt x="1355591" y="3168890"/>
                </a:cubicBezTo>
                <a:close/>
                <a:moveTo>
                  <a:pt x="803026" y="2861325"/>
                </a:moveTo>
                <a:lnTo>
                  <a:pt x="1689473" y="2861325"/>
                </a:lnTo>
                <a:lnTo>
                  <a:pt x="1482985" y="3141373"/>
                </a:lnTo>
                <a:lnTo>
                  <a:pt x="1009514" y="3141373"/>
                </a:lnTo>
                <a:lnTo>
                  <a:pt x="803026" y="2861325"/>
                </a:lnTo>
                <a:close/>
                <a:moveTo>
                  <a:pt x="1246249" y="1561260"/>
                </a:moveTo>
                <a:cubicBezTo>
                  <a:pt x="1301626" y="1561260"/>
                  <a:pt x="1346518" y="1606152"/>
                  <a:pt x="1346518" y="1661529"/>
                </a:cubicBezTo>
                <a:cubicBezTo>
                  <a:pt x="1346518" y="1716906"/>
                  <a:pt x="1301626" y="1761798"/>
                  <a:pt x="1246249" y="1761798"/>
                </a:cubicBezTo>
                <a:cubicBezTo>
                  <a:pt x="1190872" y="1761798"/>
                  <a:pt x="1145980" y="1716906"/>
                  <a:pt x="1145980" y="1661529"/>
                </a:cubicBezTo>
                <a:cubicBezTo>
                  <a:pt x="1145980" y="1606152"/>
                  <a:pt x="1190872" y="1561260"/>
                  <a:pt x="1246249" y="1561260"/>
                </a:cubicBezTo>
                <a:close/>
                <a:moveTo>
                  <a:pt x="1246249" y="1491754"/>
                </a:moveTo>
                <a:cubicBezTo>
                  <a:pt x="1152485" y="1491754"/>
                  <a:pt x="1076474" y="1567765"/>
                  <a:pt x="1076474" y="1661529"/>
                </a:cubicBezTo>
                <a:cubicBezTo>
                  <a:pt x="1076474" y="1755293"/>
                  <a:pt x="1152485" y="1831304"/>
                  <a:pt x="1246249" y="1831304"/>
                </a:cubicBezTo>
                <a:cubicBezTo>
                  <a:pt x="1340013" y="1831304"/>
                  <a:pt x="1416024" y="1755293"/>
                  <a:pt x="1416024" y="1661529"/>
                </a:cubicBezTo>
                <a:cubicBezTo>
                  <a:pt x="1416024" y="1567765"/>
                  <a:pt x="1340013" y="1491754"/>
                  <a:pt x="1246249" y="1491754"/>
                </a:cubicBezTo>
                <a:close/>
                <a:moveTo>
                  <a:pt x="1246249" y="738384"/>
                </a:moveTo>
                <a:cubicBezTo>
                  <a:pt x="1357003" y="738384"/>
                  <a:pt x="1446787" y="828168"/>
                  <a:pt x="1446787" y="938922"/>
                </a:cubicBezTo>
                <a:cubicBezTo>
                  <a:pt x="1446787" y="1049676"/>
                  <a:pt x="1357003" y="1139460"/>
                  <a:pt x="1246249" y="1139460"/>
                </a:cubicBezTo>
                <a:cubicBezTo>
                  <a:pt x="1135495" y="1139460"/>
                  <a:pt x="1045711" y="1049676"/>
                  <a:pt x="1045711" y="938922"/>
                </a:cubicBezTo>
                <a:cubicBezTo>
                  <a:pt x="1045711" y="828168"/>
                  <a:pt x="1135495" y="738384"/>
                  <a:pt x="1246249" y="738384"/>
                </a:cubicBezTo>
                <a:close/>
                <a:moveTo>
                  <a:pt x="1246249" y="599372"/>
                </a:moveTo>
                <a:cubicBezTo>
                  <a:pt x="1058721" y="599372"/>
                  <a:pt x="906699" y="751394"/>
                  <a:pt x="906699" y="938922"/>
                </a:cubicBezTo>
                <a:cubicBezTo>
                  <a:pt x="906699" y="1126450"/>
                  <a:pt x="1058721" y="1278472"/>
                  <a:pt x="1246249" y="1278472"/>
                </a:cubicBezTo>
                <a:cubicBezTo>
                  <a:pt x="1433777" y="1278472"/>
                  <a:pt x="1585799" y="1126450"/>
                  <a:pt x="1585799" y="938922"/>
                </a:cubicBezTo>
                <a:cubicBezTo>
                  <a:pt x="1585799" y="751394"/>
                  <a:pt x="1433777" y="599372"/>
                  <a:pt x="1246249" y="599372"/>
                </a:cubicBezTo>
                <a:close/>
                <a:moveTo>
                  <a:pt x="1235050" y="0"/>
                </a:moveTo>
                <a:lnTo>
                  <a:pt x="1229544" y="1036"/>
                </a:lnTo>
                <a:cubicBezTo>
                  <a:pt x="1489347" y="133873"/>
                  <a:pt x="1749649" y="461397"/>
                  <a:pt x="1891856" y="690361"/>
                </a:cubicBezTo>
                <a:cubicBezTo>
                  <a:pt x="2013592" y="919326"/>
                  <a:pt x="2102003" y="1246061"/>
                  <a:pt x="2096831" y="1529628"/>
                </a:cubicBezTo>
                <a:cubicBezTo>
                  <a:pt x="2096831" y="1659128"/>
                  <a:pt x="2058845" y="1842372"/>
                  <a:pt x="2003408" y="2031213"/>
                </a:cubicBezTo>
                <a:lnTo>
                  <a:pt x="2224895" y="2166573"/>
                </a:lnTo>
                <a:lnTo>
                  <a:pt x="2487611" y="2896728"/>
                </a:lnTo>
                <a:lnTo>
                  <a:pt x="1777602" y="2632742"/>
                </a:lnTo>
                <a:cubicBezTo>
                  <a:pt x="1749049" y="2692676"/>
                  <a:pt x="1721557" y="2743254"/>
                  <a:pt x="1697050" y="2780722"/>
                </a:cubicBezTo>
                <a:lnTo>
                  <a:pt x="789847" y="2780722"/>
                </a:lnTo>
                <a:cubicBezTo>
                  <a:pt x="765372" y="2743301"/>
                  <a:pt x="737918" y="2692803"/>
                  <a:pt x="709405" y="2632967"/>
                </a:cubicBezTo>
                <a:lnTo>
                  <a:pt x="0" y="2896728"/>
                </a:lnTo>
                <a:lnTo>
                  <a:pt x="262716" y="2166573"/>
                </a:lnTo>
                <a:lnTo>
                  <a:pt x="483603" y="2031579"/>
                </a:lnTo>
                <a:cubicBezTo>
                  <a:pt x="428102" y="1842611"/>
                  <a:pt x="390066" y="1659212"/>
                  <a:pt x="390066" y="1529628"/>
                </a:cubicBezTo>
                <a:cubicBezTo>
                  <a:pt x="384894" y="1246061"/>
                  <a:pt x="473305" y="919326"/>
                  <a:pt x="595041" y="690361"/>
                </a:cubicBezTo>
                <a:cubicBezTo>
                  <a:pt x="737248" y="461397"/>
                  <a:pt x="957359" y="97388"/>
                  <a:pt x="1235050" y="0"/>
                </a:cubicBezTo>
                <a:close/>
              </a:path>
            </a:pathLst>
          </a:custGeom>
          <a:solidFill>
            <a:schemeClr val="accent4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19E38DE-26F5-4C83-9D71-A051E062704E}"/>
              </a:ext>
            </a:extLst>
          </p:cNvPr>
          <p:cNvSpPr txBox="1"/>
          <p:nvPr/>
        </p:nvSpPr>
        <p:spPr>
          <a:xfrm>
            <a:off x="699865" y="5480399"/>
            <a:ext cx="1063185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Easy to change colors, photos and Text. 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Easy to change colors, photos and Text. I hope and I believe that this Template will your Time, Money and Reputation.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Get a modern PowerPoint  Presentation that is beautifully designed. </a:t>
            </a:r>
          </a:p>
        </p:txBody>
      </p:sp>
      <p:sp>
        <p:nvSpPr>
          <p:cNvPr id="3" name="Text Placeholder 13">
            <a:extLst>
              <a:ext uri="{FF2B5EF4-FFF2-40B4-BE49-F238E27FC236}">
                <a16:creationId xmlns:a16="http://schemas.microsoft.com/office/drawing/2014/main" id="{5FB89BE4-A8A0-4110-A8FD-F8752B23F476}"/>
              </a:ext>
            </a:extLst>
          </p:cNvPr>
          <p:cNvSpPr txBox="1">
            <a:spLocks/>
          </p:cNvSpPr>
          <p:nvPr/>
        </p:nvSpPr>
        <p:spPr>
          <a:xfrm>
            <a:off x="699865" y="4015855"/>
            <a:ext cx="4646240" cy="1224136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altLang="ko-KR" sz="40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Simple           </a:t>
            </a:r>
            <a:r>
              <a:rPr lang="en-US" altLang="ko-KR" sz="4000" dirty="0">
                <a:solidFill>
                  <a:schemeClr val="accent1"/>
                </a:solidFill>
                <a:latin typeface="+mj-lt"/>
                <a:cs typeface="Arial" pitchFamily="34" charset="0"/>
              </a:rPr>
              <a:t>Images</a:t>
            </a:r>
            <a:r>
              <a:rPr lang="en-US" altLang="ko-KR" sz="4000" dirty="0">
                <a:solidFill>
                  <a:srgbClr val="F5679D"/>
                </a:solidFill>
                <a:latin typeface="+mj-lt"/>
                <a:cs typeface="Arial" pitchFamily="34" charset="0"/>
              </a:rPr>
              <a:t> </a:t>
            </a:r>
            <a:r>
              <a:rPr lang="en-US" altLang="ko-KR" sz="40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&amp; Contents    </a:t>
            </a:r>
          </a:p>
        </p:txBody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79A433BB-3535-4EB0-AE08-5C3C351FE8B3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  <p:sp>
        <p:nvSpPr>
          <p:cNvPr id="7" name="그림 개체 틀 6">
            <a:extLst>
              <a:ext uri="{FF2B5EF4-FFF2-40B4-BE49-F238E27FC236}">
                <a16:creationId xmlns:a16="http://schemas.microsoft.com/office/drawing/2014/main" id="{D4BE987F-CB37-4155-9B22-E0386BB62F94}"/>
              </a:ext>
            </a:extLst>
          </p:cNvPr>
          <p:cNvSpPr>
            <a:spLocks noGrp="1"/>
          </p:cNvSpPr>
          <p:nvPr>
            <p:ph type="pic" idx="10"/>
          </p:nvPr>
        </p:nvSpPr>
        <p:spPr/>
      </p:sp>
    </p:spTree>
    <p:extLst>
      <p:ext uri="{BB962C8B-B14F-4D97-AF65-F5344CB8AC3E}">
        <p14:creationId xmlns:p14="http://schemas.microsoft.com/office/powerpoint/2010/main" val="36686700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E94CA6C3-7CB8-46CE-B83D-08C525250AAB}"/>
              </a:ext>
            </a:extLst>
          </p:cNvPr>
          <p:cNvGrpSpPr/>
          <p:nvPr/>
        </p:nvGrpSpPr>
        <p:grpSpPr>
          <a:xfrm>
            <a:off x="4659915" y="1879921"/>
            <a:ext cx="3168352" cy="3960946"/>
            <a:chOff x="3126458" y="1456593"/>
            <a:chExt cx="3168352" cy="3960945"/>
          </a:xfrm>
          <a:solidFill>
            <a:schemeClr val="accent4"/>
          </a:solidFill>
        </p:grpSpPr>
        <p:sp>
          <p:nvSpPr>
            <p:cNvPr id="4" name="Freeform 12">
              <a:extLst>
                <a:ext uri="{FF2B5EF4-FFF2-40B4-BE49-F238E27FC236}">
                  <a16:creationId xmlns:a16="http://schemas.microsoft.com/office/drawing/2014/main" id="{D2534071-E016-4EDA-A8D1-8ECADFE6555C}"/>
                </a:ext>
              </a:extLst>
            </p:cNvPr>
            <p:cNvSpPr/>
            <p:nvPr/>
          </p:nvSpPr>
          <p:spPr>
            <a:xfrm rot="21351821">
              <a:off x="5019431" y="1456593"/>
              <a:ext cx="1178037" cy="844630"/>
            </a:xfrm>
            <a:custGeom>
              <a:avLst/>
              <a:gdLst>
                <a:gd name="connsiteX0" fmla="*/ 0 w 1514475"/>
                <a:gd name="connsiteY0" fmla="*/ 1085850 h 1085850"/>
                <a:gd name="connsiteX1" fmla="*/ 1514475 w 1514475"/>
                <a:gd name="connsiteY1" fmla="*/ 0 h 1085850"/>
                <a:gd name="connsiteX2" fmla="*/ 1514475 w 1514475"/>
                <a:gd name="connsiteY2" fmla="*/ 0 h 1085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14475" h="1085850">
                  <a:moveTo>
                    <a:pt x="0" y="1085850"/>
                  </a:moveTo>
                  <a:lnTo>
                    <a:pt x="1514475" y="0"/>
                  </a:lnTo>
                  <a:lnTo>
                    <a:pt x="1514475" y="0"/>
                  </a:lnTo>
                </a:path>
              </a:pathLst>
            </a:custGeom>
            <a:grpFill/>
            <a:ln w="762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5" name="Block Arc 4">
              <a:extLst>
                <a:ext uri="{FF2B5EF4-FFF2-40B4-BE49-F238E27FC236}">
                  <a16:creationId xmlns:a16="http://schemas.microsoft.com/office/drawing/2014/main" id="{65D41201-18E3-4EE6-AFEE-20EF9F049B7C}"/>
                </a:ext>
              </a:extLst>
            </p:cNvPr>
            <p:cNvSpPr/>
            <p:nvPr/>
          </p:nvSpPr>
          <p:spPr>
            <a:xfrm rot="17100000">
              <a:off x="3126457" y="2249186"/>
              <a:ext cx="3168353" cy="3168352"/>
            </a:xfrm>
            <a:prstGeom prst="blockArc">
              <a:avLst>
                <a:gd name="adj1" fmla="val 12815785"/>
                <a:gd name="adj2" fmla="val 21547697"/>
                <a:gd name="adj3" fmla="val 2538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>
                <a:solidFill>
                  <a:schemeClr val="tx1"/>
                </a:solidFill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640804A3-DD8A-488C-8192-C9809FE48729}"/>
              </a:ext>
            </a:extLst>
          </p:cNvPr>
          <p:cNvGrpSpPr/>
          <p:nvPr/>
        </p:nvGrpSpPr>
        <p:grpSpPr>
          <a:xfrm>
            <a:off x="5223327" y="3325118"/>
            <a:ext cx="1729168" cy="2777773"/>
            <a:chOff x="4355694" y="2026940"/>
            <a:chExt cx="2592289" cy="4164309"/>
          </a:xfrm>
          <a:solidFill>
            <a:schemeClr val="accent4"/>
          </a:solidFill>
        </p:grpSpPr>
        <p:sp>
          <p:nvSpPr>
            <p:cNvPr id="7" name="Rounded Rectangle 7">
              <a:extLst>
                <a:ext uri="{FF2B5EF4-FFF2-40B4-BE49-F238E27FC236}">
                  <a16:creationId xmlns:a16="http://schemas.microsoft.com/office/drawing/2014/main" id="{C1594140-E7F9-4F1C-83B6-8CB9109AF3B4}"/>
                </a:ext>
              </a:extLst>
            </p:cNvPr>
            <p:cNvSpPr/>
            <p:nvPr/>
          </p:nvSpPr>
          <p:spPr>
            <a:xfrm>
              <a:off x="5111839" y="5139075"/>
              <a:ext cx="1080000" cy="184666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8" name="Rounded Rectangle 14">
              <a:extLst>
                <a:ext uri="{FF2B5EF4-FFF2-40B4-BE49-F238E27FC236}">
                  <a16:creationId xmlns:a16="http://schemas.microsoft.com/office/drawing/2014/main" id="{A712226C-99E3-49B1-B909-DFE244D6BD1F}"/>
                </a:ext>
              </a:extLst>
            </p:cNvPr>
            <p:cNvSpPr/>
            <p:nvPr/>
          </p:nvSpPr>
          <p:spPr>
            <a:xfrm>
              <a:off x="5111839" y="5383808"/>
              <a:ext cx="1080000" cy="184666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9" name="Rounded Rectangle 15">
              <a:extLst>
                <a:ext uri="{FF2B5EF4-FFF2-40B4-BE49-F238E27FC236}">
                  <a16:creationId xmlns:a16="http://schemas.microsoft.com/office/drawing/2014/main" id="{C2044AD4-BF81-4851-9E07-9F60E5249918}"/>
                </a:ext>
              </a:extLst>
            </p:cNvPr>
            <p:cNvSpPr/>
            <p:nvPr/>
          </p:nvSpPr>
          <p:spPr>
            <a:xfrm>
              <a:off x="5111839" y="5628541"/>
              <a:ext cx="1080000" cy="184666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10" name="Chord 8">
              <a:extLst>
                <a:ext uri="{FF2B5EF4-FFF2-40B4-BE49-F238E27FC236}">
                  <a16:creationId xmlns:a16="http://schemas.microsoft.com/office/drawing/2014/main" id="{FDE8BCFD-3805-470C-A42C-5D70B25C5D3F}"/>
                </a:ext>
              </a:extLst>
            </p:cNvPr>
            <p:cNvSpPr/>
            <p:nvPr/>
          </p:nvSpPr>
          <p:spPr>
            <a:xfrm rot="19366553">
              <a:off x="5324020" y="5615837"/>
              <a:ext cx="698218" cy="575412"/>
            </a:xfrm>
            <a:custGeom>
              <a:avLst/>
              <a:gdLst/>
              <a:ahLst/>
              <a:cxnLst/>
              <a:rect l="l" t="t" r="r" b="b"/>
              <a:pathLst>
                <a:path w="808567" h="666352">
                  <a:moveTo>
                    <a:pt x="11238" y="0"/>
                  </a:moveTo>
                  <a:lnTo>
                    <a:pt x="808567" y="605735"/>
                  </a:lnTo>
                  <a:cubicBezTo>
                    <a:pt x="631295" y="696452"/>
                    <a:pt x="413578" y="686352"/>
                    <a:pt x="241904" y="568647"/>
                  </a:cubicBezTo>
                  <a:cubicBezTo>
                    <a:pt x="54716" y="440307"/>
                    <a:pt x="-32876" y="214793"/>
                    <a:pt x="1123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11" name="Freeform 19">
              <a:extLst>
                <a:ext uri="{FF2B5EF4-FFF2-40B4-BE49-F238E27FC236}">
                  <a16:creationId xmlns:a16="http://schemas.microsoft.com/office/drawing/2014/main" id="{1EB0EC49-1719-4739-AA2E-1497C8DA221F}"/>
                </a:ext>
              </a:extLst>
            </p:cNvPr>
            <p:cNvSpPr>
              <a:spLocks/>
            </p:cNvSpPr>
            <p:nvPr/>
          </p:nvSpPr>
          <p:spPr bwMode="auto">
            <a:xfrm>
              <a:off x="4355694" y="2026940"/>
              <a:ext cx="2592289" cy="3048732"/>
            </a:xfrm>
            <a:custGeom>
              <a:avLst/>
              <a:gdLst>
                <a:gd name="T0" fmla="*/ 1239 w 2141"/>
                <a:gd name="T1" fmla="*/ 16 h 2665"/>
                <a:gd name="T2" fmla="*/ 1465 w 2141"/>
                <a:gd name="T3" fmla="*/ 82 h 2665"/>
                <a:gd name="T4" fmla="*/ 1673 w 2141"/>
                <a:gd name="T5" fmla="*/ 194 h 2665"/>
                <a:gd name="T6" fmla="*/ 1855 w 2141"/>
                <a:gd name="T7" fmla="*/ 349 h 2665"/>
                <a:gd name="T8" fmla="*/ 2000 w 2141"/>
                <a:gd name="T9" fmla="*/ 546 h 2665"/>
                <a:gd name="T10" fmla="*/ 2099 w 2141"/>
                <a:gd name="T11" fmla="*/ 777 h 2665"/>
                <a:gd name="T12" fmla="*/ 2141 w 2141"/>
                <a:gd name="T13" fmla="*/ 1039 h 2665"/>
                <a:gd name="T14" fmla="*/ 2119 w 2141"/>
                <a:gd name="T15" fmla="*/ 1331 h 2665"/>
                <a:gd name="T16" fmla="*/ 2051 w 2141"/>
                <a:gd name="T17" fmla="*/ 1562 h 2665"/>
                <a:gd name="T18" fmla="*/ 1959 w 2141"/>
                <a:gd name="T19" fmla="*/ 1722 h 2665"/>
                <a:gd name="T20" fmla="*/ 1853 w 2141"/>
                <a:gd name="T21" fmla="*/ 1859 h 2665"/>
                <a:gd name="T22" fmla="*/ 1743 w 2141"/>
                <a:gd name="T23" fmla="*/ 1990 h 2665"/>
                <a:gd name="T24" fmla="*/ 1644 w 2141"/>
                <a:gd name="T25" fmla="*/ 2133 h 2665"/>
                <a:gd name="T26" fmla="*/ 1578 w 2141"/>
                <a:gd name="T27" fmla="*/ 2265 h 2665"/>
                <a:gd name="T28" fmla="*/ 1542 w 2141"/>
                <a:gd name="T29" fmla="*/ 2384 h 2665"/>
                <a:gd name="T30" fmla="*/ 1535 w 2141"/>
                <a:gd name="T31" fmla="*/ 2512 h 2665"/>
                <a:gd name="T32" fmla="*/ 1495 w 2141"/>
                <a:gd name="T33" fmla="*/ 2608 h 2665"/>
                <a:gd name="T34" fmla="*/ 1430 w 2141"/>
                <a:gd name="T35" fmla="*/ 2661 h 2665"/>
                <a:gd name="T36" fmla="*/ 1302 w 2141"/>
                <a:gd name="T37" fmla="*/ 2665 h 2665"/>
                <a:gd name="T38" fmla="*/ 1103 w 2141"/>
                <a:gd name="T39" fmla="*/ 2664 h 2665"/>
                <a:gd name="T40" fmla="*/ 893 w 2141"/>
                <a:gd name="T41" fmla="*/ 2664 h 2665"/>
                <a:gd name="T42" fmla="*/ 736 w 2141"/>
                <a:gd name="T43" fmla="*/ 2664 h 2665"/>
                <a:gd name="T44" fmla="*/ 668 w 2141"/>
                <a:gd name="T45" fmla="*/ 2629 h 2665"/>
                <a:gd name="T46" fmla="*/ 633 w 2141"/>
                <a:gd name="T47" fmla="*/ 2573 h 2665"/>
                <a:gd name="T48" fmla="*/ 621 w 2141"/>
                <a:gd name="T49" fmla="*/ 2514 h 2665"/>
                <a:gd name="T50" fmla="*/ 621 w 2141"/>
                <a:gd name="T51" fmla="*/ 2441 h 2665"/>
                <a:gd name="T52" fmla="*/ 615 w 2141"/>
                <a:gd name="T53" fmla="*/ 2358 h 2665"/>
                <a:gd name="T54" fmla="*/ 589 w 2141"/>
                <a:gd name="T55" fmla="*/ 2258 h 2665"/>
                <a:gd name="T56" fmla="*/ 522 w 2141"/>
                <a:gd name="T57" fmla="*/ 2136 h 2665"/>
                <a:gd name="T58" fmla="*/ 429 w 2141"/>
                <a:gd name="T59" fmla="*/ 2015 h 2665"/>
                <a:gd name="T60" fmla="*/ 351 w 2141"/>
                <a:gd name="T61" fmla="*/ 1917 h 2665"/>
                <a:gd name="T62" fmla="*/ 250 w 2141"/>
                <a:gd name="T63" fmla="*/ 1794 h 2665"/>
                <a:gd name="T64" fmla="*/ 145 w 2141"/>
                <a:gd name="T65" fmla="*/ 1641 h 2665"/>
                <a:gd name="T66" fmla="*/ 58 w 2141"/>
                <a:gd name="T67" fmla="*/ 1458 h 2665"/>
                <a:gd name="T68" fmla="*/ 6 w 2141"/>
                <a:gd name="T69" fmla="*/ 1244 h 2665"/>
                <a:gd name="T70" fmla="*/ 7 w 2141"/>
                <a:gd name="T71" fmla="*/ 988 h 2665"/>
                <a:gd name="T72" fmla="*/ 58 w 2141"/>
                <a:gd name="T73" fmla="*/ 742 h 2665"/>
                <a:gd name="T74" fmla="*/ 145 w 2141"/>
                <a:gd name="T75" fmla="*/ 540 h 2665"/>
                <a:gd name="T76" fmla="*/ 260 w 2141"/>
                <a:gd name="T77" fmla="*/ 376 h 2665"/>
                <a:gd name="T78" fmla="*/ 394 w 2141"/>
                <a:gd name="T79" fmla="*/ 249 h 2665"/>
                <a:gd name="T80" fmla="*/ 537 w 2141"/>
                <a:gd name="T81" fmla="*/ 152 h 2665"/>
                <a:gd name="T82" fmla="*/ 679 w 2141"/>
                <a:gd name="T83" fmla="*/ 83 h 2665"/>
                <a:gd name="T84" fmla="*/ 813 w 2141"/>
                <a:gd name="T85" fmla="*/ 37 h 2665"/>
                <a:gd name="T86" fmla="*/ 928 w 2141"/>
                <a:gd name="T87" fmla="*/ 9 h 26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2141" h="2665">
                  <a:moveTo>
                    <a:pt x="1084" y="0"/>
                  </a:moveTo>
                  <a:lnTo>
                    <a:pt x="1162" y="6"/>
                  </a:lnTo>
                  <a:lnTo>
                    <a:pt x="1239" y="16"/>
                  </a:lnTo>
                  <a:lnTo>
                    <a:pt x="1316" y="32"/>
                  </a:lnTo>
                  <a:lnTo>
                    <a:pt x="1391" y="54"/>
                  </a:lnTo>
                  <a:lnTo>
                    <a:pt x="1465" y="82"/>
                  </a:lnTo>
                  <a:lnTo>
                    <a:pt x="1537" y="114"/>
                  </a:lnTo>
                  <a:lnTo>
                    <a:pt x="1606" y="152"/>
                  </a:lnTo>
                  <a:lnTo>
                    <a:pt x="1673" y="194"/>
                  </a:lnTo>
                  <a:lnTo>
                    <a:pt x="1737" y="242"/>
                  </a:lnTo>
                  <a:lnTo>
                    <a:pt x="1798" y="293"/>
                  </a:lnTo>
                  <a:lnTo>
                    <a:pt x="1855" y="349"/>
                  </a:lnTo>
                  <a:lnTo>
                    <a:pt x="1907" y="410"/>
                  </a:lnTo>
                  <a:lnTo>
                    <a:pt x="1956" y="476"/>
                  </a:lnTo>
                  <a:lnTo>
                    <a:pt x="2000" y="546"/>
                  </a:lnTo>
                  <a:lnTo>
                    <a:pt x="2038" y="618"/>
                  </a:lnTo>
                  <a:lnTo>
                    <a:pt x="2071" y="696"/>
                  </a:lnTo>
                  <a:lnTo>
                    <a:pt x="2099" y="777"/>
                  </a:lnTo>
                  <a:lnTo>
                    <a:pt x="2119" y="861"/>
                  </a:lnTo>
                  <a:lnTo>
                    <a:pt x="2134" y="949"/>
                  </a:lnTo>
                  <a:lnTo>
                    <a:pt x="2141" y="1039"/>
                  </a:lnTo>
                  <a:lnTo>
                    <a:pt x="2141" y="1133"/>
                  </a:lnTo>
                  <a:lnTo>
                    <a:pt x="2135" y="1231"/>
                  </a:lnTo>
                  <a:lnTo>
                    <a:pt x="2119" y="1331"/>
                  </a:lnTo>
                  <a:lnTo>
                    <a:pt x="2096" y="1433"/>
                  </a:lnTo>
                  <a:lnTo>
                    <a:pt x="2076" y="1500"/>
                  </a:lnTo>
                  <a:lnTo>
                    <a:pt x="2051" y="1562"/>
                  </a:lnTo>
                  <a:lnTo>
                    <a:pt x="2023" y="1619"/>
                  </a:lnTo>
                  <a:lnTo>
                    <a:pt x="1993" y="1672"/>
                  </a:lnTo>
                  <a:lnTo>
                    <a:pt x="1959" y="1722"/>
                  </a:lnTo>
                  <a:lnTo>
                    <a:pt x="1926" y="1769"/>
                  </a:lnTo>
                  <a:lnTo>
                    <a:pt x="1889" y="1816"/>
                  </a:lnTo>
                  <a:lnTo>
                    <a:pt x="1853" y="1859"/>
                  </a:lnTo>
                  <a:lnTo>
                    <a:pt x="1815" y="1903"/>
                  </a:lnTo>
                  <a:lnTo>
                    <a:pt x="1779" y="1945"/>
                  </a:lnTo>
                  <a:lnTo>
                    <a:pt x="1743" y="1990"/>
                  </a:lnTo>
                  <a:lnTo>
                    <a:pt x="1708" y="2035"/>
                  </a:lnTo>
                  <a:lnTo>
                    <a:pt x="1676" y="2082"/>
                  </a:lnTo>
                  <a:lnTo>
                    <a:pt x="1644" y="2133"/>
                  </a:lnTo>
                  <a:lnTo>
                    <a:pt x="1616" y="2185"/>
                  </a:lnTo>
                  <a:lnTo>
                    <a:pt x="1597" y="2226"/>
                  </a:lnTo>
                  <a:lnTo>
                    <a:pt x="1578" y="2265"/>
                  </a:lnTo>
                  <a:lnTo>
                    <a:pt x="1564" y="2304"/>
                  </a:lnTo>
                  <a:lnTo>
                    <a:pt x="1551" y="2344"/>
                  </a:lnTo>
                  <a:lnTo>
                    <a:pt x="1542" y="2384"/>
                  </a:lnTo>
                  <a:lnTo>
                    <a:pt x="1536" y="2428"/>
                  </a:lnTo>
                  <a:lnTo>
                    <a:pt x="1536" y="2473"/>
                  </a:lnTo>
                  <a:lnTo>
                    <a:pt x="1535" y="2512"/>
                  </a:lnTo>
                  <a:lnTo>
                    <a:pt x="1526" y="2549"/>
                  </a:lnTo>
                  <a:lnTo>
                    <a:pt x="1513" y="2581"/>
                  </a:lnTo>
                  <a:lnTo>
                    <a:pt x="1495" y="2608"/>
                  </a:lnTo>
                  <a:lnTo>
                    <a:pt x="1475" y="2632"/>
                  </a:lnTo>
                  <a:lnTo>
                    <a:pt x="1453" y="2649"/>
                  </a:lnTo>
                  <a:lnTo>
                    <a:pt x="1430" y="2661"/>
                  </a:lnTo>
                  <a:lnTo>
                    <a:pt x="1408" y="2665"/>
                  </a:lnTo>
                  <a:lnTo>
                    <a:pt x="1359" y="2665"/>
                  </a:lnTo>
                  <a:lnTo>
                    <a:pt x="1302" y="2665"/>
                  </a:lnTo>
                  <a:lnTo>
                    <a:pt x="1239" y="2665"/>
                  </a:lnTo>
                  <a:lnTo>
                    <a:pt x="1172" y="2665"/>
                  </a:lnTo>
                  <a:lnTo>
                    <a:pt x="1103" y="2664"/>
                  </a:lnTo>
                  <a:lnTo>
                    <a:pt x="1031" y="2664"/>
                  </a:lnTo>
                  <a:lnTo>
                    <a:pt x="961" y="2664"/>
                  </a:lnTo>
                  <a:lnTo>
                    <a:pt x="893" y="2664"/>
                  </a:lnTo>
                  <a:lnTo>
                    <a:pt x="828" y="2664"/>
                  </a:lnTo>
                  <a:lnTo>
                    <a:pt x="768" y="2665"/>
                  </a:lnTo>
                  <a:lnTo>
                    <a:pt x="736" y="2664"/>
                  </a:lnTo>
                  <a:lnTo>
                    <a:pt x="708" y="2656"/>
                  </a:lnTo>
                  <a:lnTo>
                    <a:pt x="687" y="2645"/>
                  </a:lnTo>
                  <a:lnTo>
                    <a:pt x="668" y="2629"/>
                  </a:lnTo>
                  <a:lnTo>
                    <a:pt x="652" y="2611"/>
                  </a:lnTo>
                  <a:lnTo>
                    <a:pt x="640" y="2592"/>
                  </a:lnTo>
                  <a:lnTo>
                    <a:pt x="633" y="2573"/>
                  </a:lnTo>
                  <a:lnTo>
                    <a:pt x="627" y="2554"/>
                  </a:lnTo>
                  <a:lnTo>
                    <a:pt x="624" y="2537"/>
                  </a:lnTo>
                  <a:lnTo>
                    <a:pt x="621" y="2514"/>
                  </a:lnTo>
                  <a:lnTo>
                    <a:pt x="621" y="2490"/>
                  </a:lnTo>
                  <a:lnTo>
                    <a:pt x="621" y="2467"/>
                  </a:lnTo>
                  <a:lnTo>
                    <a:pt x="621" y="2441"/>
                  </a:lnTo>
                  <a:lnTo>
                    <a:pt x="621" y="2415"/>
                  </a:lnTo>
                  <a:lnTo>
                    <a:pt x="620" y="2387"/>
                  </a:lnTo>
                  <a:lnTo>
                    <a:pt x="615" y="2358"/>
                  </a:lnTo>
                  <a:lnTo>
                    <a:pt x="609" y="2326"/>
                  </a:lnTo>
                  <a:lnTo>
                    <a:pt x="601" y="2293"/>
                  </a:lnTo>
                  <a:lnTo>
                    <a:pt x="589" y="2258"/>
                  </a:lnTo>
                  <a:lnTo>
                    <a:pt x="572" y="2220"/>
                  </a:lnTo>
                  <a:lnTo>
                    <a:pt x="550" y="2179"/>
                  </a:lnTo>
                  <a:lnTo>
                    <a:pt x="522" y="2136"/>
                  </a:lnTo>
                  <a:lnTo>
                    <a:pt x="489" y="2090"/>
                  </a:lnTo>
                  <a:lnTo>
                    <a:pt x="448" y="2041"/>
                  </a:lnTo>
                  <a:lnTo>
                    <a:pt x="429" y="2015"/>
                  </a:lnTo>
                  <a:lnTo>
                    <a:pt x="407" y="1984"/>
                  </a:lnTo>
                  <a:lnTo>
                    <a:pt x="380" y="1952"/>
                  </a:lnTo>
                  <a:lnTo>
                    <a:pt x="351" y="1917"/>
                  </a:lnTo>
                  <a:lnTo>
                    <a:pt x="319" y="1878"/>
                  </a:lnTo>
                  <a:lnTo>
                    <a:pt x="285" y="1837"/>
                  </a:lnTo>
                  <a:lnTo>
                    <a:pt x="250" y="1794"/>
                  </a:lnTo>
                  <a:lnTo>
                    <a:pt x="214" y="1746"/>
                  </a:lnTo>
                  <a:lnTo>
                    <a:pt x="179" y="1695"/>
                  </a:lnTo>
                  <a:lnTo>
                    <a:pt x="145" y="1641"/>
                  </a:lnTo>
                  <a:lnTo>
                    <a:pt x="113" y="1583"/>
                  </a:lnTo>
                  <a:lnTo>
                    <a:pt x="84" y="1523"/>
                  </a:lnTo>
                  <a:lnTo>
                    <a:pt x="58" y="1458"/>
                  </a:lnTo>
                  <a:lnTo>
                    <a:pt x="36" y="1391"/>
                  </a:lnTo>
                  <a:lnTo>
                    <a:pt x="19" y="1318"/>
                  </a:lnTo>
                  <a:lnTo>
                    <a:pt x="6" y="1244"/>
                  </a:lnTo>
                  <a:lnTo>
                    <a:pt x="0" y="1164"/>
                  </a:lnTo>
                  <a:lnTo>
                    <a:pt x="0" y="1081"/>
                  </a:lnTo>
                  <a:lnTo>
                    <a:pt x="7" y="988"/>
                  </a:lnTo>
                  <a:lnTo>
                    <a:pt x="19" y="901"/>
                  </a:lnTo>
                  <a:lnTo>
                    <a:pt x="36" y="819"/>
                  </a:lnTo>
                  <a:lnTo>
                    <a:pt x="58" y="742"/>
                  </a:lnTo>
                  <a:lnTo>
                    <a:pt x="83" y="669"/>
                  </a:lnTo>
                  <a:lnTo>
                    <a:pt x="112" y="602"/>
                  </a:lnTo>
                  <a:lnTo>
                    <a:pt x="145" y="540"/>
                  </a:lnTo>
                  <a:lnTo>
                    <a:pt x="180" y="480"/>
                  </a:lnTo>
                  <a:lnTo>
                    <a:pt x="220" y="426"/>
                  </a:lnTo>
                  <a:lnTo>
                    <a:pt x="260" y="376"/>
                  </a:lnTo>
                  <a:lnTo>
                    <a:pt x="304" y="330"/>
                  </a:lnTo>
                  <a:lnTo>
                    <a:pt x="348" y="287"/>
                  </a:lnTo>
                  <a:lnTo>
                    <a:pt x="394" y="249"/>
                  </a:lnTo>
                  <a:lnTo>
                    <a:pt x="441" y="213"/>
                  </a:lnTo>
                  <a:lnTo>
                    <a:pt x="489" y="181"/>
                  </a:lnTo>
                  <a:lnTo>
                    <a:pt x="537" y="152"/>
                  </a:lnTo>
                  <a:lnTo>
                    <a:pt x="585" y="125"/>
                  </a:lnTo>
                  <a:lnTo>
                    <a:pt x="633" y="104"/>
                  </a:lnTo>
                  <a:lnTo>
                    <a:pt x="679" y="83"/>
                  </a:lnTo>
                  <a:lnTo>
                    <a:pt x="726" y="64"/>
                  </a:lnTo>
                  <a:lnTo>
                    <a:pt x="769" y="50"/>
                  </a:lnTo>
                  <a:lnTo>
                    <a:pt x="813" y="37"/>
                  </a:lnTo>
                  <a:lnTo>
                    <a:pt x="854" y="25"/>
                  </a:lnTo>
                  <a:lnTo>
                    <a:pt x="892" y="16"/>
                  </a:lnTo>
                  <a:lnTo>
                    <a:pt x="928" y="9"/>
                  </a:lnTo>
                  <a:lnTo>
                    <a:pt x="1007" y="2"/>
                  </a:lnTo>
                  <a:lnTo>
                    <a:pt x="108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1" dirty="0"/>
            </a:p>
          </p:txBody>
        </p:sp>
        <p:sp>
          <p:nvSpPr>
            <p:cNvPr id="12" name="Freeform 18">
              <a:extLst>
                <a:ext uri="{FF2B5EF4-FFF2-40B4-BE49-F238E27FC236}">
                  <a16:creationId xmlns:a16="http://schemas.microsoft.com/office/drawing/2014/main" id="{5EB36145-E5B1-47D4-94F7-68508686343A}"/>
                </a:ext>
              </a:extLst>
            </p:cNvPr>
            <p:cNvSpPr/>
            <p:nvPr/>
          </p:nvSpPr>
          <p:spPr>
            <a:xfrm>
              <a:off x="4533943" y="2756590"/>
              <a:ext cx="2235789" cy="1416919"/>
            </a:xfrm>
            <a:custGeom>
              <a:avLst/>
              <a:gdLst>
                <a:gd name="connsiteX0" fmla="*/ 0 w 1016000"/>
                <a:gd name="connsiteY0" fmla="*/ 457200 h 914400"/>
                <a:gd name="connsiteX1" fmla="*/ 215900 w 1016000"/>
                <a:gd name="connsiteY1" fmla="*/ 457200 h 914400"/>
                <a:gd name="connsiteX2" fmla="*/ 381000 w 1016000"/>
                <a:gd name="connsiteY2" fmla="*/ 0 h 914400"/>
                <a:gd name="connsiteX3" fmla="*/ 596900 w 1016000"/>
                <a:gd name="connsiteY3" fmla="*/ 914400 h 914400"/>
                <a:gd name="connsiteX4" fmla="*/ 736600 w 1016000"/>
                <a:gd name="connsiteY4" fmla="*/ 101600 h 914400"/>
                <a:gd name="connsiteX5" fmla="*/ 774700 w 1016000"/>
                <a:gd name="connsiteY5" fmla="*/ 533400 h 914400"/>
                <a:gd name="connsiteX6" fmla="*/ 1016000 w 1016000"/>
                <a:gd name="connsiteY6" fmla="*/ 533400 h 914400"/>
                <a:gd name="connsiteX0" fmla="*/ 0 w 1016000"/>
                <a:gd name="connsiteY0" fmla="*/ 457200 h 914400"/>
                <a:gd name="connsiteX1" fmla="*/ 215900 w 1016000"/>
                <a:gd name="connsiteY1" fmla="*/ 457200 h 914400"/>
                <a:gd name="connsiteX2" fmla="*/ 381000 w 1016000"/>
                <a:gd name="connsiteY2" fmla="*/ 0 h 914400"/>
                <a:gd name="connsiteX3" fmla="*/ 596900 w 1016000"/>
                <a:gd name="connsiteY3" fmla="*/ 914400 h 914400"/>
                <a:gd name="connsiteX4" fmla="*/ 736600 w 1016000"/>
                <a:gd name="connsiteY4" fmla="*/ 101600 h 914400"/>
                <a:gd name="connsiteX5" fmla="*/ 841026 w 1016000"/>
                <a:gd name="connsiteY5" fmla="*/ 674343 h 914400"/>
                <a:gd name="connsiteX6" fmla="*/ 1016000 w 1016000"/>
                <a:gd name="connsiteY6" fmla="*/ 533400 h 914400"/>
                <a:gd name="connsiteX0" fmla="*/ 0 w 982837"/>
                <a:gd name="connsiteY0" fmla="*/ 457200 h 914400"/>
                <a:gd name="connsiteX1" fmla="*/ 215900 w 982837"/>
                <a:gd name="connsiteY1" fmla="*/ 457200 h 914400"/>
                <a:gd name="connsiteX2" fmla="*/ 381000 w 982837"/>
                <a:gd name="connsiteY2" fmla="*/ 0 h 914400"/>
                <a:gd name="connsiteX3" fmla="*/ 596900 w 982837"/>
                <a:gd name="connsiteY3" fmla="*/ 914400 h 914400"/>
                <a:gd name="connsiteX4" fmla="*/ 736600 w 982837"/>
                <a:gd name="connsiteY4" fmla="*/ 101600 h 914400"/>
                <a:gd name="connsiteX5" fmla="*/ 841026 w 982837"/>
                <a:gd name="connsiteY5" fmla="*/ 674343 h 914400"/>
                <a:gd name="connsiteX6" fmla="*/ 982837 w 982837"/>
                <a:gd name="connsiteY6" fmla="*/ 400748 h 914400"/>
                <a:gd name="connsiteX0" fmla="*/ 0 w 982837"/>
                <a:gd name="connsiteY0" fmla="*/ 457200 h 914400"/>
                <a:gd name="connsiteX1" fmla="*/ 215900 w 982837"/>
                <a:gd name="connsiteY1" fmla="*/ 457200 h 914400"/>
                <a:gd name="connsiteX2" fmla="*/ 381000 w 982837"/>
                <a:gd name="connsiteY2" fmla="*/ 0 h 914400"/>
                <a:gd name="connsiteX3" fmla="*/ 596900 w 982837"/>
                <a:gd name="connsiteY3" fmla="*/ 914400 h 914400"/>
                <a:gd name="connsiteX4" fmla="*/ 736600 w 982837"/>
                <a:gd name="connsiteY4" fmla="*/ 101600 h 914400"/>
                <a:gd name="connsiteX5" fmla="*/ 814536 w 982837"/>
                <a:gd name="connsiteY5" fmla="*/ 510008 h 914400"/>
                <a:gd name="connsiteX6" fmla="*/ 841026 w 982837"/>
                <a:gd name="connsiteY6" fmla="*/ 674343 h 914400"/>
                <a:gd name="connsiteX7" fmla="*/ 982837 w 982837"/>
                <a:gd name="connsiteY7" fmla="*/ 400748 h 914400"/>
                <a:gd name="connsiteX0" fmla="*/ 0 w 982837"/>
                <a:gd name="connsiteY0" fmla="*/ 457200 h 914400"/>
                <a:gd name="connsiteX1" fmla="*/ 215900 w 982837"/>
                <a:gd name="connsiteY1" fmla="*/ 457200 h 914400"/>
                <a:gd name="connsiteX2" fmla="*/ 381000 w 982837"/>
                <a:gd name="connsiteY2" fmla="*/ 0 h 914400"/>
                <a:gd name="connsiteX3" fmla="*/ 596900 w 982837"/>
                <a:gd name="connsiteY3" fmla="*/ 914400 h 914400"/>
                <a:gd name="connsiteX4" fmla="*/ 736600 w 982837"/>
                <a:gd name="connsiteY4" fmla="*/ 101600 h 914400"/>
                <a:gd name="connsiteX5" fmla="*/ 814536 w 982837"/>
                <a:gd name="connsiteY5" fmla="*/ 510008 h 914400"/>
                <a:gd name="connsiteX6" fmla="*/ 981969 w 982837"/>
                <a:gd name="connsiteY6" fmla="*/ 632890 h 914400"/>
                <a:gd name="connsiteX7" fmla="*/ 982837 w 982837"/>
                <a:gd name="connsiteY7" fmla="*/ 400748 h 914400"/>
                <a:gd name="connsiteX0" fmla="*/ 0 w 982837"/>
                <a:gd name="connsiteY0" fmla="*/ 457200 h 914400"/>
                <a:gd name="connsiteX1" fmla="*/ 215900 w 982837"/>
                <a:gd name="connsiteY1" fmla="*/ 457200 h 914400"/>
                <a:gd name="connsiteX2" fmla="*/ 381000 w 982837"/>
                <a:gd name="connsiteY2" fmla="*/ 0 h 914400"/>
                <a:gd name="connsiteX3" fmla="*/ 596900 w 982837"/>
                <a:gd name="connsiteY3" fmla="*/ 914400 h 914400"/>
                <a:gd name="connsiteX4" fmla="*/ 736600 w 982837"/>
                <a:gd name="connsiteY4" fmla="*/ 101600 h 914400"/>
                <a:gd name="connsiteX5" fmla="*/ 864281 w 982837"/>
                <a:gd name="connsiteY5" fmla="*/ 584624 h 914400"/>
                <a:gd name="connsiteX6" fmla="*/ 981969 w 982837"/>
                <a:gd name="connsiteY6" fmla="*/ 632890 h 914400"/>
                <a:gd name="connsiteX7" fmla="*/ 982837 w 982837"/>
                <a:gd name="connsiteY7" fmla="*/ 400748 h 914400"/>
                <a:gd name="connsiteX0" fmla="*/ 0 w 1231559"/>
                <a:gd name="connsiteY0" fmla="*/ 457200 h 914400"/>
                <a:gd name="connsiteX1" fmla="*/ 215900 w 1231559"/>
                <a:gd name="connsiteY1" fmla="*/ 457200 h 914400"/>
                <a:gd name="connsiteX2" fmla="*/ 381000 w 1231559"/>
                <a:gd name="connsiteY2" fmla="*/ 0 h 914400"/>
                <a:gd name="connsiteX3" fmla="*/ 596900 w 1231559"/>
                <a:gd name="connsiteY3" fmla="*/ 914400 h 914400"/>
                <a:gd name="connsiteX4" fmla="*/ 736600 w 1231559"/>
                <a:gd name="connsiteY4" fmla="*/ 101600 h 914400"/>
                <a:gd name="connsiteX5" fmla="*/ 864281 w 1231559"/>
                <a:gd name="connsiteY5" fmla="*/ 584624 h 914400"/>
                <a:gd name="connsiteX6" fmla="*/ 981969 w 1231559"/>
                <a:gd name="connsiteY6" fmla="*/ 632890 h 914400"/>
                <a:gd name="connsiteX7" fmla="*/ 1231559 w 1231559"/>
                <a:gd name="connsiteY7" fmla="*/ 467074 h 914400"/>
                <a:gd name="connsiteX0" fmla="*/ 0 w 1231559"/>
                <a:gd name="connsiteY0" fmla="*/ 457200 h 914400"/>
                <a:gd name="connsiteX1" fmla="*/ 215900 w 1231559"/>
                <a:gd name="connsiteY1" fmla="*/ 457200 h 914400"/>
                <a:gd name="connsiteX2" fmla="*/ 381000 w 1231559"/>
                <a:gd name="connsiteY2" fmla="*/ 0 h 914400"/>
                <a:gd name="connsiteX3" fmla="*/ 596900 w 1231559"/>
                <a:gd name="connsiteY3" fmla="*/ 914400 h 914400"/>
                <a:gd name="connsiteX4" fmla="*/ 736600 w 1231559"/>
                <a:gd name="connsiteY4" fmla="*/ 101600 h 914400"/>
                <a:gd name="connsiteX5" fmla="*/ 864281 w 1231559"/>
                <a:gd name="connsiteY5" fmla="*/ 584624 h 914400"/>
                <a:gd name="connsiteX6" fmla="*/ 948806 w 1231559"/>
                <a:gd name="connsiteY6" fmla="*/ 259807 h 914400"/>
                <a:gd name="connsiteX7" fmla="*/ 1231559 w 1231559"/>
                <a:gd name="connsiteY7" fmla="*/ 467074 h 914400"/>
                <a:gd name="connsiteX0" fmla="*/ 0 w 1231559"/>
                <a:gd name="connsiteY0" fmla="*/ 457200 h 914400"/>
                <a:gd name="connsiteX1" fmla="*/ 215900 w 1231559"/>
                <a:gd name="connsiteY1" fmla="*/ 457200 h 914400"/>
                <a:gd name="connsiteX2" fmla="*/ 381000 w 1231559"/>
                <a:gd name="connsiteY2" fmla="*/ 0 h 914400"/>
                <a:gd name="connsiteX3" fmla="*/ 596900 w 1231559"/>
                <a:gd name="connsiteY3" fmla="*/ 914400 h 914400"/>
                <a:gd name="connsiteX4" fmla="*/ 736600 w 1231559"/>
                <a:gd name="connsiteY4" fmla="*/ 101600 h 914400"/>
                <a:gd name="connsiteX5" fmla="*/ 880863 w 1231559"/>
                <a:gd name="connsiteY5" fmla="*/ 717276 h 914400"/>
                <a:gd name="connsiteX6" fmla="*/ 948806 w 1231559"/>
                <a:gd name="connsiteY6" fmla="*/ 259807 h 914400"/>
                <a:gd name="connsiteX7" fmla="*/ 1231559 w 1231559"/>
                <a:gd name="connsiteY7" fmla="*/ 467074 h 914400"/>
                <a:gd name="connsiteX0" fmla="*/ 0 w 1380792"/>
                <a:gd name="connsiteY0" fmla="*/ 457200 h 914400"/>
                <a:gd name="connsiteX1" fmla="*/ 215900 w 1380792"/>
                <a:gd name="connsiteY1" fmla="*/ 457200 h 914400"/>
                <a:gd name="connsiteX2" fmla="*/ 381000 w 1380792"/>
                <a:gd name="connsiteY2" fmla="*/ 0 h 914400"/>
                <a:gd name="connsiteX3" fmla="*/ 596900 w 1380792"/>
                <a:gd name="connsiteY3" fmla="*/ 914400 h 914400"/>
                <a:gd name="connsiteX4" fmla="*/ 736600 w 1380792"/>
                <a:gd name="connsiteY4" fmla="*/ 101600 h 914400"/>
                <a:gd name="connsiteX5" fmla="*/ 880863 w 1380792"/>
                <a:gd name="connsiteY5" fmla="*/ 717276 h 914400"/>
                <a:gd name="connsiteX6" fmla="*/ 948806 w 1380792"/>
                <a:gd name="connsiteY6" fmla="*/ 259807 h 914400"/>
                <a:gd name="connsiteX7" fmla="*/ 1380792 w 1380792"/>
                <a:gd name="connsiteY7" fmla="*/ 409039 h 914400"/>
                <a:gd name="connsiteX0" fmla="*/ 0 w 1380792"/>
                <a:gd name="connsiteY0" fmla="*/ 457200 h 914400"/>
                <a:gd name="connsiteX1" fmla="*/ 215900 w 1380792"/>
                <a:gd name="connsiteY1" fmla="*/ 457200 h 914400"/>
                <a:gd name="connsiteX2" fmla="*/ 381000 w 1380792"/>
                <a:gd name="connsiteY2" fmla="*/ 0 h 914400"/>
                <a:gd name="connsiteX3" fmla="*/ 596900 w 1380792"/>
                <a:gd name="connsiteY3" fmla="*/ 914400 h 914400"/>
                <a:gd name="connsiteX4" fmla="*/ 736600 w 1380792"/>
                <a:gd name="connsiteY4" fmla="*/ 101600 h 914400"/>
                <a:gd name="connsiteX5" fmla="*/ 880863 w 1380792"/>
                <a:gd name="connsiteY5" fmla="*/ 717276 h 914400"/>
                <a:gd name="connsiteX6" fmla="*/ 932225 w 1380792"/>
                <a:gd name="connsiteY6" fmla="*/ 409040 h 914400"/>
                <a:gd name="connsiteX7" fmla="*/ 1380792 w 1380792"/>
                <a:gd name="connsiteY7" fmla="*/ 409039 h 914400"/>
                <a:gd name="connsiteX0" fmla="*/ 0 w 1198396"/>
                <a:gd name="connsiteY0" fmla="*/ 457200 h 914400"/>
                <a:gd name="connsiteX1" fmla="*/ 215900 w 1198396"/>
                <a:gd name="connsiteY1" fmla="*/ 457200 h 914400"/>
                <a:gd name="connsiteX2" fmla="*/ 381000 w 1198396"/>
                <a:gd name="connsiteY2" fmla="*/ 0 h 914400"/>
                <a:gd name="connsiteX3" fmla="*/ 596900 w 1198396"/>
                <a:gd name="connsiteY3" fmla="*/ 914400 h 914400"/>
                <a:gd name="connsiteX4" fmla="*/ 736600 w 1198396"/>
                <a:gd name="connsiteY4" fmla="*/ 101600 h 914400"/>
                <a:gd name="connsiteX5" fmla="*/ 880863 w 1198396"/>
                <a:gd name="connsiteY5" fmla="*/ 717276 h 914400"/>
                <a:gd name="connsiteX6" fmla="*/ 932225 w 1198396"/>
                <a:gd name="connsiteY6" fmla="*/ 409040 h 914400"/>
                <a:gd name="connsiteX7" fmla="*/ 1198396 w 1198396"/>
                <a:gd name="connsiteY7" fmla="*/ 384167 h 914400"/>
                <a:gd name="connsiteX0" fmla="*/ 0 w 1198396"/>
                <a:gd name="connsiteY0" fmla="*/ 457200 h 914400"/>
                <a:gd name="connsiteX1" fmla="*/ 215900 w 1198396"/>
                <a:gd name="connsiteY1" fmla="*/ 457200 h 914400"/>
                <a:gd name="connsiteX2" fmla="*/ 381000 w 1198396"/>
                <a:gd name="connsiteY2" fmla="*/ 0 h 914400"/>
                <a:gd name="connsiteX3" fmla="*/ 596900 w 1198396"/>
                <a:gd name="connsiteY3" fmla="*/ 914400 h 914400"/>
                <a:gd name="connsiteX4" fmla="*/ 736600 w 1198396"/>
                <a:gd name="connsiteY4" fmla="*/ 101600 h 914400"/>
                <a:gd name="connsiteX5" fmla="*/ 880863 w 1198396"/>
                <a:gd name="connsiteY5" fmla="*/ 717276 h 914400"/>
                <a:gd name="connsiteX6" fmla="*/ 932225 w 1198396"/>
                <a:gd name="connsiteY6" fmla="*/ 409040 h 914400"/>
                <a:gd name="connsiteX7" fmla="*/ 1198396 w 1198396"/>
                <a:gd name="connsiteY7" fmla="*/ 384167 h 914400"/>
                <a:gd name="connsiteX0" fmla="*/ 0 w 1198396"/>
                <a:gd name="connsiteY0" fmla="*/ 457200 h 914400"/>
                <a:gd name="connsiteX1" fmla="*/ 215900 w 1198396"/>
                <a:gd name="connsiteY1" fmla="*/ 457200 h 914400"/>
                <a:gd name="connsiteX2" fmla="*/ 381000 w 1198396"/>
                <a:gd name="connsiteY2" fmla="*/ 0 h 914400"/>
                <a:gd name="connsiteX3" fmla="*/ 596900 w 1198396"/>
                <a:gd name="connsiteY3" fmla="*/ 914400 h 914400"/>
                <a:gd name="connsiteX4" fmla="*/ 736600 w 1198396"/>
                <a:gd name="connsiteY4" fmla="*/ 101600 h 914400"/>
                <a:gd name="connsiteX5" fmla="*/ 880863 w 1198396"/>
                <a:gd name="connsiteY5" fmla="*/ 717276 h 914400"/>
                <a:gd name="connsiteX6" fmla="*/ 932225 w 1198396"/>
                <a:gd name="connsiteY6" fmla="*/ 409040 h 914400"/>
                <a:gd name="connsiteX7" fmla="*/ 1198396 w 1198396"/>
                <a:gd name="connsiteY7" fmla="*/ 384167 h 914400"/>
                <a:gd name="connsiteX0" fmla="*/ 0 w 1198396"/>
                <a:gd name="connsiteY0" fmla="*/ 457200 h 914400"/>
                <a:gd name="connsiteX1" fmla="*/ 215900 w 1198396"/>
                <a:gd name="connsiteY1" fmla="*/ 457200 h 914400"/>
                <a:gd name="connsiteX2" fmla="*/ 381000 w 1198396"/>
                <a:gd name="connsiteY2" fmla="*/ 0 h 914400"/>
                <a:gd name="connsiteX3" fmla="*/ 596900 w 1198396"/>
                <a:gd name="connsiteY3" fmla="*/ 914400 h 914400"/>
                <a:gd name="connsiteX4" fmla="*/ 736600 w 1198396"/>
                <a:gd name="connsiteY4" fmla="*/ 101600 h 914400"/>
                <a:gd name="connsiteX5" fmla="*/ 880863 w 1198396"/>
                <a:gd name="connsiteY5" fmla="*/ 717276 h 914400"/>
                <a:gd name="connsiteX6" fmla="*/ 932225 w 1198396"/>
                <a:gd name="connsiteY6" fmla="*/ 409040 h 914400"/>
                <a:gd name="connsiteX7" fmla="*/ 1198396 w 1198396"/>
                <a:gd name="connsiteY7" fmla="*/ 417330 h 914400"/>
                <a:gd name="connsiteX0" fmla="*/ 0 w 1198396"/>
                <a:gd name="connsiteY0" fmla="*/ 457200 h 914400"/>
                <a:gd name="connsiteX1" fmla="*/ 215900 w 1198396"/>
                <a:gd name="connsiteY1" fmla="*/ 457200 h 914400"/>
                <a:gd name="connsiteX2" fmla="*/ 381000 w 1198396"/>
                <a:gd name="connsiteY2" fmla="*/ 0 h 914400"/>
                <a:gd name="connsiteX3" fmla="*/ 596900 w 1198396"/>
                <a:gd name="connsiteY3" fmla="*/ 914400 h 914400"/>
                <a:gd name="connsiteX4" fmla="*/ 736600 w 1198396"/>
                <a:gd name="connsiteY4" fmla="*/ 101600 h 914400"/>
                <a:gd name="connsiteX5" fmla="*/ 880863 w 1198396"/>
                <a:gd name="connsiteY5" fmla="*/ 717276 h 914400"/>
                <a:gd name="connsiteX6" fmla="*/ 932225 w 1198396"/>
                <a:gd name="connsiteY6" fmla="*/ 409040 h 914400"/>
                <a:gd name="connsiteX7" fmla="*/ 1198396 w 1198396"/>
                <a:gd name="connsiteY7" fmla="*/ 417330 h 914400"/>
                <a:gd name="connsiteX0" fmla="*/ 0 w 1202223"/>
                <a:gd name="connsiteY0" fmla="*/ 457200 h 914400"/>
                <a:gd name="connsiteX1" fmla="*/ 215900 w 1202223"/>
                <a:gd name="connsiteY1" fmla="*/ 457200 h 914400"/>
                <a:gd name="connsiteX2" fmla="*/ 381000 w 1202223"/>
                <a:gd name="connsiteY2" fmla="*/ 0 h 914400"/>
                <a:gd name="connsiteX3" fmla="*/ 596900 w 1202223"/>
                <a:gd name="connsiteY3" fmla="*/ 914400 h 914400"/>
                <a:gd name="connsiteX4" fmla="*/ 736600 w 1202223"/>
                <a:gd name="connsiteY4" fmla="*/ 101600 h 914400"/>
                <a:gd name="connsiteX5" fmla="*/ 880863 w 1202223"/>
                <a:gd name="connsiteY5" fmla="*/ 717276 h 914400"/>
                <a:gd name="connsiteX6" fmla="*/ 932225 w 1202223"/>
                <a:gd name="connsiteY6" fmla="*/ 409040 h 914400"/>
                <a:gd name="connsiteX7" fmla="*/ 1202223 w 1202223"/>
                <a:gd name="connsiteY7" fmla="*/ 405850 h 914400"/>
                <a:gd name="connsiteX0" fmla="*/ 0 w 1198396"/>
                <a:gd name="connsiteY0" fmla="*/ 457200 h 914400"/>
                <a:gd name="connsiteX1" fmla="*/ 215900 w 1198396"/>
                <a:gd name="connsiteY1" fmla="*/ 457200 h 914400"/>
                <a:gd name="connsiteX2" fmla="*/ 381000 w 1198396"/>
                <a:gd name="connsiteY2" fmla="*/ 0 h 914400"/>
                <a:gd name="connsiteX3" fmla="*/ 596900 w 1198396"/>
                <a:gd name="connsiteY3" fmla="*/ 914400 h 914400"/>
                <a:gd name="connsiteX4" fmla="*/ 736600 w 1198396"/>
                <a:gd name="connsiteY4" fmla="*/ 101600 h 914400"/>
                <a:gd name="connsiteX5" fmla="*/ 880863 w 1198396"/>
                <a:gd name="connsiteY5" fmla="*/ 717276 h 914400"/>
                <a:gd name="connsiteX6" fmla="*/ 932225 w 1198396"/>
                <a:gd name="connsiteY6" fmla="*/ 409040 h 914400"/>
                <a:gd name="connsiteX7" fmla="*/ 1198396 w 1198396"/>
                <a:gd name="connsiteY7" fmla="*/ 413503 h 914400"/>
                <a:gd name="connsiteX0" fmla="*/ 0 w 1202223"/>
                <a:gd name="connsiteY0" fmla="*/ 457200 h 914400"/>
                <a:gd name="connsiteX1" fmla="*/ 215900 w 1202223"/>
                <a:gd name="connsiteY1" fmla="*/ 457200 h 914400"/>
                <a:gd name="connsiteX2" fmla="*/ 381000 w 1202223"/>
                <a:gd name="connsiteY2" fmla="*/ 0 h 914400"/>
                <a:gd name="connsiteX3" fmla="*/ 596900 w 1202223"/>
                <a:gd name="connsiteY3" fmla="*/ 914400 h 914400"/>
                <a:gd name="connsiteX4" fmla="*/ 736600 w 1202223"/>
                <a:gd name="connsiteY4" fmla="*/ 101600 h 914400"/>
                <a:gd name="connsiteX5" fmla="*/ 880863 w 1202223"/>
                <a:gd name="connsiteY5" fmla="*/ 717276 h 914400"/>
                <a:gd name="connsiteX6" fmla="*/ 932225 w 1202223"/>
                <a:gd name="connsiteY6" fmla="*/ 409040 h 914400"/>
                <a:gd name="connsiteX7" fmla="*/ 1202223 w 1202223"/>
                <a:gd name="connsiteY7" fmla="*/ 402023 h 914400"/>
                <a:gd name="connsiteX0" fmla="*/ 0 w 1202266"/>
                <a:gd name="connsiteY0" fmla="*/ 457200 h 914400"/>
                <a:gd name="connsiteX1" fmla="*/ 215900 w 1202266"/>
                <a:gd name="connsiteY1" fmla="*/ 457200 h 914400"/>
                <a:gd name="connsiteX2" fmla="*/ 381000 w 1202266"/>
                <a:gd name="connsiteY2" fmla="*/ 0 h 914400"/>
                <a:gd name="connsiteX3" fmla="*/ 596900 w 1202266"/>
                <a:gd name="connsiteY3" fmla="*/ 914400 h 914400"/>
                <a:gd name="connsiteX4" fmla="*/ 736600 w 1202266"/>
                <a:gd name="connsiteY4" fmla="*/ 101600 h 914400"/>
                <a:gd name="connsiteX5" fmla="*/ 880863 w 1202266"/>
                <a:gd name="connsiteY5" fmla="*/ 717276 h 914400"/>
                <a:gd name="connsiteX6" fmla="*/ 932225 w 1202266"/>
                <a:gd name="connsiteY6" fmla="*/ 409040 h 914400"/>
                <a:gd name="connsiteX7" fmla="*/ 1202223 w 1202266"/>
                <a:gd name="connsiteY7" fmla="*/ 402023 h 914400"/>
                <a:gd name="connsiteX0" fmla="*/ 0 w 1202266"/>
                <a:gd name="connsiteY0" fmla="*/ 457200 h 914400"/>
                <a:gd name="connsiteX1" fmla="*/ 215900 w 1202266"/>
                <a:gd name="connsiteY1" fmla="*/ 457200 h 914400"/>
                <a:gd name="connsiteX2" fmla="*/ 381000 w 1202266"/>
                <a:gd name="connsiteY2" fmla="*/ 0 h 914400"/>
                <a:gd name="connsiteX3" fmla="*/ 596900 w 1202266"/>
                <a:gd name="connsiteY3" fmla="*/ 914400 h 914400"/>
                <a:gd name="connsiteX4" fmla="*/ 736600 w 1202266"/>
                <a:gd name="connsiteY4" fmla="*/ 101600 h 914400"/>
                <a:gd name="connsiteX5" fmla="*/ 880863 w 1202266"/>
                <a:gd name="connsiteY5" fmla="*/ 717276 h 914400"/>
                <a:gd name="connsiteX6" fmla="*/ 932225 w 1202266"/>
                <a:gd name="connsiteY6" fmla="*/ 409040 h 914400"/>
                <a:gd name="connsiteX7" fmla="*/ 1202223 w 1202266"/>
                <a:gd name="connsiteY7" fmla="*/ 417329 h 914400"/>
                <a:gd name="connsiteX0" fmla="*/ 0 w 1133408"/>
                <a:gd name="connsiteY0" fmla="*/ 457200 h 914400"/>
                <a:gd name="connsiteX1" fmla="*/ 215900 w 1133408"/>
                <a:gd name="connsiteY1" fmla="*/ 457200 h 914400"/>
                <a:gd name="connsiteX2" fmla="*/ 381000 w 1133408"/>
                <a:gd name="connsiteY2" fmla="*/ 0 h 914400"/>
                <a:gd name="connsiteX3" fmla="*/ 596900 w 1133408"/>
                <a:gd name="connsiteY3" fmla="*/ 914400 h 914400"/>
                <a:gd name="connsiteX4" fmla="*/ 736600 w 1133408"/>
                <a:gd name="connsiteY4" fmla="*/ 101600 h 914400"/>
                <a:gd name="connsiteX5" fmla="*/ 880863 w 1133408"/>
                <a:gd name="connsiteY5" fmla="*/ 717276 h 914400"/>
                <a:gd name="connsiteX6" fmla="*/ 932225 w 1133408"/>
                <a:gd name="connsiteY6" fmla="*/ 409040 h 914400"/>
                <a:gd name="connsiteX7" fmla="*/ 1133346 w 1133408"/>
                <a:gd name="connsiteY7" fmla="*/ 413503 h 914400"/>
                <a:gd name="connsiteX0" fmla="*/ 0 w 1133408"/>
                <a:gd name="connsiteY0" fmla="*/ 457200 h 914400"/>
                <a:gd name="connsiteX1" fmla="*/ 215900 w 1133408"/>
                <a:gd name="connsiteY1" fmla="*/ 457200 h 914400"/>
                <a:gd name="connsiteX2" fmla="*/ 381000 w 1133408"/>
                <a:gd name="connsiteY2" fmla="*/ 0 h 914400"/>
                <a:gd name="connsiteX3" fmla="*/ 596900 w 1133408"/>
                <a:gd name="connsiteY3" fmla="*/ 914400 h 914400"/>
                <a:gd name="connsiteX4" fmla="*/ 736600 w 1133408"/>
                <a:gd name="connsiteY4" fmla="*/ 101600 h 914400"/>
                <a:gd name="connsiteX5" fmla="*/ 880863 w 1133408"/>
                <a:gd name="connsiteY5" fmla="*/ 717276 h 914400"/>
                <a:gd name="connsiteX6" fmla="*/ 932225 w 1133408"/>
                <a:gd name="connsiteY6" fmla="*/ 409040 h 914400"/>
                <a:gd name="connsiteX7" fmla="*/ 1133346 w 1133408"/>
                <a:gd name="connsiteY7" fmla="*/ 402024 h 914400"/>
                <a:gd name="connsiteX0" fmla="*/ 0 w 1079873"/>
                <a:gd name="connsiteY0" fmla="*/ 457200 h 914400"/>
                <a:gd name="connsiteX1" fmla="*/ 215900 w 1079873"/>
                <a:gd name="connsiteY1" fmla="*/ 457200 h 914400"/>
                <a:gd name="connsiteX2" fmla="*/ 381000 w 1079873"/>
                <a:gd name="connsiteY2" fmla="*/ 0 h 914400"/>
                <a:gd name="connsiteX3" fmla="*/ 596900 w 1079873"/>
                <a:gd name="connsiteY3" fmla="*/ 914400 h 914400"/>
                <a:gd name="connsiteX4" fmla="*/ 736600 w 1079873"/>
                <a:gd name="connsiteY4" fmla="*/ 101600 h 914400"/>
                <a:gd name="connsiteX5" fmla="*/ 880863 w 1079873"/>
                <a:gd name="connsiteY5" fmla="*/ 717276 h 914400"/>
                <a:gd name="connsiteX6" fmla="*/ 932225 w 1079873"/>
                <a:gd name="connsiteY6" fmla="*/ 409040 h 914400"/>
                <a:gd name="connsiteX7" fmla="*/ 1079775 w 1079873"/>
                <a:gd name="connsiteY7" fmla="*/ 409677 h 914400"/>
                <a:gd name="connsiteX0" fmla="*/ 0 w 1125759"/>
                <a:gd name="connsiteY0" fmla="*/ 457200 h 914400"/>
                <a:gd name="connsiteX1" fmla="*/ 215900 w 1125759"/>
                <a:gd name="connsiteY1" fmla="*/ 457200 h 914400"/>
                <a:gd name="connsiteX2" fmla="*/ 381000 w 1125759"/>
                <a:gd name="connsiteY2" fmla="*/ 0 h 914400"/>
                <a:gd name="connsiteX3" fmla="*/ 596900 w 1125759"/>
                <a:gd name="connsiteY3" fmla="*/ 914400 h 914400"/>
                <a:gd name="connsiteX4" fmla="*/ 736600 w 1125759"/>
                <a:gd name="connsiteY4" fmla="*/ 101600 h 914400"/>
                <a:gd name="connsiteX5" fmla="*/ 880863 w 1125759"/>
                <a:gd name="connsiteY5" fmla="*/ 717276 h 914400"/>
                <a:gd name="connsiteX6" fmla="*/ 932225 w 1125759"/>
                <a:gd name="connsiteY6" fmla="*/ 409040 h 914400"/>
                <a:gd name="connsiteX7" fmla="*/ 1125693 w 1125759"/>
                <a:gd name="connsiteY7" fmla="*/ 409677 h 914400"/>
                <a:gd name="connsiteX0" fmla="*/ 0 w 1125693"/>
                <a:gd name="connsiteY0" fmla="*/ 457200 h 914400"/>
                <a:gd name="connsiteX1" fmla="*/ 215900 w 1125693"/>
                <a:gd name="connsiteY1" fmla="*/ 457200 h 914400"/>
                <a:gd name="connsiteX2" fmla="*/ 381000 w 1125693"/>
                <a:gd name="connsiteY2" fmla="*/ 0 h 914400"/>
                <a:gd name="connsiteX3" fmla="*/ 596900 w 1125693"/>
                <a:gd name="connsiteY3" fmla="*/ 914400 h 914400"/>
                <a:gd name="connsiteX4" fmla="*/ 736600 w 1125693"/>
                <a:gd name="connsiteY4" fmla="*/ 101600 h 914400"/>
                <a:gd name="connsiteX5" fmla="*/ 880863 w 1125693"/>
                <a:gd name="connsiteY5" fmla="*/ 717276 h 914400"/>
                <a:gd name="connsiteX6" fmla="*/ 932225 w 1125693"/>
                <a:gd name="connsiteY6" fmla="*/ 409040 h 914400"/>
                <a:gd name="connsiteX7" fmla="*/ 1125693 w 1125693"/>
                <a:gd name="connsiteY7" fmla="*/ 409677 h 914400"/>
                <a:gd name="connsiteX0" fmla="*/ 0 w 1125693"/>
                <a:gd name="connsiteY0" fmla="*/ 457200 h 914400"/>
                <a:gd name="connsiteX1" fmla="*/ 215900 w 1125693"/>
                <a:gd name="connsiteY1" fmla="*/ 457200 h 914400"/>
                <a:gd name="connsiteX2" fmla="*/ 381000 w 1125693"/>
                <a:gd name="connsiteY2" fmla="*/ 0 h 914400"/>
                <a:gd name="connsiteX3" fmla="*/ 547155 w 1125693"/>
                <a:gd name="connsiteY3" fmla="*/ 914400 h 914400"/>
                <a:gd name="connsiteX4" fmla="*/ 736600 w 1125693"/>
                <a:gd name="connsiteY4" fmla="*/ 101600 h 914400"/>
                <a:gd name="connsiteX5" fmla="*/ 880863 w 1125693"/>
                <a:gd name="connsiteY5" fmla="*/ 717276 h 914400"/>
                <a:gd name="connsiteX6" fmla="*/ 932225 w 1125693"/>
                <a:gd name="connsiteY6" fmla="*/ 409040 h 914400"/>
                <a:gd name="connsiteX7" fmla="*/ 1125693 w 1125693"/>
                <a:gd name="connsiteY7" fmla="*/ 409677 h 914400"/>
                <a:gd name="connsiteX0" fmla="*/ 0 w 1125693"/>
                <a:gd name="connsiteY0" fmla="*/ 457200 h 914400"/>
                <a:gd name="connsiteX1" fmla="*/ 215900 w 1125693"/>
                <a:gd name="connsiteY1" fmla="*/ 457200 h 914400"/>
                <a:gd name="connsiteX2" fmla="*/ 381000 w 1125693"/>
                <a:gd name="connsiteY2" fmla="*/ 0 h 914400"/>
                <a:gd name="connsiteX3" fmla="*/ 547155 w 1125693"/>
                <a:gd name="connsiteY3" fmla="*/ 914400 h 914400"/>
                <a:gd name="connsiteX4" fmla="*/ 797824 w 1125693"/>
                <a:gd name="connsiteY4" fmla="*/ 105426 h 914400"/>
                <a:gd name="connsiteX5" fmla="*/ 880863 w 1125693"/>
                <a:gd name="connsiteY5" fmla="*/ 717276 h 914400"/>
                <a:gd name="connsiteX6" fmla="*/ 932225 w 1125693"/>
                <a:gd name="connsiteY6" fmla="*/ 409040 h 914400"/>
                <a:gd name="connsiteX7" fmla="*/ 1125693 w 1125693"/>
                <a:gd name="connsiteY7" fmla="*/ 409677 h 914400"/>
                <a:gd name="connsiteX0" fmla="*/ 0 w 1125693"/>
                <a:gd name="connsiteY0" fmla="*/ 457200 h 914400"/>
                <a:gd name="connsiteX1" fmla="*/ 215900 w 1125693"/>
                <a:gd name="connsiteY1" fmla="*/ 457200 h 914400"/>
                <a:gd name="connsiteX2" fmla="*/ 381000 w 1125693"/>
                <a:gd name="connsiteY2" fmla="*/ 0 h 914400"/>
                <a:gd name="connsiteX3" fmla="*/ 547155 w 1125693"/>
                <a:gd name="connsiteY3" fmla="*/ 914400 h 914400"/>
                <a:gd name="connsiteX4" fmla="*/ 797824 w 1125693"/>
                <a:gd name="connsiteY4" fmla="*/ 105426 h 914400"/>
                <a:gd name="connsiteX5" fmla="*/ 796681 w 1125693"/>
                <a:gd name="connsiteY5" fmla="*/ 740235 h 914400"/>
                <a:gd name="connsiteX6" fmla="*/ 932225 w 1125693"/>
                <a:gd name="connsiteY6" fmla="*/ 409040 h 914400"/>
                <a:gd name="connsiteX7" fmla="*/ 1125693 w 1125693"/>
                <a:gd name="connsiteY7" fmla="*/ 409677 h 914400"/>
                <a:gd name="connsiteX0" fmla="*/ 0 w 1267273"/>
                <a:gd name="connsiteY0" fmla="*/ 457200 h 914400"/>
                <a:gd name="connsiteX1" fmla="*/ 215900 w 1267273"/>
                <a:gd name="connsiteY1" fmla="*/ 457200 h 914400"/>
                <a:gd name="connsiteX2" fmla="*/ 381000 w 1267273"/>
                <a:gd name="connsiteY2" fmla="*/ 0 h 914400"/>
                <a:gd name="connsiteX3" fmla="*/ 547155 w 1267273"/>
                <a:gd name="connsiteY3" fmla="*/ 914400 h 914400"/>
                <a:gd name="connsiteX4" fmla="*/ 797824 w 1267273"/>
                <a:gd name="connsiteY4" fmla="*/ 105426 h 914400"/>
                <a:gd name="connsiteX5" fmla="*/ 796681 w 1267273"/>
                <a:gd name="connsiteY5" fmla="*/ 740235 h 914400"/>
                <a:gd name="connsiteX6" fmla="*/ 932225 w 1267273"/>
                <a:gd name="connsiteY6" fmla="*/ 409040 h 914400"/>
                <a:gd name="connsiteX7" fmla="*/ 1267273 w 1267273"/>
                <a:gd name="connsiteY7" fmla="*/ 405851 h 914400"/>
                <a:gd name="connsiteX0" fmla="*/ 0 w 1267273"/>
                <a:gd name="connsiteY0" fmla="*/ 457200 h 914400"/>
                <a:gd name="connsiteX1" fmla="*/ 215900 w 1267273"/>
                <a:gd name="connsiteY1" fmla="*/ 457200 h 914400"/>
                <a:gd name="connsiteX2" fmla="*/ 381000 w 1267273"/>
                <a:gd name="connsiteY2" fmla="*/ 0 h 914400"/>
                <a:gd name="connsiteX3" fmla="*/ 547155 w 1267273"/>
                <a:gd name="connsiteY3" fmla="*/ 914400 h 914400"/>
                <a:gd name="connsiteX4" fmla="*/ 797824 w 1267273"/>
                <a:gd name="connsiteY4" fmla="*/ 105426 h 914400"/>
                <a:gd name="connsiteX5" fmla="*/ 796681 w 1267273"/>
                <a:gd name="connsiteY5" fmla="*/ 740235 h 914400"/>
                <a:gd name="connsiteX6" fmla="*/ 932225 w 1267273"/>
                <a:gd name="connsiteY6" fmla="*/ 409040 h 914400"/>
                <a:gd name="connsiteX7" fmla="*/ 1267273 w 1267273"/>
                <a:gd name="connsiteY7" fmla="*/ 405851 h 914400"/>
                <a:gd name="connsiteX0" fmla="*/ 0 w 1267273"/>
                <a:gd name="connsiteY0" fmla="*/ 457200 h 914400"/>
                <a:gd name="connsiteX1" fmla="*/ 215900 w 1267273"/>
                <a:gd name="connsiteY1" fmla="*/ 457200 h 914400"/>
                <a:gd name="connsiteX2" fmla="*/ 381000 w 1267273"/>
                <a:gd name="connsiteY2" fmla="*/ 0 h 914400"/>
                <a:gd name="connsiteX3" fmla="*/ 547155 w 1267273"/>
                <a:gd name="connsiteY3" fmla="*/ 914400 h 914400"/>
                <a:gd name="connsiteX4" fmla="*/ 797824 w 1267273"/>
                <a:gd name="connsiteY4" fmla="*/ 105426 h 914400"/>
                <a:gd name="connsiteX5" fmla="*/ 796681 w 1267273"/>
                <a:gd name="connsiteY5" fmla="*/ 740235 h 914400"/>
                <a:gd name="connsiteX6" fmla="*/ 932225 w 1267273"/>
                <a:gd name="connsiteY6" fmla="*/ 409040 h 914400"/>
                <a:gd name="connsiteX7" fmla="*/ 1267273 w 1267273"/>
                <a:gd name="connsiteY7" fmla="*/ 405851 h 914400"/>
                <a:gd name="connsiteX0" fmla="*/ 0 w 1339977"/>
                <a:gd name="connsiteY0" fmla="*/ 453374 h 914400"/>
                <a:gd name="connsiteX1" fmla="*/ 288604 w 1339977"/>
                <a:gd name="connsiteY1" fmla="*/ 457200 h 914400"/>
                <a:gd name="connsiteX2" fmla="*/ 453704 w 1339977"/>
                <a:gd name="connsiteY2" fmla="*/ 0 h 914400"/>
                <a:gd name="connsiteX3" fmla="*/ 619859 w 1339977"/>
                <a:gd name="connsiteY3" fmla="*/ 914400 h 914400"/>
                <a:gd name="connsiteX4" fmla="*/ 870528 w 1339977"/>
                <a:gd name="connsiteY4" fmla="*/ 105426 h 914400"/>
                <a:gd name="connsiteX5" fmla="*/ 869385 w 1339977"/>
                <a:gd name="connsiteY5" fmla="*/ 740235 h 914400"/>
                <a:gd name="connsiteX6" fmla="*/ 1004929 w 1339977"/>
                <a:gd name="connsiteY6" fmla="*/ 409040 h 914400"/>
                <a:gd name="connsiteX7" fmla="*/ 1339977 w 1339977"/>
                <a:gd name="connsiteY7" fmla="*/ 405851 h 914400"/>
                <a:gd name="connsiteX0" fmla="*/ 0 w 1343804"/>
                <a:gd name="connsiteY0" fmla="*/ 461027 h 914400"/>
                <a:gd name="connsiteX1" fmla="*/ 292431 w 1343804"/>
                <a:gd name="connsiteY1" fmla="*/ 457200 h 914400"/>
                <a:gd name="connsiteX2" fmla="*/ 457531 w 1343804"/>
                <a:gd name="connsiteY2" fmla="*/ 0 h 914400"/>
                <a:gd name="connsiteX3" fmla="*/ 623686 w 1343804"/>
                <a:gd name="connsiteY3" fmla="*/ 914400 h 914400"/>
                <a:gd name="connsiteX4" fmla="*/ 874355 w 1343804"/>
                <a:gd name="connsiteY4" fmla="*/ 105426 h 914400"/>
                <a:gd name="connsiteX5" fmla="*/ 873212 w 1343804"/>
                <a:gd name="connsiteY5" fmla="*/ 740235 h 914400"/>
                <a:gd name="connsiteX6" fmla="*/ 1008756 w 1343804"/>
                <a:gd name="connsiteY6" fmla="*/ 409040 h 914400"/>
                <a:gd name="connsiteX7" fmla="*/ 1343804 w 1343804"/>
                <a:gd name="connsiteY7" fmla="*/ 405851 h 914400"/>
                <a:gd name="connsiteX0" fmla="*/ 0 w 1347630"/>
                <a:gd name="connsiteY0" fmla="*/ 453374 h 914400"/>
                <a:gd name="connsiteX1" fmla="*/ 296257 w 1347630"/>
                <a:gd name="connsiteY1" fmla="*/ 457200 h 914400"/>
                <a:gd name="connsiteX2" fmla="*/ 461357 w 1347630"/>
                <a:gd name="connsiteY2" fmla="*/ 0 h 914400"/>
                <a:gd name="connsiteX3" fmla="*/ 627512 w 1347630"/>
                <a:gd name="connsiteY3" fmla="*/ 914400 h 914400"/>
                <a:gd name="connsiteX4" fmla="*/ 878181 w 1347630"/>
                <a:gd name="connsiteY4" fmla="*/ 105426 h 914400"/>
                <a:gd name="connsiteX5" fmla="*/ 877038 w 1347630"/>
                <a:gd name="connsiteY5" fmla="*/ 740235 h 914400"/>
                <a:gd name="connsiteX6" fmla="*/ 1012582 w 1347630"/>
                <a:gd name="connsiteY6" fmla="*/ 409040 h 914400"/>
                <a:gd name="connsiteX7" fmla="*/ 1347630 w 1347630"/>
                <a:gd name="connsiteY7" fmla="*/ 405851 h 914400"/>
                <a:gd name="connsiteX0" fmla="*/ 0 w 1347630"/>
                <a:gd name="connsiteY0" fmla="*/ 347948 h 808974"/>
                <a:gd name="connsiteX1" fmla="*/ 296257 w 1347630"/>
                <a:gd name="connsiteY1" fmla="*/ 351774 h 808974"/>
                <a:gd name="connsiteX2" fmla="*/ 399176 w 1347630"/>
                <a:gd name="connsiteY2" fmla="*/ 93552 h 808974"/>
                <a:gd name="connsiteX3" fmla="*/ 627512 w 1347630"/>
                <a:gd name="connsiteY3" fmla="*/ 808974 h 808974"/>
                <a:gd name="connsiteX4" fmla="*/ 878181 w 1347630"/>
                <a:gd name="connsiteY4" fmla="*/ 0 h 808974"/>
                <a:gd name="connsiteX5" fmla="*/ 877038 w 1347630"/>
                <a:gd name="connsiteY5" fmla="*/ 634809 h 808974"/>
                <a:gd name="connsiteX6" fmla="*/ 1012582 w 1347630"/>
                <a:gd name="connsiteY6" fmla="*/ 303614 h 808974"/>
                <a:gd name="connsiteX7" fmla="*/ 1347630 w 1347630"/>
                <a:gd name="connsiteY7" fmla="*/ 300425 h 808974"/>
                <a:gd name="connsiteX0" fmla="*/ 0 w 1347630"/>
                <a:gd name="connsiteY0" fmla="*/ 347948 h 680468"/>
                <a:gd name="connsiteX1" fmla="*/ 296257 w 1347630"/>
                <a:gd name="connsiteY1" fmla="*/ 351774 h 680468"/>
                <a:gd name="connsiteX2" fmla="*/ 399176 w 1347630"/>
                <a:gd name="connsiteY2" fmla="*/ 93552 h 680468"/>
                <a:gd name="connsiteX3" fmla="*/ 577767 w 1347630"/>
                <a:gd name="connsiteY3" fmla="*/ 680468 h 680468"/>
                <a:gd name="connsiteX4" fmla="*/ 878181 w 1347630"/>
                <a:gd name="connsiteY4" fmla="*/ 0 h 680468"/>
                <a:gd name="connsiteX5" fmla="*/ 877038 w 1347630"/>
                <a:gd name="connsiteY5" fmla="*/ 634809 h 680468"/>
                <a:gd name="connsiteX6" fmla="*/ 1012582 w 1347630"/>
                <a:gd name="connsiteY6" fmla="*/ 303614 h 680468"/>
                <a:gd name="connsiteX7" fmla="*/ 1347630 w 1347630"/>
                <a:gd name="connsiteY7" fmla="*/ 300425 h 680468"/>
                <a:gd name="connsiteX0" fmla="*/ 0 w 1347630"/>
                <a:gd name="connsiteY0" fmla="*/ 447437 h 779957"/>
                <a:gd name="connsiteX1" fmla="*/ 296257 w 1347630"/>
                <a:gd name="connsiteY1" fmla="*/ 451263 h 779957"/>
                <a:gd name="connsiteX2" fmla="*/ 399176 w 1347630"/>
                <a:gd name="connsiteY2" fmla="*/ 193041 h 779957"/>
                <a:gd name="connsiteX3" fmla="*/ 577767 w 1347630"/>
                <a:gd name="connsiteY3" fmla="*/ 779957 h 779957"/>
                <a:gd name="connsiteX4" fmla="*/ 774547 w 1347630"/>
                <a:gd name="connsiteY4" fmla="*/ 0 h 779957"/>
                <a:gd name="connsiteX5" fmla="*/ 877038 w 1347630"/>
                <a:gd name="connsiteY5" fmla="*/ 734298 h 779957"/>
                <a:gd name="connsiteX6" fmla="*/ 1012582 w 1347630"/>
                <a:gd name="connsiteY6" fmla="*/ 403103 h 779957"/>
                <a:gd name="connsiteX7" fmla="*/ 1347630 w 1347630"/>
                <a:gd name="connsiteY7" fmla="*/ 399914 h 779957"/>
                <a:gd name="connsiteX0" fmla="*/ 0 w 1347630"/>
                <a:gd name="connsiteY0" fmla="*/ 447437 h 966439"/>
                <a:gd name="connsiteX1" fmla="*/ 296257 w 1347630"/>
                <a:gd name="connsiteY1" fmla="*/ 451263 h 966439"/>
                <a:gd name="connsiteX2" fmla="*/ 399176 w 1347630"/>
                <a:gd name="connsiteY2" fmla="*/ 193041 h 966439"/>
                <a:gd name="connsiteX3" fmla="*/ 577767 w 1347630"/>
                <a:gd name="connsiteY3" fmla="*/ 779957 h 966439"/>
                <a:gd name="connsiteX4" fmla="*/ 774547 w 1347630"/>
                <a:gd name="connsiteY4" fmla="*/ 0 h 966439"/>
                <a:gd name="connsiteX5" fmla="*/ 914347 w 1347630"/>
                <a:gd name="connsiteY5" fmla="*/ 966439 h 966439"/>
                <a:gd name="connsiteX6" fmla="*/ 1012582 w 1347630"/>
                <a:gd name="connsiteY6" fmla="*/ 403103 h 966439"/>
                <a:gd name="connsiteX7" fmla="*/ 1347630 w 1347630"/>
                <a:gd name="connsiteY7" fmla="*/ 399914 h 966439"/>
                <a:gd name="connsiteX0" fmla="*/ 0 w 1347630"/>
                <a:gd name="connsiteY0" fmla="*/ 447437 h 966439"/>
                <a:gd name="connsiteX1" fmla="*/ 296257 w 1347630"/>
                <a:gd name="connsiteY1" fmla="*/ 451263 h 966439"/>
                <a:gd name="connsiteX2" fmla="*/ 399176 w 1347630"/>
                <a:gd name="connsiteY2" fmla="*/ 193041 h 966439"/>
                <a:gd name="connsiteX3" fmla="*/ 577767 w 1347630"/>
                <a:gd name="connsiteY3" fmla="*/ 779957 h 966439"/>
                <a:gd name="connsiteX4" fmla="*/ 774547 w 1347630"/>
                <a:gd name="connsiteY4" fmla="*/ 0 h 966439"/>
                <a:gd name="connsiteX5" fmla="*/ 914347 w 1347630"/>
                <a:gd name="connsiteY5" fmla="*/ 966439 h 966439"/>
                <a:gd name="connsiteX6" fmla="*/ 1012582 w 1347630"/>
                <a:gd name="connsiteY6" fmla="*/ 403103 h 966439"/>
                <a:gd name="connsiteX7" fmla="*/ 1105802 w 1347630"/>
                <a:gd name="connsiteY7" fmla="*/ 400437 h 966439"/>
                <a:gd name="connsiteX8" fmla="*/ 1347630 w 1347630"/>
                <a:gd name="connsiteY8" fmla="*/ 399914 h 966439"/>
                <a:gd name="connsiteX0" fmla="*/ 0 w 1347630"/>
                <a:gd name="connsiteY0" fmla="*/ 447437 h 966439"/>
                <a:gd name="connsiteX1" fmla="*/ 296257 w 1347630"/>
                <a:gd name="connsiteY1" fmla="*/ 451263 h 966439"/>
                <a:gd name="connsiteX2" fmla="*/ 399176 w 1347630"/>
                <a:gd name="connsiteY2" fmla="*/ 193041 h 966439"/>
                <a:gd name="connsiteX3" fmla="*/ 577767 w 1347630"/>
                <a:gd name="connsiteY3" fmla="*/ 779957 h 966439"/>
                <a:gd name="connsiteX4" fmla="*/ 774547 w 1347630"/>
                <a:gd name="connsiteY4" fmla="*/ 0 h 966439"/>
                <a:gd name="connsiteX5" fmla="*/ 914347 w 1347630"/>
                <a:gd name="connsiteY5" fmla="*/ 966439 h 966439"/>
                <a:gd name="connsiteX6" fmla="*/ 1037454 w 1347630"/>
                <a:gd name="connsiteY6" fmla="*/ 191689 h 966439"/>
                <a:gd name="connsiteX7" fmla="*/ 1105802 w 1347630"/>
                <a:gd name="connsiteY7" fmla="*/ 400437 h 966439"/>
                <a:gd name="connsiteX8" fmla="*/ 1347630 w 1347630"/>
                <a:gd name="connsiteY8" fmla="*/ 399914 h 966439"/>
                <a:gd name="connsiteX0" fmla="*/ 0 w 1347630"/>
                <a:gd name="connsiteY0" fmla="*/ 447437 h 966439"/>
                <a:gd name="connsiteX1" fmla="*/ 296257 w 1347630"/>
                <a:gd name="connsiteY1" fmla="*/ 451263 h 966439"/>
                <a:gd name="connsiteX2" fmla="*/ 399176 w 1347630"/>
                <a:gd name="connsiteY2" fmla="*/ 193041 h 966439"/>
                <a:gd name="connsiteX3" fmla="*/ 577767 w 1347630"/>
                <a:gd name="connsiteY3" fmla="*/ 779957 h 966439"/>
                <a:gd name="connsiteX4" fmla="*/ 774547 w 1347630"/>
                <a:gd name="connsiteY4" fmla="*/ 0 h 966439"/>
                <a:gd name="connsiteX5" fmla="*/ 914347 w 1347630"/>
                <a:gd name="connsiteY5" fmla="*/ 966439 h 966439"/>
                <a:gd name="connsiteX6" fmla="*/ 1078907 w 1347630"/>
                <a:gd name="connsiteY6" fmla="*/ 191689 h 966439"/>
                <a:gd name="connsiteX7" fmla="*/ 1105802 w 1347630"/>
                <a:gd name="connsiteY7" fmla="*/ 400437 h 966439"/>
                <a:gd name="connsiteX8" fmla="*/ 1347630 w 1347630"/>
                <a:gd name="connsiteY8" fmla="*/ 399914 h 966439"/>
                <a:gd name="connsiteX0" fmla="*/ 0 w 1347630"/>
                <a:gd name="connsiteY0" fmla="*/ 447437 h 966439"/>
                <a:gd name="connsiteX1" fmla="*/ 296257 w 1347630"/>
                <a:gd name="connsiteY1" fmla="*/ 451263 h 966439"/>
                <a:gd name="connsiteX2" fmla="*/ 399176 w 1347630"/>
                <a:gd name="connsiteY2" fmla="*/ 193041 h 966439"/>
                <a:gd name="connsiteX3" fmla="*/ 577767 w 1347630"/>
                <a:gd name="connsiteY3" fmla="*/ 779957 h 966439"/>
                <a:gd name="connsiteX4" fmla="*/ 774547 w 1347630"/>
                <a:gd name="connsiteY4" fmla="*/ 0 h 966439"/>
                <a:gd name="connsiteX5" fmla="*/ 914347 w 1347630"/>
                <a:gd name="connsiteY5" fmla="*/ 966439 h 966439"/>
                <a:gd name="connsiteX6" fmla="*/ 1078907 w 1347630"/>
                <a:gd name="connsiteY6" fmla="*/ 191689 h 966439"/>
                <a:gd name="connsiteX7" fmla="*/ 1105802 w 1347630"/>
                <a:gd name="connsiteY7" fmla="*/ 400437 h 966439"/>
                <a:gd name="connsiteX8" fmla="*/ 1172128 w 1347630"/>
                <a:gd name="connsiteY8" fmla="*/ 396291 h 966439"/>
                <a:gd name="connsiteX9" fmla="*/ 1347630 w 1347630"/>
                <a:gd name="connsiteY9" fmla="*/ 399914 h 966439"/>
                <a:gd name="connsiteX0" fmla="*/ 0 w 1347630"/>
                <a:gd name="connsiteY0" fmla="*/ 447437 h 966439"/>
                <a:gd name="connsiteX1" fmla="*/ 296257 w 1347630"/>
                <a:gd name="connsiteY1" fmla="*/ 451263 h 966439"/>
                <a:gd name="connsiteX2" fmla="*/ 399176 w 1347630"/>
                <a:gd name="connsiteY2" fmla="*/ 193041 h 966439"/>
                <a:gd name="connsiteX3" fmla="*/ 577767 w 1347630"/>
                <a:gd name="connsiteY3" fmla="*/ 779957 h 966439"/>
                <a:gd name="connsiteX4" fmla="*/ 774547 w 1347630"/>
                <a:gd name="connsiteY4" fmla="*/ 0 h 966439"/>
                <a:gd name="connsiteX5" fmla="*/ 914347 w 1347630"/>
                <a:gd name="connsiteY5" fmla="*/ 966439 h 966439"/>
                <a:gd name="connsiteX6" fmla="*/ 1078907 w 1347630"/>
                <a:gd name="connsiteY6" fmla="*/ 191689 h 966439"/>
                <a:gd name="connsiteX7" fmla="*/ 1126529 w 1347630"/>
                <a:gd name="connsiteY7" fmla="*/ 669886 h 966439"/>
                <a:gd name="connsiteX8" fmla="*/ 1172128 w 1347630"/>
                <a:gd name="connsiteY8" fmla="*/ 396291 h 966439"/>
                <a:gd name="connsiteX9" fmla="*/ 1347630 w 1347630"/>
                <a:gd name="connsiteY9" fmla="*/ 399914 h 966439"/>
                <a:gd name="connsiteX0" fmla="*/ 0 w 1459555"/>
                <a:gd name="connsiteY0" fmla="*/ 447437 h 966439"/>
                <a:gd name="connsiteX1" fmla="*/ 296257 w 1459555"/>
                <a:gd name="connsiteY1" fmla="*/ 451263 h 966439"/>
                <a:gd name="connsiteX2" fmla="*/ 399176 w 1459555"/>
                <a:gd name="connsiteY2" fmla="*/ 193041 h 966439"/>
                <a:gd name="connsiteX3" fmla="*/ 577767 w 1459555"/>
                <a:gd name="connsiteY3" fmla="*/ 779957 h 966439"/>
                <a:gd name="connsiteX4" fmla="*/ 774547 w 1459555"/>
                <a:gd name="connsiteY4" fmla="*/ 0 h 966439"/>
                <a:gd name="connsiteX5" fmla="*/ 914347 w 1459555"/>
                <a:gd name="connsiteY5" fmla="*/ 966439 h 966439"/>
                <a:gd name="connsiteX6" fmla="*/ 1078907 w 1459555"/>
                <a:gd name="connsiteY6" fmla="*/ 191689 h 966439"/>
                <a:gd name="connsiteX7" fmla="*/ 1126529 w 1459555"/>
                <a:gd name="connsiteY7" fmla="*/ 669886 h 966439"/>
                <a:gd name="connsiteX8" fmla="*/ 1172128 w 1459555"/>
                <a:gd name="connsiteY8" fmla="*/ 396291 h 966439"/>
                <a:gd name="connsiteX9" fmla="*/ 1459555 w 1459555"/>
                <a:gd name="connsiteY9" fmla="*/ 395769 h 966439"/>
                <a:gd name="connsiteX0" fmla="*/ 0 w 1459555"/>
                <a:gd name="connsiteY0" fmla="*/ 447437 h 966439"/>
                <a:gd name="connsiteX1" fmla="*/ 296257 w 1459555"/>
                <a:gd name="connsiteY1" fmla="*/ 451263 h 966439"/>
                <a:gd name="connsiteX2" fmla="*/ 399176 w 1459555"/>
                <a:gd name="connsiteY2" fmla="*/ 193041 h 966439"/>
                <a:gd name="connsiteX3" fmla="*/ 577767 w 1459555"/>
                <a:gd name="connsiteY3" fmla="*/ 779957 h 966439"/>
                <a:gd name="connsiteX4" fmla="*/ 728948 w 1459555"/>
                <a:gd name="connsiteY4" fmla="*/ 0 h 966439"/>
                <a:gd name="connsiteX5" fmla="*/ 914347 w 1459555"/>
                <a:gd name="connsiteY5" fmla="*/ 966439 h 966439"/>
                <a:gd name="connsiteX6" fmla="*/ 1078907 w 1459555"/>
                <a:gd name="connsiteY6" fmla="*/ 191689 h 966439"/>
                <a:gd name="connsiteX7" fmla="*/ 1126529 w 1459555"/>
                <a:gd name="connsiteY7" fmla="*/ 669886 h 966439"/>
                <a:gd name="connsiteX8" fmla="*/ 1172128 w 1459555"/>
                <a:gd name="connsiteY8" fmla="*/ 396291 h 966439"/>
                <a:gd name="connsiteX9" fmla="*/ 1459555 w 1459555"/>
                <a:gd name="connsiteY9" fmla="*/ 395769 h 966439"/>
                <a:gd name="connsiteX0" fmla="*/ 0 w 1459555"/>
                <a:gd name="connsiteY0" fmla="*/ 447437 h 966439"/>
                <a:gd name="connsiteX1" fmla="*/ 296257 w 1459555"/>
                <a:gd name="connsiteY1" fmla="*/ 451263 h 966439"/>
                <a:gd name="connsiteX2" fmla="*/ 399176 w 1459555"/>
                <a:gd name="connsiteY2" fmla="*/ 193041 h 966439"/>
                <a:gd name="connsiteX3" fmla="*/ 540458 w 1459555"/>
                <a:gd name="connsiteY3" fmla="*/ 721922 h 966439"/>
                <a:gd name="connsiteX4" fmla="*/ 728948 w 1459555"/>
                <a:gd name="connsiteY4" fmla="*/ 0 h 966439"/>
                <a:gd name="connsiteX5" fmla="*/ 914347 w 1459555"/>
                <a:gd name="connsiteY5" fmla="*/ 966439 h 966439"/>
                <a:gd name="connsiteX6" fmla="*/ 1078907 w 1459555"/>
                <a:gd name="connsiteY6" fmla="*/ 191689 h 966439"/>
                <a:gd name="connsiteX7" fmla="*/ 1126529 w 1459555"/>
                <a:gd name="connsiteY7" fmla="*/ 669886 h 966439"/>
                <a:gd name="connsiteX8" fmla="*/ 1172128 w 1459555"/>
                <a:gd name="connsiteY8" fmla="*/ 396291 h 966439"/>
                <a:gd name="connsiteX9" fmla="*/ 1459555 w 1459555"/>
                <a:gd name="connsiteY9" fmla="*/ 395769 h 966439"/>
                <a:gd name="connsiteX0" fmla="*/ 0 w 1459555"/>
                <a:gd name="connsiteY0" fmla="*/ 447437 h 875241"/>
                <a:gd name="connsiteX1" fmla="*/ 296257 w 1459555"/>
                <a:gd name="connsiteY1" fmla="*/ 451263 h 875241"/>
                <a:gd name="connsiteX2" fmla="*/ 399176 w 1459555"/>
                <a:gd name="connsiteY2" fmla="*/ 193041 h 875241"/>
                <a:gd name="connsiteX3" fmla="*/ 540458 w 1459555"/>
                <a:gd name="connsiteY3" fmla="*/ 721922 h 875241"/>
                <a:gd name="connsiteX4" fmla="*/ 728948 w 1459555"/>
                <a:gd name="connsiteY4" fmla="*/ 0 h 875241"/>
                <a:gd name="connsiteX5" fmla="*/ 901911 w 1459555"/>
                <a:gd name="connsiteY5" fmla="*/ 875241 h 875241"/>
                <a:gd name="connsiteX6" fmla="*/ 1078907 w 1459555"/>
                <a:gd name="connsiteY6" fmla="*/ 191689 h 875241"/>
                <a:gd name="connsiteX7" fmla="*/ 1126529 w 1459555"/>
                <a:gd name="connsiteY7" fmla="*/ 669886 h 875241"/>
                <a:gd name="connsiteX8" fmla="*/ 1172128 w 1459555"/>
                <a:gd name="connsiteY8" fmla="*/ 396291 h 875241"/>
                <a:gd name="connsiteX9" fmla="*/ 1459555 w 1459555"/>
                <a:gd name="connsiteY9" fmla="*/ 395769 h 875241"/>
                <a:gd name="connsiteX0" fmla="*/ 0 w 1459555"/>
                <a:gd name="connsiteY0" fmla="*/ 447437 h 924985"/>
                <a:gd name="connsiteX1" fmla="*/ 296257 w 1459555"/>
                <a:gd name="connsiteY1" fmla="*/ 451263 h 924985"/>
                <a:gd name="connsiteX2" fmla="*/ 399176 w 1459555"/>
                <a:gd name="connsiteY2" fmla="*/ 193041 h 924985"/>
                <a:gd name="connsiteX3" fmla="*/ 540458 w 1459555"/>
                <a:gd name="connsiteY3" fmla="*/ 721922 h 924985"/>
                <a:gd name="connsiteX4" fmla="*/ 728948 w 1459555"/>
                <a:gd name="connsiteY4" fmla="*/ 0 h 924985"/>
                <a:gd name="connsiteX5" fmla="*/ 918493 w 1459555"/>
                <a:gd name="connsiteY5" fmla="*/ 924985 h 924985"/>
                <a:gd name="connsiteX6" fmla="*/ 1078907 w 1459555"/>
                <a:gd name="connsiteY6" fmla="*/ 191689 h 924985"/>
                <a:gd name="connsiteX7" fmla="*/ 1126529 w 1459555"/>
                <a:gd name="connsiteY7" fmla="*/ 669886 h 924985"/>
                <a:gd name="connsiteX8" fmla="*/ 1172128 w 1459555"/>
                <a:gd name="connsiteY8" fmla="*/ 396291 h 924985"/>
                <a:gd name="connsiteX9" fmla="*/ 1459555 w 1459555"/>
                <a:gd name="connsiteY9" fmla="*/ 395769 h 924985"/>
                <a:gd name="connsiteX0" fmla="*/ 0 w 1459555"/>
                <a:gd name="connsiteY0" fmla="*/ 447437 h 924985"/>
                <a:gd name="connsiteX1" fmla="*/ 296257 w 1459555"/>
                <a:gd name="connsiteY1" fmla="*/ 451263 h 924985"/>
                <a:gd name="connsiteX2" fmla="*/ 399176 w 1459555"/>
                <a:gd name="connsiteY2" fmla="*/ 193041 h 924985"/>
                <a:gd name="connsiteX3" fmla="*/ 540458 w 1459555"/>
                <a:gd name="connsiteY3" fmla="*/ 721922 h 924985"/>
                <a:gd name="connsiteX4" fmla="*/ 728948 w 1459555"/>
                <a:gd name="connsiteY4" fmla="*/ 0 h 924985"/>
                <a:gd name="connsiteX5" fmla="*/ 918493 w 1459555"/>
                <a:gd name="connsiteY5" fmla="*/ 924985 h 924985"/>
                <a:gd name="connsiteX6" fmla="*/ 1078907 w 1459555"/>
                <a:gd name="connsiteY6" fmla="*/ 191689 h 924985"/>
                <a:gd name="connsiteX7" fmla="*/ 1130674 w 1459555"/>
                <a:gd name="connsiteY7" fmla="*/ 645014 h 924985"/>
                <a:gd name="connsiteX8" fmla="*/ 1172128 w 1459555"/>
                <a:gd name="connsiteY8" fmla="*/ 396291 h 924985"/>
                <a:gd name="connsiteX9" fmla="*/ 1459555 w 1459555"/>
                <a:gd name="connsiteY9" fmla="*/ 395769 h 924985"/>
                <a:gd name="connsiteX0" fmla="*/ 0 w 1459555"/>
                <a:gd name="connsiteY0" fmla="*/ 447437 h 924985"/>
                <a:gd name="connsiteX1" fmla="*/ 296257 w 1459555"/>
                <a:gd name="connsiteY1" fmla="*/ 451263 h 924985"/>
                <a:gd name="connsiteX2" fmla="*/ 399176 w 1459555"/>
                <a:gd name="connsiteY2" fmla="*/ 193041 h 924985"/>
                <a:gd name="connsiteX3" fmla="*/ 540458 w 1459555"/>
                <a:gd name="connsiteY3" fmla="*/ 721922 h 924985"/>
                <a:gd name="connsiteX4" fmla="*/ 728948 w 1459555"/>
                <a:gd name="connsiteY4" fmla="*/ 0 h 924985"/>
                <a:gd name="connsiteX5" fmla="*/ 918493 w 1459555"/>
                <a:gd name="connsiteY5" fmla="*/ 924985 h 924985"/>
                <a:gd name="connsiteX6" fmla="*/ 1078907 w 1459555"/>
                <a:gd name="connsiteY6" fmla="*/ 191689 h 924985"/>
                <a:gd name="connsiteX7" fmla="*/ 1130674 w 1459555"/>
                <a:gd name="connsiteY7" fmla="*/ 645014 h 924985"/>
                <a:gd name="connsiteX8" fmla="*/ 1197000 w 1459555"/>
                <a:gd name="connsiteY8" fmla="*/ 396291 h 924985"/>
                <a:gd name="connsiteX9" fmla="*/ 1459555 w 1459555"/>
                <a:gd name="connsiteY9" fmla="*/ 395769 h 924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59555" h="924985">
                  <a:moveTo>
                    <a:pt x="0" y="447437"/>
                  </a:moveTo>
                  <a:lnTo>
                    <a:pt x="296257" y="451263"/>
                  </a:lnTo>
                  <a:lnTo>
                    <a:pt x="399176" y="193041"/>
                  </a:lnTo>
                  <a:lnTo>
                    <a:pt x="540458" y="721922"/>
                  </a:lnTo>
                  <a:lnTo>
                    <a:pt x="728948" y="0"/>
                  </a:lnTo>
                  <a:lnTo>
                    <a:pt x="918493" y="924985"/>
                  </a:lnTo>
                  <a:lnTo>
                    <a:pt x="1078907" y="191689"/>
                  </a:lnTo>
                  <a:lnTo>
                    <a:pt x="1130674" y="645014"/>
                  </a:lnTo>
                  <a:lnTo>
                    <a:pt x="1197000" y="396291"/>
                  </a:lnTo>
                  <a:lnTo>
                    <a:pt x="1459555" y="395769"/>
                  </a:lnTo>
                </a:path>
              </a:pathLst>
            </a:custGeom>
            <a:grpFill/>
            <a:ln w="92075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72D3E229-77FE-4A9C-A95C-C40106C52969}"/>
              </a:ext>
            </a:extLst>
          </p:cNvPr>
          <p:cNvSpPr txBox="1"/>
          <p:nvPr/>
        </p:nvSpPr>
        <p:spPr>
          <a:xfrm>
            <a:off x="7215884" y="5443067"/>
            <a:ext cx="41147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1923113-E336-4874-B2E5-C711F6031714}"/>
              </a:ext>
            </a:extLst>
          </p:cNvPr>
          <p:cNvSpPr txBox="1"/>
          <p:nvPr/>
        </p:nvSpPr>
        <p:spPr>
          <a:xfrm>
            <a:off x="7215884" y="3512577"/>
            <a:ext cx="4114728" cy="1349087"/>
          </a:xfrm>
          <a:prstGeom prst="rect">
            <a:avLst/>
          </a:prstGeom>
          <a:noFill/>
        </p:spPr>
        <p:txBody>
          <a:bodyPr wrap="square" lIns="108000" rIns="108000" rtlCol="0" anchor="ctr">
            <a:spAutoFit/>
          </a:bodyPr>
          <a:lstStyle/>
          <a:p>
            <a:pPr>
              <a:lnSpc>
                <a:spcPts val="4900"/>
              </a:lnSpc>
            </a:pPr>
            <a:r>
              <a:rPr lang="en-US" altLang="ko-KR" sz="4400" b="1" dirty="0">
                <a:solidFill>
                  <a:schemeClr val="accent3"/>
                </a:solidFill>
                <a:cs typeface="Arial" pitchFamily="34" charset="0"/>
              </a:rPr>
              <a:t>MEDICAL</a:t>
            </a:r>
          </a:p>
          <a:p>
            <a:pPr>
              <a:lnSpc>
                <a:spcPts val="4900"/>
              </a:lnSpc>
            </a:pPr>
            <a:r>
              <a:rPr lang="en-US" altLang="ko-KR" sz="4400" b="1" dirty="0">
                <a:solidFill>
                  <a:schemeClr val="accent3"/>
                </a:solidFill>
                <a:cs typeface="Arial" pitchFamily="34" charset="0"/>
              </a:rPr>
              <a:t>IDEA</a:t>
            </a:r>
            <a:endParaRPr lang="ko-KR" altLang="en-US" sz="4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CD64262F-EED6-4D0F-AEF1-9DBEF0F0F195}"/>
              </a:ext>
            </a:extLst>
          </p:cNvPr>
          <p:cNvCxnSpPr/>
          <p:nvPr/>
        </p:nvCxnSpPr>
        <p:spPr>
          <a:xfrm flipV="1">
            <a:off x="7215882" y="4945010"/>
            <a:ext cx="4068000" cy="9181"/>
          </a:xfrm>
          <a:prstGeom prst="line">
            <a:avLst/>
          </a:prstGeom>
          <a:ln w="22225" cap="rnd">
            <a:solidFill>
              <a:srgbClr val="BEBFBF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3D6E20E8-BAB2-497A-9B72-0BC883596503}"/>
              </a:ext>
            </a:extLst>
          </p:cNvPr>
          <p:cNvSpPr txBox="1"/>
          <p:nvPr/>
        </p:nvSpPr>
        <p:spPr>
          <a:xfrm>
            <a:off x="7215884" y="5135291"/>
            <a:ext cx="4114728" cy="307777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Power PowerPoint Presentation 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1C179D45-DE28-4930-9D5B-BB97F5D88C63}"/>
              </a:ext>
            </a:extLst>
          </p:cNvPr>
          <p:cNvSpPr/>
          <p:nvPr/>
        </p:nvSpPr>
        <p:spPr>
          <a:xfrm>
            <a:off x="6271898" y="2447381"/>
            <a:ext cx="720000" cy="7200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D5C6DE89-7540-401B-8FFD-0B1F00EDF555}"/>
              </a:ext>
            </a:extLst>
          </p:cNvPr>
          <p:cNvSpPr/>
          <p:nvPr/>
        </p:nvSpPr>
        <p:spPr>
          <a:xfrm>
            <a:off x="4729838" y="4857230"/>
            <a:ext cx="720000" cy="72000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19" name="Rounded Rectangle 3">
            <a:extLst>
              <a:ext uri="{FF2B5EF4-FFF2-40B4-BE49-F238E27FC236}">
                <a16:creationId xmlns:a16="http://schemas.microsoft.com/office/drawing/2014/main" id="{B14C2CC9-7E78-4A8D-9DB6-025B47A87FE4}"/>
              </a:ext>
            </a:extLst>
          </p:cNvPr>
          <p:cNvSpPr/>
          <p:nvPr/>
        </p:nvSpPr>
        <p:spPr>
          <a:xfrm>
            <a:off x="6491107" y="2608882"/>
            <a:ext cx="281590" cy="397007"/>
          </a:xfrm>
          <a:custGeom>
            <a:avLst/>
            <a:gdLst/>
            <a:ahLst/>
            <a:cxnLst/>
            <a:rect l="l" t="t" r="r" b="b"/>
            <a:pathLst>
              <a:path w="2808312" h="3959361">
                <a:moveTo>
                  <a:pt x="1738109" y="1502623"/>
                </a:moveTo>
                <a:cubicBezTo>
                  <a:pt x="1698494" y="1505955"/>
                  <a:pt x="1662802" y="1532425"/>
                  <a:pt x="1649662" y="1572585"/>
                </a:cubicBezTo>
                <a:lnTo>
                  <a:pt x="1336420" y="2529999"/>
                </a:lnTo>
                <a:lnTo>
                  <a:pt x="1170819" y="1967482"/>
                </a:lnTo>
                <a:cubicBezTo>
                  <a:pt x="1169810" y="1964053"/>
                  <a:pt x="1168637" y="1960718"/>
                  <a:pt x="1165857" y="1958078"/>
                </a:cubicBezTo>
                <a:cubicBezTo>
                  <a:pt x="1162466" y="1917013"/>
                  <a:pt x="1133587" y="1880907"/>
                  <a:pt x="1091436" y="1869613"/>
                </a:cubicBezTo>
                <a:cubicBezTo>
                  <a:pt x="1037014" y="1855031"/>
                  <a:pt x="981075" y="1887327"/>
                  <a:pt x="966493" y="1941749"/>
                </a:cubicBezTo>
                <a:lnTo>
                  <a:pt x="813486" y="2512780"/>
                </a:lnTo>
                <a:lnTo>
                  <a:pt x="510833" y="2512781"/>
                </a:lnTo>
                <a:cubicBezTo>
                  <a:pt x="454492" y="2512781"/>
                  <a:pt x="408818" y="2558454"/>
                  <a:pt x="408818" y="2614795"/>
                </a:cubicBezTo>
                <a:cubicBezTo>
                  <a:pt x="408818" y="2671137"/>
                  <a:pt x="454492" y="2716811"/>
                  <a:pt x="510833" y="2716811"/>
                </a:cubicBezTo>
                <a:lnTo>
                  <a:pt x="844268" y="2716810"/>
                </a:lnTo>
                <a:cubicBezTo>
                  <a:pt x="869730" y="2716810"/>
                  <a:pt x="893013" y="2707482"/>
                  <a:pt x="910119" y="2691168"/>
                </a:cubicBezTo>
                <a:cubicBezTo>
                  <a:pt x="950467" y="2686878"/>
                  <a:pt x="985744" y="2658215"/>
                  <a:pt x="996885" y="2616640"/>
                </a:cubicBezTo>
                <a:lnTo>
                  <a:pt x="1069480" y="2345710"/>
                </a:lnTo>
                <a:lnTo>
                  <a:pt x="1221708" y="2862804"/>
                </a:lnTo>
                <a:cubicBezTo>
                  <a:pt x="1237619" y="2916852"/>
                  <a:pt x="1294332" y="2947769"/>
                  <a:pt x="1348381" y="2931857"/>
                </a:cubicBezTo>
                <a:cubicBezTo>
                  <a:pt x="1377289" y="2923346"/>
                  <a:pt x="1399580" y="2903162"/>
                  <a:pt x="1410808" y="2877564"/>
                </a:cubicBezTo>
                <a:cubicBezTo>
                  <a:pt x="1431400" y="2866427"/>
                  <a:pt x="1447266" y="2847340"/>
                  <a:pt x="1455104" y="2823380"/>
                </a:cubicBezTo>
                <a:lnTo>
                  <a:pt x="1737413" y="1960519"/>
                </a:lnTo>
                <a:lnTo>
                  <a:pt x="1896950" y="2555918"/>
                </a:lnTo>
                <a:cubicBezTo>
                  <a:pt x="1898423" y="2561416"/>
                  <a:pt x="1900318" y="2566688"/>
                  <a:pt x="1904388" y="2570895"/>
                </a:cubicBezTo>
                <a:lnTo>
                  <a:pt x="1902338" y="2581051"/>
                </a:lnTo>
                <a:cubicBezTo>
                  <a:pt x="1902338" y="2637392"/>
                  <a:pt x="1948013" y="2683065"/>
                  <a:pt x="2004353" y="2683065"/>
                </a:cubicBezTo>
                <a:lnTo>
                  <a:pt x="2360148" y="2683065"/>
                </a:lnTo>
                <a:cubicBezTo>
                  <a:pt x="2416490" y="2683066"/>
                  <a:pt x="2462164" y="2637391"/>
                  <a:pt x="2462164" y="2581050"/>
                </a:cubicBezTo>
                <a:cubicBezTo>
                  <a:pt x="2462163" y="2524710"/>
                  <a:pt x="2416489" y="2479036"/>
                  <a:pt x="2360148" y="2479036"/>
                </a:cubicBezTo>
                <a:lnTo>
                  <a:pt x="2087576" y="2479036"/>
                </a:lnTo>
                <a:lnTo>
                  <a:pt x="1853652" y="1606016"/>
                </a:lnTo>
                <a:cubicBezTo>
                  <a:pt x="1852530" y="1601831"/>
                  <a:pt x="1851164" y="1597776"/>
                  <a:pt x="1847944" y="1594527"/>
                </a:cubicBezTo>
                <a:cubicBezTo>
                  <a:pt x="1844394" y="1555407"/>
                  <a:pt x="1818065" y="1520347"/>
                  <a:pt x="1778342" y="1507351"/>
                </a:cubicBezTo>
                <a:cubicBezTo>
                  <a:pt x="1764955" y="1502970"/>
                  <a:pt x="1751315" y="1501511"/>
                  <a:pt x="1738109" y="1502623"/>
                </a:cubicBezTo>
                <a:close/>
                <a:moveTo>
                  <a:pt x="526301" y="856060"/>
                </a:moveTo>
                <a:lnTo>
                  <a:pt x="2300267" y="856060"/>
                </a:lnTo>
                <a:cubicBezTo>
                  <a:pt x="2414458" y="856060"/>
                  <a:pt x="2507029" y="948631"/>
                  <a:pt x="2507029" y="1062822"/>
                </a:cubicBezTo>
                <a:lnTo>
                  <a:pt x="2507029" y="3433376"/>
                </a:lnTo>
                <a:cubicBezTo>
                  <a:pt x="2507029" y="3547567"/>
                  <a:pt x="2414458" y="3640138"/>
                  <a:pt x="2300267" y="3640138"/>
                </a:cubicBezTo>
                <a:lnTo>
                  <a:pt x="526301" y="3640138"/>
                </a:lnTo>
                <a:cubicBezTo>
                  <a:pt x="412110" y="3640138"/>
                  <a:pt x="319539" y="3547567"/>
                  <a:pt x="319539" y="3433376"/>
                </a:cubicBezTo>
                <a:lnTo>
                  <a:pt x="319539" y="1062822"/>
                </a:lnTo>
                <a:cubicBezTo>
                  <a:pt x="319539" y="948631"/>
                  <a:pt x="412110" y="856060"/>
                  <a:pt x="526301" y="856060"/>
                </a:cubicBezTo>
                <a:close/>
                <a:moveTo>
                  <a:pt x="449756" y="735931"/>
                </a:moveTo>
                <a:cubicBezTo>
                  <a:pt x="325711" y="735931"/>
                  <a:pt x="225152" y="836490"/>
                  <a:pt x="225152" y="960535"/>
                </a:cubicBezTo>
                <a:lnTo>
                  <a:pt x="225152" y="3535663"/>
                </a:lnTo>
                <a:cubicBezTo>
                  <a:pt x="225152" y="3659708"/>
                  <a:pt x="325711" y="3760267"/>
                  <a:pt x="449756" y="3760267"/>
                </a:cubicBezTo>
                <a:lnTo>
                  <a:pt x="2376812" y="3760267"/>
                </a:lnTo>
                <a:cubicBezTo>
                  <a:pt x="2500857" y="3760267"/>
                  <a:pt x="2601416" y="3659708"/>
                  <a:pt x="2601416" y="3535663"/>
                </a:cubicBezTo>
                <a:lnTo>
                  <a:pt x="2601416" y="960535"/>
                </a:lnTo>
                <a:cubicBezTo>
                  <a:pt x="2601416" y="836490"/>
                  <a:pt x="2500857" y="735931"/>
                  <a:pt x="2376812" y="735931"/>
                </a:cubicBezTo>
                <a:close/>
                <a:moveTo>
                  <a:pt x="1318649" y="0"/>
                </a:moveTo>
                <a:lnTo>
                  <a:pt x="1489663" y="0"/>
                </a:lnTo>
                <a:cubicBezTo>
                  <a:pt x="1561746" y="0"/>
                  <a:pt x="1620180" y="58434"/>
                  <a:pt x="1620180" y="130517"/>
                </a:cubicBezTo>
                <a:lnTo>
                  <a:pt x="1620180" y="344214"/>
                </a:lnTo>
                <a:lnTo>
                  <a:pt x="1795633" y="344214"/>
                </a:lnTo>
                <a:cubicBezTo>
                  <a:pt x="1809834" y="344214"/>
                  <a:pt x="1821347" y="355727"/>
                  <a:pt x="1821347" y="369928"/>
                </a:cubicBezTo>
                <a:lnTo>
                  <a:pt x="1821347" y="523106"/>
                </a:lnTo>
                <a:lnTo>
                  <a:pt x="1872208" y="523106"/>
                </a:lnTo>
                <a:lnTo>
                  <a:pt x="1872208" y="522399"/>
                </a:lnTo>
                <a:lnTo>
                  <a:pt x="2597408" y="522399"/>
                </a:lnTo>
                <a:cubicBezTo>
                  <a:pt x="2713887" y="522399"/>
                  <a:pt x="2808312" y="614377"/>
                  <a:pt x="2808312" y="727838"/>
                </a:cubicBezTo>
                <a:lnTo>
                  <a:pt x="2808312" y="3753922"/>
                </a:lnTo>
                <a:cubicBezTo>
                  <a:pt x="2808312" y="3867383"/>
                  <a:pt x="2713887" y="3959361"/>
                  <a:pt x="2597408" y="3959361"/>
                </a:cubicBezTo>
                <a:lnTo>
                  <a:pt x="210904" y="3959361"/>
                </a:lnTo>
                <a:cubicBezTo>
                  <a:pt x="94425" y="3959361"/>
                  <a:pt x="0" y="3867383"/>
                  <a:pt x="0" y="3753922"/>
                </a:cubicBezTo>
                <a:lnTo>
                  <a:pt x="0" y="727838"/>
                </a:lnTo>
                <a:cubicBezTo>
                  <a:pt x="0" y="614377"/>
                  <a:pt x="94425" y="522399"/>
                  <a:pt x="210904" y="522399"/>
                </a:cubicBezTo>
                <a:lnTo>
                  <a:pt x="936104" y="522399"/>
                </a:lnTo>
                <a:lnTo>
                  <a:pt x="936104" y="523106"/>
                </a:lnTo>
                <a:lnTo>
                  <a:pt x="986965" y="523106"/>
                </a:lnTo>
                <a:lnTo>
                  <a:pt x="986965" y="369928"/>
                </a:lnTo>
                <a:cubicBezTo>
                  <a:pt x="986965" y="355727"/>
                  <a:pt x="998478" y="344214"/>
                  <a:pt x="1012679" y="344214"/>
                </a:cubicBezTo>
                <a:lnTo>
                  <a:pt x="1188132" y="344214"/>
                </a:lnTo>
                <a:lnTo>
                  <a:pt x="1188132" y="130517"/>
                </a:lnTo>
                <a:cubicBezTo>
                  <a:pt x="1188132" y="58434"/>
                  <a:pt x="1246566" y="0"/>
                  <a:pt x="131864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20" name="Heart 3">
            <a:extLst>
              <a:ext uri="{FF2B5EF4-FFF2-40B4-BE49-F238E27FC236}">
                <a16:creationId xmlns:a16="http://schemas.microsoft.com/office/drawing/2014/main" id="{85BAC46E-5795-4EBA-92F9-F710E281007C}"/>
              </a:ext>
            </a:extLst>
          </p:cNvPr>
          <p:cNvSpPr/>
          <p:nvPr/>
        </p:nvSpPr>
        <p:spPr>
          <a:xfrm>
            <a:off x="4869870" y="5054742"/>
            <a:ext cx="439941" cy="398139"/>
          </a:xfrm>
          <a:custGeom>
            <a:avLst/>
            <a:gdLst/>
            <a:ahLst/>
            <a:cxnLst/>
            <a:rect l="l" t="t" r="r" b="b"/>
            <a:pathLst>
              <a:path w="3971393" h="3594045">
                <a:moveTo>
                  <a:pt x="2284446" y="942229"/>
                </a:moveTo>
                <a:cubicBezTo>
                  <a:pt x="2231718" y="946666"/>
                  <a:pt x="2184212" y="981897"/>
                  <a:pt x="2166723" y="1035351"/>
                </a:cubicBezTo>
                <a:lnTo>
                  <a:pt x="1818705" y="2099054"/>
                </a:lnTo>
                <a:lnTo>
                  <a:pt x="1630896" y="1461099"/>
                </a:lnTo>
                <a:cubicBezTo>
                  <a:pt x="1625536" y="1442893"/>
                  <a:pt x="1616698" y="1426659"/>
                  <a:pt x="1605222" y="1412988"/>
                </a:cubicBezTo>
                <a:cubicBezTo>
                  <a:pt x="1592838" y="1372092"/>
                  <a:pt x="1559535" y="1339590"/>
                  <a:pt x="1515200" y="1327710"/>
                </a:cubicBezTo>
                <a:cubicBezTo>
                  <a:pt x="1442764" y="1308302"/>
                  <a:pt x="1368310" y="1351289"/>
                  <a:pt x="1348901" y="1423723"/>
                </a:cubicBezTo>
                <a:lnTo>
                  <a:pt x="1175574" y="2070589"/>
                </a:lnTo>
                <a:lnTo>
                  <a:pt x="887391" y="2070589"/>
                </a:lnTo>
                <a:cubicBezTo>
                  <a:pt x="812401" y="2070589"/>
                  <a:pt x="751610" y="2131382"/>
                  <a:pt x="751610" y="2206372"/>
                </a:cubicBezTo>
                <a:cubicBezTo>
                  <a:pt x="751609" y="2281361"/>
                  <a:pt x="812402" y="2342153"/>
                  <a:pt x="887391" y="2342154"/>
                </a:cubicBezTo>
                <a:lnTo>
                  <a:pt x="1266160" y="2342154"/>
                </a:lnTo>
                <a:cubicBezTo>
                  <a:pt x="1309243" y="2342153"/>
                  <a:pt x="1347639" y="2322088"/>
                  <a:pt x="1370869" y="2289485"/>
                </a:cubicBezTo>
                <a:cubicBezTo>
                  <a:pt x="1392914" y="2274134"/>
                  <a:pt x="1408463" y="2250677"/>
                  <a:pt x="1415910" y="2222885"/>
                </a:cubicBezTo>
                <a:lnTo>
                  <a:pt x="1490320" y="1945186"/>
                </a:lnTo>
                <a:lnTo>
                  <a:pt x="1661817" y="2527729"/>
                </a:lnTo>
                <a:cubicBezTo>
                  <a:pt x="1680716" y="2591927"/>
                  <a:pt x="1742866" y="2631605"/>
                  <a:pt x="1806849" y="2621696"/>
                </a:cubicBezTo>
                <a:cubicBezTo>
                  <a:pt x="1873057" y="2637495"/>
                  <a:pt x="1940784" y="2599243"/>
                  <a:pt x="1962449" y="2533025"/>
                </a:cubicBezTo>
                <a:lnTo>
                  <a:pt x="2291633" y="1526890"/>
                </a:lnTo>
                <a:lnTo>
                  <a:pt x="2478124" y="2222886"/>
                </a:lnTo>
                <a:cubicBezTo>
                  <a:pt x="2491725" y="2273643"/>
                  <a:pt x="2532355" y="2309941"/>
                  <a:pt x="2580723" y="2318869"/>
                </a:cubicBezTo>
                <a:cubicBezTo>
                  <a:pt x="2600453" y="2334375"/>
                  <a:pt x="2625460" y="2342152"/>
                  <a:pt x="2652283" y="2342153"/>
                </a:cubicBezTo>
                <a:lnTo>
                  <a:pt x="3058108" y="2342153"/>
                </a:lnTo>
                <a:cubicBezTo>
                  <a:pt x="3133099" y="2342153"/>
                  <a:pt x="3193891" y="2281360"/>
                  <a:pt x="3193891" y="2206371"/>
                </a:cubicBezTo>
                <a:cubicBezTo>
                  <a:pt x="3193890" y="2131381"/>
                  <a:pt x="3133099" y="2070589"/>
                  <a:pt x="3058108" y="2070588"/>
                </a:cubicBezTo>
                <a:lnTo>
                  <a:pt x="2718460" y="2070589"/>
                </a:lnTo>
                <a:lnTo>
                  <a:pt x="2455970" y="1090961"/>
                </a:lnTo>
                <a:cubicBezTo>
                  <a:pt x="2449895" y="1068289"/>
                  <a:pt x="2438427" y="1048501"/>
                  <a:pt x="2421928" y="1033927"/>
                </a:cubicBezTo>
                <a:cubicBezTo>
                  <a:pt x="2410672" y="994460"/>
                  <a:pt x="2379946" y="962248"/>
                  <a:pt x="2337996" y="948523"/>
                </a:cubicBezTo>
                <a:cubicBezTo>
                  <a:pt x="2320178" y="942693"/>
                  <a:pt x="2302022" y="940751"/>
                  <a:pt x="2284446" y="942229"/>
                </a:cubicBezTo>
                <a:close/>
                <a:moveTo>
                  <a:pt x="941190" y="119"/>
                </a:moveTo>
                <a:cubicBezTo>
                  <a:pt x="1335246" y="6449"/>
                  <a:pt x="1754682" y="267656"/>
                  <a:pt x="1985697" y="864700"/>
                </a:cubicBezTo>
                <a:cubicBezTo>
                  <a:pt x="2807082" y="-1258124"/>
                  <a:pt x="6010484" y="864700"/>
                  <a:pt x="1985697" y="3594045"/>
                </a:cubicBezTo>
                <a:cubicBezTo>
                  <a:pt x="-907119" y="1632328"/>
                  <a:pt x="-65842" y="-16059"/>
                  <a:pt x="941190" y="11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D15F5E90-1C8A-4A43-80AC-3571F60E3379}"/>
              </a:ext>
            </a:extLst>
          </p:cNvPr>
          <p:cNvSpPr/>
          <p:nvPr/>
        </p:nvSpPr>
        <p:spPr>
          <a:xfrm>
            <a:off x="4912368" y="2781952"/>
            <a:ext cx="720000" cy="72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B5745BCF-8A75-4692-B0FA-CFFCB81F5D5C}"/>
              </a:ext>
            </a:extLst>
          </p:cNvPr>
          <p:cNvSpPr/>
          <p:nvPr/>
        </p:nvSpPr>
        <p:spPr>
          <a:xfrm>
            <a:off x="4334498" y="3781365"/>
            <a:ext cx="720000" cy="720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23" name="Oval 12287">
            <a:extLst>
              <a:ext uri="{FF2B5EF4-FFF2-40B4-BE49-F238E27FC236}">
                <a16:creationId xmlns:a16="http://schemas.microsoft.com/office/drawing/2014/main" id="{45E0FBDB-3BED-4BFA-B780-6EFC4372C071}"/>
              </a:ext>
            </a:extLst>
          </p:cNvPr>
          <p:cNvSpPr/>
          <p:nvPr/>
        </p:nvSpPr>
        <p:spPr>
          <a:xfrm>
            <a:off x="5074698" y="2945010"/>
            <a:ext cx="395341" cy="393891"/>
          </a:xfrm>
          <a:custGeom>
            <a:avLst/>
            <a:gdLst/>
            <a:ahLst/>
            <a:cxnLst/>
            <a:rect l="l" t="t" r="r" b="b"/>
            <a:pathLst>
              <a:path w="3960440" h="3945921">
                <a:moveTo>
                  <a:pt x="1598844" y="0"/>
                </a:moveTo>
                <a:cubicBezTo>
                  <a:pt x="1857342" y="0"/>
                  <a:pt x="2066896" y="209554"/>
                  <a:pt x="2066896" y="468052"/>
                </a:cubicBezTo>
                <a:cubicBezTo>
                  <a:pt x="2066896" y="646802"/>
                  <a:pt x="1966694" y="802149"/>
                  <a:pt x="1818364" y="879058"/>
                </a:cubicBezTo>
                <a:lnTo>
                  <a:pt x="1965948" y="1429850"/>
                </a:lnTo>
                <a:cubicBezTo>
                  <a:pt x="2234183" y="1439289"/>
                  <a:pt x="2449559" y="1654793"/>
                  <a:pt x="2458766" y="1923094"/>
                </a:cubicBezTo>
                <a:lnTo>
                  <a:pt x="3052787" y="2082261"/>
                </a:lnTo>
                <a:cubicBezTo>
                  <a:pt x="3115207" y="1899813"/>
                  <a:pt x="3288586" y="1769556"/>
                  <a:pt x="3492388" y="1769556"/>
                </a:cubicBezTo>
                <a:cubicBezTo>
                  <a:pt x="3750886" y="1769556"/>
                  <a:pt x="3960440" y="1979110"/>
                  <a:pt x="3960440" y="2237608"/>
                </a:cubicBezTo>
                <a:cubicBezTo>
                  <a:pt x="3960440" y="2496106"/>
                  <a:pt x="3750886" y="2705660"/>
                  <a:pt x="3492388" y="2705660"/>
                </a:cubicBezTo>
                <a:cubicBezTo>
                  <a:pt x="3255123" y="2705660"/>
                  <a:pt x="3059091" y="2529117"/>
                  <a:pt x="3030620" y="2299941"/>
                </a:cubicBezTo>
                <a:lnTo>
                  <a:pt x="2422827" y="2137084"/>
                </a:lnTo>
                <a:cubicBezTo>
                  <a:pt x="2374914" y="2257246"/>
                  <a:pt x="2282973" y="2354960"/>
                  <a:pt x="2166800" y="2410258"/>
                </a:cubicBezTo>
                <a:lnTo>
                  <a:pt x="2329067" y="3015847"/>
                </a:lnTo>
                <a:cubicBezTo>
                  <a:pt x="2559464" y="3043136"/>
                  <a:pt x="2737303" y="3239734"/>
                  <a:pt x="2737303" y="3477869"/>
                </a:cubicBezTo>
                <a:cubicBezTo>
                  <a:pt x="2737303" y="3736367"/>
                  <a:pt x="2527749" y="3945921"/>
                  <a:pt x="2269251" y="3945921"/>
                </a:cubicBezTo>
                <a:cubicBezTo>
                  <a:pt x="2010753" y="3945921"/>
                  <a:pt x="1801199" y="3736367"/>
                  <a:pt x="1801199" y="3477869"/>
                </a:cubicBezTo>
                <a:cubicBezTo>
                  <a:pt x="1801199" y="3274904"/>
                  <a:pt x="1930388" y="3102113"/>
                  <a:pt x="2111643" y="3038969"/>
                </a:cubicBezTo>
                <a:lnTo>
                  <a:pt x="1956503" y="2459980"/>
                </a:lnTo>
                <a:cubicBezTo>
                  <a:pt x="1952432" y="2460875"/>
                  <a:pt x="1948330" y="2460923"/>
                  <a:pt x="1944216" y="2460923"/>
                </a:cubicBezTo>
                <a:cubicBezTo>
                  <a:pt x="1742647" y="2460923"/>
                  <a:pt x="1568040" y="2345487"/>
                  <a:pt x="1484865" y="2176122"/>
                </a:cubicBezTo>
                <a:lnTo>
                  <a:pt x="930415" y="2324686"/>
                </a:lnTo>
                <a:cubicBezTo>
                  <a:pt x="904712" y="2556716"/>
                  <a:pt x="707355" y="2736304"/>
                  <a:pt x="468052" y="2736304"/>
                </a:cubicBezTo>
                <a:cubicBezTo>
                  <a:pt x="209554" y="2736304"/>
                  <a:pt x="0" y="2526750"/>
                  <a:pt x="0" y="2268252"/>
                </a:cubicBezTo>
                <a:cubicBezTo>
                  <a:pt x="0" y="2009754"/>
                  <a:pt x="209554" y="1800200"/>
                  <a:pt x="468052" y="1800200"/>
                </a:cubicBezTo>
                <a:cubicBezTo>
                  <a:pt x="669892" y="1800200"/>
                  <a:pt x="841893" y="1927961"/>
                  <a:pt x="906009" y="2107606"/>
                </a:cubicBezTo>
                <a:lnTo>
                  <a:pt x="1429897" y="1967231"/>
                </a:lnTo>
                <a:cubicBezTo>
                  <a:pt x="1427753" y="1959679"/>
                  <a:pt x="1427584" y="1952005"/>
                  <a:pt x="1427584" y="1944291"/>
                </a:cubicBezTo>
                <a:cubicBezTo>
                  <a:pt x="1427584" y="1727054"/>
                  <a:pt x="1561663" y="1541133"/>
                  <a:pt x="1751891" y="1465536"/>
                </a:cubicBezTo>
                <a:lnTo>
                  <a:pt x="1609736" y="935006"/>
                </a:lnTo>
                <a:cubicBezTo>
                  <a:pt x="1606130" y="936062"/>
                  <a:pt x="1602492" y="936104"/>
                  <a:pt x="1598844" y="936104"/>
                </a:cubicBezTo>
                <a:cubicBezTo>
                  <a:pt x="1340346" y="936104"/>
                  <a:pt x="1130792" y="726550"/>
                  <a:pt x="1130792" y="468052"/>
                </a:cubicBezTo>
                <a:cubicBezTo>
                  <a:pt x="1130792" y="209554"/>
                  <a:pt x="1340346" y="0"/>
                  <a:pt x="159884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24" name="Oval 7">
            <a:extLst>
              <a:ext uri="{FF2B5EF4-FFF2-40B4-BE49-F238E27FC236}">
                <a16:creationId xmlns:a16="http://schemas.microsoft.com/office/drawing/2014/main" id="{B46F6B44-0B9E-4B23-823B-878ADB20979B}"/>
              </a:ext>
            </a:extLst>
          </p:cNvPr>
          <p:cNvSpPr/>
          <p:nvPr/>
        </p:nvSpPr>
        <p:spPr>
          <a:xfrm>
            <a:off x="4472203" y="3919070"/>
            <a:ext cx="444595" cy="444595"/>
          </a:xfrm>
          <a:custGeom>
            <a:avLst/>
            <a:gdLst/>
            <a:ahLst/>
            <a:cxnLst/>
            <a:rect l="l" t="t" r="r" b="b"/>
            <a:pathLst>
              <a:path w="3816424" h="3816424">
                <a:moveTo>
                  <a:pt x="2203186" y="2279595"/>
                </a:moveTo>
                <a:lnTo>
                  <a:pt x="2808192" y="3090048"/>
                </a:lnTo>
                <a:cubicBezTo>
                  <a:pt x="2335386" y="3450334"/>
                  <a:pt x="1671399" y="3501280"/>
                  <a:pt x="1136700" y="3171034"/>
                </a:cubicBezTo>
                <a:lnTo>
                  <a:pt x="1672341" y="2318238"/>
                </a:lnTo>
                <a:cubicBezTo>
                  <a:pt x="1741351" y="2359418"/>
                  <a:pt x="1822171" y="2381777"/>
                  <a:pt x="1908212" y="2381777"/>
                </a:cubicBezTo>
                <a:cubicBezTo>
                  <a:pt x="2019680" y="2381777"/>
                  <a:pt x="2122383" y="2344251"/>
                  <a:pt x="2203186" y="2279595"/>
                </a:cubicBezTo>
                <a:close/>
                <a:moveTo>
                  <a:pt x="1908212" y="1559425"/>
                </a:moveTo>
                <a:lnTo>
                  <a:pt x="1980325" y="1567601"/>
                </a:lnTo>
                <a:lnTo>
                  <a:pt x="1993606" y="1571724"/>
                </a:lnTo>
                <a:cubicBezTo>
                  <a:pt x="2013982" y="1576081"/>
                  <a:pt x="2033279" y="1583438"/>
                  <a:pt x="2051568" y="1592606"/>
                </a:cubicBezTo>
                <a:cubicBezTo>
                  <a:pt x="2161269" y="1643381"/>
                  <a:pt x="2238178" y="1752249"/>
                  <a:pt x="2242946" y="1879728"/>
                </a:cubicBezTo>
                <a:lnTo>
                  <a:pt x="2244564" y="1895777"/>
                </a:lnTo>
                <a:lnTo>
                  <a:pt x="2235941" y="1969331"/>
                </a:lnTo>
                <a:lnTo>
                  <a:pt x="2229295" y="1990738"/>
                </a:lnTo>
                <a:lnTo>
                  <a:pt x="2212064" y="2037880"/>
                </a:lnTo>
                <a:lnTo>
                  <a:pt x="2201144" y="2057998"/>
                </a:lnTo>
                <a:lnTo>
                  <a:pt x="2172872" y="2101104"/>
                </a:lnTo>
                <a:lnTo>
                  <a:pt x="2162191" y="2114050"/>
                </a:lnTo>
                <a:lnTo>
                  <a:pt x="2113970" y="2160082"/>
                </a:lnTo>
                <a:cubicBezTo>
                  <a:pt x="2057823" y="2205648"/>
                  <a:pt x="1986110" y="2232129"/>
                  <a:pt x="1908212" y="2232129"/>
                </a:cubicBezTo>
                <a:cubicBezTo>
                  <a:pt x="1851319" y="2232129"/>
                  <a:pt x="1797724" y="2218004"/>
                  <a:pt x="1751478" y="2191687"/>
                </a:cubicBezTo>
                <a:lnTo>
                  <a:pt x="1683784" y="2144677"/>
                </a:lnTo>
                <a:lnTo>
                  <a:pt x="1679431" y="2141086"/>
                </a:lnTo>
                <a:lnTo>
                  <a:pt x="1625925" y="2077610"/>
                </a:lnTo>
                <a:lnTo>
                  <a:pt x="1622829" y="2071906"/>
                </a:lnTo>
                <a:lnTo>
                  <a:pt x="1591352" y="2004343"/>
                </a:lnTo>
                <a:lnTo>
                  <a:pt x="1586740" y="1989486"/>
                </a:lnTo>
                <a:cubicBezTo>
                  <a:pt x="1578347" y="1963748"/>
                  <a:pt x="1573981" y="1936424"/>
                  <a:pt x="1573114" y="1908212"/>
                </a:cubicBezTo>
                <a:lnTo>
                  <a:pt x="1571860" y="1895777"/>
                </a:lnTo>
                <a:cubicBezTo>
                  <a:pt x="1571860" y="1754345"/>
                  <a:pt x="1659153" y="1633301"/>
                  <a:pt x="1783001" y="1584084"/>
                </a:cubicBezTo>
                <a:lnTo>
                  <a:pt x="1842294" y="1566070"/>
                </a:lnTo>
                <a:close/>
                <a:moveTo>
                  <a:pt x="1379953" y="541019"/>
                </a:moveTo>
                <a:lnTo>
                  <a:pt x="1729168" y="1444825"/>
                </a:lnTo>
                <a:cubicBezTo>
                  <a:pt x="1549201" y="1515335"/>
                  <a:pt x="1422212" y="1690726"/>
                  <a:pt x="1422212" y="1895777"/>
                </a:cubicBezTo>
                <a:cubicBezTo>
                  <a:pt x="1422212" y="1899944"/>
                  <a:pt x="1422265" y="1904098"/>
                  <a:pt x="1423466" y="1908212"/>
                </a:cubicBezTo>
                <a:lnTo>
                  <a:pt x="425946" y="1908212"/>
                </a:lnTo>
                <a:cubicBezTo>
                  <a:pt x="430668" y="1282139"/>
                  <a:pt x="825479" y="748981"/>
                  <a:pt x="1379953" y="541019"/>
                </a:cubicBezTo>
                <a:close/>
                <a:moveTo>
                  <a:pt x="2470889" y="507356"/>
                </a:moveTo>
                <a:cubicBezTo>
                  <a:pt x="3027464" y="716106"/>
                  <a:pt x="3423770" y="1251284"/>
                  <a:pt x="3428510" y="1879728"/>
                </a:cubicBezTo>
                <a:lnTo>
                  <a:pt x="2392594" y="1879728"/>
                </a:lnTo>
                <a:cubicBezTo>
                  <a:pt x="2387735" y="1688621"/>
                  <a:pt x="2271236" y="1525440"/>
                  <a:pt x="2105708" y="1452487"/>
                </a:cubicBezTo>
                <a:close/>
                <a:moveTo>
                  <a:pt x="1908212" y="190783"/>
                </a:moveTo>
                <a:cubicBezTo>
                  <a:pt x="959702" y="190783"/>
                  <a:pt x="190783" y="959702"/>
                  <a:pt x="190783" y="1908212"/>
                </a:cubicBezTo>
                <a:cubicBezTo>
                  <a:pt x="190783" y="2856722"/>
                  <a:pt x="959702" y="3625641"/>
                  <a:pt x="1908212" y="3625641"/>
                </a:cubicBezTo>
                <a:cubicBezTo>
                  <a:pt x="2856722" y="3625641"/>
                  <a:pt x="3625641" y="2856722"/>
                  <a:pt x="3625641" y="1908212"/>
                </a:cubicBezTo>
                <a:cubicBezTo>
                  <a:pt x="3625641" y="959702"/>
                  <a:pt x="2856722" y="190783"/>
                  <a:pt x="1908212" y="190783"/>
                </a:cubicBezTo>
                <a:close/>
                <a:moveTo>
                  <a:pt x="1908212" y="0"/>
                </a:moveTo>
                <a:cubicBezTo>
                  <a:pt x="2962088" y="0"/>
                  <a:pt x="3816424" y="854336"/>
                  <a:pt x="3816424" y="1908212"/>
                </a:cubicBezTo>
                <a:cubicBezTo>
                  <a:pt x="3816424" y="2962088"/>
                  <a:pt x="2962088" y="3816424"/>
                  <a:pt x="1908212" y="3816424"/>
                </a:cubicBezTo>
                <a:cubicBezTo>
                  <a:pt x="854336" y="3816424"/>
                  <a:pt x="0" y="2962088"/>
                  <a:pt x="0" y="1908212"/>
                </a:cubicBezTo>
                <a:cubicBezTo>
                  <a:pt x="0" y="854336"/>
                  <a:pt x="854336" y="0"/>
                  <a:pt x="19082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227695A6-9F56-49C5-AD03-C8FA4C4571E0}"/>
              </a:ext>
            </a:extLst>
          </p:cNvPr>
          <p:cNvSpPr txBox="1"/>
          <p:nvPr/>
        </p:nvSpPr>
        <p:spPr>
          <a:xfrm>
            <a:off x="2808376" y="2052132"/>
            <a:ext cx="34357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362A7F96-9B7D-4E5B-A58C-61C67DBB69CB}"/>
              </a:ext>
            </a:extLst>
          </p:cNvPr>
          <p:cNvSpPr txBox="1"/>
          <p:nvPr/>
        </p:nvSpPr>
        <p:spPr>
          <a:xfrm>
            <a:off x="1356765" y="2886886"/>
            <a:ext cx="34357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933A70DE-0E00-4C1C-8CF5-1AC4FA4AA7A6}"/>
              </a:ext>
            </a:extLst>
          </p:cNvPr>
          <p:cNvSpPr txBox="1"/>
          <p:nvPr/>
        </p:nvSpPr>
        <p:spPr>
          <a:xfrm>
            <a:off x="811718" y="3934960"/>
            <a:ext cx="34357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2F2CD3F4-56BA-4822-A574-EE84B17823B4}"/>
              </a:ext>
            </a:extLst>
          </p:cNvPr>
          <p:cNvSpPr txBox="1"/>
          <p:nvPr/>
        </p:nvSpPr>
        <p:spPr>
          <a:xfrm>
            <a:off x="1157573" y="5014587"/>
            <a:ext cx="34357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9" name="L-Shape 28">
            <a:extLst>
              <a:ext uri="{FF2B5EF4-FFF2-40B4-BE49-F238E27FC236}">
                <a16:creationId xmlns:a16="http://schemas.microsoft.com/office/drawing/2014/main" id="{6B4E2CE7-0135-426D-B831-A1BB58BADB7F}"/>
              </a:ext>
            </a:extLst>
          </p:cNvPr>
          <p:cNvSpPr/>
          <p:nvPr/>
        </p:nvSpPr>
        <p:spPr>
          <a:xfrm rot="11157538">
            <a:off x="7414943" y="1790176"/>
            <a:ext cx="324344" cy="324797"/>
          </a:xfrm>
          <a:prstGeom prst="corner">
            <a:avLst>
              <a:gd name="adj1" fmla="val 17993"/>
              <a:gd name="adj2" fmla="val 20095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0" tIns="396000" rIns="360000" bIns="288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</p:spTree>
    <p:extLst>
      <p:ext uri="{BB962C8B-B14F-4D97-AF65-F5344CB8AC3E}">
        <p14:creationId xmlns:p14="http://schemas.microsoft.com/office/powerpoint/2010/main" val="15603533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5FA253E2-173D-4D41-860E-D72CF737C119}"/>
              </a:ext>
            </a:extLst>
          </p:cNvPr>
          <p:cNvSpPr/>
          <p:nvPr/>
        </p:nvSpPr>
        <p:spPr>
          <a:xfrm>
            <a:off x="7000306" y="1807037"/>
            <a:ext cx="1008112" cy="1008112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b="1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5BCD25A-615A-4508-95E0-D54D2EF4F25C}"/>
              </a:ext>
            </a:extLst>
          </p:cNvPr>
          <p:cNvSpPr/>
          <p:nvPr/>
        </p:nvSpPr>
        <p:spPr>
          <a:xfrm>
            <a:off x="6412638" y="3225724"/>
            <a:ext cx="218345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23908AB-5BA2-4943-9798-2A07EEFCEEBA}"/>
              </a:ext>
            </a:extLst>
          </p:cNvPr>
          <p:cNvSpPr/>
          <p:nvPr/>
        </p:nvSpPr>
        <p:spPr>
          <a:xfrm>
            <a:off x="6412638" y="2898808"/>
            <a:ext cx="21834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Contents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2934405B-DCB8-47EA-B754-6AE80CC16F75}"/>
              </a:ext>
            </a:extLst>
          </p:cNvPr>
          <p:cNvSpPr/>
          <p:nvPr/>
        </p:nvSpPr>
        <p:spPr>
          <a:xfrm>
            <a:off x="7000306" y="4025996"/>
            <a:ext cx="1008112" cy="1008112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b="1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CD4480B-EF57-4E13-87A6-8AB9F65388C2}"/>
              </a:ext>
            </a:extLst>
          </p:cNvPr>
          <p:cNvSpPr/>
          <p:nvPr/>
        </p:nvSpPr>
        <p:spPr>
          <a:xfrm>
            <a:off x="6412638" y="5444683"/>
            <a:ext cx="218345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EF58EC4-23E2-4B6C-88C2-507E06245C61}"/>
              </a:ext>
            </a:extLst>
          </p:cNvPr>
          <p:cNvSpPr/>
          <p:nvPr/>
        </p:nvSpPr>
        <p:spPr>
          <a:xfrm>
            <a:off x="6412638" y="5117767"/>
            <a:ext cx="21834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Contents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82FE6707-C380-4870-9068-D1B19100837C}"/>
              </a:ext>
            </a:extLst>
          </p:cNvPr>
          <p:cNvSpPr/>
          <p:nvPr/>
        </p:nvSpPr>
        <p:spPr>
          <a:xfrm>
            <a:off x="1335014" y="1807037"/>
            <a:ext cx="1008112" cy="100811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b="1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F56DCBF-8DEB-4EEC-91FD-C8BE0800F346}"/>
              </a:ext>
            </a:extLst>
          </p:cNvPr>
          <p:cNvSpPr/>
          <p:nvPr/>
        </p:nvSpPr>
        <p:spPr>
          <a:xfrm>
            <a:off x="747346" y="3225724"/>
            <a:ext cx="218345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11C0A9E-0A66-4925-AFB0-2E4781F9B929}"/>
              </a:ext>
            </a:extLst>
          </p:cNvPr>
          <p:cNvSpPr/>
          <p:nvPr/>
        </p:nvSpPr>
        <p:spPr>
          <a:xfrm>
            <a:off x="747346" y="2898808"/>
            <a:ext cx="21834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Contents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421A9934-4127-451E-BB2D-F0DB698C7FF9}"/>
              </a:ext>
            </a:extLst>
          </p:cNvPr>
          <p:cNvSpPr/>
          <p:nvPr/>
        </p:nvSpPr>
        <p:spPr>
          <a:xfrm>
            <a:off x="1335014" y="4025996"/>
            <a:ext cx="1008112" cy="1008112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b="1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4D3CC3F-56BD-4316-92A1-11035800DD7F}"/>
              </a:ext>
            </a:extLst>
          </p:cNvPr>
          <p:cNvSpPr/>
          <p:nvPr/>
        </p:nvSpPr>
        <p:spPr>
          <a:xfrm>
            <a:off x="747346" y="5444683"/>
            <a:ext cx="218345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D1B98A7-7517-4E8B-B38B-56B8721916C7}"/>
              </a:ext>
            </a:extLst>
          </p:cNvPr>
          <p:cNvSpPr/>
          <p:nvPr/>
        </p:nvSpPr>
        <p:spPr>
          <a:xfrm>
            <a:off x="747346" y="5117767"/>
            <a:ext cx="21834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Contents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9286C9CB-8E44-49F3-AC44-DC6FCF672C39}"/>
              </a:ext>
            </a:extLst>
          </p:cNvPr>
          <p:cNvSpPr/>
          <p:nvPr/>
        </p:nvSpPr>
        <p:spPr>
          <a:xfrm>
            <a:off x="9832951" y="1807037"/>
            <a:ext cx="1008112" cy="1008112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b="1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BDD70EA-CF8A-457D-9AE7-668116558160}"/>
              </a:ext>
            </a:extLst>
          </p:cNvPr>
          <p:cNvSpPr/>
          <p:nvPr/>
        </p:nvSpPr>
        <p:spPr>
          <a:xfrm>
            <a:off x="9245282" y="3225724"/>
            <a:ext cx="218345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B20DEFEA-00F8-4101-B088-E73C255A94FF}"/>
              </a:ext>
            </a:extLst>
          </p:cNvPr>
          <p:cNvSpPr/>
          <p:nvPr/>
        </p:nvSpPr>
        <p:spPr>
          <a:xfrm>
            <a:off x="9245282" y="2898808"/>
            <a:ext cx="21834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Contents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F8DB9BEB-E6EB-4A88-AD1C-7C97A980B9DB}"/>
              </a:ext>
            </a:extLst>
          </p:cNvPr>
          <p:cNvSpPr/>
          <p:nvPr/>
        </p:nvSpPr>
        <p:spPr>
          <a:xfrm>
            <a:off x="9832951" y="4025996"/>
            <a:ext cx="1008112" cy="100811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b="1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156908B3-E354-42B8-9CF8-9AAD1B6FD73B}"/>
              </a:ext>
            </a:extLst>
          </p:cNvPr>
          <p:cNvSpPr/>
          <p:nvPr/>
        </p:nvSpPr>
        <p:spPr>
          <a:xfrm>
            <a:off x="9245282" y="5444683"/>
            <a:ext cx="218345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56D8041E-8BBD-46C0-82B7-AACE18FB0A07}"/>
              </a:ext>
            </a:extLst>
          </p:cNvPr>
          <p:cNvSpPr/>
          <p:nvPr/>
        </p:nvSpPr>
        <p:spPr>
          <a:xfrm>
            <a:off x="9245282" y="5117767"/>
            <a:ext cx="21834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Contents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28345A98-22DB-4381-9C29-43725A9BBBA2}"/>
              </a:ext>
            </a:extLst>
          </p:cNvPr>
          <p:cNvSpPr/>
          <p:nvPr/>
        </p:nvSpPr>
        <p:spPr>
          <a:xfrm>
            <a:off x="4167660" y="1807037"/>
            <a:ext cx="1008112" cy="1008112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b="1" dirty="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75C26118-68D8-468C-94A9-3949DFB5C196}"/>
              </a:ext>
            </a:extLst>
          </p:cNvPr>
          <p:cNvSpPr/>
          <p:nvPr/>
        </p:nvSpPr>
        <p:spPr>
          <a:xfrm>
            <a:off x="3579992" y="3225724"/>
            <a:ext cx="218345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E667EA6B-C525-43B7-8FDA-BCD0D5B3A0FC}"/>
              </a:ext>
            </a:extLst>
          </p:cNvPr>
          <p:cNvSpPr/>
          <p:nvPr/>
        </p:nvSpPr>
        <p:spPr>
          <a:xfrm>
            <a:off x="3579992" y="2898808"/>
            <a:ext cx="21834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Contents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DAAC01EA-36B9-4124-A3EF-341C933BC74C}"/>
              </a:ext>
            </a:extLst>
          </p:cNvPr>
          <p:cNvSpPr/>
          <p:nvPr/>
        </p:nvSpPr>
        <p:spPr>
          <a:xfrm>
            <a:off x="4167660" y="4025996"/>
            <a:ext cx="1008112" cy="1008112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b="1" dirty="0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EA087582-1B0F-45CB-9F8A-B3DAA3FB4ABE}"/>
              </a:ext>
            </a:extLst>
          </p:cNvPr>
          <p:cNvSpPr/>
          <p:nvPr/>
        </p:nvSpPr>
        <p:spPr>
          <a:xfrm>
            <a:off x="3579992" y="5444683"/>
            <a:ext cx="218345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1ABDBF36-9AFB-4612-9FFE-863EF4FB4225}"/>
              </a:ext>
            </a:extLst>
          </p:cNvPr>
          <p:cNvSpPr/>
          <p:nvPr/>
        </p:nvSpPr>
        <p:spPr>
          <a:xfrm>
            <a:off x="3579992" y="5117767"/>
            <a:ext cx="21834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Contents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7" name="Isosceles Triangle 8">
            <a:extLst>
              <a:ext uri="{FF2B5EF4-FFF2-40B4-BE49-F238E27FC236}">
                <a16:creationId xmlns:a16="http://schemas.microsoft.com/office/drawing/2014/main" id="{11267D2B-EC59-41E1-8100-FAB202AC93FC}"/>
              </a:ext>
            </a:extLst>
          </p:cNvPr>
          <p:cNvSpPr/>
          <p:nvPr/>
        </p:nvSpPr>
        <p:spPr>
          <a:xfrm rot="16200000">
            <a:off x="10139387" y="4286858"/>
            <a:ext cx="395240" cy="471230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8" name="Oval 7">
            <a:extLst>
              <a:ext uri="{FF2B5EF4-FFF2-40B4-BE49-F238E27FC236}">
                <a16:creationId xmlns:a16="http://schemas.microsoft.com/office/drawing/2014/main" id="{7748094E-E737-4681-B1FB-2F9EFE75F709}"/>
              </a:ext>
            </a:extLst>
          </p:cNvPr>
          <p:cNvSpPr/>
          <p:nvPr/>
        </p:nvSpPr>
        <p:spPr>
          <a:xfrm>
            <a:off x="7294774" y="4312884"/>
            <a:ext cx="419176" cy="41917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9" name="Round Same Side Corner Rectangle 11">
            <a:extLst>
              <a:ext uri="{FF2B5EF4-FFF2-40B4-BE49-F238E27FC236}">
                <a16:creationId xmlns:a16="http://schemas.microsoft.com/office/drawing/2014/main" id="{57438C4E-9569-438A-A0E5-8735408D1AA7}"/>
              </a:ext>
            </a:extLst>
          </p:cNvPr>
          <p:cNvSpPr>
            <a:spLocks noChangeAspect="1"/>
          </p:cNvSpPr>
          <p:nvPr/>
        </p:nvSpPr>
        <p:spPr>
          <a:xfrm rot="9900000">
            <a:off x="4477152" y="2122238"/>
            <a:ext cx="459464" cy="39022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0" name="Rounded Rectangle 27">
            <a:extLst>
              <a:ext uri="{FF2B5EF4-FFF2-40B4-BE49-F238E27FC236}">
                <a16:creationId xmlns:a16="http://schemas.microsoft.com/office/drawing/2014/main" id="{277644DB-FBDB-42A7-85F9-FF364BB7E972}"/>
              </a:ext>
            </a:extLst>
          </p:cNvPr>
          <p:cNvSpPr/>
          <p:nvPr/>
        </p:nvSpPr>
        <p:spPr>
          <a:xfrm>
            <a:off x="1638116" y="2145407"/>
            <a:ext cx="401910" cy="308721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1" name="Rectangle 16">
            <a:extLst>
              <a:ext uri="{FF2B5EF4-FFF2-40B4-BE49-F238E27FC236}">
                <a16:creationId xmlns:a16="http://schemas.microsoft.com/office/drawing/2014/main" id="{0E982D08-274C-464C-AE59-3E4470E9AA0E}"/>
              </a:ext>
            </a:extLst>
          </p:cNvPr>
          <p:cNvSpPr/>
          <p:nvPr/>
        </p:nvSpPr>
        <p:spPr>
          <a:xfrm>
            <a:off x="10108367" y="2149502"/>
            <a:ext cx="457280" cy="300531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2" name="Donut 24">
            <a:extLst>
              <a:ext uri="{FF2B5EF4-FFF2-40B4-BE49-F238E27FC236}">
                <a16:creationId xmlns:a16="http://schemas.microsoft.com/office/drawing/2014/main" id="{11E6BE20-96B3-4806-B3B1-CCF102267C8F}"/>
              </a:ext>
            </a:extLst>
          </p:cNvPr>
          <p:cNvSpPr/>
          <p:nvPr/>
        </p:nvSpPr>
        <p:spPr>
          <a:xfrm>
            <a:off x="4442440" y="4291328"/>
            <a:ext cx="458555" cy="462288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3" name="Oval 31">
            <a:extLst>
              <a:ext uri="{FF2B5EF4-FFF2-40B4-BE49-F238E27FC236}">
                <a16:creationId xmlns:a16="http://schemas.microsoft.com/office/drawing/2014/main" id="{4944F729-F58A-4895-999E-6BC741CD7798}"/>
              </a:ext>
            </a:extLst>
          </p:cNvPr>
          <p:cNvSpPr/>
          <p:nvPr/>
        </p:nvSpPr>
        <p:spPr>
          <a:xfrm>
            <a:off x="1602854" y="4289431"/>
            <a:ext cx="472432" cy="466085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4" name="Oval 21">
            <a:extLst>
              <a:ext uri="{FF2B5EF4-FFF2-40B4-BE49-F238E27FC236}">
                <a16:creationId xmlns:a16="http://schemas.microsoft.com/office/drawing/2014/main" id="{BB35A9EC-8193-458B-AF59-5EA1C8696A8E}"/>
              </a:ext>
            </a:extLst>
          </p:cNvPr>
          <p:cNvSpPr>
            <a:spLocks noChangeAspect="1"/>
          </p:cNvSpPr>
          <p:nvPr/>
        </p:nvSpPr>
        <p:spPr>
          <a:xfrm>
            <a:off x="7282808" y="2076362"/>
            <a:ext cx="443110" cy="446810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1846009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350DEAC-9440-45C8-98E2-27A2F75264A8}"/>
              </a:ext>
            </a:extLst>
          </p:cNvPr>
          <p:cNvSpPr txBox="1"/>
          <p:nvPr/>
        </p:nvSpPr>
        <p:spPr>
          <a:xfrm>
            <a:off x="637932" y="4801360"/>
            <a:ext cx="2241327" cy="163121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000" dirty="0">
                <a:solidFill>
                  <a:schemeClr val="bg1"/>
                </a:solidFill>
                <a:cs typeface="Arial" pitchFamily="34" charset="0"/>
              </a:rPr>
              <a:t>ALLPPT </a:t>
            </a:r>
          </a:p>
          <a:p>
            <a:r>
              <a:rPr lang="en-GB" altLang="ko-KR" sz="2000" dirty="0">
                <a:solidFill>
                  <a:schemeClr val="bg1"/>
                </a:solidFill>
                <a:cs typeface="Arial" pitchFamily="34" charset="0"/>
              </a:rPr>
              <a:t>Layout</a:t>
            </a:r>
          </a:p>
          <a:p>
            <a:r>
              <a:rPr lang="en-GB" altLang="ko-KR" sz="2000" dirty="0">
                <a:solidFill>
                  <a:schemeClr val="bg1"/>
                </a:solidFill>
                <a:cs typeface="Arial" pitchFamily="34" charset="0"/>
              </a:rPr>
              <a:t>Clean Text Slide </a:t>
            </a:r>
          </a:p>
          <a:p>
            <a:r>
              <a:rPr lang="en-GB" altLang="ko-KR" sz="2000" dirty="0">
                <a:solidFill>
                  <a:schemeClr val="bg1"/>
                </a:solidFill>
                <a:cs typeface="Arial" pitchFamily="34" charset="0"/>
              </a:rPr>
              <a:t>for your </a:t>
            </a:r>
          </a:p>
          <a:p>
            <a:r>
              <a:rPr lang="en-GB" altLang="ko-KR" sz="2000" dirty="0">
                <a:solidFill>
                  <a:schemeClr val="bg1"/>
                </a:solidFill>
                <a:cs typeface="Arial" pitchFamily="34" charset="0"/>
              </a:rPr>
              <a:t>Presentation</a:t>
            </a:r>
            <a:endParaRPr lang="ko-KR" altLang="en-US" sz="20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167785C-C228-418A-ACF9-1C3CC7311C29}"/>
              </a:ext>
            </a:extLst>
          </p:cNvPr>
          <p:cNvSpPr txBox="1"/>
          <p:nvPr/>
        </p:nvSpPr>
        <p:spPr>
          <a:xfrm>
            <a:off x="637932" y="524606"/>
            <a:ext cx="2950194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</a:p>
          <a:p>
            <a:endParaRPr lang="en-US" altLang="ko-KR" sz="14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</a:t>
            </a:r>
          </a:p>
        </p:txBody>
      </p:sp>
    </p:spTree>
    <p:extLst>
      <p:ext uri="{BB962C8B-B14F-4D97-AF65-F5344CB8AC3E}">
        <p14:creationId xmlns:p14="http://schemas.microsoft.com/office/powerpoint/2010/main" val="140433950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A6F8B445-7DD8-40DA-8D2C-99DDCB26F13D}"/>
              </a:ext>
            </a:extLst>
          </p:cNvPr>
          <p:cNvGrpSpPr/>
          <p:nvPr/>
        </p:nvGrpSpPr>
        <p:grpSpPr>
          <a:xfrm>
            <a:off x="1145335" y="1764930"/>
            <a:ext cx="4264394" cy="4313485"/>
            <a:chOff x="369152" y="1617134"/>
            <a:chExt cx="3546035" cy="3586857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0A5C291D-2ACD-4A9C-BE2B-86B841A14866}"/>
                </a:ext>
              </a:extLst>
            </p:cNvPr>
            <p:cNvGrpSpPr/>
            <p:nvPr/>
          </p:nvGrpSpPr>
          <p:grpSpPr>
            <a:xfrm>
              <a:off x="926950" y="1617134"/>
              <a:ext cx="2049224" cy="852218"/>
              <a:chOff x="926950" y="1617134"/>
              <a:chExt cx="2049224" cy="852218"/>
            </a:xfrm>
          </p:grpSpPr>
          <p:sp>
            <p:nvSpPr>
              <p:cNvPr id="24" name="Rectangle 14">
                <a:extLst>
                  <a:ext uri="{FF2B5EF4-FFF2-40B4-BE49-F238E27FC236}">
                    <a16:creationId xmlns:a16="http://schemas.microsoft.com/office/drawing/2014/main" id="{3C37DE5A-334D-4B70-B78B-AA1222340F8B}"/>
                  </a:ext>
                </a:extLst>
              </p:cNvPr>
              <p:cNvSpPr/>
              <p:nvPr/>
            </p:nvSpPr>
            <p:spPr>
              <a:xfrm rot="19949266">
                <a:off x="1199615" y="1717912"/>
                <a:ext cx="531261" cy="531261"/>
              </a:xfrm>
              <a:custGeom>
                <a:avLst/>
                <a:gdLst/>
                <a:ahLst/>
                <a:cxnLst/>
                <a:rect l="l" t="t" r="r" b="b"/>
                <a:pathLst>
                  <a:path w="3942192" h="3931865">
                    <a:moveTo>
                      <a:pt x="2826148" y="3448804"/>
                    </a:moveTo>
                    <a:lnTo>
                      <a:pt x="2826148" y="3556804"/>
                    </a:lnTo>
                    <a:lnTo>
                      <a:pt x="3042148" y="3556804"/>
                    </a:lnTo>
                    <a:lnTo>
                      <a:pt x="3042148" y="3448804"/>
                    </a:lnTo>
                    <a:close/>
                    <a:moveTo>
                      <a:pt x="890988" y="3448804"/>
                    </a:moveTo>
                    <a:lnTo>
                      <a:pt x="890988" y="3556804"/>
                    </a:lnTo>
                    <a:lnTo>
                      <a:pt x="1106988" y="3556804"/>
                    </a:lnTo>
                    <a:lnTo>
                      <a:pt x="1106988" y="3448804"/>
                    </a:lnTo>
                    <a:close/>
                    <a:moveTo>
                      <a:pt x="3528192" y="3439467"/>
                    </a:moveTo>
                    <a:lnTo>
                      <a:pt x="3528192" y="3547467"/>
                    </a:lnTo>
                    <a:lnTo>
                      <a:pt x="3744192" y="3547467"/>
                    </a:lnTo>
                    <a:lnTo>
                      <a:pt x="3744192" y="3439467"/>
                    </a:lnTo>
                    <a:close/>
                    <a:moveTo>
                      <a:pt x="198000" y="3439467"/>
                    </a:moveTo>
                    <a:lnTo>
                      <a:pt x="198000" y="3547467"/>
                    </a:lnTo>
                    <a:lnTo>
                      <a:pt x="414000" y="3547467"/>
                    </a:lnTo>
                    <a:lnTo>
                      <a:pt x="414000" y="3439467"/>
                    </a:lnTo>
                    <a:close/>
                    <a:moveTo>
                      <a:pt x="2826148" y="3206154"/>
                    </a:moveTo>
                    <a:lnTo>
                      <a:pt x="2826148" y="3314154"/>
                    </a:lnTo>
                    <a:lnTo>
                      <a:pt x="3042148" y="3314154"/>
                    </a:lnTo>
                    <a:lnTo>
                      <a:pt x="3042148" y="3206154"/>
                    </a:lnTo>
                    <a:close/>
                    <a:moveTo>
                      <a:pt x="890988" y="3206154"/>
                    </a:moveTo>
                    <a:lnTo>
                      <a:pt x="890988" y="3314154"/>
                    </a:lnTo>
                    <a:lnTo>
                      <a:pt x="1106988" y="3314154"/>
                    </a:lnTo>
                    <a:lnTo>
                      <a:pt x="1106988" y="3206154"/>
                    </a:lnTo>
                    <a:close/>
                    <a:moveTo>
                      <a:pt x="3528192" y="3196817"/>
                    </a:moveTo>
                    <a:lnTo>
                      <a:pt x="3528192" y="3304817"/>
                    </a:lnTo>
                    <a:lnTo>
                      <a:pt x="3744192" y="3304817"/>
                    </a:lnTo>
                    <a:lnTo>
                      <a:pt x="3744192" y="3196817"/>
                    </a:lnTo>
                    <a:close/>
                    <a:moveTo>
                      <a:pt x="198000" y="3196817"/>
                    </a:moveTo>
                    <a:lnTo>
                      <a:pt x="198000" y="3304817"/>
                    </a:lnTo>
                    <a:lnTo>
                      <a:pt x="414000" y="3304817"/>
                    </a:lnTo>
                    <a:lnTo>
                      <a:pt x="414000" y="3196817"/>
                    </a:lnTo>
                    <a:close/>
                    <a:moveTo>
                      <a:pt x="2070064" y="3046635"/>
                    </a:moveTo>
                    <a:lnTo>
                      <a:pt x="2070064" y="3154635"/>
                    </a:lnTo>
                    <a:lnTo>
                      <a:pt x="2286064" y="3154635"/>
                    </a:lnTo>
                    <a:lnTo>
                      <a:pt x="2286064" y="3046635"/>
                    </a:lnTo>
                    <a:close/>
                    <a:moveTo>
                      <a:pt x="1638016" y="3037298"/>
                    </a:moveTo>
                    <a:lnTo>
                      <a:pt x="1638016" y="3145298"/>
                    </a:lnTo>
                    <a:lnTo>
                      <a:pt x="1854016" y="3145298"/>
                    </a:lnTo>
                    <a:lnTo>
                      <a:pt x="1854016" y="3037298"/>
                    </a:lnTo>
                    <a:close/>
                    <a:moveTo>
                      <a:pt x="2826148" y="2963504"/>
                    </a:moveTo>
                    <a:lnTo>
                      <a:pt x="2826148" y="3071504"/>
                    </a:lnTo>
                    <a:lnTo>
                      <a:pt x="3042148" y="3071504"/>
                    </a:lnTo>
                    <a:lnTo>
                      <a:pt x="3042148" y="2963504"/>
                    </a:lnTo>
                    <a:close/>
                    <a:moveTo>
                      <a:pt x="890988" y="2963504"/>
                    </a:moveTo>
                    <a:lnTo>
                      <a:pt x="890988" y="3071504"/>
                    </a:lnTo>
                    <a:lnTo>
                      <a:pt x="1106988" y="3071504"/>
                    </a:lnTo>
                    <a:lnTo>
                      <a:pt x="1106988" y="2963504"/>
                    </a:lnTo>
                    <a:close/>
                    <a:moveTo>
                      <a:pt x="3528192" y="2954167"/>
                    </a:moveTo>
                    <a:lnTo>
                      <a:pt x="3528192" y="3062167"/>
                    </a:lnTo>
                    <a:lnTo>
                      <a:pt x="3744192" y="3062167"/>
                    </a:lnTo>
                    <a:lnTo>
                      <a:pt x="3744192" y="2954167"/>
                    </a:lnTo>
                    <a:close/>
                    <a:moveTo>
                      <a:pt x="198000" y="2954167"/>
                    </a:moveTo>
                    <a:lnTo>
                      <a:pt x="198000" y="3062167"/>
                    </a:lnTo>
                    <a:lnTo>
                      <a:pt x="414000" y="3062167"/>
                    </a:lnTo>
                    <a:lnTo>
                      <a:pt x="414000" y="2954167"/>
                    </a:lnTo>
                    <a:close/>
                    <a:moveTo>
                      <a:pt x="2070064" y="2803981"/>
                    </a:moveTo>
                    <a:lnTo>
                      <a:pt x="2070064" y="2911981"/>
                    </a:lnTo>
                    <a:lnTo>
                      <a:pt x="2286064" y="2911981"/>
                    </a:lnTo>
                    <a:lnTo>
                      <a:pt x="2286064" y="2803981"/>
                    </a:lnTo>
                    <a:close/>
                    <a:moveTo>
                      <a:pt x="1638016" y="2794644"/>
                    </a:moveTo>
                    <a:lnTo>
                      <a:pt x="1638016" y="2902644"/>
                    </a:lnTo>
                    <a:lnTo>
                      <a:pt x="1854016" y="2902644"/>
                    </a:lnTo>
                    <a:lnTo>
                      <a:pt x="1854016" y="2794644"/>
                    </a:lnTo>
                    <a:close/>
                    <a:moveTo>
                      <a:pt x="2826148" y="2720854"/>
                    </a:moveTo>
                    <a:lnTo>
                      <a:pt x="2826148" y="2828854"/>
                    </a:lnTo>
                    <a:lnTo>
                      <a:pt x="3042148" y="2828854"/>
                    </a:lnTo>
                    <a:lnTo>
                      <a:pt x="3042148" y="2720854"/>
                    </a:lnTo>
                    <a:close/>
                    <a:moveTo>
                      <a:pt x="890988" y="2720854"/>
                    </a:moveTo>
                    <a:lnTo>
                      <a:pt x="890988" y="2828854"/>
                    </a:lnTo>
                    <a:lnTo>
                      <a:pt x="1106988" y="2828854"/>
                    </a:lnTo>
                    <a:lnTo>
                      <a:pt x="1106988" y="2720854"/>
                    </a:lnTo>
                    <a:close/>
                    <a:moveTo>
                      <a:pt x="3528192" y="2711517"/>
                    </a:moveTo>
                    <a:lnTo>
                      <a:pt x="3528192" y="2819517"/>
                    </a:lnTo>
                    <a:lnTo>
                      <a:pt x="3744192" y="2819517"/>
                    </a:lnTo>
                    <a:lnTo>
                      <a:pt x="3744192" y="2711517"/>
                    </a:lnTo>
                    <a:close/>
                    <a:moveTo>
                      <a:pt x="198000" y="2711517"/>
                    </a:moveTo>
                    <a:lnTo>
                      <a:pt x="198000" y="2819517"/>
                    </a:lnTo>
                    <a:lnTo>
                      <a:pt x="414000" y="2819517"/>
                    </a:lnTo>
                    <a:lnTo>
                      <a:pt x="414000" y="2711517"/>
                    </a:lnTo>
                    <a:close/>
                    <a:moveTo>
                      <a:pt x="2070064" y="2561331"/>
                    </a:moveTo>
                    <a:lnTo>
                      <a:pt x="2070064" y="2669331"/>
                    </a:lnTo>
                    <a:lnTo>
                      <a:pt x="2286064" y="2669331"/>
                    </a:lnTo>
                    <a:lnTo>
                      <a:pt x="2286064" y="2561331"/>
                    </a:lnTo>
                    <a:close/>
                    <a:moveTo>
                      <a:pt x="1638016" y="2551994"/>
                    </a:moveTo>
                    <a:lnTo>
                      <a:pt x="1638016" y="2659994"/>
                    </a:lnTo>
                    <a:lnTo>
                      <a:pt x="1854016" y="2659994"/>
                    </a:lnTo>
                    <a:lnTo>
                      <a:pt x="1854016" y="2551994"/>
                    </a:lnTo>
                    <a:close/>
                    <a:moveTo>
                      <a:pt x="2826148" y="2478204"/>
                    </a:moveTo>
                    <a:lnTo>
                      <a:pt x="2826148" y="2586204"/>
                    </a:lnTo>
                    <a:lnTo>
                      <a:pt x="3042148" y="2586204"/>
                    </a:lnTo>
                    <a:lnTo>
                      <a:pt x="3042148" y="2478204"/>
                    </a:lnTo>
                    <a:close/>
                    <a:moveTo>
                      <a:pt x="890988" y="2478204"/>
                    </a:moveTo>
                    <a:lnTo>
                      <a:pt x="890988" y="2586204"/>
                    </a:lnTo>
                    <a:lnTo>
                      <a:pt x="1106988" y="2586204"/>
                    </a:lnTo>
                    <a:lnTo>
                      <a:pt x="1106988" y="2478204"/>
                    </a:lnTo>
                    <a:close/>
                    <a:moveTo>
                      <a:pt x="3528192" y="2468867"/>
                    </a:moveTo>
                    <a:lnTo>
                      <a:pt x="3528192" y="2576867"/>
                    </a:lnTo>
                    <a:lnTo>
                      <a:pt x="3744192" y="2576867"/>
                    </a:lnTo>
                    <a:lnTo>
                      <a:pt x="3744192" y="2468867"/>
                    </a:lnTo>
                    <a:close/>
                    <a:moveTo>
                      <a:pt x="198000" y="2468867"/>
                    </a:moveTo>
                    <a:lnTo>
                      <a:pt x="198000" y="2576867"/>
                    </a:lnTo>
                    <a:lnTo>
                      <a:pt x="414000" y="2576867"/>
                    </a:lnTo>
                    <a:lnTo>
                      <a:pt x="414000" y="2468867"/>
                    </a:lnTo>
                    <a:close/>
                    <a:moveTo>
                      <a:pt x="2070064" y="2318681"/>
                    </a:moveTo>
                    <a:lnTo>
                      <a:pt x="2070064" y="2426681"/>
                    </a:lnTo>
                    <a:lnTo>
                      <a:pt x="2286064" y="2426681"/>
                    </a:lnTo>
                    <a:lnTo>
                      <a:pt x="2286064" y="2318681"/>
                    </a:lnTo>
                    <a:close/>
                    <a:moveTo>
                      <a:pt x="1638016" y="2309344"/>
                    </a:moveTo>
                    <a:lnTo>
                      <a:pt x="1638016" y="2417344"/>
                    </a:lnTo>
                    <a:lnTo>
                      <a:pt x="1854016" y="2417344"/>
                    </a:lnTo>
                    <a:lnTo>
                      <a:pt x="1854016" y="2309344"/>
                    </a:lnTo>
                    <a:close/>
                    <a:moveTo>
                      <a:pt x="2826148" y="2235554"/>
                    </a:moveTo>
                    <a:lnTo>
                      <a:pt x="2826148" y="2343554"/>
                    </a:lnTo>
                    <a:lnTo>
                      <a:pt x="3042148" y="2343554"/>
                    </a:lnTo>
                    <a:lnTo>
                      <a:pt x="3042148" y="2235554"/>
                    </a:lnTo>
                    <a:close/>
                    <a:moveTo>
                      <a:pt x="890988" y="2235554"/>
                    </a:moveTo>
                    <a:lnTo>
                      <a:pt x="890988" y="2343554"/>
                    </a:lnTo>
                    <a:lnTo>
                      <a:pt x="1106988" y="2343554"/>
                    </a:lnTo>
                    <a:lnTo>
                      <a:pt x="1106988" y="2235554"/>
                    </a:lnTo>
                    <a:close/>
                    <a:moveTo>
                      <a:pt x="3528192" y="2226217"/>
                    </a:moveTo>
                    <a:lnTo>
                      <a:pt x="3528192" y="2334217"/>
                    </a:lnTo>
                    <a:lnTo>
                      <a:pt x="3744192" y="2334217"/>
                    </a:lnTo>
                    <a:lnTo>
                      <a:pt x="3744192" y="2226217"/>
                    </a:lnTo>
                    <a:close/>
                    <a:moveTo>
                      <a:pt x="198000" y="2226217"/>
                    </a:moveTo>
                    <a:lnTo>
                      <a:pt x="198000" y="2334217"/>
                    </a:lnTo>
                    <a:lnTo>
                      <a:pt x="414000" y="2334217"/>
                    </a:lnTo>
                    <a:lnTo>
                      <a:pt x="414000" y="2226217"/>
                    </a:lnTo>
                    <a:close/>
                    <a:moveTo>
                      <a:pt x="2070064" y="2076031"/>
                    </a:moveTo>
                    <a:lnTo>
                      <a:pt x="2070064" y="2184031"/>
                    </a:lnTo>
                    <a:lnTo>
                      <a:pt x="2286064" y="2184031"/>
                    </a:lnTo>
                    <a:lnTo>
                      <a:pt x="2286064" y="2076031"/>
                    </a:lnTo>
                    <a:close/>
                    <a:moveTo>
                      <a:pt x="1638016" y="2066694"/>
                    </a:moveTo>
                    <a:lnTo>
                      <a:pt x="1638016" y="2174694"/>
                    </a:lnTo>
                    <a:lnTo>
                      <a:pt x="1854016" y="2174694"/>
                    </a:lnTo>
                    <a:lnTo>
                      <a:pt x="1854016" y="2066694"/>
                    </a:lnTo>
                    <a:close/>
                    <a:moveTo>
                      <a:pt x="2826148" y="1992904"/>
                    </a:moveTo>
                    <a:lnTo>
                      <a:pt x="2826148" y="2100904"/>
                    </a:lnTo>
                    <a:lnTo>
                      <a:pt x="3042148" y="2100904"/>
                    </a:lnTo>
                    <a:lnTo>
                      <a:pt x="3042148" y="1992904"/>
                    </a:lnTo>
                    <a:close/>
                    <a:moveTo>
                      <a:pt x="890988" y="1992904"/>
                    </a:moveTo>
                    <a:lnTo>
                      <a:pt x="890988" y="2100904"/>
                    </a:lnTo>
                    <a:lnTo>
                      <a:pt x="1106988" y="2100904"/>
                    </a:lnTo>
                    <a:lnTo>
                      <a:pt x="1106988" y="1992904"/>
                    </a:lnTo>
                    <a:close/>
                    <a:moveTo>
                      <a:pt x="3528192" y="1983567"/>
                    </a:moveTo>
                    <a:lnTo>
                      <a:pt x="3528192" y="2091567"/>
                    </a:lnTo>
                    <a:lnTo>
                      <a:pt x="3744192" y="2091567"/>
                    </a:lnTo>
                    <a:lnTo>
                      <a:pt x="3744192" y="1983567"/>
                    </a:lnTo>
                    <a:close/>
                    <a:moveTo>
                      <a:pt x="198000" y="1983567"/>
                    </a:moveTo>
                    <a:lnTo>
                      <a:pt x="198000" y="2091567"/>
                    </a:lnTo>
                    <a:lnTo>
                      <a:pt x="414000" y="2091567"/>
                    </a:lnTo>
                    <a:lnTo>
                      <a:pt x="414000" y="1983567"/>
                    </a:lnTo>
                    <a:close/>
                    <a:moveTo>
                      <a:pt x="2070064" y="1833381"/>
                    </a:moveTo>
                    <a:lnTo>
                      <a:pt x="2070064" y="1941381"/>
                    </a:lnTo>
                    <a:lnTo>
                      <a:pt x="2286064" y="1941381"/>
                    </a:lnTo>
                    <a:lnTo>
                      <a:pt x="2286064" y="1833381"/>
                    </a:lnTo>
                    <a:close/>
                    <a:moveTo>
                      <a:pt x="1638016" y="1824044"/>
                    </a:moveTo>
                    <a:lnTo>
                      <a:pt x="1638016" y="1932044"/>
                    </a:lnTo>
                    <a:lnTo>
                      <a:pt x="1854016" y="1932044"/>
                    </a:lnTo>
                    <a:lnTo>
                      <a:pt x="1854016" y="1824044"/>
                    </a:lnTo>
                    <a:close/>
                    <a:moveTo>
                      <a:pt x="2826148" y="1750254"/>
                    </a:moveTo>
                    <a:lnTo>
                      <a:pt x="2826148" y="1858254"/>
                    </a:lnTo>
                    <a:lnTo>
                      <a:pt x="3042148" y="1858254"/>
                    </a:lnTo>
                    <a:lnTo>
                      <a:pt x="3042148" y="1750254"/>
                    </a:lnTo>
                    <a:close/>
                    <a:moveTo>
                      <a:pt x="890988" y="1750254"/>
                    </a:moveTo>
                    <a:lnTo>
                      <a:pt x="890988" y="1858254"/>
                    </a:lnTo>
                    <a:lnTo>
                      <a:pt x="1106988" y="1858254"/>
                    </a:lnTo>
                    <a:lnTo>
                      <a:pt x="1106988" y="1750254"/>
                    </a:lnTo>
                    <a:close/>
                    <a:moveTo>
                      <a:pt x="3528192" y="1740917"/>
                    </a:moveTo>
                    <a:lnTo>
                      <a:pt x="3528192" y="1848917"/>
                    </a:lnTo>
                    <a:lnTo>
                      <a:pt x="3744192" y="1848917"/>
                    </a:lnTo>
                    <a:lnTo>
                      <a:pt x="3744192" y="1740917"/>
                    </a:lnTo>
                    <a:close/>
                    <a:moveTo>
                      <a:pt x="198000" y="1740917"/>
                    </a:moveTo>
                    <a:lnTo>
                      <a:pt x="198000" y="1848917"/>
                    </a:lnTo>
                    <a:lnTo>
                      <a:pt x="414000" y="1848917"/>
                    </a:lnTo>
                    <a:lnTo>
                      <a:pt x="414000" y="1740917"/>
                    </a:lnTo>
                    <a:close/>
                    <a:moveTo>
                      <a:pt x="2070064" y="1590731"/>
                    </a:moveTo>
                    <a:lnTo>
                      <a:pt x="2070064" y="1698731"/>
                    </a:lnTo>
                    <a:lnTo>
                      <a:pt x="2286064" y="1698731"/>
                    </a:lnTo>
                    <a:lnTo>
                      <a:pt x="2286064" y="1590731"/>
                    </a:lnTo>
                    <a:close/>
                    <a:moveTo>
                      <a:pt x="1638016" y="1581394"/>
                    </a:moveTo>
                    <a:lnTo>
                      <a:pt x="1638016" y="1689394"/>
                    </a:lnTo>
                    <a:lnTo>
                      <a:pt x="1854016" y="1689394"/>
                    </a:lnTo>
                    <a:lnTo>
                      <a:pt x="1854016" y="1581394"/>
                    </a:lnTo>
                    <a:close/>
                    <a:moveTo>
                      <a:pt x="3330192" y="1507604"/>
                    </a:moveTo>
                    <a:lnTo>
                      <a:pt x="3942192" y="1507604"/>
                    </a:lnTo>
                    <a:lnTo>
                      <a:pt x="3942192" y="3931865"/>
                    </a:lnTo>
                    <a:lnTo>
                      <a:pt x="3330192" y="3931865"/>
                    </a:lnTo>
                    <a:close/>
                    <a:moveTo>
                      <a:pt x="2826148" y="1507604"/>
                    </a:moveTo>
                    <a:lnTo>
                      <a:pt x="2826148" y="1615604"/>
                    </a:lnTo>
                    <a:lnTo>
                      <a:pt x="3042148" y="1615604"/>
                    </a:lnTo>
                    <a:lnTo>
                      <a:pt x="3042148" y="1507604"/>
                    </a:lnTo>
                    <a:close/>
                    <a:moveTo>
                      <a:pt x="890988" y="1507604"/>
                    </a:moveTo>
                    <a:lnTo>
                      <a:pt x="890988" y="1615604"/>
                    </a:lnTo>
                    <a:lnTo>
                      <a:pt x="1106988" y="1615604"/>
                    </a:lnTo>
                    <a:lnTo>
                      <a:pt x="1106988" y="1507604"/>
                    </a:lnTo>
                    <a:close/>
                    <a:moveTo>
                      <a:pt x="0" y="1507604"/>
                    </a:moveTo>
                    <a:lnTo>
                      <a:pt x="612000" y="1507604"/>
                    </a:lnTo>
                    <a:lnTo>
                      <a:pt x="612000" y="3931865"/>
                    </a:lnTo>
                    <a:lnTo>
                      <a:pt x="0" y="3931865"/>
                    </a:lnTo>
                    <a:close/>
                    <a:moveTo>
                      <a:pt x="2070064" y="1348081"/>
                    </a:moveTo>
                    <a:lnTo>
                      <a:pt x="2070064" y="1456081"/>
                    </a:lnTo>
                    <a:lnTo>
                      <a:pt x="2286064" y="1456081"/>
                    </a:lnTo>
                    <a:lnTo>
                      <a:pt x="2286064" y="1348081"/>
                    </a:lnTo>
                    <a:close/>
                    <a:moveTo>
                      <a:pt x="1638016" y="1338744"/>
                    </a:moveTo>
                    <a:lnTo>
                      <a:pt x="1638016" y="1446744"/>
                    </a:lnTo>
                    <a:lnTo>
                      <a:pt x="1854016" y="1446744"/>
                    </a:lnTo>
                    <a:lnTo>
                      <a:pt x="1854016" y="1338744"/>
                    </a:lnTo>
                    <a:close/>
                    <a:moveTo>
                      <a:pt x="2628148" y="1267865"/>
                    </a:moveTo>
                    <a:lnTo>
                      <a:pt x="3240148" y="1267865"/>
                    </a:lnTo>
                    <a:lnTo>
                      <a:pt x="3240148" y="3931865"/>
                    </a:lnTo>
                    <a:lnTo>
                      <a:pt x="2628148" y="3931865"/>
                    </a:lnTo>
                    <a:close/>
                    <a:moveTo>
                      <a:pt x="692988" y="1267865"/>
                    </a:moveTo>
                    <a:lnTo>
                      <a:pt x="1304988" y="1267865"/>
                    </a:lnTo>
                    <a:lnTo>
                      <a:pt x="1304988" y="3931865"/>
                    </a:lnTo>
                    <a:lnTo>
                      <a:pt x="692988" y="3931865"/>
                    </a:lnTo>
                    <a:close/>
                    <a:moveTo>
                      <a:pt x="2070064" y="1105431"/>
                    </a:moveTo>
                    <a:lnTo>
                      <a:pt x="2070064" y="1213431"/>
                    </a:lnTo>
                    <a:lnTo>
                      <a:pt x="2286064" y="1213431"/>
                    </a:lnTo>
                    <a:lnTo>
                      <a:pt x="2286064" y="1105431"/>
                    </a:lnTo>
                    <a:close/>
                    <a:moveTo>
                      <a:pt x="1638016" y="1096094"/>
                    </a:moveTo>
                    <a:lnTo>
                      <a:pt x="1638016" y="1204094"/>
                    </a:lnTo>
                    <a:lnTo>
                      <a:pt x="1854016" y="1204094"/>
                    </a:lnTo>
                    <a:lnTo>
                      <a:pt x="1854016" y="1096094"/>
                    </a:lnTo>
                    <a:close/>
                    <a:moveTo>
                      <a:pt x="2070064" y="862781"/>
                    </a:moveTo>
                    <a:lnTo>
                      <a:pt x="2070064" y="970781"/>
                    </a:lnTo>
                    <a:lnTo>
                      <a:pt x="2286064" y="970781"/>
                    </a:lnTo>
                    <a:lnTo>
                      <a:pt x="2286064" y="862781"/>
                    </a:lnTo>
                    <a:close/>
                    <a:moveTo>
                      <a:pt x="1638016" y="853444"/>
                    </a:moveTo>
                    <a:lnTo>
                      <a:pt x="1638016" y="961444"/>
                    </a:lnTo>
                    <a:lnTo>
                      <a:pt x="1854016" y="961444"/>
                    </a:lnTo>
                    <a:lnTo>
                      <a:pt x="1854016" y="853444"/>
                    </a:lnTo>
                    <a:close/>
                    <a:moveTo>
                      <a:pt x="1883174" y="0"/>
                    </a:moveTo>
                    <a:lnTo>
                      <a:pt x="2040907" y="0"/>
                    </a:lnTo>
                    <a:lnTo>
                      <a:pt x="2040907" y="355600"/>
                    </a:lnTo>
                    <a:lnTo>
                      <a:pt x="2178064" y="355600"/>
                    </a:lnTo>
                    <a:lnTo>
                      <a:pt x="2178064" y="596007"/>
                    </a:lnTo>
                    <a:lnTo>
                      <a:pt x="2538104" y="596007"/>
                    </a:lnTo>
                    <a:lnTo>
                      <a:pt x="2538104" y="3931865"/>
                    </a:lnTo>
                    <a:lnTo>
                      <a:pt x="2142040" y="3931865"/>
                    </a:lnTo>
                    <a:lnTo>
                      <a:pt x="2142040" y="3291036"/>
                    </a:lnTo>
                    <a:lnTo>
                      <a:pt x="1782040" y="3291036"/>
                    </a:lnTo>
                    <a:lnTo>
                      <a:pt x="1782040" y="3931865"/>
                    </a:lnTo>
                    <a:lnTo>
                      <a:pt x="1385976" y="3931865"/>
                    </a:lnTo>
                    <a:lnTo>
                      <a:pt x="1385976" y="596007"/>
                    </a:lnTo>
                    <a:lnTo>
                      <a:pt x="1746016" y="596007"/>
                    </a:lnTo>
                    <a:lnTo>
                      <a:pt x="1746016" y="355600"/>
                    </a:lnTo>
                    <a:lnTo>
                      <a:pt x="1883174" y="355600"/>
                    </a:ln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5" name="Right Triangle 13">
                <a:extLst>
                  <a:ext uri="{FF2B5EF4-FFF2-40B4-BE49-F238E27FC236}">
                    <a16:creationId xmlns:a16="http://schemas.microsoft.com/office/drawing/2014/main" id="{0C6F90C6-42D2-452D-A0B3-A9A926E1DE98}"/>
                  </a:ext>
                </a:extLst>
              </p:cNvPr>
              <p:cNvSpPr/>
              <p:nvPr/>
            </p:nvSpPr>
            <p:spPr>
              <a:xfrm>
                <a:off x="1823542" y="1617134"/>
                <a:ext cx="504056" cy="504056"/>
              </a:xfrm>
              <a:custGeom>
                <a:avLst/>
                <a:gdLst/>
                <a:ahLst/>
                <a:cxnLst/>
                <a:rect l="l" t="t" r="r" b="b"/>
                <a:pathLst>
                  <a:path w="3888432" h="3921971">
                    <a:moveTo>
                      <a:pt x="3379043" y="3254688"/>
                    </a:moveTo>
                    <a:lnTo>
                      <a:pt x="3379043" y="3462328"/>
                    </a:lnTo>
                    <a:lnTo>
                      <a:pt x="3628183" y="3462328"/>
                    </a:lnTo>
                    <a:lnTo>
                      <a:pt x="3628183" y="3254688"/>
                    </a:lnTo>
                    <a:close/>
                    <a:moveTo>
                      <a:pt x="2945132" y="3254688"/>
                    </a:moveTo>
                    <a:lnTo>
                      <a:pt x="2945132" y="3462328"/>
                    </a:lnTo>
                    <a:lnTo>
                      <a:pt x="3194272" y="3462328"/>
                    </a:lnTo>
                    <a:lnTo>
                      <a:pt x="3194272" y="3254688"/>
                    </a:lnTo>
                    <a:close/>
                    <a:moveTo>
                      <a:pt x="2514947" y="3254688"/>
                    </a:moveTo>
                    <a:lnTo>
                      <a:pt x="2514947" y="3462328"/>
                    </a:lnTo>
                    <a:lnTo>
                      <a:pt x="2764087" y="3462328"/>
                    </a:lnTo>
                    <a:lnTo>
                      <a:pt x="2764087" y="3254688"/>
                    </a:lnTo>
                    <a:close/>
                    <a:moveTo>
                      <a:pt x="3379043" y="2864535"/>
                    </a:moveTo>
                    <a:lnTo>
                      <a:pt x="3379043" y="3072175"/>
                    </a:lnTo>
                    <a:lnTo>
                      <a:pt x="3628183" y="3072175"/>
                    </a:lnTo>
                    <a:lnTo>
                      <a:pt x="3628183" y="2864535"/>
                    </a:lnTo>
                    <a:close/>
                    <a:moveTo>
                      <a:pt x="2945132" y="2864535"/>
                    </a:moveTo>
                    <a:lnTo>
                      <a:pt x="2945132" y="3072175"/>
                    </a:lnTo>
                    <a:lnTo>
                      <a:pt x="3194272" y="3072175"/>
                    </a:lnTo>
                    <a:lnTo>
                      <a:pt x="3194272" y="2864535"/>
                    </a:lnTo>
                    <a:close/>
                    <a:moveTo>
                      <a:pt x="2514947" y="2864535"/>
                    </a:moveTo>
                    <a:lnTo>
                      <a:pt x="2514947" y="3072175"/>
                    </a:lnTo>
                    <a:lnTo>
                      <a:pt x="2764087" y="3072175"/>
                    </a:lnTo>
                    <a:lnTo>
                      <a:pt x="2764087" y="2864535"/>
                    </a:lnTo>
                    <a:close/>
                    <a:moveTo>
                      <a:pt x="1945832" y="2577619"/>
                    </a:moveTo>
                    <a:lnTo>
                      <a:pt x="1945832" y="2937659"/>
                    </a:lnTo>
                    <a:lnTo>
                      <a:pt x="2124754" y="2937659"/>
                    </a:lnTo>
                    <a:lnTo>
                      <a:pt x="2124754" y="2577619"/>
                    </a:lnTo>
                    <a:close/>
                    <a:moveTo>
                      <a:pt x="1531681" y="2577619"/>
                    </a:moveTo>
                    <a:lnTo>
                      <a:pt x="1531681" y="2937659"/>
                    </a:lnTo>
                    <a:lnTo>
                      <a:pt x="1710603" y="2937659"/>
                    </a:lnTo>
                    <a:lnTo>
                      <a:pt x="1710603" y="2577619"/>
                    </a:lnTo>
                    <a:close/>
                    <a:moveTo>
                      <a:pt x="1117528" y="2577619"/>
                    </a:moveTo>
                    <a:lnTo>
                      <a:pt x="1117528" y="2937659"/>
                    </a:lnTo>
                    <a:lnTo>
                      <a:pt x="1296450" y="2937659"/>
                    </a:lnTo>
                    <a:lnTo>
                      <a:pt x="1296450" y="2577619"/>
                    </a:lnTo>
                    <a:close/>
                    <a:moveTo>
                      <a:pt x="703375" y="2577619"/>
                    </a:moveTo>
                    <a:lnTo>
                      <a:pt x="703375" y="2937659"/>
                    </a:lnTo>
                    <a:lnTo>
                      <a:pt x="882297" y="2937659"/>
                    </a:lnTo>
                    <a:lnTo>
                      <a:pt x="882297" y="2577619"/>
                    </a:lnTo>
                    <a:close/>
                    <a:moveTo>
                      <a:pt x="289222" y="2577619"/>
                    </a:moveTo>
                    <a:lnTo>
                      <a:pt x="289222" y="2937659"/>
                    </a:lnTo>
                    <a:lnTo>
                      <a:pt x="468144" y="2937659"/>
                    </a:lnTo>
                    <a:lnTo>
                      <a:pt x="468144" y="2577619"/>
                    </a:lnTo>
                    <a:close/>
                    <a:moveTo>
                      <a:pt x="3379043" y="2474382"/>
                    </a:moveTo>
                    <a:lnTo>
                      <a:pt x="3379043" y="2682022"/>
                    </a:lnTo>
                    <a:lnTo>
                      <a:pt x="3628183" y="2682022"/>
                    </a:lnTo>
                    <a:lnTo>
                      <a:pt x="3628183" y="2474382"/>
                    </a:lnTo>
                    <a:close/>
                    <a:moveTo>
                      <a:pt x="2945132" y="2474382"/>
                    </a:moveTo>
                    <a:lnTo>
                      <a:pt x="2945132" y="2682022"/>
                    </a:lnTo>
                    <a:lnTo>
                      <a:pt x="3194272" y="2682022"/>
                    </a:lnTo>
                    <a:lnTo>
                      <a:pt x="3194272" y="2474382"/>
                    </a:lnTo>
                    <a:close/>
                    <a:moveTo>
                      <a:pt x="2514947" y="2474382"/>
                    </a:moveTo>
                    <a:lnTo>
                      <a:pt x="2514947" y="2682022"/>
                    </a:lnTo>
                    <a:lnTo>
                      <a:pt x="2764087" y="2682022"/>
                    </a:lnTo>
                    <a:lnTo>
                      <a:pt x="2764087" y="2474382"/>
                    </a:lnTo>
                    <a:close/>
                    <a:moveTo>
                      <a:pt x="3379043" y="2084229"/>
                    </a:moveTo>
                    <a:lnTo>
                      <a:pt x="3379043" y="2291869"/>
                    </a:lnTo>
                    <a:lnTo>
                      <a:pt x="3628183" y="2291869"/>
                    </a:lnTo>
                    <a:lnTo>
                      <a:pt x="3628183" y="2084229"/>
                    </a:lnTo>
                    <a:close/>
                    <a:moveTo>
                      <a:pt x="2945132" y="2084229"/>
                    </a:moveTo>
                    <a:lnTo>
                      <a:pt x="2945132" y="2291869"/>
                    </a:lnTo>
                    <a:lnTo>
                      <a:pt x="3194272" y="2291869"/>
                    </a:lnTo>
                    <a:lnTo>
                      <a:pt x="3194272" y="2084229"/>
                    </a:lnTo>
                    <a:close/>
                    <a:moveTo>
                      <a:pt x="2514947" y="2084229"/>
                    </a:moveTo>
                    <a:lnTo>
                      <a:pt x="2514947" y="2291869"/>
                    </a:lnTo>
                    <a:lnTo>
                      <a:pt x="2764087" y="2291869"/>
                    </a:lnTo>
                    <a:lnTo>
                      <a:pt x="2764087" y="2084229"/>
                    </a:lnTo>
                    <a:close/>
                    <a:moveTo>
                      <a:pt x="2124144" y="1714020"/>
                    </a:moveTo>
                    <a:lnTo>
                      <a:pt x="2124144" y="2164020"/>
                    </a:lnTo>
                    <a:lnTo>
                      <a:pt x="1296144" y="2164020"/>
                    </a:lnTo>
                    <a:close/>
                    <a:moveTo>
                      <a:pt x="197090" y="609603"/>
                    </a:moveTo>
                    <a:lnTo>
                      <a:pt x="525322" y="609603"/>
                    </a:lnTo>
                    <a:lnTo>
                      <a:pt x="584058" y="2101023"/>
                    </a:lnTo>
                    <a:lnTo>
                      <a:pt x="1296144" y="1714020"/>
                    </a:lnTo>
                    <a:lnTo>
                      <a:pt x="1296144" y="2164020"/>
                    </a:lnTo>
                    <a:lnTo>
                      <a:pt x="586539" y="2164020"/>
                    </a:lnTo>
                    <a:lnTo>
                      <a:pt x="590547" y="2265787"/>
                    </a:lnTo>
                    <a:lnTo>
                      <a:pt x="2232248" y="2265787"/>
                    </a:lnTo>
                    <a:lnTo>
                      <a:pt x="2232248" y="1954513"/>
                    </a:lnTo>
                    <a:lnTo>
                      <a:pt x="2232248" y="1054513"/>
                    </a:lnTo>
                    <a:lnTo>
                      <a:pt x="3888248" y="1954513"/>
                    </a:lnTo>
                    <a:lnTo>
                      <a:pt x="3888432" y="1954513"/>
                    </a:lnTo>
                    <a:lnTo>
                      <a:pt x="3888432" y="3921971"/>
                    </a:lnTo>
                    <a:lnTo>
                      <a:pt x="2304256" y="3921971"/>
                    </a:lnTo>
                    <a:lnTo>
                      <a:pt x="2232248" y="3921971"/>
                    </a:lnTo>
                    <a:lnTo>
                      <a:pt x="772857" y="3921971"/>
                    </a:lnTo>
                    <a:lnTo>
                      <a:pt x="772857" y="3290059"/>
                    </a:lnTo>
                    <a:lnTo>
                      <a:pt x="361206" y="3290059"/>
                    </a:lnTo>
                    <a:lnTo>
                      <a:pt x="361206" y="3921971"/>
                    </a:lnTo>
                    <a:lnTo>
                      <a:pt x="0" y="3921971"/>
                    </a:lnTo>
                    <a:lnTo>
                      <a:pt x="0" y="2265787"/>
                    </a:lnTo>
                    <a:lnTo>
                      <a:pt x="131865" y="2265787"/>
                    </a:lnTo>
                    <a:close/>
                    <a:moveTo>
                      <a:pt x="929888" y="0"/>
                    </a:moveTo>
                    <a:cubicBezTo>
                      <a:pt x="1019595" y="0"/>
                      <a:pt x="1124659" y="30463"/>
                      <a:pt x="1166726" y="102575"/>
                    </a:cubicBezTo>
                    <a:cubicBezTo>
                      <a:pt x="1212070" y="48192"/>
                      <a:pt x="1255094" y="19511"/>
                      <a:pt x="1304210" y="14210"/>
                    </a:cubicBezTo>
                    <a:cubicBezTo>
                      <a:pt x="1353326" y="8909"/>
                      <a:pt x="1418945" y="35057"/>
                      <a:pt x="1461423" y="70767"/>
                    </a:cubicBezTo>
                    <a:cubicBezTo>
                      <a:pt x="1500648" y="39845"/>
                      <a:pt x="1550404" y="23049"/>
                      <a:pt x="1604082" y="23049"/>
                    </a:cubicBezTo>
                    <a:cubicBezTo>
                      <a:pt x="1692530" y="23049"/>
                      <a:pt x="1770327" y="68651"/>
                      <a:pt x="1814928" y="137833"/>
                    </a:cubicBezTo>
                    <a:cubicBezTo>
                      <a:pt x="1859765" y="69447"/>
                      <a:pt x="1937139" y="24416"/>
                      <a:pt x="2025031" y="24416"/>
                    </a:cubicBezTo>
                    <a:cubicBezTo>
                      <a:pt x="2135143" y="24416"/>
                      <a:pt x="2228747" y="95092"/>
                      <a:pt x="2261925" y="193913"/>
                    </a:cubicBezTo>
                    <a:cubicBezTo>
                      <a:pt x="2262329" y="193791"/>
                      <a:pt x="2262735" y="193790"/>
                      <a:pt x="2263140" y="193790"/>
                    </a:cubicBezTo>
                    <a:cubicBezTo>
                      <a:pt x="2402209" y="193790"/>
                      <a:pt x="2514947" y="306528"/>
                      <a:pt x="2514947" y="445597"/>
                    </a:cubicBezTo>
                    <a:cubicBezTo>
                      <a:pt x="2514947" y="584666"/>
                      <a:pt x="2402209" y="697404"/>
                      <a:pt x="2263140" y="697404"/>
                    </a:cubicBezTo>
                    <a:cubicBezTo>
                      <a:pt x="2176391" y="697404"/>
                      <a:pt x="2099888" y="653537"/>
                      <a:pt x="2054640" y="586750"/>
                    </a:cubicBezTo>
                    <a:cubicBezTo>
                      <a:pt x="2010395" y="653762"/>
                      <a:pt x="1934062" y="697404"/>
                      <a:pt x="1847535" y="697404"/>
                    </a:cubicBezTo>
                    <a:cubicBezTo>
                      <a:pt x="1789311" y="697404"/>
                      <a:pt x="1735702" y="677642"/>
                      <a:pt x="1693695" y="643630"/>
                    </a:cubicBezTo>
                    <a:cubicBezTo>
                      <a:pt x="1651689" y="677642"/>
                      <a:pt x="1598080" y="697404"/>
                      <a:pt x="1539855" y="697404"/>
                    </a:cubicBezTo>
                    <a:cubicBezTo>
                      <a:pt x="1441551" y="697404"/>
                      <a:pt x="1356403" y="641072"/>
                      <a:pt x="1315888" y="558445"/>
                    </a:cubicBezTo>
                    <a:cubicBezTo>
                      <a:pt x="1272229" y="598661"/>
                      <a:pt x="1206400" y="634839"/>
                      <a:pt x="1149712" y="622576"/>
                    </a:cubicBezTo>
                    <a:cubicBezTo>
                      <a:pt x="1096483" y="611061"/>
                      <a:pt x="1025744" y="572014"/>
                      <a:pt x="984978" y="498638"/>
                    </a:cubicBezTo>
                    <a:cubicBezTo>
                      <a:pt x="959504" y="574665"/>
                      <a:pt x="887516" y="629050"/>
                      <a:pt x="802824" y="629050"/>
                    </a:cubicBezTo>
                    <a:cubicBezTo>
                      <a:pt x="724492" y="629050"/>
                      <a:pt x="657026" y="582526"/>
                      <a:pt x="627413" y="515210"/>
                    </a:cubicBezTo>
                    <a:cubicBezTo>
                      <a:pt x="584988" y="553591"/>
                      <a:pt x="527392" y="574026"/>
                      <a:pt x="479717" y="567162"/>
                    </a:cubicBezTo>
                    <a:cubicBezTo>
                      <a:pt x="439788" y="561414"/>
                      <a:pt x="406466" y="547383"/>
                      <a:pt x="379767" y="527160"/>
                    </a:cubicBezTo>
                    <a:cubicBezTo>
                      <a:pt x="310874" y="498171"/>
                      <a:pt x="262300" y="430445"/>
                      <a:pt x="261518" y="351249"/>
                    </a:cubicBezTo>
                    <a:cubicBezTo>
                      <a:pt x="261425" y="351089"/>
                      <a:pt x="261381" y="350918"/>
                      <a:pt x="261338" y="350746"/>
                    </a:cubicBezTo>
                    <a:cubicBezTo>
                      <a:pt x="228153" y="316942"/>
                      <a:pt x="208360" y="270473"/>
                      <a:pt x="208360" y="219381"/>
                    </a:cubicBezTo>
                    <a:cubicBezTo>
                      <a:pt x="208360" y="112466"/>
                      <a:pt x="295031" y="25795"/>
                      <a:pt x="401946" y="25795"/>
                    </a:cubicBezTo>
                    <a:cubicBezTo>
                      <a:pt x="425158" y="25795"/>
                      <a:pt x="447416" y="29880"/>
                      <a:pt x="467791" y="38056"/>
                    </a:cubicBezTo>
                    <a:cubicBezTo>
                      <a:pt x="585794" y="17893"/>
                      <a:pt x="696162" y="87852"/>
                      <a:pt x="737322" y="124235"/>
                    </a:cubicBezTo>
                    <a:cubicBezTo>
                      <a:pt x="782627" y="68126"/>
                      <a:pt x="852143" y="0"/>
                      <a:pt x="929888" y="0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6" name="Rectangle 24">
                <a:extLst>
                  <a:ext uri="{FF2B5EF4-FFF2-40B4-BE49-F238E27FC236}">
                    <a16:creationId xmlns:a16="http://schemas.microsoft.com/office/drawing/2014/main" id="{A27325D7-9A3C-463B-BD75-0665F0451E7F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20700000">
                <a:off x="2300573" y="1797574"/>
                <a:ext cx="456968" cy="360000"/>
              </a:xfrm>
              <a:custGeom>
                <a:avLst/>
                <a:gdLst/>
                <a:ahLst/>
                <a:cxnLst/>
                <a:rect l="l" t="t" r="r" b="b"/>
                <a:pathLst>
                  <a:path w="3805825" h="2998234">
                    <a:moveTo>
                      <a:pt x="571963" y="2092124"/>
                    </a:moveTo>
                    <a:lnTo>
                      <a:pt x="465390" y="2092124"/>
                    </a:lnTo>
                    <a:lnTo>
                      <a:pt x="571963" y="2198697"/>
                    </a:lnTo>
                    <a:close/>
                    <a:moveTo>
                      <a:pt x="571962" y="1939097"/>
                    </a:moveTo>
                    <a:lnTo>
                      <a:pt x="465390" y="2045669"/>
                    </a:lnTo>
                    <a:lnTo>
                      <a:pt x="571962" y="2045669"/>
                    </a:lnTo>
                    <a:close/>
                    <a:moveTo>
                      <a:pt x="724990" y="2092124"/>
                    </a:moveTo>
                    <a:lnTo>
                      <a:pt x="618417" y="2092124"/>
                    </a:lnTo>
                    <a:lnTo>
                      <a:pt x="618418" y="2198697"/>
                    </a:lnTo>
                    <a:close/>
                    <a:moveTo>
                      <a:pt x="618418" y="1939104"/>
                    </a:moveTo>
                    <a:lnTo>
                      <a:pt x="618417" y="2045669"/>
                    </a:lnTo>
                    <a:lnTo>
                      <a:pt x="724982" y="2045669"/>
                    </a:lnTo>
                    <a:close/>
                    <a:moveTo>
                      <a:pt x="760612" y="1901643"/>
                    </a:moveTo>
                    <a:lnTo>
                      <a:pt x="654047" y="1901643"/>
                    </a:lnTo>
                    <a:lnTo>
                      <a:pt x="760612" y="2008208"/>
                    </a:lnTo>
                    <a:close/>
                    <a:moveTo>
                      <a:pt x="760612" y="1748616"/>
                    </a:moveTo>
                    <a:lnTo>
                      <a:pt x="654040" y="1855188"/>
                    </a:lnTo>
                    <a:lnTo>
                      <a:pt x="760612" y="1855188"/>
                    </a:lnTo>
                    <a:close/>
                    <a:moveTo>
                      <a:pt x="913640" y="1901643"/>
                    </a:moveTo>
                    <a:lnTo>
                      <a:pt x="807067" y="1901643"/>
                    </a:lnTo>
                    <a:lnTo>
                      <a:pt x="807067" y="2008216"/>
                    </a:lnTo>
                    <a:close/>
                    <a:moveTo>
                      <a:pt x="807067" y="1748615"/>
                    </a:moveTo>
                    <a:lnTo>
                      <a:pt x="807067" y="1855188"/>
                    </a:lnTo>
                    <a:lnTo>
                      <a:pt x="913640" y="1855188"/>
                    </a:lnTo>
                    <a:close/>
                    <a:moveTo>
                      <a:pt x="953368" y="1708887"/>
                    </a:moveTo>
                    <a:lnTo>
                      <a:pt x="846796" y="1708887"/>
                    </a:lnTo>
                    <a:lnTo>
                      <a:pt x="953368" y="1815459"/>
                    </a:lnTo>
                    <a:close/>
                    <a:moveTo>
                      <a:pt x="953368" y="1555860"/>
                    </a:moveTo>
                    <a:lnTo>
                      <a:pt x="846796" y="1662432"/>
                    </a:lnTo>
                    <a:lnTo>
                      <a:pt x="953368" y="1662432"/>
                    </a:lnTo>
                    <a:close/>
                    <a:moveTo>
                      <a:pt x="1106396" y="1708887"/>
                    </a:moveTo>
                    <a:lnTo>
                      <a:pt x="999823" y="1708887"/>
                    </a:lnTo>
                    <a:lnTo>
                      <a:pt x="999823" y="1815460"/>
                    </a:lnTo>
                    <a:close/>
                    <a:moveTo>
                      <a:pt x="999823" y="1555860"/>
                    </a:moveTo>
                    <a:lnTo>
                      <a:pt x="999823" y="1662432"/>
                    </a:lnTo>
                    <a:lnTo>
                      <a:pt x="1106396" y="1662432"/>
                    </a:lnTo>
                    <a:close/>
                    <a:moveTo>
                      <a:pt x="1144754" y="1514764"/>
                    </a:moveTo>
                    <a:lnTo>
                      <a:pt x="1038182" y="1514764"/>
                    </a:lnTo>
                    <a:lnTo>
                      <a:pt x="1144754" y="1621337"/>
                    </a:lnTo>
                    <a:close/>
                    <a:moveTo>
                      <a:pt x="1144754" y="1361737"/>
                    </a:moveTo>
                    <a:lnTo>
                      <a:pt x="1038182" y="1468309"/>
                    </a:lnTo>
                    <a:lnTo>
                      <a:pt x="1144754" y="1468309"/>
                    </a:lnTo>
                    <a:close/>
                    <a:moveTo>
                      <a:pt x="1297782" y="1514764"/>
                    </a:moveTo>
                    <a:lnTo>
                      <a:pt x="1191209" y="1514764"/>
                    </a:lnTo>
                    <a:lnTo>
                      <a:pt x="1191209" y="1621337"/>
                    </a:lnTo>
                    <a:close/>
                    <a:moveTo>
                      <a:pt x="1191209" y="1361737"/>
                    </a:moveTo>
                    <a:lnTo>
                      <a:pt x="1191209" y="1468309"/>
                    </a:lnTo>
                    <a:lnTo>
                      <a:pt x="1297782" y="1468309"/>
                    </a:lnTo>
                    <a:close/>
                    <a:moveTo>
                      <a:pt x="1335838" y="1323681"/>
                    </a:moveTo>
                    <a:lnTo>
                      <a:pt x="1229266" y="1323681"/>
                    </a:lnTo>
                    <a:lnTo>
                      <a:pt x="1335838" y="1430253"/>
                    </a:lnTo>
                    <a:close/>
                    <a:moveTo>
                      <a:pt x="1335838" y="1170654"/>
                    </a:moveTo>
                    <a:lnTo>
                      <a:pt x="1229266" y="1277226"/>
                    </a:lnTo>
                    <a:lnTo>
                      <a:pt x="1335838" y="1277226"/>
                    </a:lnTo>
                    <a:close/>
                    <a:moveTo>
                      <a:pt x="1488865" y="1323681"/>
                    </a:moveTo>
                    <a:lnTo>
                      <a:pt x="1382293" y="1323681"/>
                    </a:lnTo>
                    <a:lnTo>
                      <a:pt x="1382293" y="1430253"/>
                    </a:lnTo>
                    <a:close/>
                    <a:moveTo>
                      <a:pt x="1382293" y="1170653"/>
                    </a:moveTo>
                    <a:lnTo>
                      <a:pt x="1382293" y="1277226"/>
                    </a:lnTo>
                    <a:lnTo>
                      <a:pt x="1488865" y="1277226"/>
                    </a:lnTo>
                    <a:close/>
                    <a:moveTo>
                      <a:pt x="2914702" y="2523007"/>
                    </a:moveTo>
                    <a:cubicBezTo>
                      <a:pt x="2900642" y="2508947"/>
                      <a:pt x="2877845" y="2508947"/>
                      <a:pt x="2863784" y="2523007"/>
                    </a:cubicBezTo>
                    <a:cubicBezTo>
                      <a:pt x="2849724" y="2537067"/>
                      <a:pt x="2849724" y="2559864"/>
                      <a:pt x="2863784" y="2573924"/>
                    </a:cubicBezTo>
                    <a:cubicBezTo>
                      <a:pt x="2877845" y="2587985"/>
                      <a:pt x="2900642" y="2587985"/>
                      <a:pt x="2914702" y="2573924"/>
                    </a:cubicBezTo>
                    <a:cubicBezTo>
                      <a:pt x="2928762" y="2559864"/>
                      <a:pt x="2928762" y="2537067"/>
                      <a:pt x="2914702" y="2523007"/>
                    </a:cubicBezTo>
                    <a:close/>
                    <a:moveTo>
                      <a:pt x="1526922" y="1132597"/>
                    </a:moveTo>
                    <a:lnTo>
                      <a:pt x="1420350" y="1132596"/>
                    </a:lnTo>
                    <a:lnTo>
                      <a:pt x="1526922" y="1239169"/>
                    </a:lnTo>
                    <a:close/>
                    <a:moveTo>
                      <a:pt x="1526922" y="979569"/>
                    </a:moveTo>
                    <a:lnTo>
                      <a:pt x="1420350" y="1086141"/>
                    </a:lnTo>
                    <a:lnTo>
                      <a:pt x="1526922" y="1086142"/>
                    </a:lnTo>
                    <a:close/>
                    <a:moveTo>
                      <a:pt x="1679950" y="1132597"/>
                    </a:moveTo>
                    <a:lnTo>
                      <a:pt x="1573377" y="1132597"/>
                    </a:lnTo>
                    <a:lnTo>
                      <a:pt x="1573377" y="1239169"/>
                    </a:lnTo>
                    <a:close/>
                    <a:moveTo>
                      <a:pt x="1573377" y="979569"/>
                    </a:moveTo>
                    <a:lnTo>
                      <a:pt x="1573377" y="1086142"/>
                    </a:lnTo>
                    <a:lnTo>
                      <a:pt x="1679950" y="1086142"/>
                    </a:lnTo>
                    <a:close/>
                    <a:moveTo>
                      <a:pt x="1718007" y="941512"/>
                    </a:moveTo>
                    <a:lnTo>
                      <a:pt x="1611434" y="941512"/>
                    </a:lnTo>
                    <a:lnTo>
                      <a:pt x="1718007" y="1048085"/>
                    </a:lnTo>
                    <a:close/>
                    <a:moveTo>
                      <a:pt x="1718006" y="788485"/>
                    </a:moveTo>
                    <a:lnTo>
                      <a:pt x="1611434" y="895057"/>
                    </a:lnTo>
                    <a:lnTo>
                      <a:pt x="1718006" y="895057"/>
                    </a:lnTo>
                    <a:close/>
                    <a:moveTo>
                      <a:pt x="1871034" y="941512"/>
                    </a:moveTo>
                    <a:lnTo>
                      <a:pt x="1764461" y="941512"/>
                    </a:lnTo>
                    <a:lnTo>
                      <a:pt x="1764462" y="1048085"/>
                    </a:lnTo>
                    <a:close/>
                    <a:moveTo>
                      <a:pt x="1764461" y="788485"/>
                    </a:moveTo>
                    <a:lnTo>
                      <a:pt x="1764462" y="895057"/>
                    </a:lnTo>
                    <a:lnTo>
                      <a:pt x="1871034" y="895057"/>
                    </a:lnTo>
                    <a:close/>
                    <a:moveTo>
                      <a:pt x="3382381" y="1946466"/>
                    </a:moveTo>
                    <a:lnTo>
                      <a:pt x="2893361" y="2435486"/>
                    </a:lnTo>
                    <a:lnTo>
                      <a:pt x="2933988" y="2428503"/>
                    </a:lnTo>
                    <a:lnTo>
                      <a:pt x="3009207" y="2503722"/>
                    </a:lnTo>
                    <a:lnTo>
                      <a:pt x="3003173" y="2538827"/>
                    </a:lnTo>
                    <a:lnTo>
                      <a:pt x="3488958" y="2053042"/>
                    </a:lnTo>
                    <a:lnTo>
                      <a:pt x="3388629" y="1952714"/>
                    </a:lnTo>
                    <a:close/>
                    <a:moveTo>
                      <a:pt x="2405874" y="794872"/>
                    </a:moveTo>
                    <a:lnTo>
                      <a:pt x="2299301" y="794872"/>
                    </a:lnTo>
                    <a:lnTo>
                      <a:pt x="2405874" y="901444"/>
                    </a:lnTo>
                    <a:close/>
                    <a:moveTo>
                      <a:pt x="2789111" y="1176277"/>
                    </a:moveTo>
                    <a:lnTo>
                      <a:pt x="2682538" y="1176278"/>
                    </a:lnTo>
                    <a:lnTo>
                      <a:pt x="2789111" y="1282850"/>
                    </a:lnTo>
                    <a:close/>
                    <a:moveTo>
                      <a:pt x="2596355" y="983521"/>
                    </a:moveTo>
                    <a:lnTo>
                      <a:pt x="2489782" y="983522"/>
                    </a:lnTo>
                    <a:lnTo>
                      <a:pt x="2596355" y="1090094"/>
                    </a:lnTo>
                    <a:close/>
                    <a:moveTo>
                      <a:pt x="3174317" y="1558747"/>
                    </a:moveTo>
                    <a:lnTo>
                      <a:pt x="3067745" y="1558747"/>
                    </a:lnTo>
                    <a:lnTo>
                      <a:pt x="3174317" y="1665320"/>
                    </a:lnTo>
                    <a:close/>
                    <a:moveTo>
                      <a:pt x="2983234" y="1367664"/>
                    </a:moveTo>
                    <a:lnTo>
                      <a:pt x="2876661" y="1367664"/>
                    </a:lnTo>
                    <a:lnTo>
                      <a:pt x="2983234" y="1474236"/>
                    </a:lnTo>
                    <a:close/>
                    <a:moveTo>
                      <a:pt x="3556486" y="1940915"/>
                    </a:moveTo>
                    <a:lnTo>
                      <a:pt x="3449914" y="1940915"/>
                    </a:lnTo>
                    <a:lnTo>
                      <a:pt x="3556487" y="2047488"/>
                    </a:lnTo>
                    <a:close/>
                    <a:moveTo>
                      <a:pt x="3365402" y="1749831"/>
                    </a:moveTo>
                    <a:lnTo>
                      <a:pt x="3258830" y="1749831"/>
                    </a:lnTo>
                    <a:lnTo>
                      <a:pt x="3365402" y="1856404"/>
                    </a:lnTo>
                    <a:close/>
                    <a:moveTo>
                      <a:pt x="3761426" y="2144804"/>
                    </a:moveTo>
                    <a:lnTo>
                      <a:pt x="3654853" y="2144804"/>
                    </a:lnTo>
                    <a:lnTo>
                      <a:pt x="3761426" y="2251377"/>
                    </a:lnTo>
                    <a:close/>
                    <a:moveTo>
                      <a:pt x="2405874" y="657532"/>
                    </a:moveTo>
                    <a:lnTo>
                      <a:pt x="2314989" y="748417"/>
                    </a:lnTo>
                    <a:lnTo>
                      <a:pt x="2405874" y="748417"/>
                    </a:lnTo>
                    <a:close/>
                    <a:moveTo>
                      <a:pt x="2558894" y="794872"/>
                    </a:moveTo>
                    <a:lnTo>
                      <a:pt x="2452329" y="794872"/>
                    </a:lnTo>
                    <a:lnTo>
                      <a:pt x="2452329" y="901437"/>
                    </a:lnTo>
                    <a:close/>
                    <a:moveTo>
                      <a:pt x="2596355" y="830501"/>
                    </a:moveTo>
                    <a:lnTo>
                      <a:pt x="2489790" y="937067"/>
                    </a:lnTo>
                    <a:lnTo>
                      <a:pt x="2596355" y="937067"/>
                    </a:lnTo>
                    <a:close/>
                    <a:moveTo>
                      <a:pt x="2942138" y="1176278"/>
                    </a:moveTo>
                    <a:lnTo>
                      <a:pt x="2835566" y="1176277"/>
                    </a:lnTo>
                    <a:lnTo>
                      <a:pt x="2835566" y="1282850"/>
                    </a:lnTo>
                    <a:close/>
                    <a:moveTo>
                      <a:pt x="2789111" y="1023250"/>
                    </a:moveTo>
                    <a:lnTo>
                      <a:pt x="2682538" y="1129823"/>
                    </a:lnTo>
                    <a:lnTo>
                      <a:pt x="2789111" y="1129823"/>
                    </a:lnTo>
                    <a:close/>
                    <a:moveTo>
                      <a:pt x="2749382" y="983521"/>
                    </a:moveTo>
                    <a:lnTo>
                      <a:pt x="2642810" y="983522"/>
                    </a:lnTo>
                    <a:lnTo>
                      <a:pt x="2642810" y="1090094"/>
                    </a:lnTo>
                    <a:close/>
                    <a:moveTo>
                      <a:pt x="3327345" y="1558747"/>
                    </a:moveTo>
                    <a:lnTo>
                      <a:pt x="3220772" y="1558747"/>
                    </a:lnTo>
                    <a:lnTo>
                      <a:pt x="3220772" y="1665320"/>
                    </a:lnTo>
                    <a:close/>
                    <a:moveTo>
                      <a:pt x="3174317" y="1405720"/>
                    </a:moveTo>
                    <a:lnTo>
                      <a:pt x="3067745" y="1512292"/>
                    </a:lnTo>
                    <a:lnTo>
                      <a:pt x="3174317" y="1512292"/>
                    </a:lnTo>
                    <a:close/>
                    <a:moveTo>
                      <a:pt x="3136261" y="1367664"/>
                    </a:moveTo>
                    <a:lnTo>
                      <a:pt x="3029688" y="1367664"/>
                    </a:lnTo>
                    <a:lnTo>
                      <a:pt x="3029689" y="1474236"/>
                    </a:lnTo>
                    <a:close/>
                    <a:moveTo>
                      <a:pt x="2983234" y="1214636"/>
                    </a:moveTo>
                    <a:lnTo>
                      <a:pt x="2876661" y="1321209"/>
                    </a:lnTo>
                    <a:lnTo>
                      <a:pt x="2983234" y="1321209"/>
                    </a:lnTo>
                    <a:close/>
                    <a:moveTo>
                      <a:pt x="3709514" y="1940915"/>
                    </a:moveTo>
                    <a:lnTo>
                      <a:pt x="3602941" y="1940915"/>
                    </a:lnTo>
                    <a:lnTo>
                      <a:pt x="3602942" y="2047488"/>
                    </a:lnTo>
                    <a:close/>
                    <a:moveTo>
                      <a:pt x="3556487" y="1787888"/>
                    </a:moveTo>
                    <a:lnTo>
                      <a:pt x="3449914" y="1894460"/>
                    </a:lnTo>
                    <a:lnTo>
                      <a:pt x="3556486" y="1894460"/>
                    </a:lnTo>
                    <a:close/>
                    <a:moveTo>
                      <a:pt x="3518430" y="1749831"/>
                    </a:moveTo>
                    <a:lnTo>
                      <a:pt x="3411857" y="1749831"/>
                    </a:lnTo>
                    <a:lnTo>
                      <a:pt x="3411857" y="1856403"/>
                    </a:lnTo>
                    <a:close/>
                    <a:moveTo>
                      <a:pt x="3365402" y="1596803"/>
                    </a:moveTo>
                    <a:lnTo>
                      <a:pt x="3258830" y="1703376"/>
                    </a:lnTo>
                    <a:lnTo>
                      <a:pt x="3365402" y="1703376"/>
                    </a:lnTo>
                    <a:close/>
                    <a:moveTo>
                      <a:pt x="3761426" y="1991777"/>
                    </a:moveTo>
                    <a:lnTo>
                      <a:pt x="3654853" y="2098349"/>
                    </a:lnTo>
                    <a:lnTo>
                      <a:pt x="3761426" y="2098349"/>
                    </a:lnTo>
                    <a:close/>
                    <a:moveTo>
                      <a:pt x="2452329" y="641845"/>
                    </a:moveTo>
                    <a:lnTo>
                      <a:pt x="2452329" y="748417"/>
                    </a:lnTo>
                    <a:lnTo>
                      <a:pt x="2558901" y="748417"/>
                    </a:lnTo>
                    <a:close/>
                    <a:moveTo>
                      <a:pt x="2835566" y="1023250"/>
                    </a:moveTo>
                    <a:lnTo>
                      <a:pt x="2835566" y="1129822"/>
                    </a:lnTo>
                    <a:lnTo>
                      <a:pt x="2942138" y="1129822"/>
                    </a:lnTo>
                    <a:close/>
                    <a:moveTo>
                      <a:pt x="2642810" y="830494"/>
                    </a:moveTo>
                    <a:lnTo>
                      <a:pt x="2642810" y="937066"/>
                    </a:lnTo>
                    <a:lnTo>
                      <a:pt x="2749382" y="937066"/>
                    </a:lnTo>
                    <a:close/>
                    <a:moveTo>
                      <a:pt x="3220772" y="1405720"/>
                    </a:moveTo>
                    <a:lnTo>
                      <a:pt x="3220772" y="1512292"/>
                    </a:lnTo>
                    <a:lnTo>
                      <a:pt x="3327344" y="1512292"/>
                    </a:lnTo>
                    <a:close/>
                    <a:moveTo>
                      <a:pt x="3029688" y="1214636"/>
                    </a:moveTo>
                    <a:lnTo>
                      <a:pt x="3029688" y="1321209"/>
                    </a:lnTo>
                    <a:lnTo>
                      <a:pt x="3136261" y="1321209"/>
                    </a:lnTo>
                    <a:close/>
                    <a:moveTo>
                      <a:pt x="3602941" y="1787888"/>
                    </a:moveTo>
                    <a:lnTo>
                      <a:pt x="3602941" y="1894460"/>
                    </a:lnTo>
                    <a:lnTo>
                      <a:pt x="3709514" y="1894460"/>
                    </a:lnTo>
                    <a:close/>
                    <a:moveTo>
                      <a:pt x="3411857" y="1596803"/>
                    </a:moveTo>
                    <a:lnTo>
                      <a:pt x="3411857" y="1703376"/>
                    </a:lnTo>
                    <a:lnTo>
                      <a:pt x="3518429" y="1703376"/>
                    </a:lnTo>
                    <a:close/>
                    <a:moveTo>
                      <a:pt x="2353083" y="150965"/>
                    </a:moveTo>
                    <a:lnTo>
                      <a:pt x="2025288" y="132265"/>
                    </a:lnTo>
                    <a:lnTo>
                      <a:pt x="2071608" y="178585"/>
                    </a:lnTo>
                    <a:lnTo>
                      <a:pt x="2093619" y="156574"/>
                    </a:lnTo>
                    <a:lnTo>
                      <a:pt x="2220546" y="283501"/>
                    </a:lnTo>
                    <a:close/>
                    <a:moveTo>
                      <a:pt x="2523312" y="286240"/>
                    </a:moveTo>
                    <a:lnTo>
                      <a:pt x="2373298" y="436253"/>
                    </a:lnTo>
                    <a:lnTo>
                      <a:pt x="2500225" y="563180"/>
                    </a:lnTo>
                    <a:lnTo>
                      <a:pt x="2473487" y="589919"/>
                    </a:lnTo>
                    <a:lnTo>
                      <a:pt x="2618667" y="735099"/>
                    </a:lnTo>
                    <a:lnTo>
                      <a:pt x="2619582" y="734183"/>
                    </a:lnTo>
                    <a:lnTo>
                      <a:pt x="2812338" y="926939"/>
                    </a:lnTo>
                    <a:lnTo>
                      <a:pt x="2845693" y="960294"/>
                    </a:lnTo>
                    <a:lnTo>
                      <a:pt x="3005093" y="1119693"/>
                    </a:lnTo>
                    <a:lnTo>
                      <a:pt x="3006461" y="1118325"/>
                    </a:lnTo>
                    <a:lnTo>
                      <a:pt x="3197545" y="1309409"/>
                    </a:lnTo>
                    <a:lnTo>
                      <a:pt x="3232572" y="1344436"/>
                    </a:lnTo>
                    <a:lnTo>
                      <a:pt x="3246403" y="1358267"/>
                    </a:lnTo>
                    <a:close/>
                    <a:moveTo>
                      <a:pt x="2523816" y="30335"/>
                    </a:moveTo>
                    <a:lnTo>
                      <a:pt x="2626629" y="133149"/>
                    </a:lnTo>
                    <a:lnTo>
                      <a:pt x="2552082" y="207696"/>
                    </a:lnTo>
                    <a:lnTo>
                      <a:pt x="2576968" y="232583"/>
                    </a:lnTo>
                    <a:lnTo>
                      <a:pt x="2575182" y="234369"/>
                    </a:lnTo>
                    <a:lnTo>
                      <a:pt x="3513251" y="1625113"/>
                    </a:lnTo>
                    <a:lnTo>
                      <a:pt x="3579714" y="1691577"/>
                    </a:lnTo>
                    <a:lnTo>
                      <a:pt x="3614741" y="1726603"/>
                    </a:lnTo>
                    <a:lnTo>
                      <a:pt x="3784128" y="1895991"/>
                    </a:lnTo>
                    <a:lnTo>
                      <a:pt x="3784653" y="1895466"/>
                    </a:lnTo>
                    <a:lnTo>
                      <a:pt x="3802957" y="1913770"/>
                    </a:lnTo>
                    <a:lnTo>
                      <a:pt x="3802957" y="1914820"/>
                    </a:lnTo>
                    <a:lnTo>
                      <a:pt x="3805825" y="1917687"/>
                    </a:lnTo>
                    <a:lnTo>
                      <a:pt x="3802957" y="1920555"/>
                    </a:lnTo>
                    <a:lnTo>
                      <a:pt x="3802957" y="2329384"/>
                    </a:lnTo>
                    <a:lnTo>
                      <a:pt x="3784653" y="2347688"/>
                    </a:lnTo>
                    <a:lnTo>
                      <a:pt x="3580239" y="2143274"/>
                    </a:lnTo>
                    <a:lnTo>
                      <a:pt x="3579714" y="2143798"/>
                    </a:lnTo>
                    <a:lnTo>
                      <a:pt x="3514414" y="2078498"/>
                    </a:lnTo>
                    <a:lnTo>
                      <a:pt x="2992605" y="2600306"/>
                    </a:lnTo>
                    <a:lnTo>
                      <a:pt x="2990741" y="2611151"/>
                    </a:lnTo>
                    <a:lnTo>
                      <a:pt x="2771416" y="2767764"/>
                    </a:lnTo>
                    <a:lnTo>
                      <a:pt x="2746140" y="2742487"/>
                    </a:lnTo>
                    <a:lnTo>
                      <a:pt x="2670170" y="2818456"/>
                    </a:lnTo>
                    <a:lnTo>
                      <a:pt x="2651401" y="2799687"/>
                    </a:lnTo>
                    <a:cubicBezTo>
                      <a:pt x="2625528" y="2785735"/>
                      <a:pt x="2592950" y="2788926"/>
                      <a:pt x="2569612" y="2809139"/>
                    </a:cubicBezTo>
                    <a:cubicBezTo>
                      <a:pt x="2540180" y="2834630"/>
                      <a:pt x="2535445" y="2878528"/>
                      <a:pt x="2558763" y="2909709"/>
                    </a:cubicBezTo>
                    <a:cubicBezTo>
                      <a:pt x="2580225" y="2939886"/>
                      <a:pt x="2602221" y="2944074"/>
                      <a:pt x="2698387" y="2956528"/>
                    </a:cubicBezTo>
                    <a:cubicBezTo>
                      <a:pt x="2612716" y="3019512"/>
                      <a:pt x="2549084" y="3004923"/>
                      <a:pt x="2499317" y="2954166"/>
                    </a:cubicBezTo>
                    <a:cubicBezTo>
                      <a:pt x="2449549" y="2903408"/>
                      <a:pt x="2462151" y="2804007"/>
                      <a:pt x="2521014" y="2753027"/>
                    </a:cubicBezTo>
                    <a:cubicBezTo>
                      <a:pt x="2561003" y="2718393"/>
                      <a:pt x="2614554" y="2708748"/>
                      <a:pt x="2661444" y="2725347"/>
                    </a:cubicBezTo>
                    <a:lnTo>
                      <a:pt x="2695222" y="2691569"/>
                    </a:lnTo>
                    <a:lnTo>
                      <a:pt x="2669947" y="2666294"/>
                    </a:lnTo>
                    <a:lnTo>
                      <a:pt x="2810390" y="2469612"/>
                    </a:lnTo>
                    <a:lnTo>
                      <a:pt x="2809356" y="2468579"/>
                    </a:lnTo>
                    <a:lnTo>
                      <a:pt x="2815551" y="2462385"/>
                    </a:lnTo>
                    <a:lnTo>
                      <a:pt x="2826559" y="2446968"/>
                    </a:lnTo>
                    <a:lnTo>
                      <a:pt x="2831882" y="2446053"/>
                    </a:lnTo>
                    <a:lnTo>
                      <a:pt x="3356925" y="1921010"/>
                    </a:lnTo>
                    <a:lnTo>
                      <a:pt x="3353603" y="1917688"/>
                    </a:lnTo>
                    <a:lnTo>
                      <a:pt x="3197545" y="1761630"/>
                    </a:lnTo>
                    <a:lnTo>
                      <a:pt x="3197544" y="1761631"/>
                    </a:lnTo>
                    <a:lnTo>
                      <a:pt x="3006461" y="1570547"/>
                    </a:lnTo>
                    <a:lnTo>
                      <a:pt x="2971434" y="1535520"/>
                    </a:lnTo>
                    <a:lnTo>
                      <a:pt x="2813706" y="1377793"/>
                    </a:lnTo>
                    <a:lnTo>
                      <a:pt x="2812338" y="1379161"/>
                    </a:lnTo>
                    <a:lnTo>
                      <a:pt x="2619582" y="1186405"/>
                    </a:lnTo>
                    <a:lnTo>
                      <a:pt x="2586227" y="1153050"/>
                    </a:lnTo>
                    <a:lnTo>
                      <a:pt x="2430017" y="996839"/>
                    </a:lnTo>
                    <a:lnTo>
                      <a:pt x="2429101" y="997755"/>
                    </a:lnTo>
                    <a:lnTo>
                      <a:pt x="2247376" y="816030"/>
                    </a:lnTo>
                    <a:lnTo>
                      <a:pt x="2194721" y="868684"/>
                    </a:lnTo>
                    <a:lnTo>
                      <a:pt x="2169629" y="843592"/>
                    </a:lnTo>
                    <a:lnTo>
                      <a:pt x="2012511" y="1000710"/>
                    </a:lnTo>
                    <a:lnTo>
                      <a:pt x="1948715" y="936915"/>
                    </a:lnTo>
                    <a:lnTo>
                      <a:pt x="1776261" y="1109369"/>
                    </a:lnTo>
                    <a:lnTo>
                      <a:pt x="1741234" y="1144396"/>
                    </a:lnTo>
                    <a:lnTo>
                      <a:pt x="1585176" y="1300453"/>
                    </a:lnTo>
                    <a:lnTo>
                      <a:pt x="1550150" y="1335480"/>
                    </a:lnTo>
                    <a:lnTo>
                      <a:pt x="1394093" y="1491537"/>
                    </a:lnTo>
                    <a:lnTo>
                      <a:pt x="1359065" y="1526564"/>
                    </a:lnTo>
                    <a:lnTo>
                      <a:pt x="1201338" y="1684291"/>
                    </a:lnTo>
                    <a:lnTo>
                      <a:pt x="1202706" y="1685660"/>
                    </a:lnTo>
                    <a:lnTo>
                      <a:pt x="1009951" y="1878416"/>
                    </a:lnTo>
                    <a:lnTo>
                      <a:pt x="976596" y="1911771"/>
                    </a:lnTo>
                    <a:lnTo>
                      <a:pt x="820385" y="2067981"/>
                    </a:lnTo>
                    <a:lnTo>
                      <a:pt x="821301" y="2068897"/>
                    </a:lnTo>
                    <a:lnTo>
                      <a:pt x="612116" y="2278081"/>
                    </a:lnTo>
                    <a:lnTo>
                      <a:pt x="673628" y="2339593"/>
                    </a:lnTo>
                    <a:lnTo>
                      <a:pt x="567426" y="2445795"/>
                    </a:lnTo>
                    <a:lnTo>
                      <a:pt x="672230" y="2550598"/>
                    </a:lnTo>
                    <a:lnTo>
                      <a:pt x="566028" y="2656800"/>
                    </a:lnTo>
                    <a:lnTo>
                      <a:pt x="0" y="2090772"/>
                    </a:lnTo>
                    <a:lnTo>
                      <a:pt x="106202" y="1984570"/>
                    </a:lnTo>
                    <a:lnTo>
                      <a:pt x="211005" y="2089373"/>
                    </a:lnTo>
                    <a:lnTo>
                      <a:pt x="317206" y="1983171"/>
                    </a:lnTo>
                    <a:lnTo>
                      <a:pt x="386005" y="2051970"/>
                    </a:lnTo>
                    <a:lnTo>
                      <a:pt x="558644" y="1879331"/>
                    </a:lnTo>
                    <a:lnTo>
                      <a:pt x="557729" y="1878415"/>
                    </a:lnTo>
                    <a:lnTo>
                      <a:pt x="750485" y="1685660"/>
                    </a:lnTo>
                    <a:lnTo>
                      <a:pt x="783839" y="1652305"/>
                    </a:lnTo>
                    <a:lnTo>
                      <a:pt x="943239" y="1492905"/>
                    </a:lnTo>
                    <a:lnTo>
                      <a:pt x="941871" y="1491537"/>
                    </a:lnTo>
                    <a:lnTo>
                      <a:pt x="1132954" y="1300453"/>
                    </a:lnTo>
                    <a:lnTo>
                      <a:pt x="1167982" y="1265426"/>
                    </a:lnTo>
                    <a:lnTo>
                      <a:pt x="1324039" y="1109369"/>
                    </a:lnTo>
                    <a:lnTo>
                      <a:pt x="1359065" y="1074342"/>
                    </a:lnTo>
                    <a:lnTo>
                      <a:pt x="1515123" y="918285"/>
                    </a:lnTo>
                    <a:lnTo>
                      <a:pt x="1550150" y="883258"/>
                    </a:lnTo>
                    <a:lnTo>
                      <a:pt x="1722604" y="710804"/>
                    </a:lnTo>
                    <a:lnTo>
                      <a:pt x="1656089" y="644289"/>
                    </a:lnTo>
                    <a:lnTo>
                      <a:pt x="1813208" y="487170"/>
                    </a:lnTo>
                    <a:lnTo>
                      <a:pt x="1788115" y="462078"/>
                    </a:lnTo>
                    <a:lnTo>
                      <a:pt x="1817021" y="433172"/>
                    </a:lnTo>
                    <a:lnTo>
                      <a:pt x="1638436" y="254587"/>
                    </a:lnTo>
                    <a:lnTo>
                      <a:pt x="1893022" y="0"/>
                    </a:lnTo>
                    <a:lnTo>
                      <a:pt x="1948799" y="55777"/>
                    </a:lnTo>
                    <a:lnTo>
                      <a:pt x="2421315" y="82732"/>
                    </a:lnTo>
                    <a:lnTo>
                      <a:pt x="2424216" y="79831"/>
                    </a:lnTo>
                    <a:lnTo>
                      <a:pt x="2449269" y="104883"/>
                    </a:ln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7" name="Rectangle 41">
                <a:extLst>
                  <a:ext uri="{FF2B5EF4-FFF2-40B4-BE49-F238E27FC236}">
                    <a16:creationId xmlns:a16="http://schemas.microsoft.com/office/drawing/2014/main" id="{81F62FFC-53DF-4CE4-98DD-780E10BAB12B}"/>
                  </a:ext>
                </a:extLst>
              </p:cNvPr>
              <p:cNvSpPr>
                <a:spLocks/>
              </p:cNvSpPr>
              <p:nvPr/>
            </p:nvSpPr>
            <p:spPr>
              <a:xfrm rot="19192674">
                <a:off x="926950" y="2109352"/>
                <a:ext cx="360000" cy="360000"/>
              </a:xfrm>
              <a:custGeom>
                <a:avLst/>
                <a:gdLst/>
                <a:ahLst/>
                <a:cxnLst/>
                <a:rect l="l" t="t" r="r" b="b"/>
                <a:pathLst>
                  <a:path w="3888423" h="3970014">
                    <a:moveTo>
                      <a:pt x="1259577" y="2471243"/>
                    </a:moveTo>
                    <a:cubicBezTo>
                      <a:pt x="1293292" y="2471243"/>
                      <a:pt x="1320623" y="2543205"/>
                      <a:pt x="1320623" y="2631975"/>
                    </a:cubicBezTo>
                    <a:cubicBezTo>
                      <a:pt x="1320623" y="2720745"/>
                      <a:pt x="1293292" y="2792707"/>
                      <a:pt x="1259577" y="2792707"/>
                    </a:cubicBezTo>
                    <a:cubicBezTo>
                      <a:pt x="1225862" y="2792707"/>
                      <a:pt x="1198531" y="2720745"/>
                      <a:pt x="1198531" y="2631975"/>
                    </a:cubicBezTo>
                    <a:cubicBezTo>
                      <a:pt x="1198531" y="2543205"/>
                      <a:pt x="1225862" y="2471243"/>
                      <a:pt x="1259577" y="2471243"/>
                    </a:cubicBezTo>
                    <a:close/>
                    <a:moveTo>
                      <a:pt x="1710471" y="2470362"/>
                    </a:moveTo>
                    <a:cubicBezTo>
                      <a:pt x="1741030" y="2470028"/>
                      <a:pt x="1768823" y="2488083"/>
                      <a:pt x="1781169" y="2516203"/>
                    </a:cubicBezTo>
                    <a:cubicBezTo>
                      <a:pt x="1793845" y="2545068"/>
                      <a:pt x="1787700" y="2578742"/>
                      <a:pt x="1765642" y="2601268"/>
                    </a:cubicBezTo>
                    <a:cubicBezTo>
                      <a:pt x="1750827" y="2616399"/>
                      <a:pt x="1730831" y="2624459"/>
                      <a:pt x="1710472" y="2623745"/>
                    </a:cubicBezTo>
                    <a:close/>
                    <a:moveTo>
                      <a:pt x="2456093" y="2374056"/>
                    </a:moveTo>
                    <a:lnTo>
                      <a:pt x="2456093" y="2889893"/>
                    </a:lnTo>
                    <a:lnTo>
                      <a:pt x="2566690" y="2889893"/>
                    </a:lnTo>
                    <a:lnTo>
                      <a:pt x="2566690" y="2706284"/>
                    </a:lnTo>
                    <a:lnTo>
                      <a:pt x="2632197" y="2884955"/>
                    </a:lnTo>
                    <a:lnTo>
                      <a:pt x="2635843" y="2883618"/>
                    </a:lnTo>
                    <a:lnTo>
                      <a:pt x="2635843" y="2889893"/>
                    </a:lnTo>
                    <a:lnTo>
                      <a:pt x="2746439" y="2889893"/>
                    </a:lnTo>
                    <a:lnTo>
                      <a:pt x="2746439" y="2374056"/>
                    </a:lnTo>
                    <a:lnTo>
                      <a:pt x="2635843" y="2374056"/>
                    </a:lnTo>
                    <a:lnTo>
                      <a:pt x="2635843" y="2573614"/>
                    </a:lnTo>
                    <a:lnTo>
                      <a:pt x="2566690" y="2385000"/>
                    </a:lnTo>
                    <a:lnTo>
                      <a:pt x="2566690" y="2374056"/>
                    </a:lnTo>
                    <a:close/>
                    <a:moveTo>
                      <a:pt x="2032426" y="2374056"/>
                    </a:moveTo>
                    <a:lnTo>
                      <a:pt x="2032426" y="2889895"/>
                    </a:lnTo>
                    <a:lnTo>
                      <a:pt x="2115405" y="2889895"/>
                    </a:lnTo>
                    <a:lnTo>
                      <a:pt x="2143023" y="2889895"/>
                    </a:lnTo>
                    <a:lnTo>
                      <a:pt x="2308949" y="2889895"/>
                    </a:lnTo>
                    <a:lnTo>
                      <a:pt x="2308949" y="2779299"/>
                    </a:lnTo>
                    <a:lnTo>
                      <a:pt x="2143023" y="2779299"/>
                    </a:lnTo>
                    <a:lnTo>
                      <a:pt x="2143023" y="2686401"/>
                    </a:lnTo>
                    <a:lnTo>
                      <a:pt x="2308949" y="2686401"/>
                    </a:lnTo>
                    <a:lnTo>
                      <a:pt x="2308949" y="2575804"/>
                    </a:lnTo>
                    <a:lnTo>
                      <a:pt x="2143023" y="2575804"/>
                    </a:lnTo>
                    <a:lnTo>
                      <a:pt x="2143023" y="2484653"/>
                    </a:lnTo>
                    <a:lnTo>
                      <a:pt x="2308949" y="2484653"/>
                    </a:lnTo>
                    <a:lnTo>
                      <a:pt x="2308949" y="2374056"/>
                    </a:lnTo>
                    <a:lnTo>
                      <a:pt x="2143023" y="2374056"/>
                    </a:lnTo>
                    <a:lnTo>
                      <a:pt x="2115405" y="2374056"/>
                    </a:lnTo>
                    <a:close/>
                    <a:moveTo>
                      <a:pt x="1259577" y="2374056"/>
                    </a:moveTo>
                    <a:cubicBezTo>
                      <a:pt x="1172187" y="2374056"/>
                      <a:pt x="1101344" y="2489530"/>
                      <a:pt x="1101344" y="2631975"/>
                    </a:cubicBezTo>
                    <a:cubicBezTo>
                      <a:pt x="1101344" y="2774420"/>
                      <a:pt x="1172187" y="2889894"/>
                      <a:pt x="1259577" y="2889894"/>
                    </a:cubicBezTo>
                    <a:cubicBezTo>
                      <a:pt x="1346967" y="2889894"/>
                      <a:pt x="1417810" y="2774420"/>
                      <a:pt x="1417810" y="2631975"/>
                    </a:cubicBezTo>
                    <a:cubicBezTo>
                      <a:pt x="1417810" y="2489530"/>
                      <a:pt x="1346967" y="2374056"/>
                      <a:pt x="1259577" y="2374056"/>
                    </a:cubicBezTo>
                    <a:close/>
                    <a:moveTo>
                      <a:pt x="1599876" y="2366688"/>
                    </a:moveTo>
                    <a:lnTo>
                      <a:pt x="1599875" y="2882524"/>
                    </a:lnTo>
                    <a:lnTo>
                      <a:pt x="1710472" y="2882525"/>
                    </a:lnTo>
                    <a:lnTo>
                      <a:pt x="1710472" y="2723975"/>
                    </a:lnTo>
                    <a:cubicBezTo>
                      <a:pt x="1757507" y="2725624"/>
                      <a:pt x="1803701" y="2707003"/>
                      <a:pt x="1837929" y="2672047"/>
                    </a:cubicBezTo>
                    <a:cubicBezTo>
                      <a:pt x="1888884" y="2620006"/>
                      <a:pt x="1903084" y="2542214"/>
                      <a:pt x="1873801" y="2475527"/>
                    </a:cubicBezTo>
                    <a:cubicBezTo>
                      <a:pt x="1845275" y="2410565"/>
                      <a:pt x="1781067" y="2368851"/>
                      <a:pt x="1710472" y="2369624"/>
                    </a:cubicBezTo>
                    <a:lnTo>
                      <a:pt x="1710471" y="2366688"/>
                    </a:lnTo>
                    <a:close/>
                    <a:moveTo>
                      <a:pt x="920754" y="2169815"/>
                    </a:moveTo>
                    <a:lnTo>
                      <a:pt x="3008986" y="2169815"/>
                    </a:lnTo>
                    <a:lnTo>
                      <a:pt x="3008986" y="3105919"/>
                    </a:lnTo>
                    <a:lnTo>
                      <a:pt x="920754" y="3105919"/>
                    </a:lnTo>
                    <a:close/>
                    <a:moveTo>
                      <a:pt x="632722" y="1985007"/>
                    </a:moveTo>
                    <a:lnTo>
                      <a:pt x="632722" y="3321943"/>
                    </a:lnTo>
                    <a:lnTo>
                      <a:pt x="3297018" y="3321943"/>
                    </a:lnTo>
                    <a:lnTo>
                      <a:pt x="3297018" y="1985007"/>
                    </a:lnTo>
                    <a:close/>
                    <a:moveTo>
                      <a:pt x="2657019" y="761679"/>
                    </a:moveTo>
                    <a:lnTo>
                      <a:pt x="2760733" y="1606387"/>
                    </a:lnTo>
                    <a:lnTo>
                      <a:pt x="2761762" y="1614761"/>
                    </a:lnTo>
                    <a:lnTo>
                      <a:pt x="2762330" y="1614691"/>
                    </a:lnTo>
                    <a:cubicBezTo>
                      <a:pt x="2780335" y="1740615"/>
                      <a:pt x="2862522" y="1833408"/>
                      <a:pt x="2948897" y="1824230"/>
                    </a:cubicBezTo>
                    <a:cubicBezTo>
                      <a:pt x="3036464" y="1814924"/>
                      <a:pt x="3095979" y="1704243"/>
                      <a:pt x="3083047" y="1575312"/>
                    </a:cubicBezTo>
                    <a:lnTo>
                      <a:pt x="3083347" y="1575275"/>
                    </a:lnTo>
                    <a:lnTo>
                      <a:pt x="2983448" y="761679"/>
                    </a:lnTo>
                    <a:close/>
                    <a:moveTo>
                      <a:pt x="2205921" y="761679"/>
                    </a:moveTo>
                    <a:lnTo>
                      <a:pt x="2264137" y="1594263"/>
                    </a:lnTo>
                    <a:cubicBezTo>
                      <a:pt x="2264333" y="1597068"/>
                      <a:pt x="2264530" y="1599874"/>
                      <a:pt x="2264726" y="1602679"/>
                    </a:cubicBezTo>
                    <a:lnTo>
                      <a:pt x="2265297" y="1602640"/>
                    </a:lnTo>
                    <a:cubicBezTo>
                      <a:pt x="2276686" y="1729333"/>
                      <a:pt x="2353905" y="1826300"/>
                      <a:pt x="2440641" y="1821655"/>
                    </a:cubicBezTo>
                    <a:cubicBezTo>
                      <a:pt x="2528577" y="1816945"/>
                      <a:pt x="2593802" y="1709530"/>
                      <a:pt x="2587636" y="1580099"/>
                    </a:cubicBezTo>
                    <a:lnTo>
                      <a:pt x="2587937" y="1580078"/>
                    </a:lnTo>
                    <a:lnTo>
                      <a:pt x="2530706" y="761679"/>
                    </a:lnTo>
                    <a:close/>
                    <a:moveTo>
                      <a:pt x="1761700" y="761679"/>
                    </a:moveTo>
                    <a:cubicBezTo>
                      <a:pt x="1761699" y="1032443"/>
                      <a:pt x="1761699" y="1303208"/>
                      <a:pt x="1761698" y="1573972"/>
                    </a:cubicBezTo>
                    <a:lnTo>
                      <a:pt x="1761698" y="1582410"/>
                    </a:lnTo>
                    <a:lnTo>
                      <a:pt x="1762270" y="1582410"/>
                    </a:lnTo>
                    <a:cubicBezTo>
                      <a:pt x="1764795" y="1709590"/>
                      <a:pt x="1835062" y="1811707"/>
                      <a:pt x="1921910" y="1813122"/>
                    </a:cubicBezTo>
                    <a:cubicBezTo>
                      <a:pt x="2009960" y="1814558"/>
                      <a:pt x="2082519" y="1711955"/>
                      <a:pt x="2085398" y="1582410"/>
                    </a:cubicBezTo>
                    <a:lnTo>
                      <a:pt x="2085698" y="1582410"/>
                    </a:lnTo>
                    <a:cubicBezTo>
                      <a:pt x="2085698" y="1308834"/>
                      <a:pt x="2085698" y="1035256"/>
                      <a:pt x="2085696" y="761679"/>
                    </a:cubicBezTo>
                    <a:close/>
                    <a:moveTo>
                      <a:pt x="3411320" y="761678"/>
                    </a:moveTo>
                    <a:lnTo>
                      <a:pt x="3078803" y="761679"/>
                    </a:lnTo>
                    <a:lnTo>
                      <a:pt x="3277545" y="1622538"/>
                    </a:lnTo>
                    <a:lnTo>
                      <a:pt x="3279443" y="1630759"/>
                    </a:lnTo>
                    <a:lnTo>
                      <a:pt x="3280000" y="1630631"/>
                    </a:lnTo>
                    <a:cubicBezTo>
                      <a:pt x="3311069" y="1753983"/>
                      <a:pt x="3402507" y="1837676"/>
                      <a:pt x="3487448" y="1819520"/>
                    </a:cubicBezTo>
                    <a:cubicBezTo>
                      <a:pt x="3573564" y="1801112"/>
                      <a:pt x="3621183" y="1684815"/>
                      <a:pt x="3594846" y="1557943"/>
                    </a:cubicBezTo>
                    <a:lnTo>
                      <a:pt x="3595140" y="1557876"/>
                    </a:lnTo>
                    <a:close/>
                    <a:moveTo>
                      <a:pt x="1633002" y="761678"/>
                    </a:moveTo>
                    <a:lnTo>
                      <a:pt x="1308563" y="761679"/>
                    </a:lnTo>
                    <a:lnTo>
                      <a:pt x="1266057" y="1572672"/>
                    </a:lnTo>
                    <a:lnTo>
                      <a:pt x="1265616" y="1581099"/>
                    </a:lnTo>
                    <a:lnTo>
                      <a:pt x="1266187" y="1581128"/>
                    </a:lnTo>
                    <a:cubicBezTo>
                      <a:pt x="1262052" y="1708267"/>
                      <a:pt x="1326878" y="1813921"/>
                      <a:pt x="1413534" y="1819881"/>
                    </a:cubicBezTo>
                    <a:cubicBezTo>
                      <a:pt x="1501387" y="1825922"/>
                      <a:pt x="1579217" y="1727257"/>
                      <a:pt x="1588872" y="1598040"/>
                    </a:cubicBezTo>
                    <a:lnTo>
                      <a:pt x="1589172" y="1598055"/>
                    </a:lnTo>
                    <a:close/>
                    <a:moveTo>
                      <a:pt x="863949" y="761678"/>
                    </a:moveTo>
                    <a:lnTo>
                      <a:pt x="765078" y="1566901"/>
                    </a:lnTo>
                    <a:lnTo>
                      <a:pt x="764050" y="1575275"/>
                    </a:lnTo>
                    <a:lnTo>
                      <a:pt x="764617" y="1575345"/>
                    </a:lnTo>
                    <a:cubicBezTo>
                      <a:pt x="751624" y="1701884"/>
                      <a:pt x="808922" y="1811803"/>
                      <a:pt x="894951" y="1823794"/>
                    </a:cubicBezTo>
                    <a:cubicBezTo>
                      <a:pt x="982168" y="1835949"/>
                      <a:pt x="1066691" y="1742953"/>
                      <a:pt x="1085336" y="1614724"/>
                    </a:cubicBezTo>
                    <a:lnTo>
                      <a:pt x="1085635" y="1614761"/>
                    </a:lnTo>
                    <a:lnTo>
                      <a:pt x="1190378" y="761679"/>
                    </a:lnTo>
                    <a:close/>
                    <a:moveTo>
                      <a:pt x="295535" y="441623"/>
                    </a:moveTo>
                    <a:lnTo>
                      <a:pt x="3583899" y="441623"/>
                    </a:lnTo>
                    <a:cubicBezTo>
                      <a:pt x="3610412" y="441623"/>
                      <a:pt x="3631905" y="463116"/>
                      <a:pt x="3631905" y="489629"/>
                    </a:cubicBezTo>
                    <a:lnTo>
                      <a:pt x="3631905" y="655863"/>
                    </a:lnTo>
                    <a:lnTo>
                      <a:pt x="3884522" y="1666330"/>
                    </a:lnTo>
                    <a:cubicBezTo>
                      <a:pt x="3909974" y="1748325"/>
                      <a:pt x="3809191" y="1900953"/>
                      <a:pt x="3631905" y="1666330"/>
                    </a:cubicBezTo>
                    <a:lnTo>
                      <a:pt x="3631905" y="3970014"/>
                    </a:lnTo>
                    <a:lnTo>
                      <a:pt x="247529" y="3970014"/>
                    </a:lnTo>
                    <a:lnTo>
                      <a:pt x="247529" y="1768425"/>
                    </a:lnTo>
                    <a:cubicBezTo>
                      <a:pt x="263724" y="1795996"/>
                      <a:pt x="288366" y="1813812"/>
                      <a:pt x="317369" y="1820473"/>
                    </a:cubicBezTo>
                    <a:cubicBezTo>
                      <a:pt x="403196" y="1840184"/>
                      <a:pt x="495502" y="1754908"/>
                      <a:pt x="525251" y="1628793"/>
                    </a:cubicBezTo>
                    <a:lnTo>
                      <a:pt x="525545" y="1628855"/>
                    </a:lnTo>
                    <a:lnTo>
                      <a:pt x="709866" y="761679"/>
                    </a:lnTo>
                    <a:lnTo>
                      <a:pt x="378634" y="761679"/>
                    </a:lnTo>
                    <a:lnTo>
                      <a:pt x="210380" y="1553239"/>
                    </a:lnTo>
                    <a:lnTo>
                      <a:pt x="208625" y="1561492"/>
                    </a:lnTo>
                    <a:lnTo>
                      <a:pt x="209185" y="1561611"/>
                    </a:lnTo>
                    <a:cubicBezTo>
                      <a:pt x="202164" y="1598200"/>
                      <a:pt x="201274" y="1633895"/>
                      <a:pt x="207433" y="1666330"/>
                    </a:cubicBezTo>
                    <a:cubicBezTo>
                      <a:pt x="113985" y="1883037"/>
                      <a:pt x="-32319" y="1816968"/>
                      <a:pt x="6372" y="1666330"/>
                    </a:cubicBezTo>
                    <a:lnTo>
                      <a:pt x="249769" y="692744"/>
                    </a:lnTo>
                    <a:cubicBezTo>
                      <a:pt x="247993" y="689334"/>
                      <a:pt x="247529" y="685546"/>
                      <a:pt x="247529" y="681649"/>
                    </a:cubicBezTo>
                    <a:lnTo>
                      <a:pt x="247529" y="489629"/>
                    </a:lnTo>
                    <a:cubicBezTo>
                      <a:pt x="247529" y="463116"/>
                      <a:pt x="269022" y="441623"/>
                      <a:pt x="295535" y="441623"/>
                    </a:cubicBezTo>
                    <a:close/>
                    <a:moveTo>
                      <a:pt x="307785" y="0"/>
                    </a:moveTo>
                    <a:lnTo>
                      <a:pt x="3571649" y="0"/>
                    </a:lnTo>
                    <a:cubicBezTo>
                      <a:pt x="3604927" y="0"/>
                      <a:pt x="3631905" y="26978"/>
                      <a:pt x="3631905" y="60256"/>
                    </a:cubicBezTo>
                    <a:lnTo>
                      <a:pt x="3631905" y="301273"/>
                    </a:lnTo>
                    <a:cubicBezTo>
                      <a:pt x="3631905" y="334551"/>
                      <a:pt x="3604927" y="361529"/>
                      <a:pt x="3571649" y="361529"/>
                    </a:cubicBezTo>
                    <a:lnTo>
                      <a:pt x="307785" y="361529"/>
                    </a:lnTo>
                    <a:cubicBezTo>
                      <a:pt x="274507" y="361529"/>
                      <a:pt x="247529" y="334551"/>
                      <a:pt x="247529" y="301273"/>
                    </a:cubicBezTo>
                    <a:lnTo>
                      <a:pt x="247529" y="60256"/>
                    </a:lnTo>
                    <a:cubicBezTo>
                      <a:pt x="247529" y="26978"/>
                      <a:pt x="274507" y="0"/>
                      <a:pt x="307785" y="0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 dirty="0"/>
              </a:p>
            </p:txBody>
          </p:sp>
          <p:sp>
            <p:nvSpPr>
              <p:cNvPr id="28" name="Isosceles Triangle 3">
                <a:extLst>
                  <a:ext uri="{FF2B5EF4-FFF2-40B4-BE49-F238E27FC236}">
                    <a16:creationId xmlns:a16="http://schemas.microsoft.com/office/drawing/2014/main" id="{10ED950B-FCA8-44F5-87E5-16A208CA9578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2229245">
                <a:off x="2616513" y="2030577"/>
                <a:ext cx="359661" cy="360000"/>
              </a:xfrm>
              <a:custGeom>
                <a:avLst/>
                <a:gdLst/>
                <a:ahLst/>
                <a:cxnLst/>
                <a:rect l="l" t="t" r="r" b="b"/>
                <a:pathLst>
                  <a:path w="3935086" h="3938802">
                    <a:moveTo>
                      <a:pt x="1861742" y="3314001"/>
                    </a:moveTo>
                    <a:cubicBezTo>
                      <a:pt x="1921395" y="3314001"/>
                      <a:pt x="1969754" y="3362360"/>
                      <a:pt x="1969754" y="3422013"/>
                    </a:cubicBezTo>
                    <a:cubicBezTo>
                      <a:pt x="1969754" y="3481666"/>
                      <a:pt x="1921395" y="3530025"/>
                      <a:pt x="1861742" y="3530025"/>
                    </a:cubicBezTo>
                    <a:cubicBezTo>
                      <a:pt x="1802089" y="3530025"/>
                      <a:pt x="1753730" y="3481666"/>
                      <a:pt x="1753730" y="3422013"/>
                    </a:cubicBezTo>
                    <a:cubicBezTo>
                      <a:pt x="1753730" y="3362360"/>
                      <a:pt x="1802089" y="3314001"/>
                      <a:pt x="1861742" y="3314001"/>
                    </a:cubicBezTo>
                    <a:close/>
                    <a:moveTo>
                      <a:pt x="2097646" y="2118753"/>
                    </a:moveTo>
                    <a:lnTo>
                      <a:pt x="2097646" y="2478753"/>
                    </a:lnTo>
                    <a:lnTo>
                      <a:pt x="2457646" y="2478753"/>
                    </a:lnTo>
                    <a:lnTo>
                      <a:pt x="2457646" y="2118753"/>
                    </a:lnTo>
                    <a:close/>
                    <a:moveTo>
                      <a:pt x="1476536" y="2118753"/>
                    </a:moveTo>
                    <a:lnTo>
                      <a:pt x="1476536" y="2478753"/>
                    </a:lnTo>
                    <a:lnTo>
                      <a:pt x="1836536" y="2478753"/>
                    </a:lnTo>
                    <a:lnTo>
                      <a:pt x="1836536" y="2118753"/>
                    </a:lnTo>
                    <a:close/>
                    <a:moveTo>
                      <a:pt x="2097646" y="1539638"/>
                    </a:moveTo>
                    <a:lnTo>
                      <a:pt x="2097646" y="1899638"/>
                    </a:lnTo>
                    <a:lnTo>
                      <a:pt x="2457646" y="1899638"/>
                    </a:lnTo>
                    <a:lnTo>
                      <a:pt x="2457646" y="1539638"/>
                    </a:lnTo>
                    <a:close/>
                    <a:moveTo>
                      <a:pt x="1476536" y="1539638"/>
                    </a:moveTo>
                    <a:lnTo>
                      <a:pt x="1476536" y="1899638"/>
                    </a:lnTo>
                    <a:lnTo>
                      <a:pt x="1836536" y="1899638"/>
                    </a:lnTo>
                    <a:lnTo>
                      <a:pt x="1836536" y="1539638"/>
                    </a:lnTo>
                    <a:close/>
                    <a:moveTo>
                      <a:pt x="1989788" y="770570"/>
                    </a:moveTo>
                    <a:lnTo>
                      <a:pt x="3429788" y="1850570"/>
                    </a:lnTo>
                    <a:lnTo>
                      <a:pt x="3430108" y="1850570"/>
                    </a:lnTo>
                    <a:lnTo>
                      <a:pt x="3430108" y="3938802"/>
                    </a:lnTo>
                    <a:lnTo>
                      <a:pt x="2265771" y="3938802"/>
                    </a:lnTo>
                    <a:lnTo>
                      <a:pt x="2265771" y="2786674"/>
                    </a:lnTo>
                    <a:lnTo>
                      <a:pt x="1669844" y="2786674"/>
                    </a:lnTo>
                    <a:lnTo>
                      <a:pt x="1669844" y="3938802"/>
                    </a:lnTo>
                    <a:lnTo>
                      <a:pt x="549788" y="3938802"/>
                    </a:lnTo>
                    <a:lnTo>
                      <a:pt x="549788" y="1850570"/>
                    </a:lnTo>
                    <a:close/>
                    <a:moveTo>
                      <a:pt x="1969233" y="1003"/>
                    </a:moveTo>
                    <a:cubicBezTo>
                      <a:pt x="1995162" y="-2644"/>
                      <a:pt x="2022483" y="3601"/>
                      <a:pt x="2045048" y="20601"/>
                    </a:cubicBezTo>
                    <a:lnTo>
                      <a:pt x="3894333" y="1413834"/>
                    </a:lnTo>
                    <a:cubicBezTo>
                      <a:pt x="3939464" y="1447835"/>
                      <a:pt x="3948486" y="1511986"/>
                      <a:pt x="3914485" y="1557117"/>
                    </a:cubicBezTo>
                    <a:lnTo>
                      <a:pt x="3756006" y="1767472"/>
                    </a:lnTo>
                    <a:cubicBezTo>
                      <a:pt x="3722004" y="1812603"/>
                      <a:pt x="3657854" y="1821626"/>
                      <a:pt x="3612722" y="1787625"/>
                    </a:cubicBezTo>
                    <a:lnTo>
                      <a:pt x="1967544" y="548164"/>
                    </a:lnTo>
                    <a:lnTo>
                      <a:pt x="322364" y="1787626"/>
                    </a:lnTo>
                    <a:cubicBezTo>
                      <a:pt x="277233" y="1821627"/>
                      <a:pt x="213082" y="1812604"/>
                      <a:pt x="179080" y="1767473"/>
                    </a:cubicBezTo>
                    <a:lnTo>
                      <a:pt x="20601" y="1557118"/>
                    </a:lnTo>
                    <a:cubicBezTo>
                      <a:pt x="-13400" y="1511987"/>
                      <a:pt x="-4378" y="1447836"/>
                      <a:pt x="40754" y="1413835"/>
                    </a:cubicBezTo>
                    <a:lnTo>
                      <a:pt x="1890038" y="20602"/>
                    </a:lnTo>
                    <a:cubicBezTo>
                      <a:pt x="1912604" y="3602"/>
                      <a:pt x="1939924" y="-2643"/>
                      <a:pt x="1965854" y="1004"/>
                    </a:cubicBezTo>
                    <a:lnTo>
                      <a:pt x="1967542" y="1586"/>
                    </a:lnTo>
                    <a:cubicBezTo>
                      <a:pt x="1968071" y="1171"/>
                      <a:pt x="1968652" y="1085"/>
                      <a:pt x="1969233" y="1003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FE1DCB11-220D-43A3-9983-952729906460}"/>
                </a:ext>
              </a:extLst>
            </p:cNvPr>
            <p:cNvGrpSpPr/>
            <p:nvPr/>
          </p:nvGrpSpPr>
          <p:grpSpPr>
            <a:xfrm rot="4990866">
              <a:off x="2464466" y="2788531"/>
              <a:ext cx="2049224" cy="852218"/>
              <a:chOff x="926950" y="1617134"/>
              <a:chExt cx="2049224" cy="852218"/>
            </a:xfrm>
          </p:grpSpPr>
          <p:sp>
            <p:nvSpPr>
              <p:cNvPr id="19" name="Rectangle 14">
                <a:extLst>
                  <a:ext uri="{FF2B5EF4-FFF2-40B4-BE49-F238E27FC236}">
                    <a16:creationId xmlns:a16="http://schemas.microsoft.com/office/drawing/2014/main" id="{12B43760-57BD-42C6-B2B0-2128D16A2918}"/>
                  </a:ext>
                </a:extLst>
              </p:cNvPr>
              <p:cNvSpPr/>
              <p:nvPr/>
            </p:nvSpPr>
            <p:spPr>
              <a:xfrm rot="19949266">
                <a:off x="1199615" y="1717912"/>
                <a:ext cx="531261" cy="531261"/>
              </a:xfrm>
              <a:custGeom>
                <a:avLst/>
                <a:gdLst/>
                <a:ahLst/>
                <a:cxnLst/>
                <a:rect l="l" t="t" r="r" b="b"/>
                <a:pathLst>
                  <a:path w="3942192" h="3931865">
                    <a:moveTo>
                      <a:pt x="2826148" y="3448804"/>
                    </a:moveTo>
                    <a:lnTo>
                      <a:pt x="2826148" y="3556804"/>
                    </a:lnTo>
                    <a:lnTo>
                      <a:pt x="3042148" y="3556804"/>
                    </a:lnTo>
                    <a:lnTo>
                      <a:pt x="3042148" y="3448804"/>
                    </a:lnTo>
                    <a:close/>
                    <a:moveTo>
                      <a:pt x="890988" y="3448804"/>
                    </a:moveTo>
                    <a:lnTo>
                      <a:pt x="890988" y="3556804"/>
                    </a:lnTo>
                    <a:lnTo>
                      <a:pt x="1106988" y="3556804"/>
                    </a:lnTo>
                    <a:lnTo>
                      <a:pt x="1106988" y="3448804"/>
                    </a:lnTo>
                    <a:close/>
                    <a:moveTo>
                      <a:pt x="3528192" y="3439467"/>
                    </a:moveTo>
                    <a:lnTo>
                      <a:pt x="3528192" y="3547467"/>
                    </a:lnTo>
                    <a:lnTo>
                      <a:pt x="3744192" y="3547467"/>
                    </a:lnTo>
                    <a:lnTo>
                      <a:pt x="3744192" y="3439467"/>
                    </a:lnTo>
                    <a:close/>
                    <a:moveTo>
                      <a:pt x="198000" y="3439467"/>
                    </a:moveTo>
                    <a:lnTo>
                      <a:pt x="198000" y="3547467"/>
                    </a:lnTo>
                    <a:lnTo>
                      <a:pt x="414000" y="3547467"/>
                    </a:lnTo>
                    <a:lnTo>
                      <a:pt x="414000" y="3439467"/>
                    </a:lnTo>
                    <a:close/>
                    <a:moveTo>
                      <a:pt x="2826148" y="3206154"/>
                    </a:moveTo>
                    <a:lnTo>
                      <a:pt x="2826148" y="3314154"/>
                    </a:lnTo>
                    <a:lnTo>
                      <a:pt x="3042148" y="3314154"/>
                    </a:lnTo>
                    <a:lnTo>
                      <a:pt x="3042148" y="3206154"/>
                    </a:lnTo>
                    <a:close/>
                    <a:moveTo>
                      <a:pt x="890988" y="3206154"/>
                    </a:moveTo>
                    <a:lnTo>
                      <a:pt x="890988" y="3314154"/>
                    </a:lnTo>
                    <a:lnTo>
                      <a:pt x="1106988" y="3314154"/>
                    </a:lnTo>
                    <a:lnTo>
                      <a:pt x="1106988" y="3206154"/>
                    </a:lnTo>
                    <a:close/>
                    <a:moveTo>
                      <a:pt x="3528192" y="3196817"/>
                    </a:moveTo>
                    <a:lnTo>
                      <a:pt x="3528192" y="3304817"/>
                    </a:lnTo>
                    <a:lnTo>
                      <a:pt x="3744192" y="3304817"/>
                    </a:lnTo>
                    <a:lnTo>
                      <a:pt x="3744192" y="3196817"/>
                    </a:lnTo>
                    <a:close/>
                    <a:moveTo>
                      <a:pt x="198000" y="3196817"/>
                    </a:moveTo>
                    <a:lnTo>
                      <a:pt x="198000" y="3304817"/>
                    </a:lnTo>
                    <a:lnTo>
                      <a:pt x="414000" y="3304817"/>
                    </a:lnTo>
                    <a:lnTo>
                      <a:pt x="414000" y="3196817"/>
                    </a:lnTo>
                    <a:close/>
                    <a:moveTo>
                      <a:pt x="2070064" y="3046635"/>
                    </a:moveTo>
                    <a:lnTo>
                      <a:pt x="2070064" y="3154635"/>
                    </a:lnTo>
                    <a:lnTo>
                      <a:pt x="2286064" y="3154635"/>
                    </a:lnTo>
                    <a:lnTo>
                      <a:pt x="2286064" y="3046635"/>
                    </a:lnTo>
                    <a:close/>
                    <a:moveTo>
                      <a:pt x="1638016" y="3037298"/>
                    </a:moveTo>
                    <a:lnTo>
                      <a:pt x="1638016" y="3145298"/>
                    </a:lnTo>
                    <a:lnTo>
                      <a:pt x="1854016" y="3145298"/>
                    </a:lnTo>
                    <a:lnTo>
                      <a:pt x="1854016" y="3037298"/>
                    </a:lnTo>
                    <a:close/>
                    <a:moveTo>
                      <a:pt x="2826148" y="2963504"/>
                    </a:moveTo>
                    <a:lnTo>
                      <a:pt x="2826148" y="3071504"/>
                    </a:lnTo>
                    <a:lnTo>
                      <a:pt x="3042148" y="3071504"/>
                    </a:lnTo>
                    <a:lnTo>
                      <a:pt x="3042148" y="2963504"/>
                    </a:lnTo>
                    <a:close/>
                    <a:moveTo>
                      <a:pt x="890988" y="2963504"/>
                    </a:moveTo>
                    <a:lnTo>
                      <a:pt x="890988" y="3071504"/>
                    </a:lnTo>
                    <a:lnTo>
                      <a:pt x="1106988" y="3071504"/>
                    </a:lnTo>
                    <a:lnTo>
                      <a:pt x="1106988" y="2963504"/>
                    </a:lnTo>
                    <a:close/>
                    <a:moveTo>
                      <a:pt x="3528192" y="2954167"/>
                    </a:moveTo>
                    <a:lnTo>
                      <a:pt x="3528192" y="3062167"/>
                    </a:lnTo>
                    <a:lnTo>
                      <a:pt x="3744192" y="3062167"/>
                    </a:lnTo>
                    <a:lnTo>
                      <a:pt x="3744192" y="2954167"/>
                    </a:lnTo>
                    <a:close/>
                    <a:moveTo>
                      <a:pt x="198000" y="2954167"/>
                    </a:moveTo>
                    <a:lnTo>
                      <a:pt x="198000" y="3062167"/>
                    </a:lnTo>
                    <a:lnTo>
                      <a:pt x="414000" y="3062167"/>
                    </a:lnTo>
                    <a:lnTo>
                      <a:pt x="414000" y="2954167"/>
                    </a:lnTo>
                    <a:close/>
                    <a:moveTo>
                      <a:pt x="2070064" y="2803981"/>
                    </a:moveTo>
                    <a:lnTo>
                      <a:pt x="2070064" y="2911981"/>
                    </a:lnTo>
                    <a:lnTo>
                      <a:pt x="2286064" y="2911981"/>
                    </a:lnTo>
                    <a:lnTo>
                      <a:pt x="2286064" y="2803981"/>
                    </a:lnTo>
                    <a:close/>
                    <a:moveTo>
                      <a:pt x="1638016" y="2794644"/>
                    </a:moveTo>
                    <a:lnTo>
                      <a:pt x="1638016" y="2902644"/>
                    </a:lnTo>
                    <a:lnTo>
                      <a:pt x="1854016" y="2902644"/>
                    </a:lnTo>
                    <a:lnTo>
                      <a:pt x="1854016" y="2794644"/>
                    </a:lnTo>
                    <a:close/>
                    <a:moveTo>
                      <a:pt x="2826148" y="2720854"/>
                    </a:moveTo>
                    <a:lnTo>
                      <a:pt x="2826148" y="2828854"/>
                    </a:lnTo>
                    <a:lnTo>
                      <a:pt x="3042148" y="2828854"/>
                    </a:lnTo>
                    <a:lnTo>
                      <a:pt x="3042148" y="2720854"/>
                    </a:lnTo>
                    <a:close/>
                    <a:moveTo>
                      <a:pt x="890988" y="2720854"/>
                    </a:moveTo>
                    <a:lnTo>
                      <a:pt x="890988" y="2828854"/>
                    </a:lnTo>
                    <a:lnTo>
                      <a:pt x="1106988" y="2828854"/>
                    </a:lnTo>
                    <a:lnTo>
                      <a:pt x="1106988" y="2720854"/>
                    </a:lnTo>
                    <a:close/>
                    <a:moveTo>
                      <a:pt x="3528192" y="2711517"/>
                    </a:moveTo>
                    <a:lnTo>
                      <a:pt x="3528192" y="2819517"/>
                    </a:lnTo>
                    <a:lnTo>
                      <a:pt x="3744192" y="2819517"/>
                    </a:lnTo>
                    <a:lnTo>
                      <a:pt x="3744192" y="2711517"/>
                    </a:lnTo>
                    <a:close/>
                    <a:moveTo>
                      <a:pt x="198000" y="2711517"/>
                    </a:moveTo>
                    <a:lnTo>
                      <a:pt x="198000" y="2819517"/>
                    </a:lnTo>
                    <a:lnTo>
                      <a:pt x="414000" y="2819517"/>
                    </a:lnTo>
                    <a:lnTo>
                      <a:pt x="414000" y="2711517"/>
                    </a:lnTo>
                    <a:close/>
                    <a:moveTo>
                      <a:pt x="2070064" y="2561331"/>
                    </a:moveTo>
                    <a:lnTo>
                      <a:pt x="2070064" y="2669331"/>
                    </a:lnTo>
                    <a:lnTo>
                      <a:pt x="2286064" y="2669331"/>
                    </a:lnTo>
                    <a:lnTo>
                      <a:pt x="2286064" y="2561331"/>
                    </a:lnTo>
                    <a:close/>
                    <a:moveTo>
                      <a:pt x="1638016" y="2551994"/>
                    </a:moveTo>
                    <a:lnTo>
                      <a:pt x="1638016" y="2659994"/>
                    </a:lnTo>
                    <a:lnTo>
                      <a:pt x="1854016" y="2659994"/>
                    </a:lnTo>
                    <a:lnTo>
                      <a:pt x="1854016" y="2551994"/>
                    </a:lnTo>
                    <a:close/>
                    <a:moveTo>
                      <a:pt x="2826148" y="2478204"/>
                    </a:moveTo>
                    <a:lnTo>
                      <a:pt x="2826148" y="2586204"/>
                    </a:lnTo>
                    <a:lnTo>
                      <a:pt x="3042148" y="2586204"/>
                    </a:lnTo>
                    <a:lnTo>
                      <a:pt x="3042148" y="2478204"/>
                    </a:lnTo>
                    <a:close/>
                    <a:moveTo>
                      <a:pt x="890988" y="2478204"/>
                    </a:moveTo>
                    <a:lnTo>
                      <a:pt x="890988" y="2586204"/>
                    </a:lnTo>
                    <a:lnTo>
                      <a:pt x="1106988" y="2586204"/>
                    </a:lnTo>
                    <a:lnTo>
                      <a:pt x="1106988" y="2478204"/>
                    </a:lnTo>
                    <a:close/>
                    <a:moveTo>
                      <a:pt x="3528192" y="2468867"/>
                    </a:moveTo>
                    <a:lnTo>
                      <a:pt x="3528192" y="2576867"/>
                    </a:lnTo>
                    <a:lnTo>
                      <a:pt x="3744192" y="2576867"/>
                    </a:lnTo>
                    <a:lnTo>
                      <a:pt x="3744192" y="2468867"/>
                    </a:lnTo>
                    <a:close/>
                    <a:moveTo>
                      <a:pt x="198000" y="2468867"/>
                    </a:moveTo>
                    <a:lnTo>
                      <a:pt x="198000" y="2576867"/>
                    </a:lnTo>
                    <a:lnTo>
                      <a:pt x="414000" y="2576867"/>
                    </a:lnTo>
                    <a:lnTo>
                      <a:pt x="414000" y="2468867"/>
                    </a:lnTo>
                    <a:close/>
                    <a:moveTo>
                      <a:pt x="2070064" y="2318681"/>
                    </a:moveTo>
                    <a:lnTo>
                      <a:pt x="2070064" y="2426681"/>
                    </a:lnTo>
                    <a:lnTo>
                      <a:pt x="2286064" y="2426681"/>
                    </a:lnTo>
                    <a:lnTo>
                      <a:pt x="2286064" y="2318681"/>
                    </a:lnTo>
                    <a:close/>
                    <a:moveTo>
                      <a:pt x="1638016" y="2309344"/>
                    </a:moveTo>
                    <a:lnTo>
                      <a:pt x="1638016" y="2417344"/>
                    </a:lnTo>
                    <a:lnTo>
                      <a:pt x="1854016" y="2417344"/>
                    </a:lnTo>
                    <a:lnTo>
                      <a:pt x="1854016" y="2309344"/>
                    </a:lnTo>
                    <a:close/>
                    <a:moveTo>
                      <a:pt x="2826148" y="2235554"/>
                    </a:moveTo>
                    <a:lnTo>
                      <a:pt x="2826148" y="2343554"/>
                    </a:lnTo>
                    <a:lnTo>
                      <a:pt x="3042148" y="2343554"/>
                    </a:lnTo>
                    <a:lnTo>
                      <a:pt x="3042148" y="2235554"/>
                    </a:lnTo>
                    <a:close/>
                    <a:moveTo>
                      <a:pt x="890988" y="2235554"/>
                    </a:moveTo>
                    <a:lnTo>
                      <a:pt x="890988" y="2343554"/>
                    </a:lnTo>
                    <a:lnTo>
                      <a:pt x="1106988" y="2343554"/>
                    </a:lnTo>
                    <a:lnTo>
                      <a:pt x="1106988" y="2235554"/>
                    </a:lnTo>
                    <a:close/>
                    <a:moveTo>
                      <a:pt x="3528192" y="2226217"/>
                    </a:moveTo>
                    <a:lnTo>
                      <a:pt x="3528192" y="2334217"/>
                    </a:lnTo>
                    <a:lnTo>
                      <a:pt x="3744192" y="2334217"/>
                    </a:lnTo>
                    <a:lnTo>
                      <a:pt x="3744192" y="2226217"/>
                    </a:lnTo>
                    <a:close/>
                    <a:moveTo>
                      <a:pt x="198000" y="2226217"/>
                    </a:moveTo>
                    <a:lnTo>
                      <a:pt x="198000" y="2334217"/>
                    </a:lnTo>
                    <a:lnTo>
                      <a:pt x="414000" y="2334217"/>
                    </a:lnTo>
                    <a:lnTo>
                      <a:pt x="414000" y="2226217"/>
                    </a:lnTo>
                    <a:close/>
                    <a:moveTo>
                      <a:pt x="2070064" y="2076031"/>
                    </a:moveTo>
                    <a:lnTo>
                      <a:pt x="2070064" y="2184031"/>
                    </a:lnTo>
                    <a:lnTo>
                      <a:pt x="2286064" y="2184031"/>
                    </a:lnTo>
                    <a:lnTo>
                      <a:pt x="2286064" y="2076031"/>
                    </a:lnTo>
                    <a:close/>
                    <a:moveTo>
                      <a:pt x="1638016" y="2066694"/>
                    </a:moveTo>
                    <a:lnTo>
                      <a:pt x="1638016" y="2174694"/>
                    </a:lnTo>
                    <a:lnTo>
                      <a:pt x="1854016" y="2174694"/>
                    </a:lnTo>
                    <a:lnTo>
                      <a:pt x="1854016" y="2066694"/>
                    </a:lnTo>
                    <a:close/>
                    <a:moveTo>
                      <a:pt x="2826148" y="1992904"/>
                    </a:moveTo>
                    <a:lnTo>
                      <a:pt x="2826148" y="2100904"/>
                    </a:lnTo>
                    <a:lnTo>
                      <a:pt x="3042148" y="2100904"/>
                    </a:lnTo>
                    <a:lnTo>
                      <a:pt x="3042148" y="1992904"/>
                    </a:lnTo>
                    <a:close/>
                    <a:moveTo>
                      <a:pt x="890988" y="1992904"/>
                    </a:moveTo>
                    <a:lnTo>
                      <a:pt x="890988" y="2100904"/>
                    </a:lnTo>
                    <a:lnTo>
                      <a:pt x="1106988" y="2100904"/>
                    </a:lnTo>
                    <a:lnTo>
                      <a:pt x="1106988" y="1992904"/>
                    </a:lnTo>
                    <a:close/>
                    <a:moveTo>
                      <a:pt x="3528192" y="1983567"/>
                    </a:moveTo>
                    <a:lnTo>
                      <a:pt x="3528192" y="2091567"/>
                    </a:lnTo>
                    <a:lnTo>
                      <a:pt x="3744192" y="2091567"/>
                    </a:lnTo>
                    <a:lnTo>
                      <a:pt x="3744192" y="1983567"/>
                    </a:lnTo>
                    <a:close/>
                    <a:moveTo>
                      <a:pt x="198000" y="1983567"/>
                    </a:moveTo>
                    <a:lnTo>
                      <a:pt x="198000" y="2091567"/>
                    </a:lnTo>
                    <a:lnTo>
                      <a:pt x="414000" y="2091567"/>
                    </a:lnTo>
                    <a:lnTo>
                      <a:pt x="414000" y="1983567"/>
                    </a:lnTo>
                    <a:close/>
                    <a:moveTo>
                      <a:pt x="2070064" y="1833381"/>
                    </a:moveTo>
                    <a:lnTo>
                      <a:pt x="2070064" y="1941381"/>
                    </a:lnTo>
                    <a:lnTo>
                      <a:pt x="2286064" y="1941381"/>
                    </a:lnTo>
                    <a:lnTo>
                      <a:pt x="2286064" y="1833381"/>
                    </a:lnTo>
                    <a:close/>
                    <a:moveTo>
                      <a:pt x="1638016" y="1824044"/>
                    </a:moveTo>
                    <a:lnTo>
                      <a:pt x="1638016" y="1932044"/>
                    </a:lnTo>
                    <a:lnTo>
                      <a:pt x="1854016" y="1932044"/>
                    </a:lnTo>
                    <a:lnTo>
                      <a:pt x="1854016" y="1824044"/>
                    </a:lnTo>
                    <a:close/>
                    <a:moveTo>
                      <a:pt x="2826148" y="1750254"/>
                    </a:moveTo>
                    <a:lnTo>
                      <a:pt x="2826148" y="1858254"/>
                    </a:lnTo>
                    <a:lnTo>
                      <a:pt x="3042148" y="1858254"/>
                    </a:lnTo>
                    <a:lnTo>
                      <a:pt x="3042148" y="1750254"/>
                    </a:lnTo>
                    <a:close/>
                    <a:moveTo>
                      <a:pt x="890988" y="1750254"/>
                    </a:moveTo>
                    <a:lnTo>
                      <a:pt x="890988" y="1858254"/>
                    </a:lnTo>
                    <a:lnTo>
                      <a:pt x="1106988" y="1858254"/>
                    </a:lnTo>
                    <a:lnTo>
                      <a:pt x="1106988" y="1750254"/>
                    </a:lnTo>
                    <a:close/>
                    <a:moveTo>
                      <a:pt x="3528192" y="1740917"/>
                    </a:moveTo>
                    <a:lnTo>
                      <a:pt x="3528192" y="1848917"/>
                    </a:lnTo>
                    <a:lnTo>
                      <a:pt x="3744192" y="1848917"/>
                    </a:lnTo>
                    <a:lnTo>
                      <a:pt x="3744192" y="1740917"/>
                    </a:lnTo>
                    <a:close/>
                    <a:moveTo>
                      <a:pt x="198000" y="1740917"/>
                    </a:moveTo>
                    <a:lnTo>
                      <a:pt x="198000" y="1848917"/>
                    </a:lnTo>
                    <a:lnTo>
                      <a:pt x="414000" y="1848917"/>
                    </a:lnTo>
                    <a:lnTo>
                      <a:pt x="414000" y="1740917"/>
                    </a:lnTo>
                    <a:close/>
                    <a:moveTo>
                      <a:pt x="2070064" y="1590731"/>
                    </a:moveTo>
                    <a:lnTo>
                      <a:pt x="2070064" y="1698731"/>
                    </a:lnTo>
                    <a:lnTo>
                      <a:pt x="2286064" y="1698731"/>
                    </a:lnTo>
                    <a:lnTo>
                      <a:pt x="2286064" y="1590731"/>
                    </a:lnTo>
                    <a:close/>
                    <a:moveTo>
                      <a:pt x="1638016" y="1581394"/>
                    </a:moveTo>
                    <a:lnTo>
                      <a:pt x="1638016" y="1689394"/>
                    </a:lnTo>
                    <a:lnTo>
                      <a:pt x="1854016" y="1689394"/>
                    </a:lnTo>
                    <a:lnTo>
                      <a:pt x="1854016" y="1581394"/>
                    </a:lnTo>
                    <a:close/>
                    <a:moveTo>
                      <a:pt x="3330192" y="1507604"/>
                    </a:moveTo>
                    <a:lnTo>
                      <a:pt x="3942192" y="1507604"/>
                    </a:lnTo>
                    <a:lnTo>
                      <a:pt x="3942192" y="3931865"/>
                    </a:lnTo>
                    <a:lnTo>
                      <a:pt x="3330192" y="3931865"/>
                    </a:lnTo>
                    <a:close/>
                    <a:moveTo>
                      <a:pt x="2826148" y="1507604"/>
                    </a:moveTo>
                    <a:lnTo>
                      <a:pt x="2826148" y="1615604"/>
                    </a:lnTo>
                    <a:lnTo>
                      <a:pt x="3042148" y="1615604"/>
                    </a:lnTo>
                    <a:lnTo>
                      <a:pt x="3042148" y="1507604"/>
                    </a:lnTo>
                    <a:close/>
                    <a:moveTo>
                      <a:pt x="890988" y="1507604"/>
                    </a:moveTo>
                    <a:lnTo>
                      <a:pt x="890988" y="1615604"/>
                    </a:lnTo>
                    <a:lnTo>
                      <a:pt x="1106988" y="1615604"/>
                    </a:lnTo>
                    <a:lnTo>
                      <a:pt x="1106988" y="1507604"/>
                    </a:lnTo>
                    <a:close/>
                    <a:moveTo>
                      <a:pt x="0" y="1507604"/>
                    </a:moveTo>
                    <a:lnTo>
                      <a:pt x="612000" y="1507604"/>
                    </a:lnTo>
                    <a:lnTo>
                      <a:pt x="612000" y="3931865"/>
                    </a:lnTo>
                    <a:lnTo>
                      <a:pt x="0" y="3931865"/>
                    </a:lnTo>
                    <a:close/>
                    <a:moveTo>
                      <a:pt x="2070064" y="1348081"/>
                    </a:moveTo>
                    <a:lnTo>
                      <a:pt x="2070064" y="1456081"/>
                    </a:lnTo>
                    <a:lnTo>
                      <a:pt x="2286064" y="1456081"/>
                    </a:lnTo>
                    <a:lnTo>
                      <a:pt x="2286064" y="1348081"/>
                    </a:lnTo>
                    <a:close/>
                    <a:moveTo>
                      <a:pt x="1638016" y="1338744"/>
                    </a:moveTo>
                    <a:lnTo>
                      <a:pt x="1638016" y="1446744"/>
                    </a:lnTo>
                    <a:lnTo>
                      <a:pt x="1854016" y="1446744"/>
                    </a:lnTo>
                    <a:lnTo>
                      <a:pt x="1854016" y="1338744"/>
                    </a:lnTo>
                    <a:close/>
                    <a:moveTo>
                      <a:pt x="2628148" y="1267865"/>
                    </a:moveTo>
                    <a:lnTo>
                      <a:pt x="3240148" y="1267865"/>
                    </a:lnTo>
                    <a:lnTo>
                      <a:pt x="3240148" y="3931865"/>
                    </a:lnTo>
                    <a:lnTo>
                      <a:pt x="2628148" y="3931865"/>
                    </a:lnTo>
                    <a:close/>
                    <a:moveTo>
                      <a:pt x="692988" y="1267865"/>
                    </a:moveTo>
                    <a:lnTo>
                      <a:pt x="1304988" y="1267865"/>
                    </a:lnTo>
                    <a:lnTo>
                      <a:pt x="1304988" y="3931865"/>
                    </a:lnTo>
                    <a:lnTo>
                      <a:pt x="692988" y="3931865"/>
                    </a:lnTo>
                    <a:close/>
                    <a:moveTo>
                      <a:pt x="2070064" y="1105431"/>
                    </a:moveTo>
                    <a:lnTo>
                      <a:pt x="2070064" y="1213431"/>
                    </a:lnTo>
                    <a:lnTo>
                      <a:pt x="2286064" y="1213431"/>
                    </a:lnTo>
                    <a:lnTo>
                      <a:pt x="2286064" y="1105431"/>
                    </a:lnTo>
                    <a:close/>
                    <a:moveTo>
                      <a:pt x="1638016" y="1096094"/>
                    </a:moveTo>
                    <a:lnTo>
                      <a:pt x="1638016" y="1204094"/>
                    </a:lnTo>
                    <a:lnTo>
                      <a:pt x="1854016" y="1204094"/>
                    </a:lnTo>
                    <a:lnTo>
                      <a:pt x="1854016" y="1096094"/>
                    </a:lnTo>
                    <a:close/>
                    <a:moveTo>
                      <a:pt x="2070064" y="862781"/>
                    </a:moveTo>
                    <a:lnTo>
                      <a:pt x="2070064" y="970781"/>
                    </a:lnTo>
                    <a:lnTo>
                      <a:pt x="2286064" y="970781"/>
                    </a:lnTo>
                    <a:lnTo>
                      <a:pt x="2286064" y="862781"/>
                    </a:lnTo>
                    <a:close/>
                    <a:moveTo>
                      <a:pt x="1638016" y="853444"/>
                    </a:moveTo>
                    <a:lnTo>
                      <a:pt x="1638016" y="961444"/>
                    </a:lnTo>
                    <a:lnTo>
                      <a:pt x="1854016" y="961444"/>
                    </a:lnTo>
                    <a:lnTo>
                      <a:pt x="1854016" y="853444"/>
                    </a:lnTo>
                    <a:close/>
                    <a:moveTo>
                      <a:pt x="1883174" y="0"/>
                    </a:moveTo>
                    <a:lnTo>
                      <a:pt x="2040907" y="0"/>
                    </a:lnTo>
                    <a:lnTo>
                      <a:pt x="2040907" y="355600"/>
                    </a:lnTo>
                    <a:lnTo>
                      <a:pt x="2178064" y="355600"/>
                    </a:lnTo>
                    <a:lnTo>
                      <a:pt x="2178064" y="596007"/>
                    </a:lnTo>
                    <a:lnTo>
                      <a:pt x="2538104" y="596007"/>
                    </a:lnTo>
                    <a:lnTo>
                      <a:pt x="2538104" y="3931865"/>
                    </a:lnTo>
                    <a:lnTo>
                      <a:pt x="2142040" y="3931865"/>
                    </a:lnTo>
                    <a:lnTo>
                      <a:pt x="2142040" y="3291036"/>
                    </a:lnTo>
                    <a:lnTo>
                      <a:pt x="1782040" y="3291036"/>
                    </a:lnTo>
                    <a:lnTo>
                      <a:pt x="1782040" y="3931865"/>
                    </a:lnTo>
                    <a:lnTo>
                      <a:pt x="1385976" y="3931865"/>
                    </a:lnTo>
                    <a:lnTo>
                      <a:pt x="1385976" y="596007"/>
                    </a:lnTo>
                    <a:lnTo>
                      <a:pt x="1746016" y="596007"/>
                    </a:lnTo>
                    <a:lnTo>
                      <a:pt x="1746016" y="355600"/>
                    </a:lnTo>
                    <a:lnTo>
                      <a:pt x="1883174" y="355600"/>
                    </a:ln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0" name="Right Triangle 13">
                <a:extLst>
                  <a:ext uri="{FF2B5EF4-FFF2-40B4-BE49-F238E27FC236}">
                    <a16:creationId xmlns:a16="http://schemas.microsoft.com/office/drawing/2014/main" id="{76CB6F7B-0393-4787-B55E-300D1E037AD9}"/>
                  </a:ext>
                </a:extLst>
              </p:cNvPr>
              <p:cNvSpPr/>
              <p:nvPr/>
            </p:nvSpPr>
            <p:spPr>
              <a:xfrm>
                <a:off x="1823542" y="1617134"/>
                <a:ext cx="504056" cy="504056"/>
              </a:xfrm>
              <a:custGeom>
                <a:avLst/>
                <a:gdLst/>
                <a:ahLst/>
                <a:cxnLst/>
                <a:rect l="l" t="t" r="r" b="b"/>
                <a:pathLst>
                  <a:path w="3888432" h="3921971">
                    <a:moveTo>
                      <a:pt x="3379043" y="3254688"/>
                    </a:moveTo>
                    <a:lnTo>
                      <a:pt x="3379043" y="3462328"/>
                    </a:lnTo>
                    <a:lnTo>
                      <a:pt x="3628183" y="3462328"/>
                    </a:lnTo>
                    <a:lnTo>
                      <a:pt x="3628183" y="3254688"/>
                    </a:lnTo>
                    <a:close/>
                    <a:moveTo>
                      <a:pt x="2945132" y="3254688"/>
                    </a:moveTo>
                    <a:lnTo>
                      <a:pt x="2945132" y="3462328"/>
                    </a:lnTo>
                    <a:lnTo>
                      <a:pt x="3194272" y="3462328"/>
                    </a:lnTo>
                    <a:lnTo>
                      <a:pt x="3194272" y="3254688"/>
                    </a:lnTo>
                    <a:close/>
                    <a:moveTo>
                      <a:pt x="2514947" y="3254688"/>
                    </a:moveTo>
                    <a:lnTo>
                      <a:pt x="2514947" y="3462328"/>
                    </a:lnTo>
                    <a:lnTo>
                      <a:pt x="2764087" y="3462328"/>
                    </a:lnTo>
                    <a:lnTo>
                      <a:pt x="2764087" y="3254688"/>
                    </a:lnTo>
                    <a:close/>
                    <a:moveTo>
                      <a:pt x="3379043" y="2864535"/>
                    </a:moveTo>
                    <a:lnTo>
                      <a:pt x="3379043" y="3072175"/>
                    </a:lnTo>
                    <a:lnTo>
                      <a:pt x="3628183" y="3072175"/>
                    </a:lnTo>
                    <a:lnTo>
                      <a:pt x="3628183" y="2864535"/>
                    </a:lnTo>
                    <a:close/>
                    <a:moveTo>
                      <a:pt x="2945132" y="2864535"/>
                    </a:moveTo>
                    <a:lnTo>
                      <a:pt x="2945132" y="3072175"/>
                    </a:lnTo>
                    <a:lnTo>
                      <a:pt x="3194272" y="3072175"/>
                    </a:lnTo>
                    <a:lnTo>
                      <a:pt x="3194272" y="2864535"/>
                    </a:lnTo>
                    <a:close/>
                    <a:moveTo>
                      <a:pt x="2514947" y="2864535"/>
                    </a:moveTo>
                    <a:lnTo>
                      <a:pt x="2514947" y="3072175"/>
                    </a:lnTo>
                    <a:lnTo>
                      <a:pt x="2764087" y="3072175"/>
                    </a:lnTo>
                    <a:lnTo>
                      <a:pt x="2764087" y="2864535"/>
                    </a:lnTo>
                    <a:close/>
                    <a:moveTo>
                      <a:pt x="1945832" y="2577619"/>
                    </a:moveTo>
                    <a:lnTo>
                      <a:pt x="1945832" y="2937659"/>
                    </a:lnTo>
                    <a:lnTo>
                      <a:pt x="2124754" y="2937659"/>
                    </a:lnTo>
                    <a:lnTo>
                      <a:pt x="2124754" y="2577619"/>
                    </a:lnTo>
                    <a:close/>
                    <a:moveTo>
                      <a:pt x="1531681" y="2577619"/>
                    </a:moveTo>
                    <a:lnTo>
                      <a:pt x="1531681" y="2937659"/>
                    </a:lnTo>
                    <a:lnTo>
                      <a:pt x="1710603" y="2937659"/>
                    </a:lnTo>
                    <a:lnTo>
                      <a:pt x="1710603" y="2577619"/>
                    </a:lnTo>
                    <a:close/>
                    <a:moveTo>
                      <a:pt x="1117528" y="2577619"/>
                    </a:moveTo>
                    <a:lnTo>
                      <a:pt x="1117528" y="2937659"/>
                    </a:lnTo>
                    <a:lnTo>
                      <a:pt x="1296450" y="2937659"/>
                    </a:lnTo>
                    <a:lnTo>
                      <a:pt x="1296450" y="2577619"/>
                    </a:lnTo>
                    <a:close/>
                    <a:moveTo>
                      <a:pt x="703375" y="2577619"/>
                    </a:moveTo>
                    <a:lnTo>
                      <a:pt x="703375" y="2937659"/>
                    </a:lnTo>
                    <a:lnTo>
                      <a:pt x="882297" y="2937659"/>
                    </a:lnTo>
                    <a:lnTo>
                      <a:pt x="882297" y="2577619"/>
                    </a:lnTo>
                    <a:close/>
                    <a:moveTo>
                      <a:pt x="289222" y="2577619"/>
                    </a:moveTo>
                    <a:lnTo>
                      <a:pt x="289222" y="2937659"/>
                    </a:lnTo>
                    <a:lnTo>
                      <a:pt x="468144" y="2937659"/>
                    </a:lnTo>
                    <a:lnTo>
                      <a:pt x="468144" y="2577619"/>
                    </a:lnTo>
                    <a:close/>
                    <a:moveTo>
                      <a:pt x="3379043" y="2474382"/>
                    </a:moveTo>
                    <a:lnTo>
                      <a:pt x="3379043" y="2682022"/>
                    </a:lnTo>
                    <a:lnTo>
                      <a:pt x="3628183" y="2682022"/>
                    </a:lnTo>
                    <a:lnTo>
                      <a:pt x="3628183" y="2474382"/>
                    </a:lnTo>
                    <a:close/>
                    <a:moveTo>
                      <a:pt x="2945132" y="2474382"/>
                    </a:moveTo>
                    <a:lnTo>
                      <a:pt x="2945132" y="2682022"/>
                    </a:lnTo>
                    <a:lnTo>
                      <a:pt x="3194272" y="2682022"/>
                    </a:lnTo>
                    <a:lnTo>
                      <a:pt x="3194272" y="2474382"/>
                    </a:lnTo>
                    <a:close/>
                    <a:moveTo>
                      <a:pt x="2514947" y="2474382"/>
                    </a:moveTo>
                    <a:lnTo>
                      <a:pt x="2514947" y="2682022"/>
                    </a:lnTo>
                    <a:lnTo>
                      <a:pt x="2764087" y="2682022"/>
                    </a:lnTo>
                    <a:lnTo>
                      <a:pt x="2764087" y="2474382"/>
                    </a:lnTo>
                    <a:close/>
                    <a:moveTo>
                      <a:pt x="3379043" y="2084229"/>
                    </a:moveTo>
                    <a:lnTo>
                      <a:pt x="3379043" y="2291869"/>
                    </a:lnTo>
                    <a:lnTo>
                      <a:pt x="3628183" y="2291869"/>
                    </a:lnTo>
                    <a:lnTo>
                      <a:pt x="3628183" y="2084229"/>
                    </a:lnTo>
                    <a:close/>
                    <a:moveTo>
                      <a:pt x="2945132" y="2084229"/>
                    </a:moveTo>
                    <a:lnTo>
                      <a:pt x="2945132" y="2291869"/>
                    </a:lnTo>
                    <a:lnTo>
                      <a:pt x="3194272" y="2291869"/>
                    </a:lnTo>
                    <a:lnTo>
                      <a:pt x="3194272" y="2084229"/>
                    </a:lnTo>
                    <a:close/>
                    <a:moveTo>
                      <a:pt x="2514947" y="2084229"/>
                    </a:moveTo>
                    <a:lnTo>
                      <a:pt x="2514947" y="2291869"/>
                    </a:lnTo>
                    <a:lnTo>
                      <a:pt x="2764087" y="2291869"/>
                    </a:lnTo>
                    <a:lnTo>
                      <a:pt x="2764087" y="2084229"/>
                    </a:lnTo>
                    <a:close/>
                    <a:moveTo>
                      <a:pt x="2124144" y="1714020"/>
                    </a:moveTo>
                    <a:lnTo>
                      <a:pt x="2124144" y="2164020"/>
                    </a:lnTo>
                    <a:lnTo>
                      <a:pt x="1296144" y="2164020"/>
                    </a:lnTo>
                    <a:close/>
                    <a:moveTo>
                      <a:pt x="197090" y="609603"/>
                    </a:moveTo>
                    <a:lnTo>
                      <a:pt x="525322" y="609603"/>
                    </a:lnTo>
                    <a:lnTo>
                      <a:pt x="584058" y="2101023"/>
                    </a:lnTo>
                    <a:lnTo>
                      <a:pt x="1296144" y="1714020"/>
                    </a:lnTo>
                    <a:lnTo>
                      <a:pt x="1296144" y="2164020"/>
                    </a:lnTo>
                    <a:lnTo>
                      <a:pt x="586539" y="2164020"/>
                    </a:lnTo>
                    <a:lnTo>
                      <a:pt x="590547" y="2265787"/>
                    </a:lnTo>
                    <a:lnTo>
                      <a:pt x="2232248" y="2265787"/>
                    </a:lnTo>
                    <a:lnTo>
                      <a:pt x="2232248" y="1954513"/>
                    </a:lnTo>
                    <a:lnTo>
                      <a:pt x="2232248" y="1054513"/>
                    </a:lnTo>
                    <a:lnTo>
                      <a:pt x="3888248" y="1954513"/>
                    </a:lnTo>
                    <a:lnTo>
                      <a:pt x="3888432" y="1954513"/>
                    </a:lnTo>
                    <a:lnTo>
                      <a:pt x="3888432" y="3921971"/>
                    </a:lnTo>
                    <a:lnTo>
                      <a:pt x="2304256" y="3921971"/>
                    </a:lnTo>
                    <a:lnTo>
                      <a:pt x="2232248" y="3921971"/>
                    </a:lnTo>
                    <a:lnTo>
                      <a:pt x="772857" y="3921971"/>
                    </a:lnTo>
                    <a:lnTo>
                      <a:pt x="772857" y="3290059"/>
                    </a:lnTo>
                    <a:lnTo>
                      <a:pt x="361206" y="3290059"/>
                    </a:lnTo>
                    <a:lnTo>
                      <a:pt x="361206" y="3921971"/>
                    </a:lnTo>
                    <a:lnTo>
                      <a:pt x="0" y="3921971"/>
                    </a:lnTo>
                    <a:lnTo>
                      <a:pt x="0" y="2265787"/>
                    </a:lnTo>
                    <a:lnTo>
                      <a:pt x="131865" y="2265787"/>
                    </a:lnTo>
                    <a:close/>
                    <a:moveTo>
                      <a:pt x="929888" y="0"/>
                    </a:moveTo>
                    <a:cubicBezTo>
                      <a:pt x="1019595" y="0"/>
                      <a:pt x="1124659" y="30463"/>
                      <a:pt x="1166726" y="102575"/>
                    </a:cubicBezTo>
                    <a:cubicBezTo>
                      <a:pt x="1212070" y="48192"/>
                      <a:pt x="1255094" y="19511"/>
                      <a:pt x="1304210" y="14210"/>
                    </a:cubicBezTo>
                    <a:cubicBezTo>
                      <a:pt x="1353326" y="8909"/>
                      <a:pt x="1418945" y="35057"/>
                      <a:pt x="1461423" y="70767"/>
                    </a:cubicBezTo>
                    <a:cubicBezTo>
                      <a:pt x="1500648" y="39845"/>
                      <a:pt x="1550404" y="23049"/>
                      <a:pt x="1604082" y="23049"/>
                    </a:cubicBezTo>
                    <a:cubicBezTo>
                      <a:pt x="1692530" y="23049"/>
                      <a:pt x="1770327" y="68651"/>
                      <a:pt x="1814928" y="137833"/>
                    </a:cubicBezTo>
                    <a:cubicBezTo>
                      <a:pt x="1859765" y="69447"/>
                      <a:pt x="1937139" y="24416"/>
                      <a:pt x="2025031" y="24416"/>
                    </a:cubicBezTo>
                    <a:cubicBezTo>
                      <a:pt x="2135143" y="24416"/>
                      <a:pt x="2228747" y="95092"/>
                      <a:pt x="2261925" y="193913"/>
                    </a:cubicBezTo>
                    <a:cubicBezTo>
                      <a:pt x="2262329" y="193791"/>
                      <a:pt x="2262735" y="193790"/>
                      <a:pt x="2263140" y="193790"/>
                    </a:cubicBezTo>
                    <a:cubicBezTo>
                      <a:pt x="2402209" y="193790"/>
                      <a:pt x="2514947" y="306528"/>
                      <a:pt x="2514947" y="445597"/>
                    </a:cubicBezTo>
                    <a:cubicBezTo>
                      <a:pt x="2514947" y="584666"/>
                      <a:pt x="2402209" y="697404"/>
                      <a:pt x="2263140" y="697404"/>
                    </a:cubicBezTo>
                    <a:cubicBezTo>
                      <a:pt x="2176391" y="697404"/>
                      <a:pt x="2099888" y="653537"/>
                      <a:pt x="2054640" y="586750"/>
                    </a:cubicBezTo>
                    <a:cubicBezTo>
                      <a:pt x="2010395" y="653762"/>
                      <a:pt x="1934062" y="697404"/>
                      <a:pt x="1847535" y="697404"/>
                    </a:cubicBezTo>
                    <a:cubicBezTo>
                      <a:pt x="1789311" y="697404"/>
                      <a:pt x="1735702" y="677642"/>
                      <a:pt x="1693695" y="643630"/>
                    </a:cubicBezTo>
                    <a:cubicBezTo>
                      <a:pt x="1651689" y="677642"/>
                      <a:pt x="1598080" y="697404"/>
                      <a:pt x="1539855" y="697404"/>
                    </a:cubicBezTo>
                    <a:cubicBezTo>
                      <a:pt x="1441551" y="697404"/>
                      <a:pt x="1356403" y="641072"/>
                      <a:pt x="1315888" y="558445"/>
                    </a:cubicBezTo>
                    <a:cubicBezTo>
                      <a:pt x="1272229" y="598661"/>
                      <a:pt x="1206400" y="634839"/>
                      <a:pt x="1149712" y="622576"/>
                    </a:cubicBezTo>
                    <a:cubicBezTo>
                      <a:pt x="1096483" y="611061"/>
                      <a:pt x="1025744" y="572014"/>
                      <a:pt x="984978" y="498638"/>
                    </a:cubicBezTo>
                    <a:cubicBezTo>
                      <a:pt x="959504" y="574665"/>
                      <a:pt x="887516" y="629050"/>
                      <a:pt x="802824" y="629050"/>
                    </a:cubicBezTo>
                    <a:cubicBezTo>
                      <a:pt x="724492" y="629050"/>
                      <a:pt x="657026" y="582526"/>
                      <a:pt x="627413" y="515210"/>
                    </a:cubicBezTo>
                    <a:cubicBezTo>
                      <a:pt x="584988" y="553591"/>
                      <a:pt x="527392" y="574026"/>
                      <a:pt x="479717" y="567162"/>
                    </a:cubicBezTo>
                    <a:cubicBezTo>
                      <a:pt x="439788" y="561414"/>
                      <a:pt x="406466" y="547383"/>
                      <a:pt x="379767" y="527160"/>
                    </a:cubicBezTo>
                    <a:cubicBezTo>
                      <a:pt x="310874" y="498171"/>
                      <a:pt x="262300" y="430445"/>
                      <a:pt x="261518" y="351249"/>
                    </a:cubicBezTo>
                    <a:cubicBezTo>
                      <a:pt x="261425" y="351089"/>
                      <a:pt x="261381" y="350918"/>
                      <a:pt x="261338" y="350746"/>
                    </a:cubicBezTo>
                    <a:cubicBezTo>
                      <a:pt x="228153" y="316942"/>
                      <a:pt x="208360" y="270473"/>
                      <a:pt x="208360" y="219381"/>
                    </a:cubicBezTo>
                    <a:cubicBezTo>
                      <a:pt x="208360" y="112466"/>
                      <a:pt x="295031" y="25795"/>
                      <a:pt x="401946" y="25795"/>
                    </a:cubicBezTo>
                    <a:cubicBezTo>
                      <a:pt x="425158" y="25795"/>
                      <a:pt x="447416" y="29880"/>
                      <a:pt x="467791" y="38056"/>
                    </a:cubicBezTo>
                    <a:cubicBezTo>
                      <a:pt x="585794" y="17893"/>
                      <a:pt x="696162" y="87852"/>
                      <a:pt x="737322" y="124235"/>
                    </a:cubicBezTo>
                    <a:cubicBezTo>
                      <a:pt x="782627" y="68126"/>
                      <a:pt x="852143" y="0"/>
                      <a:pt x="929888" y="0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1" name="Rectangle 24">
                <a:extLst>
                  <a:ext uri="{FF2B5EF4-FFF2-40B4-BE49-F238E27FC236}">
                    <a16:creationId xmlns:a16="http://schemas.microsoft.com/office/drawing/2014/main" id="{352FD34A-2CA2-4CB0-A281-6BF8B906E857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20700000">
                <a:off x="2300573" y="1797574"/>
                <a:ext cx="456968" cy="360000"/>
              </a:xfrm>
              <a:custGeom>
                <a:avLst/>
                <a:gdLst/>
                <a:ahLst/>
                <a:cxnLst/>
                <a:rect l="l" t="t" r="r" b="b"/>
                <a:pathLst>
                  <a:path w="3805825" h="2998234">
                    <a:moveTo>
                      <a:pt x="571963" y="2092124"/>
                    </a:moveTo>
                    <a:lnTo>
                      <a:pt x="465390" y="2092124"/>
                    </a:lnTo>
                    <a:lnTo>
                      <a:pt x="571963" y="2198697"/>
                    </a:lnTo>
                    <a:close/>
                    <a:moveTo>
                      <a:pt x="571962" y="1939097"/>
                    </a:moveTo>
                    <a:lnTo>
                      <a:pt x="465390" y="2045669"/>
                    </a:lnTo>
                    <a:lnTo>
                      <a:pt x="571962" y="2045669"/>
                    </a:lnTo>
                    <a:close/>
                    <a:moveTo>
                      <a:pt x="724990" y="2092124"/>
                    </a:moveTo>
                    <a:lnTo>
                      <a:pt x="618417" y="2092124"/>
                    </a:lnTo>
                    <a:lnTo>
                      <a:pt x="618418" y="2198697"/>
                    </a:lnTo>
                    <a:close/>
                    <a:moveTo>
                      <a:pt x="618418" y="1939104"/>
                    </a:moveTo>
                    <a:lnTo>
                      <a:pt x="618417" y="2045669"/>
                    </a:lnTo>
                    <a:lnTo>
                      <a:pt x="724982" y="2045669"/>
                    </a:lnTo>
                    <a:close/>
                    <a:moveTo>
                      <a:pt x="760612" y="1901643"/>
                    </a:moveTo>
                    <a:lnTo>
                      <a:pt x="654047" y="1901643"/>
                    </a:lnTo>
                    <a:lnTo>
                      <a:pt x="760612" y="2008208"/>
                    </a:lnTo>
                    <a:close/>
                    <a:moveTo>
                      <a:pt x="760612" y="1748616"/>
                    </a:moveTo>
                    <a:lnTo>
                      <a:pt x="654040" y="1855188"/>
                    </a:lnTo>
                    <a:lnTo>
                      <a:pt x="760612" y="1855188"/>
                    </a:lnTo>
                    <a:close/>
                    <a:moveTo>
                      <a:pt x="913640" y="1901643"/>
                    </a:moveTo>
                    <a:lnTo>
                      <a:pt x="807067" y="1901643"/>
                    </a:lnTo>
                    <a:lnTo>
                      <a:pt x="807067" y="2008216"/>
                    </a:lnTo>
                    <a:close/>
                    <a:moveTo>
                      <a:pt x="807067" y="1748615"/>
                    </a:moveTo>
                    <a:lnTo>
                      <a:pt x="807067" y="1855188"/>
                    </a:lnTo>
                    <a:lnTo>
                      <a:pt x="913640" y="1855188"/>
                    </a:lnTo>
                    <a:close/>
                    <a:moveTo>
                      <a:pt x="953368" y="1708887"/>
                    </a:moveTo>
                    <a:lnTo>
                      <a:pt x="846796" y="1708887"/>
                    </a:lnTo>
                    <a:lnTo>
                      <a:pt x="953368" y="1815459"/>
                    </a:lnTo>
                    <a:close/>
                    <a:moveTo>
                      <a:pt x="953368" y="1555860"/>
                    </a:moveTo>
                    <a:lnTo>
                      <a:pt x="846796" y="1662432"/>
                    </a:lnTo>
                    <a:lnTo>
                      <a:pt x="953368" y="1662432"/>
                    </a:lnTo>
                    <a:close/>
                    <a:moveTo>
                      <a:pt x="1106396" y="1708887"/>
                    </a:moveTo>
                    <a:lnTo>
                      <a:pt x="999823" y="1708887"/>
                    </a:lnTo>
                    <a:lnTo>
                      <a:pt x="999823" y="1815460"/>
                    </a:lnTo>
                    <a:close/>
                    <a:moveTo>
                      <a:pt x="999823" y="1555860"/>
                    </a:moveTo>
                    <a:lnTo>
                      <a:pt x="999823" y="1662432"/>
                    </a:lnTo>
                    <a:lnTo>
                      <a:pt x="1106396" y="1662432"/>
                    </a:lnTo>
                    <a:close/>
                    <a:moveTo>
                      <a:pt x="1144754" y="1514764"/>
                    </a:moveTo>
                    <a:lnTo>
                      <a:pt x="1038182" y="1514764"/>
                    </a:lnTo>
                    <a:lnTo>
                      <a:pt x="1144754" y="1621337"/>
                    </a:lnTo>
                    <a:close/>
                    <a:moveTo>
                      <a:pt x="1144754" y="1361737"/>
                    </a:moveTo>
                    <a:lnTo>
                      <a:pt x="1038182" y="1468309"/>
                    </a:lnTo>
                    <a:lnTo>
                      <a:pt x="1144754" y="1468309"/>
                    </a:lnTo>
                    <a:close/>
                    <a:moveTo>
                      <a:pt x="1297782" y="1514764"/>
                    </a:moveTo>
                    <a:lnTo>
                      <a:pt x="1191209" y="1514764"/>
                    </a:lnTo>
                    <a:lnTo>
                      <a:pt x="1191209" y="1621337"/>
                    </a:lnTo>
                    <a:close/>
                    <a:moveTo>
                      <a:pt x="1191209" y="1361737"/>
                    </a:moveTo>
                    <a:lnTo>
                      <a:pt x="1191209" y="1468309"/>
                    </a:lnTo>
                    <a:lnTo>
                      <a:pt x="1297782" y="1468309"/>
                    </a:lnTo>
                    <a:close/>
                    <a:moveTo>
                      <a:pt x="1335838" y="1323681"/>
                    </a:moveTo>
                    <a:lnTo>
                      <a:pt x="1229266" y="1323681"/>
                    </a:lnTo>
                    <a:lnTo>
                      <a:pt x="1335838" y="1430253"/>
                    </a:lnTo>
                    <a:close/>
                    <a:moveTo>
                      <a:pt x="1335838" y="1170654"/>
                    </a:moveTo>
                    <a:lnTo>
                      <a:pt x="1229266" y="1277226"/>
                    </a:lnTo>
                    <a:lnTo>
                      <a:pt x="1335838" y="1277226"/>
                    </a:lnTo>
                    <a:close/>
                    <a:moveTo>
                      <a:pt x="1488865" y="1323681"/>
                    </a:moveTo>
                    <a:lnTo>
                      <a:pt x="1382293" y="1323681"/>
                    </a:lnTo>
                    <a:lnTo>
                      <a:pt x="1382293" y="1430253"/>
                    </a:lnTo>
                    <a:close/>
                    <a:moveTo>
                      <a:pt x="1382293" y="1170653"/>
                    </a:moveTo>
                    <a:lnTo>
                      <a:pt x="1382293" y="1277226"/>
                    </a:lnTo>
                    <a:lnTo>
                      <a:pt x="1488865" y="1277226"/>
                    </a:lnTo>
                    <a:close/>
                    <a:moveTo>
                      <a:pt x="2914702" y="2523007"/>
                    </a:moveTo>
                    <a:cubicBezTo>
                      <a:pt x="2900642" y="2508947"/>
                      <a:pt x="2877845" y="2508947"/>
                      <a:pt x="2863784" y="2523007"/>
                    </a:cubicBezTo>
                    <a:cubicBezTo>
                      <a:pt x="2849724" y="2537067"/>
                      <a:pt x="2849724" y="2559864"/>
                      <a:pt x="2863784" y="2573924"/>
                    </a:cubicBezTo>
                    <a:cubicBezTo>
                      <a:pt x="2877845" y="2587985"/>
                      <a:pt x="2900642" y="2587985"/>
                      <a:pt x="2914702" y="2573924"/>
                    </a:cubicBezTo>
                    <a:cubicBezTo>
                      <a:pt x="2928762" y="2559864"/>
                      <a:pt x="2928762" y="2537067"/>
                      <a:pt x="2914702" y="2523007"/>
                    </a:cubicBezTo>
                    <a:close/>
                    <a:moveTo>
                      <a:pt x="1526922" y="1132597"/>
                    </a:moveTo>
                    <a:lnTo>
                      <a:pt x="1420350" y="1132596"/>
                    </a:lnTo>
                    <a:lnTo>
                      <a:pt x="1526922" y="1239169"/>
                    </a:lnTo>
                    <a:close/>
                    <a:moveTo>
                      <a:pt x="1526922" y="979569"/>
                    </a:moveTo>
                    <a:lnTo>
                      <a:pt x="1420350" y="1086141"/>
                    </a:lnTo>
                    <a:lnTo>
                      <a:pt x="1526922" y="1086142"/>
                    </a:lnTo>
                    <a:close/>
                    <a:moveTo>
                      <a:pt x="1679950" y="1132597"/>
                    </a:moveTo>
                    <a:lnTo>
                      <a:pt x="1573377" y="1132597"/>
                    </a:lnTo>
                    <a:lnTo>
                      <a:pt x="1573377" y="1239169"/>
                    </a:lnTo>
                    <a:close/>
                    <a:moveTo>
                      <a:pt x="1573377" y="979569"/>
                    </a:moveTo>
                    <a:lnTo>
                      <a:pt x="1573377" y="1086142"/>
                    </a:lnTo>
                    <a:lnTo>
                      <a:pt x="1679950" y="1086142"/>
                    </a:lnTo>
                    <a:close/>
                    <a:moveTo>
                      <a:pt x="1718007" y="941512"/>
                    </a:moveTo>
                    <a:lnTo>
                      <a:pt x="1611434" y="941512"/>
                    </a:lnTo>
                    <a:lnTo>
                      <a:pt x="1718007" y="1048085"/>
                    </a:lnTo>
                    <a:close/>
                    <a:moveTo>
                      <a:pt x="1718006" y="788485"/>
                    </a:moveTo>
                    <a:lnTo>
                      <a:pt x="1611434" y="895057"/>
                    </a:lnTo>
                    <a:lnTo>
                      <a:pt x="1718006" y="895057"/>
                    </a:lnTo>
                    <a:close/>
                    <a:moveTo>
                      <a:pt x="1871034" y="941512"/>
                    </a:moveTo>
                    <a:lnTo>
                      <a:pt x="1764461" y="941512"/>
                    </a:lnTo>
                    <a:lnTo>
                      <a:pt x="1764462" y="1048085"/>
                    </a:lnTo>
                    <a:close/>
                    <a:moveTo>
                      <a:pt x="1764461" y="788485"/>
                    </a:moveTo>
                    <a:lnTo>
                      <a:pt x="1764462" y="895057"/>
                    </a:lnTo>
                    <a:lnTo>
                      <a:pt x="1871034" y="895057"/>
                    </a:lnTo>
                    <a:close/>
                    <a:moveTo>
                      <a:pt x="3382381" y="1946466"/>
                    </a:moveTo>
                    <a:lnTo>
                      <a:pt x="2893361" y="2435486"/>
                    </a:lnTo>
                    <a:lnTo>
                      <a:pt x="2933988" y="2428503"/>
                    </a:lnTo>
                    <a:lnTo>
                      <a:pt x="3009207" y="2503722"/>
                    </a:lnTo>
                    <a:lnTo>
                      <a:pt x="3003173" y="2538827"/>
                    </a:lnTo>
                    <a:lnTo>
                      <a:pt x="3488958" y="2053042"/>
                    </a:lnTo>
                    <a:lnTo>
                      <a:pt x="3388629" y="1952714"/>
                    </a:lnTo>
                    <a:close/>
                    <a:moveTo>
                      <a:pt x="2405874" y="794872"/>
                    </a:moveTo>
                    <a:lnTo>
                      <a:pt x="2299301" y="794872"/>
                    </a:lnTo>
                    <a:lnTo>
                      <a:pt x="2405874" y="901444"/>
                    </a:lnTo>
                    <a:close/>
                    <a:moveTo>
                      <a:pt x="2789111" y="1176277"/>
                    </a:moveTo>
                    <a:lnTo>
                      <a:pt x="2682538" y="1176278"/>
                    </a:lnTo>
                    <a:lnTo>
                      <a:pt x="2789111" y="1282850"/>
                    </a:lnTo>
                    <a:close/>
                    <a:moveTo>
                      <a:pt x="2596355" y="983521"/>
                    </a:moveTo>
                    <a:lnTo>
                      <a:pt x="2489782" y="983522"/>
                    </a:lnTo>
                    <a:lnTo>
                      <a:pt x="2596355" y="1090094"/>
                    </a:lnTo>
                    <a:close/>
                    <a:moveTo>
                      <a:pt x="3174317" y="1558747"/>
                    </a:moveTo>
                    <a:lnTo>
                      <a:pt x="3067745" y="1558747"/>
                    </a:lnTo>
                    <a:lnTo>
                      <a:pt x="3174317" y="1665320"/>
                    </a:lnTo>
                    <a:close/>
                    <a:moveTo>
                      <a:pt x="2983234" y="1367664"/>
                    </a:moveTo>
                    <a:lnTo>
                      <a:pt x="2876661" y="1367664"/>
                    </a:lnTo>
                    <a:lnTo>
                      <a:pt x="2983234" y="1474236"/>
                    </a:lnTo>
                    <a:close/>
                    <a:moveTo>
                      <a:pt x="3556486" y="1940915"/>
                    </a:moveTo>
                    <a:lnTo>
                      <a:pt x="3449914" y="1940915"/>
                    </a:lnTo>
                    <a:lnTo>
                      <a:pt x="3556487" y="2047488"/>
                    </a:lnTo>
                    <a:close/>
                    <a:moveTo>
                      <a:pt x="3365402" y="1749831"/>
                    </a:moveTo>
                    <a:lnTo>
                      <a:pt x="3258830" y="1749831"/>
                    </a:lnTo>
                    <a:lnTo>
                      <a:pt x="3365402" y="1856404"/>
                    </a:lnTo>
                    <a:close/>
                    <a:moveTo>
                      <a:pt x="3761426" y="2144804"/>
                    </a:moveTo>
                    <a:lnTo>
                      <a:pt x="3654853" y="2144804"/>
                    </a:lnTo>
                    <a:lnTo>
                      <a:pt x="3761426" y="2251377"/>
                    </a:lnTo>
                    <a:close/>
                    <a:moveTo>
                      <a:pt x="2405874" y="657532"/>
                    </a:moveTo>
                    <a:lnTo>
                      <a:pt x="2314989" y="748417"/>
                    </a:lnTo>
                    <a:lnTo>
                      <a:pt x="2405874" y="748417"/>
                    </a:lnTo>
                    <a:close/>
                    <a:moveTo>
                      <a:pt x="2558894" y="794872"/>
                    </a:moveTo>
                    <a:lnTo>
                      <a:pt x="2452329" y="794872"/>
                    </a:lnTo>
                    <a:lnTo>
                      <a:pt x="2452329" y="901437"/>
                    </a:lnTo>
                    <a:close/>
                    <a:moveTo>
                      <a:pt x="2596355" y="830501"/>
                    </a:moveTo>
                    <a:lnTo>
                      <a:pt x="2489790" y="937067"/>
                    </a:lnTo>
                    <a:lnTo>
                      <a:pt x="2596355" y="937067"/>
                    </a:lnTo>
                    <a:close/>
                    <a:moveTo>
                      <a:pt x="2942138" y="1176278"/>
                    </a:moveTo>
                    <a:lnTo>
                      <a:pt x="2835566" y="1176277"/>
                    </a:lnTo>
                    <a:lnTo>
                      <a:pt x="2835566" y="1282850"/>
                    </a:lnTo>
                    <a:close/>
                    <a:moveTo>
                      <a:pt x="2789111" y="1023250"/>
                    </a:moveTo>
                    <a:lnTo>
                      <a:pt x="2682538" y="1129823"/>
                    </a:lnTo>
                    <a:lnTo>
                      <a:pt x="2789111" y="1129823"/>
                    </a:lnTo>
                    <a:close/>
                    <a:moveTo>
                      <a:pt x="2749382" y="983521"/>
                    </a:moveTo>
                    <a:lnTo>
                      <a:pt x="2642810" y="983522"/>
                    </a:lnTo>
                    <a:lnTo>
                      <a:pt x="2642810" y="1090094"/>
                    </a:lnTo>
                    <a:close/>
                    <a:moveTo>
                      <a:pt x="3327345" y="1558747"/>
                    </a:moveTo>
                    <a:lnTo>
                      <a:pt x="3220772" y="1558747"/>
                    </a:lnTo>
                    <a:lnTo>
                      <a:pt x="3220772" y="1665320"/>
                    </a:lnTo>
                    <a:close/>
                    <a:moveTo>
                      <a:pt x="3174317" y="1405720"/>
                    </a:moveTo>
                    <a:lnTo>
                      <a:pt x="3067745" y="1512292"/>
                    </a:lnTo>
                    <a:lnTo>
                      <a:pt x="3174317" y="1512292"/>
                    </a:lnTo>
                    <a:close/>
                    <a:moveTo>
                      <a:pt x="3136261" y="1367664"/>
                    </a:moveTo>
                    <a:lnTo>
                      <a:pt x="3029688" y="1367664"/>
                    </a:lnTo>
                    <a:lnTo>
                      <a:pt x="3029689" y="1474236"/>
                    </a:lnTo>
                    <a:close/>
                    <a:moveTo>
                      <a:pt x="2983234" y="1214636"/>
                    </a:moveTo>
                    <a:lnTo>
                      <a:pt x="2876661" y="1321209"/>
                    </a:lnTo>
                    <a:lnTo>
                      <a:pt x="2983234" y="1321209"/>
                    </a:lnTo>
                    <a:close/>
                    <a:moveTo>
                      <a:pt x="3709514" y="1940915"/>
                    </a:moveTo>
                    <a:lnTo>
                      <a:pt x="3602941" y="1940915"/>
                    </a:lnTo>
                    <a:lnTo>
                      <a:pt x="3602942" y="2047488"/>
                    </a:lnTo>
                    <a:close/>
                    <a:moveTo>
                      <a:pt x="3556487" y="1787888"/>
                    </a:moveTo>
                    <a:lnTo>
                      <a:pt x="3449914" y="1894460"/>
                    </a:lnTo>
                    <a:lnTo>
                      <a:pt x="3556486" y="1894460"/>
                    </a:lnTo>
                    <a:close/>
                    <a:moveTo>
                      <a:pt x="3518430" y="1749831"/>
                    </a:moveTo>
                    <a:lnTo>
                      <a:pt x="3411857" y="1749831"/>
                    </a:lnTo>
                    <a:lnTo>
                      <a:pt x="3411857" y="1856403"/>
                    </a:lnTo>
                    <a:close/>
                    <a:moveTo>
                      <a:pt x="3365402" y="1596803"/>
                    </a:moveTo>
                    <a:lnTo>
                      <a:pt x="3258830" y="1703376"/>
                    </a:lnTo>
                    <a:lnTo>
                      <a:pt x="3365402" y="1703376"/>
                    </a:lnTo>
                    <a:close/>
                    <a:moveTo>
                      <a:pt x="3761426" y="1991777"/>
                    </a:moveTo>
                    <a:lnTo>
                      <a:pt x="3654853" y="2098349"/>
                    </a:lnTo>
                    <a:lnTo>
                      <a:pt x="3761426" y="2098349"/>
                    </a:lnTo>
                    <a:close/>
                    <a:moveTo>
                      <a:pt x="2452329" y="641845"/>
                    </a:moveTo>
                    <a:lnTo>
                      <a:pt x="2452329" y="748417"/>
                    </a:lnTo>
                    <a:lnTo>
                      <a:pt x="2558901" y="748417"/>
                    </a:lnTo>
                    <a:close/>
                    <a:moveTo>
                      <a:pt x="2835566" y="1023250"/>
                    </a:moveTo>
                    <a:lnTo>
                      <a:pt x="2835566" y="1129822"/>
                    </a:lnTo>
                    <a:lnTo>
                      <a:pt x="2942138" y="1129822"/>
                    </a:lnTo>
                    <a:close/>
                    <a:moveTo>
                      <a:pt x="2642810" y="830494"/>
                    </a:moveTo>
                    <a:lnTo>
                      <a:pt x="2642810" y="937066"/>
                    </a:lnTo>
                    <a:lnTo>
                      <a:pt x="2749382" y="937066"/>
                    </a:lnTo>
                    <a:close/>
                    <a:moveTo>
                      <a:pt x="3220772" y="1405720"/>
                    </a:moveTo>
                    <a:lnTo>
                      <a:pt x="3220772" y="1512292"/>
                    </a:lnTo>
                    <a:lnTo>
                      <a:pt x="3327344" y="1512292"/>
                    </a:lnTo>
                    <a:close/>
                    <a:moveTo>
                      <a:pt x="3029688" y="1214636"/>
                    </a:moveTo>
                    <a:lnTo>
                      <a:pt x="3029688" y="1321209"/>
                    </a:lnTo>
                    <a:lnTo>
                      <a:pt x="3136261" y="1321209"/>
                    </a:lnTo>
                    <a:close/>
                    <a:moveTo>
                      <a:pt x="3602941" y="1787888"/>
                    </a:moveTo>
                    <a:lnTo>
                      <a:pt x="3602941" y="1894460"/>
                    </a:lnTo>
                    <a:lnTo>
                      <a:pt x="3709514" y="1894460"/>
                    </a:lnTo>
                    <a:close/>
                    <a:moveTo>
                      <a:pt x="3411857" y="1596803"/>
                    </a:moveTo>
                    <a:lnTo>
                      <a:pt x="3411857" y="1703376"/>
                    </a:lnTo>
                    <a:lnTo>
                      <a:pt x="3518429" y="1703376"/>
                    </a:lnTo>
                    <a:close/>
                    <a:moveTo>
                      <a:pt x="2353083" y="150965"/>
                    </a:moveTo>
                    <a:lnTo>
                      <a:pt x="2025288" y="132265"/>
                    </a:lnTo>
                    <a:lnTo>
                      <a:pt x="2071608" y="178585"/>
                    </a:lnTo>
                    <a:lnTo>
                      <a:pt x="2093619" y="156574"/>
                    </a:lnTo>
                    <a:lnTo>
                      <a:pt x="2220546" y="283501"/>
                    </a:lnTo>
                    <a:close/>
                    <a:moveTo>
                      <a:pt x="2523312" y="286240"/>
                    </a:moveTo>
                    <a:lnTo>
                      <a:pt x="2373298" y="436253"/>
                    </a:lnTo>
                    <a:lnTo>
                      <a:pt x="2500225" y="563180"/>
                    </a:lnTo>
                    <a:lnTo>
                      <a:pt x="2473487" y="589919"/>
                    </a:lnTo>
                    <a:lnTo>
                      <a:pt x="2618667" y="735099"/>
                    </a:lnTo>
                    <a:lnTo>
                      <a:pt x="2619582" y="734183"/>
                    </a:lnTo>
                    <a:lnTo>
                      <a:pt x="2812338" y="926939"/>
                    </a:lnTo>
                    <a:lnTo>
                      <a:pt x="2845693" y="960294"/>
                    </a:lnTo>
                    <a:lnTo>
                      <a:pt x="3005093" y="1119693"/>
                    </a:lnTo>
                    <a:lnTo>
                      <a:pt x="3006461" y="1118325"/>
                    </a:lnTo>
                    <a:lnTo>
                      <a:pt x="3197545" y="1309409"/>
                    </a:lnTo>
                    <a:lnTo>
                      <a:pt x="3232572" y="1344436"/>
                    </a:lnTo>
                    <a:lnTo>
                      <a:pt x="3246403" y="1358267"/>
                    </a:lnTo>
                    <a:close/>
                    <a:moveTo>
                      <a:pt x="2523816" y="30335"/>
                    </a:moveTo>
                    <a:lnTo>
                      <a:pt x="2626629" y="133149"/>
                    </a:lnTo>
                    <a:lnTo>
                      <a:pt x="2552082" y="207696"/>
                    </a:lnTo>
                    <a:lnTo>
                      <a:pt x="2576968" y="232583"/>
                    </a:lnTo>
                    <a:lnTo>
                      <a:pt x="2575182" y="234369"/>
                    </a:lnTo>
                    <a:lnTo>
                      <a:pt x="3513251" y="1625113"/>
                    </a:lnTo>
                    <a:lnTo>
                      <a:pt x="3579714" y="1691577"/>
                    </a:lnTo>
                    <a:lnTo>
                      <a:pt x="3614741" y="1726603"/>
                    </a:lnTo>
                    <a:lnTo>
                      <a:pt x="3784128" y="1895991"/>
                    </a:lnTo>
                    <a:lnTo>
                      <a:pt x="3784653" y="1895466"/>
                    </a:lnTo>
                    <a:lnTo>
                      <a:pt x="3802957" y="1913770"/>
                    </a:lnTo>
                    <a:lnTo>
                      <a:pt x="3802957" y="1914820"/>
                    </a:lnTo>
                    <a:lnTo>
                      <a:pt x="3805825" y="1917687"/>
                    </a:lnTo>
                    <a:lnTo>
                      <a:pt x="3802957" y="1920555"/>
                    </a:lnTo>
                    <a:lnTo>
                      <a:pt x="3802957" y="2329384"/>
                    </a:lnTo>
                    <a:lnTo>
                      <a:pt x="3784653" y="2347688"/>
                    </a:lnTo>
                    <a:lnTo>
                      <a:pt x="3580239" y="2143274"/>
                    </a:lnTo>
                    <a:lnTo>
                      <a:pt x="3579714" y="2143798"/>
                    </a:lnTo>
                    <a:lnTo>
                      <a:pt x="3514414" y="2078498"/>
                    </a:lnTo>
                    <a:lnTo>
                      <a:pt x="2992605" y="2600306"/>
                    </a:lnTo>
                    <a:lnTo>
                      <a:pt x="2990741" y="2611151"/>
                    </a:lnTo>
                    <a:lnTo>
                      <a:pt x="2771416" y="2767764"/>
                    </a:lnTo>
                    <a:lnTo>
                      <a:pt x="2746140" y="2742487"/>
                    </a:lnTo>
                    <a:lnTo>
                      <a:pt x="2670170" y="2818456"/>
                    </a:lnTo>
                    <a:lnTo>
                      <a:pt x="2651401" y="2799687"/>
                    </a:lnTo>
                    <a:cubicBezTo>
                      <a:pt x="2625528" y="2785735"/>
                      <a:pt x="2592950" y="2788926"/>
                      <a:pt x="2569612" y="2809139"/>
                    </a:cubicBezTo>
                    <a:cubicBezTo>
                      <a:pt x="2540180" y="2834630"/>
                      <a:pt x="2535445" y="2878528"/>
                      <a:pt x="2558763" y="2909709"/>
                    </a:cubicBezTo>
                    <a:cubicBezTo>
                      <a:pt x="2580225" y="2939886"/>
                      <a:pt x="2602221" y="2944074"/>
                      <a:pt x="2698387" y="2956528"/>
                    </a:cubicBezTo>
                    <a:cubicBezTo>
                      <a:pt x="2612716" y="3019512"/>
                      <a:pt x="2549084" y="3004923"/>
                      <a:pt x="2499317" y="2954166"/>
                    </a:cubicBezTo>
                    <a:cubicBezTo>
                      <a:pt x="2449549" y="2903408"/>
                      <a:pt x="2462151" y="2804007"/>
                      <a:pt x="2521014" y="2753027"/>
                    </a:cubicBezTo>
                    <a:cubicBezTo>
                      <a:pt x="2561003" y="2718393"/>
                      <a:pt x="2614554" y="2708748"/>
                      <a:pt x="2661444" y="2725347"/>
                    </a:cubicBezTo>
                    <a:lnTo>
                      <a:pt x="2695222" y="2691569"/>
                    </a:lnTo>
                    <a:lnTo>
                      <a:pt x="2669947" y="2666294"/>
                    </a:lnTo>
                    <a:lnTo>
                      <a:pt x="2810390" y="2469612"/>
                    </a:lnTo>
                    <a:lnTo>
                      <a:pt x="2809356" y="2468579"/>
                    </a:lnTo>
                    <a:lnTo>
                      <a:pt x="2815551" y="2462385"/>
                    </a:lnTo>
                    <a:lnTo>
                      <a:pt x="2826559" y="2446968"/>
                    </a:lnTo>
                    <a:lnTo>
                      <a:pt x="2831882" y="2446053"/>
                    </a:lnTo>
                    <a:lnTo>
                      <a:pt x="3356925" y="1921010"/>
                    </a:lnTo>
                    <a:lnTo>
                      <a:pt x="3353603" y="1917688"/>
                    </a:lnTo>
                    <a:lnTo>
                      <a:pt x="3197545" y="1761630"/>
                    </a:lnTo>
                    <a:lnTo>
                      <a:pt x="3197544" y="1761631"/>
                    </a:lnTo>
                    <a:lnTo>
                      <a:pt x="3006461" y="1570547"/>
                    </a:lnTo>
                    <a:lnTo>
                      <a:pt x="2971434" y="1535520"/>
                    </a:lnTo>
                    <a:lnTo>
                      <a:pt x="2813706" y="1377793"/>
                    </a:lnTo>
                    <a:lnTo>
                      <a:pt x="2812338" y="1379161"/>
                    </a:lnTo>
                    <a:lnTo>
                      <a:pt x="2619582" y="1186405"/>
                    </a:lnTo>
                    <a:lnTo>
                      <a:pt x="2586227" y="1153050"/>
                    </a:lnTo>
                    <a:lnTo>
                      <a:pt x="2430017" y="996839"/>
                    </a:lnTo>
                    <a:lnTo>
                      <a:pt x="2429101" y="997755"/>
                    </a:lnTo>
                    <a:lnTo>
                      <a:pt x="2247376" y="816030"/>
                    </a:lnTo>
                    <a:lnTo>
                      <a:pt x="2194721" y="868684"/>
                    </a:lnTo>
                    <a:lnTo>
                      <a:pt x="2169629" y="843592"/>
                    </a:lnTo>
                    <a:lnTo>
                      <a:pt x="2012511" y="1000710"/>
                    </a:lnTo>
                    <a:lnTo>
                      <a:pt x="1948715" y="936915"/>
                    </a:lnTo>
                    <a:lnTo>
                      <a:pt x="1776261" y="1109369"/>
                    </a:lnTo>
                    <a:lnTo>
                      <a:pt x="1741234" y="1144396"/>
                    </a:lnTo>
                    <a:lnTo>
                      <a:pt x="1585176" y="1300453"/>
                    </a:lnTo>
                    <a:lnTo>
                      <a:pt x="1550150" y="1335480"/>
                    </a:lnTo>
                    <a:lnTo>
                      <a:pt x="1394093" y="1491537"/>
                    </a:lnTo>
                    <a:lnTo>
                      <a:pt x="1359065" y="1526564"/>
                    </a:lnTo>
                    <a:lnTo>
                      <a:pt x="1201338" y="1684291"/>
                    </a:lnTo>
                    <a:lnTo>
                      <a:pt x="1202706" y="1685660"/>
                    </a:lnTo>
                    <a:lnTo>
                      <a:pt x="1009951" y="1878416"/>
                    </a:lnTo>
                    <a:lnTo>
                      <a:pt x="976596" y="1911771"/>
                    </a:lnTo>
                    <a:lnTo>
                      <a:pt x="820385" y="2067981"/>
                    </a:lnTo>
                    <a:lnTo>
                      <a:pt x="821301" y="2068897"/>
                    </a:lnTo>
                    <a:lnTo>
                      <a:pt x="612116" y="2278081"/>
                    </a:lnTo>
                    <a:lnTo>
                      <a:pt x="673628" y="2339593"/>
                    </a:lnTo>
                    <a:lnTo>
                      <a:pt x="567426" y="2445795"/>
                    </a:lnTo>
                    <a:lnTo>
                      <a:pt x="672230" y="2550598"/>
                    </a:lnTo>
                    <a:lnTo>
                      <a:pt x="566028" y="2656800"/>
                    </a:lnTo>
                    <a:lnTo>
                      <a:pt x="0" y="2090772"/>
                    </a:lnTo>
                    <a:lnTo>
                      <a:pt x="106202" y="1984570"/>
                    </a:lnTo>
                    <a:lnTo>
                      <a:pt x="211005" y="2089373"/>
                    </a:lnTo>
                    <a:lnTo>
                      <a:pt x="317206" y="1983171"/>
                    </a:lnTo>
                    <a:lnTo>
                      <a:pt x="386005" y="2051970"/>
                    </a:lnTo>
                    <a:lnTo>
                      <a:pt x="558644" y="1879331"/>
                    </a:lnTo>
                    <a:lnTo>
                      <a:pt x="557729" y="1878415"/>
                    </a:lnTo>
                    <a:lnTo>
                      <a:pt x="750485" y="1685660"/>
                    </a:lnTo>
                    <a:lnTo>
                      <a:pt x="783839" y="1652305"/>
                    </a:lnTo>
                    <a:lnTo>
                      <a:pt x="943239" y="1492905"/>
                    </a:lnTo>
                    <a:lnTo>
                      <a:pt x="941871" y="1491537"/>
                    </a:lnTo>
                    <a:lnTo>
                      <a:pt x="1132954" y="1300453"/>
                    </a:lnTo>
                    <a:lnTo>
                      <a:pt x="1167982" y="1265426"/>
                    </a:lnTo>
                    <a:lnTo>
                      <a:pt x="1324039" y="1109369"/>
                    </a:lnTo>
                    <a:lnTo>
                      <a:pt x="1359065" y="1074342"/>
                    </a:lnTo>
                    <a:lnTo>
                      <a:pt x="1515123" y="918285"/>
                    </a:lnTo>
                    <a:lnTo>
                      <a:pt x="1550150" y="883258"/>
                    </a:lnTo>
                    <a:lnTo>
                      <a:pt x="1722604" y="710804"/>
                    </a:lnTo>
                    <a:lnTo>
                      <a:pt x="1656089" y="644289"/>
                    </a:lnTo>
                    <a:lnTo>
                      <a:pt x="1813208" y="487170"/>
                    </a:lnTo>
                    <a:lnTo>
                      <a:pt x="1788115" y="462078"/>
                    </a:lnTo>
                    <a:lnTo>
                      <a:pt x="1817021" y="433172"/>
                    </a:lnTo>
                    <a:lnTo>
                      <a:pt x="1638436" y="254587"/>
                    </a:lnTo>
                    <a:lnTo>
                      <a:pt x="1893022" y="0"/>
                    </a:lnTo>
                    <a:lnTo>
                      <a:pt x="1948799" y="55777"/>
                    </a:lnTo>
                    <a:lnTo>
                      <a:pt x="2421315" y="82732"/>
                    </a:lnTo>
                    <a:lnTo>
                      <a:pt x="2424216" y="79831"/>
                    </a:lnTo>
                    <a:lnTo>
                      <a:pt x="2449269" y="104883"/>
                    </a:ln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2" name="Rectangle 41">
                <a:extLst>
                  <a:ext uri="{FF2B5EF4-FFF2-40B4-BE49-F238E27FC236}">
                    <a16:creationId xmlns:a16="http://schemas.microsoft.com/office/drawing/2014/main" id="{B1C23515-5DF7-4324-93E5-603DE61F2CC1}"/>
                  </a:ext>
                </a:extLst>
              </p:cNvPr>
              <p:cNvSpPr>
                <a:spLocks/>
              </p:cNvSpPr>
              <p:nvPr/>
            </p:nvSpPr>
            <p:spPr>
              <a:xfrm rot="19192674">
                <a:off x="926950" y="2109352"/>
                <a:ext cx="360000" cy="360000"/>
              </a:xfrm>
              <a:custGeom>
                <a:avLst/>
                <a:gdLst/>
                <a:ahLst/>
                <a:cxnLst/>
                <a:rect l="l" t="t" r="r" b="b"/>
                <a:pathLst>
                  <a:path w="3888423" h="3970014">
                    <a:moveTo>
                      <a:pt x="1259577" y="2471243"/>
                    </a:moveTo>
                    <a:cubicBezTo>
                      <a:pt x="1293292" y="2471243"/>
                      <a:pt x="1320623" y="2543205"/>
                      <a:pt x="1320623" y="2631975"/>
                    </a:cubicBezTo>
                    <a:cubicBezTo>
                      <a:pt x="1320623" y="2720745"/>
                      <a:pt x="1293292" y="2792707"/>
                      <a:pt x="1259577" y="2792707"/>
                    </a:cubicBezTo>
                    <a:cubicBezTo>
                      <a:pt x="1225862" y="2792707"/>
                      <a:pt x="1198531" y="2720745"/>
                      <a:pt x="1198531" y="2631975"/>
                    </a:cubicBezTo>
                    <a:cubicBezTo>
                      <a:pt x="1198531" y="2543205"/>
                      <a:pt x="1225862" y="2471243"/>
                      <a:pt x="1259577" y="2471243"/>
                    </a:cubicBezTo>
                    <a:close/>
                    <a:moveTo>
                      <a:pt x="1710471" y="2470362"/>
                    </a:moveTo>
                    <a:cubicBezTo>
                      <a:pt x="1741030" y="2470028"/>
                      <a:pt x="1768823" y="2488083"/>
                      <a:pt x="1781169" y="2516203"/>
                    </a:cubicBezTo>
                    <a:cubicBezTo>
                      <a:pt x="1793845" y="2545068"/>
                      <a:pt x="1787700" y="2578742"/>
                      <a:pt x="1765642" y="2601268"/>
                    </a:cubicBezTo>
                    <a:cubicBezTo>
                      <a:pt x="1750827" y="2616399"/>
                      <a:pt x="1730831" y="2624459"/>
                      <a:pt x="1710472" y="2623745"/>
                    </a:cubicBezTo>
                    <a:close/>
                    <a:moveTo>
                      <a:pt x="2456093" y="2374056"/>
                    </a:moveTo>
                    <a:lnTo>
                      <a:pt x="2456093" y="2889893"/>
                    </a:lnTo>
                    <a:lnTo>
                      <a:pt x="2566690" y="2889893"/>
                    </a:lnTo>
                    <a:lnTo>
                      <a:pt x="2566690" y="2706284"/>
                    </a:lnTo>
                    <a:lnTo>
                      <a:pt x="2632197" y="2884955"/>
                    </a:lnTo>
                    <a:lnTo>
                      <a:pt x="2635843" y="2883618"/>
                    </a:lnTo>
                    <a:lnTo>
                      <a:pt x="2635843" y="2889893"/>
                    </a:lnTo>
                    <a:lnTo>
                      <a:pt x="2746439" y="2889893"/>
                    </a:lnTo>
                    <a:lnTo>
                      <a:pt x="2746439" y="2374056"/>
                    </a:lnTo>
                    <a:lnTo>
                      <a:pt x="2635843" y="2374056"/>
                    </a:lnTo>
                    <a:lnTo>
                      <a:pt x="2635843" y="2573614"/>
                    </a:lnTo>
                    <a:lnTo>
                      <a:pt x="2566690" y="2385000"/>
                    </a:lnTo>
                    <a:lnTo>
                      <a:pt x="2566690" y="2374056"/>
                    </a:lnTo>
                    <a:close/>
                    <a:moveTo>
                      <a:pt x="2032426" y="2374056"/>
                    </a:moveTo>
                    <a:lnTo>
                      <a:pt x="2032426" y="2889895"/>
                    </a:lnTo>
                    <a:lnTo>
                      <a:pt x="2115405" y="2889895"/>
                    </a:lnTo>
                    <a:lnTo>
                      <a:pt x="2143023" y="2889895"/>
                    </a:lnTo>
                    <a:lnTo>
                      <a:pt x="2308949" y="2889895"/>
                    </a:lnTo>
                    <a:lnTo>
                      <a:pt x="2308949" y="2779299"/>
                    </a:lnTo>
                    <a:lnTo>
                      <a:pt x="2143023" y="2779299"/>
                    </a:lnTo>
                    <a:lnTo>
                      <a:pt x="2143023" y="2686401"/>
                    </a:lnTo>
                    <a:lnTo>
                      <a:pt x="2308949" y="2686401"/>
                    </a:lnTo>
                    <a:lnTo>
                      <a:pt x="2308949" y="2575804"/>
                    </a:lnTo>
                    <a:lnTo>
                      <a:pt x="2143023" y="2575804"/>
                    </a:lnTo>
                    <a:lnTo>
                      <a:pt x="2143023" y="2484653"/>
                    </a:lnTo>
                    <a:lnTo>
                      <a:pt x="2308949" y="2484653"/>
                    </a:lnTo>
                    <a:lnTo>
                      <a:pt x="2308949" y="2374056"/>
                    </a:lnTo>
                    <a:lnTo>
                      <a:pt x="2143023" y="2374056"/>
                    </a:lnTo>
                    <a:lnTo>
                      <a:pt x="2115405" y="2374056"/>
                    </a:lnTo>
                    <a:close/>
                    <a:moveTo>
                      <a:pt x="1259577" y="2374056"/>
                    </a:moveTo>
                    <a:cubicBezTo>
                      <a:pt x="1172187" y="2374056"/>
                      <a:pt x="1101344" y="2489530"/>
                      <a:pt x="1101344" y="2631975"/>
                    </a:cubicBezTo>
                    <a:cubicBezTo>
                      <a:pt x="1101344" y="2774420"/>
                      <a:pt x="1172187" y="2889894"/>
                      <a:pt x="1259577" y="2889894"/>
                    </a:cubicBezTo>
                    <a:cubicBezTo>
                      <a:pt x="1346967" y="2889894"/>
                      <a:pt x="1417810" y="2774420"/>
                      <a:pt x="1417810" y="2631975"/>
                    </a:cubicBezTo>
                    <a:cubicBezTo>
                      <a:pt x="1417810" y="2489530"/>
                      <a:pt x="1346967" y="2374056"/>
                      <a:pt x="1259577" y="2374056"/>
                    </a:cubicBezTo>
                    <a:close/>
                    <a:moveTo>
                      <a:pt x="1599876" y="2366688"/>
                    </a:moveTo>
                    <a:lnTo>
                      <a:pt x="1599875" y="2882524"/>
                    </a:lnTo>
                    <a:lnTo>
                      <a:pt x="1710472" y="2882525"/>
                    </a:lnTo>
                    <a:lnTo>
                      <a:pt x="1710472" y="2723975"/>
                    </a:lnTo>
                    <a:cubicBezTo>
                      <a:pt x="1757507" y="2725624"/>
                      <a:pt x="1803701" y="2707003"/>
                      <a:pt x="1837929" y="2672047"/>
                    </a:cubicBezTo>
                    <a:cubicBezTo>
                      <a:pt x="1888884" y="2620006"/>
                      <a:pt x="1903084" y="2542214"/>
                      <a:pt x="1873801" y="2475527"/>
                    </a:cubicBezTo>
                    <a:cubicBezTo>
                      <a:pt x="1845275" y="2410565"/>
                      <a:pt x="1781067" y="2368851"/>
                      <a:pt x="1710472" y="2369624"/>
                    </a:cubicBezTo>
                    <a:lnTo>
                      <a:pt x="1710471" y="2366688"/>
                    </a:lnTo>
                    <a:close/>
                    <a:moveTo>
                      <a:pt x="920754" y="2169815"/>
                    </a:moveTo>
                    <a:lnTo>
                      <a:pt x="3008986" y="2169815"/>
                    </a:lnTo>
                    <a:lnTo>
                      <a:pt x="3008986" y="3105919"/>
                    </a:lnTo>
                    <a:lnTo>
                      <a:pt x="920754" y="3105919"/>
                    </a:lnTo>
                    <a:close/>
                    <a:moveTo>
                      <a:pt x="632722" y="1985007"/>
                    </a:moveTo>
                    <a:lnTo>
                      <a:pt x="632722" y="3321943"/>
                    </a:lnTo>
                    <a:lnTo>
                      <a:pt x="3297018" y="3321943"/>
                    </a:lnTo>
                    <a:lnTo>
                      <a:pt x="3297018" y="1985007"/>
                    </a:lnTo>
                    <a:close/>
                    <a:moveTo>
                      <a:pt x="2657019" y="761679"/>
                    </a:moveTo>
                    <a:lnTo>
                      <a:pt x="2760733" y="1606387"/>
                    </a:lnTo>
                    <a:lnTo>
                      <a:pt x="2761762" y="1614761"/>
                    </a:lnTo>
                    <a:lnTo>
                      <a:pt x="2762330" y="1614691"/>
                    </a:lnTo>
                    <a:cubicBezTo>
                      <a:pt x="2780335" y="1740615"/>
                      <a:pt x="2862522" y="1833408"/>
                      <a:pt x="2948897" y="1824230"/>
                    </a:cubicBezTo>
                    <a:cubicBezTo>
                      <a:pt x="3036464" y="1814924"/>
                      <a:pt x="3095979" y="1704243"/>
                      <a:pt x="3083047" y="1575312"/>
                    </a:cubicBezTo>
                    <a:lnTo>
                      <a:pt x="3083347" y="1575275"/>
                    </a:lnTo>
                    <a:lnTo>
                      <a:pt x="2983448" y="761679"/>
                    </a:lnTo>
                    <a:close/>
                    <a:moveTo>
                      <a:pt x="2205921" y="761679"/>
                    </a:moveTo>
                    <a:lnTo>
                      <a:pt x="2264137" y="1594263"/>
                    </a:lnTo>
                    <a:cubicBezTo>
                      <a:pt x="2264333" y="1597068"/>
                      <a:pt x="2264530" y="1599874"/>
                      <a:pt x="2264726" y="1602679"/>
                    </a:cubicBezTo>
                    <a:lnTo>
                      <a:pt x="2265297" y="1602640"/>
                    </a:lnTo>
                    <a:cubicBezTo>
                      <a:pt x="2276686" y="1729333"/>
                      <a:pt x="2353905" y="1826300"/>
                      <a:pt x="2440641" y="1821655"/>
                    </a:cubicBezTo>
                    <a:cubicBezTo>
                      <a:pt x="2528577" y="1816945"/>
                      <a:pt x="2593802" y="1709530"/>
                      <a:pt x="2587636" y="1580099"/>
                    </a:cubicBezTo>
                    <a:lnTo>
                      <a:pt x="2587937" y="1580078"/>
                    </a:lnTo>
                    <a:lnTo>
                      <a:pt x="2530706" y="761679"/>
                    </a:lnTo>
                    <a:close/>
                    <a:moveTo>
                      <a:pt x="1761700" y="761679"/>
                    </a:moveTo>
                    <a:cubicBezTo>
                      <a:pt x="1761699" y="1032443"/>
                      <a:pt x="1761699" y="1303208"/>
                      <a:pt x="1761698" y="1573972"/>
                    </a:cubicBezTo>
                    <a:lnTo>
                      <a:pt x="1761698" y="1582410"/>
                    </a:lnTo>
                    <a:lnTo>
                      <a:pt x="1762270" y="1582410"/>
                    </a:lnTo>
                    <a:cubicBezTo>
                      <a:pt x="1764795" y="1709590"/>
                      <a:pt x="1835062" y="1811707"/>
                      <a:pt x="1921910" y="1813122"/>
                    </a:cubicBezTo>
                    <a:cubicBezTo>
                      <a:pt x="2009960" y="1814558"/>
                      <a:pt x="2082519" y="1711955"/>
                      <a:pt x="2085398" y="1582410"/>
                    </a:cubicBezTo>
                    <a:lnTo>
                      <a:pt x="2085698" y="1582410"/>
                    </a:lnTo>
                    <a:cubicBezTo>
                      <a:pt x="2085698" y="1308834"/>
                      <a:pt x="2085698" y="1035256"/>
                      <a:pt x="2085696" y="761679"/>
                    </a:cubicBezTo>
                    <a:close/>
                    <a:moveTo>
                      <a:pt x="3411320" y="761678"/>
                    </a:moveTo>
                    <a:lnTo>
                      <a:pt x="3078803" y="761679"/>
                    </a:lnTo>
                    <a:lnTo>
                      <a:pt x="3277545" y="1622538"/>
                    </a:lnTo>
                    <a:lnTo>
                      <a:pt x="3279443" y="1630759"/>
                    </a:lnTo>
                    <a:lnTo>
                      <a:pt x="3280000" y="1630631"/>
                    </a:lnTo>
                    <a:cubicBezTo>
                      <a:pt x="3311069" y="1753983"/>
                      <a:pt x="3402507" y="1837676"/>
                      <a:pt x="3487448" y="1819520"/>
                    </a:cubicBezTo>
                    <a:cubicBezTo>
                      <a:pt x="3573564" y="1801112"/>
                      <a:pt x="3621183" y="1684815"/>
                      <a:pt x="3594846" y="1557943"/>
                    </a:cubicBezTo>
                    <a:lnTo>
                      <a:pt x="3595140" y="1557876"/>
                    </a:lnTo>
                    <a:close/>
                    <a:moveTo>
                      <a:pt x="1633002" y="761678"/>
                    </a:moveTo>
                    <a:lnTo>
                      <a:pt x="1308563" y="761679"/>
                    </a:lnTo>
                    <a:lnTo>
                      <a:pt x="1266057" y="1572672"/>
                    </a:lnTo>
                    <a:lnTo>
                      <a:pt x="1265616" y="1581099"/>
                    </a:lnTo>
                    <a:lnTo>
                      <a:pt x="1266187" y="1581128"/>
                    </a:lnTo>
                    <a:cubicBezTo>
                      <a:pt x="1262052" y="1708267"/>
                      <a:pt x="1326878" y="1813921"/>
                      <a:pt x="1413534" y="1819881"/>
                    </a:cubicBezTo>
                    <a:cubicBezTo>
                      <a:pt x="1501387" y="1825922"/>
                      <a:pt x="1579217" y="1727257"/>
                      <a:pt x="1588872" y="1598040"/>
                    </a:cubicBezTo>
                    <a:lnTo>
                      <a:pt x="1589172" y="1598055"/>
                    </a:lnTo>
                    <a:close/>
                    <a:moveTo>
                      <a:pt x="863949" y="761678"/>
                    </a:moveTo>
                    <a:lnTo>
                      <a:pt x="765078" y="1566901"/>
                    </a:lnTo>
                    <a:lnTo>
                      <a:pt x="764050" y="1575275"/>
                    </a:lnTo>
                    <a:lnTo>
                      <a:pt x="764617" y="1575345"/>
                    </a:lnTo>
                    <a:cubicBezTo>
                      <a:pt x="751624" y="1701884"/>
                      <a:pt x="808922" y="1811803"/>
                      <a:pt x="894951" y="1823794"/>
                    </a:cubicBezTo>
                    <a:cubicBezTo>
                      <a:pt x="982168" y="1835949"/>
                      <a:pt x="1066691" y="1742953"/>
                      <a:pt x="1085336" y="1614724"/>
                    </a:cubicBezTo>
                    <a:lnTo>
                      <a:pt x="1085635" y="1614761"/>
                    </a:lnTo>
                    <a:lnTo>
                      <a:pt x="1190378" y="761679"/>
                    </a:lnTo>
                    <a:close/>
                    <a:moveTo>
                      <a:pt x="295535" y="441623"/>
                    </a:moveTo>
                    <a:lnTo>
                      <a:pt x="3583899" y="441623"/>
                    </a:lnTo>
                    <a:cubicBezTo>
                      <a:pt x="3610412" y="441623"/>
                      <a:pt x="3631905" y="463116"/>
                      <a:pt x="3631905" y="489629"/>
                    </a:cubicBezTo>
                    <a:lnTo>
                      <a:pt x="3631905" y="655863"/>
                    </a:lnTo>
                    <a:lnTo>
                      <a:pt x="3884522" y="1666330"/>
                    </a:lnTo>
                    <a:cubicBezTo>
                      <a:pt x="3909974" y="1748325"/>
                      <a:pt x="3809191" y="1900953"/>
                      <a:pt x="3631905" y="1666330"/>
                    </a:cubicBezTo>
                    <a:lnTo>
                      <a:pt x="3631905" y="3970014"/>
                    </a:lnTo>
                    <a:lnTo>
                      <a:pt x="247529" y="3970014"/>
                    </a:lnTo>
                    <a:lnTo>
                      <a:pt x="247529" y="1768425"/>
                    </a:lnTo>
                    <a:cubicBezTo>
                      <a:pt x="263724" y="1795996"/>
                      <a:pt x="288366" y="1813812"/>
                      <a:pt x="317369" y="1820473"/>
                    </a:cubicBezTo>
                    <a:cubicBezTo>
                      <a:pt x="403196" y="1840184"/>
                      <a:pt x="495502" y="1754908"/>
                      <a:pt x="525251" y="1628793"/>
                    </a:cubicBezTo>
                    <a:lnTo>
                      <a:pt x="525545" y="1628855"/>
                    </a:lnTo>
                    <a:lnTo>
                      <a:pt x="709866" y="761679"/>
                    </a:lnTo>
                    <a:lnTo>
                      <a:pt x="378634" y="761679"/>
                    </a:lnTo>
                    <a:lnTo>
                      <a:pt x="210380" y="1553239"/>
                    </a:lnTo>
                    <a:lnTo>
                      <a:pt x="208625" y="1561492"/>
                    </a:lnTo>
                    <a:lnTo>
                      <a:pt x="209185" y="1561611"/>
                    </a:lnTo>
                    <a:cubicBezTo>
                      <a:pt x="202164" y="1598200"/>
                      <a:pt x="201274" y="1633895"/>
                      <a:pt x="207433" y="1666330"/>
                    </a:cubicBezTo>
                    <a:cubicBezTo>
                      <a:pt x="113985" y="1883037"/>
                      <a:pt x="-32319" y="1816968"/>
                      <a:pt x="6372" y="1666330"/>
                    </a:cubicBezTo>
                    <a:lnTo>
                      <a:pt x="249769" y="692744"/>
                    </a:lnTo>
                    <a:cubicBezTo>
                      <a:pt x="247993" y="689334"/>
                      <a:pt x="247529" y="685546"/>
                      <a:pt x="247529" y="681649"/>
                    </a:cubicBezTo>
                    <a:lnTo>
                      <a:pt x="247529" y="489629"/>
                    </a:lnTo>
                    <a:cubicBezTo>
                      <a:pt x="247529" y="463116"/>
                      <a:pt x="269022" y="441623"/>
                      <a:pt x="295535" y="441623"/>
                    </a:cubicBezTo>
                    <a:close/>
                    <a:moveTo>
                      <a:pt x="307785" y="0"/>
                    </a:moveTo>
                    <a:lnTo>
                      <a:pt x="3571649" y="0"/>
                    </a:lnTo>
                    <a:cubicBezTo>
                      <a:pt x="3604927" y="0"/>
                      <a:pt x="3631905" y="26978"/>
                      <a:pt x="3631905" y="60256"/>
                    </a:cubicBezTo>
                    <a:lnTo>
                      <a:pt x="3631905" y="301273"/>
                    </a:lnTo>
                    <a:cubicBezTo>
                      <a:pt x="3631905" y="334551"/>
                      <a:pt x="3604927" y="361529"/>
                      <a:pt x="3571649" y="361529"/>
                    </a:cubicBezTo>
                    <a:lnTo>
                      <a:pt x="307785" y="361529"/>
                    </a:lnTo>
                    <a:cubicBezTo>
                      <a:pt x="274507" y="361529"/>
                      <a:pt x="247529" y="334551"/>
                      <a:pt x="247529" y="301273"/>
                    </a:cubicBezTo>
                    <a:lnTo>
                      <a:pt x="247529" y="60256"/>
                    </a:lnTo>
                    <a:cubicBezTo>
                      <a:pt x="247529" y="26978"/>
                      <a:pt x="274507" y="0"/>
                      <a:pt x="307785" y="0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3" name="Isosceles Triangle 3">
                <a:extLst>
                  <a:ext uri="{FF2B5EF4-FFF2-40B4-BE49-F238E27FC236}">
                    <a16:creationId xmlns:a16="http://schemas.microsoft.com/office/drawing/2014/main" id="{93154A8A-416E-4BFE-B9C8-A40137610C1E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2229245">
                <a:off x="2616513" y="2030577"/>
                <a:ext cx="359661" cy="360000"/>
              </a:xfrm>
              <a:custGeom>
                <a:avLst/>
                <a:gdLst/>
                <a:ahLst/>
                <a:cxnLst/>
                <a:rect l="l" t="t" r="r" b="b"/>
                <a:pathLst>
                  <a:path w="3935086" h="3938802">
                    <a:moveTo>
                      <a:pt x="1861742" y="3314001"/>
                    </a:moveTo>
                    <a:cubicBezTo>
                      <a:pt x="1921395" y="3314001"/>
                      <a:pt x="1969754" y="3362360"/>
                      <a:pt x="1969754" y="3422013"/>
                    </a:cubicBezTo>
                    <a:cubicBezTo>
                      <a:pt x="1969754" y="3481666"/>
                      <a:pt x="1921395" y="3530025"/>
                      <a:pt x="1861742" y="3530025"/>
                    </a:cubicBezTo>
                    <a:cubicBezTo>
                      <a:pt x="1802089" y="3530025"/>
                      <a:pt x="1753730" y="3481666"/>
                      <a:pt x="1753730" y="3422013"/>
                    </a:cubicBezTo>
                    <a:cubicBezTo>
                      <a:pt x="1753730" y="3362360"/>
                      <a:pt x="1802089" y="3314001"/>
                      <a:pt x="1861742" y="3314001"/>
                    </a:cubicBezTo>
                    <a:close/>
                    <a:moveTo>
                      <a:pt x="2097646" y="2118753"/>
                    </a:moveTo>
                    <a:lnTo>
                      <a:pt x="2097646" y="2478753"/>
                    </a:lnTo>
                    <a:lnTo>
                      <a:pt x="2457646" y="2478753"/>
                    </a:lnTo>
                    <a:lnTo>
                      <a:pt x="2457646" y="2118753"/>
                    </a:lnTo>
                    <a:close/>
                    <a:moveTo>
                      <a:pt x="1476536" y="2118753"/>
                    </a:moveTo>
                    <a:lnTo>
                      <a:pt x="1476536" y="2478753"/>
                    </a:lnTo>
                    <a:lnTo>
                      <a:pt x="1836536" y="2478753"/>
                    </a:lnTo>
                    <a:lnTo>
                      <a:pt x="1836536" y="2118753"/>
                    </a:lnTo>
                    <a:close/>
                    <a:moveTo>
                      <a:pt x="2097646" y="1539638"/>
                    </a:moveTo>
                    <a:lnTo>
                      <a:pt x="2097646" y="1899638"/>
                    </a:lnTo>
                    <a:lnTo>
                      <a:pt x="2457646" y="1899638"/>
                    </a:lnTo>
                    <a:lnTo>
                      <a:pt x="2457646" y="1539638"/>
                    </a:lnTo>
                    <a:close/>
                    <a:moveTo>
                      <a:pt x="1476536" y="1539638"/>
                    </a:moveTo>
                    <a:lnTo>
                      <a:pt x="1476536" y="1899638"/>
                    </a:lnTo>
                    <a:lnTo>
                      <a:pt x="1836536" y="1899638"/>
                    </a:lnTo>
                    <a:lnTo>
                      <a:pt x="1836536" y="1539638"/>
                    </a:lnTo>
                    <a:close/>
                    <a:moveTo>
                      <a:pt x="1989788" y="770570"/>
                    </a:moveTo>
                    <a:lnTo>
                      <a:pt x="3429788" y="1850570"/>
                    </a:lnTo>
                    <a:lnTo>
                      <a:pt x="3430108" y="1850570"/>
                    </a:lnTo>
                    <a:lnTo>
                      <a:pt x="3430108" y="3938802"/>
                    </a:lnTo>
                    <a:lnTo>
                      <a:pt x="2265771" y="3938802"/>
                    </a:lnTo>
                    <a:lnTo>
                      <a:pt x="2265771" y="2786674"/>
                    </a:lnTo>
                    <a:lnTo>
                      <a:pt x="1669844" y="2786674"/>
                    </a:lnTo>
                    <a:lnTo>
                      <a:pt x="1669844" y="3938802"/>
                    </a:lnTo>
                    <a:lnTo>
                      <a:pt x="549788" y="3938802"/>
                    </a:lnTo>
                    <a:lnTo>
                      <a:pt x="549788" y="1850570"/>
                    </a:lnTo>
                    <a:close/>
                    <a:moveTo>
                      <a:pt x="1969233" y="1003"/>
                    </a:moveTo>
                    <a:cubicBezTo>
                      <a:pt x="1995162" y="-2644"/>
                      <a:pt x="2022483" y="3601"/>
                      <a:pt x="2045048" y="20601"/>
                    </a:cubicBezTo>
                    <a:lnTo>
                      <a:pt x="3894333" y="1413834"/>
                    </a:lnTo>
                    <a:cubicBezTo>
                      <a:pt x="3939464" y="1447835"/>
                      <a:pt x="3948486" y="1511986"/>
                      <a:pt x="3914485" y="1557117"/>
                    </a:cubicBezTo>
                    <a:lnTo>
                      <a:pt x="3756006" y="1767472"/>
                    </a:lnTo>
                    <a:cubicBezTo>
                      <a:pt x="3722004" y="1812603"/>
                      <a:pt x="3657854" y="1821626"/>
                      <a:pt x="3612722" y="1787625"/>
                    </a:cubicBezTo>
                    <a:lnTo>
                      <a:pt x="1967544" y="548164"/>
                    </a:lnTo>
                    <a:lnTo>
                      <a:pt x="322364" y="1787626"/>
                    </a:lnTo>
                    <a:cubicBezTo>
                      <a:pt x="277233" y="1821627"/>
                      <a:pt x="213082" y="1812604"/>
                      <a:pt x="179080" y="1767473"/>
                    </a:cubicBezTo>
                    <a:lnTo>
                      <a:pt x="20601" y="1557118"/>
                    </a:lnTo>
                    <a:cubicBezTo>
                      <a:pt x="-13400" y="1511987"/>
                      <a:pt x="-4378" y="1447836"/>
                      <a:pt x="40754" y="1413835"/>
                    </a:cubicBezTo>
                    <a:lnTo>
                      <a:pt x="1890038" y="20602"/>
                    </a:lnTo>
                    <a:cubicBezTo>
                      <a:pt x="1912604" y="3602"/>
                      <a:pt x="1939924" y="-2643"/>
                      <a:pt x="1965854" y="1004"/>
                    </a:cubicBezTo>
                    <a:lnTo>
                      <a:pt x="1967542" y="1586"/>
                    </a:lnTo>
                    <a:cubicBezTo>
                      <a:pt x="1968071" y="1171"/>
                      <a:pt x="1968652" y="1085"/>
                      <a:pt x="1969233" y="1003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BF801F1E-5057-4533-9940-C2D2439648C7}"/>
                </a:ext>
              </a:extLst>
            </p:cNvPr>
            <p:cNvGrpSpPr/>
            <p:nvPr/>
          </p:nvGrpSpPr>
          <p:grpSpPr>
            <a:xfrm rot="10066674">
              <a:off x="1444650" y="4351773"/>
              <a:ext cx="2063339" cy="852218"/>
              <a:chOff x="926950" y="1617134"/>
              <a:chExt cx="2063339" cy="852218"/>
            </a:xfrm>
          </p:grpSpPr>
          <p:sp>
            <p:nvSpPr>
              <p:cNvPr id="14" name="Rectangle 14">
                <a:extLst>
                  <a:ext uri="{FF2B5EF4-FFF2-40B4-BE49-F238E27FC236}">
                    <a16:creationId xmlns:a16="http://schemas.microsoft.com/office/drawing/2014/main" id="{FC08A9A0-3729-4F8C-8656-943DDCD30CBC}"/>
                  </a:ext>
                </a:extLst>
              </p:cNvPr>
              <p:cNvSpPr/>
              <p:nvPr/>
            </p:nvSpPr>
            <p:spPr>
              <a:xfrm rot="19949266">
                <a:off x="1199615" y="1717912"/>
                <a:ext cx="531261" cy="531261"/>
              </a:xfrm>
              <a:custGeom>
                <a:avLst/>
                <a:gdLst/>
                <a:ahLst/>
                <a:cxnLst/>
                <a:rect l="l" t="t" r="r" b="b"/>
                <a:pathLst>
                  <a:path w="3942192" h="3931865">
                    <a:moveTo>
                      <a:pt x="2826148" y="3448804"/>
                    </a:moveTo>
                    <a:lnTo>
                      <a:pt x="2826148" y="3556804"/>
                    </a:lnTo>
                    <a:lnTo>
                      <a:pt x="3042148" y="3556804"/>
                    </a:lnTo>
                    <a:lnTo>
                      <a:pt x="3042148" y="3448804"/>
                    </a:lnTo>
                    <a:close/>
                    <a:moveTo>
                      <a:pt x="890988" y="3448804"/>
                    </a:moveTo>
                    <a:lnTo>
                      <a:pt x="890988" y="3556804"/>
                    </a:lnTo>
                    <a:lnTo>
                      <a:pt x="1106988" y="3556804"/>
                    </a:lnTo>
                    <a:lnTo>
                      <a:pt x="1106988" y="3448804"/>
                    </a:lnTo>
                    <a:close/>
                    <a:moveTo>
                      <a:pt x="3528192" y="3439467"/>
                    </a:moveTo>
                    <a:lnTo>
                      <a:pt x="3528192" y="3547467"/>
                    </a:lnTo>
                    <a:lnTo>
                      <a:pt x="3744192" y="3547467"/>
                    </a:lnTo>
                    <a:lnTo>
                      <a:pt x="3744192" y="3439467"/>
                    </a:lnTo>
                    <a:close/>
                    <a:moveTo>
                      <a:pt x="198000" y="3439467"/>
                    </a:moveTo>
                    <a:lnTo>
                      <a:pt x="198000" y="3547467"/>
                    </a:lnTo>
                    <a:lnTo>
                      <a:pt x="414000" y="3547467"/>
                    </a:lnTo>
                    <a:lnTo>
                      <a:pt x="414000" y="3439467"/>
                    </a:lnTo>
                    <a:close/>
                    <a:moveTo>
                      <a:pt x="2826148" y="3206154"/>
                    </a:moveTo>
                    <a:lnTo>
                      <a:pt x="2826148" y="3314154"/>
                    </a:lnTo>
                    <a:lnTo>
                      <a:pt x="3042148" y="3314154"/>
                    </a:lnTo>
                    <a:lnTo>
                      <a:pt x="3042148" y="3206154"/>
                    </a:lnTo>
                    <a:close/>
                    <a:moveTo>
                      <a:pt x="890988" y="3206154"/>
                    </a:moveTo>
                    <a:lnTo>
                      <a:pt x="890988" y="3314154"/>
                    </a:lnTo>
                    <a:lnTo>
                      <a:pt x="1106988" y="3314154"/>
                    </a:lnTo>
                    <a:lnTo>
                      <a:pt x="1106988" y="3206154"/>
                    </a:lnTo>
                    <a:close/>
                    <a:moveTo>
                      <a:pt x="3528192" y="3196817"/>
                    </a:moveTo>
                    <a:lnTo>
                      <a:pt x="3528192" y="3304817"/>
                    </a:lnTo>
                    <a:lnTo>
                      <a:pt x="3744192" y="3304817"/>
                    </a:lnTo>
                    <a:lnTo>
                      <a:pt x="3744192" y="3196817"/>
                    </a:lnTo>
                    <a:close/>
                    <a:moveTo>
                      <a:pt x="198000" y="3196817"/>
                    </a:moveTo>
                    <a:lnTo>
                      <a:pt x="198000" y="3304817"/>
                    </a:lnTo>
                    <a:lnTo>
                      <a:pt x="414000" y="3304817"/>
                    </a:lnTo>
                    <a:lnTo>
                      <a:pt x="414000" y="3196817"/>
                    </a:lnTo>
                    <a:close/>
                    <a:moveTo>
                      <a:pt x="2070064" y="3046635"/>
                    </a:moveTo>
                    <a:lnTo>
                      <a:pt x="2070064" y="3154635"/>
                    </a:lnTo>
                    <a:lnTo>
                      <a:pt x="2286064" y="3154635"/>
                    </a:lnTo>
                    <a:lnTo>
                      <a:pt x="2286064" y="3046635"/>
                    </a:lnTo>
                    <a:close/>
                    <a:moveTo>
                      <a:pt x="1638016" y="3037298"/>
                    </a:moveTo>
                    <a:lnTo>
                      <a:pt x="1638016" y="3145298"/>
                    </a:lnTo>
                    <a:lnTo>
                      <a:pt x="1854016" y="3145298"/>
                    </a:lnTo>
                    <a:lnTo>
                      <a:pt x="1854016" y="3037298"/>
                    </a:lnTo>
                    <a:close/>
                    <a:moveTo>
                      <a:pt x="2826148" y="2963504"/>
                    </a:moveTo>
                    <a:lnTo>
                      <a:pt x="2826148" y="3071504"/>
                    </a:lnTo>
                    <a:lnTo>
                      <a:pt x="3042148" y="3071504"/>
                    </a:lnTo>
                    <a:lnTo>
                      <a:pt x="3042148" y="2963504"/>
                    </a:lnTo>
                    <a:close/>
                    <a:moveTo>
                      <a:pt x="890988" y="2963504"/>
                    </a:moveTo>
                    <a:lnTo>
                      <a:pt x="890988" y="3071504"/>
                    </a:lnTo>
                    <a:lnTo>
                      <a:pt x="1106988" y="3071504"/>
                    </a:lnTo>
                    <a:lnTo>
                      <a:pt x="1106988" y="2963504"/>
                    </a:lnTo>
                    <a:close/>
                    <a:moveTo>
                      <a:pt x="3528192" y="2954167"/>
                    </a:moveTo>
                    <a:lnTo>
                      <a:pt x="3528192" y="3062167"/>
                    </a:lnTo>
                    <a:lnTo>
                      <a:pt x="3744192" y="3062167"/>
                    </a:lnTo>
                    <a:lnTo>
                      <a:pt x="3744192" y="2954167"/>
                    </a:lnTo>
                    <a:close/>
                    <a:moveTo>
                      <a:pt x="198000" y="2954167"/>
                    </a:moveTo>
                    <a:lnTo>
                      <a:pt x="198000" y="3062167"/>
                    </a:lnTo>
                    <a:lnTo>
                      <a:pt x="414000" y="3062167"/>
                    </a:lnTo>
                    <a:lnTo>
                      <a:pt x="414000" y="2954167"/>
                    </a:lnTo>
                    <a:close/>
                    <a:moveTo>
                      <a:pt x="2070064" y="2803981"/>
                    </a:moveTo>
                    <a:lnTo>
                      <a:pt x="2070064" y="2911981"/>
                    </a:lnTo>
                    <a:lnTo>
                      <a:pt x="2286064" y="2911981"/>
                    </a:lnTo>
                    <a:lnTo>
                      <a:pt x="2286064" y="2803981"/>
                    </a:lnTo>
                    <a:close/>
                    <a:moveTo>
                      <a:pt x="1638016" y="2794644"/>
                    </a:moveTo>
                    <a:lnTo>
                      <a:pt x="1638016" y="2902644"/>
                    </a:lnTo>
                    <a:lnTo>
                      <a:pt x="1854016" y="2902644"/>
                    </a:lnTo>
                    <a:lnTo>
                      <a:pt x="1854016" y="2794644"/>
                    </a:lnTo>
                    <a:close/>
                    <a:moveTo>
                      <a:pt x="2826148" y="2720854"/>
                    </a:moveTo>
                    <a:lnTo>
                      <a:pt x="2826148" y="2828854"/>
                    </a:lnTo>
                    <a:lnTo>
                      <a:pt x="3042148" y="2828854"/>
                    </a:lnTo>
                    <a:lnTo>
                      <a:pt x="3042148" y="2720854"/>
                    </a:lnTo>
                    <a:close/>
                    <a:moveTo>
                      <a:pt x="890988" y="2720854"/>
                    </a:moveTo>
                    <a:lnTo>
                      <a:pt x="890988" y="2828854"/>
                    </a:lnTo>
                    <a:lnTo>
                      <a:pt x="1106988" y="2828854"/>
                    </a:lnTo>
                    <a:lnTo>
                      <a:pt x="1106988" y="2720854"/>
                    </a:lnTo>
                    <a:close/>
                    <a:moveTo>
                      <a:pt x="3528192" y="2711517"/>
                    </a:moveTo>
                    <a:lnTo>
                      <a:pt x="3528192" y="2819517"/>
                    </a:lnTo>
                    <a:lnTo>
                      <a:pt x="3744192" y="2819517"/>
                    </a:lnTo>
                    <a:lnTo>
                      <a:pt x="3744192" y="2711517"/>
                    </a:lnTo>
                    <a:close/>
                    <a:moveTo>
                      <a:pt x="198000" y="2711517"/>
                    </a:moveTo>
                    <a:lnTo>
                      <a:pt x="198000" y="2819517"/>
                    </a:lnTo>
                    <a:lnTo>
                      <a:pt x="414000" y="2819517"/>
                    </a:lnTo>
                    <a:lnTo>
                      <a:pt x="414000" y="2711517"/>
                    </a:lnTo>
                    <a:close/>
                    <a:moveTo>
                      <a:pt x="2070064" y="2561331"/>
                    </a:moveTo>
                    <a:lnTo>
                      <a:pt x="2070064" y="2669331"/>
                    </a:lnTo>
                    <a:lnTo>
                      <a:pt x="2286064" y="2669331"/>
                    </a:lnTo>
                    <a:lnTo>
                      <a:pt x="2286064" y="2561331"/>
                    </a:lnTo>
                    <a:close/>
                    <a:moveTo>
                      <a:pt x="1638016" y="2551994"/>
                    </a:moveTo>
                    <a:lnTo>
                      <a:pt x="1638016" y="2659994"/>
                    </a:lnTo>
                    <a:lnTo>
                      <a:pt x="1854016" y="2659994"/>
                    </a:lnTo>
                    <a:lnTo>
                      <a:pt x="1854016" y="2551994"/>
                    </a:lnTo>
                    <a:close/>
                    <a:moveTo>
                      <a:pt x="2826148" y="2478204"/>
                    </a:moveTo>
                    <a:lnTo>
                      <a:pt x="2826148" y="2586204"/>
                    </a:lnTo>
                    <a:lnTo>
                      <a:pt x="3042148" y="2586204"/>
                    </a:lnTo>
                    <a:lnTo>
                      <a:pt x="3042148" y="2478204"/>
                    </a:lnTo>
                    <a:close/>
                    <a:moveTo>
                      <a:pt x="890988" y="2478204"/>
                    </a:moveTo>
                    <a:lnTo>
                      <a:pt x="890988" y="2586204"/>
                    </a:lnTo>
                    <a:lnTo>
                      <a:pt x="1106988" y="2586204"/>
                    </a:lnTo>
                    <a:lnTo>
                      <a:pt x="1106988" y="2478204"/>
                    </a:lnTo>
                    <a:close/>
                    <a:moveTo>
                      <a:pt x="3528192" y="2468867"/>
                    </a:moveTo>
                    <a:lnTo>
                      <a:pt x="3528192" y="2576867"/>
                    </a:lnTo>
                    <a:lnTo>
                      <a:pt x="3744192" y="2576867"/>
                    </a:lnTo>
                    <a:lnTo>
                      <a:pt x="3744192" y="2468867"/>
                    </a:lnTo>
                    <a:close/>
                    <a:moveTo>
                      <a:pt x="198000" y="2468867"/>
                    </a:moveTo>
                    <a:lnTo>
                      <a:pt x="198000" y="2576867"/>
                    </a:lnTo>
                    <a:lnTo>
                      <a:pt x="414000" y="2576867"/>
                    </a:lnTo>
                    <a:lnTo>
                      <a:pt x="414000" y="2468867"/>
                    </a:lnTo>
                    <a:close/>
                    <a:moveTo>
                      <a:pt x="2070064" y="2318681"/>
                    </a:moveTo>
                    <a:lnTo>
                      <a:pt x="2070064" y="2426681"/>
                    </a:lnTo>
                    <a:lnTo>
                      <a:pt x="2286064" y="2426681"/>
                    </a:lnTo>
                    <a:lnTo>
                      <a:pt x="2286064" y="2318681"/>
                    </a:lnTo>
                    <a:close/>
                    <a:moveTo>
                      <a:pt x="1638016" y="2309344"/>
                    </a:moveTo>
                    <a:lnTo>
                      <a:pt x="1638016" y="2417344"/>
                    </a:lnTo>
                    <a:lnTo>
                      <a:pt x="1854016" y="2417344"/>
                    </a:lnTo>
                    <a:lnTo>
                      <a:pt x="1854016" y="2309344"/>
                    </a:lnTo>
                    <a:close/>
                    <a:moveTo>
                      <a:pt x="2826148" y="2235554"/>
                    </a:moveTo>
                    <a:lnTo>
                      <a:pt x="2826148" y="2343554"/>
                    </a:lnTo>
                    <a:lnTo>
                      <a:pt x="3042148" y="2343554"/>
                    </a:lnTo>
                    <a:lnTo>
                      <a:pt x="3042148" y="2235554"/>
                    </a:lnTo>
                    <a:close/>
                    <a:moveTo>
                      <a:pt x="890988" y="2235554"/>
                    </a:moveTo>
                    <a:lnTo>
                      <a:pt x="890988" y="2343554"/>
                    </a:lnTo>
                    <a:lnTo>
                      <a:pt x="1106988" y="2343554"/>
                    </a:lnTo>
                    <a:lnTo>
                      <a:pt x="1106988" y="2235554"/>
                    </a:lnTo>
                    <a:close/>
                    <a:moveTo>
                      <a:pt x="3528192" y="2226217"/>
                    </a:moveTo>
                    <a:lnTo>
                      <a:pt x="3528192" y="2334217"/>
                    </a:lnTo>
                    <a:lnTo>
                      <a:pt x="3744192" y="2334217"/>
                    </a:lnTo>
                    <a:lnTo>
                      <a:pt x="3744192" y="2226217"/>
                    </a:lnTo>
                    <a:close/>
                    <a:moveTo>
                      <a:pt x="198000" y="2226217"/>
                    </a:moveTo>
                    <a:lnTo>
                      <a:pt x="198000" y="2334217"/>
                    </a:lnTo>
                    <a:lnTo>
                      <a:pt x="414000" y="2334217"/>
                    </a:lnTo>
                    <a:lnTo>
                      <a:pt x="414000" y="2226217"/>
                    </a:lnTo>
                    <a:close/>
                    <a:moveTo>
                      <a:pt x="2070064" y="2076031"/>
                    </a:moveTo>
                    <a:lnTo>
                      <a:pt x="2070064" y="2184031"/>
                    </a:lnTo>
                    <a:lnTo>
                      <a:pt x="2286064" y="2184031"/>
                    </a:lnTo>
                    <a:lnTo>
                      <a:pt x="2286064" y="2076031"/>
                    </a:lnTo>
                    <a:close/>
                    <a:moveTo>
                      <a:pt x="1638016" y="2066694"/>
                    </a:moveTo>
                    <a:lnTo>
                      <a:pt x="1638016" y="2174694"/>
                    </a:lnTo>
                    <a:lnTo>
                      <a:pt x="1854016" y="2174694"/>
                    </a:lnTo>
                    <a:lnTo>
                      <a:pt x="1854016" y="2066694"/>
                    </a:lnTo>
                    <a:close/>
                    <a:moveTo>
                      <a:pt x="2826148" y="1992904"/>
                    </a:moveTo>
                    <a:lnTo>
                      <a:pt x="2826148" y="2100904"/>
                    </a:lnTo>
                    <a:lnTo>
                      <a:pt x="3042148" y="2100904"/>
                    </a:lnTo>
                    <a:lnTo>
                      <a:pt x="3042148" y="1992904"/>
                    </a:lnTo>
                    <a:close/>
                    <a:moveTo>
                      <a:pt x="890988" y="1992904"/>
                    </a:moveTo>
                    <a:lnTo>
                      <a:pt x="890988" y="2100904"/>
                    </a:lnTo>
                    <a:lnTo>
                      <a:pt x="1106988" y="2100904"/>
                    </a:lnTo>
                    <a:lnTo>
                      <a:pt x="1106988" y="1992904"/>
                    </a:lnTo>
                    <a:close/>
                    <a:moveTo>
                      <a:pt x="3528192" y="1983567"/>
                    </a:moveTo>
                    <a:lnTo>
                      <a:pt x="3528192" y="2091567"/>
                    </a:lnTo>
                    <a:lnTo>
                      <a:pt x="3744192" y="2091567"/>
                    </a:lnTo>
                    <a:lnTo>
                      <a:pt x="3744192" y="1983567"/>
                    </a:lnTo>
                    <a:close/>
                    <a:moveTo>
                      <a:pt x="198000" y="1983567"/>
                    </a:moveTo>
                    <a:lnTo>
                      <a:pt x="198000" y="2091567"/>
                    </a:lnTo>
                    <a:lnTo>
                      <a:pt x="414000" y="2091567"/>
                    </a:lnTo>
                    <a:lnTo>
                      <a:pt x="414000" y="1983567"/>
                    </a:lnTo>
                    <a:close/>
                    <a:moveTo>
                      <a:pt x="2070064" y="1833381"/>
                    </a:moveTo>
                    <a:lnTo>
                      <a:pt x="2070064" y="1941381"/>
                    </a:lnTo>
                    <a:lnTo>
                      <a:pt x="2286064" y="1941381"/>
                    </a:lnTo>
                    <a:lnTo>
                      <a:pt x="2286064" y="1833381"/>
                    </a:lnTo>
                    <a:close/>
                    <a:moveTo>
                      <a:pt x="1638016" y="1824044"/>
                    </a:moveTo>
                    <a:lnTo>
                      <a:pt x="1638016" y="1932044"/>
                    </a:lnTo>
                    <a:lnTo>
                      <a:pt x="1854016" y="1932044"/>
                    </a:lnTo>
                    <a:lnTo>
                      <a:pt x="1854016" y="1824044"/>
                    </a:lnTo>
                    <a:close/>
                    <a:moveTo>
                      <a:pt x="2826148" y="1750254"/>
                    </a:moveTo>
                    <a:lnTo>
                      <a:pt x="2826148" y="1858254"/>
                    </a:lnTo>
                    <a:lnTo>
                      <a:pt x="3042148" y="1858254"/>
                    </a:lnTo>
                    <a:lnTo>
                      <a:pt x="3042148" y="1750254"/>
                    </a:lnTo>
                    <a:close/>
                    <a:moveTo>
                      <a:pt x="890988" y="1750254"/>
                    </a:moveTo>
                    <a:lnTo>
                      <a:pt x="890988" y="1858254"/>
                    </a:lnTo>
                    <a:lnTo>
                      <a:pt x="1106988" y="1858254"/>
                    </a:lnTo>
                    <a:lnTo>
                      <a:pt x="1106988" y="1750254"/>
                    </a:lnTo>
                    <a:close/>
                    <a:moveTo>
                      <a:pt x="3528192" y="1740917"/>
                    </a:moveTo>
                    <a:lnTo>
                      <a:pt x="3528192" y="1848917"/>
                    </a:lnTo>
                    <a:lnTo>
                      <a:pt x="3744192" y="1848917"/>
                    </a:lnTo>
                    <a:lnTo>
                      <a:pt x="3744192" y="1740917"/>
                    </a:lnTo>
                    <a:close/>
                    <a:moveTo>
                      <a:pt x="198000" y="1740917"/>
                    </a:moveTo>
                    <a:lnTo>
                      <a:pt x="198000" y="1848917"/>
                    </a:lnTo>
                    <a:lnTo>
                      <a:pt x="414000" y="1848917"/>
                    </a:lnTo>
                    <a:lnTo>
                      <a:pt x="414000" y="1740917"/>
                    </a:lnTo>
                    <a:close/>
                    <a:moveTo>
                      <a:pt x="2070064" y="1590731"/>
                    </a:moveTo>
                    <a:lnTo>
                      <a:pt x="2070064" y="1698731"/>
                    </a:lnTo>
                    <a:lnTo>
                      <a:pt x="2286064" y="1698731"/>
                    </a:lnTo>
                    <a:lnTo>
                      <a:pt x="2286064" y="1590731"/>
                    </a:lnTo>
                    <a:close/>
                    <a:moveTo>
                      <a:pt x="1638016" y="1581394"/>
                    </a:moveTo>
                    <a:lnTo>
                      <a:pt x="1638016" y="1689394"/>
                    </a:lnTo>
                    <a:lnTo>
                      <a:pt x="1854016" y="1689394"/>
                    </a:lnTo>
                    <a:lnTo>
                      <a:pt x="1854016" y="1581394"/>
                    </a:lnTo>
                    <a:close/>
                    <a:moveTo>
                      <a:pt x="3330192" y="1507604"/>
                    </a:moveTo>
                    <a:lnTo>
                      <a:pt x="3942192" y="1507604"/>
                    </a:lnTo>
                    <a:lnTo>
                      <a:pt x="3942192" y="3931865"/>
                    </a:lnTo>
                    <a:lnTo>
                      <a:pt x="3330192" y="3931865"/>
                    </a:lnTo>
                    <a:close/>
                    <a:moveTo>
                      <a:pt x="2826148" y="1507604"/>
                    </a:moveTo>
                    <a:lnTo>
                      <a:pt x="2826148" y="1615604"/>
                    </a:lnTo>
                    <a:lnTo>
                      <a:pt x="3042148" y="1615604"/>
                    </a:lnTo>
                    <a:lnTo>
                      <a:pt x="3042148" y="1507604"/>
                    </a:lnTo>
                    <a:close/>
                    <a:moveTo>
                      <a:pt x="890988" y="1507604"/>
                    </a:moveTo>
                    <a:lnTo>
                      <a:pt x="890988" y="1615604"/>
                    </a:lnTo>
                    <a:lnTo>
                      <a:pt x="1106988" y="1615604"/>
                    </a:lnTo>
                    <a:lnTo>
                      <a:pt x="1106988" y="1507604"/>
                    </a:lnTo>
                    <a:close/>
                    <a:moveTo>
                      <a:pt x="0" y="1507604"/>
                    </a:moveTo>
                    <a:lnTo>
                      <a:pt x="612000" y="1507604"/>
                    </a:lnTo>
                    <a:lnTo>
                      <a:pt x="612000" y="3931865"/>
                    </a:lnTo>
                    <a:lnTo>
                      <a:pt x="0" y="3931865"/>
                    </a:lnTo>
                    <a:close/>
                    <a:moveTo>
                      <a:pt x="2070064" y="1348081"/>
                    </a:moveTo>
                    <a:lnTo>
                      <a:pt x="2070064" y="1456081"/>
                    </a:lnTo>
                    <a:lnTo>
                      <a:pt x="2286064" y="1456081"/>
                    </a:lnTo>
                    <a:lnTo>
                      <a:pt x="2286064" y="1348081"/>
                    </a:lnTo>
                    <a:close/>
                    <a:moveTo>
                      <a:pt x="1638016" y="1338744"/>
                    </a:moveTo>
                    <a:lnTo>
                      <a:pt x="1638016" y="1446744"/>
                    </a:lnTo>
                    <a:lnTo>
                      <a:pt x="1854016" y="1446744"/>
                    </a:lnTo>
                    <a:lnTo>
                      <a:pt x="1854016" y="1338744"/>
                    </a:lnTo>
                    <a:close/>
                    <a:moveTo>
                      <a:pt x="2628148" y="1267865"/>
                    </a:moveTo>
                    <a:lnTo>
                      <a:pt x="3240148" y="1267865"/>
                    </a:lnTo>
                    <a:lnTo>
                      <a:pt x="3240148" y="3931865"/>
                    </a:lnTo>
                    <a:lnTo>
                      <a:pt x="2628148" y="3931865"/>
                    </a:lnTo>
                    <a:close/>
                    <a:moveTo>
                      <a:pt x="692988" y="1267865"/>
                    </a:moveTo>
                    <a:lnTo>
                      <a:pt x="1304988" y="1267865"/>
                    </a:lnTo>
                    <a:lnTo>
                      <a:pt x="1304988" y="3931865"/>
                    </a:lnTo>
                    <a:lnTo>
                      <a:pt x="692988" y="3931865"/>
                    </a:lnTo>
                    <a:close/>
                    <a:moveTo>
                      <a:pt x="2070064" y="1105431"/>
                    </a:moveTo>
                    <a:lnTo>
                      <a:pt x="2070064" y="1213431"/>
                    </a:lnTo>
                    <a:lnTo>
                      <a:pt x="2286064" y="1213431"/>
                    </a:lnTo>
                    <a:lnTo>
                      <a:pt x="2286064" y="1105431"/>
                    </a:lnTo>
                    <a:close/>
                    <a:moveTo>
                      <a:pt x="1638016" y="1096094"/>
                    </a:moveTo>
                    <a:lnTo>
                      <a:pt x="1638016" y="1204094"/>
                    </a:lnTo>
                    <a:lnTo>
                      <a:pt x="1854016" y="1204094"/>
                    </a:lnTo>
                    <a:lnTo>
                      <a:pt x="1854016" y="1096094"/>
                    </a:lnTo>
                    <a:close/>
                    <a:moveTo>
                      <a:pt x="2070064" y="862781"/>
                    </a:moveTo>
                    <a:lnTo>
                      <a:pt x="2070064" y="970781"/>
                    </a:lnTo>
                    <a:lnTo>
                      <a:pt x="2286064" y="970781"/>
                    </a:lnTo>
                    <a:lnTo>
                      <a:pt x="2286064" y="862781"/>
                    </a:lnTo>
                    <a:close/>
                    <a:moveTo>
                      <a:pt x="1638016" y="853444"/>
                    </a:moveTo>
                    <a:lnTo>
                      <a:pt x="1638016" y="961444"/>
                    </a:lnTo>
                    <a:lnTo>
                      <a:pt x="1854016" y="961444"/>
                    </a:lnTo>
                    <a:lnTo>
                      <a:pt x="1854016" y="853444"/>
                    </a:lnTo>
                    <a:close/>
                    <a:moveTo>
                      <a:pt x="1883174" y="0"/>
                    </a:moveTo>
                    <a:lnTo>
                      <a:pt x="2040907" y="0"/>
                    </a:lnTo>
                    <a:lnTo>
                      <a:pt x="2040907" y="355600"/>
                    </a:lnTo>
                    <a:lnTo>
                      <a:pt x="2178064" y="355600"/>
                    </a:lnTo>
                    <a:lnTo>
                      <a:pt x="2178064" y="596007"/>
                    </a:lnTo>
                    <a:lnTo>
                      <a:pt x="2538104" y="596007"/>
                    </a:lnTo>
                    <a:lnTo>
                      <a:pt x="2538104" y="3931865"/>
                    </a:lnTo>
                    <a:lnTo>
                      <a:pt x="2142040" y="3931865"/>
                    </a:lnTo>
                    <a:lnTo>
                      <a:pt x="2142040" y="3291036"/>
                    </a:lnTo>
                    <a:lnTo>
                      <a:pt x="1782040" y="3291036"/>
                    </a:lnTo>
                    <a:lnTo>
                      <a:pt x="1782040" y="3931865"/>
                    </a:lnTo>
                    <a:lnTo>
                      <a:pt x="1385976" y="3931865"/>
                    </a:lnTo>
                    <a:lnTo>
                      <a:pt x="1385976" y="596007"/>
                    </a:lnTo>
                    <a:lnTo>
                      <a:pt x="1746016" y="596007"/>
                    </a:lnTo>
                    <a:lnTo>
                      <a:pt x="1746016" y="355600"/>
                    </a:lnTo>
                    <a:lnTo>
                      <a:pt x="1883174" y="355600"/>
                    </a:ln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5" name="Right Triangle 13">
                <a:extLst>
                  <a:ext uri="{FF2B5EF4-FFF2-40B4-BE49-F238E27FC236}">
                    <a16:creationId xmlns:a16="http://schemas.microsoft.com/office/drawing/2014/main" id="{338D9025-530C-4DBD-84C4-F610C2A78B6A}"/>
                  </a:ext>
                </a:extLst>
              </p:cNvPr>
              <p:cNvSpPr/>
              <p:nvPr/>
            </p:nvSpPr>
            <p:spPr>
              <a:xfrm>
                <a:off x="1823542" y="1617134"/>
                <a:ext cx="504056" cy="504056"/>
              </a:xfrm>
              <a:custGeom>
                <a:avLst/>
                <a:gdLst/>
                <a:ahLst/>
                <a:cxnLst/>
                <a:rect l="l" t="t" r="r" b="b"/>
                <a:pathLst>
                  <a:path w="3888432" h="3921971">
                    <a:moveTo>
                      <a:pt x="3379043" y="3254688"/>
                    </a:moveTo>
                    <a:lnTo>
                      <a:pt x="3379043" y="3462328"/>
                    </a:lnTo>
                    <a:lnTo>
                      <a:pt x="3628183" y="3462328"/>
                    </a:lnTo>
                    <a:lnTo>
                      <a:pt x="3628183" y="3254688"/>
                    </a:lnTo>
                    <a:close/>
                    <a:moveTo>
                      <a:pt x="2945132" y="3254688"/>
                    </a:moveTo>
                    <a:lnTo>
                      <a:pt x="2945132" y="3462328"/>
                    </a:lnTo>
                    <a:lnTo>
                      <a:pt x="3194272" y="3462328"/>
                    </a:lnTo>
                    <a:lnTo>
                      <a:pt x="3194272" y="3254688"/>
                    </a:lnTo>
                    <a:close/>
                    <a:moveTo>
                      <a:pt x="2514947" y="3254688"/>
                    </a:moveTo>
                    <a:lnTo>
                      <a:pt x="2514947" y="3462328"/>
                    </a:lnTo>
                    <a:lnTo>
                      <a:pt x="2764087" y="3462328"/>
                    </a:lnTo>
                    <a:lnTo>
                      <a:pt x="2764087" y="3254688"/>
                    </a:lnTo>
                    <a:close/>
                    <a:moveTo>
                      <a:pt x="3379043" y="2864535"/>
                    </a:moveTo>
                    <a:lnTo>
                      <a:pt x="3379043" y="3072175"/>
                    </a:lnTo>
                    <a:lnTo>
                      <a:pt x="3628183" y="3072175"/>
                    </a:lnTo>
                    <a:lnTo>
                      <a:pt x="3628183" y="2864535"/>
                    </a:lnTo>
                    <a:close/>
                    <a:moveTo>
                      <a:pt x="2945132" y="2864535"/>
                    </a:moveTo>
                    <a:lnTo>
                      <a:pt x="2945132" y="3072175"/>
                    </a:lnTo>
                    <a:lnTo>
                      <a:pt x="3194272" y="3072175"/>
                    </a:lnTo>
                    <a:lnTo>
                      <a:pt x="3194272" y="2864535"/>
                    </a:lnTo>
                    <a:close/>
                    <a:moveTo>
                      <a:pt x="2514947" y="2864535"/>
                    </a:moveTo>
                    <a:lnTo>
                      <a:pt x="2514947" y="3072175"/>
                    </a:lnTo>
                    <a:lnTo>
                      <a:pt x="2764087" y="3072175"/>
                    </a:lnTo>
                    <a:lnTo>
                      <a:pt x="2764087" y="2864535"/>
                    </a:lnTo>
                    <a:close/>
                    <a:moveTo>
                      <a:pt x="1945832" y="2577619"/>
                    </a:moveTo>
                    <a:lnTo>
                      <a:pt x="1945832" y="2937659"/>
                    </a:lnTo>
                    <a:lnTo>
                      <a:pt x="2124754" y="2937659"/>
                    </a:lnTo>
                    <a:lnTo>
                      <a:pt x="2124754" y="2577619"/>
                    </a:lnTo>
                    <a:close/>
                    <a:moveTo>
                      <a:pt x="1531681" y="2577619"/>
                    </a:moveTo>
                    <a:lnTo>
                      <a:pt x="1531681" y="2937659"/>
                    </a:lnTo>
                    <a:lnTo>
                      <a:pt x="1710603" y="2937659"/>
                    </a:lnTo>
                    <a:lnTo>
                      <a:pt x="1710603" y="2577619"/>
                    </a:lnTo>
                    <a:close/>
                    <a:moveTo>
                      <a:pt x="1117528" y="2577619"/>
                    </a:moveTo>
                    <a:lnTo>
                      <a:pt x="1117528" y="2937659"/>
                    </a:lnTo>
                    <a:lnTo>
                      <a:pt x="1296450" y="2937659"/>
                    </a:lnTo>
                    <a:lnTo>
                      <a:pt x="1296450" y="2577619"/>
                    </a:lnTo>
                    <a:close/>
                    <a:moveTo>
                      <a:pt x="703375" y="2577619"/>
                    </a:moveTo>
                    <a:lnTo>
                      <a:pt x="703375" y="2937659"/>
                    </a:lnTo>
                    <a:lnTo>
                      <a:pt x="882297" y="2937659"/>
                    </a:lnTo>
                    <a:lnTo>
                      <a:pt x="882297" y="2577619"/>
                    </a:lnTo>
                    <a:close/>
                    <a:moveTo>
                      <a:pt x="289222" y="2577619"/>
                    </a:moveTo>
                    <a:lnTo>
                      <a:pt x="289222" y="2937659"/>
                    </a:lnTo>
                    <a:lnTo>
                      <a:pt x="468144" y="2937659"/>
                    </a:lnTo>
                    <a:lnTo>
                      <a:pt x="468144" y="2577619"/>
                    </a:lnTo>
                    <a:close/>
                    <a:moveTo>
                      <a:pt x="3379043" y="2474382"/>
                    </a:moveTo>
                    <a:lnTo>
                      <a:pt x="3379043" y="2682022"/>
                    </a:lnTo>
                    <a:lnTo>
                      <a:pt x="3628183" y="2682022"/>
                    </a:lnTo>
                    <a:lnTo>
                      <a:pt x="3628183" y="2474382"/>
                    </a:lnTo>
                    <a:close/>
                    <a:moveTo>
                      <a:pt x="2945132" y="2474382"/>
                    </a:moveTo>
                    <a:lnTo>
                      <a:pt x="2945132" y="2682022"/>
                    </a:lnTo>
                    <a:lnTo>
                      <a:pt x="3194272" y="2682022"/>
                    </a:lnTo>
                    <a:lnTo>
                      <a:pt x="3194272" y="2474382"/>
                    </a:lnTo>
                    <a:close/>
                    <a:moveTo>
                      <a:pt x="2514947" y="2474382"/>
                    </a:moveTo>
                    <a:lnTo>
                      <a:pt x="2514947" y="2682022"/>
                    </a:lnTo>
                    <a:lnTo>
                      <a:pt x="2764087" y="2682022"/>
                    </a:lnTo>
                    <a:lnTo>
                      <a:pt x="2764087" y="2474382"/>
                    </a:lnTo>
                    <a:close/>
                    <a:moveTo>
                      <a:pt x="3379043" y="2084229"/>
                    </a:moveTo>
                    <a:lnTo>
                      <a:pt x="3379043" y="2291869"/>
                    </a:lnTo>
                    <a:lnTo>
                      <a:pt x="3628183" y="2291869"/>
                    </a:lnTo>
                    <a:lnTo>
                      <a:pt x="3628183" y="2084229"/>
                    </a:lnTo>
                    <a:close/>
                    <a:moveTo>
                      <a:pt x="2945132" y="2084229"/>
                    </a:moveTo>
                    <a:lnTo>
                      <a:pt x="2945132" y="2291869"/>
                    </a:lnTo>
                    <a:lnTo>
                      <a:pt x="3194272" y="2291869"/>
                    </a:lnTo>
                    <a:lnTo>
                      <a:pt x="3194272" y="2084229"/>
                    </a:lnTo>
                    <a:close/>
                    <a:moveTo>
                      <a:pt x="2514947" y="2084229"/>
                    </a:moveTo>
                    <a:lnTo>
                      <a:pt x="2514947" y="2291869"/>
                    </a:lnTo>
                    <a:lnTo>
                      <a:pt x="2764087" y="2291869"/>
                    </a:lnTo>
                    <a:lnTo>
                      <a:pt x="2764087" y="2084229"/>
                    </a:lnTo>
                    <a:close/>
                    <a:moveTo>
                      <a:pt x="2124144" y="1714020"/>
                    </a:moveTo>
                    <a:lnTo>
                      <a:pt x="2124144" y="2164020"/>
                    </a:lnTo>
                    <a:lnTo>
                      <a:pt x="1296144" y="2164020"/>
                    </a:lnTo>
                    <a:close/>
                    <a:moveTo>
                      <a:pt x="197090" y="609603"/>
                    </a:moveTo>
                    <a:lnTo>
                      <a:pt x="525322" y="609603"/>
                    </a:lnTo>
                    <a:lnTo>
                      <a:pt x="584058" y="2101023"/>
                    </a:lnTo>
                    <a:lnTo>
                      <a:pt x="1296144" y="1714020"/>
                    </a:lnTo>
                    <a:lnTo>
                      <a:pt x="1296144" y="2164020"/>
                    </a:lnTo>
                    <a:lnTo>
                      <a:pt x="586539" y="2164020"/>
                    </a:lnTo>
                    <a:lnTo>
                      <a:pt x="590547" y="2265787"/>
                    </a:lnTo>
                    <a:lnTo>
                      <a:pt x="2232248" y="2265787"/>
                    </a:lnTo>
                    <a:lnTo>
                      <a:pt x="2232248" y="1954513"/>
                    </a:lnTo>
                    <a:lnTo>
                      <a:pt x="2232248" y="1054513"/>
                    </a:lnTo>
                    <a:lnTo>
                      <a:pt x="3888248" y="1954513"/>
                    </a:lnTo>
                    <a:lnTo>
                      <a:pt x="3888432" y="1954513"/>
                    </a:lnTo>
                    <a:lnTo>
                      <a:pt x="3888432" y="3921971"/>
                    </a:lnTo>
                    <a:lnTo>
                      <a:pt x="2304256" y="3921971"/>
                    </a:lnTo>
                    <a:lnTo>
                      <a:pt x="2232248" y="3921971"/>
                    </a:lnTo>
                    <a:lnTo>
                      <a:pt x="772857" y="3921971"/>
                    </a:lnTo>
                    <a:lnTo>
                      <a:pt x="772857" y="3290059"/>
                    </a:lnTo>
                    <a:lnTo>
                      <a:pt x="361206" y="3290059"/>
                    </a:lnTo>
                    <a:lnTo>
                      <a:pt x="361206" y="3921971"/>
                    </a:lnTo>
                    <a:lnTo>
                      <a:pt x="0" y="3921971"/>
                    </a:lnTo>
                    <a:lnTo>
                      <a:pt x="0" y="2265787"/>
                    </a:lnTo>
                    <a:lnTo>
                      <a:pt x="131865" y="2265787"/>
                    </a:lnTo>
                    <a:close/>
                    <a:moveTo>
                      <a:pt x="929888" y="0"/>
                    </a:moveTo>
                    <a:cubicBezTo>
                      <a:pt x="1019595" y="0"/>
                      <a:pt x="1124659" y="30463"/>
                      <a:pt x="1166726" y="102575"/>
                    </a:cubicBezTo>
                    <a:cubicBezTo>
                      <a:pt x="1212070" y="48192"/>
                      <a:pt x="1255094" y="19511"/>
                      <a:pt x="1304210" y="14210"/>
                    </a:cubicBezTo>
                    <a:cubicBezTo>
                      <a:pt x="1353326" y="8909"/>
                      <a:pt x="1418945" y="35057"/>
                      <a:pt x="1461423" y="70767"/>
                    </a:cubicBezTo>
                    <a:cubicBezTo>
                      <a:pt x="1500648" y="39845"/>
                      <a:pt x="1550404" y="23049"/>
                      <a:pt x="1604082" y="23049"/>
                    </a:cubicBezTo>
                    <a:cubicBezTo>
                      <a:pt x="1692530" y="23049"/>
                      <a:pt x="1770327" y="68651"/>
                      <a:pt x="1814928" y="137833"/>
                    </a:cubicBezTo>
                    <a:cubicBezTo>
                      <a:pt x="1859765" y="69447"/>
                      <a:pt x="1937139" y="24416"/>
                      <a:pt x="2025031" y="24416"/>
                    </a:cubicBezTo>
                    <a:cubicBezTo>
                      <a:pt x="2135143" y="24416"/>
                      <a:pt x="2228747" y="95092"/>
                      <a:pt x="2261925" y="193913"/>
                    </a:cubicBezTo>
                    <a:cubicBezTo>
                      <a:pt x="2262329" y="193791"/>
                      <a:pt x="2262735" y="193790"/>
                      <a:pt x="2263140" y="193790"/>
                    </a:cubicBezTo>
                    <a:cubicBezTo>
                      <a:pt x="2402209" y="193790"/>
                      <a:pt x="2514947" y="306528"/>
                      <a:pt x="2514947" y="445597"/>
                    </a:cubicBezTo>
                    <a:cubicBezTo>
                      <a:pt x="2514947" y="584666"/>
                      <a:pt x="2402209" y="697404"/>
                      <a:pt x="2263140" y="697404"/>
                    </a:cubicBezTo>
                    <a:cubicBezTo>
                      <a:pt x="2176391" y="697404"/>
                      <a:pt x="2099888" y="653537"/>
                      <a:pt x="2054640" y="586750"/>
                    </a:cubicBezTo>
                    <a:cubicBezTo>
                      <a:pt x="2010395" y="653762"/>
                      <a:pt x="1934062" y="697404"/>
                      <a:pt x="1847535" y="697404"/>
                    </a:cubicBezTo>
                    <a:cubicBezTo>
                      <a:pt x="1789311" y="697404"/>
                      <a:pt x="1735702" y="677642"/>
                      <a:pt x="1693695" y="643630"/>
                    </a:cubicBezTo>
                    <a:cubicBezTo>
                      <a:pt x="1651689" y="677642"/>
                      <a:pt x="1598080" y="697404"/>
                      <a:pt x="1539855" y="697404"/>
                    </a:cubicBezTo>
                    <a:cubicBezTo>
                      <a:pt x="1441551" y="697404"/>
                      <a:pt x="1356403" y="641072"/>
                      <a:pt x="1315888" y="558445"/>
                    </a:cubicBezTo>
                    <a:cubicBezTo>
                      <a:pt x="1272229" y="598661"/>
                      <a:pt x="1206400" y="634839"/>
                      <a:pt x="1149712" y="622576"/>
                    </a:cubicBezTo>
                    <a:cubicBezTo>
                      <a:pt x="1096483" y="611061"/>
                      <a:pt x="1025744" y="572014"/>
                      <a:pt x="984978" y="498638"/>
                    </a:cubicBezTo>
                    <a:cubicBezTo>
                      <a:pt x="959504" y="574665"/>
                      <a:pt x="887516" y="629050"/>
                      <a:pt x="802824" y="629050"/>
                    </a:cubicBezTo>
                    <a:cubicBezTo>
                      <a:pt x="724492" y="629050"/>
                      <a:pt x="657026" y="582526"/>
                      <a:pt x="627413" y="515210"/>
                    </a:cubicBezTo>
                    <a:cubicBezTo>
                      <a:pt x="584988" y="553591"/>
                      <a:pt x="527392" y="574026"/>
                      <a:pt x="479717" y="567162"/>
                    </a:cubicBezTo>
                    <a:cubicBezTo>
                      <a:pt x="439788" y="561414"/>
                      <a:pt x="406466" y="547383"/>
                      <a:pt x="379767" y="527160"/>
                    </a:cubicBezTo>
                    <a:cubicBezTo>
                      <a:pt x="310874" y="498171"/>
                      <a:pt x="262300" y="430445"/>
                      <a:pt x="261518" y="351249"/>
                    </a:cubicBezTo>
                    <a:cubicBezTo>
                      <a:pt x="261425" y="351089"/>
                      <a:pt x="261381" y="350918"/>
                      <a:pt x="261338" y="350746"/>
                    </a:cubicBezTo>
                    <a:cubicBezTo>
                      <a:pt x="228153" y="316942"/>
                      <a:pt x="208360" y="270473"/>
                      <a:pt x="208360" y="219381"/>
                    </a:cubicBezTo>
                    <a:cubicBezTo>
                      <a:pt x="208360" y="112466"/>
                      <a:pt x="295031" y="25795"/>
                      <a:pt x="401946" y="25795"/>
                    </a:cubicBezTo>
                    <a:cubicBezTo>
                      <a:pt x="425158" y="25795"/>
                      <a:pt x="447416" y="29880"/>
                      <a:pt x="467791" y="38056"/>
                    </a:cubicBezTo>
                    <a:cubicBezTo>
                      <a:pt x="585794" y="17893"/>
                      <a:pt x="696162" y="87852"/>
                      <a:pt x="737322" y="124235"/>
                    </a:cubicBezTo>
                    <a:cubicBezTo>
                      <a:pt x="782627" y="68126"/>
                      <a:pt x="852143" y="0"/>
                      <a:pt x="929888" y="0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6" name="Rectangle 24">
                <a:extLst>
                  <a:ext uri="{FF2B5EF4-FFF2-40B4-BE49-F238E27FC236}">
                    <a16:creationId xmlns:a16="http://schemas.microsoft.com/office/drawing/2014/main" id="{ABBD5207-98F5-4A8C-8519-4A100947F59B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20700000">
                <a:off x="2307865" y="1808900"/>
                <a:ext cx="456968" cy="360000"/>
              </a:xfrm>
              <a:custGeom>
                <a:avLst/>
                <a:gdLst/>
                <a:ahLst/>
                <a:cxnLst/>
                <a:rect l="l" t="t" r="r" b="b"/>
                <a:pathLst>
                  <a:path w="3805825" h="2998234">
                    <a:moveTo>
                      <a:pt x="571963" y="2092124"/>
                    </a:moveTo>
                    <a:lnTo>
                      <a:pt x="465390" y="2092124"/>
                    </a:lnTo>
                    <a:lnTo>
                      <a:pt x="571963" y="2198697"/>
                    </a:lnTo>
                    <a:close/>
                    <a:moveTo>
                      <a:pt x="571962" y="1939097"/>
                    </a:moveTo>
                    <a:lnTo>
                      <a:pt x="465390" y="2045669"/>
                    </a:lnTo>
                    <a:lnTo>
                      <a:pt x="571962" y="2045669"/>
                    </a:lnTo>
                    <a:close/>
                    <a:moveTo>
                      <a:pt x="724990" y="2092124"/>
                    </a:moveTo>
                    <a:lnTo>
                      <a:pt x="618417" y="2092124"/>
                    </a:lnTo>
                    <a:lnTo>
                      <a:pt x="618418" y="2198697"/>
                    </a:lnTo>
                    <a:close/>
                    <a:moveTo>
                      <a:pt x="618418" y="1939104"/>
                    </a:moveTo>
                    <a:lnTo>
                      <a:pt x="618417" y="2045669"/>
                    </a:lnTo>
                    <a:lnTo>
                      <a:pt x="724982" y="2045669"/>
                    </a:lnTo>
                    <a:close/>
                    <a:moveTo>
                      <a:pt x="760612" y="1901643"/>
                    </a:moveTo>
                    <a:lnTo>
                      <a:pt x="654047" y="1901643"/>
                    </a:lnTo>
                    <a:lnTo>
                      <a:pt x="760612" y="2008208"/>
                    </a:lnTo>
                    <a:close/>
                    <a:moveTo>
                      <a:pt x="760612" y="1748616"/>
                    </a:moveTo>
                    <a:lnTo>
                      <a:pt x="654040" y="1855188"/>
                    </a:lnTo>
                    <a:lnTo>
                      <a:pt x="760612" y="1855188"/>
                    </a:lnTo>
                    <a:close/>
                    <a:moveTo>
                      <a:pt x="913640" y="1901643"/>
                    </a:moveTo>
                    <a:lnTo>
                      <a:pt x="807067" y="1901643"/>
                    </a:lnTo>
                    <a:lnTo>
                      <a:pt x="807067" y="2008216"/>
                    </a:lnTo>
                    <a:close/>
                    <a:moveTo>
                      <a:pt x="807067" y="1748615"/>
                    </a:moveTo>
                    <a:lnTo>
                      <a:pt x="807067" y="1855188"/>
                    </a:lnTo>
                    <a:lnTo>
                      <a:pt x="913640" y="1855188"/>
                    </a:lnTo>
                    <a:close/>
                    <a:moveTo>
                      <a:pt x="953368" y="1708887"/>
                    </a:moveTo>
                    <a:lnTo>
                      <a:pt x="846796" y="1708887"/>
                    </a:lnTo>
                    <a:lnTo>
                      <a:pt x="953368" y="1815459"/>
                    </a:lnTo>
                    <a:close/>
                    <a:moveTo>
                      <a:pt x="953368" y="1555860"/>
                    </a:moveTo>
                    <a:lnTo>
                      <a:pt x="846796" y="1662432"/>
                    </a:lnTo>
                    <a:lnTo>
                      <a:pt x="953368" y="1662432"/>
                    </a:lnTo>
                    <a:close/>
                    <a:moveTo>
                      <a:pt x="1106396" y="1708887"/>
                    </a:moveTo>
                    <a:lnTo>
                      <a:pt x="999823" y="1708887"/>
                    </a:lnTo>
                    <a:lnTo>
                      <a:pt x="999823" y="1815460"/>
                    </a:lnTo>
                    <a:close/>
                    <a:moveTo>
                      <a:pt x="999823" y="1555860"/>
                    </a:moveTo>
                    <a:lnTo>
                      <a:pt x="999823" y="1662432"/>
                    </a:lnTo>
                    <a:lnTo>
                      <a:pt x="1106396" y="1662432"/>
                    </a:lnTo>
                    <a:close/>
                    <a:moveTo>
                      <a:pt x="1144754" y="1514764"/>
                    </a:moveTo>
                    <a:lnTo>
                      <a:pt x="1038182" y="1514764"/>
                    </a:lnTo>
                    <a:lnTo>
                      <a:pt x="1144754" y="1621337"/>
                    </a:lnTo>
                    <a:close/>
                    <a:moveTo>
                      <a:pt x="1144754" y="1361737"/>
                    </a:moveTo>
                    <a:lnTo>
                      <a:pt x="1038182" y="1468309"/>
                    </a:lnTo>
                    <a:lnTo>
                      <a:pt x="1144754" y="1468309"/>
                    </a:lnTo>
                    <a:close/>
                    <a:moveTo>
                      <a:pt x="1297782" y="1514764"/>
                    </a:moveTo>
                    <a:lnTo>
                      <a:pt x="1191209" y="1514764"/>
                    </a:lnTo>
                    <a:lnTo>
                      <a:pt x="1191209" y="1621337"/>
                    </a:lnTo>
                    <a:close/>
                    <a:moveTo>
                      <a:pt x="1191209" y="1361737"/>
                    </a:moveTo>
                    <a:lnTo>
                      <a:pt x="1191209" y="1468309"/>
                    </a:lnTo>
                    <a:lnTo>
                      <a:pt x="1297782" y="1468309"/>
                    </a:lnTo>
                    <a:close/>
                    <a:moveTo>
                      <a:pt x="1335838" y="1323681"/>
                    </a:moveTo>
                    <a:lnTo>
                      <a:pt x="1229266" y="1323681"/>
                    </a:lnTo>
                    <a:lnTo>
                      <a:pt x="1335838" y="1430253"/>
                    </a:lnTo>
                    <a:close/>
                    <a:moveTo>
                      <a:pt x="1335838" y="1170654"/>
                    </a:moveTo>
                    <a:lnTo>
                      <a:pt x="1229266" y="1277226"/>
                    </a:lnTo>
                    <a:lnTo>
                      <a:pt x="1335838" y="1277226"/>
                    </a:lnTo>
                    <a:close/>
                    <a:moveTo>
                      <a:pt x="1488865" y="1323681"/>
                    </a:moveTo>
                    <a:lnTo>
                      <a:pt x="1382293" y="1323681"/>
                    </a:lnTo>
                    <a:lnTo>
                      <a:pt x="1382293" y="1430253"/>
                    </a:lnTo>
                    <a:close/>
                    <a:moveTo>
                      <a:pt x="1382293" y="1170653"/>
                    </a:moveTo>
                    <a:lnTo>
                      <a:pt x="1382293" y="1277226"/>
                    </a:lnTo>
                    <a:lnTo>
                      <a:pt x="1488865" y="1277226"/>
                    </a:lnTo>
                    <a:close/>
                    <a:moveTo>
                      <a:pt x="2914702" y="2523007"/>
                    </a:moveTo>
                    <a:cubicBezTo>
                      <a:pt x="2900642" y="2508947"/>
                      <a:pt x="2877845" y="2508947"/>
                      <a:pt x="2863784" y="2523007"/>
                    </a:cubicBezTo>
                    <a:cubicBezTo>
                      <a:pt x="2849724" y="2537067"/>
                      <a:pt x="2849724" y="2559864"/>
                      <a:pt x="2863784" y="2573924"/>
                    </a:cubicBezTo>
                    <a:cubicBezTo>
                      <a:pt x="2877845" y="2587985"/>
                      <a:pt x="2900642" y="2587985"/>
                      <a:pt x="2914702" y="2573924"/>
                    </a:cubicBezTo>
                    <a:cubicBezTo>
                      <a:pt x="2928762" y="2559864"/>
                      <a:pt x="2928762" y="2537067"/>
                      <a:pt x="2914702" y="2523007"/>
                    </a:cubicBezTo>
                    <a:close/>
                    <a:moveTo>
                      <a:pt x="1526922" y="1132597"/>
                    </a:moveTo>
                    <a:lnTo>
                      <a:pt x="1420350" y="1132596"/>
                    </a:lnTo>
                    <a:lnTo>
                      <a:pt x="1526922" y="1239169"/>
                    </a:lnTo>
                    <a:close/>
                    <a:moveTo>
                      <a:pt x="1526922" y="979569"/>
                    </a:moveTo>
                    <a:lnTo>
                      <a:pt x="1420350" y="1086141"/>
                    </a:lnTo>
                    <a:lnTo>
                      <a:pt x="1526922" y="1086142"/>
                    </a:lnTo>
                    <a:close/>
                    <a:moveTo>
                      <a:pt x="1679950" y="1132597"/>
                    </a:moveTo>
                    <a:lnTo>
                      <a:pt x="1573377" y="1132597"/>
                    </a:lnTo>
                    <a:lnTo>
                      <a:pt x="1573377" y="1239169"/>
                    </a:lnTo>
                    <a:close/>
                    <a:moveTo>
                      <a:pt x="1573377" y="979569"/>
                    </a:moveTo>
                    <a:lnTo>
                      <a:pt x="1573377" y="1086142"/>
                    </a:lnTo>
                    <a:lnTo>
                      <a:pt x="1679950" y="1086142"/>
                    </a:lnTo>
                    <a:close/>
                    <a:moveTo>
                      <a:pt x="1718007" y="941512"/>
                    </a:moveTo>
                    <a:lnTo>
                      <a:pt x="1611434" y="941512"/>
                    </a:lnTo>
                    <a:lnTo>
                      <a:pt x="1718007" y="1048085"/>
                    </a:lnTo>
                    <a:close/>
                    <a:moveTo>
                      <a:pt x="1718006" y="788485"/>
                    </a:moveTo>
                    <a:lnTo>
                      <a:pt x="1611434" y="895057"/>
                    </a:lnTo>
                    <a:lnTo>
                      <a:pt x="1718006" y="895057"/>
                    </a:lnTo>
                    <a:close/>
                    <a:moveTo>
                      <a:pt x="1871034" y="941512"/>
                    </a:moveTo>
                    <a:lnTo>
                      <a:pt x="1764461" y="941512"/>
                    </a:lnTo>
                    <a:lnTo>
                      <a:pt x="1764462" y="1048085"/>
                    </a:lnTo>
                    <a:close/>
                    <a:moveTo>
                      <a:pt x="1764461" y="788485"/>
                    </a:moveTo>
                    <a:lnTo>
                      <a:pt x="1764462" y="895057"/>
                    </a:lnTo>
                    <a:lnTo>
                      <a:pt x="1871034" y="895057"/>
                    </a:lnTo>
                    <a:close/>
                    <a:moveTo>
                      <a:pt x="3382381" y="1946466"/>
                    </a:moveTo>
                    <a:lnTo>
                      <a:pt x="2893361" y="2435486"/>
                    </a:lnTo>
                    <a:lnTo>
                      <a:pt x="2933988" y="2428503"/>
                    </a:lnTo>
                    <a:lnTo>
                      <a:pt x="3009207" y="2503722"/>
                    </a:lnTo>
                    <a:lnTo>
                      <a:pt x="3003173" y="2538827"/>
                    </a:lnTo>
                    <a:lnTo>
                      <a:pt x="3488958" y="2053042"/>
                    </a:lnTo>
                    <a:lnTo>
                      <a:pt x="3388629" y="1952714"/>
                    </a:lnTo>
                    <a:close/>
                    <a:moveTo>
                      <a:pt x="2405874" y="794872"/>
                    </a:moveTo>
                    <a:lnTo>
                      <a:pt x="2299301" y="794872"/>
                    </a:lnTo>
                    <a:lnTo>
                      <a:pt x="2405874" y="901444"/>
                    </a:lnTo>
                    <a:close/>
                    <a:moveTo>
                      <a:pt x="2789111" y="1176277"/>
                    </a:moveTo>
                    <a:lnTo>
                      <a:pt x="2682538" y="1176278"/>
                    </a:lnTo>
                    <a:lnTo>
                      <a:pt x="2789111" y="1282850"/>
                    </a:lnTo>
                    <a:close/>
                    <a:moveTo>
                      <a:pt x="2596355" y="983521"/>
                    </a:moveTo>
                    <a:lnTo>
                      <a:pt x="2489782" y="983522"/>
                    </a:lnTo>
                    <a:lnTo>
                      <a:pt x="2596355" y="1090094"/>
                    </a:lnTo>
                    <a:close/>
                    <a:moveTo>
                      <a:pt x="3174317" y="1558747"/>
                    </a:moveTo>
                    <a:lnTo>
                      <a:pt x="3067745" y="1558747"/>
                    </a:lnTo>
                    <a:lnTo>
                      <a:pt x="3174317" y="1665320"/>
                    </a:lnTo>
                    <a:close/>
                    <a:moveTo>
                      <a:pt x="2983234" y="1367664"/>
                    </a:moveTo>
                    <a:lnTo>
                      <a:pt x="2876661" y="1367664"/>
                    </a:lnTo>
                    <a:lnTo>
                      <a:pt x="2983234" y="1474236"/>
                    </a:lnTo>
                    <a:close/>
                    <a:moveTo>
                      <a:pt x="3556486" y="1940915"/>
                    </a:moveTo>
                    <a:lnTo>
                      <a:pt x="3449914" y="1940915"/>
                    </a:lnTo>
                    <a:lnTo>
                      <a:pt x="3556487" y="2047488"/>
                    </a:lnTo>
                    <a:close/>
                    <a:moveTo>
                      <a:pt x="3365402" y="1749831"/>
                    </a:moveTo>
                    <a:lnTo>
                      <a:pt x="3258830" y="1749831"/>
                    </a:lnTo>
                    <a:lnTo>
                      <a:pt x="3365402" y="1856404"/>
                    </a:lnTo>
                    <a:close/>
                    <a:moveTo>
                      <a:pt x="3761426" y="2144804"/>
                    </a:moveTo>
                    <a:lnTo>
                      <a:pt x="3654853" y="2144804"/>
                    </a:lnTo>
                    <a:lnTo>
                      <a:pt x="3761426" y="2251377"/>
                    </a:lnTo>
                    <a:close/>
                    <a:moveTo>
                      <a:pt x="2405874" y="657532"/>
                    </a:moveTo>
                    <a:lnTo>
                      <a:pt x="2314989" y="748417"/>
                    </a:lnTo>
                    <a:lnTo>
                      <a:pt x="2405874" y="748417"/>
                    </a:lnTo>
                    <a:close/>
                    <a:moveTo>
                      <a:pt x="2558894" y="794872"/>
                    </a:moveTo>
                    <a:lnTo>
                      <a:pt x="2452329" y="794872"/>
                    </a:lnTo>
                    <a:lnTo>
                      <a:pt x="2452329" y="901437"/>
                    </a:lnTo>
                    <a:close/>
                    <a:moveTo>
                      <a:pt x="2596355" y="830501"/>
                    </a:moveTo>
                    <a:lnTo>
                      <a:pt x="2489790" y="937067"/>
                    </a:lnTo>
                    <a:lnTo>
                      <a:pt x="2596355" y="937067"/>
                    </a:lnTo>
                    <a:close/>
                    <a:moveTo>
                      <a:pt x="2942138" y="1176278"/>
                    </a:moveTo>
                    <a:lnTo>
                      <a:pt x="2835566" y="1176277"/>
                    </a:lnTo>
                    <a:lnTo>
                      <a:pt x="2835566" y="1282850"/>
                    </a:lnTo>
                    <a:close/>
                    <a:moveTo>
                      <a:pt x="2789111" y="1023250"/>
                    </a:moveTo>
                    <a:lnTo>
                      <a:pt x="2682538" y="1129823"/>
                    </a:lnTo>
                    <a:lnTo>
                      <a:pt x="2789111" y="1129823"/>
                    </a:lnTo>
                    <a:close/>
                    <a:moveTo>
                      <a:pt x="2749382" y="983521"/>
                    </a:moveTo>
                    <a:lnTo>
                      <a:pt x="2642810" y="983522"/>
                    </a:lnTo>
                    <a:lnTo>
                      <a:pt x="2642810" y="1090094"/>
                    </a:lnTo>
                    <a:close/>
                    <a:moveTo>
                      <a:pt x="3327345" y="1558747"/>
                    </a:moveTo>
                    <a:lnTo>
                      <a:pt x="3220772" y="1558747"/>
                    </a:lnTo>
                    <a:lnTo>
                      <a:pt x="3220772" y="1665320"/>
                    </a:lnTo>
                    <a:close/>
                    <a:moveTo>
                      <a:pt x="3174317" y="1405720"/>
                    </a:moveTo>
                    <a:lnTo>
                      <a:pt x="3067745" y="1512292"/>
                    </a:lnTo>
                    <a:lnTo>
                      <a:pt x="3174317" y="1512292"/>
                    </a:lnTo>
                    <a:close/>
                    <a:moveTo>
                      <a:pt x="3136261" y="1367664"/>
                    </a:moveTo>
                    <a:lnTo>
                      <a:pt x="3029688" y="1367664"/>
                    </a:lnTo>
                    <a:lnTo>
                      <a:pt x="3029689" y="1474236"/>
                    </a:lnTo>
                    <a:close/>
                    <a:moveTo>
                      <a:pt x="2983234" y="1214636"/>
                    </a:moveTo>
                    <a:lnTo>
                      <a:pt x="2876661" y="1321209"/>
                    </a:lnTo>
                    <a:lnTo>
                      <a:pt x="2983234" y="1321209"/>
                    </a:lnTo>
                    <a:close/>
                    <a:moveTo>
                      <a:pt x="3709514" y="1940915"/>
                    </a:moveTo>
                    <a:lnTo>
                      <a:pt x="3602941" y="1940915"/>
                    </a:lnTo>
                    <a:lnTo>
                      <a:pt x="3602942" y="2047488"/>
                    </a:lnTo>
                    <a:close/>
                    <a:moveTo>
                      <a:pt x="3556487" y="1787888"/>
                    </a:moveTo>
                    <a:lnTo>
                      <a:pt x="3449914" y="1894460"/>
                    </a:lnTo>
                    <a:lnTo>
                      <a:pt x="3556486" y="1894460"/>
                    </a:lnTo>
                    <a:close/>
                    <a:moveTo>
                      <a:pt x="3518430" y="1749831"/>
                    </a:moveTo>
                    <a:lnTo>
                      <a:pt x="3411857" y="1749831"/>
                    </a:lnTo>
                    <a:lnTo>
                      <a:pt x="3411857" y="1856403"/>
                    </a:lnTo>
                    <a:close/>
                    <a:moveTo>
                      <a:pt x="3365402" y="1596803"/>
                    </a:moveTo>
                    <a:lnTo>
                      <a:pt x="3258830" y="1703376"/>
                    </a:lnTo>
                    <a:lnTo>
                      <a:pt x="3365402" y="1703376"/>
                    </a:lnTo>
                    <a:close/>
                    <a:moveTo>
                      <a:pt x="3761426" y="1991777"/>
                    </a:moveTo>
                    <a:lnTo>
                      <a:pt x="3654853" y="2098349"/>
                    </a:lnTo>
                    <a:lnTo>
                      <a:pt x="3761426" y="2098349"/>
                    </a:lnTo>
                    <a:close/>
                    <a:moveTo>
                      <a:pt x="2452329" y="641845"/>
                    </a:moveTo>
                    <a:lnTo>
                      <a:pt x="2452329" y="748417"/>
                    </a:lnTo>
                    <a:lnTo>
                      <a:pt x="2558901" y="748417"/>
                    </a:lnTo>
                    <a:close/>
                    <a:moveTo>
                      <a:pt x="2835566" y="1023250"/>
                    </a:moveTo>
                    <a:lnTo>
                      <a:pt x="2835566" y="1129822"/>
                    </a:lnTo>
                    <a:lnTo>
                      <a:pt x="2942138" y="1129822"/>
                    </a:lnTo>
                    <a:close/>
                    <a:moveTo>
                      <a:pt x="2642810" y="830494"/>
                    </a:moveTo>
                    <a:lnTo>
                      <a:pt x="2642810" y="937066"/>
                    </a:lnTo>
                    <a:lnTo>
                      <a:pt x="2749382" y="937066"/>
                    </a:lnTo>
                    <a:close/>
                    <a:moveTo>
                      <a:pt x="3220772" y="1405720"/>
                    </a:moveTo>
                    <a:lnTo>
                      <a:pt x="3220772" y="1512292"/>
                    </a:lnTo>
                    <a:lnTo>
                      <a:pt x="3327344" y="1512292"/>
                    </a:lnTo>
                    <a:close/>
                    <a:moveTo>
                      <a:pt x="3029688" y="1214636"/>
                    </a:moveTo>
                    <a:lnTo>
                      <a:pt x="3029688" y="1321209"/>
                    </a:lnTo>
                    <a:lnTo>
                      <a:pt x="3136261" y="1321209"/>
                    </a:lnTo>
                    <a:close/>
                    <a:moveTo>
                      <a:pt x="3602941" y="1787888"/>
                    </a:moveTo>
                    <a:lnTo>
                      <a:pt x="3602941" y="1894460"/>
                    </a:lnTo>
                    <a:lnTo>
                      <a:pt x="3709514" y="1894460"/>
                    </a:lnTo>
                    <a:close/>
                    <a:moveTo>
                      <a:pt x="3411857" y="1596803"/>
                    </a:moveTo>
                    <a:lnTo>
                      <a:pt x="3411857" y="1703376"/>
                    </a:lnTo>
                    <a:lnTo>
                      <a:pt x="3518429" y="1703376"/>
                    </a:lnTo>
                    <a:close/>
                    <a:moveTo>
                      <a:pt x="2353083" y="150965"/>
                    </a:moveTo>
                    <a:lnTo>
                      <a:pt x="2025288" y="132265"/>
                    </a:lnTo>
                    <a:lnTo>
                      <a:pt x="2071608" y="178585"/>
                    </a:lnTo>
                    <a:lnTo>
                      <a:pt x="2093619" y="156574"/>
                    </a:lnTo>
                    <a:lnTo>
                      <a:pt x="2220546" y="283501"/>
                    </a:lnTo>
                    <a:close/>
                    <a:moveTo>
                      <a:pt x="2523312" y="286240"/>
                    </a:moveTo>
                    <a:lnTo>
                      <a:pt x="2373298" y="436253"/>
                    </a:lnTo>
                    <a:lnTo>
                      <a:pt x="2500225" y="563180"/>
                    </a:lnTo>
                    <a:lnTo>
                      <a:pt x="2473487" y="589919"/>
                    </a:lnTo>
                    <a:lnTo>
                      <a:pt x="2618667" y="735099"/>
                    </a:lnTo>
                    <a:lnTo>
                      <a:pt x="2619582" y="734183"/>
                    </a:lnTo>
                    <a:lnTo>
                      <a:pt x="2812338" y="926939"/>
                    </a:lnTo>
                    <a:lnTo>
                      <a:pt x="2845693" y="960294"/>
                    </a:lnTo>
                    <a:lnTo>
                      <a:pt x="3005093" y="1119693"/>
                    </a:lnTo>
                    <a:lnTo>
                      <a:pt x="3006461" y="1118325"/>
                    </a:lnTo>
                    <a:lnTo>
                      <a:pt x="3197545" y="1309409"/>
                    </a:lnTo>
                    <a:lnTo>
                      <a:pt x="3232572" y="1344436"/>
                    </a:lnTo>
                    <a:lnTo>
                      <a:pt x="3246403" y="1358267"/>
                    </a:lnTo>
                    <a:close/>
                    <a:moveTo>
                      <a:pt x="2523816" y="30335"/>
                    </a:moveTo>
                    <a:lnTo>
                      <a:pt x="2626629" y="133149"/>
                    </a:lnTo>
                    <a:lnTo>
                      <a:pt x="2552082" y="207696"/>
                    </a:lnTo>
                    <a:lnTo>
                      <a:pt x="2576968" y="232583"/>
                    </a:lnTo>
                    <a:lnTo>
                      <a:pt x="2575182" y="234369"/>
                    </a:lnTo>
                    <a:lnTo>
                      <a:pt x="3513251" y="1625113"/>
                    </a:lnTo>
                    <a:lnTo>
                      <a:pt x="3579714" y="1691577"/>
                    </a:lnTo>
                    <a:lnTo>
                      <a:pt x="3614741" y="1726603"/>
                    </a:lnTo>
                    <a:lnTo>
                      <a:pt x="3784128" y="1895991"/>
                    </a:lnTo>
                    <a:lnTo>
                      <a:pt x="3784653" y="1895466"/>
                    </a:lnTo>
                    <a:lnTo>
                      <a:pt x="3802957" y="1913770"/>
                    </a:lnTo>
                    <a:lnTo>
                      <a:pt x="3802957" y="1914820"/>
                    </a:lnTo>
                    <a:lnTo>
                      <a:pt x="3805825" y="1917687"/>
                    </a:lnTo>
                    <a:lnTo>
                      <a:pt x="3802957" y="1920555"/>
                    </a:lnTo>
                    <a:lnTo>
                      <a:pt x="3802957" y="2329384"/>
                    </a:lnTo>
                    <a:lnTo>
                      <a:pt x="3784653" y="2347688"/>
                    </a:lnTo>
                    <a:lnTo>
                      <a:pt x="3580239" y="2143274"/>
                    </a:lnTo>
                    <a:lnTo>
                      <a:pt x="3579714" y="2143798"/>
                    </a:lnTo>
                    <a:lnTo>
                      <a:pt x="3514414" y="2078498"/>
                    </a:lnTo>
                    <a:lnTo>
                      <a:pt x="2992605" y="2600306"/>
                    </a:lnTo>
                    <a:lnTo>
                      <a:pt x="2990741" y="2611151"/>
                    </a:lnTo>
                    <a:lnTo>
                      <a:pt x="2771416" y="2767764"/>
                    </a:lnTo>
                    <a:lnTo>
                      <a:pt x="2746140" y="2742487"/>
                    </a:lnTo>
                    <a:lnTo>
                      <a:pt x="2670170" y="2818456"/>
                    </a:lnTo>
                    <a:lnTo>
                      <a:pt x="2651401" y="2799687"/>
                    </a:lnTo>
                    <a:cubicBezTo>
                      <a:pt x="2625528" y="2785735"/>
                      <a:pt x="2592950" y="2788926"/>
                      <a:pt x="2569612" y="2809139"/>
                    </a:cubicBezTo>
                    <a:cubicBezTo>
                      <a:pt x="2540180" y="2834630"/>
                      <a:pt x="2535445" y="2878528"/>
                      <a:pt x="2558763" y="2909709"/>
                    </a:cubicBezTo>
                    <a:cubicBezTo>
                      <a:pt x="2580225" y="2939886"/>
                      <a:pt x="2602221" y="2944074"/>
                      <a:pt x="2698387" y="2956528"/>
                    </a:cubicBezTo>
                    <a:cubicBezTo>
                      <a:pt x="2612716" y="3019512"/>
                      <a:pt x="2549084" y="3004923"/>
                      <a:pt x="2499317" y="2954166"/>
                    </a:cubicBezTo>
                    <a:cubicBezTo>
                      <a:pt x="2449549" y="2903408"/>
                      <a:pt x="2462151" y="2804007"/>
                      <a:pt x="2521014" y="2753027"/>
                    </a:cubicBezTo>
                    <a:cubicBezTo>
                      <a:pt x="2561003" y="2718393"/>
                      <a:pt x="2614554" y="2708748"/>
                      <a:pt x="2661444" y="2725347"/>
                    </a:cubicBezTo>
                    <a:lnTo>
                      <a:pt x="2695222" y="2691569"/>
                    </a:lnTo>
                    <a:lnTo>
                      <a:pt x="2669947" y="2666294"/>
                    </a:lnTo>
                    <a:lnTo>
                      <a:pt x="2810390" y="2469612"/>
                    </a:lnTo>
                    <a:lnTo>
                      <a:pt x="2809356" y="2468579"/>
                    </a:lnTo>
                    <a:lnTo>
                      <a:pt x="2815551" y="2462385"/>
                    </a:lnTo>
                    <a:lnTo>
                      <a:pt x="2826559" y="2446968"/>
                    </a:lnTo>
                    <a:lnTo>
                      <a:pt x="2831882" y="2446053"/>
                    </a:lnTo>
                    <a:lnTo>
                      <a:pt x="3356925" y="1921010"/>
                    </a:lnTo>
                    <a:lnTo>
                      <a:pt x="3353603" y="1917688"/>
                    </a:lnTo>
                    <a:lnTo>
                      <a:pt x="3197545" y="1761630"/>
                    </a:lnTo>
                    <a:lnTo>
                      <a:pt x="3197544" y="1761631"/>
                    </a:lnTo>
                    <a:lnTo>
                      <a:pt x="3006461" y="1570547"/>
                    </a:lnTo>
                    <a:lnTo>
                      <a:pt x="2971434" y="1535520"/>
                    </a:lnTo>
                    <a:lnTo>
                      <a:pt x="2813706" y="1377793"/>
                    </a:lnTo>
                    <a:lnTo>
                      <a:pt x="2812338" y="1379161"/>
                    </a:lnTo>
                    <a:lnTo>
                      <a:pt x="2619582" y="1186405"/>
                    </a:lnTo>
                    <a:lnTo>
                      <a:pt x="2586227" y="1153050"/>
                    </a:lnTo>
                    <a:lnTo>
                      <a:pt x="2430017" y="996839"/>
                    </a:lnTo>
                    <a:lnTo>
                      <a:pt x="2429101" y="997755"/>
                    </a:lnTo>
                    <a:lnTo>
                      <a:pt x="2247376" y="816030"/>
                    </a:lnTo>
                    <a:lnTo>
                      <a:pt x="2194721" y="868684"/>
                    </a:lnTo>
                    <a:lnTo>
                      <a:pt x="2169629" y="843592"/>
                    </a:lnTo>
                    <a:lnTo>
                      <a:pt x="2012511" y="1000710"/>
                    </a:lnTo>
                    <a:lnTo>
                      <a:pt x="1948715" y="936915"/>
                    </a:lnTo>
                    <a:lnTo>
                      <a:pt x="1776261" y="1109369"/>
                    </a:lnTo>
                    <a:lnTo>
                      <a:pt x="1741234" y="1144396"/>
                    </a:lnTo>
                    <a:lnTo>
                      <a:pt x="1585176" y="1300453"/>
                    </a:lnTo>
                    <a:lnTo>
                      <a:pt x="1550150" y="1335480"/>
                    </a:lnTo>
                    <a:lnTo>
                      <a:pt x="1394093" y="1491537"/>
                    </a:lnTo>
                    <a:lnTo>
                      <a:pt x="1359065" y="1526564"/>
                    </a:lnTo>
                    <a:lnTo>
                      <a:pt x="1201338" y="1684291"/>
                    </a:lnTo>
                    <a:lnTo>
                      <a:pt x="1202706" y="1685660"/>
                    </a:lnTo>
                    <a:lnTo>
                      <a:pt x="1009951" y="1878416"/>
                    </a:lnTo>
                    <a:lnTo>
                      <a:pt x="976596" y="1911771"/>
                    </a:lnTo>
                    <a:lnTo>
                      <a:pt x="820385" y="2067981"/>
                    </a:lnTo>
                    <a:lnTo>
                      <a:pt x="821301" y="2068897"/>
                    </a:lnTo>
                    <a:lnTo>
                      <a:pt x="612116" y="2278081"/>
                    </a:lnTo>
                    <a:lnTo>
                      <a:pt x="673628" y="2339593"/>
                    </a:lnTo>
                    <a:lnTo>
                      <a:pt x="567426" y="2445795"/>
                    </a:lnTo>
                    <a:lnTo>
                      <a:pt x="672230" y="2550598"/>
                    </a:lnTo>
                    <a:lnTo>
                      <a:pt x="566028" y="2656800"/>
                    </a:lnTo>
                    <a:lnTo>
                      <a:pt x="0" y="2090772"/>
                    </a:lnTo>
                    <a:lnTo>
                      <a:pt x="106202" y="1984570"/>
                    </a:lnTo>
                    <a:lnTo>
                      <a:pt x="211005" y="2089373"/>
                    </a:lnTo>
                    <a:lnTo>
                      <a:pt x="317206" y="1983171"/>
                    </a:lnTo>
                    <a:lnTo>
                      <a:pt x="386005" y="2051970"/>
                    </a:lnTo>
                    <a:lnTo>
                      <a:pt x="558644" y="1879331"/>
                    </a:lnTo>
                    <a:lnTo>
                      <a:pt x="557729" y="1878415"/>
                    </a:lnTo>
                    <a:lnTo>
                      <a:pt x="750485" y="1685660"/>
                    </a:lnTo>
                    <a:lnTo>
                      <a:pt x="783839" y="1652305"/>
                    </a:lnTo>
                    <a:lnTo>
                      <a:pt x="943239" y="1492905"/>
                    </a:lnTo>
                    <a:lnTo>
                      <a:pt x="941871" y="1491537"/>
                    </a:lnTo>
                    <a:lnTo>
                      <a:pt x="1132954" y="1300453"/>
                    </a:lnTo>
                    <a:lnTo>
                      <a:pt x="1167982" y="1265426"/>
                    </a:lnTo>
                    <a:lnTo>
                      <a:pt x="1324039" y="1109369"/>
                    </a:lnTo>
                    <a:lnTo>
                      <a:pt x="1359065" y="1074342"/>
                    </a:lnTo>
                    <a:lnTo>
                      <a:pt x="1515123" y="918285"/>
                    </a:lnTo>
                    <a:lnTo>
                      <a:pt x="1550150" y="883258"/>
                    </a:lnTo>
                    <a:lnTo>
                      <a:pt x="1722604" y="710804"/>
                    </a:lnTo>
                    <a:lnTo>
                      <a:pt x="1656089" y="644289"/>
                    </a:lnTo>
                    <a:lnTo>
                      <a:pt x="1813208" y="487170"/>
                    </a:lnTo>
                    <a:lnTo>
                      <a:pt x="1788115" y="462078"/>
                    </a:lnTo>
                    <a:lnTo>
                      <a:pt x="1817021" y="433172"/>
                    </a:lnTo>
                    <a:lnTo>
                      <a:pt x="1638436" y="254587"/>
                    </a:lnTo>
                    <a:lnTo>
                      <a:pt x="1893022" y="0"/>
                    </a:lnTo>
                    <a:lnTo>
                      <a:pt x="1948799" y="55777"/>
                    </a:lnTo>
                    <a:lnTo>
                      <a:pt x="2421315" y="82732"/>
                    </a:lnTo>
                    <a:lnTo>
                      <a:pt x="2424216" y="79831"/>
                    </a:lnTo>
                    <a:lnTo>
                      <a:pt x="2449269" y="104883"/>
                    </a:ln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7" name="Rectangle 41">
                <a:extLst>
                  <a:ext uri="{FF2B5EF4-FFF2-40B4-BE49-F238E27FC236}">
                    <a16:creationId xmlns:a16="http://schemas.microsoft.com/office/drawing/2014/main" id="{FE706356-AC36-43FF-8020-B26ED05BF3C3}"/>
                  </a:ext>
                </a:extLst>
              </p:cNvPr>
              <p:cNvSpPr>
                <a:spLocks/>
              </p:cNvSpPr>
              <p:nvPr/>
            </p:nvSpPr>
            <p:spPr>
              <a:xfrm rot="19192674">
                <a:off x="926950" y="2109352"/>
                <a:ext cx="360000" cy="360000"/>
              </a:xfrm>
              <a:custGeom>
                <a:avLst/>
                <a:gdLst/>
                <a:ahLst/>
                <a:cxnLst/>
                <a:rect l="l" t="t" r="r" b="b"/>
                <a:pathLst>
                  <a:path w="3888423" h="3970014">
                    <a:moveTo>
                      <a:pt x="1259577" y="2471243"/>
                    </a:moveTo>
                    <a:cubicBezTo>
                      <a:pt x="1293292" y="2471243"/>
                      <a:pt x="1320623" y="2543205"/>
                      <a:pt x="1320623" y="2631975"/>
                    </a:cubicBezTo>
                    <a:cubicBezTo>
                      <a:pt x="1320623" y="2720745"/>
                      <a:pt x="1293292" y="2792707"/>
                      <a:pt x="1259577" y="2792707"/>
                    </a:cubicBezTo>
                    <a:cubicBezTo>
                      <a:pt x="1225862" y="2792707"/>
                      <a:pt x="1198531" y="2720745"/>
                      <a:pt x="1198531" y="2631975"/>
                    </a:cubicBezTo>
                    <a:cubicBezTo>
                      <a:pt x="1198531" y="2543205"/>
                      <a:pt x="1225862" y="2471243"/>
                      <a:pt x="1259577" y="2471243"/>
                    </a:cubicBezTo>
                    <a:close/>
                    <a:moveTo>
                      <a:pt x="1710471" y="2470362"/>
                    </a:moveTo>
                    <a:cubicBezTo>
                      <a:pt x="1741030" y="2470028"/>
                      <a:pt x="1768823" y="2488083"/>
                      <a:pt x="1781169" y="2516203"/>
                    </a:cubicBezTo>
                    <a:cubicBezTo>
                      <a:pt x="1793845" y="2545068"/>
                      <a:pt x="1787700" y="2578742"/>
                      <a:pt x="1765642" y="2601268"/>
                    </a:cubicBezTo>
                    <a:cubicBezTo>
                      <a:pt x="1750827" y="2616399"/>
                      <a:pt x="1730831" y="2624459"/>
                      <a:pt x="1710472" y="2623745"/>
                    </a:cubicBezTo>
                    <a:close/>
                    <a:moveTo>
                      <a:pt x="2456093" y="2374056"/>
                    </a:moveTo>
                    <a:lnTo>
                      <a:pt x="2456093" y="2889893"/>
                    </a:lnTo>
                    <a:lnTo>
                      <a:pt x="2566690" y="2889893"/>
                    </a:lnTo>
                    <a:lnTo>
                      <a:pt x="2566690" y="2706284"/>
                    </a:lnTo>
                    <a:lnTo>
                      <a:pt x="2632197" y="2884955"/>
                    </a:lnTo>
                    <a:lnTo>
                      <a:pt x="2635843" y="2883618"/>
                    </a:lnTo>
                    <a:lnTo>
                      <a:pt x="2635843" y="2889893"/>
                    </a:lnTo>
                    <a:lnTo>
                      <a:pt x="2746439" y="2889893"/>
                    </a:lnTo>
                    <a:lnTo>
                      <a:pt x="2746439" y="2374056"/>
                    </a:lnTo>
                    <a:lnTo>
                      <a:pt x="2635843" y="2374056"/>
                    </a:lnTo>
                    <a:lnTo>
                      <a:pt x="2635843" y="2573614"/>
                    </a:lnTo>
                    <a:lnTo>
                      <a:pt x="2566690" y="2385000"/>
                    </a:lnTo>
                    <a:lnTo>
                      <a:pt x="2566690" y="2374056"/>
                    </a:lnTo>
                    <a:close/>
                    <a:moveTo>
                      <a:pt x="2032426" y="2374056"/>
                    </a:moveTo>
                    <a:lnTo>
                      <a:pt x="2032426" y="2889895"/>
                    </a:lnTo>
                    <a:lnTo>
                      <a:pt x="2115405" y="2889895"/>
                    </a:lnTo>
                    <a:lnTo>
                      <a:pt x="2143023" y="2889895"/>
                    </a:lnTo>
                    <a:lnTo>
                      <a:pt x="2308949" y="2889895"/>
                    </a:lnTo>
                    <a:lnTo>
                      <a:pt x="2308949" y="2779299"/>
                    </a:lnTo>
                    <a:lnTo>
                      <a:pt x="2143023" y="2779299"/>
                    </a:lnTo>
                    <a:lnTo>
                      <a:pt x="2143023" y="2686401"/>
                    </a:lnTo>
                    <a:lnTo>
                      <a:pt x="2308949" y="2686401"/>
                    </a:lnTo>
                    <a:lnTo>
                      <a:pt x="2308949" y="2575804"/>
                    </a:lnTo>
                    <a:lnTo>
                      <a:pt x="2143023" y="2575804"/>
                    </a:lnTo>
                    <a:lnTo>
                      <a:pt x="2143023" y="2484653"/>
                    </a:lnTo>
                    <a:lnTo>
                      <a:pt x="2308949" y="2484653"/>
                    </a:lnTo>
                    <a:lnTo>
                      <a:pt x="2308949" y="2374056"/>
                    </a:lnTo>
                    <a:lnTo>
                      <a:pt x="2143023" y="2374056"/>
                    </a:lnTo>
                    <a:lnTo>
                      <a:pt x="2115405" y="2374056"/>
                    </a:lnTo>
                    <a:close/>
                    <a:moveTo>
                      <a:pt x="1259577" y="2374056"/>
                    </a:moveTo>
                    <a:cubicBezTo>
                      <a:pt x="1172187" y="2374056"/>
                      <a:pt x="1101344" y="2489530"/>
                      <a:pt x="1101344" y="2631975"/>
                    </a:cubicBezTo>
                    <a:cubicBezTo>
                      <a:pt x="1101344" y="2774420"/>
                      <a:pt x="1172187" y="2889894"/>
                      <a:pt x="1259577" y="2889894"/>
                    </a:cubicBezTo>
                    <a:cubicBezTo>
                      <a:pt x="1346967" y="2889894"/>
                      <a:pt x="1417810" y="2774420"/>
                      <a:pt x="1417810" y="2631975"/>
                    </a:cubicBezTo>
                    <a:cubicBezTo>
                      <a:pt x="1417810" y="2489530"/>
                      <a:pt x="1346967" y="2374056"/>
                      <a:pt x="1259577" y="2374056"/>
                    </a:cubicBezTo>
                    <a:close/>
                    <a:moveTo>
                      <a:pt x="1599876" y="2366688"/>
                    </a:moveTo>
                    <a:lnTo>
                      <a:pt x="1599875" y="2882524"/>
                    </a:lnTo>
                    <a:lnTo>
                      <a:pt x="1710472" y="2882525"/>
                    </a:lnTo>
                    <a:lnTo>
                      <a:pt x="1710472" y="2723975"/>
                    </a:lnTo>
                    <a:cubicBezTo>
                      <a:pt x="1757507" y="2725624"/>
                      <a:pt x="1803701" y="2707003"/>
                      <a:pt x="1837929" y="2672047"/>
                    </a:cubicBezTo>
                    <a:cubicBezTo>
                      <a:pt x="1888884" y="2620006"/>
                      <a:pt x="1903084" y="2542214"/>
                      <a:pt x="1873801" y="2475527"/>
                    </a:cubicBezTo>
                    <a:cubicBezTo>
                      <a:pt x="1845275" y="2410565"/>
                      <a:pt x="1781067" y="2368851"/>
                      <a:pt x="1710472" y="2369624"/>
                    </a:cubicBezTo>
                    <a:lnTo>
                      <a:pt x="1710471" y="2366688"/>
                    </a:lnTo>
                    <a:close/>
                    <a:moveTo>
                      <a:pt x="920754" y="2169815"/>
                    </a:moveTo>
                    <a:lnTo>
                      <a:pt x="3008986" y="2169815"/>
                    </a:lnTo>
                    <a:lnTo>
                      <a:pt x="3008986" y="3105919"/>
                    </a:lnTo>
                    <a:lnTo>
                      <a:pt x="920754" y="3105919"/>
                    </a:lnTo>
                    <a:close/>
                    <a:moveTo>
                      <a:pt x="632722" y="1985007"/>
                    </a:moveTo>
                    <a:lnTo>
                      <a:pt x="632722" y="3321943"/>
                    </a:lnTo>
                    <a:lnTo>
                      <a:pt x="3297018" y="3321943"/>
                    </a:lnTo>
                    <a:lnTo>
                      <a:pt x="3297018" y="1985007"/>
                    </a:lnTo>
                    <a:close/>
                    <a:moveTo>
                      <a:pt x="2657019" y="761679"/>
                    </a:moveTo>
                    <a:lnTo>
                      <a:pt x="2760733" y="1606387"/>
                    </a:lnTo>
                    <a:lnTo>
                      <a:pt x="2761762" y="1614761"/>
                    </a:lnTo>
                    <a:lnTo>
                      <a:pt x="2762330" y="1614691"/>
                    </a:lnTo>
                    <a:cubicBezTo>
                      <a:pt x="2780335" y="1740615"/>
                      <a:pt x="2862522" y="1833408"/>
                      <a:pt x="2948897" y="1824230"/>
                    </a:cubicBezTo>
                    <a:cubicBezTo>
                      <a:pt x="3036464" y="1814924"/>
                      <a:pt x="3095979" y="1704243"/>
                      <a:pt x="3083047" y="1575312"/>
                    </a:cubicBezTo>
                    <a:lnTo>
                      <a:pt x="3083347" y="1575275"/>
                    </a:lnTo>
                    <a:lnTo>
                      <a:pt x="2983448" y="761679"/>
                    </a:lnTo>
                    <a:close/>
                    <a:moveTo>
                      <a:pt x="2205921" y="761679"/>
                    </a:moveTo>
                    <a:lnTo>
                      <a:pt x="2264137" y="1594263"/>
                    </a:lnTo>
                    <a:cubicBezTo>
                      <a:pt x="2264333" y="1597068"/>
                      <a:pt x="2264530" y="1599874"/>
                      <a:pt x="2264726" y="1602679"/>
                    </a:cubicBezTo>
                    <a:lnTo>
                      <a:pt x="2265297" y="1602640"/>
                    </a:lnTo>
                    <a:cubicBezTo>
                      <a:pt x="2276686" y="1729333"/>
                      <a:pt x="2353905" y="1826300"/>
                      <a:pt x="2440641" y="1821655"/>
                    </a:cubicBezTo>
                    <a:cubicBezTo>
                      <a:pt x="2528577" y="1816945"/>
                      <a:pt x="2593802" y="1709530"/>
                      <a:pt x="2587636" y="1580099"/>
                    </a:cubicBezTo>
                    <a:lnTo>
                      <a:pt x="2587937" y="1580078"/>
                    </a:lnTo>
                    <a:lnTo>
                      <a:pt x="2530706" y="761679"/>
                    </a:lnTo>
                    <a:close/>
                    <a:moveTo>
                      <a:pt x="1761700" y="761679"/>
                    </a:moveTo>
                    <a:cubicBezTo>
                      <a:pt x="1761699" y="1032443"/>
                      <a:pt x="1761699" y="1303208"/>
                      <a:pt x="1761698" y="1573972"/>
                    </a:cubicBezTo>
                    <a:lnTo>
                      <a:pt x="1761698" y="1582410"/>
                    </a:lnTo>
                    <a:lnTo>
                      <a:pt x="1762270" y="1582410"/>
                    </a:lnTo>
                    <a:cubicBezTo>
                      <a:pt x="1764795" y="1709590"/>
                      <a:pt x="1835062" y="1811707"/>
                      <a:pt x="1921910" y="1813122"/>
                    </a:cubicBezTo>
                    <a:cubicBezTo>
                      <a:pt x="2009960" y="1814558"/>
                      <a:pt x="2082519" y="1711955"/>
                      <a:pt x="2085398" y="1582410"/>
                    </a:cubicBezTo>
                    <a:lnTo>
                      <a:pt x="2085698" y="1582410"/>
                    </a:lnTo>
                    <a:cubicBezTo>
                      <a:pt x="2085698" y="1308834"/>
                      <a:pt x="2085698" y="1035256"/>
                      <a:pt x="2085696" y="761679"/>
                    </a:cubicBezTo>
                    <a:close/>
                    <a:moveTo>
                      <a:pt x="3411320" y="761678"/>
                    </a:moveTo>
                    <a:lnTo>
                      <a:pt x="3078803" y="761679"/>
                    </a:lnTo>
                    <a:lnTo>
                      <a:pt x="3277545" y="1622538"/>
                    </a:lnTo>
                    <a:lnTo>
                      <a:pt x="3279443" y="1630759"/>
                    </a:lnTo>
                    <a:lnTo>
                      <a:pt x="3280000" y="1630631"/>
                    </a:lnTo>
                    <a:cubicBezTo>
                      <a:pt x="3311069" y="1753983"/>
                      <a:pt x="3402507" y="1837676"/>
                      <a:pt x="3487448" y="1819520"/>
                    </a:cubicBezTo>
                    <a:cubicBezTo>
                      <a:pt x="3573564" y="1801112"/>
                      <a:pt x="3621183" y="1684815"/>
                      <a:pt x="3594846" y="1557943"/>
                    </a:cubicBezTo>
                    <a:lnTo>
                      <a:pt x="3595140" y="1557876"/>
                    </a:lnTo>
                    <a:close/>
                    <a:moveTo>
                      <a:pt x="1633002" y="761678"/>
                    </a:moveTo>
                    <a:lnTo>
                      <a:pt x="1308563" y="761679"/>
                    </a:lnTo>
                    <a:lnTo>
                      <a:pt x="1266057" y="1572672"/>
                    </a:lnTo>
                    <a:lnTo>
                      <a:pt x="1265616" y="1581099"/>
                    </a:lnTo>
                    <a:lnTo>
                      <a:pt x="1266187" y="1581128"/>
                    </a:lnTo>
                    <a:cubicBezTo>
                      <a:pt x="1262052" y="1708267"/>
                      <a:pt x="1326878" y="1813921"/>
                      <a:pt x="1413534" y="1819881"/>
                    </a:cubicBezTo>
                    <a:cubicBezTo>
                      <a:pt x="1501387" y="1825922"/>
                      <a:pt x="1579217" y="1727257"/>
                      <a:pt x="1588872" y="1598040"/>
                    </a:cubicBezTo>
                    <a:lnTo>
                      <a:pt x="1589172" y="1598055"/>
                    </a:lnTo>
                    <a:close/>
                    <a:moveTo>
                      <a:pt x="863949" y="761678"/>
                    </a:moveTo>
                    <a:lnTo>
                      <a:pt x="765078" y="1566901"/>
                    </a:lnTo>
                    <a:lnTo>
                      <a:pt x="764050" y="1575275"/>
                    </a:lnTo>
                    <a:lnTo>
                      <a:pt x="764617" y="1575345"/>
                    </a:lnTo>
                    <a:cubicBezTo>
                      <a:pt x="751624" y="1701884"/>
                      <a:pt x="808922" y="1811803"/>
                      <a:pt x="894951" y="1823794"/>
                    </a:cubicBezTo>
                    <a:cubicBezTo>
                      <a:pt x="982168" y="1835949"/>
                      <a:pt x="1066691" y="1742953"/>
                      <a:pt x="1085336" y="1614724"/>
                    </a:cubicBezTo>
                    <a:lnTo>
                      <a:pt x="1085635" y="1614761"/>
                    </a:lnTo>
                    <a:lnTo>
                      <a:pt x="1190378" y="761679"/>
                    </a:lnTo>
                    <a:close/>
                    <a:moveTo>
                      <a:pt x="295535" y="441623"/>
                    </a:moveTo>
                    <a:lnTo>
                      <a:pt x="3583899" y="441623"/>
                    </a:lnTo>
                    <a:cubicBezTo>
                      <a:pt x="3610412" y="441623"/>
                      <a:pt x="3631905" y="463116"/>
                      <a:pt x="3631905" y="489629"/>
                    </a:cubicBezTo>
                    <a:lnTo>
                      <a:pt x="3631905" y="655863"/>
                    </a:lnTo>
                    <a:lnTo>
                      <a:pt x="3884522" y="1666330"/>
                    </a:lnTo>
                    <a:cubicBezTo>
                      <a:pt x="3909974" y="1748325"/>
                      <a:pt x="3809191" y="1900953"/>
                      <a:pt x="3631905" y="1666330"/>
                    </a:cubicBezTo>
                    <a:lnTo>
                      <a:pt x="3631905" y="3970014"/>
                    </a:lnTo>
                    <a:lnTo>
                      <a:pt x="247529" y="3970014"/>
                    </a:lnTo>
                    <a:lnTo>
                      <a:pt x="247529" y="1768425"/>
                    </a:lnTo>
                    <a:cubicBezTo>
                      <a:pt x="263724" y="1795996"/>
                      <a:pt x="288366" y="1813812"/>
                      <a:pt x="317369" y="1820473"/>
                    </a:cubicBezTo>
                    <a:cubicBezTo>
                      <a:pt x="403196" y="1840184"/>
                      <a:pt x="495502" y="1754908"/>
                      <a:pt x="525251" y="1628793"/>
                    </a:cubicBezTo>
                    <a:lnTo>
                      <a:pt x="525545" y="1628855"/>
                    </a:lnTo>
                    <a:lnTo>
                      <a:pt x="709866" y="761679"/>
                    </a:lnTo>
                    <a:lnTo>
                      <a:pt x="378634" y="761679"/>
                    </a:lnTo>
                    <a:lnTo>
                      <a:pt x="210380" y="1553239"/>
                    </a:lnTo>
                    <a:lnTo>
                      <a:pt x="208625" y="1561492"/>
                    </a:lnTo>
                    <a:lnTo>
                      <a:pt x="209185" y="1561611"/>
                    </a:lnTo>
                    <a:cubicBezTo>
                      <a:pt x="202164" y="1598200"/>
                      <a:pt x="201274" y="1633895"/>
                      <a:pt x="207433" y="1666330"/>
                    </a:cubicBezTo>
                    <a:cubicBezTo>
                      <a:pt x="113985" y="1883037"/>
                      <a:pt x="-32319" y="1816968"/>
                      <a:pt x="6372" y="1666330"/>
                    </a:cubicBezTo>
                    <a:lnTo>
                      <a:pt x="249769" y="692744"/>
                    </a:lnTo>
                    <a:cubicBezTo>
                      <a:pt x="247993" y="689334"/>
                      <a:pt x="247529" y="685546"/>
                      <a:pt x="247529" y="681649"/>
                    </a:cubicBezTo>
                    <a:lnTo>
                      <a:pt x="247529" y="489629"/>
                    </a:lnTo>
                    <a:cubicBezTo>
                      <a:pt x="247529" y="463116"/>
                      <a:pt x="269022" y="441623"/>
                      <a:pt x="295535" y="441623"/>
                    </a:cubicBezTo>
                    <a:close/>
                    <a:moveTo>
                      <a:pt x="307785" y="0"/>
                    </a:moveTo>
                    <a:lnTo>
                      <a:pt x="3571649" y="0"/>
                    </a:lnTo>
                    <a:cubicBezTo>
                      <a:pt x="3604927" y="0"/>
                      <a:pt x="3631905" y="26978"/>
                      <a:pt x="3631905" y="60256"/>
                    </a:cubicBezTo>
                    <a:lnTo>
                      <a:pt x="3631905" y="301273"/>
                    </a:lnTo>
                    <a:cubicBezTo>
                      <a:pt x="3631905" y="334551"/>
                      <a:pt x="3604927" y="361529"/>
                      <a:pt x="3571649" y="361529"/>
                    </a:cubicBezTo>
                    <a:lnTo>
                      <a:pt x="307785" y="361529"/>
                    </a:lnTo>
                    <a:cubicBezTo>
                      <a:pt x="274507" y="361529"/>
                      <a:pt x="247529" y="334551"/>
                      <a:pt x="247529" y="301273"/>
                    </a:cubicBezTo>
                    <a:lnTo>
                      <a:pt x="247529" y="60256"/>
                    </a:lnTo>
                    <a:cubicBezTo>
                      <a:pt x="247529" y="26978"/>
                      <a:pt x="274507" y="0"/>
                      <a:pt x="307785" y="0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8" name="Isosceles Triangle 3">
                <a:extLst>
                  <a:ext uri="{FF2B5EF4-FFF2-40B4-BE49-F238E27FC236}">
                    <a16:creationId xmlns:a16="http://schemas.microsoft.com/office/drawing/2014/main" id="{72131731-10BA-4424-BB2A-8702B78F1935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2229245">
                <a:off x="2630628" y="1965414"/>
                <a:ext cx="359661" cy="360000"/>
              </a:xfrm>
              <a:custGeom>
                <a:avLst/>
                <a:gdLst/>
                <a:ahLst/>
                <a:cxnLst/>
                <a:rect l="l" t="t" r="r" b="b"/>
                <a:pathLst>
                  <a:path w="3935086" h="3938802">
                    <a:moveTo>
                      <a:pt x="1861742" y="3314001"/>
                    </a:moveTo>
                    <a:cubicBezTo>
                      <a:pt x="1921395" y="3314001"/>
                      <a:pt x="1969754" y="3362360"/>
                      <a:pt x="1969754" y="3422013"/>
                    </a:cubicBezTo>
                    <a:cubicBezTo>
                      <a:pt x="1969754" y="3481666"/>
                      <a:pt x="1921395" y="3530025"/>
                      <a:pt x="1861742" y="3530025"/>
                    </a:cubicBezTo>
                    <a:cubicBezTo>
                      <a:pt x="1802089" y="3530025"/>
                      <a:pt x="1753730" y="3481666"/>
                      <a:pt x="1753730" y="3422013"/>
                    </a:cubicBezTo>
                    <a:cubicBezTo>
                      <a:pt x="1753730" y="3362360"/>
                      <a:pt x="1802089" y="3314001"/>
                      <a:pt x="1861742" y="3314001"/>
                    </a:cubicBezTo>
                    <a:close/>
                    <a:moveTo>
                      <a:pt x="2097646" y="2118753"/>
                    </a:moveTo>
                    <a:lnTo>
                      <a:pt x="2097646" y="2478753"/>
                    </a:lnTo>
                    <a:lnTo>
                      <a:pt x="2457646" y="2478753"/>
                    </a:lnTo>
                    <a:lnTo>
                      <a:pt x="2457646" y="2118753"/>
                    </a:lnTo>
                    <a:close/>
                    <a:moveTo>
                      <a:pt x="1476536" y="2118753"/>
                    </a:moveTo>
                    <a:lnTo>
                      <a:pt x="1476536" y="2478753"/>
                    </a:lnTo>
                    <a:lnTo>
                      <a:pt x="1836536" y="2478753"/>
                    </a:lnTo>
                    <a:lnTo>
                      <a:pt x="1836536" y="2118753"/>
                    </a:lnTo>
                    <a:close/>
                    <a:moveTo>
                      <a:pt x="2097646" y="1539638"/>
                    </a:moveTo>
                    <a:lnTo>
                      <a:pt x="2097646" y="1899638"/>
                    </a:lnTo>
                    <a:lnTo>
                      <a:pt x="2457646" y="1899638"/>
                    </a:lnTo>
                    <a:lnTo>
                      <a:pt x="2457646" y="1539638"/>
                    </a:lnTo>
                    <a:close/>
                    <a:moveTo>
                      <a:pt x="1476536" y="1539638"/>
                    </a:moveTo>
                    <a:lnTo>
                      <a:pt x="1476536" y="1899638"/>
                    </a:lnTo>
                    <a:lnTo>
                      <a:pt x="1836536" y="1899638"/>
                    </a:lnTo>
                    <a:lnTo>
                      <a:pt x="1836536" y="1539638"/>
                    </a:lnTo>
                    <a:close/>
                    <a:moveTo>
                      <a:pt x="1989788" y="770570"/>
                    </a:moveTo>
                    <a:lnTo>
                      <a:pt x="3429788" y="1850570"/>
                    </a:lnTo>
                    <a:lnTo>
                      <a:pt x="3430108" y="1850570"/>
                    </a:lnTo>
                    <a:lnTo>
                      <a:pt x="3430108" y="3938802"/>
                    </a:lnTo>
                    <a:lnTo>
                      <a:pt x="2265771" y="3938802"/>
                    </a:lnTo>
                    <a:lnTo>
                      <a:pt x="2265771" y="2786674"/>
                    </a:lnTo>
                    <a:lnTo>
                      <a:pt x="1669844" y="2786674"/>
                    </a:lnTo>
                    <a:lnTo>
                      <a:pt x="1669844" y="3938802"/>
                    </a:lnTo>
                    <a:lnTo>
                      <a:pt x="549788" y="3938802"/>
                    </a:lnTo>
                    <a:lnTo>
                      <a:pt x="549788" y="1850570"/>
                    </a:lnTo>
                    <a:close/>
                    <a:moveTo>
                      <a:pt x="1969233" y="1003"/>
                    </a:moveTo>
                    <a:cubicBezTo>
                      <a:pt x="1995162" y="-2644"/>
                      <a:pt x="2022483" y="3601"/>
                      <a:pt x="2045048" y="20601"/>
                    </a:cubicBezTo>
                    <a:lnTo>
                      <a:pt x="3894333" y="1413834"/>
                    </a:lnTo>
                    <a:cubicBezTo>
                      <a:pt x="3939464" y="1447835"/>
                      <a:pt x="3948486" y="1511986"/>
                      <a:pt x="3914485" y="1557117"/>
                    </a:cubicBezTo>
                    <a:lnTo>
                      <a:pt x="3756006" y="1767472"/>
                    </a:lnTo>
                    <a:cubicBezTo>
                      <a:pt x="3722004" y="1812603"/>
                      <a:pt x="3657854" y="1821626"/>
                      <a:pt x="3612722" y="1787625"/>
                    </a:cubicBezTo>
                    <a:lnTo>
                      <a:pt x="1967544" y="548164"/>
                    </a:lnTo>
                    <a:lnTo>
                      <a:pt x="322364" y="1787626"/>
                    </a:lnTo>
                    <a:cubicBezTo>
                      <a:pt x="277233" y="1821627"/>
                      <a:pt x="213082" y="1812604"/>
                      <a:pt x="179080" y="1767473"/>
                    </a:cubicBezTo>
                    <a:lnTo>
                      <a:pt x="20601" y="1557118"/>
                    </a:lnTo>
                    <a:cubicBezTo>
                      <a:pt x="-13400" y="1511987"/>
                      <a:pt x="-4378" y="1447836"/>
                      <a:pt x="40754" y="1413835"/>
                    </a:cubicBezTo>
                    <a:lnTo>
                      <a:pt x="1890038" y="20602"/>
                    </a:lnTo>
                    <a:cubicBezTo>
                      <a:pt x="1912604" y="3602"/>
                      <a:pt x="1939924" y="-2643"/>
                      <a:pt x="1965854" y="1004"/>
                    </a:cubicBezTo>
                    <a:lnTo>
                      <a:pt x="1967542" y="1586"/>
                    </a:lnTo>
                    <a:cubicBezTo>
                      <a:pt x="1968071" y="1171"/>
                      <a:pt x="1968652" y="1085"/>
                      <a:pt x="1969233" y="1003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6B5CDFC8-97D6-4D91-9401-64447A89D1B5}"/>
                </a:ext>
              </a:extLst>
            </p:cNvPr>
            <p:cNvGrpSpPr/>
            <p:nvPr/>
          </p:nvGrpSpPr>
          <p:grpSpPr>
            <a:xfrm rot="15054074">
              <a:off x="-267551" y="3562253"/>
              <a:ext cx="2125623" cy="852218"/>
              <a:chOff x="926950" y="1617134"/>
              <a:chExt cx="2125623" cy="852218"/>
            </a:xfrm>
          </p:grpSpPr>
          <p:sp>
            <p:nvSpPr>
              <p:cNvPr id="9" name="Rectangle 14">
                <a:extLst>
                  <a:ext uri="{FF2B5EF4-FFF2-40B4-BE49-F238E27FC236}">
                    <a16:creationId xmlns:a16="http://schemas.microsoft.com/office/drawing/2014/main" id="{94E5A0BB-648D-4F26-9660-79C41399A5CF}"/>
                  </a:ext>
                </a:extLst>
              </p:cNvPr>
              <p:cNvSpPr/>
              <p:nvPr/>
            </p:nvSpPr>
            <p:spPr>
              <a:xfrm rot="19949266">
                <a:off x="1199615" y="1717912"/>
                <a:ext cx="531261" cy="531261"/>
              </a:xfrm>
              <a:custGeom>
                <a:avLst/>
                <a:gdLst/>
                <a:ahLst/>
                <a:cxnLst/>
                <a:rect l="l" t="t" r="r" b="b"/>
                <a:pathLst>
                  <a:path w="3942192" h="3931865">
                    <a:moveTo>
                      <a:pt x="2826148" y="3448804"/>
                    </a:moveTo>
                    <a:lnTo>
                      <a:pt x="2826148" y="3556804"/>
                    </a:lnTo>
                    <a:lnTo>
                      <a:pt x="3042148" y="3556804"/>
                    </a:lnTo>
                    <a:lnTo>
                      <a:pt x="3042148" y="3448804"/>
                    </a:lnTo>
                    <a:close/>
                    <a:moveTo>
                      <a:pt x="890988" y="3448804"/>
                    </a:moveTo>
                    <a:lnTo>
                      <a:pt x="890988" y="3556804"/>
                    </a:lnTo>
                    <a:lnTo>
                      <a:pt x="1106988" y="3556804"/>
                    </a:lnTo>
                    <a:lnTo>
                      <a:pt x="1106988" y="3448804"/>
                    </a:lnTo>
                    <a:close/>
                    <a:moveTo>
                      <a:pt x="3528192" y="3439467"/>
                    </a:moveTo>
                    <a:lnTo>
                      <a:pt x="3528192" y="3547467"/>
                    </a:lnTo>
                    <a:lnTo>
                      <a:pt x="3744192" y="3547467"/>
                    </a:lnTo>
                    <a:lnTo>
                      <a:pt x="3744192" y="3439467"/>
                    </a:lnTo>
                    <a:close/>
                    <a:moveTo>
                      <a:pt x="198000" y="3439467"/>
                    </a:moveTo>
                    <a:lnTo>
                      <a:pt x="198000" y="3547467"/>
                    </a:lnTo>
                    <a:lnTo>
                      <a:pt x="414000" y="3547467"/>
                    </a:lnTo>
                    <a:lnTo>
                      <a:pt x="414000" y="3439467"/>
                    </a:lnTo>
                    <a:close/>
                    <a:moveTo>
                      <a:pt x="2826148" y="3206154"/>
                    </a:moveTo>
                    <a:lnTo>
                      <a:pt x="2826148" y="3314154"/>
                    </a:lnTo>
                    <a:lnTo>
                      <a:pt x="3042148" y="3314154"/>
                    </a:lnTo>
                    <a:lnTo>
                      <a:pt x="3042148" y="3206154"/>
                    </a:lnTo>
                    <a:close/>
                    <a:moveTo>
                      <a:pt x="890988" y="3206154"/>
                    </a:moveTo>
                    <a:lnTo>
                      <a:pt x="890988" y="3314154"/>
                    </a:lnTo>
                    <a:lnTo>
                      <a:pt x="1106988" y="3314154"/>
                    </a:lnTo>
                    <a:lnTo>
                      <a:pt x="1106988" y="3206154"/>
                    </a:lnTo>
                    <a:close/>
                    <a:moveTo>
                      <a:pt x="3528192" y="3196817"/>
                    </a:moveTo>
                    <a:lnTo>
                      <a:pt x="3528192" y="3304817"/>
                    </a:lnTo>
                    <a:lnTo>
                      <a:pt x="3744192" y="3304817"/>
                    </a:lnTo>
                    <a:lnTo>
                      <a:pt x="3744192" y="3196817"/>
                    </a:lnTo>
                    <a:close/>
                    <a:moveTo>
                      <a:pt x="198000" y="3196817"/>
                    </a:moveTo>
                    <a:lnTo>
                      <a:pt x="198000" y="3304817"/>
                    </a:lnTo>
                    <a:lnTo>
                      <a:pt x="414000" y="3304817"/>
                    </a:lnTo>
                    <a:lnTo>
                      <a:pt x="414000" y="3196817"/>
                    </a:lnTo>
                    <a:close/>
                    <a:moveTo>
                      <a:pt x="2070064" y="3046635"/>
                    </a:moveTo>
                    <a:lnTo>
                      <a:pt x="2070064" y="3154635"/>
                    </a:lnTo>
                    <a:lnTo>
                      <a:pt x="2286064" y="3154635"/>
                    </a:lnTo>
                    <a:lnTo>
                      <a:pt x="2286064" y="3046635"/>
                    </a:lnTo>
                    <a:close/>
                    <a:moveTo>
                      <a:pt x="1638016" y="3037298"/>
                    </a:moveTo>
                    <a:lnTo>
                      <a:pt x="1638016" y="3145298"/>
                    </a:lnTo>
                    <a:lnTo>
                      <a:pt x="1854016" y="3145298"/>
                    </a:lnTo>
                    <a:lnTo>
                      <a:pt x="1854016" y="3037298"/>
                    </a:lnTo>
                    <a:close/>
                    <a:moveTo>
                      <a:pt x="2826148" y="2963504"/>
                    </a:moveTo>
                    <a:lnTo>
                      <a:pt x="2826148" y="3071504"/>
                    </a:lnTo>
                    <a:lnTo>
                      <a:pt x="3042148" y="3071504"/>
                    </a:lnTo>
                    <a:lnTo>
                      <a:pt x="3042148" y="2963504"/>
                    </a:lnTo>
                    <a:close/>
                    <a:moveTo>
                      <a:pt x="890988" y="2963504"/>
                    </a:moveTo>
                    <a:lnTo>
                      <a:pt x="890988" y="3071504"/>
                    </a:lnTo>
                    <a:lnTo>
                      <a:pt x="1106988" y="3071504"/>
                    </a:lnTo>
                    <a:lnTo>
                      <a:pt x="1106988" y="2963504"/>
                    </a:lnTo>
                    <a:close/>
                    <a:moveTo>
                      <a:pt x="3528192" y="2954167"/>
                    </a:moveTo>
                    <a:lnTo>
                      <a:pt x="3528192" y="3062167"/>
                    </a:lnTo>
                    <a:lnTo>
                      <a:pt x="3744192" y="3062167"/>
                    </a:lnTo>
                    <a:lnTo>
                      <a:pt x="3744192" y="2954167"/>
                    </a:lnTo>
                    <a:close/>
                    <a:moveTo>
                      <a:pt x="198000" y="2954167"/>
                    </a:moveTo>
                    <a:lnTo>
                      <a:pt x="198000" y="3062167"/>
                    </a:lnTo>
                    <a:lnTo>
                      <a:pt x="414000" y="3062167"/>
                    </a:lnTo>
                    <a:lnTo>
                      <a:pt x="414000" y="2954167"/>
                    </a:lnTo>
                    <a:close/>
                    <a:moveTo>
                      <a:pt x="2070064" y="2803981"/>
                    </a:moveTo>
                    <a:lnTo>
                      <a:pt x="2070064" y="2911981"/>
                    </a:lnTo>
                    <a:lnTo>
                      <a:pt x="2286064" y="2911981"/>
                    </a:lnTo>
                    <a:lnTo>
                      <a:pt x="2286064" y="2803981"/>
                    </a:lnTo>
                    <a:close/>
                    <a:moveTo>
                      <a:pt x="1638016" y="2794644"/>
                    </a:moveTo>
                    <a:lnTo>
                      <a:pt x="1638016" y="2902644"/>
                    </a:lnTo>
                    <a:lnTo>
                      <a:pt x="1854016" y="2902644"/>
                    </a:lnTo>
                    <a:lnTo>
                      <a:pt x="1854016" y="2794644"/>
                    </a:lnTo>
                    <a:close/>
                    <a:moveTo>
                      <a:pt x="2826148" y="2720854"/>
                    </a:moveTo>
                    <a:lnTo>
                      <a:pt x="2826148" y="2828854"/>
                    </a:lnTo>
                    <a:lnTo>
                      <a:pt x="3042148" y="2828854"/>
                    </a:lnTo>
                    <a:lnTo>
                      <a:pt x="3042148" y="2720854"/>
                    </a:lnTo>
                    <a:close/>
                    <a:moveTo>
                      <a:pt x="890988" y="2720854"/>
                    </a:moveTo>
                    <a:lnTo>
                      <a:pt x="890988" y="2828854"/>
                    </a:lnTo>
                    <a:lnTo>
                      <a:pt x="1106988" y="2828854"/>
                    </a:lnTo>
                    <a:lnTo>
                      <a:pt x="1106988" y="2720854"/>
                    </a:lnTo>
                    <a:close/>
                    <a:moveTo>
                      <a:pt x="3528192" y="2711517"/>
                    </a:moveTo>
                    <a:lnTo>
                      <a:pt x="3528192" y="2819517"/>
                    </a:lnTo>
                    <a:lnTo>
                      <a:pt x="3744192" y="2819517"/>
                    </a:lnTo>
                    <a:lnTo>
                      <a:pt x="3744192" y="2711517"/>
                    </a:lnTo>
                    <a:close/>
                    <a:moveTo>
                      <a:pt x="198000" y="2711517"/>
                    </a:moveTo>
                    <a:lnTo>
                      <a:pt x="198000" y="2819517"/>
                    </a:lnTo>
                    <a:lnTo>
                      <a:pt x="414000" y="2819517"/>
                    </a:lnTo>
                    <a:lnTo>
                      <a:pt x="414000" y="2711517"/>
                    </a:lnTo>
                    <a:close/>
                    <a:moveTo>
                      <a:pt x="2070064" y="2561331"/>
                    </a:moveTo>
                    <a:lnTo>
                      <a:pt x="2070064" y="2669331"/>
                    </a:lnTo>
                    <a:lnTo>
                      <a:pt x="2286064" y="2669331"/>
                    </a:lnTo>
                    <a:lnTo>
                      <a:pt x="2286064" y="2561331"/>
                    </a:lnTo>
                    <a:close/>
                    <a:moveTo>
                      <a:pt x="1638016" y="2551994"/>
                    </a:moveTo>
                    <a:lnTo>
                      <a:pt x="1638016" y="2659994"/>
                    </a:lnTo>
                    <a:lnTo>
                      <a:pt x="1854016" y="2659994"/>
                    </a:lnTo>
                    <a:lnTo>
                      <a:pt x="1854016" y="2551994"/>
                    </a:lnTo>
                    <a:close/>
                    <a:moveTo>
                      <a:pt x="2826148" y="2478204"/>
                    </a:moveTo>
                    <a:lnTo>
                      <a:pt x="2826148" y="2586204"/>
                    </a:lnTo>
                    <a:lnTo>
                      <a:pt x="3042148" y="2586204"/>
                    </a:lnTo>
                    <a:lnTo>
                      <a:pt x="3042148" y="2478204"/>
                    </a:lnTo>
                    <a:close/>
                    <a:moveTo>
                      <a:pt x="890988" y="2478204"/>
                    </a:moveTo>
                    <a:lnTo>
                      <a:pt x="890988" y="2586204"/>
                    </a:lnTo>
                    <a:lnTo>
                      <a:pt x="1106988" y="2586204"/>
                    </a:lnTo>
                    <a:lnTo>
                      <a:pt x="1106988" y="2478204"/>
                    </a:lnTo>
                    <a:close/>
                    <a:moveTo>
                      <a:pt x="3528192" y="2468867"/>
                    </a:moveTo>
                    <a:lnTo>
                      <a:pt x="3528192" y="2576867"/>
                    </a:lnTo>
                    <a:lnTo>
                      <a:pt x="3744192" y="2576867"/>
                    </a:lnTo>
                    <a:lnTo>
                      <a:pt x="3744192" y="2468867"/>
                    </a:lnTo>
                    <a:close/>
                    <a:moveTo>
                      <a:pt x="198000" y="2468867"/>
                    </a:moveTo>
                    <a:lnTo>
                      <a:pt x="198000" y="2576867"/>
                    </a:lnTo>
                    <a:lnTo>
                      <a:pt x="414000" y="2576867"/>
                    </a:lnTo>
                    <a:lnTo>
                      <a:pt x="414000" y="2468867"/>
                    </a:lnTo>
                    <a:close/>
                    <a:moveTo>
                      <a:pt x="2070064" y="2318681"/>
                    </a:moveTo>
                    <a:lnTo>
                      <a:pt x="2070064" y="2426681"/>
                    </a:lnTo>
                    <a:lnTo>
                      <a:pt x="2286064" y="2426681"/>
                    </a:lnTo>
                    <a:lnTo>
                      <a:pt x="2286064" y="2318681"/>
                    </a:lnTo>
                    <a:close/>
                    <a:moveTo>
                      <a:pt x="1638016" y="2309344"/>
                    </a:moveTo>
                    <a:lnTo>
                      <a:pt x="1638016" y="2417344"/>
                    </a:lnTo>
                    <a:lnTo>
                      <a:pt x="1854016" y="2417344"/>
                    </a:lnTo>
                    <a:lnTo>
                      <a:pt x="1854016" y="2309344"/>
                    </a:lnTo>
                    <a:close/>
                    <a:moveTo>
                      <a:pt x="2826148" y="2235554"/>
                    </a:moveTo>
                    <a:lnTo>
                      <a:pt x="2826148" y="2343554"/>
                    </a:lnTo>
                    <a:lnTo>
                      <a:pt x="3042148" y="2343554"/>
                    </a:lnTo>
                    <a:lnTo>
                      <a:pt x="3042148" y="2235554"/>
                    </a:lnTo>
                    <a:close/>
                    <a:moveTo>
                      <a:pt x="890988" y="2235554"/>
                    </a:moveTo>
                    <a:lnTo>
                      <a:pt x="890988" y="2343554"/>
                    </a:lnTo>
                    <a:lnTo>
                      <a:pt x="1106988" y="2343554"/>
                    </a:lnTo>
                    <a:lnTo>
                      <a:pt x="1106988" y="2235554"/>
                    </a:lnTo>
                    <a:close/>
                    <a:moveTo>
                      <a:pt x="3528192" y="2226217"/>
                    </a:moveTo>
                    <a:lnTo>
                      <a:pt x="3528192" y="2334217"/>
                    </a:lnTo>
                    <a:lnTo>
                      <a:pt x="3744192" y="2334217"/>
                    </a:lnTo>
                    <a:lnTo>
                      <a:pt x="3744192" y="2226217"/>
                    </a:lnTo>
                    <a:close/>
                    <a:moveTo>
                      <a:pt x="198000" y="2226217"/>
                    </a:moveTo>
                    <a:lnTo>
                      <a:pt x="198000" y="2334217"/>
                    </a:lnTo>
                    <a:lnTo>
                      <a:pt x="414000" y="2334217"/>
                    </a:lnTo>
                    <a:lnTo>
                      <a:pt x="414000" y="2226217"/>
                    </a:lnTo>
                    <a:close/>
                    <a:moveTo>
                      <a:pt x="2070064" y="2076031"/>
                    </a:moveTo>
                    <a:lnTo>
                      <a:pt x="2070064" y="2184031"/>
                    </a:lnTo>
                    <a:lnTo>
                      <a:pt x="2286064" y="2184031"/>
                    </a:lnTo>
                    <a:lnTo>
                      <a:pt x="2286064" y="2076031"/>
                    </a:lnTo>
                    <a:close/>
                    <a:moveTo>
                      <a:pt x="1638016" y="2066694"/>
                    </a:moveTo>
                    <a:lnTo>
                      <a:pt x="1638016" y="2174694"/>
                    </a:lnTo>
                    <a:lnTo>
                      <a:pt x="1854016" y="2174694"/>
                    </a:lnTo>
                    <a:lnTo>
                      <a:pt x="1854016" y="2066694"/>
                    </a:lnTo>
                    <a:close/>
                    <a:moveTo>
                      <a:pt x="2826148" y="1992904"/>
                    </a:moveTo>
                    <a:lnTo>
                      <a:pt x="2826148" y="2100904"/>
                    </a:lnTo>
                    <a:lnTo>
                      <a:pt x="3042148" y="2100904"/>
                    </a:lnTo>
                    <a:lnTo>
                      <a:pt x="3042148" y="1992904"/>
                    </a:lnTo>
                    <a:close/>
                    <a:moveTo>
                      <a:pt x="890988" y="1992904"/>
                    </a:moveTo>
                    <a:lnTo>
                      <a:pt x="890988" y="2100904"/>
                    </a:lnTo>
                    <a:lnTo>
                      <a:pt x="1106988" y="2100904"/>
                    </a:lnTo>
                    <a:lnTo>
                      <a:pt x="1106988" y="1992904"/>
                    </a:lnTo>
                    <a:close/>
                    <a:moveTo>
                      <a:pt x="3528192" y="1983567"/>
                    </a:moveTo>
                    <a:lnTo>
                      <a:pt x="3528192" y="2091567"/>
                    </a:lnTo>
                    <a:lnTo>
                      <a:pt x="3744192" y="2091567"/>
                    </a:lnTo>
                    <a:lnTo>
                      <a:pt x="3744192" y="1983567"/>
                    </a:lnTo>
                    <a:close/>
                    <a:moveTo>
                      <a:pt x="198000" y="1983567"/>
                    </a:moveTo>
                    <a:lnTo>
                      <a:pt x="198000" y="2091567"/>
                    </a:lnTo>
                    <a:lnTo>
                      <a:pt x="414000" y="2091567"/>
                    </a:lnTo>
                    <a:lnTo>
                      <a:pt x="414000" y="1983567"/>
                    </a:lnTo>
                    <a:close/>
                    <a:moveTo>
                      <a:pt x="2070064" y="1833381"/>
                    </a:moveTo>
                    <a:lnTo>
                      <a:pt x="2070064" y="1941381"/>
                    </a:lnTo>
                    <a:lnTo>
                      <a:pt x="2286064" y="1941381"/>
                    </a:lnTo>
                    <a:lnTo>
                      <a:pt x="2286064" y="1833381"/>
                    </a:lnTo>
                    <a:close/>
                    <a:moveTo>
                      <a:pt x="1638016" y="1824044"/>
                    </a:moveTo>
                    <a:lnTo>
                      <a:pt x="1638016" y="1932044"/>
                    </a:lnTo>
                    <a:lnTo>
                      <a:pt x="1854016" y="1932044"/>
                    </a:lnTo>
                    <a:lnTo>
                      <a:pt x="1854016" y="1824044"/>
                    </a:lnTo>
                    <a:close/>
                    <a:moveTo>
                      <a:pt x="2826148" y="1750254"/>
                    </a:moveTo>
                    <a:lnTo>
                      <a:pt x="2826148" y="1858254"/>
                    </a:lnTo>
                    <a:lnTo>
                      <a:pt x="3042148" y="1858254"/>
                    </a:lnTo>
                    <a:lnTo>
                      <a:pt x="3042148" y="1750254"/>
                    </a:lnTo>
                    <a:close/>
                    <a:moveTo>
                      <a:pt x="890988" y="1750254"/>
                    </a:moveTo>
                    <a:lnTo>
                      <a:pt x="890988" y="1858254"/>
                    </a:lnTo>
                    <a:lnTo>
                      <a:pt x="1106988" y="1858254"/>
                    </a:lnTo>
                    <a:lnTo>
                      <a:pt x="1106988" y="1750254"/>
                    </a:lnTo>
                    <a:close/>
                    <a:moveTo>
                      <a:pt x="3528192" y="1740917"/>
                    </a:moveTo>
                    <a:lnTo>
                      <a:pt x="3528192" y="1848917"/>
                    </a:lnTo>
                    <a:lnTo>
                      <a:pt x="3744192" y="1848917"/>
                    </a:lnTo>
                    <a:lnTo>
                      <a:pt x="3744192" y="1740917"/>
                    </a:lnTo>
                    <a:close/>
                    <a:moveTo>
                      <a:pt x="198000" y="1740917"/>
                    </a:moveTo>
                    <a:lnTo>
                      <a:pt x="198000" y="1848917"/>
                    </a:lnTo>
                    <a:lnTo>
                      <a:pt x="414000" y="1848917"/>
                    </a:lnTo>
                    <a:lnTo>
                      <a:pt x="414000" y="1740917"/>
                    </a:lnTo>
                    <a:close/>
                    <a:moveTo>
                      <a:pt x="2070064" y="1590731"/>
                    </a:moveTo>
                    <a:lnTo>
                      <a:pt x="2070064" y="1698731"/>
                    </a:lnTo>
                    <a:lnTo>
                      <a:pt x="2286064" y="1698731"/>
                    </a:lnTo>
                    <a:lnTo>
                      <a:pt x="2286064" y="1590731"/>
                    </a:lnTo>
                    <a:close/>
                    <a:moveTo>
                      <a:pt x="1638016" y="1581394"/>
                    </a:moveTo>
                    <a:lnTo>
                      <a:pt x="1638016" y="1689394"/>
                    </a:lnTo>
                    <a:lnTo>
                      <a:pt x="1854016" y="1689394"/>
                    </a:lnTo>
                    <a:lnTo>
                      <a:pt x="1854016" y="1581394"/>
                    </a:lnTo>
                    <a:close/>
                    <a:moveTo>
                      <a:pt x="3330192" y="1507604"/>
                    </a:moveTo>
                    <a:lnTo>
                      <a:pt x="3942192" y="1507604"/>
                    </a:lnTo>
                    <a:lnTo>
                      <a:pt x="3942192" y="3931865"/>
                    </a:lnTo>
                    <a:lnTo>
                      <a:pt x="3330192" y="3931865"/>
                    </a:lnTo>
                    <a:close/>
                    <a:moveTo>
                      <a:pt x="2826148" y="1507604"/>
                    </a:moveTo>
                    <a:lnTo>
                      <a:pt x="2826148" y="1615604"/>
                    </a:lnTo>
                    <a:lnTo>
                      <a:pt x="3042148" y="1615604"/>
                    </a:lnTo>
                    <a:lnTo>
                      <a:pt x="3042148" y="1507604"/>
                    </a:lnTo>
                    <a:close/>
                    <a:moveTo>
                      <a:pt x="890988" y="1507604"/>
                    </a:moveTo>
                    <a:lnTo>
                      <a:pt x="890988" y="1615604"/>
                    </a:lnTo>
                    <a:lnTo>
                      <a:pt x="1106988" y="1615604"/>
                    </a:lnTo>
                    <a:lnTo>
                      <a:pt x="1106988" y="1507604"/>
                    </a:lnTo>
                    <a:close/>
                    <a:moveTo>
                      <a:pt x="0" y="1507604"/>
                    </a:moveTo>
                    <a:lnTo>
                      <a:pt x="612000" y="1507604"/>
                    </a:lnTo>
                    <a:lnTo>
                      <a:pt x="612000" y="3931865"/>
                    </a:lnTo>
                    <a:lnTo>
                      <a:pt x="0" y="3931865"/>
                    </a:lnTo>
                    <a:close/>
                    <a:moveTo>
                      <a:pt x="2070064" y="1348081"/>
                    </a:moveTo>
                    <a:lnTo>
                      <a:pt x="2070064" y="1456081"/>
                    </a:lnTo>
                    <a:lnTo>
                      <a:pt x="2286064" y="1456081"/>
                    </a:lnTo>
                    <a:lnTo>
                      <a:pt x="2286064" y="1348081"/>
                    </a:lnTo>
                    <a:close/>
                    <a:moveTo>
                      <a:pt x="1638016" y="1338744"/>
                    </a:moveTo>
                    <a:lnTo>
                      <a:pt x="1638016" y="1446744"/>
                    </a:lnTo>
                    <a:lnTo>
                      <a:pt x="1854016" y="1446744"/>
                    </a:lnTo>
                    <a:lnTo>
                      <a:pt x="1854016" y="1338744"/>
                    </a:lnTo>
                    <a:close/>
                    <a:moveTo>
                      <a:pt x="2628148" y="1267865"/>
                    </a:moveTo>
                    <a:lnTo>
                      <a:pt x="3240148" y="1267865"/>
                    </a:lnTo>
                    <a:lnTo>
                      <a:pt x="3240148" y="3931865"/>
                    </a:lnTo>
                    <a:lnTo>
                      <a:pt x="2628148" y="3931865"/>
                    </a:lnTo>
                    <a:close/>
                    <a:moveTo>
                      <a:pt x="692988" y="1267865"/>
                    </a:moveTo>
                    <a:lnTo>
                      <a:pt x="1304988" y="1267865"/>
                    </a:lnTo>
                    <a:lnTo>
                      <a:pt x="1304988" y="3931865"/>
                    </a:lnTo>
                    <a:lnTo>
                      <a:pt x="692988" y="3931865"/>
                    </a:lnTo>
                    <a:close/>
                    <a:moveTo>
                      <a:pt x="2070064" y="1105431"/>
                    </a:moveTo>
                    <a:lnTo>
                      <a:pt x="2070064" y="1213431"/>
                    </a:lnTo>
                    <a:lnTo>
                      <a:pt x="2286064" y="1213431"/>
                    </a:lnTo>
                    <a:lnTo>
                      <a:pt x="2286064" y="1105431"/>
                    </a:lnTo>
                    <a:close/>
                    <a:moveTo>
                      <a:pt x="1638016" y="1096094"/>
                    </a:moveTo>
                    <a:lnTo>
                      <a:pt x="1638016" y="1204094"/>
                    </a:lnTo>
                    <a:lnTo>
                      <a:pt x="1854016" y="1204094"/>
                    </a:lnTo>
                    <a:lnTo>
                      <a:pt x="1854016" y="1096094"/>
                    </a:lnTo>
                    <a:close/>
                    <a:moveTo>
                      <a:pt x="2070064" y="862781"/>
                    </a:moveTo>
                    <a:lnTo>
                      <a:pt x="2070064" y="970781"/>
                    </a:lnTo>
                    <a:lnTo>
                      <a:pt x="2286064" y="970781"/>
                    </a:lnTo>
                    <a:lnTo>
                      <a:pt x="2286064" y="862781"/>
                    </a:lnTo>
                    <a:close/>
                    <a:moveTo>
                      <a:pt x="1638016" y="853444"/>
                    </a:moveTo>
                    <a:lnTo>
                      <a:pt x="1638016" y="961444"/>
                    </a:lnTo>
                    <a:lnTo>
                      <a:pt x="1854016" y="961444"/>
                    </a:lnTo>
                    <a:lnTo>
                      <a:pt x="1854016" y="853444"/>
                    </a:lnTo>
                    <a:close/>
                    <a:moveTo>
                      <a:pt x="1883174" y="0"/>
                    </a:moveTo>
                    <a:lnTo>
                      <a:pt x="2040907" y="0"/>
                    </a:lnTo>
                    <a:lnTo>
                      <a:pt x="2040907" y="355600"/>
                    </a:lnTo>
                    <a:lnTo>
                      <a:pt x="2178064" y="355600"/>
                    </a:lnTo>
                    <a:lnTo>
                      <a:pt x="2178064" y="596007"/>
                    </a:lnTo>
                    <a:lnTo>
                      <a:pt x="2538104" y="596007"/>
                    </a:lnTo>
                    <a:lnTo>
                      <a:pt x="2538104" y="3931865"/>
                    </a:lnTo>
                    <a:lnTo>
                      <a:pt x="2142040" y="3931865"/>
                    </a:lnTo>
                    <a:lnTo>
                      <a:pt x="2142040" y="3291036"/>
                    </a:lnTo>
                    <a:lnTo>
                      <a:pt x="1782040" y="3291036"/>
                    </a:lnTo>
                    <a:lnTo>
                      <a:pt x="1782040" y="3931865"/>
                    </a:lnTo>
                    <a:lnTo>
                      <a:pt x="1385976" y="3931865"/>
                    </a:lnTo>
                    <a:lnTo>
                      <a:pt x="1385976" y="596007"/>
                    </a:lnTo>
                    <a:lnTo>
                      <a:pt x="1746016" y="596007"/>
                    </a:lnTo>
                    <a:lnTo>
                      <a:pt x="1746016" y="355600"/>
                    </a:lnTo>
                    <a:lnTo>
                      <a:pt x="1883174" y="355600"/>
                    </a:ln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0" name="Right Triangle 13">
                <a:extLst>
                  <a:ext uri="{FF2B5EF4-FFF2-40B4-BE49-F238E27FC236}">
                    <a16:creationId xmlns:a16="http://schemas.microsoft.com/office/drawing/2014/main" id="{DFD48A25-50E0-4672-A452-2C15F8E9E02F}"/>
                  </a:ext>
                </a:extLst>
              </p:cNvPr>
              <p:cNvSpPr/>
              <p:nvPr/>
            </p:nvSpPr>
            <p:spPr>
              <a:xfrm>
                <a:off x="1823542" y="1617134"/>
                <a:ext cx="504056" cy="504056"/>
              </a:xfrm>
              <a:custGeom>
                <a:avLst/>
                <a:gdLst/>
                <a:ahLst/>
                <a:cxnLst/>
                <a:rect l="l" t="t" r="r" b="b"/>
                <a:pathLst>
                  <a:path w="3888432" h="3921971">
                    <a:moveTo>
                      <a:pt x="3379043" y="3254688"/>
                    </a:moveTo>
                    <a:lnTo>
                      <a:pt x="3379043" y="3462328"/>
                    </a:lnTo>
                    <a:lnTo>
                      <a:pt x="3628183" y="3462328"/>
                    </a:lnTo>
                    <a:lnTo>
                      <a:pt x="3628183" y="3254688"/>
                    </a:lnTo>
                    <a:close/>
                    <a:moveTo>
                      <a:pt x="2945132" y="3254688"/>
                    </a:moveTo>
                    <a:lnTo>
                      <a:pt x="2945132" y="3462328"/>
                    </a:lnTo>
                    <a:lnTo>
                      <a:pt x="3194272" y="3462328"/>
                    </a:lnTo>
                    <a:lnTo>
                      <a:pt x="3194272" y="3254688"/>
                    </a:lnTo>
                    <a:close/>
                    <a:moveTo>
                      <a:pt x="2514947" y="3254688"/>
                    </a:moveTo>
                    <a:lnTo>
                      <a:pt x="2514947" y="3462328"/>
                    </a:lnTo>
                    <a:lnTo>
                      <a:pt x="2764087" y="3462328"/>
                    </a:lnTo>
                    <a:lnTo>
                      <a:pt x="2764087" y="3254688"/>
                    </a:lnTo>
                    <a:close/>
                    <a:moveTo>
                      <a:pt x="3379043" y="2864535"/>
                    </a:moveTo>
                    <a:lnTo>
                      <a:pt x="3379043" y="3072175"/>
                    </a:lnTo>
                    <a:lnTo>
                      <a:pt x="3628183" y="3072175"/>
                    </a:lnTo>
                    <a:lnTo>
                      <a:pt x="3628183" y="2864535"/>
                    </a:lnTo>
                    <a:close/>
                    <a:moveTo>
                      <a:pt x="2945132" y="2864535"/>
                    </a:moveTo>
                    <a:lnTo>
                      <a:pt x="2945132" y="3072175"/>
                    </a:lnTo>
                    <a:lnTo>
                      <a:pt x="3194272" y="3072175"/>
                    </a:lnTo>
                    <a:lnTo>
                      <a:pt x="3194272" y="2864535"/>
                    </a:lnTo>
                    <a:close/>
                    <a:moveTo>
                      <a:pt x="2514947" y="2864535"/>
                    </a:moveTo>
                    <a:lnTo>
                      <a:pt x="2514947" y="3072175"/>
                    </a:lnTo>
                    <a:lnTo>
                      <a:pt x="2764087" y="3072175"/>
                    </a:lnTo>
                    <a:lnTo>
                      <a:pt x="2764087" y="2864535"/>
                    </a:lnTo>
                    <a:close/>
                    <a:moveTo>
                      <a:pt x="1945832" y="2577619"/>
                    </a:moveTo>
                    <a:lnTo>
                      <a:pt x="1945832" y="2937659"/>
                    </a:lnTo>
                    <a:lnTo>
                      <a:pt x="2124754" y="2937659"/>
                    </a:lnTo>
                    <a:lnTo>
                      <a:pt x="2124754" y="2577619"/>
                    </a:lnTo>
                    <a:close/>
                    <a:moveTo>
                      <a:pt x="1531681" y="2577619"/>
                    </a:moveTo>
                    <a:lnTo>
                      <a:pt x="1531681" y="2937659"/>
                    </a:lnTo>
                    <a:lnTo>
                      <a:pt x="1710603" y="2937659"/>
                    </a:lnTo>
                    <a:lnTo>
                      <a:pt x="1710603" y="2577619"/>
                    </a:lnTo>
                    <a:close/>
                    <a:moveTo>
                      <a:pt x="1117528" y="2577619"/>
                    </a:moveTo>
                    <a:lnTo>
                      <a:pt x="1117528" y="2937659"/>
                    </a:lnTo>
                    <a:lnTo>
                      <a:pt x="1296450" y="2937659"/>
                    </a:lnTo>
                    <a:lnTo>
                      <a:pt x="1296450" y="2577619"/>
                    </a:lnTo>
                    <a:close/>
                    <a:moveTo>
                      <a:pt x="703375" y="2577619"/>
                    </a:moveTo>
                    <a:lnTo>
                      <a:pt x="703375" y="2937659"/>
                    </a:lnTo>
                    <a:lnTo>
                      <a:pt x="882297" y="2937659"/>
                    </a:lnTo>
                    <a:lnTo>
                      <a:pt x="882297" y="2577619"/>
                    </a:lnTo>
                    <a:close/>
                    <a:moveTo>
                      <a:pt x="289222" y="2577619"/>
                    </a:moveTo>
                    <a:lnTo>
                      <a:pt x="289222" y="2937659"/>
                    </a:lnTo>
                    <a:lnTo>
                      <a:pt x="468144" y="2937659"/>
                    </a:lnTo>
                    <a:lnTo>
                      <a:pt x="468144" y="2577619"/>
                    </a:lnTo>
                    <a:close/>
                    <a:moveTo>
                      <a:pt x="3379043" y="2474382"/>
                    </a:moveTo>
                    <a:lnTo>
                      <a:pt x="3379043" y="2682022"/>
                    </a:lnTo>
                    <a:lnTo>
                      <a:pt x="3628183" y="2682022"/>
                    </a:lnTo>
                    <a:lnTo>
                      <a:pt x="3628183" y="2474382"/>
                    </a:lnTo>
                    <a:close/>
                    <a:moveTo>
                      <a:pt x="2945132" y="2474382"/>
                    </a:moveTo>
                    <a:lnTo>
                      <a:pt x="2945132" y="2682022"/>
                    </a:lnTo>
                    <a:lnTo>
                      <a:pt x="3194272" y="2682022"/>
                    </a:lnTo>
                    <a:lnTo>
                      <a:pt x="3194272" y="2474382"/>
                    </a:lnTo>
                    <a:close/>
                    <a:moveTo>
                      <a:pt x="2514947" y="2474382"/>
                    </a:moveTo>
                    <a:lnTo>
                      <a:pt x="2514947" y="2682022"/>
                    </a:lnTo>
                    <a:lnTo>
                      <a:pt x="2764087" y="2682022"/>
                    </a:lnTo>
                    <a:lnTo>
                      <a:pt x="2764087" y="2474382"/>
                    </a:lnTo>
                    <a:close/>
                    <a:moveTo>
                      <a:pt x="3379043" y="2084229"/>
                    </a:moveTo>
                    <a:lnTo>
                      <a:pt x="3379043" y="2291869"/>
                    </a:lnTo>
                    <a:lnTo>
                      <a:pt x="3628183" y="2291869"/>
                    </a:lnTo>
                    <a:lnTo>
                      <a:pt x="3628183" y="2084229"/>
                    </a:lnTo>
                    <a:close/>
                    <a:moveTo>
                      <a:pt x="2945132" y="2084229"/>
                    </a:moveTo>
                    <a:lnTo>
                      <a:pt x="2945132" y="2291869"/>
                    </a:lnTo>
                    <a:lnTo>
                      <a:pt x="3194272" y="2291869"/>
                    </a:lnTo>
                    <a:lnTo>
                      <a:pt x="3194272" y="2084229"/>
                    </a:lnTo>
                    <a:close/>
                    <a:moveTo>
                      <a:pt x="2514947" y="2084229"/>
                    </a:moveTo>
                    <a:lnTo>
                      <a:pt x="2514947" y="2291869"/>
                    </a:lnTo>
                    <a:lnTo>
                      <a:pt x="2764087" y="2291869"/>
                    </a:lnTo>
                    <a:lnTo>
                      <a:pt x="2764087" y="2084229"/>
                    </a:lnTo>
                    <a:close/>
                    <a:moveTo>
                      <a:pt x="2124144" y="1714020"/>
                    </a:moveTo>
                    <a:lnTo>
                      <a:pt x="2124144" y="2164020"/>
                    </a:lnTo>
                    <a:lnTo>
                      <a:pt x="1296144" y="2164020"/>
                    </a:lnTo>
                    <a:close/>
                    <a:moveTo>
                      <a:pt x="197090" y="609603"/>
                    </a:moveTo>
                    <a:lnTo>
                      <a:pt x="525322" y="609603"/>
                    </a:lnTo>
                    <a:lnTo>
                      <a:pt x="584058" y="2101023"/>
                    </a:lnTo>
                    <a:lnTo>
                      <a:pt x="1296144" y="1714020"/>
                    </a:lnTo>
                    <a:lnTo>
                      <a:pt x="1296144" y="2164020"/>
                    </a:lnTo>
                    <a:lnTo>
                      <a:pt x="586539" y="2164020"/>
                    </a:lnTo>
                    <a:lnTo>
                      <a:pt x="590547" y="2265787"/>
                    </a:lnTo>
                    <a:lnTo>
                      <a:pt x="2232248" y="2265787"/>
                    </a:lnTo>
                    <a:lnTo>
                      <a:pt x="2232248" y="1954513"/>
                    </a:lnTo>
                    <a:lnTo>
                      <a:pt x="2232248" y="1054513"/>
                    </a:lnTo>
                    <a:lnTo>
                      <a:pt x="3888248" y="1954513"/>
                    </a:lnTo>
                    <a:lnTo>
                      <a:pt x="3888432" y="1954513"/>
                    </a:lnTo>
                    <a:lnTo>
                      <a:pt x="3888432" y="3921971"/>
                    </a:lnTo>
                    <a:lnTo>
                      <a:pt x="2304256" y="3921971"/>
                    </a:lnTo>
                    <a:lnTo>
                      <a:pt x="2232248" y="3921971"/>
                    </a:lnTo>
                    <a:lnTo>
                      <a:pt x="772857" y="3921971"/>
                    </a:lnTo>
                    <a:lnTo>
                      <a:pt x="772857" y="3290059"/>
                    </a:lnTo>
                    <a:lnTo>
                      <a:pt x="361206" y="3290059"/>
                    </a:lnTo>
                    <a:lnTo>
                      <a:pt x="361206" y="3921971"/>
                    </a:lnTo>
                    <a:lnTo>
                      <a:pt x="0" y="3921971"/>
                    </a:lnTo>
                    <a:lnTo>
                      <a:pt x="0" y="2265787"/>
                    </a:lnTo>
                    <a:lnTo>
                      <a:pt x="131865" y="2265787"/>
                    </a:lnTo>
                    <a:close/>
                    <a:moveTo>
                      <a:pt x="929888" y="0"/>
                    </a:moveTo>
                    <a:cubicBezTo>
                      <a:pt x="1019595" y="0"/>
                      <a:pt x="1124659" y="30463"/>
                      <a:pt x="1166726" y="102575"/>
                    </a:cubicBezTo>
                    <a:cubicBezTo>
                      <a:pt x="1212070" y="48192"/>
                      <a:pt x="1255094" y="19511"/>
                      <a:pt x="1304210" y="14210"/>
                    </a:cubicBezTo>
                    <a:cubicBezTo>
                      <a:pt x="1353326" y="8909"/>
                      <a:pt x="1418945" y="35057"/>
                      <a:pt x="1461423" y="70767"/>
                    </a:cubicBezTo>
                    <a:cubicBezTo>
                      <a:pt x="1500648" y="39845"/>
                      <a:pt x="1550404" y="23049"/>
                      <a:pt x="1604082" y="23049"/>
                    </a:cubicBezTo>
                    <a:cubicBezTo>
                      <a:pt x="1692530" y="23049"/>
                      <a:pt x="1770327" y="68651"/>
                      <a:pt x="1814928" y="137833"/>
                    </a:cubicBezTo>
                    <a:cubicBezTo>
                      <a:pt x="1859765" y="69447"/>
                      <a:pt x="1937139" y="24416"/>
                      <a:pt x="2025031" y="24416"/>
                    </a:cubicBezTo>
                    <a:cubicBezTo>
                      <a:pt x="2135143" y="24416"/>
                      <a:pt x="2228747" y="95092"/>
                      <a:pt x="2261925" y="193913"/>
                    </a:cubicBezTo>
                    <a:cubicBezTo>
                      <a:pt x="2262329" y="193791"/>
                      <a:pt x="2262735" y="193790"/>
                      <a:pt x="2263140" y="193790"/>
                    </a:cubicBezTo>
                    <a:cubicBezTo>
                      <a:pt x="2402209" y="193790"/>
                      <a:pt x="2514947" y="306528"/>
                      <a:pt x="2514947" y="445597"/>
                    </a:cubicBezTo>
                    <a:cubicBezTo>
                      <a:pt x="2514947" y="584666"/>
                      <a:pt x="2402209" y="697404"/>
                      <a:pt x="2263140" y="697404"/>
                    </a:cubicBezTo>
                    <a:cubicBezTo>
                      <a:pt x="2176391" y="697404"/>
                      <a:pt x="2099888" y="653537"/>
                      <a:pt x="2054640" y="586750"/>
                    </a:cubicBezTo>
                    <a:cubicBezTo>
                      <a:pt x="2010395" y="653762"/>
                      <a:pt x="1934062" y="697404"/>
                      <a:pt x="1847535" y="697404"/>
                    </a:cubicBezTo>
                    <a:cubicBezTo>
                      <a:pt x="1789311" y="697404"/>
                      <a:pt x="1735702" y="677642"/>
                      <a:pt x="1693695" y="643630"/>
                    </a:cubicBezTo>
                    <a:cubicBezTo>
                      <a:pt x="1651689" y="677642"/>
                      <a:pt x="1598080" y="697404"/>
                      <a:pt x="1539855" y="697404"/>
                    </a:cubicBezTo>
                    <a:cubicBezTo>
                      <a:pt x="1441551" y="697404"/>
                      <a:pt x="1356403" y="641072"/>
                      <a:pt x="1315888" y="558445"/>
                    </a:cubicBezTo>
                    <a:cubicBezTo>
                      <a:pt x="1272229" y="598661"/>
                      <a:pt x="1206400" y="634839"/>
                      <a:pt x="1149712" y="622576"/>
                    </a:cubicBezTo>
                    <a:cubicBezTo>
                      <a:pt x="1096483" y="611061"/>
                      <a:pt x="1025744" y="572014"/>
                      <a:pt x="984978" y="498638"/>
                    </a:cubicBezTo>
                    <a:cubicBezTo>
                      <a:pt x="959504" y="574665"/>
                      <a:pt x="887516" y="629050"/>
                      <a:pt x="802824" y="629050"/>
                    </a:cubicBezTo>
                    <a:cubicBezTo>
                      <a:pt x="724492" y="629050"/>
                      <a:pt x="657026" y="582526"/>
                      <a:pt x="627413" y="515210"/>
                    </a:cubicBezTo>
                    <a:cubicBezTo>
                      <a:pt x="584988" y="553591"/>
                      <a:pt x="527392" y="574026"/>
                      <a:pt x="479717" y="567162"/>
                    </a:cubicBezTo>
                    <a:cubicBezTo>
                      <a:pt x="439788" y="561414"/>
                      <a:pt x="406466" y="547383"/>
                      <a:pt x="379767" y="527160"/>
                    </a:cubicBezTo>
                    <a:cubicBezTo>
                      <a:pt x="310874" y="498171"/>
                      <a:pt x="262300" y="430445"/>
                      <a:pt x="261518" y="351249"/>
                    </a:cubicBezTo>
                    <a:cubicBezTo>
                      <a:pt x="261425" y="351089"/>
                      <a:pt x="261381" y="350918"/>
                      <a:pt x="261338" y="350746"/>
                    </a:cubicBezTo>
                    <a:cubicBezTo>
                      <a:pt x="228153" y="316942"/>
                      <a:pt x="208360" y="270473"/>
                      <a:pt x="208360" y="219381"/>
                    </a:cubicBezTo>
                    <a:cubicBezTo>
                      <a:pt x="208360" y="112466"/>
                      <a:pt x="295031" y="25795"/>
                      <a:pt x="401946" y="25795"/>
                    </a:cubicBezTo>
                    <a:cubicBezTo>
                      <a:pt x="425158" y="25795"/>
                      <a:pt x="447416" y="29880"/>
                      <a:pt x="467791" y="38056"/>
                    </a:cubicBezTo>
                    <a:cubicBezTo>
                      <a:pt x="585794" y="17893"/>
                      <a:pt x="696162" y="87852"/>
                      <a:pt x="737322" y="124235"/>
                    </a:cubicBezTo>
                    <a:cubicBezTo>
                      <a:pt x="782627" y="68126"/>
                      <a:pt x="852143" y="0"/>
                      <a:pt x="929888" y="0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1" name="Rectangle 24">
                <a:extLst>
                  <a:ext uri="{FF2B5EF4-FFF2-40B4-BE49-F238E27FC236}">
                    <a16:creationId xmlns:a16="http://schemas.microsoft.com/office/drawing/2014/main" id="{3B5F6314-ED3E-479E-9DDF-67E6642B9E9C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20700000">
                <a:off x="2307865" y="1808900"/>
                <a:ext cx="456968" cy="360000"/>
              </a:xfrm>
              <a:custGeom>
                <a:avLst/>
                <a:gdLst/>
                <a:ahLst/>
                <a:cxnLst/>
                <a:rect l="l" t="t" r="r" b="b"/>
                <a:pathLst>
                  <a:path w="3805825" h="2998234">
                    <a:moveTo>
                      <a:pt x="571963" y="2092124"/>
                    </a:moveTo>
                    <a:lnTo>
                      <a:pt x="465390" y="2092124"/>
                    </a:lnTo>
                    <a:lnTo>
                      <a:pt x="571963" y="2198697"/>
                    </a:lnTo>
                    <a:close/>
                    <a:moveTo>
                      <a:pt x="571962" y="1939097"/>
                    </a:moveTo>
                    <a:lnTo>
                      <a:pt x="465390" y="2045669"/>
                    </a:lnTo>
                    <a:lnTo>
                      <a:pt x="571962" y="2045669"/>
                    </a:lnTo>
                    <a:close/>
                    <a:moveTo>
                      <a:pt x="724990" y="2092124"/>
                    </a:moveTo>
                    <a:lnTo>
                      <a:pt x="618417" y="2092124"/>
                    </a:lnTo>
                    <a:lnTo>
                      <a:pt x="618418" y="2198697"/>
                    </a:lnTo>
                    <a:close/>
                    <a:moveTo>
                      <a:pt x="618418" y="1939104"/>
                    </a:moveTo>
                    <a:lnTo>
                      <a:pt x="618417" y="2045669"/>
                    </a:lnTo>
                    <a:lnTo>
                      <a:pt x="724982" y="2045669"/>
                    </a:lnTo>
                    <a:close/>
                    <a:moveTo>
                      <a:pt x="760612" y="1901643"/>
                    </a:moveTo>
                    <a:lnTo>
                      <a:pt x="654047" y="1901643"/>
                    </a:lnTo>
                    <a:lnTo>
                      <a:pt x="760612" y="2008208"/>
                    </a:lnTo>
                    <a:close/>
                    <a:moveTo>
                      <a:pt x="760612" y="1748616"/>
                    </a:moveTo>
                    <a:lnTo>
                      <a:pt x="654040" y="1855188"/>
                    </a:lnTo>
                    <a:lnTo>
                      <a:pt x="760612" y="1855188"/>
                    </a:lnTo>
                    <a:close/>
                    <a:moveTo>
                      <a:pt x="913640" y="1901643"/>
                    </a:moveTo>
                    <a:lnTo>
                      <a:pt x="807067" y="1901643"/>
                    </a:lnTo>
                    <a:lnTo>
                      <a:pt x="807067" y="2008216"/>
                    </a:lnTo>
                    <a:close/>
                    <a:moveTo>
                      <a:pt x="807067" y="1748615"/>
                    </a:moveTo>
                    <a:lnTo>
                      <a:pt x="807067" y="1855188"/>
                    </a:lnTo>
                    <a:lnTo>
                      <a:pt x="913640" y="1855188"/>
                    </a:lnTo>
                    <a:close/>
                    <a:moveTo>
                      <a:pt x="953368" y="1708887"/>
                    </a:moveTo>
                    <a:lnTo>
                      <a:pt x="846796" y="1708887"/>
                    </a:lnTo>
                    <a:lnTo>
                      <a:pt x="953368" y="1815459"/>
                    </a:lnTo>
                    <a:close/>
                    <a:moveTo>
                      <a:pt x="953368" y="1555860"/>
                    </a:moveTo>
                    <a:lnTo>
                      <a:pt x="846796" y="1662432"/>
                    </a:lnTo>
                    <a:lnTo>
                      <a:pt x="953368" y="1662432"/>
                    </a:lnTo>
                    <a:close/>
                    <a:moveTo>
                      <a:pt x="1106396" y="1708887"/>
                    </a:moveTo>
                    <a:lnTo>
                      <a:pt x="999823" y="1708887"/>
                    </a:lnTo>
                    <a:lnTo>
                      <a:pt x="999823" y="1815460"/>
                    </a:lnTo>
                    <a:close/>
                    <a:moveTo>
                      <a:pt x="999823" y="1555860"/>
                    </a:moveTo>
                    <a:lnTo>
                      <a:pt x="999823" y="1662432"/>
                    </a:lnTo>
                    <a:lnTo>
                      <a:pt x="1106396" y="1662432"/>
                    </a:lnTo>
                    <a:close/>
                    <a:moveTo>
                      <a:pt x="1144754" y="1514764"/>
                    </a:moveTo>
                    <a:lnTo>
                      <a:pt x="1038182" y="1514764"/>
                    </a:lnTo>
                    <a:lnTo>
                      <a:pt x="1144754" y="1621337"/>
                    </a:lnTo>
                    <a:close/>
                    <a:moveTo>
                      <a:pt x="1144754" y="1361737"/>
                    </a:moveTo>
                    <a:lnTo>
                      <a:pt x="1038182" y="1468309"/>
                    </a:lnTo>
                    <a:lnTo>
                      <a:pt x="1144754" y="1468309"/>
                    </a:lnTo>
                    <a:close/>
                    <a:moveTo>
                      <a:pt x="1297782" y="1514764"/>
                    </a:moveTo>
                    <a:lnTo>
                      <a:pt x="1191209" y="1514764"/>
                    </a:lnTo>
                    <a:lnTo>
                      <a:pt x="1191209" y="1621337"/>
                    </a:lnTo>
                    <a:close/>
                    <a:moveTo>
                      <a:pt x="1191209" y="1361737"/>
                    </a:moveTo>
                    <a:lnTo>
                      <a:pt x="1191209" y="1468309"/>
                    </a:lnTo>
                    <a:lnTo>
                      <a:pt x="1297782" y="1468309"/>
                    </a:lnTo>
                    <a:close/>
                    <a:moveTo>
                      <a:pt x="1335838" y="1323681"/>
                    </a:moveTo>
                    <a:lnTo>
                      <a:pt x="1229266" y="1323681"/>
                    </a:lnTo>
                    <a:lnTo>
                      <a:pt x="1335838" y="1430253"/>
                    </a:lnTo>
                    <a:close/>
                    <a:moveTo>
                      <a:pt x="1335838" y="1170654"/>
                    </a:moveTo>
                    <a:lnTo>
                      <a:pt x="1229266" y="1277226"/>
                    </a:lnTo>
                    <a:lnTo>
                      <a:pt x="1335838" y="1277226"/>
                    </a:lnTo>
                    <a:close/>
                    <a:moveTo>
                      <a:pt x="1488865" y="1323681"/>
                    </a:moveTo>
                    <a:lnTo>
                      <a:pt x="1382293" y="1323681"/>
                    </a:lnTo>
                    <a:lnTo>
                      <a:pt x="1382293" y="1430253"/>
                    </a:lnTo>
                    <a:close/>
                    <a:moveTo>
                      <a:pt x="1382293" y="1170653"/>
                    </a:moveTo>
                    <a:lnTo>
                      <a:pt x="1382293" y="1277226"/>
                    </a:lnTo>
                    <a:lnTo>
                      <a:pt x="1488865" y="1277226"/>
                    </a:lnTo>
                    <a:close/>
                    <a:moveTo>
                      <a:pt x="2914702" y="2523007"/>
                    </a:moveTo>
                    <a:cubicBezTo>
                      <a:pt x="2900642" y="2508947"/>
                      <a:pt x="2877845" y="2508947"/>
                      <a:pt x="2863784" y="2523007"/>
                    </a:cubicBezTo>
                    <a:cubicBezTo>
                      <a:pt x="2849724" y="2537067"/>
                      <a:pt x="2849724" y="2559864"/>
                      <a:pt x="2863784" y="2573924"/>
                    </a:cubicBezTo>
                    <a:cubicBezTo>
                      <a:pt x="2877845" y="2587985"/>
                      <a:pt x="2900642" y="2587985"/>
                      <a:pt x="2914702" y="2573924"/>
                    </a:cubicBezTo>
                    <a:cubicBezTo>
                      <a:pt x="2928762" y="2559864"/>
                      <a:pt x="2928762" y="2537067"/>
                      <a:pt x="2914702" y="2523007"/>
                    </a:cubicBezTo>
                    <a:close/>
                    <a:moveTo>
                      <a:pt x="1526922" y="1132597"/>
                    </a:moveTo>
                    <a:lnTo>
                      <a:pt x="1420350" y="1132596"/>
                    </a:lnTo>
                    <a:lnTo>
                      <a:pt x="1526922" y="1239169"/>
                    </a:lnTo>
                    <a:close/>
                    <a:moveTo>
                      <a:pt x="1526922" y="979569"/>
                    </a:moveTo>
                    <a:lnTo>
                      <a:pt x="1420350" y="1086141"/>
                    </a:lnTo>
                    <a:lnTo>
                      <a:pt x="1526922" y="1086142"/>
                    </a:lnTo>
                    <a:close/>
                    <a:moveTo>
                      <a:pt x="1679950" y="1132597"/>
                    </a:moveTo>
                    <a:lnTo>
                      <a:pt x="1573377" y="1132597"/>
                    </a:lnTo>
                    <a:lnTo>
                      <a:pt x="1573377" y="1239169"/>
                    </a:lnTo>
                    <a:close/>
                    <a:moveTo>
                      <a:pt x="1573377" y="979569"/>
                    </a:moveTo>
                    <a:lnTo>
                      <a:pt x="1573377" y="1086142"/>
                    </a:lnTo>
                    <a:lnTo>
                      <a:pt x="1679950" y="1086142"/>
                    </a:lnTo>
                    <a:close/>
                    <a:moveTo>
                      <a:pt x="1718007" y="941512"/>
                    </a:moveTo>
                    <a:lnTo>
                      <a:pt x="1611434" y="941512"/>
                    </a:lnTo>
                    <a:lnTo>
                      <a:pt x="1718007" y="1048085"/>
                    </a:lnTo>
                    <a:close/>
                    <a:moveTo>
                      <a:pt x="1718006" y="788485"/>
                    </a:moveTo>
                    <a:lnTo>
                      <a:pt x="1611434" y="895057"/>
                    </a:lnTo>
                    <a:lnTo>
                      <a:pt x="1718006" y="895057"/>
                    </a:lnTo>
                    <a:close/>
                    <a:moveTo>
                      <a:pt x="1871034" y="941512"/>
                    </a:moveTo>
                    <a:lnTo>
                      <a:pt x="1764461" y="941512"/>
                    </a:lnTo>
                    <a:lnTo>
                      <a:pt x="1764462" y="1048085"/>
                    </a:lnTo>
                    <a:close/>
                    <a:moveTo>
                      <a:pt x="1764461" y="788485"/>
                    </a:moveTo>
                    <a:lnTo>
                      <a:pt x="1764462" y="895057"/>
                    </a:lnTo>
                    <a:lnTo>
                      <a:pt x="1871034" y="895057"/>
                    </a:lnTo>
                    <a:close/>
                    <a:moveTo>
                      <a:pt x="3382381" y="1946466"/>
                    </a:moveTo>
                    <a:lnTo>
                      <a:pt x="2893361" y="2435486"/>
                    </a:lnTo>
                    <a:lnTo>
                      <a:pt x="2933988" y="2428503"/>
                    </a:lnTo>
                    <a:lnTo>
                      <a:pt x="3009207" y="2503722"/>
                    </a:lnTo>
                    <a:lnTo>
                      <a:pt x="3003173" y="2538827"/>
                    </a:lnTo>
                    <a:lnTo>
                      <a:pt x="3488958" y="2053042"/>
                    </a:lnTo>
                    <a:lnTo>
                      <a:pt x="3388629" y="1952714"/>
                    </a:lnTo>
                    <a:close/>
                    <a:moveTo>
                      <a:pt x="2405874" y="794872"/>
                    </a:moveTo>
                    <a:lnTo>
                      <a:pt x="2299301" y="794872"/>
                    </a:lnTo>
                    <a:lnTo>
                      <a:pt x="2405874" y="901444"/>
                    </a:lnTo>
                    <a:close/>
                    <a:moveTo>
                      <a:pt x="2789111" y="1176277"/>
                    </a:moveTo>
                    <a:lnTo>
                      <a:pt x="2682538" y="1176278"/>
                    </a:lnTo>
                    <a:lnTo>
                      <a:pt x="2789111" y="1282850"/>
                    </a:lnTo>
                    <a:close/>
                    <a:moveTo>
                      <a:pt x="2596355" y="983521"/>
                    </a:moveTo>
                    <a:lnTo>
                      <a:pt x="2489782" y="983522"/>
                    </a:lnTo>
                    <a:lnTo>
                      <a:pt x="2596355" y="1090094"/>
                    </a:lnTo>
                    <a:close/>
                    <a:moveTo>
                      <a:pt x="3174317" y="1558747"/>
                    </a:moveTo>
                    <a:lnTo>
                      <a:pt x="3067745" y="1558747"/>
                    </a:lnTo>
                    <a:lnTo>
                      <a:pt x="3174317" y="1665320"/>
                    </a:lnTo>
                    <a:close/>
                    <a:moveTo>
                      <a:pt x="2983234" y="1367664"/>
                    </a:moveTo>
                    <a:lnTo>
                      <a:pt x="2876661" y="1367664"/>
                    </a:lnTo>
                    <a:lnTo>
                      <a:pt x="2983234" y="1474236"/>
                    </a:lnTo>
                    <a:close/>
                    <a:moveTo>
                      <a:pt x="3556486" y="1940915"/>
                    </a:moveTo>
                    <a:lnTo>
                      <a:pt x="3449914" y="1940915"/>
                    </a:lnTo>
                    <a:lnTo>
                      <a:pt x="3556487" y="2047488"/>
                    </a:lnTo>
                    <a:close/>
                    <a:moveTo>
                      <a:pt x="3365402" y="1749831"/>
                    </a:moveTo>
                    <a:lnTo>
                      <a:pt x="3258830" y="1749831"/>
                    </a:lnTo>
                    <a:lnTo>
                      <a:pt x="3365402" y="1856404"/>
                    </a:lnTo>
                    <a:close/>
                    <a:moveTo>
                      <a:pt x="3761426" y="2144804"/>
                    </a:moveTo>
                    <a:lnTo>
                      <a:pt x="3654853" y="2144804"/>
                    </a:lnTo>
                    <a:lnTo>
                      <a:pt x="3761426" y="2251377"/>
                    </a:lnTo>
                    <a:close/>
                    <a:moveTo>
                      <a:pt x="2405874" y="657532"/>
                    </a:moveTo>
                    <a:lnTo>
                      <a:pt x="2314989" y="748417"/>
                    </a:lnTo>
                    <a:lnTo>
                      <a:pt x="2405874" y="748417"/>
                    </a:lnTo>
                    <a:close/>
                    <a:moveTo>
                      <a:pt x="2558894" y="794872"/>
                    </a:moveTo>
                    <a:lnTo>
                      <a:pt x="2452329" y="794872"/>
                    </a:lnTo>
                    <a:lnTo>
                      <a:pt x="2452329" y="901437"/>
                    </a:lnTo>
                    <a:close/>
                    <a:moveTo>
                      <a:pt x="2596355" y="830501"/>
                    </a:moveTo>
                    <a:lnTo>
                      <a:pt x="2489790" y="937067"/>
                    </a:lnTo>
                    <a:lnTo>
                      <a:pt x="2596355" y="937067"/>
                    </a:lnTo>
                    <a:close/>
                    <a:moveTo>
                      <a:pt x="2942138" y="1176278"/>
                    </a:moveTo>
                    <a:lnTo>
                      <a:pt x="2835566" y="1176277"/>
                    </a:lnTo>
                    <a:lnTo>
                      <a:pt x="2835566" y="1282850"/>
                    </a:lnTo>
                    <a:close/>
                    <a:moveTo>
                      <a:pt x="2789111" y="1023250"/>
                    </a:moveTo>
                    <a:lnTo>
                      <a:pt x="2682538" y="1129823"/>
                    </a:lnTo>
                    <a:lnTo>
                      <a:pt x="2789111" y="1129823"/>
                    </a:lnTo>
                    <a:close/>
                    <a:moveTo>
                      <a:pt x="2749382" y="983521"/>
                    </a:moveTo>
                    <a:lnTo>
                      <a:pt x="2642810" y="983522"/>
                    </a:lnTo>
                    <a:lnTo>
                      <a:pt x="2642810" y="1090094"/>
                    </a:lnTo>
                    <a:close/>
                    <a:moveTo>
                      <a:pt x="3327345" y="1558747"/>
                    </a:moveTo>
                    <a:lnTo>
                      <a:pt x="3220772" y="1558747"/>
                    </a:lnTo>
                    <a:lnTo>
                      <a:pt x="3220772" y="1665320"/>
                    </a:lnTo>
                    <a:close/>
                    <a:moveTo>
                      <a:pt x="3174317" y="1405720"/>
                    </a:moveTo>
                    <a:lnTo>
                      <a:pt x="3067745" y="1512292"/>
                    </a:lnTo>
                    <a:lnTo>
                      <a:pt x="3174317" y="1512292"/>
                    </a:lnTo>
                    <a:close/>
                    <a:moveTo>
                      <a:pt x="3136261" y="1367664"/>
                    </a:moveTo>
                    <a:lnTo>
                      <a:pt x="3029688" y="1367664"/>
                    </a:lnTo>
                    <a:lnTo>
                      <a:pt x="3029689" y="1474236"/>
                    </a:lnTo>
                    <a:close/>
                    <a:moveTo>
                      <a:pt x="2983234" y="1214636"/>
                    </a:moveTo>
                    <a:lnTo>
                      <a:pt x="2876661" y="1321209"/>
                    </a:lnTo>
                    <a:lnTo>
                      <a:pt x="2983234" y="1321209"/>
                    </a:lnTo>
                    <a:close/>
                    <a:moveTo>
                      <a:pt x="3709514" y="1940915"/>
                    </a:moveTo>
                    <a:lnTo>
                      <a:pt x="3602941" y="1940915"/>
                    </a:lnTo>
                    <a:lnTo>
                      <a:pt x="3602942" y="2047488"/>
                    </a:lnTo>
                    <a:close/>
                    <a:moveTo>
                      <a:pt x="3556487" y="1787888"/>
                    </a:moveTo>
                    <a:lnTo>
                      <a:pt x="3449914" y="1894460"/>
                    </a:lnTo>
                    <a:lnTo>
                      <a:pt x="3556486" y="1894460"/>
                    </a:lnTo>
                    <a:close/>
                    <a:moveTo>
                      <a:pt x="3518430" y="1749831"/>
                    </a:moveTo>
                    <a:lnTo>
                      <a:pt x="3411857" y="1749831"/>
                    </a:lnTo>
                    <a:lnTo>
                      <a:pt x="3411857" y="1856403"/>
                    </a:lnTo>
                    <a:close/>
                    <a:moveTo>
                      <a:pt x="3365402" y="1596803"/>
                    </a:moveTo>
                    <a:lnTo>
                      <a:pt x="3258830" y="1703376"/>
                    </a:lnTo>
                    <a:lnTo>
                      <a:pt x="3365402" y="1703376"/>
                    </a:lnTo>
                    <a:close/>
                    <a:moveTo>
                      <a:pt x="3761426" y="1991777"/>
                    </a:moveTo>
                    <a:lnTo>
                      <a:pt x="3654853" y="2098349"/>
                    </a:lnTo>
                    <a:lnTo>
                      <a:pt x="3761426" y="2098349"/>
                    </a:lnTo>
                    <a:close/>
                    <a:moveTo>
                      <a:pt x="2452329" y="641845"/>
                    </a:moveTo>
                    <a:lnTo>
                      <a:pt x="2452329" y="748417"/>
                    </a:lnTo>
                    <a:lnTo>
                      <a:pt x="2558901" y="748417"/>
                    </a:lnTo>
                    <a:close/>
                    <a:moveTo>
                      <a:pt x="2835566" y="1023250"/>
                    </a:moveTo>
                    <a:lnTo>
                      <a:pt x="2835566" y="1129822"/>
                    </a:lnTo>
                    <a:lnTo>
                      <a:pt x="2942138" y="1129822"/>
                    </a:lnTo>
                    <a:close/>
                    <a:moveTo>
                      <a:pt x="2642810" y="830494"/>
                    </a:moveTo>
                    <a:lnTo>
                      <a:pt x="2642810" y="937066"/>
                    </a:lnTo>
                    <a:lnTo>
                      <a:pt x="2749382" y="937066"/>
                    </a:lnTo>
                    <a:close/>
                    <a:moveTo>
                      <a:pt x="3220772" y="1405720"/>
                    </a:moveTo>
                    <a:lnTo>
                      <a:pt x="3220772" y="1512292"/>
                    </a:lnTo>
                    <a:lnTo>
                      <a:pt x="3327344" y="1512292"/>
                    </a:lnTo>
                    <a:close/>
                    <a:moveTo>
                      <a:pt x="3029688" y="1214636"/>
                    </a:moveTo>
                    <a:lnTo>
                      <a:pt x="3029688" y="1321209"/>
                    </a:lnTo>
                    <a:lnTo>
                      <a:pt x="3136261" y="1321209"/>
                    </a:lnTo>
                    <a:close/>
                    <a:moveTo>
                      <a:pt x="3602941" y="1787888"/>
                    </a:moveTo>
                    <a:lnTo>
                      <a:pt x="3602941" y="1894460"/>
                    </a:lnTo>
                    <a:lnTo>
                      <a:pt x="3709514" y="1894460"/>
                    </a:lnTo>
                    <a:close/>
                    <a:moveTo>
                      <a:pt x="3411857" y="1596803"/>
                    </a:moveTo>
                    <a:lnTo>
                      <a:pt x="3411857" y="1703376"/>
                    </a:lnTo>
                    <a:lnTo>
                      <a:pt x="3518429" y="1703376"/>
                    </a:lnTo>
                    <a:close/>
                    <a:moveTo>
                      <a:pt x="2353083" y="150965"/>
                    </a:moveTo>
                    <a:lnTo>
                      <a:pt x="2025288" y="132265"/>
                    </a:lnTo>
                    <a:lnTo>
                      <a:pt x="2071608" y="178585"/>
                    </a:lnTo>
                    <a:lnTo>
                      <a:pt x="2093619" y="156574"/>
                    </a:lnTo>
                    <a:lnTo>
                      <a:pt x="2220546" y="283501"/>
                    </a:lnTo>
                    <a:close/>
                    <a:moveTo>
                      <a:pt x="2523312" y="286240"/>
                    </a:moveTo>
                    <a:lnTo>
                      <a:pt x="2373298" y="436253"/>
                    </a:lnTo>
                    <a:lnTo>
                      <a:pt x="2500225" y="563180"/>
                    </a:lnTo>
                    <a:lnTo>
                      <a:pt x="2473487" y="589919"/>
                    </a:lnTo>
                    <a:lnTo>
                      <a:pt x="2618667" y="735099"/>
                    </a:lnTo>
                    <a:lnTo>
                      <a:pt x="2619582" y="734183"/>
                    </a:lnTo>
                    <a:lnTo>
                      <a:pt x="2812338" y="926939"/>
                    </a:lnTo>
                    <a:lnTo>
                      <a:pt x="2845693" y="960294"/>
                    </a:lnTo>
                    <a:lnTo>
                      <a:pt x="3005093" y="1119693"/>
                    </a:lnTo>
                    <a:lnTo>
                      <a:pt x="3006461" y="1118325"/>
                    </a:lnTo>
                    <a:lnTo>
                      <a:pt x="3197545" y="1309409"/>
                    </a:lnTo>
                    <a:lnTo>
                      <a:pt x="3232572" y="1344436"/>
                    </a:lnTo>
                    <a:lnTo>
                      <a:pt x="3246403" y="1358267"/>
                    </a:lnTo>
                    <a:close/>
                    <a:moveTo>
                      <a:pt x="2523816" y="30335"/>
                    </a:moveTo>
                    <a:lnTo>
                      <a:pt x="2626629" y="133149"/>
                    </a:lnTo>
                    <a:lnTo>
                      <a:pt x="2552082" y="207696"/>
                    </a:lnTo>
                    <a:lnTo>
                      <a:pt x="2576968" y="232583"/>
                    </a:lnTo>
                    <a:lnTo>
                      <a:pt x="2575182" y="234369"/>
                    </a:lnTo>
                    <a:lnTo>
                      <a:pt x="3513251" y="1625113"/>
                    </a:lnTo>
                    <a:lnTo>
                      <a:pt x="3579714" y="1691577"/>
                    </a:lnTo>
                    <a:lnTo>
                      <a:pt x="3614741" y="1726603"/>
                    </a:lnTo>
                    <a:lnTo>
                      <a:pt x="3784128" y="1895991"/>
                    </a:lnTo>
                    <a:lnTo>
                      <a:pt x="3784653" y="1895466"/>
                    </a:lnTo>
                    <a:lnTo>
                      <a:pt x="3802957" y="1913770"/>
                    </a:lnTo>
                    <a:lnTo>
                      <a:pt x="3802957" y="1914820"/>
                    </a:lnTo>
                    <a:lnTo>
                      <a:pt x="3805825" y="1917687"/>
                    </a:lnTo>
                    <a:lnTo>
                      <a:pt x="3802957" y="1920555"/>
                    </a:lnTo>
                    <a:lnTo>
                      <a:pt x="3802957" y="2329384"/>
                    </a:lnTo>
                    <a:lnTo>
                      <a:pt x="3784653" y="2347688"/>
                    </a:lnTo>
                    <a:lnTo>
                      <a:pt x="3580239" y="2143274"/>
                    </a:lnTo>
                    <a:lnTo>
                      <a:pt x="3579714" y="2143798"/>
                    </a:lnTo>
                    <a:lnTo>
                      <a:pt x="3514414" y="2078498"/>
                    </a:lnTo>
                    <a:lnTo>
                      <a:pt x="2992605" y="2600306"/>
                    </a:lnTo>
                    <a:lnTo>
                      <a:pt x="2990741" y="2611151"/>
                    </a:lnTo>
                    <a:lnTo>
                      <a:pt x="2771416" y="2767764"/>
                    </a:lnTo>
                    <a:lnTo>
                      <a:pt x="2746140" y="2742487"/>
                    </a:lnTo>
                    <a:lnTo>
                      <a:pt x="2670170" y="2818456"/>
                    </a:lnTo>
                    <a:lnTo>
                      <a:pt x="2651401" y="2799687"/>
                    </a:lnTo>
                    <a:cubicBezTo>
                      <a:pt x="2625528" y="2785735"/>
                      <a:pt x="2592950" y="2788926"/>
                      <a:pt x="2569612" y="2809139"/>
                    </a:cubicBezTo>
                    <a:cubicBezTo>
                      <a:pt x="2540180" y="2834630"/>
                      <a:pt x="2535445" y="2878528"/>
                      <a:pt x="2558763" y="2909709"/>
                    </a:cubicBezTo>
                    <a:cubicBezTo>
                      <a:pt x="2580225" y="2939886"/>
                      <a:pt x="2602221" y="2944074"/>
                      <a:pt x="2698387" y="2956528"/>
                    </a:cubicBezTo>
                    <a:cubicBezTo>
                      <a:pt x="2612716" y="3019512"/>
                      <a:pt x="2549084" y="3004923"/>
                      <a:pt x="2499317" y="2954166"/>
                    </a:cubicBezTo>
                    <a:cubicBezTo>
                      <a:pt x="2449549" y="2903408"/>
                      <a:pt x="2462151" y="2804007"/>
                      <a:pt x="2521014" y="2753027"/>
                    </a:cubicBezTo>
                    <a:cubicBezTo>
                      <a:pt x="2561003" y="2718393"/>
                      <a:pt x="2614554" y="2708748"/>
                      <a:pt x="2661444" y="2725347"/>
                    </a:cubicBezTo>
                    <a:lnTo>
                      <a:pt x="2695222" y="2691569"/>
                    </a:lnTo>
                    <a:lnTo>
                      <a:pt x="2669947" y="2666294"/>
                    </a:lnTo>
                    <a:lnTo>
                      <a:pt x="2810390" y="2469612"/>
                    </a:lnTo>
                    <a:lnTo>
                      <a:pt x="2809356" y="2468579"/>
                    </a:lnTo>
                    <a:lnTo>
                      <a:pt x="2815551" y="2462385"/>
                    </a:lnTo>
                    <a:lnTo>
                      <a:pt x="2826559" y="2446968"/>
                    </a:lnTo>
                    <a:lnTo>
                      <a:pt x="2831882" y="2446053"/>
                    </a:lnTo>
                    <a:lnTo>
                      <a:pt x="3356925" y="1921010"/>
                    </a:lnTo>
                    <a:lnTo>
                      <a:pt x="3353603" y="1917688"/>
                    </a:lnTo>
                    <a:lnTo>
                      <a:pt x="3197545" y="1761630"/>
                    </a:lnTo>
                    <a:lnTo>
                      <a:pt x="3197544" y="1761631"/>
                    </a:lnTo>
                    <a:lnTo>
                      <a:pt x="3006461" y="1570547"/>
                    </a:lnTo>
                    <a:lnTo>
                      <a:pt x="2971434" y="1535520"/>
                    </a:lnTo>
                    <a:lnTo>
                      <a:pt x="2813706" y="1377793"/>
                    </a:lnTo>
                    <a:lnTo>
                      <a:pt x="2812338" y="1379161"/>
                    </a:lnTo>
                    <a:lnTo>
                      <a:pt x="2619582" y="1186405"/>
                    </a:lnTo>
                    <a:lnTo>
                      <a:pt x="2586227" y="1153050"/>
                    </a:lnTo>
                    <a:lnTo>
                      <a:pt x="2430017" y="996839"/>
                    </a:lnTo>
                    <a:lnTo>
                      <a:pt x="2429101" y="997755"/>
                    </a:lnTo>
                    <a:lnTo>
                      <a:pt x="2247376" y="816030"/>
                    </a:lnTo>
                    <a:lnTo>
                      <a:pt x="2194721" y="868684"/>
                    </a:lnTo>
                    <a:lnTo>
                      <a:pt x="2169629" y="843592"/>
                    </a:lnTo>
                    <a:lnTo>
                      <a:pt x="2012511" y="1000710"/>
                    </a:lnTo>
                    <a:lnTo>
                      <a:pt x="1948715" y="936915"/>
                    </a:lnTo>
                    <a:lnTo>
                      <a:pt x="1776261" y="1109369"/>
                    </a:lnTo>
                    <a:lnTo>
                      <a:pt x="1741234" y="1144396"/>
                    </a:lnTo>
                    <a:lnTo>
                      <a:pt x="1585176" y="1300453"/>
                    </a:lnTo>
                    <a:lnTo>
                      <a:pt x="1550150" y="1335480"/>
                    </a:lnTo>
                    <a:lnTo>
                      <a:pt x="1394093" y="1491537"/>
                    </a:lnTo>
                    <a:lnTo>
                      <a:pt x="1359065" y="1526564"/>
                    </a:lnTo>
                    <a:lnTo>
                      <a:pt x="1201338" y="1684291"/>
                    </a:lnTo>
                    <a:lnTo>
                      <a:pt x="1202706" y="1685660"/>
                    </a:lnTo>
                    <a:lnTo>
                      <a:pt x="1009951" y="1878416"/>
                    </a:lnTo>
                    <a:lnTo>
                      <a:pt x="976596" y="1911771"/>
                    </a:lnTo>
                    <a:lnTo>
                      <a:pt x="820385" y="2067981"/>
                    </a:lnTo>
                    <a:lnTo>
                      <a:pt x="821301" y="2068897"/>
                    </a:lnTo>
                    <a:lnTo>
                      <a:pt x="612116" y="2278081"/>
                    </a:lnTo>
                    <a:lnTo>
                      <a:pt x="673628" y="2339593"/>
                    </a:lnTo>
                    <a:lnTo>
                      <a:pt x="567426" y="2445795"/>
                    </a:lnTo>
                    <a:lnTo>
                      <a:pt x="672230" y="2550598"/>
                    </a:lnTo>
                    <a:lnTo>
                      <a:pt x="566028" y="2656800"/>
                    </a:lnTo>
                    <a:lnTo>
                      <a:pt x="0" y="2090772"/>
                    </a:lnTo>
                    <a:lnTo>
                      <a:pt x="106202" y="1984570"/>
                    </a:lnTo>
                    <a:lnTo>
                      <a:pt x="211005" y="2089373"/>
                    </a:lnTo>
                    <a:lnTo>
                      <a:pt x="317206" y="1983171"/>
                    </a:lnTo>
                    <a:lnTo>
                      <a:pt x="386005" y="2051970"/>
                    </a:lnTo>
                    <a:lnTo>
                      <a:pt x="558644" y="1879331"/>
                    </a:lnTo>
                    <a:lnTo>
                      <a:pt x="557729" y="1878415"/>
                    </a:lnTo>
                    <a:lnTo>
                      <a:pt x="750485" y="1685660"/>
                    </a:lnTo>
                    <a:lnTo>
                      <a:pt x="783839" y="1652305"/>
                    </a:lnTo>
                    <a:lnTo>
                      <a:pt x="943239" y="1492905"/>
                    </a:lnTo>
                    <a:lnTo>
                      <a:pt x="941871" y="1491537"/>
                    </a:lnTo>
                    <a:lnTo>
                      <a:pt x="1132954" y="1300453"/>
                    </a:lnTo>
                    <a:lnTo>
                      <a:pt x="1167982" y="1265426"/>
                    </a:lnTo>
                    <a:lnTo>
                      <a:pt x="1324039" y="1109369"/>
                    </a:lnTo>
                    <a:lnTo>
                      <a:pt x="1359065" y="1074342"/>
                    </a:lnTo>
                    <a:lnTo>
                      <a:pt x="1515123" y="918285"/>
                    </a:lnTo>
                    <a:lnTo>
                      <a:pt x="1550150" y="883258"/>
                    </a:lnTo>
                    <a:lnTo>
                      <a:pt x="1722604" y="710804"/>
                    </a:lnTo>
                    <a:lnTo>
                      <a:pt x="1656089" y="644289"/>
                    </a:lnTo>
                    <a:lnTo>
                      <a:pt x="1813208" y="487170"/>
                    </a:lnTo>
                    <a:lnTo>
                      <a:pt x="1788115" y="462078"/>
                    </a:lnTo>
                    <a:lnTo>
                      <a:pt x="1817021" y="433172"/>
                    </a:lnTo>
                    <a:lnTo>
                      <a:pt x="1638436" y="254587"/>
                    </a:lnTo>
                    <a:lnTo>
                      <a:pt x="1893022" y="0"/>
                    </a:lnTo>
                    <a:lnTo>
                      <a:pt x="1948799" y="55777"/>
                    </a:lnTo>
                    <a:lnTo>
                      <a:pt x="2421315" y="82732"/>
                    </a:lnTo>
                    <a:lnTo>
                      <a:pt x="2424216" y="79831"/>
                    </a:lnTo>
                    <a:lnTo>
                      <a:pt x="2449269" y="104883"/>
                    </a:ln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2" name="Rectangle 41">
                <a:extLst>
                  <a:ext uri="{FF2B5EF4-FFF2-40B4-BE49-F238E27FC236}">
                    <a16:creationId xmlns:a16="http://schemas.microsoft.com/office/drawing/2014/main" id="{FE30137E-7D6A-4D6B-8DBF-E1D4DB083D89}"/>
                  </a:ext>
                </a:extLst>
              </p:cNvPr>
              <p:cNvSpPr>
                <a:spLocks/>
              </p:cNvSpPr>
              <p:nvPr/>
            </p:nvSpPr>
            <p:spPr>
              <a:xfrm rot="19192674">
                <a:off x="926950" y="2109352"/>
                <a:ext cx="360000" cy="360000"/>
              </a:xfrm>
              <a:custGeom>
                <a:avLst/>
                <a:gdLst/>
                <a:ahLst/>
                <a:cxnLst/>
                <a:rect l="l" t="t" r="r" b="b"/>
                <a:pathLst>
                  <a:path w="3888423" h="3970014">
                    <a:moveTo>
                      <a:pt x="1259577" y="2471243"/>
                    </a:moveTo>
                    <a:cubicBezTo>
                      <a:pt x="1293292" y="2471243"/>
                      <a:pt x="1320623" y="2543205"/>
                      <a:pt x="1320623" y="2631975"/>
                    </a:cubicBezTo>
                    <a:cubicBezTo>
                      <a:pt x="1320623" y="2720745"/>
                      <a:pt x="1293292" y="2792707"/>
                      <a:pt x="1259577" y="2792707"/>
                    </a:cubicBezTo>
                    <a:cubicBezTo>
                      <a:pt x="1225862" y="2792707"/>
                      <a:pt x="1198531" y="2720745"/>
                      <a:pt x="1198531" y="2631975"/>
                    </a:cubicBezTo>
                    <a:cubicBezTo>
                      <a:pt x="1198531" y="2543205"/>
                      <a:pt x="1225862" y="2471243"/>
                      <a:pt x="1259577" y="2471243"/>
                    </a:cubicBezTo>
                    <a:close/>
                    <a:moveTo>
                      <a:pt x="1710471" y="2470362"/>
                    </a:moveTo>
                    <a:cubicBezTo>
                      <a:pt x="1741030" y="2470028"/>
                      <a:pt x="1768823" y="2488083"/>
                      <a:pt x="1781169" y="2516203"/>
                    </a:cubicBezTo>
                    <a:cubicBezTo>
                      <a:pt x="1793845" y="2545068"/>
                      <a:pt x="1787700" y="2578742"/>
                      <a:pt x="1765642" y="2601268"/>
                    </a:cubicBezTo>
                    <a:cubicBezTo>
                      <a:pt x="1750827" y="2616399"/>
                      <a:pt x="1730831" y="2624459"/>
                      <a:pt x="1710472" y="2623745"/>
                    </a:cubicBezTo>
                    <a:close/>
                    <a:moveTo>
                      <a:pt x="2456093" y="2374056"/>
                    </a:moveTo>
                    <a:lnTo>
                      <a:pt x="2456093" y="2889893"/>
                    </a:lnTo>
                    <a:lnTo>
                      <a:pt x="2566690" y="2889893"/>
                    </a:lnTo>
                    <a:lnTo>
                      <a:pt x="2566690" y="2706284"/>
                    </a:lnTo>
                    <a:lnTo>
                      <a:pt x="2632197" y="2884955"/>
                    </a:lnTo>
                    <a:lnTo>
                      <a:pt x="2635843" y="2883618"/>
                    </a:lnTo>
                    <a:lnTo>
                      <a:pt x="2635843" y="2889893"/>
                    </a:lnTo>
                    <a:lnTo>
                      <a:pt x="2746439" y="2889893"/>
                    </a:lnTo>
                    <a:lnTo>
                      <a:pt x="2746439" y="2374056"/>
                    </a:lnTo>
                    <a:lnTo>
                      <a:pt x="2635843" y="2374056"/>
                    </a:lnTo>
                    <a:lnTo>
                      <a:pt x="2635843" y="2573614"/>
                    </a:lnTo>
                    <a:lnTo>
                      <a:pt x="2566690" y="2385000"/>
                    </a:lnTo>
                    <a:lnTo>
                      <a:pt x="2566690" y="2374056"/>
                    </a:lnTo>
                    <a:close/>
                    <a:moveTo>
                      <a:pt x="2032426" y="2374056"/>
                    </a:moveTo>
                    <a:lnTo>
                      <a:pt x="2032426" y="2889895"/>
                    </a:lnTo>
                    <a:lnTo>
                      <a:pt x="2115405" y="2889895"/>
                    </a:lnTo>
                    <a:lnTo>
                      <a:pt x="2143023" y="2889895"/>
                    </a:lnTo>
                    <a:lnTo>
                      <a:pt x="2308949" y="2889895"/>
                    </a:lnTo>
                    <a:lnTo>
                      <a:pt x="2308949" y="2779299"/>
                    </a:lnTo>
                    <a:lnTo>
                      <a:pt x="2143023" y="2779299"/>
                    </a:lnTo>
                    <a:lnTo>
                      <a:pt x="2143023" y="2686401"/>
                    </a:lnTo>
                    <a:lnTo>
                      <a:pt x="2308949" y="2686401"/>
                    </a:lnTo>
                    <a:lnTo>
                      <a:pt x="2308949" y="2575804"/>
                    </a:lnTo>
                    <a:lnTo>
                      <a:pt x="2143023" y="2575804"/>
                    </a:lnTo>
                    <a:lnTo>
                      <a:pt x="2143023" y="2484653"/>
                    </a:lnTo>
                    <a:lnTo>
                      <a:pt x="2308949" y="2484653"/>
                    </a:lnTo>
                    <a:lnTo>
                      <a:pt x="2308949" y="2374056"/>
                    </a:lnTo>
                    <a:lnTo>
                      <a:pt x="2143023" y="2374056"/>
                    </a:lnTo>
                    <a:lnTo>
                      <a:pt x="2115405" y="2374056"/>
                    </a:lnTo>
                    <a:close/>
                    <a:moveTo>
                      <a:pt x="1259577" y="2374056"/>
                    </a:moveTo>
                    <a:cubicBezTo>
                      <a:pt x="1172187" y="2374056"/>
                      <a:pt x="1101344" y="2489530"/>
                      <a:pt x="1101344" y="2631975"/>
                    </a:cubicBezTo>
                    <a:cubicBezTo>
                      <a:pt x="1101344" y="2774420"/>
                      <a:pt x="1172187" y="2889894"/>
                      <a:pt x="1259577" y="2889894"/>
                    </a:cubicBezTo>
                    <a:cubicBezTo>
                      <a:pt x="1346967" y="2889894"/>
                      <a:pt x="1417810" y="2774420"/>
                      <a:pt x="1417810" y="2631975"/>
                    </a:cubicBezTo>
                    <a:cubicBezTo>
                      <a:pt x="1417810" y="2489530"/>
                      <a:pt x="1346967" y="2374056"/>
                      <a:pt x="1259577" y="2374056"/>
                    </a:cubicBezTo>
                    <a:close/>
                    <a:moveTo>
                      <a:pt x="1599876" y="2366688"/>
                    </a:moveTo>
                    <a:lnTo>
                      <a:pt x="1599875" y="2882524"/>
                    </a:lnTo>
                    <a:lnTo>
                      <a:pt x="1710472" y="2882525"/>
                    </a:lnTo>
                    <a:lnTo>
                      <a:pt x="1710472" y="2723975"/>
                    </a:lnTo>
                    <a:cubicBezTo>
                      <a:pt x="1757507" y="2725624"/>
                      <a:pt x="1803701" y="2707003"/>
                      <a:pt x="1837929" y="2672047"/>
                    </a:cubicBezTo>
                    <a:cubicBezTo>
                      <a:pt x="1888884" y="2620006"/>
                      <a:pt x="1903084" y="2542214"/>
                      <a:pt x="1873801" y="2475527"/>
                    </a:cubicBezTo>
                    <a:cubicBezTo>
                      <a:pt x="1845275" y="2410565"/>
                      <a:pt x="1781067" y="2368851"/>
                      <a:pt x="1710472" y="2369624"/>
                    </a:cubicBezTo>
                    <a:lnTo>
                      <a:pt x="1710471" y="2366688"/>
                    </a:lnTo>
                    <a:close/>
                    <a:moveTo>
                      <a:pt x="920754" y="2169815"/>
                    </a:moveTo>
                    <a:lnTo>
                      <a:pt x="3008986" y="2169815"/>
                    </a:lnTo>
                    <a:lnTo>
                      <a:pt x="3008986" y="3105919"/>
                    </a:lnTo>
                    <a:lnTo>
                      <a:pt x="920754" y="3105919"/>
                    </a:lnTo>
                    <a:close/>
                    <a:moveTo>
                      <a:pt x="632722" y="1985007"/>
                    </a:moveTo>
                    <a:lnTo>
                      <a:pt x="632722" y="3321943"/>
                    </a:lnTo>
                    <a:lnTo>
                      <a:pt x="3297018" y="3321943"/>
                    </a:lnTo>
                    <a:lnTo>
                      <a:pt x="3297018" y="1985007"/>
                    </a:lnTo>
                    <a:close/>
                    <a:moveTo>
                      <a:pt x="2657019" y="761679"/>
                    </a:moveTo>
                    <a:lnTo>
                      <a:pt x="2760733" y="1606387"/>
                    </a:lnTo>
                    <a:lnTo>
                      <a:pt x="2761762" y="1614761"/>
                    </a:lnTo>
                    <a:lnTo>
                      <a:pt x="2762330" y="1614691"/>
                    </a:lnTo>
                    <a:cubicBezTo>
                      <a:pt x="2780335" y="1740615"/>
                      <a:pt x="2862522" y="1833408"/>
                      <a:pt x="2948897" y="1824230"/>
                    </a:cubicBezTo>
                    <a:cubicBezTo>
                      <a:pt x="3036464" y="1814924"/>
                      <a:pt x="3095979" y="1704243"/>
                      <a:pt x="3083047" y="1575312"/>
                    </a:cubicBezTo>
                    <a:lnTo>
                      <a:pt x="3083347" y="1575275"/>
                    </a:lnTo>
                    <a:lnTo>
                      <a:pt x="2983448" y="761679"/>
                    </a:lnTo>
                    <a:close/>
                    <a:moveTo>
                      <a:pt x="2205921" y="761679"/>
                    </a:moveTo>
                    <a:lnTo>
                      <a:pt x="2264137" y="1594263"/>
                    </a:lnTo>
                    <a:cubicBezTo>
                      <a:pt x="2264333" y="1597068"/>
                      <a:pt x="2264530" y="1599874"/>
                      <a:pt x="2264726" y="1602679"/>
                    </a:cubicBezTo>
                    <a:lnTo>
                      <a:pt x="2265297" y="1602640"/>
                    </a:lnTo>
                    <a:cubicBezTo>
                      <a:pt x="2276686" y="1729333"/>
                      <a:pt x="2353905" y="1826300"/>
                      <a:pt x="2440641" y="1821655"/>
                    </a:cubicBezTo>
                    <a:cubicBezTo>
                      <a:pt x="2528577" y="1816945"/>
                      <a:pt x="2593802" y="1709530"/>
                      <a:pt x="2587636" y="1580099"/>
                    </a:cubicBezTo>
                    <a:lnTo>
                      <a:pt x="2587937" y="1580078"/>
                    </a:lnTo>
                    <a:lnTo>
                      <a:pt x="2530706" y="761679"/>
                    </a:lnTo>
                    <a:close/>
                    <a:moveTo>
                      <a:pt x="1761700" y="761679"/>
                    </a:moveTo>
                    <a:cubicBezTo>
                      <a:pt x="1761699" y="1032443"/>
                      <a:pt x="1761699" y="1303208"/>
                      <a:pt x="1761698" y="1573972"/>
                    </a:cubicBezTo>
                    <a:lnTo>
                      <a:pt x="1761698" y="1582410"/>
                    </a:lnTo>
                    <a:lnTo>
                      <a:pt x="1762270" y="1582410"/>
                    </a:lnTo>
                    <a:cubicBezTo>
                      <a:pt x="1764795" y="1709590"/>
                      <a:pt x="1835062" y="1811707"/>
                      <a:pt x="1921910" y="1813122"/>
                    </a:cubicBezTo>
                    <a:cubicBezTo>
                      <a:pt x="2009960" y="1814558"/>
                      <a:pt x="2082519" y="1711955"/>
                      <a:pt x="2085398" y="1582410"/>
                    </a:cubicBezTo>
                    <a:lnTo>
                      <a:pt x="2085698" y="1582410"/>
                    </a:lnTo>
                    <a:cubicBezTo>
                      <a:pt x="2085698" y="1308834"/>
                      <a:pt x="2085698" y="1035256"/>
                      <a:pt x="2085696" y="761679"/>
                    </a:cubicBezTo>
                    <a:close/>
                    <a:moveTo>
                      <a:pt x="3411320" y="761678"/>
                    </a:moveTo>
                    <a:lnTo>
                      <a:pt x="3078803" y="761679"/>
                    </a:lnTo>
                    <a:lnTo>
                      <a:pt x="3277545" y="1622538"/>
                    </a:lnTo>
                    <a:lnTo>
                      <a:pt x="3279443" y="1630759"/>
                    </a:lnTo>
                    <a:lnTo>
                      <a:pt x="3280000" y="1630631"/>
                    </a:lnTo>
                    <a:cubicBezTo>
                      <a:pt x="3311069" y="1753983"/>
                      <a:pt x="3402507" y="1837676"/>
                      <a:pt x="3487448" y="1819520"/>
                    </a:cubicBezTo>
                    <a:cubicBezTo>
                      <a:pt x="3573564" y="1801112"/>
                      <a:pt x="3621183" y="1684815"/>
                      <a:pt x="3594846" y="1557943"/>
                    </a:cubicBezTo>
                    <a:lnTo>
                      <a:pt x="3595140" y="1557876"/>
                    </a:lnTo>
                    <a:close/>
                    <a:moveTo>
                      <a:pt x="1633002" y="761678"/>
                    </a:moveTo>
                    <a:lnTo>
                      <a:pt x="1308563" y="761679"/>
                    </a:lnTo>
                    <a:lnTo>
                      <a:pt x="1266057" y="1572672"/>
                    </a:lnTo>
                    <a:lnTo>
                      <a:pt x="1265616" y="1581099"/>
                    </a:lnTo>
                    <a:lnTo>
                      <a:pt x="1266187" y="1581128"/>
                    </a:lnTo>
                    <a:cubicBezTo>
                      <a:pt x="1262052" y="1708267"/>
                      <a:pt x="1326878" y="1813921"/>
                      <a:pt x="1413534" y="1819881"/>
                    </a:cubicBezTo>
                    <a:cubicBezTo>
                      <a:pt x="1501387" y="1825922"/>
                      <a:pt x="1579217" y="1727257"/>
                      <a:pt x="1588872" y="1598040"/>
                    </a:cubicBezTo>
                    <a:lnTo>
                      <a:pt x="1589172" y="1598055"/>
                    </a:lnTo>
                    <a:close/>
                    <a:moveTo>
                      <a:pt x="863949" y="761678"/>
                    </a:moveTo>
                    <a:lnTo>
                      <a:pt x="765078" y="1566901"/>
                    </a:lnTo>
                    <a:lnTo>
                      <a:pt x="764050" y="1575275"/>
                    </a:lnTo>
                    <a:lnTo>
                      <a:pt x="764617" y="1575345"/>
                    </a:lnTo>
                    <a:cubicBezTo>
                      <a:pt x="751624" y="1701884"/>
                      <a:pt x="808922" y="1811803"/>
                      <a:pt x="894951" y="1823794"/>
                    </a:cubicBezTo>
                    <a:cubicBezTo>
                      <a:pt x="982168" y="1835949"/>
                      <a:pt x="1066691" y="1742953"/>
                      <a:pt x="1085336" y="1614724"/>
                    </a:cubicBezTo>
                    <a:lnTo>
                      <a:pt x="1085635" y="1614761"/>
                    </a:lnTo>
                    <a:lnTo>
                      <a:pt x="1190378" y="761679"/>
                    </a:lnTo>
                    <a:close/>
                    <a:moveTo>
                      <a:pt x="295535" y="441623"/>
                    </a:moveTo>
                    <a:lnTo>
                      <a:pt x="3583899" y="441623"/>
                    </a:lnTo>
                    <a:cubicBezTo>
                      <a:pt x="3610412" y="441623"/>
                      <a:pt x="3631905" y="463116"/>
                      <a:pt x="3631905" y="489629"/>
                    </a:cubicBezTo>
                    <a:lnTo>
                      <a:pt x="3631905" y="655863"/>
                    </a:lnTo>
                    <a:lnTo>
                      <a:pt x="3884522" y="1666330"/>
                    </a:lnTo>
                    <a:cubicBezTo>
                      <a:pt x="3909974" y="1748325"/>
                      <a:pt x="3809191" y="1900953"/>
                      <a:pt x="3631905" y="1666330"/>
                    </a:cubicBezTo>
                    <a:lnTo>
                      <a:pt x="3631905" y="3970014"/>
                    </a:lnTo>
                    <a:lnTo>
                      <a:pt x="247529" y="3970014"/>
                    </a:lnTo>
                    <a:lnTo>
                      <a:pt x="247529" y="1768425"/>
                    </a:lnTo>
                    <a:cubicBezTo>
                      <a:pt x="263724" y="1795996"/>
                      <a:pt x="288366" y="1813812"/>
                      <a:pt x="317369" y="1820473"/>
                    </a:cubicBezTo>
                    <a:cubicBezTo>
                      <a:pt x="403196" y="1840184"/>
                      <a:pt x="495502" y="1754908"/>
                      <a:pt x="525251" y="1628793"/>
                    </a:cubicBezTo>
                    <a:lnTo>
                      <a:pt x="525545" y="1628855"/>
                    </a:lnTo>
                    <a:lnTo>
                      <a:pt x="709866" y="761679"/>
                    </a:lnTo>
                    <a:lnTo>
                      <a:pt x="378634" y="761679"/>
                    </a:lnTo>
                    <a:lnTo>
                      <a:pt x="210380" y="1553239"/>
                    </a:lnTo>
                    <a:lnTo>
                      <a:pt x="208625" y="1561492"/>
                    </a:lnTo>
                    <a:lnTo>
                      <a:pt x="209185" y="1561611"/>
                    </a:lnTo>
                    <a:cubicBezTo>
                      <a:pt x="202164" y="1598200"/>
                      <a:pt x="201274" y="1633895"/>
                      <a:pt x="207433" y="1666330"/>
                    </a:cubicBezTo>
                    <a:cubicBezTo>
                      <a:pt x="113985" y="1883037"/>
                      <a:pt x="-32319" y="1816968"/>
                      <a:pt x="6372" y="1666330"/>
                    </a:cubicBezTo>
                    <a:lnTo>
                      <a:pt x="249769" y="692744"/>
                    </a:lnTo>
                    <a:cubicBezTo>
                      <a:pt x="247993" y="689334"/>
                      <a:pt x="247529" y="685546"/>
                      <a:pt x="247529" y="681649"/>
                    </a:cubicBezTo>
                    <a:lnTo>
                      <a:pt x="247529" y="489629"/>
                    </a:lnTo>
                    <a:cubicBezTo>
                      <a:pt x="247529" y="463116"/>
                      <a:pt x="269022" y="441623"/>
                      <a:pt x="295535" y="441623"/>
                    </a:cubicBezTo>
                    <a:close/>
                    <a:moveTo>
                      <a:pt x="307785" y="0"/>
                    </a:moveTo>
                    <a:lnTo>
                      <a:pt x="3571649" y="0"/>
                    </a:lnTo>
                    <a:cubicBezTo>
                      <a:pt x="3604927" y="0"/>
                      <a:pt x="3631905" y="26978"/>
                      <a:pt x="3631905" y="60256"/>
                    </a:cubicBezTo>
                    <a:lnTo>
                      <a:pt x="3631905" y="301273"/>
                    </a:lnTo>
                    <a:cubicBezTo>
                      <a:pt x="3631905" y="334551"/>
                      <a:pt x="3604927" y="361529"/>
                      <a:pt x="3571649" y="361529"/>
                    </a:cubicBezTo>
                    <a:lnTo>
                      <a:pt x="307785" y="361529"/>
                    </a:lnTo>
                    <a:cubicBezTo>
                      <a:pt x="274507" y="361529"/>
                      <a:pt x="247529" y="334551"/>
                      <a:pt x="247529" y="301273"/>
                    </a:cubicBezTo>
                    <a:lnTo>
                      <a:pt x="247529" y="60256"/>
                    </a:lnTo>
                    <a:cubicBezTo>
                      <a:pt x="247529" y="26978"/>
                      <a:pt x="274507" y="0"/>
                      <a:pt x="307785" y="0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3" name="Isosceles Triangle 3">
                <a:extLst>
                  <a:ext uri="{FF2B5EF4-FFF2-40B4-BE49-F238E27FC236}">
                    <a16:creationId xmlns:a16="http://schemas.microsoft.com/office/drawing/2014/main" id="{954CF4C9-53A2-4DCF-A8B8-FD1EEE444FC7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2229245">
                <a:off x="2692912" y="1965188"/>
                <a:ext cx="359661" cy="360000"/>
              </a:xfrm>
              <a:custGeom>
                <a:avLst/>
                <a:gdLst/>
                <a:ahLst/>
                <a:cxnLst/>
                <a:rect l="l" t="t" r="r" b="b"/>
                <a:pathLst>
                  <a:path w="3935086" h="3938802">
                    <a:moveTo>
                      <a:pt x="1861742" y="3314001"/>
                    </a:moveTo>
                    <a:cubicBezTo>
                      <a:pt x="1921395" y="3314001"/>
                      <a:pt x="1969754" y="3362360"/>
                      <a:pt x="1969754" y="3422013"/>
                    </a:cubicBezTo>
                    <a:cubicBezTo>
                      <a:pt x="1969754" y="3481666"/>
                      <a:pt x="1921395" y="3530025"/>
                      <a:pt x="1861742" y="3530025"/>
                    </a:cubicBezTo>
                    <a:cubicBezTo>
                      <a:pt x="1802089" y="3530025"/>
                      <a:pt x="1753730" y="3481666"/>
                      <a:pt x="1753730" y="3422013"/>
                    </a:cubicBezTo>
                    <a:cubicBezTo>
                      <a:pt x="1753730" y="3362360"/>
                      <a:pt x="1802089" y="3314001"/>
                      <a:pt x="1861742" y="3314001"/>
                    </a:cubicBezTo>
                    <a:close/>
                    <a:moveTo>
                      <a:pt x="2097646" y="2118753"/>
                    </a:moveTo>
                    <a:lnTo>
                      <a:pt x="2097646" y="2478753"/>
                    </a:lnTo>
                    <a:lnTo>
                      <a:pt x="2457646" y="2478753"/>
                    </a:lnTo>
                    <a:lnTo>
                      <a:pt x="2457646" y="2118753"/>
                    </a:lnTo>
                    <a:close/>
                    <a:moveTo>
                      <a:pt x="1476536" y="2118753"/>
                    </a:moveTo>
                    <a:lnTo>
                      <a:pt x="1476536" y="2478753"/>
                    </a:lnTo>
                    <a:lnTo>
                      <a:pt x="1836536" y="2478753"/>
                    </a:lnTo>
                    <a:lnTo>
                      <a:pt x="1836536" y="2118753"/>
                    </a:lnTo>
                    <a:close/>
                    <a:moveTo>
                      <a:pt x="2097646" y="1539638"/>
                    </a:moveTo>
                    <a:lnTo>
                      <a:pt x="2097646" y="1899638"/>
                    </a:lnTo>
                    <a:lnTo>
                      <a:pt x="2457646" y="1899638"/>
                    </a:lnTo>
                    <a:lnTo>
                      <a:pt x="2457646" y="1539638"/>
                    </a:lnTo>
                    <a:close/>
                    <a:moveTo>
                      <a:pt x="1476536" y="1539638"/>
                    </a:moveTo>
                    <a:lnTo>
                      <a:pt x="1476536" y="1899638"/>
                    </a:lnTo>
                    <a:lnTo>
                      <a:pt x="1836536" y="1899638"/>
                    </a:lnTo>
                    <a:lnTo>
                      <a:pt x="1836536" y="1539638"/>
                    </a:lnTo>
                    <a:close/>
                    <a:moveTo>
                      <a:pt x="1989788" y="770570"/>
                    </a:moveTo>
                    <a:lnTo>
                      <a:pt x="3429788" y="1850570"/>
                    </a:lnTo>
                    <a:lnTo>
                      <a:pt x="3430108" y="1850570"/>
                    </a:lnTo>
                    <a:lnTo>
                      <a:pt x="3430108" y="3938802"/>
                    </a:lnTo>
                    <a:lnTo>
                      <a:pt x="2265771" y="3938802"/>
                    </a:lnTo>
                    <a:lnTo>
                      <a:pt x="2265771" y="2786674"/>
                    </a:lnTo>
                    <a:lnTo>
                      <a:pt x="1669844" y="2786674"/>
                    </a:lnTo>
                    <a:lnTo>
                      <a:pt x="1669844" y="3938802"/>
                    </a:lnTo>
                    <a:lnTo>
                      <a:pt x="549788" y="3938802"/>
                    </a:lnTo>
                    <a:lnTo>
                      <a:pt x="549788" y="1850570"/>
                    </a:lnTo>
                    <a:close/>
                    <a:moveTo>
                      <a:pt x="1969233" y="1003"/>
                    </a:moveTo>
                    <a:cubicBezTo>
                      <a:pt x="1995162" y="-2644"/>
                      <a:pt x="2022483" y="3601"/>
                      <a:pt x="2045048" y="20601"/>
                    </a:cubicBezTo>
                    <a:lnTo>
                      <a:pt x="3894333" y="1413834"/>
                    </a:lnTo>
                    <a:cubicBezTo>
                      <a:pt x="3939464" y="1447835"/>
                      <a:pt x="3948486" y="1511986"/>
                      <a:pt x="3914485" y="1557117"/>
                    </a:cubicBezTo>
                    <a:lnTo>
                      <a:pt x="3756006" y="1767472"/>
                    </a:lnTo>
                    <a:cubicBezTo>
                      <a:pt x="3722004" y="1812603"/>
                      <a:pt x="3657854" y="1821626"/>
                      <a:pt x="3612722" y="1787625"/>
                    </a:cubicBezTo>
                    <a:lnTo>
                      <a:pt x="1967544" y="548164"/>
                    </a:lnTo>
                    <a:lnTo>
                      <a:pt x="322364" y="1787626"/>
                    </a:lnTo>
                    <a:cubicBezTo>
                      <a:pt x="277233" y="1821627"/>
                      <a:pt x="213082" y="1812604"/>
                      <a:pt x="179080" y="1767473"/>
                    </a:cubicBezTo>
                    <a:lnTo>
                      <a:pt x="20601" y="1557118"/>
                    </a:lnTo>
                    <a:cubicBezTo>
                      <a:pt x="-13400" y="1511987"/>
                      <a:pt x="-4378" y="1447836"/>
                      <a:pt x="40754" y="1413835"/>
                    </a:cubicBezTo>
                    <a:lnTo>
                      <a:pt x="1890038" y="20602"/>
                    </a:lnTo>
                    <a:cubicBezTo>
                      <a:pt x="1912604" y="3602"/>
                      <a:pt x="1939924" y="-2643"/>
                      <a:pt x="1965854" y="1004"/>
                    </a:cubicBezTo>
                    <a:lnTo>
                      <a:pt x="1967542" y="1586"/>
                    </a:lnTo>
                    <a:cubicBezTo>
                      <a:pt x="1968071" y="1171"/>
                      <a:pt x="1968652" y="1085"/>
                      <a:pt x="1969233" y="1003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</p:grpSp>
        <p:sp>
          <p:nvSpPr>
            <p:cNvPr id="8" name="Rectangle 14">
              <a:extLst>
                <a:ext uri="{FF2B5EF4-FFF2-40B4-BE49-F238E27FC236}">
                  <a16:creationId xmlns:a16="http://schemas.microsoft.com/office/drawing/2014/main" id="{C0C212B2-C558-4D57-9250-831177D74515}"/>
                </a:ext>
              </a:extLst>
            </p:cNvPr>
            <p:cNvSpPr/>
            <p:nvPr/>
          </p:nvSpPr>
          <p:spPr>
            <a:xfrm rot="18143891">
              <a:off x="423487" y="2403381"/>
              <a:ext cx="531261" cy="531261"/>
            </a:xfrm>
            <a:custGeom>
              <a:avLst/>
              <a:gdLst/>
              <a:ahLst/>
              <a:cxnLst/>
              <a:rect l="l" t="t" r="r" b="b"/>
              <a:pathLst>
                <a:path w="3942192" h="3931865">
                  <a:moveTo>
                    <a:pt x="2826148" y="3448804"/>
                  </a:moveTo>
                  <a:lnTo>
                    <a:pt x="2826148" y="3556804"/>
                  </a:lnTo>
                  <a:lnTo>
                    <a:pt x="3042148" y="3556804"/>
                  </a:lnTo>
                  <a:lnTo>
                    <a:pt x="3042148" y="3448804"/>
                  </a:lnTo>
                  <a:close/>
                  <a:moveTo>
                    <a:pt x="890988" y="3448804"/>
                  </a:moveTo>
                  <a:lnTo>
                    <a:pt x="890988" y="3556804"/>
                  </a:lnTo>
                  <a:lnTo>
                    <a:pt x="1106988" y="3556804"/>
                  </a:lnTo>
                  <a:lnTo>
                    <a:pt x="1106988" y="3448804"/>
                  </a:lnTo>
                  <a:close/>
                  <a:moveTo>
                    <a:pt x="3528192" y="3439467"/>
                  </a:moveTo>
                  <a:lnTo>
                    <a:pt x="3528192" y="3547467"/>
                  </a:lnTo>
                  <a:lnTo>
                    <a:pt x="3744192" y="3547467"/>
                  </a:lnTo>
                  <a:lnTo>
                    <a:pt x="3744192" y="3439467"/>
                  </a:lnTo>
                  <a:close/>
                  <a:moveTo>
                    <a:pt x="198000" y="3439467"/>
                  </a:moveTo>
                  <a:lnTo>
                    <a:pt x="198000" y="3547467"/>
                  </a:lnTo>
                  <a:lnTo>
                    <a:pt x="414000" y="3547467"/>
                  </a:lnTo>
                  <a:lnTo>
                    <a:pt x="414000" y="3439467"/>
                  </a:lnTo>
                  <a:close/>
                  <a:moveTo>
                    <a:pt x="2826148" y="3206154"/>
                  </a:moveTo>
                  <a:lnTo>
                    <a:pt x="2826148" y="3314154"/>
                  </a:lnTo>
                  <a:lnTo>
                    <a:pt x="3042148" y="3314154"/>
                  </a:lnTo>
                  <a:lnTo>
                    <a:pt x="3042148" y="3206154"/>
                  </a:lnTo>
                  <a:close/>
                  <a:moveTo>
                    <a:pt x="890988" y="3206154"/>
                  </a:moveTo>
                  <a:lnTo>
                    <a:pt x="890988" y="3314154"/>
                  </a:lnTo>
                  <a:lnTo>
                    <a:pt x="1106988" y="3314154"/>
                  </a:lnTo>
                  <a:lnTo>
                    <a:pt x="1106988" y="3206154"/>
                  </a:lnTo>
                  <a:close/>
                  <a:moveTo>
                    <a:pt x="3528192" y="3196817"/>
                  </a:moveTo>
                  <a:lnTo>
                    <a:pt x="3528192" y="3304817"/>
                  </a:lnTo>
                  <a:lnTo>
                    <a:pt x="3744192" y="3304817"/>
                  </a:lnTo>
                  <a:lnTo>
                    <a:pt x="3744192" y="3196817"/>
                  </a:lnTo>
                  <a:close/>
                  <a:moveTo>
                    <a:pt x="198000" y="3196817"/>
                  </a:moveTo>
                  <a:lnTo>
                    <a:pt x="198000" y="3304817"/>
                  </a:lnTo>
                  <a:lnTo>
                    <a:pt x="414000" y="3304817"/>
                  </a:lnTo>
                  <a:lnTo>
                    <a:pt x="414000" y="3196817"/>
                  </a:lnTo>
                  <a:close/>
                  <a:moveTo>
                    <a:pt x="2070064" y="3046635"/>
                  </a:moveTo>
                  <a:lnTo>
                    <a:pt x="2070064" y="3154635"/>
                  </a:lnTo>
                  <a:lnTo>
                    <a:pt x="2286064" y="3154635"/>
                  </a:lnTo>
                  <a:lnTo>
                    <a:pt x="2286064" y="3046635"/>
                  </a:lnTo>
                  <a:close/>
                  <a:moveTo>
                    <a:pt x="1638016" y="3037298"/>
                  </a:moveTo>
                  <a:lnTo>
                    <a:pt x="1638016" y="3145298"/>
                  </a:lnTo>
                  <a:lnTo>
                    <a:pt x="1854016" y="3145298"/>
                  </a:lnTo>
                  <a:lnTo>
                    <a:pt x="1854016" y="3037298"/>
                  </a:lnTo>
                  <a:close/>
                  <a:moveTo>
                    <a:pt x="2826148" y="2963504"/>
                  </a:moveTo>
                  <a:lnTo>
                    <a:pt x="2826148" y="3071504"/>
                  </a:lnTo>
                  <a:lnTo>
                    <a:pt x="3042148" y="3071504"/>
                  </a:lnTo>
                  <a:lnTo>
                    <a:pt x="3042148" y="2963504"/>
                  </a:lnTo>
                  <a:close/>
                  <a:moveTo>
                    <a:pt x="890988" y="2963504"/>
                  </a:moveTo>
                  <a:lnTo>
                    <a:pt x="890988" y="3071504"/>
                  </a:lnTo>
                  <a:lnTo>
                    <a:pt x="1106988" y="3071504"/>
                  </a:lnTo>
                  <a:lnTo>
                    <a:pt x="1106988" y="2963504"/>
                  </a:lnTo>
                  <a:close/>
                  <a:moveTo>
                    <a:pt x="3528192" y="2954167"/>
                  </a:moveTo>
                  <a:lnTo>
                    <a:pt x="3528192" y="3062167"/>
                  </a:lnTo>
                  <a:lnTo>
                    <a:pt x="3744192" y="3062167"/>
                  </a:lnTo>
                  <a:lnTo>
                    <a:pt x="3744192" y="2954167"/>
                  </a:lnTo>
                  <a:close/>
                  <a:moveTo>
                    <a:pt x="198000" y="2954167"/>
                  </a:moveTo>
                  <a:lnTo>
                    <a:pt x="198000" y="3062167"/>
                  </a:lnTo>
                  <a:lnTo>
                    <a:pt x="414000" y="3062167"/>
                  </a:lnTo>
                  <a:lnTo>
                    <a:pt x="414000" y="2954167"/>
                  </a:lnTo>
                  <a:close/>
                  <a:moveTo>
                    <a:pt x="2070064" y="2803981"/>
                  </a:moveTo>
                  <a:lnTo>
                    <a:pt x="2070064" y="2911981"/>
                  </a:lnTo>
                  <a:lnTo>
                    <a:pt x="2286064" y="2911981"/>
                  </a:lnTo>
                  <a:lnTo>
                    <a:pt x="2286064" y="2803981"/>
                  </a:lnTo>
                  <a:close/>
                  <a:moveTo>
                    <a:pt x="1638016" y="2794644"/>
                  </a:moveTo>
                  <a:lnTo>
                    <a:pt x="1638016" y="2902644"/>
                  </a:lnTo>
                  <a:lnTo>
                    <a:pt x="1854016" y="2902644"/>
                  </a:lnTo>
                  <a:lnTo>
                    <a:pt x="1854016" y="2794644"/>
                  </a:lnTo>
                  <a:close/>
                  <a:moveTo>
                    <a:pt x="2826148" y="2720854"/>
                  </a:moveTo>
                  <a:lnTo>
                    <a:pt x="2826148" y="2828854"/>
                  </a:lnTo>
                  <a:lnTo>
                    <a:pt x="3042148" y="2828854"/>
                  </a:lnTo>
                  <a:lnTo>
                    <a:pt x="3042148" y="2720854"/>
                  </a:lnTo>
                  <a:close/>
                  <a:moveTo>
                    <a:pt x="890988" y="2720854"/>
                  </a:moveTo>
                  <a:lnTo>
                    <a:pt x="890988" y="2828854"/>
                  </a:lnTo>
                  <a:lnTo>
                    <a:pt x="1106988" y="2828854"/>
                  </a:lnTo>
                  <a:lnTo>
                    <a:pt x="1106988" y="2720854"/>
                  </a:lnTo>
                  <a:close/>
                  <a:moveTo>
                    <a:pt x="3528192" y="2711517"/>
                  </a:moveTo>
                  <a:lnTo>
                    <a:pt x="3528192" y="2819517"/>
                  </a:lnTo>
                  <a:lnTo>
                    <a:pt x="3744192" y="2819517"/>
                  </a:lnTo>
                  <a:lnTo>
                    <a:pt x="3744192" y="2711517"/>
                  </a:lnTo>
                  <a:close/>
                  <a:moveTo>
                    <a:pt x="198000" y="2711517"/>
                  </a:moveTo>
                  <a:lnTo>
                    <a:pt x="198000" y="2819517"/>
                  </a:lnTo>
                  <a:lnTo>
                    <a:pt x="414000" y="2819517"/>
                  </a:lnTo>
                  <a:lnTo>
                    <a:pt x="414000" y="2711517"/>
                  </a:lnTo>
                  <a:close/>
                  <a:moveTo>
                    <a:pt x="2070064" y="2561331"/>
                  </a:moveTo>
                  <a:lnTo>
                    <a:pt x="2070064" y="2669331"/>
                  </a:lnTo>
                  <a:lnTo>
                    <a:pt x="2286064" y="2669331"/>
                  </a:lnTo>
                  <a:lnTo>
                    <a:pt x="2286064" y="2561331"/>
                  </a:lnTo>
                  <a:close/>
                  <a:moveTo>
                    <a:pt x="1638016" y="2551994"/>
                  </a:moveTo>
                  <a:lnTo>
                    <a:pt x="1638016" y="2659994"/>
                  </a:lnTo>
                  <a:lnTo>
                    <a:pt x="1854016" y="2659994"/>
                  </a:lnTo>
                  <a:lnTo>
                    <a:pt x="1854016" y="2551994"/>
                  </a:lnTo>
                  <a:close/>
                  <a:moveTo>
                    <a:pt x="2826148" y="2478204"/>
                  </a:moveTo>
                  <a:lnTo>
                    <a:pt x="2826148" y="2586204"/>
                  </a:lnTo>
                  <a:lnTo>
                    <a:pt x="3042148" y="2586204"/>
                  </a:lnTo>
                  <a:lnTo>
                    <a:pt x="3042148" y="2478204"/>
                  </a:lnTo>
                  <a:close/>
                  <a:moveTo>
                    <a:pt x="890988" y="2478204"/>
                  </a:moveTo>
                  <a:lnTo>
                    <a:pt x="890988" y="2586204"/>
                  </a:lnTo>
                  <a:lnTo>
                    <a:pt x="1106988" y="2586204"/>
                  </a:lnTo>
                  <a:lnTo>
                    <a:pt x="1106988" y="2478204"/>
                  </a:lnTo>
                  <a:close/>
                  <a:moveTo>
                    <a:pt x="3528192" y="2468867"/>
                  </a:moveTo>
                  <a:lnTo>
                    <a:pt x="3528192" y="2576867"/>
                  </a:lnTo>
                  <a:lnTo>
                    <a:pt x="3744192" y="2576867"/>
                  </a:lnTo>
                  <a:lnTo>
                    <a:pt x="3744192" y="2468867"/>
                  </a:lnTo>
                  <a:close/>
                  <a:moveTo>
                    <a:pt x="198000" y="2468867"/>
                  </a:moveTo>
                  <a:lnTo>
                    <a:pt x="198000" y="2576867"/>
                  </a:lnTo>
                  <a:lnTo>
                    <a:pt x="414000" y="2576867"/>
                  </a:lnTo>
                  <a:lnTo>
                    <a:pt x="414000" y="2468867"/>
                  </a:lnTo>
                  <a:close/>
                  <a:moveTo>
                    <a:pt x="2070064" y="2318681"/>
                  </a:moveTo>
                  <a:lnTo>
                    <a:pt x="2070064" y="2426681"/>
                  </a:lnTo>
                  <a:lnTo>
                    <a:pt x="2286064" y="2426681"/>
                  </a:lnTo>
                  <a:lnTo>
                    <a:pt x="2286064" y="2318681"/>
                  </a:lnTo>
                  <a:close/>
                  <a:moveTo>
                    <a:pt x="1638016" y="2309344"/>
                  </a:moveTo>
                  <a:lnTo>
                    <a:pt x="1638016" y="2417344"/>
                  </a:lnTo>
                  <a:lnTo>
                    <a:pt x="1854016" y="2417344"/>
                  </a:lnTo>
                  <a:lnTo>
                    <a:pt x="1854016" y="2309344"/>
                  </a:lnTo>
                  <a:close/>
                  <a:moveTo>
                    <a:pt x="2826148" y="2235554"/>
                  </a:moveTo>
                  <a:lnTo>
                    <a:pt x="2826148" y="2343554"/>
                  </a:lnTo>
                  <a:lnTo>
                    <a:pt x="3042148" y="2343554"/>
                  </a:lnTo>
                  <a:lnTo>
                    <a:pt x="3042148" y="2235554"/>
                  </a:lnTo>
                  <a:close/>
                  <a:moveTo>
                    <a:pt x="890988" y="2235554"/>
                  </a:moveTo>
                  <a:lnTo>
                    <a:pt x="890988" y="2343554"/>
                  </a:lnTo>
                  <a:lnTo>
                    <a:pt x="1106988" y="2343554"/>
                  </a:lnTo>
                  <a:lnTo>
                    <a:pt x="1106988" y="2235554"/>
                  </a:lnTo>
                  <a:close/>
                  <a:moveTo>
                    <a:pt x="3528192" y="2226217"/>
                  </a:moveTo>
                  <a:lnTo>
                    <a:pt x="3528192" y="2334217"/>
                  </a:lnTo>
                  <a:lnTo>
                    <a:pt x="3744192" y="2334217"/>
                  </a:lnTo>
                  <a:lnTo>
                    <a:pt x="3744192" y="2226217"/>
                  </a:lnTo>
                  <a:close/>
                  <a:moveTo>
                    <a:pt x="198000" y="2226217"/>
                  </a:moveTo>
                  <a:lnTo>
                    <a:pt x="198000" y="2334217"/>
                  </a:lnTo>
                  <a:lnTo>
                    <a:pt x="414000" y="2334217"/>
                  </a:lnTo>
                  <a:lnTo>
                    <a:pt x="414000" y="2226217"/>
                  </a:lnTo>
                  <a:close/>
                  <a:moveTo>
                    <a:pt x="2070064" y="2076031"/>
                  </a:moveTo>
                  <a:lnTo>
                    <a:pt x="2070064" y="2184031"/>
                  </a:lnTo>
                  <a:lnTo>
                    <a:pt x="2286064" y="2184031"/>
                  </a:lnTo>
                  <a:lnTo>
                    <a:pt x="2286064" y="2076031"/>
                  </a:lnTo>
                  <a:close/>
                  <a:moveTo>
                    <a:pt x="1638016" y="2066694"/>
                  </a:moveTo>
                  <a:lnTo>
                    <a:pt x="1638016" y="2174694"/>
                  </a:lnTo>
                  <a:lnTo>
                    <a:pt x="1854016" y="2174694"/>
                  </a:lnTo>
                  <a:lnTo>
                    <a:pt x="1854016" y="2066694"/>
                  </a:lnTo>
                  <a:close/>
                  <a:moveTo>
                    <a:pt x="2826148" y="1992904"/>
                  </a:moveTo>
                  <a:lnTo>
                    <a:pt x="2826148" y="2100904"/>
                  </a:lnTo>
                  <a:lnTo>
                    <a:pt x="3042148" y="2100904"/>
                  </a:lnTo>
                  <a:lnTo>
                    <a:pt x="3042148" y="1992904"/>
                  </a:lnTo>
                  <a:close/>
                  <a:moveTo>
                    <a:pt x="890988" y="1992904"/>
                  </a:moveTo>
                  <a:lnTo>
                    <a:pt x="890988" y="2100904"/>
                  </a:lnTo>
                  <a:lnTo>
                    <a:pt x="1106988" y="2100904"/>
                  </a:lnTo>
                  <a:lnTo>
                    <a:pt x="1106988" y="1992904"/>
                  </a:lnTo>
                  <a:close/>
                  <a:moveTo>
                    <a:pt x="3528192" y="1983567"/>
                  </a:moveTo>
                  <a:lnTo>
                    <a:pt x="3528192" y="2091567"/>
                  </a:lnTo>
                  <a:lnTo>
                    <a:pt x="3744192" y="2091567"/>
                  </a:lnTo>
                  <a:lnTo>
                    <a:pt x="3744192" y="1983567"/>
                  </a:lnTo>
                  <a:close/>
                  <a:moveTo>
                    <a:pt x="198000" y="1983567"/>
                  </a:moveTo>
                  <a:lnTo>
                    <a:pt x="198000" y="2091567"/>
                  </a:lnTo>
                  <a:lnTo>
                    <a:pt x="414000" y="2091567"/>
                  </a:lnTo>
                  <a:lnTo>
                    <a:pt x="414000" y="1983567"/>
                  </a:lnTo>
                  <a:close/>
                  <a:moveTo>
                    <a:pt x="2070064" y="1833381"/>
                  </a:moveTo>
                  <a:lnTo>
                    <a:pt x="2070064" y="1941381"/>
                  </a:lnTo>
                  <a:lnTo>
                    <a:pt x="2286064" y="1941381"/>
                  </a:lnTo>
                  <a:lnTo>
                    <a:pt x="2286064" y="1833381"/>
                  </a:lnTo>
                  <a:close/>
                  <a:moveTo>
                    <a:pt x="1638016" y="1824044"/>
                  </a:moveTo>
                  <a:lnTo>
                    <a:pt x="1638016" y="1932044"/>
                  </a:lnTo>
                  <a:lnTo>
                    <a:pt x="1854016" y="1932044"/>
                  </a:lnTo>
                  <a:lnTo>
                    <a:pt x="1854016" y="1824044"/>
                  </a:lnTo>
                  <a:close/>
                  <a:moveTo>
                    <a:pt x="2826148" y="1750254"/>
                  </a:moveTo>
                  <a:lnTo>
                    <a:pt x="2826148" y="1858254"/>
                  </a:lnTo>
                  <a:lnTo>
                    <a:pt x="3042148" y="1858254"/>
                  </a:lnTo>
                  <a:lnTo>
                    <a:pt x="3042148" y="1750254"/>
                  </a:lnTo>
                  <a:close/>
                  <a:moveTo>
                    <a:pt x="890988" y="1750254"/>
                  </a:moveTo>
                  <a:lnTo>
                    <a:pt x="890988" y="1858254"/>
                  </a:lnTo>
                  <a:lnTo>
                    <a:pt x="1106988" y="1858254"/>
                  </a:lnTo>
                  <a:lnTo>
                    <a:pt x="1106988" y="1750254"/>
                  </a:lnTo>
                  <a:close/>
                  <a:moveTo>
                    <a:pt x="3528192" y="1740917"/>
                  </a:moveTo>
                  <a:lnTo>
                    <a:pt x="3528192" y="1848917"/>
                  </a:lnTo>
                  <a:lnTo>
                    <a:pt x="3744192" y="1848917"/>
                  </a:lnTo>
                  <a:lnTo>
                    <a:pt x="3744192" y="1740917"/>
                  </a:lnTo>
                  <a:close/>
                  <a:moveTo>
                    <a:pt x="198000" y="1740917"/>
                  </a:moveTo>
                  <a:lnTo>
                    <a:pt x="198000" y="1848917"/>
                  </a:lnTo>
                  <a:lnTo>
                    <a:pt x="414000" y="1848917"/>
                  </a:lnTo>
                  <a:lnTo>
                    <a:pt x="414000" y="1740917"/>
                  </a:lnTo>
                  <a:close/>
                  <a:moveTo>
                    <a:pt x="2070064" y="1590731"/>
                  </a:moveTo>
                  <a:lnTo>
                    <a:pt x="2070064" y="1698731"/>
                  </a:lnTo>
                  <a:lnTo>
                    <a:pt x="2286064" y="1698731"/>
                  </a:lnTo>
                  <a:lnTo>
                    <a:pt x="2286064" y="1590731"/>
                  </a:lnTo>
                  <a:close/>
                  <a:moveTo>
                    <a:pt x="1638016" y="1581394"/>
                  </a:moveTo>
                  <a:lnTo>
                    <a:pt x="1638016" y="1689394"/>
                  </a:lnTo>
                  <a:lnTo>
                    <a:pt x="1854016" y="1689394"/>
                  </a:lnTo>
                  <a:lnTo>
                    <a:pt x="1854016" y="1581394"/>
                  </a:lnTo>
                  <a:close/>
                  <a:moveTo>
                    <a:pt x="3330192" y="1507604"/>
                  </a:moveTo>
                  <a:lnTo>
                    <a:pt x="3942192" y="1507604"/>
                  </a:lnTo>
                  <a:lnTo>
                    <a:pt x="3942192" y="3931865"/>
                  </a:lnTo>
                  <a:lnTo>
                    <a:pt x="3330192" y="3931865"/>
                  </a:lnTo>
                  <a:close/>
                  <a:moveTo>
                    <a:pt x="2826148" y="1507604"/>
                  </a:moveTo>
                  <a:lnTo>
                    <a:pt x="2826148" y="1615604"/>
                  </a:lnTo>
                  <a:lnTo>
                    <a:pt x="3042148" y="1615604"/>
                  </a:lnTo>
                  <a:lnTo>
                    <a:pt x="3042148" y="1507604"/>
                  </a:lnTo>
                  <a:close/>
                  <a:moveTo>
                    <a:pt x="890988" y="1507604"/>
                  </a:moveTo>
                  <a:lnTo>
                    <a:pt x="890988" y="1615604"/>
                  </a:lnTo>
                  <a:lnTo>
                    <a:pt x="1106988" y="1615604"/>
                  </a:lnTo>
                  <a:lnTo>
                    <a:pt x="1106988" y="1507604"/>
                  </a:lnTo>
                  <a:close/>
                  <a:moveTo>
                    <a:pt x="0" y="1507604"/>
                  </a:moveTo>
                  <a:lnTo>
                    <a:pt x="612000" y="1507604"/>
                  </a:lnTo>
                  <a:lnTo>
                    <a:pt x="612000" y="3931865"/>
                  </a:lnTo>
                  <a:lnTo>
                    <a:pt x="0" y="3931865"/>
                  </a:lnTo>
                  <a:close/>
                  <a:moveTo>
                    <a:pt x="2070064" y="1348081"/>
                  </a:moveTo>
                  <a:lnTo>
                    <a:pt x="2070064" y="1456081"/>
                  </a:lnTo>
                  <a:lnTo>
                    <a:pt x="2286064" y="1456081"/>
                  </a:lnTo>
                  <a:lnTo>
                    <a:pt x="2286064" y="1348081"/>
                  </a:lnTo>
                  <a:close/>
                  <a:moveTo>
                    <a:pt x="1638016" y="1338744"/>
                  </a:moveTo>
                  <a:lnTo>
                    <a:pt x="1638016" y="1446744"/>
                  </a:lnTo>
                  <a:lnTo>
                    <a:pt x="1854016" y="1446744"/>
                  </a:lnTo>
                  <a:lnTo>
                    <a:pt x="1854016" y="1338744"/>
                  </a:lnTo>
                  <a:close/>
                  <a:moveTo>
                    <a:pt x="2628148" y="1267865"/>
                  </a:moveTo>
                  <a:lnTo>
                    <a:pt x="3240148" y="1267865"/>
                  </a:lnTo>
                  <a:lnTo>
                    <a:pt x="3240148" y="3931865"/>
                  </a:lnTo>
                  <a:lnTo>
                    <a:pt x="2628148" y="3931865"/>
                  </a:lnTo>
                  <a:close/>
                  <a:moveTo>
                    <a:pt x="692988" y="1267865"/>
                  </a:moveTo>
                  <a:lnTo>
                    <a:pt x="1304988" y="1267865"/>
                  </a:lnTo>
                  <a:lnTo>
                    <a:pt x="1304988" y="3931865"/>
                  </a:lnTo>
                  <a:lnTo>
                    <a:pt x="692988" y="3931865"/>
                  </a:lnTo>
                  <a:close/>
                  <a:moveTo>
                    <a:pt x="2070064" y="1105431"/>
                  </a:moveTo>
                  <a:lnTo>
                    <a:pt x="2070064" y="1213431"/>
                  </a:lnTo>
                  <a:lnTo>
                    <a:pt x="2286064" y="1213431"/>
                  </a:lnTo>
                  <a:lnTo>
                    <a:pt x="2286064" y="1105431"/>
                  </a:lnTo>
                  <a:close/>
                  <a:moveTo>
                    <a:pt x="1638016" y="1096094"/>
                  </a:moveTo>
                  <a:lnTo>
                    <a:pt x="1638016" y="1204094"/>
                  </a:lnTo>
                  <a:lnTo>
                    <a:pt x="1854016" y="1204094"/>
                  </a:lnTo>
                  <a:lnTo>
                    <a:pt x="1854016" y="1096094"/>
                  </a:lnTo>
                  <a:close/>
                  <a:moveTo>
                    <a:pt x="2070064" y="862781"/>
                  </a:moveTo>
                  <a:lnTo>
                    <a:pt x="2070064" y="970781"/>
                  </a:lnTo>
                  <a:lnTo>
                    <a:pt x="2286064" y="970781"/>
                  </a:lnTo>
                  <a:lnTo>
                    <a:pt x="2286064" y="862781"/>
                  </a:lnTo>
                  <a:close/>
                  <a:moveTo>
                    <a:pt x="1638016" y="853444"/>
                  </a:moveTo>
                  <a:lnTo>
                    <a:pt x="1638016" y="961444"/>
                  </a:lnTo>
                  <a:lnTo>
                    <a:pt x="1854016" y="961444"/>
                  </a:lnTo>
                  <a:lnTo>
                    <a:pt x="1854016" y="853444"/>
                  </a:lnTo>
                  <a:close/>
                  <a:moveTo>
                    <a:pt x="1883174" y="0"/>
                  </a:moveTo>
                  <a:lnTo>
                    <a:pt x="2040907" y="0"/>
                  </a:lnTo>
                  <a:lnTo>
                    <a:pt x="2040907" y="355600"/>
                  </a:lnTo>
                  <a:lnTo>
                    <a:pt x="2178064" y="355600"/>
                  </a:lnTo>
                  <a:lnTo>
                    <a:pt x="2178064" y="596007"/>
                  </a:lnTo>
                  <a:lnTo>
                    <a:pt x="2538104" y="596007"/>
                  </a:lnTo>
                  <a:lnTo>
                    <a:pt x="2538104" y="3931865"/>
                  </a:lnTo>
                  <a:lnTo>
                    <a:pt x="2142040" y="3931865"/>
                  </a:lnTo>
                  <a:lnTo>
                    <a:pt x="2142040" y="3291036"/>
                  </a:lnTo>
                  <a:lnTo>
                    <a:pt x="1782040" y="3291036"/>
                  </a:lnTo>
                  <a:lnTo>
                    <a:pt x="1782040" y="3931865"/>
                  </a:lnTo>
                  <a:lnTo>
                    <a:pt x="1385976" y="3931865"/>
                  </a:lnTo>
                  <a:lnTo>
                    <a:pt x="1385976" y="596007"/>
                  </a:lnTo>
                  <a:lnTo>
                    <a:pt x="1746016" y="596007"/>
                  </a:lnTo>
                  <a:lnTo>
                    <a:pt x="1746016" y="355600"/>
                  </a:lnTo>
                  <a:lnTo>
                    <a:pt x="1883174" y="355600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</p:grpSp>
      <p:pic>
        <p:nvPicPr>
          <p:cNvPr id="29" name="Picture 2" descr="E:\002-KIMS BUSINESS\000-B-KIMS-소스 분류-2014\10-ESP to IMG\지구.png">
            <a:extLst>
              <a:ext uri="{FF2B5EF4-FFF2-40B4-BE49-F238E27FC236}">
                <a16:creationId xmlns:a16="http://schemas.microsoft.com/office/drawing/2014/main" id="{97891D01-CF53-40E6-8CD2-B51AE34778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0037" y="2420713"/>
            <a:ext cx="3143472" cy="3143474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8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0" name="Group 29">
            <a:extLst>
              <a:ext uri="{FF2B5EF4-FFF2-40B4-BE49-F238E27FC236}">
                <a16:creationId xmlns:a16="http://schemas.microsoft.com/office/drawing/2014/main" id="{DD834AA5-FFD4-41A0-AB66-8FF2D7A2E796}"/>
              </a:ext>
            </a:extLst>
          </p:cNvPr>
          <p:cNvGrpSpPr/>
          <p:nvPr/>
        </p:nvGrpSpPr>
        <p:grpSpPr>
          <a:xfrm>
            <a:off x="4379" y="2047496"/>
            <a:ext cx="9700027" cy="4380611"/>
            <a:chOff x="-579606" y="1852101"/>
            <a:chExt cx="8066010" cy="3642676"/>
          </a:xfrm>
        </p:grpSpPr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FDB9A67D-BEFD-4C2B-A70B-AEADAA6A7F19}"/>
                </a:ext>
              </a:extLst>
            </p:cNvPr>
            <p:cNvSpPr/>
            <p:nvPr/>
          </p:nvSpPr>
          <p:spPr>
            <a:xfrm>
              <a:off x="561202" y="1968076"/>
              <a:ext cx="3002685" cy="3002685"/>
            </a:xfrm>
            <a:prstGeom prst="ellipse">
              <a:avLst/>
            </a:prstGeom>
            <a:noFill/>
            <a:ln w="25400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32" name="Freeform 5">
              <a:extLst>
                <a:ext uri="{FF2B5EF4-FFF2-40B4-BE49-F238E27FC236}">
                  <a16:creationId xmlns:a16="http://schemas.microsoft.com/office/drawing/2014/main" id="{98F3E35F-C16B-450B-B019-6363FEB72695}"/>
                </a:ext>
              </a:extLst>
            </p:cNvPr>
            <p:cNvSpPr/>
            <p:nvPr/>
          </p:nvSpPr>
          <p:spPr>
            <a:xfrm>
              <a:off x="-579606" y="1852101"/>
              <a:ext cx="8066010" cy="3642676"/>
            </a:xfrm>
            <a:custGeom>
              <a:avLst/>
              <a:gdLst>
                <a:gd name="connsiteX0" fmla="*/ 0 w 6410325"/>
                <a:gd name="connsiteY0" fmla="*/ 2800350 h 2800350"/>
                <a:gd name="connsiteX1" fmla="*/ 2447925 w 6410325"/>
                <a:gd name="connsiteY1" fmla="*/ 2314575 h 2800350"/>
                <a:gd name="connsiteX2" fmla="*/ 5448300 w 6410325"/>
                <a:gd name="connsiteY2" fmla="*/ 590550 h 2800350"/>
                <a:gd name="connsiteX3" fmla="*/ 6410325 w 6410325"/>
                <a:gd name="connsiteY3" fmla="*/ 0 h 2800350"/>
                <a:gd name="connsiteX0" fmla="*/ 0 w 6410325"/>
                <a:gd name="connsiteY0" fmla="*/ 2800350 h 2800350"/>
                <a:gd name="connsiteX1" fmla="*/ 2447925 w 6410325"/>
                <a:gd name="connsiteY1" fmla="*/ 2314575 h 2800350"/>
                <a:gd name="connsiteX2" fmla="*/ 5448300 w 6410325"/>
                <a:gd name="connsiteY2" fmla="*/ 590550 h 2800350"/>
                <a:gd name="connsiteX3" fmla="*/ 6410325 w 6410325"/>
                <a:gd name="connsiteY3" fmla="*/ 0 h 2800350"/>
                <a:gd name="connsiteX0" fmla="*/ 0 w 6410325"/>
                <a:gd name="connsiteY0" fmla="*/ 2800350 h 2800350"/>
                <a:gd name="connsiteX1" fmla="*/ 2447925 w 6410325"/>
                <a:gd name="connsiteY1" fmla="*/ 2314575 h 2800350"/>
                <a:gd name="connsiteX2" fmla="*/ 4924425 w 6410325"/>
                <a:gd name="connsiteY2" fmla="*/ 552450 h 2800350"/>
                <a:gd name="connsiteX3" fmla="*/ 6410325 w 6410325"/>
                <a:gd name="connsiteY3" fmla="*/ 0 h 2800350"/>
                <a:gd name="connsiteX0" fmla="*/ 0 w 6410325"/>
                <a:gd name="connsiteY0" fmla="*/ 2800350 h 2800350"/>
                <a:gd name="connsiteX1" fmla="*/ 2876550 w 6410325"/>
                <a:gd name="connsiteY1" fmla="*/ 2076450 h 2800350"/>
                <a:gd name="connsiteX2" fmla="*/ 4924425 w 6410325"/>
                <a:gd name="connsiteY2" fmla="*/ 552450 h 2800350"/>
                <a:gd name="connsiteX3" fmla="*/ 6410325 w 6410325"/>
                <a:gd name="connsiteY3" fmla="*/ 0 h 2800350"/>
                <a:gd name="connsiteX0" fmla="*/ 0 w 6410325"/>
                <a:gd name="connsiteY0" fmla="*/ 2800350 h 2800350"/>
                <a:gd name="connsiteX1" fmla="*/ 2876550 w 6410325"/>
                <a:gd name="connsiteY1" fmla="*/ 2076450 h 2800350"/>
                <a:gd name="connsiteX2" fmla="*/ 4924425 w 6410325"/>
                <a:gd name="connsiteY2" fmla="*/ 552450 h 2800350"/>
                <a:gd name="connsiteX3" fmla="*/ 6410325 w 6410325"/>
                <a:gd name="connsiteY3" fmla="*/ 0 h 2800350"/>
                <a:gd name="connsiteX0" fmla="*/ 0 w 6410325"/>
                <a:gd name="connsiteY0" fmla="*/ 2800350 h 2800350"/>
                <a:gd name="connsiteX1" fmla="*/ 2876550 w 6410325"/>
                <a:gd name="connsiteY1" fmla="*/ 2076450 h 2800350"/>
                <a:gd name="connsiteX2" fmla="*/ 4924425 w 6410325"/>
                <a:gd name="connsiteY2" fmla="*/ 552450 h 2800350"/>
                <a:gd name="connsiteX3" fmla="*/ 6410325 w 6410325"/>
                <a:gd name="connsiteY3" fmla="*/ 0 h 2800350"/>
                <a:gd name="connsiteX0" fmla="*/ 0 w 6410325"/>
                <a:gd name="connsiteY0" fmla="*/ 2800350 h 2800350"/>
                <a:gd name="connsiteX1" fmla="*/ 2876550 w 6410325"/>
                <a:gd name="connsiteY1" fmla="*/ 2076450 h 2800350"/>
                <a:gd name="connsiteX2" fmla="*/ 4924425 w 6410325"/>
                <a:gd name="connsiteY2" fmla="*/ 552450 h 2800350"/>
                <a:gd name="connsiteX3" fmla="*/ 6410325 w 6410325"/>
                <a:gd name="connsiteY3" fmla="*/ 0 h 2800350"/>
                <a:gd name="connsiteX0" fmla="*/ 0 w 6381750"/>
                <a:gd name="connsiteY0" fmla="*/ 3209925 h 3209925"/>
                <a:gd name="connsiteX1" fmla="*/ 2847975 w 6381750"/>
                <a:gd name="connsiteY1" fmla="*/ 2076450 h 3209925"/>
                <a:gd name="connsiteX2" fmla="*/ 4895850 w 6381750"/>
                <a:gd name="connsiteY2" fmla="*/ 552450 h 3209925"/>
                <a:gd name="connsiteX3" fmla="*/ 6381750 w 6381750"/>
                <a:gd name="connsiteY3" fmla="*/ 0 h 3209925"/>
                <a:gd name="connsiteX0" fmla="*/ 0 w 6381750"/>
                <a:gd name="connsiteY0" fmla="*/ 3209925 h 3209925"/>
                <a:gd name="connsiteX1" fmla="*/ 2847975 w 6381750"/>
                <a:gd name="connsiteY1" fmla="*/ 2076450 h 3209925"/>
                <a:gd name="connsiteX2" fmla="*/ 4895850 w 6381750"/>
                <a:gd name="connsiteY2" fmla="*/ 552450 h 3209925"/>
                <a:gd name="connsiteX3" fmla="*/ 6381750 w 6381750"/>
                <a:gd name="connsiteY3" fmla="*/ 0 h 3209925"/>
                <a:gd name="connsiteX0" fmla="*/ 0 w 6381750"/>
                <a:gd name="connsiteY0" fmla="*/ 3209925 h 3209925"/>
                <a:gd name="connsiteX1" fmla="*/ 2847975 w 6381750"/>
                <a:gd name="connsiteY1" fmla="*/ 2076450 h 3209925"/>
                <a:gd name="connsiteX2" fmla="*/ 4895850 w 6381750"/>
                <a:gd name="connsiteY2" fmla="*/ 552450 h 3209925"/>
                <a:gd name="connsiteX3" fmla="*/ 6381750 w 6381750"/>
                <a:gd name="connsiteY3" fmla="*/ 0 h 3209925"/>
                <a:gd name="connsiteX0" fmla="*/ 0 w 6381750"/>
                <a:gd name="connsiteY0" fmla="*/ 3209925 h 3209925"/>
                <a:gd name="connsiteX1" fmla="*/ 2847975 w 6381750"/>
                <a:gd name="connsiteY1" fmla="*/ 2076450 h 3209925"/>
                <a:gd name="connsiteX2" fmla="*/ 4895850 w 6381750"/>
                <a:gd name="connsiteY2" fmla="*/ 552450 h 3209925"/>
                <a:gd name="connsiteX3" fmla="*/ 6381750 w 6381750"/>
                <a:gd name="connsiteY3" fmla="*/ 0 h 3209925"/>
                <a:gd name="connsiteX0" fmla="*/ 0 w 6381750"/>
                <a:gd name="connsiteY0" fmla="*/ 3209925 h 3209925"/>
                <a:gd name="connsiteX1" fmla="*/ 2847975 w 6381750"/>
                <a:gd name="connsiteY1" fmla="*/ 2076450 h 3209925"/>
                <a:gd name="connsiteX2" fmla="*/ 4895850 w 6381750"/>
                <a:gd name="connsiteY2" fmla="*/ 552450 h 3209925"/>
                <a:gd name="connsiteX3" fmla="*/ 6381750 w 6381750"/>
                <a:gd name="connsiteY3" fmla="*/ 0 h 3209925"/>
                <a:gd name="connsiteX0" fmla="*/ 0 w 6381750"/>
                <a:gd name="connsiteY0" fmla="*/ 3209925 h 3209925"/>
                <a:gd name="connsiteX1" fmla="*/ 2847975 w 6381750"/>
                <a:gd name="connsiteY1" fmla="*/ 2076450 h 3209925"/>
                <a:gd name="connsiteX2" fmla="*/ 4895850 w 6381750"/>
                <a:gd name="connsiteY2" fmla="*/ 552450 h 3209925"/>
                <a:gd name="connsiteX3" fmla="*/ 6381750 w 6381750"/>
                <a:gd name="connsiteY3" fmla="*/ 0 h 3209925"/>
                <a:gd name="connsiteX0" fmla="*/ 0 w 6381750"/>
                <a:gd name="connsiteY0" fmla="*/ 3209925 h 3209925"/>
                <a:gd name="connsiteX1" fmla="*/ 2847975 w 6381750"/>
                <a:gd name="connsiteY1" fmla="*/ 2076450 h 3209925"/>
                <a:gd name="connsiteX2" fmla="*/ 4895850 w 6381750"/>
                <a:gd name="connsiteY2" fmla="*/ 476250 h 3209925"/>
                <a:gd name="connsiteX3" fmla="*/ 6381750 w 6381750"/>
                <a:gd name="connsiteY3" fmla="*/ 0 h 3209925"/>
                <a:gd name="connsiteX0" fmla="*/ 0 w 6381750"/>
                <a:gd name="connsiteY0" fmla="*/ 3209925 h 3209925"/>
                <a:gd name="connsiteX1" fmla="*/ 2847975 w 6381750"/>
                <a:gd name="connsiteY1" fmla="*/ 2076450 h 3209925"/>
                <a:gd name="connsiteX2" fmla="*/ 4762500 w 6381750"/>
                <a:gd name="connsiteY2" fmla="*/ 552450 h 3209925"/>
                <a:gd name="connsiteX3" fmla="*/ 6381750 w 6381750"/>
                <a:gd name="connsiteY3" fmla="*/ 0 h 3209925"/>
                <a:gd name="connsiteX0" fmla="*/ 0 w 6381750"/>
                <a:gd name="connsiteY0" fmla="*/ 3209925 h 3209925"/>
                <a:gd name="connsiteX1" fmla="*/ 2847975 w 6381750"/>
                <a:gd name="connsiteY1" fmla="*/ 2076450 h 3209925"/>
                <a:gd name="connsiteX2" fmla="*/ 4762500 w 6381750"/>
                <a:gd name="connsiteY2" fmla="*/ 552450 h 3209925"/>
                <a:gd name="connsiteX3" fmla="*/ 6381750 w 6381750"/>
                <a:gd name="connsiteY3" fmla="*/ 0 h 3209925"/>
                <a:gd name="connsiteX0" fmla="*/ 0 w 6381750"/>
                <a:gd name="connsiteY0" fmla="*/ 3209925 h 3209925"/>
                <a:gd name="connsiteX1" fmla="*/ 2847975 w 6381750"/>
                <a:gd name="connsiteY1" fmla="*/ 2076450 h 3209925"/>
                <a:gd name="connsiteX2" fmla="*/ 4705350 w 6381750"/>
                <a:gd name="connsiteY2" fmla="*/ 838200 h 3209925"/>
                <a:gd name="connsiteX3" fmla="*/ 6381750 w 6381750"/>
                <a:gd name="connsiteY3" fmla="*/ 0 h 3209925"/>
                <a:gd name="connsiteX0" fmla="*/ 0 w 6381750"/>
                <a:gd name="connsiteY0" fmla="*/ 3209925 h 3209925"/>
                <a:gd name="connsiteX1" fmla="*/ 2847975 w 6381750"/>
                <a:gd name="connsiteY1" fmla="*/ 2076450 h 3209925"/>
                <a:gd name="connsiteX2" fmla="*/ 4705350 w 6381750"/>
                <a:gd name="connsiteY2" fmla="*/ 838200 h 3209925"/>
                <a:gd name="connsiteX3" fmla="*/ 6381750 w 6381750"/>
                <a:gd name="connsiteY3" fmla="*/ 0 h 3209925"/>
                <a:gd name="connsiteX0" fmla="*/ 0 w 6381750"/>
                <a:gd name="connsiteY0" fmla="*/ 3209925 h 3209925"/>
                <a:gd name="connsiteX1" fmla="*/ 2895600 w 6381750"/>
                <a:gd name="connsiteY1" fmla="*/ 2038350 h 3209925"/>
                <a:gd name="connsiteX2" fmla="*/ 4705350 w 6381750"/>
                <a:gd name="connsiteY2" fmla="*/ 838200 h 3209925"/>
                <a:gd name="connsiteX3" fmla="*/ 6381750 w 6381750"/>
                <a:gd name="connsiteY3" fmla="*/ 0 h 3209925"/>
                <a:gd name="connsiteX0" fmla="*/ 0 w 6381750"/>
                <a:gd name="connsiteY0" fmla="*/ 3209925 h 3209925"/>
                <a:gd name="connsiteX1" fmla="*/ 2895600 w 6381750"/>
                <a:gd name="connsiteY1" fmla="*/ 2038350 h 3209925"/>
                <a:gd name="connsiteX2" fmla="*/ 4705350 w 6381750"/>
                <a:gd name="connsiteY2" fmla="*/ 838200 h 3209925"/>
                <a:gd name="connsiteX3" fmla="*/ 6381750 w 6381750"/>
                <a:gd name="connsiteY3" fmla="*/ 0 h 3209925"/>
                <a:gd name="connsiteX0" fmla="*/ 0 w 6381750"/>
                <a:gd name="connsiteY0" fmla="*/ 3209925 h 3209925"/>
                <a:gd name="connsiteX1" fmla="*/ 2895600 w 6381750"/>
                <a:gd name="connsiteY1" fmla="*/ 2038350 h 3209925"/>
                <a:gd name="connsiteX2" fmla="*/ 4705350 w 6381750"/>
                <a:gd name="connsiteY2" fmla="*/ 838200 h 3209925"/>
                <a:gd name="connsiteX3" fmla="*/ 6381750 w 6381750"/>
                <a:gd name="connsiteY3" fmla="*/ 0 h 3209925"/>
                <a:gd name="connsiteX0" fmla="*/ 0 w 6334125"/>
                <a:gd name="connsiteY0" fmla="*/ 3267075 h 3267075"/>
                <a:gd name="connsiteX1" fmla="*/ 2895600 w 6334125"/>
                <a:gd name="connsiteY1" fmla="*/ 2095500 h 3267075"/>
                <a:gd name="connsiteX2" fmla="*/ 4705350 w 6334125"/>
                <a:gd name="connsiteY2" fmla="*/ 895350 h 3267075"/>
                <a:gd name="connsiteX3" fmla="*/ 6334125 w 6334125"/>
                <a:gd name="connsiteY3" fmla="*/ 0 h 3267075"/>
                <a:gd name="connsiteX0" fmla="*/ 0 w 6334125"/>
                <a:gd name="connsiteY0" fmla="*/ 3481601 h 3481601"/>
                <a:gd name="connsiteX1" fmla="*/ 2895600 w 6334125"/>
                <a:gd name="connsiteY1" fmla="*/ 2310026 h 3481601"/>
                <a:gd name="connsiteX2" fmla="*/ 4705350 w 6334125"/>
                <a:gd name="connsiteY2" fmla="*/ 1109876 h 3481601"/>
                <a:gd name="connsiteX3" fmla="*/ 6334125 w 6334125"/>
                <a:gd name="connsiteY3" fmla="*/ 214526 h 3481601"/>
                <a:gd name="connsiteX0" fmla="*/ 0 w 6334125"/>
                <a:gd name="connsiteY0" fmla="*/ 3267075 h 3267075"/>
                <a:gd name="connsiteX1" fmla="*/ 2895600 w 6334125"/>
                <a:gd name="connsiteY1" fmla="*/ 2095500 h 3267075"/>
                <a:gd name="connsiteX2" fmla="*/ 4705350 w 6334125"/>
                <a:gd name="connsiteY2" fmla="*/ 895350 h 3267075"/>
                <a:gd name="connsiteX3" fmla="*/ 6334125 w 6334125"/>
                <a:gd name="connsiteY3" fmla="*/ 0 h 3267075"/>
                <a:gd name="connsiteX0" fmla="*/ 0 w 6334125"/>
                <a:gd name="connsiteY0" fmla="*/ 3267075 h 3267075"/>
                <a:gd name="connsiteX1" fmla="*/ 2895600 w 6334125"/>
                <a:gd name="connsiteY1" fmla="*/ 2095500 h 3267075"/>
                <a:gd name="connsiteX2" fmla="*/ 4705350 w 6334125"/>
                <a:gd name="connsiteY2" fmla="*/ 895350 h 3267075"/>
                <a:gd name="connsiteX3" fmla="*/ 5221610 w 6334125"/>
                <a:gd name="connsiteY3" fmla="*/ 181769 h 3267075"/>
                <a:gd name="connsiteX4" fmla="*/ 6334125 w 6334125"/>
                <a:gd name="connsiteY4" fmla="*/ 0 h 3267075"/>
                <a:gd name="connsiteX0" fmla="*/ 0 w 6334125"/>
                <a:gd name="connsiteY0" fmla="*/ 3848138 h 3848138"/>
                <a:gd name="connsiteX1" fmla="*/ 2895600 w 6334125"/>
                <a:gd name="connsiteY1" fmla="*/ 2676563 h 3848138"/>
                <a:gd name="connsiteX2" fmla="*/ 4705350 w 6334125"/>
                <a:gd name="connsiteY2" fmla="*/ 1476413 h 3848138"/>
                <a:gd name="connsiteX3" fmla="*/ 4526285 w 6334125"/>
                <a:gd name="connsiteY3" fmla="*/ 19882 h 3848138"/>
                <a:gd name="connsiteX4" fmla="*/ 6334125 w 6334125"/>
                <a:gd name="connsiteY4" fmla="*/ 581063 h 3848138"/>
                <a:gd name="connsiteX0" fmla="*/ 0 w 6334125"/>
                <a:gd name="connsiteY0" fmla="*/ 3868812 h 3868812"/>
                <a:gd name="connsiteX1" fmla="*/ 2895600 w 6334125"/>
                <a:gd name="connsiteY1" fmla="*/ 2697237 h 3868812"/>
                <a:gd name="connsiteX2" fmla="*/ 4705350 w 6334125"/>
                <a:gd name="connsiteY2" fmla="*/ 1497087 h 3868812"/>
                <a:gd name="connsiteX3" fmla="*/ 4526285 w 6334125"/>
                <a:gd name="connsiteY3" fmla="*/ 40556 h 3868812"/>
                <a:gd name="connsiteX4" fmla="*/ 6334125 w 6334125"/>
                <a:gd name="connsiteY4" fmla="*/ 601737 h 3868812"/>
                <a:gd name="connsiteX0" fmla="*/ 0 w 6334125"/>
                <a:gd name="connsiteY0" fmla="*/ 3868812 h 3868812"/>
                <a:gd name="connsiteX1" fmla="*/ 2895600 w 6334125"/>
                <a:gd name="connsiteY1" fmla="*/ 2697237 h 3868812"/>
                <a:gd name="connsiteX2" fmla="*/ 4705350 w 6334125"/>
                <a:gd name="connsiteY2" fmla="*/ 1497087 h 3868812"/>
                <a:gd name="connsiteX3" fmla="*/ 4526285 w 6334125"/>
                <a:gd name="connsiteY3" fmla="*/ 40556 h 3868812"/>
                <a:gd name="connsiteX4" fmla="*/ 6334125 w 6334125"/>
                <a:gd name="connsiteY4" fmla="*/ 601737 h 3868812"/>
                <a:gd name="connsiteX0" fmla="*/ 0 w 6334125"/>
                <a:gd name="connsiteY0" fmla="*/ 3868812 h 3868812"/>
                <a:gd name="connsiteX1" fmla="*/ 2895600 w 6334125"/>
                <a:gd name="connsiteY1" fmla="*/ 2697237 h 3868812"/>
                <a:gd name="connsiteX2" fmla="*/ 4705350 w 6334125"/>
                <a:gd name="connsiteY2" fmla="*/ 1497087 h 3868812"/>
                <a:gd name="connsiteX3" fmla="*/ 4526285 w 6334125"/>
                <a:gd name="connsiteY3" fmla="*/ 40556 h 3868812"/>
                <a:gd name="connsiteX4" fmla="*/ 4973960 w 6334125"/>
                <a:gd name="connsiteY4" fmla="*/ 545381 h 3868812"/>
                <a:gd name="connsiteX5" fmla="*/ 6334125 w 6334125"/>
                <a:gd name="connsiteY5" fmla="*/ 601737 h 3868812"/>
                <a:gd name="connsiteX0" fmla="*/ 0 w 6334125"/>
                <a:gd name="connsiteY0" fmla="*/ 3868812 h 3868812"/>
                <a:gd name="connsiteX1" fmla="*/ 2895600 w 6334125"/>
                <a:gd name="connsiteY1" fmla="*/ 2697237 h 3868812"/>
                <a:gd name="connsiteX2" fmla="*/ 4705350 w 6334125"/>
                <a:gd name="connsiteY2" fmla="*/ 1497087 h 3868812"/>
                <a:gd name="connsiteX3" fmla="*/ 4526285 w 6334125"/>
                <a:gd name="connsiteY3" fmla="*/ 40556 h 3868812"/>
                <a:gd name="connsiteX4" fmla="*/ 4183385 w 6334125"/>
                <a:gd name="connsiteY4" fmla="*/ 1012106 h 3868812"/>
                <a:gd name="connsiteX5" fmla="*/ 6334125 w 6334125"/>
                <a:gd name="connsiteY5" fmla="*/ 601737 h 3868812"/>
                <a:gd name="connsiteX0" fmla="*/ 0 w 6334125"/>
                <a:gd name="connsiteY0" fmla="*/ 3870938 h 3870938"/>
                <a:gd name="connsiteX1" fmla="*/ 2895600 w 6334125"/>
                <a:gd name="connsiteY1" fmla="*/ 2699363 h 3870938"/>
                <a:gd name="connsiteX2" fmla="*/ 4705350 w 6334125"/>
                <a:gd name="connsiteY2" fmla="*/ 1499213 h 3870938"/>
                <a:gd name="connsiteX3" fmla="*/ 4526285 w 6334125"/>
                <a:gd name="connsiteY3" fmla="*/ 42682 h 3870938"/>
                <a:gd name="connsiteX4" fmla="*/ 4183385 w 6334125"/>
                <a:gd name="connsiteY4" fmla="*/ 1014232 h 3870938"/>
                <a:gd name="connsiteX5" fmla="*/ 6334125 w 6334125"/>
                <a:gd name="connsiteY5" fmla="*/ 603863 h 3870938"/>
                <a:gd name="connsiteX0" fmla="*/ 0 w 6334125"/>
                <a:gd name="connsiteY0" fmla="*/ 3870938 h 3870938"/>
                <a:gd name="connsiteX1" fmla="*/ 2895600 w 6334125"/>
                <a:gd name="connsiteY1" fmla="*/ 2699363 h 3870938"/>
                <a:gd name="connsiteX2" fmla="*/ 4705350 w 6334125"/>
                <a:gd name="connsiteY2" fmla="*/ 1499213 h 3870938"/>
                <a:gd name="connsiteX3" fmla="*/ 4526285 w 6334125"/>
                <a:gd name="connsiteY3" fmla="*/ 42682 h 3870938"/>
                <a:gd name="connsiteX4" fmla="*/ 4183385 w 6334125"/>
                <a:gd name="connsiteY4" fmla="*/ 1014232 h 3870938"/>
                <a:gd name="connsiteX5" fmla="*/ 6334125 w 6334125"/>
                <a:gd name="connsiteY5" fmla="*/ 603863 h 3870938"/>
                <a:gd name="connsiteX0" fmla="*/ 0 w 6334125"/>
                <a:gd name="connsiteY0" fmla="*/ 3852187 h 3852187"/>
                <a:gd name="connsiteX1" fmla="*/ 2895600 w 6334125"/>
                <a:gd name="connsiteY1" fmla="*/ 2680612 h 3852187"/>
                <a:gd name="connsiteX2" fmla="*/ 4705350 w 6334125"/>
                <a:gd name="connsiteY2" fmla="*/ 1480462 h 3852187"/>
                <a:gd name="connsiteX3" fmla="*/ 4526285 w 6334125"/>
                <a:gd name="connsiteY3" fmla="*/ 23931 h 3852187"/>
                <a:gd name="connsiteX4" fmla="*/ 4183385 w 6334125"/>
                <a:gd name="connsiteY4" fmla="*/ 995481 h 3852187"/>
                <a:gd name="connsiteX5" fmla="*/ 6334125 w 6334125"/>
                <a:gd name="connsiteY5" fmla="*/ 585112 h 3852187"/>
                <a:gd name="connsiteX0" fmla="*/ 0 w 6334125"/>
                <a:gd name="connsiteY0" fmla="*/ 3848561 h 3848561"/>
                <a:gd name="connsiteX1" fmla="*/ 2895600 w 6334125"/>
                <a:gd name="connsiteY1" fmla="*/ 2676986 h 3848561"/>
                <a:gd name="connsiteX2" fmla="*/ 4705350 w 6334125"/>
                <a:gd name="connsiteY2" fmla="*/ 1476836 h 3848561"/>
                <a:gd name="connsiteX3" fmla="*/ 4526285 w 6334125"/>
                <a:gd name="connsiteY3" fmla="*/ 20305 h 3848561"/>
                <a:gd name="connsiteX4" fmla="*/ 4183385 w 6334125"/>
                <a:gd name="connsiteY4" fmla="*/ 991855 h 3848561"/>
                <a:gd name="connsiteX5" fmla="*/ 6334125 w 6334125"/>
                <a:gd name="connsiteY5" fmla="*/ 581486 h 3848561"/>
                <a:gd name="connsiteX0" fmla="*/ 0 w 6334125"/>
                <a:gd name="connsiteY0" fmla="*/ 3848561 h 3848561"/>
                <a:gd name="connsiteX1" fmla="*/ 2895600 w 6334125"/>
                <a:gd name="connsiteY1" fmla="*/ 2676986 h 3848561"/>
                <a:gd name="connsiteX2" fmla="*/ 4705350 w 6334125"/>
                <a:gd name="connsiteY2" fmla="*/ 1476836 h 3848561"/>
                <a:gd name="connsiteX3" fmla="*/ 4526285 w 6334125"/>
                <a:gd name="connsiteY3" fmla="*/ 20305 h 3848561"/>
                <a:gd name="connsiteX4" fmla="*/ 4183385 w 6334125"/>
                <a:gd name="connsiteY4" fmla="*/ 991855 h 3848561"/>
                <a:gd name="connsiteX5" fmla="*/ 6334125 w 6334125"/>
                <a:gd name="connsiteY5" fmla="*/ 581486 h 3848561"/>
                <a:gd name="connsiteX0" fmla="*/ 0 w 6334125"/>
                <a:gd name="connsiteY0" fmla="*/ 3848561 h 3848561"/>
                <a:gd name="connsiteX1" fmla="*/ 2895600 w 6334125"/>
                <a:gd name="connsiteY1" fmla="*/ 2676986 h 3848561"/>
                <a:gd name="connsiteX2" fmla="*/ 4705350 w 6334125"/>
                <a:gd name="connsiteY2" fmla="*/ 1476836 h 3848561"/>
                <a:gd name="connsiteX3" fmla="*/ 4526285 w 6334125"/>
                <a:gd name="connsiteY3" fmla="*/ 20305 h 3848561"/>
                <a:gd name="connsiteX4" fmla="*/ 4554860 w 6334125"/>
                <a:gd name="connsiteY4" fmla="*/ 1020430 h 3848561"/>
                <a:gd name="connsiteX5" fmla="*/ 6334125 w 6334125"/>
                <a:gd name="connsiteY5" fmla="*/ 581486 h 3848561"/>
                <a:gd name="connsiteX0" fmla="*/ 0 w 6334125"/>
                <a:gd name="connsiteY0" fmla="*/ 3848561 h 3848561"/>
                <a:gd name="connsiteX1" fmla="*/ 2895600 w 6334125"/>
                <a:gd name="connsiteY1" fmla="*/ 2676986 h 3848561"/>
                <a:gd name="connsiteX2" fmla="*/ 4705350 w 6334125"/>
                <a:gd name="connsiteY2" fmla="*/ 1476836 h 3848561"/>
                <a:gd name="connsiteX3" fmla="*/ 4526285 w 6334125"/>
                <a:gd name="connsiteY3" fmla="*/ 20305 h 3848561"/>
                <a:gd name="connsiteX4" fmla="*/ 4554860 w 6334125"/>
                <a:gd name="connsiteY4" fmla="*/ 1020430 h 3848561"/>
                <a:gd name="connsiteX5" fmla="*/ 6334125 w 6334125"/>
                <a:gd name="connsiteY5" fmla="*/ 581486 h 3848561"/>
                <a:gd name="connsiteX0" fmla="*/ 0 w 6334125"/>
                <a:gd name="connsiteY0" fmla="*/ 3848561 h 3848561"/>
                <a:gd name="connsiteX1" fmla="*/ 2895600 w 6334125"/>
                <a:gd name="connsiteY1" fmla="*/ 2676986 h 3848561"/>
                <a:gd name="connsiteX2" fmla="*/ 4705350 w 6334125"/>
                <a:gd name="connsiteY2" fmla="*/ 1476836 h 3848561"/>
                <a:gd name="connsiteX3" fmla="*/ 4526285 w 6334125"/>
                <a:gd name="connsiteY3" fmla="*/ 20305 h 3848561"/>
                <a:gd name="connsiteX4" fmla="*/ 4554860 w 6334125"/>
                <a:gd name="connsiteY4" fmla="*/ 1020430 h 3848561"/>
                <a:gd name="connsiteX5" fmla="*/ 6334125 w 6334125"/>
                <a:gd name="connsiteY5" fmla="*/ 581486 h 3848561"/>
                <a:gd name="connsiteX0" fmla="*/ 0 w 6334125"/>
                <a:gd name="connsiteY0" fmla="*/ 3848561 h 3848561"/>
                <a:gd name="connsiteX1" fmla="*/ 2895600 w 6334125"/>
                <a:gd name="connsiteY1" fmla="*/ 2676986 h 3848561"/>
                <a:gd name="connsiteX2" fmla="*/ 4705350 w 6334125"/>
                <a:gd name="connsiteY2" fmla="*/ 1476836 h 3848561"/>
                <a:gd name="connsiteX3" fmla="*/ 4526285 w 6334125"/>
                <a:gd name="connsiteY3" fmla="*/ 20305 h 3848561"/>
                <a:gd name="connsiteX4" fmla="*/ 4554860 w 6334125"/>
                <a:gd name="connsiteY4" fmla="*/ 1020430 h 3848561"/>
                <a:gd name="connsiteX5" fmla="*/ 6334125 w 6334125"/>
                <a:gd name="connsiteY5" fmla="*/ 581486 h 3848561"/>
                <a:gd name="connsiteX0" fmla="*/ 0 w 6334125"/>
                <a:gd name="connsiteY0" fmla="*/ 3942513 h 3942513"/>
                <a:gd name="connsiteX1" fmla="*/ 2895600 w 6334125"/>
                <a:gd name="connsiteY1" fmla="*/ 2770938 h 3942513"/>
                <a:gd name="connsiteX2" fmla="*/ 4705350 w 6334125"/>
                <a:gd name="connsiteY2" fmla="*/ 1570788 h 3942513"/>
                <a:gd name="connsiteX3" fmla="*/ 4383410 w 6334125"/>
                <a:gd name="connsiteY3" fmla="*/ 19007 h 3942513"/>
                <a:gd name="connsiteX4" fmla="*/ 4554860 w 6334125"/>
                <a:gd name="connsiteY4" fmla="*/ 1114382 h 3942513"/>
                <a:gd name="connsiteX5" fmla="*/ 6334125 w 6334125"/>
                <a:gd name="connsiteY5" fmla="*/ 675438 h 3942513"/>
                <a:gd name="connsiteX0" fmla="*/ 0 w 6334125"/>
                <a:gd name="connsiteY0" fmla="*/ 3968190 h 3968190"/>
                <a:gd name="connsiteX1" fmla="*/ 2895600 w 6334125"/>
                <a:gd name="connsiteY1" fmla="*/ 2796615 h 3968190"/>
                <a:gd name="connsiteX2" fmla="*/ 4705350 w 6334125"/>
                <a:gd name="connsiteY2" fmla="*/ 1596465 h 3968190"/>
                <a:gd name="connsiteX3" fmla="*/ 4383410 w 6334125"/>
                <a:gd name="connsiteY3" fmla="*/ 44684 h 3968190"/>
                <a:gd name="connsiteX4" fmla="*/ 4554860 w 6334125"/>
                <a:gd name="connsiteY4" fmla="*/ 1140059 h 3968190"/>
                <a:gd name="connsiteX5" fmla="*/ 6334125 w 6334125"/>
                <a:gd name="connsiteY5" fmla="*/ 701115 h 3968190"/>
                <a:gd name="connsiteX0" fmla="*/ 0 w 6334125"/>
                <a:gd name="connsiteY0" fmla="*/ 3968190 h 3968190"/>
                <a:gd name="connsiteX1" fmla="*/ 2895600 w 6334125"/>
                <a:gd name="connsiteY1" fmla="*/ 2796615 h 3968190"/>
                <a:gd name="connsiteX2" fmla="*/ 4705350 w 6334125"/>
                <a:gd name="connsiteY2" fmla="*/ 1596465 h 3968190"/>
                <a:gd name="connsiteX3" fmla="*/ 4383410 w 6334125"/>
                <a:gd name="connsiteY3" fmla="*/ 44684 h 3968190"/>
                <a:gd name="connsiteX4" fmla="*/ 4554860 w 6334125"/>
                <a:gd name="connsiteY4" fmla="*/ 1140059 h 3968190"/>
                <a:gd name="connsiteX5" fmla="*/ 6334125 w 6334125"/>
                <a:gd name="connsiteY5" fmla="*/ 701115 h 3968190"/>
                <a:gd name="connsiteX0" fmla="*/ 0 w 6334125"/>
                <a:gd name="connsiteY0" fmla="*/ 3968190 h 3968190"/>
                <a:gd name="connsiteX1" fmla="*/ 2895600 w 6334125"/>
                <a:gd name="connsiteY1" fmla="*/ 2796615 h 3968190"/>
                <a:gd name="connsiteX2" fmla="*/ 4705350 w 6334125"/>
                <a:gd name="connsiteY2" fmla="*/ 1596465 h 3968190"/>
                <a:gd name="connsiteX3" fmla="*/ 4383410 w 6334125"/>
                <a:gd name="connsiteY3" fmla="*/ 44684 h 3968190"/>
                <a:gd name="connsiteX4" fmla="*/ 5250185 w 6334125"/>
                <a:gd name="connsiteY4" fmla="*/ 1121009 h 3968190"/>
                <a:gd name="connsiteX5" fmla="*/ 6334125 w 6334125"/>
                <a:gd name="connsiteY5" fmla="*/ 701115 h 3968190"/>
                <a:gd name="connsiteX0" fmla="*/ 0 w 6334125"/>
                <a:gd name="connsiteY0" fmla="*/ 3968190 h 3968190"/>
                <a:gd name="connsiteX1" fmla="*/ 2895600 w 6334125"/>
                <a:gd name="connsiteY1" fmla="*/ 2796615 h 3968190"/>
                <a:gd name="connsiteX2" fmla="*/ 4705350 w 6334125"/>
                <a:gd name="connsiteY2" fmla="*/ 1596465 h 3968190"/>
                <a:gd name="connsiteX3" fmla="*/ 4383410 w 6334125"/>
                <a:gd name="connsiteY3" fmla="*/ 44684 h 3968190"/>
                <a:gd name="connsiteX4" fmla="*/ 5421635 w 6334125"/>
                <a:gd name="connsiteY4" fmla="*/ 1140059 h 3968190"/>
                <a:gd name="connsiteX5" fmla="*/ 6334125 w 6334125"/>
                <a:gd name="connsiteY5" fmla="*/ 701115 h 3968190"/>
                <a:gd name="connsiteX0" fmla="*/ 0 w 6334125"/>
                <a:gd name="connsiteY0" fmla="*/ 3968190 h 3968190"/>
                <a:gd name="connsiteX1" fmla="*/ 2895600 w 6334125"/>
                <a:gd name="connsiteY1" fmla="*/ 2796615 h 3968190"/>
                <a:gd name="connsiteX2" fmla="*/ 4705350 w 6334125"/>
                <a:gd name="connsiteY2" fmla="*/ 1596465 h 3968190"/>
                <a:gd name="connsiteX3" fmla="*/ 4383410 w 6334125"/>
                <a:gd name="connsiteY3" fmla="*/ 44684 h 3968190"/>
                <a:gd name="connsiteX4" fmla="*/ 5421635 w 6334125"/>
                <a:gd name="connsiteY4" fmla="*/ 1140059 h 3968190"/>
                <a:gd name="connsiteX5" fmla="*/ 6334125 w 6334125"/>
                <a:gd name="connsiteY5" fmla="*/ 701115 h 3968190"/>
                <a:gd name="connsiteX0" fmla="*/ 0 w 6334125"/>
                <a:gd name="connsiteY0" fmla="*/ 3968190 h 3968190"/>
                <a:gd name="connsiteX1" fmla="*/ 2895600 w 6334125"/>
                <a:gd name="connsiteY1" fmla="*/ 2796615 h 3968190"/>
                <a:gd name="connsiteX2" fmla="*/ 4705350 w 6334125"/>
                <a:gd name="connsiteY2" fmla="*/ 1596465 h 3968190"/>
                <a:gd name="connsiteX3" fmla="*/ 4383410 w 6334125"/>
                <a:gd name="connsiteY3" fmla="*/ 44684 h 3968190"/>
                <a:gd name="connsiteX4" fmla="*/ 5421635 w 6334125"/>
                <a:gd name="connsiteY4" fmla="*/ 1140059 h 3968190"/>
                <a:gd name="connsiteX5" fmla="*/ 6334125 w 6334125"/>
                <a:gd name="connsiteY5" fmla="*/ 701115 h 3968190"/>
                <a:gd name="connsiteX0" fmla="*/ 0 w 6334125"/>
                <a:gd name="connsiteY0" fmla="*/ 3968190 h 3968190"/>
                <a:gd name="connsiteX1" fmla="*/ 2895600 w 6334125"/>
                <a:gd name="connsiteY1" fmla="*/ 2796615 h 3968190"/>
                <a:gd name="connsiteX2" fmla="*/ 4705350 w 6334125"/>
                <a:gd name="connsiteY2" fmla="*/ 1596465 h 3968190"/>
                <a:gd name="connsiteX3" fmla="*/ 4383410 w 6334125"/>
                <a:gd name="connsiteY3" fmla="*/ 44684 h 3968190"/>
                <a:gd name="connsiteX4" fmla="*/ 5421635 w 6334125"/>
                <a:gd name="connsiteY4" fmla="*/ 1140059 h 3968190"/>
                <a:gd name="connsiteX5" fmla="*/ 6334125 w 6334125"/>
                <a:gd name="connsiteY5" fmla="*/ 701115 h 3968190"/>
                <a:gd name="connsiteX0" fmla="*/ 0 w 6334125"/>
                <a:gd name="connsiteY0" fmla="*/ 3968190 h 3968190"/>
                <a:gd name="connsiteX1" fmla="*/ 2895600 w 6334125"/>
                <a:gd name="connsiteY1" fmla="*/ 2796615 h 3968190"/>
                <a:gd name="connsiteX2" fmla="*/ 4705350 w 6334125"/>
                <a:gd name="connsiteY2" fmla="*/ 1596465 h 3968190"/>
                <a:gd name="connsiteX3" fmla="*/ 4383410 w 6334125"/>
                <a:gd name="connsiteY3" fmla="*/ 44684 h 3968190"/>
                <a:gd name="connsiteX4" fmla="*/ 5421635 w 6334125"/>
                <a:gd name="connsiteY4" fmla="*/ 1140059 h 3968190"/>
                <a:gd name="connsiteX5" fmla="*/ 6334125 w 6334125"/>
                <a:gd name="connsiteY5" fmla="*/ 701115 h 3968190"/>
                <a:gd name="connsiteX0" fmla="*/ 0 w 6334125"/>
                <a:gd name="connsiteY0" fmla="*/ 3968190 h 3968190"/>
                <a:gd name="connsiteX1" fmla="*/ 2895600 w 6334125"/>
                <a:gd name="connsiteY1" fmla="*/ 2796615 h 3968190"/>
                <a:gd name="connsiteX2" fmla="*/ 4705350 w 6334125"/>
                <a:gd name="connsiteY2" fmla="*/ 1596465 h 3968190"/>
                <a:gd name="connsiteX3" fmla="*/ 4383410 w 6334125"/>
                <a:gd name="connsiteY3" fmla="*/ 44684 h 3968190"/>
                <a:gd name="connsiteX4" fmla="*/ 5421635 w 6334125"/>
                <a:gd name="connsiteY4" fmla="*/ 1140059 h 3968190"/>
                <a:gd name="connsiteX5" fmla="*/ 6334125 w 6334125"/>
                <a:gd name="connsiteY5" fmla="*/ 701115 h 3968190"/>
                <a:gd name="connsiteX0" fmla="*/ 0 w 6334125"/>
                <a:gd name="connsiteY0" fmla="*/ 3968190 h 3968190"/>
                <a:gd name="connsiteX1" fmla="*/ 2895600 w 6334125"/>
                <a:gd name="connsiteY1" fmla="*/ 2796615 h 3968190"/>
                <a:gd name="connsiteX2" fmla="*/ 4705350 w 6334125"/>
                <a:gd name="connsiteY2" fmla="*/ 1596465 h 3968190"/>
                <a:gd name="connsiteX3" fmla="*/ 4383410 w 6334125"/>
                <a:gd name="connsiteY3" fmla="*/ 44684 h 3968190"/>
                <a:gd name="connsiteX4" fmla="*/ 5421635 w 6334125"/>
                <a:gd name="connsiteY4" fmla="*/ 1140059 h 3968190"/>
                <a:gd name="connsiteX5" fmla="*/ 6334125 w 6334125"/>
                <a:gd name="connsiteY5" fmla="*/ 701115 h 3968190"/>
                <a:gd name="connsiteX0" fmla="*/ 0 w 6334125"/>
                <a:gd name="connsiteY0" fmla="*/ 3982329 h 3982329"/>
                <a:gd name="connsiteX1" fmla="*/ 2895600 w 6334125"/>
                <a:gd name="connsiteY1" fmla="*/ 2810754 h 3982329"/>
                <a:gd name="connsiteX2" fmla="*/ 4705350 w 6334125"/>
                <a:gd name="connsiteY2" fmla="*/ 1610604 h 3982329"/>
                <a:gd name="connsiteX3" fmla="*/ 4383410 w 6334125"/>
                <a:gd name="connsiteY3" fmla="*/ 58823 h 3982329"/>
                <a:gd name="connsiteX4" fmla="*/ 5421635 w 6334125"/>
                <a:gd name="connsiteY4" fmla="*/ 1154198 h 3982329"/>
                <a:gd name="connsiteX5" fmla="*/ 6334125 w 6334125"/>
                <a:gd name="connsiteY5" fmla="*/ 715254 h 3982329"/>
                <a:gd name="connsiteX0" fmla="*/ 0 w 6334125"/>
                <a:gd name="connsiteY0" fmla="*/ 4028446 h 4028446"/>
                <a:gd name="connsiteX1" fmla="*/ 2895600 w 6334125"/>
                <a:gd name="connsiteY1" fmla="*/ 2856871 h 4028446"/>
                <a:gd name="connsiteX2" fmla="*/ 4705350 w 6334125"/>
                <a:gd name="connsiteY2" fmla="*/ 1656721 h 4028446"/>
                <a:gd name="connsiteX3" fmla="*/ 4326260 w 6334125"/>
                <a:gd name="connsiteY3" fmla="*/ 57315 h 4028446"/>
                <a:gd name="connsiteX4" fmla="*/ 5421635 w 6334125"/>
                <a:gd name="connsiteY4" fmla="*/ 1200315 h 4028446"/>
                <a:gd name="connsiteX5" fmla="*/ 6334125 w 6334125"/>
                <a:gd name="connsiteY5" fmla="*/ 761371 h 4028446"/>
                <a:gd name="connsiteX0" fmla="*/ 0 w 6334125"/>
                <a:gd name="connsiteY0" fmla="*/ 4028446 h 4028446"/>
                <a:gd name="connsiteX1" fmla="*/ 2895600 w 6334125"/>
                <a:gd name="connsiteY1" fmla="*/ 2856871 h 4028446"/>
                <a:gd name="connsiteX2" fmla="*/ 4705350 w 6334125"/>
                <a:gd name="connsiteY2" fmla="*/ 1656721 h 4028446"/>
                <a:gd name="connsiteX3" fmla="*/ 4326260 w 6334125"/>
                <a:gd name="connsiteY3" fmla="*/ 57315 h 4028446"/>
                <a:gd name="connsiteX4" fmla="*/ 5421635 w 6334125"/>
                <a:gd name="connsiteY4" fmla="*/ 1200315 h 4028446"/>
                <a:gd name="connsiteX5" fmla="*/ 6334125 w 6334125"/>
                <a:gd name="connsiteY5" fmla="*/ 761371 h 4028446"/>
                <a:gd name="connsiteX0" fmla="*/ 0 w 6334125"/>
                <a:gd name="connsiteY0" fmla="*/ 4026055 h 4026055"/>
                <a:gd name="connsiteX1" fmla="*/ 2895600 w 6334125"/>
                <a:gd name="connsiteY1" fmla="*/ 2854480 h 4026055"/>
                <a:gd name="connsiteX2" fmla="*/ 4705350 w 6334125"/>
                <a:gd name="connsiteY2" fmla="*/ 1654330 h 4026055"/>
                <a:gd name="connsiteX3" fmla="*/ 4326260 w 6334125"/>
                <a:gd name="connsiteY3" fmla="*/ 54924 h 4026055"/>
                <a:gd name="connsiteX4" fmla="*/ 5421635 w 6334125"/>
                <a:gd name="connsiteY4" fmla="*/ 1197924 h 4026055"/>
                <a:gd name="connsiteX5" fmla="*/ 6334125 w 6334125"/>
                <a:gd name="connsiteY5" fmla="*/ 758980 h 4026055"/>
                <a:gd name="connsiteX0" fmla="*/ 0 w 6334125"/>
                <a:gd name="connsiteY0" fmla="*/ 4020433 h 4020433"/>
                <a:gd name="connsiteX1" fmla="*/ 2895600 w 6334125"/>
                <a:gd name="connsiteY1" fmla="*/ 2848858 h 4020433"/>
                <a:gd name="connsiteX2" fmla="*/ 4362450 w 6334125"/>
                <a:gd name="connsiteY2" fmla="*/ 1858258 h 4020433"/>
                <a:gd name="connsiteX3" fmla="*/ 4326260 w 6334125"/>
                <a:gd name="connsiteY3" fmla="*/ 49302 h 4020433"/>
                <a:gd name="connsiteX4" fmla="*/ 5421635 w 6334125"/>
                <a:gd name="connsiteY4" fmla="*/ 1192302 h 4020433"/>
                <a:gd name="connsiteX5" fmla="*/ 6334125 w 6334125"/>
                <a:gd name="connsiteY5" fmla="*/ 753358 h 4020433"/>
                <a:gd name="connsiteX0" fmla="*/ 0 w 6334125"/>
                <a:gd name="connsiteY0" fmla="*/ 4018875 h 4018875"/>
                <a:gd name="connsiteX1" fmla="*/ 2895600 w 6334125"/>
                <a:gd name="connsiteY1" fmla="*/ 2847300 h 4018875"/>
                <a:gd name="connsiteX2" fmla="*/ 4248150 w 6334125"/>
                <a:gd name="connsiteY2" fmla="*/ 1923375 h 4018875"/>
                <a:gd name="connsiteX3" fmla="*/ 4326260 w 6334125"/>
                <a:gd name="connsiteY3" fmla="*/ 47744 h 4018875"/>
                <a:gd name="connsiteX4" fmla="*/ 5421635 w 6334125"/>
                <a:gd name="connsiteY4" fmla="*/ 1190744 h 4018875"/>
                <a:gd name="connsiteX5" fmla="*/ 6334125 w 6334125"/>
                <a:gd name="connsiteY5" fmla="*/ 751800 h 4018875"/>
                <a:gd name="connsiteX0" fmla="*/ 0 w 6334125"/>
                <a:gd name="connsiteY0" fmla="*/ 4008687 h 4008687"/>
                <a:gd name="connsiteX1" fmla="*/ 2895600 w 6334125"/>
                <a:gd name="connsiteY1" fmla="*/ 2837112 h 4008687"/>
                <a:gd name="connsiteX2" fmla="*/ 4248150 w 6334125"/>
                <a:gd name="connsiteY2" fmla="*/ 1913187 h 4008687"/>
                <a:gd name="connsiteX3" fmla="*/ 4326260 w 6334125"/>
                <a:gd name="connsiteY3" fmla="*/ 37556 h 4008687"/>
                <a:gd name="connsiteX4" fmla="*/ 5421635 w 6334125"/>
                <a:gd name="connsiteY4" fmla="*/ 1180556 h 4008687"/>
                <a:gd name="connsiteX5" fmla="*/ 6334125 w 6334125"/>
                <a:gd name="connsiteY5" fmla="*/ 741612 h 4008687"/>
                <a:gd name="connsiteX0" fmla="*/ 0 w 6334125"/>
                <a:gd name="connsiteY0" fmla="*/ 4008687 h 4008687"/>
                <a:gd name="connsiteX1" fmla="*/ 2895600 w 6334125"/>
                <a:gd name="connsiteY1" fmla="*/ 2837112 h 4008687"/>
                <a:gd name="connsiteX2" fmla="*/ 4248150 w 6334125"/>
                <a:gd name="connsiteY2" fmla="*/ 1913187 h 4008687"/>
                <a:gd name="connsiteX3" fmla="*/ 4326260 w 6334125"/>
                <a:gd name="connsiteY3" fmla="*/ 37556 h 4008687"/>
                <a:gd name="connsiteX4" fmla="*/ 5421635 w 6334125"/>
                <a:gd name="connsiteY4" fmla="*/ 1180556 h 4008687"/>
                <a:gd name="connsiteX5" fmla="*/ 6334125 w 6334125"/>
                <a:gd name="connsiteY5" fmla="*/ 741612 h 4008687"/>
                <a:gd name="connsiteX0" fmla="*/ 0 w 6334125"/>
                <a:gd name="connsiteY0" fmla="*/ 4027609 h 4027609"/>
                <a:gd name="connsiteX1" fmla="*/ 2895600 w 6334125"/>
                <a:gd name="connsiteY1" fmla="*/ 2856034 h 4027609"/>
                <a:gd name="connsiteX2" fmla="*/ 4248150 w 6334125"/>
                <a:gd name="connsiteY2" fmla="*/ 1932109 h 4027609"/>
                <a:gd name="connsiteX3" fmla="*/ 4326260 w 6334125"/>
                <a:gd name="connsiteY3" fmla="*/ 56478 h 4027609"/>
                <a:gd name="connsiteX4" fmla="*/ 5421635 w 6334125"/>
                <a:gd name="connsiteY4" fmla="*/ 1199478 h 4027609"/>
                <a:gd name="connsiteX5" fmla="*/ 6334125 w 6334125"/>
                <a:gd name="connsiteY5" fmla="*/ 760534 h 4027609"/>
                <a:gd name="connsiteX0" fmla="*/ 0 w 6334125"/>
                <a:gd name="connsiteY0" fmla="*/ 3994320 h 3994320"/>
                <a:gd name="connsiteX1" fmla="*/ 2895600 w 6334125"/>
                <a:gd name="connsiteY1" fmla="*/ 2822745 h 3994320"/>
                <a:gd name="connsiteX2" fmla="*/ 4248150 w 6334125"/>
                <a:gd name="connsiteY2" fmla="*/ 1898820 h 3994320"/>
                <a:gd name="connsiteX3" fmla="*/ 4326260 w 6334125"/>
                <a:gd name="connsiteY3" fmla="*/ 23189 h 3994320"/>
                <a:gd name="connsiteX4" fmla="*/ 5421635 w 6334125"/>
                <a:gd name="connsiteY4" fmla="*/ 1166189 h 3994320"/>
                <a:gd name="connsiteX5" fmla="*/ 6334125 w 6334125"/>
                <a:gd name="connsiteY5" fmla="*/ 727245 h 3994320"/>
                <a:gd name="connsiteX0" fmla="*/ 0 w 6334125"/>
                <a:gd name="connsiteY0" fmla="*/ 3995390 h 3995390"/>
                <a:gd name="connsiteX1" fmla="*/ 2895600 w 6334125"/>
                <a:gd name="connsiteY1" fmla="*/ 2823815 h 3995390"/>
                <a:gd name="connsiteX2" fmla="*/ 4248150 w 6334125"/>
                <a:gd name="connsiteY2" fmla="*/ 1899890 h 3995390"/>
                <a:gd name="connsiteX3" fmla="*/ 4326260 w 6334125"/>
                <a:gd name="connsiteY3" fmla="*/ 24259 h 3995390"/>
                <a:gd name="connsiteX4" fmla="*/ 5421635 w 6334125"/>
                <a:gd name="connsiteY4" fmla="*/ 1167259 h 3995390"/>
                <a:gd name="connsiteX5" fmla="*/ 6334125 w 6334125"/>
                <a:gd name="connsiteY5" fmla="*/ 728315 h 3995390"/>
                <a:gd name="connsiteX0" fmla="*/ 0 w 6334125"/>
                <a:gd name="connsiteY0" fmla="*/ 3996562 h 3996562"/>
                <a:gd name="connsiteX1" fmla="*/ 2895600 w 6334125"/>
                <a:gd name="connsiteY1" fmla="*/ 2824987 h 3996562"/>
                <a:gd name="connsiteX2" fmla="*/ 4248150 w 6334125"/>
                <a:gd name="connsiteY2" fmla="*/ 1901062 h 3996562"/>
                <a:gd name="connsiteX3" fmla="*/ 4326260 w 6334125"/>
                <a:gd name="connsiteY3" fmla="*/ 25431 h 3996562"/>
                <a:gd name="connsiteX4" fmla="*/ 5421635 w 6334125"/>
                <a:gd name="connsiteY4" fmla="*/ 1168431 h 3996562"/>
                <a:gd name="connsiteX5" fmla="*/ 6334125 w 6334125"/>
                <a:gd name="connsiteY5" fmla="*/ 729487 h 3996562"/>
                <a:gd name="connsiteX0" fmla="*/ 0 w 6334125"/>
                <a:gd name="connsiteY0" fmla="*/ 3998304 h 3998304"/>
                <a:gd name="connsiteX1" fmla="*/ 2895600 w 6334125"/>
                <a:gd name="connsiteY1" fmla="*/ 2826729 h 3998304"/>
                <a:gd name="connsiteX2" fmla="*/ 4248150 w 6334125"/>
                <a:gd name="connsiteY2" fmla="*/ 1902804 h 3998304"/>
                <a:gd name="connsiteX3" fmla="*/ 4326260 w 6334125"/>
                <a:gd name="connsiteY3" fmla="*/ 27173 h 3998304"/>
                <a:gd name="connsiteX4" fmla="*/ 5421635 w 6334125"/>
                <a:gd name="connsiteY4" fmla="*/ 1170173 h 3998304"/>
                <a:gd name="connsiteX5" fmla="*/ 6334125 w 6334125"/>
                <a:gd name="connsiteY5" fmla="*/ 731229 h 3998304"/>
                <a:gd name="connsiteX0" fmla="*/ 0 w 6310364"/>
                <a:gd name="connsiteY0" fmla="*/ 3562678 h 3562678"/>
                <a:gd name="connsiteX1" fmla="*/ 2871839 w 6310364"/>
                <a:gd name="connsiteY1" fmla="*/ 2826729 h 3562678"/>
                <a:gd name="connsiteX2" fmla="*/ 4224389 w 6310364"/>
                <a:gd name="connsiteY2" fmla="*/ 1902804 h 3562678"/>
                <a:gd name="connsiteX3" fmla="*/ 4302499 w 6310364"/>
                <a:gd name="connsiteY3" fmla="*/ 27173 h 3562678"/>
                <a:gd name="connsiteX4" fmla="*/ 5397874 w 6310364"/>
                <a:gd name="connsiteY4" fmla="*/ 1170173 h 3562678"/>
                <a:gd name="connsiteX5" fmla="*/ 6310364 w 6310364"/>
                <a:gd name="connsiteY5" fmla="*/ 731229 h 3562678"/>
                <a:gd name="connsiteX0" fmla="*/ 0 w 6310364"/>
                <a:gd name="connsiteY0" fmla="*/ 3562678 h 3562678"/>
                <a:gd name="connsiteX1" fmla="*/ 2871839 w 6310364"/>
                <a:gd name="connsiteY1" fmla="*/ 2826729 h 3562678"/>
                <a:gd name="connsiteX2" fmla="*/ 4224389 w 6310364"/>
                <a:gd name="connsiteY2" fmla="*/ 1902804 h 3562678"/>
                <a:gd name="connsiteX3" fmla="*/ 4302499 w 6310364"/>
                <a:gd name="connsiteY3" fmla="*/ 27173 h 3562678"/>
                <a:gd name="connsiteX4" fmla="*/ 5397874 w 6310364"/>
                <a:gd name="connsiteY4" fmla="*/ 1170173 h 3562678"/>
                <a:gd name="connsiteX5" fmla="*/ 6310364 w 6310364"/>
                <a:gd name="connsiteY5" fmla="*/ 731229 h 3562678"/>
                <a:gd name="connsiteX0" fmla="*/ 0 w 6310364"/>
                <a:gd name="connsiteY0" fmla="*/ 3564213 h 3564213"/>
                <a:gd name="connsiteX1" fmla="*/ 2871839 w 6310364"/>
                <a:gd name="connsiteY1" fmla="*/ 2828264 h 3564213"/>
                <a:gd name="connsiteX2" fmla="*/ 4232309 w 6310364"/>
                <a:gd name="connsiteY2" fmla="*/ 1817214 h 3564213"/>
                <a:gd name="connsiteX3" fmla="*/ 4302499 w 6310364"/>
                <a:gd name="connsiteY3" fmla="*/ 28708 h 3564213"/>
                <a:gd name="connsiteX4" fmla="*/ 5397874 w 6310364"/>
                <a:gd name="connsiteY4" fmla="*/ 1171708 h 3564213"/>
                <a:gd name="connsiteX5" fmla="*/ 6310364 w 6310364"/>
                <a:gd name="connsiteY5" fmla="*/ 732764 h 3564213"/>
                <a:gd name="connsiteX0" fmla="*/ 0 w 6310364"/>
                <a:gd name="connsiteY0" fmla="*/ 3564213 h 3564213"/>
                <a:gd name="connsiteX1" fmla="*/ 2871839 w 6310364"/>
                <a:gd name="connsiteY1" fmla="*/ 2828264 h 3564213"/>
                <a:gd name="connsiteX2" fmla="*/ 4232309 w 6310364"/>
                <a:gd name="connsiteY2" fmla="*/ 1817214 h 3564213"/>
                <a:gd name="connsiteX3" fmla="*/ 4302499 w 6310364"/>
                <a:gd name="connsiteY3" fmla="*/ 28708 h 3564213"/>
                <a:gd name="connsiteX4" fmla="*/ 5397874 w 6310364"/>
                <a:gd name="connsiteY4" fmla="*/ 1171708 h 3564213"/>
                <a:gd name="connsiteX5" fmla="*/ 6310364 w 6310364"/>
                <a:gd name="connsiteY5" fmla="*/ 732764 h 3564213"/>
                <a:gd name="connsiteX0" fmla="*/ 0 w 6310364"/>
                <a:gd name="connsiteY0" fmla="*/ 3564213 h 3564213"/>
                <a:gd name="connsiteX1" fmla="*/ 2871839 w 6310364"/>
                <a:gd name="connsiteY1" fmla="*/ 2828264 h 3564213"/>
                <a:gd name="connsiteX2" fmla="*/ 4232309 w 6310364"/>
                <a:gd name="connsiteY2" fmla="*/ 1817214 h 3564213"/>
                <a:gd name="connsiteX3" fmla="*/ 4302499 w 6310364"/>
                <a:gd name="connsiteY3" fmla="*/ 28708 h 3564213"/>
                <a:gd name="connsiteX4" fmla="*/ 5397874 w 6310364"/>
                <a:gd name="connsiteY4" fmla="*/ 1171708 h 3564213"/>
                <a:gd name="connsiteX5" fmla="*/ 6310364 w 6310364"/>
                <a:gd name="connsiteY5" fmla="*/ 732764 h 3564213"/>
                <a:gd name="connsiteX0" fmla="*/ 0 w 6310364"/>
                <a:gd name="connsiteY0" fmla="*/ 3564213 h 3564213"/>
                <a:gd name="connsiteX1" fmla="*/ 2871839 w 6310364"/>
                <a:gd name="connsiteY1" fmla="*/ 2828264 h 3564213"/>
                <a:gd name="connsiteX2" fmla="*/ 4232309 w 6310364"/>
                <a:gd name="connsiteY2" fmla="*/ 1817214 h 3564213"/>
                <a:gd name="connsiteX3" fmla="*/ 4302499 w 6310364"/>
                <a:gd name="connsiteY3" fmla="*/ 28708 h 3564213"/>
                <a:gd name="connsiteX4" fmla="*/ 5397874 w 6310364"/>
                <a:gd name="connsiteY4" fmla="*/ 1171708 h 3564213"/>
                <a:gd name="connsiteX5" fmla="*/ 6310364 w 6310364"/>
                <a:gd name="connsiteY5" fmla="*/ 732764 h 3564213"/>
                <a:gd name="connsiteX0" fmla="*/ 0 w 6310364"/>
                <a:gd name="connsiteY0" fmla="*/ 3564213 h 3564213"/>
                <a:gd name="connsiteX1" fmla="*/ 2871839 w 6310364"/>
                <a:gd name="connsiteY1" fmla="*/ 2828264 h 3564213"/>
                <a:gd name="connsiteX2" fmla="*/ 4232309 w 6310364"/>
                <a:gd name="connsiteY2" fmla="*/ 1817214 h 3564213"/>
                <a:gd name="connsiteX3" fmla="*/ 4302499 w 6310364"/>
                <a:gd name="connsiteY3" fmla="*/ 28708 h 3564213"/>
                <a:gd name="connsiteX4" fmla="*/ 5397874 w 6310364"/>
                <a:gd name="connsiteY4" fmla="*/ 1171708 h 3564213"/>
                <a:gd name="connsiteX5" fmla="*/ 6310364 w 6310364"/>
                <a:gd name="connsiteY5" fmla="*/ 732764 h 3564213"/>
                <a:gd name="connsiteX0" fmla="*/ 0 w 6310364"/>
                <a:gd name="connsiteY0" fmla="*/ 3562590 h 3562590"/>
                <a:gd name="connsiteX1" fmla="*/ 2871839 w 6310364"/>
                <a:gd name="connsiteY1" fmla="*/ 2826641 h 3562590"/>
                <a:gd name="connsiteX2" fmla="*/ 4232309 w 6310364"/>
                <a:gd name="connsiteY2" fmla="*/ 1815591 h 3562590"/>
                <a:gd name="connsiteX3" fmla="*/ 4302499 w 6310364"/>
                <a:gd name="connsiteY3" fmla="*/ 27085 h 3562590"/>
                <a:gd name="connsiteX4" fmla="*/ 5397874 w 6310364"/>
                <a:gd name="connsiteY4" fmla="*/ 1170085 h 3562590"/>
                <a:gd name="connsiteX5" fmla="*/ 6310364 w 6310364"/>
                <a:gd name="connsiteY5" fmla="*/ 731141 h 3562590"/>
                <a:gd name="connsiteX0" fmla="*/ 0 w 6310364"/>
                <a:gd name="connsiteY0" fmla="*/ 3337326 h 3337326"/>
                <a:gd name="connsiteX1" fmla="*/ 2871839 w 6310364"/>
                <a:gd name="connsiteY1" fmla="*/ 2601377 h 3337326"/>
                <a:gd name="connsiteX2" fmla="*/ 4232309 w 6310364"/>
                <a:gd name="connsiteY2" fmla="*/ 1590327 h 3337326"/>
                <a:gd name="connsiteX3" fmla="*/ 4357943 w 6310364"/>
                <a:gd name="connsiteY3" fmla="*/ 31515 h 3337326"/>
                <a:gd name="connsiteX4" fmla="*/ 5397874 w 6310364"/>
                <a:gd name="connsiteY4" fmla="*/ 944821 h 3337326"/>
                <a:gd name="connsiteX5" fmla="*/ 6310364 w 6310364"/>
                <a:gd name="connsiteY5" fmla="*/ 505877 h 3337326"/>
                <a:gd name="connsiteX0" fmla="*/ 0 w 6310364"/>
                <a:gd name="connsiteY0" fmla="*/ 3337326 h 3337326"/>
                <a:gd name="connsiteX1" fmla="*/ 2871839 w 6310364"/>
                <a:gd name="connsiteY1" fmla="*/ 2601377 h 3337326"/>
                <a:gd name="connsiteX2" fmla="*/ 4232309 w 6310364"/>
                <a:gd name="connsiteY2" fmla="*/ 1590327 h 3337326"/>
                <a:gd name="connsiteX3" fmla="*/ 4357943 w 6310364"/>
                <a:gd name="connsiteY3" fmla="*/ 31515 h 3337326"/>
                <a:gd name="connsiteX4" fmla="*/ 5397874 w 6310364"/>
                <a:gd name="connsiteY4" fmla="*/ 944821 h 3337326"/>
                <a:gd name="connsiteX5" fmla="*/ 6310364 w 6310364"/>
                <a:gd name="connsiteY5" fmla="*/ 505877 h 3337326"/>
                <a:gd name="connsiteX0" fmla="*/ 0 w 6310364"/>
                <a:gd name="connsiteY0" fmla="*/ 3337326 h 3337326"/>
                <a:gd name="connsiteX1" fmla="*/ 2871839 w 6310364"/>
                <a:gd name="connsiteY1" fmla="*/ 2601377 h 3337326"/>
                <a:gd name="connsiteX2" fmla="*/ 4232309 w 6310364"/>
                <a:gd name="connsiteY2" fmla="*/ 1590327 h 3337326"/>
                <a:gd name="connsiteX3" fmla="*/ 4357943 w 6310364"/>
                <a:gd name="connsiteY3" fmla="*/ 31515 h 3337326"/>
                <a:gd name="connsiteX4" fmla="*/ 5397874 w 6310364"/>
                <a:gd name="connsiteY4" fmla="*/ 944821 h 3337326"/>
                <a:gd name="connsiteX5" fmla="*/ 6310364 w 6310364"/>
                <a:gd name="connsiteY5" fmla="*/ 505877 h 3337326"/>
                <a:gd name="connsiteX0" fmla="*/ 0 w 6310364"/>
                <a:gd name="connsiteY0" fmla="*/ 3337326 h 3337326"/>
                <a:gd name="connsiteX1" fmla="*/ 2871839 w 6310364"/>
                <a:gd name="connsiteY1" fmla="*/ 2601377 h 3337326"/>
                <a:gd name="connsiteX2" fmla="*/ 4232309 w 6310364"/>
                <a:gd name="connsiteY2" fmla="*/ 1590327 h 3337326"/>
                <a:gd name="connsiteX3" fmla="*/ 4357943 w 6310364"/>
                <a:gd name="connsiteY3" fmla="*/ 31515 h 3337326"/>
                <a:gd name="connsiteX4" fmla="*/ 5397874 w 6310364"/>
                <a:gd name="connsiteY4" fmla="*/ 944821 h 3337326"/>
                <a:gd name="connsiteX5" fmla="*/ 6310364 w 6310364"/>
                <a:gd name="connsiteY5" fmla="*/ 505877 h 3337326"/>
                <a:gd name="connsiteX0" fmla="*/ 0 w 6310364"/>
                <a:gd name="connsiteY0" fmla="*/ 3337326 h 3337326"/>
                <a:gd name="connsiteX1" fmla="*/ 2871839 w 6310364"/>
                <a:gd name="connsiteY1" fmla="*/ 2601377 h 3337326"/>
                <a:gd name="connsiteX2" fmla="*/ 4232309 w 6310364"/>
                <a:gd name="connsiteY2" fmla="*/ 1590327 h 3337326"/>
                <a:gd name="connsiteX3" fmla="*/ 4357943 w 6310364"/>
                <a:gd name="connsiteY3" fmla="*/ 31515 h 3337326"/>
                <a:gd name="connsiteX4" fmla="*/ 5350352 w 6310364"/>
                <a:gd name="connsiteY4" fmla="*/ 810173 h 3337326"/>
                <a:gd name="connsiteX5" fmla="*/ 6310364 w 6310364"/>
                <a:gd name="connsiteY5" fmla="*/ 505877 h 3337326"/>
                <a:gd name="connsiteX0" fmla="*/ 0 w 6009386"/>
                <a:gd name="connsiteY0" fmla="*/ 3337326 h 3337326"/>
                <a:gd name="connsiteX1" fmla="*/ 2871839 w 6009386"/>
                <a:gd name="connsiteY1" fmla="*/ 2601377 h 3337326"/>
                <a:gd name="connsiteX2" fmla="*/ 4232309 w 6009386"/>
                <a:gd name="connsiteY2" fmla="*/ 1590327 h 3337326"/>
                <a:gd name="connsiteX3" fmla="*/ 4357943 w 6009386"/>
                <a:gd name="connsiteY3" fmla="*/ 31515 h 3337326"/>
                <a:gd name="connsiteX4" fmla="*/ 5350352 w 6009386"/>
                <a:gd name="connsiteY4" fmla="*/ 810173 h 3337326"/>
                <a:gd name="connsiteX5" fmla="*/ 6009386 w 6009386"/>
                <a:gd name="connsiteY5" fmla="*/ 474195 h 3337326"/>
                <a:gd name="connsiteX0" fmla="*/ 0 w 6009386"/>
                <a:gd name="connsiteY0" fmla="*/ 3337326 h 3337326"/>
                <a:gd name="connsiteX1" fmla="*/ 2871839 w 6009386"/>
                <a:gd name="connsiteY1" fmla="*/ 2601377 h 3337326"/>
                <a:gd name="connsiteX2" fmla="*/ 4232309 w 6009386"/>
                <a:gd name="connsiteY2" fmla="*/ 1590327 h 3337326"/>
                <a:gd name="connsiteX3" fmla="*/ 4357943 w 6009386"/>
                <a:gd name="connsiteY3" fmla="*/ 31515 h 3337326"/>
                <a:gd name="connsiteX4" fmla="*/ 5350352 w 6009386"/>
                <a:gd name="connsiteY4" fmla="*/ 810173 h 3337326"/>
                <a:gd name="connsiteX5" fmla="*/ 6009386 w 6009386"/>
                <a:gd name="connsiteY5" fmla="*/ 474195 h 3337326"/>
                <a:gd name="connsiteX0" fmla="*/ 0 w 6009386"/>
                <a:gd name="connsiteY0" fmla="*/ 3337326 h 3337326"/>
                <a:gd name="connsiteX1" fmla="*/ 2871839 w 6009386"/>
                <a:gd name="connsiteY1" fmla="*/ 2601377 h 3337326"/>
                <a:gd name="connsiteX2" fmla="*/ 4232309 w 6009386"/>
                <a:gd name="connsiteY2" fmla="*/ 1590327 h 3337326"/>
                <a:gd name="connsiteX3" fmla="*/ 4357943 w 6009386"/>
                <a:gd name="connsiteY3" fmla="*/ 31515 h 3337326"/>
                <a:gd name="connsiteX4" fmla="*/ 5199864 w 6009386"/>
                <a:gd name="connsiteY4" fmla="*/ 810173 h 3337326"/>
                <a:gd name="connsiteX5" fmla="*/ 6009386 w 6009386"/>
                <a:gd name="connsiteY5" fmla="*/ 474195 h 3337326"/>
                <a:gd name="connsiteX0" fmla="*/ 0 w 6009386"/>
                <a:gd name="connsiteY0" fmla="*/ 3337326 h 3337326"/>
                <a:gd name="connsiteX1" fmla="*/ 2871839 w 6009386"/>
                <a:gd name="connsiteY1" fmla="*/ 2601377 h 3337326"/>
                <a:gd name="connsiteX2" fmla="*/ 4232309 w 6009386"/>
                <a:gd name="connsiteY2" fmla="*/ 1590327 h 3337326"/>
                <a:gd name="connsiteX3" fmla="*/ 4357943 w 6009386"/>
                <a:gd name="connsiteY3" fmla="*/ 31515 h 3337326"/>
                <a:gd name="connsiteX4" fmla="*/ 5104819 w 6009386"/>
                <a:gd name="connsiteY4" fmla="*/ 810173 h 3337326"/>
                <a:gd name="connsiteX5" fmla="*/ 6009386 w 6009386"/>
                <a:gd name="connsiteY5" fmla="*/ 474195 h 3337326"/>
                <a:gd name="connsiteX0" fmla="*/ 0 w 6009386"/>
                <a:gd name="connsiteY0" fmla="*/ 3399330 h 3399330"/>
                <a:gd name="connsiteX1" fmla="*/ 2871839 w 6009386"/>
                <a:gd name="connsiteY1" fmla="*/ 2663381 h 3399330"/>
                <a:gd name="connsiteX2" fmla="*/ 4232309 w 6009386"/>
                <a:gd name="connsiteY2" fmla="*/ 1652331 h 3399330"/>
                <a:gd name="connsiteX3" fmla="*/ 4302500 w 6009386"/>
                <a:gd name="connsiteY3" fmla="*/ 30155 h 3399330"/>
                <a:gd name="connsiteX4" fmla="*/ 5104819 w 6009386"/>
                <a:gd name="connsiteY4" fmla="*/ 872177 h 3399330"/>
                <a:gd name="connsiteX5" fmla="*/ 6009386 w 6009386"/>
                <a:gd name="connsiteY5" fmla="*/ 536199 h 3399330"/>
                <a:gd name="connsiteX0" fmla="*/ 0 w 6009386"/>
                <a:gd name="connsiteY0" fmla="*/ 3394402 h 3394402"/>
                <a:gd name="connsiteX1" fmla="*/ 2871839 w 6009386"/>
                <a:gd name="connsiteY1" fmla="*/ 2658453 h 3394402"/>
                <a:gd name="connsiteX2" fmla="*/ 4232309 w 6009386"/>
                <a:gd name="connsiteY2" fmla="*/ 1647403 h 3394402"/>
                <a:gd name="connsiteX3" fmla="*/ 4302500 w 6009386"/>
                <a:gd name="connsiteY3" fmla="*/ 25227 h 3394402"/>
                <a:gd name="connsiteX4" fmla="*/ 5104819 w 6009386"/>
                <a:gd name="connsiteY4" fmla="*/ 867249 h 3394402"/>
                <a:gd name="connsiteX5" fmla="*/ 6009386 w 6009386"/>
                <a:gd name="connsiteY5" fmla="*/ 531271 h 3394402"/>
                <a:gd name="connsiteX0" fmla="*/ 0 w 5914340"/>
                <a:gd name="connsiteY0" fmla="*/ 3394402 h 3394402"/>
                <a:gd name="connsiteX1" fmla="*/ 2871839 w 5914340"/>
                <a:gd name="connsiteY1" fmla="*/ 2658453 h 3394402"/>
                <a:gd name="connsiteX2" fmla="*/ 4232309 w 5914340"/>
                <a:gd name="connsiteY2" fmla="*/ 1647403 h 3394402"/>
                <a:gd name="connsiteX3" fmla="*/ 4302500 w 5914340"/>
                <a:gd name="connsiteY3" fmla="*/ 25227 h 3394402"/>
                <a:gd name="connsiteX4" fmla="*/ 5104819 w 5914340"/>
                <a:gd name="connsiteY4" fmla="*/ 867249 h 3394402"/>
                <a:gd name="connsiteX5" fmla="*/ 5914340 w 5914340"/>
                <a:gd name="connsiteY5" fmla="*/ 562953 h 3394402"/>
                <a:gd name="connsiteX0" fmla="*/ 0 w 5914340"/>
                <a:gd name="connsiteY0" fmla="*/ 3404270 h 3404270"/>
                <a:gd name="connsiteX1" fmla="*/ 2871839 w 5914340"/>
                <a:gd name="connsiteY1" fmla="*/ 2668321 h 3404270"/>
                <a:gd name="connsiteX2" fmla="*/ 4232309 w 5914340"/>
                <a:gd name="connsiteY2" fmla="*/ 1657271 h 3404270"/>
                <a:gd name="connsiteX3" fmla="*/ 4302500 w 5914340"/>
                <a:gd name="connsiteY3" fmla="*/ 35095 h 3404270"/>
                <a:gd name="connsiteX4" fmla="*/ 5104819 w 5914340"/>
                <a:gd name="connsiteY4" fmla="*/ 877117 h 3404270"/>
                <a:gd name="connsiteX5" fmla="*/ 5914340 w 5914340"/>
                <a:gd name="connsiteY5" fmla="*/ 572821 h 3404270"/>
                <a:gd name="connsiteX0" fmla="*/ 0 w 5914340"/>
                <a:gd name="connsiteY0" fmla="*/ 3404270 h 3404270"/>
                <a:gd name="connsiteX1" fmla="*/ 2871839 w 5914340"/>
                <a:gd name="connsiteY1" fmla="*/ 2668321 h 3404270"/>
                <a:gd name="connsiteX2" fmla="*/ 4232309 w 5914340"/>
                <a:gd name="connsiteY2" fmla="*/ 1657271 h 3404270"/>
                <a:gd name="connsiteX3" fmla="*/ 4302500 w 5914340"/>
                <a:gd name="connsiteY3" fmla="*/ 35095 h 3404270"/>
                <a:gd name="connsiteX4" fmla="*/ 5104819 w 5914340"/>
                <a:gd name="connsiteY4" fmla="*/ 877117 h 3404270"/>
                <a:gd name="connsiteX5" fmla="*/ 5914340 w 5914340"/>
                <a:gd name="connsiteY5" fmla="*/ 572821 h 3404270"/>
                <a:gd name="connsiteX0" fmla="*/ 0 w 5914340"/>
                <a:gd name="connsiteY0" fmla="*/ 3404270 h 3404270"/>
                <a:gd name="connsiteX1" fmla="*/ 2871839 w 5914340"/>
                <a:gd name="connsiteY1" fmla="*/ 2668321 h 3404270"/>
                <a:gd name="connsiteX2" fmla="*/ 4232309 w 5914340"/>
                <a:gd name="connsiteY2" fmla="*/ 1657271 h 3404270"/>
                <a:gd name="connsiteX3" fmla="*/ 4302500 w 5914340"/>
                <a:gd name="connsiteY3" fmla="*/ 35095 h 3404270"/>
                <a:gd name="connsiteX4" fmla="*/ 5104819 w 5914340"/>
                <a:gd name="connsiteY4" fmla="*/ 877117 h 3404270"/>
                <a:gd name="connsiteX5" fmla="*/ 5914340 w 5914340"/>
                <a:gd name="connsiteY5" fmla="*/ 572821 h 3404270"/>
                <a:gd name="connsiteX0" fmla="*/ 0 w 5914340"/>
                <a:gd name="connsiteY0" fmla="*/ 3403048 h 3403048"/>
                <a:gd name="connsiteX1" fmla="*/ 2871839 w 5914340"/>
                <a:gd name="connsiteY1" fmla="*/ 2667099 h 3403048"/>
                <a:gd name="connsiteX2" fmla="*/ 4232309 w 5914340"/>
                <a:gd name="connsiteY2" fmla="*/ 1656049 h 3403048"/>
                <a:gd name="connsiteX3" fmla="*/ 4302500 w 5914340"/>
                <a:gd name="connsiteY3" fmla="*/ 33873 h 3403048"/>
                <a:gd name="connsiteX4" fmla="*/ 5104819 w 5914340"/>
                <a:gd name="connsiteY4" fmla="*/ 875895 h 3403048"/>
                <a:gd name="connsiteX5" fmla="*/ 5914340 w 5914340"/>
                <a:gd name="connsiteY5" fmla="*/ 571599 h 3403048"/>
                <a:gd name="connsiteX0" fmla="*/ 0 w 5914340"/>
                <a:gd name="connsiteY0" fmla="*/ 3402580 h 3402580"/>
                <a:gd name="connsiteX1" fmla="*/ 2871839 w 5914340"/>
                <a:gd name="connsiteY1" fmla="*/ 2666631 h 3402580"/>
                <a:gd name="connsiteX2" fmla="*/ 4232309 w 5914340"/>
                <a:gd name="connsiteY2" fmla="*/ 1655581 h 3402580"/>
                <a:gd name="connsiteX3" fmla="*/ 4302500 w 5914340"/>
                <a:gd name="connsiteY3" fmla="*/ 33405 h 3402580"/>
                <a:gd name="connsiteX4" fmla="*/ 5104819 w 5914340"/>
                <a:gd name="connsiteY4" fmla="*/ 875427 h 3402580"/>
                <a:gd name="connsiteX5" fmla="*/ 5914340 w 5914340"/>
                <a:gd name="connsiteY5" fmla="*/ 571131 h 3402580"/>
                <a:gd name="connsiteX0" fmla="*/ 0 w 5914340"/>
                <a:gd name="connsiteY0" fmla="*/ 3453106 h 3453106"/>
                <a:gd name="connsiteX1" fmla="*/ 2871839 w 5914340"/>
                <a:gd name="connsiteY1" fmla="*/ 2717157 h 3453106"/>
                <a:gd name="connsiteX2" fmla="*/ 4232309 w 5914340"/>
                <a:gd name="connsiteY2" fmla="*/ 1706107 h 3453106"/>
                <a:gd name="connsiteX3" fmla="*/ 4302500 w 5914340"/>
                <a:gd name="connsiteY3" fmla="*/ 83931 h 3453106"/>
                <a:gd name="connsiteX4" fmla="*/ 5104819 w 5914340"/>
                <a:gd name="connsiteY4" fmla="*/ 925953 h 3453106"/>
                <a:gd name="connsiteX5" fmla="*/ 5914340 w 5914340"/>
                <a:gd name="connsiteY5" fmla="*/ 621657 h 3453106"/>
                <a:gd name="connsiteX0" fmla="*/ 0 w 5914340"/>
                <a:gd name="connsiteY0" fmla="*/ 3453106 h 3453106"/>
                <a:gd name="connsiteX1" fmla="*/ 2871839 w 5914340"/>
                <a:gd name="connsiteY1" fmla="*/ 2717157 h 3453106"/>
                <a:gd name="connsiteX2" fmla="*/ 4232309 w 5914340"/>
                <a:gd name="connsiteY2" fmla="*/ 1706107 h 3453106"/>
                <a:gd name="connsiteX3" fmla="*/ 4302500 w 5914340"/>
                <a:gd name="connsiteY3" fmla="*/ 83931 h 3453106"/>
                <a:gd name="connsiteX4" fmla="*/ 5104819 w 5914340"/>
                <a:gd name="connsiteY4" fmla="*/ 925953 h 3453106"/>
                <a:gd name="connsiteX5" fmla="*/ 5914340 w 5914340"/>
                <a:gd name="connsiteY5" fmla="*/ 621657 h 3453106"/>
                <a:gd name="connsiteX0" fmla="*/ 0 w 6496747"/>
                <a:gd name="connsiteY0" fmla="*/ 3469284 h 3469284"/>
                <a:gd name="connsiteX1" fmla="*/ 3454246 w 6496747"/>
                <a:gd name="connsiteY1" fmla="*/ 2717157 h 3469284"/>
                <a:gd name="connsiteX2" fmla="*/ 4814716 w 6496747"/>
                <a:gd name="connsiteY2" fmla="*/ 1706107 h 3469284"/>
                <a:gd name="connsiteX3" fmla="*/ 4884907 w 6496747"/>
                <a:gd name="connsiteY3" fmla="*/ 83931 h 3469284"/>
                <a:gd name="connsiteX4" fmla="*/ 5687226 w 6496747"/>
                <a:gd name="connsiteY4" fmla="*/ 925953 h 3469284"/>
                <a:gd name="connsiteX5" fmla="*/ 6496747 w 6496747"/>
                <a:gd name="connsiteY5" fmla="*/ 621657 h 3469284"/>
                <a:gd name="connsiteX0" fmla="*/ 0 w 7734362"/>
                <a:gd name="connsiteY0" fmla="*/ 3469284 h 3469284"/>
                <a:gd name="connsiteX1" fmla="*/ 3454246 w 7734362"/>
                <a:gd name="connsiteY1" fmla="*/ 2717157 h 3469284"/>
                <a:gd name="connsiteX2" fmla="*/ 4814716 w 7734362"/>
                <a:gd name="connsiteY2" fmla="*/ 1706107 h 3469284"/>
                <a:gd name="connsiteX3" fmla="*/ 4884907 w 7734362"/>
                <a:gd name="connsiteY3" fmla="*/ 83931 h 3469284"/>
                <a:gd name="connsiteX4" fmla="*/ 5687226 w 7734362"/>
                <a:gd name="connsiteY4" fmla="*/ 925953 h 3469284"/>
                <a:gd name="connsiteX5" fmla="*/ 7734362 w 7734362"/>
                <a:gd name="connsiteY5" fmla="*/ 613568 h 3469284"/>
                <a:gd name="connsiteX0" fmla="*/ 0 w 7734362"/>
                <a:gd name="connsiteY0" fmla="*/ 3469284 h 3469284"/>
                <a:gd name="connsiteX1" fmla="*/ 3454246 w 7734362"/>
                <a:gd name="connsiteY1" fmla="*/ 2717157 h 3469284"/>
                <a:gd name="connsiteX2" fmla="*/ 4814716 w 7734362"/>
                <a:gd name="connsiteY2" fmla="*/ 1706107 h 3469284"/>
                <a:gd name="connsiteX3" fmla="*/ 4884907 w 7734362"/>
                <a:gd name="connsiteY3" fmla="*/ 83931 h 3469284"/>
                <a:gd name="connsiteX4" fmla="*/ 5687226 w 7734362"/>
                <a:gd name="connsiteY4" fmla="*/ 925953 h 3469284"/>
                <a:gd name="connsiteX5" fmla="*/ 7734362 w 7734362"/>
                <a:gd name="connsiteY5" fmla="*/ 613568 h 3469284"/>
                <a:gd name="connsiteX0" fmla="*/ 0 w 7734362"/>
                <a:gd name="connsiteY0" fmla="*/ 3469284 h 3469284"/>
                <a:gd name="connsiteX1" fmla="*/ 3454246 w 7734362"/>
                <a:gd name="connsiteY1" fmla="*/ 2717157 h 3469284"/>
                <a:gd name="connsiteX2" fmla="*/ 4814716 w 7734362"/>
                <a:gd name="connsiteY2" fmla="*/ 1706107 h 3469284"/>
                <a:gd name="connsiteX3" fmla="*/ 4884907 w 7734362"/>
                <a:gd name="connsiteY3" fmla="*/ 83931 h 3469284"/>
                <a:gd name="connsiteX4" fmla="*/ 5687226 w 7734362"/>
                <a:gd name="connsiteY4" fmla="*/ 925953 h 3469284"/>
                <a:gd name="connsiteX5" fmla="*/ 7734362 w 7734362"/>
                <a:gd name="connsiteY5" fmla="*/ 613568 h 3469284"/>
                <a:gd name="connsiteX0" fmla="*/ 0 w 7734362"/>
                <a:gd name="connsiteY0" fmla="*/ 3469284 h 3469284"/>
                <a:gd name="connsiteX1" fmla="*/ 3454246 w 7734362"/>
                <a:gd name="connsiteY1" fmla="*/ 2717157 h 3469284"/>
                <a:gd name="connsiteX2" fmla="*/ 4814716 w 7734362"/>
                <a:gd name="connsiteY2" fmla="*/ 1706107 h 3469284"/>
                <a:gd name="connsiteX3" fmla="*/ 4884907 w 7734362"/>
                <a:gd name="connsiteY3" fmla="*/ 83931 h 3469284"/>
                <a:gd name="connsiteX4" fmla="*/ 5711493 w 7734362"/>
                <a:gd name="connsiteY4" fmla="*/ 998754 h 3469284"/>
                <a:gd name="connsiteX5" fmla="*/ 7734362 w 7734362"/>
                <a:gd name="connsiteY5" fmla="*/ 613568 h 3469284"/>
                <a:gd name="connsiteX0" fmla="*/ 0 w 7734362"/>
                <a:gd name="connsiteY0" fmla="*/ 3469284 h 3469284"/>
                <a:gd name="connsiteX1" fmla="*/ 3454246 w 7734362"/>
                <a:gd name="connsiteY1" fmla="*/ 2717157 h 3469284"/>
                <a:gd name="connsiteX2" fmla="*/ 4814716 w 7734362"/>
                <a:gd name="connsiteY2" fmla="*/ 1706107 h 3469284"/>
                <a:gd name="connsiteX3" fmla="*/ 4884907 w 7734362"/>
                <a:gd name="connsiteY3" fmla="*/ 83931 h 3469284"/>
                <a:gd name="connsiteX4" fmla="*/ 5711493 w 7734362"/>
                <a:gd name="connsiteY4" fmla="*/ 998754 h 3469284"/>
                <a:gd name="connsiteX5" fmla="*/ 7734362 w 7734362"/>
                <a:gd name="connsiteY5" fmla="*/ 613568 h 3469284"/>
                <a:gd name="connsiteX0" fmla="*/ 0 w 7734362"/>
                <a:gd name="connsiteY0" fmla="*/ 3469284 h 3469284"/>
                <a:gd name="connsiteX1" fmla="*/ 3454246 w 7734362"/>
                <a:gd name="connsiteY1" fmla="*/ 2717157 h 3469284"/>
                <a:gd name="connsiteX2" fmla="*/ 4814716 w 7734362"/>
                <a:gd name="connsiteY2" fmla="*/ 1706107 h 3469284"/>
                <a:gd name="connsiteX3" fmla="*/ 4884907 w 7734362"/>
                <a:gd name="connsiteY3" fmla="*/ 83931 h 3469284"/>
                <a:gd name="connsiteX4" fmla="*/ 5897540 w 7734362"/>
                <a:gd name="connsiteY4" fmla="*/ 1014932 h 3469284"/>
                <a:gd name="connsiteX5" fmla="*/ 7734362 w 7734362"/>
                <a:gd name="connsiteY5" fmla="*/ 613568 h 3469284"/>
                <a:gd name="connsiteX0" fmla="*/ 0 w 7734362"/>
                <a:gd name="connsiteY0" fmla="*/ 3469284 h 3469284"/>
                <a:gd name="connsiteX1" fmla="*/ 3454246 w 7734362"/>
                <a:gd name="connsiteY1" fmla="*/ 2717157 h 3469284"/>
                <a:gd name="connsiteX2" fmla="*/ 4814716 w 7734362"/>
                <a:gd name="connsiteY2" fmla="*/ 1706107 h 3469284"/>
                <a:gd name="connsiteX3" fmla="*/ 4884907 w 7734362"/>
                <a:gd name="connsiteY3" fmla="*/ 83931 h 3469284"/>
                <a:gd name="connsiteX4" fmla="*/ 5897540 w 7734362"/>
                <a:gd name="connsiteY4" fmla="*/ 1014932 h 3469284"/>
                <a:gd name="connsiteX5" fmla="*/ 7734362 w 7734362"/>
                <a:gd name="connsiteY5" fmla="*/ 613568 h 3469284"/>
                <a:gd name="connsiteX0" fmla="*/ 0 w 7734362"/>
                <a:gd name="connsiteY0" fmla="*/ 3469284 h 3469284"/>
                <a:gd name="connsiteX1" fmla="*/ 3454246 w 7734362"/>
                <a:gd name="connsiteY1" fmla="*/ 2717157 h 3469284"/>
                <a:gd name="connsiteX2" fmla="*/ 4814716 w 7734362"/>
                <a:gd name="connsiteY2" fmla="*/ 1706107 h 3469284"/>
                <a:gd name="connsiteX3" fmla="*/ 4884907 w 7734362"/>
                <a:gd name="connsiteY3" fmla="*/ 83931 h 3469284"/>
                <a:gd name="connsiteX4" fmla="*/ 6164476 w 7734362"/>
                <a:gd name="connsiteY4" fmla="*/ 1023021 h 3469284"/>
                <a:gd name="connsiteX5" fmla="*/ 7734362 w 7734362"/>
                <a:gd name="connsiteY5" fmla="*/ 613568 h 3469284"/>
                <a:gd name="connsiteX0" fmla="*/ 0 w 7734362"/>
                <a:gd name="connsiteY0" fmla="*/ 3469284 h 3469284"/>
                <a:gd name="connsiteX1" fmla="*/ 3454246 w 7734362"/>
                <a:gd name="connsiteY1" fmla="*/ 2717157 h 3469284"/>
                <a:gd name="connsiteX2" fmla="*/ 4814716 w 7734362"/>
                <a:gd name="connsiteY2" fmla="*/ 1706107 h 3469284"/>
                <a:gd name="connsiteX3" fmla="*/ 4884907 w 7734362"/>
                <a:gd name="connsiteY3" fmla="*/ 83931 h 3469284"/>
                <a:gd name="connsiteX4" fmla="*/ 6164476 w 7734362"/>
                <a:gd name="connsiteY4" fmla="*/ 1023021 h 3469284"/>
                <a:gd name="connsiteX5" fmla="*/ 7734362 w 7734362"/>
                <a:gd name="connsiteY5" fmla="*/ 613568 h 3469284"/>
                <a:gd name="connsiteX0" fmla="*/ 0 w 7734362"/>
                <a:gd name="connsiteY0" fmla="*/ 3476437 h 3476437"/>
                <a:gd name="connsiteX1" fmla="*/ 3454246 w 7734362"/>
                <a:gd name="connsiteY1" fmla="*/ 2724310 h 3476437"/>
                <a:gd name="connsiteX2" fmla="*/ 5025030 w 7734362"/>
                <a:gd name="connsiteY2" fmla="*/ 1600014 h 3476437"/>
                <a:gd name="connsiteX3" fmla="*/ 4884907 w 7734362"/>
                <a:gd name="connsiteY3" fmla="*/ 91084 h 3476437"/>
                <a:gd name="connsiteX4" fmla="*/ 6164476 w 7734362"/>
                <a:gd name="connsiteY4" fmla="*/ 1030174 h 3476437"/>
                <a:gd name="connsiteX5" fmla="*/ 7734362 w 7734362"/>
                <a:gd name="connsiteY5" fmla="*/ 620721 h 3476437"/>
                <a:gd name="connsiteX0" fmla="*/ 0 w 7734362"/>
                <a:gd name="connsiteY0" fmla="*/ 3491750 h 3491750"/>
                <a:gd name="connsiteX1" fmla="*/ 3454246 w 7734362"/>
                <a:gd name="connsiteY1" fmla="*/ 2739623 h 3491750"/>
                <a:gd name="connsiteX2" fmla="*/ 5162543 w 7734362"/>
                <a:gd name="connsiteY2" fmla="*/ 1421191 h 3491750"/>
                <a:gd name="connsiteX3" fmla="*/ 4884907 w 7734362"/>
                <a:gd name="connsiteY3" fmla="*/ 106397 h 3491750"/>
                <a:gd name="connsiteX4" fmla="*/ 6164476 w 7734362"/>
                <a:gd name="connsiteY4" fmla="*/ 1045487 h 3491750"/>
                <a:gd name="connsiteX5" fmla="*/ 7734362 w 7734362"/>
                <a:gd name="connsiteY5" fmla="*/ 636034 h 3491750"/>
                <a:gd name="connsiteX0" fmla="*/ 0 w 7734362"/>
                <a:gd name="connsiteY0" fmla="*/ 3481682 h 3481682"/>
                <a:gd name="connsiteX1" fmla="*/ 3454246 w 7734362"/>
                <a:gd name="connsiteY1" fmla="*/ 2729555 h 3481682"/>
                <a:gd name="connsiteX2" fmla="*/ 5162543 w 7734362"/>
                <a:gd name="connsiteY2" fmla="*/ 1411123 h 3481682"/>
                <a:gd name="connsiteX3" fmla="*/ 4884907 w 7734362"/>
                <a:gd name="connsiteY3" fmla="*/ 96329 h 3481682"/>
                <a:gd name="connsiteX4" fmla="*/ 6164476 w 7734362"/>
                <a:gd name="connsiteY4" fmla="*/ 1035419 h 3481682"/>
                <a:gd name="connsiteX5" fmla="*/ 7734362 w 7734362"/>
                <a:gd name="connsiteY5" fmla="*/ 625966 h 3481682"/>
                <a:gd name="connsiteX0" fmla="*/ 0 w 7734362"/>
                <a:gd name="connsiteY0" fmla="*/ 3617264 h 3617264"/>
                <a:gd name="connsiteX1" fmla="*/ 3454246 w 7734362"/>
                <a:gd name="connsiteY1" fmla="*/ 2865137 h 3617264"/>
                <a:gd name="connsiteX2" fmla="*/ 5162543 w 7734362"/>
                <a:gd name="connsiteY2" fmla="*/ 1546705 h 3617264"/>
                <a:gd name="connsiteX3" fmla="*/ 5022420 w 7734362"/>
                <a:gd name="connsiteY3" fmla="*/ 86309 h 3617264"/>
                <a:gd name="connsiteX4" fmla="*/ 6164476 w 7734362"/>
                <a:gd name="connsiteY4" fmla="*/ 1171001 h 3617264"/>
                <a:gd name="connsiteX5" fmla="*/ 7734362 w 7734362"/>
                <a:gd name="connsiteY5" fmla="*/ 761548 h 3617264"/>
                <a:gd name="connsiteX0" fmla="*/ 0 w 7734362"/>
                <a:gd name="connsiteY0" fmla="*/ 3617264 h 3617264"/>
                <a:gd name="connsiteX1" fmla="*/ 3454246 w 7734362"/>
                <a:gd name="connsiteY1" fmla="*/ 2865137 h 3617264"/>
                <a:gd name="connsiteX2" fmla="*/ 5162543 w 7734362"/>
                <a:gd name="connsiteY2" fmla="*/ 1546705 h 3617264"/>
                <a:gd name="connsiteX3" fmla="*/ 5022420 w 7734362"/>
                <a:gd name="connsiteY3" fmla="*/ 86309 h 3617264"/>
                <a:gd name="connsiteX4" fmla="*/ 6164476 w 7734362"/>
                <a:gd name="connsiteY4" fmla="*/ 1171001 h 3617264"/>
                <a:gd name="connsiteX5" fmla="*/ 7734362 w 7734362"/>
                <a:gd name="connsiteY5" fmla="*/ 761548 h 3617264"/>
                <a:gd name="connsiteX0" fmla="*/ 0 w 7734362"/>
                <a:gd name="connsiteY0" fmla="*/ 3601719 h 3601719"/>
                <a:gd name="connsiteX1" fmla="*/ 3454246 w 7734362"/>
                <a:gd name="connsiteY1" fmla="*/ 2849592 h 3601719"/>
                <a:gd name="connsiteX2" fmla="*/ 5162543 w 7734362"/>
                <a:gd name="connsiteY2" fmla="*/ 1531160 h 3601719"/>
                <a:gd name="connsiteX3" fmla="*/ 5022420 w 7734362"/>
                <a:gd name="connsiteY3" fmla="*/ 70764 h 3601719"/>
                <a:gd name="connsiteX4" fmla="*/ 6164476 w 7734362"/>
                <a:gd name="connsiteY4" fmla="*/ 1155456 h 3601719"/>
                <a:gd name="connsiteX5" fmla="*/ 7734362 w 7734362"/>
                <a:gd name="connsiteY5" fmla="*/ 746003 h 3601719"/>
                <a:gd name="connsiteX0" fmla="*/ 0 w 7734362"/>
                <a:gd name="connsiteY0" fmla="*/ 3663073 h 3663073"/>
                <a:gd name="connsiteX1" fmla="*/ 3454246 w 7734362"/>
                <a:gd name="connsiteY1" fmla="*/ 2910946 h 3663073"/>
                <a:gd name="connsiteX2" fmla="*/ 5162543 w 7734362"/>
                <a:gd name="connsiteY2" fmla="*/ 1592514 h 3663073"/>
                <a:gd name="connsiteX3" fmla="*/ 4941530 w 7734362"/>
                <a:gd name="connsiteY3" fmla="*/ 67405 h 3663073"/>
                <a:gd name="connsiteX4" fmla="*/ 6164476 w 7734362"/>
                <a:gd name="connsiteY4" fmla="*/ 1216810 h 3663073"/>
                <a:gd name="connsiteX5" fmla="*/ 7734362 w 7734362"/>
                <a:gd name="connsiteY5" fmla="*/ 807357 h 3663073"/>
                <a:gd name="connsiteX0" fmla="*/ 0 w 7734362"/>
                <a:gd name="connsiteY0" fmla="*/ 3660638 h 3660638"/>
                <a:gd name="connsiteX1" fmla="*/ 3454246 w 7734362"/>
                <a:gd name="connsiteY1" fmla="*/ 2908511 h 3660638"/>
                <a:gd name="connsiteX2" fmla="*/ 5162543 w 7734362"/>
                <a:gd name="connsiteY2" fmla="*/ 1590079 h 3660638"/>
                <a:gd name="connsiteX3" fmla="*/ 4941530 w 7734362"/>
                <a:gd name="connsiteY3" fmla="*/ 64970 h 3660638"/>
                <a:gd name="connsiteX4" fmla="*/ 6164476 w 7734362"/>
                <a:gd name="connsiteY4" fmla="*/ 1214375 h 3660638"/>
                <a:gd name="connsiteX5" fmla="*/ 7734362 w 7734362"/>
                <a:gd name="connsiteY5" fmla="*/ 804922 h 3660638"/>
                <a:gd name="connsiteX0" fmla="*/ 0 w 7734362"/>
                <a:gd name="connsiteY0" fmla="*/ 3688791 h 3688791"/>
                <a:gd name="connsiteX1" fmla="*/ 3454246 w 7734362"/>
                <a:gd name="connsiteY1" fmla="*/ 2936664 h 3688791"/>
                <a:gd name="connsiteX2" fmla="*/ 5162543 w 7734362"/>
                <a:gd name="connsiteY2" fmla="*/ 1618232 h 3688791"/>
                <a:gd name="connsiteX3" fmla="*/ 4941530 w 7734362"/>
                <a:gd name="connsiteY3" fmla="*/ 93123 h 3688791"/>
                <a:gd name="connsiteX4" fmla="*/ 6164476 w 7734362"/>
                <a:gd name="connsiteY4" fmla="*/ 1242528 h 3688791"/>
                <a:gd name="connsiteX5" fmla="*/ 7734362 w 7734362"/>
                <a:gd name="connsiteY5" fmla="*/ 833075 h 3688791"/>
                <a:gd name="connsiteX0" fmla="*/ 0 w 7734362"/>
                <a:gd name="connsiteY0" fmla="*/ 3673620 h 3673620"/>
                <a:gd name="connsiteX1" fmla="*/ 3454246 w 7734362"/>
                <a:gd name="connsiteY1" fmla="*/ 2921493 h 3673620"/>
                <a:gd name="connsiteX2" fmla="*/ 5162543 w 7734362"/>
                <a:gd name="connsiteY2" fmla="*/ 1603061 h 3673620"/>
                <a:gd name="connsiteX3" fmla="*/ 4957709 w 7734362"/>
                <a:gd name="connsiteY3" fmla="*/ 94131 h 3673620"/>
                <a:gd name="connsiteX4" fmla="*/ 6164476 w 7734362"/>
                <a:gd name="connsiteY4" fmla="*/ 1227357 h 3673620"/>
                <a:gd name="connsiteX5" fmla="*/ 7734362 w 7734362"/>
                <a:gd name="connsiteY5" fmla="*/ 817904 h 3673620"/>
                <a:gd name="connsiteX0" fmla="*/ 0 w 7734362"/>
                <a:gd name="connsiteY0" fmla="*/ 3640616 h 3640616"/>
                <a:gd name="connsiteX1" fmla="*/ 3454246 w 7734362"/>
                <a:gd name="connsiteY1" fmla="*/ 2888489 h 3640616"/>
                <a:gd name="connsiteX2" fmla="*/ 5162543 w 7734362"/>
                <a:gd name="connsiteY2" fmla="*/ 1570057 h 3640616"/>
                <a:gd name="connsiteX3" fmla="*/ 4957709 w 7734362"/>
                <a:gd name="connsiteY3" fmla="*/ 61127 h 3640616"/>
                <a:gd name="connsiteX4" fmla="*/ 6164476 w 7734362"/>
                <a:gd name="connsiteY4" fmla="*/ 1194353 h 3640616"/>
                <a:gd name="connsiteX5" fmla="*/ 7734362 w 7734362"/>
                <a:gd name="connsiteY5" fmla="*/ 784900 h 3640616"/>
                <a:gd name="connsiteX0" fmla="*/ 0 w 7734362"/>
                <a:gd name="connsiteY0" fmla="*/ 3647921 h 3647921"/>
                <a:gd name="connsiteX1" fmla="*/ 3454246 w 7734362"/>
                <a:gd name="connsiteY1" fmla="*/ 2895794 h 3647921"/>
                <a:gd name="connsiteX2" fmla="*/ 5162543 w 7734362"/>
                <a:gd name="connsiteY2" fmla="*/ 1577362 h 3647921"/>
                <a:gd name="connsiteX3" fmla="*/ 4957709 w 7734362"/>
                <a:gd name="connsiteY3" fmla="*/ 68432 h 3647921"/>
                <a:gd name="connsiteX4" fmla="*/ 6164476 w 7734362"/>
                <a:gd name="connsiteY4" fmla="*/ 1201658 h 3647921"/>
                <a:gd name="connsiteX5" fmla="*/ 7734362 w 7734362"/>
                <a:gd name="connsiteY5" fmla="*/ 792205 h 3647921"/>
                <a:gd name="connsiteX0" fmla="*/ 0 w 7734362"/>
                <a:gd name="connsiteY0" fmla="*/ 3659436 h 3659436"/>
                <a:gd name="connsiteX1" fmla="*/ 3454246 w 7734362"/>
                <a:gd name="connsiteY1" fmla="*/ 2907309 h 3659436"/>
                <a:gd name="connsiteX2" fmla="*/ 5162543 w 7734362"/>
                <a:gd name="connsiteY2" fmla="*/ 1588877 h 3659436"/>
                <a:gd name="connsiteX3" fmla="*/ 4957709 w 7734362"/>
                <a:gd name="connsiteY3" fmla="*/ 79947 h 3659436"/>
                <a:gd name="connsiteX4" fmla="*/ 6164476 w 7734362"/>
                <a:gd name="connsiteY4" fmla="*/ 1213173 h 3659436"/>
                <a:gd name="connsiteX5" fmla="*/ 7734362 w 7734362"/>
                <a:gd name="connsiteY5" fmla="*/ 803720 h 3659436"/>
                <a:gd name="connsiteX0" fmla="*/ 0 w 7734362"/>
                <a:gd name="connsiteY0" fmla="*/ 3659436 h 3659436"/>
                <a:gd name="connsiteX1" fmla="*/ 3454246 w 7734362"/>
                <a:gd name="connsiteY1" fmla="*/ 2907309 h 3659436"/>
                <a:gd name="connsiteX2" fmla="*/ 5162543 w 7734362"/>
                <a:gd name="connsiteY2" fmla="*/ 1588877 h 3659436"/>
                <a:gd name="connsiteX3" fmla="*/ 4957709 w 7734362"/>
                <a:gd name="connsiteY3" fmla="*/ 79947 h 3659436"/>
                <a:gd name="connsiteX4" fmla="*/ 6164476 w 7734362"/>
                <a:gd name="connsiteY4" fmla="*/ 1213173 h 3659436"/>
                <a:gd name="connsiteX5" fmla="*/ 7734362 w 7734362"/>
                <a:gd name="connsiteY5" fmla="*/ 803720 h 3659436"/>
                <a:gd name="connsiteX0" fmla="*/ 0 w 7734362"/>
                <a:gd name="connsiteY0" fmla="*/ 3582010 h 3582010"/>
                <a:gd name="connsiteX1" fmla="*/ 3454246 w 7734362"/>
                <a:gd name="connsiteY1" fmla="*/ 2829883 h 3582010"/>
                <a:gd name="connsiteX2" fmla="*/ 5162543 w 7734362"/>
                <a:gd name="connsiteY2" fmla="*/ 1511451 h 3582010"/>
                <a:gd name="connsiteX3" fmla="*/ 4957709 w 7734362"/>
                <a:gd name="connsiteY3" fmla="*/ 2521 h 3582010"/>
                <a:gd name="connsiteX4" fmla="*/ 6407145 w 7734362"/>
                <a:gd name="connsiteY4" fmla="*/ 1103391 h 3582010"/>
                <a:gd name="connsiteX5" fmla="*/ 7734362 w 7734362"/>
                <a:gd name="connsiteY5" fmla="*/ 726294 h 3582010"/>
                <a:gd name="connsiteX0" fmla="*/ 0 w 7734362"/>
                <a:gd name="connsiteY0" fmla="*/ 3586304 h 3586304"/>
                <a:gd name="connsiteX1" fmla="*/ 3454246 w 7734362"/>
                <a:gd name="connsiteY1" fmla="*/ 2834177 h 3586304"/>
                <a:gd name="connsiteX2" fmla="*/ 5162543 w 7734362"/>
                <a:gd name="connsiteY2" fmla="*/ 1515745 h 3586304"/>
                <a:gd name="connsiteX3" fmla="*/ 4957709 w 7734362"/>
                <a:gd name="connsiteY3" fmla="*/ 6815 h 3586304"/>
                <a:gd name="connsiteX4" fmla="*/ 6407145 w 7734362"/>
                <a:gd name="connsiteY4" fmla="*/ 1107685 h 3586304"/>
                <a:gd name="connsiteX5" fmla="*/ 7734362 w 7734362"/>
                <a:gd name="connsiteY5" fmla="*/ 730588 h 3586304"/>
                <a:gd name="connsiteX0" fmla="*/ 0 w 7734362"/>
                <a:gd name="connsiteY0" fmla="*/ 3687876 h 3687876"/>
                <a:gd name="connsiteX1" fmla="*/ 3454246 w 7734362"/>
                <a:gd name="connsiteY1" fmla="*/ 2935749 h 3687876"/>
                <a:gd name="connsiteX2" fmla="*/ 5162543 w 7734362"/>
                <a:gd name="connsiteY2" fmla="*/ 1617317 h 3687876"/>
                <a:gd name="connsiteX3" fmla="*/ 4957709 w 7734362"/>
                <a:gd name="connsiteY3" fmla="*/ 108387 h 3687876"/>
                <a:gd name="connsiteX4" fmla="*/ 6407145 w 7734362"/>
                <a:gd name="connsiteY4" fmla="*/ 1209257 h 3687876"/>
                <a:gd name="connsiteX5" fmla="*/ 7734362 w 7734362"/>
                <a:gd name="connsiteY5" fmla="*/ 832160 h 3687876"/>
                <a:gd name="connsiteX0" fmla="*/ 0 w 7734362"/>
                <a:gd name="connsiteY0" fmla="*/ 3707261 h 3707261"/>
                <a:gd name="connsiteX1" fmla="*/ 3454246 w 7734362"/>
                <a:gd name="connsiteY1" fmla="*/ 2955134 h 3707261"/>
                <a:gd name="connsiteX2" fmla="*/ 5162543 w 7734362"/>
                <a:gd name="connsiteY2" fmla="*/ 1636702 h 3707261"/>
                <a:gd name="connsiteX3" fmla="*/ 4957709 w 7734362"/>
                <a:gd name="connsiteY3" fmla="*/ 127772 h 3707261"/>
                <a:gd name="connsiteX4" fmla="*/ 6407145 w 7734362"/>
                <a:gd name="connsiteY4" fmla="*/ 1228642 h 3707261"/>
                <a:gd name="connsiteX5" fmla="*/ 7734362 w 7734362"/>
                <a:gd name="connsiteY5" fmla="*/ 851545 h 3707261"/>
                <a:gd name="connsiteX0" fmla="*/ 0 w 7734362"/>
                <a:gd name="connsiteY0" fmla="*/ 3661117 h 3661117"/>
                <a:gd name="connsiteX1" fmla="*/ 3454246 w 7734362"/>
                <a:gd name="connsiteY1" fmla="*/ 2908990 h 3661117"/>
                <a:gd name="connsiteX2" fmla="*/ 5162543 w 7734362"/>
                <a:gd name="connsiteY2" fmla="*/ 1590558 h 3661117"/>
                <a:gd name="connsiteX3" fmla="*/ 4957709 w 7734362"/>
                <a:gd name="connsiteY3" fmla="*/ 81628 h 3661117"/>
                <a:gd name="connsiteX4" fmla="*/ 6407145 w 7734362"/>
                <a:gd name="connsiteY4" fmla="*/ 1182498 h 3661117"/>
                <a:gd name="connsiteX5" fmla="*/ 7734362 w 7734362"/>
                <a:gd name="connsiteY5" fmla="*/ 805401 h 3661117"/>
                <a:gd name="connsiteX0" fmla="*/ 0 w 7734362"/>
                <a:gd name="connsiteY0" fmla="*/ 3653475 h 3653475"/>
                <a:gd name="connsiteX1" fmla="*/ 3454246 w 7734362"/>
                <a:gd name="connsiteY1" fmla="*/ 2901348 h 3653475"/>
                <a:gd name="connsiteX2" fmla="*/ 5162543 w 7734362"/>
                <a:gd name="connsiteY2" fmla="*/ 1582916 h 3653475"/>
                <a:gd name="connsiteX3" fmla="*/ 4957709 w 7734362"/>
                <a:gd name="connsiteY3" fmla="*/ 73986 h 3653475"/>
                <a:gd name="connsiteX4" fmla="*/ 6407145 w 7734362"/>
                <a:gd name="connsiteY4" fmla="*/ 1174856 h 3653475"/>
                <a:gd name="connsiteX5" fmla="*/ 7734362 w 7734362"/>
                <a:gd name="connsiteY5" fmla="*/ 797759 h 3653475"/>
                <a:gd name="connsiteX0" fmla="*/ 0 w 7734362"/>
                <a:gd name="connsiteY0" fmla="*/ 3682289 h 3682289"/>
                <a:gd name="connsiteX1" fmla="*/ 3454246 w 7734362"/>
                <a:gd name="connsiteY1" fmla="*/ 2930162 h 3682289"/>
                <a:gd name="connsiteX2" fmla="*/ 5162543 w 7734362"/>
                <a:gd name="connsiteY2" fmla="*/ 1611730 h 3682289"/>
                <a:gd name="connsiteX3" fmla="*/ 4957709 w 7734362"/>
                <a:gd name="connsiteY3" fmla="*/ 102800 h 3682289"/>
                <a:gd name="connsiteX4" fmla="*/ 6407145 w 7734362"/>
                <a:gd name="connsiteY4" fmla="*/ 1203670 h 3682289"/>
                <a:gd name="connsiteX5" fmla="*/ 7734362 w 7734362"/>
                <a:gd name="connsiteY5" fmla="*/ 826573 h 3682289"/>
                <a:gd name="connsiteX0" fmla="*/ 0 w 7734362"/>
                <a:gd name="connsiteY0" fmla="*/ 3583278 h 3583278"/>
                <a:gd name="connsiteX1" fmla="*/ 3454246 w 7734362"/>
                <a:gd name="connsiteY1" fmla="*/ 2831151 h 3583278"/>
                <a:gd name="connsiteX2" fmla="*/ 5162544 w 7734362"/>
                <a:gd name="connsiteY2" fmla="*/ 1609787 h 3583278"/>
                <a:gd name="connsiteX3" fmla="*/ 4957709 w 7734362"/>
                <a:gd name="connsiteY3" fmla="*/ 3789 h 3583278"/>
                <a:gd name="connsiteX4" fmla="*/ 6407145 w 7734362"/>
                <a:gd name="connsiteY4" fmla="*/ 1104659 h 3583278"/>
                <a:gd name="connsiteX5" fmla="*/ 7734362 w 7734362"/>
                <a:gd name="connsiteY5" fmla="*/ 727562 h 3583278"/>
                <a:gd name="connsiteX0" fmla="*/ 0 w 7734362"/>
                <a:gd name="connsiteY0" fmla="*/ 3581730 h 3581730"/>
                <a:gd name="connsiteX1" fmla="*/ 3454246 w 7734362"/>
                <a:gd name="connsiteY1" fmla="*/ 2829603 h 3581730"/>
                <a:gd name="connsiteX2" fmla="*/ 5211078 w 7734362"/>
                <a:gd name="connsiteY2" fmla="*/ 1486904 h 3581730"/>
                <a:gd name="connsiteX3" fmla="*/ 4957709 w 7734362"/>
                <a:gd name="connsiteY3" fmla="*/ 2241 h 3581730"/>
                <a:gd name="connsiteX4" fmla="*/ 6407145 w 7734362"/>
                <a:gd name="connsiteY4" fmla="*/ 1103111 h 3581730"/>
                <a:gd name="connsiteX5" fmla="*/ 7734362 w 7734362"/>
                <a:gd name="connsiteY5" fmla="*/ 726014 h 3581730"/>
                <a:gd name="connsiteX0" fmla="*/ 0 w 7734362"/>
                <a:gd name="connsiteY0" fmla="*/ 3581730 h 3581730"/>
                <a:gd name="connsiteX1" fmla="*/ 3454246 w 7734362"/>
                <a:gd name="connsiteY1" fmla="*/ 2829603 h 3581730"/>
                <a:gd name="connsiteX2" fmla="*/ 5211078 w 7734362"/>
                <a:gd name="connsiteY2" fmla="*/ 1486904 h 3581730"/>
                <a:gd name="connsiteX3" fmla="*/ 4957709 w 7734362"/>
                <a:gd name="connsiteY3" fmla="*/ 2241 h 3581730"/>
                <a:gd name="connsiteX4" fmla="*/ 6407145 w 7734362"/>
                <a:gd name="connsiteY4" fmla="*/ 1103111 h 3581730"/>
                <a:gd name="connsiteX5" fmla="*/ 7734362 w 7734362"/>
                <a:gd name="connsiteY5" fmla="*/ 726014 h 3581730"/>
                <a:gd name="connsiteX0" fmla="*/ 0 w 7734362"/>
                <a:gd name="connsiteY0" fmla="*/ 3591513 h 3591513"/>
                <a:gd name="connsiteX1" fmla="*/ 3454246 w 7734362"/>
                <a:gd name="connsiteY1" fmla="*/ 2839386 h 3591513"/>
                <a:gd name="connsiteX2" fmla="*/ 5211078 w 7734362"/>
                <a:gd name="connsiteY2" fmla="*/ 1496687 h 3591513"/>
                <a:gd name="connsiteX3" fmla="*/ 4957709 w 7734362"/>
                <a:gd name="connsiteY3" fmla="*/ 12024 h 3591513"/>
                <a:gd name="connsiteX4" fmla="*/ 6407145 w 7734362"/>
                <a:gd name="connsiteY4" fmla="*/ 1112894 h 3591513"/>
                <a:gd name="connsiteX5" fmla="*/ 7734362 w 7734362"/>
                <a:gd name="connsiteY5" fmla="*/ 735797 h 3591513"/>
                <a:gd name="connsiteX0" fmla="*/ 0 w 7734362"/>
                <a:gd name="connsiteY0" fmla="*/ 3613435 h 3613435"/>
                <a:gd name="connsiteX1" fmla="*/ 3454246 w 7734362"/>
                <a:gd name="connsiteY1" fmla="*/ 2861308 h 3613435"/>
                <a:gd name="connsiteX2" fmla="*/ 5211078 w 7734362"/>
                <a:gd name="connsiteY2" fmla="*/ 1518609 h 3613435"/>
                <a:gd name="connsiteX3" fmla="*/ 4957709 w 7734362"/>
                <a:gd name="connsiteY3" fmla="*/ 33946 h 3613435"/>
                <a:gd name="connsiteX4" fmla="*/ 6407145 w 7734362"/>
                <a:gd name="connsiteY4" fmla="*/ 1134816 h 3613435"/>
                <a:gd name="connsiteX5" fmla="*/ 7734362 w 7734362"/>
                <a:gd name="connsiteY5" fmla="*/ 757719 h 3613435"/>
                <a:gd name="connsiteX0" fmla="*/ 0 w 7734362"/>
                <a:gd name="connsiteY0" fmla="*/ 3583340 h 3583340"/>
                <a:gd name="connsiteX1" fmla="*/ 3454246 w 7734362"/>
                <a:gd name="connsiteY1" fmla="*/ 2831213 h 3583340"/>
                <a:gd name="connsiteX2" fmla="*/ 5211078 w 7734362"/>
                <a:gd name="connsiteY2" fmla="*/ 1488514 h 3583340"/>
                <a:gd name="connsiteX3" fmla="*/ 4957709 w 7734362"/>
                <a:gd name="connsiteY3" fmla="*/ 3851 h 3583340"/>
                <a:gd name="connsiteX4" fmla="*/ 6326255 w 7734362"/>
                <a:gd name="connsiteY4" fmla="*/ 999564 h 3583340"/>
                <a:gd name="connsiteX5" fmla="*/ 7734362 w 7734362"/>
                <a:gd name="connsiteY5" fmla="*/ 727624 h 3583340"/>
                <a:gd name="connsiteX0" fmla="*/ 0 w 7734362"/>
                <a:gd name="connsiteY0" fmla="*/ 3583340 h 3583340"/>
                <a:gd name="connsiteX1" fmla="*/ 3454246 w 7734362"/>
                <a:gd name="connsiteY1" fmla="*/ 2831213 h 3583340"/>
                <a:gd name="connsiteX2" fmla="*/ 5211078 w 7734362"/>
                <a:gd name="connsiteY2" fmla="*/ 1488514 h 3583340"/>
                <a:gd name="connsiteX3" fmla="*/ 4957709 w 7734362"/>
                <a:gd name="connsiteY3" fmla="*/ 3851 h 3583340"/>
                <a:gd name="connsiteX4" fmla="*/ 6326255 w 7734362"/>
                <a:gd name="connsiteY4" fmla="*/ 999564 h 3583340"/>
                <a:gd name="connsiteX5" fmla="*/ 7734362 w 7734362"/>
                <a:gd name="connsiteY5" fmla="*/ 727624 h 3583340"/>
                <a:gd name="connsiteX0" fmla="*/ 0 w 7734362"/>
                <a:gd name="connsiteY0" fmla="*/ 3583340 h 3583340"/>
                <a:gd name="connsiteX1" fmla="*/ 3454246 w 7734362"/>
                <a:gd name="connsiteY1" fmla="*/ 2831213 h 3583340"/>
                <a:gd name="connsiteX2" fmla="*/ 5211078 w 7734362"/>
                <a:gd name="connsiteY2" fmla="*/ 1488514 h 3583340"/>
                <a:gd name="connsiteX3" fmla="*/ 4957709 w 7734362"/>
                <a:gd name="connsiteY3" fmla="*/ 3851 h 3583340"/>
                <a:gd name="connsiteX4" fmla="*/ 6326255 w 7734362"/>
                <a:gd name="connsiteY4" fmla="*/ 999564 h 3583340"/>
                <a:gd name="connsiteX5" fmla="*/ 7734362 w 7734362"/>
                <a:gd name="connsiteY5" fmla="*/ 727624 h 3583340"/>
                <a:gd name="connsiteX0" fmla="*/ 0 w 7734362"/>
                <a:gd name="connsiteY0" fmla="*/ 3586818 h 3586818"/>
                <a:gd name="connsiteX1" fmla="*/ 3454246 w 7734362"/>
                <a:gd name="connsiteY1" fmla="*/ 2834691 h 3586818"/>
                <a:gd name="connsiteX2" fmla="*/ 5211078 w 7734362"/>
                <a:gd name="connsiteY2" fmla="*/ 1491992 h 3586818"/>
                <a:gd name="connsiteX3" fmla="*/ 4957709 w 7734362"/>
                <a:gd name="connsiteY3" fmla="*/ 7329 h 3586818"/>
                <a:gd name="connsiteX4" fmla="*/ 6326255 w 7734362"/>
                <a:gd name="connsiteY4" fmla="*/ 1003042 h 3586818"/>
                <a:gd name="connsiteX5" fmla="*/ 7734362 w 7734362"/>
                <a:gd name="connsiteY5" fmla="*/ 731102 h 3586818"/>
                <a:gd name="connsiteX0" fmla="*/ 0 w 7734362"/>
                <a:gd name="connsiteY0" fmla="*/ 3582159 h 3582159"/>
                <a:gd name="connsiteX1" fmla="*/ 3454246 w 7734362"/>
                <a:gd name="connsiteY1" fmla="*/ 2830032 h 3582159"/>
                <a:gd name="connsiteX2" fmla="*/ 5211078 w 7734362"/>
                <a:gd name="connsiteY2" fmla="*/ 1487333 h 3582159"/>
                <a:gd name="connsiteX3" fmla="*/ 4957709 w 7734362"/>
                <a:gd name="connsiteY3" fmla="*/ 2670 h 3582159"/>
                <a:gd name="connsiteX4" fmla="*/ 6326255 w 7734362"/>
                <a:gd name="connsiteY4" fmla="*/ 998383 h 3582159"/>
                <a:gd name="connsiteX5" fmla="*/ 7734362 w 7734362"/>
                <a:gd name="connsiteY5" fmla="*/ 726443 h 3582159"/>
                <a:gd name="connsiteX0" fmla="*/ 0 w 7734362"/>
                <a:gd name="connsiteY0" fmla="*/ 3626225 h 3626225"/>
                <a:gd name="connsiteX1" fmla="*/ 3454246 w 7734362"/>
                <a:gd name="connsiteY1" fmla="*/ 2874098 h 3626225"/>
                <a:gd name="connsiteX2" fmla="*/ 5211078 w 7734362"/>
                <a:gd name="connsiteY2" fmla="*/ 1531399 h 3626225"/>
                <a:gd name="connsiteX3" fmla="*/ 4957709 w 7734362"/>
                <a:gd name="connsiteY3" fmla="*/ 46736 h 3626225"/>
                <a:gd name="connsiteX4" fmla="*/ 6326255 w 7734362"/>
                <a:gd name="connsiteY4" fmla="*/ 1042449 h 3626225"/>
                <a:gd name="connsiteX5" fmla="*/ 7734362 w 7734362"/>
                <a:gd name="connsiteY5" fmla="*/ 770509 h 3626225"/>
                <a:gd name="connsiteX0" fmla="*/ 0 w 7734362"/>
                <a:gd name="connsiteY0" fmla="*/ 3597711 h 3597711"/>
                <a:gd name="connsiteX1" fmla="*/ 3454246 w 7734362"/>
                <a:gd name="connsiteY1" fmla="*/ 2845584 h 3597711"/>
                <a:gd name="connsiteX2" fmla="*/ 5211078 w 7734362"/>
                <a:gd name="connsiteY2" fmla="*/ 1502885 h 3597711"/>
                <a:gd name="connsiteX3" fmla="*/ 4957709 w 7734362"/>
                <a:gd name="connsiteY3" fmla="*/ 18222 h 3597711"/>
                <a:gd name="connsiteX4" fmla="*/ 6326255 w 7734362"/>
                <a:gd name="connsiteY4" fmla="*/ 1013935 h 3597711"/>
                <a:gd name="connsiteX5" fmla="*/ 7734362 w 7734362"/>
                <a:gd name="connsiteY5" fmla="*/ 741995 h 3597711"/>
                <a:gd name="connsiteX0" fmla="*/ 0 w 7734362"/>
                <a:gd name="connsiteY0" fmla="*/ 3613656 h 3613656"/>
                <a:gd name="connsiteX1" fmla="*/ 3454246 w 7734362"/>
                <a:gd name="connsiteY1" fmla="*/ 2861529 h 3613656"/>
                <a:gd name="connsiteX2" fmla="*/ 5211078 w 7734362"/>
                <a:gd name="connsiteY2" fmla="*/ 1518830 h 3613656"/>
                <a:gd name="connsiteX3" fmla="*/ 4957709 w 7734362"/>
                <a:gd name="connsiteY3" fmla="*/ 34167 h 3613656"/>
                <a:gd name="connsiteX4" fmla="*/ 6326255 w 7734362"/>
                <a:gd name="connsiteY4" fmla="*/ 1029880 h 3613656"/>
                <a:gd name="connsiteX5" fmla="*/ 7734362 w 7734362"/>
                <a:gd name="connsiteY5" fmla="*/ 757940 h 3613656"/>
                <a:gd name="connsiteX0" fmla="*/ 0 w 7734362"/>
                <a:gd name="connsiteY0" fmla="*/ 3613656 h 3613656"/>
                <a:gd name="connsiteX1" fmla="*/ 3454246 w 7734362"/>
                <a:gd name="connsiteY1" fmla="*/ 2861529 h 3613656"/>
                <a:gd name="connsiteX2" fmla="*/ 5211078 w 7734362"/>
                <a:gd name="connsiteY2" fmla="*/ 1518830 h 3613656"/>
                <a:gd name="connsiteX3" fmla="*/ 4957709 w 7734362"/>
                <a:gd name="connsiteY3" fmla="*/ 34167 h 3613656"/>
                <a:gd name="connsiteX4" fmla="*/ 6326255 w 7734362"/>
                <a:gd name="connsiteY4" fmla="*/ 1029880 h 3613656"/>
                <a:gd name="connsiteX5" fmla="*/ 7734362 w 7734362"/>
                <a:gd name="connsiteY5" fmla="*/ 757940 h 3613656"/>
                <a:gd name="connsiteX0" fmla="*/ 0 w 7734362"/>
                <a:gd name="connsiteY0" fmla="*/ 3613656 h 3613656"/>
                <a:gd name="connsiteX1" fmla="*/ 3454246 w 7734362"/>
                <a:gd name="connsiteY1" fmla="*/ 2861529 h 3613656"/>
                <a:gd name="connsiteX2" fmla="*/ 5211078 w 7734362"/>
                <a:gd name="connsiteY2" fmla="*/ 1518830 h 3613656"/>
                <a:gd name="connsiteX3" fmla="*/ 4957709 w 7734362"/>
                <a:gd name="connsiteY3" fmla="*/ 34167 h 3613656"/>
                <a:gd name="connsiteX4" fmla="*/ 6326255 w 7734362"/>
                <a:gd name="connsiteY4" fmla="*/ 1029880 h 3613656"/>
                <a:gd name="connsiteX5" fmla="*/ 7734362 w 7734362"/>
                <a:gd name="connsiteY5" fmla="*/ 757940 h 3613656"/>
                <a:gd name="connsiteX0" fmla="*/ 0 w 7734362"/>
                <a:gd name="connsiteY0" fmla="*/ 3613656 h 3613656"/>
                <a:gd name="connsiteX1" fmla="*/ 3454246 w 7734362"/>
                <a:gd name="connsiteY1" fmla="*/ 2861529 h 3613656"/>
                <a:gd name="connsiteX2" fmla="*/ 5211078 w 7734362"/>
                <a:gd name="connsiteY2" fmla="*/ 1518830 h 3613656"/>
                <a:gd name="connsiteX3" fmla="*/ 4957709 w 7734362"/>
                <a:gd name="connsiteY3" fmla="*/ 34167 h 3613656"/>
                <a:gd name="connsiteX4" fmla="*/ 6245366 w 7734362"/>
                <a:gd name="connsiteY4" fmla="*/ 1062236 h 3613656"/>
                <a:gd name="connsiteX5" fmla="*/ 7734362 w 7734362"/>
                <a:gd name="connsiteY5" fmla="*/ 757940 h 3613656"/>
                <a:gd name="connsiteX0" fmla="*/ 0 w 7734362"/>
                <a:gd name="connsiteY0" fmla="*/ 3613656 h 3613656"/>
                <a:gd name="connsiteX1" fmla="*/ 3454246 w 7734362"/>
                <a:gd name="connsiteY1" fmla="*/ 2861529 h 3613656"/>
                <a:gd name="connsiteX2" fmla="*/ 5186811 w 7734362"/>
                <a:gd name="connsiteY2" fmla="*/ 1518830 h 3613656"/>
                <a:gd name="connsiteX3" fmla="*/ 4957709 w 7734362"/>
                <a:gd name="connsiteY3" fmla="*/ 34167 h 3613656"/>
                <a:gd name="connsiteX4" fmla="*/ 6245366 w 7734362"/>
                <a:gd name="connsiteY4" fmla="*/ 1062236 h 3613656"/>
                <a:gd name="connsiteX5" fmla="*/ 7734362 w 7734362"/>
                <a:gd name="connsiteY5" fmla="*/ 757940 h 3613656"/>
                <a:gd name="connsiteX0" fmla="*/ 0 w 7734362"/>
                <a:gd name="connsiteY0" fmla="*/ 3613440 h 3613440"/>
                <a:gd name="connsiteX1" fmla="*/ 3454246 w 7734362"/>
                <a:gd name="connsiteY1" fmla="*/ 2861313 h 3613440"/>
                <a:gd name="connsiteX2" fmla="*/ 5186811 w 7734362"/>
                <a:gd name="connsiteY2" fmla="*/ 1518614 h 3613440"/>
                <a:gd name="connsiteX3" fmla="*/ 4957709 w 7734362"/>
                <a:gd name="connsiteY3" fmla="*/ 33951 h 3613440"/>
                <a:gd name="connsiteX4" fmla="*/ 6245366 w 7734362"/>
                <a:gd name="connsiteY4" fmla="*/ 1062020 h 3613440"/>
                <a:gd name="connsiteX5" fmla="*/ 7734362 w 7734362"/>
                <a:gd name="connsiteY5" fmla="*/ 757724 h 3613440"/>
                <a:gd name="connsiteX0" fmla="*/ 0 w 7734362"/>
                <a:gd name="connsiteY0" fmla="*/ 3616227 h 3616227"/>
                <a:gd name="connsiteX1" fmla="*/ 3454246 w 7734362"/>
                <a:gd name="connsiteY1" fmla="*/ 2864100 h 3616227"/>
                <a:gd name="connsiteX2" fmla="*/ 5186811 w 7734362"/>
                <a:gd name="connsiteY2" fmla="*/ 1521401 h 3616227"/>
                <a:gd name="connsiteX3" fmla="*/ 4957709 w 7734362"/>
                <a:gd name="connsiteY3" fmla="*/ 36738 h 3616227"/>
                <a:gd name="connsiteX4" fmla="*/ 6245366 w 7734362"/>
                <a:gd name="connsiteY4" fmla="*/ 1064807 h 3616227"/>
                <a:gd name="connsiteX5" fmla="*/ 7734362 w 7734362"/>
                <a:gd name="connsiteY5" fmla="*/ 760511 h 3616227"/>
                <a:gd name="connsiteX0" fmla="*/ 0 w 7734362"/>
                <a:gd name="connsiteY0" fmla="*/ 3631562 h 3631562"/>
                <a:gd name="connsiteX1" fmla="*/ 3454246 w 7734362"/>
                <a:gd name="connsiteY1" fmla="*/ 2879435 h 3631562"/>
                <a:gd name="connsiteX2" fmla="*/ 5186811 w 7734362"/>
                <a:gd name="connsiteY2" fmla="*/ 1536736 h 3631562"/>
                <a:gd name="connsiteX3" fmla="*/ 4957709 w 7734362"/>
                <a:gd name="connsiteY3" fmla="*/ 52073 h 3631562"/>
                <a:gd name="connsiteX4" fmla="*/ 6245366 w 7734362"/>
                <a:gd name="connsiteY4" fmla="*/ 1080142 h 3631562"/>
                <a:gd name="connsiteX5" fmla="*/ 7734362 w 7734362"/>
                <a:gd name="connsiteY5" fmla="*/ 775846 h 3631562"/>
                <a:gd name="connsiteX0" fmla="*/ 0 w 7734362"/>
                <a:gd name="connsiteY0" fmla="*/ 3631562 h 3631562"/>
                <a:gd name="connsiteX1" fmla="*/ 3454246 w 7734362"/>
                <a:gd name="connsiteY1" fmla="*/ 2879435 h 3631562"/>
                <a:gd name="connsiteX2" fmla="*/ 5186811 w 7734362"/>
                <a:gd name="connsiteY2" fmla="*/ 1536736 h 3631562"/>
                <a:gd name="connsiteX3" fmla="*/ 4957709 w 7734362"/>
                <a:gd name="connsiteY3" fmla="*/ 52073 h 3631562"/>
                <a:gd name="connsiteX4" fmla="*/ 6245366 w 7734362"/>
                <a:gd name="connsiteY4" fmla="*/ 1080142 h 3631562"/>
                <a:gd name="connsiteX5" fmla="*/ 7734362 w 7734362"/>
                <a:gd name="connsiteY5" fmla="*/ 775846 h 3631562"/>
                <a:gd name="connsiteX0" fmla="*/ 0 w 7734362"/>
                <a:gd name="connsiteY0" fmla="*/ 3631562 h 3631562"/>
                <a:gd name="connsiteX1" fmla="*/ 3454246 w 7734362"/>
                <a:gd name="connsiteY1" fmla="*/ 2879435 h 3631562"/>
                <a:gd name="connsiteX2" fmla="*/ 5186811 w 7734362"/>
                <a:gd name="connsiteY2" fmla="*/ 1536736 h 3631562"/>
                <a:gd name="connsiteX3" fmla="*/ 4957709 w 7734362"/>
                <a:gd name="connsiteY3" fmla="*/ 52073 h 3631562"/>
                <a:gd name="connsiteX4" fmla="*/ 6245366 w 7734362"/>
                <a:gd name="connsiteY4" fmla="*/ 1080142 h 3631562"/>
                <a:gd name="connsiteX5" fmla="*/ 7734362 w 7734362"/>
                <a:gd name="connsiteY5" fmla="*/ 775846 h 3631562"/>
                <a:gd name="connsiteX0" fmla="*/ 0 w 7734362"/>
                <a:gd name="connsiteY0" fmla="*/ 3631562 h 3631562"/>
                <a:gd name="connsiteX1" fmla="*/ 3454246 w 7734362"/>
                <a:gd name="connsiteY1" fmla="*/ 2879435 h 3631562"/>
                <a:gd name="connsiteX2" fmla="*/ 5186811 w 7734362"/>
                <a:gd name="connsiteY2" fmla="*/ 1536736 h 3631562"/>
                <a:gd name="connsiteX3" fmla="*/ 4957709 w 7734362"/>
                <a:gd name="connsiteY3" fmla="*/ 52073 h 3631562"/>
                <a:gd name="connsiteX4" fmla="*/ 6245366 w 7734362"/>
                <a:gd name="connsiteY4" fmla="*/ 1080142 h 3631562"/>
                <a:gd name="connsiteX5" fmla="*/ 7734362 w 7734362"/>
                <a:gd name="connsiteY5" fmla="*/ 775846 h 3631562"/>
                <a:gd name="connsiteX0" fmla="*/ 0 w 7734362"/>
                <a:gd name="connsiteY0" fmla="*/ 3631562 h 3631562"/>
                <a:gd name="connsiteX1" fmla="*/ 3454246 w 7734362"/>
                <a:gd name="connsiteY1" fmla="*/ 2879435 h 3631562"/>
                <a:gd name="connsiteX2" fmla="*/ 5186811 w 7734362"/>
                <a:gd name="connsiteY2" fmla="*/ 1536736 h 3631562"/>
                <a:gd name="connsiteX3" fmla="*/ 4957709 w 7734362"/>
                <a:gd name="connsiteY3" fmla="*/ 52073 h 3631562"/>
                <a:gd name="connsiteX4" fmla="*/ 6245366 w 7734362"/>
                <a:gd name="connsiteY4" fmla="*/ 1080142 h 3631562"/>
                <a:gd name="connsiteX5" fmla="*/ 7734362 w 7734362"/>
                <a:gd name="connsiteY5" fmla="*/ 775846 h 3631562"/>
                <a:gd name="connsiteX0" fmla="*/ 0 w 7734362"/>
                <a:gd name="connsiteY0" fmla="*/ 3631562 h 3631562"/>
                <a:gd name="connsiteX1" fmla="*/ 3454246 w 7734362"/>
                <a:gd name="connsiteY1" fmla="*/ 2879435 h 3631562"/>
                <a:gd name="connsiteX2" fmla="*/ 5186811 w 7734362"/>
                <a:gd name="connsiteY2" fmla="*/ 1536736 h 3631562"/>
                <a:gd name="connsiteX3" fmla="*/ 4957709 w 7734362"/>
                <a:gd name="connsiteY3" fmla="*/ 52073 h 3631562"/>
                <a:gd name="connsiteX4" fmla="*/ 6245366 w 7734362"/>
                <a:gd name="connsiteY4" fmla="*/ 1080142 h 3631562"/>
                <a:gd name="connsiteX5" fmla="*/ 7734362 w 7734362"/>
                <a:gd name="connsiteY5" fmla="*/ 775846 h 3631562"/>
                <a:gd name="connsiteX0" fmla="*/ 0 w 7734362"/>
                <a:gd name="connsiteY0" fmla="*/ 3632880 h 3632880"/>
                <a:gd name="connsiteX1" fmla="*/ 3454246 w 7734362"/>
                <a:gd name="connsiteY1" fmla="*/ 2880753 h 3632880"/>
                <a:gd name="connsiteX2" fmla="*/ 5186811 w 7734362"/>
                <a:gd name="connsiteY2" fmla="*/ 1538054 h 3632880"/>
                <a:gd name="connsiteX3" fmla="*/ 4957709 w 7734362"/>
                <a:gd name="connsiteY3" fmla="*/ 53391 h 3632880"/>
                <a:gd name="connsiteX4" fmla="*/ 6245366 w 7734362"/>
                <a:gd name="connsiteY4" fmla="*/ 1081460 h 3632880"/>
                <a:gd name="connsiteX5" fmla="*/ 7734362 w 7734362"/>
                <a:gd name="connsiteY5" fmla="*/ 777164 h 3632880"/>
                <a:gd name="connsiteX0" fmla="*/ 0 w 7734362"/>
                <a:gd name="connsiteY0" fmla="*/ 3633908 h 3633908"/>
                <a:gd name="connsiteX1" fmla="*/ 3454246 w 7734362"/>
                <a:gd name="connsiteY1" fmla="*/ 2881781 h 3633908"/>
                <a:gd name="connsiteX2" fmla="*/ 5186811 w 7734362"/>
                <a:gd name="connsiteY2" fmla="*/ 1539082 h 3633908"/>
                <a:gd name="connsiteX3" fmla="*/ 4957709 w 7734362"/>
                <a:gd name="connsiteY3" fmla="*/ 54419 h 3633908"/>
                <a:gd name="connsiteX4" fmla="*/ 6245366 w 7734362"/>
                <a:gd name="connsiteY4" fmla="*/ 1082488 h 3633908"/>
                <a:gd name="connsiteX5" fmla="*/ 7734362 w 7734362"/>
                <a:gd name="connsiteY5" fmla="*/ 778192 h 3633908"/>
                <a:gd name="connsiteX0" fmla="*/ 0 w 7734362"/>
                <a:gd name="connsiteY0" fmla="*/ 3633908 h 3633908"/>
                <a:gd name="connsiteX1" fmla="*/ 3454246 w 7734362"/>
                <a:gd name="connsiteY1" fmla="*/ 2881781 h 3633908"/>
                <a:gd name="connsiteX2" fmla="*/ 5186811 w 7734362"/>
                <a:gd name="connsiteY2" fmla="*/ 1539082 h 3633908"/>
                <a:gd name="connsiteX3" fmla="*/ 4957709 w 7734362"/>
                <a:gd name="connsiteY3" fmla="*/ 54419 h 3633908"/>
                <a:gd name="connsiteX4" fmla="*/ 6245366 w 7734362"/>
                <a:gd name="connsiteY4" fmla="*/ 1082488 h 3633908"/>
                <a:gd name="connsiteX5" fmla="*/ 7734362 w 7734362"/>
                <a:gd name="connsiteY5" fmla="*/ 778192 h 3633908"/>
                <a:gd name="connsiteX0" fmla="*/ 0 w 7734362"/>
                <a:gd name="connsiteY0" fmla="*/ 3636289 h 3636289"/>
                <a:gd name="connsiteX1" fmla="*/ 3454246 w 7734362"/>
                <a:gd name="connsiteY1" fmla="*/ 2884162 h 3636289"/>
                <a:gd name="connsiteX2" fmla="*/ 5186811 w 7734362"/>
                <a:gd name="connsiteY2" fmla="*/ 1541463 h 3636289"/>
                <a:gd name="connsiteX3" fmla="*/ 4957709 w 7734362"/>
                <a:gd name="connsiteY3" fmla="*/ 56800 h 3636289"/>
                <a:gd name="connsiteX4" fmla="*/ 6245366 w 7734362"/>
                <a:gd name="connsiteY4" fmla="*/ 1084869 h 3636289"/>
                <a:gd name="connsiteX5" fmla="*/ 7734362 w 7734362"/>
                <a:gd name="connsiteY5" fmla="*/ 780573 h 3636289"/>
                <a:gd name="connsiteX0" fmla="*/ 0 w 7734362"/>
                <a:gd name="connsiteY0" fmla="*/ 3641128 h 3641128"/>
                <a:gd name="connsiteX1" fmla="*/ 3454246 w 7734362"/>
                <a:gd name="connsiteY1" fmla="*/ 2889001 h 3641128"/>
                <a:gd name="connsiteX2" fmla="*/ 5186811 w 7734362"/>
                <a:gd name="connsiteY2" fmla="*/ 1546302 h 3641128"/>
                <a:gd name="connsiteX3" fmla="*/ 4957709 w 7734362"/>
                <a:gd name="connsiteY3" fmla="*/ 61639 h 3641128"/>
                <a:gd name="connsiteX4" fmla="*/ 6245366 w 7734362"/>
                <a:gd name="connsiteY4" fmla="*/ 1089708 h 3641128"/>
                <a:gd name="connsiteX5" fmla="*/ 7734362 w 7734362"/>
                <a:gd name="connsiteY5" fmla="*/ 785412 h 3641128"/>
                <a:gd name="connsiteX0" fmla="*/ 0 w 7734362"/>
                <a:gd name="connsiteY0" fmla="*/ 3641128 h 3641128"/>
                <a:gd name="connsiteX1" fmla="*/ 3454246 w 7734362"/>
                <a:gd name="connsiteY1" fmla="*/ 2889001 h 3641128"/>
                <a:gd name="connsiteX2" fmla="*/ 5186811 w 7734362"/>
                <a:gd name="connsiteY2" fmla="*/ 1546302 h 3641128"/>
                <a:gd name="connsiteX3" fmla="*/ 4957709 w 7734362"/>
                <a:gd name="connsiteY3" fmla="*/ 61639 h 3641128"/>
                <a:gd name="connsiteX4" fmla="*/ 6245366 w 7734362"/>
                <a:gd name="connsiteY4" fmla="*/ 1089708 h 3641128"/>
                <a:gd name="connsiteX5" fmla="*/ 7734362 w 7734362"/>
                <a:gd name="connsiteY5" fmla="*/ 785412 h 3641128"/>
                <a:gd name="connsiteX0" fmla="*/ 0 w 7734362"/>
                <a:gd name="connsiteY0" fmla="*/ 3642680 h 3642680"/>
                <a:gd name="connsiteX1" fmla="*/ 3454246 w 7734362"/>
                <a:gd name="connsiteY1" fmla="*/ 2890553 h 3642680"/>
                <a:gd name="connsiteX2" fmla="*/ 5186811 w 7734362"/>
                <a:gd name="connsiteY2" fmla="*/ 1547854 h 3642680"/>
                <a:gd name="connsiteX3" fmla="*/ 4957709 w 7734362"/>
                <a:gd name="connsiteY3" fmla="*/ 63191 h 3642680"/>
                <a:gd name="connsiteX4" fmla="*/ 6245366 w 7734362"/>
                <a:gd name="connsiteY4" fmla="*/ 1091260 h 3642680"/>
                <a:gd name="connsiteX5" fmla="*/ 7734362 w 7734362"/>
                <a:gd name="connsiteY5" fmla="*/ 786964 h 3642680"/>
                <a:gd name="connsiteX0" fmla="*/ 0 w 7734362"/>
                <a:gd name="connsiteY0" fmla="*/ 3642680 h 3642680"/>
                <a:gd name="connsiteX1" fmla="*/ 3454246 w 7734362"/>
                <a:gd name="connsiteY1" fmla="*/ 2890553 h 3642680"/>
                <a:gd name="connsiteX2" fmla="*/ 5186811 w 7734362"/>
                <a:gd name="connsiteY2" fmla="*/ 1547854 h 3642680"/>
                <a:gd name="connsiteX3" fmla="*/ 4957709 w 7734362"/>
                <a:gd name="connsiteY3" fmla="*/ 63191 h 3642680"/>
                <a:gd name="connsiteX4" fmla="*/ 6245366 w 7734362"/>
                <a:gd name="connsiteY4" fmla="*/ 1091260 h 3642680"/>
                <a:gd name="connsiteX5" fmla="*/ 7734362 w 7734362"/>
                <a:gd name="connsiteY5" fmla="*/ 786964 h 3642680"/>
                <a:gd name="connsiteX0" fmla="*/ 0 w 7734362"/>
                <a:gd name="connsiteY0" fmla="*/ 3642680 h 3642680"/>
                <a:gd name="connsiteX1" fmla="*/ 3454246 w 7734362"/>
                <a:gd name="connsiteY1" fmla="*/ 2890553 h 3642680"/>
                <a:gd name="connsiteX2" fmla="*/ 5186811 w 7734362"/>
                <a:gd name="connsiteY2" fmla="*/ 1547854 h 3642680"/>
                <a:gd name="connsiteX3" fmla="*/ 4957709 w 7734362"/>
                <a:gd name="connsiteY3" fmla="*/ 63191 h 3642680"/>
                <a:gd name="connsiteX4" fmla="*/ 6245366 w 7734362"/>
                <a:gd name="connsiteY4" fmla="*/ 1091260 h 3642680"/>
                <a:gd name="connsiteX5" fmla="*/ 7734362 w 7734362"/>
                <a:gd name="connsiteY5" fmla="*/ 738430 h 3642680"/>
                <a:gd name="connsiteX0" fmla="*/ 0 w 7734362"/>
                <a:gd name="connsiteY0" fmla="*/ 3642680 h 3642680"/>
                <a:gd name="connsiteX1" fmla="*/ 3454246 w 7734362"/>
                <a:gd name="connsiteY1" fmla="*/ 2890553 h 3642680"/>
                <a:gd name="connsiteX2" fmla="*/ 5186811 w 7734362"/>
                <a:gd name="connsiteY2" fmla="*/ 1547854 h 3642680"/>
                <a:gd name="connsiteX3" fmla="*/ 4957709 w 7734362"/>
                <a:gd name="connsiteY3" fmla="*/ 63191 h 3642680"/>
                <a:gd name="connsiteX4" fmla="*/ 6229187 w 7734362"/>
                <a:gd name="connsiteY4" fmla="*/ 1139794 h 3642680"/>
                <a:gd name="connsiteX5" fmla="*/ 7734362 w 7734362"/>
                <a:gd name="connsiteY5" fmla="*/ 738430 h 3642680"/>
                <a:gd name="connsiteX0" fmla="*/ 0 w 7734362"/>
                <a:gd name="connsiteY0" fmla="*/ 3642680 h 3642680"/>
                <a:gd name="connsiteX1" fmla="*/ 3454246 w 7734362"/>
                <a:gd name="connsiteY1" fmla="*/ 2890553 h 3642680"/>
                <a:gd name="connsiteX2" fmla="*/ 5186811 w 7734362"/>
                <a:gd name="connsiteY2" fmla="*/ 1547854 h 3642680"/>
                <a:gd name="connsiteX3" fmla="*/ 4957709 w 7734362"/>
                <a:gd name="connsiteY3" fmla="*/ 63191 h 3642680"/>
                <a:gd name="connsiteX4" fmla="*/ 6229187 w 7734362"/>
                <a:gd name="connsiteY4" fmla="*/ 1139794 h 3642680"/>
                <a:gd name="connsiteX5" fmla="*/ 7734362 w 7734362"/>
                <a:gd name="connsiteY5" fmla="*/ 738430 h 3642680"/>
                <a:gd name="connsiteX0" fmla="*/ 0 w 8066010"/>
                <a:gd name="connsiteY0" fmla="*/ 3642680 h 3642680"/>
                <a:gd name="connsiteX1" fmla="*/ 3454246 w 8066010"/>
                <a:gd name="connsiteY1" fmla="*/ 2890553 h 3642680"/>
                <a:gd name="connsiteX2" fmla="*/ 5186811 w 8066010"/>
                <a:gd name="connsiteY2" fmla="*/ 1547854 h 3642680"/>
                <a:gd name="connsiteX3" fmla="*/ 4957709 w 8066010"/>
                <a:gd name="connsiteY3" fmla="*/ 63191 h 3642680"/>
                <a:gd name="connsiteX4" fmla="*/ 6229187 w 8066010"/>
                <a:gd name="connsiteY4" fmla="*/ 1139794 h 3642680"/>
                <a:gd name="connsiteX5" fmla="*/ 8066010 w 8066010"/>
                <a:gd name="connsiteY5" fmla="*/ 609006 h 3642680"/>
                <a:gd name="connsiteX0" fmla="*/ 0 w 8066010"/>
                <a:gd name="connsiteY0" fmla="*/ 3642680 h 3642680"/>
                <a:gd name="connsiteX1" fmla="*/ 3454246 w 8066010"/>
                <a:gd name="connsiteY1" fmla="*/ 2890553 h 3642680"/>
                <a:gd name="connsiteX2" fmla="*/ 5186811 w 8066010"/>
                <a:gd name="connsiteY2" fmla="*/ 1547854 h 3642680"/>
                <a:gd name="connsiteX3" fmla="*/ 4957709 w 8066010"/>
                <a:gd name="connsiteY3" fmla="*/ 63191 h 3642680"/>
                <a:gd name="connsiteX4" fmla="*/ 6229187 w 8066010"/>
                <a:gd name="connsiteY4" fmla="*/ 1139794 h 3642680"/>
                <a:gd name="connsiteX5" fmla="*/ 8066010 w 8066010"/>
                <a:gd name="connsiteY5" fmla="*/ 609006 h 3642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066010" h="3642680">
                  <a:moveTo>
                    <a:pt x="0" y="3642680"/>
                  </a:moveTo>
                  <a:cubicBezTo>
                    <a:pt x="1046691" y="3596387"/>
                    <a:pt x="2362046" y="3608103"/>
                    <a:pt x="3454246" y="2890553"/>
                  </a:cubicBezTo>
                  <a:cubicBezTo>
                    <a:pt x="4140046" y="2411128"/>
                    <a:pt x="4805885" y="1893245"/>
                    <a:pt x="5186811" y="1547854"/>
                  </a:cubicBezTo>
                  <a:cubicBezTo>
                    <a:pt x="6363902" y="660932"/>
                    <a:pt x="5691633" y="-250607"/>
                    <a:pt x="4957709" y="63191"/>
                  </a:cubicBezTo>
                  <a:cubicBezTo>
                    <a:pt x="4321797" y="361226"/>
                    <a:pt x="4467357" y="1610823"/>
                    <a:pt x="6229187" y="1139794"/>
                  </a:cubicBezTo>
                  <a:cubicBezTo>
                    <a:pt x="7145930" y="909094"/>
                    <a:pt x="7610223" y="754715"/>
                    <a:pt x="8066010" y="609006"/>
                  </a:cubicBezTo>
                </a:path>
              </a:pathLst>
            </a:custGeom>
            <a:ln w="25400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</p:grpSp>
      <p:sp>
        <p:nvSpPr>
          <p:cNvPr id="33" name="TextBox 32">
            <a:extLst>
              <a:ext uri="{FF2B5EF4-FFF2-40B4-BE49-F238E27FC236}">
                <a16:creationId xmlns:a16="http://schemas.microsoft.com/office/drawing/2014/main" id="{23BC9842-7679-4FA6-AF27-266C4CCFDB22}"/>
              </a:ext>
            </a:extLst>
          </p:cNvPr>
          <p:cNvSpPr txBox="1"/>
          <p:nvPr/>
        </p:nvSpPr>
        <p:spPr>
          <a:xfrm>
            <a:off x="7014481" y="3961822"/>
            <a:ext cx="119568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400" b="1" dirty="0">
                <a:solidFill>
                  <a:schemeClr val="accent3"/>
                </a:solidFill>
              </a:rPr>
              <a:t>75</a:t>
            </a:r>
            <a:r>
              <a:rPr lang="en-US" altLang="ko-KR" sz="2800" b="1" dirty="0">
                <a:solidFill>
                  <a:schemeClr val="accent3"/>
                </a:solidFill>
              </a:rPr>
              <a:t>%</a:t>
            </a:r>
            <a:endParaRPr lang="ko-KR" altLang="en-US" sz="2800" b="1" dirty="0">
              <a:solidFill>
                <a:schemeClr val="accent3"/>
              </a:solidFill>
            </a:endParaRPr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7DC0CD92-6898-444A-B521-CB141E36C995}"/>
              </a:ext>
            </a:extLst>
          </p:cNvPr>
          <p:cNvGrpSpPr/>
          <p:nvPr/>
        </p:nvGrpSpPr>
        <p:grpSpPr>
          <a:xfrm>
            <a:off x="6927004" y="4731263"/>
            <a:ext cx="4354103" cy="1292662"/>
            <a:chOff x="5889059" y="3872747"/>
            <a:chExt cx="2527680" cy="1292662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8A8730D6-D286-42F8-9A5D-D7AEA33ED9C7}"/>
                </a:ext>
              </a:extLst>
            </p:cNvPr>
            <p:cNvSpPr txBox="1"/>
            <p:nvPr/>
          </p:nvSpPr>
          <p:spPr>
            <a:xfrm>
              <a:off x="5889060" y="4149746"/>
              <a:ext cx="2527679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 your Presentations. Easy to change colors, photos and Text. I hope and I believe that this Template will your Time, Money and Reputation.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608E6800-58D2-4BB7-8F44-B560FA6B42DF}"/>
                </a:ext>
              </a:extLst>
            </p:cNvPr>
            <p:cNvSpPr txBox="1"/>
            <p:nvPr/>
          </p:nvSpPr>
          <p:spPr>
            <a:xfrm>
              <a:off x="5889059" y="3872747"/>
              <a:ext cx="252767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EC25A783-1140-49E5-9A93-3A70A6C09E10}"/>
              </a:ext>
            </a:extLst>
          </p:cNvPr>
          <p:cNvGrpSpPr/>
          <p:nvPr/>
        </p:nvGrpSpPr>
        <p:grpSpPr>
          <a:xfrm rot="3900694">
            <a:off x="9783180" y="1248756"/>
            <a:ext cx="1253902" cy="2339182"/>
            <a:chOff x="10005609" y="1805637"/>
            <a:chExt cx="738966" cy="1378557"/>
          </a:xfrm>
        </p:grpSpPr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id="{35B285E0-D665-487D-B735-7661345D2EAD}"/>
                </a:ext>
              </a:extLst>
            </p:cNvPr>
            <p:cNvGrpSpPr/>
            <p:nvPr/>
          </p:nvGrpSpPr>
          <p:grpSpPr>
            <a:xfrm>
              <a:off x="10250863" y="2665526"/>
              <a:ext cx="222834" cy="518668"/>
              <a:chOff x="1677709" y="4117659"/>
              <a:chExt cx="222834" cy="518668"/>
            </a:xfrm>
            <a:effectLst/>
          </p:grpSpPr>
          <p:sp>
            <p:nvSpPr>
              <p:cNvPr id="46" name="Graphic 2">
                <a:extLst>
                  <a:ext uri="{FF2B5EF4-FFF2-40B4-BE49-F238E27FC236}">
                    <a16:creationId xmlns:a16="http://schemas.microsoft.com/office/drawing/2014/main" id="{737A5A23-FD74-49F5-BC89-2B3A94BB5AF2}"/>
                  </a:ext>
                </a:extLst>
              </p:cNvPr>
              <p:cNvSpPr/>
              <p:nvPr/>
            </p:nvSpPr>
            <p:spPr>
              <a:xfrm>
                <a:off x="1677709" y="4117659"/>
                <a:ext cx="222834" cy="518668"/>
              </a:xfrm>
              <a:custGeom>
                <a:avLst/>
                <a:gdLst>
                  <a:gd name="connsiteX0" fmla="*/ 747722 w 778877"/>
                  <a:gd name="connsiteY0" fmla="*/ 0 h 1110552"/>
                  <a:gd name="connsiteX1" fmla="*/ 680583 w 778877"/>
                  <a:gd name="connsiteY1" fmla="*/ 25833 h 1110552"/>
                  <a:gd name="connsiteX2" fmla="*/ 133417 w 778877"/>
                  <a:gd name="connsiteY2" fmla="*/ 28630 h 1110552"/>
                  <a:gd name="connsiteX3" fmla="*/ 31704 w 778877"/>
                  <a:gd name="connsiteY3" fmla="*/ 131 h 1110552"/>
                  <a:gd name="connsiteX4" fmla="*/ 1675 w 778877"/>
                  <a:gd name="connsiteY4" fmla="*/ 179911 h 1110552"/>
                  <a:gd name="connsiteX5" fmla="*/ 47920 w 778877"/>
                  <a:gd name="connsiteY5" fmla="*/ 503105 h 1110552"/>
                  <a:gd name="connsiteX6" fmla="*/ 379375 w 778877"/>
                  <a:gd name="connsiteY6" fmla="*/ 1102461 h 1110552"/>
                  <a:gd name="connsiteX7" fmla="*/ 400881 w 778877"/>
                  <a:gd name="connsiteY7" fmla="*/ 1100756 h 1110552"/>
                  <a:gd name="connsiteX8" fmla="*/ 536295 w 778877"/>
                  <a:gd name="connsiteY8" fmla="*/ 903054 h 1110552"/>
                  <a:gd name="connsiteX9" fmla="*/ 749907 w 778877"/>
                  <a:gd name="connsiteY9" fmla="*/ 440687 h 1110552"/>
                  <a:gd name="connsiteX10" fmla="*/ 747722 w 778877"/>
                  <a:gd name="connsiteY10" fmla="*/ 0 h 11105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778877" h="1110552">
                    <a:moveTo>
                      <a:pt x="747722" y="0"/>
                    </a:moveTo>
                    <a:cubicBezTo>
                      <a:pt x="717824" y="14381"/>
                      <a:pt x="680670" y="25527"/>
                      <a:pt x="680583" y="25833"/>
                    </a:cubicBezTo>
                    <a:cubicBezTo>
                      <a:pt x="640675" y="31996"/>
                      <a:pt x="204053" y="28761"/>
                      <a:pt x="133417" y="28630"/>
                    </a:cubicBezTo>
                    <a:cubicBezTo>
                      <a:pt x="95914" y="28630"/>
                      <a:pt x="69513" y="17353"/>
                      <a:pt x="31704" y="131"/>
                    </a:cubicBezTo>
                    <a:cubicBezTo>
                      <a:pt x="12427" y="58528"/>
                      <a:pt x="5740" y="119111"/>
                      <a:pt x="1675" y="179911"/>
                    </a:cubicBezTo>
                    <a:cubicBezTo>
                      <a:pt x="-5800" y="290761"/>
                      <a:pt x="12121" y="398244"/>
                      <a:pt x="47920" y="503105"/>
                    </a:cubicBezTo>
                    <a:cubicBezTo>
                      <a:pt x="122883" y="722531"/>
                      <a:pt x="242431" y="917260"/>
                      <a:pt x="379375" y="1102461"/>
                    </a:cubicBezTo>
                    <a:cubicBezTo>
                      <a:pt x="389210" y="1115792"/>
                      <a:pt x="393275" y="1110809"/>
                      <a:pt x="400881" y="1100756"/>
                    </a:cubicBezTo>
                    <a:cubicBezTo>
                      <a:pt x="448962" y="1036852"/>
                      <a:pt x="494202" y="971024"/>
                      <a:pt x="536295" y="903054"/>
                    </a:cubicBezTo>
                    <a:cubicBezTo>
                      <a:pt x="626295" y="757630"/>
                      <a:pt x="704055" y="606611"/>
                      <a:pt x="749907" y="440687"/>
                    </a:cubicBezTo>
                    <a:cubicBezTo>
                      <a:pt x="790470" y="293515"/>
                      <a:pt x="787236" y="146735"/>
                      <a:pt x="747722" y="0"/>
                    </a:cubicBezTo>
                    <a:close/>
                  </a:path>
                </a:pathLst>
              </a:custGeom>
              <a:solidFill>
                <a:srgbClr val="FFCD07"/>
              </a:solidFill>
              <a:ln w="4369" cap="flat">
                <a:noFill/>
                <a:prstDash val="solid"/>
                <a:miter/>
              </a:ln>
              <a:effectLst/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7" name="Graphic 2">
                <a:extLst>
                  <a:ext uri="{FF2B5EF4-FFF2-40B4-BE49-F238E27FC236}">
                    <a16:creationId xmlns:a16="http://schemas.microsoft.com/office/drawing/2014/main" id="{70DBD456-A54B-4BF1-AC02-23FC33EB07A8}"/>
                  </a:ext>
                </a:extLst>
              </p:cNvPr>
              <p:cNvSpPr/>
              <p:nvPr/>
            </p:nvSpPr>
            <p:spPr>
              <a:xfrm>
                <a:off x="1703370" y="4129356"/>
                <a:ext cx="171512" cy="357883"/>
              </a:xfrm>
              <a:custGeom>
                <a:avLst/>
                <a:gdLst>
                  <a:gd name="connsiteX0" fmla="*/ 469623 w 599490"/>
                  <a:gd name="connsiteY0" fmla="*/ 4502 h 766285"/>
                  <a:gd name="connsiteX1" fmla="*/ 592055 w 599490"/>
                  <a:gd name="connsiteY1" fmla="*/ 481 h 766285"/>
                  <a:gd name="connsiteX2" fmla="*/ 597781 w 599490"/>
                  <a:gd name="connsiteY2" fmla="*/ 132049 h 766285"/>
                  <a:gd name="connsiteX3" fmla="*/ 566135 w 599490"/>
                  <a:gd name="connsiteY3" fmla="*/ 288969 h 766285"/>
                  <a:gd name="connsiteX4" fmla="*/ 523211 w 599490"/>
                  <a:gd name="connsiteY4" fmla="*/ 402790 h 766285"/>
                  <a:gd name="connsiteX5" fmla="*/ 315806 w 599490"/>
                  <a:gd name="connsiteY5" fmla="*/ 751948 h 766285"/>
                  <a:gd name="connsiteX6" fmla="*/ 282324 w 599490"/>
                  <a:gd name="connsiteY6" fmla="*/ 752036 h 766285"/>
                  <a:gd name="connsiteX7" fmla="*/ 89737 w 599490"/>
                  <a:gd name="connsiteY7" fmla="*/ 436797 h 766285"/>
                  <a:gd name="connsiteX8" fmla="*/ 2797 w 599490"/>
                  <a:gd name="connsiteY8" fmla="*/ 166886 h 766285"/>
                  <a:gd name="connsiteX9" fmla="*/ 1923 w 599490"/>
                  <a:gd name="connsiteY9" fmla="*/ 0 h 766285"/>
                  <a:gd name="connsiteX10" fmla="*/ 469623 w 599490"/>
                  <a:gd name="connsiteY10" fmla="*/ 4502 h 7662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599490" h="766285">
                    <a:moveTo>
                      <a:pt x="469623" y="4502"/>
                    </a:moveTo>
                    <a:cubicBezTo>
                      <a:pt x="510404" y="1530"/>
                      <a:pt x="551448" y="7212"/>
                      <a:pt x="592055" y="481"/>
                    </a:cubicBezTo>
                    <a:cubicBezTo>
                      <a:pt x="596776" y="44191"/>
                      <a:pt x="602371" y="87377"/>
                      <a:pt x="597781" y="132049"/>
                    </a:cubicBezTo>
                    <a:cubicBezTo>
                      <a:pt x="592274" y="185681"/>
                      <a:pt x="582177" y="237740"/>
                      <a:pt x="566135" y="288969"/>
                    </a:cubicBezTo>
                    <a:cubicBezTo>
                      <a:pt x="553984" y="327740"/>
                      <a:pt x="539952" y="365768"/>
                      <a:pt x="523211" y="402790"/>
                    </a:cubicBezTo>
                    <a:cubicBezTo>
                      <a:pt x="467087" y="526884"/>
                      <a:pt x="395709" y="641929"/>
                      <a:pt x="315806" y="751948"/>
                    </a:cubicBezTo>
                    <a:cubicBezTo>
                      <a:pt x="301994" y="771006"/>
                      <a:pt x="296311" y="771093"/>
                      <a:pt x="282324" y="752036"/>
                    </a:cubicBezTo>
                    <a:cubicBezTo>
                      <a:pt x="209197" y="652376"/>
                      <a:pt x="143107" y="548433"/>
                      <a:pt x="89737" y="436797"/>
                    </a:cubicBezTo>
                    <a:cubicBezTo>
                      <a:pt x="48605" y="350819"/>
                      <a:pt x="15648" y="261781"/>
                      <a:pt x="2797" y="166886"/>
                    </a:cubicBezTo>
                    <a:cubicBezTo>
                      <a:pt x="-2886" y="124793"/>
                      <a:pt x="1835" y="13113"/>
                      <a:pt x="1923" y="0"/>
                    </a:cubicBezTo>
                    <a:cubicBezTo>
                      <a:pt x="43972" y="6994"/>
                      <a:pt x="426437" y="44"/>
                      <a:pt x="469623" y="4502"/>
                    </a:cubicBezTo>
                    <a:close/>
                  </a:path>
                </a:pathLst>
              </a:custGeom>
              <a:solidFill>
                <a:srgbClr val="F6AF1B"/>
              </a:solidFill>
              <a:ln w="43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8" name="Graphic 2">
                <a:extLst>
                  <a:ext uri="{FF2B5EF4-FFF2-40B4-BE49-F238E27FC236}">
                    <a16:creationId xmlns:a16="http://schemas.microsoft.com/office/drawing/2014/main" id="{E31D93C8-9092-4F44-A64D-AEBF264FD72A}"/>
                  </a:ext>
                </a:extLst>
              </p:cNvPr>
              <p:cNvSpPr/>
              <p:nvPr/>
            </p:nvSpPr>
            <p:spPr>
              <a:xfrm>
                <a:off x="1739835" y="4130254"/>
                <a:ext cx="98582" cy="256070"/>
              </a:xfrm>
              <a:custGeom>
                <a:avLst/>
                <a:gdLst>
                  <a:gd name="connsiteX0" fmla="*/ 334003 w 344576"/>
                  <a:gd name="connsiteY0" fmla="*/ 242943 h 548288"/>
                  <a:gd name="connsiteX1" fmla="*/ 177651 w 344576"/>
                  <a:gd name="connsiteY1" fmla="*/ 539736 h 548288"/>
                  <a:gd name="connsiteX2" fmla="*/ 156495 w 344576"/>
                  <a:gd name="connsiteY2" fmla="*/ 539299 h 548288"/>
                  <a:gd name="connsiteX3" fmla="*/ 11071 w 344576"/>
                  <a:gd name="connsiteY3" fmla="*/ 235556 h 548288"/>
                  <a:gd name="connsiteX4" fmla="*/ 21212 w 344576"/>
                  <a:gd name="connsiteY4" fmla="*/ 701 h 548288"/>
                  <a:gd name="connsiteX5" fmla="*/ 316038 w 344576"/>
                  <a:gd name="connsiteY5" fmla="*/ 963 h 548288"/>
                  <a:gd name="connsiteX6" fmla="*/ 334003 w 344576"/>
                  <a:gd name="connsiteY6" fmla="*/ 242943 h 5482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44576" h="548288">
                    <a:moveTo>
                      <a:pt x="334003" y="242943"/>
                    </a:moveTo>
                    <a:cubicBezTo>
                      <a:pt x="308957" y="346056"/>
                      <a:pt x="228573" y="468095"/>
                      <a:pt x="177651" y="539736"/>
                    </a:cubicBezTo>
                    <a:cubicBezTo>
                      <a:pt x="168647" y="552412"/>
                      <a:pt x="164232" y="549920"/>
                      <a:pt x="156495" y="539299"/>
                    </a:cubicBezTo>
                    <a:cubicBezTo>
                      <a:pt x="84941" y="440820"/>
                      <a:pt x="42237" y="354536"/>
                      <a:pt x="11071" y="235556"/>
                    </a:cubicBezTo>
                    <a:cubicBezTo>
                      <a:pt x="-7812" y="163478"/>
                      <a:pt x="-1299" y="72211"/>
                      <a:pt x="21212" y="701"/>
                    </a:cubicBezTo>
                    <a:cubicBezTo>
                      <a:pt x="67632" y="2799"/>
                      <a:pt x="278272" y="-1922"/>
                      <a:pt x="316038" y="963"/>
                    </a:cubicBezTo>
                    <a:cubicBezTo>
                      <a:pt x="326222" y="28981"/>
                      <a:pt x="362196" y="161642"/>
                      <a:pt x="334003" y="242943"/>
                    </a:cubicBezTo>
                    <a:close/>
                  </a:path>
                </a:pathLst>
              </a:custGeom>
              <a:solidFill>
                <a:srgbClr val="F38821"/>
              </a:solidFill>
              <a:ln w="43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40" name="Group 39">
              <a:extLst>
                <a:ext uri="{FF2B5EF4-FFF2-40B4-BE49-F238E27FC236}">
                  <a16:creationId xmlns:a16="http://schemas.microsoft.com/office/drawing/2014/main" id="{64229A5B-386B-4857-8224-F2342B612A3B}"/>
                </a:ext>
              </a:extLst>
            </p:cNvPr>
            <p:cNvGrpSpPr/>
            <p:nvPr/>
          </p:nvGrpSpPr>
          <p:grpSpPr>
            <a:xfrm rot="18236977">
              <a:off x="9935727" y="1875519"/>
              <a:ext cx="878729" cy="738966"/>
              <a:chOff x="8768009" y="-131342"/>
              <a:chExt cx="2605668" cy="2191232"/>
            </a:xfrm>
          </p:grpSpPr>
          <p:sp>
            <p:nvSpPr>
              <p:cNvPr id="41" name="Freeform: Shape 40">
                <a:extLst>
                  <a:ext uri="{FF2B5EF4-FFF2-40B4-BE49-F238E27FC236}">
                    <a16:creationId xmlns:a16="http://schemas.microsoft.com/office/drawing/2014/main" id="{4293A8E0-B9E3-4EBC-A47D-607ADB249BAF}"/>
                  </a:ext>
                </a:extLst>
              </p:cNvPr>
              <p:cNvSpPr/>
              <p:nvPr/>
            </p:nvSpPr>
            <p:spPr>
              <a:xfrm>
                <a:off x="8774168" y="-131342"/>
                <a:ext cx="2594209" cy="2188201"/>
              </a:xfrm>
              <a:custGeom>
                <a:avLst/>
                <a:gdLst>
                  <a:gd name="connsiteX0" fmla="*/ 2517826 w 2546370"/>
                  <a:gd name="connsiteY0" fmla="*/ 72718 h 2147850"/>
                  <a:gd name="connsiteX1" fmla="*/ 2287009 w 2546370"/>
                  <a:gd name="connsiteY1" fmla="*/ 3994 h 2147850"/>
                  <a:gd name="connsiteX2" fmla="*/ 1806226 w 2546370"/>
                  <a:gd name="connsiteY2" fmla="*/ 54146 h 2147850"/>
                  <a:gd name="connsiteX3" fmla="*/ 1175204 w 2546370"/>
                  <a:gd name="connsiteY3" fmla="*/ 313507 h 2147850"/>
                  <a:gd name="connsiteX4" fmla="*/ 1117608 w 2546370"/>
                  <a:gd name="connsiteY4" fmla="*/ 280120 h 2147850"/>
                  <a:gd name="connsiteX5" fmla="*/ 666888 w 2546370"/>
                  <a:gd name="connsiteY5" fmla="*/ 378112 h 2147850"/>
                  <a:gd name="connsiteX6" fmla="*/ 232644 w 2546370"/>
                  <a:gd name="connsiteY6" fmla="*/ 515489 h 2147850"/>
                  <a:gd name="connsiteX7" fmla="*/ 204894 w 2546370"/>
                  <a:gd name="connsiteY7" fmla="*/ 586093 h 2147850"/>
                  <a:gd name="connsiteX8" fmla="*/ 366119 w 2546370"/>
                  <a:gd name="connsiteY8" fmla="*/ 840250 h 2147850"/>
                  <a:gd name="connsiteX9" fmla="*/ 310113 w 2546370"/>
                  <a:gd name="connsiteY9" fmla="*/ 885489 h 2147850"/>
                  <a:gd name="connsiteX10" fmla="*/ 238787 w 2546370"/>
                  <a:gd name="connsiteY10" fmla="*/ 1043606 h 2147850"/>
                  <a:gd name="connsiteX11" fmla="*/ 227947 w 2546370"/>
                  <a:gd name="connsiteY11" fmla="*/ 1185680 h 2147850"/>
                  <a:gd name="connsiteX12" fmla="*/ 124029 w 2546370"/>
                  <a:gd name="connsiteY12" fmla="*/ 1264377 h 2147850"/>
                  <a:gd name="connsiteX13" fmla="*/ 34565 w 2546370"/>
                  <a:gd name="connsiteY13" fmla="*/ 1363308 h 2147850"/>
                  <a:gd name="connsiteX14" fmla="*/ 323627 w 2546370"/>
                  <a:gd name="connsiteY14" fmla="*/ 2005099 h 2147850"/>
                  <a:gd name="connsiteX15" fmla="*/ 548372 w 2546370"/>
                  <a:gd name="connsiteY15" fmla="*/ 2069054 h 2147850"/>
                  <a:gd name="connsiteX16" fmla="*/ 746886 w 2546370"/>
                  <a:gd name="connsiteY16" fmla="*/ 1994259 h 2147850"/>
                  <a:gd name="connsiteX17" fmla="*/ 804409 w 2546370"/>
                  <a:gd name="connsiteY17" fmla="*/ 1972507 h 2147850"/>
                  <a:gd name="connsiteX18" fmla="*/ 833099 w 2546370"/>
                  <a:gd name="connsiteY18" fmla="*/ 1983202 h 2147850"/>
                  <a:gd name="connsiteX19" fmla="*/ 984929 w 2546370"/>
                  <a:gd name="connsiteY19" fmla="*/ 2034439 h 2147850"/>
                  <a:gd name="connsiteX20" fmla="*/ 1187633 w 2546370"/>
                  <a:gd name="connsiteY20" fmla="*/ 1969183 h 2147850"/>
                  <a:gd name="connsiteX21" fmla="*/ 1369598 w 2546370"/>
                  <a:gd name="connsiteY21" fmla="*/ 2124626 h 2147850"/>
                  <a:gd name="connsiteX22" fmla="*/ 1565582 w 2546370"/>
                  <a:gd name="connsiteY22" fmla="*/ 2082495 h 2147850"/>
                  <a:gd name="connsiteX23" fmla="*/ 1957551 w 2546370"/>
                  <a:gd name="connsiteY23" fmla="*/ 1386795 h 2147850"/>
                  <a:gd name="connsiteX24" fmla="*/ 1959790 w 2546370"/>
                  <a:gd name="connsiteY24" fmla="*/ 1314674 h 2147850"/>
                  <a:gd name="connsiteX25" fmla="*/ 2181140 w 2546370"/>
                  <a:gd name="connsiteY25" fmla="*/ 1066948 h 2147850"/>
                  <a:gd name="connsiteX26" fmla="*/ 2382328 w 2546370"/>
                  <a:gd name="connsiteY26" fmla="*/ 774633 h 2147850"/>
                  <a:gd name="connsiteX27" fmla="*/ 2510960 w 2546370"/>
                  <a:gd name="connsiteY27" fmla="*/ 482681 h 2147850"/>
                  <a:gd name="connsiteX28" fmla="*/ 2546370 w 2546370"/>
                  <a:gd name="connsiteY28" fmla="*/ 139997 h 2147850"/>
                  <a:gd name="connsiteX29" fmla="*/ 2517826 w 2546370"/>
                  <a:gd name="connsiteY29" fmla="*/ 72718 h 2147850"/>
                  <a:gd name="connsiteX30" fmla="*/ 1099253 w 2546370"/>
                  <a:gd name="connsiteY30" fmla="*/ 1095059 h 2147850"/>
                  <a:gd name="connsiteX31" fmla="*/ 1099036 w 2546370"/>
                  <a:gd name="connsiteY31" fmla="*/ 1094119 h 2147850"/>
                  <a:gd name="connsiteX32" fmla="*/ 1100409 w 2546370"/>
                  <a:gd name="connsiteY32" fmla="*/ 1094192 h 2147850"/>
                  <a:gd name="connsiteX33" fmla="*/ 1099253 w 2546370"/>
                  <a:gd name="connsiteY33" fmla="*/ 1095059 h 21478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2546370" h="2147850">
                    <a:moveTo>
                      <a:pt x="2517826" y="72718"/>
                    </a:moveTo>
                    <a:cubicBezTo>
                      <a:pt x="2446138" y="31671"/>
                      <a:pt x="2368018" y="10208"/>
                      <a:pt x="2287009" y="3994"/>
                    </a:cubicBezTo>
                    <a:cubicBezTo>
                      <a:pt x="2124122" y="-8436"/>
                      <a:pt x="1963188" y="8113"/>
                      <a:pt x="1806226" y="54146"/>
                    </a:cubicBezTo>
                    <a:cubicBezTo>
                      <a:pt x="1586106" y="118679"/>
                      <a:pt x="1377186" y="204675"/>
                      <a:pt x="1175204" y="313507"/>
                    </a:cubicBezTo>
                    <a:cubicBezTo>
                      <a:pt x="1163135" y="290021"/>
                      <a:pt x="1147237" y="273905"/>
                      <a:pt x="1117608" y="280120"/>
                    </a:cubicBezTo>
                    <a:cubicBezTo>
                      <a:pt x="969030" y="311194"/>
                      <a:pt x="816116" y="342558"/>
                      <a:pt x="666888" y="378112"/>
                    </a:cubicBezTo>
                    <a:cubicBezTo>
                      <a:pt x="523657" y="412222"/>
                      <a:pt x="360048" y="438671"/>
                      <a:pt x="232644" y="515489"/>
                    </a:cubicBezTo>
                    <a:cubicBezTo>
                      <a:pt x="205834" y="531677"/>
                      <a:pt x="195499" y="555958"/>
                      <a:pt x="204894" y="586093"/>
                    </a:cubicBezTo>
                    <a:cubicBezTo>
                      <a:pt x="231488" y="671221"/>
                      <a:pt x="271307" y="805708"/>
                      <a:pt x="366119" y="840250"/>
                    </a:cubicBezTo>
                    <a:cubicBezTo>
                      <a:pt x="360988" y="838372"/>
                      <a:pt x="317701" y="878913"/>
                      <a:pt x="310113" y="885489"/>
                    </a:cubicBezTo>
                    <a:cubicBezTo>
                      <a:pt x="265163" y="924801"/>
                      <a:pt x="237558" y="983481"/>
                      <a:pt x="238787" y="1043606"/>
                    </a:cubicBezTo>
                    <a:cubicBezTo>
                      <a:pt x="235174" y="1090940"/>
                      <a:pt x="231561" y="1138274"/>
                      <a:pt x="227947" y="1185680"/>
                    </a:cubicBezTo>
                    <a:cubicBezTo>
                      <a:pt x="226791" y="1200928"/>
                      <a:pt x="139493" y="1251803"/>
                      <a:pt x="124029" y="1264377"/>
                    </a:cubicBezTo>
                    <a:cubicBezTo>
                      <a:pt x="88764" y="1292994"/>
                      <a:pt x="56244" y="1322623"/>
                      <a:pt x="34565" y="1363308"/>
                    </a:cubicBezTo>
                    <a:cubicBezTo>
                      <a:pt x="-88576" y="1594414"/>
                      <a:pt x="143179" y="1879574"/>
                      <a:pt x="323627" y="2005099"/>
                    </a:cubicBezTo>
                    <a:cubicBezTo>
                      <a:pt x="384908" y="2047735"/>
                      <a:pt x="472711" y="2080327"/>
                      <a:pt x="548372" y="2069054"/>
                    </a:cubicBezTo>
                    <a:cubicBezTo>
                      <a:pt x="619843" y="2058431"/>
                      <a:pt x="687989" y="2036607"/>
                      <a:pt x="746886" y="1994259"/>
                    </a:cubicBezTo>
                    <a:cubicBezTo>
                      <a:pt x="765386" y="1980962"/>
                      <a:pt x="781357" y="1969905"/>
                      <a:pt x="804409" y="1972507"/>
                    </a:cubicBezTo>
                    <a:cubicBezTo>
                      <a:pt x="813948" y="1976048"/>
                      <a:pt x="823559" y="1979445"/>
                      <a:pt x="833099" y="1983202"/>
                    </a:cubicBezTo>
                    <a:cubicBezTo>
                      <a:pt x="882818" y="2002859"/>
                      <a:pt x="931958" y="2025116"/>
                      <a:pt x="984929" y="2034439"/>
                    </a:cubicBezTo>
                    <a:cubicBezTo>
                      <a:pt x="1063409" y="2048314"/>
                      <a:pt x="1127942" y="2015505"/>
                      <a:pt x="1187633" y="1969183"/>
                    </a:cubicBezTo>
                    <a:cubicBezTo>
                      <a:pt x="1183297" y="1972579"/>
                      <a:pt x="1350520" y="2113642"/>
                      <a:pt x="1369598" y="2124626"/>
                    </a:cubicBezTo>
                    <a:cubicBezTo>
                      <a:pt x="1439334" y="2165095"/>
                      <a:pt x="1518537" y="2153677"/>
                      <a:pt x="1565582" y="2082495"/>
                    </a:cubicBezTo>
                    <a:cubicBezTo>
                      <a:pt x="1712281" y="1860568"/>
                      <a:pt x="1817428" y="1612914"/>
                      <a:pt x="1957551" y="1386795"/>
                    </a:cubicBezTo>
                    <a:cubicBezTo>
                      <a:pt x="1973449" y="1361141"/>
                      <a:pt x="1978001" y="1339389"/>
                      <a:pt x="1959790" y="1314674"/>
                    </a:cubicBezTo>
                    <a:cubicBezTo>
                      <a:pt x="1960080" y="1315107"/>
                      <a:pt x="2163290" y="1088627"/>
                      <a:pt x="2181140" y="1066948"/>
                    </a:cubicBezTo>
                    <a:cubicBezTo>
                      <a:pt x="2255574" y="976182"/>
                      <a:pt x="2325816" y="877684"/>
                      <a:pt x="2382328" y="774633"/>
                    </a:cubicBezTo>
                    <a:cubicBezTo>
                      <a:pt x="2432624" y="682928"/>
                      <a:pt x="2480681" y="584792"/>
                      <a:pt x="2510960" y="482681"/>
                    </a:cubicBezTo>
                    <a:cubicBezTo>
                      <a:pt x="2543841" y="371681"/>
                      <a:pt x="2545648" y="254827"/>
                      <a:pt x="2546370" y="139997"/>
                    </a:cubicBezTo>
                    <a:cubicBezTo>
                      <a:pt x="2543190" y="114993"/>
                      <a:pt x="2545286" y="88472"/>
                      <a:pt x="2517826" y="72718"/>
                    </a:cubicBezTo>
                    <a:close/>
                    <a:moveTo>
                      <a:pt x="1099253" y="1095059"/>
                    </a:moveTo>
                    <a:cubicBezTo>
                      <a:pt x="1099180" y="1094770"/>
                      <a:pt x="1099108" y="1094408"/>
                      <a:pt x="1099036" y="1094119"/>
                    </a:cubicBezTo>
                    <a:cubicBezTo>
                      <a:pt x="1099470" y="1094119"/>
                      <a:pt x="1099903" y="1094192"/>
                      <a:pt x="1100409" y="1094192"/>
                    </a:cubicBezTo>
                    <a:cubicBezTo>
                      <a:pt x="1100047" y="1094481"/>
                      <a:pt x="1099686" y="1094770"/>
                      <a:pt x="1099253" y="1095059"/>
                    </a:cubicBezTo>
                    <a:close/>
                  </a:path>
                </a:pathLst>
              </a:custGeom>
              <a:solidFill>
                <a:schemeClr val="accent2">
                  <a:lumMod val="40000"/>
                  <a:lumOff val="60000"/>
                </a:schemeClr>
              </a:solidFill>
              <a:ln w="72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2" name="Freeform: Shape 41">
                <a:extLst>
                  <a:ext uri="{FF2B5EF4-FFF2-40B4-BE49-F238E27FC236}">
                    <a16:creationId xmlns:a16="http://schemas.microsoft.com/office/drawing/2014/main" id="{40D6C87A-BC2C-4E43-AD3E-D079C9DE339C}"/>
                  </a:ext>
                </a:extLst>
              </p:cNvPr>
              <p:cNvSpPr/>
              <p:nvPr/>
            </p:nvSpPr>
            <p:spPr>
              <a:xfrm>
                <a:off x="8930713" y="-56305"/>
                <a:ext cx="2437663" cy="2116158"/>
              </a:xfrm>
              <a:custGeom>
                <a:avLst/>
                <a:gdLst>
                  <a:gd name="connsiteX0" fmla="*/ 2365613 w 2392711"/>
                  <a:gd name="connsiteY0" fmla="*/ 0 h 2077135"/>
                  <a:gd name="connsiteX1" fmla="*/ 0 w 2392711"/>
                  <a:gd name="connsiteY1" fmla="*/ 1766459 h 2077135"/>
                  <a:gd name="connsiteX2" fmla="*/ 97775 w 2392711"/>
                  <a:gd name="connsiteY2" fmla="*/ 1873557 h 2077135"/>
                  <a:gd name="connsiteX3" fmla="*/ 110855 w 2392711"/>
                  <a:gd name="connsiteY3" fmla="*/ 1880494 h 2077135"/>
                  <a:gd name="connsiteX4" fmla="*/ 236380 w 2392711"/>
                  <a:gd name="connsiteY4" fmla="*/ 1967646 h 2077135"/>
                  <a:gd name="connsiteX5" fmla="*/ 368048 w 2392711"/>
                  <a:gd name="connsiteY5" fmla="*/ 1999443 h 2077135"/>
                  <a:gd name="connsiteX6" fmla="*/ 436556 w 2392711"/>
                  <a:gd name="connsiteY6" fmla="*/ 1986435 h 2077135"/>
                  <a:gd name="connsiteX7" fmla="*/ 593300 w 2392711"/>
                  <a:gd name="connsiteY7" fmla="*/ 1920529 h 2077135"/>
                  <a:gd name="connsiteX8" fmla="*/ 650823 w 2392711"/>
                  <a:gd name="connsiteY8" fmla="*/ 1898777 h 2077135"/>
                  <a:gd name="connsiteX9" fmla="*/ 650823 w 2392711"/>
                  <a:gd name="connsiteY9" fmla="*/ 1898777 h 2077135"/>
                  <a:gd name="connsiteX10" fmla="*/ 650823 w 2392711"/>
                  <a:gd name="connsiteY10" fmla="*/ 1898777 h 2077135"/>
                  <a:gd name="connsiteX11" fmla="*/ 679513 w 2392711"/>
                  <a:gd name="connsiteY11" fmla="*/ 1909473 h 2077135"/>
                  <a:gd name="connsiteX12" fmla="*/ 831342 w 2392711"/>
                  <a:gd name="connsiteY12" fmla="*/ 1960709 h 2077135"/>
                  <a:gd name="connsiteX13" fmla="*/ 1034047 w 2392711"/>
                  <a:gd name="connsiteY13" fmla="*/ 1895453 h 2077135"/>
                  <a:gd name="connsiteX14" fmla="*/ 1034047 w 2392711"/>
                  <a:gd name="connsiteY14" fmla="*/ 1895453 h 2077135"/>
                  <a:gd name="connsiteX15" fmla="*/ 1132762 w 2392711"/>
                  <a:gd name="connsiteY15" fmla="*/ 1990699 h 2077135"/>
                  <a:gd name="connsiteX16" fmla="*/ 1257565 w 2392711"/>
                  <a:gd name="connsiteY16" fmla="*/ 2072070 h 2077135"/>
                  <a:gd name="connsiteX17" fmla="*/ 1419439 w 2392711"/>
                  <a:gd name="connsiteY17" fmla="*/ 1998937 h 2077135"/>
                  <a:gd name="connsiteX18" fmla="*/ 1499655 w 2392711"/>
                  <a:gd name="connsiteY18" fmla="*/ 1852383 h 2077135"/>
                  <a:gd name="connsiteX19" fmla="*/ 1706551 w 2392711"/>
                  <a:gd name="connsiteY19" fmla="*/ 1484045 h 2077135"/>
                  <a:gd name="connsiteX20" fmla="*/ 1803965 w 2392711"/>
                  <a:gd name="connsiteY20" fmla="*/ 1313282 h 2077135"/>
                  <a:gd name="connsiteX21" fmla="*/ 1806205 w 2392711"/>
                  <a:gd name="connsiteY21" fmla="*/ 1241161 h 2077135"/>
                  <a:gd name="connsiteX22" fmla="*/ 1806205 w 2392711"/>
                  <a:gd name="connsiteY22" fmla="*/ 1241161 h 2077135"/>
                  <a:gd name="connsiteX23" fmla="*/ 1806205 w 2392711"/>
                  <a:gd name="connsiteY23" fmla="*/ 1241161 h 2077135"/>
                  <a:gd name="connsiteX24" fmla="*/ 2085728 w 2392711"/>
                  <a:gd name="connsiteY24" fmla="*/ 920808 h 2077135"/>
                  <a:gd name="connsiteX25" fmla="*/ 2164136 w 2392711"/>
                  <a:gd name="connsiteY25" fmla="*/ 803376 h 2077135"/>
                  <a:gd name="connsiteX26" fmla="*/ 2164136 w 2392711"/>
                  <a:gd name="connsiteY26" fmla="*/ 803376 h 2077135"/>
                  <a:gd name="connsiteX27" fmla="*/ 2228670 w 2392711"/>
                  <a:gd name="connsiteY27" fmla="*/ 701193 h 2077135"/>
                  <a:gd name="connsiteX28" fmla="*/ 2361927 w 2392711"/>
                  <a:gd name="connsiteY28" fmla="*/ 393486 h 2077135"/>
                  <a:gd name="connsiteX29" fmla="*/ 2391628 w 2392711"/>
                  <a:gd name="connsiteY29" fmla="*/ 237609 h 2077135"/>
                  <a:gd name="connsiteX30" fmla="*/ 2392712 w 2392711"/>
                  <a:gd name="connsiteY30" fmla="*/ 66557 h 2077135"/>
                  <a:gd name="connsiteX31" fmla="*/ 2365613 w 2392711"/>
                  <a:gd name="connsiteY31" fmla="*/ 0 h 20771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2392711" h="2077135">
                    <a:moveTo>
                      <a:pt x="2365613" y="0"/>
                    </a:moveTo>
                    <a:lnTo>
                      <a:pt x="0" y="1766459"/>
                    </a:lnTo>
                    <a:cubicBezTo>
                      <a:pt x="30134" y="1804109"/>
                      <a:pt x="63088" y="1839519"/>
                      <a:pt x="97775" y="1873557"/>
                    </a:cubicBezTo>
                    <a:cubicBezTo>
                      <a:pt x="102184" y="1875797"/>
                      <a:pt x="107459" y="1877170"/>
                      <a:pt x="110855" y="1880494"/>
                    </a:cubicBezTo>
                    <a:cubicBezTo>
                      <a:pt x="148000" y="1916338"/>
                      <a:pt x="185650" y="1951892"/>
                      <a:pt x="236380" y="1967646"/>
                    </a:cubicBezTo>
                    <a:cubicBezTo>
                      <a:pt x="279450" y="1981088"/>
                      <a:pt x="320498" y="2000383"/>
                      <a:pt x="368048" y="1999443"/>
                    </a:cubicBezTo>
                    <a:cubicBezTo>
                      <a:pt x="392474" y="1998937"/>
                      <a:pt x="413142" y="1988097"/>
                      <a:pt x="436556" y="1986435"/>
                    </a:cubicBezTo>
                    <a:cubicBezTo>
                      <a:pt x="496031" y="1982172"/>
                      <a:pt x="546617" y="1954133"/>
                      <a:pt x="593300" y="1920529"/>
                    </a:cubicBezTo>
                    <a:cubicBezTo>
                      <a:pt x="611799" y="1907232"/>
                      <a:pt x="627771" y="1896176"/>
                      <a:pt x="650823" y="1898777"/>
                    </a:cubicBezTo>
                    <a:cubicBezTo>
                      <a:pt x="650823" y="1898777"/>
                      <a:pt x="650823" y="1898777"/>
                      <a:pt x="650823" y="1898777"/>
                    </a:cubicBezTo>
                    <a:cubicBezTo>
                      <a:pt x="650823" y="1898777"/>
                      <a:pt x="650823" y="1898777"/>
                      <a:pt x="650823" y="1898777"/>
                    </a:cubicBezTo>
                    <a:cubicBezTo>
                      <a:pt x="660363" y="1902318"/>
                      <a:pt x="669974" y="1905715"/>
                      <a:pt x="679513" y="1909473"/>
                    </a:cubicBezTo>
                    <a:cubicBezTo>
                      <a:pt x="729231" y="1929129"/>
                      <a:pt x="778372" y="1951387"/>
                      <a:pt x="831342" y="1960709"/>
                    </a:cubicBezTo>
                    <a:cubicBezTo>
                      <a:pt x="909823" y="1974584"/>
                      <a:pt x="974356" y="1941775"/>
                      <a:pt x="1034047" y="1895453"/>
                    </a:cubicBezTo>
                    <a:lnTo>
                      <a:pt x="1034047" y="1895453"/>
                    </a:lnTo>
                    <a:cubicBezTo>
                      <a:pt x="1066856" y="1927322"/>
                      <a:pt x="1098653" y="1960275"/>
                      <a:pt x="1132762" y="1990699"/>
                    </a:cubicBezTo>
                    <a:cubicBezTo>
                      <a:pt x="1170051" y="2023941"/>
                      <a:pt x="1210448" y="2054076"/>
                      <a:pt x="1257565" y="2072070"/>
                    </a:cubicBezTo>
                    <a:cubicBezTo>
                      <a:pt x="1308512" y="2091509"/>
                      <a:pt x="1393207" y="2052414"/>
                      <a:pt x="1419439" y="1998937"/>
                    </a:cubicBezTo>
                    <a:cubicBezTo>
                      <a:pt x="1443937" y="1948857"/>
                      <a:pt x="1471254" y="1899933"/>
                      <a:pt x="1499655" y="1852383"/>
                    </a:cubicBezTo>
                    <a:cubicBezTo>
                      <a:pt x="1571848" y="1731338"/>
                      <a:pt x="1637032" y="1606535"/>
                      <a:pt x="1706551" y="1484045"/>
                    </a:cubicBezTo>
                    <a:cubicBezTo>
                      <a:pt x="1738926" y="1427028"/>
                      <a:pt x="1769422" y="1368926"/>
                      <a:pt x="1803965" y="1313282"/>
                    </a:cubicBezTo>
                    <a:cubicBezTo>
                      <a:pt x="1819863" y="1287627"/>
                      <a:pt x="1824416" y="1265876"/>
                      <a:pt x="1806205" y="1241161"/>
                    </a:cubicBezTo>
                    <a:lnTo>
                      <a:pt x="1806205" y="1241161"/>
                    </a:lnTo>
                    <a:cubicBezTo>
                      <a:pt x="1806205" y="1241161"/>
                      <a:pt x="1806205" y="1241161"/>
                      <a:pt x="1806205" y="1241161"/>
                    </a:cubicBezTo>
                    <a:cubicBezTo>
                      <a:pt x="1907955" y="1141868"/>
                      <a:pt x="1997564" y="1031952"/>
                      <a:pt x="2085728" y="920808"/>
                    </a:cubicBezTo>
                    <a:cubicBezTo>
                      <a:pt x="2109432" y="880050"/>
                      <a:pt x="2143251" y="846013"/>
                      <a:pt x="2164136" y="803376"/>
                    </a:cubicBezTo>
                    <a:cubicBezTo>
                      <a:pt x="2164136" y="803376"/>
                      <a:pt x="2164136" y="803376"/>
                      <a:pt x="2164136" y="803376"/>
                    </a:cubicBezTo>
                    <a:cubicBezTo>
                      <a:pt x="2185743" y="769339"/>
                      <a:pt x="2209302" y="736458"/>
                      <a:pt x="2228670" y="701193"/>
                    </a:cubicBezTo>
                    <a:cubicBezTo>
                      <a:pt x="2282579" y="602839"/>
                      <a:pt x="2333165" y="502679"/>
                      <a:pt x="2361927" y="393486"/>
                    </a:cubicBezTo>
                    <a:cubicBezTo>
                      <a:pt x="2375368" y="342322"/>
                      <a:pt x="2391195" y="291302"/>
                      <a:pt x="2391628" y="237609"/>
                    </a:cubicBezTo>
                    <a:cubicBezTo>
                      <a:pt x="2392062" y="180592"/>
                      <a:pt x="2392350" y="123574"/>
                      <a:pt x="2392712" y="66557"/>
                    </a:cubicBezTo>
                    <a:cubicBezTo>
                      <a:pt x="2389532" y="41769"/>
                      <a:pt x="2391483" y="15826"/>
                      <a:pt x="236561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72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3" name="Freeform: Shape 42">
                <a:extLst>
                  <a:ext uri="{FF2B5EF4-FFF2-40B4-BE49-F238E27FC236}">
                    <a16:creationId xmlns:a16="http://schemas.microsoft.com/office/drawing/2014/main" id="{7A5791FF-B499-4D2A-85F8-65559D5F255C}"/>
                  </a:ext>
                </a:extLst>
              </p:cNvPr>
              <p:cNvSpPr/>
              <p:nvPr/>
            </p:nvSpPr>
            <p:spPr>
              <a:xfrm>
                <a:off x="8768009" y="1076673"/>
                <a:ext cx="825607" cy="911522"/>
              </a:xfrm>
              <a:custGeom>
                <a:avLst/>
                <a:gdLst>
                  <a:gd name="connsiteX0" fmla="*/ 250036 w 810382"/>
                  <a:gd name="connsiteY0" fmla="*/ 768915 h 894713"/>
                  <a:gd name="connsiteX1" fmla="*/ 175169 w 810382"/>
                  <a:gd name="connsiteY1" fmla="*/ 689351 h 894713"/>
                  <a:gd name="connsiteX2" fmla="*/ 33456 w 810382"/>
                  <a:gd name="connsiteY2" fmla="*/ 184865 h 894713"/>
                  <a:gd name="connsiteX3" fmla="*/ 121548 w 810382"/>
                  <a:gd name="connsiteY3" fmla="*/ 84994 h 894713"/>
                  <a:gd name="connsiteX4" fmla="*/ 233993 w 810382"/>
                  <a:gd name="connsiteY4" fmla="*/ 10 h 894713"/>
                  <a:gd name="connsiteX5" fmla="*/ 240496 w 810382"/>
                  <a:gd name="connsiteY5" fmla="*/ 59990 h 894713"/>
                  <a:gd name="connsiteX6" fmla="*/ 775478 w 810382"/>
                  <a:gd name="connsiteY6" fmla="*/ 767831 h 894713"/>
                  <a:gd name="connsiteX7" fmla="*/ 810382 w 810382"/>
                  <a:gd name="connsiteY7" fmla="*/ 786765 h 894713"/>
                  <a:gd name="connsiteX8" fmla="*/ 691000 w 810382"/>
                  <a:gd name="connsiteY8" fmla="*/ 849491 h 894713"/>
                  <a:gd name="connsiteX9" fmla="*/ 520381 w 810382"/>
                  <a:gd name="connsiteY9" fmla="*/ 894657 h 894713"/>
                  <a:gd name="connsiteX10" fmla="*/ 250036 w 810382"/>
                  <a:gd name="connsiteY10" fmla="*/ 768915 h 8947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810382" h="894713">
                    <a:moveTo>
                      <a:pt x="250036" y="768915"/>
                    </a:moveTo>
                    <a:cubicBezTo>
                      <a:pt x="223442" y="743550"/>
                      <a:pt x="198583" y="716306"/>
                      <a:pt x="175169" y="689351"/>
                    </a:cubicBezTo>
                    <a:cubicBezTo>
                      <a:pt x="60122" y="556671"/>
                      <a:pt x="-59983" y="360181"/>
                      <a:pt x="33456" y="184865"/>
                    </a:cubicBezTo>
                    <a:cubicBezTo>
                      <a:pt x="54557" y="145191"/>
                      <a:pt x="87077" y="113105"/>
                      <a:pt x="121548" y="84994"/>
                    </a:cubicBezTo>
                    <a:cubicBezTo>
                      <a:pt x="128846" y="79068"/>
                      <a:pt x="233849" y="-1002"/>
                      <a:pt x="233993" y="10"/>
                    </a:cubicBezTo>
                    <a:cubicBezTo>
                      <a:pt x="238690" y="25664"/>
                      <a:pt x="238184" y="42718"/>
                      <a:pt x="240496" y="59990"/>
                    </a:cubicBezTo>
                    <a:cubicBezTo>
                      <a:pt x="273955" y="307499"/>
                      <a:pt x="501447" y="627563"/>
                      <a:pt x="775478" y="767831"/>
                    </a:cubicBezTo>
                    <a:cubicBezTo>
                      <a:pt x="787258" y="773829"/>
                      <a:pt x="798748" y="780477"/>
                      <a:pt x="810382" y="786765"/>
                    </a:cubicBezTo>
                    <a:cubicBezTo>
                      <a:pt x="784150" y="772456"/>
                      <a:pt x="712535" y="838796"/>
                      <a:pt x="691000" y="849491"/>
                    </a:cubicBezTo>
                    <a:cubicBezTo>
                      <a:pt x="640848" y="874495"/>
                      <a:pt x="576676" y="893501"/>
                      <a:pt x="520381" y="894657"/>
                    </a:cubicBezTo>
                    <a:cubicBezTo>
                      <a:pt x="412561" y="896753"/>
                      <a:pt x="324469" y="839952"/>
                      <a:pt x="250036" y="768915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72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4" name="Freeform: Shape 43">
                <a:extLst>
                  <a:ext uri="{FF2B5EF4-FFF2-40B4-BE49-F238E27FC236}">
                    <a16:creationId xmlns:a16="http://schemas.microsoft.com/office/drawing/2014/main" id="{02FC74F4-9D35-4525-BB26-2DECE74F0030}"/>
                  </a:ext>
                </a:extLst>
              </p:cNvPr>
              <p:cNvSpPr/>
              <p:nvPr/>
            </p:nvSpPr>
            <p:spPr>
              <a:xfrm>
                <a:off x="8979447" y="-131272"/>
                <a:ext cx="2394230" cy="2191162"/>
              </a:xfrm>
              <a:custGeom>
                <a:avLst/>
                <a:gdLst>
                  <a:gd name="connsiteX0" fmla="*/ 1754931 w 2394230"/>
                  <a:gd name="connsiteY0" fmla="*/ 1327151 h 2191162"/>
                  <a:gd name="connsiteX1" fmla="*/ 1791255 w 2394230"/>
                  <a:gd name="connsiteY1" fmla="*/ 1339372 h 2191162"/>
                  <a:gd name="connsiteX2" fmla="*/ 1788973 w 2394230"/>
                  <a:gd name="connsiteY2" fmla="*/ 1412848 h 2191162"/>
                  <a:gd name="connsiteX3" fmla="*/ 1689729 w 2394230"/>
                  <a:gd name="connsiteY3" fmla="*/ 1586820 h 2191162"/>
                  <a:gd name="connsiteX4" fmla="*/ 1478946 w 2394230"/>
                  <a:gd name="connsiteY4" fmla="*/ 1962077 h 2191162"/>
                  <a:gd name="connsiteX5" fmla="*/ 1397224 w 2394230"/>
                  <a:gd name="connsiteY5" fmla="*/ 2111385 h 2191162"/>
                  <a:gd name="connsiteX6" fmla="*/ 1236947 w 2394230"/>
                  <a:gd name="connsiteY6" fmla="*/ 2187511 h 2191162"/>
                  <a:gd name="connsiteX7" fmla="*/ 1106928 w 2394230"/>
                  <a:gd name="connsiteY7" fmla="*/ 2107999 h 2191162"/>
                  <a:gd name="connsiteX8" fmla="*/ 1004665 w 2394230"/>
                  <a:gd name="connsiteY8" fmla="*/ 2006104 h 2191162"/>
                  <a:gd name="connsiteX9" fmla="*/ 1118045 w 2394230"/>
                  <a:gd name="connsiteY9" fmla="*/ 1841703 h 2191162"/>
                  <a:gd name="connsiteX10" fmla="*/ 1287966 w 2394230"/>
                  <a:gd name="connsiteY10" fmla="*/ 1683340 h 2191162"/>
                  <a:gd name="connsiteX11" fmla="*/ 1719546 w 2394230"/>
                  <a:gd name="connsiteY11" fmla="*/ 1343200 h 2191162"/>
                  <a:gd name="connsiteX12" fmla="*/ 1754931 w 2394230"/>
                  <a:gd name="connsiteY12" fmla="*/ 1327151 h 2191162"/>
                  <a:gd name="connsiteX13" fmla="*/ 914404 w 2394230"/>
                  <a:gd name="connsiteY13" fmla="*/ 1114601 h 2191162"/>
                  <a:gd name="connsiteX14" fmla="*/ 914625 w 2394230"/>
                  <a:gd name="connsiteY14" fmla="*/ 1115557 h 2191162"/>
                  <a:gd name="connsiteX15" fmla="*/ 915803 w 2394230"/>
                  <a:gd name="connsiteY15" fmla="*/ 1114674 h 2191162"/>
                  <a:gd name="connsiteX16" fmla="*/ 914404 w 2394230"/>
                  <a:gd name="connsiteY16" fmla="*/ 1114601 h 2191162"/>
                  <a:gd name="connsiteX17" fmla="*/ 1319699 w 2394230"/>
                  <a:gd name="connsiteY17" fmla="*/ 810712 h 2191162"/>
                  <a:gd name="connsiteX18" fmla="*/ 1353124 w 2394230"/>
                  <a:gd name="connsiteY18" fmla="*/ 822317 h 2191162"/>
                  <a:gd name="connsiteX19" fmla="*/ 1370574 w 2394230"/>
                  <a:gd name="connsiteY19" fmla="*/ 843225 h 2191162"/>
                  <a:gd name="connsiteX20" fmla="*/ 1351946 w 2394230"/>
                  <a:gd name="connsiteY20" fmla="*/ 909707 h 2191162"/>
                  <a:gd name="connsiteX21" fmla="*/ 954086 w 2394230"/>
                  <a:gd name="connsiteY21" fmla="*/ 1310144 h 2191162"/>
                  <a:gd name="connsiteX22" fmla="*/ 746028 w 2394230"/>
                  <a:gd name="connsiteY22" fmla="*/ 1505834 h 2191162"/>
                  <a:gd name="connsiteX23" fmla="*/ 569774 w 2394230"/>
                  <a:gd name="connsiteY23" fmla="*/ 1573788 h 2191162"/>
                  <a:gd name="connsiteX24" fmla="*/ 471193 w 2394230"/>
                  <a:gd name="connsiteY24" fmla="*/ 1476753 h 2191162"/>
                  <a:gd name="connsiteX25" fmla="*/ 409937 w 2394230"/>
                  <a:gd name="connsiteY25" fmla="*/ 1381853 h 2191162"/>
                  <a:gd name="connsiteX26" fmla="*/ 368709 w 2394230"/>
                  <a:gd name="connsiteY26" fmla="*/ 1300204 h 2191162"/>
                  <a:gd name="connsiteX27" fmla="*/ 391312 w 2394230"/>
                  <a:gd name="connsiteY27" fmla="*/ 1231294 h 2191162"/>
                  <a:gd name="connsiteX28" fmla="*/ 830032 w 2394230"/>
                  <a:gd name="connsiteY28" fmla="*/ 1015430 h 2191162"/>
                  <a:gd name="connsiteX29" fmla="*/ 1284728 w 2394230"/>
                  <a:gd name="connsiteY29" fmla="*/ 817384 h 2191162"/>
                  <a:gd name="connsiteX30" fmla="*/ 1319699 w 2394230"/>
                  <a:gd name="connsiteY30" fmla="*/ 810712 h 2191162"/>
                  <a:gd name="connsiteX31" fmla="*/ 953467 w 2394230"/>
                  <a:gd name="connsiteY31" fmla="*/ 284618 h 2191162"/>
                  <a:gd name="connsiteX32" fmla="*/ 992002 w 2394230"/>
                  <a:gd name="connsiteY32" fmla="*/ 319322 h 2191162"/>
                  <a:gd name="connsiteX33" fmla="*/ 961080 w 2394230"/>
                  <a:gd name="connsiteY33" fmla="*/ 379104 h 2191162"/>
                  <a:gd name="connsiteX34" fmla="*/ 305171 w 2394230"/>
                  <a:gd name="connsiteY34" fmla="*/ 830267 h 2191162"/>
                  <a:gd name="connsiteX35" fmla="*/ 167717 w 2394230"/>
                  <a:gd name="connsiteY35" fmla="*/ 855962 h 2191162"/>
                  <a:gd name="connsiteX36" fmla="*/ 3464 w 2394230"/>
                  <a:gd name="connsiteY36" fmla="*/ 597029 h 2191162"/>
                  <a:gd name="connsiteX37" fmla="*/ 31734 w 2394230"/>
                  <a:gd name="connsiteY37" fmla="*/ 525100 h 2191162"/>
                  <a:gd name="connsiteX38" fmla="*/ 442184 w 2394230"/>
                  <a:gd name="connsiteY38" fmla="*/ 389779 h 2191162"/>
                  <a:gd name="connsiteX39" fmla="*/ 933325 w 2394230"/>
                  <a:gd name="connsiteY39" fmla="*/ 285309 h 2191162"/>
                  <a:gd name="connsiteX40" fmla="*/ 953467 w 2394230"/>
                  <a:gd name="connsiteY40" fmla="*/ 284618 h 2191162"/>
                  <a:gd name="connsiteX41" fmla="*/ 2000566 w 2394230"/>
                  <a:gd name="connsiteY41" fmla="*/ 115 h 2191162"/>
                  <a:gd name="connsiteX42" fmla="*/ 2124621 w 2394230"/>
                  <a:gd name="connsiteY42" fmla="*/ 4069 h 2191162"/>
                  <a:gd name="connsiteX43" fmla="*/ 2359775 w 2394230"/>
                  <a:gd name="connsiteY43" fmla="*/ 74084 h 2191162"/>
                  <a:gd name="connsiteX44" fmla="*/ 2388782 w 2394230"/>
                  <a:gd name="connsiteY44" fmla="*/ 142701 h 2191162"/>
                  <a:gd name="connsiteX45" fmla="*/ 2221731 w 2394230"/>
                  <a:gd name="connsiteY45" fmla="*/ 789260 h 2191162"/>
                  <a:gd name="connsiteX46" fmla="*/ 2155986 w 2394230"/>
                  <a:gd name="connsiteY46" fmla="*/ 893436 h 2191162"/>
                  <a:gd name="connsiteX47" fmla="*/ 1912293 w 2394230"/>
                  <a:gd name="connsiteY47" fmla="*/ 736104 h 2191162"/>
                  <a:gd name="connsiteX48" fmla="*/ 1741414 w 2394230"/>
                  <a:gd name="connsiteY48" fmla="*/ 573544 h 2191162"/>
                  <a:gd name="connsiteX49" fmla="*/ 1601823 w 2394230"/>
                  <a:gd name="connsiteY49" fmla="*/ 360699 h 2191162"/>
                  <a:gd name="connsiteX50" fmla="*/ 1523120 w 2394230"/>
                  <a:gd name="connsiteY50" fmla="*/ 92711 h 2191162"/>
                  <a:gd name="connsiteX51" fmla="*/ 1634807 w 2394230"/>
                  <a:gd name="connsiteY51" fmla="*/ 55163 h 2191162"/>
                  <a:gd name="connsiteX52" fmla="*/ 2000566 w 2394230"/>
                  <a:gd name="connsiteY52" fmla="*/ 115 h 21911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</a:cxnLst>
                <a:rect l="l" t="t" r="r" b="b"/>
                <a:pathLst>
                  <a:path w="2394230" h="2191162">
                    <a:moveTo>
                      <a:pt x="1754931" y="1327151"/>
                    </a:moveTo>
                    <a:cubicBezTo>
                      <a:pt x="1766775" y="1326083"/>
                      <a:pt x="1778776" y="1329727"/>
                      <a:pt x="1791255" y="1339372"/>
                    </a:cubicBezTo>
                    <a:cubicBezTo>
                      <a:pt x="1809808" y="1364478"/>
                      <a:pt x="1805170" y="1386712"/>
                      <a:pt x="1788973" y="1412848"/>
                    </a:cubicBezTo>
                    <a:cubicBezTo>
                      <a:pt x="1753855" y="1469538"/>
                      <a:pt x="1722712" y="1528805"/>
                      <a:pt x="1689729" y="1586820"/>
                    </a:cubicBezTo>
                    <a:cubicBezTo>
                      <a:pt x="1618904" y="1711611"/>
                      <a:pt x="1552496" y="1838759"/>
                      <a:pt x="1478946" y="1962077"/>
                    </a:cubicBezTo>
                    <a:cubicBezTo>
                      <a:pt x="1450012" y="2010521"/>
                      <a:pt x="1422182" y="2060364"/>
                      <a:pt x="1397224" y="2111385"/>
                    </a:cubicBezTo>
                    <a:cubicBezTo>
                      <a:pt x="1371162" y="2164615"/>
                      <a:pt x="1294962" y="2203561"/>
                      <a:pt x="1236947" y="2187511"/>
                    </a:cubicBezTo>
                    <a:cubicBezTo>
                      <a:pt x="1187618" y="2173891"/>
                      <a:pt x="1144549" y="2141644"/>
                      <a:pt x="1106928" y="2107999"/>
                    </a:cubicBezTo>
                    <a:cubicBezTo>
                      <a:pt x="1093822" y="2096292"/>
                      <a:pt x="1003267" y="2021049"/>
                      <a:pt x="1004665" y="2006104"/>
                    </a:cubicBezTo>
                    <a:cubicBezTo>
                      <a:pt x="1011438" y="1934247"/>
                      <a:pt x="1070116" y="1889043"/>
                      <a:pt x="1118045" y="1841703"/>
                    </a:cubicBezTo>
                    <a:cubicBezTo>
                      <a:pt x="1173189" y="1787296"/>
                      <a:pt x="1229804" y="1734508"/>
                      <a:pt x="1287966" y="1683340"/>
                    </a:cubicBezTo>
                    <a:cubicBezTo>
                      <a:pt x="1425863" y="1561935"/>
                      <a:pt x="1575097" y="1455918"/>
                      <a:pt x="1719546" y="1343200"/>
                    </a:cubicBezTo>
                    <a:cubicBezTo>
                      <a:pt x="1731399" y="1333998"/>
                      <a:pt x="1743087" y="1328218"/>
                      <a:pt x="1754931" y="1327151"/>
                    </a:cubicBezTo>
                    <a:close/>
                    <a:moveTo>
                      <a:pt x="914404" y="1114601"/>
                    </a:moveTo>
                    <a:cubicBezTo>
                      <a:pt x="914477" y="1114895"/>
                      <a:pt x="914552" y="1115263"/>
                      <a:pt x="914625" y="1115557"/>
                    </a:cubicBezTo>
                    <a:cubicBezTo>
                      <a:pt x="915066" y="1115263"/>
                      <a:pt x="915435" y="1114968"/>
                      <a:pt x="915803" y="1114674"/>
                    </a:cubicBezTo>
                    <a:cubicBezTo>
                      <a:pt x="915287" y="1114674"/>
                      <a:pt x="914846" y="1114601"/>
                      <a:pt x="914404" y="1114601"/>
                    </a:cubicBezTo>
                    <a:close/>
                    <a:moveTo>
                      <a:pt x="1319699" y="810712"/>
                    </a:moveTo>
                    <a:cubicBezTo>
                      <a:pt x="1331056" y="811457"/>
                      <a:pt x="1342154" y="815249"/>
                      <a:pt x="1353124" y="822317"/>
                    </a:cubicBezTo>
                    <a:cubicBezTo>
                      <a:pt x="1362548" y="826292"/>
                      <a:pt x="1369984" y="831887"/>
                      <a:pt x="1370574" y="843225"/>
                    </a:cubicBezTo>
                    <a:cubicBezTo>
                      <a:pt x="1370941" y="870760"/>
                      <a:pt x="1372634" y="887914"/>
                      <a:pt x="1351946" y="909707"/>
                    </a:cubicBezTo>
                    <a:cubicBezTo>
                      <a:pt x="1222370" y="1046131"/>
                      <a:pt x="1089701" y="1179684"/>
                      <a:pt x="954086" y="1310144"/>
                    </a:cubicBezTo>
                    <a:cubicBezTo>
                      <a:pt x="885470" y="1376183"/>
                      <a:pt x="816117" y="1441414"/>
                      <a:pt x="746028" y="1505834"/>
                    </a:cubicBezTo>
                    <a:cubicBezTo>
                      <a:pt x="692651" y="1554868"/>
                      <a:pt x="641483" y="1629227"/>
                      <a:pt x="569774" y="1573788"/>
                    </a:cubicBezTo>
                    <a:cubicBezTo>
                      <a:pt x="533036" y="1545370"/>
                      <a:pt x="504396" y="1508705"/>
                      <a:pt x="471193" y="1476753"/>
                    </a:cubicBezTo>
                    <a:cubicBezTo>
                      <a:pt x="450726" y="1445095"/>
                      <a:pt x="429964" y="1413732"/>
                      <a:pt x="409937" y="1381853"/>
                    </a:cubicBezTo>
                    <a:cubicBezTo>
                      <a:pt x="393667" y="1356011"/>
                      <a:pt x="380121" y="1328697"/>
                      <a:pt x="368709" y="1300204"/>
                    </a:cubicBezTo>
                    <a:cubicBezTo>
                      <a:pt x="356634" y="1270166"/>
                      <a:pt x="362746" y="1249404"/>
                      <a:pt x="391312" y="1231294"/>
                    </a:cubicBezTo>
                    <a:cubicBezTo>
                      <a:pt x="528103" y="1144712"/>
                      <a:pt x="682638" y="1081912"/>
                      <a:pt x="830032" y="1015430"/>
                    </a:cubicBezTo>
                    <a:cubicBezTo>
                      <a:pt x="980738" y="947476"/>
                      <a:pt x="1132623" y="882171"/>
                      <a:pt x="1284728" y="817384"/>
                    </a:cubicBezTo>
                    <a:cubicBezTo>
                      <a:pt x="1296729" y="812267"/>
                      <a:pt x="1308343" y="809966"/>
                      <a:pt x="1319699" y="810712"/>
                    </a:cubicBezTo>
                    <a:close/>
                    <a:moveTo>
                      <a:pt x="953467" y="284618"/>
                    </a:moveTo>
                    <a:cubicBezTo>
                      <a:pt x="971323" y="287697"/>
                      <a:pt x="982781" y="301377"/>
                      <a:pt x="992002" y="319322"/>
                    </a:cubicBezTo>
                    <a:cubicBezTo>
                      <a:pt x="997081" y="347226"/>
                      <a:pt x="983167" y="364012"/>
                      <a:pt x="961080" y="379104"/>
                    </a:cubicBezTo>
                    <a:cubicBezTo>
                      <a:pt x="742124" y="529002"/>
                      <a:pt x="523316" y="679119"/>
                      <a:pt x="305171" y="830267"/>
                    </a:cubicBezTo>
                    <a:cubicBezTo>
                      <a:pt x="262249" y="860010"/>
                      <a:pt x="217633" y="869140"/>
                      <a:pt x="167717" y="855962"/>
                    </a:cubicBezTo>
                    <a:cubicBezTo>
                      <a:pt x="65233" y="818634"/>
                      <a:pt x="32397" y="689573"/>
                      <a:pt x="3464" y="597029"/>
                    </a:cubicBezTo>
                    <a:cubicBezTo>
                      <a:pt x="-6108" y="566328"/>
                      <a:pt x="4421" y="541591"/>
                      <a:pt x="31734" y="525100"/>
                    </a:cubicBezTo>
                    <a:cubicBezTo>
                      <a:pt x="151005" y="453169"/>
                      <a:pt x="307969" y="424236"/>
                      <a:pt x="442184" y="389779"/>
                    </a:cubicBezTo>
                    <a:cubicBezTo>
                      <a:pt x="604597" y="348109"/>
                      <a:pt x="769586" y="319543"/>
                      <a:pt x="933325" y="285309"/>
                    </a:cubicBezTo>
                    <a:cubicBezTo>
                      <a:pt x="940853" y="283744"/>
                      <a:pt x="947516" y="283592"/>
                      <a:pt x="953467" y="284618"/>
                    </a:cubicBezTo>
                    <a:close/>
                    <a:moveTo>
                      <a:pt x="2000566" y="115"/>
                    </a:moveTo>
                    <a:cubicBezTo>
                      <a:pt x="2041772" y="-417"/>
                      <a:pt x="2083135" y="903"/>
                      <a:pt x="2124621" y="4069"/>
                    </a:cubicBezTo>
                    <a:cubicBezTo>
                      <a:pt x="2206197" y="10326"/>
                      <a:pt x="2288728" y="33370"/>
                      <a:pt x="2359775" y="74084"/>
                    </a:cubicBezTo>
                    <a:cubicBezTo>
                      <a:pt x="2387750" y="90134"/>
                      <a:pt x="2385616" y="117080"/>
                      <a:pt x="2388782" y="142701"/>
                    </a:cubicBezTo>
                    <a:cubicBezTo>
                      <a:pt x="2417053" y="375939"/>
                      <a:pt x="2331429" y="589225"/>
                      <a:pt x="2221731" y="789260"/>
                    </a:cubicBezTo>
                    <a:cubicBezTo>
                      <a:pt x="2202000" y="825187"/>
                      <a:pt x="2177999" y="858760"/>
                      <a:pt x="2155986" y="893436"/>
                    </a:cubicBezTo>
                    <a:cubicBezTo>
                      <a:pt x="2139789" y="918763"/>
                      <a:pt x="1932539" y="751859"/>
                      <a:pt x="1912293" y="736104"/>
                    </a:cubicBezTo>
                    <a:cubicBezTo>
                      <a:pt x="1849934" y="687659"/>
                      <a:pt x="1792360" y="633326"/>
                      <a:pt x="1741414" y="573544"/>
                    </a:cubicBezTo>
                    <a:cubicBezTo>
                      <a:pt x="1686342" y="508829"/>
                      <a:pt x="1639003" y="437709"/>
                      <a:pt x="1601823" y="360699"/>
                    </a:cubicBezTo>
                    <a:cubicBezTo>
                      <a:pt x="1588129" y="332280"/>
                      <a:pt x="1486456" y="118479"/>
                      <a:pt x="1523120" y="92711"/>
                    </a:cubicBezTo>
                    <a:cubicBezTo>
                      <a:pt x="1556619" y="69226"/>
                      <a:pt x="1597333" y="66133"/>
                      <a:pt x="1634807" y="55163"/>
                    </a:cubicBezTo>
                    <a:cubicBezTo>
                      <a:pt x="1754740" y="19990"/>
                      <a:pt x="1876949" y="1713"/>
                      <a:pt x="2000566" y="115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72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5" name="Freeform: Shape 44">
                <a:extLst>
                  <a:ext uri="{FF2B5EF4-FFF2-40B4-BE49-F238E27FC236}">
                    <a16:creationId xmlns:a16="http://schemas.microsoft.com/office/drawing/2014/main" id="{7A808619-512C-4781-8E22-AEA759F96CDF}"/>
                  </a:ext>
                </a:extLst>
              </p:cNvPr>
              <p:cNvSpPr/>
              <p:nvPr/>
            </p:nvSpPr>
            <p:spPr>
              <a:xfrm>
                <a:off x="8830635" y="-95620"/>
                <a:ext cx="2383721" cy="1860601"/>
              </a:xfrm>
              <a:custGeom>
                <a:avLst/>
                <a:gdLst>
                  <a:gd name="connsiteX0" fmla="*/ 115613 w 2383721"/>
                  <a:gd name="connsiteY0" fmla="*/ 1324334 h 1860601"/>
                  <a:gd name="connsiteX1" fmla="*/ 156989 w 2383721"/>
                  <a:gd name="connsiteY1" fmla="*/ 1366888 h 1860601"/>
                  <a:gd name="connsiteX2" fmla="*/ 351280 w 2383721"/>
                  <a:gd name="connsiteY2" fmla="*/ 1708058 h 1860601"/>
                  <a:gd name="connsiteX3" fmla="*/ 366226 w 2383721"/>
                  <a:gd name="connsiteY3" fmla="*/ 1770859 h 1860601"/>
                  <a:gd name="connsiteX4" fmla="*/ 258736 w 2383721"/>
                  <a:gd name="connsiteY4" fmla="*/ 1853096 h 1860601"/>
                  <a:gd name="connsiteX5" fmla="*/ 208673 w 2383721"/>
                  <a:gd name="connsiteY5" fmla="*/ 1851035 h 1860601"/>
                  <a:gd name="connsiteX6" fmla="*/ 16663 w 2383721"/>
                  <a:gd name="connsiteY6" fmla="*/ 1605796 h 1860601"/>
                  <a:gd name="connsiteX7" fmla="*/ 63341 w 2383721"/>
                  <a:gd name="connsiteY7" fmla="*/ 1344728 h 1860601"/>
                  <a:gd name="connsiteX8" fmla="*/ 115613 w 2383721"/>
                  <a:gd name="connsiteY8" fmla="*/ 1324334 h 1860601"/>
                  <a:gd name="connsiteX9" fmla="*/ 1437223 w 2383721"/>
                  <a:gd name="connsiteY9" fmla="*/ 852411 h 1860601"/>
                  <a:gd name="connsiteX10" fmla="*/ 1374496 w 2383721"/>
                  <a:gd name="connsiteY10" fmla="*/ 909837 h 1860601"/>
                  <a:gd name="connsiteX11" fmla="*/ 733238 w 2383721"/>
                  <a:gd name="connsiteY11" fmla="*/ 1388020 h 1860601"/>
                  <a:gd name="connsiteX12" fmla="*/ 679345 w 2383721"/>
                  <a:gd name="connsiteY12" fmla="*/ 1389272 h 1860601"/>
                  <a:gd name="connsiteX13" fmla="*/ 690537 w 2383721"/>
                  <a:gd name="connsiteY13" fmla="*/ 1346644 h 1860601"/>
                  <a:gd name="connsiteX14" fmla="*/ 1066677 w 2383721"/>
                  <a:gd name="connsiteY14" fmla="*/ 1081968 h 1860601"/>
                  <a:gd name="connsiteX15" fmla="*/ 1393271 w 2383721"/>
                  <a:gd name="connsiteY15" fmla="*/ 866767 h 1860601"/>
                  <a:gd name="connsiteX16" fmla="*/ 1437223 w 2383721"/>
                  <a:gd name="connsiteY16" fmla="*/ 852411 h 1860601"/>
                  <a:gd name="connsiteX17" fmla="*/ 1012122 w 2383721"/>
                  <a:gd name="connsiteY17" fmla="*/ 306348 h 1860601"/>
                  <a:gd name="connsiteX18" fmla="*/ 1035239 w 2383721"/>
                  <a:gd name="connsiteY18" fmla="*/ 322692 h 1860601"/>
                  <a:gd name="connsiteX19" fmla="*/ 1018306 w 2383721"/>
                  <a:gd name="connsiteY19" fmla="*/ 343380 h 1860601"/>
                  <a:gd name="connsiteX20" fmla="*/ 772626 w 2383721"/>
                  <a:gd name="connsiteY20" fmla="*/ 425911 h 1860601"/>
                  <a:gd name="connsiteX21" fmla="*/ 343550 w 2383721"/>
                  <a:gd name="connsiteY21" fmla="*/ 626460 h 1860601"/>
                  <a:gd name="connsiteX22" fmla="*/ 302689 w 2383721"/>
                  <a:gd name="connsiteY22" fmla="*/ 656278 h 1860601"/>
                  <a:gd name="connsiteX23" fmla="*/ 253583 w 2383721"/>
                  <a:gd name="connsiteY23" fmla="*/ 644572 h 1860601"/>
                  <a:gd name="connsiteX24" fmla="*/ 212132 w 2383721"/>
                  <a:gd name="connsiteY24" fmla="*/ 562556 h 1860601"/>
                  <a:gd name="connsiteX25" fmla="*/ 229802 w 2383721"/>
                  <a:gd name="connsiteY25" fmla="*/ 514774 h 1860601"/>
                  <a:gd name="connsiteX26" fmla="*/ 420340 w 2383721"/>
                  <a:gd name="connsiteY26" fmla="*/ 446379 h 1860601"/>
                  <a:gd name="connsiteX27" fmla="*/ 894104 w 2383721"/>
                  <a:gd name="connsiteY27" fmla="*/ 326005 h 1860601"/>
                  <a:gd name="connsiteX28" fmla="*/ 1012122 w 2383721"/>
                  <a:gd name="connsiteY28" fmla="*/ 306348 h 1860601"/>
                  <a:gd name="connsiteX29" fmla="*/ 2142532 w 2383721"/>
                  <a:gd name="connsiteY29" fmla="*/ 0 h 1860601"/>
                  <a:gd name="connsiteX30" fmla="*/ 2340285 w 2383721"/>
                  <a:gd name="connsiteY30" fmla="*/ 23044 h 1860601"/>
                  <a:gd name="connsiteX31" fmla="*/ 2383428 w 2383721"/>
                  <a:gd name="connsiteY31" fmla="*/ 61697 h 1860601"/>
                  <a:gd name="connsiteX32" fmla="*/ 2349119 w 2383721"/>
                  <a:gd name="connsiteY32" fmla="*/ 108595 h 1860601"/>
                  <a:gd name="connsiteX33" fmla="*/ 1857611 w 2383721"/>
                  <a:gd name="connsiteY33" fmla="*/ 316801 h 1860601"/>
                  <a:gd name="connsiteX34" fmla="*/ 1792013 w 2383721"/>
                  <a:gd name="connsiteY34" fmla="*/ 294787 h 1860601"/>
                  <a:gd name="connsiteX35" fmla="*/ 1725899 w 2383721"/>
                  <a:gd name="connsiteY35" fmla="*/ 128325 h 1860601"/>
                  <a:gd name="connsiteX36" fmla="*/ 1757484 w 2383721"/>
                  <a:gd name="connsiteY36" fmla="*/ 70163 h 1860601"/>
                  <a:gd name="connsiteX37" fmla="*/ 2142532 w 2383721"/>
                  <a:gd name="connsiteY37" fmla="*/ 0 h 18606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2383721" h="1860601">
                    <a:moveTo>
                      <a:pt x="115613" y="1324334"/>
                    </a:moveTo>
                    <a:cubicBezTo>
                      <a:pt x="137331" y="1330740"/>
                      <a:pt x="151394" y="1343108"/>
                      <a:pt x="156989" y="1366888"/>
                    </a:cubicBezTo>
                    <a:cubicBezTo>
                      <a:pt x="188131" y="1499631"/>
                      <a:pt x="253804" y="1612937"/>
                      <a:pt x="351280" y="1708058"/>
                    </a:cubicBezTo>
                    <a:cubicBezTo>
                      <a:pt x="368950" y="1725360"/>
                      <a:pt x="391331" y="1750613"/>
                      <a:pt x="366226" y="1770859"/>
                    </a:cubicBezTo>
                    <a:cubicBezTo>
                      <a:pt x="335156" y="1792504"/>
                      <a:pt x="291056" y="1833218"/>
                      <a:pt x="258736" y="1853096"/>
                    </a:cubicBezTo>
                    <a:cubicBezTo>
                      <a:pt x="242613" y="1862962"/>
                      <a:pt x="225458" y="1863918"/>
                      <a:pt x="208673" y="1851035"/>
                    </a:cubicBezTo>
                    <a:cubicBezTo>
                      <a:pt x="123342" y="1785878"/>
                      <a:pt x="54212" y="1708279"/>
                      <a:pt x="16663" y="1605796"/>
                    </a:cubicBezTo>
                    <a:cubicBezTo>
                      <a:pt x="-18602" y="1509717"/>
                      <a:pt x="4516" y="1423578"/>
                      <a:pt x="63341" y="1344728"/>
                    </a:cubicBezTo>
                    <a:cubicBezTo>
                      <a:pt x="75047" y="1329046"/>
                      <a:pt x="93010" y="1317707"/>
                      <a:pt x="115613" y="1324334"/>
                    </a:cubicBezTo>
                    <a:close/>
                    <a:moveTo>
                      <a:pt x="1437223" y="852411"/>
                    </a:moveTo>
                    <a:cubicBezTo>
                      <a:pt x="1417860" y="871406"/>
                      <a:pt x="1392459" y="895701"/>
                      <a:pt x="1374496" y="909837"/>
                    </a:cubicBezTo>
                    <a:cubicBezTo>
                      <a:pt x="1256626" y="1002897"/>
                      <a:pt x="793314" y="1341195"/>
                      <a:pt x="733238" y="1388020"/>
                    </a:cubicBezTo>
                    <a:cubicBezTo>
                      <a:pt x="704672" y="1410254"/>
                      <a:pt x="691788" y="1412905"/>
                      <a:pt x="679345" y="1389272"/>
                    </a:cubicBezTo>
                    <a:cubicBezTo>
                      <a:pt x="666829" y="1365638"/>
                      <a:pt x="673750" y="1358423"/>
                      <a:pt x="690537" y="1346644"/>
                    </a:cubicBezTo>
                    <a:cubicBezTo>
                      <a:pt x="815769" y="1258296"/>
                      <a:pt x="940488" y="1168991"/>
                      <a:pt x="1066677" y="1081968"/>
                    </a:cubicBezTo>
                    <a:cubicBezTo>
                      <a:pt x="1174020" y="1007976"/>
                      <a:pt x="1282467" y="935531"/>
                      <a:pt x="1393271" y="866767"/>
                    </a:cubicBezTo>
                    <a:cubicBezTo>
                      <a:pt x="1401000" y="861982"/>
                      <a:pt x="1419406" y="849392"/>
                      <a:pt x="1437223" y="852411"/>
                    </a:cubicBezTo>
                    <a:close/>
                    <a:moveTo>
                      <a:pt x="1012122" y="306348"/>
                    </a:moveTo>
                    <a:cubicBezTo>
                      <a:pt x="1025300" y="303770"/>
                      <a:pt x="1031633" y="312090"/>
                      <a:pt x="1035239" y="322692"/>
                    </a:cubicBezTo>
                    <a:cubicBezTo>
                      <a:pt x="1040319" y="337784"/>
                      <a:pt x="1028540" y="339993"/>
                      <a:pt x="1018306" y="343380"/>
                    </a:cubicBezTo>
                    <a:cubicBezTo>
                      <a:pt x="936363" y="370694"/>
                      <a:pt x="853685" y="396168"/>
                      <a:pt x="772626" y="425911"/>
                    </a:cubicBezTo>
                    <a:cubicBezTo>
                      <a:pt x="623980" y="480392"/>
                      <a:pt x="476734" y="538481"/>
                      <a:pt x="343550" y="626460"/>
                    </a:cubicBezTo>
                    <a:cubicBezTo>
                      <a:pt x="329487" y="635737"/>
                      <a:pt x="316088" y="646044"/>
                      <a:pt x="302689" y="656278"/>
                    </a:cubicBezTo>
                    <a:cubicBezTo>
                      <a:pt x="274860" y="677481"/>
                      <a:pt x="269927" y="676524"/>
                      <a:pt x="253583" y="644572"/>
                    </a:cubicBezTo>
                    <a:cubicBezTo>
                      <a:pt x="239668" y="617258"/>
                      <a:pt x="228036" y="588619"/>
                      <a:pt x="212132" y="562556"/>
                    </a:cubicBezTo>
                    <a:cubicBezTo>
                      <a:pt x="196377" y="536714"/>
                      <a:pt x="205506" y="523609"/>
                      <a:pt x="229802" y="514774"/>
                    </a:cubicBezTo>
                    <a:cubicBezTo>
                      <a:pt x="293192" y="491657"/>
                      <a:pt x="355919" y="466477"/>
                      <a:pt x="420340" y="446379"/>
                    </a:cubicBezTo>
                    <a:cubicBezTo>
                      <a:pt x="576052" y="397787"/>
                      <a:pt x="733974" y="357294"/>
                      <a:pt x="894104" y="326005"/>
                    </a:cubicBezTo>
                    <a:cubicBezTo>
                      <a:pt x="933271" y="318421"/>
                      <a:pt x="972807" y="312900"/>
                      <a:pt x="1012122" y="306348"/>
                    </a:cubicBezTo>
                    <a:close/>
                    <a:moveTo>
                      <a:pt x="2142532" y="0"/>
                    </a:moveTo>
                    <a:cubicBezTo>
                      <a:pt x="2207027" y="6626"/>
                      <a:pt x="2274465" y="7067"/>
                      <a:pt x="2340285" y="23044"/>
                    </a:cubicBezTo>
                    <a:cubicBezTo>
                      <a:pt x="2363035" y="28566"/>
                      <a:pt x="2380850" y="36591"/>
                      <a:pt x="2383428" y="61697"/>
                    </a:cubicBezTo>
                    <a:cubicBezTo>
                      <a:pt x="2386079" y="86802"/>
                      <a:pt x="2370471" y="99612"/>
                      <a:pt x="2349119" y="108595"/>
                    </a:cubicBezTo>
                    <a:cubicBezTo>
                      <a:pt x="2245311" y="152326"/>
                      <a:pt x="1917835" y="291622"/>
                      <a:pt x="1857611" y="316801"/>
                    </a:cubicBezTo>
                    <a:cubicBezTo>
                      <a:pt x="1825143" y="330421"/>
                      <a:pt x="1810934" y="324900"/>
                      <a:pt x="1792013" y="294787"/>
                    </a:cubicBezTo>
                    <a:cubicBezTo>
                      <a:pt x="1759618" y="243325"/>
                      <a:pt x="1740329" y="186783"/>
                      <a:pt x="1725899" y="128325"/>
                    </a:cubicBezTo>
                    <a:cubicBezTo>
                      <a:pt x="1718979" y="100349"/>
                      <a:pt x="1732230" y="79366"/>
                      <a:pt x="1757484" y="70163"/>
                    </a:cubicBezTo>
                    <a:cubicBezTo>
                      <a:pt x="1856727" y="33793"/>
                      <a:pt x="2115071" y="1914"/>
                      <a:pt x="2142532" y="0"/>
                    </a:cubicBezTo>
                    <a:close/>
                  </a:path>
                </a:pathLst>
              </a:custGeom>
              <a:solidFill>
                <a:schemeClr val="bg1">
                  <a:alpha val="30000"/>
                </a:schemeClr>
              </a:solidFill>
              <a:ln w="72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6246955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76">
            <a:extLst>
              <a:ext uri="{FF2B5EF4-FFF2-40B4-BE49-F238E27FC236}">
                <a16:creationId xmlns:a16="http://schemas.microsoft.com/office/drawing/2014/main" id="{B1A338BA-CF8C-4AE7-B314-A097371D361C}"/>
              </a:ext>
            </a:extLst>
          </p:cNvPr>
          <p:cNvGrpSpPr/>
          <p:nvPr/>
        </p:nvGrpSpPr>
        <p:grpSpPr>
          <a:xfrm rot="5400000" flipH="1">
            <a:off x="7883931" y="2752524"/>
            <a:ext cx="1020647" cy="1880286"/>
            <a:chOff x="7236296" y="2503826"/>
            <a:chExt cx="1020647" cy="1880286"/>
          </a:xfrm>
          <a:solidFill>
            <a:schemeClr val="accent6">
              <a:lumMod val="60000"/>
              <a:lumOff val="40000"/>
            </a:schemeClr>
          </a:solidFill>
        </p:grpSpPr>
        <p:sp>
          <p:nvSpPr>
            <p:cNvPr id="4" name="Rectangle 17">
              <a:extLst>
                <a:ext uri="{FF2B5EF4-FFF2-40B4-BE49-F238E27FC236}">
                  <a16:creationId xmlns:a16="http://schemas.microsoft.com/office/drawing/2014/main" id="{A7749C17-E397-426B-BB66-8F456AA31C91}"/>
                </a:ext>
              </a:extLst>
            </p:cNvPr>
            <p:cNvSpPr/>
            <p:nvPr/>
          </p:nvSpPr>
          <p:spPr>
            <a:xfrm rot="5400000">
              <a:off x="7474772" y="4132112"/>
              <a:ext cx="216000" cy="28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5" name="Block Arc 18">
              <a:extLst>
                <a:ext uri="{FF2B5EF4-FFF2-40B4-BE49-F238E27FC236}">
                  <a16:creationId xmlns:a16="http://schemas.microsoft.com/office/drawing/2014/main" id="{08EBC4E4-4B8C-4FDE-A8AE-B94A560E4B92}"/>
                </a:ext>
              </a:extLst>
            </p:cNvPr>
            <p:cNvSpPr/>
            <p:nvPr/>
          </p:nvSpPr>
          <p:spPr>
            <a:xfrm rot="10800000">
              <a:off x="7236296" y="3469709"/>
              <a:ext cx="914400" cy="914400"/>
            </a:xfrm>
            <a:prstGeom prst="blockArc">
              <a:avLst>
                <a:gd name="adj1" fmla="val 10800000"/>
                <a:gd name="adj2" fmla="val 16285357"/>
                <a:gd name="adj3" fmla="val 2373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6" name="Isosceles Triangle 25">
              <a:extLst>
                <a:ext uri="{FF2B5EF4-FFF2-40B4-BE49-F238E27FC236}">
                  <a16:creationId xmlns:a16="http://schemas.microsoft.com/office/drawing/2014/main" id="{44D6AFDA-9E7F-4906-A067-2202E1B76C7B}"/>
                </a:ext>
              </a:extLst>
            </p:cNvPr>
            <p:cNvSpPr/>
            <p:nvPr/>
          </p:nvSpPr>
          <p:spPr>
            <a:xfrm>
              <a:off x="7835185" y="2503826"/>
              <a:ext cx="421758" cy="363585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7" name="Rectangle 26">
              <a:extLst>
                <a:ext uri="{FF2B5EF4-FFF2-40B4-BE49-F238E27FC236}">
                  <a16:creationId xmlns:a16="http://schemas.microsoft.com/office/drawing/2014/main" id="{4E303F33-E183-4EBD-971B-12214B5DCD91}"/>
                </a:ext>
              </a:extLst>
            </p:cNvPr>
            <p:cNvSpPr/>
            <p:nvPr/>
          </p:nvSpPr>
          <p:spPr>
            <a:xfrm>
              <a:off x="7938064" y="2758617"/>
              <a:ext cx="216000" cy="118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grpSp>
        <p:nvGrpSpPr>
          <p:cNvPr id="8" name="그룹 86">
            <a:extLst>
              <a:ext uri="{FF2B5EF4-FFF2-40B4-BE49-F238E27FC236}">
                <a16:creationId xmlns:a16="http://schemas.microsoft.com/office/drawing/2014/main" id="{33C89E94-AE67-4D5B-813B-68C4F4F849D6}"/>
              </a:ext>
            </a:extLst>
          </p:cNvPr>
          <p:cNvGrpSpPr/>
          <p:nvPr/>
        </p:nvGrpSpPr>
        <p:grpSpPr>
          <a:xfrm>
            <a:off x="5328500" y="4775534"/>
            <a:ext cx="2474171" cy="965883"/>
            <a:chOff x="5782772" y="2503826"/>
            <a:chExt cx="2474171" cy="965883"/>
          </a:xfrm>
          <a:solidFill>
            <a:schemeClr val="accent6">
              <a:lumMod val="60000"/>
              <a:lumOff val="40000"/>
            </a:schemeClr>
          </a:solidFill>
        </p:grpSpPr>
        <p:sp>
          <p:nvSpPr>
            <p:cNvPr id="9" name="Rectangle 17">
              <a:extLst>
                <a:ext uri="{FF2B5EF4-FFF2-40B4-BE49-F238E27FC236}">
                  <a16:creationId xmlns:a16="http://schemas.microsoft.com/office/drawing/2014/main" id="{31CDBFDD-F13E-4671-919A-06C0DA282920}"/>
                </a:ext>
              </a:extLst>
            </p:cNvPr>
            <p:cNvSpPr/>
            <p:nvPr/>
          </p:nvSpPr>
          <p:spPr>
            <a:xfrm rot="5400000">
              <a:off x="6646772" y="2389709"/>
              <a:ext cx="216000" cy="1944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10" name="Block Arc 18">
              <a:extLst>
                <a:ext uri="{FF2B5EF4-FFF2-40B4-BE49-F238E27FC236}">
                  <a16:creationId xmlns:a16="http://schemas.microsoft.com/office/drawing/2014/main" id="{FCB30A31-C941-47ED-B21C-A265E91CE9F0}"/>
                </a:ext>
              </a:extLst>
            </p:cNvPr>
            <p:cNvSpPr/>
            <p:nvPr/>
          </p:nvSpPr>
          <p:spPr>
            <a:xfrm rot="10800000">
              <a:off x="7236296" y="2555309"/>
              <a:ext cx="914400" cy="914400"/>
            </a:xfrm>
            <a:prstGeom prst="blockArc">
              <a:avLst>
                <a:gd name="adj1" fmla="val 10800000"/>
                <a:gd name="adj2" fmla="val 16285357"/>
                <a:gd name="adj3" fmla="val 2373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1" name="Isosceles Triangle 25">
              <a:extLst>
                <a:ext uri="{FF2B5EF4-FFF2-40B4-BE49-F238E27FC236}">
                  <a16:creationId xmlns:a16="http://schemas.microsoft.com/office/drawing/2014/main" id="{CA3CFC91-8660-4502-8779-36E02F471F3D}"/>
                </a:ext>
              </a:extLst>
            </p:cNvPr>
            <p:cNvSpPr/>
            <p:nvPr/>
          </p:nvSpPr>
          <p:spPr>
            <a:xfrm>
              <a:off x="7835185" y="2503826"/>
              <a:ext cx="421758" cy="363585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2" name="Rectangle 26">
              <a:extLst>
                <a:ext uri="{FF2B5EF4-FFF2-40B4-BE49-F238E27FC236}">
                  <a16:creationId xmlns:a16="http://schemas.microsoft.com/office/drawing/2014/main" id="{C900B8CD-BDB3-4083-87AE-4098E7ECC12A}"/>
                </a:ext>
              </a:extLst>
            </p:cNvPr>
            <p:cNvSpPr/>
            <p:nvPr/>
          </p:nvSpPr>
          <p:spPr>
            <a:xfrm>
              <a:off x="7938064" y="2758617"/>
              <a:ext cx="216000" cy="25389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sp>
        <p:nvSpPr>
          <p:cNvPr id="13" name="Oval 12">
            <a:extLst>
              <a:ext uri="{FF2B5EF4-FFF2-40B4-BE49-F238E27FC236}">
                <a16:creationId xmlns:a16="http://schemas.microsoft.com/office/drawing/2014/main" id="{090F3267-522A-4C32-BC6C-88956771CFCB}"/>
              </a:ext>
            </a:extLst>
          </p:cNvPr>
          <p:cNvSpPr/>
          <p:nvPr/>
        </p:nvSpPr>
        <p:spPr>
          <a:xfrm>
            <a:off x="1002976" y="1935611"/>
            <a:ext cx="630965" cy="630965"/>
          </a:xfrm>
          <a:prstGeom prst="ellipse">
            <a:avLst/>
          </a:prstGeom>
          <a:solidFill>
            <a:schemeClr val="accent4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>
              <a:cs typeface="Arial" pitchFamily="34" charset="0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F0F0B077-F614-41BC-B827-6275206821BD}"/>
              </a:ext>
            </a:extLst>
          </p:cNvPr>
          <p:cNvSpPr/>
          <p:nvPr/>
        </p:nvSpPr>
        <p:spPr>
          <a:xfrm>
            <a:off x="1002976" y="4299883"/>
            <a:ext cx="630965" cy="630965"/>
          </a:xfrm>
          <a:prstGeom prst="ellipse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>
              <a:cs typeface="Arial" pitchFamily="34" charset="0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50F04B68-D06D-4B00-81EA-9CE1EC8A3D3D}"/>
              </a:ext>
            </a:extLst>
          </p:cNvPr>
          <p:cNvSpPr/>
          <p:nvPr/>
        </p:nvSpPr>
        <p:spPr>
          <a:xfrm>
            <a:off x="1002976" y="3511793"/>
            <a:ext cx="630965" cy="630965"/>
          </a:xfrm>
          <a:prstGeom prst="ellipse">
            <a:avLst/>
          </a:prstGeom>
          <a:solidFill>
            <a:schemeClr val="accent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>
              <a:cs typeface="Arial" pitchFamily="34" charset="0"/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D86DFE3A-4EFF-4B6C-9B9C-4DF3AB0442B8}"/>
              </a:ext>
            </a:extLst>
          </p:cNvPr>
          <p:cNvSpPr/>
          <p:nvPr/>
        </p:nvSpPr>
        <p:spPr>
          <a:xfrm>
            <a:off x="1002976" y="2723702"/>
            <a:ext cx="630965" cy="630965"/>
          </a:xfrm>
          <a:prstGeom prst="ellipse">
            <a:avLst/>
          </a:prstGeom>
          <a:solidFill>
            <a:schemeClr val="accent3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>
              <a:cs typeface="Arial" pitchFamily="34" charset="0"/>
            </a:endParaRPr>
          </a:p>
        </p:txBody>
      </p:sp>
      <p:grpSp>
        <p:nvGrpSpPr>
          <p:cNvPr id="17" name="그룹 6">
            <a:extLst>
              <a:ext uri="{FF2B5EF4-FFF2-40B4-BE49-F238E27FC236}">
                <a16:creationId xmlns:a16="http://schemas.microsoft.com/office/drawing/2014/main" id="{C657E57F-A817-4B2D-BBD2-6AF3C44AB6A5}"/>
              </a:ext>
            </a:extLst>
          </p:cNvPr>
          <p:cNvGrpSpPr/>
          <p:nvPr/>
        </p:nvGrpSpPr>
        <p:grpSpPr>
          <a:xfrm>
            <a:off x="10623487" y="677602"/>
            <a:ext cx="498911" cy="1226090"/>
            <a:chOff x="7793200" y="677601"/>
            <a:chExt cx="498911" cy="1226090"/>
          </a:xfrm>
          <a:solidFill>
            <a:schemeClr val="accent6">
              <a:lumMod val="60000"/>
              <a:lumOff val="40000"/>
            </a:schemeClr>
          </a:solidFill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10EACEC1-6DCD-4B4F-AD7A-CD4A0D055151}"/>
                </a:ext>
              </a:extLst>
            </p:cNvPr>
            <p:cNvSpPr/>
            <p:nvPr/>
          </p:nvSpPr>
          <p:spPr>
            <a:xfrm>
              <a:off x="7934655" y="1091106"/>
              <a:ext cx="216000" cy="81258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1BEEEAC5-14D9-4DEE-BC76-A9570724EF3A}"/>
                </a:ext>
              </a:extLst>
            </p:cNvPr>
            <p:cNvSpPr/>
            <p:nvPr/>
          </p:nvSpPr>
          <p:spPr>
            <a:xfrm>
              <a:off x="7793200" y="677601"/>
              <a:ext cx="498911" cy="430096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grpSp>
        <p:nvGrpSpPr>
          <p:cNvPr id="20" name="그룹 1">
            <a:extLst>
              <a:ext uri="{FF2B5EF4-FFF2-40B4-BE49-F238E27FC236}">
                <a16:creationId xmlns:a16="http://schemas.microsoft.com/office/drawing/2014/main" id="{E2AA3FE2-0A39-43EC-8F5E-2002ADAAD91A}"/>
              </a:ext>
            </a:extLst>
          </p:cNvPr>
          <p:cNvGrpSpPr/>
          <p:nvPr/>
        </p:nvGrpSpPr>
        <p:grpSpPr>
          <a:xfrm>
            <a:off x="1219664" y="5458032"/>
            <a:ext cx="3319433" cy="1145851"/>
            <a:chOff x="-625881" y="5458030"/>
            <a:chExt cx="3319433" cy="1145851"/>
          </a:xfrm>
          <a:solidFill>
            <a:schemeClr val="accent6">
              <a:lumMod val="60000"/>
              <a:lumOff val="40000"/>
            </a:schemeClr>
          </a:solidFill>
        </p:grpSpPr>
        <p:sp>
          <p:nvSpPr>
            <p:cNvPr id="21" name="Block Arc 20">
              <a:extLst>
                <a:ext uri="{FF2B5EF4-FFF2-40B4-BE49-F238E27FC236}">
                  <a16:creationId xmlns:a16="http://schemas.microsoft.com/office/drawing/2014/main" id="{C936B203-A647-48F8-B8A7-E0760D9D8F7E}"/>
                </a:ext>
              </a:extLst>
            </p:cNvPr>
            <p:cNvSpPr/>
            <p:nvPr/>
          </p:nvSpPr>
          <p:spPr>
            <a:xfrm>
              <a:off x="-625881" y="5538874"/>
              <a:ext cx="914400" cy="914400"/>
            </a:xfrm>
            <a:prstGeom prst="blockArc">
              <a:avLst>
                <a:gd name="adj1" fmla="val 10800000"/>
                <a:gd name="adj2" fmla="val 16285357"/>
                <a:gd name="adj3" fmla="val 2373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FDB41CC2-4EBB-4B8B-B80E-308BEBFD14F2}"/>
                </a:ext>
              </a:extLst>
            </p:cNvPr>
            <p:cNvSpPr/>
            <p:nvPr/>
          </p:nvSpPr>
          <p:spPr>
            <a:xfrm>
              <a:off x="-625881" y="5955881"/>
              <a:ext cx="216000" cy="64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8AD2D36D-39E0-427B-B26C-DA7E11FEA322}"/>
                </a:ext>
              </a:extLst>
            </p:cNvPr>
            <p:cNvSpPr/>
            <p:nvPr/>
          </p:nvSpPr>
          <p:spPr>
            <a:xfrm rot="5400000">
              <a:off x="961967" y="4386873"/>
              <a:ext cx="216000" cy="25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24" name="Isosceles Triangle 23">
              <a:extLst>
                <a:ext uri="{FF2B5EF4-FFF2-40B4-BE49-F238E27FC236}">
                  <a16:creationId xmlns:a16="http://schemas.microsoft.com/office/drawing/2014/main" id="{9ABB5DF0-8F47-41C8-9697-4C57B43070C8}"/>
                </a:ext>
              </a:extLst>
            </p:cNvPr>
            <p:cNvSpPr/>
            <p:nvPr/>
          </p:nvSpPr>
          <p:spPr>
            <a:xfrm rot="5400000">
              <a:off x="2300881" y="5487116"/>
              <a:ext cx="421758" cy="363585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grpSp>
        <p:nvGrpSpPr>
          <p:cNvPr id="25" name="그룹 5">
            <a:extLst>
              <a:ext uri="{FF2B5EF4-FFF2-40B4-BE49-F238E27FC236}">
                <a16:creationId xmlns:a16="http://schemas.microsoft.com/office/drawing/2014/main" id="{D9CD9905-0D50-47BF-B815-DA056F53EE3F}"/>
              </a:ext>
            </a:extLst>
          </p:cNvPr>
          <p:cNvGrpSpPr/>
          <p:nvPr/>
        </p:nvGrpSpPr>
        <p:grpSpPr>
          <a:xfrm>
            <a:off x="10066583" y="2503828"/>
            <a:ext cx="1020647" cy="965883"/>
            <a:chOff x="7236296" y="2503826"/>
            <a:chExt cx="1020647" cy="965883"/>
          </a:xfrm>
          <a:solidFill>
            <a:schemeClr val="accent6">
              <a:lumMod val="60000"/>
              <a:lumOff val="40000"/>
            </a:schemeClr>
          </a:solidFill>
        </p:grpSpPr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3F56F303-5760-4BFD-B832-AEEED7EDB507}"/>
                </a:ext>
              </a:extLst>
            </p:cNvPr>
            <p:cNvSpPr/>
            <p:nvPr/>
          </p:nvSpPr>
          <p:spPr>
            <a:xfrm rot="5400000">
              <a:off x="7373534" y="3116471"/>
              <a:ext cx="216000" cy="490476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27" name="Block Arc 26">
              <a:extLst>
                <a:ext uri="{FF2B5EF4-FFF2-40B4-BE49-F238E27FC236}">
                  <a16:creationId xmlns:a16="http://schemas.microsoft.com/office/drawing/2014/main" id="{988D6D57-E228-40BD-A3D5-E7E73A8612A0}"/>
                </a:ext>
              </a:extLst>
            </p:cNvPr>
            <p:cNvSpPr/>
            <p:nvPr/>
          </p:nvSpPr>
          <p:spPr>
            <a:xfrm rot="10800000">
              <a:off x="7236296" y="2555309"/>
              <a:ext cx="914400" cy="914400"/>
            </a:xfrm>
            <a:prstGeom prst="blockArc">
              <a:avLst>
                <a:gd name="adj1" fmla="val 10800000"/>
                <a:gd name="adj2" fmla="val 16285357"/>
                <a:gd name="adj3" fmla="val 2373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706B8662-2B89-4FD7-B4D5-5D89C4BDCCCB}"/>
                </a:ext>
              </a:extLst>
            </p:cNvPr>
            <p:cNvSpPr/>
            <p:nvPr/>
          </p:nvSpPr>
          <p:spPr>
            <a:xfrm>
              <a:off x="7835185" y="2503826"/>
              <a:ext cx="421758" cy="363585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5A9A9B3C-F831-45D2-9F3D-AA1B3E65A19E}"/>
                </a:ext>
              </a:extLst>
            </p:cNvPr>
            <p:cNvSpPr/>
            <p:nvPr/>
          </p:nvSpPr>
          <p:spPr>
            <a:xfrm>
              <a:off x="7938064" y="2758617"/>
              <a:ext cx="216000" cy="25389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sp>
        <p:nvSpPr>
          <p:cNvPr id="30" name="Oval 29">
            <a:extLst>
              <a:ext uri="{FF2B5EF4-FFF2-40B4-BE49-F238E27FC236}">
                <a16:creationId xmlns:a16="http://schemas.microsoft.com/office/drawing/2014/main" id="{E163DF4A-CFAD-453A-BBB2-5FEF59F6B67F}"/>
              </a:ext>
            </a:extLst>
          </p:cNvPr>
          <p:cNvSpPr/>
          <p:nvPr/>
        </p:nvSpPr>
        <p:spPr>
          <a:xfrm>
            <a:off x="4545343" y="5230523"/>
            <a:ext cx="810105" cy="810105"/>
          </a:xfrm>
          <a:prstGeom prst="ellipse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6D305C92-FD5A-405F-A248-CD9446017F44}"/>
              </a:ext>
            </a:extLst>
          </p:cNvPr>
          <p:cNvSpPr/>
          <p:nvPr/>
        </p:nvSpPr>
        <p:spPr>
          <a:xfrm>
            <a:off x="7168893" y="3959811"/>
            <a:ext cx="810105" cy="810105"/>
          </a:xfrm>
          <a:prstGeom prst="ellipse">
            <a:avLst/>
          </a:prstGeom>
          <a:solidFill>
            <a:schemeClr val="accent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4F8A5056-4B5C-4562-8194-D168426C07DF}"/>
              </a:ext>
            </a:extLst>
          </p:cNvPr>
          <p:cNvSpPr/>
          <p:nvPr/>
        </p:nvSpPr>
        <p:spPr>
          <a:xfrm>
            <a:off x="9332007" y="2942296"/>
            <a:ext cx="810105" cy="810105"/>
          </a:xfrm>
          <a:prstGeom prst="ellipse">
            <a:avLst/>
          </a:prstGeom>
          <a:solidFill>
            <a:schemeClr val="accent3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0DCE0D95-EFCB-4BE3-84FA-AA023D90682E}"/>
              </a:ext>
            </a:extLst>
          </p:cNvPr>
          <p:cNvSpPr/>
          <p:nvPr/>
        </p:nvSpPr>
        <p:spPr>
          <a:xfrm>
            <a:off x="10461434" y="1723299"/>
            <a:ext cx="810105" cy="810105"/>
          </a:xfrm>
          <a:prstGeom prst="ellipse">
            <a:avLst/>
          </a:prstGeom>
          <a:solidFill>
            <a:schemeClr val="accent4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04591114-2B1E-4988-8FAC-AC407260D7B4}"/>
              </a:ext>
            </a:extLst>
          </p:cNvPr>
          <p:cNvGrpSpPr/>
          <p:nvPr/>
        </p:nvGrpSpPr>
        <p:grpSpPr>
          <a:xfrm>
            <a:off x="1752074" y="1895853"/>
            <a:ext cx="5029948" cy="710483"/>
            <a:chOff x="6210998" y="1433695"/>
            <a:chExt cx="2931973" cy="710483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FAD6379E-7971-4D09-ADE9-F7AAD9B4EC69}"/>
                </a:ext>
              </a:extLst>
            </p:cNvPr>
            <p:cNvSpPr txBox="1"/>
            <p:nvPr/>
          </p:nvSpPr>
          <p:spPr>
            <a:xfrm>
              <a:off x="6210998" y="1433695"/>
              <a:ext cx="293197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8347D9C8-7730-4B90-B2E9-238D3745AA8D}"/>
                </a:ext>
              </a:extLst>
            </p:cNvPr>
            <p:cNvSpPr txBox="1"/>
            <p:nvPr/>
          </p:nvSpPr>
          <p:spPr>
            <a:xfrm>
              <a:off x="6210998" y="1682513"/>
              <a:ext cx="293197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08E8EDF3-CA4D-4790-93A7-E91568AA8703}"/>
              </a:ext>
            </a:extLst>
          </p:cNvPr>
          <p:cNvGrpSpPr/>
          <p:nvPr/>
        </p:nvGrpSpPr>
        <p:grpSpPr>
          <a:xfrm>
            <a:off x="1752074" y="2683943"/>
            <a:ext cx="5029948" cy="710483"/>
            <a:chOff x="6210998" y="1433695"/>
            <a:chExt cx="2931973" cy="710483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60F10FB7-3098-488B-B868-EA08B1B02874}"/>
                </a:ext>
              </a:extLst>
            </p:cNvPr>
            <p:cNvSpPr txBox="1"/>
            <p:nvPr/>
          </p:nvSpPr>
          <p:spPr>
            <a:xfrm>
              <a:off x="6210998" y="1433695"/>
              <a:ext cx="293197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FB0A1632-84AB-4DC8-8670-B0C58764C3C8}"/>
                </a:ext>
              </a:extLst>
            </p:cNvPr>
            <p:cNvSpPr txBox="1"/>
            <p:nvPr/>
          </p:nvSpPr>
          <p:spPr>
            <a:xfrm>
              <a:off x="6210998" y="1682513"/>
              <a:ext cx="293197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B22B4EE3-458F-48A8-8DC0-DFC43B5EADC2}"/>
              </a:ext>
            </a:extLst>
          </p:cNvPr>
          <p:cNvGrpSpPr/>
          <p:nvPr/>
        </p:nvGrpSpPr>
        <p:grpSpPr>
          <a:xfrm>
            <a:off x="1752074" y="3472035"/>
            <a:ext cx="5029948" cy="710483"/>
            <a:chOff x="6210998" y="1433695"/>
            <a:chExt cx="2931973" cy="710483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C9D219B4-7010-46A3-AC08-E6B824B49940}"/>
                </a:ext>
              </a:extLst>
            </p:cNvPr>
            <p:cNvSpPr txBox="1"/>
            <p:nvPr/>
          </p:nvSpPr>
          <p:spPr>
            <a:xfrm>
              <a:off x="6210998" y="1433695"/>
              <a:ext cx="293197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925158D2-B57D-4871-8CFB-05A4D9FEC069}"/>
                </a:ext>
              </a:extLst>
            </p:cNvPr>
            <p:cNvSpPr txBox="1"/>
            <p:nvPr/>
          </p:nvSpPr>
          <p:spPr>
            <a:xfrm>
              <a:off x="6210998" y="1682513"/>
              <a:ext cx="293197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5296E7FE-8167-4962-BBE8-A7076061AD7A}"/>
              </a:ext>
            </a:extLst>
          </p:cNvPr>
          <p:cNvGrpSpPr/>
          <p:nvPr/>
        </p:nvGrpSpPr>
        <p:grpSpPr>
          <a:xfrm>
            <a:off x="1752074" y="4260125"/>
            <a:ext cx="5029948" cy="710483"/>
            <a:chOff x="6210998" y="1433695"/>
            <a:chExt cx="2931973" cy="710483"/>
          </a:xfrm>
        </p:grpSpPr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A3431720-8E1D-4C51-8DE2-23E1EB502703}"/>
                </a:ext>
              </a:extLst>
            </p:cNvPr>
            <p:cNvSpPr txBox="1"/>
            <p:nvPr/>
          </p:nvSpPr>
          <p:spPr>
            <a:xfrm>
              <a:off x="6210998" y="1433695"/>
              <a:ext cx="293197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4E216BD7-36F0-47D1-BB73-037B554C1513}"/>
                </a:ext>
              </a:extLst>
            </p:cNvPr>
            <p:cNvSpPr txBox="1"/>
            <p:nvPr/>
          </p:nvSpPr>
          <p:spPr>
            <a:xfrm>
              <a:off x="6210998" y="1682513"/>
              <a:ext cx="293197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6" name="TextBox 45">
            <a:extLst>
              <a:ext uri="{FF2B5EF4-FFF2-40B4-BE49-F238E27FC236}">
                <a16:creationId xmlns:a16="http://schemas.microsoft.com/office/drawing/2014/main" id="{82244D7B-3854-4F14-A98A-7993DD7BF961}"/>
              </a:ext>
            </a:extLst>
          </p:cNvPr>
          <p:cNvSpPr txBox="1"/>
          <p:nvPr/>
        </p:nvSpPr>
        <p:spPr>
          <a:xfrm>
            <a:off x="7978996" y="4628658"/>
            <a:ext cx="9513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ln w="12700">
                  <a:solidFill>
                    <a:schemeClr val="bg1"/>
                  </a:solidFill>
                </a:ln>
                <a:solidFill>
                  <a:schemeClr val="accent2"/>
                </a:solidFill>
                <a:cs typeface="Arial" pitchFamily="34" charset="0"/>
              </a:rPr>
              <a:t>52</a:t>
            </a:r>
            <a:r>
              <a:rPr lang="en-US" altLang="ko-KR" sz="2400" b="1" dirty="0">
                <a:ln w="12700">
                  <a:solidFill>
                    <a:schemeClr val="bg1"/>
                  </a:solidFill>
                </a:ln>
                <a:solidFill>
                  <a:schemeClr val="accent2"/>
                </a:solidFill>
                <a:cs typeface="Arial" pitchFamily="34" charset="0"/>
              </a:rPr>
              <a:t>%</a:t>
            </a:r>
            <a:endParaRPr lang="ko-KR" altLang="en-US" sz="2400" b="1" dirty="0">
              <a:ln w="12700">
                <a:solidFill>
                  <a:schemeClr val="bg1"/>
                </a:solidFill>
              </a:ln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72257D9D-3A33-497A-9D49-D403A67256A9}"/>
              </a:ext>
            </a:extLst>
          </p:cNvPr>
          <p:cNvSpPr txBox="1"/>
          <p:nvPr/>
        </p:nvSpPr>
        <p:spPr>
          <a:xfrm>
            <a:off x="5319827" y="4971224"/>
            <a:ext cx="9513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ln w="12700">
                  <a:solidFill>
                    <a:schemeClr val="bg1"/>
                  </a:solidFill>
                </a:ln>
                <a:solidFill>
                  <a:schemeClr val="accent1"/>
                </a:solidFill>
                <a:cs typeface="Arial" pitchFamily="34" charset="0"/>
              </a:rPr>
              <a:t>43</a:t>
            </a:r>
            <a:r>
              <a:rPr lang="en-US" altLang="ko-KR" sz="2400" b="1" dirty="0">
                <a:ln w="12700">
                  <a:solidFill>
                    <a:schemeClr val="bg1"/>
                  </a:solidFill>
                </a:ln>
                <a:solidFill>
                  <a:schemeClr val="accent1"/>
                </a:solidFill>
                <a:cs typeface="Arial" pitchFamily="34" charset="0"/>
              </a:rPr>
              <a:t>%</a:t>
            </a:r>
            <a:endParaRPr lang="ko-KR" altLang="en-US" sz="2400" b="1" dirty="0">
              <a:ln w="12700">
                <a:solidFill>
                  <a:schemeClr val="bg1"/>
                </a:solidFill>
              </a:ln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37565F92-0030-412D-A218-1710FF59EB69}"/>
              </a:ext>
            </a:extLst>
          </p:cNvPr>
          <p:cNvSpPr txBox="1"/>
          <p:nvPr/>
        </p:nvSpPr>
        <p:spPr>
          <a:xfrm>
            <a:off x="10052709" y="3646335"/>
            <a:ext cx="9513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ln w="12700">
                  <a:solidFill>
                    <a:schemeClr val="bg1"/>
                  </a:solidFill>
                </a:ln>
                <a:solidFill>
                  <a:schemeClr val="accent3"/>
                </a:solidFill>
                <a:cs typeface="Arial" pitchFamily="34" charset="0"/>
              </a:rPr>
              <a:t>65</a:t>
            </a:r>
            <a:r>
              <a:rPr lang="en-US" altLang="ko-KR" sz="2400" b="1" dirty="0">
                <a:ln w="12700">
                  <a:solidFill>
                    <a:schemeClr val="bg1"/>
                  </a:solidFill>
                </a:ln>
                <a:solidFill>
                  <a:schemeClr val="accent3"/>
                </a:solidFill>
                <a:cs typeface="Arial" pitchFamily="34" charset="0"/>
              </a:rPr>
              <a:t>%</a:t>
            </a:r>
            <a:endParaRPr lang="ko-KR" altLang="en-US" sz="2400" b="1" dirty="0">
              <a:ln w="12700">
                <a:solidFill>
                  <a:schemeClr val="bg1"/>
                </a:solidFill>
              </a:ln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9FA28CA0-ABC2-4C72-968D-38520B4509AA}"/>
              </a:ext>
            </a:extLst>
          </p:cNvPr>
          <p:cNvSpPr txBox="1"/>
          <p:nvPr/>
        </p:nvSpPr>
        <p:spPr>
          <a:xfrm>
            <a:off x="9404777" y="1793828"/>
            <a:ext cx="9513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ln w="12700">
                  <a:solidFill>
                    <a:schemeClr val="bg1"/>
                  </a:solidFill>
                </a:ln>
                <a:solidFill>
                  <a:schemeClr val="accent4"/>
                </a:solidFill>
                <a:cs typeface="Arial" pitchFamily="34" charset="0"/>
              </a:rPr>
              <a:t>83</a:t>
            </a:r>
            <a:r>
              <a:rPr lang="en-US" altLang="ko-KR" sz="2400" b="1" dirty="0">
                <a:ln w="12700">
                  <a:solidFill>
                    <a:schemeClr val="bg1"/>
                  </a:solidFill>
                </a:ln>
                <a:solidFill>
                  <a:schemeClr val="accent4"/>
                </a:solidFill>
                <a:cs typeface="Arial" pitchFamily="34" charset="0"/>
              </a:rPr>
              <a:t>%</a:t>
            </a:r>
            <a:endParaRPr lang="ko-KR" altLang="en-US" sz="2400" b="1" dirty="0">
              <a:ln w="12700">
                <a:solidFill>
                  <a:schemeClr val="bg1"/>
                </a:solidFill>
              </a:ln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3C3678D9-4C6B-4382-900E-F64C61FEC712}"/>
              </a:ext>
            </a:extLst>
          </p:cNvPr>
          <p:cNvSpPr txBox="1"/>
          <p:nvPr/>
        </p:nvSpPr>
        <p:spPr>
          <a:xfrm>
            <a:off x="1083306" y="2051037"/>
            <a:ext cx="47030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ln w="12700">
                  <a:solidFill>
                    <a:schemeClr val="bg1"/>
                  </a:solidFill>
                </a:ln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sz="2000" b="1" dirty="0">
              <a:ln w="12700">
                <a:solidFill>
                  <a:schemeClr val="bg1"/>
                </a:solidFill>
              </a:ln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3B48B108-D837-4847-AFE7-7CB66E262FF4}"/>
              </a:ext>
            </a:extLst>
          </p:cNvPr>
          <p:cNvSpPr txBox="1"/>
          <p:nvPr/>
        </p:nvSpPr>
        <p:spPr>
          <a:xfrm>
            <a:off x="1083306" y="2839127"/>
            <a:ext cx="47030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ln w="12700">
                  <a:solidFill>
                    <a:schemeClr val="bg1"/>
                  </a:solidFill>
                </a:ln>
                <a:solidFill>
                  <a:schemeClr val="bg1"/>
                </a:solidFill>
                <a:cs typeface="Arial" pitchFamily="34" charset="0"/>
              </a:rPr>
              <a:t>02</a:t>
            </a:r>
            <a:endParaRPr lang="ko-KR" altLang="en-US" sz="2000" b="1" dirty="0">
              <a:ln w="12700">
                <a:solidFill>
                  <a:schemeClr val="bg1"/>
                </a:solidFill>
              </a:ln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7E9625A8-B043-44FF-B8A4-DACCF89F70D0}"/>
              </a:ext>
            </a:extLst>
          </p:cNvPr>
          <p:cNvSpPr txBox="1"/>
          <p:nvPr/>
        </p:nvSpPr>
        <p:spPr>
          <a:xfrm>
            <a:off x="1083306" y="3627219"/>
            <a:ext cx="47030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ln w="12700">
                  <a:solidFill>
                    <a:schemeClr val="bg1"/>
                  </a:solidFill>
                </a:ln>
                <a:solidFill>
                  <a:schemeClr val="bg1"/>
                </a:solidFill>
                <a:cs typeface="Arial" pitchFamily="34" charset="0"/>
              </a:rPr>
              <a:t>03</a:t>
            </a:r>
            <a:endParaRPr lang="ko-KR" altLang="en-US" sz="2000" b="1" dirty="0">
              <a:ln w="12700">
                <a:solidFill>
                  <a:schemeClr val="bg1"/>
                </a:solidFill>
              </a:ln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EC08E7A6-57A6-4445-8F9A-D35E7C43FE1D}"/>
              </a:ext>
            </a:extLst>
          </p:cNvPr>
          <p:cNvSpPr txBox="1"/>
          <p:nvPr/>
        </p:nvSpPr>
        <p:spPr>
          <a:xfrm>
            <a:off x="1083306" y="4415309"/>
            <a:ext cx="47030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ln w="12700">
                  <a:solidFill>
                    <a:schemeClr val="bg1"/>
                  </a:solidFill>
                </a:ln>
                <a:solidFill>
                  <a:schemeClr val="bg1"/>
                </a:solidFill>
                <a:cs typeface="Arial" pitchFamily="34" charset="0"/>
              </a:rPr>
              <a:t>04</a:t>
            </a:r>
            <a:endParaRPr lang="ko-KR" altLang="en-US" sz="2000" b="1" dirty="0">
              <a:ln w="12700">
                <a:solidFill>
                  <a:schemeClr val="bg1"/>
                </a:solidFill>
              </a:ln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4" name="Parallelogram 15">
            <a:extLst>
              <a:ext uri="{FF2B5EF4-FFF2-40B4-BE49-F238E27FC236}">
                <a16:creationId xmlns:a16="http://schemas.microsoft.com/office/drawing/2014/main" id="{1CA2402B-996B-461D-9589-C941597C77B9}"/>
              </a:ext>
            </a:extLst>
          </p:cNvPr>
          <p:cNvSpPr/>
          <p:nvPr/>
        </p:nvSpPr>
        <p:spPr>
          <a:xfrm flipH="1">
            <a:off x="4749549" y="5458031"/>
            <a:ext cx="400895" cy="400895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5" name="Rounded Rectangle 10">
            <a:extLst>
              <a:ext uri="{FF2B5EF4-FFF2-40B4-BE49-F238E27FC236}">
                <a16:creationId xmlns:a16="http://schemas.microsoft.com/office/drawing/2014/main" id="{EAD7BA6D-CEB0-4866-8C16-A0BF078480C9}"/>
              </a:ext>
            </a:extLst>
          </p:cNvPr>
          <p:cNvSpPr/>
          <p:nvPr/>
        </p:nvSpPr>
        <p:spPr>
          <a:xfrm>
            <a:off x="9604740" y="3186490"/>
            <a:ext cx="254160" cy="336352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6" name="Rounded Rectangle 6">
            <a:extLst>
              <a:ext uri="{FF2B5EF4-FFF2-40B4-BE49-F238E27FC236}">
                <a16:creationId xmlns:a16="http://schemas.microsoft.com/office/drawing/2014/main" id="{F9EBF2CF-D0A1-4459-B036-BDD5C6BFF59F}"/>
              </a:ext>
            </a:extLst>
          </p:cNvPr>
          <p:cNvSpPr/>
          <p:nvPr/>
        </p:nvSpPr>
        <p:spPr>
          <a:xfrm>
            <a:off x="10701298" y="1968401"/>
            <a:ext cx="345998" cy="351772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7" name="Rectangle 16">
            <a:extLst>
              <a:ext uri="{FF2B5EF4-FFF2-40B4-BE49-F238E27FC236}">
                <a16:creationId xmlns:a16="http://schemas.microsoft.com/office/drawing/2014/main" id="{1C811905-9BCF-4443-A11C-E842AEC47BCA}"/>
              </a:ext>
            </a:extLst>
          </p:cNvPr>
          <p:cNvSpPr/>
          <p:nvPr/>
        </p:nvSpPr>
        <p:spPr>
          <a:xfrm rot="2700000">
            <a:off x="7440853" y="4132524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6931041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0C455B2A-3D1B-4F98-ACA5-C72C064015F6}"/>
              </a:ext>
            </a:extLst>
          </p:cNvPr>
          <p:cNvGrpSpPr/>
          <p:nvPr/>
        </p:nvGrpSpPr>
        <p:grpSpPr>
          <a:xfrm>
            <a:off x="6375907" y="2857630"/>
            <a:ext cx="4797245" cy="1142740"/>
            <a:chOff x="6665542" y="2749602"/>
            <a:chExt cx="4797245" cy="1142740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5CF5BDA4-10C7-46A6-AC30-523A3FC438AC}"/>
                </a:ext>
              </a:extLst>
            </p:cNvPr>
            <p:cNvSpPr txBox="1"/>
            <p:nvPr/>
          </p:nvSpPr>
          <p:spPr>
            <a:xfrm>
              <a:off x="6665542" y="2749602"/>
              <a:ext cx="4777152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4800" b="1" dirty="0">
                  <a:latin typeface="+mj-lt"/>
                  <a:cs typeface="Arial" pitchFamily="34" charset="0"/>
                </a:rPr>
                <a:t>Section</a:t>
              </a:r>
              <a:r>
                <a:rPr lang="en-US" altLang="ko-KR" sz="4800" dirty="0">
                  <a:latin typeface="+mj-lt"/>
                  <a:cs typeface="Arial" pitchFamily="34" charset="0"/>
                </a:rPr>
                <a:t> </a:t>
              </a:r>
              <a:r>
                <a:rPr lang="en-US" altLang="ko-KR" sz="4800" b="1" dirty="0">
                  <a:latin typeface="+mj-lt"/>
                  <a:cs typeface="Arial" pitchFamily="34" charset="0"/>
                </a:rPr>
                <a:t>Break</a:t>
              </a:r>
              <a:endParaRPr lang="ko-KR" altLang="en-US" sz="4800" b="1" dirty="0">
                <a:latin typeface="+mj-lt"/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C062103B-F514-4BE9-B5B2-C13878D2FE7C}"/>
                </a:ext>
              </a:extLst>
            </p:cNvPr>
            <p:cNvSpPr txBox="1"/>
            <p:nvPr/>
          </p:nvSpPr>
          <p:spPr>
            <a:xfrm>
              <a:off x="6685691" y="3512686"/>
              <a:ext cx="4777096" cy="37965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867" dirty="0">
                  <a:cs typeface="Arial" pitchFamily="34" charset="0"/>
                </a:rPr>
                <a:t>Insert the Subtitle of Your Presentation</a:t>
              </a:r>
              <a:endParaRPr lang="ko-KR" altLang="en-US" sz="1867" dirty="0">
                <a:cs typeface="Arial" pitchFamily="34" charset="0"/>
              </a:endParaRPr>
            </a:p>
          </p:txBody>
        </p:sp>
      </p:grpSp>
      <p:grpSp>
        <p:nvGrpSpPr>
          <p:cNvPr id="91" name="Group 90">
            <a:extLst>
              <a:ext uri="{FF2B5EF4-FFF2-40B4-BE49-F238E27FC236}">
                <a16:creationId xmlns:a16="http://schemas.microsoft.com/office/drawing/2014/main" id="{972CA546-26CB-4748-BB75-1BE0C05A0E63}"/>
              </a:ext>
            </a:extLst>
          </p:cNvPr>
          <p:cNvGrpSpPr/>
          <p:nvPr/>
        </p:nvGrpSpPr>
        <p:grpSpPr>
          <a:xfrm>
            <a:off x="1451352" y="1152611"/>
            <a:ext cx="5291973" cy="5220252"/>
            <a:chOff x="1451352" y="1152611"/>
            <a:chExt cx="5291973" cy="5220252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F310E25E-4CF7-468B-8ECC-98F17C6A6A11}"/>
                </a:ext>
              </a:extLst>
            </p:cNvPr>
            <p:cNvGrpSpPr/>
            <p:nvPr/>
          </p:nvGrpSpPr>
          <p:grpSpPr>
            <a:xfrm>
              <a:off x="3789886" y="3443782"/>
              <a:ext cx="743513" cy="2513363"/>
              <a:chOff x="5714547" y="3290776"/>
              <a:chExt cx="743513" cy="3591643"/>
            </a:xfrm>
          </p:grpSpPr>
          <p:sp>
            <p:nvSpPr>
              <p:cNvPr id="46" name="Trapezoid 11">
                <a:extLst>
                  <a:ext uri="{FF2B5EF4-FFF2-40B4-BE49-F238E27FC236}">
                    <a16:creationId xmlns:a16="http://schemas.microsoft.com/office/drawing/2014/main" id="{3B52ADBA-D2D0-4942-8095-A4D3319ECF75}"/>
                  </a:ext>
                </a:extLst>
              </p:cNvPr>
              <p:cNvSpPr/>
              <p:nvPr/>
            </p:nvSpPr>
            <p:spPr>
              <a:xfrm>
                <a:off x="5714547" y="3290776"/>
                <a:ext cx="743513" cy="3591643"/>
              </a:xfrm>
              <a:custGeom>
                <a:avLst/>
                <a:gdLst>
                  <a:gd name="connsiteX0" fmla="*/ 0 w 743513"/>
                  <a:gd name="connsiteY0" fmla="*/ 3591643 h 3591643"/>
                  <a:gd name="connsiteX1" fmla="*/ 216615 w 743513"/>
                  <a:gd name="connsiteY1" fmla="*/ 0 h 3591643"/>
                  <a:gd name="connsiteX2" fmla="*/ 526898 w 743513"/>
                  <a:gd name="connsiteY2" fmla="*/ 0 h 3591643"/>
                  <a:gd name="connsiteX3" fmla="*/ 743513 w 743513"/>
                  <a:gd name="connsiteY3" fmla="*/ 3591643 h 3591643"/>
                  <a:gd name="connsiteX4" fmla="*/ 0 w 743513"/>
                  <a:gd name="connsiteY4" fmla="*/ 3591643 h 3591643"/>
                  <a:gd name="connsiteX0" fmla="*/ 0 w 743513"/>
                  <a:gd name="connsiteY0" fmla="*/ 3591643 h 3591643"/>
                  <a:gd name="connsiteX1" fmla="*/ 216615 w 743513"/>
                  <a:gd name="connsiteY1" fmla="*/ 0 h 3591643"/>
                  <a:gd name="connsiteX2" fmla="*/ 526898 w 743513"/>
                  <a:gd name="connsiteY2" fmla="*/ 0 h 3591643"/>
                  <a:gd name="connsiteX3" fmla="*/ 743513 w 743513"/>
                  <a:gd name="connsiteY3" fmla="*/ 3591643 h 3591643"/>
                  <a:gd name="connsiteX4" fmla="*/ 0 w 743513"/>
                  <a:gd name="connsiteY4" fmla="*/ 3591643 h 3591643"/>
                  <a:gd name="connsiteX0" fmla="*/ 0 w 743513"/>
                  <a:gd name="connsiteY0" fmla="*/ 3591643 h 3591643"/>
                  <a:gd name="connsiteX1" fmla="*/ 216615 w 743513"/>
                  <a:gd name="connsiteY1" fmla="*/ 0 h 3591643"/>
                  <a:gd name="connsiteX2" fmla="*/ 526898 w 743513"/>
                  <a:gd name="connsiteY2" fmla="*/ 0 h 3591643"/>
                  <a:gd name="connsiteX3" fmla="*/ 743513 w 743513"/>
                  <a:gd name="connsiteY3" fmla="*/ 3591643 h 3591643"/>
                  <a:gd name="connsiteX4" fmla="*/ 0 w 743513"/>
                  <a:gd name="connsiteY4" fmla="*/ 3591643 h 3591643"/>
                  <a:gd name="connsiteX0" fmla="*/ 0 w 743513"/>
                  <a:gd name="connsiteY0" fmla="*/ 3591643 h 3591643"/>
                  <a:gd name="connsiteX1" fmla="*/ 216615 w 743513"/>
                  <a:gd name="connsiteY1" fmla="*/ 0 h 3591643"/>
                  <a:gd name="connsiteX2" fmla="*/ 526898 w 743513"/>
                  <a:gd name="connsiteY2" fmla="*/ 0 h 3591643"/>
                  <a:gd name="connsiteX3" fmla="*/ 743513 w 743513"/>
                  <a:gd name="connsiteY3" fmla="*/ 3591643 h 3591643"/>
                  <a:gd name="connsiteX4" fmla="*/ 0 w 743513"/>
                  <a:gd name="connsiteY4" fmla="*/ 3591643 h 3591643"/>
                  <a:gd name="connsiteX0" fmla="*/ 0 w 743513"/>
                  <a:gd name="connsiteY0" fmla="*/ 3591643 h 3591643"/>
                  <a:gd name="connsiteX1" fmla="*/ 216615 w 743513"/>
                  <a:gd name="connsiteY1" fmla="*/ 0 h 3591643"/>
                  <a:gd name="connsiteX2" fmla="*/ 526898 w 743513"/>
                  <a:gd name="connsiteY2" fmla="*/ 0 h 3591643"/>
                  <a:gd name="connsiteX3" fmla="*/ 743513 w 743513"/>
                  <a:gd name="connsiteY3" fmla="*/ 3591643 h 3591643"/>
                  <a:gd name="connsiteX4" fmla="*/ 0 w 743513"/>
                  <a:gd name="connsiteY4" fmla="*/ 3591643 h 3591643"/>
                  <a:gd name="connsiteX0" fmla="*/ 0 w 743513"/>
                  <a:gd name="connsiteY0" fmla="*/ 3591643 h 3591643"/>
                  <a:gd name="connsiteX1" fmla="*/ 216615 w 743513"/>
                  <a:gd name="connsiteY1" fmla="*/ 0 h 3591643"/>
                  <a:gd name="connsiteX2" fmla="*/ 526898 w 743513"/>
                  <a:gd name="connsiteY2" fmla="*/ 0 h 3591643"/>
                  <a:gd name="connsiteX3" fmla="*/ 743513 w 743513"/>
                  <a:gd name="connsiteY3" fmla="*/ 3591643 h 3591643"/>
                  <a:gd name="connsiteX4" fmla="*/ 0 w 743513"/>
                  <a:gd name="connsiteY4" fmla="*/ 3591643 h 3591643"/>
                  <a:gd name="connsiteX0" fmla="*/ 0 w 743513"/>
                  <a:gd name="connsiteY0" fmla="*/ 3591643 h 3591643"/>
                  <a:gd name="connsiteX1" fmla="*/ 216615 w 743513"/>
                  <a:gd name="connsiteY1" fmla="*/ 0 h 3591643"/>
                  <a:gd name="connsiteX2" fmla="*/ 526898 w 743513"/>
                  <a:gd name="connsiteY2" fmla="*/ 0 h 3591643"/>
                  <a:gd name="connsiteX3" fmla="*/ 743513 w 743513"/>
                  <a:gd name="connsiteY3" fmla="*/ 3591643 h 3591643"/>
                  <a:gd name="connsiteX4" fmla="*/ 0 w 743513"/>
                  <a:gd name="connsiteY4" fmla="*/ 3591643 h 3591643"/>
                  <a:gd name="connsiteX0" fmla="*/ 0 w 743513"/>
                  <a:gd name="connsiteY0" fmla="*/ 3591643 h 3591643"/>
                  <a:gd name="connsiteX1" fmla="*/ 216615 w 743513"/>
                  <a:gd name="connsiteY1" fmla="*/ 0 h 3591643"/>
                  <a:gd name="connsiteX2" fmla="*/ 526898 w 743513"/>
                  <a:gd name="connsiteY2" fmla="*/ 0 h 3591643"/>
                  <a:gd name="connsiteX3" fmla="*/ 743513 w 743513"/>
                  <a:gd name="connsiteY3" fmla="*/ 3591643 h 3591643"/>
                  <a:gd name="connsiteX4" fmla="*/ 0 w 743513"/>
                  <a:gd name="connsiteY4" fmla="*/ 3591643 h 3591643"/>
                  <a:gd name="connsiteX0" fmla="*/ 0 w 743513"/>
                  <a:gd name="connsiteY0" fmla="*/ 3591643 h 3591643"/>
                  <a:gd name="connsiteX1" fmla="*/ 216615 w 743513"/>
                  <a:gd name="connsiteY1" fmla="*/ 0 h 3591643"/>
                  <a:gd name="connsiteX2" fmla="*/ 526898 w 743513"/>
                  <a:gd name="connsiteY2" fmla="*/ 0 h 3591643"/>
                  <a:gd name="connsiteX3" fmla="*/ 743513 w 743513"/>
                  <a:gd name="connsiteY3" fmla="*/ 3591643 h 3591643"/>
                  <a:gd name="connsiteX4" fmla="*/ 0 w 743513"/>
                  <a:gd name="connsiteY4" fmla="*/ 3591643 h 35916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43513" h="3591643">
                    <a:moveTo>
                      <a:pt x="0" y="3591643"/>
                    </a:moveTo>
                    <a:cubicBezTo>
                      <a:pt x="100780" y="2946879"/>
                      <a:pt x="230135" y="1349614"/>
                      <a:pt x="216615" y="0"/>
                    </a:cubicBezTo>
                    <a:lnTo>
                      <a:pt x="526898" y="0"/>
                    </a:lnTo>
                    <a:cubicBezTo>
                      <a:pt x="541953" y="1349614"/>
                      <a:pt x="661783" y="2899254"/>
                      <a:pt x="743513" y="3591643"/>
                    </a:cubicBezTo>
                    <a:lnTo>
                      <a:pt x="0" y="3591643"/>
                    </a:lnTo>
                    <a:close/>
                  </a:path>
                </a:pathLst>
              </a:custGeom>
              <a:solidFill>
                <a:schemeClr val="accent3">
                  <a:lumMod val="40000"/>
                  <a:lumOff val="60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7" name="Trapezoid 11">
                <a:extLst>
                  <a:ext uri="{FF2B5EF4-FFF2-40B4-BE49-F238E27FC236}">
                    <a16:creationId xmlns:a16="http://schemas.microsoft.com/office/drawing/2014/main" id="{E0867637-56EE-4781-9946-CF2CBD4A29F2}"/>
                  </a:ext>
                </a:extLst>
              </p:cNvPr>
              <p:cNvSpPr/>
              <p:nvPr/>
            </p:nvSpPr>
            <p:spPr>
              <a:xfrm>
                <a:off x="5845404" y="3290776"/>
                <a:ext cx="479555" cy="3591643"/>
              </a:xfrm>
              <a:custGeom>
                <a:avLst/>
                <a:gdLst>
                  <a:gd name="connsiteX0" fmla="*/ 0 w 743513"/>
                  <a:gd name="connsiteY0" fmla="*/ 3591643 h 3591643"/>
                  <a:gd name="connsiteX1" fmla="*/ 216615 w 743513"/>
                  <a:gd name="connsiteY1" fmla="*/ 0 h 3591643"/>
                  <a:gd name="connsiteX2" fmla="*/ 526898 w 743513"/>
                  <a:gd name="connsiteY2" fmla="*/ 0 h 3591643"/>
                  <a:gd name="connsiteX3" fmla="*/ 743513 w 743513"/>
                  <a:gd name="connsiteY3" fmla="*/ 3591643 h 3591643"/>
                  <a:gd name="connsiteX4" fmla="*/ 0 w 743513"/>
                  <a:gd name="connsiteY4" fmla="*/ 3591643 h 3591643"/>
                  <a:gd name="connsiteX0" fmla="*/ 0 w 743513"/>
                  <a:gd name="connsiteY0" fmla="*/ 3591643 h 3591643"/>
                  <a:gd name="connsiteX1" fmla="*/ 216615 w 743513"/>
                  <a:gd name="connsiteY1" fmla="*/ 0 h 3591643"/>
                  <a:gd name="connsiteX2" fmla="*/ 526898 w 743513"/>
                  <a:gd name="connsiteY2" fmla="*/ 0 h 3591643"/>
                  <a:gd name="connsiteX3" fmla="*/ 743513 w 743513"/>
                  <a:gd name="connsiteY3" fmla="*/ 3591643 h 3591643"/>
                  <a:gd name="connsiteX4" fmla="*/ 0 w 743513"/>
                  <a:gd name="connsiteY4" fmla="*/ 3591643 h 3591643"/>
                  <a:gd name="connsiteX0" fmla="*/ 0 w 743513"/>
                  <a:gd name="connsiteY0" fmla="*/ 3591643 h 3591643"/>
                  <a:gd name="connsiteX1" fmla="*/ 216615 w 743513"/>
                  <a:gd name="connsiteY1" fmla="*/ 0 h 3591643"/>
                  <a:gd name="connsiteX2" fmla="*/ 526898 w 743513"/>
                  <a:gd name="connsiteY2" fmla="*/ 0 h 3591643"/>
                  <a:gd name="connsiteX3" fmla="*/ 743513 w 743513"/>
                  <a:gd name="connsiteY3" fmla="*/ 3591643 h 3591643"/>
                  <a:gd name="connsiteX4" fmla="*/ 0 w 743513"/>
                  <a:gd name="connsiteY4" fmla="*/ 3591643 h 3591643"/>
                  <a:gd name="connsiteX0" fmla="*/ 0 w 743513"/>
                  <a:gd name="connsiteY0" fmla="*/ 3591643 h 3591643"/>
                  <a:gd name="connsiteX1" fmla="*/ 216615 w 743513"/>
                  <a:gd name="connsiteY1" fmla="*/ 0 h 3591643"/>
                  <a:gd name="connsiteX2" fmla="*/ 526898 w 743513"/>
                  <a:gd name="connsiteY2" fmla="*/ 0 h 3591643"/>
                  <a:gd name="connsiteX3" fmla="*/ 743513 w 743513"/>
                  <a:gd name="connsiteY3" fmla="*/ 3591643 h 3591643"/>
                  <a:gd name="connsiteX4" fmla="*/ 0 w 743513"/>
                  <a:gd name="connsiteY4" fmla="*/ 3591643 h 3591643"/>
                  <a:gd name="connsiteX0" fmla="*/ 0 w 743513"/>
                  <a:gd name="connsiteY0" fmla="*/ 3591643 h 3591643"/>
                  <a:gd name="connsiteX1" fmla="*/ 216615 w 743513"/>
                  <a:gd name="connsiteY1" fmla="*/ 0 h 3591643"/>
                  <a:gd name="connsiteX2" fmla="*/ 526898 w 743513"/>
                  <a:gd name="connsiteY2" fmla="*/ 0 h 3591643"/>
                  <a:gd name="connsiteX3" fmla="*/ 743513 w 743513"/>
                  <a:gd name="connsiteY3" fmla="*/ 3591643 h 3591643"/>
                  <a:gd name="connsiteX4" fmla="*/ 0 w 743513"/>
                  <a:gd name="connsiteY4" fmla="*/ 3591643 h 3591643"/>
                  <a:gd name="connsiteX0" fmla="*/ 0 w 743513"/>
                  <a:gd name="connsiteY0" fmla="*/ 3591643 h 3591643"/>
                  <a:gd name="connsiteX1" fmla="*/ 216615 w 743513"/>
                  <a:gd name="connsiteY1" fmla="*/ 0 h 3591643"/>
                  <a:gd name="connsiteX2" fmla="*/ 526898 w 743513"/>
                  <a:gd name="connsiteY2" fmla="*/ 0 h 3591643"/>
                  <a:gd name="connsiteX3" fmla="*/ 743513 w 743513"/>
                  <a:gd name="connsiteY3" fmla="*/ 3591643 h 3591643"/>
                  <a:gd name="connsiteX4" fmla="*/ 0 w 743513"/>
                  <a:gd name="connsiteY4" fmla="*/ 3591643 h 3591643"/>
                  <a:gd name="connsiteX0" fmla="*/ 0 w 743513"/>
                  <a:gd name="connsiteY0" fmla="*/ 3591643 h 3591643"/>
                  <a:gd name="connsiteX1" fmla="*/ 216615 w 743513"/>
                  <a:gd name="connsiteY1" fmla="*/ 0 h 3591643"/>
                  <a:gd name="connsiteX2" fmla="*/ 526898 w 743513"/>
                  <a:gd name="connsiteY2" fmla="*/ 0 h 3591643"/>
                  <a:gd name="connsiteX3" fmla="*/ 743513 w 743513"/>
                  <a:gd name="connsiteY3" fmla="*/ 3591643 h 3591643"/>
                  <a:gd name="connsiteX4" fmla="*/ 0 w 743513"/>
                  <a:gd name="connsiteY4" fmla="*/ 3591643 h 3591643"/>
                  <a:gd name="connsiteX0" fmla="*/ 0 w 743513"/>
                  <a:gd name="connsiteY0" fmla="*/ 3591643 h 3591643"/>
                  <a:gd name="connsiteX1" fmla="*/ 216615 w 743513"/>
                  <a:gd name="connsiteY1" fmla="*/ 0 h 3591643"/>
                  <a:gd name="connsiteX2" fmla="*/ 526898 w 743513"/>
                  <a:gd name="connsiteY2" fmla="*/ 0 h 3591643"/>
                  <a:gd name="connsiteX3" fmla="*/ 743513 w 743513"/>
                  <a:gd name="connsiteY3" fmla="*/ 3591643 h 3591643"/>
                  <a:gd name="connsiteX4" fmla="*/ 0 w 743513"/>
                  <a:gd name="connsiteY4" fmla="*/ 3591643 h 3591643"/>
                  <a:gd name="connsiteX0" fmla="*/ 0 w 743513"/>
                  <a:gd name="connsiteY0" fmla="*/ 3591643 h 3591643"/>
                  <a:gd name="connsiteX1" fmla="*/ 216615 w 743513"/>
                  <a:gd name="connsiteY1" fmla="*/ 0 h 3591643"/>
                  <a:gd name="connsiteX2" fmla="*/ 526898 w 743513"/>
                  <a:gd name="connsiteY2" fmla="*/ 0 h 3591643"/>
                  <a:gd name="connsiteX3" fmla="*/ 743513 w 743513"/>
                  <a:gd name="connsiteY3" fmla="*/ 3591643 h 3591643"/>
                  <a:gd name="connsiteX4" fmla="*/ 0 w 743513"/>
                  <a:gd name="connsiteY4" fmla="*/ 3591643 h 35916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43513" h="3591643">
                    <a:moveTo>
                      <a:pt x="0" y="3591643"/>
                    </a:moveTo>
                    <a:cubicBezTo>
                      <a:pt x="100780" y="2946879"/>
                      <a:pt x="230135" y="1349614"/>
                      <a:pt x="216615" y="0"/>
                    </a:cubicBezTo>
                    <a:lnTo>
                      <a:pt x="526898" y="0"/>
                    </a:lnTo>
                    <a:cubicBezTo>
                      <a:pt x="541953" y="1349614"/>
                      <a:pt x="661783" y="2899254"/>
                      <a:pt x="743513" y="3591643"/>
                    </a:cubicBezTo>
                    <a:lnTo>
                      <a:pt x="0" y="3591643"/>
                    </a:lnTo>
                    <a:close/>
                  </a:path>
                </a:pathLst>
              </a:custGeom>
              <a:solidFill>
                <a:schemeClr val="accent1">
                  <a:lumMod val="40000"/>
                  <a:lumOff val="60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C2A2176A-4015-4836-A538-DC19780A36EC}"/>
                </a:ext>
              </a:extLst>
            </p:cNvPr>
            <p:cNvGrpSpPr/>
            <p:nvPr/>
          </p:nvGrpSpPr>
          <p:grpSpPr>
            <a:xfrm>
              <a:off x="3558735" y="1152611"/>
              <a:ext cx="1210387" cy="2802321"/>
              <a:chOff x="5331153" y="575008"/>
              <a:chExt cx="1507917" cy="3491170"/>
            </a:xfrm>
          </p:grpSpPr>
          <p:grpSp>
            <p:nvGrpSpPr>
              <p:cNvPr id="11" name="Group 10">
                <a:extLst>
                  <a:ext uri="{FF2B5EF4-FFF2-40B4-BE49-F238E27FC236}">
                    <a16:creationId xmlns:a16="http://schemas.microsoft.com/office/drawing/2014/main" id="{BA1296A0-F80B-4C64-8B0D-FF887BD78953}"/>
                  </a:ext>
                </a:extLst>
              </p:cNvPr>
              <p:cNvGrpSpPr/>
              <p:nvPr/>
            </p:nvGrpSpPr>
            <p:grpSpPr>
              <a:xfrm>
                <a:off x="6404987" y="3268551"/>
                <a:ext cx="207521" cy="447013"/>
                <a:chOff x="5282863" y="4265998"/>
                <a:chExt cx="524099" cy="1110552"/>
              </a:xfrm>
            </p:grpSpPr>
            <p:sp>
              <p:nvSpPr>
                <p:cNvPr id="43" name="Graphic 2">
                  <a:extLst>
                    <a:ext uri="{FF2B5EF4-FFF2-40B4-BE49-F238E27FC236}">
                      <a16:creationId xmlns:a16="http://schemas.microsoft.com/office/drawing/2014/main" id="{4758C297-F36F-436F-8FC6-C134DDA00808}"/>
                    </a:ext>
                  </a:extLst>
                </p:cNvPr>
                <p:cNvSpPr/>
                <p:nvPr/>
              </p:nvSpPr>
              <p:spPr>
                <a:xfrm>
                  <a:off x="5282863" y="4265998"/>
                  <a:ext cx="524099" cy="1110552"/>
                </a:xfrm>
                <a:custGeom>
                  <a:avLst/>
                  <a:gdLst>
                    <a:gd name="connsiteX0" fmla="*/ 747722 w 778877"/>
                    <a:gd name="connsiteY0" fmla="*/ 0 h 1110552"/>
                    <a:gd name="connsiteX1" fmla="*/ 680583 w 778877"/>
                    <a:gd name="connsiteY1" fmla="*/ 25833 h 1110552"/>
                    <a:gd name="connsiteX2" fmla="*/ 133417 w 778877"/>
                    <a:gd name="connsiteY2" fmla="*/ 28630 h 1110552"/>
                    <a:gd name="connsiteX3" fmla="*/ 31704 w 778877"/>
                    <a:gd name="connsiteY3" fmla="*/ 131 h 1110552"/>
                    <a:gd name="connsiteX4" fmla="*/ 1675 w 778877"/>
                    <a:gd name="connsiteY4" fmla="*/ 179911 h 1110552"/>
                    <a:gd name="connsiteX5" fmla="*/ 47920 w 778877"/>
                    <a:gd name="connsiteY5" fmla="*/ 503105 h 1110552"/>
                    <a:gd name="connsiteX6" fmla="*/ 379375 w 778877"/>
                    <a:gd name="connsiteY6" fmla="*/ 1102461 h 1110552"/>
                    <a:gd name="connsiteX7" fmla="*/ 400881 w 778877"/>
                    <a:gd name="connsiteY7" fmla="*/ 1100756 h 1110552"/>
                    <a:gd name="connsiteX8" fmla="*/ 536295 w 778877"/>
                    <a:gd name="connsiteY8" fmla="*/ 903054 h 1110552"/>
                    <a:gd name="connsiteX9" fmla="*/ 749907 w 778877"/>
                    <a:gd name="connsiteY9" fmla="*/ 440687 h 1110552"/>
                    <a:gd name="connsiteX10" fmla="*/ 747722 w 778877"/>
                    <a:gd name="connsiteY10" fmla="*/ 0 h 11105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778877" h="1110552">
                      <a:moveTo>
                        <a:pt x="747722" y="0"/>
                      </a:moveTo>
                      <a:cubicBezTo>
                        <a:pt x="717824" y="14381"/>
                        <a:pt x="680670" y="25527"/>
                        <a:pt x="680583" y="25833"/>
                      </a:cubicBezTo>
                      <a:cubicBezTo>
                        <a:pt x="640675" y="31996"/>
                        <a:pt x="204053" y="28761"/>
                        <a:pt x="133417" y="28630"/>
                      </a:cubicBezTo>
                      <a:cubicBezTo>
                        <a:pt x="95914" y="28630"/>
                        <a:pt x="69513" y="17353"/>
                        <a:pt x="31704" y="131"/>
                      </a:cubicBezTo>
                      <a:cubicBezTo>
                        <a:pt x="12427" y="58528"/>
                        <a:pt x="5740" y="119111"/>
                        <a:pt x="1675" y="179911"/>
                      </a:cubicBezTo>
                      <a:cubicBezTo>
                        <a:pt x="-5800" y="290761"/>
                        <a:pt x="12121" y="398244"/>
                        <a:pt x="47920" y="503105"/>
                      </a:cubicBezTo>
                      <a:cubicBezTo>
                        <a:pt x="122883" y="722531"/>
                        <a:pt x="242431" y="917260"/>
                        <a:pt x="379375" y="1102461"/>
                      </a:cubicBezTo>
                      <a:cubicBezTo>
                        <a:pt x="389210" y="1115792"/>
                        <a:pt x="393275" y="1110809"/>
                        <a:pt x="400881" y="1100756"/>
                      </a:cubicBezTo>
                      <a:cubicBezTo>
                        <a:pt x="448962" y="1036852"/>
                        <a:pt x="494202" y="971024"/>
                        <a:pt x="536295" y="903054"/>
                      </a:cubicBezTo>
                      <a:cubicBezTo>
                        <a:pt x="626295" y="757630"/>
                        <a:pt x="704055" y="606611"/>
                        <a:pt x="749907" y="440687"/>
                      </a:cubicBezTo>
                      <a:cubicBezTo>
                        <a:pt x="790470" y="293515"/>
                        <a:pt x="787236" y="146735"/>
                        <a:pt x="747722" y="0"/>
                      </a:cubicBezTo>
                      <a:close/>
                    </a:path>
                  </a:pathLst>
                </a:custGeom>
                <a:solidFill>
                  <a:srgbClr val="FFCD07"/>
                </a:solidFill>
                <a:ln w="4369" cap="flat">
                  <a:noFill/>
                  <a:prstDash val="solid"/>
                  <a:miter/>
                </a:ln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4" name="Graphic 2">
                  <a:extLst>
                    <a:ext uri="{FF2B5EF4-FFF2-40B4-BE49-F238E27FC236}">
                      <a16:creationId xmlns:a16="http://schemas.microsoft.com/office/drawing/2014/main" id="{6C6D7596-88E5-4312-B7C7-3D9A5AC33F9C}"/>
                    </a:ext>
                  </a:extLst>
                </p:cNvPr>
                <p:cNvSpPr/>
                <p:nvPr/>
              </p:nvSpPr>
              <p:spPr>
                <a:xfrm>
                  <a:off x="5343217" y="4291044"/>
                  <a:ext cx="403391" cy="766285"/>
                </a:xfrm>
                <a:custGeom>
                  <a:avLst/>
                  <a:gdLst>
                    <a:gd name="connsiteX0" fmla="*/ 469623 w 599490"/>
                    <a:gd name="connsiteY0" fmla="*/ 4502 h 766285"/>
                    <a:gd name="connsiteX1" fmla="*/ 592055 w 599490"/>
                    <a:gd name="connsiteY1" fmla="*/ 481 h 766285"/>
                    <a:gd name="connsiteX2" fmla="*/ 597781 w 599490"/>
                    <a:gd name="connsiteY2" fmla="*/ 132049 h 766285"/>
                    <a:gd name="connsiteX3" fmla="*/ 566135 w 599490"/>
                    <a:gd name="connsiteY3" fmla="*/ 288969 h 766285"/>
                    <a:gd name="connsiteX4" fmla="*/ 523211 w 599490"/>
                    <a:gd name="connsiteY4" fmla="*/ 402790 h 766285"/>
                    <a:gd name="connsiteX5" fmla="*/ 315806 w 599490"/>
                    <a:gd name="connsiteY5" fmla="*/ 751948 h 766285"/>
                    <a:gd name="connsiteX6" fmla="*/ 282324 w 599490"/>
                    <a:gd name="connsiteY6" fmla="*/ 752036 h 766285"/>
                    <a:gd name="connsiteX7" fmla="*/ 89737 w 599490"/>
                    <a:gd name="connsiteY7" fmla="*/ 436797 h 766285"/>
                    <a:gd name="connsiteX8" fmla="*/ 2797 w 599490"/>
                    <a:gd name="connsiteY8" fmla="*/ 166886 h 766285"/>
                    <a:gd name="connsiteX9" fmla="*/ 1923 w 599490"/>
                    <a:gd name="connsiteY9" fmla="*/ 0 h 766285"/>
                    <a:gd name="connsiteX10" fmla="*/ 469623 w 599490"/>
                    <a:gd name="connsiteY10" fmla="*/ 4502 h 7662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599490" h="766285">
                      <a:moveTo>
                        <a:pt x="469623" y="4502"/>
                      </a:moveTo>
                      <a:cubicBezTo>
                        <a:pt x="510404" y="1530"/>
                        <a:pt x="551448" y="7212"/>
                        <a:pt x="592055" y="481"/>
                      </a:cubicBezTo>
                      <a:cubicBezTo>
                        <a:pt x="596776" y="44191"/>
                        <a:pt x="602371" y="87377"/>
                        <a:pt x="597781" y="132049"/>
                      </a:cubicBezTo>
                      <a:cubicBezTo>
                        <a:pt x="592274" y="185681"/>
                        <a:pt x="582177" y="237740"/>
                        <a:pt x="566135" y="288969"/>
                      </a:cubicBezTo>
                      <a:cubicBezTo>
                        <a:pt x="553984" y="327740"/>
                        <a:pt x="539952" y="365768"/>
                        <a:pt x="523211" y="402790"/>
                      </a:cubicBezTo>
                      <a:cubicBezTo>
                        <a:pt x="467087" y="526884"/>
                        <a:pt x="395709" y="641929"/>
                        <a:pt x="315806" y="751948"/>
                      </a:cubicBezTo>
                      <a:cubicBezTo>
                        <a:pt x="301994" y="771006"/>
                        <a:pt x="296311" y="771093"/>
                        <a:pt x="282324" y="752036"/>
                      </a:cubicBezTo>
                      <a:cubicBezTo>
                        <a:pt x="209197" y="652376"/>
                        <a:pt x="143107" y="548433"/>
                        <a:pt x="89737" y="436797"/>
                      </a:cubicBezTo>
                      <a:cubicBezTo>
                        <a:pt x="48605" y="350819"/>
                        <a:pt x="15648" y="261781"/>
                        <a:pt x="2797" y="166886"/>
                      </a:cubicBezTo>
                      <a:cubicBezTo>
                        <a:pt x="-2886" y="124793"/>
                        <a:pt x="1835" y="13113"/>
                        <a:pt x="1923" y="0"/>
                      </a:cubicBezTo>
                      <a:cubicBezTo>
                        <a:pt x="43972" y="6994"/>
                        <a:pt x="426437" y="44"/>
                        <a:pt x="469623" y="4502"/>
                      </a:cubicBezTo>
                      <a:close/>
                    </a:path>
                  </a:pathLst>
                </a:custGeom>
                <a:solidFill>
                  <a:srgbClr val="F6AF1B"/>
                </a:solidFill>
                <a:ln w="436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5" name="Graphic 2">
                  <a:extLst>
                    <a:ext uri="{FF2B5EF4-FFF2-40B4-BE49-F238E27FC236}">
                      <a16:creationId xmlns:a16="http://schemas.microsoft.com/office/drawing/2014/main" id="{0381DEA7-ED37-42C0-A320-E868ADB5D991}"/>
                    </a:ext>
                  </a:extLst>
                </p:cNvPr>
                <p:cNvSpPr/>
                <p:nvPr/>
              </p:nvSpPr>
              <p:spPr>
                <a:xfrm>
                  <a:off x="5428981" y="4292966"/>
                  <a:ext cx="231862" cy="548288"/>
                </a:xfrm>
                <a:custGeom>
                  <a:avLst/>
                  <a:gdLst>
                    <a:gd name="connsiteX0" fmla="*/ 334003 w 344576"/>
                    <a:gd name="connsiteY0" fmla="*/ 242943 h 548288"/>
                    <a:gd name="connsiteX1" fmla="*/ 177651 w 344576"/>
                    <a:gd name="connsiteY1" fmla="*/ 539736 h 548288"/>
                    <a:gd name="connsiteX2" fmla="*/ 156495 w 344576"/>
                    <a:gd name="connsiteY2" fmla="*/ 539299 h 548288"/>
                    <a:gd name="connsiteX3" fmla="*/ 11071 w 344576"/>
                    <a:gd name="connsiteY3" fmla="*/ 235556 h 548288"/>
                    <a:gd name="connsiteX4" fmla="*/ 21212 w 344576"/>
                    <a:gd name="connsiteY4" fmla="*/ 701 h 548288"/>
                    <a:gd name="connsiteX5" fmla="*/ 316038 w 344576"/>
                    <a:gd name="connsiteY5" fmla="*/ 963 h 548288"/>
                    <a:gd name="connsiteX6" fmla="*/ 334003 w 344576"/>
                    <a:gd name="connsiteY6" fmla="*/ 242943 h 5482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344576" h="548288">
                      <a:moveTo>
                        <a:pt x="334003" y="242943"/>
                      </a:moveTo>
                      <a:cubicBezTo>
                        <a:pt x="308957" y="346056"/>
                        <a:pt x="228573" y="468095"/>
                        <a:pt x="177651" y="539736"/>
                      </a:cubicBezTo>
                      <a:cubicBezTo>
                        <a:pt x="168647" y="552412"/>
                        <a:pt x="164232" y="549920"/>
                        <a:pt x="156495" y="539299"/>
                      </a:cubicBezTo>
                      <a:cubicBezTo>
                        <a:pt x="84941" y="440820"/>
                        <a:pt x="42237" y="354536"/>
                        <a:pt x="11071" y="235556"/>
                      </a:cubicBezTo>
                      <a:cubicBezTo>
                        <a:pt x="-7812" y="163478"/>
                        <a:pt x="-1299" y="72211"/>
                        <a:pt x="21212" y="701"/>
                      </a:cubicBezTo>
                      <a:cubicBezTo>
                        <a:pt x="67632" y="2799"/>
                        <a:pt x="278272" y="-1922"/>
                        <a:pt x="316038" y="963"/>
                      </a:cubicBezTo>
                      <a:cubicBezTo>
                        <a:pt x="326222" y="28981"/>
                        <a:pt x="362196" y="161642"/>
                        <a:pt x="334003" y="242943"/>
                      </a:cubicBezTo>
                      <a:close/>
                    </a:path>
                  </a:pathLst>
                </a:custGeom>
                <a:solidFill>
                  <a:srgbClr val="F38821"/>
                </a:solidFill>
                <a:ln w="436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2" name="Group 11">
                <a:extLst>
                  <a:ext uri="{FF2B5EF4-FFF2-40B4-BE49-F238E27FC236}">
                    <a16:creationId xmlns:a16="http://schemas.microsoft.com/office/drawing/2014/main" id="{A4A0611D-269B-4771-BF91-58BD4995A398}"/>
                  </a:ext>
                </a:extLst>
              </p:cNvPr>
              <p:cNvGrpSpPr/>
              <p:nvPr/>
            </p:nvGrpSpPr>
            <p:grpSpPr>
              <a:xfrm>
                <a:off x="5561202" y="3274206"/>
                <a:ext cx="207521" cy="447013"/>
                <a:chOff x="5282863" y="4265998"/>
                <a:chExt cx="524099" cy="1110552"/>
              </a:xfrm>
            </p:grpSpPr>
            <p:sp>
              <p:nvSpPr>
                <p:cNvPr id="40" name="Graphic 2">
                  <a:extLst>
                    <a:ext uri="{FF2B5EF4-FFF2-40B4-BE49-F238E27FC236}">
                      <a16:creationId xmlns:a16="http://schemas.microsoft.com/office/drawing/2014/main" id="{3126B998-FE33-483E-923B-89D745A0C3A9}"/>
                    </a:ext>
                  </a:extLst>
                </p:cNvPr>
                <p:cNvSpPr/>
                <p:nvPr/>
              </p:nvSpPr>
              <p:spPr>
                <a:xfrm>
                  <a:off x="5282863" y="4265998"/>
                  <a:ext cx="524099" cy="1110552"/>
                </a:xfrm>
                <a:custGeom>
                  <a:avLst/>
                  <a:gdLst>
                    <a:gd name="connsiteX0" fmla="*/ 747722 w 778877"/>
                    <a:gd name="connsiteY0" fmla="*/ 0 h 1110552"/>
                    <a:gd name="connsiteX1" fmla="*/ 680583 w 778877"/>
                    <a:gd name="connsiteY1" fmla="*/ 25833 h 1110552"/>
                    <a:gd name="connsiteX2" fmla="*/ 133417 w 778877"/>
                    <a:gd name="connsiteY2" fmla="*/ 28630 h 1110552"/>
                    <a:gd name="connsiteX3" fmla="*/ 31704 w 778877"/>
                    <a:gd name="connsiteY3" fmla="*/ 131 h 1110552"/>
                    <a:gd name="connsiteX4" fmla="*/ 1675 w 778877"/>
                    <a:gd name="connsiteY4" fmla="*/ 179911 h 1110552"/>
                    <a:gd name="connsiteX5" fmla="*/ 47920 w 778877"/>
                    <a:gd name="connsiteY5" fmla="*/ 503105 h 1110552"/>
                    <a:gd name="connsiteX6" fmla="*/ 379375 w 778877"/>
                    <a:gd name="connsiteY6" fmla="*/ 1102461 h 1110552"/>
                    <a:gd name="connsiteX7" fmla="*/ 400881 w 778877"/>
                    <a:gd name="connsiteY7" fmla="*/ 1100756 h 1110552"/>
                    <a:gd name="connsiteX8" fmla="*/ 536295 w 778877"/>
                    <a:gd name="connsiteY8" fmla="*/ 903054 h 1110552"/>
                    <a:gd name="connsiteX9" fmla="*/ 749907 w 778877"/>
                    <a:gd name="connsiteY9" fmla="*/ 440687 h 1110552"/>
                    <a:gd name="connsiteX10" fmla="*/ 747722 w 778877"/>
                    <a:gd name="connsiteY10" fmla="*/ 0 h 11105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778877" h="1110552">
                      <a:moveTo>
                        <a:pt x="747722" y="0"/>
                      </a:moveTo>
                      <a:cubicBezTo>
                        <a:pt x="717824" y="14381"/>
                        <a:pt x="680670" y="25527"/>
                        <a:pt x="680583" y="25833"/>
                      </a:cubicBezTo>
                      <a:cubicBezTo>
                        <a:pt x="640675" y="31996"/>
                        <a:pt x="204053" y="28761"/>
                        <a:pt x="133417" y="28630"/>
                      </a:cubicBezTo>
                      <a:cubicBezTo>
                        <a:pt x="95914" y="28630"/>
                        <a:pt x="69513" y="17353"/>
                        <a:pt x="31704" y="131"/>
                      </a:cubicBezTo>
                      <a:cubicBezTo>
                        <a:pt x="12427" y="58528"/>
                        <a:pt x="5740" y="119111"/>
                        <a:pt x="1675" y="179911"/>
                      </a:cubicBezTo>
                      <a:cubicBezTo>
                        <a:pt x="-5800" y="290761"/>
                        <a:pt x="12121" y="398244"/>
                        <a:pt x="47920" y="503105"/>
                      </a:cubicBezTo>
                      <a:cubicBezTo>
                        <a:pt x="122883" y="722531"/>
                        <a:pt x="242431" y="917260"/>
                        <a:pt x="379375" y="1102461"/>
                      </a:cubicBezTo>
                      <a:cubicBezTo>
                        <a:pt x="389210" y="1115792"/>
                        <a:pt x="393275" y="1110809"/>
                        <a:pt x="400881" y="1100756"/>
                      </a:cubicBezTo>
                      <a:cubicBezTo>
                        <a:pt x="448962" y="1036852"/>
                        <a:pt x="494202" y="971024"/>
                        <a:pt x="536295" y="903054"/>
                      </a:cubicBezTo>
                      <a:cubicBezTo>
                        <a:pt x="626295" y="757630"/>
                        <a:pt x="704055" y="606611"/>
                        <a:pt x="749907" y="440687"/>
                      </a:cubicBezTo>
                      <a:cubicBezTo>
                        <a:pt x="790470" y="293515"/>
                        <a:pt x="787236" y="146735"/>
                        <a:pt x="747722" y="0"/>
                      </a:cubicBezTo>
                      <a:close/>
                    </a:path>
                  </a:pathLst>
                </a:custGeom>
                <a:solidFill>
                  <a:srgbClr val="FFCD07"/>
                </a:solidFill>
                <a:ln w="4369" cap="flat">
                  <a:noFill/>
                  <a:prstDash val="solid"/>
                  <a:miter/>
                </a:ln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1" name="Graphic 2">
                  <a:extLst>
                    <a:ext uri="{FF2B5EF4-FFF2-40B4-BE49-F238E27FC236}">
                      <a16:creationId xmlns:a16="http://schemas.microsoft.com/office/drawing/2014/main" id="{2D35A86B-4577-4910-8D4B-A0B130718CCC}"/>
                    </a:ext>
                  </a:extLst>
                </p:cNvPr>
                <p:cNvSpPr/>
                <p:nvPr/>
              </p:nvSpPr>
              <p:spPr>
                <a:xfrm>
                  <a:off x="5343217" y="4291044"/>
                  <a:ext cx="403391" cy="766285"/>
                </a:xfrm>
                <a:custGeom>
                  <a:avLst/>
                  <a:gdLst>
                    <a:gd name="connsiteX0" fmla="*/ 469623 w 599490"/>
                    <a:gd name="connsiteY0" fmla="*/ 4502 h 766285"/>
                    <a:gd name="connsiteX1" fmla="*/ 592055 w 599490"/>
                    <a:gd name="connsiteY1" fmla="*/ 481 h 766285"/>
                    <a:gd name="connsiteX2" fmla="*/ 597781 w 599490"/>
                    <a:gd name="connsiteY2" fmla="*/ 132049 h 766285"/>
                    <a:gd name="connsiteX3" fmla="*/ 566135 w 599490"/>
                    <a:gd name="connsiteY3" fmla="*/ 288969 h 766285"/>
                    <a:gd name="connsiteX4" fmla="*/ 523211 w 599490"/>
                    <a:gd name="connsiteY4" fmla="*/ 402790 h 766285"/>
                    <a:gd name="connsiteX5" fmla="*/ 315806 w 599490"/>
                    <a:gd name="connsiteY5" fmla="*/ 751948 h 766285"/>
                    <a:gd name="connsiteX6" fmla="*/ 282324 w 599490"/>
                    <a:gd name="connsiteY6" fmla="*/ 752036 h 766285"/>
                    <a:gd name="connsiteX7" fmla="*/ 89737 w 599490"/>
                    <a:gd name="connsiteY7" fmla="*/ 436797 h 766285"/>
                    <a:gd name="connsiteX8" fmla="*/ 2797 w 599490"/>
                    <a:gd name="connsiteY8" fmla="*/ 166886 h 766285"/>
                    <a:gd name="connsiteX9" fmla="*/ 1923 w 599490"/>
                    <a:gd name="connsiteY9" fmla="*/ 0 h 766285"/>
                    <a:gd name="connsiteX10" fmla="*/ 469623 w 599490"/>
                    <a:gd name="connsiteY10" fmla="*/ 4502 h 7662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599490" h="766285">
                      <a:moveTo>
                        <a:pt x="469623" y="4502"/>
                      </a:moveTo>
                      <a:cubicBezTo>
                        <a:pt x="510404" y="1530"/>
                        <a:pt x="551448" y="7212"/>
                        <a:pt x="592055" y="481"/>
                      </a:cubicBezTo>
                      <a:cubicBezTo>
                        <a:pt x="596776" y="44191"/>
                        <a:pt x="602371" y="87377"/>
                        <a:pt x="597781" y="132049"/>
                      </a:cubicBezTo>
                      <a:cubicBezTo>
                        <a:pt x="592274" y="185681"/>
                        <a:pt x="582177" y="237740"/>
                        <a:pt x="566135" y="288969"/>
                      </a:cubicBezTo>
                      <a:cubicBezTo>
                        <a:pt x="553984" y="327740"/>
                        <a:pt x="539952" y="365768"/>
                        <a:pt x="523211" y="402790"/>
                      </a:cubicBezTo>
                      <a:cubicBezTo>
                        <a:pt x="467087" y="526884"/>
                        <a:pt x="395709" y="641929"/>
                        <a:pt x="315806" y="751948"/>
                      </a:cubicBezTo>
                      <a:cubicBezTo>
                        <a:pt x="301994" y="771006"/>
                        <a:pt x="296311" y="771093"/>
                        <a:pt x="282324" y="752036"/>
                      </a:cubicBezTo>
                      <a:cubicBezTo>
                        <a:pt x="209197" y="652376"/>
                        <a:pt x="143107" y="548433"/>
                        <a:pt x="89737" y="436797"/>
                      </a:cubicBezTo>
                      <a:cubicBezTo>
                        <a:pt x="48605" y="350819"/>
                        <a:pt x="15648" y="261781"/>
                        <a:pt x="2797" y="166886"/>
                      </a:cubicBezTo>
                      <a:cubicBezTo>
                        <a:pt x="-2886" y="124793"/>
                        <a:pt x="1835" y="13113"/>
                        <a:pt x="1923" y="0"/>
                      </a:cubicBezTo>
                      <a:cubicBezTo>
                        <a:pt x="43972" y="6994"/>
                        <a:pt x="426437" y="44"/>
                        <a:pt x="469623" y="4502"/>
                      </a:cubicBezTo>
                      <a:close/>
                    </a:path>
                  </a:pathLst>
                </a:custGeom>
                <a:solidFill>
                  <a:srgbClr val="F6AF1B"/>
                </a:solidFill>
                <a:ln w="436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2" name="Graphic 2">
                  <a:extLst>
                    <a:ext uri="{FF2B5EF4-FFF2-40B4-BE49-F238E27FC236}">
                      <a16:creationId xmlns:a16="http://schemas.microsoft.com/office/drawing/2014/main" id="{E58A36B4-4CC3-4A9D-88C6-36506B93785A}"/>
                    </a:ext>
                  </a:extLst>
                </p:cNvPr>
                <p:cNvSpPr/>
                <p:nvPr/>
              </p:nvSpPr>
              <p:spPr>
                <a:xfrm>
                  <a:off x="5428981" y="4292966"/>
                  <a:ext cx="231862" cy="548288"/>
                </a:xfrm>
                <a:custGeom>
                  <a:avLst/>
                  <a:gdLst>
                    <a:gd name="connsiteX0" fmla="*/ 334003 w 344576"/>
                    <a:gd name="connsiteY0" fmla="*/ 242943 h 548288"/>
                    <a:gd name="connsiteX1" fmla="*/ 177651 w 344576"/>
                    <a:gd name="connsiteY1" fmla="*/ 539736 h 548288"/>
                    <a:gd name="connsiteX2" fmla="*/ 156495 w 344576"/>
                    <a:gd name="connsiteY2" fmla="*/ 539299 h 548288"/>
                    <a:gd name="connsiteX3" fmla="*/ 11071 w 344576"/>
                    <a:gd name="connsiteY3" fmla="*/ 235556 h 548288"/>
                    <a:gd name="connsiteX4" fmla="*/ 21212 w 344576"/>
                    <a:gd name="connsiteY4" fmla="*/ 701 h 548288"/>
                    <a:gd name="connsiteX5" fmla="*/ 316038 w 344576"/>
                    <a:gd name="connsiteY5" fmla="*/ 963 h 548288"/>
                    <a:gd name="connsiteX6" fmla="*/ 334003 w 344576"/>
                    <a:gd name="connsiteY6" fmla="*/ 242943 h 5482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344576" h="548288">
                      <a:moveTo>
                        <a:pt x="334003" y="242943"/>
                      </a:moveTo>
                      <a:cubicBezTo>
                        <a:pt x="308957" y="346056"/>
                        <a:pt x="228573" y="468095"/>
                        <a:pt x="177651" y="539736"/>
                      </a:cubicBezTo>
                      <a:cubicBezTo>
                        <a:pt x="168647" y="552412"/>
                        <a:pt x="164232" y="549920"/>
                        <a:pt x="156495" y="539299"/>
                      </a:cubicBezTo>
                      <a:cubicBezTo>
                        <a:pt x="84941" y="440820"/>
                        <a:pt x="42237" y="354536"/>
                        <a:pt x="11071" y="235556"/>
                      </a:cubicBezTo>
                      <a:cubicBezTo>
                        <a:pt x="-7812" y="163478"/>
                        <a:pt x="-1299" y="72211"/>
                        <a:pt x="21212" y="701"/>
                      </a:cubicBezTo>
                      <a:cubicBezTo>
                        <a:pt x="67632" y="2799"/>
                        <a:pt x="278272" y="-1922"/>
                        <a:pt x="316038" y="963"/>
                      </a:cubicBezTo>
                      <a:cubicBezTo>
                        <a:pt x="326222" y="28981"/>
                        <a:pt x="362196" y="161642"/>
                        <a:pt x="334003" y="242943"/>
                      </a:cubicBezTo>
                      <a:close/>
                    </a:path>
                  </a:pathLst>
                </a:custGeom>
                <a:solidFill>
                  <a:srgbClr val="F38821"/>
                </a:solidFill>
                <a:ln w="436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3" name="Group 12">
                <a:extLst>
                  <a:ext uri="{FF2B5EF4-FFF2-40B4-BE49-F238E27FC236}">
                    <a16:creationId xmlns:a16="http://schemas.microsoft.com/office/drawing/2014/main" id="{11929820-9C57-48D5-BB53-46A2D7F210E5}"/>
                  </a:ext>
                </a:extLst>
              </p:cNvPr>
              <p:cNvGrpSpPr/>
              <p:nvPr/>
            </p:nvGrpSpPr>
            <p:grpSpPr>
              <a:xfrm>
                <a:off x="5903929" y="3247764"/>
                <a:ext cx="351612" cy="818414"/>
                <a:chOff x="5282863" y="4265998"/>
                <a:chExt cx="524099" cy="1110552"/>
              </a:xfrm>
            </p:grpSpPr>
            <p:sp>
              <p:nvSpPr>
                <p:cNvPr id="37" name="Graphic 2">
                  <a:extLst>
                    <a:ext uri="{FF2B5EF4-FFF2-40B4-BE49-F238E27FC236}">
                      <a16:creationId xmlns:a16="http://schemas.microsoft.com/office/drawing/2014/main" id="{24BA457A-DC9F-443A-8ACE-7F26C9B332C0}"/>
                    </a:ext>
                  </a:extLst>
                </p:cNvPr>
                <p:cNvSpPr/>
                <p:nvPr/>
              </p:nvSpPr>
              <p:spPr>
                <a:xfrm>
                  <a:off x="5282863" y="4265998"/>
                  <a:ext cx="524099" cy="1110552"/>
                </a:xfrm>
                <a:custGeom>
                  <a:avLst/>
                  <a:gdLst>
                    <a:gd name="connsiteX0" fmla="*/ 747722 w 778877"/>
                    <a:gd name="connsiteY0" fmla="*/ 0 h 1110552"/>
                    <a:gd name="connsiteX1" fmla="*/ 680583 w 778877"/>
                    <a:gd name="connsiteY1" fmla="*/ 25833 h 1110552"/>
                    <a:gd name="connsiteX2" fmla="*/ 133417 w 778877"/>
                    <a:gd name="connsiteY2" fmla="*/ 28630 h 1110552"/>
                    <a:gd name="connsiteX3" fmla="*/ 31704 w 778877"/>
                    <a:gd name="connsiteY3" fmla="*/ 131 h 1110552"/>
                    <a:gd name="connsiteX4" fmla="*/ 1675 w 778877"/>
                    <a:gd name="connsiteY4" fmla="*/ 179911 h 1110552"/>
                    <a:gd name="connsiteX5" fmla="*/ 47920 w 778877"/>
                    <a:gd name="connsiteY5" fmla="*/ 503105 h 1110552"/>
                    <a:gd name="connsiteX6" fmla="*/ 379375 w 778877"/>
                    <a:gd name="connsiteY6" fmla="*/ 1102461 h 1110552"/>
                    <a:gd name="connsiteX7" fmla="*/ 400881 w 778877"/>
                    <a:gd name="connsiteY7" fmla="*/ 1100756 h 1110552"/>
                    <a:gd name="connsiteX8" fmla="*/ 536295 w 778877"/>
                    <a:gd name="connsiteY8" fmla="*/ 903054 h 1110552"/>
                    <a:gd name="connsiteX9" fmla="*/ 749907 w 778877"/>
                    <a:gd name="connsiteY9" fmla="*/ 440687 h 1110552"/>
                    <a:gd name="connsiteX10" fmla="*/ 747722 w 778877"/>
                    <a:gd name="connsiteY10" fmla="*/ 0 h 11105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778877" h="1110552">
                      <a:moveTo>
                        <a:pt x="747722" y="0"/>
                      </a:moveTo>
                      <a:cubicBezTo>
                        <a:pt x="717824" y="14381"/>
                        <a:pt x="680670" y="25527"/>
                        <a:pt x="680583" y="25833"/>
                      </a:cubicBezTo>
                      <a:cubicBezTo>
                        <a:pt x="640675" y="31996"/>
                        <a:pt x="204053" y="28761"/>
                        <a:pt x="133417" y="28630"/>
                      </a:cubicBezTo>
                      <a:cubicBezTo>
                        <a:pt x="95914" y="28630"/>
                        <a:pt x="69513" y="17353"/>
                        <a:pt x="31704" y="131"/>
                      </a:cubicBezTo>
                      <a:cubicBezTo>
                        <a:pt x="12427" y="58528"/>
                        <a:pt x="5740" y="119111"/>
                        <a:pt x="1675" y="179911"/>
                      </a:cubicBezTo>
                      <a:cubicBezTo>
                        <a:pt x="-5800" y="290761"/>
                        <a:pt x="12121" y="398244"/>
                        <a:pt x="47920" y="503105"/>
                      </a:cubicBezTo>
                      <a:cubicBezTo>
                        <a:pt x="122883" y="722531"/>
                        <a:pt x="242431" y="917260"/>
                        <a:pt x="379375" y="1102461"/>
                      </a:cubicBezTo>
                      <a:cubicBezTo>
                        <a:pt x="389210" y="1115792"/>
                        <a:pt x="393275" y="1110809"/>
                        <a:pt x="400881" y="1100756"/>
                      </a:cubicBezTo>
                      <a:cubicBezTo>
                        <a:pt x="448962" y="1036852"/>
                        <a:pt x="494202" y="971024"/>
                        <a:pt x="536295" y="903054"/>
                      </a:cubicBezTo>
                      <a:cubicBezTo>
                        <a:pt x="626295" y="757630"/>
                        <a:pt x="704055" y="606611"/>
                        <a:pt x="749907" y="440687"/>
                      </a:cubicBezTo>
                      <a:cubicBezTo>
                        <a:pt x="790470" y="293515"/>
                        <a:pt x="787236" y="146735"/>
                        <a:pt x="747722" y="0"/>
                      </a:cubicBezTo>
                      <a:close/>
                    </a:path>
                  </a:pathLst>
                </a:custGeom>
                <a:solidFill>
                  <a:srgbClr val="FFCD07"/>
                </a:solidFill>
                <a:ln w="4369" cap="flat">
                  <a:noFill/>
                  <a:prstDash val="solid"/>
                  <a:miter/>
                </a:ln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8" name="Graphic 2">
                  <a:extLst>
                    <a:ext uri="{FF2B5EF4-FFF2-40B4-BE49-F238E27FC236}">
                      <a16:creationId xmlns:a16="http://schemas.microsoft.com/office/drawing/2014/main" id="{29FED324-2BCE-481F-8C8E-C63881DDF262}"/>
                    </a:ext>
                  </a:extLst>
                </p:cNvPr>
                <p:cNvSpPr/>
                <p:nvPr/>
              </p:nvSpPr>
              <p:spPr>
                <a:xfrm>
                  <a:off x="5343217" y="4291044"/>
                  <a:ext cx="403391" cy="766285"/>
                </a:xfrm>
                <a:custGeom>
                  <a:avLst/>
                  <a:gdLst>
                    <a:gd name="connsiteX0" fmla="*/ 469623 w 599490"/>
                    <a:gd name="connsiteY0" fmla="*/ 4502 h 766285"/>
                    <a:gd name="connsiteX1" fmla="*/ 592055 w 599490"/>
                    <a:gd name="connsiteY1" fmla="*/ 481 h 766285"/>
                    <a:gd name="connsiteX2" fmla="*/ 597781 w 599490"/>
                    <a:gd name="connsiteY2" fmla="*/ 132049 h 766285"/>
                    <a:gd name="connsiteX3" fmla="*/ 566135 w 599490"/>
                    <a:gd name="connsiteY3" fmla="*/ 288969 h 766285"/>
                    <a:gd name="connsiteX4" fmla="*/ 523211 w 599490"/>
                    <a:gd name="connsiteY4" fmla="*/ 402790 h 766285"/>
                    <a:gd name="connsiteX5" fmla="*/ 315806 w 599490"/>
                    <a:gd name="connsiteY5" fmla="*/ 751948 h 766285"/>
                    <a:gd name="connsiteX6" fmla="*/ 282324 w 599490"/>
                    <a:gd name="connsiteY6" fmla="*/ 752036 h 766285"/>
                    <a:gd name="connsiteX7" fmla="*/ 89737 w 599490"/>
                    <a:gd name="connsiteY7" fmla="*/ 436797 h 766285"/>
                    <a:gd name="connsiteX8" fmla="*/ 2797 w 599490"/>
                    <a:gd name="connsiteY8" fmla="*/ 166886 h 766285"/>
                    <a:gd name="connsiteX9" fmla="*/ 1923 w 599490"/>
                    <a:gd name="connsiteY9" fmla="*/ 0 h 766285"/>
                    <a:gd name="connsiteX10" fmla="*/ 469623 w 599490"/>
                    <a:gd name="connsiteY10" fmla="*/ 4502 h 7662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599490" h="766285">
                      <a:moveTo>
                        <a:pt x="469623" y="4502"/>
                      </a:moveTo>
                      <a:cubicBezTo>
                        <a:pt x="510404" y="1530"/>
                        <a:pt x="551448" y="7212"/>
                        <a:pt x="592055" y="481"/>
                      </a:cubicBezTo>
                      <a:cubicBezTo>
                        <a:pt x="596776" y="44191"/>
                        <a:pt x="602371" y="87377"/>
                        <a:pt x="597781" y="132049"/>
                      </a:cubicBezTo>
                      <a:cubicBezTo>
                        <a:pt x="592274" y="185681"/>
                        <a:pt x="582177" y="237740"/>
                        <a:pt x="566135" y="288969"/>
                      </a:cubicBezTo>
                      <a:cubicBezTo>
                        <a:pt x="553984" y="327740"/>
                        <a:pt x="539952" y="365768"/>
                        <a:pt x="523211" y="402790"/>
                      </a:cubicBezTo>
                      <a:cubicBezTo>
                        <a:pt x="467087" y="526884"/>
                        <a:pt x="395709" y="641929"/>
                        <a:pt x="315806" y="751948"/>
                      </a:cubicBezTo>
                      <a:cubicBezTo>
                        <a:pt x="301994" y="771006"/>
                        <a:pt x="296311" y="771093"/>
                        <a:pt x="282324" y="752036"/>
                      </a:cubicBezTo>
                      <a:cubicBezTo>
                        <a:pt x="209197" y="652376"/>
                        <a:pt x="143107" y="548433"/>
                        <a:pt x="89737" y="436797"/>
                      </a:cubicBezTo>
                      <a:cubicBezTo>
                        <a:pt x="48605" y="350819"/>
                        <a:pt x="15648" y="261781"/>
                        <a:pt x="2797" y="166886"/>
                      </a:cubicBezTo>
                      <a:cubicBezTo>
                        <a:pt x="-2886" y="124793"/>
                        <a:pt x="1835" y="13113"/>
                        <a:pt x="1923" y="0"/>
                      </a:cubicBezTo>
                      <a:cubicBezTo>
                        <a:pt x="43972" y="6994"/>
                        <a:pt x="426437" y="44"/>
                        <a:pt x="469623" y="4502"/>
                      </a:cubicBezTo>
                      <a:close/>
                    </a:path>
                  </a:pathLst>
                </a:custGeom>
                <a:solidFill>
                  <a:srgbClr val="F6AF1B"/>
                </a:solidFill>
                <a:ln w="436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9" name="Graphic 2">
                  <a:extLst>
                    <a:ext uri="{FF2B5EF4-FFF2-40B4-BE49-F238E27FC236}">
                      <a16:creationId xmlns:a16="http://schemas.microsoft.com/office/drawing/2014/main" id="{F1B80448-FC98-42BB-AF88-36FC3467A05B}"/>
                    </a:ext>
                  </a:extLst>
                </p:cNvPr>
                <p:cNvSpPr/>
                <p:nvPr/>
              </p:nvSpPr>
              <p:spPr>
                <a:xfrm>
                  <a:off x="5428981" y="4292966"/>
                  <a:ext cx="231862" cy="548288"/>
                </a:xfrm>
                <a:custGeom>
                  <a:avLst/>
                  <a:gdLst>
                    <a:gd name="connsiteX0" fmla="*/ 334003 w 344576"/>
                    <a:gd name="connsiteY0" fmla="*/ 242943 h 548288"/>
                    <a:gd name="connsiteX1" fmla="*/ 177651 w 344576"/>
                    <a:gd name="connsiteY1" fmla="*/ 539736 h 548288"/>
                    <a:gd name="connsiteX2" fmla="*/ 156495 w 344576"/>
                    <a:gd name="connsiteY2" fmla="*/ 539299 h 548288"/>
                    <a:gd name="connsiteX3" fmla="*/ 11071 w 344576"/>
                    <a:gd name="connsiteY3" fmla="*/ 235556 h 548288"/>
                    <a:gd name="connsiteX4" fmla="*/ 21212 w 344576"/>
                    <a:gd name="connsiteY4" fmla="*/ 701 h 548288"/>
                    <a:gd name="connsiteX5" fmla="*/ 316038 w 344576"/>
                    <a:gd name="connsiteY5" fmla="*/ 963 h 548288"/>
                    <a:gd name="connsiteX6" fmla="*/ 334003 w 344576"/>
                    <a:gd name="connsiteY6" fmla="*/ 242943 h 5482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344576" h="548288">
                      <a:moveTo>
                        <a:pt x="334003" y="242943"/>
                      </a:moveTo>
                      <a:cubicBezTo>
                        <a:pt x="308957" y="346056"/>
                        <a:pt x="228573" y="468095"/>
                        <a:pt x="177651" y="539736"/>
                      </a:cubicBezTo>
                      <a:cubicBezTo>
                        <a:pt x="168647" y="552412"/>
                        <a:pt x="164232" y="549920"/>
                        <a:pt x="156495" y="539299"/>
                      </a:cubicBezTo>
                      <a:cubicBezTo>
                        <a:pt x="84941" y="440820"/>
                        <a:pt x="42237" y="354536"/>
                        <a:pt x="11071" y="235556"/>
                      </a:cubicBezTo>
                      <a:cubicBezTo>
                        <a:pt x="-7812" y="163478"/>
                        <a:pt x="-1299" y="72211"/>
                        <a:pt x="21212" y="701"/>
                      </a:cubicBezTo>
                      <a:cubicBezTo>
                        <a:pt x="67632" y="2799"/>
                        <a:pt x="278272" y="-1922"/>
                        <a:pt x="316038" y="963"/>
                      </a:cubicBezTo>
                      <a:cubicBezTo>
                        <a:pt x="326222" y="28981"/>
                        <a:pt x="362196" y="161642"/>
                        <a:pt x="334003" y="242943"/>
                      </a:cubicBezTo>
                      <a:close/>
                    </a:path>
                  </a:pathLst>
                </a:custGeom>
                <a:solidFill>
                  <a:srgbClr val="F38821"/>
                </a:solidFill>
                <a:ln w="436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4" name="Group 13">
                <a:extLst>
                  <a:ext uri="{FF2B5EF4-FFF2-40B4-BE49-F238E27FC236}">
                    <a16:creationId xmlns:a16="http://schemas.microsoft.com/office/drawing/2014/main" id="{7C7191C8-ADC2-40A2-A89A-C2C50875D6E5}"/>
                  </a:ext>
                </a:extLst>
              </p:cNvPr>
              <p:cNvGrpSpPr/>
              <p:nvPr/>
            </p:nvGrpSpPr>
            <p:grpSpPr>
              <a:xfrm>
                <a:off x="5331153" y="575008"/>
                <a:ext cx="1507917" cy="2723755"/>
                <a:chOff x="5350725" y="913710"/>
                <a:chExt cx="1507917" cy="2723755"/>
              </a:xfrm>
            </p:grpSpPr>
            <p:sp>
              <p:nvSpPr>
                <p:cNvPr id="15" name="Freeform: Shape 14">
                  <a:extLst>
                    <a:ext uri="{FF2B5EF4-FFF2-40B4-BE49-F238E27FC236}">
                      <a16:creationId xmlns:a16="http://schemas.microsoft.com/office/drawing/2014/main" id="{F152472C-5499-4EFE-A543-75D75C5BA45C}"/>
                    </a:ext>
                  </a:extLst>
                </p:cNvPr>
                <p:cNvSpPr/>
                <p:nvPr/>
              </p:nvSpPr>
              <p:spPr>
                <a:xfrm>
                  <a:off x="5763669" y="1171705"/>
                  <a:ext cx="680698" cy="2272550"/>
                </a:xfrm>
                <a:custGeom>
                  <a:avLst/>
                  <a:gdLst>
                    <a:gd name="connsiteX0" fmla="*/ 542062 w 680698"/>
                    <a:gd name="connsiteY0" fmla="*/ 0 h 2272550"/>
                    <a:gd name="connsiteX1" fmla="*/ 605998 w 680698"/>
                    <a:gd name="connsiteY1" fmla="*/ 121363 h 2272550"/>
                    <a:gd name="connsiteX2" fmla="*/ 666313 w 680698"/>
                    <a:gd name="connsiteY2" fmla="*/ 264359 h 2272550"/>
                    <a:gd name="connsiteX3" fmla="*/ 679843 w 680698"/>
                    <a:gd name="connsiteY3" fmla="*/ 345113 h 2272550"/>
                    <a:gd name="connsiteX4" fmla="*/ 680026 w 680698"/>
                    <a:gd name="connsiteY4" fmla="*/ 508514 h 2272550"/>
                    <a:gd name="connsiteX5" fmla="*/ 680698 w 680698"/>
                    <a:gd name="connsiteY5" fmla="*/ 519510 h 2272550"/>
                    <a:gd name="connsiteX6" fmla="*/ 680698 w 680698"/>
                    <a:gd name="connsiteY6" fmla="*/ 2173318 h 2272550"/>
                    <a:gd name="connsiteX7" fmla="*/ 581466 w 680698"/>
                    <a:gd name="connsiteY7" fmla="*/ 2272550 h 2272550"/>
                    <a:gd name="connsiteX8" fmla="*/ 99232 w 680698"/>
                    <a:gd name="connsiteY8" fmla="*/ 2272550 h 2272550"/>
                    <a:gd name="connsiteX9" fmla="*/ 0 w 680698"/>
                    <a:gd name="connsiteY9" fmla="*/ 2173318 h 2272550"/>
                    <a:gd name="connsiteX10" fmla="*/ 0 w 680698"/>
                    <a:gd name="connsiteY10" fmla="*/ 519540 h 2272550"/>
                    <a:gd name="connsiteX11" fmla="*/ 1619 w 680698"/>
                    <a:gd name="connsiteY11" fmla="*/ 501887 h 2272550"/>
                    <a:gd name="connsiteX12" fmla="*/ 764 w 680698"/>
                    <a:gd name="connsiteY12" fmla="*/ 394011 h 2272550"/>
                    <a:gd name="connsiteX13" fmla="*/ 42851 w 680698"/>
                    <a:gd name="connsiteY13" fmla="*/ 187636 h 2272550"/>
                    <a:gd name="connsiteX14" fmla="*/ 97513 w 680698"/>
                    <a:gd name="connsiteY14" fmla="*/ 70669 h 2272550"/>
                    <a:gd name="connsiteX15" fmla="*/ 136692 w 680698"/>
                    <a:gd name="connsiteY15" fmla="*/ 1421 h 2272550"/>
                    <a:gd name="connsiteX16" fmla="*/ 332331 w 680698"/>
                    <a:gd name="connsiteY16" fmla="*/ 21143 h 22725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680698" h="2272550">
                      <a:moveTo>
                        <a:pt x="542062" y="0"/>
                      </a:moveTo>
                      <a:lnTo>
                        <a:pt x="605998" y="121363"/>
                      </a:lnTo>
                      <a:cubicBezTo>
                        <a:pt x="628022" y="167906"/>
                        <a:pt x="648132" y="215567"/>
                        <a:pt x="666313" y="264359"/>
                      </a:cubicBezTo>
                      <a:cubicBezTo>
                        <a:pt x="676117" y="290656"/>
                        <a:pt x="679782" y="317502"/>
                        <a:pt x="679843" y="345113"/>
                      </a:cubicBezTo>
                      <a:cubicBezTo>
                        <a:pt x="679996" y="399600"/>
                        <a:pt x="680026" y="454057"/>
                        <a:pt x="680026" y="508514"/>
                      </a:cubicBezTo>
                      <a:cubicBezTo>
                        <a:pt x="680454" y="512118"/>
                        <a:pt x="680668" y="515784"/>
                        <a:pt x="680698" y="519510"/>
                      </a:cubicBezTo>
                      <a:lnTo>
                        <a:pt x="680698" y="2173318"/>
                      </a:lnTo>
                      <a:cubicBezTo>
                        <a:pt x="680698" y="2227897"/>
                        <a:pt x="636046" y="2272550"/>
                        <a:pt x="581466" y="2272550"/>
                      </a:cubicBezTo>
                      <a:lnTo>
                        <a:pt x="99232" y="2272550"/>
                      </a:lnTo>
                      <a:cubicBezTo>
                        <a:pt x="44653" y="2272550"/>
                        <a:pt x="0" y="2227897"/>
                        <a:pt x="0" y="2173318"/>
                      </a:cubicBezTo>
                      <a:lnTo>
                        <a:pt x="0" y="519540"/>
                      </a:lnTo>
                      <a:cubicBezTo>
                        <a:pt x="0" y="513493"/>
                        <a:pt x="581" y="507629"/>
                        <a:pt x="1619" y="501887"/>
                      </a:cubicBezTo>
                      <a:cubicBezTo>
                        <a:pt x="2108" y="465877"/>
                        <a:pt x="3116" y="429837"/>
                        <a:pt x="764" y="394011"/>
                      </a:cubicBezTo>
                      <a:cubicBezTo>
                        <a:pt x="-4062" y="320923"/>
                        <a:pt x="14997" y="254066"/>
                        <a:pt x="42851" y="187636"/>
                      </a:cubicBezTo>
                      <a:cubicBezTo>
                        <a:pt x="59589" y="147717"/>
                        <a:pt x="77841" y="108751"/>
                        <a:pt x="97513" y="70669"/>
                      </a:cubicBezTo>
                      <a:lnTo>
                        <a:pt x="136692" y="1421"/>
                      </a:lnTo>
                      <a:lnTo>
                        <a:pt x="332331" y="21143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28000">
                      <a:schemeClr val="bg1">
                        <a:lumMod val="75000"/>
                      </a:schemeClr>
                    </a:gs>
                    <a:gs pos="97345">
                      <a:schemeClr val="bg1">
                        <a:lumMod val="85000"/>
                      </a:schemeClr>
                    </a:gs>
                    <a:gs pos="70000">
                      <a:schemeClr val="bg1">
                        <a:lumMod val="95000"/>
                      </a:schemeClr>
                    </a:gs>
                  </a:gsLst>
                  <a:lin ang="10800000" scaled="1"/>
                  <a:tileRect/>
                </a:gradFill>
                <a:ln w="4493" cap="flat">
                  <a:noFill/>
                  <a:prstDash val="solid"/>
                  <a:miter/>
                </a:ln>
                <a:effectLst>
                  <a:outerShdw blurRad="63500" sx="102000" sy="102000" algn="ctr" rotWithShape="0">
                    <a:schemeClr val="accent4">
                      <a:lumMod val="50000"/>
                      <a:alpha val="40000"/>
                    </a:schemeClr>
                  </a:outerShdw>
                </a:effectLst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/>
                </a:p>
              </p:txBody>
            </p:sp>
            <p:sp>
              <p:nvSpPr>
                <p:cNvPr id="16" name="Freeform: Shape 15">
                  <a:extLst>
                    <a:ext uri="{FF2B5EF4-FFF2-40B4-BE49-F238E27FC236}">
                      <a16:creationId xmlns:a16="http://schemas.microsoft.com/office/drawing/2014/main" id="{D930B9E8-EDA8-4728-8B62-EF872984CEAB}"/>
                    </a:ext>
                  </a:extLst>
                </p:cNvPr>
                <p:cNvSpPr/>
                <p:nvPr/>
              </p:nvSpPr>
              <p:spPr>
                <a:xfrm>
                  <a:off x="6414314" y="3468688"/>
                  <a:ext cx="218347" cy="168777"/>
                </a:xfrm>
                <a:custGeom>
                  <a:avLst/>
                  <a:gdLst>
                    <a:gd name="connsiteX0" fmla="*/ 305949 w 322314"/>
                    <a:gd name="connsiteY0" fmla="*/ 249141 h 249141"/>
                    <a:gd name="connsiteX1" fmla="*/ 16411 w 322314"/>
                    <a:gd name="connsiteY1" fmla="*/ 249141 h 249141"/>
                    <a:gd name="connsiteX2" fmla="*/ 0 w 322314"/>
                    <a:gd name="connsiteY2" fmla="*/ 232730 h 249141"/>
                    <a:gd name="connsiteX3" fmla="*/ 0 w 322314"/>
                    <a:gd name="connsiteY3" fmla="*/ 0 h 249141"/>
                    <a:gd name="connsiteX4" fmla="*/ 322315 w 322314"/>
                    <a:gd name="connsiteY4" fmla="*/ 0 h 249141"/>
                    <a:gd name="connsiteX5" fmla="*/ 322315 w 322314"/>
                    <a:gd name="connsiteY5" fmla="*/ 232730 h 249141"/>
                    <a:gd name="connsiteX6" fmla="*/ 305949 w 322314"/>
                    <a:gd name="connsiteY6" fmla="*/ 249141 h 2491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322314" h="249141">
                      <a:moveTo>
                        <a:pt x="305949" y="249141"/>
                      </a:moveTo>
                      <a:lnTo>
                        <a:pt x="16411" y="249141"/>
                      </a:lnTo>
                      <a:cubicBezTo>
                        <a:pt x="7394" y="249141"/>
                        <a:pt x="0" y="241747"/>
                        <a:pt x="0" y="232730"/>
                      </a:cubicBezTo>
                      <a:lnTo>
                        <a:pt x="0" y="0"/>
                      </a:lnTo>
                      <a:lnTo>
                        <a:pt x="322315" y="0"/>
                      </a:lnTo>
                      <a:lnTo>
                        <a:pt x="322315" y="232730"/>
                      </a:lnTo>
                      <a:cubicBezTo>
                        <a:pt x="322315" y="241792"/>
                        <a:pt x="314966" y="249141"/>
                        <a:pt x="305949" y="249141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3">
                        <a:lumMod val="50000"/>
                      </a:schemeClr>
                    </a:gs>
                    <a:gs pos="35000">
                      <a:schemeClr val="accent3">
                        <a:lumMod val="75000"/>
                      </a:schemeClr>
                    </a:gs>
                    <a:gs pos="78745">
                      <a:schemeClr val="accent3">
                        <a:lumMod val="40000"/>
                        <a:lumOff val="60000"/>
                      </a:schemeClr>
                    </a:gs>
                    <a:gs pos="100000">
                      <a:schemeClr val="accent3">
                        <a:lumMod val="60000"/>
                        <a:lumOff val="40000"/>
                      </a:schemeClr>
                    </a:gs>
                  </a:gsLst>
                  <a:lin ang="10800000" scaled="1"/>
                  <a:tileRect/>
                </a:gradFill>
                <a:ln w="4493" cap="flat">
                  <a:noFill/>
                  <a:prstDash val="solid"/>
                  <a:miter/>
                </a:ln>
                <a:effectLst>
                  <a:outerShdw blurRad="63500" sx="102000" sy="102000" algn="ctr" rotWithShape="0">
                    <a:schemeClr val="accent4">
                      <a:lumMod val="50000"/>
                      <a:alpha val="40000"/>
                    </a:schemeClr>
                  </a:outerShdw>
                </a:effectLst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/>
                </a:p>
              </p:txBody>
            </p:sp>
            <p:sp>
              <p:nvSpPr>
                <p:cNvPr id="17" name="Freeform: Shape 16">
                  <a:extLst>
                    <a:ext uri="{FF2B5EF4-FFF2-40B4-BE49-F238E27FC236}">
                      <a16:creationId xmlns:a16="http://schemas.microsoft.com/office/drawing/2014/main" id="{317E751E-EDF0-48A5-944B-DC66ED924183}"/>
                    </a:ext>
                  </a:extLst>
                </p:cNvPr>
                <p:cNvSpPr/>
                <p:nvPr/>
              </p:nvSpPr>
              <p:spPr>
                <a:xfrm>
                  <a:off x="5575895" y="3468688"/>
                  <a:ext cx="218347" cy="168777"/>
                </a:xfrm>
                <a:custGeom>
                  <a:avLst/>
                  <a:gdLst>
                    <a:gd name="connsiteX0" fmla="*/ 305949 w 322314"/>
                    <a:gd name="connsiteY0" fmla="*/ 249141 h 249141"/>
                    <a:gd name="connsiteX1" fmla="*/ 16411 w 322314"/>
                    <a:gd name="connsiteY1" fmla="*/ 249141 h 249141"/>
                    <a:gd name="connsiteX2" fmla="*/ 0 w 322314"/>
                    <a:gd name="connsiteY2" fmla="*/ 232730 h 249141"/>
                    <a:gd name="connsiteX3" fmla="*/ 0 w 322314"/>
                    <a:gd name="connsiteY3" fmla="*/ 0 h 249141"/>
                    <a:gd name="connsiteX4" fmla="*/ 322315 w 322314"/>
                    <a:gd name="connsiteY4" fmla="*/ 0 h 249141"/>
                    <a:gd name="connsiteX5" fmla="*/ 322315 w 322314"/>
                    <a:gd name="connsiteY5" fmla="*/ 232730 h 249141"/>
                    <a:gd name="connsiteX6" fmla="*/ 305949 w 322314"/>
                    <a:gd name="connsiteY6" fmla="*/ 249141 h 2491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322314" h="249141">
                      <a:moveTo>
                        <a:pt x="305949" y="249141"/>
                      </a:moveTo>
                      <a:lnTo>
                        <a:pt x="16411" y="249141"/>
                      </a:lnTo>
                      <a:cubicBezTo>
                        <a:pt x="7394" y="249141"/>
                        <a:pt x="0" y="241747"/>
                        <a:pt x="0" y="232730"/>
                      </a:cubicBezTo>
                      <a:lnTo>
                        <a:pt x="0" y="0"/>
                      </a:lnTo>
                      <a:lnTo>
                        <a:pt x="322315" y="0"/>
                      </a:lnTo>
                      <a:lnTo>
                        <a:pt x="322315" y="232730"/>
                      </a:lnTo>
                      <a:cubicBezTo>
                        <a:pt x="322315" y="241792"/>
                        <a:pt x="314966" y="249141"/>
                        <a:pt x="305949" y="249141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3">
                        <a:lumMod val="50000"/>
                      </a:schemeClr>
                    </a:gs>
                    <a:gs pos="35000">
                      <a:schemeClr val="accent3">
                        <a:lumMod val="75000"/>
                      </a:schemeClr>
                    </a:gs>
                    <a:gs pos="78745">
                      <a:schemeClr val="accent3">
                        <a:lumMod val="40000"/>
                        <a:lumOff val="60000"/>
                      </a:schemeClr>
                    </a:gs>
                    <a:gs pos="100000">
                      <a:schemeClr val="accent3">
                        <a:lumMod val="60000"/>
                        <a:lumOff val="40000"/>
                      </a:schemeClr>
                    </a:gs>
                  </a:gsLst>
                  <a:lin ang="10800000" scaled="1"/>
                  <a:tileRect/>
                </a:gradFill>
                <a:ln w="4493" cap="flat">
                  <a:noFill/>
                  <a:prstDash val="solid"/>
                  <a:miter/>
                </a:ln>
                <a:effectLst>
                  <a:outerShdw blurRad="63500" sx="102000" sy="102000" algn="ctr" rotWithShape="0">
                    <a:schemeClr val="accent4">
                      <a:lumMod val="50000"/>
                      <a:alpha val="40000"/>
                    </a:schemeClr>
                  </a:outerShdw>
                </a:effectLst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/>
                </a:p>
              </p:txBody>
            </p:sp>
            <p:sp>
              <p:nvSpPr>
                <p:cNvPr id="18" name="Freeform: Shape 17">
                  <a:extLst>
                    <a:ext uri="{FF2B5EF4-FFF2-40B4-BE49-F238E27FC236}">
                      <a16:creationId xmlns:a16="http://schemas.microsoft.com/office/drawing/2014/main" id="{F9E257A8-F103-45A7-9C59-9955F5076460}"/>
                    </a:ext>
                  </a:extLst>
                </p:cNvPr>
                <p:cNvSpPr/>
                <p:nvPr/>
              </p:nvSpPr>
              <p:spPr>
                <a:xfrm>
                  <a:off x="5575493" y="1588828"/>
                  <a:ext cx="219748" cy="1855441"/>
                </a:xfrm>
                <a:custGeom>
                  <a:avLst/>
                  <a:gdLst>
                    <a:gd name="connsiteX0" fmla="*/ 323630 w 324382"/>
                    <a:gd name="connsiteY0" fmla="*/ 524984 h 2738918"/>
                    <a:gd name="connsiteX1" fmla="*/ 321601 w 324382"/>
                    <a:gd name="connsiteY1" fmla="*/ 478682 h 2738918"/>
                    <a:gd name="connsiteX2" fmla="*/ 315334 w 324382"/>
                    <a:gd name="connsiteY2" fmla="*/ 415968 h 2738918"/>
                    <a:gd name="connsiteX3" fmla="*/ 179041 w 324382"/>
                    <a:gd name="connsiteY3" fmla="*/ 25530 h 2738918"/>
                    <a:gd name="connsiteX4" fmla="*/ 161773 w 324382"/>
                    <a:gd name="connsiteY4" fmla="*/ 11 h 2738918"/>
                    <a:gd name="connsiteX5" fmla="*/ 128275 w 324382"/>
                    <a:gd name="connsiteY5" fmla="*/ 51138 h 2738918"/>
                    <a:gd name="connsiteX6" fmla="*/ 93379 w 324382"/>
                    <a:gd name="connsiteY6" fmla="*/ 125213 h 2738918"/>
                    <a:gd name="connsiteX7" fmla="*/ 8438 w 324382"/>
                    <a:gd name="connsiteY7" fmla="*/ 435670 h 2738918"/>
                    <a:gd name="connsiteX8" fmla="*/ 549 w 324382"/>
                    <a:gd name="connsiteY8" fmla="*/ 984403 h 2738918"/>
                    <a:gd name="connsiteX9" fmla="*/ 549 w 324382"/>
                    <a:gd name="connsiteY9" fmla="*/ 1547383 h 2738918"/>
                    <a:gd name="connsiteX10" fmla="*/ 503 w 324382"/>
                    <a:gd name="connsiteY10" fmla="*/ 2110362 h 2738918"/>
                    <a:gd name="connsiteX11" fmla="*/ 368 w 324382"/>
                    <a:gd name="connsiteY11" fmla="*/ 2645164 h 2738918"/>
                    <a:gd name="connsiteX12" fmla="*/ 549 w 324382"/>
                    <a:gd name="connsiteY12" fmla="*/ 2722936 h 2738918"/>
                    <a:gd name="connsiteX13" fmla="*/ 21468 w 324382"/>
                    <a:gd name="connsiteY13" fmla="*/ 2738671 h 2738918"/>
                    <a:gd name="connsiteX14" fmla="*/ 302079 w 324382"/>
                    <a:gd name="connsiteY14" fmla="*/ 2738626 h 2738918"/>
                    <a:gd name="connsiteX15" fmla="*/ 322683 w 324382"/>
                    <a:gd name="connsiteY15" fmla="*/ 2720997 h 2738918"/>
                    <a:gd name="connsiteX16" fmla="*/ 322683 w 324382"/>
                    <a:gd name="connsiteY16" fmla="*/ 2158198 h 2738918"/>
                    <a:gd name="connsiteX17" fmla="*/ 322683 w 324382"/>
                    <a:gd name="connsiteY17" fmla="*/ 1595399 h 2738918"/>
                    <a:gd name="connsiteX18" fmla="*/ 322683 w 324382"/>
                    <a:gd name="connsiteY18" fmla="*/ 1032599 h 2738918"/>
                    <a:gd name="connsiteX19" fmla="*/ 322683 w 324382"/>
                    <a:gd name="connsiteY19" fmla="*/ 751222 h 2738918"/>
                    <a:gd name="connsiteX20" fmla="*/ 323630 w 324382"/>
                    <a:gd name="connsiteY20" fmla="*/ 524984 h 273891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</a:cxnLst>
                  <a:rect l="l" t="t" r="r" b="b"/>
                  <a:pathLst>
                    <a:path w="324382" h="2738918">
                      <a:moveTo>
                        <a:pt x="323630" y="524984"/>
                      </a:moveTo>
                      <a:cubicBezTo>
                        <a:pt x="323179" y="509520"/>
                        <a:pt x="322548" y="494056"/>
                        <a:pt x="321601" y="478682"/>
                      </a:cubicBezTo>
                      <a:cubicBezTo>
                        <a:pt x="320338" y="457717"/>
                        <a:pt x="318355" y="436752"/>
                        <a:pt x="315334" y="415968"/>
                      </a:cubicBezTo>
                      <a:cubicBezTo>
                        <a:pt x="295722" y="281163"/>
                        <a:pt x="237562" y="147711"/>
                        <a:pt x="179041" y="25530"/>
                      </a:cubicBezTo>
                      <a:cubicBezTo>
                        <a:pt x="175254" y="17640"/>
                        <a:pt x="171286" y="643"/>
                        <a:pt x="161773" y="11"/>
                      </a:cubicBezTo>
                      <a:cubicBezTo>
                        <a:pt x="148879" y="-800"/>
                        <a:pt x="132829" y="42121"/>
                        <a:pt x="128275" y="51138"/>
                      </a:cubicBezTo>
                      <a:cubicBezTo>
                        <a:pt x="115967" y="75484"/>
                        <a:pt x="104335" y="100191"/>
                        <a:pt x="93379" y="125213"/>
                      </a:cubicBezTo>
                      <a:cubicBezTo>
                        <a:pt x="49556" y="225483"/>
                        <a:pt x="16328" y="326429"/>
                        <a:pt x="8438" y="435670"/>
                      </a:cubicBezTo>
                      <a:cubicBezTo>
                        <a:pt x="-3103" y="595137"/>
                        <a:pt x="549" y="802259"/>
                        <a:pt x="549" y="984403"/>
                      </a:cubicBezTo>
                      <a:cubicBezTo>
                        <a:pt x="549" y="1172048"/>
                        <a:pt x="549" y="1359693"/>
                        <a:pt x="549" y="1547383"/>
                      </a:cubicBezTo>
                      <a:cubicBezTo>
                        <a:pt x="549" y="1735073"/>
                        <a:pt x="503" y="1922672"/>
                        <a:pt x="503" y="2110362"/>
                      </a:cubicBezTo>
                      <a:cubicBezTo>
                        <a:pt x="458" y="2288630"/>
                        <a:pt x="413" y="2466897"/>
                        <a:pt x="368" y="2645164"/>
                      </a:cubicBezTo>
                      <a:cubicBezTo>
                        <a:pt x="368" y="2671088"/>
                        <a:pt x="3479" y="2697012"/>
                        <a:pt x="549" y="2722936"/>
                      </a:cubicBezTo>
                      <a:cubicBezTo>
                        <a:pt x="6635" y="2739843"/>
                        <a:pt x="14164" y="2738671"/>
                        <a:pt x="21468" y="2738671"/>
                      </a:cubicBezTo>
                      <a:cubicBezTo>
                        <a:pt x="115020" y="2738986"/>
                        <a:pt x="208527" y="2739031"/>
                        <a:pt x="302079" y="2738626"/>
                      </a:cubicBezTo>
                      <a:cubicBezTo>
                        <a:pt x="309383" y="2738580"/>
                        <a:pt x="317002" y="2740158"/>
                        <a:pt x="322683" y="2720997"/>
                      </a:cubicBezTo>
                      <a:cubicBezTo>
                        <a:pt x="322683" y="2533397"/>
                        <a:pt x="322683" y="2345798"/>
                        <a:pt x="322683" y="2158198"/>
                      </a:cubicBezTo>
                      <a:cubicBezTo>
                        <a:pt x="322683" y="1970598"/>
                        <a:pt x="322683" y="1782998"/>
                        <a:pt x="322683" y="1595399"/>
                      </a:cubicBezTo>
                      <a:cubicBezTo>
                        <a:pt x="322683" y="1407799"/>
                        <a:pt x="322683" y="1220199"/>
                        <a:pt x="322683" y="1032599"/>
                      </a:cubicBezTo>
                      <a:cubicBezTo>
                        <a:pt x="322683" y="938822"/>
                        <a:pt x="322683" y="844999"/>
                        <a:pt x="322683" y="751222"/>
                      </a:cubicBezTo>
                      <a:cubicBezTo>
                        <a:pt x="322728" y="676020"/>
                        <a:pt x="325749" y="600277"/>
                        <a:pt x="323630" y="524984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3">
                        <a:lumMod val="50000"/>
                      </a:schemeClr>
                    </a:gs>
                    <a:gs pos="35000">
                      <a:schemeClr val="accent3">
                        <a:lumMod val="75000"/>
                      </a:schemeClr>
                    </a:gs>
                    <a:gs pos="81410">
                      <a:schemeClr val="accent3">
                        <a:lumMod val="40000"/>
                        <a:lumOff val="60000"/>
                      </a:schemeClr>
                    </a:gs>
                    <a:gs pos="100000">
                      <a:schemeClr val="accent3">
                        <a:lumMod val="60000"/>
                        <a:lumOff val="40000"/>
                      </a:schemeClr>
                    </a:gs>
                  </a:gsLst>
                  <a:lin ang="10800000" scaled="1"/>
                  <a:tileRect/>
                </a:gradFill>
                <a:ln w="4493" cap="flat">
                  <a:noFill/>
                  <a:prstDash val="solid"/>
                  <a:miter/>
                </a:ln>
                <a:effectLst>
                  <a:outerShdw blurRad="63500" sx="102000" sy="102000" algn="ctr" rotWithShape="0">
                    <a:schemeClr val="accent4">
                      <a:lumMod val="50000"/>
                      <a:alpha val="40000"/>
                    </a:schemeClr>
                  </a:outerShdw>
                </a:effectLst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/>
                </a:p>
              </p:txBody>
            </p:sp>
            <p:sp>
              <p:nvSpPr>
                <p:cNvPr id="19" name="Freeform: Shape 18">
                  <a:extLst>
                    <a:ext uri="{FF2B5EF4-FFF2-40B4-BE49-F238E27FC236}">
                      <a16:creationId xmlns:a16="http://schemas.microsoft.com/office/drawing/2014/main" id="{546632FA-6D8A-48C0-BFDB-B47D72FE3223}"/>
                    </a:ext>
                  </a:extLst>
                </p:cNvPr>
                <p:cNvSpPr/>
                <p:nvPr/>
              </p:nvSpPr>
              <p:spPr>
                <a:xfrm>
                  <a:off x="6412849" y="1592862"/>
                  <a:ext cx="220165" cy="1851376"/>
                </a:xfrm>
                <a:custGeom>
                  <a:avLst/>
                  <a:gdLst>
                    <a:gd name="connsiteX0" fmla="*/ 323845 w 324997"/>
                    <a:gd name="connsiteY0" fmla="*/ 2658640 h 2732918"/>
                    <a:gd name="connsiteX1" fmla="*/ 323665 w 324997"/>
                    <a:gd name="connsiteY1" fmla="*/ 2098231 h 2732918"/>
                    <a:gd name="connsiteX2" fmla="*/ 323575 w 324997"/>
                    <a:gd name="connsiteY2" fmla="*/ 1535025 h 2732918"/>
                    <a:gd name="connsiteX3" fmla="*/ 323394 w 324997"/>
                    <a:gd name="connsiteY3" fmla="*/ 977636 h 2732918"/>
                    <a:gd name="connsiteX4" fmla="*/ 323980 w 324997"/>
                    <a:gd name="connsiteY4" fmla="*/ 697296 h 2732918"/>
                    <a:gd name="connsiteX5" fmla="*/ 317308 w 324997"/>
                    <a:gd name="connsiteY5" fmla="*/ 436974 h 2732918"/>
                    <a:gd name="connsiteX6" fmla="*/ 176416 w 324997"/>
                    <a:gd name="connsiteY6" fmla="*/ 11685 h 2732918"/>
                    <a:gd name="connsiteX7" fmla="*/ 133675 w 324997"/>
                    <a:gd name="connsiteY7" fmla="*/ 36031 h 2732918"/>
                    <a:gd name="connsiteX8" fmla="*/ 93054 w 324997"/>
                    <a:gd name="connsiteY8" fmla="*/ 116147 h 2732918"/>
                    <a:gd name="connsiteX9" fmla="*/ 4822 w 324997"/>
                    <a:gd name="connsiteY9" fmla="*/ 437515 h 2732918"/>
                    <a:gd name="connsiteX10" fmla="*/ 944 w 324997"/>
                    <a:gd name="connsiteY10" fmla="*/ 673626 h 2732918"/>
                    <a:gd name="connsiteX11" fmla="*/ 854 w 324997"/>
                    <a:gd name="connsiteY11" fmla="*/ 688234 h 2732918"/>
                    <a:gd name="connsiteX12" fmla="*/ 854 w 324997"/>
                    <a:gd name="connsiteY12" fmla="*/ 2378977 h 2732918"/>
                    <a:gd name="connsiteX13" fmla="*/ 1305 w 324997"/>
                    <a:gd name="connsiteY13" fmla="*/ 2715087 h 2732918"/>
                    <a:gd name="connsiteX14" fmla="*/ 21954 w 324997"/>
                    <a:gd name="connsiteY14" fmla="*/ 2732625 h 2732918"/>
                    <a:gd name="connsiteX15" fmla="*/ 302745 w 324997"/>
                    <a:gd name="connsiteY15" fmla="*/ 2732671 h 2732918"/>
                    <a:gd name="connsiteX16" fmla="*/ 323665 w 324997"/>
                    <a:gd name="connsiteY16" fmla="*/ 2716620 h 2732918"/>
                    <a:gd name="connsiteX17" fmla="*/ 323845 w 324997"/>
                    <a:gd name="connsiteY17" fmla="*/ 2658640 h 273291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324997" h="2732918">
                      <a:moveTo>
                        <a:pt x="323845" y="2658640"/>
                      </a:moveTo>
                      <a:cubicBezTo>
                        <a:pt x="323845" y="2471852"/>
                        <a:pt x="323710" y="2285064"/>
                        <a:pt x="323665" y="2098231"/>
                      </a:cubicBezTo>
                      <a:cubicBezTo>
                        <a:pt x="323620" y="1910495"/>
                        <a:pt x="323575" y="1722761"/>
                        <a:pt x="323575" y="1535025"/>
                      </a:cubicBezTo>
                      <a:cubicBezTo>
                        <a:pt x="323530" y="1349229"/>
                        <a:pt x="322989" y="1163388"/>
                        <a:pt x="323394" y="977636"/>
                      </a:cubicBezTo>
                      <a:cubicBezTo>
                        <a:pt x="323575" y="884175"/>
                        <a:pt x="323800" y="790713"/>
                        <a:pt x="323980" y="697296"/>
                      </a:cubicBezTo>
                      <a:cubicBezTo>
                        <a:pt x="324161" y="610552"/>
                        <a:pt x="328624" y="523132"/>
                        <a:pt x="317308" y="436974"/>
                      </a:cubicBezTo>
                      <a:cubicBezTo>
                        <a:pt x="297651" y="287516"/>
                        <a:pt x="238544" y="147842"/>
                        <a:pt x="176416" y="11685"/>
                      </a:cubicBezTo>
                      <a:cubicBezTo>
                        <a:pt x="161899" y="-20055"/>
                        <a:pt x="142467" y="21333"/>
                        <a:pt x="133675" y="36031"/>
                      </a:cubicBezTo>
                      <a:cubicBezTo>
                        <a:pt x="118301" y="61774"/>
                        <a:pt x="104956" y="88645"/>
                        <a:pt x="93054" y="116147"/>
                      </a:cubicBezTo>
                      <a:cubicBezTo>
                        <a:pt x="49727" y="216191"/>
                        <a:pt x="13974" y="328499"/>
                        <a:pt x="4822" y="437515"/>
                      </a:cubicBezTo>
                      <a:cubicBezTo>
                        <a:pt x="-1761" y="516099"/>
                        <a:pt x="-2" y="594863"/>
                        <a:pt x="944" y="673626"/>
                      </a:cubicBezTo>
                      <a:cubicBezTo>
                        <a:pt x="899" y="678496"/>
                        <a:pt x="854" y="683365"/>
                        <a:pt x="854" y="688234"/>
                      </a:cubicBezTo>
                      <a:cubicBezTo>
                        <a:pt x="854" y="1251800"/>
                        <a:pt x="809" y="1815411"/>
                        <a:pt x="854" y="2378977"/>
                      </a:cubicBezTo>
                      <a:cubicBezTo>
                        <a:pt x="854" y="2491013"/>
                        <a:pt x="1170" y="2603050"/>
                        <a:pt x="1305" y="2715087"/>
                      </a:cubicBezTo>
                      <a:cubicBezTo>
                        <a:pt x="7076" y="2733843"/>
                        <a:pt x="14650" y="2732625"/>
                        <a:pt x="21954" y="2732625"/>
                      </a:cubicBezTo>
                      <a:cubicBezTo>
                        <a:pt x="115551" y="2733031"/>
                        <a:pt x="209148" y="2732986"/>
                        <a:pt x="302745" y="2732671"/>
                      </a:cubicBezTo>
                      <a:cubicBezTo>
                        <a:pt x="310094" y="2732625"/>
                        <a:pt x="317623" y="2733617"/>
                        <a:pt x="323665" y="2716620"/>
                      </a:cubicBezTo>
                      <a:cubicBezTo>
                        <a:pt x="320509" y="2697324"/>
                        <a:pt x="323890" y="2677982"/>
                        <a:pt x="323845" y="2658640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3">
                        <a:lumMod val="50000"/>
                      </a:schemeClr>
                    </a:gs>
                    <a:gs pos="35000">
                      <a:schemeClr val="accent3">
                        <a:lumMod val="75000"/>
                      </a:schemeClr>
                    </a:gs>
                    <a:gs pos="78745">
                      <a:schemeClr val="accent3">
                        <a:lumMod val="40000"/>
                        <a:lumOff val="60000"/>
                      </a:schemeClr>
                    </a:gs>
                    <a:gs pos="100000">
                      <a:schemeClr val="accent3">
                        <a:lumMod val="60000"/>
                        <a:lumOff val="40000"/>
                      </a:schemeClr>
                    </a:gs>
                  </a:gsLst>
                  <a:lin ang="10800000" scaled="1"/>
                  <a:tileRect/>
                </a:gradFill>
                <a:ln w="4493" cap="flat">
                  <a:noFill/>
                  <a:prstDash val="solid"/>
                  <a:miter/>
                </a:ln>
                <a:effectLst>
                  <a:outerShdw blurRad="63500" sx="102000" sy="102000" algn="ctr" rotWithShape="0">
                    <a:schemeClr val="accent4">
                      <a:lumMod val="50000"/>
                      <a:alpha val="40000"/>
                    </a:schemeClr>
                  </a:outerShdw>
                </a:effectLst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/>
                </a:p>
              </p:txBody>
            </p:sp>
            <p:sp>
              <p:nvSpPr>
                <p:cNvPr id="20" name="Freeform: Shape 19">
                  <a:extLst>
                    <a:ext uri="{FF2B5EF4-FFF2-40B4-BE49-F238E27FC236}">
                      <a16:creationId xmlns:a16="http://schemas.microsoft.com/office/drawing/2014/main" id="{D650EB3E-458C-48EC-B52F-00CC19645D9C}"/>
                    </a:ext>
                  </a:extLst>
                </p:cNvPr>
                <p:cNvSpPr/>
                <p:nvPr/>
              </p:nvSpPr>
              <p:spPr>
                <a:xfrm>
                  <a:off x="5350725" y="2339690"/>
                  <a:ext cx="576651" cy="1136810"/>
                </a:xfrm>
                <a:custGeom>
                  <a:avLst/>
                  <a:gdLst>
                    <a:gd name="connsiteX0" fmla="*/ 850370 w 851226"/>
                    <a:gd name="connsiteY0" fmla="*/ 0 h 1678107"/>
                    <a:gd name="connsiteX1" fmla="*/ 850866 w 851226"/>
                    <a:gd name="connsiteY1" fmla="*/ 1662474 h 1678107"/>
                    <a:gd name="connsiteX2" fmla="*/ 851227 w 851226"/>
                    <a:gd name="connsiteY2" fmla="*/ 1675098 h 1678107"/>
                    <a:gd name="connsiteX3" fmla="*/ 834771 w 851226"/>
                    <a:gd name="connsiteY3" fmla="*/ 1677533 h 1678107"/>
                    <a:gd name="connsiteX4" fmla="*/ 47988 w 851226"/>
                    <a:gd name="connsiteY4" fmla="*/ 1678028 h 1678107"/>
                    <a:gd name="connsiteX5" fmla="*/ 24724 w 851226"/>
                    <a:gd name="connsiteY5" fmla="*/ 1662700 h 1678107"/>
                    <a:gd name="connsiteX6" fmla="*/ 30359 w 851226"/>
                    <a:gd name="connsiteY6" fmla="*/ 1434388 h 1678107"/>
                    <a:gd name="connsiteX7" fmla="*/ 174362 w 851226"/>
                    <a:gd name="connsiteY7" fmla="*/ 1245480 h 1678107"/>
                    <a:gd name="connsiteX8" fmla="*/ 367823 w 851226"/>
                    <a:gd name="connsiteY8" fmla="*/ 1060090 h 1678107"/>
                    <a:gd name="connsiteX9" fmla="*/ 607406 w 851226"/>
                    <a:gd name="connsiteY9" fmla="*/ 766765 h 1678107"/>
                    <a:gd name="connsiteX10" fmla="*/ 711823 w 851226"/>
                    <a:gd name="connsiteY10" fmla="*/ 494676 h 1678107"/>
                    <a:gd name="connsiteX11" fmla="*/ 768270 w 851226"/>
                    <a:gd name="connsiteY11" fmla="*/ 231152 h 1678107"/>
                    <a:gd name="connsiteX12" fmla="*/ 845050 w 851226"/>
                    <a:gd name="connsiteY12" fmla="*/ 7665 h 1678107"/>
                    <a:gd name="connsiteX13" fmla="*/ 850370 w 851226"/>
                    <a:gd name="connsiteY13" fmla="*/ 0 h 167810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851226" h="1678107">
                      <a:moveTo>
                        <a:pt x="850370" y="0"/>
                      </a:moveTo>
                      <a:cubicBezTo>
                        <a:pt x="850505" y="6853"/>
                        <a:pt x="850821" y="1115139"/>
                        <a:pt x="850866" y="1662474"/>
                      </a:cubicBezTo>
                      <a:cubicBezTo>
                        <a:pt x="850866" y="1666667"/>
                        <a:pt x="851092" y="1670905"/>
                        <a:pt x="851227" y="1675098"/>
                      </a:cubicBezTo>
                      <a:cubicBezTo>
                        <a:pt x="846358" y="1679922"/>
                        <a:pt x="840271" y="1677487"/>
                        <a:pt x="834771" y="1677533"/>
                      </a:cubicBezTo>
                      <a:cubicBezTo>
                        <a:pt x="774852" y="1677848"/>
                        <a:pt x="141765" y="1677352"/>
                        <a:pt x="47988" y="1678028"/>
                      </a:cubicBezTo>
                      <a:cubicBezTo>
                        <a:pt x="35184" y="1678119"/>
                        <a:pt x="29863" y="1673610"/>
                        <a:pt x="24724" y="1662700"/>
                      </a:cubicBezTo>
                      <a:cubicBezTo>
                        <a:pt x="-11615" y="1585469"/>
                        <a:pt x="-6340" y="1509500"/>
                        <a:pt x="30359" y="1434388"/>
                      </a:cubicBezTo>
                      <a:cubicBezTo>
                        <a:pt x="65796" y="1361891"/>
                        <a:pt x="119177" y="1303009"/>
                        <a:pt x="174362" y="1245480"/>
                      </a:cubicBezTo>
                      <a:cubicBezTo>
                        <a:pt x="224046" y="1193723"/>
                        <a:pt x="358219" y="1068836"/>
                        <a:pt x="367823" y="1060090"/>
                      </a:cubicBezTo>
                      <a:cubicBezTo>
                        <a:pt x="462141" y="974112"/>
                        <a:pt x="543475" y="877494"/>
                        <a:pt x="607406" y="766765"/>
                      </a:cubicBezTo>
                      <a:cubicBezTo>
                        <a:pt x="641400" y="715323"/>
                        <a:pt x="697576" y="556172"/>
                        <a:pt x="711823" y="494676"/>
                      </a:cubicBezTo>
                      <a:cubicBezTo>
                        <a:pt x="732066" y="407165"/>
                        <a:pt x="746088" y="318302"/>
                        <a:pt x="768270" y="231152"/>
                      </a:cubicBezTo>
                      <a:cubicBezTo>
                        <a:pt x="787792" y="154507"/>
                        <a:pt x="813310" y="80026"/>
                        <a:pt x="845050" y="7665"/>
                      </a:cubicBezTo>
                      <a:cubicBezTo>
                        <a:pt x="846313" y="4869"/>
                        <a:pt x="848612" y="2525"/>
                        <a:pt x="850370" y="0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6">
                        <a:lumMod val="50000"/>
                      </a:schemeClr>
                    </a:gs>
                    <a:gs pos="28000">
                      <a:schemeClr val="accent6">
                        <a:lumMod val="75000"/>
                      </a:schemeClr>
                    </a:gs>
                    <a:gs pos="97345">
                      <a:schemeClr val="accent6">
                        <a:lumMod val="60000"/>
                        <a:lumOff val="40000"/>
                      </a:schemeClr>
                    </a:gs>
                    <a:gs pos="70000">
                      <a:schemeClr val="accent6">
                        <a:lumMod val="20000"/>
                        <a:lumOff val="80000"/>
                      </a:schemeClr>
                    </a:gs>
                  </a:gsLst>
                  <a:lin ang="0" scaled="1"/>
                  <a:tileRect/>
                </a:gradFill>
                <a:ln w="4493" cap="flat">
                  <a:noFill/>
                  <a:prstDash val="solid"/>
                  <a:miter/>
                </a:ln>
                <a:effectLst>
                  <a:outerShdw blurRad="63500" sx="102000" sy="102000" algn="ctr" rotWithShape="0">
                    <a:schemeClr val="accent4">
                      <a:lumMod val="50000"/>
                      <a:alpha val="40000"/>
                    </a:schemeClr>
                  </a:outerShdw>
                </a:effectLst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1" name="Freeform: Shape 20">
                  <a:extLst>
                    <a:ext uri="{FF2B5EF4-FFF2-40B4-BE49-F238E27FC236}">
                      <a16:creationId xmlns:a16="http://schemas.microsoft.com/office/drawing/2014/main" id="{52F40AEB-5607-4BAD-A294-438CEB50A52B}"/>
                    </a:ext>
                  </a:extLst>
                </p:cNvPr>
                <p:cNvSpPr/>
                <p:nvPr/>
              </p:nvSpPr>
              <p:spPr>
                <a:xfrm>
                  <a:off x="6277789" y="2339720"/>
                  <a:ext cx="580853" cy="1136799"/>
                </a:xfrm>
                <a:custGeom>
                  <a:avLst/>
                  <a:gdLst>
                    <a:gd name="connsiteX0" fmla="*/ 4825 w 857429"/>
                    <a:gd name="connsiteY0" fmla="*/ 0 h 1678091"/>
                    <a:gd name="connsiteX1" fmla="*/ 45491 w 857429"/>
                    <a:gd name="connsiteY1" fmla="*/ 95310 h 1678091"/>
                    <a:gd name="connsiteX2" fmla="*/ 121280 w 857429"/>
                    <a:gd name="connsiteY2" fmla="*/ 387824 h 1678091"/>
                    <a:gd name="connsiteX3" fmla="*/ 197248 w 857429"/>
                    <a:gd name="connsiteY3" fmla="*/ 670328 h 1678091"/>
                    <a:gd name="connsiteX4" fmla="*/ 354866 w 857429"/>
                    <a:gd name="connsiteY4" fmla="*/ 920461 h 1678091"/>
                    <a:gd name="connsiteX5" fmla="*/ 464965 w 857429"/>
                    <a:gd name="connsiteY5" fmla="*/ 1040207 h 1678091"/>
                    <a:gd name="connsiteX6" fmla="*/ 612213 w 857429"/>
                    <a:gd name="connsiteY6" fmla="*/ 1177717 h 1678091"/>
                    <a:gd name="connsiteX7" fmla="*/ 775151 w 857429"/>
                    <a:gd name="connsiteY7" fmla="*/ 1353640 h 1678091"/>
                    <a:gd name="connsiteX8" fmla="*/ 853284 w 857429"/>
                    <a:gd name="connsiteY8" fmla="*/ 1523882 h 1678091"/>
                    <a:gd name="connsiteX9" fmla="*/ 855178 w 857429"/>
                    <a:gd name="connsiteY9" fmla="*/ 1586370 h 1678091"/>
                    <a:gd name="connsiteX10" fmla="*/ 829524 w 857429"/>
                    <a:gd name="connsiteY10" fmla="*/ 1665314 h 1678091"/>
                    <a:gd name="connsiteX11" fmla="*/ 809191 w 857429"/>
                    <a:gd name="connsiteY11" fmla="*/ 1677848 h 1678091"/>
                    <a:gd name="connsiteX12" fmla="*/ 4058 w 857429"/>
                    <a:gd name="connsiteY12" fmla="*/ 1675008 h 1678091"/>
                    <a:gd name="connsiteX13" fmla="*/ 4825 w 857429"/>
                    <a:gd name="connsiteY13" fmla="*/ 0 h 167809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857429" h="1678091">
                      <a:moveTo>
                        <a:pt x="4825" y="0"/>
                      </a:moveTo>
                      <a:cubicBezTo>
                        <a:pt x="22723" y="29892"/>
                        <a:pt x="33499" y="62939"/>
                        <a:pt x="45491" y="95310"/>
                      </a:cubicBezTo>
                      <a:cubicBezTo>
                        <a:pt x="80658" y="190215"/>
                        <a:pt x="102118" y="288771"/>
                        <a:pt x="121280" y="387824"/>
                      </a:cubicBezTo>
                      <a:cubicBezTo>
                        <a:pt x="139855" y="483810"/>
                        <a:pt x="159783" y="579436"/>
                        <a:pt x="197248" y="670328"/>
                      </a:cubicBezTo>
                      <a:cubicBezTo>
                        <a:pt x="220873" y="728758"/>
                        <a:pt x="295264" y="849361"/>
                        <a:pt x="354866" y="920461"/>
                      </a:cubicBezTo>
                      <a:cubicBezTo>
                        <a:pt x="389717" y="962029"/>
                        <a:pt x="426237" y="1002110"/>
                        <a:pt x="464965" y="1040207"/>
                      </a:cubicBezTo>
                      <a:cubicBezTo>
                        <a:pt x="477363" y="1052425"/>
                        <a:pt x="580293" y="1147240"/>
                        <a:pt x="612213" y="1177717"/>
                      </a:cubicBezTo>
                      <a:cubicBezTo>
                        <a:pt x="670148" y="1232947"/>
                        <a:pt x="727226" y="1289123"/>
                        <a:pt x="775151" y="1353640"/>
                      </a:cubicBezTo>
                      <a:cubicBezTo>
                        <a:pt x="813158" y="1404857"/>
                        <a:pt x="843771" y="1459545"/>
                        <a:pt x="853284" y="1523882"/>
                      </a:cubicBezTo>
                      <a:cubicBezTo>
                        <a:pt x="853419" y="1524739"/>
                        <a:pt x="861129" y="1561708"/>
                        <a:pt x="855178" y="1586370"/>
                      </a:cubicBezTo>
                      <a:cubicBezTo>
                        <a:pt x="847513" y="1612970"/>
                        <a:pt x="841878" y="1640157"/>
                        <a:pt x="829524" y="1665314"/>
                      </a:cubicBezTo>
                      <a:cubicBezTo>
                        <a:pt x="824925" y="1674692"/>
                        <a:pt x="819741" y="1677893"/>
                        <a:pt x="809191" y="1677848"/>
                      </a:cubicBezTo>
                      <a:cubicBezTo>
                        <a:pt x="713835" y="1677487"/>
                        <a:pt x="8972" y="1679787"/>
                        <a:pt x="4058" y="1675008"/>
                      </a:cubicBezTo>
                      <a:cubicBezTo>
                        <a:pt x="406" y="1670815"/>
                        <a:pt x="-3201" y="8341"/>
                        <a:pt x="4825" y="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chemeClr val="accent6">
                        <a:lumMod val="50000"/>
                      </a:schemeClr>
                    </a:gs>
                    <a:gs pos="28000">
                      <a:schemeClr val="accent6">
                        <a:lumMod val="75000"/>
                      </a:schemeClr>
                    </a:gs>
                    <a:gs pos="97345">
                      <a:schemeClr val="accent6">
                        <a:lumMod val="60000"/>
                        <a:lumOff val="40000"/>
                      </a:schemeClr>
                    </a:gs>
                    <a:gs pos="70000">
                      <a:schemeClr val="accent6">
                        <a:lumMod val="20000"/>
                        <a:lumOff val="80000"/>
                      </a:schemeClr>
                    </a:gs>
                  </a:gsLst>
                  <a:lin ang="10800000" scaled="1"/>
                </a:gradFill>
                <a:ln w="4493" cap="flat">
                  <a:noFill/>
                  <a:prstDash val="solid"/>
                  <a:miter/>
                </a:ln>
                <a:effectLst>
                  <a:outerShdw blurRad="63500" sx="102000" sy="102000" algn="ctr" rotWithShape="0">
                    <a:schemeClr val="accent4">
                      <a:lumMod val="50000"/>
                      <a:alpha val="40000"/>
                    </a:schemeClr>
                  </a:outerShdw>
                </a:effectLst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2" name="Freeform: Shape 21">
                  <a:extLst>
                    <a:ext uri="{FF2B5EF4-FFF2-40B4-BE49-F238E27FC236}">
                      <a16:creationId xmlns:a16="http://schemas.microsoft.com/office/drawing/2014/main" id="{89EB80F7-B510-4790-9819-FB32F8CF52B5}"/>
                    </a:ext>
                  </a:extLst>
                </p:cNvPr>
                <p:cNvSpPr/>
                <p:nvPr/>
              </p:nvSpPr>
              <p:spPr>
                <a:xfrm>
                  <a:off x="6412954" y="3549412"/>
                  <a:ext cx="219736" cy="48569"/>
                </a:xfrm>
                <a:custGeom>
                  <a:avLst/>
                  <a:gdLst>
                    <a:gd name="connsiteX0" fmla="*/ 2863 w 324365"/>
                    <a:gd name="connsiteY0" fmla="*/ 3427 h 71696"/>
                    <a:gd name="connsiteX1" fmla="*/ 299344 w 324365"/>
                    <a:gd name="connsiteY1" fmla="*/ 2930 h 71696"/>
                    <a:gd name="connsiteX2" fmla="*/ 324366 w 324365"/>
                    <a:gd name="connsiteY2" fmla="*/ 0 h 71696"/>
                    <a:gd name="connsiteX3" fmla="*/ 324186 w 324365"/>
                    <a:gd name="connsiteY3" fmla="*/ 66906 h 71696"/>
                    <a:gd name="connsiteX4" fmla="*/ 303086 w 324365"/>
                    <a:gd name="connsiteY4" fmla="*/ 71595 h 71696"/>
                    <a:gd name="connsiteX5" fmla="*/ 21122 w 324365"/>
                    <a:gd name="connsiteY5" fmla="*/ 71595 h 71696"/>
                    <a:gd name="connsiteX6" fmla="*/ 113 w 324365"/>
                    <a:gd name="connsiteY6" fmla="*/ 66636 h 71696"/>
                    <a:gd name="connsiteX7" fmla="*/ 23 w 324365"/>
                    <a:gd name="connsiteY7" fmla="*/ 20108 h 71696"/>
                    <a:gd name="connsiteX8" fmla="*/ 2863 w 324365"/>
                    <a:gd name="connsiteY8" fmla="*/ 3427 h 7169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324365" h="71696">
                      <a:moveTo>
                        <a:pt x="2863" y="3427"/>
                      </a:moveTo>
                      <a:cubicBezTo>
                        <a:pt x="101690" y="3246"/>
                        <a:pt x="200517" y="3021"/>
                        <a:pt x="299344" y="2930"/>
                      </a:cubicBezTo>
                      <a:cubicBezTo>
                        <a:pt x="307820" y="2930"/>
                        <a:pt x="316251" y="2886"/>
                        <a:pt x="324366" y="0"/>
                      </a:cubicBezTo>
                      <a:cubicBezTo>
                        <a:pt x="324321" y="22317"/>
                        <a:pt x="324231" y="44634"/>
                        <a:pt x="324186" y="66906"/>
                      </a:cubicBezTo>
                      <a:cubicBezTo>
                        <a:pt x="318054" y="72362"/>
                        <a:pt x="310389" y="71595"/>
                        <a:pt x="303086" y="71595"/>
                      </a:cubicBezTo>
                      <a:cubicBezTo>
                        <a:pt x="209083" y="71731"/>
                        <a:pt x="115125" y="71731"/>
                        <a:pt x="21122" y="71595"/>
                      </a:cubicBezTo>
                      <a:cubicBezTo>
                        <a:pt x="13773" y="71595"/>
                        <a:pt x="6199" y="72091"/>
                        <a:pt x="113" y="66636"/>
                      </a:cubicBezTo>
                      <a:cubicBezTo>
                        <a:pt x="113" y="51127"/>
                        <a:pt x="158" y="35617"/>
                        <a:pt x="23" y="20108"/>
                      </a:cubicBezTo>
                      <a:cubicBezTo>
                        <a:pt x="-68" y="14337"/>
                        <a:pt x="-23" y="8656"/>
                        <a:pt x="2863" y="3427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chemeClr val="tx1">
                        <a:lumMod val="95000"/>
                        <a:lumOff val="5000"/>
                      </a:schemeClr>
                    </a:gs>
                    <a:gs pos="35000">
                      <a:schemeClr val="tx1">
                        <a:lumMod val="65000"/>
                        <a:lumOff val="35000"/>
                      </a:schemeClr>
                    </a:gs>
                    <a:gs pos="81410">
                      <a:schemeClr val="bg1">
                        <a:lumMod val="75000"/>
                      </a:schemeClr>
                    </a:gs>
                    <a:gs pos="100000">
                      <a:schemeClr val="tx1">
                        <a:lumMod val="50000"/>
                        <a:lumOff val="50000"/>
                      </a:schemeClr>
                    </a:gs>
                  </a:gsLst>
                  <a:lin ang="10800000" scaled="1"/>
                </a:gradFill>
                <a:ln w="449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3" name="Freeform: Shape 22">
                  <a:extLst>
                    <a:ext uri="{FF2B5EF4-FFF2-40B4-BE49-F238E27FC236}">
                      <a16:creationId xmlns:a16="http://schemas.microsoft.com/office/drawing/2014/main" id="{744D0BFC-E688-4273-A1CA-E27A7F0742FE}"/>
                    </a:ext>
                  </a:extLst>
                </p:cNvPr>
                <p:cNvSpPr/>
                <p:nvPr/>
              </p:nvSpPr>
              <p:spPr>
                <a:xfrm>
                  <a:off x="5928051" y="3474614"/>
                  <a:ext cx="351611" cy="146390"/>
                </a:xfrm>
                <a:custGeom>
                  <a:avLst/>
                  <a:gdLst>
                    <a:gd name="connsiteX0" fmla="*/ 53333 w 519032"/>
                    <a:gd name="connsiteY0" fmla="*/ 0 h 216094"/>
                    <a:gd name="connsiteX1" fmla="*/ 465728 w 519032"/>
                    <a:gd name="connsiteY1" fmla="*/ 180 h 216094"/>
                    <a:gd name="connsiteX2" fmla="*/ 517756 w 519032"/>
                    <a:gd name="connsiteY2" fmla="*/ 201711 h 216094"/>
                    <a:gd name="connsiteX3" fmla="*/ 506079 w 519032"/>
                    <a:gd name="connsiteY3" fmla="*/ 216094 h 216094"/>
                    <a:gd name="connsiteX4" fmla="*/ 13478 w 519032"/>
                    <a:gd name="connsiteY4" fmla="*/ 216094 h 216094"/>
                    <a:gd name="connsiteX5" fmla="*/ 1485 w 519032"/>
                    <a:gd name="connsiteY5" fmla="*/ 200629 h 216094"/>
                    <a:gd name="connsiteX6" fmla="*/ 53333 w 519032"/>
                    <a:gd name="connsiteY6" fmla="*/ 0 h 21609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519032" h="216094">
                      <a:moveTo>
                        <a:pt x="53333" y="0"/>
                      </a:moveTo>
                      <a:cubicBezTo>
                        <a:pt x="190798" y="45"/>
                        <a:pt x="328263" y="135"/>
                        <a:pt x="465728" y="180"/>
                      </a:cubicBezTo>
                      <a:cubicBezTo>
                        <a:pt x="482950" y="67403"/>
                        <a:pt x="499812" y="134715"/>
                        <a:pt x="517756" y="201711"/>
                      </a:cubicBezTo>
                      <a:cubicBezTo>
                        <a:pt x="521183" y="214606"/>
                        <a:pt x="517846" y="216094"/>
                        <a:pt x="506079" y="216094"/>
                      </a:cubicBezTo>
                      <a:cubicBezTo>
                        <a:pt x="341879" y="215778"/>
                        <a:pt x="177678" y="215733"/>
                        <a:pt x="13478" y="216094"/>
                      </a:cubicBezTo>
                      <a:cubicBezTo>
                        <a:pt x="583" y="216139"/>
                        <a:pt x="-2167" y="213930"/>
                        <a:pt x="1485" y="200629"/>
                      </a:cubicBezTo>
                      <a:cubicBezTo>
                        <a:pt x="17580" y="141342"/>
                        <a:pt x="47517" y="6402"/>
                        <a:pt x="53333" y="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chemeClr val="tx1">
                        <a:lumMod val="95000"/>
                        <a:lumOff val="5000"/>
                      </a:schemeClr>
                    </a:gs>
                    <a:gs pos="28000">
                      <a:schemeClr val="tx1">
                        <a:lumMod val="75000"/>
                        <a:lumOff val="25000"/>
                      </a:schemeClr>
                    </a:gs>
                    <a:gs pos="97345">
                      <a:schemeClr val="bg1">
                        <a:lumMod val="75000"/>
                      </a:schemeClr>
                    </a:gs>
                    <a:gs pos="70000">
                      <a:schemeClr val="bg1">
                        <a:lumMod val="95000"/>
                      </a:schemeClr>
                    </a:gs>
                  </a:gsLst>
                  <a:lin ang="10800000" scaled="1"/>
                </a:gradFill>
                <a:ln w="449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4" name="Freeform: Shape 23">
                  <a:extLst>
                    <a:ext uri="{FF2B5EF4-FFF2-40B4-BE49-F238E27FC236}">
                      <a16:creationId xmlns:a16="http://schemas.microsoft.com/office/drawing/2014/main" id="{735BBC67-62D0-4D2A-B8A2-8117F571318A}"/>
                    </a:ext>
                  </a:extLst>
                </p:cNvPr>
                <p:cNvSpPr/>
                <p:nvPr/>
              </p:nvSpPr>
              <p:spPr>
                <a:xfrm>
                  <a:off x="5574536" y="3549412"/>
                  <a:ext cx="219736" cy="48569"/>
                </a:xfrm>
                <a:custGeom>
                  <a:avLst/>
                  <a:gdLst>
                    <a:gd name="connsiteX0" fmla="*/ 2863 w 324365"/>
                    <a:gd name="connsiteY0" fmla="*/ 3427 h 71696"/>
                    <a:gd name="connsiteX1" fmla="*/ 299344 w 324365"/>
                    <a:gd name="connsiteY1" fmla="*/ 2930 h 71696"/>
                    <a:gd name="connsiteX2" fmla="*/ 324366 w 324365"/>
                    <a:gd name="connsiteY2" fmla="*/ 0 h 71696"/>
                    <a:gd name="connsiteX3" fmla="*/ 324186 w 324365"/>
                    <a:gd name="connsiteY3" fmla="*/ 66906 h 71696"/>
                    <a:gd name="connsiteX4" fmla="*/ 303086 w 324365"/>
                    <a:gd name="connsiteY4" fmla="*/ 71595 h 71696"/>
                    <a:gd name="connsiteX5" fmla="*/ 21122 w 324365"/>
                    <a:gd name="connsiteY5" fmla="*/ 71595 h 71696"/>
                    <a:gd name="connsiteX6" fmla="*/ 113 w 324365"/>
                    <a:gd name="connsiteY6" fmla="*/ 66636 h 71696"/>
                    <a:gd name="connsiteX7" fmla="*/ 22 w 324365"/>
                    <a:gd name="connsiteY7" fmla="*/ 20108 h 71696"/>
                    <a:gd name="connsiteX8" fmla="*/ 2863 w 324365"/>
                    <a:gd name="connsiteY8" fmla="*/ 3427 h 7169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324365" h="71696">
                      <a:moveTo>
                        <a:pt x="2863" y="3427"/>
                      </a:moveTo>
                      <a:cubicBezTo>
                        <a:pt x="101690" y="3246"/>
                        <a:pt x="200517" y="3021"/>
                        <a:pt x="299344" y="2930"/>
                      </a:cubicBezTo>
                      <a:cubicBezTo>
                        <a:pt x="307820" y="2930"/>
                        <a:pt x="316251" y="2886"/>
                        <a:pt x="324366" y="0"/>
                      </a:cubicBezTo>
                      <a:cubicBezTo>
                        <a:pt x="324321" y="22317"/>
                        <a:pt x="324231" y="44634"/>
                        <a:pt x="324186" y="66906"/>
                      </a:cubicBezTo>
                      <a:cubicBezTo>
                        <a:pt x="318054" y="72362"/>
                        <a:pt x="310389" y="71595"/>
                        <a:pt x="303086" y="71595"/>
                      </a:cubicBezTo>
                      <a:cubicBezTo>
                        <a:pt x="209083" y="71731"/>
                        <a:pt x="115125" y="71731"/>
                        <a:pt x="21122" y="71595"/>
                      </a:cubicBezTo>
                      <a:cubicBezTo>
                        <a:pt x="13774" y="71595"/>
                        <a:pt x="6199" y="72091"/>
                        <a:pt x="113" y="66636"/>
                      </a:cubicBezTo>
                      <a:cubicBezTo>
                        <a:pt x="113" y="51127"/>
                        <a:pt x="158" y="35617"/>
                        <a:pt x="22" y="20108"/>
                      </a:cubicBezTo>
                      <a:cubicBezTo>
                        <a:pt x="-68" y="14337"/>
                        <a:pt x="-23" y="8656"/>
                        <a:pt x="2863" y="3427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chemeClr val="tx1">
                        <a:lumMod val="95000"/>
                        <a:lumOff val="5000"/>
                      </a:schemeClr>
                    </a:gs>
                    <a:gs pos="35000">
                      <a:schemeClr val="tx1">
                        <a:lumMod val="65000"/>
                        <a:lumOff val="35000"/>
                      </a:schemeClr>
                    </a:gs>
                    <a:gs pos="81410">
                      <a:schemeClr val="bg1">
                        <a:lumMod val="75000"/>
                      </a:schemeClr>
                    </a:gs>
                    <a:gs pos="100000">
                      <a:schemeClr val="tx1">
                        <a:lumMod val="50000"/>
                        <a:lumOff val="50000"/>
                      </a:schemeClr>
                    </a:gs>
                  </a:gsLst>
                  <a:lin ang="10800000" scaled="1"/>
                </a:gradFill>
                <a:ln w="449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grpSp>
              <p:nvGrpSpPr>
                <p:cNvPr id="25" name="Group 24">
                  <a:extLst>
                    <a:ext uri="{FF2B5EF4-FFF2-40B4-BE49-F238E27FC236}">
                      <a16:creationId xmlns:a16="http://schemas.microsoft.com/office/drawing/2014/main" id="{7B12811B-ED7E-43D8-AE44-83BB0BFA72AF}"/>
                    </a:ext>
                  </a:extLst>
                </p:cNvPr>
                <p:cNvGrpSpPr/>
                <p:nvPr/>
              </p:nvGrpSpPr>
              <p:grpSpPr>
                <a:xfrm>
                  <a:off x="5575416" y="2099749"/>
                  <a:ext cx="1056756" cy="650063"/>
                  <a:chOff x="5575416" y="2099749"/>
                  <a:chExt cx="1056756" cy="650063"/>
                </a:xfrm>
              </p:grpSpPr>
              <p:sp>
                <p:nvSpPr>
                  <p:cNvPr id="31" name="Freeform: Shape 30">
                    <a:extLst>
                      <a:ext uri="{FF2B5EF4-FFF2-40B4-BE49-F238E27FC236}">
                        <a16:creationId xmlns:a16="http://schemas.microsoft.com/office/drawing/2014/main" id="{F560E430-F2E8-42AA-8AF9-A10D7B941D06}"/>
                      </a:ext>
                    </a:extLst>
                  </p:cNvPr>
                  <p:cNvSpPr/>
                  <p:nvPr/>
                </p:nvSpPr>
                <p:spPr>
                  <a:xfrm>
                    <a:off x="5575865" y="2099779"/>
                    <a:ext cx="218256" cy="43003"/>
                  </a:xfrm>
                  <a:custGeom>
                    <a:avLst/>
                    <a:gdLst>
                      <a:gd name="connsiteX0" fmla="*/ 322179 w 322179"/>
                      <a:gd name="connsiteY0" fmla="*/ 63480 h 63479"/>
                      <a:gd name="connsiteX1" fmla="*/ 225 w 322179"/>
                      <a:gd name="connsiteY1" fmla="*/ 63119 h 63479"/>
                      <a:gd name="connsiteX2" fmla="*/ 0 w 322179"/>
                      <a:gd name="connsiteY2" fmla="*/ 271 h 63479"/>
                      <a:gd name="connsiteX3" fmla="*/ 322179 w 322179"/>
                      <a:gd name="connsiteY3" fmla="*/ 0 h 63479"/>
                      <a:gd name="connsiteX4" fmla="*/ 322179 w 322179"/>
                      <a:gd name="connsiteY4" fmla="*/ 63480 h 6347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22179" h="63479">
                        <a:moveTo>
                          <a:pt x="322179" y="63480"/>
                        </a:moveTo>
                        <a:cubicBezTo>
                          <a:pt x="214876" y="63345"/>
                          <a:pt x="107528" y="63255"/>
                          <a:pt x="225" y="63119"/>
                        </a:cubicBezTo>
                        <a:cubicBezTo>
                          <a:pt x="135" y="42155"/>
                          <a:pt x="45" y="21235"/>
                          <a:pt x="0" y="271"/>
                        </a:cubicBezTo>
                        <a:cubicBezTo>
                          <a:pt x="107393" y="180"/>
                          <a:pt x="214786" y="90"/>
                          <a:pt x="322179" y="0"/>
                        </a:cubicBezTo>
                        <a:cubicBezTo>
                          <a:pt x="322179" y="21145"/>
                          <a:pt x="322179" y="42335"/>
                          <a:pt x="322179" y="63480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chemeClr val="tx1">
                          <a:lumMod val="95000"/>
                          <a:lumOff val="5000"/>
                        </a:schemeClr>
                      </a:gs>
                      <a:gs pos="35000">
                        <a:schemeClr val="tx1">
                          <a:lumMod val="65000"/>
                          <a:lumOff val="35000"/>
                        </a:schemeClr>
                      </a:gs>
                      <a:gs pos="81410">
                        <a:schemeClr val="bg1">
                          <a:lumMod val="75000"/>
                        </a:schemeClr>
                      </a:gs>
                      <a:gs pos="100000">
                        <a:schemeClr val="tx1">
                          <a:lumMod val="50000"/>
                          <a:lumOff val="50000"/>
                        </a:schemeClr>
                      </a:gs>
                    </a:gsLst>
                    <a:lin ang="10800000" scaled="1"/>
                  </a:gradFill>
                  <a:ln w="4493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32" name="Freeform: Shape 31">
                    <a:extLst>
                      <a:ext uri="{FF2B5EF4-FFF2-40B4-BE49-F238E27FC236}">
                        <a16:creationId xmlns:a16="http://schemas.microsoft.com/office/drawing/2014/main" id="{AD3B24B6-0435-425A-B6E2-97552F26AE8A}"/>
                      </a:ext>
                    </a:extLst>
                  </p:cNvPr>
                  <p:cNvSpPr/>
                  <p:nvPr/>
                </p:nvSpPr>
                <p:spPr>
                  <a:xfrm>
                    <a:off x="5575416" y="2213488"/>
                    <a:ext cx="218703" cy="43308"/>
                  </a:xfrm>
                  <a:custGeom>
                    <a:avLst/>
                    <a:gdLst>
                      <a:gd name="connsiteX0" fmla="*/ 752 w 322840"/>
                      <a:gd name="connsiteY0" fmla="*/ 406 h 63930"/>
                      <a:gd name="connsiteX1" fmla="*/ 322841 w 322840"/>
                      <a:gd name="connsiteY1" fmla="*/ 0 h 63930"/>
                      <a:gd name="connsiteX2" fmla="*/ 322841 w 322840"/>
                      <a:gd name="connsiteY2" fmla="*/ 63435 h 63930"/>
                      <a:gd name="connsiteX3" fmla="*/ 3727 w 322840"/>
                      <a:gd name="connsiteY3" fmla="*/ 63931 h 63930"/>
                      <a:gd name="connsiteX4" fmla="*/ 752 w 322840"/>
                      <a:gd name="connsiteY4" fmla="*/ 406 h 639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22840" h="63930">
                        <a:moveTo>
                          <a:pt x="752" y="406"/>
                        </a:moveTo>
                        <a:cubicBezTo>
                          <a:pt x="108100" y="271"/>
                          <a:pt x="215493" y="135"/>
                          <a:pt x="322841" y="0"/>
                        </a:cubicBezTo>
                        <a:cubicBezTo>
                          <a:pt x="322841" y="21145"/>
                          <a:pt x="322841" y="42290"/>
                          <a:pt x="322841" y="63435"/>
                        </a:cubicBezTo>
                        <a:cubicBezTo>
                          <a:pt x="216485" y="63615"/>
                          <a:pt x="110084" y="63796"/>
                          <a:pt x="3727" y="63931"/>
                        </a:cubicBezTo>
                        <a:cubicBezTo>
                          <a:pt x="-3306" y="43056"/>
                          <a:pt x="2014" y="21596"/>
                          <a:pt x="752" y="406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chemeClr val="tx1">
                          <a:lumMod val="95000"/>
                          <a:lumOff val="5000"/>
                        </a:schemeClr>
                      </a:gs>
                      <a:gs pos="35000">
                        <a:schemeClr val="tx1">
                          <a:lumMod val="65000"/>
                          <a:lumOff val="35000"/>
                        </a:schemeClr>
                      </a:gs>
                      <a:gs pos="81410">
                        <a:schemeClr val="bg1">
                          <a:lumMod val="75000"/>
                        </a:schemeClr>
                      </a:gs>
                      <a:gs pos="100000">
                        <a:schemeClr val="tx1">
                          <a:lumMod val="50000"/>
                          <a:lumOff val="50000"/>
                        </a:schemeClr>
                      </a:gs>
                    </a:gsLst>
                    <a:lin ang="10800000" scaled="1"/>
                  </a:gradFill>
                  <a:ln w="4493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33" name="Freeform: Shape 32">
                    <a:extLst>
                      <a:ext uri="{FF2B5EF4-FFF2-40B4-BE49-F238E27FC236}">
                        <a16:creationId xmlns:a16="http://schemas.microsoft.com/office/drawing/2014/main" id="{507624D2-D8D9-4113-ABD3-92DD719A09ED}"/>
                      </a:ext>
                    </a:extLst>
                  </p:cNvPr>
                  <p:cNvSpPr/>
                  <p:nvPr/>
                </p:nvSpPr>
                <p:spPr>
                  <a:xfrm>
                    <a:off x="5575834" y="2706299"/>
                    <a:ext cx="218286" cy="43513"/>
                  </a:xfrm>
                  <a:custGeom>
                    <a:avLst/>
                    <a:gdLst>
                      <a:gd name="connsiteX0" fmla="*/ 322224 w 322224"/>
                      <a:gd name="connsiteY0" fmla="*/ 63781 h 64232"/>
                      <a:gd name="connsiteX1" fmla="*/ 3111 w 322224"/>
                      <a:gd name="connsiteY1" fmla="*/ 64232 h 64232"/>
                      <a:gd name="connsiteX2" fmla="*/ 0 w 322224"/>
                      <a:gd name="connsiteY2" fmla="*/ 707 h 64232"/>
                      <a:gd name="connsiteX3" fmla="*/ 219475 w 322224"/>
                      <a:gd name="connsiteY3" fmla="*/ 31 h 64232"/>
                      <a:gd name="connsiteX4" fmla="*/ 322134 w 322224"/>
                      <a:gd name="connsiteY4" fmla="*/ 76 h 64232"/>
                      <a:gd name="connsiteX5" fmla="*/ 322224 w 322224"/>
                      <a:gd name="connsiteY5" fmla="*/ 63781 h 6423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322224" h="64232">
                        <a:moveTo>
                          <a:pt x="322224" y="63781"/>
                        </a:moveTo>
                        <a:cubicBezTo>
                          <a:pt x="215868" y="63917"/>
                          <a:pt x="109512" y="64097"/>
                          <a:pt x="3111" y="64232"/>
                        </a:cubicBezTo>
                        <a:cubicBezTo>
                          <a:pt x="-631" y="40022"/>
                          <a:pt x="1488" y="21897"/>
                          <a:pt x="0" y="707"/>
                        </a:cubicBezTo>
                        <a:cubicBezTo>
                          <a:pt x="73173" y="482"/>
                          <a:pt x="146302" y="211"/>
                          <a:pt x="219475" y="31"/>
                        </a:cubicBezTo>
                        <a:cubicBezTo>
                          <a:pt x="253695" y="-59"/>
                          <a:pt x="287915" y="76"/>
                          <a:pt x="322134" y="76"/>
                        </a:cubicBezTo>
                        <a:cubicBezTo>
                          <a:pt x="322179" y="21356"/>
                          <a:pt x="322224" y="42591"/>
                          <a:pt x="322224" y="63781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chemeClr val="tx1">
                          <a:lumMod val="95000"/>
                          <a:lumOff val="5000"/>
                        </a:schemeClr>
                      </a:gs>
                      <a:gs pos="35000">
                        <a:schemeClr val="tx1">
                          <a:lumMod val="65000"/>
                          <a:lumOff val="35000"/>
                        </a:schemeClr>
                      </a:gs>
                      <a:gs pos="81410">
                        <a:schemeClr val="bg1">
                          <a:lumMod val="75000"/>
                        </a:schemeClr>
                      </a:gs>
                      <a:gs pos="100000">
                        <a:schemeClr val="tx1">
                          <a:lumMod val="50000"/>
                          <a:lumOff val="50000"/>
                        </a:schemeClr>
                      </a:gs>
                    </a:gsLst>
                    <a:lin ang="10800000" scaled="1"/>
                  </a:gradFill>
                  <a:ln w="4493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34" name="Freeform: Shape 33">
                    <a:extLst>
                      <a:ext uri="{FF2B5EF4-FFF2-40B4-BE49-F238E27FC236}">
                        <a16:creationId xmlns:a16="http://schemas.microsoft.com/office/drawing/2014/main" id="{7A60B7FD-7AFA-407F-8730-17E0A24DDA01}"/>
                      </a:ext>
                    </a:extLst>
                  </p:cNvPr>
                  <p:cNvSpPr/>
                  <p:nvPr/>
                </p:nvSpPr>
                <p:spPr>
                  <a:xfrm>
                    <a:off x="6413672" y="2099749"/>
                    <a:ext cx="218438" cy="43004"/>
                  </a:xfrm>
                  <a:custGeom>
                    <a:avLst/>
                    <a:gdLst>
                      <a:gd name="connsiteX0" fmla="*/ 322270 w 322449"/>
                      <a:gd name="connsiteY0" fmla="*/ 63210 h 63480"/>
                      <a:gd name="connsiteX1" fmla="*/ 0 w 322449"/>
                      <a:gd name="connsiteY1" fmla="*/ 63480 h 63480"/>
                      <a:gd name="connsiteX2" fmla="*/ 135 w 322449"/>
                      <a:gd name="connsiteY2" fmla="*/ 0 h 63480"/>
                      <a:gd name="connsiteX3" fmla="*/ 322450 w 322449"/>
                      <a:gd name="connsiteY3" fmla="*/ 451 h 63480"/>
                      <a:gd name="connsiteX4" fmla="*/ 322270 w 322449"/>
                      <a:gd name="connsiteY4" fmla="*/ 63210 h 6348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22449" h="63480">
                        <a:moveTo>
                          <a:pt x="322270" y="63210"/>
                        </a:moveTo>
                        <a:cubicBezTo>
                          <a:pt x="214831" y="63300"/>
                          <a:pt x="107438" y="63390"/>
                          <a:pt x="0" y="63480"/>
                        </a:cubicBezTo>
                        <a:cubicBezTo>
                          <a:pt x="45" y="42335"/>
                          <a:pt x="90" y="21145"/>
                          <a:pt x="135" y="0"/>
                        </a:cubicBezTo>
                        <a:cubicBezTo>
                          <a:pt x="107574" y="135"/>
                          <a:pt x="215012" y="271"/>
                          <a:pt x="322450" y="451"/>
                        </a:cubicBezTo>
                        <a:cubicBezTo>
                          <a:pt x="322405" y="21371"/>
                          <a:pt x="322315" y="42290"/>
                          <a:pt x="322270" y="63210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chemeClr val="tx1">
                          <a:lumMod val="95000"/>
                          <a:lumOff val="5000"/>
                        </a:schemeClr>
                      </a:gs>
                      <a:gs pos="35000">
                        <a:schemeClr val="tx1">
                          <a:lumMod val="65000"/>
                          <a:lumOff val="35000"/>
                        </a:schemeClr>
                      </a:gs>
                      <a:gs pos="81410">
                        <a:schemeClr val="bg1">
                          <a:lumMod val="75000"/>
                        </a:schemeClr>
                      </a:gs>
                      <a:gs pos="100000">
                        <a:schemeClr val="tx1">
                          <a:lumMod val="50000"/>
                          <a:lumOff val="50000"/>
                        </a:schemeClr>
                      </a:gs>
                    </a:gsLst>
                    <a:lin ang="10800000" scaled="1"/>
                  </a:gradFill>
                  <a:ln w="4493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35" name="Freeform: Shape 34">
                    <a:extLst>
                      <a:ext uri="{FF2B5EF4-FFF2-40B4-BE49-F238E27FC236}">
                        <a16:creationId xmlns:a16="http://schemas.microsoft.com/office/drawing/2014/main" id="{A4B2982C-A697-4C55-A24A-70BC1D927E4A}"/>
                      </a:ext>
                    </a:extLst>
                  </p:cNvPr>
                  <p:cNvSpPr/>
                  <p:nvPr/>
                </p:nvSpPr>
                <p:spPr>
                  <a:xfrm>
                    <a:off x="6413703" y="2213488"/>
                    <a:ext cx="218377" cy="43003"/>
                  </a:xfrm>
                  <a:custGeom>
                    <a:avLst/>
                    <a:gdLst>
                      <a:gd name="connsiteX0" fmla="*/ 45 w 322359"/>
                      <a:gd name="connsiteY0" fmla="*/ 0 h 63479"/>
                      <a:gd name="connsiteX1" fmla="*/ 322360 w 322359"/>
                      <a:gd name="connsiteY1" fmla="*/ 406 h 63479"/>
                      <a:gd name="connsiteX2" fmla="*/ 322270 w 322359"/>
                      <a:gd name="connsiteY2" fmla="*/ 63164 h 63479"/>
                      <a:gd name="connsiteX3" fmla="*/ 0 w 322359"/>
                      <a:gd name="connsiteY3" fmla="*/ 63480 h 63479"/>
                      <a:gd name="connsiteX4" fmla="*/ 45 w 322359"/>
                      <a:gd name="connsiteY4" fmla="*/ 0 h 6347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22359" h="63479">
                        <a:moveTo>
                          <a:pt x="45" y="0"/>
                        </a:moveTo>
                        <a:cubicBezTo>
                          <a:pt x="107483" y="135"/>
                          <a:pt x="214922" y="271"/>
                          <a:pt x="322360" y="406"/>
                        </a:cubicBezTo>
                        <a:cubicBezTo>
                          <a:pt x="322315" y="21325"/>
                          <a:pt x="322270" y="42245"/>
                          <a:pt x="322270" y="63164"/>
                        </a:cubicBezTo>
                        <a:cubicBezTo>
                          <a:pt x="214831" y="63255"/>
                          <a:pt x="107438" y="63390"/>
                          <a:pt x="0" y="63480"/>
                        </a:cubicBezTo>
                        <a:cubicBezTo>
                          <a:pt x="0" y="42290"/>
                          <a:pt x="45" y="21145"/>
                          <a:pt x="45" y="0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chemeClr val="tx1">
                          <a:lumMod val="95000"/>
                          <a:lumOff val="5000"/>
                        </a:schemeClr>
                      </a:gs>
                      <a:gs pos="35000">
                        <a:schemeClr val="tx1">
                          <a:lumMod val="65000"/>
                          <a:lumOff val="35000"/>
                        </a:schemeClr>
                      </a:gs>
                      <a:gs pos="81410">
                        <a:schemeClr val="bg1">
                          <a:lumMod val="75000"/>
                        </a:schemeClr>
                      </a:gs>
                      <a:gs pos="100000">
                        <a:schemeClr val="tx1">
                          <a:lumMod val="50000"/>
                          <a:lumOff val="50000"/>
                        </a:schemeClr>
                      </a:gs>
                    </a:gsLst>
                    <a:lin ang="10800000" scaled="1"/>
                  </a:gradFill>
                  <a:ln w="4493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36" name="Freeform: Shape 35">
                    <a:extLst>
                      <a:ext uri="{FF2B5EF4-FFF2-40B4-BE49-F238E27FC236}">
                        <a16:creationId xmlns:a16="http://schemas.microsoft.com/office/drawing/2014/main" id="{F96210A0-EC69-4BEF-B57D-2EC4654BDF0A}"/>
                      </a:ext>
                    </a:extLst>
                  </p:cNvPr>
                  <p:cNvSpPr/>
                  <p:nvPr/>
                </p:nvSpPr>
                <p:spPr>
                  <a:xfrm>
                    <a:off x="6413672" y="2706412"/>
                    <a:ext cx="218500" cy="43065"/>
                  </a:xfrm>
                  <a:custGeom>
                    <a:avLst/>
                    <a:gdLst>
                      <a:gd name="connsiteX0" fmla="*/ 322224 w 322540"/>
                      <a:gd name="connsiteY0" fmla="*/ 63345 h 63570"/>
                      <a:gd name="connsiteX1" fmla="*/ 0 w 322540"/>
                      <a:gd name="connsiteY1" fmla="*/ 63570 h 63570"/>
                      <a:gd name="connsiteX2" fmla="*/ 135 w 322540"/>
                      <a:gd name="connsiteY2" fmla="*/ 0 h 63570"/>
                      <a:gd name="connsiteX3" fmla="*/ 322540 w 322540"/>
                      <a:gd name="connsiteY3" fmla="*/ 496 h 63570"/>
                      <a:gd name="connsiteX4" fmla="*/ 322224 w 322540"/>
                      <a:gd name="connsiteY4" fmla="*/ 63345 h 6357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22540" h="63570">
                        <a:moveTo>
                          <a:pt x="322224" y="63345"/>
                        </a:moveTo>
                        <a:cubicBezTo>
                          <a:pt x="214831" y="63435"/>
                          <a:pt x="107393" y="63525"/>
                          <a:pt x="0" y="63570"/>
                        </a:cubicBezTo>
                        <a:cubicBezTo>
                          <a:pt x="45" y="42380"/>
                          <a:pt x="90" y="21190"/>
                          <a:pt x="135" y="0"/>
                        </a:cubicBezTo>
                        <a:cubicBezTo>
                          <a:pt x="107619" y="180"/>
                          <a:pt x="215057" y="316"/>
                          <a:pt x="322540" y="496"/>
                        </a:cubicBezTo>
                        <a:cubicBezTo>
                          <a:pt x="322405" y="21461"/>
                          <a:pt x="322315" y="42380"/>
                          <a:pt x="322224" y="63345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chemeClr val="tx1">
                          <a:lumMod val="95000"/>
                          <a:lumOff val="5000"/>
                        </a:schemeClr>
                      </a:gs>
                      <a:gs pos="35000">
                        <a:schemeClr val="tx1">
                          <a:lumMod val="65000"/>
                          <a:lumOff val="35000"/>
                        </a:schemeClr>
                      </a:gs>
                      <a:gs pos="81410">
                        <a:schemeClr val="bg1">
                          <a:lumMod val="75000"/>
                        </a:schemeClr>
                      </a:gs>
                      <a:gs pos="100000">
                        <a:schemeClr val="tx1">
                          <a:lumMod val="50000"/>
                          <a:lumOff val="50000"/>
                        </a:schemeClr>
                      </a:gs>
                    </a:gsLst>
                    <a:lin ang="10800000" scaled="1"/>
                  </a:gradFill>
                  <a:ln w="4493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sp>
              <p:nvSpPr>
                <p:cNvPr id="26" name="Freeform: Shape 25">
                  <a:extLst>
                    <a:ext uri="{FF2B5EF4-FFF2-40B4-BE49-F238E27FC236}">
                      <a16:creationId xmlns:a16="http://schemas.microsoft.com/office/drawing/2014/main" id="{9FB08C35-A4EF-449D-92B4-C1EA48B3263B}"/>
                    </a:ext>
                  </a:extLst>
                </p:cNvPr>
                <p:cNvSpPr/>
                <p:nvPr/>
              </p:nvSpPr>
              <p:spPr>
                <a:xfrm>
                  <a:off x="6508323" y="3196189"/>
                  <a:ext cx="125071" cy="120489"/>
                </a:xfrm>
                <a:custGeom>
                  <a:avLst/>
                  <a:gdLst>
                    <a:gd name="connsiteX0" fmla="*/ 32552 w 184624"/>
                    <a:gd name="connsiteY0" fmla="*/ 175292 h 177861"/>
                    <a:gd name="connsiteX1" fmla="*/ 42876 w 184624"/>
                    <a:gd name="connsiteY1" fmla="*/ 123489 h 177861"/>
                    <a:gd name="connsiteX2" fmla="*/ 37150 w 184624"/>
                    <a:gd name="connsiteY2" fmla="*/ 103831 h 177861"/>
                    <a:gd name="connsiteX3" fmla="*/ 0 w 184624"/>
                    <a:gd name="connsiteY3" fmla="*/ 70063 h 177861"/>
                    <a:gd name="connsiteX4" fmla="*/ 2705 w 184624"/>
                    <a:gd name="connsiteY4" fmla="*/ 65058 h 177861"/>
                    <a:gd name="connsiteX5" fmla="*/ 51848 w 184624"/>
                    <a:gd name="connsiteY5" fmla="*/ 59377 h 177861"/>
                    <a:gd name="connsiteX6" fmla="*/ 68845 w 184624"/>
                    <a:gd name="connsiteY6" fmla="*/ 48241 h 177861"/>
                    <a:gd name="connsiteX7" fmla="*/ 93687 w 184624"/>
                    <a:gd name="connsiteY7" fmla="*/ 0 h 177861"/>
                    <a:gd name="connsiteX8" fmla="*/ 116410 w 184624"/>
                    <a:gd name="connsiteY8" fmla="*/ 48737 h 177861"/>
                    <a:gd name="connsiteX9" fmla="*/ 131063 w 184624"/>
                    <a:gd name="connsiteY9" fmla="*/ 60369 h 177861"/>
                    <a:gd name="connsiteX10" fmla="*/ 184624 w 184624"/>
                    <a:gd name="connsiteY10" fmla="*/ 69612 h 177861"/>
                    <a:gd name="connsiteX11" fmla="*/ 147789 w 184624"/>
                    <a:gd name="connsiteY11" fmla="*/ 104102 h 177861"/>
                    <a:gd name="connsiteX12" fmla="*/ 139719 w 184624"/>
                    <a:gd name="connsiteY12" fmla="*/ 128944 h 177861"/>
                    <a:gd name="connsiteX13" fmla="*/ 147203 w 184624"/>
                    <a:gd name="connsiteY13" fmla="*/ 177861 h 177861"/>
                    <a:gd name="connsiteX14" fmla="*/ 100585 w 184624"/>
                    <a:gd name="connsiteY14" fmla="*/ 151757 h 177861"/>
                    <a:gd name="connsiteX15" fmla="*/ 80207 w 184624"/>
                    <a:gd name="connsiteY15" fmla="*/ 151396 h 177861"/>
                    <a:gd name="connsiteX16" fmla="*/ 32552 w 184624"/>
                    <a:gd name="connsiteY16" fmla="*/ 175292 h 17786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184624" h="177861">
                      <a:moveTo>
                        <a:pt x="32552" y="175292"/>
                      </a:moveTo>
                      <a:cubicBezTo>
                        <a:pt x="36339" y="156175"/>
                        <a:pt x="39359" y="139764"/>
                        <a:pt x="42876" y="123489"/>
                      </a:cubicBezTo>
                      <a:cubicBezTo>
                        <a:pt x="44544" y="115689"/>
                        <a:pt x="43733" y="109467"/>
                        <a:pt x="37150" y="103831"/>
                      </a:cubicBezTo>
                      <a:cubicBezTo>
                        <a:pt x="24436" y="92966"/>
                        <a:pt x="12353" y="81379"/>
                        <a:pt x="0" y="70063"/>
                      </a:cubicBezTo>
                      <a:cubicBezTo>
                        <a:pt x="902" y="68395"/>
                        <a:pt x="1803" y="66726"/>
                        <a:pt x="2705" y="65058"/>
                      </a:cubicBezTo>
                      <a:cubicBezTo>
                        <a:pt x="19071" y="63074"/>
                        <a:pt x="35392" y="60595"/>
                        <a:pt x="51848" y="59377"/>
                      </a:cubicBezTo>
                      <a:cubicBezTo>
                        <a:pt x="60189" y="58746"/>
                        <a:pt x="65193" y="55861"/>
                        <a:pt x="68845" y="48241"/>
                      </a:cubicBezTo>
                      <a:cubicBezTo>
                        <a:pt x="76239" y="32777"/>
                        <a:pt x="84535" y="17674"/>
                        <a:pt x="93687" y="0"/>
                      </a:cubicBezTo>
                      <a:cubicBezTo>
                        <a:pt x="101983" y="17674"/>
                        <a:pt x="109512" y="33093"/>
                        <a:pt x="116410" y="48737"/>
                      </a:cubicBezTo>
                      <a:cubicBezTo>
                        <a:pt x="119386" y="55500"/>
                        <a:pt x="122812" y="59422"/>
                        <a:pt x="131063" y="60369"/>
                      </a:cubicBezTo>
                      <a:cubicBezTo>
                        <a:pt x="148150" y="62398"/>
                        <a:pt x="165012" y="66140"/>
                        <a:pt x="184624" y="69612"/>
                      </a:cubicBezTo>
                      <a:cubicBezTo>
                        <a:pt x="171369" y="82145"/>
                        <a:pt x="160143" y="93868"/>
                        <a:pt x="147789" y="104102"/>
                      </a:cubicBezTo>
                      <a:cubicBezTo>
                        <a:pt x="139223" y="111180"/>
                        <a:pt x="137645" y="118619"/>
                        <a:pt x="139719" y="128944"/>
                      </a:cubicBezTo>
                      <a:cubicBezTo>
                        <a:pt x="142830" y="144273"/>
                        <a:pt x="144543" y="159872"/>
                        <a:pt x="147203" y="177861"/>
                      </a:cubicBezTo>
                      <a:cubicBezTo>
                        <a:pt x="130296" y="168484"/>
                        <a:pt x="115193" y="160549"/>
                        <a:pt x="100585" y="151757"/>
                      </a:cubicBezTo>
                      <a:cubicBezTo>
                        <a:pt x="93417" y="147474"/>
                        <a:pt x="87465" y="147474"/>
                        <a:pt x="80207" y="151396"/>
                      </a:cubicBezTo>
                      <a:cubicBezTo>
                        <a:pt x="65419" y="159377"/>
                        <a:pt x="50270" y="166455"/>
                        <a:pt x="32552" y="175292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449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7" name="Freeform: Shape 26">
                  <a:extLst>
                    <a:ext uri="{FF2B5EF4-FFF2-40B4-BE49-F238E27FC236}">
                      <a16:creationId xmlns:a16="http://schemas.microsoft.com/office/drawing/2014/main" id="{1E5B9C8A-CD6B-4F08-B1F0-FED2912F5E91}"/>
                    </a:ext>
                  </a:extLst>
                </p:cNvPr>
                <p:cNvSpPr/>
                <p:nvPr/>
              </p:nvSpPr>
              <p:spPr>
                <a:xfrm>
                  <a:off x="6011967" y="2112695"/>
                  <a:ext cx="184610" cy="75196"/>
                </a:xfrm>
                <a:custGeom>
                  <a:avLst/>
                  <a:gdLst>
                    <a:gd name="connsiteX0" fmla="*/ 272514 w 272513"/>
                    <a:gd name="connsiteY0" fmla="*/ 46264 h 111001"/>
                    <a:gd name="connsiteX1" fmla="*/ 270034 w 272513"/>
                    <a:gd name="connsiteY1" fmla="*/ 52982 h 111001"/>
                    <a:gd name="connsiteX2" fmla="*/ 249385 w 272513"/>
                    <a:gd name="connsiteY2" fmla="*/ 102395 h 111001"/>
                    <a:gd name="connsiteX3" fmla="*/ 233605 w 272513"/>
                    <a:gd name="connsiteY3" fmla="*/ 109068 h 111001"/>
                    <a:gd name="connsiteX4" fmla="*/ 144111 w 272513"/>
                    <a:gd name="connsiteY4" fmla="*/ 85623 h 111001"/>
                    <a:gd name="connsiteX5" fmla="*/ 41948 w 272513"/>
                    <a:gd name="connsiteY5" fmla="*/ 108617 h 111001"/>
                    <a:gd name="connsiteX6" fmla="*/ 22922 w 272513"/>
                    <a:gd name="connsiteY6" fmla="*/ 100501 h 111001"/>
                    <a:gd name="connsiteX7" fmla="*/ 2768 w 272513"/>
                    <a:gd name="connsiteY7" fmla="*/ 56002 h 111001"/>
                    <a:gd name="connsiteX8" fmla="*/ 7638 w 272513"/>
                    <a:gd name="connsiteY8" fmla="*/ 37698 h 111001"/>
                    <a:gd name="connsiteX9" fmla="*/ 263001 w 272513"/>
                    <a:gd name="connsiteY9" fmla="*/ 38013 h 111001"/>
                    <a:gd name="connsiteX10" fmla="*/ 272514 w 272513"/>
                    <a:gd name="connsiteY10" fmla="*/ 46264 h 11100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272513" h="111001">
                      <a:moveTo>
                        <a:pt x="272514" y="46264"/>
                      </a:moveTo>
                      <a:cubicBezTo>
                        <a:pt x="271477" y="49059"/>
                        <a:pt x="270846" y="51043"/>
                        <a:pt x="270034" y="52982"/>
                      </a:cubicBezTo>
                      <a:cubicBezTo>
                        <a:pt x="263091" y="69438"/>
                        <a:pt x="255517" y="85668"/>
                        <a:pt x="249385" y="102395"/>
                      </a:cubicBezTo>
                      <a:cubicBezTo>
                        <a:pt x="246049" y="111457"/>
                        <a:pt x="242622" y="112629"/>
                        <a:pt x="233605" y="109068"/>
                      </a:cubicBezTo>
                      <a:cubicBezTo>
                        <a:pt x="204796" y="97571"/>
                        <a:pt x="175580" y="87201"/>
                        <a:pt x="144111" y="85623"/>
                      </a:cubicBezTo>
                      <a:cubicBezTo>
                        <a:pt x="107907" y="83820"/>
                        <a:pt x="74499" y="94956"/>
                        <a:pt x="41948" y="108617"/>
                      </a:cubicBezTo>
                      <a:cubicBezTo>
                        <a:pt x="30812" y="113306"/>
                        <a:pt x="26934" y="111322"/>
                        <a:pt x="22922" y="100501"/>
                      </a:cubicBezTo>
                      <a:cubicBezTo>
                        <a:pt x="17331" y="85263"/>
                        <a:pt x="10117" y="70520"/>
                        <a:pt x="2768" y="56002"/>
                      </a:cubicBezTo>
                      <a:cubicBezTo>
                        <a:pt x="-1379" y="47752"/>
                        <a:pt x="-1695" y="43243"/>
                        <a:pt x="7638" y="37698"/>
                      </a:cubicBezTo>
                      <a:cubicBezTo>
                        <a:pt x="92984" y="-12888"/>
                        <a:pt x="177970" y="-12347"/>
                        <a:pt x="263001" y="38013"/>
                      </a:cubicBezTo>
                      <a:cubicBezTo>
                        <a:pt x="266698" y="40222"/>
                        <a:pt x="272243" y="41079"/>
                        <a:pt x="272514" y="46264"/>
                      </a:cubicBezTo>
                      <a:close/>
                    </a:path>
                  </a:pathLst>
                </a:custGeom>
                <a:solidFill>
                  <a:srgbClr val="273248"/>
                </a:solidFill>
                <a:ln w="449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8" name="Freeform: Shape 27">
                  <a:extLst>
                    <a:ext uri="{FF2B5EF4-FFF2-40B4-BE49-F238E27FC236}">
                      <a16:creationId xmlns:a16="http://schemas.microsoft.com/office/drawing/2014/main" id="{52617D9E-DD85-486E-B9BE-9ACC95C10E28}"/>
                    </a:ext>
                  </a:extLst>
                </p:cNvPr>
                <p:cNvSpPr/>
                <p:nvPr/>
              </p:nvSpPr>
              <p:spPr>
                <a:xfrm>
                  <a:off x="5574521" y="3196250"/>
                  <a:ext cx="125498" cy="120337"/>
                </a:xfrm>
                <a:custGeom>
                  <a:avLst/>
                  <a:gdLst>
                    <a:gd name="connsiteX0" fmla="*/ 0 w 185255"/>
                    <a:gd name="connsiteY0" fmla="*/ 69521 h 177636"/>
                    <a:gd name="connsiteX1" fmla="*/ 54193 w 185255"/>
                    <a:gd name="connsiteY1" fmla="*/ 60189 h 177636"/>
                    <a:gd name="connsiteX2" fmla="*/ 67898 w 185255"/>
                    <a:gd name="connsiteY2" fmla="*/ 49639 h 177636"/>
                    <a:gd name="connsiteX3" fmla="*/ 90892 w 185255"/>
                    <a:gd name="connsiteY3" fmla="*/ 0 h 177636"/>
                    <a:gd name="connsiteX4" fmla="*/ 114787 w 185255"/>
                    <a:gd name="connsiteY4" fmla="*/ 45717 h 177636"/>
                    <a:gd name="connsiteX5" fmla="*/ 134985 w 185255"/>
                    <a:gd name="connsiteY5" fmla="*/ 59467 h 177636"/>
                    <a:gd name="connsiteX6" fmla="*/ 185255 w 185255"/>
                    <a:gd name="connsiteY6" fmla="*/ 65238 h 177636"/>
                    <a:gd name="connsiteX7" fmla="*/ 149458 w 185255"/>
                    <a:gd name="connsiteY7" fmla="*/ 101757 h 177636"/>
                    <a:gd name="connsiteX8" fmla="*/ 142379 w 185255"/>
                    <a:gd name="connsiteY8" fmla="*/ 125337 h 177636"/>
                    <a:gd name="connsiteX9" fmla="*/ 152208 w 185255"/>
                    <a:gd name="connsiteY9" fmla="*/ 175156 h 177636"/>
                    <a:gd name="connsiteX10" fmla="*/ 118394 w 185255"/>
                    <a:gd name="connsiteY10" fmla="*/ 157979 h 177636"/>
                    <a:gd name="connsiteX11" fmla="*/ 70017 w 185255"/>
                    <a:gd name="connsiteY11" fmla="*/ 159557 h 177636"/>
                    <a:gd name="connsiteX12" fmla="*/ 37781 w 185255"/>
                    <a:gd name="connsiteY12" fmla="*/ 177636 h 177636"/>
                    <a:gd name="connsiteX13" fmla="*/ 44860 w 185255"/>
                    <a:gd name="connsiteY13" fmla="*/ 129891 h 177636"/>
                    <a:gd name="connsiteX14" fmla="*/ 35482 w 185255"/>
                    <a:gd name="connsiteY14" fmla="*/ 102524 h 177636"/>
                    <a:gd name="connsiteX15" fmla="*/ 0 w 185255"/>
                    <a:gd name="connsiteY15" fmla="*/ 69521 h 1776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185255" h="177636">
                      <a:moveTo>
                        <a:pt x="0" y="69521"/>
                      </a:moveTo>
                      <a:cubicBezTo>
                        <a:pt x="20063" y="65960"/>
                        <a:pt x="37060" y="62308"/>
                        <a:pt x="54193" y="60189"/>
                      </a:cubicBezTo>
                      <a:cubicBezTo>
                        <a:pt x="61722" y="59242"/>
                        <a:pt x="65103" y="55906"/>
                        <a:pt x="67898" y="49639"/>
                      </a:cubicBezTo>
                      <a:cubicBezTo>
                        <a:pt x="74887" y="33904"/>
                        <a:pt x="82326" y="18350"/>
                        <a:pt x="90892" y="0"/>
                      </a:cubicBezTo>
                      <a:cubicBezTo>
                        <a:pt x="99729" y="16682"/>
                        <a:pt x="108069" y="30838"/>
                        <a:pt x="114787" y="45717"/>
                      </a:cubicBezTo>
                      <a:cubicBezTo>
                        <a:pt x="119025" y="55139"/>
                        <a:pt x="124616" y="58972"/>
                        <a:pt x="134985" y="59467"/>
                      </a:cubicBezTo>
                      <a:cubicBezTo>
                        <a:pt x="150630" y="60234"/>
                        <a:pt x="166184" y="62939"/>
                        <a:pt x="185255" y="65238"/>
                      </a:cubicBezTo>
                      <a:cubicBezTo>
                        <a:pt x="171955" y="78944"/>
                        <a:pt x="161270" y="90937"/>
                        <a:pt x="149458" y="101757"/>
                      </a:cubicBezTo>
                      <a:cubicBezTo>
                        <a:pt x="141928" y="108655"/>
                        <a:pt x="139900" y="115508"/>
                        <a:pt x="142379" y="125337"/>
                      </a:cubicBezTo>
                      <a:cubicBezTo>
                        <a:pt x="146166" y="140531"/>
                        <a:pt x="148556" y="156085"/>
                        <a:pt x="152208" y="175156"/>
                      </a:cubicBezTo>
                      <a:cubicBezTo>
                        <a:pt x="139043" y="168574"/>
                        <a:pt x="127862" y="164561"/>
                        <a:pt x="118394" y="157979"/>
                      </a:cubicBezTo>
                      <a:cubicBezTo>
                        <a:pt x="101352" y="146121"/>
                        <a:pt x="86248" y="147474"/>
                        <a:pt x="70017" y="159557"/>
                      </a:cubicBezTo>
                      <a:cubicBezTo>
                        <a:pt x="60910" y="166320"/>
                        <a:pt x="50135" y="170828"/>
                        <a:pt x="37781" y="177636"/>
                      </a:cubicBezTo>
                      <a:cubicBezTo>
                        <a:pt x="40261" y="160323"/>
                        <a:pt x="41569" y="144859"/>
                        <a:pt x="44860" y="129891"/>
                      </a:cubicBezTo>
                      <a:cubicBezTo>
                        <a:pt x="47475" y="118123"/>
                        <a:pt x="44860" y="110143"/>
                        <a:pt x="35482" y="102524"/>
                      </a:cubicBezTo>
                      <a:cubicBezTo>
                        <a:pt x="23805" y="93056"/>
                        <a:pt x="13255" y="82010"/>
                        <a:pt x="0" y="6952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449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  <p:sp>
              <p:nvSpPr>
                <p:cNvPr id="29" name="Freeform: Shape 28">
                  <a:extLst>
                    <a:ext uri="{FF2B5EF4-FFF2-40B4-BE49-F238E27FC236}">
                      <a16:creationId xmlns:a16="http://schemas.microsoft.com/office/drawing/2014/main" id="{AE9EA074-EA08-4A0F-B806-97453DA6F9B5}"/>
                    </a:ext>
                  </a:extLst>
                </p:cNvPr>
                <p:cNvSpPr/>
                <p:nvPr/>
              </p:nvSpPr>
              <p:spPr>
                <a:xfrm>
                  <a:off x="5926763" y="1735188"/>
                  <a:ext cx="354304" cy="1739330"/>
                </a:xfrm>
                <a:custGeom>
                  <a:avLst/>
                  <a:gdLst>
                    <a:gd name="connsiteX0" fmla="*/ 522272 w 523007"/>
                    <a:gd name="connsiteY0" fmla="*/ 2567437 h 2567521"/>
                    <a:gd name="connsiteX1" fmla="*/ 906 w 523007"/>
                    <a:gd name="connsiteY1" fmla="*/ 2567437 h 2567521"/>
                    <a:gd name="connsiteX2" fmla="*/ 4 w 523007"/>
                    <a:gd name="connsiteY2" fmla="*/ 637607 h 2567521"/>
                    <a:gd name="connsiteX3" fmla="*/ 29490 w 523007"/>
                    <a:gd name="connsiteY3" fmla="*/ 498113 h 2567521"/>
                    <a:gd name="connsiteX4" fmla="*/ 212040 w 523007"/>
                    <a:gd name="connsiteY4" fmla="*/ 79993 h 2567521"/>
                    <a:gd name="connsiteX5" fmla="*/ 248108 w 523007"/>
                    <a:gd name="connsiteY5" fmla="*/ 13357 h 2567521"/>
                    <a:gd name="connsiteX6" fmla="*/ 275159 w 523007"/>
                    <a:gd name="connsiteY6" fmla="*/ 13627 h 2567521"/>
                    <a:gd name="connsiteX7" fmla="*/ 330163 w 523007"/>
                    <a:gd name="connsiteY7" fmla="*/ 125484 h 2567521"/>
                    <a:gd name="connsiteX8" fmla="*/ 498061 w 523007"/>
                    <a:gd name="connsiteY8" fmla="*/ 508708 h 2567521"/>
                    <a:gd name="connsiteX9" fmla="*/ 522993 w 523007"/>
                    <a:gd name="connsiteY9" fmla="*/ 628229 h 2567521"/>
                    <a:gd name="connsiteX10" fmla="*/ 522272 w 523007"/>
                    <a:gd name="connsiteY10" fmla="*/ 2567437 h 25675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523007" h="2567521">
                      <a:moveTo>
                        <a:pt x="522272" y="2567437"/>
                      </a:moveTo>
                      <a:cubicBezTo>
                        <a:pt x="504057" y="2567572"/>
                        <a:pt x="18985" y="2567527"/>
                        <a:pt x="906" y="2567437"/>
                      </a:cubicBezTo>
                      <a:cubicBezTo>
                        <a:pt x="1852" y="2520638"/>
                        <a:pt x="410" y="722503"/>
                        <a:pt x="4" y="637607"/>
                      </a:cubicBezTo>
                      <a:cubicBezTo>
                        <a:pt x="-222" y="588870"/>
                        <a:pt x="9337" y="542387"/>
                        <a:pt x="29490" y="498113"/>
                      </a:cubicBezTo>
                      <a:cubicBezTo>
                        <a:pt x="92474" y="359656"/>
                        <a:pt x="151040" y="219306"/>
                        <a:pt x="212040" y="79993"/>
                      </a:cubicBezTo>
                      <a:cubicBezTo>
                        <a:pt x="222184" y="56819"/>
                        <a:pt x="234718" y="34817"/>
                        <a:pt x="248108" y="13357"/>
                      </a:cubicBezTo>
                      <a:cubicBezTo>
                        <a:pt x="259199" y="-4407"/>
                        <a:pt x="263933" y="-4587"/>
                        <a:pt x="275159" y="13627"/>
                      </a:cubicBezTo>
                      <a:cubicBezTo>
                        <a:pt x="297026" y="49154"/>
                        <a:pt x="314023" y="87161"/>
                        <a:pt x="330163" y="125484"/>
                      </a:cubicBezTo>
                      <a:cubicBezTo>
                        <a:pt x="384356" y="254022"/>
                        <a:pt x="441298" y="381297"/>
                        <a:pt x="498061" y="508708"/>
                      </a:cubicBezTo>
                      <a:cubicBezTo>
                        <a:pt x="515103" y="546941"/>
                        <a:pt x="523399" y="586255"/>
                        <a:pt x="522993" y="628229"/>
                      </a:cubicBezTo>
                      <a:cubicBezTo>
                        <a:pt x="522181" y="716236"/>
                        <a:pt x="522362" y="2563740"/>
                        <a:pt x="522272" y="2567437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3">
                        <a:lumMod val="50000"/>
                      </a:schemeClr>
                    </a:gs>
                    <a:gs pos="35000">
                      <a:schemeClr val="accent3">
                        <a:lumMod val="75000"/>
                      </a:schemeClr>
                    </a:gs>
                    <a:gs pos="73480">
                      <a:schemeClr val="accent3">
                        <a:lumMod val="40000"/>
                        <a:lumOff val="60000"/>
                      </a:schemeClr>
                    </a:gs>
                    <a:gs pos="100000">
                      <a:schemeClr val="accent3">
                        <a:lumMod val="60000"/>
                        <a:lumOff val="40000"/>
                      </a:schemeClr>
                    </a:gs>
                  </a:gsLst>
                  <a:lin ang="10800000" scaled="1"/>
                  <a:tileRect/>
                </a:gradFill>
                <a:ln w="4493" cap="flat">
                  <a:noFill/>
                  <a:prstDash val="solid"/>
                  <a:miter/>
                </a:ln>
                <a:effectLst>
                  <a:outerShdw blurRad="63500" sx="102000" sy="102000" algn="ctr" rotWithShape="0">
                    <a:schemeClr val="accent4">
                      <a:lumMod val="50000"/>
                      <a:alpha val="40000"/>
                    </a:schemeClr>
                  </a:outerShdw>
                </a:effectLst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/>
                </a:p>
              </p:txBody>
            </p:sp>
            <p:sp>
              <p:nvSpPr>
                <p:cNvPr id="30" name="Freeform: Shape 29">
                  <a:extLst>
                    <a:ext uri="{FF2B5EF4-FFF2-40B4-BE49-F238E27FC236}">
                      <a16:creationId xmlns:a16="http://schemas.microsoft.com/office/drawing/2014/main" id="{BFAEB7FF-DC9A-4FA1-9C0E-DBED7D266019}"/>
                    </a:ext>
                  </a:extLst>
                </p:cNvPr>
                <p:cNvSpPr/>
                <p:nvPr/>
              </p:nvSpPr>
              <p:spPr>
                <a:xfrm>
                  <a:off x="5915520" y="913710"/>
                  <a:ext cx="376997" cy="279137"/>
                </a:xfrm>
                <a:custGeom>
                  <a:avLst/>
                  <a:gdLst>
                    <a:gd name="connsiteX0" fmla="*/ 197107 w 405271"/>
                    <a:gd name="connsiteY0" fmla="*/ 0 h 300072"/>
                    <a:gd name="connsiteX1" fmla="*/ 205689 w 405271"/>
                    <a:gd name="connsiteY1" fmla="*/ 0 h 300072"/>
                    <a:gd name="connsiteX2" fmla="*/ 218334 w 405271"/>
                    <a:gd name="connsiteY2" fmla="*/ 11301 h 300072"/>
                    <a:gd name="connsiteX3" fmla="*/ 395984 w 405271"/>
                    <a:gd name="connsiteY3" fmla="*/ 264008 h 300072"/>
                    <a:gd name="connsiteX4" fmla="*/ 405271 w 405271"/>
                    <a:gd name="connsiteY4" fmla="*/ 281638 h 300072"/>
                    <a:gd name="connsiteX5" fmla="*/ 222407 w 405271"/>
                    <a:gd name="connsiteY5" fmla="*/ 300072 h 300072"/>
                    <a:gd name="connsiteX6" fmla="*/ 0 w 405271"/>
                    <a:gd name="connsiteY6" fmla="*/ 277652 h 300072"/>
                    <a:gd name="connsiteX7" fmla="*/ 22470 w 405271"/>
                    <a:gd name="connsiteY7" fmla="*/ 237937 h 300072"/>
                    <a:gd name="connsiteX8" fmla="*/ 172032 w 405271"/>
                    <a:gd name="connsiteY8" fmla="*/ 28893 h 300072"/>
                    <a:gd name="connsiteX9" fmla="*/ 197107 w 405271"/>
                    <a:gd name="connsiteY9" fmla="*/ 0 h 30007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405271" h="300072">
                      <a:moveTo>
                        <a:pt x="197107" y="0"/>
                      </a:moveTo>
                      <a:cubicBezTo>
                        <a:pt x="199978" y="0"/>
                        <a:pt x="202818" y="0"/>
                        <a:pt x="205689" y="0"/>
                      </a:cubicBezTo>
                      <a:cubicBezTo>
                        <a:pt x="210332" y="3268"/>
                        <a:pt x="214608" y="6842"/>
                        <a:pt x="218334" y="11301"/>
                      </a:cubicBezTo>
                      <a:cubicBezTo>
                        <a:pt x="285054" y="91169"/>
                        <a:pt x="344314" y="175374"/>
                        <a:pt x="395984" y="264008"/>
                      </a:cubicBezTo>
                      <a:lnTo>
                        <a:pt x="405271" y="281638"/>
                      </a:lnTo>
                      <a:lnTo>
                        <a:pt x="222407" y="300072"/>
                      </a:lnTo>
                      <a:lnTo>
                        <a:pt x="0" y="277652"/>
                      </a:lnTo>
                      <a:lnTo>
                        <a:pt x="22470" y="237937"/>
                      </a:lnTo>
                      <a:cubicBezTo>
                        <a:pt x="67294" y="165173"/>
                        <a:pt x="117407" y="95674"/>
                        <a:pt x="172032" y="28893"/>
                      </a:cubicBezTo>
                      <a:cubicBezTo>
                        <a:pt x="180095" y="19028"/>
                        <a:pt x="188739" y="9621"/>
                        <a:pt x="197107" y="0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62000">
                      <a:schemeClr val="accent3">
                        <a:lumMod val="40000"/>
                        <a:lumOff val="60000"/>
                      </a:schemeClr>
                    </a:gs>
                    <a:gs pos="0">
                      <a:schemeClr val="accent3">
                        <a:lumMod val="50000"/>
                      </a:schemeClr>
                    </a:gs>
                    <a:gs pos="35000">
                      <a:schemeClr val="accent3">
                        <a:lumMod val="75000"/>
                      </a:schemeClr>
                    </a:gs>
                    <a:gs pos="100000">
                      <a:schemeClr val="accent3">
                        <a:lumMod val="60000"/>
                        <a:lumOff val="40000"/>
                      </a:schemeClr>
                    </a:gs>
                  </a:gsLst>
                  <a:lin ang="12000000" scaled="0"/>
                  <a:tileRect/>
                </a:gradFill>
                <a:ln w="4493" cap="flat">
                  <a:noFill/>
                  <a:prstDash val="solid"/>
                  <a:miter/>
                </a:ln>
                <a:effectLst>
                  <a:outerShdw blurRad="63500" sx="102000" sy="102000" algn="ctr" rotWithShape="0">
                    <a:schemeClr val="accent4">
                      <a:lumMod val="50000"/>
                      <a:alpha val="40000"/>
                    </a:schemeClr>
                  </a:outerShdw>
                </a:effectLst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/>
                </a:p>
              </p:txBody>
            </p:sp>
          </p:grpSp>
        </p:grpSp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8D586847-E8A9-434D-911F-1C7A5E722F07}"/>
                </a:ext>
              </a:extLst>
            </p:cNvPr>
            <p:cNvGrpSpPr/>
            <p:nvPr/>
          </p:nvGrpSpPr>
          <p:grpSpPr>
            <a:xfrm>
              <a:off x="1451352" y="4102855"/>
              <a:ext cx="5291973" cy="2270008"/>
              <a:chOff x="1451352" y="4102855"/>
              <a:chExt cx="5291973" cy="2270008"/>
            </a:xfrm>
          </p:grpSpPr>
          <p:sp>
            <p:nvSpPr>
              <p:cNvPr id="60" name="Oval 59">
                <a:extLst>
                  <a:ext uri="{FF2B5EF4-FFF2-40B4-BE49-F238E27FC236}">
                    <a16:creationId xmlns:a16="http://schemas.microsoft.com/office/drawing/2014/main" id="{40F94D30-0405-405E-A788-7994C0123D8A}"/>
                  </a:ext>
                </a:extLst>
              </p:cNvPr>
              <p:cNvSpPr/>
              <p:nvPr/>
            </p:nvSpPr>
            <p:spPr>
              <a:xfrm>
                <a:off x="4514680" y="5445235"/>
                <a:ext cx="544632" cy="544632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18900000" scaled="1"/>
                <a:tileRect/>
              </a:gradFill>
              <a:ln w="4030" cap="flat">
                <a:solidFill>
                  <a:schemeClr val="bg1">
                    <a:lumMod val="85000"/>
                  </a:schemeClr>
                </a:solidFill>
                <a:prstDash val="solid"/>
                <a:miter/>
              </a:ln>
              <a:effectLst>
                <a:outerShdw blurRad="215900" dist="12700" dir="2700000" sy="-23000" kx="-800400" algn="bl" rotWithShape="0">
                  <a:schemeClr val="accent4">
                    <a:lumMod val="50000"/>
                    <a:alpha val="45000"/>
                  </a:schemeClr>
                </a:outerShdw>
              </a:effectLst>
            </p:spPr>
            <p:txBody>
              <a:bodyPr rtlCol="0" anchor="ctr"/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61" name="Oval 60">
                <a:extLst>
                  <a:ext uri="{FF2B5EF4-FFF2-40B4-BE49-F238E27FC236}">
                    <a16:creationId xmlns:a16="http://schemas.microsoft.com/office/drawing/2014/main" id="{782A234A-B33F-4E70-9F14-4E34C825C0EB}"/>
                  </a:ext>
                </a:extLst>
              </p:cNvPr>
              <p:cNvSpPr/>
              <p:nvPr/>
            </p:nvSpPr>
            <p:spPr>
              <a:xfrm>
                <a:off x="4780440" y="5127138"/>
                <a:ext cx="699580" cy="699580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18900000" scaled="1"/>
                <a:tileRect/>
              </a:gradFill>
              <a:ln w="4030" cap="flat">
                <a:solidFill>
                  <a:schemeClr val="bg1">
                    <a:lumMod val="8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62" name="Oval 61">
                <a:extLst>
                  <a:ext uri="{FF2B5EF4-FFF2-40B4-BE49-F238E27FC236}">
                    <a16:creationId xmlns:a16="http://schemas.microsoft.com/office/drawing/2014/main" id="{D085FB07-E14F-47A3-8708-E11FD8DFB1DD}"/>
                  </a:ext>
                </a:extLst>
              </p:cNvPr>
              <p:cNvSpPr/>
              <p:nvPr/>
            </p:nvSpPr>
            <p:spPr>
              <a:xfrm>
                <a:off x="5176251" y="5444370"/>
                <a:ext cx="643967" cy="643967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18900000" scaled="1"/>
                <a:tileRect/>
              </a:gradFill>
              <a:ln w="4030" cap="flat">
                <a:solidFill>
                  <a:schemeClr val="bg1">
                    <a:lumMod val="85000"/>
                  </a:schemeClr>
                </a:solidFill>
                <a:prstDash val="solid"/>
                <a:miter/>
              </a:ln>
              <a:effectLst>
                <a:outerShdw blurRad="215900" dist="12700" dir="2700000" sy="-23000" kx="-800400" algn="bl" rotWithShape="0">
                  <a:schemeClr val="accent4">
                    <a:lumMod val="50000"/>
                    <a:alpha val="45000"/>
                  </a:schemeClr>
                </a:outerShdw>
              </a:effectLst>
            </p:spPr>
            <p:txBody>
              <a:bodyPr rtlCol="0" anchor="ctr"/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63" name="Oval 62">
                <a:extLst>
                  <a:ext uri="{FF2B5EF4-FFF2-40B4-BE49-F238E27FC236}">
                    <a16:creationId xmlns:a16="http://schemas.microsoft.com/office/drawing/2014/main" id="{861B9CD6-8FAB-49B7-988C-D32A6466CB9F}"/>
                  </a:ext>
                </a:extLst>
              </p:cNvPr>
              <p:cNvSpPr/>
              <p:nvPr/>
            </p:nvSpPr>
            <p:spPr>
              <a:xfrm>
                <a:off x="5655807" y="5395567"/>
                <a:ext cx="643967" cy="643967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18900000" scaled="1"/>
                <a:tileRect/>
              </a:gradFill>
              <a:ln w="4030" cap="flat">
                <a:solidFill>
                  <a:schemeClr val="bg1">
                    <a:lumMod val="85000"/>
                  </a:schemeClr>
                </a:solidFill>
                <a:prstDash val="solid"/>
                <a:miter/>
              </a:ln>
              <a:effectLst>
                <a:outerShdw blurRad="215900" dist="12700" dir="2700000" sy="-23000" kx="-800400" algn="bl" rotWithShape="0">
                  <a:schemeClr val="accent4">
                    <a:lumMod val="50000"/>
                    <a:alpha val="45000"/>
                  </a:schemeClr>
                </a:outerShdw>
              </a:effectLst>
            </p:spPr>
            <p:txBody>
              <a:bodyPr rtlCol="0" anchor="ctr"/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54" name="Oval 53">
                <a:extLst>
                  <a:ext uri="{FF2B5EF4-FFF2-40B4-BE49-F238E27FC236}">
                    <a16:creationId xmlns:a16="http://schemas.microsoft.com/office/drawing/2014/main" id="{DCEB6008-DC73-42A6-A314-5B56EE215B28}"/>
                  </a:ext>
                </a:extLst>
              </p:cNvPr>
              <p:cNvSpPr/>
              <p:nvPr/>
            </p:nvSpPr>
            <p:spPr>
              <a:xfrm>
                <a:off x="2683098" y="4905490"/>
                <a:ext cx="751408" cy="751408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18900000" scaled="1"/>
                <a:tileRect/>
              </a:gradFill>
              <a:ln w="4030" cap="flat">
                <a:solidFill>
                  <a:schemeClr val="bg1">
                    <a:lumMod val="8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55" name="Oval 54">
                <a:extLst>
                  <a:ext uri="{FF2B5EF4-FFF2-40B4-BE49-F238E27FC236}">
                    <a16:creationId xmlns:a16="http://schemas.microsoft.com/office/drawing/2014/main" id="{A6A6A7E7-0926-44FC-886A-AF5A0603B35B}"/>
                  </a:ext>
                </a:extLst>
              </p:cNvPr>
              <p:cNvSpPr/>
              <p:nvPr/>
            </p:nvSpPr>
            <p:spPr>
              <a:xfrm>
                <a:off x="3314394" y="4946151"/>
                <a:ext cx="548616" cy="548616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18900000" scaled="1"/>
                <a:tileRect/>
              </a:gradFill>
              <a:ln w="4030" cap="flat">
                <a:solidFill>
                  <a:schemeClr val="bg1">
                    <a:lumMod val="8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56" name="Oval 55">
                <a:extLst>
                  <a:ext uri="{FF2B5EF4-FFF2-40B4-BE49-F238E27FC236}">
                    <a16:creationId xmlns:a16="http://schemas.microsoft.com/office/drawing/2014/main" id="{D3FF512C-06C5-49CF-A1B3-CCE2E8183481}"/>
                  </a:ext>
                </a:extLst>
              </p:cNvPr>
              <p:cNvSpPr/>
              <p:nvPr/>
            </p:nvSpPr>
            <p:spPr>
              <a:xfrm>
                <a:off x="3679829" y="5173735"/>
                <a:ext cx="657571" cy="657571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18900000" scaled="1"/>
                <a:tileRect/>
              </a:gradFill>
              <a:ln w="4030" cap="flat">
                <a:solidFill>
                  <a:schemeClr val="bg1">
                    <a:lumMod val="8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57" name="Oval 56">
                <a:extLst>
                  <a:ext uri="{FF2B5EF4-FFF2-40B4-BE49-F238E27FC236}">
                    <a16:creationId xmlns:a16="http://schemas.microsoft.com/office/drawing/2014/main" id="{FE7DDBCB-145C-4AD9-AD4C-8A2BC01F7E4F}"/>
                  </a:ext>
                </a:extLst>
              </p:cNvPr>
              <p:cNvSpPr/>
              <p:nvPr/>
            </p:nvSpPr>
            <p:spPr>
              <a:xfrm>
                <a:off x="4127774" y="4960942"/>
                <a:ext cx="769163" cy="769163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18900000" scaled="1"/>
                <a:tileRect/>
              </a:gradFill>
              <a:ln w="4030" cap="flat">
                <a:solidFill>
                  <a:schemeClr val="bg1">
                    <a:lumMod val="8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58" name="Oval 57">
                <a:extLst>
                  <a:ext uri="{FF2B5EF4-FFF2-40B4-BE49-F238E27FC236}">
                    <a16:creationId xmlns:a16="http://schemas.microsoft.com/office/drawing/2014/main" id="{F197F174-132D-4519-A8A1-947F5411D690}"/>
                  </a:ext>
                </a:extLst>
              </p:cNvPr>
              <p:cNvSpPr/>
              <p:nvPr/>
            </p:nvSpPr>
            <p:spPr>
              <a:xfrm>
                <a:off x="3688783" y="4539662"/>
                <a:ext cx="800222" cy="800222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18900000" scaled="1"/>
                <a:tileRect/>
              </a:gradFill>
              <a:ln w="4030" cap="flat">
                <a:solidFill>
                  <a:schemeClr val="bg1">
                    <a:lumMod val="8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59" name="Oval 58">
                <a:extLst>
                  <a:ext uri="{FF2B5EF4-FFF2-40B4-BE49-F238E27FC236}">
                    <a16:creationId xmlns:a16="http://schemas.microsoft.com/office/drawing/2014/main" id="{02F77FE2-6E97-4B60-AC6F-CDD9E0D2D490}"/>
                  </a:ext>
                </a:extLst>
              </p:cNvPr>
              <p:cNvSpPr/>
              <p:nvPr/>
            </p:nvSpPr>
            <p:spPr>
              <a:xfrm>
                <a:off x="4642116" y="4739286"/>
                <a:ext cx="594928" cy="594928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18900000" scaled="1"/>
                <a:tileRect/>
              </a:gradFill>
              <a:ln w="4030" cap="flat">
                <a:solidFill>
                  <a:schemeClr val="bg1">
                    <a:lumMod val="8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" name="Oval 1">
                <a:extLst>
                  <a:ext uri="{FF2B5EF4-FFF2-40B4-BE49-F238E27FC236}">
                    <a16:creationId xmlns:a16="http://schemas.microsoft.com/office/drawing/2014/main" id="{30F24C6E-5C90-4828-9CD0-D2F1E035BAA8}"/>
                  </a:ext>
                </a:extLst>
              </p:cNvPr>
              <p:cNvSpPr/>
              <p:nvPr/>
            </p:nvSpPr>
            <p:spPr>
              <a:xfrm>
                <a:off x="1896877" y="5484341"/>
                <a:ext cx="544632" cy="544632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18900000" scaled="1"/>
                <a:tileRect/>
              </a:gradFill>
              <a:ln w="4030" cap="flat">
                <a:solidFill>
                  <a:schemeClr val="bg1">
                    <a:lumMod val="85000"/>
                  </a:schemeClr>
                </a:solidFill>
                <a:prstDash val="solid"/>
                <a:miter/>
              </a:ln>
              <a:effectLst>
                <a:outerShdw blurRad="215900" dist="12700" dir="2700000" sy="-23000" kx="-800400" algn="bl" rotWithShape="0">
                  <a:schemeClr val="accent4">
                    <a:lumMod val="50000"/>
                    <a:alpha val="45000"/>
                  </a:schemeClr>
                </a:outerShdw>
              </a:effectLst>
            </p:spPr>
            <p:txBody>
              <a:bodyPr rtlCol="0" anchor="ctr"/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51" name="Oval 50">
                <a:extLst>
                  <a:ext uri="{FF2B5EF4-FFF2-40B4-BE49-F238E27FC236}">
                    <a16:creationId xmlns:a16="http://schemas.microsoft.com/office/drawing/2014/main" id="{18934FF0-0CA5-42BB-845A-61D96B40E821}"/>
                  </a:ext>
                </a:extLst>
              </p:cNvPr>
              <p:cNvSpPr/>
              <p:nvPr/>
            </p:nvSpPr>
            <p:spPr>
              <a:xfrm>
                <a:off x="2238355" y="5267852"/>
                <a:ext cx="699580" cy="699580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18900000" scaled="1"/>
                <a:tileRect/>
              </a:gradFill>
              <a:ln w="4030" cap="flat">
                <a:solidFill>
                  <a:schemeClr val="bg1">
                    <a:lumMod val="85000"/>
                  </a:schemeClr>
                </a:solidFill>
                <a:prstDash val="solid"/>
                <a:miter/>
              </a:ln>
              <a:effectLst>
                <a:outerShdw blurRad="215900" dist="12700" dir="2700000" sy="-23000" kx="-800400" algn="bl" rotWithShape="0">
                  <a:schemeClr val="accent4">
                    <a:lumMod val="50000"/>
                    <a:alpha val="45000"/>
                  </a:schemeClr>
                </a:outerShdw>
              </a:effectLst>
            </p:spPr>
            <p:txBody>
              <a:bodyPr rtlCol="0" anchor="ctr"/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52" name="Oval 51">
                <a:extLst>
                  <a:ext uri="{FF2B5EF4-FFF2-40B4-BE49-F238E27FC236}">
                    <a16:creationId xmlns:a16="http://schemas.microsoft.com/office/drawing/2014/main" id="{642055F1-D2F1-4B52-B5BF-7F40079A82F5}"/>
                  </a:ext>
                </a:extLst>
              </p:cNvPr>
              <p:cNvSpPr/>
              <p:nvPr/>
            </p:nvSpPr>
            <p:spPr>
              <a:xfrm>
                <a:off x="2624176" y="5484341"/>
                <a:ext cx="643967" cy="643967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18900000" scaled="1"/>
                <a:tileRect/>
              </a:gradFill>
              <a:ln w="4030" cap="flat">
                <a:solidFill>
                  <a:schemeClr val="bg1">
                    <a:lumMod val="85000"/>
                  </a:schemeClr>
                </a:solidFill>
                <a:prstDash val="solid"/>
                <a:miter/>
              </a:ln>
              <a:effectLst>
                <a:outerShdw blurRad="215900" dist="12700" dir="2700000" sy="-23000" kx="-800400" algn="bl" rotWithShape="0">
                  <a:schemeClr val="accent4">
                    <a:lumMod val="50000"/>
                    <a:alpha val="45000"/>
                  </a:schemeClr>
                </a:outerShdw>
              </a:effectLst>
            </p:spPr>
            <p:txBody>
              <a:bodyPr rtlCol="0" anchor="ctr"/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53" name="Oval 52">
                <a:extLst>
                  <a:ext uri="{FF2B5EF4-FFF2-40B4-BE49-F238E27FC236}">
                    <a16:creationId xmlns:a16="http://schemas.microsoft.com/office/drawing/2014/main" id="{82259616-586D-486A-BA40-8A28499E3F75}"/>
                  </a:ext>
                </a:extLst>
              </p:cNvPr>
              <p:cNvSpPr/>
              <p:nvPr/>
            </p:nvSpPr>
            <p:spPr>
              <a:xfrm>
                <a:off x="3145883" y="5368468"/>
                <a:ext cx="643967" cy="643967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18900000" scaled="1"/>
                <a:tileRect/>
              </a:gradFill>
              <a:ln w="4030" cap="flat">
                <a:solidFill>
                  <a:schemeClr val="bg1">
                    <a:lumMod val="85000"/>
                  </a:schemeClr>
                </a:solidFill>
                <a:prstDash val="solid"/>
                <a:miter/>
              </a:ln>
              <a:effectLst>
                <a:outerShdw blurRad="215900" dist="12700" dir="2700000" sy="-23000" kx="-800400" algn="bl" rotWithShape="0">
                  <a:schemeClr val="accent4">
                    <a:lumMod val="50000"/>
                    <a:alpha val="45000"/>
                  </a:schemeClr>
                </a:outerShdw>
              </a:effectLst>
            </p:spPr>
            <p:txBody>
              <a:bodyPr rtlCol="0" anchor="ctr"/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64" name="Oval 63">
                <a:extLst>
                  <a:ext uri="{FF2B5EF4-FFF2-40B4-BE49-F238E27FC236}">
                    <a16:creationId xmlns:a16="http://schemas.microsoft.com/office/drawing/2014/main" id="{2CD5EAE4-8D8A-4F7C-B227-5EB206DDFF0A}"/>
                  </a:ext>
                </a:extLst>
              </p:cNvPr>
              <p:cNvSpPr/>
              <p:nvPr/>
            </p:nvSpPr>
            <p:spPr>
              <a:xfrm>
                <a:off x="4033604" y="5535685"/>
                <a:ext cx="657571" cy="657571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18900000" scaled="1"/>
                <a:tileRect/>
              </a:gradFill>
              <a:ln w="4030" cap="flat">
                <a:solidFill>
                  <a:schemeClr val="bg1">
                    <a:lumMod val="85000"/>
                  </a:schemeClr>
                </a:solidFill>
                <a:prstDash val="solid"/>
                <a:miter/>
              </a:ln>
              <a:effectLst>
                <a:outerShdw blurRad="215900" dist="12700" dir="2700000" sy="-23000" kx="-800400" algn="bl" rotWithShape="0">
                  <a:schemeClr val="accent4">
                    <a:lumMod val="50000"/>
                    <a:alpha val="45000"/>
                  </a:schemeClr>
                </a:outerShdw>
              </a:effectLst>
            </p:spPr>
            <p:txBody>
              <a:bodyPr rtlCol="0" anchor="ctr"/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65" name="Oval 64">
                <a:extLst>
                  <a:ext uri="{FF2B5EF4-FFF2-40B4-BE49-F238E27FC236}">
                    <a16:creationId xmlns:a16="http://schemas.microsoft.com/office/drawing/2014/main" id="{3CA36434-0E92-490E-AF39-345CCF12CF99}"/>
                  </a:ext>
                </a:extLst>
              </p:cNvPr>
              <p:cNvSpPr/>
              <p:nvPr/>
            </p:nvSpPr>
            <p:spPr>
              <a:xfrm>
                <a:off x="3645147" y="5719382"/>
                <a:ext cx="479556" cy="479556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18900000" scaled="1"/>
                <a:tileRect/>
              </a:gradFill>
              <a:ln w="4030" cap="flat">
                <a:solidFill>
                  <a:schemeClr val="bg1">
                    <a:lumMod val="85000"/>
                  </a:schemeClr>
                </a:solidFill>
                <a:prstDash val="solid"/>
                <a:miter/>
              </a:ln>
              <a:effectLst>
                <a:outerShdw blurRad="215900" dist="12700" dir="2700000" sy="-23000" kx="-800400" algn="bl" rotWithShape="0">
                  <a:schemeClr val="accent4">
                    <a:lumMod val="50000"/>
                    <a:alpha val="45000"/>
                  </a:schemeClr>
                </a:outerShdw>
              </a:effectLst>
            </p:spPr>
            <p:txBody>
              <a:bodyPr rtlCol="0" anchor="ctr"/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66" name="Oval 65">
                <a:extLst>
                  <a:ext uri="{FF2B5EF4-FFF2-40B4-BE49-F238E27FC236}">
                    <a16:creationId xmlns:a16="http://schemas.microsoft.com/office/drawing/2014/main" id="{F425CE6F-F347-4827-944D-D19AC9BF8538}"/>
                  </a:ext>
                </a:extLst>
              </p:cNvPr>
              <p:cNvSpPr/>
              <p:nvPr/>
            </p:nvSpPr>
            <p:spPr>
              <a:xfrm>
                <a:off x="4836414" y="5656523"/>
                <a:ext cx="479556" cy="479556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18900000" scaled="1"/>
                <a:tileRect/>
              </a:gradFill>
              <a:ln w="4030" cap="flat">
                <a:solidFill>
                  <a:schemeClr val="bg1">
                    <a:lumMod val="85000"/>
                  </a:schemeClr>
                </a:solidFill>
                <a:prstDash val="solid"/>
                <a:miter/>
              </a:ln>
              <a:effectLst>
                <a:outerShdw blurRad="215900" dist="12700" dir="2700000" sy="-23000" kx="-800400" algn="bl" rotWithShape="0">
                  <a:schemeClr val="accent4">
                    <a:lumMod val="50000"/>
                    <a:alpha val="45000"/>
                  </a:schemeClr>
                </a:outerShdw>
              </a:effectLst>
            </p:spPr>
            <p:txBody>
              <a:bodyPr rtlCol="0" anchor="ctr"/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67" name="Oval 66">
                <a:extLst>
                  <a:ext uri="{FF2B5EF4-FFF2-40B4-BE49-F238E27FC236}">
                    <a16:creationId xmlns:a16="http://schemas.microsoft.com/office/drawing/2014/main" id="{B27FC851-1697-4170-B6C1-101D7FACEAC8}"/>
                  </a:ext>
                </a:extLst>
              </p:cNvPr>
              <p:cNvSpPr/>
              <p:nvPr/>
            </p:nvSpPr>
            <p:spPr>
              <a:xfrm>
                <a:off x="5340662" y="4557194"/>
                <a:ext cx="479556" cy="479556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18900000" scaled="1"/>
                <a:tileRect/>
              </a:gradFill>
              <a:ln w="4030" cap="flat">
                <a:solidFill>
                  <a:schemeClr val="bg1">
                    <a:lumMod val="8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68" name="Oval 67">
                <a:extLst>
                  <a:ext uri="{FF2B5EF4-FFF2-40B4-BE49-F238E27FC236}">
                    <a16:creationId xmlns:a16="http://schemas.microsoft.com/office/drawing/2014/main" id="{A3440A85-22B8-4546-B85D-6BBBA68F6552}"/>
                  </a:ext>
                </a:extLst>
              </p:cNvPr>
              <p:cNvSpPr/>
              <p:nvPr/>
            </p:nvSpPr>
            <p:spPr>
              <a:xfrm>
                <a:off x="2618674" y="4525723"/>
                <a:ext cx="295274" cy="295274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18900000" scaled="1"/>
                <a:tileRect/>
              </a:gradFill>
              <a:ln w="4030" cap="flat">
                <a:solidFill>
                  <a:schemeClr val="bg1">
                    <a:lumMod val="8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69" name="Oval 68">
                <a:extLst>
                  <a:ext uri="{FF2B5EF4-FFF2-40B4-BE49-F238E27FC236}">
                    <a16:creationId xmlns:a16="http://schemas.microsoft.com/office/drawing/2014/main" id="{1EAFF9B7-7404-47C6-9EF7-0D0551F8A69D}"/>
                  </a:ext>
                </a:extLst>
              </p:cNvPr>
              <p:cNvSpPr/>
              <p:nvPr/>
            </p:nvSpPr>
            <p:spPr>
              <a:xfrm>
                <a:off x="3476351" y="4102855"/>
                <a:ext cx="224828" cy="224828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18900000" scaled="1"/>
                <a:tileRect/>
              </a:gradFill>
              <a:ln w="4030" cap="flat">
                <a:solidFill>
                  <a:schemeClr val="bg1">
                    <a:lumMod val="8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70" name="Oval 69">
                <a:extLst>
                  <a:ext uri="{FF2B5EF4-FFF2-40B4-BE49-F238E27FC236}">
                    <a16:creationId xmlns:a16="http://schemas.microsoft.com/office/drawing/2014/main" id="{D0AD9FA1-D833-4A2B-A716-EF6E76498306}"/>
                  </a:ext>
                </a:extLst>
              </p:cNvPr>
              <p:cNvSpPr/>
              <p:nvPr/>
            </p:nvSpPr>
            <p:spPr>
              <a:xfrm>
                <a:off x="6134469" y="4717321"/>
                <a:ext cx="207353" cy="207353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18900000" scaled="1"/>
                <a:tileRect/>
              </a:gradFill>
              <a:ln w="4030" cap="flat">
                <a:solidFill>
                  <a:schemeClr val="bg1">
                    <a:lumMod val="8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71" name="Oval 70">
                <a:extLst>
                  <a:ext uri="{FF2B5EF4-FFF2-40B4-BE49-F238E27FC236}">
                    <a16:creationId xmlns:a16="http://schemas.microsoft.com/office/drawing/2014/main" id="{D40BD324-C0D4-4121-AE76-51723E3EADF0}"/>
                  </a:ext>
                </a:extLst>
              </p:cNvPr>
              <p:cNvSpPr/>
              <p:nvPr/>
            </p:nvSpPr>
            <p:spPr>
              <a:xfrm>
                <a:off x="6026370" y="5695203"/>
                <a:ext cx="410335" cy="410335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18900000" scaled="1"/>
                <a:tileRect/>
              </a:gradFill>
              <a:ln w="4030" cap="flat">
                <a:solidFill>
                  <a:schemeClr val="bg1">
                    <a:lumMod val="85000"/>
                  </a:schemeClr>
                </a:solidFill>
                <a:prstDash val="solid"/>
                <a:miter/>
              </a:ln>
              <a:effectLst>
                <a:outerShdw blurRad="215900" dist="12700" dir="2700000" sy="-23000" kx="-800400" algn="bl" rotWithShape="0">
                  <a:schemeClr val="accent4">
                    <a:lumMod val="50000"/>
                    <a:alpha val="45000"/>
                  </a:schemeClr>
                </a:outerShdw>
              </a:effectLst>
            </p:spPr>
            <p:txBody>
              <a:bodyPr rtlCol="0" anchor="ctr"/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72" name="Oval 71">
                <a:extLst>
                  <a:ext uri="{FF2B5EF4-FFF2-40B4-BE49-F238E27FC236}">
                    <a16:creationId xmlns:a16="http://schemas.microsoft.com/office/drawing/2014/main" id="{3A91CF07-6A96-4964-8EFA-EDDD910BB0A9}"/>
                  </a:ext>
                </a:extLst>
              </p:cNvPr>
              <p:cNvSpPr/>
              <p:nvPr/>
            </p:nvSpPr>
            <p:spPr>
              <a:xfrm>
                <a:off x="1583076" y="5388048"/>
                <a:ext cx="295274" cy="295274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18900000" scaled="1"/>
                <a:tileRect/>
              </a:gradFill>
              <a:ln w="4030" cap="flat">
                <a:solidFill>
                  <a:schemeClr val="bg1">
                    <a:lumMod val="85000"/>
                  </a:schemeClr>
                </a:solidFill>
                <a:prstDash val="solid"/>
                <a:miter/>
              </a:ln>
              <a:effectLst>
                <a:outerShdw blurRad="152400" dist="317500" dir="5400000" sx="90000" sy="-19000" rotWithShape="0">
                  <a:schemeClr val="accent4">
                    <a:lumMod val="50000"/>
                    <a:alpha val="15000"/>
                  </a:schemeClr>
                </a:outerShdw>
              </a:effectLst>
            </p:spPr>
            <p:txBody>
              <a:bodyPr rtlCol="0" anchor="ctr"/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73" name="Oval 72">
                <a:extLst>
                  <a:ext uri="{FF2B5EF4-FFF2-40B4-BE49-F238E27FC236}">
                    <a16:creationId xmlns:a16="http://schemas.microsoft.com/office/drawing/2014/main" id="{E624CEC0-4E85-4624-84F3-22D7F4A29CD8}"/>
                  </a:ext>
                </a:extLst>
              </p:cNvPr>
              <p:cNvSpPr/>
              <p:nvPr/>
            </p:nvSpPr>
            <p:spPr>
              <a:xfrm>
                <a:off x="1451352" y="5303746"/>
                <a:ext cx="231939" cy="231939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18900000" scaled="1"/>
                <a:tileRect/>
              </a:gradFill>
              <a:ln w="4030" cap="flat">
                <a:solidFill>
                  <a:schemeClr val="bg1">
                    <a:lumMod val="85000"/>
                  </a:schemeClr>
                </a:solidFill>
                <a:prstDash val="solid"/>
                <a:miter/>
              </a:ln>
              <a:effectLst>
                <a:outerShdw blurRad="152400" dist="317500" dir="5400000" sx="90000" sy="-19000" rotWithShape="0">
                  <a:schemeClr val="accent4">
                    <a:lumMod val="50000"/>
                    <a:alpha val="15000"/>
                  </a:schemeClr>
                </a:outerShdw>
              </a:effectLst>
            </p:spPr>
            <p:txBody>
              <a:bodyPr rtlCol="0" anchor="ctr"/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74" name="Oval 73">
                <a:extLst>
                  <a:ext uri="{FF2B5EF4-FFF2-40B4-BE49-F238E27FC236}">
                    <a16:creationId xmlns:a16="http://schemas.microsoft.com/office/drawing/2014/main" id="{7BD46D34-703F-43D3-A614-EE5B03E7E147}"/>
                  </a:ext>
                </a:extLst>
              </p:cNvPr>
              <p:cNvSpPr/>
              <p:nvPr/>
            </p:nvSpPr>
            <p:spPr>
              <a:xfrm>
                <a:off x="1505787" y="4995533"/>
                <a:ext cx="224926" cy="224926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18900000" scaled="1"/>
                <a:tileRect/>
              </a:gradFill>
              <a:ln w="4030" cap="flat">
                <a:solidFill>
                  <a:schemeClr val="bg1">
                    <a:lumMod val="8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75" name="Oval 74">
                <a:extLst>
                  <a:ext uri="{FF2B5EF4-FFF2-40B4-BE49-F238E27FC236}">
                    <a16:creationId xmlns:a16="http://schemas.microsoft.com/office/drawing/2014/main" id="{516BEF11-656B-4DF8-AA1C-39141E41AE89}"/>
                  </a:ext>
                </a:extLst>
              </p:cNvPr>
              <p:cNvSpPr/>
              <p:nvPr/>
            </p:nvSpPr>
            <p:spPr>
              <a:xfrm>
                <a:off x="6518399" y="5505179"/>
                <a:ext cx="224926" cy="224926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18900000" scaled="1"/>
                <a:tileRect/>
              </a:gradFill>
              <a:ln w="4030" cap="flat">
                <a:solidFill>
                  <a:schemeClr val="bg1">
                    <a:lumMod val="8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76" name="Oval 75">
                <a:extLst>
                  <a:ext uri="{FF2B5EF4-FFF2-40B4-BE49-F238E27FC236}">
                    <a16:creationId xmlns:a16="http://schemas.microsoft.com/office/drawing/2014/main" id="{D0982324-D426-46E3-87EB-0D7C97E74E27}"/>
                  </a:ext>
                </a:extLst>
              </p:cNvPr>
              <p:cNvSpPr/>
              <p:nvPr/>
            </p:nvSpPr>
            <p:spPr>
              <a:xfrm>
                <a:off x="6559657" y="5208409"/>
                <a:ext cx="137114" cy="137114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18900000" scaled="1"/>
                <a:tileRect/>
              </a:gradFill>
              <a:ln w="4030" cap="flat">
                <a:solidFill>
                  <a:schemeClr val="bg1">
                    <a:lumMod val="8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77" name="Oval 76">
                <a:extLst>
                  <a:ext uri="{FF2B5EF4-FFF2-40B4-BE49-F238E27FC236}">
                    <a16:creationId xmlns:a16="http://schemas.microsoft.com/office/drawing/2014/main" id="{03ADAC47-CC68-4F80-93B1-BA3B9A0A8FAE}"/>
                  </a:ext>
                </a:extLst>
              </p:cNvPr>
              <p:cNvSpPr/>
              <p:nvPr/>
            </p:nvSpPr>
            <p:spPr>
              <a:xfrm>
                <a:off x="3317145" y="6088337"/>
                <a:ext cx="224926" cy="224926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18900000" scaled="1"/>
                <a:tileRect/>
              </a:gradFill>
              <a:ln w="4030" cap="flat">
                <a:solidFill>
                  <a:schemeClr val="bg1">
                    <a:lumMod val="8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78" name="Oval 77">
                <a:extLst>
                  <a:ext uri="{FF2B5EF4-FFF2-40B4-BE49-F238E27FC236}">
                    <a16:creationId xmlns:a16="http://schemas.microsoft.com/office/drawing/2014/main" id="{1580D7A9-D375-41AC-A330-226AA1999D46}"/>
                  </a:ext>
                </a:extLst>
              </p:cNvPr>
              <p:cNvSpPr/>
              <p:nvPr/>
            </p:nvSpPr>
            <p:spPr>
              <a:xfrm>
                <a:off x="3020327" y="6235749"/>
                <a:ext cx="137114" cy="137114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18900000" scaled="1"/>
                <a:tileRect/>
              </a:gradFill>
              <a:ln w="4030" cap="flat">
                <a:solidFill>
                  <a:schemeClr val="bg1">
                    <a:lumMod val="8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90" name="Freeform: Shape 89">
                <a:extLst>
                  <a:ext uri="{FF2B5EF4-FFF2-40B4-BE49-F238E27FC236}">
                    <a16:creationId xmlns:a16="http://schemas.microsoft.com/office/drawing/2014/main" id="{D12D37A6-D8A8-4D54-A567-DC90E436B5E5}"/>
                  </a:ext>
                </a:extLst>
              </p:cNvPr>
              <p:cNvSpPr/>
              <p:nvPr/>
            </p:nvSpPr>
            <p:spPr>
              <a:xfrm>
                <a:off x="1896877" y="5290986"/>
                <a:ext cx="4539829" cy="931086"/>
              </a:xfrm>
              <a:custGeom>
                <a:avLst/>
                <a:gdLst>
                  <a:gd name="connsiteX0" fmla="*/ 691268 w 4539829"/>
                  <a:gd name="connsiteY0" fmla="*/ 0 h 931086"/>
                  <a:gd name="connsiteX1" fmla="*/ 1013570 w 4539829"/>
                  <a:gd name="connsiteY1" fmla="*/ 213636 h 931086"/>
                  <a:gd name="connsiteX2" fmla="*/ 1014847 w 4539829"/>
                  <a:gd name="connsiteY2" fmla="*/ 219961 h 931086"/>
                  <a:gd name="connsiteX3" fmla="*/ 1049283 w 4539829"/>
                  <a:gd name="connsiteY3" fmla="*/ 216489 h 931086"/>
                  <a:gd name="connsiteX4" fmla="*/ 1229307 w 4539829"/>
                  <a:gd name="connsiteY4" fmla="*/ 271479 h 931086"/>
                  <a:gd name="connsiteX5" fmla="*/ 1272347 w 4539829"/>
                  <a:gd name="connsiteY5" fmla="*/ 306990 h 931086"/>
                  <a:gd name="connsiteX6" fmla="*/ 1274309 w 4539829"/>
                  <a:gd name="connsiteY6" fmla="*/ 297269 h 931086"/>
                  <a:gd name="connsiteX7" fmla="*/ 1570990 w 4539829"/>
                  <a:gd name="connsiteY7" fmla="*/ 100616 h 931086"/>
                  <a:gd name="connsiteX8" fmla="*/ 1892974 w 4539829"/>
                  <a:gd name="connsiteY8" fmla="*/ 422600 h 931086"/>
                  <a:gd name="connsiteX9" fmla="*/ 1881928 w 4539829"/>
                  <a:gd name="connsiteY9" fmla="*/ 477314 h 931086"/>
                  <a:gd name="connsiteX10" fmla="*/ 1894715 w 4539829"/>
                  <a:gd name="connsiteY10" fmla="*/ 470373 h 931086"/>
                  <a:gd name="connsiteX11" fmla="*/ 1988048 w 4539829"/>
                  <a:gd name="connsiteY11" fmla="*/ 451530 h 931086"/>
                  <a:gd name="connsiteX12" fmla="*/ 2122110 w 4539829"/>
                  <a:gd name="connsiteY12" fmla="*/ 492481 h 931086"/>
                  <a:gd name="connsiteX13" fmla="*/ 2152662 w 4539829"/>
                  <a:gd name="connsiteY13" fmla="*/ 517688 h 931086"/>
                  <a:gd name="connsiteX14" fmla="*/ 2162564 w 4539829"/>
                  <a:gd name="connsiteY14" fmla="*/ 468641 h 931086"/>
                  <a:gd name="connsiteX15" fmla="*/ 2465513 w 4539829"/>
                  <a:gd name="connsiteY15" fmla="*/ 267833 h 931086"/>
                  <a:gd name="connsiteX16" fmla="*/ 2649340 w 4539829"/>
                  <a:gd name="connsiteY16" fmla="*/ 323985 h 931086"/>
                  <a:gd name="connsiteX17" fmla="*/ 2651368 w 4539829"/>
                  <a:gd name="connsiteY17" fmla="*/ 325658 h 931086"/>
                  <a:gd name="connsiteX18" fmla="*/ 2697563 w 4539829"/>
                  <a:gd name="connsiteY18" fmla="*/ 257143 h 931086"/>
                  <a:gd name="connsiteX19" fmla="*/ 2890119 w 4539829"/>
                  <a:gd name="connsiteY19" fmla="*/ 177383 h 931086"/>
                  <a:gd name="connsiteX20" fmla="*/ 3141035 w 4539829"/>
                  <a:gd name="connsiteY20" fmla="*/ 343702 h 931086"/>
                  <a:gd name="connsiteX21" fmla="*/ 3150697 w 4539829"/>
                  <a:gd name="connsiteY21" fmla="*/ 391556 h 931086"/>
                  <a:gd name="connsiteX22" fmla="*/ 3179315 w 4539829"/>
                  <a:gd name="connsiteY22" fmla="*/ 388671 h 931086"/>
                  <a:gd name="connsiteX23" fmla="*/ 3272648 w 4539829"/>
                  <a:gd name="connsiteY23" fmla="*/ 407514 h 931086"/>
                  <a:gd name="connsiteX24" fmla="*/ 3295265 w 4539829"/>
                  <a:gd name="connsiteY24" fmla="*/ 419791 h 931086"/>
                  <a:gd name="connsiteX25" fmla="*/ 3304677 w 4539829"/>
                  <a:gd name="connsiteY25" fmla="*/ 373171 h 931086"/>
                  <a:gd name="connsiteX26" fmla="*/ 3601358 w 4539829"/>
                  <a:gd name="connsiteY26" fmla="*/ 176518 h 931086"/>
                  <a:gd name="connsiteX27" fmla="*/ 3781383 w 4539829"/>
                  <a:gd name="connsiteY27" fmla="*/ 231508 h 931086"/>
                  <a:gd name="connsiteX28" fmla="*/ 3819477 w 4539829"/>
                  <a:gd name="connsiteY28" fmla="*/ 262939 h 931086"/>
                  <a:gd name="connsiteX29" fmla="*/ 3853237 w 4539829"/>
                  <a:gd name="connsiteY29" fmla="*/ 222022 h 931086"/>
                  <a:gd name="connsiteX30" fmla="*/ 4080914 w 4539829"/>
                  <a:gd name="connsiteY30" fmla="*/ 127715 h 931086"/>
                  <a:gd name="connsiteX31" fmla="*/ 4377595 w 4539829"/>
                  <a:gd name="connsiteY31" fmla="*/ 324368 h 931086"/>
                  <a:gd name="connsiteX32" fmla="*/ 4400780 w 4539829"/>
                  <a:gd name="connsiteY32" fmla="*/ 439209 h 931086"/>
                  <a:gd name="connsiteX33" fmla="*/ 4414522 w 4539829"/>
                  <a:gd name="connsiteY33" fmla="*/ 443474 h 931086"/>
                  <a:gd name="connsiteX34" fmla="*/ 4539829 w 4539829"/>
                  <a:gd name="connsiteY34" fmla="*/ 632519 h 931086"/>
                  <a:gd name="connsiteX35" fmla="*/ 4334661 w 4539829"/>
                  <a:gd name="connsiteY35" fmla="*/ 837687 h 931086"/>
                  <a:gd name="connsiteX36" fmla="*/ 4189586 w 4539829"/>
                  <a:gd name="connsiteY36" fmla="*/ 777595 h 931086"/>
                  <a:gd name="connsiteX37" fmla="*/ 4175066 w 4539829"/>
                  <a:gd name="connsiteY37" fmla="*/ 756059 h 931086"/>
                  <a:gd name="connsiteX38" fmla="*/ 4145805 w 4539829"/>
                  <a:gd name="connsiteY38" fmla="*/ 765142 h 931086"/>
                  <a:gd name="connsiteX39" fmla="*/ 4080914 w 4539829"/>
                  <a:gd name="connsiteY39" fmla="*/ 771683 h 931086"/>
                  <a:gd name="connsiteX40" fmla="*/ 3900890 w 4539829"/>
                  <a:gd name="connsiteY40" fmla="*/ 716693 h 931086"/>
                  <a:gd name="connsiteX41" fmla="*/ 3862795 w 4539829"/>
                  <a:gd name="connsiteY41" fmla="*/ 685262 h 931086"/>
                  <a:gd name="connsiteX42" fmla="*/ 3829035 w 4539829"/>
                  <a:gd name="connsiteY42" fmla="*/ 726179 h 931086"/>
                  <a:gd name="connsiteX43" fmla="*/ 3601358 w 4539829"/>
                  <a:gd name="connsiteY43" fmla="*/ 820486 h 931086"/>
                  <a:gd name="connsiteX44" fmla="*/ 3421334 w 4539829"/>
                  <a:gd name="connsiteY44" fmla="*/ 765496 h 931086"/>
                  <a:gd name="connsiteX45" fmla="*/ 3388848 w 4539829"/>
                  <a:gd name="connsiteY45" fmla="*/ 738693 h 931086"/>
                  <a:gd name="connsiteX46" fmla="*/ 3348864 w 4539829"/>
                  <a:gd name="connsiteY46" fmla="*/ 797998 h 931086"/>
                  <a:gd name="connsiteX47" fmla="*/ 3179315 w 4539829"/>
                  <a:gd name="connsiteY47" fmla="*/ 868227 h 931086"/>
                  <a:gd name="connsiteX48" fmla="*/ 2958380 w 4539829"/>
                  <a:gd name="connsiteY48" fmla="*/ 721782 h 931086"/>
                  <a:gd name="connsiteX49" fmla="*/ 2956584 w 4539829"/>
                  <a:gd name="connsiteY49" fmla="*/ 712887 h 931086"/>
                  <a:gd name="connsiteX50" fmla="*/ 2945000 w 4539829"/>
                  <a:gd name="connsiteY50" fmla="*/ 716483 h 931086"/>
                  <a:gd name="connsiteX51" fmla="*/ 2890119 w 4539829"/>
                  <a:gd name="connsiteY51" fmla="*/ 722015 h 931086"/>
                  <a:gd name="connsiteX52" fmla="*/ 2784122 w 4539829"/>
                  <a:gd name="connsiteY52" fmla="*/ 700615 h 931086"/>
                  <a:gd name="connsiteX53" fmla="*/ 2774372 w 4539829"/>
                  <a:gd name="connsiteY53" fmla="*/ 695323 h 931086"/>
                  <a:gd name="connsiteX54" fmla="*/ 2768462 w 4539829"/>
                  <a:gd name="connsiteY54" fmla="*/ 724597 h 931086"/>
                  <a:gd name="connsiteX55" fmla="*/ 2465513 w 4539829"/>
                  <a:gd name="connsiteY55" fmla="*/ 925405 h 931086"/>
                  <a:gd name="connsiteX56" fmla="*/ 2233026 w 4539829"/>
                  <a:gd name="connsiteY56" fmla="*/ 829106 h 931086"/>
                  <a:gd name="connsiteX57" fmla="*/ 2203297 w 4539829"/>
                  <a:gd name="connsiteY57" fmla="*/ 793074 h 931086"/>
                  <a:gd name="connsiteX58" fmla="*/ 2157597 w 4539829"/>
                  <a:gd name="connsiteY58" fmla="*/ 860857 h 931086"/>
                  <a:gd name="connsiteX59" fmla="*/ 1988048 w 4539829"/>
                  <a:gd name="connsiteY59" fmla="*/ 931086 h 931086"/>
                  <a:gd name="connsiteX60" fmla="*/ 1748270 w 4539829"/>
                  <a:gd name="connsiteY60" fmla="*/ 691308 h 931086"/>
                  <a:gd name="connsiteX61" fmla="*/ 1748321 w 4539829"/>
                  <a:gd name="connsiteY61" fmla="*/ 691057 h 931086"/>
                  <a:gd name="connsiteX62" fmla="*/ 1696321 w 4539829"/>
                  <a:gd name="connsiteY62" fmla="*/ 719281 h 931086"/>
                  <a:gd name="connsiteX63" fmla="*/ 1570990 w 4539829"/>
                  <a:gd name="connsiteY63" fmla="*/ 744584 h 931086"/>
                  <a:gd name="connsiteX64" fmla="*/ 1390966 w 4539829"/>
                  <a:gd name="connsiteY64" fmla="*/ 689594 h 931086"/>
                  <a:gd name="connsiteX65" fmla="*/ 1347926 w 4539829"/>
                  <a:gd name="connsiteY65" fmla="*/ 654084 h 931086"/>
                  <a:gd name="connsiteX66" fmla="*/ 1345964 w 4539829"/>
                  <a:gd name="connsiteY66" fmla="*/ 663804 h 931086"/>
                  <a:gd name="connsiteX67" fmla="*/ 1049283 w 4539829"/>
                  <a:gd name="connsiteY67" fmla="*/ 860457 h 931086"/>
                  <a:gd name="connsiteX68" fmla="*/ 782289 w 4539829"/>
                  <a:gd name="connsiteY68" fmla="*/ 718498 h 931086"/>
                  <a:gd name="connsiteX69" fmla="*/ 767241 w 4539829"/>
                  <a:gd name="connsiteY69" fmla="*/ 690773 h 931086"/>
                  <a:gd name="connsiteX70" fmla="*/ 761763 w 4539829"/>
                  <a:gd name="connsiteY70" fmla="*/ 692474 h 931086"/>
                  <a:gd name="connsiteX71" fmla="*/ 691268 w 4539829"/>
                  <a:gd name="connsiteY71" fmla="*/ 699580 h 931086"/>
                  <a:gd name="connsiteX72" fmla="*/ 495697 w 4539829"/>
                  <a:gd name="connsiteY72" fmla="*/ 639842 h 931086"/>
                  <a:gd name="connsiteX73" fmla="*/ 493878 w 4539829"/>
                  <a:gd name="connsiteY73" fmla="*/ 638341 h 931086"/>
                  <a:gd name="connsiteX74" fmla="*/ 464872 w 4539829"/>
                  <a:gd name="connsiteY74" fmla="*/ 681362 h 931086"/>
                  <a:gd name="connsiteX75" fmla="*/ 272316 w 4539829"/>
                  <a:gd name="connsiteY75" fmla="*/ 761121 h 931086"/>
                  <a:gd name="connsiteX76" fmla="*/ 0 w 4539829"/>
                  <a:gd name="connsiteY76" fmla="*/ 488805 h 931086"/>
                  <a:gd name="connsiteX77" fmla="*/ 272316 w 4539829"/>
                  <a:gd name="connsiteY77" fmla="*/ 216489 h 931086"/>
                  <a:gd name="connsiteX78" fmla="*/ 327197 w 4539829"/>
                  <a:gd name="connsiteY78" fmla="*/ 222022 h 931086"/>
                  <a:gd name="connsiteX79" fmla="*/ 364910 w 4539829"/>
                  <a:gd name="connsiteY79" fmla="*/ 233728 h 931086"/>
                  <a:gd name="connsiteX80" fmla="*/ 368966 w 4539829"/>
                  <a:gd name="connsiteY80" fmla="*/ 213636 h 931086"/>
                  <a:gd name="connsiteX81" fmla="*/ 691268 w 4539829"/>
                  <a:gd name="connsiteY81" fmla="*/ 0 h 9310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</a:cxnLst>
                <a:rect l="l" t="t" r="r" b="b"/>
                <a:pathLst>
                  <a:path w="4539829" h="931086">
                    <a:moveTo>
                      <a:pt x="691268" y="0"/>
                    </a:moveTo>
                    <a:cubicBezTo>
                      <a:pt x="836156" y="0"/>
                      <a:pt x="960469" y="88091"/>
                      <a:pt x="1013570" y="213636"/>
                    </a:cubicBezTo>
                    <a:lnTo>
                      <a:pt x="1014847" y="219961"/>
                    </a:lnTo>
                    <a:lnTo>
                      <a:pt x="1049283" y="216489"/>
                    </a:lnTo>
                    <a:cubicBezTo>
                      <a:pt x="1115968" y="216489"/>
                      <a:pt x="1177918" y="236761"/>
                      <a:pt x="1229307" y="271479"/>
                    </a:cubicBezTo>
                    <a:lnTo>
                      <a:pt x="1272347" y="306990"/>
                    </a:lnTo>
                    <a:lnTo>
                      <a:pt x="1274309" y="297269"/>
                    </a:lnTo>
                    <a:cubicBezTo>
                      <a:pt x="1323189" y="181705"/>
                      <a:pt x="1437620" y="100616"/>
                      <a:pt x="1570990" y="100616"/>
                    </a:cubicBezTo>
                    <a:cubicBezTo>
                      <a:pt x="1748817" y="100616"/>
                      <a:pt x="1892974" y="244773"/>
                      <a:pt x="1892974" y="422600"/>
                    </a:cubicBezTo>
                    <a:lnTo>
                      <a:pt x="1881928" y="477314"/>
                    </a:lnTo>
                    <a:lnTo>
                      <a:pt x="1894715" y="470373"/>
                    </a:lnTo>
                    <a:cubicBezTo>
                      <a:pt x="1923402" y="458240"/>
                      <a:pt x="1954941" y="451530"/>
                      <a:pt x="1988048" y="451530"/>
                    </a:cubicBezTo>
                    <a:cubicBezTo>
                      <a:pt x="2037708" y="451530"/>
                      <a:pt x="2083841" y="466627"/>
                      <a:pt x="2122110" y="492481"/>
                    </a:cubicBezTo>
                    <a:lnTo>
                      <a:pt x="2152662" y="517688"/>
                    </a:lnTo>
                    <a:lnTo>
                      <a:pt x="2162564" y="468641"/>
                    </a:lnTo>
                    <a:cubicBezTo>
                      <a:pt x="2212477" y="350635"/>
                      <a:pt x="2329325" y="267833"/>
                      <a:pt x="2465513" y="267833"/>
                    </a:cubicBezTo>
                    <a:cubicBezTo>
                      <a:pt x="2533606" y="267833"/>
                      <a:pt x="2596865" y="288534"/>
                      <a:pt x="2649340" y="323985"/>
                    </a:cubicBezTo>
                    <a:lnTo>
                      <a:pt x="2651368" y="325658"/>
                    </a:lnTo>
                    <a:lnTo>
                      <a:pt x="2697563" y="257143"/>
                    </a:lnTo>
                    <a:cubicBezTo>
                      <a:pt x="2746842" y="207863"/>
                      <a:pt x="2814921" y="177383"/>
                      <a:pt x="2890119" y="177383"/>
                    </a:cubicBezTo>
                    <a:cubicBezTo>
                      <a:pt x="3002916" y="177383"/>
                      <a:pt x="3099695" y="245963"/>
                      <a:pt x="3141035" y="343702"/>
                    </a:cubicBezTo>
                    <a:lnTo>
                      <a:pt x="3150697" y="391556"/>
                    </a:lnTo>
                    <a:lnTo>
                      <a:pt x="3179315" y="388671"/>
                    </a:lnTo>
                    <a:cubicBezTo>
                      <a:pt x="3212422" y="388671"/>
                      <a:pt x="3243961" y="395381"/>
                      <a:pt x="3272648" y="407514"/>
                    </a:cubicBezTo>
                    <a:lnTo>
                      <a:pt x="3295265" y="419791"/>
                    </a:lnTo>
                    <a:lnTo>
                      <a:pt x="3304677" y="373171"/>
                    </a:lnTo>
                    <a:cubicBezTo>
                      <a:pt x="3353557" y="257607"/>
                      <a:pt x="3467988" y="176518"/>
                      <a:pt x="3601358" y="176518"/>
                    </a:cubicBezTo>
                    <a:cubicBezTo>
                      <a:pt x="3668043" y="176518"/>
                      <a:pt x="3729994" y="196790"/>
                      <a:pt x="3781383" y="231508"/>
                    </a:cubicBezTo>
                    <a:lnTo>
                      <a:pt x="3819477" y="262939"/>
                    </a:lnTo>
                    <a:lnTo>
                      <a:pt x="3853237" y="222022"/>
                    </a:lnTo>
                    <a:cubicBezTo>
                      <a:pt x="3911505" y="163754"/>
                      <a:pt x="3992001" y="127715"/>
                      <a:pt x="4080914" y="127715"/>
                    </a:cubicBezTo>
                    <a:cubicBezTo>
                      <a:pt x="4214285" y="127715"/>
                      <a:pt x="4328715" y="208804"/>
                      <a:pt x="4377595" y="324368"/>
                    </a:cubicBezTo>
                    <a:lnTo>
                      <a:pt x="4400780" y="439209"/>
                    </a:lnTo>
                    <a:lnTo>
                      <a:pt x="4414522" y="443474"/>
                    </a:lnTo>
                    <a:cubicBezTo>
                      <a:pt x="4488160" y="474621"/>
                      <a:pt x="4539829" y="547536"/>
                      <a:pt x="4539829" y="632519"/>
                    </a:cubicBezTo>
                    <a:cubicBezTo>
                      <a:pt x="4539829" y="745830"/>
                      <a:pt x="4447972" y="837687"/>
                      <a:pt x="4334661" y="837687"/>
                    </a:cubicBezTo>
                    <a:cubicBezTo>
                      <a:pt x="4278006" y="837687"/>
                      <a:pt x="4226714" y="814723"/>
                      <a:pt x="4189586" y="777595"/>
                    </a:cubicBezTo>
                    <a:lnTo>
                      <a:pt x="4175066" y="756059"/>
                    </a:lnTo>
                    <a:lnTo>
                      <a:pt x="4145805" y="765142"/>
                    </a:lnTo>
                    <a:cubicBezTo>
                      <a:pt x="4124845" y="769431"/>
                      <a:pt x="4103143" y="771683"/>
                      <a:pt x="4080914" y="771683"/>
                    </a:cubicBezTo>
                    <a:cubicBezTo>
                      <a:pt x="4014229" y="771683"/>
                      <a:pt x="3952279" y="751411"/>
                      <a:pt x="3900890" y="716693"/>
                    </a:cubicBezTo>
                    <a:lnTo>
                      <a:pt x="3862795" y="685262"/>
                    </a:lnTo>
                    <a:lnTo>
                      <a:pt x="3829035" y="726179"/>
                    </a:lnTo>
                    <a:cubicBezTo>
                      <a:pt x="3770768" y="784447"/>
                      <a:pt x="3690272" y="820486"/>
                      <a:pt x="3601358" y="820486"/>
                    </a:cubicBezTo>
                    <a:cubicBezTo>
                      <a:pt x="3534673" y="820486"/>
                      <a:pt x="3472723" y="800214"/>
                      <a:pt x="3421334" y="765496"/>
                    </a:cubicBezTo>
                    <a:lnTo>
                      <a:pt x="3388848" y="738693"/>
                    </a:lnTo>
                    <a:lnTo>
                      <a:pt x="3348864" y="797998"/>
                    </a:lnTo>
                    <a:cubicBezTo>
                      <a:pt x="3305473" y="841389"/>
                      <a:pt x="3245528" y="868227"/>
                      <a:pt x="3179315" y="868227"/>
                    </a:cubicBezTo>
                    <a:cubicBezTo>
                      <a:pt x="3079996" y="868227"/>
                      <a:pt x="2994780" y="807842"/>
                      <a:pt x="2958380" y="721782"/>
                    </a:cubicBezTo>
                    <a:lnTo>
                      <a:pt x="2956584" y="712887"/>
                    </a:lnTo>
                    <a:lnTo>
                      <a:pt x="2945000" y="716483"/>
                    </a:lnTo>
                    <a:cubicBezTo>
                      <a:pt x="2927273" y="720110"/>
                      <a:pt x="2908919" y="722015"/>
                      <a:pt x="2890119" y="722015"/>
                    </a:cubicBezTo>
                    <a:cubicBezTo>
                      <a:pt x="2852520" y="722015"/>
                      <a:pt x="2816701" y="714395"/>
                      <a:pt x="2784122" y="700615"/>
                    </a:cubicBezTo>
                    <a:lnTo>
                      <a:pt x="2774372" y="695323"/>
                    </a:lnTo>
                    <a:lnTo>
                      <a:pt x="2768462" y="724597"/>
                    </a:lnTo>
                    <a:cubicBezTo>
                      <a:pt x="2718549" y="842604"/>
                      <a:pt x="2601700" y="925405"/>
                      <a:pt x="2465513" y="925405"/>
                    </a:cubicBezTo>
                    <a:cubicBezTo>
                      <a:pt x="2374721" y="925405"/>
                      <a:pt x="2292525" y="888605"/>
                      <a:pt x="2233026" y="829106"/>
                    </a:cubicBezTo>
                    <a:lnTo>
                      <a:pt x="2203297" y="793074"/>
                    </a:lnTo>
                    <a:lnTo>
                      <a:pt x="2157597" y="860857"/>
                    </a:lnTo>
                    <a:cubicBezTo>
                      <a:pt x="2114205" y="904248"/>
                      <a:pt x="2054261" y="931086"/>
                      <a:pt x="1988048" y="931086"/>
                    </a:cubicBezTo>
                    <a:cubicBezTo>
                      <a:pt x="1855622" y="931086"/>
                      <a:pt x="1748270" y="823734"/>
                      <a:pt x="1748270" y="691308"/>
                    </a:cubicBezTo>
                    <a:lnTo>
                      <a:pt x="1748321" y="691057"/>
                    </a:lnTo>
                    <a:lnTo>
                      <a:pt x="1696321" y="719281"/>
                    </a:lnTo>
                    <a:cubicBezTo>
                      <a:pt x="1657799" y="735574"/>
                      <a:pt x="1615447" y="744584"/>
                      <a:pt x="1570990" y="744584"/>
                    </a:cubicBezTo>
                    <a:cubicBezTo>
                      <a:pt x="1504305" y="744584"/>
                      <a:pt x="1442355" y="724312"/>
                      <a:pt x="1390966" y="689594"/>
                    </a:cubicBezTo>
                    <a:lnTo>
                      <a:pt x="1347926" y="654084"/>
                    </a:lnTo>
                    <a:lnTo>
                      <a:pt x="1345964" y="663804"/>
                    </a:lnTo>
                    <a:cubicBezTo>
                      <a:pt x="1297084" y="779369"/>
                      <a:pt x="1182653" y="860457"/>
                      <a:pt x="1049283" y="860457"/>
                    </a:cubicBezTo>
                    <a:cubicBezTo>
                      <a:pt x="938141" y="860457"/>
                      <a:pt x="840152" y="804146"/>
                      <a:pt x="782289" y="718498"/>
                    </a:cubicBezTo>
                    <a:lnTo>
                      <a:pt x="767241" y="690773"/>
                    </a:lnTo>
                    <a:lnTo>
                      <a:pt x="761763" y="692474"/>
                    </a:lnTo>
                    <a:cubicBezTo>
                      <a:pt x="738992" y="697133"/>
                      <a:pt x="715416" y="699580"/>
                      <a:pt x="691268" y="699580"/>
                    </a:cubicBezTo>
                    <a:cubicBezTo>
                      <a:pt x="618824" y="699580"/>
                      <a:pt x="551524" y="677558"/>
                      <a:pt x="495697" y="639842"/>
                    </a:cubicBezTo>
                    <a:lnTo>
                      <a:pt x="493878" y="638341"/>
                    </a:lnTo>
                    <a:lnTo>
                      <a:pt x="464872" y="681362"/>
                    </a:lnTo>
                    <a:cubicBezTo>
                      <a:pt x="415593" y="730641"/>
                      <a:pt x="347514" y="761121"/>
                      <a:pt x="272316" y="761121"/>
                    </a:cubicBezTo>
                    <a:cubicBezTo>
                      <a:pt x="121920" y="761121"/>
                      <a:pt x="0" y="639201"/>
                      <a:pt x="0" y="488805"/>
                    </a:cubicBezTo>
                    <a:cubicBezTo>
                      <a:pt x="0" y="338409"/>
                      <a:pt x="121920" y="216489"/>
                      <a:pt x="272316" y="216489"/>
                    </a:cubicBezTo>
                    <a:cubicBezTo>
                      <a:pt x="291115" y="216489"/>
                      <a:pt x="309470" y="218394"/>
                      <a:pt x="327197" y="222022"/>
                    </a:cubicBezTo>
                    <a:lnTo>
                      <a:pt x="364910" y="233728"/>
                    </a:lnTo>
                    <a:lnTo>
                      <a:pt x="368966" y="213636"/>
                    </a:lnTo>
                    <a:cubicBezTo>
                      <a:pt x="422067" y="88091"/>
                      <a:pt x="546380" y="0"/>
                      <a:pt x="691268" y="0"/>
                    </a:cubicBezTo>
                    <a:close/>
                  </a:path>
                </a:pathLst>
              </a:custGeom>
              <a:gradFill flip="none" rotWithShape="1">
                <a:gsLst>
                  <a:gs pos="29000">
                    <a:schemeClr val="bg1">
                      <a:alpha val="0"/>
                    </a:schemeClr>
                  </a:gs>
                  <a:gs pos="0">
                    <a:schemeClr val="bg1">
                      <a:alpha val="0"/>
                    </a:schemeClr>
                  </a:gs>
                  <a:gs pos="100000">
                    <a:schemeClr val="bg1">
                      <a:lumMod val="50000"/>
                      <a:alpha val="50000"/>
                    </a:schemeClr>
                  </a:gs>
                </a:gsLst>
                <a:lin ang="5400000" scaled="1"/>
                <a:tileRect/>
              </a:gradFill>
              <a:ln w="4030" cap="flat">
                <a:noFill/>
                <a:prstDash val="solid"/>
                <a:miter/>
              </a:ln>
              <a:effectLst/>
            </p:spPr>
            <p:txBody>
              <a:bodyPr wrap="square" rtlCol="0" anchor="ctr">
                <a:noAutofit/>
              </a:bodyPr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94518168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hevron 2">
            <a:extLst>
              <a:ext uri="{FF2B5EF4-FFF2-40B4-BE49-F238E27FC236}">
                <a16:creationId xmlns:a16="http://schemas.microsoft.com/office/drawing/2014/main" id="{3754ACBF-BCE4-4FE6-86C4-7165CC041A9E}"/>
              </a:ext>
            </a:extLst>
          </p:cNvPr>
          <p:cNvSpPr>
            <a:spLocks noChangeAspect="1"/>
          </p:cNvSpPr>
          <p:nvPr/>
        </p:nvSpPr>
        <p:spPr>
          <a:xfrm rot="5400000">
            <a:off x="867570" y="2413453"/>
            <a:ext cx="219666" cy="21689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" name="Chevron 2">
            <a:extLst>
              <a:ext uri="{FF2B5EF4-FFF2-40B4-BE49-F238E27FC236}">
                <a16:creationId xmlns:a16="http://schemas.microsoft.com/office/drawing/2014/main" id="{055EE93B-8ECE-4501-9391-1924CF38D19C}"/>
              </a:ext>
            </a:extLst>
          </p:cNvPr>
          <p:cNvSpPr>
            <a:spLocks noChangeAspect="1"/>
          </p:cNvSpPr>
          <p:nvPr/>
        </p:nvSpPr>
        <p:spPr>
          <a:xfrm rot="5400000">
            <a:off x="867570" y="2862203"/>
            <a:ext cx="219666" cy="21689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" name="Chevron 2">
            <a:extLst>
              <a:ext uri="{FF2B5EF4-FFF2-40B4-BE49-F238E27FC236}">
                <a16:creationId xmlns:a16="http://schemas.microsoft.com/office/drawing/2014/main" id="{98C514E7-4EA6-4B87-AD4A-5C76E452E819}"/>
              </a:ext>
            </a:extLst>
          </p:cNvPr>
          <p:cNvSpPr>
            <a:spLocks noChangeAspect="1"/>
          </p:cNvSpPr>
          <p:nvPr/>
        </p:nvSpPr>
        <p:spPr>
          <a:xfrm rot="5400000">
            <a:off x="867570" y="3310953"/>
            <a:ext cx="219666" cy="21689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7" name="Chevron 2">
            <a:extLst>
              <a:ext uri="{FF2B5EF4-FFF2-40B4-BE49-F238E27FC236}">
                <a16:creationId xmlns:a16="http://schemas.microsoft.com/office/drawing/2014/main" id="{44660EB3-BA3F-4DBC-B7BC-19335979AE8F}"/>
              </a:ext>
            </a:extLst>
          </p:cNvPr>
          <p:cNvSpPr>
            <a:spLocks noChangeAspect="1"/>
          </p:cNvSpPr>
          <p:nvPr/>
        </p:nvSpPr>
        <p:spPr>
          <a:xfrm rot="5400000">
            <a:off x="867570" y="4208453"/>
            <a:ext cx="219666" cy="21689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75FF305-BB16-476A-B61E-641A3761FF18}"/>
              </a:ext>
            </a:extLst>
          </p:cNvPr>
          <p:cNvSpPr txBox="1"/>
          <p:nvPr/>
        </p:nvSpPr>
        <p:spPr>
          <a:xfrm>
            <a:off x="1218118" y="2383400"/>
            <a:ext cx="4716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Get a modern PowerPoint  Presentation that is beautifully designed.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256DE55-6147-4C38-AF31-114C5AB7DBEC}"/>
              </a:ext>
            </a:extLst>
          </p:cNvPr>
          <p:cNvSpPr txBox="1"/>
          <p:nvPr/>
        </p:nvSpPr>
        <p:spPr>
          <a:xfrm>
            <a:off x="1218118" y="2832150"/>
            <a:ext cx="4716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Get a modern PowerPoint  Presentation that is beautifully designed.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8B1E180-6C3C-41A9-8E7C-1D4766EC333B}"/>
              </a:ext>
            </a:extLst>
          </p:cNvPr>
          <p:cNvSpPr txBox="1"/>
          <p:nvPr/>
        </p:nvSpPr>
        <p:spPr>
          <a:xfrm>
            <a:off x="1218118" y="3280900"/>
            <a:ext cx="4716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Get a modern PowerPoint  Presentation that is beautifully designed.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9B6661F-0476-4ABF-8A53-C2209C7BF74D}"/>
              </a:ext>
            </a:extLst>
          </p:cNvPr>
          <p:cNvSpPr txBox="1"/>
          <p:nvPr/>
        </p:nvSpPr>
        <p:spPr>
          <a:xfrm>
            <a:off x="1218118" y="4178401"/>
            <a:ext cx="4716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Get a modern PowerPoint  Presentation that is beautifully designed.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BE3DB385-BF6C-4A50-A5B5-8E1F9BB5363B}"/>
              </a:ext>
            </a:extLst>
          </p:cNvPr>
          <p:cNvSpPr/>
          <p:nvPr/>
        </p:nvSpPr>
        <p:spPr>
          <a:xfrm>
            <a:off x="1516314" y="5262292"/>
            <a:ext cx="768198" cy="768198"/>
          </a:xfrm>
          <a:prstGeom prst="ellipse">
            <a:avLst/>
          </a:prstGeom>
          <a:solidFill>
            <a:schemeClr val="accent5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96199E1D-E267-49AA-A807-62B85E793DD5}"/>
              </a:ext>
            </a:extLst>
          </p:cNvPr>
          <p:cNvSpPr/>
          <p:nvPr/>
        </p:nvSpPr>
        <p:spPr>
          <a:xfrm>
            <a:off x="3658554" y="5262292"/>
            <a:ext cx="768198" cy="768198"/>
          </a:xfrm>
          <a:prstGeom prst="ellipse">
            <a:avLst/>
          </a:prstGeom>
          <a:solidFill>
            <a:schemeClr val="accent4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A9DAF5DF-9913-4ADD-B204-EA7577035BF1}"/>
              </a:ext>
            </a:extLst>
          </p:cNvPr>
          <p:cNvSpPr/>
          <p:nvPr/>
        </p:nvSpPr>
        <p:spPr>
          <a:xfrm>
            <a:off x="5800795" y="5262292"/>
            <a:ext cx="768198" cy="768198"/>
          </a:xfrm>
          <a:prstGeom prst="ellipse">
            <a:avLst/>
          </a:prstGeom>
          <a:solidFill>
            <a:schemeClr val="accent3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7F3CAD19-B1C7-47DD-B866-DE1FFD7DE438}"/>
              </a:ext>
            </a:extLst>
          </p:cNvPr>
          <p:cNvSpPr/>
          <p:nvPr/>
        </p:nvSpPr>
        <p:spPr>
          <a:xfrm>
            <a:off x="7986162" y="5262292"/>
            <a:ext cx="768198" cy="768198"/>
          </a:xfrm>
          <a:prstGeom prst="ellipse">
            <a:avLst/>
          </a:prstGeom>
          <a:solidFill>
            <a:schemeClr val="accent2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0DCBC008-1D2D-41F2-A80E-50347671D1ED}"/>
              </a:ext>
            </a:extLst>
          </p:cNvPr>
          <p:cNvSpPr/>
          <p:nvPr/>
        </p:nvSpPr>
        <p:spPr>
          <a:xfrm>
            <a:off x="10128402" y="5262292"/>
            <a:ext cx="768198" cy="768198"/>
          </a:xfrm>
          <a:prstGeom prst="ellipse">
            <a:avLst/>
          </a:prstGeom>
          <a:solidFill>
            <a:schemeClr val="accent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D1710AF-B871-41BE-AAF3-F2A82833B2B2}"/>
              </a:ext>
            </a:extLst>
          </p:cNvPr>
          <p:cNvSpPr txBox="1"/>
          <p:nvPr/>
        </p:nvSpPr>
        <p:spPr>
          <a:xfrm>
            <a:off x="1173253" y="6142333"/>
            <a:ext cx="14543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2BEEBB2-A1EA-4BD0-9276-49E3815FB2A7}"/>
              </a:ext>
            </a:extLst>
          </p:cNvPr>
          <p:cNvSpPr txBox="1"/>
          <p:nvPr/>
        </p:nvSpPr>
        <p:spPr>
          <a:xfrm>
            <a:off x="3313724" y="6142333"/>
            <a:ext cx="14543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AA7C7F6-AF7D-4417-AD75-13803827F19A}"/>
              </a:ext>
            </a:extLst>
          </p:cNvPr>
          <p:cNvSpPr txBox="1"/>
          <p:nvPr/>
        </p:nvSpPr>
        <p:spPr>
          <a:xfrm>
            <a:off x="5497321" y="6142333"/>
            <a:ext cx="14543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818A7FC-C1E0-4CBB-B649-EFB9EFC20025}"/>
              </a:ext>
            </a:extLst>
          </p:cNvPr>
          <p:cNvSpPr txBox="1"/>
          <p:nvPr/>
        </p:nvSpPr>
        <p:spPr>
          <a:xfrm>
            <a:off x="7637792" y="6142333"/>
            <a:ext cx="14543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8FDF4F9-617E-4671-9F30-849D6FE8B4A9}"/>
              </a:ext>
            </a:extLst>
          </p:cNvPr>
          <p:cNvSpPr txBox="1"/>
          <p:nvPr/>
        </p:nvSpPr>
        <p:spPr>
          <a:xfrm>
            <a:off x="9778261" y="6142333"/>
            <a:ext cx="14543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2" name="Rectangle 16">
            <a:extLst>
              <a:ext uri="{FF2B5EF4-FFF2-40B4-BE49-F238E27FC236}">
                <a16:creationId xmlns:a16="http://schemas.microsoft.com/office/drawing/2014/main" id="{31F9BE18-4314-4E5C-9B48-903D8B007C23}"/>
              </a:ext>
            </a:extLst>
          </p:cNvPr>
          <p:cNvSpPr/>
          <p:nvPr/>
        </p:nvSpPr>
        <p:spPr>
          <a:xfrm rot="2700000">
            <a:off x="3918770" y="5417813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3" name="Rectangle 9">
            <a:extLst>
              <a:ext uri="{FF2B5EF4-FFF2-40B4-BE49-F238E27FC236}">
                <a16:creationId xmlns:a16="http://schemas.microsoft.com/office/drawing/2014/main" id="{7B8E4AA0-CE0E-4C62-B3A3-460894FBBFD3}"/>
              </a:ext>
            </a:extLst>
          </p:cNvPr>
          <p:cNvSpPr/>
          <p:nvPr/>
        </p:nvSpPr>
        <p:spPr>
          <a:xfrm>
            <a:off x="1751156" y="5481840"/>
            <a:ext cx="329463" cy="30840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4" name="Rectangle 36">
            <a:extLst>
              <a:ext uri="{FF2B5EF4-FFF2-40B4-BE49-F238E27FC236}">
                <a16:creationId xmlns:a16="http://schemas.microsoft.com/office/drawing/2014/main" id="{A6E57606-F052-4350-9F1D-03742AE6DCA3}"/>
              </a:ext>
            </a:extLst>
          </p:cNvPr>
          <p:cNvSpPr/>
          <p:nvPr/>
        </p:nvSpPr>
        <p:spPr>
          <a:xfrm>
            <a:off x="6004634" y="5481840"/>
            <a:ext cx="389370" cy="325482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5" name="Round Same Side Corner Rectangle 36">
            <a:extLst>
              <a:ext uri="{FF2B5EF4-FFF2-40B4-BE49-F238E27FC236}">
                <a16:creationId xmlns:a16="http://schemas.microsoft.com/office/drawing/2014/main" id="{4E906670-3C91-4571-B519-18ADF425F0B1}"/>
              </a:ext>
            </a:extLst>
          </p:cNvPr>
          <p:cNvSpPr>
            <a:spLocks noChangeAspect="1"/>
          </p:cNvSpPr>
          <p:nvPr/>
        </p:nvSpPr>
        <p:spPr>
          <a:xfrm>
            <a:off x="10314501" y="5494238"/>
            <a:ext cx="396000" cy="313084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6" name="Oval 21">
            <a:extLst>
              <a:ext uri="{FF2B5EF4-FFF2-40B4-BE49-F238E27FC236}">
                <a16:creationId xmlns:a16="http://schemas.microsoft.com/office/drawing/2014/main" id="{E735D813-8557-435E-9DD3-278E9A406CB4}"/>
              </a:ext>
            </a:extLst>
          </p:cNvPr>
          <p:cNvSpPr>
            <a:spLocks noChangeAspect="1"/>
          </p:cNvSpPr>
          <p:nvPr/>
        </p:nvSpPr>
        <p:spPr>
          <a:xfrm>
            <a:off x="8173999" y="5452034"/>
            <a:ext cx="381905" cy="38509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7" name="Text Placeholder 26">
            <a:extLst>
              <a:ext uri="{FF2B5EF4-FFF2-40B4-BE49-F238E27FC236}">
                <a16:creationId xmlns:a16="http://schemas.microsoft.com/office/drawing/2014/main" id="{6A5713FF-DE30-4C75-AF40-853D5F4D8B6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29" name="Chevron 2">
            <a:extLst>
              <a:ext uri="{FF2B5EF4-FFF2-40B4-BE49-F238E27FC236}">
                <a16:creationId xmlns:a16="http://schemas.microsoft.com/office/drawing/2014/main" id="{A8E08B70-D5EF-4C0E-82F1-0358F3B60FFF}"/>
              </a:ext>
            </a:extLst>
          </p:cNvPr>
          <p:cNvSpPr>
            <a:spLocks noChangeAspect="1"/>
          </p:cNvSpPr>
          <p:nvPr/>
        </p:nvSpPr>
        <p:spPr>
          <a:xfrm rot="5400000">
            <a:off x="867570" y="3759703"/>
            <a:ext cx="219666" cy="21689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3889C40C-BA9A-4570-91BE-B73B939EF885}"/>
              </a:ext>
            </a:extLst>
          </p:cNvPr>
          <p:cNvSpPr txBox="1"/>
          <p:nvPr/>
        </p:nvSpPr>
        <p:spPr>
          <a:xfrm>
            <a:off x="1218118" y="3729650"/>
            <a:ext cx="4716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Get a modern PowerPoint  Presentation that is beautifully designed.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418CAA95-9B80-4394-9796-E454ADECB2AE}"/>
              </a:ext>
            </a:extLst>
          </p:cNvPr>
          <p:cNvSpPr>
            <a:spLocks noGrp="1"/>
          </p:cNvSpPr>
          <p:nvPr>
            <p:ph type="pic" idx="15"/>
          </p:nvPr>
        </p:nvSpPr>
        <p:spPr/>
      </p:sp>
    </p:spTree>
    <p:extLst>
      <p:ext uri="{BB962C8B-B14F-4D97-AF65-F5344CB8AC3E}">
        <p14:creationId xmlns:p14="http://schemas.microsoft.com/office/powerpoint/2010/main" val="60899351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3A2DE20D-D09D-4D3F-B47F-8E05740FF188}"/>
              </a:ext>
            </a:extLst>
          </p:cNvPr>
          <p:cNvGrpSpPr/>
          <p:nvPr/>
        </p:nvGrpSpPr>
        <p:grpSpPr>
          <a:xfrm>
            <a:off x="9361227" y="4899623"/>
            <a:ext cx="1422003" cy="1224190"/>
            <a:chOff x="5580112" y="4160675"/>
            <a:chExt cx="2016224" cy="1735751"/>
          </a:xfrm>
        </p:grpSpPr>
        <p:sp>
          <p:nvSpPr>
            <p:cNvPr id="4" name="Trapezoid 1">
              <a:extLst>
                <a:ext uri="{FF2B5EF4-FFF2-40B4-BE49-F238E27FC236}">
                  <a16:creationId xmlns:a16="http://schemas.microsoft.com/office/drawing/2014/main" id="{0C070C8B-D00B-4E87-846E-4F647B853376}"/>
                </a:ext>
              </a:extLst>
            </p:cNvPr>
            <p:cNvSpPr/>
            <p:nvPr/>
          </p:nvSpPr>
          <p:spPr>
            <a:xfrm rot="10800000">
              <a:off x="5796136" y="4653136"/>
              <a:ext cx="1584176" cy="1243290"/>
            </a:xfrm>
            <a:custGeom>
              <a:avLst/>
              <a:gdLst>
                <a:gd name="connsiteX0" fmla="*/ 0 w 1584176"/>
                <a:gd name="connsiteY0" fmla="*/ 1216152 h 1216152"/>
                <a:gd name="connsiteX1" fmla="*/ 304038 w 1584176"/>
                <a:gd name="connsiteY1" fmla="*/ 0 h 1216152"/>
                <a:gd name="connsiteX2" fmla="*/ 1280138 w 1584176"/>
                <a:gd name="connsiteY2" fmla="*/ 0 h 1216152"/>
                <a:gd name="connsiteX3" fmla="*/ 1584176 w 1584176"/>
                <a:gd name="connsiteY3" fmla="*/ 1216152 h 1216152"/>
                <a:gd name="connsiteX4" fmla="*/ 0 w 1584176"/>
                <a:gd name="connsiteY4" fmla="*/ 1216152 h 1216152"/>
                <a:gd name="connsiteX0" fmla="*/ 0 w 1584176"/>
                <a:gd name="connsiteY0" fmla="*/ 1235792 h 1235792"/>
                <a:gd name="connsiteX1" fmla="*/ 304038 w 1584176"/>
                <a:gd name="connsiteY1" fmla="*/ 19640 h 1235792"/>
                <a:gd name="connsiteX2" fmla="*/ 1280138 w 1584176"/>
                <a:gd name="connsiteY2" fmla="*/ 19640 h 1235792"/>
                <a:gd name="connsiteX3" fmla="*/ 1584176 w 1584176"/>
                <a:gd name="connsiteY3" fmla="*/ 1235792 h 1235792"/>
                <a:gd name="connsiteX4" fmla="*/ 0 w 1584176"/>
                <a:gd name="connsiteY4" fmla="*/ 1235792 h 1235792"/>
                <a:gd name="connsiteX0" fmla="*/ 0 w 1584176"/>
                <a:gd name="connsiteY0" fmla="*/ 1243290 h 1243290"/>
                <a:gd name="connsiteX1" fmla="*/ 304038 w 1584176"/>
                <a:gd name="connsiteY1" fmla="*/ 27138 h 1243290"/>
                <a:gd name="connsiteX2" fmla="*/ 1280138 w 1584176"/>
                <a:gd name="connsiteY2" fmla="*/ 27138 h 1243290"/>
                <a:gd name="connsiteX3" fmla="*/ 1584176 w 1584176"/>
                <a:gd name="connsiteY3" fmla="*/ 1243290 h 1243290"/>
                <a:gd name="connsiteX4" fmla="*/ 0 w 1584176"/>
                <a:gd name="connsiteY4" fmla="*/ 1243290 h 12432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84176" h="1243290">
                  <a:moveTo>
                    <a:pt x="0" y="1243290"/>
                  </a:moveTo>
                  <a:lnTo>
                    <a:pt x="304038" y="27138"/>
                  </a:lnTo>
                  <a:cubicBezTo>
                    <a:pt x="629405" y="-57"/>
                    <a:pt x="941174" y="-17053"/>
                    <a:pt x="1280138" y="27138"/>
                  </a:cubicBezTo>
                  <a:lnTo>
                    <a:pt x="1584176" y="1243290"/>
                  </a:lnTo>
                  <a:lnTo>
                    <a:pt x="0" y="124329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5" name="Trapezoid 6">
              <a:extLst>
                <a:ext uri="{FF2B5EF4-FFF2-40B4-BE49-F238E27FC236}">
                  <a16:creationId xmlns:a16="http://schemas.microsoft.com/office/drawing/2014/main" id="{0E16B18E-7360-4442-BDB0-BED4D1E01DF7}"/>
                </a:ext>
              </a:extLst>
            </p:cNvPr>
            <p:cNvSpPr/>
            <p:nvPr/>
          </p:nvSpPr>
          <p:spPr>
            <a:xfrm rot="10800000">
              <a:off x="5580112" y="4312147"/>
              <a:ext cx="2016224" cy="471979"/>
            </a:xfrm>
            <a:custGeom>
              <a:avLst/>
              <a:gdLst>
                <a:gd name="connsiteX0" fmla="*/ 0 w 2016224"/>
                <a:gd name="connsiteY0" fmla="*/ 360040 h 360040"/>
                <a:gd name="connsiteX1" fmla="*/ 128109 w 2016224"/>
                <a:gd name="connsiteY1" fmla="*/ 0 h 360040"/>
                <a:gd name="connsiteX2" fmla="*/ 1888115 w 2016224"/>
                <a:gd name="connsiteY2" fmla="*/ 0 h 360040"/>
                <a:gd name="connsiteX3" fmla="*/ 2016224 w 2016224"/>
                <a:gd name="connsiteY3" fmla="*/ 360040 h 360040"/>
                <a:gd name="connsiteX4" fmla="*/ 0 w 2016224"/>
                <a:gd name="connsiteY4" fmla="*/ 360040 h 360040"/>
                <a:gd name="connsiteX0" fmla="*/ 0 w 2016224"/>
                <a:gd name="connsiteY0" fmla="*/ 431046 h 431046"/>
                <a:gd name="connsiteX1" fmla="*/ 128109 w 2016224"/>
                <a:gd name="connsiteY1" fmla="*/ 71006 h 431046"/>
                <a:gd name="connsiteX2" fmla="*/ 1888115 w 2016224"/>
                <a:gd name="connsiteY2" fmla="*/ 71006 h 431046"/>
                <a:gd name="connsiteX3" fmla="*/ 2016224 w 2016224"/>
                <a:gd name="connsiteY3" fmla="*/ 431046 h 431046"/>
                <a:gd name="connsiteX4" fmla="*/ 0 w 2016224"/>
                <a:gd name="connsiteY4" fmla="*/ 431046 h 431046"/>
                <a:gd name="connsiteX0" fmla="*/ 0 w 2016224"/>
                <a:gd name="connsiteY0" fmla="*/ 458241 h 458241"/>
                <a:gd name="connsiteX1" fmla="*/ 128109 w 2016224"/>
                <a:gd name="connsiteY1" fmla="*/ 98201 h 458241"/>
                <a:gd name="connsiteX2" fmla="*/ 1888115 w 2016224"/>
                <a:gd name="connsiteY2" fmla="*/ 98201 h 458241"/>
                <a:gd name="connsiteX3" fmla="*/ 2016224 w 2016224"/>
                <a:gd name="connsiteY3" fmla="*/ 458241 h 458241"/>
                <a:gd name="connsiteX4" fmla="*/ 0 w 2016224"/>
                <a:gd name="connsiteY4" fmla="*/ 458241 h 458241"/>
                <a:gd name="connsiteX0" fmla="*/ 0 w 2016224"/>
                <a:gd name="connsiteY0" fmla="*/ 465296 h 465296"/>
                <a:gd name="connsiteX1" fmla="*/ 128109 w 2016224"/>
                <a:gd name="connsiteY1" fmla="*/ 105256 h 465296"/>
                <a:gd name="connsiteX2" fmla="*/ 1888115 w 2016224"/>
                <a:gd name="connsiteY2" fmla="*/ 105256 h 465296"/>
                <a:gd name="connsiteX3" fmla="*/ 2016224 w 2016224"/>
                <a:gd name="connsiteY3" fmla="*/ 465296 h 465296"/>
                <a:gd name="connsiteX4" fmla="*/ 0 w 2016224"/>
                <a:gd name="connsiteY4" fmla="*/ 465296 h 465296"/>
                <a:gd name="connsiteX0" fmla="*/ 0 w 2016224"/>
                <a:gd name="connsiteY0" fmla="*/ 471979 h 471979"/>
                <a:gd name="connsiteX1" fmla="*/ 128109 w 2016224"/>
                <a:gd name="connsiteY1" fmla="*/ 111939 h 471979"/>
                <a:gd name="connsiteX2" fmla="*/ 1888115 w 2016224"/>
                <a:gd name="connsiteY2" fmla="*/ 111939 h 471979"/>
                <a:gd name="connsiteX3" fmla="*/ 2016224 w 2016224"/>
                <a:gd name="connsiteY3" fmla="*/ 471979 h 471979"/>
                <a:gd name="connsiteX4" fmla="*/ 0 w 2016224"/>
                <a:gd name="connsiteY4" fmla="*/ 471979 h 4719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16224" h="471979">
                  <a:moveTo>
                    <a:pt x="0" y="471979"/>
                  </a:moveTo>
                  <a:lnTo>
                    <a:pt x="128109" y="111939"/>
                  </a:lnTo>
                  <a:cubicBezTo>
                    <a:pt x="572010" y="-7034"/>
                    <a:pt x="1260655" y="-64822"/>
                    <a:pt x="1888115" y="111939"/>
                  </a:cubicBezTo>
                  <a:lnTo>
                    <a:pt x="2016224" y="471979"/>
                  </a:lnTo>
                  <a:lnTo>
                    <a:pt x="0" y="471979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905635E1-D04C-410C-B9F8-3FFF1465BC30}"/>
                </a:ext>
              </a:extLst>
            </p:cNvPr>
            <p:cNvSpPr/>
            <p:nvPr/>
          </p:nvSpPr>
          <p:spPr>
            <a:xfrm>
              <a:off x="5580223" y="4160675"/>
              <a:ext cx="2016000" cy="302944"/>
            </a:xfrm>
            <a:prstGeom prst="ellipse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</p:grpSp>
      <p:sp>
        <p:nvSpPr>
          <p:cNvPr id="7" name="Oval 1">
            <a:extLst>
              <a:ext uri="{FF2B5EF4-FFF2-40B4-BE49-F238E27FC236}">
                <a16:creationId xmlns:a16="http://schemas.microsoft.com/office/drawing/2014/main" id="{5F6F13A4-7F93-4E41-B44F-B117981E904F}"/>
              </a:ext>
            </a:extLst>
          </p:cNvPr>
          <p:cNvSpPr/>
          <p:nvPr/>
        </p:nvSpPr>
        <p:spPr>
          <a:xfrm>
            <a:off x="9251061" y="1226194"/>
            <a:ext cx="1532091" cy="1343867"/>
          </a:xfrm>
          <a:custGeom>
            <a:avLst/>
            <a:gdLst/>
            <a:ahLst/>
            <a:cxnLst/>
            <a:rect l="l" t="t" r="r" b="b"/>
            <a:pathLst>
              <a:path w="1629237" h="1429078">
                <a:moveTo>
                  <a:pt x="788250" y="811267"/>
                </a:moveTo>
                <a:cubicBezTo>
                  <a:pt x="777162" y="823036"/>
                  <a:pt x="761883" y="830075"/>
                  <a:pt x="745080" y="830075"/>
                </a:cubicBezTo>
                <a:cubicBezTo>
                  <a:pt x="731312" y="830075"/>
                  <a:pt x="718566" y="825349"/>
                  <a:pt x="708901" y="816356"/>
                </a:cubicBezTo>
                <a:lnTo>
                  <a:pt x="793313" y="1349315"/>
                </a:lnTo>
                <a:lnTo>
                  <a:pt x="826489" y="1349049"/>
                </a:lnTo>
                <a:lnTo>
                  <a:pt x="826489" y="1349030"/>
                </a:lnTo>
                <a:lnTo>
                  <a:pt x="827682" y="1349040"/>
                </a:lnTo>
                <a:lnTo>
                  <a:pt x="828874" y="1349030"/>
                </a:lnTo>
                <a:lnTo>
                  <a:pt x="828874" y="1349049"/>
                </a:lnTo>
                <a:lnTo>
                  <a:pt x="861656" y="1349312"/>
                </a:lnTo>
                <a:lnTo>
                  <a:pt x="945043" y="822831"/>
                </a:lnTo>
                <a:cubicBezTo>
                  <a:pt x="936966" y="827649"/>
                  <a:pt x="927625" y="830075"/>
                  <a:pt x="917761" y="830075"/>
                </a:cubicBezTo>
                <a:cubicBezTo>
                  <a:pt x="900958" y="830075"/>
                  <a:pt x="885679" y="823036"/>
                  <a:pt x="874591" y="811267"/>
                </a:cubicBezTo>
                <a:cubicBezTo>
                  <a:pt x="863502" y="823036"/>
                  <a:pt x="848223" y="830075"/>
                  <a:pt x="831420" y="830075"/>
                </a:cubicBezTo>
                <a:cubicBezTo>
                  <a:pt x="814617" y="830075"/>
                  <a:pt x="799338" y="823036"/>
                  <a:pt x="788250" y="811267"/>
                </a:cubicBezTo>
                <a:close/>
                <a:moveTo>
                  <a:pt x="1629237" y="597932"/>
                </a:moveTo>
                <a:lnTo>
                  <a:pt x="1629237" y="724090"/>
                </a:lnTo>
                <a:lnTo>
                  <a:pt x="1449012" y="698858"/>
                </a:lnTo>
                <a:lnTo>
                  <a:pt x="1449012" y="623164"/>
                </a:lnTo>
                <a:close/>
                <a:moveTo>
                  <a:pt x="0" y="597932"/>
                </a:moveTo>
                <a:lnTo>
                  <a:pt x="180225" y="623164"/>
                </a:lnTo>
                <a:lnTo>
                  <a:pt x="180225" y="698858"/>
                </a:lnTo>
                <a:lnTo>
                  <a:pt x="0" y="724090"/>
                </a:lnTo>
                <a:close/>
                <a:moveTo>
                  <a:pt x="826489" y="343855"/>
                </a:moveTo>
                <a:cubicBezTo>
                  <a:pt x="582980" y="344141"/>
                  <a:pt x="385675" y="541640"/>
                  <a:pt x="385675" y="785222"/>
                </a:cubicBezTo>
                <a:cubicBezTo>
                  <a:pt x="385675" y="950118"/>
                  <a:pt x="503361" y="1112862"/>
                  <a:pt x="596022" y="1187212"/>
                </a:cubicBezTo>
                <a:cubicBezTo>
                  <a:pt x="638271" y="1236093"/>
                  <a:pt x="634922" y="1237095"/>
                  <a:pt x="652091" y="1299657"/>
                </a:cubicBezTo>
                <a:cubicBezTo>
                  <a:pt x="658931" y="1343524"/>
                  <a:pt x="645074" y="1347909"/>
                  <a:pt x="684382" y="1350189"/>
                </a:cubicBezTo>
                <a:lnTo>
                  <a:pt x="713002" y="1349959"/>
                </a:lnTo>
                <a:lnTo>
                  <a:pt x="616715" y="742031"/>
                </a:lnTo>
                <a:cubicBezTo>
                  <a:pt x="613343" y="720743"/>
                  <a:pt x="627867" y="700753"/>
                  <a:pt x="649155" y="697381"/>
                </a:cubicBezTo>
                <a:lnTo>
                  <a:pt x="650512" y="697167"/>
                </a:lnTo>
                <a:cubicBezTo>
                  <a:pt x="669859" y="694102"/>
                  <a:pt x="688135" y="705820"/>
                  <a:pt x="693142" y="724182"/>
                </a:cubicBezTo>
                <a:cubicBezTo>
                  <a:pt x="703502" y="705062"/>
                  <a:pt x="722973" y="692875"/>
                  <a:pt x="745080" y="692875"/>
                </a:cubicBezTo>
                <a:cubicBezTo>
                  <a:pt x="761883" y="692875"/>
                  <a:pt x="777162" y="699916"/>
                  <a:pt x="788250" y="711684"/>
                </a:cubicBezTo>
                <a:cubicBezTo>
                  <a:pt x="799338" y="699916"/>
                  <a:pt x="814617" y="692875"/>
                  <a:pt x="831420" y="692875"/>
                </a:cubicBezTo>
                <a:cubicBezTo>
                  <a:pt x="848223" y="692875"/>
                  <a:pt x="863502" y="699916"/>
                  <a:pt x="874591" y="711684"/>
                </a:cubicBezTo>
                <a:cubicBezTo>
                  <a:pt x="885679" y="699916"/>
                  <a:pt x="900958" y="692875"/>
                  <a:pt x="917761" y="692875"/>
                </a:cubicBezTo>
                <a:cubicBezTo>
                  <a:pt x="936430" y="692875"/>
                  <a:pt x="953219" y="701567"/>
                  <a:pt x="964433" y="715752"/>
                </a:cubicBezTo>
                <a:cubicBezTo>
                  <a:pt x="971427" y="700847"/>
                  <a:pt x="987718" y="691969"/>
                  <a:pt x="1004850" y="694683"/>
                </a:cubicBezTo>
                <a:lnTo>
                  <a:pt x="1006207" y="694898"/>
                </a:lnTo>
                <a:cubicBezTo>
                  <a:pt x="1027496" y="698270"/>
                  <a:pt x="1042019" y="718259"/>
                  <a:pt x="1038647" y="739547"/>
                </a:cubicBezTo>
                <a:lnTo>
                  <a:pt x="941968" y="1349956"/>
                </a:lnTo>
                <a:lnTo>
                  <a:pt x="970980" y="1350189"/>
                </a:lnTo>
                <a:cubicBezTo>
                  <a:pt x="1010288" y="1347909"/>
                  <a:pt x="996432" y="1343524"/>
                  <a:pt x="1003271" y="1299657"/>
                </a:cubicBezTo>
                <a:cubicBezTo>
                  <a:pt x="1020440" y="1237095"/>
                  <a:pt x="1017091" y="1236093"/>
                  <a:pt x="1059340" y="1187212"/>
                </a:cubicBezTo>
                <a:cubicBezTo>
                  <a:pt x="1152001" y="1112862"/>
                  <a:pt x="1269687" y="950118"/>
                  <a:pt x="1269687" y="785222"/>
                </a:cubicBezTo>
                <a:cubicBezTo>
                  <a:pt x="1269687" y="541640"/>
                  <a:pt x="1072383" y="344141"/>
                  <a:pt x="828874" y="343855"/>
                </a:cubicBezTo>
                <a:lnTo>
                  <a:pt x="828874" y="343965"/>
                </a:lnTo>
                <a:lnTo>
                  <a:pt x="827682" y="343872"/>
                </a:lnTo>
                <a:lnTo>
                  <a:pt x="826489" y="343965"/>
                </a:lnTo>
                <a:close/>
                <a:moveTo>
                  <a:pt x="826666" y="234292"/>
                </a:moveTo>
                <a:lnTo>
                  <a:pt x="827682" y="234370"/>
                </a:lnTo>
                <a:lnTo>
                  <a:pt x="828696" y="234292"/>
                </a:lnTo>
                <a:cubicBezTo>
                  <a:pt x="1127204" y="234292"/>
                  <a:pt x="1369193" y="476281"/>
                  <a:pt x="1369193" y="774790"/>
                </a:cubicBezTo>
                <a:cubicBezTo>
                  <a:pt x="1369193" y="976792"/>
                  <a:pt x="1224964" y="1176156"/>
                  <a:pt x="1111484" y="1267155"/>
                </a:cubicBezTo>
                <a:cubicBezTo>
                  <a:pt x="1077677" y="1306104"/>
                  <a:pt x="1092596" y="1326571"/>
                  <a:pt x="1085332" y="1377346"/>
                </a:cubicBezTo>
                <a:cubicBezTo>
                  <a:pt x="1066445" y="1416544"/>
                  <a:pt x="1049551" y="1429078"/>
                  <a:pt x="1016165" y="1429078"/>
                </a:cubicBezTo>
                <a:lnTo>
                  <a:pt x="827682" y="1428403"/>
                </a:lnTo>
                <a:lnTo>
                  <a:pt x="639197" y="1429078"/>
                </a:lnTo>
                <a:cubicBezTo>
                  <a:pt x="605812" y="1429078"/>
                  <a:pt x="588918" y="1416544"/>
                  <a:pt x="570030" y="1377346"/>
                </a:cubicBezTo>
                <a:cubicBezTo>
                  <a:pt x="562766" y="1326571"/>
                  <a:pt x="577686" y="1306104"/>
                  <a:pt x="543878" y="1267155"/>
                </a:cubicBezTo>
                <a:cubicBezTo>
                  <a:pt x="430398" y="1176156"/>
                  <a:pt x="286169" y="976792"/>
                  <a:pt x="286169" y="774790"/>
                </a:cubicBezTo>
                <a:cubicBezTo>
                  <a:pt x="286169" y="476281"/>
                  <a:pt x="528158" y="234292"/>
                  <a:pt x="826666" y="234292"/>
                </a:cubicBezTo>
                <a:close/>
                <a:moveTo>
                  <a:pt x="1287881" y="124716"/>
                </a:moveTo>
                <a:lnTo>
                  <a:pt x="1384523" y="205808"/>
                </a:lnTo>
                <a:lnTo>
                  <a:pt x="1249349" y="327650"/>
                </a:lnTo>
                <a:lnTo>
                  <a:pt x="1191363" y="278995"/>
                </a:lnTo>
                <a:close/>
                <a:moveTo>
                  <a:pt x="332408" y="124716"/>
                </a:moveTo>
                <a:lnTo>
                  <a:pt x="428926" y="278995"/>
                </a:lnTo>
                <a:lnTo>
                  <a:pt x="370940" y="327650"/>
                </a:lnTo>
                <a:lnTo>
                  <a:pt x="235766" y="205808"/>
                </a:lnTo>
                <a:close/>
                <a:moveTo>
                  <a:pt x="764602" y="0"/>
                </a:moveTo>
                <a:lnTo>
                  <a:pt x="890759" y="0"/>
                </a:lnTo>
                <a:lnTo>
                  <a:pt x="865528" y="180225"/>
                </a:lnTo>
                <a:lnTo>
                  <a:pt x="789834" y="180225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8" name="Freeform 9">
            <a:extLst>
              <a:ext uri="{FF2B5EF4-FFF2-40B4-BE49-F238E27FC236}">
                <a16:creationId xmlns:a16="http://schemas.microsoft.com/office/drawing/2014/main" id="{CB7F5782-5EB8-498D-84F2-F2AF997E6CBF}"/>
              </a:ext>
            </a:extLst>
          </p:cNvPr>
          <p:cNvSpPr/>
          <p:nvPr/>
        </p:nvSpPr>
        <p:spPr>
          <a:xfrm>
            <a:off x="9810121" y="3031449"/>
            <a:ext cx="384488" cy="2030026"/>
          </a:xfrm>
          <a:custGeom>
            <a:avLst/>
            <a:gdLst>
              <a:gd name="connsiteX0" fmla="*/ 171450 w 323850"/>
              <a:gd name="connsiteY0" fmla="*/ 28575 h 2152650"/>
              <a:gd name="connsiteX1" fmla="*/ 152400 w 323850"/>
              <a:gd name="connsiteY1" fmla="*/ 647700 h 2152650"/>
              <a:gd name="connsiteX2" fmla="*/ 0 w 323850"/>
              <a:gd name="connsiteY2" fmla="*/ 1457325 h 2152650"/>
              <a:gd name="connsiteX3" fmla="*/ 180975 w 323850"/>
              <a:gd name="connsiteY3" fmla="*/ 2152650 h 2152650"/>
              <a:gd name="connsiteX4" fmla="*/ 323850 w 323850"/>
              <a:gd name="connsiteY4" fmla="*/ 2066925 h 2152650"/>
              <a:gd name="connsiteX5" fmla="*/ 161925 w 323850"/>
              <a:gd name="connsiteY5" fmla="*/ 1419225 h 2152650"/>
              <a:gd name="connsiteX6" fmla="*/ 295275 w 323850"/>
              <a:gd name="connsiteY6" fmla="*/ 628650 h 2152650"/>
              <a:gd name="connsiteX7" fmla="*/ 285750 w 323850"/>
              <a:gd name="connsiteY7" fmla="*/ 542925 h 2152650"/>
              <a:gd name="connsiteX8" fmla="*/ 276225 w 323850"/>
              <a:gd name="connsiteY8" fmla="*/ 0 h 2152650"/>
              <a:gd name="connsiteX9" fmla="*/ 171450 w 323850"/>
              <a:gd name="connsiteY9" fmla="*/ 28575 h 2152650"/>
              <a:gd name="connsiteX0" fmla="*/ 167117 w 323850"/>
              <a:gd name="connsiteY0" fmla="*/ 2573 h 2152650"/>
              <a:gd name="connsiteX1" fmla="*/ 152400 w 323850"/>
              <a:gd name="connsiteY1" fmla="*/ 647700 h 2152650"/>
              <a:gd name="connsiteX2" fmla="*/ 0 w 323850"/>
              <a:gd name="connsiteY2" fmla="*/ 1457325 h 2152650"/>
              <a:gd name="connsiteX3" fmla="*/ 180975 w 323850"/>
              <a:gd name="connsiteY3" fmla="*/ 2152650 h 2152650"/>
              <a:gd name="connsiteX4" fmla="*/ 323850 w 323850"/>
              <a:gd name="connsiteY4" fmla="*/ 2066925 h 2152650"/>
              <a:gd name="connsiteX5" fmla="*/ 161925 w 323850"/>
              <a:gd name="connsiteY5" fmla="*/ 1419225 h 2152650"/>
              <a:gd name="connsiteX6" fmla="*/ 295275 w 323850"/>
              <a:gd name="connsiteY6" fmla="*/ 628650 h 2152650"/>
              <a:gd name="connsiteX7" fmla="*/ 285750 w 323850"/>
              <a:gd name="connsiteY7" fmla="*/ 542925 h 2152650"/>
              <a:gd name="connsiteX8" fmla="*/ 276225 w 323850"/>
              <a:gd name="connsiteY8" fmla="*/ 0 h 2152650"/>
              <a:gd name="connsiteX9" fmla="*/ 167117 w 323850"/>
              <a:gd name="connsiteY9" fmla="*/ 2573 h 2152650"/>
              <a:gd name="connsiteX0" fmla="*/ 167117 w 323850"/>
              <a:gd name="connsiteY0" fmla="*/ 2573 h 2152650"/>
              <a:gd name="connsiteX1" fmla="*/ 152400 w 323850"/>
              <a:gd name="connsiteY1" fmla="*/ 647700 h 2152650"/>
              <a:gd name="connsiteX2" fmla="*/ 0 w 323850"/>
              <a:gd name="connsiteY2" fmla="*/ 1457325 h 2152650"/>
              <a:gd name="connsiteX3" fmla="*/ 180975 w 323850"/>
              <a:gd name="connsiteY3" fmla="*/ 2152650 h 2152650"/>
              <a:gd name="connsiteX4" fmla="*/ 323850 w 323850"/>
              <a:gd name="connsiteY4" fmla="*/ 2066925 h 2152650"/>
              <a:gd name="connsiteX5" fmla="*/ 161925 w 323850"/>
              <a:gd name="connsiteY5" fmla="*/ 1419225 h 2152650"/>
              <a:gd name="connsiteX6" fmla="*/ 295275 w 323850"/>
              <a:gd name="connsiteY6" fmla="*/ 628650 h 2152650"/>
              <a:gd name="connsiteX7" fmla="*/ 285750 w 323850"/>
              <a:gd name="connsiteY7" fmla="*/ 542925 h 2152650"/>
              <a:gd name="connsiteX8" fmla="*/ 276225 w 323850"/>
              <a:gd name="connsiteY8" fmla="*/ 0 h 2152650"/>
              <a:gd name="connsiteX9" fmla="*/ 167117 w 323850"/>
              <a:gd name="connsiteY9" fmla="*/ 2573 h 2152650"/>
              <a:gd name="connsiteX0" fmla="*/ 167117 w 323850"/>
              <a:gd name="connsiteY0" fmla="*/ 2573 h 2152650"/>
              <a:gd name="connsiteX1" fmla="*/ 152400 w 323850"/>
              <a:gd name="connsiteY1" fmla="*/ 647700 h 2152650"/>
              <a:gd name="connsiteX2" fmla="*/ 0 w 323850"/>
              <a:gd name="connsiteY2" fmla="*/ 1457325 h 2152650"/>
              <a:gd name="connsiteX3" fmla="*/ 180975 w 323850"/>
              <a:gd name="connsiteY3" fmla="*/ 2152650 h 2152650"/>
              <a:gd name="connsiteX4" fmla="*/ 323850 w 323850"/>
              <a:gd name="connsiteY4" fmla="*/ 2066925 h 2152650"/>
              <a:gd name="connsiteX5" fmla="*/ 161925 w 323850"/>
              <a:gd name="connsiteY5" fmla="*/ 1419225 h 2152650"/>
              <a:gd name="connsiteX6" fmla="*/ 295275 w 323850"/>
              <a:gd name="connsiteY6" fmla="*/ 628650 h 2152650"/>
              <a:gd name="connsiteX7" fmla="*/ 285750 w 323850"/>
              <a:gd name="connsiteY7" fmla="*/ 542925 h 2152650"/>
              <a:gd name="connsiteX8" fmla="*/ 276225 w 323850"/>
              <a:gd name="connsiteY8" fmla="*/ 0 h 2152650"/>
              <a:gd name="connsiteX9" fmla="*/ 167117 w 323850"/>
              <a:gd name="connsiteY9" fmla="*/ 2573 h 2152650"/>
              <a:gd name="connsiteX0" fmla="*/ 167117 w 323850"/>
              <a:gd name="connsiteY0" fmla="*/ 2573 h 2152650"/>
              <a:gd name="connsiteX1" fmla="*/ 152400 w 323850"/>
              <a:gd name="connsiteY1" fmla="*/ 647700 h 2152650"/>
              <a:gd name="connsiteX2" fmla="*/ 0 w 323850"/>
              <a:gd name="connsiteY2" fmla="*/ 1457325 h 2152650"/>
              <a:gd name="connsiteX3" fmla="*/ 180975 w 323850"/>
              <a:gd name="connsiteY3" fmla="*/ 2152650 h 2152650"/>
              <a:gd name="connsiteX4" fmla="*/ 323850 w 323850"/>
              <a:gd name="connsiteY4" fmla="*/ 2066925 h 2152650"/>
              <a:gd name="connsiteX5" fmla="*/ 161925 w 323850"/>
              <a:gd name="connsiteY5" fmla="*/ 1419225 h 2152650"/>
              <a:gd name="connsiteX6" fmla="*/ 295275 w 323850"/>
              <a:gd name="connsiteY6" fmla="*/ 628650 h 2152650"/>
              <a:gd name="connsiteX7" fmla="*/ 285750 w 323850"/>
              <a:gd name="connsiteY7" fmla="*/ 542925 h 2152650"/>
              <a:gd name="connsiteX8" fmla="*/ 276225 w 323850"/>
              <a:gd name="connsiteY8" fmla="*/ 0 h 2152650"/>
              <a:gd name="connsiteX9" fmla="*/ 167117 w 323850"/>
              <a:gd name="connsiteY9" fmla="*/ 2573 h 2152650"/>
              <a:gd name="connsiteX0" fmla="*/ 167117 w 323850"/>
              <a:gd name="connsiteY0" fmla="*/ 2573 h 2152650"/>
              <a:gd name="connsiteX1" fmla="*/ 152400 w 323850"/>
              <a:gd name="connsiteY1" fmla="*/ 647700 h 2152650"/>
              <a:gd name="connsiteX2" fmla="*/ 0 w 323850"/>
              <a:gd name="connsiteY2" fmla="*/ 1457325 h 2152650"/>
              <a:gd name="connsiteX3" fmla="*/ 180975 w 323850"/>
              <a:gd name="connsiteY3" fmla="*/ 2152650 h 2152650"/>
              <a:gd name="connsiteX4" fmla="*/ 323850 w 323850"/>
              <a:gd name="connsiteY4" fmla="*/ 2066925 h 2152650"/>
              <a:gd name="connsiteX5" fmla="*/ 161925 w 323850"/>
              <a:gd name="connsiteY5" fmla="*/ 1419225 h 2152650"/>
              <a:gd name="connsiteX6" fmla="*/ 295275 w 323850"/>
              <a:gd name="connsiteY6" fmla="*/ 628650 h 2152650"/>
              <a:gd name="connsiteX7" fmla="*/ 276225 w 323850"/>
              <a:gd name="connsiteY7" fmla="*/ 0 h 2152650"/>
              <a:gd name="connsiteX8" fmla="*/ 167117 w 323850"/>
              <a:gd name="connsiteY8" fmla="*/ 2573 h 2152650"/>
              <a:gd name="connsiteX0" fmla="*/ 167117 w 327783"/>
              <a:gd name="connsiteY0" fmla="*/ 2573 h 2152650"/>
              <a:gd name="connsiteX1" fmla="*/ 152400 w 327783"/>
              <a:gd name="connsiteY1" fmla="*/ 647700 h 2152650"/>
              <a:gd name="connsiteX2" fmla="*/ 0 w 327783"/>
              <a:gd name="connsiteY2" fmla="*/ 1457325 h 2152650"/>
              <a:gd name="connsiteX3" fmla="*/ 180975 w 327783"/>
              <a:gd name="connsiteY3" fmla="*/ 2152650 h 2152650"/>
              <a:gd name="connsiteX4" fmla="*/ 323850 w 327783"/>
              <a:gd name="connsiteY4" fmla="*/ 2066925 h 2152650"/>
              <a:gd name="connsiteX5" fmla="*/ 161925 w 327783"/>
              <a:gd name="connsiteY5" fmla="*/ 1419225 h 2152650"/>
              <a:gd name="connsiteX6" fmla="*/ 295275 w 327783"/>
              <a:gd name="connsiteY6" fmla="*/ 628650 h 2152650"/>
              <a:gd name="connsiteX7" fmla="*/ 276225 w 327783"/>
              <a:gd name="connsiteY7" fmla="*/ 0 h 2152650"/>
              <a:gd name="connsiteX8" fmla="*/ 167117 w 327783"/>
              <a:gd name="connsiteY8" fmla="*/ 2573 h 2152650"/>
              <a:gd name="connsiteX0" fmla="*/ 167117 w 349517"/>
              <a:gd name="connsiteY0" fmla="*/ 2573 h 2152650"/>
              <a:gd name="connsiteX1" fmla="*/ 152400 w 349517"/>
              <a:gd name="connsiteY1" fmla="*/ 647700 h 2152650"/>
              <a:gd name="connsiteX2" fmla="*/ 0 w 349517"/>
              <a:gd name="connsiteY2" fmla="*/ 1457325 h 2152650"/>
              <a:gd name="connsiteX3" fmla="*/ 180975 w 349517"/>
              <a:gd name="connsiteY3" fmla="*/ 2152650 h 2152650"/>
              <a:gd name="connsiteX4" fmla="*/ 323850 w 349517"/>
              <a:gd name="connsiteY4" fmla="*/ 2066925 h 2152650"/>
              <a:gd name="connsiteX5" fmla="*/ 161925 w 349517"/>
              <a:gd name="connsiteY5" fmla="*/ 1419225 h 2152650"/>
              <a:gd name="connsiteX6" fmla="*/ 295275 w 349517"/>
              <a:gd name="connsiteY6" fmla="*/ 628650 h 2152650"/>
              <a:gd name="connsiteX7" fmla="*/ 349310 w 349517"/>
              <a:gd name="connsiteY7" fmla="*/ 216050 h 2152650"/>
              <a:gd name="connsiteX8" fmla="*/ 276225 w 349517"/>
              <a:gd name="connsiteY8" fmla="*/ 0 h 2152650"/>
              <a:gd name="connsiteX9" fmla="*/ 167117 w 349517"/>
              <a:gd name="connsiteY9" fmla="*/ 2573 h 2152650"/>
              <a:gd name="connsiteX0" fmla="*/ 167117 w 349517"/>
              <a:gd name="connsiteY0" fmla="*/ 2573 h 2152650"/>
              <a:gd name="connsiteX1" fmla="*/ 152400 w 349517"/>
              <a:gd name="connsiteY1" fmla="*/ 647700 h 2152650"/>
              <a:gd name="connsiteX2" fmla="*/ 0 w 349517"/>
              <a:gd name="connsiteY2" fmla="*/ 1457325 h 2152650"/>
              <a:gd name="connsiteX3" fmla="*/ 180975 w 349517"/>
              <a:gd name="connsiteY3" fmla="*/ 2152650 h 2152650"/>
              <a:gd name="connsiteX4" fmla="*/ 323850 w 349517"/>
              <a:gd name="connsiteY4" fmla="*/ 2066925 h 2152650"/>
              <a:gd name="connsiteX5" fmla="*/ 161925 w 349517"/>
              <a:gd name="connsiteY5" fmla="*/ 1419225 h 2152650"/>
              <a:gd name="connsiteX6" fmla="*/ 295275 w 349517"/>
              <a:gd name="connsiteY6" fmla="*/ 628650 h 2152650"/>
              <a:gd name="connsiteX7" fmla="*/ 349310 w 349517"/>
              <a:gd name="connsiteY7" fmla="*/ 216050 h 2152650"/>
              <a:gd name="connsiteX8" fmla="*/ 276225 w 349517"/>
              <a:gd name="connsiteY8" fmla="*/ 0 h 2152650"/>
              <a:gd name="connsiteX9" fmla="*/ 167117 w 349517"/>
              <a:gd name="connsiteY9" fmla="*/ 2573 h 2152650"/>
              <a:gd name="connsiteX0" fmla="*/ 167117 w 349517"/>
              <a:gd name="connsiteY0" fmla="*/ 2573 h 2152650"/>
              <a:gd name="connsiteX1" fmla="*/ 152400 w 349517"/>
              <a:gd name="connsiteY1" fmla="*/ 647700 h 2152650"/>
              <a:gd name="connsiteX2" fmla="*/ 0 w 349517"/>
              <a:gd name="connsiteY2" fmla="*/ 1457325 h 2152650"/>
              <a:gd name="connsiteX3" fmla="*/ 180975 w 349517"/>
              <a:gd name="connsiteY3" fmla="*/ 2152650 h 2152650"/>
              <a:gd name="connsiteX4" fmla="*/ 323850 w 349517"/>
              <a:gd name="connsiteY4" fmla="*/ 2066925 h 2152650"/>
              <a:gd name="connsiteX5" fmla="*/ 161925 w 349517"/>
              <a:gd name="connsiteY5" fmla="*/ 1419225 h 2152650"/>
              <a:gd name="connsiteX6" fmla="*/ 295275 w 349517"/>
              <a:gd name="connsiteY6" fmla="*/ 628650 h 2152650"/>
              <a:gd name="connsiteX7" fmla="*/ 349310 w 349517"/>
              <a:gd name="connsiteY7" fmla="*/ 216050 h 2152650"/>
              <a:gd name="connsiteX8" fmla="*/ 276225 w 349517"/>
              <a:gd name="connsiteY8" fmla="*/ 0 h 2152650"/>
              <a:gd name="connsiteX9" fmla="*/ 167117 w 349517"/>
              <a:gd name="connsiteY9" fmla="*/ 2573 h 2152650"/>
              <a:gd name="connsiteX0" fmla="*/ 167117 w 349782"/>
              <a:gd name="connsiteY0" fmla="*/ 2573 h 2152650"/>
              <a:gd name="connsiteX1" fmla="*/ 152400 w 349782"/>
              <a:gd name="connsiteY1" fmla="*/ 647700 h 2152650"/>
              <a:gd name="connsiteX2" fmla="*/ 0 w 349782"/>
              <a:gd name="connsiteY2" fmla="*/ 1457325 h 2152650"/>
              <a:gd name="connsiteX3" fmla="*/ 180975 w 349782"/>
              <a:gd name="connsiteY3" fmla="*/ 2152650 h 2152650"/>
              <a:gd name="connsiteX4" fmla="*/ 323850 w 349782"/>
              <a:gd name="connsiteY4" fmla="*/ 2066925 h 2152650"/>
              <a:gd name="connsiteX5" fmla="*/ 161925 w 349782"/>
              <a:gd name="connsiteY5" fmla="*/ 1419225 h 2152650"/>
              <a:gd name="connsiteX6" fmla="*/ 295275 w 349782"/>
              <a:gd name="connsiteY6" fmla="*/ 628650 h 2152650"/>
              <a:gd name="connsiteX7" fmla="*/ 349310 w 349782"/>
              <a:gd name="connsiteY7" fmla="*/ 216050 h 2152650"/>
              <a:gd name="connsiteX8" fmla="*/ 276225 w 349782"/>
              <a:gd name="connsiteY8" fmla="*/ 0 h 2152650"/>
              <a:gd name="connsiteX9" fmla="*/ 167117 w 349782"/>
              <a:gd name="connsiteY9" fmla="*/ 2573 h 2152650"/>
              <a:gd name="connsiteX0" fmla="*/ 167117 w 349782"/>
              <a:gd name="connsiteY0" fmla="*/ 2573 h 2152650"/>
              <a:gd name="connsiteX1" fmla="*/ 152400 w 349782"/>
              <a:gd name="connsiteY1" fmla="*/ 647700 h 2152650"/>
              <a:gd name="connsiteX2" fmla="*/ 0 w 349782"/>
              <a:gd name="connsiteY2" fmla="*/ 1457325 h 2152650"/>
              <a:gd name="connsiteX3" fmla="*/ 180975 w 349782"/>
              <a:gd name="connsiteY3" fmla="*/ 2152650 h 2152650"/>
              <a:gd name="connsiteX4" fmla="*/ 323850 w 349782"/>
              <a:gd name="connsiteY4" fmla="*/ 2066925 h 2152650"/>
              <a:gd name="connsiteX5" fmla="*/ 161925 w 349782"/>
              <a:gd name="connsiteY5" fmla="*/ 1419225 h 2152650"/>
              <a:gd name="connsiteX6" fmla="*/ 295275 w 349782"/>
              <a:gd name="connsiteY6" fmla="*/ 628650 h 2152650"/>
              <a:gd name="connsiteX7" fmla="*/ 349310 w 349782"/>
              <a:gd name="connsiteY7" fmla="*/ 216050 h 2152650"/>
              <a:gd name="connsiteX8" fmla="*/ 276225 w 349782"/>
              <a:gd name="connsiteY8" fmla="*/ 0 h 2152650"/>
              <a:gd name="connsiteX9" fmla="*/ 167117 w 349782"/>
              <a:gd name="connsiteY9" fmla="*/ 2573 h 2152650"/>
              <a:gd name="connsiteX0" fmla="*/ 167117 w 349782"/>
              <a:gd name="connsiteY0" fmla="*/ 2573 h 2152650"/>
              <a:gd name="connsiteX1" fmla="*/ 152400 w 349782"/>
              <a:gd name="connsiteY1" fmla="*/ 647700 h 2152650"/>
              <a:gd name="connsiteX2" fmla="*/ 0 w 349782"/>
              <a:gd name="connsiteY2" fmla="*/ 1457325 h 2152650"/>
              <a:gd name="connsiteX3" fmla="*/ 180975 w 349782"/>
              <a:gd name="connsiteY3" fmla="*/ 2152650 h 2152650"/>
              <a:gd name="connsiteX4" fmla="*/ 323850 w 349782"/>
              <a:gd name="connsiteY4" fmla="*/ 2066925 h 2152650"/>
              <a:gd name="connsiteX5" fmla="*/ 161925 w 349782"/>
              <a:gd name="connsiteY5" fmla="*/ 1419225 h 2152650"/>
              <a:gd name="connsiteX6" fmla="*/ 295275 w 349782"/>
              <a:gd name="connsiteY6" fmla="*/ 628650 h 2152650"/>
              <a:gd name="connsiteX7" fmla="*/ 349310 w 349782"/>
              <a:gd name="connsiteY7" fmla="*/ 216050 h 2152650"/>
              <a:gd name="connsiteX8" fmla="*/ 276225 w 349782"/>
              <a:gd name="connsiteY8" fmla="*/ 0 h 2152650"/>
              <a:gd name="connsiteX9" fmla="*/ 167117 w 349782"/>
              <a:gd name="connsiteY9" fmla="*/ 2573 h 2152650"/>
              <a:gd name="connsiteX0" fmla="*/ 167117 w 349782"/>
              <a:gd name="connsiteY0" fmla="*/ 2573 h 2152650"/>
              <a:gd name="connsiteX1" fmla="*/ 152400 w 349782"/>
              <a:gd name="connsiteY1" fmla="*/ 647700 h 2152650"/>
              <a:gd name="connsiteX2" fmla="*/ 0 w 349782"/>
              <a:gd name="connsiteY2" fmla="*/ 1457325 h 2152650"/>
              <a:gd name="connsiteX3" fmla="*/ 180975 w 349782"/>
              <a:gd name="connsiteY3" fmla="*/ 2152650 h 2152650"/>
              <a:gd name="connsiteX4" fmla="*/ 323850 w 349782"/>
              <a:gd name="connsiteY4" fmla="*/ 2066925 h 2152650"/>
              <a:gd name="connsiteX5" fmla="*/ 161925 w 349782"/>
              <a:gd name="connsiteY5" fmla="*/ 1419225 h 2152650"/>
              <a:gd name="connsiteX6" fmla="*/ 295275 w 349782"/>
              <a:gd name="connsiteY6" fmla="*/ 628650 h 2152650"/>
              <a:gd name="connsiteX7" fmla="*/ 349310 w 349782"/>
              <a:gd name="connsiteY7" fmla="*/ 216050 h 2152650"/>
              <a:gd name="connsiteX8" fmla="*/ 276225 w 349782"/>
              <a:gd name="connsiteY8" fmla="*/ 0 h 2152650"/>
              <a:gd name="connsiteX9" fmla="*/ 167117 w 349782"/>
              <a:gd name="connsiteY9" fmla="*/ 2573 h 2152650"/>
              <a:gd name="connsiteX0" fmla="*/ 178793 w 361458"/>
              <a:gd name="connsiteY0" fmla="*/ 2573 h 2152650"/>
              <a:gd name="connsiteX1" fmla="*/ 164076 w 361458"/>
              <a:gd name="connsiteY1" fmla="*/ 647700 h 2152650"/>
              <a:gd name="connsiteX2" fmla="*/ 11676 w 361458"/>
              <a:gd name="connsiteY2" fmla="*/ 1457325 h 2152650"/>
              <a:gd name="connsiteX3" fmla="*/ 192651 w 361458"/>
              <a:gd name="connsiteY3" fmla="*/ 2152650 h 2152650"/>
              <a:gd name="connsiteX4" fmla="*/ 335526 w 361458"/>
              <a:gd name="connsiteY4" fmla="*/ 2066925 h 2152650"/>
              <a:gd name="connsiteX5" fmla="*/ 173601 w 361458"/>
              <a:gd name="connsiteY5" fmla="*/ 1419225 h 2152650"/>
              <a:gd name="connsiteX6" fmla="*/ 306951 w 361458"/>
              <a:gd name="connsiteY6" fmla="*/ 628650 h 2152650"/>
              <a:gd name="connsiteX7" fmla="*/ 360986 w 361458"/>
              <a:gd name="connsiteY7" fmla="*/ 216050 h 2152650"/>
              <a:gd name="connsiteX8" fmla="*/ 287901 w 361458"/>
              <a:gd name="connsiteY8" fmla="*/ 0 h 2152650"/>
              <a:gd name="connsiteX9" fmla="*/ 178793 w 361458"/>
              <a:gd name="connsiteY9" fmla="*/ 2573 h 2152650"/>
              <a:gd name="connsiteX0" fmla="*/ 178793 w 361849"/>
              <a:gd name="connsiteY0" fmla="*/ 2573 h 2152650"/>
              <a:gd name="connsiteX1" fmla="*/ 164076 w 361849"/>
              <a:gd name="connsiteY1" fmla="*/ 647700 h 2152650"/>
              <a:gd name="connsiteX2" fmla="*/ 11676 w 361849"/>
              <a:gd name="connsiteY2" fmla="*/ 1457325 h 2152650"/>
              <a:gd name="connsiteX3" fmla="*/ 192651 w 361849"/>
              <a:gd name="connsiteY3" fmla="*/ 2152650 h 2152650"/>
              <a:gd name="connsiteX4" fmla="*/ 335526 w 361849"/>
              <a:gd name="connsiteY4" fmla="*/ 2066925 h 2152650"/>
              <a:gd name="connsiteX5" fmla="*/ 173601 w 361849"/>
              <a:gd name="connsiteY5" fmla="*/ 1419225 h 2152650"/>
              <a:gd name="connsiteX6" fmla="*/ 315618 w 361849"/>
              <a:gd name="connsiteY6" fmla="*/ 654652 h 2152650"/>
              <a:gd name="connsiteX7" fmla="*/ 360986 w 361849"/>
              <a:gd name="connsiteY7" fmla="*/ 216050 h 2152650"/>
              <a:gd name="connsiteX8" fmla="*/ 287901 w 361849"/>
              <a:gd name="connsiteY8" fmla="*/ 0 h 2152650"/>
              <a:gd name="connsiteX9" fmla="*/ 178793 w 361849"/>
              <a:gd name="connsiteY9" fmla="*/ 2573 h 2152650"/>
              <a:gd name="connsiteX0" fmla="*/ 178793 w 361849"/>
              <a:gd name="connsiteY0" fmla="*/ 2573 h 2152650"/>
              <a:gd name="connsiteX1" fmla="*/ 164076 w 361849"/>
              <a:gd name="connsiteY1" fmla="*/ 647700 h 2152650"/>
              <a:gd name="connsiteX2" fmla="*/ 11676 w 361849"/>
              <a:gd name="connsiteY2" fmla="*/ 1457325 h 2152650"/>
              <a:gd name="connsiteX3" fmla="*/ 192651 w 361849"/>
              <a:gd name="connsiteY3" fmla="*/ 2152650 h 2152650"/>
              <a:gd name="connsiteX4" fmla="*/ 361528 w 361849"/>
              <a:gd name="connsiteY4" fmla="*/ 2131929 h 2152650"/>
              <a:gd name="connsiteX5" fmla="*/ 173601 w 361849"/>
              <a:gd name="connsiteY5" fmla="*/ 1419225 h 2152650"/>
              <a:gd name="connsiteX6" fmla="*/ 315618 w 361849"/>
              <a:gd name="connsiteY6" fmla="*/ 654652 h 2152650"/>
              <a:gd name="connsiteX7" fmla="*/ 360986 w 361849"/>
              <a:gd name="connsiteY7" fmla="*/ 216050 h 2152650"/>
              <a:gd name="connsiteX8" fmla="*/ 287901 w 361849"/>
              <a:gd name="connsiteY8" fmla="*/ 0 h 2152650"/>
              <a:gd name="connsiteX9" fmla="*/ 178793 w 361849"/>
              <a:gd name="connsiteY9" fmla="*/ 2573 h 2152650"/>
              <a:gd name="connsiteX0" fmla="*/ 178793 w 361528"/>
              <a:gd name="connsiteY0" fmla="*/ 2573 h 2152650"/>
              <a:gd name="connsiteX1" fmla="*/ 164076 w 361528"/>
              <a:gd name="connsiteY1" fmla="*/ 647700 h 2152650"/>
              <a:gd name="connsiteX2" fmla="*/ 11676 w 361528"/>
              <a:gd name="connsiteY2" fmla="*/ 1457325 h 2152650"/>
              <a:gd name="connsiteX3" fmla="*/ 192651 w 361528"/>
              <a:gd name="connsiteY3" fmla="*/ 2152650 h 2152650"/>
              <a:gd name="connsiteX4" fmla="*/ 361528 w 361528"/>
              <a:gd name="connsiteY4" fmla="*/ 2131929 h 2152650"/>
              <a:gd name="connsiteX5" fmla="*/ 173601 w 361528"/>
              <a:gd name="connsiteY5" fmla="*/ 1419225 h 2152650"/>
              <a:gd name="connsiteX6" fmla="*/ 315618 w 361528"/>
              <a:gd name="connsiteY6" fmla="*/ 654652 h 2152650"/>
              <a:gd name="connsiteX7" fmla="*/ 287901 w 361528"/>
              <a:gd name="connsiteY7" fmla="*/ 0 h 2152650"/>
              <a:gd name="connsiteX8" fmla="*/ 178793 w 361528"/>
              <a:gd name="connsiteY8" fmla="*/ 2573 h 2152650"/>
              <a:gd name="connsiteX0" fmla="*/ 178793 w 374776"/>
              <a:gd name="connsiteY0" fmla="*/ 2573 h 2152650"/>
              <a:gd name="connsiteX1" fmla="*/ 164076 w 374776"/>
              <a:gd name="connsiteY1" fmla="*/ 647700 h 2152650"/>
              <a:gd name="connsiteX2" fmla="*/ 11676 w 374776"/>
              <a:gd name="connsiteY2" fmla="*/ 1457325 h 2152650"/>
              <a:gd name="connsiteX3" fmla="*/ 192651 w 374776"/>
              <a:gd name="connsiteY3" fmla="*/ 2152650 h 2152650"/>
              <a:gd name="connsiteX4" fmla="*/ 361528 w 374776"/>
              <a:gd name="connsiteY4" fmla="*/ 2131929 h 2152650"/>
              <a:gd name="connsiteX5" fmla="*/ 173601 w 374776"/>
              <a:gd name="connsiteY5" fmla="*/ 1419225 h 2152650"/>
              <a:gd name="connsiteX6" fmla="*/ 315618 w 374776"/>
              <a:gd name="connsiteY6" fmla="*/ 654652 h 2152650"/>
              <a:gd name="connsiteX7" fmla="*/ 287901 w 374776"/>
              <a:gd name="connsiteY7" fmla="*/ 0 h 2152650"/>
              <a:gd name="connsiteX8" fmla="*/ 178793 w 374776"/>
              <a:gd name="connsiteY8" fmla="*/ 2573 h 2152650"/>
              <a:gd name="connsiteX0" fmla="*/ 178793 w 391181"/>
              <a:gd name="connsiteY0" fmla="*/ 2573 h 2152650"/>
              <a:gd name="connsiteX1" fmla="*/ 164076 w 391181"/>
              <a:gd name="connsiteY1" fmla="*/ 647700 h 2152650"/>
              <a:gd name="connsiteX2" fmla="*/ 11676 w 391181"/>
              <a:gd name="connsiteY2" fmla="*/ 1457325 h 2152650"/>
              <a:gd name="connsiteX3" fmla="*/ 192651 w 391181"/>
              <a:gd name="connsiteY3" fmla="*/ 2152650 h 2152650"/>
              <a:gd name="connsiteX4" fmla="*/ 361528 w 391181"/>
              <a:gd name="connsiteY4" fmla="*/ 2131929 h 2152650"/>
              <a:gd name="connsiteX5" fmla="*/ 173601 w 391181"/>
              <a:gd name="connsiteY5" fmla="*/ 1419225 h 2152650"/>
              <a:gd name="connsiteX6" fmla="*/ 315618 w 391181"/>
              <a:gd name="connsiteY6" fmla="*/ 654652 h 2152650"/>
              <a:gd name="connsiteX7" fmla="*/ 287901 w 391181"/>
              <a:gd name="connsiteY7" fmla="*/ 0 h 2152650"/>
              <a:gd name="connsiteX8" fmla="*/ 178793 w 391181"/>
              <a:gd name="connsiteY8" fmla="*/ 2573 h 2152650"/>
              <a:gd name="connsiteX0" fmla="*/ 148458 w 391181"/>
              <a:gd name="connsiteY0" fmla="*/ 15574 h 2152650"/>
              <a:gd name="connsiteX1" fmla="*/ 164076 w 391181"/>
              <a:gd name="connsiteY1" fmla="*/ 647700 h 2152650"/>
              <a:gd name="connsiteX2" fmla="*/ 11676 w 391181"/>
              <a:gd name="connsiteY2" fmla="*/ 1457325 h 2152650"/>
              <a:gd name="connsiteX3" fmla="*/ 192651 w 391181"/>
              <a:gd name="connsiteY3" fmla="*/ 2152650 h 2152650"/>
              <a:gd name="connsiteX4" fmla="*/ 361528 w 391181"/>
              <a:gd name="connsiteY4" fmla="*/ 2131929 h 2152650"/>
              <a:gd name="connsiteX5" fmla="*/ 173601 w 391181"/>
              <a:gd name="connsiteY5" fmla="*/ 1419225 h 2152650"/>
              <a:gd name="connsiteX6" fmla="*/ 315618 w 391181"/>
              <a:gd name="connsiteY6" fmla="*/ 654652 h 2152650"/>
              <a:gd name="connsiteX7" fmla="*/ 287901 w 391181"/>
              <a:gd name="connsiteY7" fmla="*/ 0 h 2152650"/>
              <a:gd name="connsiteX8" fmla="*/ 148458 w 391181"/>
              <a:gd name="connsiteY8" fmla="*/ 15574 h 2152650"/>
              <a:gd name="connsiteX0" fmla="*/ 148458 w 391181"/>
              <a:gd name="connsiteY0" fmla="*/ 15574 h 2152650"/>
              <a:gd name="connsiteX1" fmla="*/ 164076 w 391181"/>
              <a:gd name="connsiteY1" fmla="*/ 647700 h 2152650"/>
              <a:gd name="connsiteX2" fmla="*/ 11676 w 391181"/>
              <a:gd name="connsiteY2" fmla="*/ 1457325 h 2152650"/>
              <a:gd name="connsiteX3" fmla="*/ 192651 w 391181"/>
              <a:gd name="connsiteY3" fmla="*/ 2152650 h 2152650"/>
              <a:gd name="connsiteX4" fmla="*/ 361528 w 391181"/>
              <a:gd name="connsiteY4" fmla="*/ 2131929 h 2152650"/>
              <a:gd name="connsiteX5" fmla="*/ 173601 w 391181"/>
              <a:gd name="connsiteY5" fmla="*/ 1419225 h 2152650"/>
              <a:gd name="connsiteX6" fmla="*/ 315618 w 391181"/>
              <a:gd name="connsiteY6" fmla="*/ 654652 h 2152650"/>
              <a:gd name="connsiteX7" fmla="*/ 287901 w 391181"/>
              <a:gd name="connsiteY7" fmla="*/ 0 h 2152650"/>
              <a:gd name="connsiteX8" fmla="*/ 148458 w 391181"/>
              <a:gd name="connsiteY8" fmla="*/ 15574 h 2152650"/>
              <a:gd name="connsiteX0" fmla="*/ 148458 w 391181"/>
              <a:gd name="connsiteY0" fmla="*/ 15574 h 2152650"/>
              <a:gd name="connsiteX1" fmla="*/ 164076 w 391181"/>
              <a:gd name="connsiteY1" fmla="*/ 647700 h 2152650"/>
              <a:gd name="connsiteX2" fmla="*/ 11676 w 391181"/>
              <a:gd name="connsiteY2" fmla="*/ 1457325 h 2152650"/>
              <a:gd name="connsiteX3" fmla="*/ 192651 w 391181"/>
              <a:gd name="connsiteY3" fmla="*/ 2152650 h 2152650"/>
              <a:gd name="connsiteX4" fmla="*/ 361528 w 391181"/>
              <a:gd name="connsiteY4" fmla="*/ 2131929 h 2152650"/>
              <a:gd name="connsiteX5" fmla="*/ 173601 w 391181"/>
              <a:gd name="connsiteY5" fmla="*/ 1419225 h 2152650"/>
              <a:gd name="connsiteX6" fmla="*/ 315618 w 391181"/>
              <a:gd name="connsiteY6" fmla="*/ 654652 h 2152650"/>
              <a:gd name="connsiteX7" fmla="*/ 287901 w 391181"/>
              <a:gd name="connsiteY7" fmla="*/ 0 h 2152650"/>
              <a:gd name="connsiteX8" fmla="*/ 148458 w 391181"/>
              <a:gd name="connsiteY8" fmla="*/ 15574 h 2152650"/>
              <a:gd name="connsiteX0" fmla="*/ 150132 w 392855"/>
              <a:gd name="connsiteY0" fmla="*/ 15574 h 2152650"/>
              <a:gd name="connsiteX1" fmla="*/ 148416 w 392855"/>
              <a:gd name="connsiteY1" fmla="*/ 647700 h 2152650"/>
              <a:gd name="connsiteX2" fmla="*/ 13350 w 392855"/>
              <a:gd name="connsiteY2" fmla="*/ 1457325 h 2152650"/>
              <a:gd name="connsiteX3" fmla="*/ 194325 w 392855"/>
              <a:gd name="connsiteY3" fmla="*/ 2152650 h 2152650"/>
              <a:gd name="connsiteX4" fmla="*/ 363202 w 392855"/>
              <a:gd name="connsiteY4" fmla="*/ 2131929 h 2152650"/>
              <a:gd name="connsiteX5" fmla="*/ 175275 w 392855"/>
              <a:gd name="connsiteY5" fmla="*/ 1419225 h 2152650"/>
              <a:gd name="connsiteX6" fmla="*/ 317292 w 392855"/>
              <a:gd name="connsiteY6" fmla="*/ 654652 h 2152650"/>
              <a:gd name="connsiteX7" fmla="*/ 289575 w 392855"/>
              <a:gd name="connsiteY7" fmla="*/ 0 h 2152650"/>
              <a:gd name="connsiteX8" fmla="*/ 150132 w 392855"/>
              <a:gd name="connsiteY8" fmla="*/ 15574 h 2152650"/>
              <a:gd name="connsiteX0" fmla="*/ 132798 w 392855"/>
              <a:gd name="connsiteY0" fmla="*/ 11240 h 2152650"/>
              <a:gd name="connsiteX1" fmla="*/ 148416 w 392855"/>
              <a:gd name="connsiteY1" fmla="*/ 647700 h 2152650"/>
              <a:gd name="connsiteX2" fmla="*/ 13350 w 392855"/>
              <a:gd name="connsiteY2" fmla="*/ 1457325 h 2152650"/>
              <a:gd name="connsiteX3" fmla="*/ 194325 w 392855"/>
              <a:gd name="connsiteY3" fmla="*/ 2152650 h 2152650"/>
              <a:gd name="connsiteX4" fmla="*/ 363202 w 392855"/>
              <a:gd name="connsiteY4" fmla="*/ 2131929 h 2152650"/>
              <a:gd name="connsiteX5" fmla="*/ 175275 w 392855"/>
              <a:gd name="connsiteY5" fmla="*/ 1419225 h 2152650"/>
              <a:gd name="connsiteX6" fmla="*/ 317292 w 392855"/>
              <a:gd name="connsiteY6" fmla="*/ 654652 h 2152650"/>
              <a:gd name="connsiteX7" fmla="*/ 289575 w 392855"/>
              <a:gd name="connsiteY7" fmla="*/ 0 h 2152650"/>
              <a:gd name="connsiteX8" fmla="*/ 132798 w 392855"/>
              <a:gd name="connsiteY8" fmla="*/ 11240 h 2152650"/>
              <a:gd name="connsiteX0" fmla="*/ 115464 w 392855"/>
              <a:gd name="connsiteY0" fmla="*/ 0 h 2158745"/>
              <a:gd name="connsiteX1" fmla="*/ 148416 w 392855"/>
              <a:gd name="connsiteY1" fmla="*/ 653795 h 2158745"/>
              <a:gd name="connsiteX2" fmla="*/ 13350 w 392855"/>
              <a:gd name="connsiteY2" fmla="*/ 1463420 h 2158745"/>
              <a:gd name="connsiteX3" fmla="*/ 194325 w 392855"/>
              <a:gd name="connsiteY3" fmla="*/ 2158745 h 2158745"/>
              <a:gd name="connsiteX4" fmla="*/ 363202 w 392855"/>
              <a:gd name="connsiteY4" fmla="*/ 2138024 h 2158745"/>
              <a:gd name="connsiteX5" fmla="*/ 175275 w 392855"/>
              <a:gd name="connsiteY5" fmla="*/ 1425320 h 2158745"/>
              <a:gd name="connsiteX6" fmla="*/ 317292 w 392855"/>
              <a:gd name="connsiteY6" fmla="*/ 660747 h 2158745"/>
              <a:gd name="connsiteX7" fmla="*/ 289575 w 392855"/>
              <a:gd name="connsiteY7" fmla="*/ 6095 h 2158745"/>
              <a:gd name="connsiteX8" fmla="*/ 115464 w 392855"/>
              <a:gd name="connsiteY8" fmla="*/ 0 h 2158745"/>
              <a:gd name="connsiteX0" fmla="*/ 115464 w 392855"/>
              <a:gd name="connsiteY0" fmla="*/ 0 h 2158745"/>
              <a:gd name="connsiteX1" fmla="*/ 148416 w 392855"/>
              <a:gd name="connsiteY1" fmla="*/ 653795 h 2158745"/>
              <a:gd name="connsiteX2" fmla="*/ 13350 w 392855"/>
              <a:gd name="connsiteY2" fmla="*/ 1463420 h 2158745"/>
              <a:gd name="connsiteX3" fmla="*/ 194325 w 392855"/>
              <a:gd name="connsiteY3" fmla="*/ 2158745 h 2158745"/>
              <a:gd name="connsiteX4" fmla="*/ 363202 w 392855"/>
              <a:gd name="connsiteY4" fmla="*/ 2138024 h 2158745"/>
              <a:gd name="connsiteX5" fmla="*/ 175275 w 392855"/>
              <a:gd name="connsiteY5" fmla="*/ 1425320 h 2158745"/>
              <a:gd name="connsiteX6" fmla="*/ 317292 w 392855"/>
              <a:gd name="connsiteY6" fmla="*/ 660747 h 2158745"/>
              <a:gd name="connsiteX7" fmla="*/ 289575 w 392855"/>
              <a:gd name="connsiteY7" fmla="*/ 6095 h 2158745"/>
              <a:gd name="connsiteX8" fmla="*/ 115464 w 392855"/>
              <a:gd name="connsiteY8" fmla="*/ 0 h 2158745"/>
              <a:gd name="connsiteX0" fmla="*/ 115464 w 387669"/>
              <a:gd name="connsiteY0" fmla="*/ 0 h 2158745"/>
              <a:gd name="connsiteX1" fmla="*/ 148416 w 387669"/>
              <a:gd name="connsiteY1" fmla="*/ 653795 h 2158745"/>
              <a:gd name="connsiteX2" fmla="*/ 13350 w 387669"/>
              <a:gd name="connsiteY2" fmla="*/ 1463420 h 2158745"/>
              <a:gd name="connsiteX3" fmla="*/ 194325 w 387669"/>
              <a:gd name="connsiteY3" fmla="*/ 2158745 h 2158745"/>
              <a:gd name="connsiteX4" fmla="*/ 363202 w 387669"/>
              <a:gd name="connsiteY4" fmla="*/ 2138024 h 2158745"/>
              <a:gd name="connsiteX5" fmla="*/ 175275 w 387669"/>
              <a:gd name="connsiteY5" fmla="*/ 1425320 h 2158745"/>
              <a:gd name="connsiteX6" fmla="*/ 317292 w 387669"/>
              <a:gd name="connsiteY6" fmla="*/ 660747 h 2158745"/>
              <a:gd name="connsiteX7" fmla="*/ 289575 w 387669"/>
              <a:gd name="connsiteY7" fmla="*/ 6095 h 2158745"/>
              <a:gd name="connsiteX8" fmla="*/ 115464 w 387669"/>
              <a:gd name="connsiteY8" fmla="*/ 0 h 2158745"/>
              <a:gd name="connsiteX0" fmla="*/ 115464 w 387669"/>
              <a:gd name="connsiteY0" fmla="*/ 0 h 2158745"/>
              <a:gd name="connsiteX1" fmla="*/ 148416 w 387669"/>
              <a:gd name="connsiteY1" fmla="*/ 653795 h 2158745"/>
              <a:gd name="connsiteX2" fmla="*/ 13350 w 387669"/>
              <a:gd name="connsiteY2" fmla="*/ 1463420 h 2158745"/>
              <a:gd name="connsiteX3" fmla="*/ 194325 w 387669"/>
              <a:gd name="connsiteY3" fmla="*/ 2158745 h 2158745"/>
              <a:gd name="connsiteX4" fmla="*/ 363202 w 387669"/>
              <a:gd name="connsiteY4" fmla="*/ 2138024 h 2158745"/>
              <a:gd name="connsiteX5" fmla="*/ 175275 w 387669"/>
              <a:gd name="connsiteY5" fmla="*/ 1425320 h 2158745"/>
              <a:gd name="connsiteX6" fmla="*/ 317292 w 387669"/>
              <a:gd name="connsiteY6" fmla="*/ 660747 h 2158745"/>
              <a:gd name="connsiteX7" fmla="*/ 289575 w 387669"/>
              <a:gd name="connsiteY7" fmla="*/ 6095 h 2158745"/>
              <a:gd name="connsiteX8" fmla="*/ 115464 w 387669"/>
              <a:gd name="connsiteY8" fmla="*/ 0 h 2158745"/>
              <a:gd name="connsiteX0" fmla="*/ 115464 w 387669"/>
              <a:gd name="connsiteY0" fmla="*/ 0 h 2158745"/>
              <a:gd name="connsiteX1" fmla="*/ 148416 w 387669"/>
              <a:gd name="connsiteY1" fmla="*/ 653795 h 2158745"/>
              <a:gd name="connsiteX2" fmla="*/ 13350 w 387669"/>
              <a:gd name="connsiteY2" fmla="*/ 1463420 h 2158745"/>
              <a:gd name="connsiteX3" fmla="*/ 194325 w 387669"/>
              <a:gd name="connsiteY3" fmla="*/ 2158745 h 2158745"/>
              <a:gd name="connsiteX4" fmla="*/ 363202 w 387669"/>
              <a:gd name="connsiteY4" fmla="*/ 2138024 h 2158745"/>
              <a:gd name="connsiteX5" fmla="*/ 175275 w 387669"/>
              <a:gd name="connsiteY5" fmla="*/ 1425320 h 2158745"/>
              <a:gd name="connsiteX6" fmla="*/ 317292 w 387669"/>
              <a:gd name="connsiteY6" fmla="*/ 660747 h 2158745"/>
              <a:gd name="connsiteX7" fmla="*/ 289575 w 387669"/>
              <a:gd name="connsiteY7" fmla="*/ 6095 h 2158745"/>
              <a:gd name="connsiteX8" fmla="*/ 115464 w 387669"/>
              <a:gd name="connsiteY8" fmla="*/ 0 h 2158745"/>
              <a:gd name="connsiteX0" fmla="*/ 127719 w 399924"/>
              <a:gd name="connsiteY0" fmla="*/ 0 h 2158745"/>
              <a:gd name="connsiteX1" fmla="*/ 160671 w 399924"/>
              <a:gd name="connsiteY1" fmla="*/ 653795 h 2158745"/>
              <a:gd name="connsiteX2" fmla="*/ 25605 w 399924"/>
              <a:gd name="connsiteY2" fmla="*/ 1463420 h 2158745"/>
              <a:gd name="connsiteX3" fmla="*/ 206580 w 399924"/>
              <a:gd name="connsiteY3" fmla="*/ 2158745 h 2158745"/>
              <a:gd name="connsiteX4" fmla="*/ 375457 w 399924"/>
              <a:gd name="connsiteY4" fmla="*/ 2138024 h 2158745"/>
              <a:gd name="connsiteX5" fmla="*/ 187530 w 399924"/>
              <a:gd name="connsiteY5" fmla="*/ 1425320 h 2158745"/>
              <a:gd name="connsiteX6" fmla="*/ 329547 w 399924"/>
              <a:gd name="connsiteY6" fmla="*/ 660747 h 2158745"/>
              <a:gd name="connsiteX7" fmla="*/ 301830 w 399924"/>
              <a:gd name="connsiteY7" fmla="*/ 6095 h 2158745"/>
              <a:gd name="connsiteX8" fmla="*/ 127719 w 399924"/>
              <a:gd name="connsiteY8" fmla="*/ 0 h 2158745"/>
              <a:gd name="connsiteX0" fmla="*/ 127719 w 399924"/>
              <a:gd name="connsiteY0" fmla="*/ 0 h 2158745"/>
              <a:gd name="connsiteX1" fmla="*/ 160671 w 399924"/>
              <a:gd name="connsiteY1" fmla="*/ 653795 h 2158745"/>
              <a:gd name="connsiteX2" fmla="*/ 25605 w 399924"/>
              <a:gd name="connsiteY2" fmla="*/ 1463420 h 2158745"/>
              <a:gd name="connsiteX3" fmla="*/ 206580 w 399924"/>
              <a:gd name="connsiteY3" fmla="*/ 2158745 h 2158745"/>
              <a:gd name="connsiteX4" fmla="*/ 375457 w 399924"/>
              <a:gd name="connsiteY4" fmla="*/ 2138024 h 2158745"/>
              <a:gd name="connsiteX5" fmla="*/ 187530 w 399924"/>
              <a:gd name="connsiteY5" fmla="*/ 1425320 h 2158745"/>
              <a:gd name="connsiteX6" fmla="*/ 329547 w 399924"/>
              <a:gd name="connsiteY6" fmla="*/ 660747 h 2158745"/>
              <a:gd name="connsiteX7" fmla="*/ 301830 w 399924"/>
              <a:gd name="connsiteY7" fmla="*/ 6095 h 2158745"/>
              <a:gd name="connsiteX8" fmla="*/ 127719 w 399924"/>
              <a:gd name="connsiteY8" fmla="*/ 0 h 2158745"/>
              <a:gd name="connsiteX0" fmla="*/ 127719 w 399924"/>
              <a:gd name="connsiteY0" fmla="*/ 0 h 2158745"/>
              <a:gd name="connsiteX1" fmla="*/ 160671 w 399924"/>
              <a:gd name="connsiteY1" fmla="*/ 653795 h 2158745"/>
              <a:gd name="connsiteX2" fmla="*/ 25605 w 399924"/>
              <a:gd name="connsiteY2" fmla="*/ 1463420 h 2158745"/>
              <a:gd name="connsiteX3" fmla="*/ 206580 w 399924"/>
              <a:gd name="connsiteY3" fmla="*/ 2158745 h 2158745"/>
              <a:gd name="connsiteX4" fmla="*/ 375457 w 399924"/>
              <a:gd name="connsiteY4" fmla="*/ 2138024 h 2158745"/>
              <a:gd name="connsiteX5" fmla="*/ 187530 w 399924"/>
              <a:gd name="connsiteY5" fmla="*/ 1425320 h 2158745"/>
              <a:gd name="connsiteX6" fmla="*/ 329547 w 399924"/>
              <a:gd name="connsiteY6" fmla="*/ 660747 h 2158745"/>
              <a:gd name="connsiteX7" fmla="*/ 301830 w 399924"/>
              <a:gd name="connsiteY7" fmla="*/ 6095 h 2158745"/>
              <a:gd name="connsiteX8" fmla="*/ 127719 w 399924"/>
              <a:gd name="connsiteY8" fmla="*/ 0 h 2158745"/>
              <a:gd name="connsiteX0" fmla="*/ 146589 w 418794"/>
              <a:gd name="connsiteY0" fmla="*/ 0 h 2158745"/>
              <a:gd name="connsiteX1" fmla="*/ 179541 w 418794"/>
              <a:gd name="connsiteY1" fmla="*/ 653795 h 2158745"/>
              <a:gd name="connsiteX2" fmla="*/ 22807 w 418794"/>
              <a:gd name="connsiteY2" fmla="*/ 1463420 h 2158745"/>
              <a:gd name="connsiteX3" fmla="*/ 225450 w 418794"/>
              <a:gd name="connsiteY3" fmla="*/ 2158745 h 2158745"/>
              <a:gd name="connsiteX4" fmla="*/ 394327 w 418794"/>
              <a:gd name="connsiteY4" fmla="*/ 2138024 h 2158745"/>
              <a:gd name="connsiteX5" fmla="*/ 206400 w 418794"/>
              <a:gd name="connsiteY5" fmla="*/ 1425320 h 2158745"/>
              <a:gd name="connsiteX6" fmla="*/ 348417 w 418794"/>
              <a:gd name="connsiteY6" fmla="*/ 660747 h 2158745"/>
              <a:gd name="connsiteX7" fmla="*/ 320700 w 418794"/>
              <a:gd name="connsiteY7" fmla="*/ 6095 h 2158745"/>
              <a:gd name="connsiteX8" fmla="*/ 146589 w 418794"/>
              <a:gd name="connsiteY8" fmla="*/ 0 h 2158745"/>
              <a:gd name="connsiteX0" fmla="*/ 136662 w 408867"/>
              <a:gd name="connsiteY0" fmla="*/ 0 h 2158745"/>
              <a:gd name="connsiteX1" fmla="*/ 169614 w 408867"/>
              <a:gd name="connsiteY1" fmla="*/ 653795 h 2158745"/>
              <a:gd name="connsiteX2" fmla="*/ 12880 w 408867"/>
              <a:gd name="connsiteY2" fmla="*/ 1463420 h 2158745"/>
              <a:gd name="connsiteX3" fmla="*/ 215523 w 408867"/>
              <a:gd name="connsiteY3" fmla="*/ 2158745 h 2158745"/>
              <a:gd name="connsiteX4" fmla="*/ 384400 w 408867"/>
              <a:gd name="connsiteY4" fmla="*/ 2138024 h 2158745"/>
              <a:gd name="connsiteX5" fmla="*/ 196473 w 408867"/>
              <a:gd name="connsiteY5" fmla="*/ 1425320 h 2158745"/>
              <a:gd name="connsiteX6" fmla="*/ 338490 w 408867"/>
              <a:gd name="connsiteY6" fmla="*/ 660747 h 2158745"/>
              <a:gd name="connsiteX7" fmla="*/ 310773 w 408867"/>
              <a:gd name="connsiteY7" fmla="*/ 6095 h 2158745"/>
              <a:gd name="connsiteX8" fmla="*/ 136662 w 408867"/>
              <a:gd name="connsiteY8" fmla="*/ 0 h 2158745"/>
              <a:gd name="connsiteX0" fmla="*/ 136662 w 408867"/>
              <a:gd name="connsiteY0" fmla="*/ 0 h 2158745"/>
              <a:gd name="connsiteX1" fmla="*/ 169614 w 408867"/>
              <a:gd name="connsiteY1" fmla="*/ 653795 h 2158745"/>
              <a:gd name="connsiteX2" fmla="*/ 12880 w 408867"/>
              <a:gd name="connsiteY2" fmla="*/ 1463420 h 2158745"/>
              <a:gd name="connsiteX3" fmla="*/ 215523 w 408867"/>
              <a:gd name="connsiteY3" fmla="*/ 2158745 h 2158745"/>
              <a:gd name="connsiteX4" fmla="*/ 384400 w 408867"/>
              <a:gd name="connsiteY4" fmla="*/ 2138024 h 2158745"/>
              <a:gd name="connsiteX5" fmla="*/ 196473 w 408867"/>
              <a:gd name="connsiteY5" fmla="*/ 1425320 h 2158745"/>
              <a:gd name="connsiteX6" fmla="*/ 338490 w 408867"/>
              <a:gd name="connsiteY6" fmla="*/ 660747 h 2158745"/>
              <a:gd name="connsiteX7" fmla="*/ 310773 w 408867"/>
              <a:gd name="connsiteY7" fmla="*/ 6095 h 2158745"/>
              <a:gd name="connsiteX8" fmla="*/ 136662 w 408867"/>
              <a:gd name="connsiteY8" fmla="*/ 0 h 2158745"/>
              <a:gd name="connsiteX0" fmla="*/ 136662 w 408867"/>
              <a:gd name="connsiteY0" fmla="*/ 0 h 2158745"/>
              <a:gd name="connsiteX1" fmla="*/ 169614 w 408867"/>
              <a:gd name="connsiteY1" fmla="*/ 653795 h 2158745"/>
              <a:gd name="connsiteX2" fmla="*/ 12880 w 408867"/>
              <a:gd name="connsiteY2" fmla="*/ 1463420 h 2158745"/>
              <a:gd name="connsiteX3" fmla="*/ 215523 w 408867"/>
              <a:gd name="connsiteY3" fmla="*/ 2158745 h 2158745"/>
              <a:gd name="connsiteX4" fmla="*/ 384400 w 408867"/>
              <a:gd name="connsiteY4" fmla="*/ 2138024 h 2158745"/>
              <a:gd name="connsiteX5" fmla="*/ 196473 w 408867"/>
              <a:gd name="connsiteY5" fmla="*/ 1425320 h 2158745"/>
              <a:gd name="connsiteX6" fmla="*/ 338490 w 408867"/>
              <a:gd name="connsiteY6" fmla="*/ 660747 h 2158745"/>
              <a:gd name="connsiteX7" fmla="*/ 310773 w 408867"/>
              <a:gd name="connsiteY7" fmla="*/ 6095 h 2158745"/>
              <a:gd name="connsiteX8" fmla="*/ 136662 w 408867"/>
              <a:gd name="connsiteY8" fmla="*/ 0 h 2158745"/>
              <a:gd name="connsiteX0" fmla="*/ 136662 w 408867"/>
              <a:gd name="connsiteY0" fmla="*/ 0 h 2158745"/>
              <a:gd name="connsiteX1" fmla="*/ 169614 w 408867"/>
              <a:gd name="connsiteY1" fmla="*/ 653795 h 2158745"/>
              <a:gd name="connsiteX2" fmla="*/ 12880 w 408867"/>
              <a:gd name="connsiteY2" fmla="*/ 1463420 h 2158745"/>
              <a:gd name="connsiteX3" fmla="*/ 215523 w 408867"/>
              <a:gd name="connsiteY3" fmla="*/ 2158745 h 2158745"/>
              <a:gd name="connsiteX4" fmla="*/ 384400 w 408867"/>
              <a:gd name="connsiteY4" fmla="*/ 2138024 h 2158745"/>
              <a:gd name="connsiteX5" fmla="*/ 192139 w 408867"/>
              <a:gd name="connsiteY5" fmla="*/ 1442655 h 2158745"/>
              <a:gd name="connsiteX6" fmla="*/ 338490 w 408867"/>
              <a:gd name="connsiteY6" fmla="*/ 660747 h 2158745"/>
              <a:gd name="connsiteX7" fmla="*/ 310773 w 408867"/>
              <a:gd name="connsiteY7" fmla="*/ 6095 h 2158745"/>
              <a:gd name="connsiteX8" fmla="*/ 136662 w 408867"/>
              <a:gd name="connsiteY8" fmla="*/ 0 h 2158745"/>
              <a:gd name="connsiteX0" fmla="*/ 136662 w 408867"/>
              <a:gd name="connsiteY0" fmla="*/ 0 h 2158745"/>
              <a:gd name="connsiteX1" fmla="*/ 169614 w 408867"/>
              <a:gd name="connsiteY1" fmla="*/ 653795 h 2158745"/>
              <a:gd name="connsiteX2" fmla="*/ 12880 w 408867"/>
              <a:gd name="connsiteY2" fmla="*/ 1463420 h 2158745"/>
              <a:gd name="connsiteX3" fmla="*/ 215523 w 408867"/>
              <a:gd name="connsiteY3" fmla="*/ 2158745 h 2158745"/>
              <a:gd name="connsiteX4" fmla="*/ 384400 w 408867"/>
              <a:gd name="connsiteY4" fmla="*/ 2138024 h 2158745"/>
              <a:gd name="connsiteX5" fmla="*/ 183472 w 408867"/>
              <a:gd name="connsiteY5" fmla="*/ 1464323 h 2158745"/>
              <a:gd name="connsiteX6" fmla="*/ 338490 w 408867"/>
              <a:gd name="connsiteY6" fmla="*/ 660747 h 2158745"/>
              <a:gd name="connsiteX7" fmla="*/ 310773 w 408867"/>
              <a:gd name="connsiteY7" fmla="*/ 6095 h 2158745"/>
              <a:gd name="connsiteX8" fmla="*/ 136662 w 408867"/>
              <a:gd name="connsiteY8" fmla="*/ 0 h 2158745"/>
              <a:gd name="connsiteX0" fmla="*/ 136662 w 408867"/>
              <a:gd name="connsiteY0" fmla="*/ 0 h 2158745"/>
              <a:gd name="connsiteX1" fmla="*/ 169614 w 408867"/>
              <a:gd name="connsiteY1" fmla="*/ 653795 h 2158745"/>
              <a:gd name="connsiteX2" fmla="*/ 12880 w 408867"/>
              <a:gd name="connsiteY2" fmla="*/ 1463420 h 2158745"/>
              <a:gd name="connsiteX3" fmla="*/ 215523 w 408867"/>
              <a:gd name="connsiteY3" fmla="*/ 2158745 h 2158745"/>
              <a:gd name="connsiteX4" fmla="*/ 384400 w 408867"/>
              <a:gd name="connsiteY4" fmla="*/ 2138024 h 2158745"/>
              <a:gd name="connsiteX5" fmla="*/ 183472 w 408867"/>
              <a:gd name="connsiteY5" fmla="*/ 1464323 h 2158745"/>
              <a:gd name="connsiteX6" fmla="*/ 338490 w 408867"/>
              <a:gd name="connsiteY6" fmla="*/ 660747 h 2158745"/>
              <a:gd name="connsiteX7" fmla="*/ 310773 w 408867"/>
              <a:gd name="connsiteY7" fmla="*/ 6095 h 2158745"/>
              <a:gd name="connsiteX8" fmla="*/ 136662 w 408867"/>
              <a:gd name="connsiteY8" fmla="*/ 0 h 21587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08867" h="2158745">
                <a:moveTo>
                  <a:pt x="136662" y="0"/>
                </a:moveTo>
                <a:cubicBezTo>
                  <a:pt x="357106" y="423057"/>
                  <a:pt x="226524" y="447420"/>
                  <a:pt x="169614" y="653795"/>
                </a:cubicBezTo>
                <a:cubicBezTo>
                  <a:pt x="62476" y="928004"/>
                  <a:pt x="-35995" y="1228214"/>
                  <a:pt x="12880" y="1463420"/>
                </a:cubicBezTo>
                <a:cubicBezTo>
                  <a:pt x="90539" y="1695195"/>
                  <a:pt x="124862" y="1909635"/>
                  <a:pt x="215523" y="2158745"/>
                </a:cubicBezTo>
                <a:lnTo>
                  <a:pt x="384400" y="2138024"/>
                </a:lnTo>
                <a:cubicBezTo>
                  <a:pt x="291422" y="1891788"/>
                  <a:pt x="246114" y="1701891"/>
                  <a:pt x="183472" y="1464323"/>
                </a:cubicBezTo>
                <a:cubicBezTo>
                  <a:pt x="123916" y="1200798"/>
                  <a:pt x="220367" y="928605"/>
                  <a:pt x="338490" y="660747"/>
                </a:cubicBezTo>
                <a:cubicBezTo>
                  <a:pt x="409544" y="458878"/>
                  <a:pt x="463586" y="335791"/>
                  <a:pt x="310773" y="6095"/>
                </a:cubicBezTo>
                <a:lnTo>
                  <a:pt x="136662" y="0"/>
                </a:lnTo>
                <a:close/>
              </a:path>
            </a:pathLst>
          </a:cu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8738EC48-5118-442E-B502-C6D8B5FA628D}"/>
              </a:ext>
            </a:extLst>
          </p:cNvPr>
          <p:cNvGrpSpPr/>
          <p:nvPr/>
        </p:nvGrpSpPr>
        <p:grpSpPr>
          <a:xfrm rot="15300000">
            <a:off x="8824481" y="3920674"/>
            <a:ext cx="840355" cy="1211053"/>
            <a:chOff x="967240" y="3289369"/>
            <a:chExt cx="1100200" cy="1585520"/>
          </a:xfrm>
        </p:grpSpPr>
        <p:sp>
          <p:nvSpPr>
            <p:cNvPr id="10" name="Freeform 3">
              <a:extLst>
                <a:ext uri="{FF2B5EF4-FFF2-40B4-BE49-F238E27FC236}">
                  <a16:creationId xmlns:a16="http://schemas.microsoft.com/office/drawing/2014/main" id="{4CE7A4E1-F00B-4457-BA4C-88B3B1EEE3C7}"/>
                </a:ext>
              </a:extLst>
            </p:cNvPr>
            <p:cNvSpPr/>
            <p:nvPr/>
          </p:nvSpPr>
          <p:spPr>
            <a:xfrm>
              <a:off x="967240" y="3289369"/>
              <a:ext cx="552481" cy="1585520"/>
            </a:xfrm>
            <a:custGeom>
              <a:avLst/>
              <a:gdLst/>
              <a:ahLst/>
              <a:cxnLst/>
              <a:rect l="l" t="t" r="r" b="b"/>
              <a:pathLst>
                <a:path w="552481" h="1585520">
                  <a:moveTo>
                    <a:pt x="550099" y="0"/>
                  </a:moveTo>
                  <a:lnTo>
                    <a:pt x="550454" y="236086"/>
                  </a:lnTo>
                  <a:lnTo>
                    <a:pt x="488816" y="193543"/>
                  </a:lnTo>
                  <a:lnTo>
                    <a:pt x="550466" y="244157"/>
                  </a:lnTo>
                  <a:lnTo>
                    <a:pt x="550735" y="423083"/>
                  </a:lnTo>
                  <a:lnTo>
                    <a:pt x="440807" y="347209"/>
                  </a:lnTo>
                  <a:lnTo>
                    <a:pt x="550756" y="437477"/>
                  </a:lnTo>
                  <a:lnTo>
                    <a:pt x="551026" y="616991"/>
                  </a:lnTo>
                  <a:lnTo>
                    <a:pt x="372197" y="491984"/>
                  </a:lnTo>
                  <a:lnTo>
                    <a:pt x="551056" y="637056"/>
                  </a:lnTo>
                  <a:lnTo>
                    <a:pt x="551331" y="819782"/>
                  </a:lnTo>
                  <a:lnTo>
                    <a:pt x="270832" y="619203"/>
                  </a:lnTo>
                  <a:lnTo>
                    <a:pt x="551364" y="841805"/>
                  </a:lnTo>
                  <a:lnTo>
                    <a:pt x="551613" y="1007603"/>
                  </a:lnTo>
                  <a:lnTo>
                    <a:pt x="184579" y="741931"/>
                  </a:lnTo>
                  <a:lnTo>
                    <a:pt x="551646" y="1029766"/>
                  </a:lnTo>
                  <a:lnTo>
                    <a:pt x="551910" y="1205103"/>
                  </a:lnTo>
                  <a:lnTo>
                    <a:pt x="119129" y="889458"/>
                  </a:lnTo>
                  <a:lnTo>
                    <a:pt x="551942" y="1226335"/>
                  </a:lnTo>
                  <a:lnTo>
                    <a:pt x="552201" y="1398749"/>
                  </a:lnTo>
                  <a:lnTo>
                    <a:pt x="184579" y="1132651"/>
                  </a:lnTo>
                  <a:lnTo>
                    <a:pt x="552234" y="1420947"/>
                  </a:lnTo>
                  <a:lnTo>
                    <a:pt x="552481" y="1585328"/>
                  </a:lnTo>
                  <a:cubicBezTo>
                    <a:pt x="331520" y="1590267"/>
                    <a:pt x="189138" y="1499959"/>
                    <a:pt x="103908" y="1357263"/>
                  </a:cubicBezTo>
                  <a:cubicBezTo>
                    <a:pt x="-144138" y="933499"/>
                    <a:pt x="70524" y="593019"/>
                    <a:pt x="550099" y="0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1" name="Freeform 4">
              <a:extLst>
                <a:ext uri="{FF2B5EF4-FFF2-40B4-BE49-F238E27FC236}">
                  <a16:creationId xmlns:a16="http://schemas.microsoft.com/office/drawing/2014/main" id="{E6EC9F5E-489F-42FB-93F2-2B7E9C816D4C}"/>
                </a:ext>
              </a:extLst>
            </p:cNvPr>
            <p:cNvSpPr/>
            <p:nvPr/>
          </p:nvSpPr>
          <p:spPr>
            <a:xfrm flipH="1">
              <a:off x="1514959" y="3289369"/>
              <a:ext cx="552481" cy="1585520"/>
            </a:xfrm>
            <a:custGeom>
              <a:avLst/>
              <a:gdLst/>
              <a:ahLst/>
              <a:cxnLst/>
              <a:rect l="l" t="t" r="r" b="b"/>
              <a:pathLst>
                <a:path w="552481" h="1585520">
                  <a:moveTo>
                    <a:pt x="550099" y="0"/>
                  </a:moveTo>
                  <a:lnTo>
                    <a:pt x="550454" y="236086"/>
                  </a:lnTo>
                  <a:lnTo>
                    <a:pt x="488816" y="193543"/>
                  </a:lnTo>
                  <a:lnTo>
                    <a:pt x="550466" y="244157"/>
                  </a:lnTo>
                  <a:lnTo>
                    <a:pt x="550735" y="423083"/>
                  </a:lnTo>
                  <a:lnTo>
                    <a:pt x="440807" y="347209"/>
                  </a:lnTo>
                  <a:lnTo>
                    <a:pt x="550756" y="437477"/>
                  </a:lnTo>
                  <a:lnTo>
                    <a:pt x="551026" y="616991"/>
                  </a:lnTo>
                  <a:lnTo>
                    <a:pt x="372197" y="491984"/>
                  </a:lnTo>
                  <a:lnTo>
                    <a:pt x="551056" y="637056"/>
                  </a:lnTo>
                  <a:lnTo>
                    <a:pt x="551331" y="819782"/>
                  </a:lnTo>
                  <a:lnTo>
                    <a:pt x="270832" y="619203"/>
                  </a:lnTo>
                  <a:lnTo>
                    <a:pt x="551364" y="841805"/>
                  </a:lnTo>
                  <a:lnTo>
                    <a:pt x="551613" y="1007603"/>
                  </a:lnTo>
                  <a:lnTo>
                    <a:pt x="184579" y="741931"/>
                  </a:lnTo>
                  <a:lnTo>
                    <a:pt x="551646" y="1029766"/>
                  </a:lnTo>
                  <a:lnTo>
                    <a:pt x="551910" y="1205103"/>
                  </a:lnTo>
                  <a:lnTo>
                    <a:pt x="119129" y="889458"/>
                  </a:lnTo>
                  <a:lnTo>
                    <a:pt x="551942" y="1226335"/>
                  </a:lnTo>
                  <a:lnTo>
                    <a:pt x="552201" y="1398749"/>
                  </a:lnTo>
                  <a:lnTo>
                    <a:pt x="184579" y="1132651"/>
                  </a:lnTo>
                  <a:lnTo>
                    <a:pt x="552234" y="1420947"/>
                  </a:lnTo>
                  <a:lnTo>
                    <a:pt x="552481" y="1585328"/>
                  </a:lnTo>
                  <a:cubicBezTo>
                    <a:pt x="331520" y="1590267"/>
                    <a:pt x="189138" y="1499959"/>
                    <a:pt x="103908" y="1357263"/>
                  </a:cubicBezTo>
                  <a:cubicBezTo>
                    <a:pt x="-144138" y="933499"/>
                    <a:pt x="70524" y="593019"/>
                    <a:pt x="550099" y="0"/>
                  </a:cubicBez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  <p:sp>
        <p:nvSpPr>
          <p:cNvPr id="12" name="Freeform 13">
            <a:extLst>
              <a:ext uri="{FF2B5EF4-FFF2-40B4-BE49-F238E27FC236}">
                <a16:creationId xmlns:a16="http://schemas.microsoft.com/office/drawing/2014/main" id="{BAFC7DC8-F490-46E0-A7BB-C0D664742A2E}"/>
              </a:ext>
            </a:extLst>
          </p:cNvPr>
          <p:cNvSpPr/>
          <p:nvPr/>
        </p:nvSpPr>
        <p:spPr>
          <a:xfrm rot="4407011">
            <a:off x="10407640" y="2828708"/>
            <a:ext cx="312622" cy="880439"/>
          </a:xfrm>
          <a:custGeom>
            <a:avLst/>
            <a:gdLst>
              <a:gd name="connsiteX0" fmla="*/ 550099 w 552481"/>
              <a:gd name="connsiteY0" fmla="*/ 0 h 1585520"/>
              <a:gd name="connsiteX1" fmla="*/ 550454 w 552481"/>
              <a:gd name="connsiteY1" fmla="*/ 236086 h 1585520"/>
              <a:gd name="connsiteX2" fmla="*/ 488816 w 552481"/>
              <a:gd name="connsiteY2" fmla="*/ 193543 h 1585520"/>
              <a:gd name="connsiteX3" fmla="*/ 550466 w 552481"/>
              <a:gd name="connsiteY3" fmla="*/ 244157 h 1585520"/>
              <a:gd name="connsiteX4" fmla="*/ 550735 w 552481"/>
              <a:gd name="connsiteY4" fmla="*/ 423083 h 1585520"/>
              <a:gd name="connsiteX5" fmla="*/ 440807 w 552481"/>
              <a:gd name="connsiteY5" fmla="*/ 347209 h 1585520"/>
              <a:gd name="connsiteX6" fmla="*/ 550756 w 552481"/>
              <a:gd name="connsiteY6" fmla="*/ 437477 h 1585520"/>
              <a:gd name="connsiteX7" fmla="*/ 551026 w 552481"/>
              <a:gd name="connsiteY7" fmla="*/ 616991 h 1585520"/>
              <a:gd name="connsiteX8" fmla="*/ 372197 w 552481"/>
              <a:gd name="connsiteY8" fmla="*/ 491984 h 1585520"/>
              <a:gd name="connsiteX9" fmla="*/ 551056 w 552481"/>
              <a:gd name="connsiteY9" fmla="*/ 637056 h 1585520"/>
              <a:gd name="connsiteX10" fmla="*/ 551331 w 552481"/>
              <a:gd name="connsiteY10" fmla="*/ 819782 h 1585520"/>
              <a:gd name="connsiteX11" fmla="*/ 270832 w 552481"/>
              <a:gd name="connsiteY11" fmla="*/ 619203 h 1585520"/>
              <a:gd name="connsiteX12" fmla="*/ 551364 w 552481"/>
              <a:gd name="connsiteY12" fmla="*/ 841805 h 1585520"/>
              <a:gd name="connsiteX13" fmla="*/ 551613 w 552481"/>
              <a:gd name="connsiteY13" fmla="*/ 1007603 h 1585520"/>
              <a:gd name="connsiteX14" fmla="*/ 184579 w 552481"/>
              <a:gd name="connsiteY14" fmla="*/ 741931 h 1585520"/>
              <a:gd name="connsiteX15" fmla="*/ 551646 w 552481"/>
              <a:gd name="connsiteY15" fmla="*/ 1029766 h 1585520"/>
              <a:gd name="connsiteX16" fmla="*/ 551910 w 552481"/>
              <a:gd name="connsiteY16" fmla="*/ 1205103 h 1585520"/>
              <a:gd name="connsiteX17" fmla="*/ 119129 w 552481"/>
              <a:gd name="connsiteY17" fmla="*/ 889458 h 1585520"/>
              <a:gd name="connsiteX18" fmla="*/ 551942 w 552481"/>
              <a:gd name="connsiteY18" fmla="*/ 1226335 h 1585520"/>
              <a:gd name="connsiteX19" fmla="*/ 552201 w 552481"/>
              <a:gd name="connsiteY19" fmla="*/ 1398749 h 1585520"/>
              <a:gd name="connsiteX20" fmla="*/ 184579 w 552481"/>
              <a:gd name="connsiteY20" fmla="*/ 1132651 h 1585520"/>
              <a:gd name="connsiteX21" fmla="*/ 552234 w 552481"/>
              <a:gd name="connsiteY21" fmla="*/ 1420947 h 1585520"/>
              <a:gd name="connsiteX22" fmla="*/ 552481 w 552481"/>
              <a:gd name="connsiteY22" fmla="*/ 1585328 h 1585520"/>
              <a:gd name="connsiteX23" fmla="*/ 103908 w 552481"/>
              <a:gd name="connsiteY23" fmla="*/ 1357263 h 1585520"/>
              <a:gd name="connsiteX24" fmla="*/ 550099 w 552481"/>
              <a:gd name="connsiteY24" fmla="*/ 0 h 1585520"/>
              <a:gd name="connsiteX0" fmla="*/ 550099 w 552481"/>
              <a:gd name="connsiteY0" fmla="*/ 0 h 1585520"/>
              <a:gd name="connsiteX1" fmla="*/ 550454 w 552481"/>
              <a:gd name="connsiteY1" fmla="*/ 236086 h 1585520"/>
              <a:gd name="connsiteX2" fmla="*/ 488816 w 552481"/>
              <a:gd name="connsiteY2" fmla="*/ 193543 h 1585520"/>
              <a:gd name="connsiteX3" fmla="*/ 550466 w 552481"/>
              <a:gd name="connsiteY3" fmla="*/ 244157 h 1585520"/>
              <a:gd name="connsiteX4" fmla="*/ 550735 w 552481"/>
              <a:gd name="connsiteY4" fmla="*/ 423083 h 1585520"/>
              <a:gd name="connsiteX5" fmla="*/ 440807 w 552481"/>
              <a:gd name="connsiteY5" fmla="*/ 347209 h 1585520"/>
              <a:gd name="connsiteX6" fmla="*/ 550756 w 552481"/>
              <a:gd name="connsiteY6" fmla="*/ 437477 h 1585520"/>
              <a:gd name="connsiteX7" fmla="*/ 551026 w 552481"/>
              <a:gd name="connsiteY7" fmla="*/ 616991 h 1585520"/>
              <a:gd name="connsiteX8" fmla="*/ 372197 w 552481"/>
              <a:gd name="connsiteY8" fmla="*/ 491984 h 1585520"/>
              <a:gd name="connsiteX9" fmla="*/ 551056 w 552481"/>
              <a:gd name="connsiteY9" fmla="*/ 637056 h 1585520"/>
              <a:gd name="connsiteX10" fmla="*/ 551331 w 552481"/>
              <a:gd name="connsiteY10" fmla="*/ 819782 h 1585520"/>
              <a:gd name="connsiteX11" fmla="*/ 270832 w 552481"/>
              <a:gd name="connsiteY11" fmla="*/ 619203 h 1585520"/>
              <a:gd name="connsiteX12" fmla="*/ 551364 w 552481"/>
              <a:gd name="connsiteY12" fmla="*/ 841805 h 1585520"/>
              <a:gd name="connsiteX13" fmla="*/ 551613 w 552481"/>
              <a:gd name="connsiteY13" fmla="*/ 1007603 h 1585520"/>
              <a:gd name="connsiteX14" fmla="*/ 184579 w 552481"/>
              <a:gd name="connsiteY14" fmla="*/ 741931 h 1585520"/>
              <a:gd name="connsiteX15" fmla="*/ 551646 w 552481"/>
              <a:gd name="connsiteY15" fmla="*/ 1029766 h 1585520"/>
              <a:gd name="connsiteX16" fmla="*/ 551910 w 552481"/>
              <a:gd name="connsiteY16" fmla="*/ 1205103 h 1585520"/>
              <a:gd name="connsiteX17" fmla="*/ 119129 w 552481"/>
              <a:gd name="connsiteY17" fmla="*/ 889458 h 1585520"/>
              <a:gd name="connsiteX18" fmla="*/ 551942 w 552481"/>
              <a:gd name="connsiteY18" fmla="*/ 1226335 h 1585520"/>
              <a:gd name="connsiteX19" fmla="*/ 552201 w 552481"/>
              <a:gd name="connsiteY19" fmla="*/ 1398749 h 1585520"/>
              <a:gd name="connsiteX20" fmla="*/ 184579 w 552481"/>
              <a:gd name="connsiteY20" fmla="*/ 1132651 h 1585520"/>
              <a:gd name="connsiteX21" fmla="*/ 509865 w 552481"/>
              <a:gd name="connsiteY21" fmla="*/ 1387661 h 1585520"/>
              <a:gd name="connsiteX22" fmla="*/ 552481 w 552481"/>
              <a:gd name="connsiteY22" fmla="*/ 1585328 h 1585520"/>
              <a:gd name="connsiteX23" fmla="*/ 103908 w 552481"/>
              <a:gd name="connsiteY23" fmla="*/ 1357263 h 1585520"/>
              <a:gd name="connsiteX24" fmla="*/ 550099 w 552481"/>
              <a:gd name="connsiteY24" fmla="*/ 0 h 1585520"/>
              <a:gd name="connsiteX0" fmla="*/ 550099 w 552481"/>
              <a:gd name="connsiteY0" fmla="*/ 0 h 1585520"/>
              <a:gd name="connsiteX1" fmla="*/ 550454 w 552481"/>
              <a:gd name="connsiteY1" fmla="*/ 236086 h 1585520"/>
              <a:gd name="connsiteX2" fmla="*/ 488816 w 552481"/>
              <a:gd name="connsiteY2" fmla="*/ 193543 h 1585520"/>
              <a:gd name="connsiteX3" fmla="*/ 550466 w 552481"/>
              <a:gd name="connsiteY3" fmla="*/ 244157 h 1585520"/>
              <a:gd name="connsiteX4" fmla="*/ 550735 w 552481"/>
              <a:gd name="connsiteY4" fmla="*/ 423083 h 1585520"/>
              <a:gd name="connsiteX5" fmla="*/ 440807 w 552481"/>
              <a:gd name="connsiteY5" fmla="*/ 347209 h 1585520"/>
              <a:gd name="connsiteX6" fmla="*/ 550756 w 552481"/>
              <a:gd name="connsiteY6" fmla="*/ 437477 h 1585520"/>
              <a:gd name="connsiteX7" fmla="*/ 551026 w 552481"/>
              <a:gd name="connsiteY7" fmla="*/ 616991 h 1585520"/>
              <a:gd name="connsiteX8" fmla="*/ 372197 w 552481"/>
              <a:gd name="connsiteY8" fmla="*/ 491984 h 1585520"/>
              <a:gd name="connsiteX9" fmla="*/ 551056 w 552481"/>
              <a:gd name="connsiteY9" fmla="*/ 637056 h 1585520"/>
              <a:gd name="connsiteX10" fmla="*/ 551331 w 552481"/>
              <a:gd name="connsiteY10" fmla="*/ 819782 h 1585520"/>
              <a:gd name="connsiteX11" fmla="*/ 270832 w 552481"/>
              <a:gd name="connsiteY11" fmla="*/ 619203 h 1585520"/>
              <a:gd name="connsiteX12" fmla="*/ 551364 w 552481"/>
              <a:gd name="connsiteY12" fmla="*/ 841805 h 1585520"/>
              <a:gd name="connsiteX13" fmla="*/ 551613 w 552481"/>
              <a:gd name="connsiteY13" fmla="*/ 1007603 h 1585520"/>
              <a:gd name="connsiteX14" fmla="*/ 184579 w 552481"/>
              <a:gd name="connsiteY14" fmla="*/ 741931 h 1585520"/>
              <a:gd name="connsiteX15" fmla="*/ 551646 w 552481"/>
              <a:gd name="connsiteY15" fmla="*/ 1029766 h 1585520"/>
              <a:gd name="connsiteX16" fmla="*/ 551910 w 552481"/>
              <a:gd name="connsiteY16" fmla="*/ 1205103 h 1585520"/>
              <a:gd name="connsiteX17" fmla="*/ 119129 w 552481"/>
              <a:gd name="connsiteY17" fmla="*/ 889458 h 1585520"/>
              <a:gd name="connsiteX18" fmla="*/ 551942 w 552481"/>
              <a:gd name="connsiteY18" fmla="*/ 1226335 h 1585520"/>
              <a:gd name="connsiteX19" fmla="*/ 519836 w 552481"/>
              <a:gd name="connsiteY19" fmla="*/ 1370630 h 1585520"/>
              <a:gd name="connsiteX20" fmla="*/ 184579 w 552481"/>
              <a:gd name="connsiteY20" fmla="*/ 1132651 h 1585520"/>
              <a:gd name="connsiteX21" fmla="*/ 509865 w 552481"/>
              <a:gd name="connsiteY21" fmla="*/ 1387661 h 1585520"/>
              <a:gd name="connsiteX22" fmla="*/ 552481 w 552481"/>
              <a:gd name="connsiteY22" fmla="*/ 1585328 h 1585520"/>
              <a:gd name="connsiteX23" fmla="*/ 103908 w 552481"/>
              <a:gd name="connsiteY23" fmla="*/ 1357263 h 1585520"/>
              <a:gd name="connsiteX24" fmla="*/ 550099 w 552481"/>
              <a:gd name="connsiteY24" fmla="*/ 0 h 1585520"/>
              <a:gd name="connsiteX0" fmla="*/ 550099 w 552481"/>
              <a:gd name="connsiteY0" fmla="*/ 0 h 1585520"/>
              <a:gd name="connsiteX1" fmla="*/ 550454 w 552481"/>
              <a:gd name="connsiteY1" fmla="*/ 236086 h 1585520"/>
              <a:gd name="connsiteX2" fmla="*/ 488816 w 552481"/>
              <a:gd name="connsiteY2" fmla="*/ 193543 h 1585520"/>
              <a:gd name="connsiteX3" fmla="*/ 550466 w 552481"/>
              <a:gd name="connsiteY3" fmla="*/ 244157 h 1585520"/>
              <a:gd name="connsiteX4" fmla="*/ 550735 w 552481"/>
              <a:gd name="connsiteY4" fmla="*/ 423083 h 1585520"/>
              <a:gd name="connsiteX5" fmla="*/ 440807 w 552481"/>
              <a:gd name="connsiteY5" fmla="*/ 347209 h 1585520"/>
              <a:gd name="connsiteX6" fmla="*/ 550756 w 552481"/>
              <a:gd name="connsiteY6" fmla="*/ 437477 h 1585520"/>
              <a:gd name="connsiteX7" fmla="*/ 551026 w 552481"/>
              <a:gd name="connsiteY7" fmla="*/ 616991 h 1585520"/>
              <a:gd name="connsiteX8" fmla="*/ 372197 w 552481"/>
              <a:gd name="connsiteY8" fmla="*/ 491984 h 1585520"/>
              <a:gd name="connsiteX9" fmla="*/ 551056 w 552481"/>
              <a:gd name="connsiteY9" fmla="*/ 637056 h 1585520"/>
              <a:gd name="connsiteX10" fmla="*/ 551331 w 552481"/>
              <a:gd name="connsiteY10" fmla="*/ 819782 h 1585520"/>
              <a:gd name="connsiteX11" fmla="*/ 270832 w 552481"/>
              <a:gd name="connsiteY11" fmla="*/ 619203 h 1585520"/>
              <a:gd name="connsiteX12" fmla="*/ 551364 w 552481"/>
              <a:gd name="connsiteY12" fmla="*/ 841805 h 1585520"/>
              <a:gd name="connsiteX13" fmla="*/ 551613 w 552481"/>
              <a:gd name="connsiteY13" fmla="*/ 1007603 h 1585520"/>
              <a:gd name="connsiteX14" fmla="*/ 184579 w 552481"/>
              <a:gd name="connsiteY14" fmla="*/ 741931 h 1585520"/>
              <a:gd name="connsiteX15" fmla="*/ 551646 w 552481"/>
              <a:gd name="connsiteY15" fmla="*/ 1029766 h 1585520"/>
              <a:gd name="connsiteX16" fmla="*/ 551910 w 552481"/>
              <a:gd name="connsiteY16" fmla="*/ 1205103 h 1585520"/>
              <a:gd name="connsiteX17" fmla="*/ 119129 w 552481"/>
              <a:gd name="connsiteY17" fmla="*/ 889458 h 1585520"/>
              <a:gd name="connsiteX18" fmla="*/ 504472 w 552481"/>
              <a:gd name="connsiteY18" fmla="*/ 1198018 h 1585520"/>
              <a:gd name="connsiteX19" fmla="*/ 519836 w 552481"/>
              <a:gd name="connsiteY19" fmla="*/ 1370630 h 1585520"/>
              <a:gd name="connsiteX20" fmla="*/ 184579 w 552481"/>
              <a:gd name="connsiteY20" fmla="*/ 1132651 h 1585520"/>
              <a:gd name="connsiteX21" fmla="*/ 509865 w 552481"/>
              <a:gd name="connsiteY21" fmla="*/ 1387661 h 1585520"/>
              <a:gd name="connsiteX22" fmla="*/ 552481 w 552481"/>
              <a:gd name="connsiteY22" fmla="*/ 1585328 h 1585520"/>
              <a:gd name="connsiteX23" fmla="*/ 103908 w 552481"/>
              <a:gd name="connsiteY23" fmla="*/ 1357263 h 1585520"/>
              <a:gd name="connsiteX24" fmla="*/ 550099 w 552481"/>
              <a:gd name="connsiteY24" fmla="*/ 0 h 1585520"/>
              <a:gd name="connsiteX0" fmla="*/ 550099 w 552481"/>
              <a:gd name="connsiteY0" fmla="*/ 0 h 1585520"/>
              <a:gd name="connsiteX1" fmla="*/ 550454 w 552481"/>
              <a:gd name="connsiteY1" fmla="*/ 236086 h 1585520"/>
              <a:gd name="connsiteX2" fmla="*/ 488816 w 552481"/>
              <a:gd name="connsiteY2" fmla="*/ 193543 h 1585520"/>
              <a:gd name="connsiteX3" fmla="*/ 550466 w 552481"/>
              <a:gd name="connsiteY3" fmla="*/ 244157 h 1585520"/>
              <a:gd name="connsiteX4" fmla="*/ 550735 w 552481"/>
              <a:gd name="connsiteY4" fmla="*/ 423083 h 1585520"/>
              <a:gd name="connsiteX5" fmla="*/ 440807 w 552481"/>
              <a:gd name="connsiteY5" fmla="*/ 347209 h 1585520"/>
              <a:gd name="connsiteX6" fmla="*/ 550756 w 552481"/>
              <a:gd name="connsiteY6" fmla="*/ 437477 h 1585520"/>
              <a:gd name="connsiteX7" fmla="*/ 551026 w 552481"/>
              <a:gd name="connsiteY7" fmla="*/ 616991 h 1585520"/>
              <a:gd name="connsiteX8" fmla="*/ 372197 w 552481"/>
              <a:gd name="connsiteY8" fmla="*/ 491984 h 1585520"/>
              <a:gd name="connsiteX9" fmla="*/ 551056 w 552481"/>
              <a:gd name="connsiteY9" fmla="*/ 637056 h 1585520"/>
              <a:gd name="connsiteX10" fmla="*/ 551331 w 552481"/>
              <a:gd name="connsiteY10" fmla="*/ 819782 h 1585520"/>
              <a:gd name="connsiteX11" fmla="*/ 270832 w 552481"/>
              <a:gd name="connsiteY11" fmla="*/ 619203 h 1585520"/>
              <a:gd name="connsiteX12" fmla="*/ 551364 w 552481"/>
              <a:gd name="connsiteY12" fmla="*/ 841805 h 1585520"/>
              <a:gd name="connsiteX13" fmla="*/ 551613 w 552481"/>
              <a:gd name="connsiteY13" fmla="*/ 1007603 h 1585520"/>
              <a:gd name="connsiteX14" fmla="*/ 184579 w 552481"/>
              <a:gd name="connsiteY14" fmla="*/ 741931 h 1585520"/>
              <a:gd name="connsiteX15" fmla="*/ 551646 w 552481"/>
              <a:gd name="connsiteY15" fmla="*/ 1029766 h 1585520"/>
              <a:gd name="connsiteX16" fmla="*/ 507056 w 552481"/>
              <a:gd name="connsiteY16" fmla="*/ 1169267 h 1585520"/>
              <a:gd name="connsiteX17" fmla="*/ 119129 w 552481"/>
              <a:gd name="connsiteY17" fmla="*/ 889458 h 1585520"/>
              <a:gd name="connsiteX18" fmla="*/ 504472 w 552481"/>
              <a:gd name="connsiteY18" fmla="*/ 1198018 h 1585520"/>
              <a:gd name="connsiteX19" fmla="*/ 519836 w 552481"/>
              <a:gd name="connsiteY19" fmla="*/ 1370630 h 1585520"/>
              <a:gd name="connsiteX20" fmla="*/ 184579 w 552481"/>
              <a:gd name="connsiteY20" fmla="*/ 1132651 h 1585520"/>
              <a:gd name="connsiteX21" fmla="*/ 509865 w 552481"/>
              <a:gd name="connsiteY21" fmla="*/ 1387661 h 1585520"/>
              <a:gd name="connsiteX22" fmla="*/ 552481 w 552481"/>
              <a:gd name="connsiteY22" fmla="*/ 1585328 h 1585520"/>
              <a:gd name="connsiteX23" fmla="*/ 103908 w 552481"/>
              <a:gd name="connsiteY23" fmla="*/ 1357263 h 1585520"/>
              <a:gd name="connsiteX24" fmla="*/ 550099 w 552481"/>
              <a:gd name="connsiteY24" fmla="*/ 0 h 1585520"/>
              <a:gd name="connsiteX0" fmla="*/ 550099 w 552481"/>
              <a:gd name="connsiteY0" fmla="*/ 0 h 1585520"/>
              <a:gd name="connsiteX1" fmla="*/ 550454 w 552481"/>
              <a:gd name="connsiteY1" fmla="*/ 236086 h 1585520"/>
              <a:gd name="connsiteX2" fmla="*/ 488816 w 552481"/>
              <a:gd name="connsiteY2" fmla="*/ 193543 h 1585520"/>
              <a:gd name="connsiteX3" fmla="*/ 550466 w 552481"/>
              <a:gd name="connsiteY3" fmla="*/ 244157 h 1585520"/>
              <a:gd name="connsiteX4" fmla="*/ 550735 w 552481"/>
              <a:gd name="connsiteY4" fmla="*/ 423083 h 1585520"/>
              <a:gd name="connsiteX5" fmla="*/ 440807 w 552481"/>
              <a:gd name="connsiteY5" fmla="*/ 347209 h 1585520"/>
              <a:gd name="connsiteX6" fmla="*/ 550756 w 552481"/>
              <a:gd name="connsiteY6" fmla="*/ 437477 h 1585520"/>
              <a:gd name="connsiteX7" fmla="*/ 551026 w 552481"/>
              <a:gd name="connsiteY7" fmla="*/ 616991 h 1585520"/>
              <a:gd name="connsiteX8" fmla="*/ 372197 w 552481"/>
              <a:gd name="connsiteY8" fmla="*/ 491984 h 1585520"/>
              <a:gd name="connsiteX9" fmla="*/ 551056 w 552481"/>
              <a:gd name="connsiteY9" fmla="*/ 637056 h 1585520"/>
              <a:gd name="connsiteX10" fmla="*/ 551331 w 552481"/>
              <a:gd name="connsiteY10" fmla="*/ 819782 h 1585520"/>
              <a:gd name="connsiteX11" fmla="*/ 270832 w 552481"/>
              <a:gd name="connsiteY11" fmla="*/ 619203 h 1585520"/>
              <a:gd name="connsiteX12" fmla="*/ 551364 w 552481"/>
              <a:gd name="connsiteY12" fmla="*/ 841805 h 1585520"/>
              <a:gd name="connsiteX13" fmla="*/ 551613 w 552481"/>
              <a:gd name="connsiteY13" fmla="*/ 1007603 h 1585520"/>
              <a:gd name="connsiteX14" fmla="*/ 184579 w 552481"/>
              <a:gd name="connsiteY14" fmla="*/ 741931 h 1585520"/>
              <a:gd name="connsiteX15" fmla="*/ 521700 w 552481"/>
              <a:gd name="connsiteY15" fmla="*/ 1009232 h 1585520"/>
              <a:gd name="connsiteX16" fmla="*/ 507056 w 552481"/>
              <a:gd name="connsiteY16" fmla="*/ 1169267 h 1585520"/>
              <a:gd name="connsiteX17" fmla="*/ 119129 w 552481"/>
              <a:gd name="connsiteY17" fmla="*/ 889458 h 1585520"/>
              <a:gd name="connsiteX18" fmla="*/ 504472 w 552481"/>
              <a:gd name="connsiteY18" fmla="*/ 1198018 h 1585520"/>
              <a:gd name="connsiteX19" fmla="*/ 519836 w 552481"/>
              <a:gd name="connsiteY19" fmla="*/ 1370630 h 1585520"/>
              <a:gd name="connsiteX20" fmla="*/ 184579 w 552481"/>
              <a:gd name="connsiteY20" fmla="*/ 1132651 h 1585520"/>
              <a:gd name="connsiteX21" fmla="*/ 509865 w 552481"/>
              <a:gd name="connsiteY21" fmla="*/ 1387661 h 1585520"/>
              <a:gd name="connsiteX22" fmla="*/ 552481 w 552481"/>
              <a:gd name="connsiteY22" fmla="*/ 1585328 h 1585520"/>
              <a:gd name="connsiteX23" fmla="*/ 103908 w 552481"/>
              <a:gd name="connsiteY23" fmla="*/ 1357263 h 1585520"/>
              <a:gd name="connsiteX24" fmla="*/ 550099 w 552481"/>
              <a:gd name="connsiteY24" fmla="*/ 0 h 1585520"/>
              <a:gd name="connsiteX0" fmla="*/ 550099 w 552481"/>
              <a:gd name="connsiteY0" fmla="*/ 0 h 1585520"/>
              <a:gd name="connsiteX1" fmla="*/ 550454 w 552481"/>
              <a:gd name="connsiteY1" fmla="*/ 236086 h 1585520"/>
              <a:gd name="connsiteX2" fmla="*/ 488816 w 552481"/>
              <a:gd name="connsiteY2" fmla="*/ 193543 h 1585520"/>
              <a:gd name="connsiteX3" fmla="*/ 550466 w 552481"/>
              <a:gd name="connsiteY3" fmla="*/ 244157 h 1585520"/>
              <a:gd name="connsiteX4" fmla="*/ 550735 w 552481"/>
              <a:gd name="connsiteY4" fmla="*/ 423083 h 1585520"/>
              <a:gd name="connsiteX5" fmla="*/ 440807 w 552481"/>
              <a:gd name="connsiteY5" fmla="*/ 347209 h 1585520"/>
              <a:gd name="connsiteX6" fmla="*/ 550756 w 552481"/>
              <a:gd name="connsiteY6" fmla="*/ 437477 h 1585520"/>
              <a:gd name="connsiteX7" fmla="*/ 551026 w 552481"/>
              <a:gd name="connsiteY7" fmla="*/ 616991 h 1585520"/>
              <a:gd name="connsiteX8" fmla="*/ 372197 w 552481"/>
              <a:gd name="connsiteY8" fmla="*/ 491984 h 1585520"/>
              <a:gd name="connsiteX9" fmla="*/ 551056 w 552481"/>
              <a:gd name="connsiteY9" fmla="*/ 637056 h 1585520"/>
              <a:gd name="connsiteX10" fmla="*/ 551331 w 552481"/>
              <a:gd name="connsiteY10" fmla="*/ 819782 h 1585520"/>
              <a:gd name="connsiteX11" fmla="*/ 270832 w 552481"/>
              <a:gd name="connsiteY11" fmla="*/ 619203 h 1585520"/>
              <a:gd name="connsiteX12" fmla="*/ 551364 w 552481"/>
              <a:gd name="connsiteY12" fmla="*/ 841805 h 1585520"/>
              <a:gd name="connsiteX13" fmla="*/ 534221 w 552481"/>
              <a:gd name="connsiteY13" fmla="*/ 989751 h 1585520"/>
              <a:gd name="connsiteX14" fmla="*/ 184579 w 552481"/>
              <a:gd name="connsiteY14" fmla="*/ 741931 h 1585520"/>
              <a:gd name="connsiteX15" fmla="*/ 521700 w 552481"/>
              <a:gd name="connsiteY15" fmla="*/ 1009232 h 1585520"/>
              <a:gd name="connsiteX16" fmla="*/ 507056 w 552481"/>
              <a:gd name="connsiteY16" fmla="*/ 1169267 h 1585520"/>
              <a:gd name="connsiteX17" fmla="*/ 119129 w 552481"/>
              <a:gd name="connsiteY17" fmla="*/ 889458 h 1585520"/>
              <a:gd name="connsiteX18" fmla="*/ 504472 w 552481"/>
              <a:gd name="connsiteY18" fmla="*/ 1198018 h 1585520"/>
              <a:gd name="connsiteX19" fmla="*/ 519836 w 552481"/>
              <a:gd name="connsiteY19" fmla="*/ 1370630 h 1585520"/>
              <a:gd name="connsiteX20" fmla="*/ 184579 w 552481"/>
              <a:gd name="connsiteY20" fmla="*/ 1132651 h 1585520"/>
              <a:gd name="connsiteX21" fmla="*/ 509865 w 552481"/>
              <a:gd name="connsiteY21" fmla="*/ 1387661 h 1585520"/>
              <a:gd name="connsiteX22" fmla="*/ 552481 w 552481"/>
              <a:gd name="connsiteY22" fmla="*/ 1585328 h 1585520"/>
              <a:gd name="connsiteX23" fmla="*/ 103908 w 552481"/>
              <a:gd name="connsiteY23" fmla="*/ 1357263 h 1585520"/>
              <a:gd name="connsiteX24" fmla="*/ 550099 w 552481"/>
              <a:gd name="connsiteY24" fmla="*/ 0 h 1585520"/>
              <a:gd name="connsiteX0" fmla="*/ 550099 w 552481"/>
              <a:gd name="connsiteY0" fmla="*/ 0 h 1585520"/>
              <a:gd name="connsiteX1" fmla="*/ 550454 w 552481"/>
              <a:gd name="connsiteY1" fmla="*/ 236086 h 1585520"/>
              <a:gd name="connsiteX2" fmla="*/ 488816 w 552481"/>
              <a:gd name="connsiteY2" fmla="*/ 193543 h 1585520"/>
              <a:gd name="connsiteX3" fmla="*/ 550466 w 552481"/>
              <a:gd name="connsiteY3" fmla="*/ 244157 h 1585520"/>
              <a:gd name="connsiteX4" fmla="*/ 550735 w 552481"/>
              <a:gd name="connsiteY4" fmla="*/ 423083 h 1585520"/>
              <a:gd name="connsiteX5" fmla="*/ 440807 w 552481"/>
              <a:gd name="connsiteY5" fmla="*/ 347209 h 1585520"/>
              <a:gd name="connsiteX6" fmla="*/ 550756 w 552481"/>
              <a:gd name="connsiteY6" fmla="*/ 437477 h 1585520"/>
              <a:gd name="connsiteX7" fmla="*/ 551026 w 552481"/>
              <a:gd name="connsiteY7" fmla="*/ 616991 h 1585520"/>
              <a:gd name="connsiteX8" fmla="*/ 372197 w 552481"/>
              <a:gd name="connsiteY8" fmla="*/ 491984 h 1585520"/>
              <a:gd name="connsiteX9" fmla="*/ 551056 w 552481"/>
              <a:gd name="connsiteY9" fmla="*/ 637056 h 1585520"/>
              <a:gd name="connsiteX10" fmla="*/ 551331 w 552481"/>
              <a:gd name="connsiteY10" fmla="*/ 819782 h 1585520"/>
              <a:gd name="connsiteX11" fmla="*/ 270832 w 552481"/>
              <a:gd name="connsiteY11" fmla="*/ 619203 h 1585520"/>
              <a:gd name="connsiteX12" fmla="*/ 501344 w 552481"/>
              <a:gd name="connsiteY12" fmla="*/ 815973 h 1585520"/>
              <a:gd name="connsiteX13" fmla="*/ 534221 w 552481"/>
              <a:gd name="connsiteY13" fmla="*/ 989751 h 1585520"/>
              <a:gd name="connsiteX14" fmla="*/ 184579 w 552481"/>
              <a:gd name="connsiteY14" fmla="*/ 741931 h 1585520"/>
              <a:gd name="connsiteX15" fmla="*/ 521700 w 552481"/>
              <a:gd name="connsiteY15" fmla="*/ 1009232 h 1585520"/>
              <a:gd name="connsiteX16" fmla="*/ 507056 w 552481"/>
              <a:gd name="connsiteY16" fmla="*/ 1169267 h 1585520"/>
              <a:gd name="connsiteX17" fmla="*/ 119129 w 552481"/>
              <a:gd name="connsiteY17" fmla="*/ 889458 h 1585520"/>
              <a:gd name="connsiteX18" fmla="*/ 504472 w 552481"/>
              <a:gd name="connsiteY18" fmla="*/ 1198018 h 1585520"/>
              <a:gd name="connsiteX19" fmla="*/ 519836 w 552481"/>
              <a:gd name="connsiteY19" fmla="*/ 1370630 h 1585520"/>
              <a:gd name="connsiteX20" fmla="*/ 184579 w 552481"/>
              <a:gd name="connsiteY20" fmla="*/ 1132651 h 1585520"/>
              <a:gd name="connsiteX21" fmla="*/ 509865 w 552481"/>
              <a:gd name="connsiteY21" fmla="*/ 1387661 h 1585520"/>
              <a:gd name="connsiteX22" fmla="*/ 552481 w 552481"/>
              <a:gd name="connsiteY22" fmla="*/ 1585328 h 1585520"/>
              <a:gd name="connsiteX23" fmla="*/ 103908 w 552481"/>
              <a:gd name="connsiteY23" fmla="*/ 1357263 h 1585520"/>
              <a:gd name="connsiteX24" fmla="*/ 550099 w 552481"/>
              <a:gd name="connsiteY24" fmla="*/ 0 h 1585520"/>
              <a:gd name="connsiteX0" fmla="*/ 550099 w 552481"/>
              <a:gd name="connsiteY0" fmla="*/ 0 h 1585520"/>
              <a:gd name="connsiteX1" fmla="*/ 550454 w 552481"/>
              <a:gd name="connsiteY1" fmla="*/ 236086 h 1585520"/>
              <a:gd name="connsiteX2" fmla="*/ 488816 w 552481"/>
              <a:gd name="connsiteY2" fmla="*/ 193543 h 1585520"/>
              <a:gd name="connsiteX3" fmla="*/ 550466 w 552481"/>
              <a:gd name="connsiteY3" fmla="*/ 244157 h 1585520"/>
              <a:gd name="connsiteX4" fmla="*/ 550735 w 552481"/>
              <a:gd name="connsiteY4" fmla="*/ 423083 h 1585520"/>
              <a:gd name="connsiteX5" fmla="*/ 440807 w 552481"/>
              <a:gd name="connsiteY5" fmla="*/ 347209 h 1585520"/>
              <a:gd name="connsiteX6" fmla="*/ 550756 w 552481"/>
              <a:gd name="connsiteY6" fmla="*/ 437477 h 1585520"/>
              <a:gd name="connsiteX7" fmla="*/ 551026 w 552481"/>
              <a:gd name="connsiteY7" fmla="*/ 616991 h 1585520"/>
              <a:gd name="connsiteX8" fmla="*/ 372197 w 552481"/>
              <a:gd name="connsiteY8" fmla="*/ 491984 h 1585520"/>
              <a:gd name="connsiteX9" fmla="*/ 551056 w 552481"/>
              <a:gd name="connsiteY9" fmla="*/ 637056 h 1585520"/>
              <a:gd name="connsiteX10" fmla="*/ 508896 w 552481"/>
              <a:gd name="connsiteY10" fmla="*/ 791532 h 1585520"/>
              <a:gd name="connsiteX11" fmla="*/ 270832 w 552481"/>
              <a:gd name="connsiteY11" fmla="*/ 619203 h 1585520"/>
              <a:gd name="connsiteX12" fmla="*/ 501344 w 552481"/>
              <a:gd name="connsiteY12" fmla="*/ 815973 h 1585520"/>
              <a:gd name="connsiteX13" fmla="*/ 534221 w 552481"/>
              <a:gd name="connsiteY13" fmla="*/ 989751 h 1585520"/>
              <a:gd name="connsiteX14" fmla="*/ 184579 w 552481"/>
              <a:gd name="connsiteY14" fmla="*/ 741931 h 1585520"/>
              <a:gd name="connsiteX15" fmla="*/ 521700 w 552481"/>
              <a:gd name="connsiteY15" fmla="*/ 1009232 h 1585520"/>
              <a:gd name="connsiteX16" fmla="*/ 507056 w 552481"/>
              <a:gd name="connsiteY16" fmla="*/ 1169267 h 1585520"/>
              <a:gd name="connsiteX17" fmla="*/ 119129 w 552481"/>
              <a:gd name="connsiteY17" fmla="*/ 889458 h 1585520"/>
              <a:gd name="connsiteX18" fmla="*/ 504472 w 552481"/>
              <a:gd name="connsiteY18" fmla="*/ 1198018 h 1585520"/>
              <a:gd name="connsiteX19" fmla="*/ 519836 w 552481"/>
              <a:gd name="connsiteY19" fmla="*/ 1370630 h 1585520"/>
              <a:gd name="connsiteX20" fmla="*/ 184579 w 552481"/>
              <a:gd name="connsiteY20" fmla="*/ 1132651 h 1585520"/>
              <a:gd name="connsiteX21" fmla="*/ 509865 w 552481"/>
              <a:gd name="connsiteY21" fmla="*/ 1387661 h 1585520"/>
              <a:gd name="connsiteX22" fmla="*/ 552481 w 552481"/>
              <a:gd name="connsiteY22" fmla="*/ 1585328 h 1585520"/>
              <a:gd name="connsiteX23" fmla="*/ 103908 w 552481"/>
              <a:gd name="connsiteY23" fmla="*/ 1357263 h 1585520"/>
              <a:gd name="connsiteX24" fmla="*/ 550099 w 552481"/>
              <a:gd name="connsiteY24" fmla="*/ 0 h 1585520"/>
              <a:gd name="connsiteX0" fmla="*/ 550099 w 552481"/>
              <a:gd name="connsiteY0" fmla="*/ 0 h 1585520"/>
              <a:gd name="connsiteX1" fmla="*/ 550454 w 552481"/>
              <a:gd name="connsiteY1" fmla="*/ 236086 h 1585520"/>
              <a:gd name="connsiteX2" fmla="*/ 488816 w 552481"/>
              <a:gd name="connsiteY2" fmla="*/ 193543 h 1585520"/>
              <a:gd name="connsiteX3" fmla="*/ 550466 w 552481"/>
              <a:gd name="connsiteY3" fmla="*/ 244157 h 1585520"/>
              <a:gd name="connsiteX4" fmla="*/ 550735 w 552481"/>
              <a:gd name="connsiteY4" fmla="*/ 423083 h 1585520"/>
              <a:gd name="connsiteX5" fmla="*/ 440807 w 552481"/>
              <a:gd name="connsiteY5" fmla="*/ 347209 h 1585520"/>
              <a:gd name="connsiteX6" fmla="*/ 550756 w 552481"/>
              <a:gd name="connsiteY6" fmla="*/ 437477 h 1585520"/>
              <a:gd name="connsiteX7" fmla="*/ 551026 w 552481"/>
              <a:gd name="connsiteY7" fmla="*/ 616991 h 1585520"/>
              <a:gd name="connsiteX8" fmla="*/ 372197 w 552481"/>
              <a:gd name="connsiteY8" fmla="*/ 491984 h 1585520"/>
              <a:gd name="connsiteX9" fmla="*/ 521176 w 552481"/>
              <a:gd name="connsiteY9" fmla="*/ 611487 h 1585520"/>
              <a:gd name="connsiteX10" fmla="*/ 508896 w 552481"/>
              <a:gd name="connsiteY10" fmla="*/ 791532 h 1585520"/>
              <a:gd name="connsiteX11" fmla="*/ 270832 w 552481"/>
              <a:gd name="connsiteY11" fmla="*/ 619203 h 1585520"/>
              <a:gd name="connsiteX12" fmla="*/ 501344 w 552481"/>
              <a:gd name="connsiteY12" fmla="*/ 815973 h 1585520"/>
              <a:gd name="connsiteX13" fmla="*/ 534221 w 552481"/>
              <a:gd name="connsiteY13" fmla="*/ 989751 h 1585520"/>
              <a:gd name="connsiteX14" fmla="*/ 184579 w 552481"/>
              <a:gd name="connsiteY14" fmla="*/ 741931 h 1585520"/>
              <a:gd name="connsiteX15" fmla="*/ 521700 w 552481"/>
              <a:gd name="connsiteY15" fmla="*/ 1009232 h 1585520"/>
              <a:gd name="connsiteX16" fmla="*/ 507056 w 552481"/>
              <a:gd name="connsiteY16" fmla="*/ 1169267 h 1585520"/>
              <a:gd name="connsiteX17" fmla="*/ 119129 w 552481"/>
              <a:gd name="connsiteY17" fmla="*/ 889458 h 1585520"/>
              <a:gd name="connsiteX18" fmla="*/ 504472 w 552481"/>
              <a:gd name="connsiteY18" fmla="*/ 1198018 h 1585520"/>
              <a:gd name="connsiteX19" fmla="*/ 519836 w 552481"/>
              <a:gd name="connsiteY19" fmla="*/ 1370630 h 1585520"/>
              <a:gd name="connsiteX20" fmla="*/ 184579 w 552481"/>
              <a:gd name="connsiteY20" fmla="*/ 1132651 h 1585520"/>
              <a:gd name="connsiteX21" fmla="*/ 509865 w 552481"/>
              <a:gd name="connsiteY21" fmla="*/ 1387661 h 1585520"/>
              <a:gd name="connsiteX22" fmla="*/ 552481 w 552481"/>
              <a:gd name="connsiteY22" fmla="*/ 1585328 h 1585520"/>
              <a:gd name="connsiteX23" fmla="*/ 103908 w 552481"/>
              <a:gd name="connsiteY23" fmla="*/ 1357263 h 1585520"/>
              <a:gd name="connsiteX24" fmla="*/ 550099 w 552481"/>
              <a:gd name="connsiteY24" fmla="*/ 0 h 1585520"/>
              <a:gd name="connsiteX0" fmla="*/ 550099 w 552481"/>
              <a:gd name="connsiteY0" fmla="*/ 0 h 1585520"/>
              <a:gd name="connsiteX1" fmla="*/ 550454 w 552481"/>
              <a:gd name="connsiteY1" fmla="*/ 236086 h 1585520"/>
              <a:gd name="connsiteX2" fmla="*/ 488816 w 552481"/>
              <a:gd name="connsiteY2" fmla="*/ 193543 h 1585520"/>
              <a:gd name="connsiteX3" fmla="*/ 550466 w 552481"/>
              <a:gd name="connsiteY3" fmla="*/ 244157 h 1585520"/>
              <a:gd name="connsiteX4" fmla="*/ 550735 w 552481"/>
              <a:gd name="connsiteY4" fmla="*/ 423083 h 1585520"/>
              <a:gd name="connsiteX5" fmla="*/ 440807 w 552481"/>
              <a:gd name="connsiteY5" fmla="*/ 347209 h 1585520"/>
              <a:gd name="connsiteX6" fmla="*/ 550756 w 552481"/>
              <a:gd name="connsiteY6" fmla="*/ 437477 h 1585520"/>
              <a:gd name="connsiteX7" fmla="*/ 523630 w 552481"/>
              <a:gd name="connsiteY7" fmla="*/ 593972 h 1585520"/>
              <a:gd name="connsiteX8" fmla="*/ 372197 w 552481"/>
              <a:gd name="connsiteY8" fmla="*/ 491984 h 1585520"/>
              <a:gd name="connsiteX9" fmla="*/ 521176 w 552481"/>
              <a:gd name="connsiteY9" fmla="*/ 611487 h 1585520"/>
              <a:gd name="connsiteX10" fmla="*/ 508896 w 552481"/>
              <a:gd name="connsiteY10" fmla="*/ 791532 h 1585520"/>
              <a:gd name="connsiteX11" fmla="*/ 270832 w 552481"/>
              <a:gd name="connsiteY11" fmla="*/ 619203 h 1585520"/>
              <a:gd name="connsiteX12" fmla="*/ 501344 w 552481"/>
              <a:gd name="connsiteY12" fmla="*/ 815973 h 1585520"/>
              <a:gd name="connsiteX13" fmla="*/ 534221 w 552481"/>
              <a:gd name="connsiteY13" fmla="*/ 989751 h 1585520"/>
              <a:gd name="connsiteX14" fmla="*/ 184579 w 552481"/>
              <a:gd name="connsiteY14" fmla="*/ 741931 h 1585520"/>
              <a:gd name="connsiteX15" fmla="*/ 521700 w 552481"/>
              <a:gd name="connsiteY15" fmla="*/ 1009232 h 1585520"/>
              <a:gd name="connsiteX16" fmla="*/ 507056 w 552481"/>
              <a:gd name="connsiteY16" fmla="*/ 1169267 h 1585520"/>
              <a:gd name="connsiteX17" fmla="*/ 119129 w 552481"/>
              <a:gd name="connsiteY17" fmla="*/ 889458 h 1585520"/>
              <a:gd name="connsiteX18" fmla="*/ 504472 w 552481"/>
              <a:gd name="connsiteY18" fmla="*/ 1198018 h 1585520"/>
              <a:gd name="connsiteX19" fmla="*/ 519836 w 552481"/>
              <a:gd name="connsiteY19" fmla="*/ 1370630 h 1585520"/>
              <a:gd name="connsiteX20" fmla="*/ 184579 w 552481"/>
              <a:gd name="connsiteY20" fmla="*/ 1132651 h 1585520"/>
              <a:gd name="connsiteX21" fmla="*/ 509865 w 552481"/>
              <a:gd name="connsiteY21" fmla="*/ 1387661 h 1585520"/>
              <a:gd name="connsiteX22" fmla="*/ 552481 w 552481"/>
              <a:gd name="connsiteY22" fmla="*/ 1585328 h 1585520"/>
              <a:gd name="connsiteX23" fmla="*/ 103908 w 552481"/>
              <a:gd name="connsiteY23" fmla="*/ 1357263 h 1585520"/>
              <a:gd name="connsiteX24" fmla="*/ 550099 w 552481"/>
              <a:gd name="connsiteY24" fmla="*/ 0 h 1585520"/>
              <a:gd name="connsiteX0" fmla="*/ 550099 w 552481"/>
              <a:gd name="connsiteY0" fmla="*/ 0 h 1585520"/>
              <a:gd name="connsiteX1" fmla="*/ 550454 w 552481"/>
              <a:gd name="connsiteY1" fmla="*/ 236086 h 1585520"/>
              <a:gd name="connsiteX2" fmla="*/ 488816 w 552481"/>
              <a:gd name="connsiteY2" fmla="*/ 193543 h 1585520"/>
              <a:gd name="connsiteX3" fmla="*/ 550466 w 552481"/>
              <a:gd name="connsiteY3" fmla="*/ 244157 h 1585520"/>
              <a:gd name="connsiteX4" fmla="*/ 550735 w 552481"/>
              <a:gd name="connsiteY4" fmla="*/ 423083 h 1585520"/>
              <a:gd name="connsiteX5" fmla="*/ 440807 w 552481"/>
              <a:gd name="connsiteY5" fmla="*/ 347209 h 1585520"/>
              <a:gd name="connsiteX6" fmla="*/ 530748 w 552481"/>
              <a:gd name="connsiteY6" fmla="*/ 427144 h 1585520"/>
              <a:gd name="connsiteX7" fmla="*/ 523630 w 552481"/>
              <a:gd name="connsiteY7" fmla="*/ 593972 h 1585520"/>
              <a:gd name="connsiteX8" fmla="*/ 372197 w 552481"/>
              <a:gd name="connsiteY8" fmla="*/ 491984 h 1585520"/>
              <a:gd name="connsiteX9" fmla="*/ 521176 w 552481"/>
              <a:gd name="connsiteY9" fmla="*/ 611487 h 1585520"/>
              <a:gd name="connsiteX10" fmla="*/ 508896 w 552481"/>
              <a:gd name="connsiteY10" fmla="*/ 791532 h 1585520"/>
              <a:gd name="connsiteX11" fmla="*/ 270832 w 552481"/>
              <a:gd name="connsiteY11" fmla="*/ 619203 h 1585520"/>
              <a:gd name="connsiteX12" fmla="*/ 501344 w 552481"/>
              <a:gd name="connsiteY12" fmla="*/ 815973 h 1585520"/>
              <a:gd name="connsiteX13" fmla="*/ 534221 w 552481"/>
              <a:gd name="connsiteY13" fmla="*/ 989751 h 1585520"/>
              <a:gd name="connsiteX14" fmla="*/ 184579 w 552481"/>
              <a:gd name="connsiteY14" fmla="*/ 741931 h 1585520"/>
              <a:gd name="connsiteX15" fmla="*/ 521700 w 552481"/>
              <a:gd name="connsiteY15" fmla="*/ 1009232 h 1585520"/>
              <a:gd name="connsiteX16" fmla="*/ 507056 w 552481"/>
              <a:gd name="connsiteY16" fmla="*/ 1169267 h 1585520"/>
              <a:gd name="connsiteX17" fmla="*/ 119129 w 552481"/>
              <a:gd name="connsiteY17" fmla="*/ 889458 h 1585520"/>
              <a:gd name="connsiteX18" fmla="*/ 504472 w 552481"/>
              <a:gd name="connsiteY18" fmla="*/ 1198018 h 1585520"/>
              <a:gd name="connsiteX19" fmla="*/ 519836 w 552481"/>
              <a:gd name="connsiteY19" fmla="*/ 1370630 h 1585520"/>
              <a:gd name="connsiteX20" fmla="*/ 184579 w 552481"/>
              <a:gd name="connsiteY20" fmla="*/ 1132651 h 1585520"/>
              <a:gd name="connsiteX21" fmla="*/ 509865 w 552481"/>
              <a:gd name="connsiteY21" fmla="*/ 1387661 h 1585520"/>
              <a:gd name="connsiteX22" fmla="*/ 552481 w 552481"/>
              <a:gd name="connsiteY22" fmla="*/ 1585328 h 1585520"/>
              <a:gd name="connsiteX23" fmla="*/ 103908 w 552481"/>
              <a:gd name="connsiteY23" fmla="*/ 1357263 h 1585520"/>
              <a:gd name="connsiteX24" fmla="*/ 550099 w 552481"/>
              <a:gd name="connsiteY24" fmla="*/ 0 h 1585520"/>
              <a:gd name="connsiteX0" fmla="*/ 550099 w 552481"/>
              <a:gd name="connsiteY0" fmla="*/ 0 h 1585520"/>
              <a:gd name="connsiteX1" fmla="*/ 550454 w 552481"/>
              <a:gd name="connsiteY1" fmla="*/ 236086 h 1585520"/>
              <a:gd name="connsiteX2" fmla="*/ 488816 w 552481"/>
              <a:gd name="connsiteY2" fmla="*/ 193543 h 1585520"/>
              <a:gd name="connsiteX3" fmla="*/ 550466 w 552481"/>
              <a:gd name="connsiteY3" fmla="*/ 244157 h 1585520"/>
              <a:gd name="connsiteX4" fmla="*/ 528440 w 552481"/>
              <a:gd name="connsiteY4" fmla="*/ 395095 h 1585520"/>
              <a:gd name="connsiteX5" fmla="*/ 440807 w 552481"/>
              <a:gd name="connsiteY5" fmla="*/ 347209 h 1585520"/>
              <a:gd name="connsiteX6" fmla="*/ 530748 w 552481"/>
              <a:gd name="connsiteY6" fmla="*/ 427144 h 1585520"/>
              <a:gd name="connsiteX7" fmla="*/ 523630 w 552481"/>
              <a:gd name="connsiteY7" fmla="*/ 593972 h 1585520"/>
              <a:gd name="connsiteX8" fmla="*/ 372197 w 552481"/>
              <a:gd name="connsiteY8" fmla="*/ 491984 h 1585520"/>
              <a:gd name="connsiteX9" fmla="*/ 521176 w 552481"/>
              <a:gd name="connsiteY9" fmla="*/ 611487 h 1585520"/>
              <a:gd name="connsiteX10" fmla="*/ 508896 w 552481"/>
              <a:gd name="connsiteY10" fmla="*/ 791532 h 1585520"/>
              <a:gd name="connsiteX11" fmla="*/ 270832 w 552481"/>
              <a:gd name="connsiteY11" fmla="*/ 619203 h 1585520"/>
              <a:gd name="connsiteX12" fmla="*/ 501344 w 552481"/>
              <a:gd name="connsiteY12" fmla="*/ 815973 h 1585520"/>
              <a:gd name="connsiteX13" fmla="*/ 534221 w 552481"/>
              <a:gd name="connsiteY13" fmla="*/ 989751 h 1585520"/>
              <a:gd name="connsiteX14" fmla="*/ 184579 w 552481"/>
              <a:gd name="connsiteY14" fmla="*/ 741931 h 1585520"/>
              <a:gd name="connsiteX15" fmla="*/ 521700 w 552481"/>
              <a:gd name="connsiteY15" fmla="*/ 1009232 h 1585520"/>
              <a:gd name="connsiteX16" fmla="*/ 507056 w 552481"/>
              <a:gd name="connsiteY16" fmla="*/ 1169267 h 1585520"/>
              <a:gd name="connsiteX17" fmla="*/ 119129 w 552481"/>
              <a:gd name="connsiteY17" fmla="*/ 889458 h 1585520"/>
              <a:gd name="connsiteX18" fmla="*/ 504472 w 552481"/>
              <a:gd name="connsiteY18" fmla="*/ 1198018 h 1585520"/>
              <a:gd name="connsiteX19" fmla="*/ 519836 w 552481"/>
              <a:gd name="connsiteY19" fmla="*/ 1370630 h 1585520"/>
              <a:gd name="connsiteX20" fmla="*/ 184579 w 552481"/>
              <a:gd name="connsiteY20" fmla="*/ 1132651 h 1585520"/>
              <a:gd name="connsiteX21" fmla="*/ 509865 w 552481"/>
              <a:gd name="connsiteY21" fmla="*/ 1387661 h 1585520"/>
              <a:gd name="connsiteX22" fmla="*/ 552481 w 552481"/>
              <a:gd name="connsiteY22" fmla="*/ 1585328 h 1585520"/>
              <a:gd name="connsiteX23" fmla="*/ 103908 w 552481"/>
              <a:gd name="connsiteY23" fmla="*/ 1357263 h 1585520"/>
              <a:gd name="connsiteX24" fmla="*/ 550099 w 552481"/>
              <a:gd name="connsiteY24" fmla="*/ 0 h 1585520"/>
              <a:gd name="connsiteX0" fmla="*/ 550099 w 552481"/>
              <a:gd name="connsiteY0" fmla="*/ 0 h 1585520"/>
              <a:gd name="connsiteX1" fmla="*/ 550454 w 552481"/>
              <a:gd name="connsiteY1" fmla="*/ 236086 h 1585520"/>
              <a:gd name="connsiteX2" fmla="*/ 488816 w 552481"/>
              <a:gd name="connsiteY2" fmla="*/ 193543 h 1585520"/>
              <a:gd name="connsiteX3" fmla="*/ 532877 w 552481"/>
              <a:gd name="connsiteY3" fmla="*/ 241409 h 1585520"/>
              <a:gd name="connsiteX4" fmla="*/ 528440 w 552481"/>
              <a:gd name="connsiteY4" fmla="*/ 395095 h 1585520"/>
              <a:gd name="connsiteX5" fmla="*/ 440807 w 552481"/>
              <a:gd name="connsiteY5" fmla="*/ 347209 h 1585520"/>
              <a:gd name="connsiteX6" fmla="*/ 530748 w 552481"/>
              <a:gd name="connsiteY6" fmla="*/ 427144 h 1585520"/>
              <a:gd name="connsiteX7" fmla="*/ 523630 w 552481"/>
              <a:gd name="connsiteY7" fmla="*/ 593972 h 1585520"/>
              <a:gd name="connsiteX8" fmla="*/ 372197 w 552481"/>
              <a:gd name="connsiteY8" fmla="*/ 491984 h 1585520"/>
              <a:gd name="connsiteX9" fmla="*/ 521176 w 552481"/>
              <a:gd name="connsiteY9" fmla="*/ 611487 h 1585520"/>
              <a:gd name="connsiteX10" fmla="*/ 508896 w 552481"/>
              <a:gd name="connsiteY10" fmla="*/ 791532 h 1585520"/>
              <a:gd name="connsiteX11" fmla="*/ 270832 w 552481"/>
              <a:gd name="connsiteY11" fmla="*/ 619203 h 1585520"/>
              <a:gd name="connsiteX12" fmla="*/ 501344 w 552481"/>
              <a:gd name="connsiteY12" fmla="*/ 815973 h 1585520"/>
              <a:gd name="connsiteX13" fmla="*/ 534221 w 552481"/>
              <a:gd name="connsiteY13" fmla="*/ 989751 h 1585520"/>
              <a:gd name="connsiteX14" fmla="*/ 184579 w 552481"/>
              <a:gd name="connsiteY14" fmla="*/ 741931 h 1585520"/>
              <a:gd name="connsiteX15" fmla="*/ 521700 w 552481"/>
              <a:gd name="connsiteY15" fmla="*/ 1009232 h 1585520"/>
              <a:gd name="connsiteX16" fmla="*/ 507056 w 552481"/>
              <a:gd name="connsiteY16" fmla="*/ 1169267 h 1585520"/>
              <a:gd name="connsiteX17" fmla="*/ 119129 w 552481"/>
              <a:gd name="connsiteY17" fmla="*/ 889458 h 1585520"/>
              <a:gd name="connsiteX18" fmla="*/ 504472 w 552481"/>
              <a:gd name="connsiteY18" fmla="*/ 1198018 h 1585520"/>
              <a:gd name="connsiteX19" fmla="*/ 519836 w 552481"/>
              <a:gd name="connsiteY19" fmla="*/ 1370630 h 1585520"/>
              <a:gd name="connsiteX20" fmla="*/ 184579 w 552481"/>
              <a:gd name="connsiteY20" fmla="*/ 1132651 h 1585520"/>
              <a:gd name="connsiteX21" fmla="*/ 509865 w 552481"/>
              <a:gd name="connsiteY21" fmla="*/ 1387661 h 1585520"/>
              <a:gd name="connsiteX22" fmla="*/ 552481 w 552481"/>
              <a:gd name="connsiteY22" fmla="*/ 1585328 h 1585520"/>
              <a:gd name="connsiteX23" fmla="*/ 103908 w 552481"/>
              <a:gd name="connsiteY23" fmla="*/ 1357263 h 1585520"/>
              <a:gd name="connsiteX24" fmla="*/ 550099 w 552481"/>
              <a:gd name="connsiteY24" fmla="*/ 0 h 1585520"/>
              <a:gd name="connsiteX0" fmla="*/ 550099 w 580141"/>
              <a:gd name="connsiteY0" fmla="*/ 54739 h 1640259"/>
              <a:gd name="connsiteX1" fmla="*/ 536842 w 580141"/>
              <a:gd name="connsiteY1" fmla="*/ 262901 h 1640259"/>
              <a:gd name="connsiteX2" fmla="*/ 550454 w 580141"/>
              <a:gd name="connsiteY2" fmla="*/ 290825 h 1640259"/>
              <a:gd name="connsiteX3" fmla="*/ 488816 w 580141"/>
              <a:gd name="connsiteY3" fmla="*/ 248282 h 1640259"/>
              <a:gd name="connsiteX4" fmla="*/ 532877 w 580141"/>
              <a:gd name="connsiteY4" fmla="*/ 296148 h 1640259"/>
              <a:gd name="connsiteX5" fmla="*/ 528440 w 580141"/>
              <a:gd name="connsiteY5" fmla="*/ 449834 h 1640259"/>
              <a:gd name="connsiteX6" fmla="*/ 440807 w 580141"/>
              <a:gd name="connsiteY6" fmla="*/ 401948 h 1640259"/>
              <a:gd name="connsiteX7" fmla="*/ 530748 w 580141"/>
              <a:gd name="connsiteY7" fmla="*/ 481883 h 1640259"/>
              <a:gd name="connsiteX8" fmla="*/ 523630 w 580141"/>
              <a:gd name="connsiteY8" fmla="*/ 648711 h 1640259"/>
              <a:gd name="connsiteX9" fmla="*/ 372197 w 580141"/>
              <a:gd name="connsiteY9" fmla="*/ 546723 h 1640259"/>
              <a:gd name="connsiteX10" fmla="*/ 521176 w 580141"/>
              <a:gd name="connsiteY10" fmla="*/ 666226 h 1640259"/>
              <a:gd name="connsiteX11" fmla="*/ 508896 w 580141"/>
              <a:gd name="connsiteY11" fmla="*/ 846271 h 1640259"/>
              <a:gd name="connsiteX12" fmla="*/ 270832 w 580141"/>
              <a:gd name="connsiteY12" fmla="*/ 673942 h 1640259"/>
              <a:gd name="connsiteX13" fmla="*/ 501344 w 580141"/>
              <a:gd name="connsiteY13" fmla="*/ 870712 h 1640259"/>
              <a:gd name="connsiteX14" fmla="*/ 534221 w 580141"/>
              <a:gd name="connsiteY14" fmla="*/ 1044490 h 1640259"/>
              <a:gd name="connsiteX15" fmla="*/ 184579 w 580141"/>
              <a:gd name="connsiteY15" fmla="*/ 796670 h 1640259"/>
              <a:gd name="connsiteX16" fmla="*/ 521700 w 580141"/>
              <a:gd name="connsiteY16" fmla="*/ 1063971 h 1640259"/>
              <a:gd name="connsiteX17" fmla="*/ 507056 w 580141"/>
              <a:gd name="connsiteY17" fmla="*/ 1224006 h 1640259"/>
              <a:gd name="connsiteX18" fmla="*/ 119129 w 580141"/>
              <a:gd name="connsiteY18" fmla="*/ 944197 h 1640259"/>
              <a:gd name="connsiteX19" fmla="*/ 504472 w 580141"/>
              <a:gd name="connsiteY19" fmla="*/ 1252757 h 1640259"/>
              <a:gd name="connsiteX20" fmla="*/ 519836 w 580141"/>
              <a:gd name="connsiteY20" fmla="*/ 1425369 h 1640259"/>
              <a:gd name="connsiteX21" fmla="*/ 184579 w 580141"/>
              <a:gd name="connsiteY21" fmla="*/ 1187390 h 1640259"/>
              <a:gd name="connsiteX22" fmla="*/ 509865 w 580141"/>
              <a:gd name="connsiteY22" fmla="*/ 1442400 h 1640259"/>
              <a:gd name="connsiteX23" fmla="*/ 552481 w 580141"/>
              <a:gd name="connsiteY23" fmla="*/ 1640067 h 1640259"/>
              <a:gd name="connsiteX24" fmla="*/ 103908 w 580141"/>
              <a:gd name="connsiteY24" fmla="*/ 1412002 h 1640259"/>
              <a:gd name="connsiteX25" fmla="*/ 550099 w 580141"/>
              <a:gd name="connsiteY25" fmla="*/ 54739 h 1640259"/>
              <a:gd name="connsiteX0" fmla="*/ 550099 w 580141"/>
              <a:gd name="connsiteY0" fmla="*/ 54739 h 1640259"/>
              <a:gd name="connsiteX1" fmla="*/ 536842 w 580141"/>
              <a:gd name="connsiteY1" fmla="*/ 262901 h 1640259"/>
              <a:gd name="connsiteX2" fmla="*/ 550454 w 580141"/>
              <a:gd name="connsiteY2" fmla="*/ 290825 h 1640259"/>
              <a:gd name="connsiteX3" fmla="*/ 488816 w 580141"/>
              <a:gd name="connsiteY3" fmla="*/ 248282 h 1640259"/>
              <a:gd name="connsiteX4" fmla="*/ 532877 w 580141"/>
              <a:gd name="connsiteY4" fmla="*/ 296148 h 1640259"/>
              <a:gd name="connsiteX5" fmla="*/ 528440 w 580141"/>
              <a:gd name="connsiteY5" fmla="*/ 449834 h 1640259"/>
              <a:gd name="connsiteX6" fmla="*/ 440807 w 580141"/>
              <a:gd name="connsiteY6" fmla="*/ 401948 h 1640259"/>
              <a:gd name="connsiteX7" fmla="*/ 530748 w 580141"/>
              <a:gd name="connsiteY7" fmla="*/ 481883 h 1640259"/>
              <a:gd name="connsiteX8" fmla="*/ 523630 w 580141"/>
              <a:gd name="connsiteY8" fmla="*/ 648711 h 1640259"/>
              <a:gd name="connsiteX9" fmla="*/ 372197 w 580141"/>
              <a:gd name="connsiteY9" fmla="*/ 546723 h 1640259"/>
              <a:gd name="connsiteX10" fmla="*/ 521176 w 580141"/>
              <a:gd name="connsiteY10" fmla="*/ 666226 h 1640259"/>
              <a:gd name="connsiteX11" fmla="*/ 508896 w 580141"/>
              <a:gd name="connsiteY11" fmla="*/ 846271 h 1640259"/>
              <a:gd name="connsiteX12" fmla="*/ 270832 w 580141"/>
              <a:gd name="connsiteY12" fmla="*/ 673942 h 1640259"/>
              <a:gd name="connsiteX13" fmla="*/ 501344 w 580141"/>
              <a:gd name="connsiteY13" fmla="*/ 870712 h 1640259"/>
              <a:gd name="connsiteX14" fmla="*/ 484201 w 580141"/>
              <a:gd name="connsiteY14" fmla="*/ 1018658 h 1640259"/>
              <a:gd name="connsiteX15" fmla="*/ 184579 w 580141"/>
              <a:gd name="connsiteY15" fmla="*/ 796670 h 1640259"/>
              <a:gd name="connsiteX16" fmla="*/ 521700 w 580141"/>
              <a:gd name="connsiteY16" fmla="*/ 1063971 h 1640259"/>
              <a:gd name="connsiteX17" fmla="*/ 507056 w 580141"/>
              <a:gd name="connsiteY17" fmla="*/ 1224006 h 1640259"/>
              <a:gd name="connsiteX18" fmla="*/ 119129 w 580141"/>
              <a:gd name="connsiteY18" fmla="*/ 944197 h 1640259"/>
              <a:gd name="connsiteX19" fmla="*/ 504472 w 580141"/>
              <a:gd name="connsiteY19" fmla="*/ 1252757 h 1640259"/>
              <a:gd name="connsiteX20" fmla="*/ 519836 w 580141"/>
              <a:gd name="connsiteY20" fmla="*/ 1425369 h 1640259"/>
              <a:gd name="connsiteX21" fmla="*/ 184579 w 580141"/>
              <a:gd name="connsiteY21" fmla="*/ 1187390 h 1640259"/>
              <a:gd name="connsiteX22" fmla="*/ 509865 w 580141"/>
              <a:gd name="connsiteY22" fmla="*/ 1442400 h 1640259"/>
              <a:gd name="connsiteX23" fmla="*/ 552481 w 580141"/>
              <a:gd name="connsiteY23" fmla="*/ 1640067 h 1640259"/>
              <a:gd name="connsiteX24" fmla="*/ 103908 w 580141"/>
              <a:gd name="connsiteY24" fmla="*/ 1412002 h 1640259"/>
              <a:gd name="connsiteX25" fmla="*/ 550099 w 580141"/>
              <a:gd name="connsiteY25" fmla="*/ 54739 h 1640259"/>
              <a:gd name="connsiteX0" fmla="*/ 550099 w 580141"/>
              <a:gd name="connsiteY0" fmla="*/ 54739 h 1640259"/>
              <a:gd name="connsiteX1" fmla="*/ 536842 w 580141"/>
              <a:gd name="connsiteY1" fmla="*/ 262901 h 1640259"/>
              <a:gd name="connsiteX2" fmla="*/ 550454 w 580141"/>
              <a:gd name="connsiteY2" fmla="*/ 290825 h 1640259"/>
              <a:gd name="connsiteX3" fmla="*/ 488816 w 580141"/>
              <a:gd name="connsiteY3" fmla="*/ 248282 h 1640259"/>
              <a:gd name="connsiteX4" fmla="*/ 532877 w 580141"/>
              <a:gd name="connsiteY4" fmla="*/ 296148 h 1640259"/>
              <a:gd name="connsiteX5" fmla="*/ 528440 w 580141"/>
              <a:gd name="connsiteY5" fmla="*/ 449834 h 1640259"/>
              <a:gd name="connsiteX6" fmla="*/ 440807 w 580141"/>
              <a:gd name="connsiteY6" fmla="*/ 401948 h 1640259"/>
              <a:gd name="connsiteX7" fmla="*/ 530748 w 580141"/>
              <a:gd name="connsiteY7" fmla="*/ 481883 h 1640259"/>
              <a:gd name="connsiteX8" fmla="*/ 523630 w 580141"/>
              <a:gd name="connsiteY8" fmla="*/ 648711 h 1640259"/>
              <a:gd name="connsiteX9" fmla="*/ 372197 w 580141"/>
              <a:gd name="connsiteY9" fmla="*/ 546723 h 1640259"/>
              <a:gd name="connsiteX10" fmla="*/ 521176 w 580141"/>
              <a:gd name="connsiteY10" fmla="*/ 666226 h 1640259"/>
              <a:gd name="connsiteX11" fmla="*/ 508896 w 580141"/>
              <a:gd name="connsiteY11" fmla="*/ 846271 h 1640259"/>
              <a:gd name="connsiteX12" fmla="*/ 270832 w 580141"/>
              <a:gd name="connsiteY12" fmla="*/ 673942 h 1640259"/>
              <a:gd name="connsiteX13" fmla="*/ 501344 w 580141"/>
              <a:gd name="connsiteY13" fmla="*/ 870712 h 1640259"/>
              <a:gd name="connsiteX14" fmla="*/ 484201 w 580141"/>
              <a:gd name="connsiteY14" fmla="*/ 1018658 h 1640259"/>
              <a:gd name="connsiteX15" fmla="*/ 184579 w 580141"/>
              <a:gd name="connsiteY15" fmla="*/ 796670 h 1640259"/>
              <a:gd name="connsiteX16" fmla="*/ 479002 w 580141"/>
              <a:gd name="connsiteY16" fmla="*/ 1055860 h 1640259"/>
              <a:gd name="connsiteX17" fmla="*/ 507056 w 580141"/>
              <a:gd name="connsiteY17" fmla="*/ 1224006 h 1640259"/>
              <a:gd name="connsiteX18" fmla="*/ 119129 w 580141"/>
              <a:gd name="connsiteY18" fmla="*/ 944197 h 1640259"/>
              <a:gd name="connsiteX19" fmla="*/ 504472 w 580141"/>
              <a:gd name="connsiteY19" fmla="*/ 1252757 h 1640259"/>
              <a:gd name="connsiteX20" fmla="*/ 519836 w 580141"/>
              <a:gd name="connsiteY20" fmla="*/ 1425369 h 1640259"/>
              <a:gd name="connsiteX21" fmla="*/ 184579 w 580141"/>
              <a:gd name="connsiteY21" fmla="*/ 1187390 h 1640259"/>
              <a:gd name="connsiteX22" fmla="*/ 509865 w 580141"/>
              <a:gd name="connsiteY22" fmla="*/ 1442400 h 1640259"/>
              <a:gd name="connsiteX23" fmla="*/ 552481 w 580141"/>
              <a:gd name="connsiteY23" fmla="*/ 1640067 h 1640259"/>
              <a:gd name="connsiteX24" fmla="*/ 103908 w 580141"/>
              <a:gd name="connsiteY24" fmla="*/ 1412002 h 1640259"/>
              <a:gd name="connsiteX25" fmla="*/ 550099 w 580141"/>
              <a:gd name="connsiteY25" fmla="*/ 54739 h 1640259"/>
              <a:gd name="connsiteX0" fmla="*/ 550099 w 580141"/>
              <a:gd name="connsiteY0" fmla="*/ 54739 h 1640259"/>
              <a:gd name="connsiteX1" fmla="*/ 536842 w 580141"/>
              <a:gd name="connsiteY1" fmla="*/ 262901 h 1640259"/>
              <a:gd name="connsiteX2" fmla="*/ 550454 w 580141"/>
              <a:gd name="connsiteY2" fmla="*/ 290825 h 1640259"/>
              <a:gd name="connsiteX3" fmla="*/ 488816 w 580141"/>
              <a:gd name="connsiteY3" fmla="*/ 248282 h 1640259"/>
              <a:gd name="connsiteX4" fmla="*/ 532877 w 580141"/>
              <a:gd name="connsiteY4" fmla="*/ 296148 h 1640259"/>
              <a:gd name="connsiteX5" fmla="*/ 528440 w 580141"/>
              <a:gd name="connsiteY5" fmla="*/ 449834 h 1640259"/>
              <a:gd name="connsiteX6" fmla="*/ 440807 w 580141"/>
              <a:gd name="connsiteY6" fmla="*/ 401948 h 1640259"/>
              <a:gd name="connsiteX7" fmla="*/ 530748 w 580141"/>
              <a:gd name="connsiteY7" fmla="*/ 481883 h 1640259"/>
              <a:gd name="connsiteX8" fmla="*/ 523630 w 580141"/>
              <a:gd name="connsiteY8" fmla="*/ 648711 h 1640259"/>
              <a:gd name="connsiteX9" fmla="*/ 372197 w 580141"/>
              <a:gd name="connsiteY9" fmla="*/ 546723 h 1640259"/>
              <a:gd name="connsiteX10" fmla="*/ 521176 w 580141"/>
              <a:gd name="connsiteY10" fmla="*/ 666226 h 1640259"/>
              <a:gd name="connsiteX11" fmla="*/ 508896 w 580141"/>
              <a:gd name="connsiteY11" fmla="*/ 846271 h 1640259"/>
              <a:gd name="connsiteX12" fmla="*/ 270832 w 580141"/>
              <a:gd name="connsiteY12" fmla="*/ 673942 h 1640259"/>
              <a:gd name="connsiteX13" fmla="*/ 501344 w 580141"/>
              <a:gd name="connsiteY13" fmla="*/ 870712 h 1640259"/>
              <a:gd name="connsiteX14" fmla="*/ 484201 w 580141"/>
              <a:gd name="connsiteY14" fmla="*/ 1018658 h 1640259"/>
              <a:gd name="connsiteX15" fmla="*/ 184579 w 580141"/>
              <a:gd name="connsiteY15" fmla="*/ 796670 h 1640259"/>
              <a:gd name="connsiteX16" fmla="*/ 479002 w 580141"/>
              <a:gd name="connsiteY16" fmla="*/ 1055860 h 1640259"/>
              <a:gd name="connsiteX17" fmla="*/ 474625 w 580141"/>
              <a:gd name="connsiteY17" fmla="*/ 1200922 h 1640259"/>
              <a:gd name="connsiteX18" fmla="*/ 119129 w 580141"/>
              <a:gd name="connsiteY18" fmla="*/ 944197 h 1640259"/>
              <a:gd name="connsiteX19" fmla="*/ 504472 w 580141"/>
              <a:gd name="connsiteY19" fmla="*/ 1252757 h 1640259"/>
              <a:gd name="connsiteX20" fmla="*/ 519836 w 580141"/>
              <a:gd name="connsiteY20" fmla="*/ 1425369 h 1640259"/>
              <a:gd name="connsiteX21" fmla="*/ 184579 w 580141"/>
              <a:gd name="connsiteY21" fmla="*/ 1187390 h 1640259"/>
              <a:gd name="connsiteX22" fmla="*/ 509865 w 580141"/>
              <a:gd name="connsiteY22" fmla="*/ 1442400 h 1640259"/>
              <a:gd name="connsiteX23" fmla="*/ 552481 w 580141"/>
              <a:gd name="connsiteY23" fmla="*/ 1640067 h 1640259"/>
              <a:gd name="connsiteX24" fmla="*/ 103908 w 580141"/>
              <a:gd name="connsiteY24" fmla="*/ 1412002 h 1640259"/>
              <a:gd name="connsiteX25" fmla="*/ 550099 w 580141"/>
              <a:gd name="connsiteY25" fmla="*/ 54739 h 1640259"/>
              <a:gd name="connsiteX0" fmla="*/ 550099 w 580141"/>
              <a:gd name="connsiteY0" fmla="*/ 54739 h 1640259"/>
              <a:gd name="connsiteX1" fmla="*/ 536842 w 580141"/>
              <a:gd name="connsiteY1" fmla="*/ 262901 h 1640259"/>
              <a:gd name="connsiteX2" fmla="*/ 550454 w 580141"/>
              <a:gd name="connsiteY2" fmla="*/ 290825 h 1640259"/>
              <a:gd name="connsiteX3" fmla="*/ 488816 w 580141"/>
              <a:gd name="connsiteY3" fmla="*/ 248282 h 1640259"/>
              <a:gd name="connsiteX4" fmla="*/ 532877 w 580141"/>
              <a:gd name="connsiteY4" fmla="*/ 296148 h 1640259"/>
              <a:gd name="connsiteX5" fmla="*/ 528440 w 580141"/>
              <a:gd name="connsiteY5" fmla="*/ 449834 h 1640259"/>
              <a:gd name="connsiteX6" fmla="*/ 440807 w 580141"/>
              <a:gd name="connsiteY6" fmla="*/ 401948 h 1640259"/>
              <a:gd name="connsiteX7" fmla="*/ 530748 w 580141"/>
              <a:gd name="connsiteY7" fmla="*/ 481883 h 1640259"/>
              <a:gd name="connsiteX8" fmla="*/ 523630 w 580141"/>
              <a:gd name="connsiteY8" fmla="*/ 648711 h 1640259"/>
              <a:gd name="connsiteX9" fmla="*/ 372197 w 580141"/>
              <a:gd name="connsiteY9" fmla="*/ 546723 h 1640259"/>
              <a:gd name="connsiteX10" fmla="*/ 521176 w 580141"/>
              <a:gd name="connsiteY10" fmla="*/ 666226 h 1640259"/>
              <a:gd name="connsiteX11" fmla="*/ 508896 w 580141"/>
              <a:gd name="connsiteY11" fmla="*/ 846271 h 1640259"/>
              <a:gd name="connsiteX12" fmla="*/ 270832 w 580141"/>
              <a:gd name="connsiteY12" fmla="*/ 673942 h 1640259"/>
              <a:gd name="connsiteX13" fmla="*/ 501344 w 580141"/>
              <a:gd name="connsiteY13" fmla="*/ 870712 h 1640259"/>
              <a:gd name="connsiteX14" fmla="*/ 484201 w 580141"/>
              <a:gd name="connsiteY14" fmla="*/ 1018658 h 1640259"/>
              <a:gd name="connsiteX15" fmla="*/ 184579 w 580141"/>
              <a:gd name="connsiteY15" fmla="*/ 796670 h 1640259"/>
              <a:gd name="connsiteX16" fmla="*/ 479002 w 580141"/>
              <a:gd name="connsiteY16" fmla="*/ 1055860 h 1640259"/>
              <a:gd name="connsiteX17" fmla="*/ 474625 w 580141"/>
              <a:gd name="connsiteY17" fmla="*/ 1200922 h 1640259"/>
              <a:gd name="connsiteX18" fmla="*/ 119129 w 580141"/>
              <a:gd name="connsiteY18" fmla="*/ 944197 h 1640259"/>
              <a:gd name="connsiteX19" fmla="*/ 467006 w 580141"/>
              <a:gd name="connsiteY19" fmla="*/ 1229607 h 1640259"/>
              <a:gd name="connsiteX20" fmla="*/ 519836 w 580141"/>
              <a:gd name="connsiteY20" fmla="*/ 1425369 h 1640259"/>
              <a:gd name="connsiteX21" fmla="*/ 184579 w 580141"/>
              <a:gd name="connsiteY21" fmla="*/ 1187390 h 1640259"/>
              <a:gd name="connsiteX22" fmla="*/ 509865 w 580141"/>
              <a:gd name="connsiteY22" fmla="*/ 1442400 h 1640259"/>
              <a:gd name="connsiteX23" fmla="*/ 552481 w 580141"/>
              <a:gd name="connsiteY23" fmla="*/ 1640067 h 1640259"/>
              <a:gd name="connsiteX24" fmla="*/ 103908 w 580141"/>
              <a:gd name="connsiteY24" fmla="*/ 1412002 h 1640259"/>
              <a:gd name="connsiteX25" fmla="*/ 550099 w 580141"/>
              <a:gd name="connsiteY25" fmla="*/ 54739 h 1640259"/>
              <a:gd name="connsiteX0" fmla="*/ 550099 w 580141"/>
              <a:gd name="connsiteY0" fmla="*/ 54739 h 1640259"/>
              <a:gd name="connsiteX1" fmla="*/ 536842 w 580141"/>
              <a:gd name="connsiteY1" fmla="*/ 262901 h 1640259"/>
              <a:gd name="connsiteX2" fmla="*/ 550454 w 580141"/>
              <a:gd name="connsiteY2" fmla="*/ 290825 h 1640259"/>
              <a:gd name="connsiteX3" fmla="*/ 488816 w 580141"/>
              <a:gd name="connsiteY3" fmla="*/ 248282 h 1640259"/>
              <a:gd name="connsiteX4" fmla="*/ 532877 w 580141"/>
              <a:gd name="connsiteY4" fmla="*/ 296148 h 1640259"/>
              <a:gd name="connsiteX5" fmla="*/ 528440 w 580141"/>
              <a:gd name="connsiteY5" fmla="*/ 449834 h 1640259"/>
              <a:gd name="connsiteX6" fmla="*/ 440807 w 580141"/>
              <a:gd name="connsiteY6" fmla="*/ 401948 h 1640259"/>
              <a:gd name="connsiteX7" fmla="*/ 530748 w 580141"/>
              <a:gd name="connsiteY7" fmla="*/ 481883 h 1640259"/>
              <a:gd name="connsiteX8" fmla="*/ 523630 w 580141"/>
              <a:gd name="connsiteY8" fmla="*/ 648711 h 1640259"/>
              <a:gd name="connsiteX9" fmla="*/ 372197 w 580141"/>
              <a:gd name="connsiteY9" fmla="*/ 546723 h 1640259"/>
              <a:gd name="connsiteX10" fmla="*/ 521176 w 580141"/>
              <a:gd name="connsiteY10" fmla="*/ 666226 h 1640259"/>
              <a:gd name="connsiteX11" fmla="*/ 508896 w 580141"/>
              <a:gd name="connsiteY11" fmla="*/ 846271 h 1640259"/>
              <a:gd name="connsiteX12" fmla="*/ 270832 w 580141"/>
              <a:gd name="connsiteY12" fmla="*/ 673942 h 1640259"/>
              <a:gd name="connsiteX13" fmla="*/ 501344 w 580141"/>
              <a:gd name="connsiteY13" fmla="*/ 870712 h 1640259"/>
              <a:gd name="connsiteX14" fmla="*/ 484201 w 580141"/>
              <a:gd name="connsiteY14" fmla="*/ 1018658 h 1640259"/>
              <a:gd name="connsiteX15" fmla="*/ 184579 w 580141"/>
              <a:gd name="connsiteY15" fmla="*/ 796670 h 1640259"/>
              <a:gd name="connsiteX16" fmla="*/ 479002 w 580141"/>
              <a:gd name="connsiteY16" fmla="*/ 1055860 h 1640259"/>
              <a:gd name="connsiteX17" fmla="*/ 474625 w 580141"/>
              <a:gd name="connsiteY17" fmla="*/ 1200922 h 1640259"/>
              <a:gd name="connsiteX18" fmla="*/ 119129 w 580141"/>
              <a:gd name="connsiteY18" fmla="*/ 944197 h 1640259"/>
              <a:gd name="connsiteX19" fmla="*/ 467006 w 580141"/>
              <a:gd name="connsiteY19" fmla="*/ 1229607 h 1640259"/>
              <a:gd name="connsiteX20" fmla="*/ 519836 w 580141"/>
              <a:gd name="connsiteY20" fmla="*/ 1425369 h 1640259"/>
              <a:gd name="connsiteX21" fmla="*/ 184579 w 580141"/>
              <a:gd name="connsiteY21" fmla="*/ 1187390 h 1640259"/>
              <a:gd name="connsiteX22" fmla="*/ 480050 w 580141"/>
              <a:gd name="connsiteY22" fmla="*/ 1411796 h 1640259"/>
              <a:gd name="connsiteX23" fmla="*/ 552481 w 580141"/>
              <a:gd name="connsiteY23" fmla="*/ 1640067 h 1640259"/>
              <a:gd name="connsiteX24" fmla="*/ 103908 w 580141"/>
              <a:gd name="connsiteY24" fmla="*/ 1412002 h 1640259"/>
              <a:gd name="connsiteX25" fmla="*/ 550099 w 580141"/>
              <a:gd name="connsiteY25" fmla="*/ 54739 h 1640259"/>
              <a:gd name="connsiteX0" fmla="*/ 550099 w 580141"/>
              <a:gd name="connsiteY0" fmla="*/ 54739 h 1640259"/>
              <a:gd name="connsiteX1" fmla="*/ 536842 w 580141"/>
              <a:gd name="connsiteY1" fmla="*/ 262901 h 1640259"/>
              <a:gd name="connsiteX2" fmla="*/ 550454 w 580141"/>
              <a:gd name="connsiteY2" fmla="*/ 290825 h 1640259"/>
              <a:gd name="connsiteX3" fmla="*/ 488816 w 580141"/>
              <a:gd name="connsiteY3" fmla="*/ 248282 h 1640259"/>
              <a:gd name="connsiteX4" fmla="*/ 532877 w 580141"/>
              <a:gd name="connsiteY4" fmla="*/ 296148 h 1640259"/>
              <a:gd name="connsiteX5" fmla="*/ 528440 w 580141"/>
              <a:gd name="connsiteY5" fmla="*/ 449834 h 1640259"/>
              <a:gd name="connsiteX6" fmla="*/ 440807 w 580141"/>
              <a:gd name="connsiteY6" fmla="*/ 401948 h 1640259"/>
              <a:gd name="connsiteX7" fmla="*/ 530748 w 580141"/>
              <a:gd name="connsiteY7" fmla="*/ 481883 h 1640259"/>
              <a:gd name="connsiteX8" fmla="*/ 523630 w 580141"/>
              <a:gd name="connsiteY8" fmla="*/ 648711 h 1640259"/>
              <a:gd name="connsiteX9" fmla="*/ 372197 w 580141"/>
              <a:gd name="connsiteY9" fmla="*/ 546723 h 1640259"/>
              <a:gd name="connsiteX10" fmla="*/ 521176 w 580141"/>
              <a:gd name="connsiteY10" fmla="*/ 666226 h 1640259"/>
              <a:gd name="connsiteX11" fmla="*/ 508896 w 580141"/>
              <a:gd name="connsiteY11" fmla="*/ 846271 h 1640259"/>
              <a:gd name="connsiteX12" fmla="*/ 270832 w 580141"/>
              <a:gd name="connsiteY12" fmla="*/ 673942 h 1640259"/>
              <a:gd name="connsiteX13" fmla="*/ 501344 w 580141"/>
              <a:gd name="connsiteY13" fmla="*/ 870712 h 1640259"/>
              <a:gd name="connsiteX14" fmla="*/ 484201 w 580141"/>
              <a:gd name="connsiteY14" fmla="*/ 1018658 h 1640259"/>
              <a:gd name="connsiteX15" fmla="*/ 184579 w 580141"/>
              <a:gd name="connsiteY15" fmla="*/ 796670 h 1640259"/>
              <a:gd name="connsiteX16" fmla="*/ 479002 w 580141"/>
              <a:gd name="connsiteY16" fmla="*/ 1055860 h 1640259"/>
              <a:gd name="connsiteX17" fmla="*/ 474625 w 580141"/>
              <a:gd name="connsiteY17" fmla="*/ 1200922 h 1640259"/>
              <a:gd name="connsiteX18" fmla="*/ 119129 w 580141"/>
              <a:gd name="connsiteY18" fmla="*/ 944197 h 1640259"/>
              <a:gd name="connsiteX19" fmla="*/ 467006 w 580141"/>
              <a:gd name="connsiteY19" fmla="*/ 1229607 h 1640259"/>
              <a:gd name="connsiteX20" fmla="*/ 487405 w 580141"/>
              <a:gd name="connsiteY20" fmla="*/ 1402284 h 1640259"/>
              <a:gd name="connsiteX21" fmla="*/ 184579 w 580141"/>
              <a:gd name="connsiteY21" fmla="*/ 1187390 h 1640259"/>
              <a:gd name="connsiteX22" fmla="*/ 480050 w 580141"/>
              <a:gd name="connsiteY22" fmla="*/ 1411796 h 1640259"/>
              <a:gd name="connsiteX23" fmla="*/ 552481 w 580141"/>
              <a:gd name="connsiteY23" fmla="*/ 1640067 h 1640259"/>
              <a:gd name="connsiteX24" fmla="*/ 103908 w 580141"/>
              <a:gd name="connsiteY24" fmla="*/ 1412002 h 1640259"/>
              <a:gd name="connsiteX25" fmla="*/ 550099 w 580141"/>
              <a:gd name="connsiteY25" fmla="*/ 54739 h 1640259"/>
              <a:gd name="connsiteX0" fmla="*/ 550099 w 580141"/>
              <a:gd name="connsiteY0" fmla="*/ 54739 h 1640259"/>
              <a:gd name="connsiteX1" fmla="*/ 536842 w 580141"/>
              <a:gd name="connsiteY1" fmla="*/ 262901 h 1640259"/>
              <a:gd name="connsiteX2" fmla="*/ 550454 w 580141"/>
              <a:gd name="connsiteY2" fmla="*/ 290825 h 1640259"/>
              <a:gd name="connsiteX3" fmla="*/ 488816 w 580141"/>
              <a:gd name="connsiteY3" fmla="*/ 248282 h 1640259"/>
              <a:gd name="connsiteX4" fmla="*/ 532877 w 580141"/>
              <a:gd name="connsiteY4" fmla="*/ 296148 h 1640259"/>
              <a:gd name="connsiteX5" fmla="*/ 528440 w 580141"/>
              <a:gd name="connsiteY5" fmla="*/ 449834 h 1640259"/>
              <a:gd name="connsiteX6" fmla="*/ 440807 w 580141"/>
              <a:gd name="connsiteY6" fmla="*/ 401948 h 1640259"/>
              <a:gd name="connsiteX7" fmla="*/ 530748 w 580141"/>
              <a:gd name="connsiteY7" fmla="*/ 481883 h 1640259"/>
              <a:gd name="connsiteX8" fmla="*/ 523630 w 580141"/>
              <a:gd name="connsiteY8" fmla="*/ 648711 h 1640259"/>
              <a:gd name="connsiteX9" fmla="*/ 372197 w 580141"/>
              <a:gd name="connsiteY9" fmla="*/ 546723 h 1640259"/>
              <a:gd name="connsiteX10" fmla="*/ 521176 w 580141"/>
              <a:gd name="connsiteY10" fmla="*/ 666226 h 1640259"/>
              <a:gd name="connsiteX11" fmla="*/ 508896 w 580141"/>
              <a:gd name="connsiteY11" fmla="*/ 846271 h 1640259"/>
              <a:gd name="connsiteX12" fmla="*/ 270832 w 580141"/>
              <a:gd name="connsiteY12" fmla="*/ 673942 h 1640259"/>
              <a:gd name="connsiteX13" fmla="*/ 501344 w 580141"/>
              <a:gd name="connsiteY13" fmla="*/ 870712 h 1640259"/>
              <a:gd name="connsiteX14" fmla="*/ 484201 w 580141"/>
              <a:gd name="connsiteY14" fmla="*/ 1018658 h 1640259"/>
              <a:gd name="connsiteX15" fmla="*/ 184579 w 580141"/>
              <a:gd name="connsiteY15" fmla="*/ 796670 h 1640259"/>
              <a:gd name="connsiteX16" fmla="*/ 479002 w 580141"/>
              <a:gd name="connsiteY16" fmla="*/ 1055860 h 1640259"/>
              <a:gd name="connsiteX17" fmla="*/ 474625 w 580141"/>
              <a:gd name="connsiteY17" fmla="*/ 1200922 h 1640259"/>
              <a:gd name="connsiteX18" fmla="*/ 119129 w 580141"/>
              <a:gd name="connsiteY18" fmla="*/ 944197 h 1640259"/>
              <a:gd name="connsiteX19" fmla="*/ 467006 w 580141"/>
              <a:gd name="connsiteY19" fmla="*/ 1229607 h 1640259"/>
              <a:gd name="connsiteX20" fmla="*/ 480083 w 580141"/>
              <a:gd name="connsiteY20" fmla="*/ 1384563 h 1640259"/>
              <a:gd name="connsiteX21" fmla="*/ 184579 w 580141"/>
              <a:gd name="connsiteY21" fmla="*/ 1187390 h 1640259"/>
              <a:gd name="connsiteX22" fmla="*/ 480050 w 580141"/>
              <a:gd name="connsiteY22" fmla="*/ 1411796 h 1640259"/>
              <a:gd name="connsiteX23" fmla="*/ 552481 w 580141"/>
              <a:gd name="connsiteY23" fmla="*/ 1640067 h 1640259"/>
              <a:gd name="connsiteX24" fmla="*/ 103908 w 580141"/>
              <a:gd name="connsiteY24" fmla="*/ 1412002 h 1640259"/>
              <a:gd name="connsiteX25" fmla="*/ 550099 w 580141"/>
              <a:gd name="connsiteY25" fmla="*/ 54739 h 1640259"/>
              <a:gd name="connsiteX0" fmla="*/ 550099 w 580141"/>
              <a:gd name="connsiteY0" fmla="*/ 54739 h 1640259"/>
              <a:gd name="connsiteX1" fmla="*/ 536842 w 580141"/>
              <a:gd name="connsiteY1" fmla="*/ 262901 h 1640259"/>
              <a:gd name="connsiteX2" fmla="*/ 550454 w 580141"/>
              <a:gd name="connsiteY2" fmla="*/ 290825 h 1640259"/>
              <a:gd name="connsiteX3" fmla="*/ 488816 w 580141"/>
              <a:gd name="connsiteY3" fmla="*/ 248282 h 1640259"/>
              <a:gd name="connsiteX4" fmla="*/ 532877 w 580141"/>
              <a:gd name="connsiteY4" fmla="*/ 296148 h 1640259"/>
              <a:gd name="connsiteX5" fmla="*/ 528440 w 580141"/>
              <a:gd name="connsiteY5" fmla="*/ 449834 h 1640259"/>
              <a:gd name="connsiteX6" fmla="*/ 440807 w 580141"/>
              <a:gd name="connsiteY6" fmla="*/ 401948 h 1640259"/>
              <a:gd name="connsiteX7" fmla="*/ 530748 w 580141"/>
              <a:gd name="connsiteY7" fmla="*/ 481883 h 1640259"/>
              <a:gd name="connsiteX8" fmla="*/ 523630 w 580141"/>
              <a:gd name="connsiteY8" fmla="*/ 648711 h 1640259"/>
              <a:gd name="connsiteX9" fmla="*/ 372197 w 580141"/>
              <a:gd name="connsiteY9" fmla="*/ 546723 h 1640259"/>
              <a:gd name="connsiteX10" fmla="*/ 498617 w 580141"/>
              <a:gd name="connsiteY10" fmla="*/ 658378 h 1640259"/>
              <a:gd name="connsiteX11" fmla="*/ 508896 w 580141"/>
              <a:gd name="connsiteY11" fmla="*/ 846271 h 1640259"/>
              <a:gd name="connsiteX12" fmla="*/ 270832 w 580141"/>
              <a:gd name="connsiteY12" fmla="*/ 673942 h 1640259"/>
              <a:gd name="connsiteX13" fmla="*/ 501344 w 580141"/>
              <a:gd name="connsiteY13" fmla="*/ 870712 h 1640259"/>
              <a:gd name="connsiteX14" fmla="*/ 484201 w 580141"/>
              <a:gd name="connsiteY14" fmla="*/ 1018658 h 1640259"/>
              <a:gd name="connsiteX15" fmla="*/ 184579 w 580141"/>
              <a:gd name="connsiteY15" fmla="*/ 796670 h 1640259"/>
              <a:gd name="connsiteX16" fmla="*/ 479002 w 580141"/>
              <a:gd name="connsiteY16" fmla="*/ 1055860 h 1640259"/>
              <a:gd name="connsiteX17" fmla="*/ 474625 w 580141"/>
              <a:gd name="connsiteY17" fmla="*/ 1200922 h 1640259"/>
              <a:gd name="connsiteX18" fmla="*/ 119129 w 580141"/>
              <a:gd name="connsiteY18" fmla="*/ 944197 h 1640259"/>
              <a:gd name="connsiteX19" fmla="*/ 467006 w 580141"/>
              <a:gd name="connsiteY19" fmla="*/ 1229607 h 1640259"/>
              <a:gd name="connsiteX20" fmla="*/ 480083 w 580141"/>
              <a:gd name="connsiteY20" fmla="*/ 1384563 h 1640259"/>
              <a:gd name="connsiteX21" fmla="*/ 184579 w 580141"/>
              <a:gd name="connsiteY21" fmla="*/ 1187390 h 1640259"/>
              <a:gd name="connsiteX22" fmla="*/ 480050 w 580141"/>
              <a:gd name="connsiteY22" fmla="*/ 1411796 h 1640259"/>
              <a:gd name="connsiteX23" fmla="*/ 552481 w 580141"/>
              <a:gd name="connsiteY23" fmla="*/ 1640067 h 1640259"/>
              <a:gd name="connsiteX24" fmla="*/ 103908 w 580141"/>
              <a:gd name="connsiteY24" fmla="*/ 1412002 h 1640259"/>
              <a:gd name="connsiteX25" fmla="*/ 550099 w 580141"/>
              <a:gd name="connsiteY25" fmla="*/ 54739 h 1640259"/>
              <a:gd name="connsiteX0" fmla="*/ 550099 w 580141"/>
              <a:gd name="connsiteY0" fmla="*/ 54739 h 1640259"/>
              <a:gd name="connsiteX1" fmla="*/ 536842 w 580141"/>
              <a:gd name="connsiteY1" fmla="*/ 262901 h 1640259"/>
              <a:gd name="connsiteX2" fmla="*/ 550454 w 580141"/>
              <a:gd name="connsiteY2" fmla="*/ 290825 h 1640259"/>
              <a:gd name="connsiteX3" fmla="*/ 488816 w 580141"/>
              <a:gd name="connsiteY3" fmla="*/ 248282 h 1640259"/>
              <a:gd name="connsiteX4" fmla="*/ 532877 w 580141"/>
              <a:gd name="connsiteY4" fmla="*/ 296148 h 1640259"/>
              <a:gd name="connsiteX5" fmla="*/ 528440 w 580141"/>
              <a:gd name="connsiteY5" fmla="*/ 449834 h 1640259"/>
              <a:gd name="connsiteX6" fmla="*/ 440807 w 580141"/>
              <a:gd name="connsiteY6" fmla="*/ 401948 h 1640259"/>
              <a:gd name="connsiteX7" fmla="*/ 530748 w 580141"/>
              <a:gd name="connsiteY7" fmla="*/ 481883 h 1640259"/>
              <a:gd name="connsiteX8" fmla="*/ 498587 w 580141"/>
              <a:gd name="connsiteY8" fmla="*/ 638313 h 1640259"/>
              <a:gd name="connsiteX9" fmla="*/ 372197 w 580141"/>
              <a:gd name="connsiteY9" fmla="*/ 546723 h 1640259"/>
              <a:gd name="connsiteX10" fmla="*/ 498617 w 580141"/>
              <a:gd name="connsiteY10" fmla="*/ 658378 h 1640259"/>
              <a:gd name="connsiteX11" fmla="*/ 508896 w 580141"/>
              <a:gd name="connsiteY11" fmla="*/ 846271 h 1640259"/>
              <a:gd name="connsiteX12" fmla="*/ 270832 w 580141"/>
              <a:gd name="connsiteY12" fmla="*/ 673942 h 1640259"/>
              <a:gd name="connsiteX13" fmla="*/ 501344 w 580141"/>
              <a:gd name="connsiteY13" fmla="*/ 870712 h 1640259"/>
              <a:gd name="connsiteX14" fmla="*/ 484201 w 580141"/>
              <a:gd name="connsiteY14" fmla="*/ 1018658 h 1640259"/>
              <a:gd name="connsiteX15" fmla="*/ 184579 w 580141"/>
              <a:gd name="connsiteY15" fmla="*/ 796670 h 1640259"/>
              <a:gd name="connsiteX16" fmla="*/ 479002 w 580141"/>
              <a:gd name="connsiteY16" fmla="*/ 1055860 h 1640259"/>
              <a:gd name="connsiteX17" fmla="*/ 474625 w 580141"/>
              <a:gd name="connsiteY17" fmla="*/ 1200922 h 1640259"/>
              <a:gd name="connsiteX18" fmla="*/ 119129 w 580141"/>
              <a:gd name="connsiteY18" fmla="*/ 944197 h 1640259"/>
              <a:gd name="connsiteX19" fmla="*/ 467006 w 580141"/>
              <a:gd name="connsiteY19" fmla="*/ 1229607 h 1640259"/>
              <a:gd name="connsiteX20" fmla="*/ 480083 w 580141"/>
              <a:gd name="connsiteY20" fmla="*/ 1384563 h 1640259"/>
              <a:gd name="connsiteX21" fmla="*/ 184579 w 580141"/>
              <a:gd name="connsiteY21" fmla="*/ 1187390 h 1640259"/>
              <a:gd name="connsiteX22" fmla="*/ 480050 w 580141"/>
              <a:gd name="connsiteY22" fmla="*/ 1411796 h 1640259"/>
              <a:gd name="connsiteX23" fmla="*/ 552481 w 580141"/>
              <a:gd name="connsiteY23" fmla="*/ 1640067 h 1640259"/>
              <a:gd name="connsiteX24" fmla="*/ 103908 w 580141"/>
              <a:gd name="connsiteY24" fmla="*/ 1412002 h 1640259"/>
              <a:gd name="connsiteX25" fmla="*/ 550099 w 580141"/>
              <a:gd name="connsiteY25" fmla="*/ 54739 h 1640259"/>
              <a:gd name="connsiteX0" fmla="*/ 550099 w 580141"/>
              <a:gd name="connsiteY0" fmla="*/ 54739 h 1640259"/>
              <a:gd name="connsiteX1" fmla="*/ 536842 w 580141"/>
              <a:gd name="connsiteY1" fmla="*/ 262901 h 1640259"/>
              <a:gd name="connsiteX2" fmla="*/ 550454 w 580141"/>
              <a:gd name="connsiteY2" fmla="*/ 290825 h 1640259"/>
              <a:gd name="connsiteX3" fmla="*/ 488816 w 580141"/>
              <a:gd name="connsiteY3" fmla="*/ 248282 h 1640259"/>
              <a:gd name="connsiteX4" fmla="*/ 532877 w 580141"/>
              <a:gd name="connsiteY4" fmla="*/ 296148 h 1640259"/>
              <a:gd name="connsiteX5" fmla="*/ 528440 w 580141"/>
              <a:gd name="connsiteY5" fmla="*/ 449834 h 1640259"/>
              <a:gd name="connsiteX6" fmla="*/ 440807 w 580141"/>
              <a:gd name="connsiteY6" fmla="*/ 401948 h 1640259"/>
              <a:gd name="connsiteX7" fmla="*/ 518260 w 580141"/>
              <a:gd name="connsiteY7" fmla="*/ 474167 h 1640259"/>
              <a:gd name="connsiteX8" fmla="*/ 498587 w 580141"/>
              <a:gd name="connsiteY8" fmla="*/ 638313 h 1640259"/>
              <a:gd name="connsiteX9" fmla="*/ 372197 w 580141"/>
              <a:gd name="connsiteY9" fmla="*/ 546723 h 1640259"/>
              <a:gd name="connsiteX10" fmla="*/ 498617 w 580141"/>
              <a:gd name="connsiteY10" fmla="*/ 658378 h 1640259"/>
              <a:gd name="connsiteX11" fmla="*/ 508896 w 580141"/>
              <a:gd name="connsiteY11" fmla="*/ 846271 h 1640259"/>
              <a:gd name="connsiteX12" fmla="*/ 270832 w 580141"/>
              <a:gd name="connsiteY12" fmla="*/ 673942 h 1640259"/>
              <a:gd name="connsiteX13" fmla="*/ 501344 w 580141"/>
              <a:gd name="connsiteY13" fmla="*/ 870712 h 1640259"/>
              <a:gd name="connsiteX14" fmla="*/ 484201 w 580141"/>
              <a:gd name="connsiteY14" fmla="*/ 1018658 h 1640259"/>
              <a:gd name="connsiteX15" fmla="*/ 184579 w 580141"/>
              <a:gd name="connsiteY15" fmla="*/ 796670 h 1640259"/>
              <a:gd name="connsiteX16" fmla="*/ 479002 w 580141"/>
              <a:gd name="connsiteY16" fmla="*/ 1055860 h 1640259"/>
              <a:gd name="connsiteX17" fmla="*/ 474625 w 580141"/>
              <a:gd name="connsiteY17" fmla="*/ 1200922 h 1640259"/>
              <a:gd name="connsiteX18" fmla="*/ 119129 w 580141"/>
              <a:gd name="connsiteY18" fmla="*/ 944197 h 1640259"/>
              <a:gd name="connsiteX19" fmla="*/ 467006 w 580141"/>
              <a:gd name="connsiteY19" fmla="*/ 1229607 h 1640259"/>
              <a:gd name="connsiteX20" fmla="*/ 480083 w 580141"/>
              <a:gd name="connsiteY20" fmla="*/ 1384563 h 1640259"/>
              <a:gd name="connsiteX21" fmla="*/ 184579 w 580141"/>
              <a:gd name="connsiteY21" fmla="*/ 1187390 h 1640259"/>
              <a:gd name="connsiteX22" fmla="*/ 480050 w 580141"/>
              <a:gd name="connsiteY22" fmla="*/ 1411796 h 1640259"/>
              <a:gd name="connsiteX23" fmla="*/ 552481 w 580141"/>
              <a:gd name="connsiteY23" fmla="*/ 1640067 h 1640259"/>
              <a:gd name="connsiteX24" fmla="*/ 103908 w 580141"/>
              <a:gd name="connsiteY24" fmla="*/ 1412002 h 1640259"/>
              <a:gd name="connsiteX25" fmla="*/ 550099 w 580141"/>
              <a:gd name="connsiteY25" fmla="*/ 54739 h 1640259"/>
              <a:gd name="connsiteX0" fmla="*/ 550099 w 580141"/>
              <a:gd name="connsiteY0" fmla="*/ 54739 h 1640259"/>
              <a:gd name="connsiteX1" fmla="*/ 536842 w 580141"/>
              <a:gd name="connsiteY1" fmla="*/ 262901 h 1640259"/>
              <a:gd name="connsiteX2" fmla="*/ 550454 w 580141"/>
              <a:gd name="connsiteY2" fmla="*/ 290825 h 1640259"/>
              <a:gd name="connsiteX3" fmla="*/ 488816 w 580141"/>
              <a:gd name="connsiteY3" fmla="*/ 248282 h 1640259"/>
              <a:gd name="connsiteX4" fmla="*/ 532877 w 580141"/>
              <a:gd name="connsiteY4" fmla="*/ 296148 h 1640259"/>
              <a:gd name="connsiteX5" fmla="*/ 528440 w 580141"/>
              <a:gd name="connsiteY5" fmla="*/ 449834 h 1640259"/>
              <a:gd name="connsiteX6" fmla="*/ 440807 w 580141"/>
              <a:gd name="connsiteY6" fmla="*/ 401948 h 1640259"/>
              <a:gd name="connsiteX7" fmla="*/ 518260 w 580141"/>
              <a:gd name="connsiteY7" fmla="*/ 474167 h 1640259"/>
              <a:gd name="connsiteX8" fmla="*/ 498587 w 580141"/>
              <a:gd name="connsiteY8" fmla="*/ 638313 h 1640259"/>
              <a:gd name="connsiteX9" fmla="*/ 372197 w 580141"/>
              <a:gd name="connsiteY9" fmla="*/ 546723 h 1640259"/>
              <a:gd name="connsiteX10" fmla="*/ 498617 w 580141"/>
              <a:gd name="connsiteY10" fmla="*/ 658378 h 1640259"/>
              <a:gd name="connsiteX11" fmla="*/ 484050 w 580141"/>
              <a:gd name="connsiteY11" fmla="*/ 820768 h 1640259"/>
              <a:gd name="connsiteX12" fmla="*/ 270832 w 580141"/>
              <a:gd name="connsiteY12" fmla="*/ 673942 h 1640259"/>
              <a:gd name="connsiteX13" fmla="*/ 501344 w 580141"/>
              <a:gd name="connsiteY13" fmla="*/ 870712 h 1640259"/>
              <a:gd name="connsiteX14" fmla="*/ 484201 w 580141"/>
              <a:gd name="connsiteY14" fmla="*/ 1018658 h 1640259"/>
              <a:gd name="connsiteX15" fmla="*/ 184579 w 580141"/>
              <a:gd name="connsiteY15" fmla="*/ 796670 h 1640259"/>
              <a:gd name="connsiteX16" fmla="*/ 479002 w 580141"/>
              <a:gd name="connsiteY16" fmla="*/ 1055860 h 1640259"/>
              <a:gd name="connsiteX17" fmla="*/ 474625 w 580141"/>
              <a:gd name="connsiteY17" fmla="*/ 1200922 h 1640259"/>
              <a:gd name="connsiteX18" fmla="*/ 119129 w 580141"/>
              <a:gd name="connsiteY18" fmla="*/ 944197 h 1640259"/>
              <a:gd name="connsiteX19" fmla="*/ 467006 w 580141"/>
              <a:gd name="connsiteY19" fmla="*/ 1229607 h 1640259"/>
              <a:gd name="connsiteX20" fmla="*/ 480083 w 580141"/>
              <a:gd name="connsiteY20" fmla="*/ 1384563 h 1640259"/>
              <a:gd name="connsiteX21" fmla="*/ 184579 w 580141"/>
              <a:gd name="connsiteY21" fmla="*/ 1187390 h 1640259"/>
              <a:gd name="connsiteX22" fmla="*/ 480050 w 580141"/>
              <a:gd name="connsiteY22" fmla="*/ 1411796 h 1640259"/>
              <a:gd name="connsiteX23" fmla="*/ 552481 w 580141"/>
              <a:gd name="connsiteY23" fmla="*/ 1640067 h 1640259"/>
              <a:gd name="connsiteX24" fmla="*/ 103908 w 580141"/>
              <a:gd name="connsiteY24" fmla="*/ 1412002 h 1640259"/>
              <a:gd name="connsiteX25" fmla="*/ 550099 w 580141"/>
              <a:gd name="connsiteY25" fmla="*/ 54739 h 1640259"/>
              <a:gd name="connsiteX0" fmla="*/ 550099 w 580141"/>
              <a:gd name="connsiteY0" fmla="*/ 54739 h 1640259"/>
              <a:gd name="connsiteX1" fmla="*/ 536842 w 580141"/>
              <a:gd name="connsiteY1" fmla="*/ 262901 h 1640259"/>
              <a:gd name="connsiteX2" fmla="*/ 550454 w 580141"/>
              <a:gd name="connsiteY2" fmla="*/ 290825 h 1640259"/>
              <a:gd name="connsiteX3" fmla="*/ 488816 w 580141"/>
              <a:gd name="connsiteY3" fmla="*/ 248282 h 1640259"/>
              <a:gd name="connsiteX4" fmla="*/ 532877 w 580141"/>
              <a:gd name="connsiteY4" fmla="*/ 296148 h 1640259"/>
              <a:gd name="connsiteX5" fmla="*/ 528440 w 580141"/>
              <a:gd name="connsiteY5" fmla="*/ 449834 h 1640259"/>
              <a:gd name="connsiteX6" fmla="*/ 440807 w 580141"/>
              <a:gd name="connsiteY6" fmla="*/ 401948 h 1640259"/>
              <a:gd name="connsiteX7" fmla="*/ 518260 w 580141"/>
              <a:gd name="connsiteY7" fmla="*/ 474167 h 1640259"/>
              <a:gd name="connsiteX8" fmla="*/ 498587 w 580141"/>
              <a:gd name="connsiteY8" fmla="*/ 638313 h 1640259"/>
              <a:gd name="connsiteX9" fmla="*/ 372197 w 580141"/>
              <a:gd name="connsiteY9" fmla="*/ 546723 h 1640259"/>
              <a:gd name="connsiteX10" fmla="*/ 498617 w 580141"/>
              <a:gd name="connsiteY10" fmla="*/ 658378 h 1640259"/>
              <a:gd name="connsiteX11" fmla="*/ 484050 w 580141"/>
              <a:gd name="connsiteY11" fmla="*/ 820768 h 1640259"/>
              <a:gd name="connsiteX12" fmla="*/ 270832 w 580141"/>
              <a:gd name="connsiteY12" fmla="*/ 673942 h 1640259"/>
              <a:gd name="connsiteX13" fmla="*/ 478917 w 580141"/>
              <a:gd name="connsiteY13" fmla="*/ 852794 h 1640259"/>
              <a:gd name="connsiteX14" fmla="*/ 484201 w 580141"/>
              <a:gd name="connsiteY14" fmla="*/ 1018658 h 1640259"/>
              <a:gd name="connsiteX15" fmla="*/ 184579 w 580141"/>
              <a:gd name="connsiteY15" fmla="*/ 796670 h 1640259"/>
              <a:gd name="connsiteX16" fmla="*/ 479002 w 580141"/>
              <a:gd name="connsiteY16" fmla="*/ 1055860 h 1640259"/>
              <a:gd name="connsiteX17" fmla="*/ 474625 w 580141"/>
              <a:gd name="connsiteY17" fmla="*/ 1200922 h 1640259"/>
              <a:gd name="connsiteX18" fmla="*/ 119129 w 580141"/>
              <a:gd name="connsiteY18" fmla="*/ 944197 h 1640259"/>
              <a:gd name="connsiteX19" fmla="*/ 467006 w 580141"/>
              <a:gd name="connsiteY19" fmla="*/ 1229607 h 1640259"/>
              <a:gd name="connsiteX20" fmla="*/ 480083 w 580141"/>
              <a:gd name="connsiteY20" fmla="*/ 1384563 h 1640259"/>
              <a:gd name="connsiteX21" fmla="*/ 184579 w 580141"/>
              <a:gd name="connsiteY21" fmla="*/ 1187390 h 1640259"/>
              <a:gd name="connsiteX22" fmla="*/ 480050 w 580141"/>
              <a:gd name="connsiteY22" fmla="*/ 1411796 h 1640259"/>
              <a:gd name="connsiteX23" fmla="*/ 552481 w 580141"/>
              <a:gd name="connsiteY23" fmla="*/ 1640067 h 1640259"/>
              <a:gd name="connsiteX24" fmla="*/ 103908 w 580141"/>
              <a:gd name="connsiteY24" fmla="*/ 1412002 h 1640259"/>
              <a:gd name="connsiteX25" fmla="*/ 550099 w 580141"/>
              <a:gd name="connsiteY25" fmla="*/ 54739 h 1640259"/>
              <a:gd name="connsiteX0" fmla="*/ 550099 w 580141"/>
              <a:gd name="connsiteY0" fmla="*/ 54739 h 1640259"/>
              <a:gd name="connsiteX1" fmla="*/ 536842 w 580141"/>
              <a:gd name="connsiteY1" fmla="*/ 262901 h 1640259"/>
              <a:gd name="connsiteX2" fmla="*/ 550454 w 580141"/>
              <a:gd name="connsiteY2" fmla="*/ 290825 h 1640259"/>
              <a:gd name="connsiteX3" fmla="*/ 488816 w 580141"/>
              <a:gd name="connsiteY3" fmla="*/ 248282 h 1640259"/>
              <a:gd name="connsiteX4" fmla="*/ 532877 w 580141"/>
              <a:gd name="connsiteY4" fmla="*/ 296148 h 1640259"/>
              <a:gd name="connsiteX5" fmla="*/ 528440 w 580141"/>
              <a:gd name="connsiteY5" fmla="*/ 449834 h 1640259"/>
              <a:gd name="connsiteX6" fmla="*/ 440807 w 580141"/>
              <a:gd name="connsiteY6" fmla="*/ 401948 h 1640259"/>
              <a:gd name="connsiteX7" fmla="*/ 518260 w 580141"/>
              <a:gd name="connsiteY7" fmla="*/ 474167 h 1640259"/>
              <a:gd name="connsiteX8" fmla="*/ 498587 w 580141"/>
              <a:gd name="connsiteY8" fmla="*/ 638313 h 1640259"/>
              <a:gd name="connsiteX9" fmla="*/ 372197 w 580141"/>
              <a:gd name="connsiteY9" fmla="*/ 546723 h 1640259"/>
              <a:gd name="connsiteX10" fmla="*/ 498617 w 580141"/>
              <a:gd name="connsiteY10" fmla="*/ 658378 h 1640259"/>
              <a:gd name="connsiteX11" fmla="*/ 484050 w 580141"/>
              <a:gd name="connsiteY11" fmla="*/ 820768 h 1640259"/>
              <a:gd name="connsiteX12" fmla="*/ 270832 w 580141"/>
              <a:gd name="connsiteY12" fmla="*/ 673942 h 1640259"/>
              <a:gd name="connsiteX13" fmla="*/ 478917 w 580141"/>
              <a:gd name="connsiteY13" fmla="*/ 852794 h 1640259"/>
              <a:gd name="connsiteX14" fmla="*/ 484201 w 580141"/>
              <a:gd name="connsiteY14" fmla="*/ 1018658 h 1640259"/>
              <a:gd name="connsiteX15" fmla="*/ 184579 w 580141"/>
              <a:gd name="connsiteY15" fmla="*/ 796670 h 1640259"/>
              <a:gd name="connsiteX16" fmla="*/ 479002 w 580141"/>
              <a:gd name="connsiteY16" fmla="*/ 1055860 h 1640259"/>
              <a:gd name="connsiteX17" fmla="*/ 459783 w 580141"/>
              <a:gd name="connsiteY17" fmla="*/ 1180585 h 1640259"/>
              <a:gd name="connsiteX18" fmla="*/ 119129 w 580141"/>
              <a:gd name="connsiteY18" fmla="*/ 944197 h 1640259"/>
              <a:gd name="connsiteX19" fmla="*/ 467006 w 580141"/>
              <a:gd name="connsiteY19" fmla="*/ 1229607 h 1640259"/>
              <a:gd name="connsiteX20" fmla="*/ 480083 w 580141"/>
              <a:gd name="connsiteY20" fmla="*/ 1384563 h 1640259"/>
              <a:gd name="connsiteX21" fmla="*/ 184579 w 580141"/>
              <a:gd name="connsiteY21" fmla="*/ 1187390 h 1640259"/>
              <a:gd name="connsiteX22" fmla="*/ 480050 w 580141"/>
              <a:gd name="connsiteY22" fmla="*/ 1411796 h 1640259"/>
              <a:gd name="connsiteX23" fmla="*/ 552481 w 580141"/>
              <a:gd name="connsiteY23" fmla="*/ 1640067 h 1640259"/>
              <a:gd name="connsiteX24" fmla="*/ 103908 w 580141"/>
              <a:gd name="connsiteY24" fmla="*/ 1412002 h 1640259"/>
              <a:gd name="connsiteX25" fmla="*/ 550099 w 580141"/>
              <a:gd name="connsiteY25" fmla="*/ 54739 h 1640259"/>
              <a:gd name="connsiteX0" fmla="*/ 550099 w 580141"/>
              <a:gd name="connsiteY0" fmla="*/ 54739 h 1640259"/>
              <a:gd name="connsiteX1" fmla="*/ 536842 w 580141"/>
              <a:gd name="connsiteY1" fmla="*/ 262901 h 1640259"/>
              <a:gd name="connsiteX2" fmla="*/ 550454 w 580141"/>
              <a:gd name="connsiteY2" fmla="*/ 290825 h 1640259"/>
              <a:gd name="connsiteX3" fmla="*/ 488816 w 580141"/>
              <a:gd name="connsiteY3" fmla="*/ 248282 h 1640259"/>
              <a:gd name="connsiteX4" fmla="*/ 532877 w 580141"/>
              <a:gd name="connsiteY4" fmla="*/ 296148 h 1640259"/>
              <a:gd name="connsiteX5" fmla="*/ 528440 w 580141"/>
              <a:gd name="connsiteY5" fmla="*/ 449834 h 1640259"/>
              <a:gd name="connsiteX6" fmla="*/ 440807 w 580141"/>
              <a:gd name="connsiteY6" fmla="*/ 401948 h 1640259"/>
              <a:gd name="connsiteX7" fmla="*/ 518260 w 580141"/>
              <a:gd name="connsiteY7" fmla="*/ 474167 h 1640259"/>
              <a:gd name="connsiteX8" fmla="*/ 498587 w 580141"/>
              <a:gd name="connsiteY8" fmla="*/ 638313 h 1640259"/>
              <a:gd name="connsiteX9" fmla="*/ 372197 w 580141"/>
              <a:gd name="connsiteY9" fmla="*/ 546723 h 1640259"/>
              <a:gd name="connsiteX10" fmla="*/ 498617 w 580141"/>
              <a:gd name="connsiteY10" fmla="*/ 658378 h 1640259"/>
              <a:gd name="connsiteX11" fmla="*/ 484050 w 580141"/>
              <a:gd name="connsiteY11" fmla="*/ 820768 h 1640259"/>
              <a:gd name="connsiteX12" fmla="*/ 270832 w 580141"/>
              <a:gd name="connsiteY12" fmla="*/ 673942 h 1640259"/>
              <a:gd name="connsiteX13" fmla="*/ 478917 w 580141"/>
              <a:gd name="connsiteY13" fmla="*/ 852794 h 1640259"/>
              <a:gd name="connsiteX14" fmla="*/ 484201 w 580141"/>
              <a:gd name="connsiteY14" fmla="*/ 1018658 h 1640259"/>
              <a:gd name="connsiteX15" fmla="*/ 184579 w 580141"/>
              <a:gd name="connsiteY15" fmla="*/ 796670 h 1640259"/>
              <a:gd name="connsiteX16" fmla="*/ 466579 w 580141"/>
              <a:gd name="connsiteY16" fmla="*/ 1043108 h 1640259"/>
              <a:gd name="connsiteX17" fmla="*/ 459783 w 580141"/>
              <a:gd name="connsiteY17" fmla="*/ 1180585 h 1640259"/>
              <a:gd name="connsiteX18" fmla="*/ 119129 w 580141"/>
              <a:gd name="connsiteY18" fmla="*/ 944197 h 1640259"/>
              <a:gd name="connsiteX19" fmla="*/ 467006 w 580141"/>
              <a:gd name="connsiteY19" fmla="*/ 1229607 h 1640259"/>
              <a:gd name="connsiteX20" fmla="*/ 480083 w 580141"/>
              <a:gd name="connsiteY20" fmla="*/ 1384563 h 1640259"/>
              <a:gd name="connsiteX21" fmla="*/ 184579 w 580141"/>
              <a:gd name="connsiteY21" fmla="*/ 1187390 h 1640259"/>
              <a:gd name="connsiteX22" fmla="*/ 480050 w 580141"/>
              <a:gd name="connsiteY22" fmla="*/ 1411796 h 1640259"/>
              <a:gd name="connsiteX23" fmla="*/ 552481 w 580141"/>
              <a:gd name="connsiteY23" fmla="*/ 1640067 h 1640259"/>
              <a:gd name="connsiteX24" fmla="*/ 103908 w 580141"/>
              <a:gd name="connsiteY24" fmla="*/ 1412002 h 1640259"/>
              <a:gd name="connsiteX25" fmla="*/ 550099 w 580141"/>
              <a:gd name="connsiteY25" fmla="*/ 54739 h 1640259"/>
              <a:gd name="connsiteX0" fmla="*/ 550099 w 580141"/>
              <a:gd name="connsiteY0" fmla="*/ 54739 h 1640259"/>
              <a:gd name="connsiteX1" fmla="*/ 536842 w 580141"/>
              <a:gd name="connsiteY1" fmla="*/ 262901 h 1640259"/>
              <a:gd name="connsiteX2" fmla="*/ 550454 w 580141"/>
              <a:gd name="connsiteY2" fmla="*/ 290825 h 1640259"/>
              <a:gd name="connsiteX3" fmla="*/ 488816 w 580141"/>
              <a:gd name="connsiteY3" fmla="*/ 248282 h 1640259"/>
              <a:gd name="connsiteX4" fmla="*/ 532877 w 580141"/>
              <a:gd name="connsiteY4" fmla="*/ 296148 h 1640259"/>
              <a:gd name="connsiteX5" fmla="*/ 528440 w 580141"/>
              <a:gd name="connsiteY5" fmla="*/ 449834 h 1640259"/>
              <a:gd name="connsiteX6" fmla="*/ 440807 w 580141"/>
              <a:gd name="connsiteY6" fmla="*/ 401948 h 1640259"/>
              <a:gd name="connsiteX7" fmla="*/ 518260 w 580141"/>
              <a:gd name="connsiteY7" fmla="*/ 474167 h 1640259"/>
              <a:gd name="connsiteX8" fmla="*/ 498587 w 580141"/>
              <a:gd name="connsiteY8" fmla="*/ 638313 h 1640259"/>
              <a:gd name="connsiteX9" fmla="*/ 372197 w 580141"/>
              <a:gd name="connsiteY9" fmla="*/ 546723 h 1640259"/>
              <a:gd name="connsiteX10" fmla="*/ 498617 w 580141"/>
              <a:gd name="connsiteY10" fmla="*/ 658378 h 1640259"/>
              <a:gd name="connsiteX11" fmla="*/ 484050 w 580141"/>
              <a:gd name="connsiteY11" fmla="*/ 820768 h 1640259"/>
              <a:gd name="connsiteX12" fmla="*/ 270832 w 580141"/>
              <a:gd name="connsiteY12" fmla="*/ 673942 h 1640259"/>
              <a:gd name="connsiteX13" fmla="*/ 478917 w 580141"/>
              <a:gd name="connsiteY13" fmla="*/ 852794 h 1640259"/>
              <a:gd name="connsiteX14" fmla="*/ 469294 w 580141"/>
              <a:gd name="connsiteY14" fmla="*/ 1003356 h 1640259"/>
              <a:gd name="connsiteX15" fmla="*/ 184579 w 580141"/>
              <a:gd name="connsiteY15" fmla="*/ 796670 h 1640259"/>
              <a:gd name="connsiteX16" fmla="*/ 466579 w 580141"/>
              <a:gd name="connsiteY16" fmla="*/ 1043108 h 1640259"/>
              <a:gd name="connsiteX17" fmla="*/ 459783 w 580141"/>
              <a:gd name="connsiteY17" fmla="*/ 1180585 h 1640259"/>
              <a:gd name="connsiteX18" fmla="*/ 119129 w 580141"/>
              <a:gd name="connsiteY18" fmla="*/ 944197 h 1640259"/>
              <a:gd name="connsiteX19" fmla="*/ 467006 w 580141"/>
              <a:gd name="connsiteY19" fmla="*/ 1229607 h 1640259"/>
              <a:gd name="connsiteX20" fmla="*/ 480083 w 580141"/>
              <a:gd name="connsiteY20" fmla="*/ 1384563 h 1640259"/>
              <a:gd name="connsiteX21" fmla="*/ 184579 w 580141"/>
              <a:gd name="connsiteY21" fmla="*/ 1187390 h 1640259"/>
              <a:gd name="connsiteX22" fmla="*/ 480050 w 580141"/>
              <a:gd name="connsiteY22" fmla="*/ 1411796 h 1640259"/>
              <a:gd name="connsiteX23" fmla="*/ 552481 w 580141"/>
              <a:gd name="connsiteY23" fmla="*/ 1640067 h 1640259"/>
              <a:gd name="connsiteX24" fmla="*/ 103908 w 580141"/>
              <a:gd name="connsiteY24" fmla="*/ 1412002 h 1640259"/>
              <a:gd name="connsiteX25" fmla="*/ 550099 w 580141"/>
              <a:gd name="connsiteY25" fmla="*/ 54739 h 1640259"/>
              <a:gd name="connsiteX0" fmla="*/ 550099 w 580141"/>
              <a:gd name="connsiteY0" fmla="*/ 54739 h 1640259"/>
              <a:gd name="connsiteX1" fmla="*/ 536842 w 580141"/>
              <a:gd name="connsiteY1" fmla="*/ 262901 h 1640259"/>
              <a:gd name="connsiteX2" fmla="*/ 550454 w 580141"/>
              <a:gd name="connsiteY2" fmla="*/ 290825 h 1640259"/>
              <a:gd name="connsiteX3" fmla="*/ 488816 w 580141"/>
              <a:gd name="connsiteY3" fmla="*/ 248282 h 1640259"/>
              <a:gd name="connsiteX4" fmla="*/ 532877 w 580141"/>
              <a:gd name="connsiteY4" fmla="*/ 296148 h 1640259"/>
              <a:gd name="connsiteX5" fmla="*/ 511048 w 580141"/>
              <a:gd name="connsiteY5" fmla="*/ 431982 h 1640259"/>
              <a:gd name="connsiteX6" fmla="*/ 440807 w 580141"/>
              <a:gd name="connsiteY6" fmla="*/ 401948 h 1640259"/>
              <a:gd name="connsiteX7" fmla="*/ 518260 w 580141"/>
              <a:gd name="connsiteY7" fmla="*/ 474167 h 1640259"/>
              <a:gd name="connsiteX8" fmla="*/ 498587 w 580141"/>
              <a:gd name="connsiteY8" fmla="*/ 638313 h 1640259"/>
              <a:gd name="connsiteX9" fmla="*/ 372197 w 580141"/>
              <a:gd name="connsiteY9" fmla="*/ 546723 h 1640259"/>
              <a:gd name="connsiteX10" fmla="*/ 498617 w 580141"/>
              <a:gd name="connsiteY10" fmla="*/ 658378 h 1640259"/>
              <a:gd name="connsiteX11" fmla="*/ 484050 w 580141"/>
              <a:gd name="connsiteY11" fmla="*/ 820768 h 1640259"/>
              <a:gd name="connsiteX12" fmla="*/ 270832 w 580141"/>
              <a:gd name="connsiteY12" fmla="*/ 673942 h 1640259"/>
              <a:gd name="connsiteX13" fmla="*/ 478917 w 580141"/>
              <a:gd name="connsiteY13" fmla="*/ 852794 h 1640259"/>
              <a:gd name="connsiteX14" fmla="*/ 469294 w 580141"/>
              <a:gd name="connsiteY14" fmla="*/ 1003356 h 1640259"/>
              <a:gd name="connsiteX15" fmla="*/ 184579 w 580141"/>
              <a:gd name="connsiteY15" fmla="*/ 796670 h 1640259"/>
              <a:gd name="connsiteX16" fmla="*/ 466579 w 580141"/>
              <a:gd name="connsiteY16" fmla="*/ 1043108 h 1640259"/>
              <a:gd name="connsiteX17" fmla="*/ 459783 w 580141"/>
              <a:gd name="connsiteY17" fmla="*/ 1180585 h 1640259"/>
              <a:gd name="connsiteX18" fmla="*/ 119129 w 580141"/>
              <a:gd name="connsiteY18" fmla="*/ 944197 h 1640259"/>
              <a:gd name="connsiteX19" fmla="*/ 467006 w 580141"/>
              <a:gd name="connsiteY19" fmla="*/ 1229607 h 1640259"/>
              <a:gd name="connsiteX20" fmla="*/ 480083 w 580141"/>
              <a:gd name="connsiteY20" fmla="*/ 1384563 h 1640259"/>
              <a:gd name="connsiteX21" fmla="*/ 184579 w 580141"/>
              <a:gd name="connsiteY21" fmla="*/ 1187390 h 1640259"/>
              <a:gd name="connsiteX22" fmla="*/ 480050 w 580141"/>
              <a:gd name="connsiteY22" fmla="*/ 1411796 h 1640259"/>
              <a:gd name="connsiteX23" fmla="*/ 552481 w 580141"/>
              <a:gd name="connsiteY23" fmla="*/ 1640067 h 1640259"/>
              <a:gd name="connsiteX24" fmla="*/ 103908 w 580141"/>
              <a:gd name="connsiteY24" fmla="*/ 1412002 h 1640259"/>
              <a:gd name="connsiteX25" fmla="*/ 550099 w 580141"/>
              <a:gd name="connsiteY25" fmla="*/ 54739 h 1640259"/>
              <a:gd name="connsiteX0" fmla="*/ 550099 w 582162"/>
              <a:gd name="connsiteY0" fmla="*/ 54028 h 1639548"/>
              <a:gd name="connsiteX1" fmla="*/ 536842 w 582162"/>
              <a:gd name="connsiteY1" fmla="*/ 262190 h 1639548"/>
              <a:gd name="connsiteX2" fmla="*/ 488816 w 582162"/>
              <a:gd name="connsiteY2" fmla="*/ 247571 h 1639548"/>
              <a:gd name="connsiteX3" fmla="*/ 532877 w 582162"/>
              <a:gd name="connsiteY3" fmla="*/ 295437 h 1639548"/>
              <a:gd name="connsiteX4" fmla="*/ 511048 w 582162"/>
              <a:gd name="connsiteY4" fmla="*/ 431271 h 1639548"/>
              <a:gd name="connsiteX5" fmla="*/ 440807 w 582162"/>
              <a:gd name="connsiteY5" fmla="*/ 401237 h 1639548"/>
              <a:gd name="connsiteX6" fmla="*/ 518260 w 582162"/>
              <a:gd name="connsiteY6" fmla="*/ 473456 h 1639548"/>
              <a:gd name="connsiteX7" fmla="*/ 498587 w 582162"/>
              <a:gd name="connsiteY7" fmla="*/ 637602 h 1639548"/>
              <a:gd name="connsiteX8" fmla="*/ 372197 w 582162"/>
              <a:gd name="connsiteY8" fmla="*/ 546012 h 1639548"/>
              <a:gd name="connsiteX9" fmla="*/ 498617 w 582162"/>
              <a:gd name="connsiteY9" fmla="*/ 657667 h 1639548"/>
              <a:gd name="connsiteX10" fmla="*/ 484050 w 582162"/>
              <a:gd name="connsiteY10" fmla="*/ 820057 h 1639548"/>
              <a:gd name="connsiteX11" fmla="*/ 270832 w 582162"/>
              <a:gd name="connsiteY11" fmla="*/ 673231 h 1639548"/>
              <a:gd name="connsiteX12" fmla="*/ 478917 w 582162"/>
              <a:gd name="connsiteY12" fmla="*/ 852083 h 1639548"/>
              <a:gd name="connsiteX13" fmla="*/ 469294 w 582162"/>
              <a:gd name="connsiteY13" fmla="*/ 1002645 h 1639548"/>
              <a:gd name="connsiteX14" fmla="*/ 184579 w 582162"/>
              <a:gd name="connsiteY14" fmla="*/ 795959 h 1639548"/>
              <a:gd name="connsiteX15" fmla="*/ 466579 w 582162"/>
              <a:gd name="connsiteY15" fmla="*/ 1042397 h 1639548"/>
              <a:gd name="connsiteX16" fmla="*/ 459783 w 582162"/>
              <a:gd name="connsiteY16" fmla="*/ 1179874 h 1639548"/>
              <a:gd name="connsiteX17" fmla="*/ 119129 w 582162"/>
              <a:gd name="connsiteY17" fmla="*/ 943486 h 1639548"/>
              <a:gd name="connsiteX18" fmla="*/ 467006 w 582162"/>
              <a:gd name="connsiteY18" fmla="*/ 1228896 h 1639548"/>
              <a:gd name="connsiteX19" fmla="*/ 480083 w 582162"/>
              <a:gd name="connsiteY19" fmla="*/ 1383852 h 1639548"/>
              <a:gd name="connsiteX20" fmla="*/ 184579 w 582162"/>
              <a:gd name="connsiteY20" fmla="*/ 1186679 h 1639548"/>
              <a:gd name="connsiteX21" fmla="*/ 480050 w 582162"/>
              <a:gd name="connsiteY21" fmla="*/ 1411085 h 1639548"/>
              <a:gd name="connsiteX22" fmla="*/ 552481 w 582162"/>
              <a:gd name="connsiteY22" fmla="*/ 1639356 h 1639548"/>
              <a:gd name="connsiteX23" fmla="*/ 103908 w 582162"/>
              <a:gd name="connsiteY23" fmla="*/ 1411291 h 1639548"/>
              <a:gd name="connsiteX24" fmla="*/ 550099 w 582162"/>
              <a:gd name="connsiteY24" fmla="*/ 54028 h 1639548"/>
              <a:gd name="connsiteX0" fmla="*/ 550099 w 582162"/>
              <a:gd name="connsiteY0" fmla="*/ 54028 h 1639548"/>
              <a:gd name="connsiteX1" fmla="*/ 536842 w 582162"/>
              <a:gd name="connsiteY1" fmla="*/ 262190 h 1639548"/>
              <a:gd name="connsiteX2" fmla="*/ 488816 w 582162"/>
              <a:gd name="connsiteY2" fmla="*/ 247571 h 1639548"/>
              <a:gd name="connsiteX3" fmla="*/ 532877 w 582162"/>
              <a:gd name="connsiteY3" fmla="*/ 295437 h 1639548"/>
              <a:gd name="connsiteX4" fmla="*/ 526021 w 582162"/>
              <a:gd name="connsiteY4" fmla="*/ 441538 h 1639548"/>
              <a:gd name="connsiteX5" fmla="*/ 440807 w 582162"/>
              <a:gd name="connsiteY5" fmla="*/ 401237 h 1639548"/>
              <a:gd name="connsiteX6" fmla="*/ 518260 w 582162"/>
              <a:gd name="connsiteY6" fmla="*/ 473456 h 1639548"/>
              <a:gd name="connsiteX7" fmla="*/ 498587 w 582162"/>
              <a:gd name="connsiteY7" fmla="*/ 637602 h 1639548"/>
              <a:gd name="connsiteX8" fmla="*/ 372197 w 582162"/>
              <a:gd name="connsiteY8" fmla="*/ 546012 h 1639548"/>
              <a:gd name="connsiteX9" fmla="*/ 498617 w 582162"/>
              <a:gd name="connsiteY9" fmla="*/ 657667 h 1639548"/>
              <a:gd name="connsiteX10" fmla="*/ 484050 w 582162"/>
              <a:gd name="connsiteY10" fmla="*/ 820057 h 1639548"/>
              <a:gd name="connsiteX11" fmla="*/ 270832 w 582162"/>
              <a:gd name="connsiteY11" fmla="*/ 673231 h 1639548"/>
              <a:gd name="connsiteX12" fmla="*/ 478917 w 582162"/>
              <a:gd name="connsiteY12" fmla="*/ 852083 h 1639548"/>
              <a:gd name="connsiteX13" fmla="*/ 469294 w 582162"/>
              <a:gd name="connsiteY13" fmla="*/ 1002645 h 1639548"/>
              <a:gd name="connsiteX14" fmla="*/ 184579 w 582162"/>
              <a:gd name="connsiteY14" fmla="*/ 795959 h 1639548"/>
              <a:gd name="connsiteX15" fmla="*/ 466579 w 582162"/>
              <a:gd name="connsiteY15" fmla="*/ 1042397 h 1639548"/>
              <a:gd name="connsiteX16" fmla="*/ 459783 w 582162"/>
              <a:gd name="connsiteY16" fmla="*/ 1179874 h 1639548"/>
              <a:gd name="connsiteX17" fmla="*/ 119129 w 582162"/>
              <a:gd name="connsiteY17" fmla="*/ 943486 h 1639548"/>
              <a:gd name="connsiteX18" fmla="*/ 467006 w 582162"/>
              <a:gd name="connsiteY18" fmla="*/ 1228896 h 1639548"/>
              <a:gd name="connsiteX19" fmla="*/ 480083 w 582162"/>
              <a:gd name="connsiteY19" fmla="*/ 1383852 h 1639548"/>
              <a:gd name="connsiteX20" fmla="*/ 184579 w 582162"/>
              <a:gd name="connsiteY20" fmla="*/ 1186679 h 1639548"/>
              <a:gd name="connsiteX21" fmla="*/ 480050 w 582162"/>
              <a:gd name="connsiteY21" fmla="*/ 1411085 h 1639548"/>
              <a:gd name="connsiteX22" fmla="*/ 552481 w 582162"/>
              <a:gd name="connsiteY22" fmla="*/ 1639356 h 1639548"/>
              <a:gd name="connsiteX23" fmla="*/ 103908 w 582162"/>
              <a:gd name="connsiteY23" fmla="*/ 1411291 h 1639548"/>
              <a:gd name="connsiteX24" fmla="*/ 550099 w 582162"/>
              <a:gd name="connsiteY24" fmla="*/ 54028 h 16395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582162" h="1639548">
                <a:moveTo>
                  <a:pt x="550099" y="54028"/>
                </a:moveTo>
                <a:cubicBezTo>
                  <a:pt x="624739" y="-134938"/>
                  <a:pt x="547056" y="229933"/>
                  <a:pt x="536842" y="262190"/>
                </a:cubicBezTo>
                <a:cubicBezTo>
                  <a:pt x="526628" y="294447"/>
                  <a:pt x="489477" y="242030"/>
                  <a:pt x="488816" y="247571"/>
                </a:cubicBezTo>
                <a:lnTo>
                  <a:pt x="532877" y="295437"/>
                </a:lnTo>
                <a:cubicBezTo>
                  <a:pt x="532967" y="355079"/>
                  <a:pt x="525931" y="381896"/>
                  <a:pt x="526021" y="441538"/>
                </a:cubicBezTo>
                <a:lnTo>
                  <a:pt x="440807" y="401237"/>
                </a:lnTo>
                <a:lnTo>
                  <a:pt x="518260" y="473456"/>
                </a:lnTo>
                <a:lnTo>
                  <a:pt x="498587" y="637602"/>
                </a:lnTo>
                <a:lnTo>
                  <a:pt x="372197" y="546012"/>
                </a:lnTo>
                <a:lnTo>
                  <a:pt x="498617" y="657667"/>
                </a:lnTo>
                <a:cubicBezTo>
                  <a:pt x="498709" y="718576"/>
                  <a:pt x="483958" y="759148"/>
                  <a:pt x="484050" y="820057"/>
                </a:cubicBezTo>
                <a:lnTo>
                  <a:pt x="270832" y="673231"/>
                </a:lnTo>
                <a:lnTo>
                  <a:pt x="478917" y="852083"/>
                </a:lnTo>
                <a:lnTo>
                  <a:pt x="469294" y="1002645"/>
                </a:lnTo>
                <a:lnTo>
                  <a:pt x="184579" y="795959"/>
                </a:lnTo>
                <a:lnTo>
                  <a:pt x="466579" y="1042397"/>
                </a:lnTo>
                <a:lnTo>
                  <a:pt x="459783" y="1179874"/>
                </a:lnTo>
                <a:lnTo>
                  <a:pt x="119129" y="943486"/>
                </a:lnTo>
                <a:lnTo>
                  <a:pt x="467006" y="1228896"/>
                </a:lnTo>
                <a:cubicBezTo>
                  <a:pt x="467092" y="1286367"/>
                  <a:pt x="479997" y="1326381"/>
                  <a:pt x="480083" y="1383852"/>
                </a:cubicBezTo>
                <a:lnTo>
                  <a:pt x="184579" y="1186679"/>
                </a:lnTo>
                <a:lnTo>
                  <a:pt x="480050" y="1411085"/>
                </a:lnTo>
                <a:cubicBezTo>
                  <a:pt x="480132" y="1465879"/>
                  <a:pt x="497607" y="1538525"/>
                  <a:pt x="552481" y="1639356"/>
                </a:cubicBezTo>
                <a:cubicBezTo>
                  <a:pt x="331520" y="1644295"/>
                  <a:pt x="189138" y="1553987"/>
                  <a:pt x="103908" y="1411291"/>
                </a:cubicBezTo>
                <a:cubicBezTo>
                  <a:pt x="-144138" y="987527"/>
                  <a:pt x="70524" y="647047"/>
                  <a:pt x="550099" y="54028"/>
                </a:cubicBezTo>
                <a:close/>
              </a:path>
            </a:pathLst>
          </a:cu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A05AA977-D438-4EAA-913F-082FF49659E8}"/>
              </a:ext>
            </a:extLst>
          </p:cNvPr>
          <p:cNvGrpSpPr/>
          <p:nvPr/>
        </p:nvGrpSpPr>
        <p:grpSpPr>
          <a:xfrm rot="5400000">
            <a:off x="10163425" y="3352604"/>
            <a:ext cx="830970" cy="1197527"/>
            <a:chOff x="967240" y="3289369"/>
            <a:chExt cx="1100200" cy="1585520"/>
          </a:xfrm>
        </p:grpSpPr>
        <p:sp>
          <p:nvSpPr>
            <p:cNvPr id="14" name="Freeform 16">
              <a:extLst>
                <a:ext uri="{FF2B5EF4-FFF2-40B4-BE49-F238E27FC236}">
                  <a16:creationId xmlns:a16="http://schemas.microsoft.com/office/drawing/2014/main" id="{7BD761DC-9E46-4B7A-9E8F-37301D27DCC5}"/>
                </a:ext>
              </a:extLst>
            </p:cNvPr>
            <p:cNvSpPr/>
            <p:nvPr/>
          </p:nvSpPr>
          <p:spPr>
            <a:xfrm>
              <a:off x="967240" y="3289369"/>
              <a:ext cx="552481" cy="1585520"/>
            </a:xfrm>
            <a:custGeom>
              <a:avLst/>
              <a:gdLst/>
              <a:ahLst/>
              <a:cxnLst/>
              <a:rect l="l" t="t" r="r" b="b"/>
              <a:pathLst>
                <a:path w="552481" h="1585520">
                  <a:moveTo>
                    <a:pt x="550099" y="0"/>
                  </a:moveTo>
                  <a:lnTo>
                    <a:pt x="550454" y="236086"/>
                  </a:lnTo>
                  <a:lnTo>
                    <a:pt x="488816" y="193543"/>
                  </a:lnTo>
                  <a:lnTo>
                    <a:pt x="550466" y="244157"/>
                  </a:lnTo>
                  <a:lnTo>
                    <a:pt x="550735" y="423083"/>
                  </a:lnTo>
                  <a:lnTo>
                    <a:pt x="440807" y="347209"/>
                  </a:lnTo>
                  <a:lnTo>
                    <a:pt x="550756" y="437477"/>
                  </a:lnTo>
                  <a:lnTo>
                    <a:pt x="551026" y="616991"/>
                  </a:lnTo>
                  <a:lnTo>
                    <a:pt x="372197" y="491984"/>
                  </a:lnTo>
                  <a:lnTo>
                    <a:pt x="551056" y="637056"/>
                  </a:lnTo>
                  <a:lnTo>
                    <a:pt x="551331" y="819782"/>
                  </a:lnTo>
                  <a:lnTo>
                    <a:pt x="270832" y="619203"/>
                  </a:lnTo>
                  <a:lnTo>
                    <a:pt x="551364" y="841805"/>
                  </a:lnTo>
                  <a:lnTo>
                    <a:pt x="551613" y="1007603"/>
                  </a:lnTo>
                  <a:lnTo>
                    <a:pt x="184579" y="741931"/>
                  </a:lnTo>
                  <a:lnTo>
                    <a:pt x="551646" y="1029766"/>
                  </a:lnTo>
                  <a:lnTo>
                    <a:pt x="551910" y="1205103"/>
                  </a:lnTo>
                  <a:lnTo>
                    <a:pt x="119129" y="889458"/>
                  </a:lnTo>
                  <a:lnTo>
                    <a:pt x="551942" y="1226335"/>
                  </a:lnTo>
                  <a:lnTo>
                    <a:pt x="552201" y="1398749"/>
                  </a:lnTo>
                  <a:lnTo>
                    <a:pt x="184579" y="1132651"/>
                  </a:lnTo>
                  <a:lnTo>
                    <a:pt x="552234" y="1420947"/>
                  </a:lnTo>
                  <a:lnTo>
                    <a:pt x="552481" y="1585328"/>
                  </a:lnTo>
                  <a:cubicBezTo>
                    <a:pt x="331520" y="1590267"/>
                    <a:pt x="189138" y="1499959"/>
                    <a:pt x="103908" y="1357263"/>
                  </a:cubicBezTo>
                  <a:cubicBezTo>
                    <a:pt x="-144138" y="933499"/>
                    <a:pt x="70524" y="593019"/>
                    <a:pt x="55009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5" name="Freeform 17">
              <a:extLst>
                <a:ext uri="{FF2B5EF4-FFF2-40B4-BE49-F238E27FC236}">
                  <a16:creationId xmlns:a16="http://schemas.microsoft.com/office/drawing/2014/main" id="{64A7C2C3-6144-483B-8F3D-C8588D198FBE}"/>
                </a:ext>
              </a:extLst>
            </p:cNvPr>
            <p:cNvSpPr/>
            <p:nvPr/>
          </p:nvSpPr>
          <p:spPr>
            <a:xfrm flipH="1">
              <a:off x="1514959" y="3289369"/>
              <a:ext cx="552481" cy="1585520"/>
            </a:xfrm>
            <a:custGeom>
              <a:avLst/>
              <a:gdLst/>
              <a:ahLst/>
              <a:cxnLst/>
              <a:rect l="l" t="t" r="r" b="b"/>
              <a:pathLst>
                <a:path w="552481" h="1585520">
                  <a:moveTo>
                    <a:pt x="550099" y="0"/>
                  </a:moveTo>
                  <a:lnTo>
                    <a:pt x="550454" y="236086"/>
                  </a:lnTo>
                  <a:lnTo>
                    <a:pt x="488816" y="193543"/>
                  </a:lnTo>
                  <a:lnTo>
                    <a:pt x="550466" y="244157"/>
                  </a:lnTo>
                  <a:lnTo>
                    <a:pt x="550735" y="423083"/>
                  </a:lnTo>
                  <a:lnTo>
                    <a:pt x="440807" y="347209"/>
                  </a:lnTo>
                  <a:lnTo>
                    <a:pt x="550756" y="437477"/>
                  </a:lnTo>
                  <a:lnTo>
                    <a:pt x="551026" y="616991"/>
                  </a:lnTo>
                  <a:lnTo>
                    <a:pt x="372197" y="491984"/>
                  </a:lnTo>
                  <a:lnTo>
                    <a:pt x="551056" y="637056"/>
                  </a:lnTo>
                  <a:lnTo>
                    <a:pt x="551331" y="819782"/>
                  </a:lnTo>
                  <a:lnTo>
                    <a:pt x="270832" y="619203"/>
                  </a:lnTo>
                  <a:lnTo>
                    <a:pt x="551364" y="841805"/>
                  </a:lnTo>
                  <a:lnTo>
                    <a:pt x="551613" y="1007603"/>
                  </a:lnTo>
                  <a:lnTo>
                    <a:pt x="184579" y="741931"/>
                  </a:lnTo>
                  <a:lnTo>
                    <a:pt x="551646" y="1029766"/>
                  </a:lnTo>
                  <a:lnTo>
                    <a:pt x="551910" y="1205103"/>
                  </a:lnTo>
                  <a:lnTo>
                    <a:pt x="119129" y="889458"/>
                  </a:lnTo>
                  <a:lnTo>
                    <a:pt x="551942" y="1226335"/>
                  </a:lnTo>
                  <a:lnTo>
                    <a:pt x="552201" y="1398749"/>
                  </a:lnTo>
                  <a:lnTo>
                    <a:pt x="184579" y="1132651"/>
                  </a:lnTo>
                  <a:lnTo>
                    <a:pt x="552234" y="1420947"/>
                  </a:lnTo>
                  <a:lnTo>
                    <a:pt x="552481" y="1585328"/>
                  </a:lnTo>
                  <a:cubicBezTo>
                    <a:pt x="331520" y="1590267"/>
                    <a:pt x="189138" y="1499959"/>
                    <a:pt x="103908" y="1357263"/>
                  </a:cubicBezTo>
                  <a:cubicBezTo>
                    <a:pt x="-144138" y="933499"/>
                    <a:pt x="70524" y="593019"/>
                    <a:pt x="550099" y="0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  <p:sp>
        <p:nvSpPr>
          <p:cNvPr id="16" name="Freeform 18">
            <a:extLst>
              <a:ext uri="{FF2B5EF4-FFF2-40B4-BE49-F238E27FC236}">
                <a16:creationId xmlns:a16="http://schemas.microsoft.com/office/drawing/2014/main" id="{60D08758-48F0-4003-94FC-A3960C79B335}"/>
              </a:ext>
            </a:extLst>
          </p:cNvPr>
          <p:cNvSpPr/>
          <p:nvPr/>
        </p:nvSpPr>
        <p:spPr>
          <a:xfrm rot="7156190" flipV="1">
            <a:off x="9396128" y="2784216"/>
            <a:ext cx="368290" cy="1037214"/>
          </a:xfrm>
          <a:custGeom>
            <a:avLst/>
            <a:gdLst>
              <a:gd name="connsiteX0" fmla="*/ 550099 w 552481"/>
              <a:gd name="connsiteY0" fmla="*/ 0 h 1585520"/>
              <a:gd name="connsiteX1" fmla="*/ 550454 w 552481"/>
              <a:gd name="connsiteY1" fmla="*/ 236086 h 1585520"/>
              <a:gd name="connsiteX2" fmla="*/ 488816 w 552481"/>
              <a:gd name="connsiteY2" fmla="*/ 193543 h 1585520"/>
              <a:gd name="connsiteX3" fmla="*/ 550466 w 552481"/>
              <a:gd name="connsiteY3" fmla="*/ 244157 h 1585520"/>
              <a:gd name="connsiteX4" fmla="*/ 550735 w 552481"/>
              <a:gd name="connsiteY4" fmla="*/ 423083 h 1585520"/>
              <a:gd name="connsiteX5" fmla="*/ 440807 w 552481"/>
              <a:gd name="connsiteY5" fmla="*/ 347209 h 1585520"/>
              <a:gd name="connsiteX6" fmla="*/ 550756 w 552481"/>
              <a:gd name="connsiteY6" fmla="*/ 437477 h 1585520"/>
              <a:gd name="connsiteX7" fmla="*/ 551026 w 552481"/>
              <a:gd name="connsiteY7" fmla="*/ 616991 h 1585520"/>
              <a:gd name="connsiteX8" fmla="*/ 372197 w 552481"/>
              <a:gd name="connsiteY8" fmla="*/ 491984 h 1585520"/>
              <a:gd name="connsiteX9" fmla="*/ 551056 w 552481"/>
              <a:gd name="connsiteY9" fmla="*/ 637056 h 1585520"/>
              <a:gd name="connsiteX10" fmla="*/ 551331 w 552481"/>
              <a:gd name="connsiteY10" fmla="*/ 819782 h 1585520"/>
              <a:gd name="connsiteX11" fmla="*/ 270832 w 552481"/>
              <a:gd name="connsiteY11" fmla="*/ 619203 h 1585520"/>
              <a:gd name="connsiteX12" fmla="*/ 551364 w 552481"/>
              <a:gd name="connsiteY12" fmla="*/ 841805 h 1585520"/>
              <a:gd name="connsiteX13" fmla="*/ 551613 w 552481"/>
              <a:gd name="connsiteY13" fmla="*/ 1007603 h 1585520"/>
              <a:gd name="connsiteX14" fmla="*/ 184579 w 552481"/>
              <a:gd name="connsiteY14" fmla="*/ 741931 h 1585520"/>
              <a:gd name="connsiteX15" fmla="*/ 551646 w 552481"/>
              <a:gd name="connsiteY15" fmla="*/ 1029766 h 1585520"/>
              <a:gd name="connsiteX16" fmla="*/ 551910 w 552481"/>
              <a:gd name="connsiteY16" fmla="*/ 1205103 h 1585520"/>
              <a:gd name="connsiteX17" fmla="*/ 119129 w 552481"/>
              <a:gd name="connsiteY17" fmla="*/ 889458 h 1585520"/>
              <a:gd name="connsiteX18" fmla="*/ 551942 w 552481"/>
              <a:gd name="connsiteY18" fmla="*/ 1226335 h 1585520"/>
              <a:gd name="connsiteX19" fmla="*/ 552201 w 552481"/>
              <a:gd name="connsiteY19" fmla="*/ 1398749 h 1585520"/>
              <a:gd name="connsiteX20" fmla="*/ 184579 w 552481"/>
              <a:gd name="connsiteY20" fmla="*/ 1132651 h 1585520"/>
              <a:gd name="connsiteX21" fmla="*/ 552234 w 552481"/>
              <a:gd name="connsiteY21" fmla="*/ 1420947 h 1585520"/>
              <a:gd name="connsiteX22" fmla="*/ 552481 w 552481"/>
              <a:gd name="connsiteY22" fmla="*/ 1585328 h 1585520"/>
              <a:gd name="connsiteX23" fmla="*/ 103908 w 552481"/>
              <a:gd name="connsiteY23" fmla="*/ 1357263 h 1585520"/>
              <a:gd name="connsiteX24" fmla="*/ 550099 w 552481"/>
              <a:gd name="connsiteY24" fmla="*/ 0 h 1585520"/>
              <a:gd name="connsiteX0" fmla="*/ 550099 w 552481"/>
              <a:gd name="connsiteY0" fmla="*/ 0 h 1585520"/>
              <a:gd name="connsiteX1" fmla="*/ 550454 w 552481"/>
              <a:gd name="connsiteY1" fmla="*/ 236086 h 1585520"/>
              <a:gd name="connsiteX2" fmla="*/ 488816 w 552481"/>
              <a:gd name="connsiteY2" fmla="*/ 193543 h 1585520"/>
              <a:gd name="connsiteX3" fmla="*/ 550466 w 552481"/>
              <a:gd name="connsiteY3" fmla="*/ 244157 h 1585520"/>
              <a:gd name="connsiteX4" fmla="*/ 550735 w 552481"/>
              <a:gd name="connsiteY4" fmla="*/ 423083 h 1585520"/>
              <a:gd name="connsiteX5" fmla="*/ 440807 w 552481"/>
              <a:gd name="connsiteY5" fmla="*/ 347209 h 1585520"/>
              <a:gd name="connsiteX6" fmla="*/ 550756 w 552481"/>
              <a:gd name="connsiteY6" fmla="*/ 437477 h 1585520"/>
              <a:gd name="connsiteX7" fmla="*/ 551026 w 552481"/>
              <a:gd name="connsiteY7" fmla="*/ 616991 h 1585520"/>
              <a:gd name="connsiteX8" fmla="*/ 372197 w 552481"/>
              <a:gd name="connsiteY8" fmla="*/ 491984 h 1585520"/>
              <a:gd name="connsiteX9" fmla="*/ 551056 w 552481"/>
              <a:gd name="connsiteY9" fmla="*/ 637056 h 1585520"/>
              <a:gd name="connsiteX10" fmla="*/ 551331 w 552481"/>
              <a:gd name="connsiteY10" fmla="*/ 819782 h 1585520"/>
              <a:gd name="connsiteX11" fmla="*/ 270832 w 552481"/>
              <a:gd name="connsiteY11" fmla="*/ 619203 h 1585520"/>
              <a:gd name="connsiteX12" fmla="*/ 551364 w 552481"/>
              <a:gd name="connsiteY12" fmla="*/ 841805 h 1585520"/>
              <a:gd name="connsiteX13" fmla="*/ 551613 w 552481"/>
              <a:gd name="connsiteY13" fmla="*/ 1007603 h 1585520"/>
              <a:gd name="connsiteX14" fmla="*/ 184579 w 552481"/>
              <a:gd name="connsiteY14" fmla="*/ 741931 h 1585520"/>
              <a:gd name="connsiteX15" fmla="*/ 551646 w 552481"/>
              <a:gd name="connsiteY15" fmla="*/ 1029766 h 1585520"/>
              <a:gd name="connsiteX16" fmla="*/ 551910 w 552481"/>
              <a:gd name="connsiteY16" fmla="*/ 1205103 h 1585520"/>
              <a:gd name="connsiteX17" fmla="*/ 119129 w 552481"/>
              <a:gd name="connsiteY17" fmla="*/ 889458 h 1585520"/>
              <a:gd name="connsiteX18" fmla="*/ 551942 w 552481"/>
              <a:gd name="connsiteY18" fmla="*/ 1226335 h 1585520"/>
              <a:gd name="connsiteX19" fmla="*/ 552201 w 552481"/>
              <a:gd name="connsiteY19" fmla="*/ 1398749 h 1585520"/>
              <a:gd name="connsiteX20" fmla="*/ 184579 w 552481"/>
              <a:gd name="connsiteY20" fmla="*/ 1132651 h 1585520"/>
              <a:gd name="connsiteX21" fmla="*/ 509865 w 552481"/>
              <a:gd name="connsiteY21" fmla="*/ 1387661 h 1585520"/>
              <a:gd name="connsiteX22" fmla="*/ 552481 w 552481"/>
              <a:gd name="connsiteY22" fmla="*/ 1585328 h 1585520"/>
              <a:gd name="connsiteX23" fmla="*/ 103908 w 552481"/>
              <a:gd name="connsiteY23" fmla="*/ 1357263 h 1585520"/>
              <a:gd name="connsiteX24" fmla="*/ 550099 w 552481"/>
              <a:gd name="connsiteY24" fmla="*/ 0 h 1585520"/>
              <a:gd name="connsiteX0" fmla="*/ 550099 w 552481"/>
              <a:gd name="connsiteY0" fmla="*/ 0 h 1585520"/>
              <a:gd name="connsiteX1" fmla="*/ 550454 w 552481"/>
              <a:gd name="connsiteY1" fmla="*/ 236086 h 1585520"/>
              <a:gd name="connsiteX2" fmla="*/ 488816 w 552481"/>
              <a:gd name="connsiteY2" fmla="*/ 193543 h 1585520"/>
              <a:gd name="connsiteX3" fmla="*/ 550466 w 552481"/>
              <a:gd name="connsiteY3" fmla="*/ 244157 h 1585520"/>
              <a:gd name="connsiteX4" fmla="*/ 550735 w 552481"/>
              <a:gd name="connsiteY4" fmla="*/ 423083 h 1585520"/>
              <a:gd name="connsiteX5" fmla="*/ 440807 w 552481"/>
              <a:gd name="connsiteY5" fmla="*/ 347209 h 1585520"/>
              <a:gd name="connsiteX6" fmla="*/ 550756 w 552481"/>
              <a:gd name="connsiteY6" fmla="*/ 437477 h 1585520"/>
              <a:gd name="connsiteX7" fmla="*/ 551026 w 552481"/>
              <a:gd name="connsiteY7" fmla="*/ 616991 h 1585520"/>
              <a:gd name="connsiteX8" fmla="*/ 372197 w 552481"/>
              <a:gd name="connsiteY8" fmla="*/ 491984 h 1585520"/>
              <a:gd name="connsiteX9" fmla="*/ 551056 w 552481"/>
              <a:gd name="connsiteY9" fmla="*/ 637056 h 1585520"/>
              <a:gd name="connsiteX10" fmla="*/ 551331 w 552481"/>
              <a:gd name="connsiteY10" fmla="*/ 819782 h 1585520"/>
              <a:gd name="connsiteX11" fmla="*/ 270832 w 552481"/>
              <a:gd name="connsiteY11" fmla="*/ 619203 h 1585520"/>
              <a:gd name="connsiteX12" fmla="*/ 551364 w 552481"/>
              <a:gd name="connsiteY12" fmla="*/ 841805 h 1585520"/>
              <a:gd name="connsiteX13" fmla="*/ 551613 w 552481"/>
              <a:gd name="connsiteY13" fmla="*/ 1007603 h 1585520"/>
              <a:gd name="connsiteX14" fmla="*/ 184579 w 552481"/>
              <a:gd name="connsiteY14" fmla="*/ 741931 h 1585520"/>
              <a:gd name="connsiteX15" fmla="*/ 551646 w 552481"/>
              <a:gd name="connsiteY15" fmla="*/ 1029766 h 1585520"/>
              <a:gd name="connsiteX16" fmla="*/ 551910 w 552481"/>
              <a:gd name="connsiteY16" fmla="*/ 1205103 h 1585520"/>
              <a:gd name="connsiteX17" fmla="*/ 119129 w 552481"/>
              <a:gd name="connsiteY17" fmla="*/ 889458 h 1585520"/>
              <a:gd name="connsiteX18" fmla="*/ 551942 w 552481"/>
              <a:gd name="connsiteY18" fmla="*/ 1226335 h 1585520"/>
              <a:gd name="connsiteX19" fmla="*/ 519836 w 552481"/>
              <a:gd name="connsiteY19" fmla="*/ 1370630 h 1585520"/>
              <a:gd name="connsiteX20" fmla="*/ 184579 w 552481"/>
              <a:gd name="connsiteY20" fmla="*/ 1132651 h 1585520"/>
              <a:gd name="connsiteX21" fmla="*/ 509865 w 552481"/>
              <a:gd name="connsiteY21" fmla="*/ 1387661 h 1585520"/>
              <a:gd name="connsiteX22" fmla="*/ 552481 w 552481"/>
              <a:gd name="connsiteY22" fmla="*/ 1585328 h 1585520"/>
              <a:gd name="connsiteX23" fmla="*/ 103908 w 552481"/>
              <a:gd name="connsiteY23" fmla="*/ 1357263 h 1585520"/>
              <a:gd name="connsiteX24" fmla="*/ 550099 w 552481"/>
              <a:gd name="connsiteY24" fmla="*/ 0 h 1585520"/>
              <a:gd name="connsiteX0" fmla="*/ 550099 w 552481"/>
              <a:gd name="connsiteY0" fmla="*/ 0 h 1585520"/>
              <a:gd name="connsiteX1" fmla="*/ 550454 w 552481"/>
              <a:gd name="connsiteY1" fmla="*/ 236086 h 1585520"/>
              <a:gd name="connsiteX2" fmla="*/ 488816 w 552481"/>
              <a:gd name="connsiteY2" fmla="*/ 193543 h 1585520"/>
              <a:gd name="connsiteX3" fmla="*/ 550466 w 552481"/>
              <a:gd name="connsiteY3" fmla="*/ 244157 h 1585520"/>
              <a:gd name="connsiteX4" fmla="*/ 550735 w 552481"/>
              <a:gd name="connsiteY4" fmla="*/ 423083 h 1585520"/>
              <a:gd name="connsiteX5" fmla="*/ 440807 w 552481"/>
              <a:gd name="connsiteY5" fmla="*/ 347209 h 1585520"/>
              <a:gd name="connsiteX6" fmla="*/ 550756 w 552481"/>
              <a:gd name="connsiteY6" fmla="*/ 437477 h 1585520"/>
              <a:gd name="connsiteX7" fmla="*/ 551026 w 552481"/>
              <a:gd name="connsiteY7" fmla="*/ 616991 h 1585520"/>
              <a:gd name="connsiteX8" fmla="*/ 372197 w 552481"/>
              <a:gd name="connsiteY8" fmla="*/ 491984 h 1585520"/>
              <a:gd name="connsiteX9" fmla="*/ 551056 w 552481"/>
              <a:gd name="connsiteY9" fmla="*/ 637056 h 1585520"/>
              <a:gd name="connsiteX10" fmla="*/ 551331 w 552481"/>
              <a:gd name="connsiteY10" fmla="*/ 819782 h 1585520"/>
              <a:gd name="connsiteX11" fmla="*/ 270832 w 552481"/>
              <a:gd name="connsiteY11" fmla="*/ 619203 h 1585520"/>
              <a:gd name="connsiteX12" fmla="*/ 551364 w 552481"/>
              <a:gd name="connsiteY12" fmla="*/ 841805 h 1585520"/>
              <a:gd name="connsiteX13" fmla="*/ 551613 w 552481"/>
              <a:gd name="connsiteY13" fmla="*/ 1007603 h 1585520"/>
              <a:gd name="connsiteX14" fmla="*/ 184579 w 552481"/>
              <a:gd name="connsiteY14" fmla="*/ 741931 h 1585520"/>
              <a:gd name="connsiteX15" fmla="*/ 551646 w 552481"/>
              <a:gd name="connsiteY15" fmla="*/ 1029766 h 1585520"/>
              <a:gd name="connsiteX16" fmla="*/ 551910 w 552481"/>
              <a:gd name="connsiteY16" fmla="*/ 1205103 h 1585520"/>
              <a:gd name="connsiteX17" fmla="*/ 119129 w 552481"/>
              <a:gd name="connsiteY17" fmla="*/ 889458 h 1585520"/>
              <a:gd name="connsiteX18" fmla="*/ 504472 w 552481"/>
              <a:gd name="connsiteY18" fmla="*/ 1198018 h 1585520"/>
              <a:gd name="connsiteX19" fmla="*/ 519836 w 552481"/>
              <a:gd name="connsiteY19" fmla="*/ 1370630 h 1585520"/>
              <a:gd name="connsiteX20" fmla="*/ 184579 w 552481"/>
              <a:gd name="connsiteY20" fmla="*/ 1132651 h 1585520"/>
              <a:gd name="connsiteX21" fmla="*/ 509865 w 552481"/>
              <a:gd name="connsiteY21" fmla="*/ 1387661 h 1585520"/>
              <a:gd name="connsiteX22" fmla="*/ 552481 w 552481"/>
              <a:gd name="connsiteY22" fmla="*/ 1585328 h 1585520"/>
              <a:gd name="connsiteX23" fmla="*/ 103908 w 552481"/>
              <a:gd name="connsiteY23" fmla="*/ 1357263 h 1585520"/>
              <a:gd name="connsiteX24" fmla="*/ 550099 w 552481"/>
              <a:gd name="connsiteY24" fmla="*/ 0 h 1585520"/>
              <a:gd name="connsiteX0" fmla="*/ 550099 w 552481"/>
              <a:gd name="connsiteY0" fmla="*/ 0 h 1585520"/>
              <a:gd name="connsiteX1" fmla="*/ 550454 w 552481"/>
              <a:gd name="connsiteY1" fmla="*/ 236086 h 1585520"/>
              <a:gd name="connsiteX2" fmla="*/ 488816 w 552481"/>
              <a:gd name="connsiteY2" fmla="*/ 193543 h 1585520"/>
              <a:gd name="connsiteX3" fmla="*/ 550466 w 552481"/>
              <a:gd name="connsiteY3" fmla="*/ 244157 h 1585520"/>
              <a:gd name="connsiteX4" fmla="*/ 550735 w 552481"/>
              <a:gd name="connsiteY4" fmla="*/ 423083 h 1585520"/>
              <a:gd name="connsiteX5" fmla="*/ 440807 w 552481"/>
              <a:gd name="connsiteY5" fmla="*/ 347209 h 1585520"/>
              <a:gd name="connsiteX6" fmla="*/ 550756 w 552481"/>
              <a:gd name="connsiteY6" fmla="*/ 437477 h 1585520"/>
              <a:gd name="connsiteX7" fmla="*/ 551026 w 552481"/>
              <a:gd name="connsiteY7" fmla="*/ 616991 h 1585520"/>
              <a:gd name="connsiteX8" fmla="*/ 372197 w 552481"/>
              <a:gd name="connsiteY8" fmla="*/ 491984 h 1585520"/>
              <a:gd name="connsiteX9" fmla="*/ 551056 w 552481"/>
              <a:gd name="connsiteY9" fmla="*/ 637056 h 1585520"/>
              <a:gd name="connsiteX10" fmla="*/ 551331 w 552481"/>
              <a:gd name="connsiteY10" fmla="*/ 819782 h 1585520"/>
              <a:gd name="connsiteX11" fmla="*/ 270832 w 552481"/>
              <a:gd name="connsiteY11" fmla="*/ 619203 h 1585520"/>
              <a:gd name="connsiteX12" fmla="*/ 551364 w 552481"/>
              <a:gd name="connsiteY12" fmla="*/ 841805 h 1585520"/>
              <a:gd name="connsiteX13" fmla="*/ 551613 w 552481"/>
              <a:gd name="connsiteY13" fmla="*/ 1007603 h 1585520"/>
              <a:gd name="connsiteX14" fmla="*/ 184579 w 552481"/>
              <a:gd name="connsiteY14" fmla="*/ 741931 h 1585520"/>
              <a:gd name="connsiteX15" fmla="*/ 551646 w 552481"/>
              <a:gd name="connsiteY15" fmla="*/ 1029766 h 1585520"/>
              <a:gd name="connsiteX16" fmla="*/ 507056 w 552481"/>
              <a:gd name="connsiteY16" fmla="*/ 1169267 h 1585520"/>
              <a:gd name="connsiteX17" fmla="*/ 119129 w 552481"/>
              <a:gd name="connsiteY17" fmla="*/ 889458 h 1585520"/>
              <a:gd name="connsiteX18" fmla="*/ 504472 w 552481"/>
              <a:gd name="connsiteY18" fmla="*/ 1198018 h 1585520"/>
              <a:gd name="connsiteX19" fmla="*/ 519836 w 552481"/>
              <a:gd name="connsiteY19" fmla="*/ 1370630 h 1585520"/>
              <a:gd name="connsiteX20" fmla="*/ 184579 w 552481"/>
              <a:gd name="connsiteY20" fmla="*/ 1132651 h 1585520"/>
              <a:gd name="connsiteX21" fmla="*/ 509865 w 552481"/>
              <a:gd name="connsiteY21" fmla="*/ 1387661 h 1585520"/>
              <a:gd name="connsiteX22" fmla="*/ 552481 w 552481"/>
              <a:gd name="connsiteY22" fmla="*/ 1585328 h 1585520"/>
              <a:gd name="connsiteX23" fmla="*/ 103908 w 552481"/>
              <a:gd name="connsiteY23" fmla="*/ 1357263 h 1585520"/>
              <a:gd name="connsiteX24" fmla="*/ 550099 w 552481"/>
              <a:gd name="connsiteY24" fmla="*/ 0 h 1585520"/>
              <a:gd name="connsiteX0" fmla="*/ 550099 w 552481"/>
              <a:gd name="connsiteY0" fmla="*/ 0 h 1585520"/>
              <a:gd name="connsiteX1" fmla="*/ 550454 w 552481"/>
              <a:gd name="connsiteY1" fmla="*/ 236086 h 1585520"/>
              <a:gd name="connsiteX2" fmla="*/ 488816 w 552481"/>
              <a:gd name="connsiteY2" fmla="*/ 193543 h 1585520"/>
              <a:gd name="connsiteX3" fmla="*/ 550466 w 552481"/>
              <a:gd name="connsiteY3" fmla="*/ 244157 h 1585520"/>
              <a:gd name="connsiteX4" fmla="*/ 550735 w 552481"/>
              <a:gd name="connsiteY4" fmla="*/ 423083 h 1585520"/>
              <a:gd name="connsiteX5" fmla="*/ 440807 w 552481"/>
              <a:gd name="connsiteY5" fmla="*/ 347209 h 1585520"/>
              <a:gd name="connsiteX6" fmla="*/ 550756 w 552481"/>
              <a:gd name="connsiteY6" fmla="*/ 437477 h 1585520"/>
              <a:gd name="connsiteX7" fmla="*/ 551026 w 552481"/>
              <a:gd name="connsiteY7" fmla="*/ 616991 h 1585520"/>
              <a:gd name="connsiteX8" fmla="*/ 372197 w 552481"/>
              <a:gd name="connsiteY8" fmla="*/ 491984 h 1585520"/>
              <a:gd name="connsiteX9" fmla="*/ 551056 w 552481"/>
              <a:gd name="connsiteY9" fmla="*/ 637056 h 1585520"/>
              <a:gd name="connsiteX10" fmla="*/ 551331 w 552481"/>
              <a:gd name="connsiteY10" fmla="*/ 819782 h 1585520"/>
              <a:gd name="connsiteX11" fmla="*/ 270832 w 552481"/>
              <a:gd name="connsiteY11" fmla="*/ 619203 h 1585520"/>
              <a:gd name="connsiteX12" fmla="*/ 551364 w 552481"/>
              <a:gd name="connsiteY12" fmla="*/ 841805 h 1585520"/>
              <a:gd name="connsiteX13" fmla="*/ 551613 w 552481"/>
              <a:gd name="connsiteY13" fmla="*/ 1007603 h 1585520"/>
              <a:gd name="connsiteX14" fmla="*/ 184579 w 552481"/>
              <a:gd name="connsiteY14" fmla="*/ 741931 h 1585520"/>
              <a:gd name="connsiteX15" fmla="*/ 521700 w 552481"/>
              <a:gd name="connsiteY15" fmla="*/ 1009232 h 1585520"/>
              <a:gd name="connsiteX16" fmla="*/ 507056 w 552481"/>
              <a:gd name="connsiteY16" fmla="*/ 1169267 h 1585520"/>
              <a:gd name="connsiteX17" fmla="*/ 119129 w 552481"/>
              <a:gd name="connsiteY17" fmla="*/ 889458 h 1585520"/>
              <a:gd name="connsiteX18" fmla="*/ 504472 w 552481"/>
              <a:gd name="connsiteY18" fmla="*/ 1198018 h 1585520"/>
              <a:gd name="connsiteX19" fmla="*/ 519836 w 552481"/>
              <a:gd name="connsiteY19" fmla="*/ 1370630 h 1585520"/>
              <a:gd name="connsiteX20" fmla="*/ 184579 w 552481"/>
              <a:gd name="connsiteY20" fmla="*/ 1132651 h 1585520"/>
              <a:gd name="connsiteX21" fmla="*/ 509865 w 552481"/>
              <a:gd name="connsiteY21" fmla="*/ 1387661 h 1585520"/>
              <a:gd name="connsiteX22" fmla="*/ 552481 w 552481"/>
              <a:gd name="connsiteY22" fmla="*/ 1585328 h 1585520"/>
              <a:gd name="connsiteX23" fmla="*/ 103908 w 552481"/>
              <a:gd name="connsiteY23" fmla="*/ 1357263 h 1585520"/>
              <a:gd name="connsiteX24" fmla="*/ 550099 w 552481"/>
              <a:gd name="connsiteY24" fmla="*/ 0 h 1585520"/>
              <a:gd name="connsiteX0" fmla="*/ 550099 w 552481"/>
              <a:gd name="connsiteY0" fmla="*/ 0 h 1585520"/>
              <a:gd name="connsiteX1" fmla="*/ 550454 w 552481"/>
              <a:gd name="connsiteY1" fmla="*/ 236086 h 1585520"/>
              <a:gd name="connsiteX2" fmla="*/ 488816 w 552481"/>
              <a:gd name="connsiteY2" fmla="*/ 193543 h 1585520"/>
              <a:gd name="connsiteX3" fmla="*/ 550466 w 552481"/>
              <a:gd name="connsiteY3" fmla="*/ 244157 h 1585520"/>
              <a:gd name="connsiteX4" fmla="*/ 550735 w 552481"/>
              <a:gd name="connsiteY4" fmla="*/ 423083 h 1585520"/>
              <a:gd name="connsiteX5" fmla="*/ 440807 w 552481"/>
              <a:gd name="connsiteY5" fmla="*/ 347209 h 1585520"/>
              <a:gd name="connsiteX6" fmla="*/ 550756 w 552481"/>
              <a:gd name="connsiteY6" fmla="*/ 437477 h 1585520"/>
              <a:gd name="connsiteX7" fmla="*/ 551026 w 552481"/>
              <a:gd name="connsiteY7" fmla="*/ 616991 h 1585520"/>
              <a:gd name="connsiteX8" fmla="*/ 372197 w 552481"/>
              <a:gd name="connsiteY8" fmla="*/ 491984 h 1585520"/>
              <a:gd name="connsiteX9" fmla="*/ 551056 w 552481"/>
              <a:gd name="connsiteY9" fmla="*/ 637056 h 1585520"/>
              <a:gd name="connsiteX10" fmla="*/ 551331 w 552481"/>
              <a:gd name="connsiteY10" fmla="*/ 819782 h 1585520"/>
              <a:gd name="connsiteX11" fmla="*/ 270832 w 552481"/>
              <a:gd name="connsiteY11" fmla="*/ 619203 h 1585520"/>
              <a:gd name="connsiteX12" fmla="*/ 551364 w 552481"/>
              <a:gd name="connsiteY12" fmla="*/ 841805 h 1585520"/>
              <a:gd name="connsiteX13" fmla="*/ 534221 w 552481"/>
              <a:gd name="connsiteY13" fmla="*/ 989751 h 1585520"/>
              <a:gd name="connsiteX14" fmla="*/ 184579 w 552481"/>
              <a:gd name="connsiteY14" fmla="*/ 741931 h 1585520"/>
              <a:gd name="connsiteX15" fmla="*/ 521700 w 552481"/>
              <a:gd name="connsiteY15" fmla="*/ 1009232 h 1585520"/>
              <a:gd name="connsiteX16" fmla="*/ 507056 w 552481"/>
              <a:gd name="connsiteY16" fmla="*/ 1169267 h 1585520"/>
              <a:gd name="connsiteX17" fmla="*/ 119129 w 552481"/>
              <a:gd name="connsiteY17" fmla="*/ 889458 h 1585520"/>
              <a:gd name="connsiteX18" fmla="*/ 504472 w 552481"/>
              <a:gd name="connsiteY18" fmla="*/ 1198018 h 1585520"/>
              <a:gd name="connsiteX19" fmla="*/ 519836 w 552481"/>
              <a:gd name="connsiteY19" fmla="*/ 1370630 h 1585520"/>
              <a:gd name="connsiteX20" fmla="*/ 184579 w 552481"/>
              <a:gd name="connsiteY20" fmla="*/ 1132651 h 1585520"/>
              <a:gd name="connsiteX21" fmla="*/ 509865 w 552481"/>
              <a:gd name="connsiteY21" fmla="*/ 1387661 h 1585520"/>
              <a:gd name="connsiteX22" fmla="*/ 552481 w 552481"/>
              <a:gd name="connsiteY22" fmla="*/ 1585328 h 1585520"/>
              <a:gd name="connsiteX23" fmla="*/ 103908 w 552481"/>
              <a:gd name="connsiteY23" fmla="*/ 1357263 h 1585520"/>
              <a:gd name="connsiteX24" fmla="*/ 550099 w 552481"/>
              <a:gd name="connsiteY24" fmla="*/ 0 h 1585520"/>
              <a:gd name="connsiteX0" fmla="*/ 550099 w 552481"/>
              <a:gd name="connsiteY0" fmla="*/ 0 h 1585520"/>
              <a:gd name="connsiteX1" fmla="*/ 550454 w 552481"/>
              <a:gd name="connsiteY1" fmla="*/ 236086 h 1585520"/>
              <a:gd name="connsiteX2" fmla="*/ 488816 w 552481"/>
              <a:gd name="connsiteY2" fmla="*/ 193543 h 1585520"/>
              <a:gd name="connsiteX3" fmla="*/ 550466 w 552481"/>
              <a:gd name="connsiteY3" fmla="*/ 244157 h 1585520"/>
              <a:gd name="connsiteX4" fmla="*/ 550735 w 552481"/>
              <a:gd name="connsiteY4" fmla="*/ 423083 h 1585520"/>
              <a:gd name="connsiteX5" fmla="*/ 440807 w 552481"/>
              <a:gd name="connsiteY5" fmla="*/ 347209 h 1585520"/>
              <a:gd name="connsiteX6" fmla="*/ 550756 w 552481"/>
              <a:gd name="connsiteY6" fmla="*/ 437477 h 1585520"/>
              <a:gd name="connsiteX7" fmla="*/ 551026 w 552481"/>
              <a:gd name="connsiteY7" fmla="*/ 616991 h 1585520"/>
              <a:gd name="connsiteX8" fmla="*/ 372197 w 552481"/>
              <a:gd name="connsiteY8" fmla="*/ 491984 h 1585520"/>
              <a:gd name="connsiteX9" fmla="*/ 551056 w 552481"/>
              <a:gd name="connsiteY9" fmla="*/ 637056 h 1585520"/>
              <a:gd name="connsiteX10" fmla="*/ 551331 w 552481"/>
              <a:gd name="connsiteY10" fmla="*/ 819782 h 1585520"/>
              <a:gd name="connsiteX11" fmla="*/ 270832 w 552481"/>
              <a:gd name="connsiteY11" fmla="*/ 619203 h 1585520"/>
              <a:gd name="connsiteX12" fmla="*/ 501344 w 552481"/>
              <a:gd name="connsiteY12" fmla="*/ 815973 h 1585520"/>
              <a:gd name="connsiteX13" fmla="*/ 534221 w 552481"/>
              <a:gd name="connsiteY13" fmla="*/ 989751 h 1585520"/>
              <a:gd name="connsiteX14" fmla="*/ 184579 w 552481"/>
              <a:gd name="connsiteY14" fmla="*/ 741931 h 1585520"/>
              <a:gd name="connsiteX15" fmla="*/ 521700 w 552481"/>
              <a:gd name="connsiteY15" fmla="*/ 1009232 h 1585520"/>
              <a:gd name="connsiteX16" fmla="*/ 507056 w 552481"/>
              <a:gd name="connsiteY16" fmla="*/ 1169267 h 1585520"/>
              <a:gd name="connsiteX17" fmla="*/ 119129 w 552481"/>
              <a:gd name="connsiteY17" fmla="*/ 889458 h 1585520"/>
              <a:gd name="connsiteX18" fmla="*/ 504472 w 552481"/>
              <a:gd name="connsiteY18" fmla="*/ 1198018 h 1585520"/>
              <a:gd name="connsiteX19" fmla="*/ 519836 w 552481"/>
              <a:gd name="connsiteY19" fmla="*/ 1370630 h 1585520"/>
              <a:gd name="connsiteX20" fmla="*/ 184579 w 552481"/>
              <a:gd name="connsiteY20" fmla="*/ 1132651 h 1585520"/>
              <a:gd name="connsiteX21" fmla="*/ 509865 w 552481"/>
              <a:gd name="connsiteY21" fmla="*/ 1387661 h 1585520"/>
              <a:gd name="connsiteX22" fmla="*/ 552481 w 552481"/>
              <a:gd name="connsiteY22" fmla="*/ 1585328 h 1585520"/>
              <a:gd name="connsiteX23" fmla="*/ 103908 w 552481"/>
              <a:gd name="connsiteY23" fmla="*/ 1357263 h 1585520"/>
              <a:gd name="connsiteX24" fmla="*/ 550099 w 552481"/>
              <a:gd name="connsiteY24" fmla="*/ 0 h 1585520"/>
              <a:gd name="connsiteX0" fmla="*/ 550099 w 552481"/>
              <a:gd name="connsiteY0" fmla="*/ 0 h 1585520"/>
              <a:gd name="connsiteX1" fmla="*/ 550454 w 552481"/>
              <a:gd name="connsiteY1" fmla="*/ 236086 h 1585520"/>
              <a:gd name="connsiteX2" fmla="*/ 488816 w 552481"/>
              <a:gd name="connsiteY2" fmla="*/ 193543 h 1585520"/>
              <a:gd name="connsiteX3" fmla="*/ 550466 w 552481"/>
              <a:gd name="connsiteY3" fmla="*/ 244157 h 1585520"/>
              <a:gd name="connsiteX4" fmla="*/ 550735 w 552481"/>
              <a:gd name="connsiteY4" fmla="*/ 423083 h 1585520"/>
              <a:gd name="connsiteX5" fmla="*/ 440807 w 552481"/>
              <a:gd name="connsiteY5" fmla="*/ 347209 h 1585520"/>
              <a:gd name="connsiteX6" fmla="*/ 550756 w 552481"/>
              <a:gd name="connsiteY6" fmla="*/ 437477 h 1585520"/>
              <a:gd name="connsiteX7" fmla="*/ 551026 w 552481"/>
              <a:gd name="connsiteY7" fmla="*/ 616991 h 1585520"/>
              <a:gd name="connsiteX8" fmla="*/ 372197 w 552481"/>
              <a:gd name="connsiteY8" fmla="*/ 491984 h 1585520"/>
              <a:gd name="connsiteX9" fmla="*/ 551056 w 552481"/>
              <a:gd name="connsiteY9" fmla="*/ 637056 h 1585520"/>
              <a:gd name="connsiteX10" fmla="*/ 508896 w 552481"/>
              <a:gd name="connsiteY10" fmla="*/ 791532 h 1585520"/>
              <a:gd name="connsiteX11" fmla="*/ 270832 w 552481"/>
              <a:gd name="connsiteY11" fmla="*/ 619203 h 1585520"/>
              <a:gd name="connsiteX12" fmla="*/ 501344 w 552481"/>
              <a:gd name="connsiteY12" fmla="*/ 815973 h 1585520"/>
              <a:gd name="connsiteX13" fmla="*/ 534221 w 552481"/>
              <a:gd name="connsiteY13" fmla="*/ 989751 h 1585520"/>
              <a:gd name="connsiteX14" fmla="*/ 184579 w 552481"/>
              <a:gd name="connsiteY14" fmla="*/ 741931 h 1585520"/>
              <a:gd name="connsiteX15" fmla="*/ 521700 w 552481"/>
              <a:gd name="connsiteY15" fmla="*/ 1009232 h 1585520"/>
              <a:gd name="connsiteX16" fmla="*/ 507056 w 552481"/>
              <a:gd name="connsiteY16" fmla="*/ 1169267 h 1585520"/>
              <a:gd name="connsiteX17" fmla="*/ 119129 w 552481"/>
              <a:gd name="connsiteY17" fmla="*/ 889458 h 1585520"/>
              <a:gd name="connsiteX18" fmla="*/ 504472 w 552481"/>
              <a:gd name="connsiteY18" fmla="*/ 1198018 h 1585520"/>
              <a:gd name="connsiteX19" fmla="*/ 519836 w 552481"/>
              <a:gd name="connsiteY19" fmla="*/ 1370630 h 1585520"/>
              <a:gd name="connsiteX20" fmla="*/ 184579 w 552481"/>
              <a:gd name="connsiteY20" fmla="*/ 1132651 h 1585520"/>
              <a:gd name="connsiteX21" fmla="*/ 509865 w 552481"/>
              <a:gd name="connsiteY21" fmla="*/ 1387661 h 1585520"/>
              <a:gd name="connsiteX22" fmla="*/ 552481 w 552481"/>
              <a:gd name="connsiteY22" fmla="*/ 1585328 h 1585520"/>
              <a:gd name="connsiteX23" fmla="*/ 103908 w 552481"/>
              <a:gd name="connsiteY23" fmla="*/ 1357263 h 1585520"/>
              <a:gd name="connsiteX24" fmla="*/ 550099 w 552481"/>
              <a:gd name="connsiteY24" fmla="*/ 0 h 1585520"/>
              <a:gd name="connsiteX0" fmla="*/ 550099 w 552481"/>
              <a:gd name="connsiteY0" fmla="*/ 0 h 1585520"/>
              <a:gd name="connsiteX1" fmla="*/ 550454 w 552481"/>
              <a:gd name="connsiteY1" fmla="*/ 236086 h 1585520"/>
              <a:gd name="connsiteX2" fmla="*/ 488816 w 552481"/>
              <a:gd name="connsiteY2" fmla="*/ 193543 h 1585520"/>
              <a:gd name="connsiteX3" fmla="*/ 550466 w 552481"/>
              <a:gd name="connsiteY3" fmla="*/ 244157 h 1585520"/>
              <a:gd name="connsiteX4" fmla="*/ 550735 w 552481"/>
              <a:gd name="connsiteY4" fmla="*/ 423083 h 1585520"/>
              <a:gd name="connsiteX5" fmla="*/ 440807 w 552481"/>
              <a:gd name="connsiteY5" fmla="*/ 347209 h 1585520"/>
              <a:gd name="connsiteX6" fmla="*/ 550756 w 552481"/>
              <a:gd name="connsiteY6" fmla="*/ 437477 h 1585520"/>
              <a:gd name="connsiteX7" fmla="*/ 551026 w 552481"/>
              <a:gd name="connsiteY7" fmla="*/ 616991 h 1585520"/>
              <a:gd name="connsiteX8" fmla="*/ 372197 w 552481"/>
              <a:gd name="connsiteY8" fmla="*/ 491984 h 1585520"/>
              <a:gd name="connsiteX9" fmla="*/ 521176 w 552481"/>
              <a:gd name="connsiteY9" fmla="*/ 611487 h 1585520"/>
              <a:gd name="connsiteX10" fmla="*/ 508896 w 552481"/>
              <a:gd name="connsiteY10" fmla="*/ 791532 h 1585520"/>
              <a:gd name="connsiteX11" fmla="*/ 270832 w 552481"/>
              <a:gd name="connsiteY11" fmla="*/ 619203 h 1585520"/>
              <a:gd name="connsiteX12" fmla="*/ 501344 w 552481"/>
              <a:gd name="connsiteY12" fmla="*/ 815973 h 1585520"/>
              <a:gd name="connsiteX13" fmla="*/ 534221 w 552481"/>
              <a:gd name="connsiteY13" fmla="*/ 989751 h 1585520"/>
              <a:gd name="connsiteX14" fmla="*/ 184579 w 552481"/>
              <a:gd name="connsiteY14" fmla="*/ 741931 h 1585520"/>
              <a:gd name="connsiteX15" fmla="*/ 521700 w 552481"/>
              <a:gd name="connsiteY15" fmla="*/ 1009232 h 1585520"/>
              <a:gd name="connsiteX16" fmla="*/ 507056 w 552481"/>
              <a:gd name="connsiteY16" fmla="*/ 1169267 h 1585520"/>
              <a:gd name="connsiteX17" fmla="*/ 119129 w 552481"/>
              <a:gd name="connsiteY17" fmla="*/ 889458 h 1585520"/>
              <a:gd name="connsiteX18" fmla="*/ 504472 w 552481"/>
              <a:gd name="connsiteY18" fmla="*/ 1198018 h 1585520"/>
              <a:gd name="connsiteX19" fmla="*/ 519836 w 552481"/>
              <a:gd name="connsiteY19" fmla="*/ 1370630 h 1585520"/>
              <a:gd name="connsiteX20" fmla="*/ 184579 w 552481"/>
              <a:gd name="connsiteY20" fmla="*/ 1132651 h 1585520"/>
              <a:gd name="connsiteX21" fmla="*/ 509865 w 552481"/>
              <a:gd name="connsiteY21" fmla="*/ 1387661 h 1585520"/>
              <a:gd name="connsiteX22" fmla="*/ 552481 w 552481"/>
              <a:gd name="connsiteY22" fmla="*/ 1585328 h 1585520"/>
              <a:gd name="connsiteX23" fmla="*/ 103908 w 552481"/>
              <a:gd name="connsiteY23" fmla="*/ 1357263 h 1585520"/>
              <a:gd name="connsiteX24" fmla="*/ 550099 w 552481"/>
              <a:gd name="connsiteY24" fmla="*/ 0 h 1585520"/>
              <a:gd name="connsiteX0" fmla="*/ 550099 w 552481"/>
              <a:gd name="connsiteY0" fmla="*/ 0 h 1585520"/>
              <a:gd name="connsiteX1" fmla="*/ 550454 w 552481"/>
              <a:gd name="connsiteY1" fmla="*/ 236086 h 1585520"/>
              <a:gd name="connsiteX2" fmla="*/ 488816 w 552481"/>
              <a:gd name="connsiteY2" fmla="*/ 193543 h 1585520"/>
              <a:gd name="connsiteX3" fmla="*/ 550466 w 552481"/>
              <a:gd name="connsiteY3" fmla="*/ 244157 h 1585520"/>
              <a:gd name="connsiteX4" fmla="*/ 550735 w 552481"/>
              <a:gd name="connsiteY4" fmla="*/ 423083 h 1585520"/>
              <a:gd name="connsiteX5" fmla="*/ 440807 w 552481"/>
              <a:gd name="connsiteY5" fmla="*/ 347209 h 1585520"/>
              <a:gd name="connsiteX6" fmla="*/ 550756 w 552481"/>
              <a:gd name="connsiteY6" fmla="*/ 437477 h 1585520"/>
              <a:gd name="connsiteX7" fmla="*/ 523630 w 552481"/>
              <a:gd name="connsiteY7" fmla="*/ 593972 h 1585520"/>
              <a:gd name="connsiteX8" fmla="*/ 372197 w 552481"/>
              <a:gd name="connsiteY8" fmla="*/ 491984 h 1585520"/>
              <a:gd name="connsiteX9" fmla="*/ 521176 w 552481"/>
              <a:gd name="connsiteY9" fmla="*/ 611487 h 1585520"/>
              <a:gd name="connsiteX10" fmla="*/ 508896 w 552481"/>
              <a:gd name="connsiteY10" fmla="*/ 791532 h 1585520"/>
              <a:gd name="connsiteX11" fmla="*/ 270832 w 552481"/>
              <a:gd name="connsiteY11" fmla="*/ 619203 h 1585520"/>
              <a:gd name="connsiteX12" fmla="*/ 501344 w 552481"/>
              <a:gd name="connsiteY12" fmla="*/ 815973 h 1585520"/>
              <a:gd name="connsiteX13" fmla="*/ 534221 w 552481"/>
              <a:gd name="connsiteY13" fmla="*/ 989751 h 1585520"/>
              <a:gd name="connsiteX14" fmla="*/ 184579 w 552481"/>
              <a:gd name="connsiteY14" fmla="*/ 741931 h 1585520"/>
              <a:gd name="connsiteX15" fmla="*/ 521700 w 552481"/>
              <a:gd name="connsiteY15" fmla="*/ 1009232 h 1585520"/>
              <a:gd name="connsiteX16" fmla="*/ 507056 w 552481"/>
              <a:gd name="connsiteY16" fmla="*/ 1169267 h 1585520"/>
              <a:gd name="connsiteX17" fmla="*/ 119129 w 552481"/>
              <a:gd name="connsiteY17" fmla="*/ 889458 h 1585520"/>
              <a:gd name="connsiteX18" fmla="*/ 504472 w 552481"/>
              <a:gd name="connsiteY18" fmla="*/ 1198018 h 1585520"/>
              <a:gd name="connsiteX19" fmla="*/ 519836 w 552481"/>
              <a:gd name="connsiteY19" fmla="*/ 1370630 h 1585520"/>
              <a:gd name="connsiteX20" fmla="*/ 184579 w 552481"/>
              <a:gd name="connsiteY20" fmla="*/ 1132651 h 1585520"/>
              <a:gd name="connsiteX21" fmla="*/ 509865 w 552481"/>
              <a:gd name="connsiteY21" fmla="*/ 1387661 h 1585520"/>
              <a:gd name="connsiteX22" fmla="*/ 552481 w 552481"/>
              <a:gd name="connsiteY22" fmla="*/ 1585328 h 1585520"/>
              <a:gd name="connsiteX23" fmla="*/ 103908 w 552481"/>
              <a:gd name="connsiteY23" fmla="*/ 1357263 h 1585520"/>
              <a:gd name="connsiteX24" fmla="*/ 550099 w 552481"/>
              <a:gd name="connsiteY24" fmla="*/ 0 h 1585520"/>
              <a:gd name="connsiteX0" fmla="*/ 550099 w 552481"/>
              <a:gd name="connsiteY0" fmla="*/ 0 h 1585520"/>
              <a:gd name="connsiteX1" fmla="*/ 550454 w 552481"/>
              <a:gd name="connsiteY1" fmla="*/ 236086 h 1585520"/>
              <a:gd name="connsiteX2" fmla="*/ 488816 w 552481"/>
              <a:gd name="connsiteY2" fmla="*/ 193543 h 1585520"/>
              <a:gd name="connsiteX3" fmla="*/ 550466 w 552481"/>
              <a:gd name="connsiteY3" fmla="*/ 244157 h 1585520"/>
              <a:gd name="connsiteX4" fmla="*/ 550735 w 552481"/>
              <a:gd name="connsiteY4" fmla="*/ 423083 h 1585520"/>
              <a:gd name="connsiteX5" fmla="*/ 440807 w 552481"/>
              <a:gd name="connsiteY5" fmla="*/ 347209 h 1585520"/>
              <a:gd name="connsiteX6" fmla="*/ 530748 w 552481"/>
              <a:gd name="connsiteY6" fmla="*/ 427144 h 1585520"/>
              <a:gd name="connsiteX7" fmla="*/ 523630 w 552481"/>
              <a:gd name="connsiteY7" fmla="*/ 593972 h 1585520"/>
              <a:gd name="connsiteX8" fmla="*/ 372197 w 552481"/>
              <a:gd name="connsiteY8" fmla="*/ 491984 h 1585520"/>
              <a:gd name="connsiteX9" fmla="*/ 521176 w 552481"/>
              <a:gd name="connsiteY9" fmla="*/ 611487 h 1585520"/>
              <a:gd name="connsiteX10" fmla="*/ 508896 w 552481"/>
              <a:gd name="connsiteY10" fmla="*/ 791532 h 1585520"/>
              <a:gd name="connsiteX11" fmla="*/ 270832 w 552481"/>
              <a:gd name="connsiteY11" fmla="*/ 619203 h 1585520"/>
              <a:gd name="connsiteX12" fmla="*/ 501344 w 552481"/>
              <a:gd name="connsiteY12" fmla="*/ 815973 h 1585520"/>
              <a:gd name="connsiteX13" fmla="*/ 534221 w 552481"/>
              <a:gd name="connsiteY13" fmla="*/ 989751 h 1585520"/>
              <a:gd name="connsiteX14" fmla="*/ 184579 w 552481"/>
              <a:gd name="connsiteY14" fmla="*/ 741931 h 1585520"/>
              <a:gd name="connsiteX15" fmla="*/ 521700 w 552481"/>
              <a:gd name="connsiteY15" fmla="*/ 1009232 h 1585520"/>
              <a:gd name="connsiteX16" fmla="*/ 507056 w 552481"/>
              <a:gd name="connsiteY16" fmla="*/ 1169267 h 1585520"/>
              <a:gd name="connsiteX17" fmla="*/ 119129 w 552481"/>
              <a:gd name="connsiteY17" fmla="*/ 889458 h 1585520"/>
              <a:gd name="connsiteX18" fmla="*/ 504472 w 552481"/>
              <a:gd name="connsiteY18" fmla="*/ 1198018 h 1585520"/>
              <a:gd name="connsiteX19" fmla="*/ 519836 w 552481"/>
              <a:gd name="connsiteY19" fmla="*/ 1370630 h 1585520"/>
              <a:gd name="connsiteX20" fmla="*/ 184579 w 552481"/>
              <a:gd name="connsiteY20" fmla="*/ 1132651 h 1585520"/>
              <a:gd name="connsiteX21" fmla="*/ 509865 w 552481"/>
              <a:gd name="connsiteY21" fmla="*/ 1387661 h 1585520"/>
              <a:gd name="connsiteX22" fmla="*/ 552481 w 552481"/>
              <a:gd name="connsiteY22" fmla="*/ 1585328 h 1585520"/>
              <a:gd name="connsiteX23" fmla="*/ 103908 w 552481"/>
              <a:gd name="connsiteY23" fmla="*/ 1357263 h 1585520"/>
              <a:gd name="connsiteX24" fmla="*/ 550099 w 552481"/>
              <a:gd name="connsiteY24" fmla="*/ 0 h 1585520"/>
              <a:gd name="connsiteX0" fmla="*/ 550099 w 552481"/>
              <a:gd name="connsiteY0" fmla="*/ 0 h 1585520"/>
              <a:gd name="connsiteX1" fmla="*/ 550454 w 552481"/>
              <a:gd name="connsiteY1" fmla="*/ 236086 h 1585520"/>
              <a:gd name="connsiteX2" fmla="*/ 488816 w 552481"/>
              <a:gd name="connsiteY2" fmla="*/ 193543 h 1585520"/>
              <a:gd name="connsiteX3" fmla="*/ 550466 w 552481"/>
              <a:gd name="connsiteY3" fmla="*/ 244157 h 1585520"/>
              <a:gd name="connsiteX4" fmla="*/ 528440 w 552481"/>
              <a:gd name="connsiteY4" fmla="*/ 395095 h 1585520"/>
              <a:gd name="connsiteX5" fmla="*/ 440807 w 552481"/>
              <a:gd name="connsiteY5" fmla="*/ 347209 h 1585520"/>
              <a:gd name="connsiteX6" fmla="*/ 530748 w 552481"/>
              <a:gd name="connsiteY6" fmla="*/ 427144 h 1585520"/>
              <a:gd name="connsiteX7" fmla="*/ 523630 w 552481"/>
              <a:gd name="connsiteY7" fmla="*/ 593972 h 1585520"/>
              <a:gd name="connsiteX8" fmla="*/ 372197 w 552481"/>
              <a:gd name="connsiteY8" fmla="*/ 491984 h 1585520"/>
              <a:gd name="connsiteX9" fmla="*/ 521176 w 552481"/>
              <a:gd name="connsiteY9" fmla="*/ 611487 h 1585520"/>
              <a:gd name="connsiteX10" fmla="*/ 508896 w 552481"/>
              <a:gd name="connsiteY10" fmla="*/ 791532 h 1585520"/>
              <a:gd name="connsiteX11" fmla="*/ 270832 w 552481"/>
              <a:gd name="connsiteY11" fmla="*/ 619203 h 1585520"/>
              <a:gd name="connsiteX12" fmla="*/ 501344 w 552481"/>
              <a:gd name="connsiteY12" fmla="*/ 815973 h 1585520"/>
              <a:gd name="connsiteX13" fmla="*/ 534221 w 552481"/>
              <a:gd name="connsiteY13" fmla="*/ 989751 h 1585520"/>
              <a:gd name="connsiteX14" fmla="*/ 184579 w 552481"/>
              <a:gd name="connsiteY14" fmla="*/ 741931 h 1585520"/>
              <a:gd name="connsiteX15" fmla="*/ 521700 w 552481"/>
              <a:gd name="connsiteY15" fmla="*/ 1009232 h 1585520"/>
              <a:gd name="connsiteX16" fmla="*/ 507056 w 552481"/>
              <a:gd name="connsiteY16" fmla="*/ 1169267 h 1585520"/>
              <a:gd name="connsiteX17" fmla="*/ 119129 w 552481"/>
              <a:gd name="connsiteY17" fmla="*/ 889458 h 1585520"/>
              <a:gd name="connsiteX18" fmla="*/ 504472 w 552481"/>
              <a:gd name="connsiteY18" fmla="*/ 1198018 h 1585520"/>
              <a:gd name="connsiteX19" fmla="*/ 519836 w 552481"/>
              <a:gd name="connsiteY19" fmla="*/ 1370630 h 1585520"/>
              <a:gd name="connsiteX20" fmla="*/ 184579 w 552481"/>
              <a:gd name="connsiteY20" fmla="*/ 1132651 h 1585520"/>
              <a:gd name="connsiteX21" fmla="*/ 509865 w 552481"/>
              <a:gd name="connsiteY21" fmla="*/ 1387661 h 1585520"/>
              <a:gd name="connsiteX22" fmla="*/ 552481 w 552481"/>
              <a:gd name="connsiteY22" fmla="*/ 1585328 h 1585520"/>
              <a:gd name="connsiteX23" fmla="*/ 103908 w 552481"/>
              <a:gd name="connsiteY23" fmla="*/ 1357263 h 1585520"/>
              <a:gd name="connsiteX24" fmla="*/ 550099 w 552481"/>
              <a:gd name="connsiteY24" fmla="*/ 0 h 1585520"/>
              <a:gd name="connsiteX0" fmla="*/ 550099 w 552481"/>
              <a:gd name="connsiteY0" fmla="*/ 0 h 1585520"/>
              <a:gd name="connsiteX1" fmla="*/ 550454 w 552481"/>
              <a:gd name="connsiteY1" fmla="*/ 236086 h 1585520"/>
              <a:gd name="connsiteX2" fmla="*/ 488816 w 552481"/>
              <a:gd name="connsiteY2" fmla="*/ 193543 h 1585520"/>
              <a:gd name="connsiteX3" fmla="*/ 532877 w 552481"/>
              <a:gd name="connsiteY3" fmla="*/ 241409 h 1585520"/>
              <a:gd name="connsiteX4" fmla="*/ 528440 w 552481"/>
              <a:gd name="connsiteY4" fmla="*/ 395095 h 1585520"/>
              <a:gd name="connsiteX5" fmla="*/ 440807 w 552481"/>
              <a:gd name="connsiteY5" fmla="*/ 347209 h 1585520"/>
              <a:gd name="connsiteX6" fmla="*/ 530748 w 552481"/>
              <a:gd name="connsiteY6" fmla="*/ 427144 h 1585520"/>
              <a:gd name="connsiteX7" fmla="*/ 523630 w 552481"/>
              <a:gd name="connsiteY7" fmla="*/ 593972 h 1585520"/>
              <a:gd name="connsiteX8" fmla="*/ 372197 w 552481"/>
              <a:gd name="connsiteY8" fmla="*/ 491984 h 1585520"/>
              <a:gd name="connsiteX9" fmla="*/ 521176 w 552481"/>
              <a:gd name="connsiteY9" fmla="*/ 611487 h 1585520"/>
              <a:gd name="connsiteX10" fmla="*/ 508896 w 552481"/>
              <a:gd name="connsiteY10" fmla="*/ 791532 h 1585520"/>
              <a:gd name="connsiteX11" fmla="*/ 270832 w 552481"/>
              <a:gd name="connsiteY11" fmla="*/ 619203 h 1585520"/>
              <a:gd name="connsiteX12" fmla="*/ 501344 w 552481"/>
              <a:gd name="connsiteY12" fmla="*/ 815973 h 1585520"/>
              <a:gd name="connsiteX13" fmla="*/ 534221 w 552481"/>
              <a:gd name="connsiteY13" fmla="*/ 989751 h 1585520"/>
              <a:gd name="connsiteX14" fmla="*/ 184579 w 552481"/>
              <a:gd name="connsiteY14" fmla="*/ 741931 h 1585520"/>
              <a:gd name="connsiteX15" fmla="*/ 521700 w 552481"/>
              <a:gd name="connsiteY15" fmla="*/ 1009232 h 1585520"/>
              <a:gd name="connsiteX16" fmla="*/ 507056 w 552481"/>
              <a:gd name="connsiteY16" fmla="*/ 1169267 h 1585520"/>
              <a:gd name="connsiteX17" fmla="*/ 119129 w 552481"/>
              <a:gd name="connsiteY17" fmla="*/ 889458 h 1585520"/>
              <a:gd name="connsiteX18" fmla="*/ 504472 w 552481"/>
              <a:gd name="connsiteY18" fmla="*/ 1198018 h 1585520"/>
              <a:gd name="connsiteX19" fmla="*/ 519836 w 552481"/>
              <a:gd name="connsiteY19" fmla="*/ 1370630 h 1585520"/>
              <a:gd name="connsiteX20" fmla="*/ 184579 w 552481"/>
              <a:gd name="connsiteY20" fmla="*/ 1132651 h 1585520"/>
              <a:gd name="connsiteX21" fmla="*/ 509865 w 552481"/>
              <a:gd name="connsiteY21" fmla="*/ 1387661 h 1585520"/>
              <a:gd name="connsiteX22" fmla="*/ 552481 w 552481"/>
              <a:gd name="connsiteY22" fmla="*/ 1585328 h 1585520"/>
              <a:gd name="connsiteX23" fmla="*/ 103908 w 552481"/>
              <a:gd name="connsiteY23" fmla="*/ 1357263 h 1585520"/>
              <a:gd name="connsiteX24" fmla="*/ 550099 w 552481"/>
              <a:gd name="connsiteY24" fmla="*/ 0 h 1585520"/>
              <a:gd name="connsiteX0" fmla="*/ 550099 w 580141"/>
              <a:gd name="connsiteY0" fmla="*/ 54739 h 1640259"/>
              <a:gd name="connsiteX1" fmla="*/ 536842 w 580141"/>
              <a:gd name="connsiteY1" fmla="*/ 262901 h 1640259"/>
              <a:gd name="connsiteX2" fmla="*/ 550454 w 580141"/>
              <a:gd name="connsiteY2" fmla="*/ 290825 h 1640259"/>
              <a:gd name="connsiteX3" fmla="*/ 488816 w 580141"/>
              <a:gd name="connsiteY3" fmla="*/ 248282 h 1640259"/>
              <a:gd name="connsiteX4" fmla="*/ 532877 w 580141"/>
              <a:gd name="connsiteY4" fmla="*/ 296148 h 1640259"/>
              <a:gd name="connsiteX5" fmla="*/ 528440 w 580141"/>
              <a:gd name="connsiteY5" fmla="*/ 449834 h 1640259"/>
              <a:gd name="connsiteX6" fmla="*/ 440807 w 580141"/>
              <a:gd name="connsiteY6" fmla="*/ 401948 h 1640259"/>
              <a:gd name="connsiteX7" fmla="*/ 530748 w 580141"/>
              <a:gd name="connsiteY7" fmla="*/ 481883 h 1640259"/>
              <a:gd name="connsiteX8" fmla="*/ 523630 w 580141"/>
              <a:gd name="connsiteY8" fmla="*/ 648711 h 1640259"/>
              <a:gd name="connsiteX9" fmla="*/ 372197 w 580141"/>
              <a:gd name="connsiteY9" fmla="*/ 546723 h 1640259"/>
              <a:gd name="connsiteX10" fmla="*/ 521176 w 580141"/>
              <a:gd name="connsiteY10" fmla="*/ 666226 h 1640259"/>
              <a:gd name="connsiteX11" fmla="*/ 508896 w 580141"/>
              <a:gd name="connsiteY11" fmla="*/ 846271 h 1640259"/>
              <a:gd name="connsiteX12" fmla="*/ 270832 w 580141"/>
              <a:gd name="connsiteY12" fmla="*/ 673942 h 1640259"/>
              <a:gd name="connsiteX13" fmla="*/ 501344 w 580141"/>
              <a:gd name="connsiteY13" fmla="*/ 870712 h 1640259"/>
              <a:gd name="connsiteX14" fmla="*/ 534221 w 580141"/>
              <a:gd name="connsiteY14" fmla="*/ 1044490 h 1640259"/>
              <a:gd name="connsiteX15" fmla="*/ 184579 w 580141"/>
              <a:gd name="connsiteY15" fmla="*/ 796670 h 1640259"/>
              <a:gd name="connsiteX16" fmla="*/ 521700 w 580141"/>
              <a:gd name="connsiteY16" fmla="*/ 1063971 h 1640259"/>
              <a:gd name="connsiteX17" fmla="*/ 507056 w 580141"/>
              <a:gd name="connsiteY17" fmla="*/ 1224006 h 1640259"/>
              <a:gd name="connsiteX18" fmla="*/ 119129 w 580141"/>
              <a:gd name="connsiteY18" fmla="*/ 944197 h 1640259"/>
              <a:gd name="connsiteX19" fmla="*/ 504472 w 580141"/>
              <a:gd name="connsiteY19" fmla="*/ 1252757 h 1640259"/>
              <a:gd name="connsiteX20" fmla="*/ 519836 w 580141"/>
              <a:gd name="connsiteY20" fmla="*/ 1425369 h 1640259"/>
              <a:gd name="connsiteX21" fmla="*/ 184579 w 580141"/>
              <a:gd name="connsiteY21" fmla="*/ 1187390 h 1640259"/>
              <a:gd name="connsiteX22" fmla="*/ 509865 w 580141"/>
              <a:gd name="connsiteY22" fmla="*/ 1442400 h 1640259"/>
              <a:gd name="connsiteX23" fmla="*/ 552481 w 580141"/>
              <a:gd name="connsiteY23" fmla="*/ 1640067 h 1640259"/>
              <a:gd name="connsiteX24" fmla="*/ 103908 w 580141"/>
              <a:gd name="connsiteY24" fmla="*/ 1412002 h 1640259"/>
              <a:gd name="connsiteX25" fmla="*/ 550099 w 580141"/>
              <a:gd name="connsiteY25" fmla="*/ 54739 h 1640259"/>
              <a:gd name="connsiteX0" fmla="*/ 550099 w 580141"/>
              <a:gd name="connsiteY0" fmla="*/ 54739 h 1640259"/>
              <a:gd name="connsiteX1" fmla="*/ 536842 w 580141"/>
              <a:gd name="connsiteY1" fmla="*/ 262901 h 1640259"/>
              <a:gd name="connsiteX2" fmla="*/ 550454 w 580141"/>
              <a:gd name="connsiteY2" fmla="*/ 290825 h 1640259"/>
              <a:gd name="connsiteX3" fmla="*/ 488816 w 580141"/>
              <a:gd name="connsiteY3" fmla="*/ 248282 h 1640259"/>
              <a:gd name="connsiteX4" fmla="*/ 532877 w 580141"/>
              <a:gd name="connsiteY4" fmla="*/ 296148 h 1640259"/>
              <a:gd name="connsiteX5" fmla="*/ 528440 w 580141"/>
              <a:gd name="connsiteY5" fmla="*/ 449834 h 1640259"/>
              <a:gd name="connsiteX6" fmla="*/ 440807 w 580141"/>
              <a:gd name="connsiteY6" fmla="*/ 401948 h 1640259"/>
              <a:gd name="connsiteX7" fmla="*/ 530748 w 580141"/>
              <a:gd name="connsiteY7" fmla="*/ 481883 h 1640259"/>
              <a:gd name="connsiteX8" fmla="*/ 523630 w 580141"/>
              <a:gd name="connsiteY8" fmla="*/ 648711 h 1640259"/>
              <a:gd name="connsiteX9" fmla="*/ 372197 w 580141"/>
              <a:gd name="connsiteY9" fmla="*/ 546723 h 1640259"/>
              <a:gd name="connsiteX10" fmla="*/ 521176 w 580141"/>
              <a:gd name="connsiteY10" fmla="*/ 666226 h 1640259"/>
              <a:gd name="connsiteX11" fmla="*/ 508896 w 580141"/>
              <a:gd name="connsiteY11" fmla="*/ 846271 h 1640259"/>
              <a:gd name="connsiteX12" fmla="*/ 270832 w 580141"/>
              <a:gd name="connsiteY12" fmla="*/ 673942 h 1640259"/>
              <a:gd name="connsiteX13" fmla="*/ 501344 w 580141"/>
              <a:gd name="connsiteY13" fmla="*/ 870712 h 1640259"/>
              <a:gd name="connsiteX14" fmla="*/ 484201 w 580141"/>
              <a:gd name="connsiteY14" fmla="*/ 1018658 h 1640259"/>
              <a:gd name="connsiteX15" fmla="*/ 184579 w 580141"/>
              <a:gd name="connsiteY15" fmla="*/ 796670 h 1640259"/>
              <a:gd name="connsiteX16" fmla="*/ 521700 w 580141"/>
              <a:gd name="connsiteY16" fmla="*/ 1063971 h 1640259"/>
              <a:gd name="connsiteX17" fmla="*/ 507056 w 580141"/>
              <a:gd name="connsiteY17" fmla="*/ 1224006 h 1640259"/>
              <a:gd name="connsiteX18" fmla="*/ 119129 w 580141"/>
              <a:gd name="connsiteY18" fmla="*/ 944197 h 1640259"/>
              <a:gd name="connsiteX19" fmla="*/ 504472 w 580141"/>
              <a:gd name="connsiteY19" fmla="*/ 1252757 h 1640259"/>
              <a:gd name="connsiteX20" fmla="*/ 519836 w 580141"/>
              <a:gd name="connsiteY20" fmla="*/ 1425369 h 1640259"/>
              <a:gd name="connsiteX21" fmla="*/ 184579 w 580141"/>
              <a:gd name="connsiteY21" fmla="*/ 1187390 h 1640259"/>
              <a:gd name="connsiteX22" fmla="*/ 509865 w 580141"/>
              <a:gd name="connsiteY22" fmla="*/ 1442400 h 1640259"/>
              <a:gd name="connsiteX23" fmla="*/ 552481 w 580141"/>
              <a:gd name="connsiteY23" fmla="*/ 1640067 h 1640259"/>
              <a:gd name="connsiteX24" fmla="*/ 103908 w 580141"/>
              <a:gd name="connsiteY24" fmla="*/ 1412002 h 1640259"/>
              <a:gd name="connsiteX25" fmla="*/ 550099 w 580141"/>
              <a:gd name="connsiteY25" fmla="*/ 54739 h 1640259"/>
              <a:gd name="connsiteX0" fmla="*/ 550099 w 580141"/>
              <a:gd name="connsiteY0" fmla="*/ 54739 h 1640259"/>
              <a:gd name="connsiteX1" fmla="*/ 536842 w 580141"/>
              <a:gd name="connsiteY1" fmla="*/ 262901 h 1640259"/>
              <a:gd name="connsiteX2" fmla="*/ 550454 w 580141"/>
              <a:gd name="connsiteY2" fmla="*/ 290825 h 1640259"/>
              <a:gd name="connsiteX3" fmla="*/ 488816 w 580141"/>
              <a:gd name="connsiteY3" fmla="*/ 248282 h 1640259"/>
              <a:gd name="connsiteX4" fmla="*/ 532877 w 580141"/>
              <a:gd name="connsiteY4" fmla="*/ 296148 h 1640259"/>
              <a:gd name="connsiteX5" fmla="*/ 528440 w 580141"/>
              <a:gd name="connsiteY5" fmla="*/ 449834 h 1640259"/>
              <a:gd name="connsiteX6" fmla="*/ 440807 w 580141"/>
              <a:gd name="connsiteY6" fmla="*/ 401948 h 1640259"/>
              <a:gd name="connsiteX7" fmla="*/ 530748 w 580141"/>
              <a:gd name="connsiteY7" fmla="*/ 481883 h 1640259"/>
              <a:gd name="connsiteX8" fmla="*/ 523630 w 580141"/>
              <a:gd name="connsiteY8" fmla="*/ 648711 h 1640259"/>
              <a:gd name="connsiteX9" fmla="*/ 372197 w 580141"/>
              <a:gd name="connsiteY9" fmla="*/ 546723 h 1640259"/>
              <a:gd name="connsiteX10" fmla="*/ 521176 w 580141"/>
              <a:gd name="connsiteY10" fmla="*/ 666226 h 1640259"/>
              <a:gd name="connsiteX11" fmla="*/ 508896 w 580141"/>
              <a:gd name="connsiteY11" fmla="*/ 846271 h 1640259"/>
              <a:gd name="connsiteX12" fmla="*/ 270832 w 580141"/>
              <a:gd name="connsiteY12" fmla="*/ 673942 h 1640259"/>
              <a:gd name="connsiteX13" fmla="*/ 501344 w 580141"/>
              <a:gd name="connsiteY13" fmla="*/ 870712 h 1640259"/>
              <a:gd name="connsiteX14" fmla="*/ 484201 w 580141"/>
              <a:gd name="connsiteY14" fmla="*/ 1018658 h 1640259"/>
              <a:gd name="connsiteX15" fmla="*/ 184579 w 580141"/>
              <a:gd name="connsiteY15" fmla="*/ 796670 h 1640259"/>
              <a:gd name="connsiteX16" fmla="*/ 479002 w 580141"/>
              <a:gd name="connsiteY16" fmla="*/ 1055860 h 1640259"/>
              <a:gd name="connsiteX17" fmla="*/ 507056 w 580141"/>
              <a:gd name="connsiteY17" fmla="*/ 1224006 h 1640259"/>
              <a:gd name="connsiteX18" fmla="*/ 119129 w 580141"/>
              <a:gd name="connsiteY18" fmla="*/ 944197 h 1640259"/>
              <a:gd name="connsiteX19" fmla="*/ 504472 w 580141"/>
              <a:gd name="connsiteY19" fmla="*/ 1252757 h 1640259"/>
              <a:gd name="connsiteX20" fmla="*/ 519836 w 580141"/>
              <a:gd name="connsiteY20" fmla="*/ 1425369 h 1640259"/>
              <a:gd name="connsiteX21" fmla="*/ 184579 w 580141"/>
              <a:gd name="connsiteY21" fmla="*/ 1187390 h 1640259"/>
              <a:gd name="connsiteX22" fmla="*/ 509865 w 580141"/>
              <a:gd name="connsiteY22" fmla="*/ 1442400 h 1640259"/>
              <a:gd name="connsiteX23" fmla="*/ 552481 w 580141"/>
              <a:gd name="connsiteY23" fmla="*/ 1640067 h 1640259"/>
              <a:gd name="connsiteX24" fmla="*/ 103908 w 580141"/>
              <a:gd name="connsiteY24" fmla="*/ 1412002 h 1640259"/>
              <a:gd name="connsiteX25" fmla="*/ 550099 w 580141"/>
              <a:gd name="connsiteY25" fmla="*/ 54739 h 1640259"/>
              <a:gd name="connsiteX0" fmla="*/ 550099 w 580141"/>
              <a:gd name="connsiteY0" fmla="*/ 54739 h 1640259"/>
              <a:gd name="connsiteX1" fmla="*/ 536842 w 580141"/>
              <a:gd name="connsiteY1" fmla="*/ 262901 h 1640259"/>
              <a:gd name="connsiteX2" fmla="*/ 550454 w 580141"/>
              <a:gd name="connsiteY2" fmla="*/ 290825 h 1640259"/>
              <a:gd name="connsiteX3" fmla="*/ 488816 w 580141"/>
              <a:gd name="connsiteY3" fmla="*/ 248282 h 1640259"/>
              <a:gd name="connsiteX4" fmla="*/ 532877 w 580141"/>
              <a:gd name="connsiteY4" fmla="*/ 296148 h 1640259"/>
              <a:gd name="connsiteX5" fmla="*/ 528440 w 580141"/>
              <a:gd name="connsiteY5" fmla="*/ 449834 h 1640259"/>
              <a:gd name="connsiteX6" fmla="*/ 440807 w 580141"/>
              <a:gd name="connsiteY6" fmla="*/ 401948 h 1640259"/>
              <a:gd name="connsiteX7" fmla="*/ 530748 w 580141"/>
              <a:gd name="connsiteY7" fmla="*/ 481883 h 1640259"/>
              <a:gd name="connsiteX8" fmla="*/ 523630 w 580141"/>
              <a:gd name="connsiteY8" fmla="*/ 648711 h 1640259"/>
              <a:gd name="connsiteX9" fmla="*/ 372197 w 580141"/>
              <a:gd name="connsiteY9" fmla="*/ 546723 h 1640259"/>
              <a:gd name="connsiteX10" fmla="*/ 521176 w 580141"/>
              <a:gd name="connsiteY10" fmla="*/ 666226 h 1640259"/>
              <a:gd name="connsiteX11" fmla="*/ 508896 w 580141"/>
              <a:gd name="connsiteY11" fmla="*/ 846271 h 1640259"/>
              <a:gd name="connsiteX12" fmla="*/ 270832 w 580141"/>
              <a:gd name="connsiteY12" fmla="*/ 673942 h 1640259"/>
              <a:gd name="connsiteX13" fmla="*/ 501344 w 580141"/>
              <a:gd name="connsiteY13" fmla="*/ 870712 h 1640259"/>
              <a:gd name="connsiteX14" fmla="*/ 484201 w 580141"/>
              <a:gd name="connsiteY14" fmla="*/ 1018658 h 1640259"/>
              <a:gd name="connsiteX15" fmla="*/ 184579 w 580141"/>
              <a:gd name="connsiteY15" fmla="*/ 796670 h 1640259"/>
              <a:gd name="connsiteX16" fmla="*/ 479002 w 580141"/>
              <a:gd name="connsiteY16" fmla="*/ 1055860 h 1640259"/>
              <a:gd name="connsiteX17" fmla="*/ 474625 w 580141"/>
              <a:gd name="connsiteY17" fmla="*/ 1200922 h 1640259"/>
              <a:gd name="connsiteX18" fmla="*/ 119129 w 580141"/>
              <a:gd name="connsiteY18" fmla="*/ 944197 h 1640259"/>
              <a:gd name="connsiteX19" fmla="*/ 504472 w 580141"/>
              <a:gd name="connsiteY19" fmla="*/ 1252757 h 1640259"/>
              <a:gd name="connsiteX20" fmla="*/ 519836 w 580141"/>
              <a:gd name="connsiteY20" fmla="*/ 1425369 h 1640259"/>
              <a:gd name="connsiteX21" fmla="*/ 184579 w 580141"/>
              <a:gd name="connsiteY21" fmla="*/ 1187390 h 1640259"/>
              <a:gd name="connsiteX22" fmla="*/ 509865 w 580141"/>
              <a:gd name="connsiteY22" fmla="*/ 1442400 h 1640259"/>
              <a:gd name="connsiteX23" fmla="*/ 552481 w 580141"/>
              <a:gd name="connsiteY23" fmla="*/ 1640067 h 1640259"/>
              <a:gd name="connsiteX24" fmla="*/ 103908 w 580141"/>
              <a:gd name="connsiteY24" fmla="*/ 1412002 h 1640259"/>
              <a:gd name="connsiteX25" fmla="*/ 550099 w 580141"/>
              <a:gd name="connsiteY25" fmla="*/ 54739 h 1640259"/>
              <a:gd name="connsiteX0" fmla="*/ 550099 w 580141"/>
              <a:gd name="connsiteY0" fmla="*/ 54739 h 1640259"/>
              <a:gd name="connsiteX1" fmla="*/ 536842 w 580141"/>
              <a:gd name="connsiteY1" fmla="*/ 262901 h 1640259"/>
              <a:gd name="connsiteX2" fmla="*/ 550454 w 580141"/>
              <a:gd name="connsiteY2" fmla="*/ 290825 h 1640259"/>
              <a:gd name="connsiteX3" fmla="*/ 488816 w 580141"/>
              <a:gd name="connsiteY3" fmla="*/ 248282 h 1640259"/>
              <a:gd name="connsiteX4" fmla="*/ 532877 w 580141"/>
              <a:gd name="connsiteY4" fmla="*/ 296148 h 1640259"/>
              <a:gd name="connsiteX5" fmla="*/ 528440 w 580141"/>
              <a:gd name="connsiteY5" fmla="*/ 449834 h 1640259"/>
              <a:gd name="connsiteX6" fmla="*/ 440807 w 580141"/>
              <a:gd name="connsiteY6" fmla="*/ 401948 h 1640259"/>
              <a:gd name="connsiteX7" fmla="*/ 530748 w 580141"/>
              <a:gd name="connsiteY7" fmla="*/ 481883 h 1640259"/>
              <a:gd name="connsiteX8" fmla="*/ 523630 w 580141"/>
              <a:gd name="connsiteY8" fmla="*/ 648711 h 1640259"/>
              <a:gd name="connsiteX9" fmla="*/ 372197 w 580141"/>
              <a:gd name="connsiteY9" fmla="*/ 546723 h 1640259"/>
              <a:gd name="connsiteX10" fmla="*/ 521176 w 580141"/>
              <a:gd name="connsiteY10" fmla="*/ 666226 h 1640259"/>
              <a:gd name="connsiteX11" fmla="*/ 508896 w 580141"/>
              <a:gd name="connsiteY11" fmla="*/ 846271 h 1640259"/>
              <a:gd name="connsiteX12" fmla="*/ 270832 w 580141"/>
              <a:gd name="connsiteY12" fmla="*/ 673942 h 1640259"/>
              <a:gd name="connsiteX13" fmla="*/ 501344 w 580141"/>
              <a:gd name="connsiteY13" fmla="*/ 870712 h 1640259"/>
              <a:gd name="connsiteX14" fmla="*/ 484201 w 580141"/>
              <a:gd name="connsiteY14" fmla="*/ 1018658 h 1640259"/>
              <a:gd name="connsiteX15" fmla="*/ 184579 w 580141"/>
              <a:gd name="connsiteY15" fmla="*/ 796670 h 1640259"/>
              <a:gd name="connsiteX16" fmla="*/ 479002 w 580141"/>
              <a:gd name="connsiteY16" fmla="*/ 1055860 h 1640259"/>
              <a:gd name="connsiteX17" fmla="*/ 474625 w 580141"/>
              <a:gd name="connsiteY17" fmla="*/ 1200922 h 1640259"/>
              <a:gd name="connsiteX18" fmla="*/ 119129 w 580141"/>
              <a:gd name="connsiteY18" fmla="*/ 944197 h 1640259"/>
              <a:gd name="connsiteX19" fmla="*/ 467006 w 580141"/>
              <a:gd name="connsiteY19" fmla="*/ 1229607 h 1640259"/>
              <a:gd name="connsiteX20" fmla="*/ 519836 w 580141"/>
              <a:gd name="connsiteY20" fmla="*/ 1425369 h 1640259"/>
              <a:gd name="connsiteX21" fmla="*/ 184579 w 580141"/>
              <a:gd name="connsiteY21" fmla="*/ 1187390 h 1640259"/>
              <a:gd name="connsiteX22" fmla="*/ 509865 w 580141"/>
              <a:gd name="connsiteY22" fmla="*/ 1442400 h 1640259"/>
              <a:gd name="connsiteX23" fmla="*/ 552481 w 580141"/>
              <a:gd name="connsiteY23" fmla="*/ 1640067 h 1640259"/>
              <a:gd name="connsiteX24" fmla="*/ 103908 w 580141"/>
              <a:gd name="connsiteY24" fmla="*/ 1412002 h 1640259"/>
              <a:gd name="connsiteX25" fmla="*/ 550099 w 580141"/>
              <a:gd name="connsiteY25" fmla="*/ 54739 h 1640259"/>
              <a:gd name="connsiteX0" fmla="*/ 550099 w 580141"/>
              <a:gd name="connsiteY0" fmla="*/ 54739 h 1640259"/>
              <a:gd name="connsiteX1" fmla="*/ 536842 w 580141"/>
              <a:gd name="connsiteY1" fmla="*/ 262901 h 1640259"/>
              <a:gd name="connsiteX2" fmla="*/ 550454 w 580141"/>
              <a:gd name="connsiteY2" fmla="*/ 290825 h 1640259"/>
              <a:gd name="connsiteX3" fmla="*/ 488816 w 580141"/>
              <a:gd name="connsiteY3" fmla="*/ 248282 h 1640259"/>
              <a:gd name="connsiteX4" fmla="*/ 532877 w 580141"/>
              <a:gd name="connsiteY4" fmla="*/ 296148 h 1640259"/>
              <a:gd name="connsiteX5" fmla="*/ 528440 w 580141"/>
              <a:gd name="connsiteY5" fmla="*/ 449834 h 1640259"/>
              <a:gd name="connsiteX6" fmla="*/ 440807 w 580141"/>
              <a:gd name="connsiteY6" fmla="*/ 401948 h 1640259"/>
              <a:gd name="connsiteX7" fmla="*/ 530748 w 580141"/>
              <a:gd name="connsiteY7" fmla="*/ 481883 h 1640259"/>
              <a:gd name="connsiteX8" fmla="*/ 523630 w 580141"/>
              <a:gd name="connsiteY8" fmla="*/ 648711 h 1640259"/>
              <a:gd name="connsiteX9" fmla="*/ 372197 w 580141"/>
              <a:gd name="connsiteY9" fmla="*/ 546723 h 1640259"/>
              <a:gd name="connsiteX10" fmla="*/ 521176 w 580141"/>
              <a:gd name="connsiteY10" fmla="*/ 666226 h 1640259"/>
              <a:gd name="connsiteX11" fmla="*/ 508896 w 580141"/>
              <a:gd name="connsiteY11" fmla="*/ 846271 h 1640259"/>
              <a:gd name="connsiteX12" fmla="*/ 270832 w 580141"/>
              <a:gd name="connsiteY12" fmla="*/ 673942 h 1640259"/>
              <a:gd name="connsiteX13" fmla="*/ 501344 w 580141"/>
              <a:gd name="connsiteY13" fmla="*/ 870712 h 1640259"/>
              <a:gd name="connsiteX14" fmla="*/ 484201 w 580141"/>
              <a:gd name="connsiteY14" fmla="*/ 1018658 h 1640259"/>
              <a:gd name="connsiteX15" fmla="*/ 184579 w 580141"/>
              <a:gd name="connsiteY15" fmla="*/ 796670 h 1640259"/>
              <a:gd name="connsiteX16" fmla="*/ 479002 w 580141"/>
              <a:gd name="connsiteY16" fmla="*/ 1055860 h 1640259"/>
              <a:gd name="connsiteX17" fmla="*/ 474625 w 580141"/>
              <a:gd name="connsiteY17" fmla="*/ 1200922 h 1640259"/>
              <a:gd name="connsiteX18" fmla="*/ 119129 w 580141"/>
              <a:gd name="connsiteY18" fmla="*/ 944197 h 1640259"/>
              <a:gd name="connsiteX19" fmla="*/ 467006 w 580141"/>
              <a:gd name="connsiteY19" fmla="*/ 1229607 h 1640259"/>
              <a:gd name="connsiteX20" fmla="*/ 519836 w 580141"/>
              <a:gd name="connsiteY20" fmla="*/ 1425369 h 1640259"/>
              <a:gd name="connsiteX21" fmla="*/ 184579 w 580141"/>
              <a:gd name="connsiteY21" fmla="*/ 1187390 h 1640259"/>
              <a:gd name="connsiteX22" fmla="*/ 480050 w 580141"/>
              <a:gd name="connsiteY22" fmla="*/ 1411796 h 1640259"/>
              <a:gd name="connsiteX23" fmla="*/ 552481 w 580141"/>
              <a:gd name="connsiteY23" fmla="*/ 1640067 h 1640259"/>
              <a:gd name="connsiteX24" fmla="*/ 103908 w 580141"/>
              <a:gd name="connsiteY24" fmla="*/ 1412002 h 1640259"/>
              <a:gd name="connsiteX25" fmla="*/ 550099 w 580141"/>
              <a:gd name="connsiteY25" fmla="*/ 54739 h 1640259"/>
              <a:gd name="connsiteX0" fmla="*/ 550099 w 580141"/>
              <a:gd name="connsiteY0" fmla="*/ 54739 h 1640259"/>
              <a:gd name="connsiteX1" fmla="*/ 536842 w 580141"/>
              <a:gd name="connsiteY1" fmla="*/ 262901 h 1640259"/>
              <a:gd name="connsiteX2" fmla="*/ 550454 w 580141"/>
              <a:gd name="connsiteY2" fmla="*/ 290825 h 1640259"/>
              <a:gd name="connsiteX3" fmla="*/ 488816 w 580141"/>
              <a:gd name="connsiteY3" fmla="*/ 248282 h 1640259"/>
              <a:gd name="connsiteX4" fmla="*/ 532877 w 580141"/>
              <a:gd name="connsiteY4" fmla="*/ 296148 h 1640259"/>
              <a:gd name="connsiteX5" fmla="*/ 528440 w 580141"/>
              <a:gd name="connsiteY5" fmla="*/ 449834 h 1640259"/>
              <a:gd name="connsiteX6" fmla="*/ 440807 w 580141"/>
              <a:gd name="connsiteY6" fmla="*/ 401948 h 1640259"/>
              <a:gd name="connsiteX7" fmla="*/ 530748 w 580141"/>
              <a:gd name="connsiteY7" fmla="*/ 481883 h 1640259"/>
              <a:gd name="connsiteX8" fmla="*/ 523630 w 580141"/>
              <a:gd name="connsiteY8" fmla="*/ 648711 h 1640259"/>
              <a:gd name="connsiteX9" fmla="*/ 372197 w 580141"/>
              <a:gd name="connsiteY9" fmla="*/ 546723 h 1640259"/>
              <a:gd name="connsiteX10" fmla="*/ 521176 w 580141"/>
              <a:gd name="connsiteY10" fmla="*/ 666226 h 1640259"/>
              <a:gd name="connsiteX11" fmla="*/ 508896 w 580141"/>
              <a:gd name="connsiteY11" fmla="*/ 846271 h 1640259"/>
              <a:gd name="connsiteX12" fmla="*/ 270832 w 580141"/>
              <a:gd name="connsiteY12" fmla="*/ 673942 h 1640259"/>
              <a:gd name="connsiteX13" fmla="*/ 501344 w 580141"/>
              <a:gd name="connsiteY13" fmla="*/ 870712 h 1640259"/>
              <a:gd name="connsiteX14" fmla="*/ 484201 w 580141"/>
              <a:gd name="connsiteY14" fmla="*/ 1018658 h 1640259"/>
              <a:gd name="connsiteX15" fmla="*/ 184579 w 580141"/>
              <a:gd name="connsiteY15" fmla="*/ 796670 h 1640259"/>
              <a:gd name="connsiteX16" fmla="*/ 479002 w 580141"/>
              <a:gd name="connsiteY16" fmla="*/ 1055860 h 1640259"/>
              <a:gd name="connsiteX17" fmla="*/ 474625 w 580141"/>
              <a:gd name="connsiteY17" fmla="*/ 1200922 h 1640259"/>
              <a:gd name="connsiteX18" fmla="*/ 119129 w 580141"/>
              <a:gd name="connsiteY18" fmla="*/ 944197 h 1640259"/>
              <a:gd name="connsiteX19" fmla="*/ 467006 w 580141"/>
              <a:gd name="connsiteY19" fmla="*/ 1229607 h 1640259"/>
              <a:gd name="connsiteX20" fmla="*/ 487405 w 580141"/>
              <a:gd name="connsiteY20" fmla="*/ 1402284 h 1640259"/>
              <a:gd name="connsiteX21" fmla="*/ 184579 w 580141"/>
              <a:gd name="connsiteY21" fmla="*/ 1187390 h 1640259"/>
              <a:gd name="connsiteX22" fmla="*/ 480050 w 580141"/>
              <a:gd name="connsiteY22" fmla="*/ 1411796 h 1640259"/>
              <a:gd name="connsiteX23" fmla="*/ 552481 w 580141"/>
              <a:gd name="connsiteY23" fmla="*/ 1640067 h 1640259"/>
              <a:gd name="connsiteX24" fmla="*/ 103908 w 580141"/>
              <a:gd name="connsiteY24" fmla="*/ 1412002 h 1640259"/>
              <a:gd name="connsiteX25" fmla="*/ 550099 w 580141"/>
              <a:gd name="connsiteY25" fmla="*/ 54739 h 1640259"/>
              <a:gd name="connsiteX0" fmla="*/ 550099 w 580141"/>
              <a:gd name="connsiteY0" fmla="*/ 54739 h 1640259"/>
              <a:gd name="connsiteX1" fmla="*/ 536842 w 580141"/>
              <a:gd name="connsiteY1" fmla="*/ 262901 h 1640259"/>
              <a:gd name="connsiteX2" fmla="*/ 550454 w 580141"/>
              <a:gd name="connsiteY2" fmla="*/ 290825 h 1640259"/>
              <a:gd name="connsiteX3" fmla="*/ 488816 w 580141"/>
              <a:gd name="connsiteY3" fmla="*/ 248282 h 1640259"/>
              <a:gd name="connsiteX4" fmla="*/ 532877 w 580141"/>
              <a:gd name="connsiteY4" fmla="*/ 296148 h 1640259"/>
              <a:gd name="connsiteX5" fmla="*/ 528440 w 580141"/>
              <a:gd name="connsiteY5" fmla="*/ 449834 h 1640259"/>
              <a:gd name="connsiteX6" fmla="*/ 440807 w 580141"/>
              <a:gd name="connsiteY6" fmla="*/ 401948 h 1640259"/>
              <a:gd name="connsiteX7" fmla="*/ 530748 w 580141"/>
              <a:gd name="connsiteY7" fmla="*/ 481883 h 1640259"/>
              <a:gd name="connsiteX8" fmla="*/ 523630 w 580141"/>
              <a:gd name="connsiteY8" fmla="*/ 648711 h 1640259"/>
              <a:gd name="connsiteX9" fmla="*/ 372197 w 580141"/>
              <a:gd name="connsiteY9" fmla="*/ 546723 h 1640259"/>
              <a:gd name="connsiteX10" fmla="*/ 521176 w 580141"/>
              <a:gd name="connsiteY10" fmla="*/ 666226 h 1640259"/>
              <a:gd name="connsiteX11" fmla="*/ 508896 w 580141"/>
              <a:gd name="connsiteY11" fmla="*/ 846271 h 1640259"/>
              <a:gd name="connsiteX12" fmla="*/ 270832 w 580141"/>
              <a:gd name="connsiteY12" fmla="*/ 673942 h 1640259"/>
              <a:gd name="connsiteX13" fmla="*/ 501344 w 580141"/>
              <a:gd name="connsiteY13" fmla="*/ 870712 h 1640259"/>
              <a:gd name="connsiteX14" fmla="*/ 484201 w 580141"/>
              <a:gd name="connsiteY14" fmla="*/ 1018658 h 1640259"/>
              <a:gd name="connsiteX15" fmla="*/ 184579 w 580141"/>
              <a:gd name="connsiteY15" fmla="*/ 796670 h 1640259"/>
              <a:gd name="connsiteX16" fmla="*/ 479002 w 580141"/>
              <a:gd name="connsiteY16" fmla="*/ 1055860 h 1640259"/>
              <a:gd name="connsiteX17" fmla="*/ 474625 w 580141"/>
              <a:gd name="connsiteY17" fmla="*/ 1200922 h 1640259"/>
              <a:gd name="connsiteX18" fmla="*/ 119129 w 580141"/>
              <a:gd name="connsiteY18" fmla="*/ 944197 h 1640259"/>
              <a:gd name="connsiteX19" fmla="*/ 467006 w 580141"/>
              <a:gd name="connsiteY19" fmla="*/ 1229607 h 1640259"/>
              <a:gd name="connsiteX20" fmla="*/ 480083 w 580141"/>
              <a:gd name="connsiteY20" fmla="*/ 1384563 h 1640259"/>
              <a:gd name="connsiteX21" fmla="*/ 184579 w 580141"/>
              <a:gd name="connsiteY21" fmla="*/ 1187390 h 1640259"/>
              <a:gd name="connsiteX22" fmla="*/ 480050 w 580141"/>
              <a:gd name="connsiteY22" fmla="*/ 1411796 h 1640259"/>
              <a:gd name="connsiteX23" fmla="*/ 552481 w 580141"/>
              <a:gd name="connsiteY23" fmla="*/ 1640067 h 1640259"/>
              <a:gd name="connsiteX24" fmla="*/ 103908 w 580141"/>
              <a:gd name="connsiteY24" fmla="*/ 1412002 h 1640259"/>
              <a:gd name="connsiteX25" fmla="*/ 550099 w 580141"/>
              <a:gd name="connsiteY25" fmla="*/ 54739 h 1640259"/>
              <a:gd name="connsiteX0" fmla="*/ 550099 w 580141"/>
              <a:gd name="connsiteY0" fmla="*/ 54739 h 1640259"/>
              <a:gd name="connsiteX1" fmla="*/ 536842 w 580141"/>
              <a:gd name="connsiteY1" fmla="*/ 262901 h 1640259"/>
              <a:gd name="connsiteX2" fmla="*/ 550454 w 580141"/>
              <a:gd name="connsiteY2" fmla="*/ 290825 h 1640259"/>
              <a:gd name="connsiteX3" fmla="*/ 488816 w 580141"/>
              <a:gd name="connsiteY3" fmla="*/ 248282 h 1640259"/>
              <a:gd name="connsiteX4" fmla="*/ 532877 w 580141"/>
              <a:gd name="connsiteY4" fmla="*/ 296148 h 1640259"/>
              <a:gd name="connsiteX5" fmla="*/ 528440 w 580141"/>
              <a:gd name="connsiteY5" fmla="*/ 449834 h 1640259"/>
              <a:gd name="connsiteX6" fmla="*/ 440807 w 580141"/>
              <a:gd name="connsiteY6" fmla="*/ 401948 h 1640259"/>
              <a:gd name="connsiteX7" fmla="*/ 530748 w 580141"/>
              <a:gd name="connsiteY7" fmla="*/ 481883 h 1640259"/>
              <a:gd name="connsiteX8" fmla="*/ 523630 w 580141"/>
              <a:gd name="connsiteY8" fmla="*/ 648711 h 1640259"/>
              <a:gd name="connsiteX9" fmla="*/ 372197 w 580141"/>
              <a:gd name="connsiteY9" fmla="*/ 546723 h 1640259"/>
              <a:gd name="connsiteX10" fmla="*/ 498617 w 580141"/>
              <a:gd name="connsiteY10" fmla="*/ 658378 h 1640259"/>
              <a:gd name="connsiteX11" fmla="*/ 508896 w 580141"/>
              <a:gd name="connsiteY11" fmla="*/ 846271 h 1640259"/>
              <a:gd name="connsiteX12" fmla="*/ 270832 w 580141"/>
              <a:gd name="connsiteY12" fmla="*/ 673942 h 1640259"/>
              <a:gd name="connsiteX13" fmla="*/ 501344 w 580141"/>
              <a:gd name="connsiteY13" fmla="*/ 870712 h 1640259"/>
              <a:gd name="connsiteX14" fmla="*/ 484201 w 580141"/>
              <a:gd name="connsiteY14" fmla="*/ 1018658 h 1640259"/>
              <a:gd name="connsiteX15" fmla="*/ 184579 w 580141"/>
              <a:gd name="connsiteY15" fmla="*/ 796670 h 1640259"/>
              <a:gd name="connsiteX16" fmla="*/ 479002 w 580141"/>
              <a:gd name="connsiteY16" fmla="*/ 1055860 h 1640259"/>
              <a:gd name="connsiteX17" fmla="*/ 474625 w 580141"/>
              <a:gd name="connsiteY17" fmla="*/ 1200922 h 1640259"/>
              <a:gd name="connsiteX18" fmla="*/ 119129 w 580141"/>
              <a:gd name="connsiteY18" fmla="*/ 944197 h 1640259"/>
              <a:gd name="connsiteX19" fmla="*/ 467006 w 580141"/>
              <a:gd name="connsiteY19" fmla="*/ 1229607 h 1640259"/>
              <a:gd name="connsiteX20" fmla="*/ 480083 w 580141"/>
              <a:gd name="connsiteY20" fmla="*/ 1384563 h 1640259"/>
              <a:gd name="connsiteX21" fmla="*/ 184579 w 580141"/>
              <a:gd name="connsiteY21" fmla="*/ 1187390 h 1640259"/>
              <a:gd name="connsiteX22" fmla="*/ 480050 w 580141"/>
              <a:gd name="connsiteY22" fmla="*/ 1411796 h 1640259"/>
              <a:gd name="connsiteX23" fmla="*/ 552481 w 580141"/>
              <a:gd name="connsiteY23" fmla="*/ 1640067 h 1640259"/>
              <a:gd name="connsiteX24" fmla="*/ 103908 w 580141"/>
              <a:gd name="connsiteY24" fmla="*/ 1412002 h 1640259"/>
              <a:gd name="connsiteX25" fmla="*/ 550099 w 580141"/>
              <a:gd name="connsiteY25" fmla="*/ 54739 h 1640259"/>
              <a:gd name="connsiteX0" fmla="*/ 550099 w 580141"/>
              <a:gd name="connsiteY0" fmla="*/ 54739 h 1640259"/>
              <a:gd name="connsiteX1" fmla="*/ 536842 w 580141"/>
              <a:gd name="connsiteY1" fmla="*/ 262901 h 1640259"/>
              <a:gd name="connsiteX2" fmla="*/ 550454 w 580141"/>
              <a:gd name="connsiteY2" fmla="*/ 290825 h 1640259"/>
              <a:gd name="connsiteX3" fmla="*/ 488816 w 580141"/>
              <a:gd name="connsiteY3" fmla="*/ 248282 h 1640259"/>
              <a:gd name="connsiteX4" fmla="*/ 532877 w 580141"/>
              <a:gd name="connsiteY4" fmla="*/ 296148 h 1640259"/>
              <a:gd name="connsiteX5" fmla="*/ 528440 w 580141"/>
              <a:gd name="connsiteY5" fmla="*/ 449834 h 1640259"/>
              <a:gd name="connsiteX6" fmla="*/ 440807 w 580141"/>
              <a:gd name="connsiteY6" fmla="*/ 401948 h 1640259"/>
              <a:gd name="connsiteX7" fmla="*/ 530748 w 580141"/>
              <a:gd name="connsiteY7" fmla="*/ 481883 h 1640259"/>
              <a:gd name="connsiteX8" fmla="*/ 498587 w 580141"/>
              <a:gd name="connsiteY8" fmla="*/ 638313 h 1640259"/>
              <a:gd name="connsiteX9" fmla="*/ 372197 w 580141"/>
              <a:gd name="connsiteY9" fmla="*/ 546723 h 1640259"/>
              <a:gd name="connsiteX10" fmla="*/ 498617 w 580141"/>
              <a:gd name="connsiteY10" fmla="*/ 658378 h 1640259"/>
              <a:gd name="connsiteX11" fmla="*/ 508896 w 580141"/>
              <a:gd name="connsiteY11" fmla="*/ 846271 h 1640259"/>
              <a:gd name="connsiteX12" fmla="*/ 270832 w 580141"/>
              <a:gd name="connsiteY12" fmla="*/ 673942 h 1640259"/>
              <a:gd name="connsiteX13" fmla="*/ 501344 w 580141"/>
              <a:gd name="connsiteY13" fmla="*/ 870712 h 1640259"/>
              <a:gd name="connsiteX14" fmla="*/ 484201 w 580141"/>
              <a:gd name="connsiteY14" fmla="*/ 1018658 h 1640259"/>
              <a:gd name="connsiteX15" fmla="*/ 184579 w 580141"/>
              <a:gd name="connsiteY15" fmla="*/ 796670 h 1640259"/>
              <a:gd name="connsiteX16" fmla="*/ 479002 w 580141"/>
              <a:gd name="connsiteY16" fmla="*/ 1055860 h 1640259"/>
              <a:gd name="connsiteX17" fmla="*/ 474625 w 580141"/>
              <a:gd name="connsiteY17" fmla="*/ 1200922 h 1640259"/>
              <a:gd name="connsiteX18" fmla="*/ 119129 w 580141"/>
              <a:gd name="connsiteY18" fmla="*/ 944197 h 1640259"/>
              <a:gd name="connsiteX19" fmla="*/ 467006 w 580141"/>
              <a:gd name="connsiteY19" fmla="*/ 1229607 h 1640259"/>
              <a:gd name="connsiteX20" fmla="*/ 480083 w 580141"/>
              <a:gd name="connsiteY20" fmla="*/ 1384563 h 1640259"/>
              <a:gd name="connsiteX21" fmla="*/ 184579 w 580141"/>
              <a:gd name="connsiteY21" fmla="*/ 1187390 h 1640259"/>
              <a:gd name="connsiteX22" fmla="*/ 480050 w 580141"/>
              <a:gd name="connsiteY22" fmla="*/ 1411796 h 1640259"/>
              <a:gd name="connsiteX23" fmla="*/ 552481 w 580141"/>
              <a:gd name="connsiteY23" fmla="*/ 1640067 h 1640259"/>
              <a:gd name="connsiteX24" fmla="*/ 103908 w 580141"/>
              <a:gd name="connsiteY24" fmla="*/ 1412002 h 1640259"/>
              <a:gd name="connsiteX25" fmla="*/ 550099 w 580141"/>
              <a:gd name="connsiteY25" fmla="*/ 54739 h 1640259"/>
              <a:gd name="connsiteX0" fmla="*/ 550099 w 580141"/>
              <a:gd name="connsiteY0" fmla="*/ 54739 h 1640259"/>
              <a:gd name="connsiteX1" fmla="*/ 536842 w 580141"/>
              <a:gd name="connsiteY1" fmla="*/ 262901 h 1640259"/>
              <a:gd name="connsiteX2" fmla="*/ 550454 w 580141"/>
              <a:gd name="connsiteY2" fmla="*/ 290825 h 1640259"/>
              <a:gd name="connsiteX3" fmla="*/ 488816 w 580141"/>
              <a:gd name="connsiteY3" fmla="*/ 248282 h 1640259"/>
              <a:gd name="connsiteX4" fmla="*/ 532877 w 580141"/>
              <a:gd name="connsiteY4" fmla="*/ 296148 h 1640259"/>
              <a:gd name="connsiteX5" fmla="*/ 528440 w 580141"/>
              <a:gd name="connsiteY5" fmla="*/ 449834 h 1640259"/>
              <a:gd name="connsiteX6" fmla="*/ 440807 w 580141"/>
              <a:gd name="connsiteY6" fmla="*/ 401948 h 1640259"/>
              <a:gd name="connsiteX7" fmla="*/ 518260 w 580141"/>
              <a:gd name="connsiteY7" fmla="*/ 474167 h 1640259"/>
              <a:gd name="connsiteX8" fmla="*/ 498587 w 580141"/>
              <a:gd name="connsiteY8" fmla="*/ 638313 h 1640259"/>
              <a:gd name="connsiteX9" fmla="*/ 372197 w 580141"/>
              <a:gd name="connsiteY9" fmla="*/ 546723 h 1640259"/>
              <a:gd name="connsiteX10" fmla="*/ 498617 w 580141"/>
              <a:gd name="connsiteY10" fmla="*/ 658378 h 1640259"/>
              <a:gd name="connsiteX11" fmla="*/ 508896 w 580141"/>
              <a:gd name="connsiteY11" fmla="*/ 846271 h 1640259"/>
              <a:gd name="connsiteX12" fmla="*/ 270832 w 580141"/>
              <a:gd name="connsiteY12" fmla="*/ 673942 h 1640259"/>
              <a:gd name="connsiteX13" fmla="*/ 501344 w 580141"/>
              <a:gd name="connsiteY13" fmla="*/ 870712 h 1640259"/>
              <a:gd name="connsiteX14" fmla="*/ 484201 w 580141"/>
              <a:gd name="connsiteY14" fmla="*/ 1018658 h 1640259"/>
              <a:gd name="connsiteX15" fmla="*/ 184579 w 580141"/>
              <a:gd name="connsiteY15" fmla="*/ 796670 h 1640259"/>
              <a:gd name="connsiteX16" fmla="*/ 479002 w 580141"/>
              <a:gd name="connsiteY16" fmla="*/ 1055860 h 1640259"/>
              <a:gd name="connsiteX17" fmla="*/ 474625 w 580141"/>
              <a:gd name="connsiteY17" fmla="*/ 1200922 h 1640259"/>
              <a:gd name="connsiteX18" fmla="*/ 119129 w 580141"/>
              <a:gd name="connsiteY18" fmla="*/ 944197 h 1640259"/>
              <a:gd name="connsiteX19" fmla="*/ 467006 w 580141"/>
              <a:gd name="connsiteY19" fmla="*/ 1229607 h 1640259"/>
              <a:gd name="connsiteX20" fmla="*/ 480083 w 580141"/>
              <a:gd name="connsiteY20" fmla="*/ 1384563 h 1640259"/>
              <a:gd name="connsiteX21" fmla="*/ 184579 w 580141"/>
              <a:gd name="connsiteY21" fmla="*/ 1187390 h 1640259"/>
              <a:gd name="connsiteX22" fmla="*/ 480050 w 580141"/>
              <a:gd name="connsiteY22" fmla="*/ 1411796 h 1640259"/>
              <a:gd name="connsiteX23" fmla="*/ 552481 w 580141"/>
              <a:gd name="connsiteY23" fmla="*/ 1640067 h 1640259"/>
              <a:gd name="connsiteX24" fmla="*/ 103908 w 580141"/>
              <a:gd name="connsiteY24" fmla="*/ 1412002 h 1640259"/>
              <a:gd name="connsiteX25" fmla="*/ 550099 w 580141"/>
              <a:gd name="connsiteY25" fmla="*/ 54739 h 1640259"/>
              <a:gd name="connsiteX0" fmla="*/ 550099 w 580141"/>
              <a:gd name="connsiteY0" fmla="*/ 54739 h 1640259"/>
              <a:gd name="connsiteX1" fmla="*/ 536842 w 580141"/>
              <a:gd name="connsiteY1" fmla="*/ 262901 h 1640259"/>
              <a:gd name="connsiteX2" fmla="*/ 550454 w 580141"/>
              <a:gd name="connsiteY2" fmla="*/ 290825 h 1640259"/>
              <a:gd name="connsiteX3" fmla="*/ 488816 w 580141"/>
              <a:gd name="connsiteY3" fmla="*/ 248282 h 1640259"/>
              <a:gd name="connsiteX4" fmla="*/ 532877 w 580141"/>
              <a:gd name="connsiteY4" fmla="*/ 296148 h 1640259"/>
              <a:gd name="connsiteX5" fmla="*/ 528440 w 580141"/>
              <a:gd name="connsiteY5" fmla="*/ 449834 h 1640259"/>
              <a:gd name="connsiteX6" fmla="*/ 440807 w 580141"/>
              <a:gd name="connsiteY6" fmla="*/ 401948 h 1640259"/>
              <a:gd name="connsiteX7" fmla="*/ 518260 w 580141"/>
              <a:gd name="connsiteY7" fmla="*/ 474167 h 1640259"/>
              <a:gd name="connsiteX8" fmla="*/ 498587 w 580141"/>
              <a:gd name="connsiteY8" fmla="*/ 638313 h 1640259"/>
              <a:gd name="connsiteX9" fmla="*/ 372197 w 580141"/>
              <a:gd name="connsiteY9" fmla="*/ 546723 h 1640259"/>
              <a:gd name="connsiteX10" fmla="*/ 498617 w 580141"/>
              <a:gd name="connsiteY10" fmla="*/ 658378 h 1640259"/>
              <a:gd name="connsiteX11" fmla="*/ 484050 w 580141"/>
              <a:gd name="connsiteY11" fmla="*/ 820768 h 1640259"/>
              <a:gd name="connsiteX12" fmla="*/ 270832 w 580141"/>
              <a:gd name="connsiteY12" fmla="*/ 673942 h 1640259"/>
              <a:gd name="connsiteX13" fmla="*/ 501344 w 580141"/>
              <a:gd name="connsiteY13" fmla="*/ 870712 h 1640259"/>
              <a:gd name="connsiteX14" fmla="*/ 484201 w 580141"/>
              <a:gd name="connsiteY14" fmla="*/ 1018658 h 1640259"/>
              <a:gd name="connsiteX15" fmla="*/ 184579 w 580141"/>
              <a:gd name="connsiteY15" fmla="*/ 796670 h 1640259"/>
              <a:gd name="connsiteX16" fmla="*/ 479002 w 580141"/>
              <a:gd name="connsiteY16" fmla="*/ 1055860 h 1640259"/>
              <a:gd name="connsiteX17" fmla="*/ 474625 w 580141"/>
              <a:gd name="connsiteY17" fmla="*/ 1200922 h 1640259"/>
              <a:gd name="connsiteX18" fmla="*/ 119129 w 580141"/>
              <a:gd name="connsiteY18" fmla="*/ 944197 h 1640259"/>
              <a:gd name="connsiteX19" fmla="*/ 467006 w 580141"/>
              <a:gd name="connsiteY19" fmla="*/ 1229607 h 1640259"/>
              <a:gd name="connsiteX20" fmla="*/ 480083 w 580141"/>
              <a:gd name="connsiteY20" fmla="*/ 1384563 h 1640259"/>
              <a:gd name="connsiteX21" fmla="*/ 184579 w 580141"/>
              <a:gd name="connsiteY21" fmla="*/ 1187390 h 1640259"/>
              <a:gd name="connsiteX22" fmla="*/ 480050 w 580141"/>
              <a:gd name="connsiteY22" fmla="*/ 1411796 h 1640259"/>
              <a:gd name="connsiteX23" fmla="*/ 552481 w 580141"/>
              <a:gd name="connsiteY23" fmla="*/ 1640067 h 1640259"/>
              <a:gd name="connsiteX24" fmla="*/ 103908 w 580141"/>
              <a:gd name="connsiteY24" fmla="*/ 1412002 h 1640259"/>
              <a:gd name="connsiteX25" fmla="*/ 550099 w 580141"/>
              <a:gd name="connsiteY25" fmla="*/ 54739 h 1640259"/>
              <a:gd name="connsiteX0" fmla="*/ 550099 w 580141"/>
              <a:gd name="connsiteY0" fmla="*/ 54739 h 1640259"/>
              <a:gd name="connsiteX1" fmla="*/ 536842 w 580141"/>
              <a:gd name="connsiteY1" fmla="*/ 262901 h 1640259"/>
              <a:gd name="connsiteX2" fmla="*/ 550454 w 580141"/>
              <a:gd name="connsiteY2" fmla="*/ 290825 h 1640259"/>
              <a:gd name="connsiteX3" fmla="*/ 488816 w 580141"/>
              <a:gd name="connsiteY3" fmla="*/ 248282 h 1640259"/>
              <a:gd name="connsiteX4" fmla="*/ 532877 w 580141"/>
              <a:gd name="connsiteY4" fmla="*/ 296148 h 1640259"/>
              <a:gd name="connsiteX5" fmla="*/ 528440 w 580141"/>
              <a:gd name="connsiteY5" fmla="*/ 449834 h 1640259"/>
              <a:gd name="connsiteX6" fmla="*/ 440807 w 580141"/>
              <a:gd name="connsiteY6" fmla="*/ 401948 h 1640259"/>
              <a:gd name="connsiteX7" fmla="*/ 518260 w 580141"/>
              <a:gd name="connsiteY7" fmla="*/ 474167 h 1640259"/>
              <a:gd name="connsiteX8" fmla="*/ 498587 w 580141"/>
              <a:gd name="connsiteY8" fmla="*/ 638313 h 1640259"/>
              <a:gd name="connsiteX9" fmla="*/ 372197 w 580141"/>
              <a:gd name="connsiteY9" fmla="*/ 546723 h 1640259"/>
              <a:gd name="connsiteX10" fmla="*/ 498617 w 580141"/>
              <a:gd name="connsiteY10" fmla="*/ 658378 h 1640259"/>
              <a:gd name="connsiteX11" fmla="*/ 484050 w 580141"/>
              <a:gd name="connsiteY11" fmla="*/ 820768 h 1640259"/>
              <a:gd name="connsiteX12" fmla="*/ 270832 w 580141"/>
              <a:gd name="connsiteY12" fmla="*/ 673942 h 1640259"/>
              <a:gd name="connsiteX13" fmla="*/ 478917 w 580141"/>
              <a:gd name="connsiteY13" fmla="*/ 852794 h 1640259"/>
              <a:gd name="connsiteX14" fmla="*/ 484201 w 580141"/>
              <a:gd name="connsiteY14" fmla="*/ 1018658 h 1640259"/>
              <a:gd name="connsiteX15" fmla="*/ 184579 w 580141"/>
              <a:gd name="connsiteY15" fmla="*/ 796670 h 1640259"/>
              <a:gd name="connsiteX16" fmla="*/ 479002 w 580141"/>
              <a:gd name="connsiteY16" fmla="*/ 1055860 h 1640259"/>
              <a:gd name="connsiteX17" fmla="*/ 474625 w 580141"/>
              <a:gd name="connsiteY17" fmla="*/ 1200922 h 1640259"/>
              <a:gd name="connsiteX18" fmla="*/ 119129 w 580141"/>
              <a:gd name="connsiteY18" fmla="*/ 944197 h 1640259"/>
              <a:gd name="connsiteX19" fmla="*/ 467006 w 580141"/>
              <a:gd name="connsiteY19" fmla="*/ 1229607 h 1640259"/>
              <a:gd name="connsiteX20" fmla="*/ 480083 w 580141"/>
              <a:gd name="connsiteY20" fmla="*/ 1384563 h 1640259"/>
              <a:gd name="connsiteX21" fmla="*/ 184579 w 580141"/>
              <a:gd name="connsiteY21" fmla="*/ 1187390 h 1640259"/>
              <a:gd name="connsiteX22" fmla="*/ 480050 w 580141"/>
              <a:gd name="connsiteY22" fmla="*/ 1411796 h 1640259"/>
              <a:gd name="connsiteX23" fmla="*/ 552481 w 580141"/>
              <a:gd name="connsiteY23" fmla="*/ 1640067 h 1640259"/>
              <a:gd name="connsiteX24" fmla="*/ 103908 w 580141"/>
              <a:gd name="connsiteY24" fmla="*/ 1412002 h 1640259"/>
              <a:gd name="connsiteX25" fmla="*/ 550099 w 580141"/>
              <a:gd name="connsiteY25" fmla="*/ 54739 h 1640259"/>
              <a:gd name="connsiteX0" fmla="*/ 550099 w 580141"/>
              <a:gd name="connsiteY0" fmla="*/ 54739 h 1640259"/>
              <a:gd name="connsiteX1" fmla="*/ 536842 w 580141"/>
              <a:gd name="connsiteY1" fmla="*/ 262901 h 1640259"/>
              <a:gd name="connsiteX2" fmla="*/ 550454 w 580141"/>
              <a:gd name="connsiteY2" fmla="*/ 290825 h 1640259"/>
              <a:gd name="connsiteX3" fmla="*/ 488816 w 580141"/>
              <a:gd name="connsiteY3" fmla="*/ 248282 h 1640259"/>
              <a:gd name="connsiteX4" fmla="*/ 532877 w 580141"/>
              <a:gd name="connsiteY4" fmla="*/ 296148 h 1640259"/>
              <a:gd name="connsiteX5" fmla="*/ 528440 w 580141"/>
              <a:gd name="connsiteY5" fmla="*/ 449834 h 1640259"/>
              <a:gd name="connsiteX6" fmla="*/ 440807 w 580141"/>
              <a:gd name="connsiteY6" fmla="*/ 401948 h 1640259"/>
              <a:gd name="connsiteX7" fmla="*/ 518260 w 580141"/>
              <a:gd name="connsiteY7" fmla="*/ 474167 h 1640259"/>
              <a:gd name="connsiteX8" fmla="*/ 498587 w 580141"/>
              <a:gd name="connsiteY8" fmla="*/ 638313 h 1640259"/>
              <a:gd name="connsiteX9" fmla="*/ 372197 w 580141"/>
              <a:gd name="connsiteY9" fmla="*/ 546723 h 1640259"/>
              <a:gd name="connsiteX10" fmla="*/ 498617 w 580141"/>
              <a:gd name="connsiteY10" fmla="*/ 658378 h 1640259"/>
              <a:gd name="connsiteX11" fmla="*/ 484050 w 580141"/>
              <a:gd name="connsiteY11" fmla="*/ 820768 h 1640259"/>
              <a:gd name="connsiteX12" fmla="*/ 270832 w 580141"/>
              <a:gd name="connsiteY12" fmla="*/ 673942 h 1640259"/>
              <a:gd name="connsiteX13" fmla="*/ 478917 w 580141"/>
              <a:gd name="connsiteY13" fmla="*/ 852794 h 1640259"/>
              <a:gd name="connsiteX14" fmla="*/ 484201 w 580141"/>
              <a:gd name="connsiteY14" fmla="*/ 1018658 h 1640259"/>
              <a:gd name="connsiteX15" fmla="*/ 184579 w 580141"/>
              <a:gd name="connsiteY15" fmla="*/ 796670 h 1640259"/>
              <a:gd name="connsiteX16" fmla="*/ 479002 w 580141"/>
              <a:gd name="connsiteY16" fmla="*/ 1055860 h 1640259"/>
              <a:gd name="connsiteX17" fmla="*/ 459783 w 580141"/>
              <a:gd name="connsiteY17" fmla="*/ 1180585 h 1640259"/>
              <a:gd name="connsiteX18" fmla="*/ 119129 w 580141"/>
              <a:gd name="connsiteY18" fmla="*/ 944197 h 1640259"/>
              <a:gd name="connsiteX19" fmla="*/ 467006 w 580141"/>
              <a:gd name="connsiteY19" fmla="*/ 1229607 h 1640259"/>
              <a:gd name="connsiteX20" fmla="*/ 480083 w 580141"/>
              <a:gd name="connsiteY20" fmla="*/ 1384563 h 1640259"/>
              <a:gd name="connsiteX21" fmla="*/ 184579 w 580141"/>
              <a:gd name="connsiteY21" fmla="*/ 1187390 h 1640259"/>
              <a:gd name="connsiteX22" fmla="*/ 480050 w 580141"/>
              <a:gd name="connsiteY22" fmla="*/ 1411796 h 1640259"/>
              <a:gd name="connsiteX23" fmla="*/ 552481 w 580141"/>
              <a:gd name="connsiteY23" fmla="*/ 1640067 h 1640259"/>
              <a:gd name="connsiteX24" fmla="*/ 103908 w 580141"/>
              <a:gd name="connsiteY24" fmla="*/ 1412002 h 1640259"/>
              <a:gd name="connsiteX25" fmla="*/ 550099 w 580141"/>
              <a:gd name="connsiteY25" fmla="*/ 54739 h 1640259"/>
              <a:gd name="connsiteX0" fmla="*/ 550099 w 580141"/>
              <a:gd name="connsiteY0" fmla="*/ 54739 h 1640259"/>
              <a:gd name="connsiteX1" fmla="*/ 536842 w 580141"/>
              <a:gd name="connsiteY1" fmla="*/ 262901 h 1640259"/>
              <a:gd name="connsiteX2" fmla="*/ 550454 w 580141"/>
              <a:gd name="connsiteY2" fmla="*/ 290825 h 1640259"/>
              <a:gd name="connsiteX3" fmla="*/ 488816 w 580141"/>
              <a:gd name="connsiteY3" fmla="*/ 248282 h 1640259"/>
              <a:gd name="connsiteX4" fmla="*/ 532877 w 580141"/>
              <a:gd name="connsiteY4" fmla="*/ 296148 h 1640259"/>
              <a:gd name="connsiteX5" fmla="*/ 528440 w 580141"/>
              <a:gd name="connsiteY5" fmla="*/ 449834 h 1640259"/>
              <a:gd name="connsiteX6" fmla="*/ 440807 w 580141"/>
              <a:gd name="connsiteY6" fmla="*/ 401948 h 1640259"/>
              <a:gd name="connsiteX7" fmla="*/ 518260 w 580141"/>
              <a:gd name="connsiteY7" fmla="*/ 474167 h 1640259"/>
              <a:gd name="connsiteX8" fmla="*/ 498587 w 580141"/>
              <a:gd name="connsiteY8" fmla="*/ 638313 h 1640259"/>
              <a:gd name="connsiteX9" fmla="*/ 372197 w 580141"/>
              <a:gd name="connsiteY9" fmla="*/ 546723 h 1640259"/>
              <a:gd name="connsiteX10" fmla="*/ 498617 w 580141"/>
              <a:gd name="connsiteY10" fmla="*/ 658378 h 1640259"/>
              <a:gd name="connsiteX11" fmla="*/ 484050 w 580141"/>
              <a:gd name="connsiteY11" fmla="*/ 820768 h 1640259"/>
              <a:gd name="connsiteX12" fmla="*/ 270832 w 580141"/>
              <a:gd name="connsiteY12" fmla="*/ 673942 h 1640259"/>
              <a:gd name="connsiteX13" fmla="*/ 478917 w 580141"/>
              <a:gd name="connsiteY13" fmla="*/ 852794 h 1640259"/>
              <a:gd name="connsiteX14" fmla="*/ 484201 w 580141"/>
              <a:gd name="connsiteY14" fmla="*/ 1018658 h 1640259"/>
              <a:gd name="connsiteX15" fmla="*/ 184579 w 580141"/>
              <a:gd name="connsiteY15" fmla="*/ 796670 h 1640259"/>
              <a:gd name="connsiteX16" fmla="*/ 466579 w 580141"/>
              <a:gd name="connsiteY16" fmla="*/ 1043108 h 1640259"/>
              <a:gd name="connsiteX17" fmla="*/ 459783 w 580141"/>
              <a:gd name="connsiteY17" fmla="*/ 1180585 h 1640259"/>
              <a:gd name="connsiteX18" fmla="*/ 119129 w 580141"/>
              <a:gd name="connsiteY18" fmla="*/ 944197 h 1640259"/>
              <a:gd name="connsiteX19" fmla="*/ 467006 w 580141"/>
              <a:gd name="connsiteY19" fmla="*/ 1229607 h 1640259"/>
              <a:gd name="connsiteX20" fmla="*/ 480083 w 580141"/>
              <a:gd name="connsiteY20" fmla="*/ 1384563 h 1640259"/>
              <a:gd name="connsiteX21" fmla="*/ 184579 w 580141"/>
              <a:gd name="connsiteY21" fmla="*/ 1187390 h 1640259"/>
              <a:gd name="connsiteX22" fmla="*/ 480050 w 580141"/>
              <a:gd name="connsiteY22" fmla="*/ 1411796 h 1640259"/>
              <a:gd name="connsiteX23" fmla="*/ 552481 w 580141"/>
              <a:gd name="connsiteY23" fmla="*/ 1640067 h 1640259"/>
              <a:gd name="connsiteX24" fmla="*/ 103908 w 580141"/>
              <a:gd name="connsiteY24" fmla="*/ 1412002 h 1640259"/>
              <a:gd name="connsiteX25" fmla="*/ 550099 w 580141"/>
              <a:gd name="connsiteY25" fmla="*/ 54739 h 1640259"/>
              <a:gd name="connsiteX0" fmla="*/ 550099 w 580141"/>
              <a:gd name="connsiteY0" fmla="*/ 54739 h 1640259"/>
              <a:gd name="connsiteX1" fmla="*/ 536842 w 580141"/>
              <a:gd name="connsiteY1" fmla="*/ 262901 h 1640259"/>
              <a:gd name="connsiteX2" fmla="*/ 550454 w 580141"/>
              <a:gd name="connsiteY2" fmla="*/ 290825 h 1640259"/>
              <a:gd name="connsiteX3" fmla="*/ 488816 w 580141"/>
              <a:gd name="connsiteY3" fmla="*/ 248282 h 1640259"/>
              <a:gd name="connsiteX4" fmla="*/ 532877 w 580141"/>
              <a:gd name="connsiteY4" fmla="*/ 296148 h 1640259"/>
              <a:gd name="connsiteX5" fmla="*/ 528440 w 580141"/>
              <a:gd name="connsiteY5" fmla="*/ 449834 h 1640259"/>
              <a:gd name="connsiteX6" fmla="*/ 440807 w 580141"/>
              <a:gd name="connsiteY6" fmla="*/ 401948 h 1640259"/>
              <a:gd name="connsiteX7" fmla="*/ 518260 w 580141"/>
              <a:gd name="connsiteY7" fmla="*/ 474167 h 1640259"/>
              <a:gd name="connsiteX8" fmla="*/ 498587 w 580141"/>
              <a:gd name="connsiteY8" fmla="*/ 638313 h 1640259"/>
              <a:gd name="connsiteX9" fmla="*/ 372197 w 580141"/>
              <a:gd name="connsiteY9" fmla="*/ 546723 h 1640259"/>
              <a:gd name="connsiteX10" fmla="*/ 498617 w 580141"/>
              <a:gd name="connsiteY10" fmla="*/ 658378 h 1640259"/>
              <a:gd name="connsiteX11" fmla="*/ 484050 w 580141"/>
              <a:gd name="connsiteY11" fmla="*/ 820768 h 1640259"/>
              <a:gd name="connsiteX12" fmla="*/ 270832 w 580141"/>
              <a:gd name="connsiteY12" fmla="*/ 673942 h 1640259"/>
              <a:gd name="connsiteX13" fmla="*/ 478917 w 580141"/>
              <a:gd name="connsiteY13" fmla="*/ 852794 h 1640259"/>
              <a:gd name="connsiteX14" fmla="*/ 469294 w 580141"/>
              <a:gd name="connsiteY14" fmla="*/ 1003356 h 1640259"/>
              <a:gd name="connsiteX15" fmla="*/ 184579 w 580141"/>
              <a:gd name="connsiteY15" fmla="*/ 796670 h 1640259"/>
              <a:gd name="connsiteX16" fmla="*/ 466579 w 580141"/>
              <a:gd name="connsiteY16" fmla="*/ 1043108 h 1640259"/>
              <a:gd name="connsiteX17" fmla="*/ 459783 w 580141"/>
              <a:gd name="connsiteY17" fmla="*/ 1180585 h 1640259"/>
              <a:gd name="connsiteX18" fmla="*/ 119129 w 580141"/>
              <a:gd name="connsiteY18" fmla="*/ 944197 h 1640259"/>
              <a:gd name="connsiteX19" fmla="*/ 467006 w 580141"/>
              <a:gd name="connsiteY19" fmla="*/ 1229607 h 1640259"/>
              <a:gd name="connsiteX20" fmla="*/ 480083 w 580141"/>
              <a:gd name="connsiteY20" fmla="*/ 1384563 h 1640259"/>
              <a:gd name="connsiteX21" fmla="*/ 184579 w 580141"/>
              <a:gd name="connsiteY21" fmla="*/ 1187390 h 1640259"/>
              <a:gd name="connsiteX22" fmla="*/ 480050 w 580141"/>
              <a:gd name="connsiteY22" fmla="*/ 1411796 h 1640259"/>
              <a:gd name="connsiteX23" fmla="*/ 552481 w 580141"/>
              <a:gd name="connsiteY23" fmla="*/ 1640067 h 1640259"/>
              <a:gd name="connsiteX24" fmla="*/ 103908 w 580141"/>
              <a:gd name="connsiteY24" fmla="*/ 1412002 h 1640259"/>
              <a:gd name="connsiteX25" fmla="*/ 550099 w 580141"/>
              <a:gd name="connsiteY25" fmla="*/ 54739 h 1640259"/>
              <a:gd name="connsiteX0" fmla="*/ 550099 w 580141"/>
              <a:gd name="connsiteY0" fmla="*/ 54739 h 1640259"/>
              <a:gd name="connsiteX1" fmla="*/ 536842 w 580141"/>
              <a:gd name="connsiteY1" fmla="*/ 262901 h 1640259"/>
              <a:gd name="connsiteX2" fmla="*/ 550454 w 580141"/>
              <a:gd name="connsiteY2" fmla="*/ 290825 h 1640259"/>
              <a:gd name="connsiteX3" fmla="*/ 488816 w 580141"/>
              <a:gd name="connsiteY3" fmla="*/ 248282 h 1640259"/>
              <a:gd name="connsiteX4" fmla="*/ 532877 w 580141"/>
              <a:gd name="connsiteY4" fmla="*/ 296148 h 1640259"/>
              <a:gd name="connsiteX5" fmla="*/ 511048 w 580141"/>
              <a:gd name="connsiteY5" fmla="*/ 431982 h 1640259"/>
              <a:gd name="connsiteX6" fmla="*/ 440807 w 580141"/>
              <a:gd name="connsiteY6" fmla="*/ 401948 h 1640259"/>
              <a:gd name="connsiteX7" fmla="*/ 518260 w 580141"/>
              <a:gd name="connsiteY7" fmla="*/ 474167 h 1640259"/>
              <a:gd name="connsiteX8" fmla="*/ 498587 w 580141"/>
              <a:gd name="connsiteY8" fmla="*/ 638313 h 1640259"/>
              <a:gd name="connsiteX9" fmla="*/ 372197 w 580141"/>
              <a:gd name="connsiteY9" fmla="*/ 546723 h 1640259"/>
              <a:gd name="connsiteX10" fmla="*/ 498617 w 580141"/>
              <a:gd name="connsiteY10" fmla="*/ 658378 h 1640259"/>
              <a:gd name="connsiteX11" fmla="*/ 484050 w 580141"/>
              <a:gd name="connsiteY11" fmla="*/ 820768 h 1640259"/>
              <a:gd name="connsiteX12" fmla="*/ 270832 w 580141"/>
              <a:gd name="connsiteY12" fmla="*/ 673942 h 1640259"/>
              <a:gd name="connsiteX13" fmla="*/ 478917 w 580141"/>
              <a:gd name="connsiteY13" fmla="*/ 852794 h 1640259"/>
              <a:gd name="connsiteX14" fmla="*/ 469294 w 580141"/>
              <a:gd name="connsiteY14" fmla="*/ 1003356 h 1640259"/>
              <a:gd name="connsiteX15" fmla="*/ 184579 w 580141"/>
              <a:gd name="connsiteY15" fmla="*/ 796670 h 1640259"/>
              <a:gd name="connsiteX16" fmla="*/ 466579 w 580141"/>
              <a:gd name="connsiteY16" fmla="*/ 1043108 h 1640259"/>
              <a:gd name="connsiteX17" fmla="*/ 459783 w 580141"/>
              <a:gd name="connsiteY17" fmla="*/ 1180585 h 1640259"/>
              <a:gd name="connsiteX18" fmla="*/ 119129 w 580141"/>
              <a:gd name="connsiteY18" fmla="*/ 944197 h 1640259"/>
              <a:gd name="connsiteX19" fmla="*/ 467006 w 580141"/>
              <a:gd name="connsiteY19" fmla="*/ 1229607 h 1640259"/>
              <a:gd name="connsiteX20" fmla="*/ 480083 w 580141"/>
              <a:gd name="connsiteY20" fmla="*/ 1384563 h 1640259"/>
              <a:gd name="connsiteX21" fmla="*/ 184579 w 580141"/>
              <a:gd name="connsiteY21" fmla="*/ 1187390 h 1640259"/>
              <a:gd name="connsiteX22" fmla="*/ 480050 w 580141"/>
              <a:gd name="connsiteY22" fmla="*/ 1411796 h 1640259"/>
              <a:gd name="connsiteX23" fmla="*/ 552481 w 580141"/>
              <a:gd name="connsiteY23" fmla="*/ 1640067 h 1640259"/>
              <a:gd name="connsiteX24" fmla="*/ 103908 w 580141"/>
              <a:gd name="connsiteY24" fmla="*/ 1412002 h 1640259"/>
              <a:gd name="connsiteX25" fmla="*/ 550099 w 580141"/>
              <a:gd name="connsiteY25" fmla="*/ 54739 h 1640259"/>
              <a:gd name="connsiteX0" fmla="*/ 550099 w 582162"/>
              <a:gd name="connsiteY0" fmla="*/ 54028 h 1639548"/>
              <a:gd name="connsiteX1" fmla="*/ 536842 w 582162"/>
              <a:gd name="connsiteY1" fmla="*/ 262190 h 1639548"/>
              <a:gd name="connsiteX2" fmla="*/ 488816 w 582162"/>
              <a:gd name="connsiteY2" fmla="*/ 247571 h 1639548"/>
              <a:gd name="connsiteX3" fmla="*/ 532877 w 582162"/>
              <a:gd name="connsiteY3" fmla="*/ 295437 h 1639548"/>
              <a:gd name="connsiteX4" fmla="*/ 511048 w 582162"/>
              <a:gd name="connsiteY4" fmla="*/ 431271 h 1639548"/>
              <a:gd name="connsiteX5" fmla="*/ 440807 w 582162"/>
              <a:gd name="connsiteY5" fmla="*/ 401237 h 1639548"/>
              <a:gd name="connsiteX6" fmla="*/ 518260 w 582162"/>
              <a:gd name="connsiteY6" fmla="*/ 473456 h 1639548"/>
              <a:gd name="connsiteX7" fmla="*/ 498587 w 582162"/>
              <a:gd name="connsiteY7" fmla="*/ 637602 h 1639548"/>
              <a:gd name="connsiteX8" fmla="*/ 372197 w 582162"/>
              <a:gd name="connsiteY8" fmla="*/ 546012 h 1639548"/>
              <a:gd name="connsiteX9" fmla="*/ 498617 w 582162"/>
              <a:gd name="connsiteY9" fmla="*/ 657667 h 1639548"/>
              <a:gd name="connsiteX10" fmla="*/ 484050 w 582162"/>
              <a:gd name="connsiteY10" fmla="*/ 820057 h 1639548"/>
              <a:gd name="connsiteX11" fmla="*/ 270832 w 582162"/>
              <a:gd name="connsiteY11" fmla="*/ 673231 h 1639548"/>
              <a:gd name="connsiteX12" fmla="*/ 478917 w 582162"/>
              <a:gd name="connsiteY12" fmla="*/ 852083 h 1639548"/>
              <a:gd name="connsiteX13" fmla="*/ 469294 w 582162"/>
              <a:gd name="connsiteY13" fmla="*/ 1002645 h 1639548"/>
              <a:gd name="connsiteX14" fmla="*/ 184579 w 582162"/>
              <a:gd name="connsiteY14" fmla="*/ 795959 h 1639548"/>
              <a:gd name="connsiteX15" fmla="*/ 466579 w 582162"/>
              <a:gd name="connsiteY15" fmla="*/ 1042397 h 1639548"/>
              <a:gd name="connsiteX16" fmla="*/ 459783 w 582162"/>
              <a:gd name="connsiteY16" fmla="*/ 1179874 h 1639548"/>
              <a:gd name="connsiteX17" fmla="*/ 119129 w 582162"/>
              <a:gd name="connsiteY17" fmla="*/ 943486 h 1639548"/>
              <a:gd name="connsiteX18" fmla="*/ 467006 w 582162"/>
              <a:gd name="connsiteY18" fmla="*/ 1228896 h 1639548"/>
              <a:gd name="connsiteX19" fmla="*/ 480083 w 582162"/>
              <a:gd name="connsiteY19" fmla="*/ 1383852 h 1639548"/>
              <a:gd name="connsiteX20" fmla="*/ 184579 w 582162"/>
              <a:gd name="connsiteY20" fmla="*/ 1186679 h 1639548"/>
              <a:gd name="connsiteX21" fmla="*/ 480050 w 582162"/>
              <a:gd name="connsiteY21" fmla="*/ 1411085 h 1639548"/>
              <a:gd name="connsiteX22" fmla="*/ 552481 w 582162"/>
              <a:gd name="connsiteY22" fmla="*/ 1639356 h 1639548"/>
              <a:gd name="connsiteX23" fmla="*/ 103908 w 582162"/>
              <a:gd name="connsiteY23" fmla="*/ 1411291 h 1639548"/>
              <a:gd name="connsiteX24" fmla="*/ 550099 w 582162"/>
              <a:gd name="connsiteY24" fmla="*/ 54028 h 1639548"/>
              <a:gd name="connsiteX0" fmla="*/ 550099 w 582162"/>
              <a:gd name="connsiteY0" fmla="*/ 54028 h 1639548"/>
              <a:gd name="connsiteX1" fmla="*/ 536842 w 582162"/>
              <a:gd name="connsiteY1" fmla="*/ 262190 h 1639548"/>
              <a:gd name="connsiteX2" fmla="*/ 488816 w 582162"/>
              <a:gd name="connsiteY2" fmla="*/ 247571 h 1639548"/>
              <a:gd name="connsiteX3" fmla="*/ 532877 w 582162"/>
              <a:gd name="connsiteY3" fmla="*/ 295437 h 1639548"/>
              <a:gd name="connsiteX4" fmla="*/ 526021 w 582162"/>
              <a:gd name="connsiteY4" fmla="*/ 441538 h 1639548"/>
              <a:gd name="connsiteX5" fmla="*/ 440807 w 582162"/>
              <a:gd name="connsiteY5" fmla="*/ 401237 h 1639548"/>
              <a:gd name="connsiteX6" fmla="*/ 518260 w 582162"/>
              <a:gd name="connsiteY6" fmla="*/ 473456 h 1639548"/>
              <a:gd name="connsiteX7" fmla="*/ 498587 w 582162"/>
              <a:gd name="connsiteY7" fmla="*/ 637602 h 1639548"/>
              <a:gd name="connsiteX8" fmla="*/ 372197 w 582162"/>
              <a:gd name="connsiteY8" fmla="*/ 546012 h 1639548"/>
              <a:gd name="connsiteX9" fmla="*/ 498617 w 582162"/>
              <a:gd name="connsiteY9" fmla="*/ 657667 h 1639548"/>
              <a:gd name="connsiteX10" fmla="*/ 484050 w 582162"/>
              <a:gd name="connsiteY10" fmla="*/ 820057 h 1639548"/>
              <a:gd name="connsiteX11" fmla="*/ 270832 w 582162"/>
              <a:gd name="connsiteY11" fmla="*/ 673231 h 1639548"/>
              <a:gd name="connsiteX12" fmla="*/ 478917 w 582162"/>
              <a:gd name="connsiteY12" fmla="*/ 852083 h 1639548"/>
              <a:gd name="connsiteX13" fmla="*/ 469294 w 582162"/>
              <a:gd name="connsiteY13" fmla="*/ 1002645 h 1639548"/>
              <a:gd name="connsiteX14" fmla="*/ 184579 w 582162"/>
              <a:gd name="connsiteY14" fmla="*/ 795959 h 1639548"/>
              <a:gd name="connsiteX15" fmla="*/ 466579 w 582162"/>
              <a:gd name="connsiteY15" fmla="*/ 1042397 h 1639548"/>
              <a:gd name="connsiteX16" fmla="*/ 459783 w 582162"/>
              <a:gd name="connsiteY16" fmla="*/ 1179874 h 1639548"/>
              <a:gd name="connsiteX17" fmla="*/ 119129 w 582162"/>
              <a:gd name="connsiteY17" fmla="*/ 943486 h 1639548"/>
              <a:gd name="connsiteX18" fmla="*/ 467006 w 582162"/>
              <a:gd name="connsiteY18" fmla="*/ 1228896 h 1639548"/>
              <a:gd name="connsiteX19" fmla="*/ 480083 w 582162"/>
              <a:gd name="connsiteY19" fmla="*/ 1383852 h 1639548"/>
              <a:gd name="connsiteX20" fmla="*/ 184579 w 582162"/>
              <a:gd name="connsiteY20" fmla="*/ 1186679 h 1639548"/>
              <a:gd name="connsiteX21" fmla="*/ 480050 w 582162"/>
              <a:gd name="connsiteY21" fmla="*/ 1411085 h 1639548"/>
              <a:gd name="connsiteX22" fmla="*/ 552481 w 582162"/>
              <a:gd name="connsiteY22" fmla="*/ 1639356 h 1639548"/>
              <a:gd name="connsiteX23" fmla="*/ 103908 w 582162"/>
              <a:gd name="connsiteY23" fmla="*/ 1411291 h 1639548"/>
              <a:gd name="connsiteX24" fmla="*/ 550099 w 582162"/>
              <a:gd name="connsiteY24" fmla="*/ 54028 h 16395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582162" h="1639548">
                <a:moveTo>
                  <a:pt x="550099" y="54028"/>
                </a:moveTo>
                <a:cubicBezTo>
                  <a:pt x="624739" y="-134938"/>
                  <a:pt x="547056" y="229933"/>
                  <a:pt x="536842" y="262190"/>
                </a:cubicBezTo>
                <a:cubicBezTo>
                  <a:pt x="526628" y="294447"/>
                  <a:pt x="489477" y="242030"/>
                  <a:pt x="488816" y="247571"/>
                </a:cubicBezTo>
                <a:lnTo>
                  <a:pt x="532877" y="295437"/>
                </a:lnTo>
                <a:cubicBezTo>
                  <a:pt x="532967" y="355079"/>
                  <a:pt x="525931" y="381896"/>
                  <a:pt x="526021" y="441538"/>
                </a:cubicBezTo>
                <a:lnTo>
                  <a:pt x="440807" y="401237"/>
                </a:lnTo>
                <a:lnTo>
                  <a:pt x="518260" y="473456"/>
                </a:lnTo>
                <a:lnTo>
                  <a:pt x="498587" y="637602"/>
                </a:lnTo>
                <a:lnTo>
                  <a:pt x="372197" y="546012"/>
                </a:lnTo>
                <a:lnTo>
                  <a:pt x="498617" y="657667"/>
                </a:lnTo>
                <a:cubicBezTo>
                  <a:pt x="498709" y="718576"/>
                  <a:pt x="483958" y="759148"/>
                  <a:pt x="484050" y="820057"/>
                </a:cubicBezTo>
                <a:lnTo>
                  <a:pt x="270832" y="673231"/>
                </a:lnTo>
                <a:lnTo>
                  <a:pt x="478917" y="852083"/>
                </a:lnTo>
                <a:lnTo>
                  <a:pt x="469294" y="1002645"/>
                </a:lnTo>
                <a:lnTo>
                  <a:pt x="184579" y="795959"/>
                </a:lnTo>
                <a:lnTo>
                  <a:pt x="466579" y="1042397"/>
                </a:lnTo>
                <a:lnTo>
                  <a:pt x="459783" y="1179874"/>
                </a:lnTo>
                <a:lnTo>
                  <a:pt x="119129" y="943486"/>
                </a:lnTo>
                <a:lnTo>
                  <a:pt x="467006" y="1228896"/>
                </a:lnTo>
                <a:cubicBezTo>
                  <a:pt x="467092" y="1286367"/>
                  <a:pt x="479997" y="1326381"/>
                  <a:pt x="480083" y="1383852"/>
                </a:cubicBezTo>
                <a:lnTo>
                  <a:pt x="184579" y="1186679"/>
                </a:lnTo>
                <a:lnTo>
                  <a:pt x="480050" y="1411085"/>
                </a:lnTo>
                <a:cubicBezTo>
                  <a:pt x="480132" y="1465879"/>
                  <a:pt x="497607" y="1538525"/>
                  <a:pt x="552481" y="1639356"/>
                </a:cubicBezTo>
                <a:cubicBezTo>
                  <a:pt x="331520" y="1644295"/>
                  <a:pt x="189138" y="1553987"/>
                  <a:pt x="103908" y="1411291"/>
                </a:cubicBezTo>
                <a:cubicBezTo>
                  <a:pt x="-144138" y="987527"/>
                  <a:pt x="70524" y="647047"/>
                  <a:pt x="550099" y="54028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7" name="Freeform 19">
            <a:extLst>
              <a:ext uri="{FF2B5EF4-FFF2-40B4-BE49-F238E27FC236}">
                <a16:creationId xmlns:a16="http://schemas.microsoft.com/office/drawing/2014/main" id="{03EA961E-AE36-4B93-A4B6-1B69B7B10A6E}"/>
              </a:ext>
            </a:extLst>
          </p:cNvPr>
          <p:cNvSpPr/>
          <p:nvPr/>
        </p:nvSpPr>
        <p:spPr>
          <a:xfrm rot="3762166">
            <a:off x="10320199" y="4082006"/>
            <a:ext cx="352120" cy="991677"/>
          </a:xfrm>
          <a:custGeom>
            <a:avLst/>
            <a:gdLst>
              <a:gd name="connsiteX0" fmla="*/ 550099 w 552481"/>
              <a:gd name="connsiteY0" fmla="*/ 0 h 1585520"/>
              <a:gd name="connsiteX1" fmla="*/ 550454 w 552481"/>
              <a:gd name="connsiteY1" fmla="*/ 236086 h 1585520"/>
              <a:gd name="connsiteX2" fmla="*/ 488816 w 552481"/>
              <a:gd name="connsiteY2" fmla="*/ 193543 h 1585520"/>
              <a:gd name="connsiteX3" fmla="*/ 550466 w 552481"/>
              <a:gd name="connsiteY3" fmla="*/ 244157 h 1585520"/>
              <a:gd name="connsiteX4" fmla="*/ 550735 w 552481"/>
              <a:gd name="connsiteY4" fmla="*/ 423083 h 1585520"/>
              <a:gd name="connsiteX5" fmla="*/ 440807 w 552481"/>
              <a:gd name="connsiteY5" fmla="*/ 347209 h 1585520"/>
              <a:gd name="connsiteX6" fmla="*/ 550756 w 552481"/>
              <a:gd name="connsiteY6" fmla="*/ 437477 h 1585520"/>
              <a:gd name="connsiteX7" fmla="*/ 551026 w 552481"/>
              <a:gd name="connsiteY7" fmla="*/ 616991 h 1585520"/>
              <a:gd name="connsiteX8" fmla="*/ 372197 w 552481"/>
              <a:gd name="connsiteY8" fmla="*/ 491984 h 1585520"/>
              <a:gd name="connsiteX9" fmla="*/ 551056 w 552481"/>
              <a:gd name="connsiteY9" fmla="*/ 637056 h 1585520"/>
              <a:gd name="connsiteX10" fmla="*/ 551331 w 552481"/>
              <a:gd name="connsiteY10" fmla="*/ 819782 h 1585520"/>
              <a:gd name="connsiteX11" fmla="*/ 270832 w 552481"/>
              <a:gd name="connsiteY11" fmla="*/ 619203 h 1585520"/>
              <a:gd name="connsiteX12" fmla="*/ 551364 w 552481"/>
              <a:gd name="connsiteY12" fmla="*/ 841805 h 1585520"/>
              <a:gd name="connsiteX13" fmla="*/ 551613 w 552481"/>
              <a:gd name="connsiteY13" fmla="*/ 1007603 h 1585520"/>
              <a:gd name="connsiteX14" fmla="*/ 184579 w 552481"/>
              <a:gd name="connsiteY14" fmla="*/ 741931 h 1585520"/>
              <a:gd name="connsiteX15" fmla="*/ 551646 w 552481"/>
              <a:gd name="connsiteY15" fmla="*/ 1029766 h 1585520"/>
              <a:gd name="connsiteX16" fmla="*/ 551910 w 552481"/>
              <a:gd name="connsiteY16" fmla="*/ 1205103 h 1585520"/>
              <a:gd name="connsiteX17" fmla="*/ 119129 w 552481"/>
              <a:gd name="connsiteY17" fmla="*/ 889458 h 1585520"/>
              <a:gd name="connsiteX18" fmla="*/ 551942 w 552481"/>
              <a:gd name="connsiteY18" fmla="*/ 1226335 h 1585520"/>
              <a:gd name="connsiteX19" fmla="*/ 552201 w 552481"/>
              <a:gd name="connsiteY19" fmla="*/ 1398749 h 1585520"/>
              <a:gd name="connsiteX20" fmla="*/ 184579 w 552481"/>
              <a:gd name="connsiteY20" fmla="*/ 1132651 h 1585520"/>
              <a:gd name="connsiteX21" fmla="*/ 552234 w 552481"/>
              <a:gd name="connsiteY21" fmla="*/ 1420947 h 1585520"/>
              <a:gd name="connsiteX22" fmla="*/ 552481 w 552481"/>
              <a:gd name="connsiteY22" fmla="*/ 1585328 h 1585520"/>
              <a:gd name="connsiteX23" fmla="*/ 103908 w 552481"/>
              <a:gd name="connsiteY23" fmla="*/ 1357263 h 1585520"/>
              <a:gd name="connsiteX24" fmla="*/ 550099 w 552481"/>
              <a:gd name="connsiteY24" fmla="*/ 0 h 1585520"/>
              <a:gd name="connsiteX0" fmla="*/ 550099 w 552481"/>
              <a:gd name="connsiteY0" fmla="*/ 0 h 1585520"/>
              <a:gd name="connsiteX1" fmla="*/ 550454 w 552481"/>
              <a:gd name="connsiteY1" fmla="*/ 236086 h 1585520"/>
              <a:gd name="connsiteX2" fmla="*/ 488816 w 552481"/>
              <a:gd name="connsiteY2" fmla="*/ 193543 h 1585520"/>
              <a:gd name="connsiteX3" fmla="*/ 550466 w 552481"/>
              <a:gd name="connsiteY3" fmla="*/ 244157 h 1585520"/>
              <a:gd name="connsiteX4" fmla="*/ 550735 w 552481"/>
              <a:gd name="connsiteY4" fmla="*/ 423083 h 1585520"/>
              <a:gd name="connsiteX5" fmla="*/ 440807 w 552481"/>
              <a:gd name="connsiteY5" fmla="*/ 347209 h 1585520"/>
              <a:gd name="connsiteX6" fmla="*/ 550756 w 552481"/>
              <a:gd name="connsiteY6" fmla="*/ 437477 h 1585520"/>
              <a:gd name="connsiteX7" fmla="*/ 551026 w 552481"/>
              <a:gd name="connsiteY7" fmla="*/ 616991 h 1585520"/>
              <a:gd name="connsiteX8" fmla="*/ 372197 w 552481"/>
              <a:gd name="connsiteY8" fmla="*/ 491984 h 1585520"/>
              <a:gd name="connsiteX9" fmla="*/ 551056 w 552481"/>
              <a:gd name="connsiteY9" fmla="*/ 637056 h 1585520"/>
              <a:gd name="connsiteX10" fmla="*/ 551331 w 552481"/>
              <a:gd name="connsiteY10" fmla="*/ 819782 h 1585520"/>
              <a:gd name="connsiteX11" fmla="*/ 270832 w 552481"/>
              <a:gd name="connsiteY11" fmla="*/ 619203 h 1585520"/>
              <a:gd name="connsiteX12" fmla="*/ 551364 w 552481"/>
              <a:gd name="connsiteY12" fmla="*/ 841805 h 1585520"/>
              <a:gd name="connsiteX13" fmla="*/ 551613 w 552481"/>
              <a:gd name="connsiteY13" fmla="*/ 1007603 h 1585520"/>
              <a:gd name="connsiteX14" fmla="*/ 184579 w 552481"/>
              <a:gd name="connsiteY14" fmla="*/ 741931 h 1585520"/>
              <a:gd name="connsiteX15" fmla="*/ 551646 w 552481"/>
              <a:gd name="connsiteY15" fmla="*/ 1029766 h 1585520"/>
              <a:gd name="connsiteX16" fmla="*/ 551910 w 552481"/>
              <a:gd name="connsiteY16" fmla="*/ 1205103 h 1585520"/>
              <a:gd name="connsiteX17" fmla="*/ 119129 w 552481"/>
              <a:gd name="connsiteY17" fmla="*/ 889458 h 1585520"/>
              <a:gd name="connsiteX18" fmla="*/ 551942 w 552481"/>
              <a:gd name="connsiteY18" fmla="*/ 1226335 h 1585520"/>
              <a:gd name="connsiteX19" fmla="*/ 552201 w 552481"/>
              <a:gd name="connsiteY19" fmla="*/ 1398749 h 1585520"/>
              <a:gd name="connsiteX20" fmla="*/ 184579 w 552481"/>
              <a:gd name="connsiteY20" fmla="*/ 1132651 h 1585520"/>
              <a:gd name="connsiteX21" fmla="*/ 509865 w 552481"/>
              <a:gd name="connsiteY21" fmla="*/ 1387661 h 1585520"/>
              <a:gd name="connsiteX22" fmla="*/ 552481 w 552481"/>
              <a:gd name="connsiteY22" fmla="*/ 1585328 h 1585520"/>
              <a:gd name="connsiteX23" fmla="*/ 103908 w 552481"/>
              <a:gd name="connsiteY23" fmla="*/ 1357263 h 1585520"/>
              <a:gd name="connsiteX24" fmla="*/ 550099 w 552481"/>
              <a:gd name="connsiteY24" fmla="*/ 0 h 1585520"/>
              <a:gd name="connsiteX0" fmla="*/ 550099 w 552481"/>
              <a:gd name="connsiteY0" fmla="*/ 0 h 1585520"/>
              <a:gd name="connsiteX1" fmla="*/ 550454 w 552481"/>
              <a:gd name="connsiteY1" fmla="*/ 236086 h 1585520"/>
              <a:gd name="connsiteX2" fmla="*/ 488816 w 552481"/>
              <a:gd name="connsiteY2" fmla="*/ 193543 h 1585520"/>
              <a:gd name="connsiteX3" fmla="*/ 550466 w 552481"/>
              <a:gd name="connsiteY3" fmla="*/ 244157 h 1585520"/>
              <a:gd name="connsiteX4" fmla="*/ 550735 w 552481"/>
              <a:gd name="connsiteY4" fmla="*/ 423083 h 1585520"/>
              <a:gd name="connsiteX5" fmla="*/ 440807 w 552481"/>
              <a:gd name="connsiteY5" fmla="*/ 347209 h 1585520"/>
              <a:gd name="connsiteX6" fmla="*/ 550756 w 552481"/>
              <a:gd name="connsiteY6" fmla="*/ 437477 h 1585520"/>
              <a:gd name="connsiteX7" fmla="*/ 551026 w 552481"/>
              <a:gd name="connsiteY7" fmla="*/ 616991 h 1585520"/>
              <a:gd name="connsiteX8" fmla="*/ 372197 w 552481"/>
              <a:gd name="connsiteY8" fmla="*/ 491984 h 1585520"/>
              <a:gd name="connsiteX9" fmla="*/ 551056 w 552481"/>
              <a:gd name="connsiteY9" fmla="*/ 637056 h 1585520"/>
              <a:gd name="connsiteX10" fmla="*/ 551331 w 552481"/>
              <a:gd name="connsiteY10" fmla="*/ 819782 h 1585520"/>
              <a:gd name="connsiteX11" fmla="*/ 270832 w 552481"/>
              <a:gd name="connsiteY11" fmla="*/ 619203 h 1585520"/>
              <a:gd name="connsiteX12" fmla="*/ 551364 w 552481"/>
              <a:gd name="connsiteY12" fmla="*/ 841805 h 1585520"/>
              <a:gd name="connsiteX13" fmla="*/ 551613 w 552481"/>
              <a:gd name="connsiteY13" fmla="*/ 1007603 h 1585520"/>
              <a:gd name="connsiteX14" fmla="*/ 184579 w 552481"/>
              <a:gd name="connsiteY14" fmla="*/ 741931 h 1585520"/>
              <a:gd name="connsiteX15" fmla="*/ 551646 w 552481"/>
              <a:gd name="connsiteY15" fmla="*/ 1029766 h 1585520"/>
              <a:gd name="connsiteX16" fmla="*/ 551910 w 552481"/>
              <a:gd name="connsiteY16" fmla="*/ 1205103 h 1585520"/>
              <a:gd name="connsiteX17" fmla="*/ 119129 w 552481"/>
              <a:gd name="connsiteY17" fmla="*/ 889458 h 1585520"/>
              <a:gd name="connsiteX18" fmla="*/ 551942 w 552481"/>
              <a:gd name="connsiteY18" fmla="*/ 1226335 h 1585520"/>
              <a:gd name="connsiteX19" fmla="*/ 519836 w 552481"/>
              <a:gd name="connsiteY19" fmla="*/ 1370630 h 1585520"/>
              <a:gd name="connsiteX20" fmla="*/ 184579 w 552481"/>
              <a:gd name="connsiteY20" fmla="*/ 1132651 h 1585520"/>
              <a:gd name="connsiteX21" fmla="*/ 509865 w 552481"/>
              <a:gd name="connsiteY21" fmla="*/ 1387661 h 1585520"/>
              <a:gd name="connsiteX22" fmla="*/ 552481 w 552481"/>
              <a:gd name="connsiteY22" fmla="*/ 1585328 h 1585520"/>
              <a:gd name="connsiteX23" fmla="*/ 103908 w 552481"/>
              <a:gd name="connsiteY23" fmla="*/ 1357263 h 1585520"/>
              <a:gd name="connsiteX24" fmla="*/ 550099 w 552481"/>
              <a:gd name="connsiteY24" fmla="*/ 0 h 1585520"/>
              <a:gd name="connsiteX0" fmla="*/ 550099 w 552481"/>
              <a:gd name="connsiteY0" fmla="*/ 0 h 1585520"/>
              <a:gd name="connsiteX1" fmla="*/ 550454 w 552481"/>
              <a:gd name="connsiteY1" fmla="*/ 236086 h 1585520"/>
              <a:gd name="connsiteX2" fmla="*/ 488816 w 552481"/>
              <a:gd name="connsiteY2" fmla="*/ 193543 h 1585520"/>
              <a:gd name="connsiteX3" fmla="*/ 550466 w 552481"/>
              <a:gd name="connsiteY3" fmla="*/ 244157 h 1585520"/>
              <a:gd name="connsiteX4" fmla="*/ 550735 w 552481"/>
              <a:gd name="connsiteY4" fmla="*/ 423083 h 1585520"/>
              <a:gd name="connsiteX5" fmla="*/ 440807 w 552481"/>
              <a:gd name="connsiteY5" fmla="*/ 347209 h 1585520"/>
              <a:gd name="connsiteX6" fmla="*/ 550756 w 552481"/>
              <a:gd name="connsiteY6" fmla="*/ 437477 h 1585520"/>
              <a:gd name="connsiteX7" fmla="*/ 551026 w 552481"/>
              <a:gd name="connsiteY7" fmla="*/ 616991 h 1585520"/>
              <a:gd name="connsiteX8" fmla="*/ 372197 w 552481"/>
              <a:gd name="connsiteY8" fmla="*/ 491984 h 1585520"/>
              <a:gd name="connsiteX9" fmla="*/ 551056 w 552481"/>
              <a:gd name="connsiteY9" fmla="*/ 637056 h 1585520"/>
              <a:gd name="connsiteX10" fmla="*/ 551331 w 552481"/>
              <a:gd name="connsiteY10" fmla="*/ 819782 h 1585520"/>
              <a:gd name="connsiteX11" fmla="*/ 270832 w 552481"/>
              <a:gd name="connsiteY11" fmla="*/ 619203 h 1585520"/>
              <a:gd name="connsiteX12" fmla="*/ 551364 w 552481"/>
              <a:gd name="connsiteY12" fmla="*/ 841805 h 1585520"/>
              <a:gd name="connsiteX13" fmla="*/ 551613 w 552481"/>
              <a:gd name="connsiteY13" fmla="*/ 1007603 h 1585520"/>
              <a:gd name="connsiteX14" fmla="*/ 184579 w 552481"/>
              <a:gd name="connsiteY14" fmla="*/ 741931 h 1585520"/>
              <a:gd name="connsiteX15" fmla="*/ 551646 w 552481"/>
              <a:gd name="connsiteY15" fmla="*/ 1029766 h 1585520"/>
              <a:gd name="connsiteX16" fmla="*/ 551910 w 552481"/>
              <a:gd name="connsiteY16" fmla="*/ 1205103 h 1585520"/>
              <a:gd name="connsiteX17" fmla="*/ 119129 w 552481"/>
              <a:gd name="connsiteY17" fmla="*/ 889458 h 1585520"/>
              <a:gd name="connsiteX18" fmla="*/ 504472 w 552481"/>
              <a:gd name="connsiteY18" fmla="*/ 1198018 h 1585520"/>
              <a:gd name="connsiteX19" fmla="*/ 519836 w 552481"/>
              <a:gd name="connsiteY19" fmla="*/ 1370630 h 1585520"/>
              <a:gd name="connsiteX20" fmla="*/ 184579 w 552481"/>
              <a:gd name="connsiteY20" fmla="*/ 1132651 h 1585520"/>
              <a:gd name="connsiteX21" fmla="*/ 509865 w 552481"/>
              <a:gd name="connsiteY21" fmla="*/ 1387661 h 1585520"/>
              <a:gd name="connsiteX22" fmla="*/ 552481 w 552481"/>
              <a:gd name="connsiteY22" fmla="*/ 1585328 h 1585520"/>
              <a:gd name="connsiteX23" fmla="*/ 103908 w 552481"/>
              <a:gd name="connsiteY23" fmla="*/ 1357263 h 1585520"/>
              <a:gd name="connsiteX24" fmla="*/ 550099 w 552481"/>
              <a:gd name="connsiteY24" fmla="*/ 0 h 1585520"/>
              <a:gd name="connsiteX0" fmla="*/ 550099 w 552481"/>
              <a:gd name="connsiteY0" fmla="*/ 0 h 1585520"/>
              <a:gd name="connsiteX1" fmla="*/ 550454 w 552481"/>
              <a:gd name="connsiteY1" fmla="*/ 236086 h 1585520"/>
              <a:gd name="connsiteX2" fmla="*/ 488816 w 552481"/>
              <a:gd name="connsiteY2" fmla="*/ 193543 h 1585520"/>
              <a:gd name="connsiteX3" fmla="*/ 550466 w 552481"/>
              <a:gd name="connsiteY3" fmla="*/ 244157 h 1585520"/>
              <a:gd name="connsiteX4" fmla="*/ 550735 w 552481"/>
              <a:gd name="connsiteY4" fmla="*/ 423083 h 1585520"/>
              <a:gd name="connsiteX5" fmla="*/ 440807 w 552481"/>
              <a:gd name="connsiteY5" fmla="*/ 347209 h 1585520"/>
              <a:gd name="connsiteX6" fmla="*/ 550756 w 552481"/>
              <a:gd name="connsiteY6" fmla="*/ 437477 h 1585520"/>
              <a:gd name="connsiteX7" fmla="*/ 551026 w 552481"/>
              <a:gd name="connsiteY7" fmla="*/ 616991 h 1585520"/>
              <a:gd name="connsiteX8" fmla="*/ 372197 w 552481"/>
              <a:gd name="connsiteY8" fmla="*/ 491984 h 1585520"/>
              <a:gd name="connsiteX9" fmla="*/ 551056 w 552481"/>
              <a:gd name="connsiteY9" fmla="*/ 637056 h 1585520"/>
              <a:gd name="connsiteX10" fmla="*/ 551331 w 552481"/>
              <a:gd name="connsiteY10" fmla="*/ 819782 h 1585520"/>
              <a:gd name="connsiteX11" fmla="*/ 270832 w 552481"/>
              <a:gd name="connsiteY11" fmla="*/ 619203 h 1585520"/>
              <a:gd name="connsiteX12" fmla="*/ 551364 w 552481"/>
              <a:gd name="connsiteY12" fmla="*/ 841805 h 1585520"/>
              <a:gd name="connsiteX13" fmla="*/ 551613 w 552481"/>
              <a:gd name="connsiteY13" fmla="*/ 1007603 h 1585520"/>
              <a:gd name="connsiteX14" fmla="*/ 184579 w 552481"/>
              <a:gd name="connsiteY14" fmla="*/ 741931 h 1585520"/>
              <a:gd name="connsiteX15" fmla="*/ 551646 w 552481"/>
              <a:gd name="connsiteY15" fmla="*/ 1029766 h 1585520"/>
              <a:gd name="connsiteX16" fmla="*/ 507056 w 552481"/>
              <a:gd name="connsiteY16" fmla="*/ 1169267 h 1585520"/>
              <a:gd name="connsiteX17" fmla="*/ 119129 w 552481"/>
              <a:gd name="connsiteY17" fmla="*/ 889458 h 1585520"/>
              <a:gd name="connsiteX18" fmla="*/ 504472 w 552481"/>
              <a:gd name="connsiteY18" fmla="*/ 1198018 h 1585520"/>
              <a:gd name="connsiteX19" fmla="*/ 519836 w 552481"/>
              <a:gd name="connsiteY19" fmla="*/ 1370630 h 1585520"/>
              <a:gd name="connsiteX20" fmla="*/ 184579 w 552481"/>
              <a:gd name="connsiteY20" fmla="*/ 1132651 h 1585520"/>
              <a:gd name="connsiteX21" fmla="*/ 509865 w 552481"/>
              <a:gd name="connsiteY21" fmla="*/ 1387661 h 1585520"/>
              <a:gd name="connsiteX22" fmla="*/ 552481 w 552481"/>
              <a:gd name="connsiteY22" fmla="*/ 1585328 h 1585520"/>
              <a:gd name="connsiteX23" fmla="*/ 103908 w 552481"/>
              <a:gd name="connsiteY23" fmla="*/ 1357263 h 1585520"/>
              <a:gd name="connsiteX24" fmla="*/ 550099 w 552481"/>
              <a:gd name="connsiteY24" fmla="*/ 0 h 1585520"/>
              <a:gd name="connsiteX0" fmla="*/ 550099 w 552481"/>
              <a:gd name="connsiteY0" fmla="*/ 0 h 1585520"/>
              <a:gd name="connsiteX1" fmla="*/ 550454 w 552481"/>
              <a:gd name="connsiteY1" fmla="*/ 236086 h 1585520"/>
              <a:gd name="connsiteX2" fmla="*/ 488816 w 552481"/>
              <a:gd name="connsiteY2" fmla="*/ 193543 h 1585520"/>
              <a:gd name="connsiteX3" fmla="*/ 550466 w 552481"/>
              <a:gd name="connsiteY3" fmla="*/ 244157 h 1585520"/>
              <a:gd name="connsiteX4" fmla="*/ 550735 w 552481"/>
              <a:gd name="connsiteY4" fmla="*/ 423083 h 1585520"/>
              <a:gd name="connsiteX5" fmla="*/ 440807 w 552481"/>
              <a:gd name="connsiteY5" fmla="*/ 347209 h 1585520"/>
              <a:gd name="connsiteX6" fmla="*/ 550756 w 552481"/>
              <a:gd name="connsiteY6" fmla="*/ 437477 h 1585520"/>
              <a:gd name="connsiteX7" fmla="*/ 551026 w 552481"/>
              <a:gd name="connsiteY7" fmla="*/ 616991 h 1585520"/>
              <a:gd name="connsiteX8" fmla="*/ 372197 w 552481"/>
              <a:gd name="connsiteY8" fmla="*/ 491984 h 1585520"/>
              <a:gd name="connsiteX9" fmla="*/ 551056 w 552481"/>
              <a:gd name="connsiteY9" fmla="*/ 637056 h 1585520"/>
              <a:gd name="connsiteX10" fmla="*/ 551331 w 552481"/>
              <a:gd name="connsiteY10" fmla="*/ 819782 h 1585520"/>
              <a:gd name="connsiteX11" fmla="*/ 270832 w 552481"/>
              <a:gd name="connsiteY11" fmla="*/ 619203 h 1585520"/>
              <a:gd name="connsiteX12" fmla="*/ 551364 w 552481"/>
              <a:gd name="connsiteY12" fmla="*/ 841805 h 1585520"/>
              <a:gd name="connsiteX13" fmla="*/ 551613 w 552481"/>
              <a:gd name="connsiteY13" fmla="*/ 1007603 h 1585520"/>
              <a:gd name="connsiteX14" fmla="*/ 184579 w 552481"/>
              <a:gd name="connsiteY14" fmla="*/ 741931 h 1585520"/>
              <a:gd name="connsiteX15" fmla="*/ 521700 w 552481"/>
              <a:gd name="connsiteY15" fmla="*/ 1009232 h 1585520"/>
              <a:gd name="connsiteX16" fmla="*/ 507056 w 552481"/>
              <a:gd name="connsiteY16" fmla="*/ 1169267 h 1585520"/>
              <a:gd name="connsiteX17" fmla="*/ 119129 w 552481"/>
              <a:gd name="connsiteY17" fmla="*/ 889458 h 1585520"/>
              <a:gd name="connsiteX18" fmla="*/ 504472 w 552481"/>
              <a:gd name="connsiteY18" fmla="*/ 1198018 h 1585520"/>
              <a:gd name="connsiteX19" fmla="*/ 519836 w 552481"/>
              <a:gd name="connsiteY19" fmla="*/ 1370630 h 1585520"/>
              <a:gd name="connsiteX20" fmla="*/ 184579 w 552481"/>
              <a:gd name="connsiteY20" fmla="*/ 1132651 h 1585520"/>
              <a:gd name="connsiteX21" fmla="*/ 509865 w 552481"/>
              <a:gd name="connsiteY21" fmla="*/ 1387661 h 1585520"/>
              <a:gd name="connsiteX22" fmla="*/ 552481 w 552481"/>
              <a:gd name="connsiteY22" fmla="*/ 1585328 h 1585520"/>
              <a:gd name="connsiteX23" fmla="*/ 103908 w 552481"/>
              <a:gd name="connsiteY23" fmla="*/ 1357263 h 1585520"/>
              <a:gd name="connsiteX24" fmla="*/ 550099 w 552481"/>
              <a:gd name="connsiteY24" fmla="*/ 0 h 1585520"/>
              <a:gd name="connsiteX0" fmla="*/ 550099 w 552481"/>
              <a:gd name="connsiteY0" fmla="*/ 0 h 1585520"/>
              <a:gd name="connsiteX1" fmla="*/ 550454 w 552481"/>
              <a:gd name="connsiteY1" fmla="*/ 236086 h 1585520"/>
              <a:gd name="connsiteX2" fmla="*/ 488816 w 552481"/>
              <a:gd name="connsiteY2" fmla="*/ 193543 h 1585520"/>
              <a:gd name="connsiteX3" fmla="*/ 550466 w 552481"/>
              <a:gd name="connsiteY3" fmla="*/ 244157 h 1585520"/>
              <a:gd name="connsiteX4" fmla="*/ 550735 w 552481"/>
              <a:gd name="connsiteY4" fmla="*/ 423083 h 1585520"/>
              <a:gd name="connsiteX5" fmla="*/ 440807 w 552481"/>
              <a:gd name="connsiteY5" fmla="*/ 347209 h 1585520"/>
              <a:gd name="connsiteX6" fmla="*/ 550756 w 552481"/>
              <a:gd name="connsiteY6" fmla="*/ 437477 h 1585520"/>
              <a:gd name="connsiteX7" fmla="*/ 551026 w 552481"/>
              <a:gd name="connsiteY7" fmla="*/ 616991 h 1585520"/>
              <a:gd name="connsiteX8" fmla="*/ 372197 w 552481"/>
              <a:gd name="connsiteY8" fmla="*/ 491984 h 1585520"/>
              <a:gd name="connsiteX9" fmla="*/ 551056 w 552481"/>
              <a:gd name="connsiteY9" fmla="*/ 637056 h 1585520"/>
              <a:gd name="connsiteX10" fmla="*/ 551331 w 552481"/>
              <a:gd name="connsiteY10" fmla="*/ 819782 h 1585520"/>
              <a:gd name="connsiteX11" fmla="*/ 270832 w 552481"/>
              <a:gd name="connsiteY11" fmla="*/ 619203 h 1585520"/>
              <a:gd name="connsiteX12" fmla="*/ 551364 w 552481"/>
              <a:gd name="connsiteY12" fmla="*/ 841805 h 1585520"/>
              <a:gd name="connsiteX13" fmla="*/ 534221 w 552481"/>
              <a:gd name="connsiteY13" fmla="*/ 989751 h 1585520"/>
              <a:gd name="connsiteX14" fmla="*/ 184579 w 552481"/>
              <a:gd name="connsiteY14" fmla="*/ 741931 h 1585520"/>
              <a:gd name="connsiteX15" fmla="*/ 521700 w 552481"/>
              <a:gd name="connsiteY15" fmla="*/ 1009232 h 1585520"/>
              <a:gd name="connsiteX16" fmla="*/ 507056 w 552481"/>
              <a:gd name="connsiteY16" fmla="*/ 1169267 h 1585520"/>
              <a:gd name="connsiteX17" fmla="*/ 119129 w 552481"/>
              <a:gd name="connsiteY17" fmla="*/ 889458 h 1585520"/>
              <a:gd name="connsiteX18" fmla="*/ 504472 w 552481"/>
              <a:gd name="connsiteY18" fmla="*/ 1198018 h 1585520"/>
              <a:gd name="connsiteX19" fmla="*/ 519836 w 552481"/>
              <a:gd name="connsiteY19" fmla="*/ 1370630 h 1585520"/>
              <a:gd name="connsiteX20" fmla="*/ 184579 w 552481"/>
              <a:gd name="connsiteY20" fmla="*/ 1132651 h 1585520"/>
              <a:gd name="connsiteX21" fmla="*/ 509865 w 552481"/>
              <a:gd name="connsiteY21" fmla="*/ 1387661 h 1585520"/>
              <a:gd name="connsiteX22" fmla="*/ 552481 w 552481"/>
              <a:gd name="connsiteY22" fmla="*/ 1585328 h 1585520"/>
              <a:gd name="connsiteX23" fmla="*/ 103908 w 552481"/>
              <a:gd name="connsiteY23" fmla="*/ 1357263 h 1585520"/>
              <a:gd name="connsiteX24" fmla="*/ 550099 w 552481"/>
              <a:gd name="connsiteY24" fmla="*/ 0 h 1585520"/>
              <a:gd name="connsiteX0" fmla="*/ 550099 w 552481"/>
              <a:gd name="connsiteY0" fmla="*/ 0 h 1585520"/>
              <a:gd name="connsiteX1" fmla="*/ 550454 w 552481"/>
              <a:gd name="connsiteY1" fmla="*/ 236086 h 1585520"/>
              <a:gd name="connsiteX2" fmla="*/ 488816 w 552481"/>
              <a:gd name="connsiteY2" fmla="*/ 193543 h 1585520"/>
              <a:gd name="connsiteX3" fmla="*/ 550466 w 552481"/>
              <a:gd name="connsiteY3" fmla="*/ 244157 h 1585520"/>
              <a:gd name="connsiteX4" fmla="*/ 550735 w 552481"/>
              <a:gd name="connsiteY4" fmla="*/ 423083 h 1585520"/>
              <a:gd name="connsiteX5" fmla="*/ 440807 w 552481"/>
              <a:gd name="connsiteY5" fmla="*/ 347209 h 1585520"/>
              <a:gd name="connsiteX6" fmla="*/ 550756 w 552481"/>
              <a:gd name="connsiteY6" fmla="*/ 437477 h 1585520"/>
              <a:gd name="connsiteX7" fmla="*/ 551026 w 552481"/>
              <a:gd name="connsiteY7" fmla="*/ 616991 h 1585520"/>
              <a:gd name="connsiteX8" fmla="*/ 372197 w 552481"/>
              <a:gd name="connsiteY8" fmla="*/ 491984 h 1585520"/>
              <a:gd name="connsiteX9" fmla="*/ 551056 w 552481"/>
              <a:gd name="connsiteY9" fmla="*/ 637056 h 1585520"/>
              <a:gd name="connsiteX10" fmla="*/ 551331 w 552481"/>
              <a:gd name="connsiteY10" fmla="*/ 819782 h 1585520"/>
              <a:gd name="connsiteX11" fmla="*/ 270832 w 552481"/>
              <a:gd name="connsiteY11" fmla="*/ 619203 h 1585520"/>
              <a:gd name="connsiteX12" fmla="*/ 501344 w 552481"/>
              <a:gd name="connsiteY12" fmla="*/ 815973 h 1585520"/>
              <a:gd name="connsiteX13" fmla="*/ 534221 w 552481"/>
              <a:gd name="connsiteY13" fmla="*/ 989751 h 1585520"/>
              <a:gd name="connsiteX14" fmla="*/ 184579 w 552481"/>
              <a:gd name="connsiteY14" fmla="*/ 741931 h 1585520"/>
              <a:gd name="connsiteX15" fmla="*/ 521700 w 552481"/>
              <a:gd name="connsiteY15" fmla="*/ 1009232 h 1585520"/>
              <a:gd name="connsiteX16" fmla="*/ 507056 w 552481"/>
              <a:gd name="connsiteY16" fmla="*/ 1169267 h 1585520"/>
              <a:gd name="connsiteX17" fmla="*/ 119129 w 552481"/>
              <a:gd name="connsiteY17" fmla="*/ 889458 h 1585520"/>
              <a:gd name="connsiteX18" fmla="*/ 504472 w 552481"/>
              <a:gd name="connsiteY18" fmla="*/ 1198018 h 1585520"/>
              <a:gd name="connsiteX19" fmla="*/ 519836 w 552481"/>
              <a:gd name="connsiteY19" fmla="*/ 1370630 h 1585520"/>
              <a:gd name="connsiteX20" fmla="*/ 184579 w 552481"/>
              <a:gd name="connsiteY20" fmla="*/ 1132651 h 1585520"/>
              <a:gd name="connsiteX21" fmla="*/ 509865 w 552481"/>
              <a:gd name="connsiteY21" fmla="*/ 1387661 h 1585520"/>
              <a:gd name="connsiteX22" fmla="*/ 552481 w 552481"/>
              <a:gd name="connsiteY22" fmla="*/ 1585328 h 1585520"/>
              <a:gd name="connsiteX23" fmla="*/ 103908 w 552481"/>
              <a:gd name="connsiteY23" fmla="*/ 1357263 h 1585520"/>
              <a:gd name="connsiteX24" fmla="*/ 550099 w 552481"/>
              <a:gd name="connsiteY24" fmla="*/ 0 h 1585520"/>
              <a:gd name="connsiteX0" fmla="*/ 550099 w 552481"/>
              <a:gd name="connsiteY0" fmla="*/ 0 h 1585520"/>
              <a:gd name="connsiteX1" fmla="*/ 550454 w 552481"/>
              <a:gd name="connsiteY1" fmla="*/ 236086 h 1585520"/>
              <a:gd name="connsiteX2" fmla="*/ 488816 w 552481"/>
              <a:gd name="connsiteY2" fmla="*/ 193543 h 1585520"/>
              <a:gd name="connsiteX3" fmla="*/ 550466 w 552481"/>
              <a:gd name="connsiteY3" fmla="*/ 244157 h 1585520"/>
              <a:gd name="connsiteX4" fmla="*/ 550735 w 552481"/>
              <a:gd name="connsiteY4" fmla="*/ 423083 h 1585520"/>
              <a:gd name="connsiteX5" fmla="*/ 440807 w 552481"/>
              <a:gd name="connsiteY5" fmla="*/ 347209 h 1585520"/>
              <a:gd name="connsiteX6" fmla="*/ 550756 w 552481"/>
              <a:gd name="connsiteY6" fmla="*/ 437477 h 1585520"/>
              <a:gd name="connsiteX7" fmla="*/ 551026 w 552481"/>
              <a:gd name="connsiteY7" fmla="*/ 616991 h 1585520"/>
              <a:gd name="connsiteX8" fmla="*/ 372197 w 552481"/>
              <a:gd name="connsiteY8" fmla="*/ 491984 h 1585520"/>
              <a:gd name="connsiteX9" fmla="*/ 551056 w 552481"/>
              <a:gd name="connsiteY9" fmla="*/ 637056 h 1585520"/>
              <a:gd name="connsiteX10" fmla="*/ 508896 w 552481"/>
              <a:gd name="connsiteY10" fmla="*/ 791532 h 1585520"/>
              <a:gd name="connsiteX11" fmla="*/ 270832 w 552481"/>
              <a:gd name="connsiteY11" fmla="*/ 619203 h 1585520"/>
              <a:gd name="connsiteX12" fmla="*/ 501344 w 552481"/>
              <a:gd name="connsiteY12" fmla="*/ 815973 h 1585520"/>
              <a:gd name="connsiteX13" fmla="*/ 534221 w 552481"/>
              <a:gd name="connsiteY13" fmla="*/ 989751 h 1585520"/>
              <a:gd name="connsiteX14" fmla="*/ 184579 w 552481"/>
              <a:gd name="connsiteY14" fmla="*/ 741931 h 1585520"/>
              <a:gd name="connsiteX15" fmla="*/ 521700 w 552481"/>
              <a:gd name="connsiteY15" fmla="*/ 1009232 h 1585520"/>
              <a:gd name="connsiteX16" fmla="*/ 507056 w 552481"/>
              <a:gd name="connsiteY16" fmla="*/ 1169267 h 1585520"/>
              <a:gd name="connsiteX17" fmla="*/ 119129 w 552481"/>
              <a:gd name="connsiteY17" fmla="*/ 889458 h 1585520"/>
              <a:gd name="connsiteX18" fmla="*/ 504472 w 552481"/>
              <a:gd name="connsiteY18" fmla="*/ 1198018 h 1585520"/>
              <a:gd name="connsiteX19" fmla="*/ 519836 w 552481"/>
              <a:gd name="connsiteY19" fmla="*/ 1370630 h 1585520"/>
              <a:gd name="connsiteX20" fmla="*/ 184579 w 552481"/>
              <a:gd name="connsiteY20" fmla="*/ 1132651 h 1585520"/>
              <a:gd name="connsiteX21" fmla="*/ 509865 w 552481"/>
              <a:gd name="connsiteY21" fmla="*/ 1387661 h 1585520"/>
              <a:gd name="connsiteX22" fmla="*/ 552481 w 552481"/>
              <a:gd name="connsiteY22" fmla="*/ 1585328 h 1585520"/>
              <a:gd name="connsiteX23" fmla="*/ 103908 w 552481"/>
              <a:gd name="connsiteY23" fmla="*/ 1357263 h 1585520"/>
              <a:gd name="connsiteX24" fmla="*/ 550099 w 552481"/>
              <a:gd name="connsiteY24" fmla="*/ 0 h 1585520"/>
              <a:gd name="connsiteX0" fmla="*/ 550099 w 552481"/>
              <a:gd name="connsiteY0" fmla="*/ 0 h 1585520"/>
              <a:gd name="connsiteX1" fmla="*/ 550454 w 552481"/>
              <a:gd name="connsiteY1" fmla="*/ 236086 h 1585520"/>
              <a:gd name="connsiteX2" fmla="*/ 488816 w 552481"/>
              <a:gd name="connsiteY2" fmla="*/ 193543 h 1585520"/>
              <a:gd name="connsiteX3" fmla="*/ 550466 w 552481"/>
              <a:gd name="connsiteY3" fmla="*/ 244157 h 1585520"/>
              <a:gd name="connsiteX4" fmla="*/ 550735 w 552481"/>
              <a:gd name="connsiteY4" fmla="*/ 423083 h 1585520"/>
              <a:gd name="connsiteX5" fmla="*/ 440807 w 552481"/>
              <a:gd name="connsiteY5" fmla="*/ 347209 h 1585520"/>
              <a:gd name="connsiteX6" fmla="*/ 550756 w 552481"/>
              <a:gd name="connsiteY6" fmla="*/ 437477 h 1585520"/>
              <a:gd name="connsiteX7" fmla="*/ 551026 w 552481"/>
              <a:gd name="connsiteY7" fmla="*/ 616991 h 1585520"/>
              <a:gd name="connsiteX8" fmla="*/ 372197 w 552481"/>
              <a:gd name="connsiteY8" fmla="*/ 491984 h 1585520"/>
              <a:gd name="connsiteX9" fmla="*/ 521176 w 552481"/>
              <a:gd name="connsiteY9" fmla="*/ 611487 h 1585520"/>
              <a:gd name="connsiteX10" fmla="*/ 508896 w 552481"/>
              <a:gd name="connsiteY10" fmla="*/ 791532 h 1585520"/>
              <a:gd name="connsiteX11" fmla="*/ 270832 w 552481"/>
              <a:gd name="connsiteY11" fmla="*/ 619203 h 1585520"/>
              <a:gd name="connsiteX12" fmla="*/ 501344 w 552481"/>
              <a:gd name="connsiteY12" fmla="*/ 815973 h 1585520"/>
              <a:gd name="connsiteX13" fmla="*/ 534221 w 552481"/>
              <a:gd name="connsiteY13" fmla="*/ 989751 h 1585520"/>
              <a:gd name="connsiteX14" fmla="*/ 184579 w 552481"/>
              <a:gd name="connsiteY14" fmla="*/ 741931 h 1585520"/>
              <a:gd name="connsiteX15" fmla="*/ 521700 w 552481"/>
              <a:gd name="connsiteY15" fmla="*/ 1009232 h 1585520"/>
              <a:gd name="connsiteX16" fmla="*/ 507056 w 552481"/>
              <a:gd name="connsiteY16" fmla="*/ 1169267 h 1585520"/>
              <a:gd name="connsiteX17" fmla="*/ 119129 w 552481"/>
              <a:gd name="connsiteY17" fmla="*/ 889458 h 1585520"/>
              <a:gd name="connsiteX18" fmla="*/ 504472 w 552481"/>
              <a:gd name="connsiteY18" fmla="*/ 1198018 h 1585520"/>
              <a:gd name="connsiteX19" fmla="*/ 519836 w 552481"/>
              <a:gd name="connsiteY19" fmla="*/ 1370630 h 1585520"/>
              <a:gd name="connsiteX20" fmla="*/ 184579 w 552481"/>
              <a:gd name="connsiteY20" fmla="*/ 1132651 h 1585520"/>
              <a:gd name="connsiteX21" fmla="*/ 509865 w 552481"/>
              <a:gd name="connsiteY21" fmla="*/ 1387661 h 1585520"/>
              <a:gd name="connsiteX22" fmla="*/ 552481 w 552481"/>
              <a:gd name="connsiteY22" fmla="*/ 1585328 h 1585520"/>
              <a:gd name="connsiteX23" fmla="*/ 103908 w 552481"/>
              <a:gd name="connsiteY23" fmla="*/ 1357263 h 1585520"/>
              <a:gd name="connsiteX24" fmla="*/ 550099 w 552481"/>
              <a:gd name="connsiteY24" fmla="*/ 0 h 1585520"/>
              <a:gd name="connsiteX0" fmla="*/ 550099 w 552481"/>
              <a:gd name="connsiteY0" fmla="*/ 0 h 1585520"/>
              <a:gd name="connsiteX1" fmla="*/ 550454 w 552481"/>
              <a:gd name="connsiteY1" fmla="*/ 236086 h 1585520"/>
              <a:gd name="connsiteX2" fmla="*/ 488816 w 552481"/>
              <a:gd name="connsiteY2" fmla="*/ 193543 h 1585520"/>
              <a:gd name="connsiteX3" fmla="*/ 550466 w 552481"/>
              <a:gd name="connsiteY3" fmla="*/ 244157 h 1585520"/>
              <a:gd name="connsiteX4" fmla="*/ 550735 w 552481"/>
              <a:gd name="connsiteY4" fmla="*/ 423083 h 1585520"/>
              <a:gd name="connsiteX5" fmla="*/ 440807 w 552481"/>
              <a:gd name="connsiteY5" fmla="*/ 347209 h 1585520"/>
              <a:gd name="connsiteX6" fmla="*/ 550756 w 552481"/>
              <a:gd name="connsiteY6" fmla="*/ 437477 h 1585520"/>
              <a:gd name="connsiteX7" fmla="*/ 523630 w 552481"/>
              <a:gd name="connsiteY7" fmla="*/ 593972 h 1585520"/>
              <a:gd name="connsiteX8" fmla="*/ 372197 w 552481"/>
              <a:gd name="connsiteY8" fmla="*/ 491984 h 1585520"/>
              <a:gd name="connsiteX9" fmla="*/ 521176 w 552481"/>
              <a:gd name="connsiteY9" fmla="*/ 611487 h 1585520"/>
              <a:gd name="connsiteX10" fmla="*/ 508896 w 552481"/>
              <a:gd name="connsiteY10" fmla="*/ 791532 h 1585520"/>
              <a:gd name="connsiteX11" fmla="*/ 270832 w 552481"/>
              <a:gd name="connsiteY11" fmla="*/ 619203 h 1585520"/>
              <a:gd name="connsiteX12" fmla="*/ 501344 w 552481"/>
              <a:gd name="connsiteY12" fmla="*/ 815973 h 1585520"/>
              <a:gd name="connsiteX13" fmla="*/ 534221 w 552481"/>
              <a:gd name="connsiteY13" fmla="*/ 989751 h 1585520"/>
              <a:gd name="connsiteX14" fmla="*/ 184579 w 552481"/>
              <a:gd name="connsiteY14" fmla="*/ 741931 h 1585520"/>
              <a:gd name="connsiteX15" fmla="*/ 521700 w 552481"/>
              <a:gd name="connsiteY15" fmla="*/ 1009232 h 1585520"/>
              <a:gd name="connsiteX16" fmla="*/ 507056 w 552481"/>
              <a:gd name="connsiteY16" fmla="*/ 1169267 h 1585520"/>
              <a:gd name="connsiteX17" fmla="*/ 119129 w 552481"/>
              <a:gd name="connsiteY17" fmla="*/ 889458 h 1585520"/>
              <a:gd name="connsiteX18" fmla="*/ 504472 w 552481"/>
              <a:gd name="connsiteY18" fmla="*/ 1198018 h 1585520"/>
              <a:gd name="connsiteX19" fmla="*/ 519836 w 552481"/>
              <a:gd name="connsiteY19" fmla="*/ 1370630 h 1585520"/>
              <a:gd name="connsiteX20" fmla="*/ 184579 w 552481"/>
              <a:gd name="connsiteY20" fmla="*/ 1132651 h 1585520"/>
              <a:gd name="connsiteX21" fmla="*/ 509865 w 552481"/>
              <a:gd name="connsiteY21" fmla="*/ 1387661 h 1585520"/>
              <a:gd name="connsiteX22" fmla="*/ 552481 w 552481"/>
              <a:gd name="connsiteY22" fmla="*/ 1585328 h 1585520"/>
              <a:gd name="connsiteX23" fmla="*/ 103908 w 552481"/>
              <a:gd name="connsiteY23" fmla="*/ 1357263 h 1585520"/>
              <a:gd name="connsiteX24" fmla="*/ 550099 w 552481"/>
              <a:gd name="connsiteY24" fmla="*/ 0 h 1585520"/>
              <a:gd name="connsiteX0" fmla="*/ 550099 w 552481"/>
              <a:gd name="connsiteY0" fmla="*/ 0 h 1585520"/>
              <a:gd name="connsiteX1" fmla="*/ 550454 w 552481"/>
              <a:gd name="connsiteY1" fmla="*/ 236086 h 1585520"/>
              <a:gd name="connsiteX2" fmla="*/ 488816 w 552481"/>
              <a:gd name="connsiteY2" fmla="*/ 193543 h 1585520"/>
              <a:gd name="connsiteX3" fmla="*/ 550466 w 552481"/>
              <a:gd name="connsiteY3" fmla="*/ 244157 h 1585520"/>
              <a:gd name="connsiteX4" fmla="*/ 550735 w 552481"/>
              <a:gd name="connsiteY4" fmla="*/ 423083 h 1585520"/>
              <a:gd name="connsiteX5" fmla="*/ 440807 w 552481"/>
              <a:gd name="connsiteY5" fmla="*/ 347209 h 1585520"/>
              <a:gd name="connsiteX6" fmla="*/ 530748 w 552481"/>
              <a:gd name="connsiteY6" fmla="*/ 427144 h 1585520"/>
              <a:gd name="connsiteX7" fmla="*/ 523630 w 552481"/>
              <a:gd name="connsiteY7" fmla="*/ 593972 h 1585520"/>
              <a:gd name="connsiteX8" fmla="*/ 372197 w 552481"/>
              <a:gd name="connsiteY8" fmla="*/ 491984 h 1585520"/>
              <a:gd name="connsiteX9" fmla="*/ 521176 w 552481"/>
              <a:gd name="connsiteY9" fmla="*/ 611487 h 1585520"/>
              <a:gd name="connsiteX10" fmla="*/ 508896 w 552481"/>
              <a:gd name="connsiteY10" fmla="*/ 791532 h 1585520"/>
              <a:gd name="connsiteX11" fmla="*/ 270832 w 552481"/>
              <a:gd name="connsiteY11" fmla="*/ 619203 h 1585520"/>
              <a:gd name="connsiteX12" fmla="*/ 501344 w 552481"/>
              <a:gd name="connsiteY12" fmla="*/ 815973 h 1585520"/>
              <a:gd name="connsiteX13" fmla="*/ 534221 w 552481"/>
              <a:gd name="connsiteY13" fmla="*/ 989751 h 1585520"/>
              <a:gd name="connsiteX14" fmla="*/ 184579 w 552481"/>
              <a:gd name="connsiteY14" fmla="*/ 741931 h 1585520"/>
              <a:gd name="connsiteX15" fmla="*/ 521700 w 552481"/>
              <a:gd name="connsiteY15" fmla="*/ 1009232 h 1585520"/>
              <a:gd name="connsiteX16" fmla="*/ 507056 w 552481"/>
              <a:gd name="connsiteY16" fmla="*/ 1169267 h 1585520"/>
              <a:gd name="connsiteX17" fmla="*/ 119129 w 552481"/>
              <a:gd name="connsiteY17" fmla="*/ 889458 h 1585520"/>
              <a:gd name="connsiteX18" fmla="*/ 504472 w 552481"/>
              <a:gd name="connsiteY18" fmla="*/ 1198018 h 1585520"/>
              <a:gd name="connsiteX19" fmla="*/ 519836 w 552481"/>
              <a:gd name="connsiteY19" fmla="*/ 1370630 h 1585520"/>
              <a:gd name="connsiteX20" fmla="*/ 184579 w 552481"/>
              <a:gd name="connsiteY20" fmla="*/ 1132651 h 1585520"/>
              <a:gd name="connsiteX21" fmla="*/ 509865 w 552481"/>
              <a:gd name="connsiteY21" fmla="*/ 1387661 h 1585520"/>
              <a:gd name="connsiteX22" fmla="*/ 552481 w 552481"/>
              <a:gd name="connsiteY22" fmla="*/ 1585328 h 1585520"/>
              <a:gd name="connsiteX23" fmla="*/ 103908 w 552481"/>
              <a:gd name="connsiteY23" fmla="*/ 1357263 h 1585520"/>
              <a:gd name="connsiteX24" fmla="*/ 550099 w 552481"/>
              <a:gd name="connsiteY24" fmla="*/ 0 h 1585520"/>
              <a:gd name="connsiteX0" fmla="*/ 550099 w 552481"/>
              <a:gd name="connsiteY0" fmla="*/ 0 h 1585520"/>
              <a:gd name="connsiteX1" fmla="*/ 550454 w 552481"/>
              <a:gd name="connsiteY1" fmla="*/ 236086 h 1585520"/>
              <a:gd name="connsiteX2" fmla="*/ 488816 w 552481"/>
              <a:gd name="connsiteY2" fmla="*/ 193543 h 1585520"/>
              <a:gd name="connsiteX3" fmla="*/ 550466 w 552481"/>
              <a:gd name="connsiteY3" fmla="*/ 244157 h 1585520"/>
              <a:gd name="connsiteX4" fmla="*/ 528440 w 552481"/>
              <a:gd name="connsiteY4" fmla="*/ 395095 h 1585520"/>
              <a:gd name="connsiteX5" fmla="*/ 440807 w 552481"/>
              <a:gd name="connsiteY5" fmla="*/ 347209 h 1585520"/>
              <a:gd name="connsiteX6" fmla="*/ 530748 w 552481"/>
              <a:gd name="connsiteY6" fmla="*/ 427144 h 1585520"/>
              <a:gd name="connsiteX7" fmla="*/ 523630 w 552481"/>
              <a:gd name="connsiteY7" fmla="*/ 593972 h 1585520"/>
              <a:gd name="connsiteX8" fmla="*/ 372197 w 552481"/>
              <a:gd name="connsiteY8" fmla="*/ 491984 h 1585520"/>
              <a:gd name="connsiteX9" fmla="*/ 521176 w 552481"/>
              <a:gd name="connsiteY9" fmla="*/ 611487 h 1585520"/>
              <a:gd name="connsiteX10" fmla="*/ 508896 w 552481"/>
              <a:gd name="connsiteY10" fmla="*/ 791532 h 1585520"/>
              <a:gd name="connsiteX11" fmla="*/ 270832 w 552481"/>
              <a:gd name="connsiteY11" fmla="*/ 619203 h 1585520"/>
              <a:gd name="connsiteX12" fmla="*/ 501344 w 552481"/>
              <a:gd name="connsiteY12" fmla="*/ 815973 h 1585520"/>
              <a:gd name="connsiteX13" fmla="*/ 534221 w 552481"/>
              <a:gd name="connsiteY13" fmla="*/ 989751 h 1585520"/>
              <a:gd name="connsiteX14" fmla="*/ 184579 w 552481"/>
              <a:gd name="connsiteY14" fmla="*/ 741931 h 1585520"/>
              <a:gd name="connsiteX15" fmla="*/ 521700 w 552481"/>
              <a:gd name="connsiteY15" fmla="*/ 1009232 h 1585520"/>
              <a:gd name="connsiteX16" fmla="*/ 507056 w 552481"/>
              <a:gd name="connsiteY16" fmla="*/ 1169267 h 1585520"/>
              <a:gd name="connsiteX17" fmla="*/ 119129 w 552481"/>
              <a:gd name="connsiteY17" fmla="*/ 889458 h 1585520"/>
              <a:gd name="connsiteX18" fmla="*/ 504472 w 552481"/>
              <a:gd name="connsiteY18" fmla="*/ 1198018 h 1585520"/>
              <a:gd name="connsiteX19" fmla="*/ 519836 w 552481"/>
              <a:gd name="connsiteY19" fmla="*/ 1370630 h 1585520"/>
              <a:gd name="connsiteX20" fmla="*/ 184579 w 552481"/>
              <a:gd name="connsiteY20" fmla="*/ 1132651 h 1585520"/>
              <a:gd name="connsiteX21" fmla="*/ 509865 w 552481"/>
              <a:gd name="connsiteY21" fmla="*/ 1387661 h 1585520"/>
              <a:gd name="connsiteX22" fmla="*/ 552481 w 552481"/>
              <a:gd name="connsiteY22" fmla="*/ 1585328 h 1585520"/>
              <a:gd name="connsiteX23" fmla="*/ 103908 w 552481"/>
              <a:gd name="connsiteY23" fmla="*/ 1357263 h 1585520"/>
              <a:gd name="connsiteX24" fmla="*/ 550099 w 552481"/>
              <a:gd name="connsiteY24" fmla="*/ 0 h 1585520"/>
              <a:gd name="connsiteX0" fmla="*/ 550099 w 552481"/>
              <a:gd name="connsiteY0" fmla="*/ 0 h 1585520"/>
              <a:gd name="connsiteX1" fmla="*/ 550454 w 552481"/>
              <a:gd name="connsiteY1" fmla="*/ 236086 h 1585520"/>
              <a:gd name="connsiteX2" fmla="*/ 488816 w 552481"/>
              <a:gd name="connsiteY2" fmla="*/ 193543 h 1585520"/>
              <a:gd name="connsiteX3" fmla="*/ 532877 w 552481"/>
              <a:gd name="connsiteY3" fmla="*/ 241409 h 1585520"/>
              <a:gd name="connsiteX4" fmla="*/ 528440 w 552481"/>
              <a:gd name="connsiteY4" fmla="*/ 395095 h 1585520"/>
              <a:gd name="connsiteX5" fmla="*/ 440807 w 552481"/>
              <a:gd name="connsiteY5" fmla="*/ 347209 h 1585520"/>
              <a:gd name="connsiteX6" fmla="*/ 530748 w 552481"/>
              <a:gd name="connsiteY6" fmla="*/ 427144 h 1585520"/>
              <a:gd name="connsiteX7" fmla="*/ 523630 w 552481"/>
              <a:gd name="connsiteY7" fmla="*/ 593972 h 1585520"/>
              <a:gd name="connsiteX8" fmla="*/ 372197 w 552481"/>
              <a:gd name="connsiteY8" fmla="*/ 491984 h 1585520"/>
              <a:gd name="connsiteX9" fmla="*/ 521176 w 552481"/>
              <a:gd name="connsiteY9" fmla="*/ 611487 h 1585520"/>
              <a:gd name="connsiteX10" fmla="*/ 508896 w 552481"/>
              <a:gd name="connsiteY10" fmla="*/ 791532 h 1585520"/>
              <a:gd name="connsiteX11" fmla="*/ 270832 w 552481"/>
              <a:gd name="connsiteY11" fmla="*/ 619203 h 1585520"/>
              <a:gd name="connsiteX12" fmla="*/ 501344 w 552481"/>
              <a:gd name="connsiteY12" fmla="*/ 815973 h 1585520"/>
              <a:gd name="connsiteX13" fmla="*/ 534221 w 552481"/>
              <a:gd name="connsiteY13" fmla="*/ 989751 h 1585520"/>
              <a:gd name="connsiteX14" fmla="*/ 184579 w 552481"/>
              <a:gd name="connsiteY14" fmla="*/ 741931 h 1585520"/>
              <a:gd name="connsiteX15" fmla="*/ 521700 w 552481"/>
              <a:gd name="connsiteY15" fmla="*/ 1009232 h 1585520"/>
              <a:gd name="connsiteX16" fmla="*/ 507056 w 552481"/>
              <a:gd name="connsiteY16" fmla="*/ 1169267 h 1585520"/>
              <a:gd name="connsiteX17" fmla="*/ 119129 w 552481"/>
              <a:gd name="connsiteY17" fmla="*/ 889458 h 1585520"/>
              <a:gd name="connsiteX18" fmla="*/ 504472 w 552481"/>
              <a:gd name="connsiteY18" fmla="*/ 1198018 h 1585520"/>
              <a:gd name="connsiteX19" fmla="*/ 519836 w 552481"/>
              <a:gd name="connsiteY19" fmla="*/ 1370630 h 1585520"/>
              <a:gd name="connsiteX20" fmla="*/ 184579 w 552481"/>
              <a:gd name="connsiteY20" fmla="*/ 1132651 h 1585520"/>
              <a:gd name="connsiteX21" fmla="*/ 509865 w 552481"/>
              <a:gd name="connsiteY21" fmla="*/ 1387661 h 1585520"/>
              <a:gd name="connsiteX22" fmla="*/ 552481 w 552481"/>
              <a:gd name="connsiteY22" fmla="*/ 1585328 h 1585520"/>
              <a:gd name="connsiteX23" fmla="*/ 103908 w 552481"/>
              <a:gd name="connsiteY23" fmla="*/ 1357263 h 1585520"/>
              <a:gd name="connsiteX24" fmla="*/ 550099 w 552481"/>
              <a:gd name="connsiteY24" fmla="*/ 0 h 1585520"/>
              <a:gd name="connsiteX0" fmla="*/ 550099 w 580141"/>
              <a:gd name="connsiteY0" fmla="*/ 54739 h 1640259"/>
              <a:gd name="connsiteX1" fmla="*/ 536842 w 580141"/>
              <a:gd name="connsiteY1" fmla="*/ 262901 h 1640259"/>
              <a:gd name="connsiteX2" fmla="*/ 550454 w 580141"/>
              <a:gd name="connsiteY2" fmla="*/ 290825 h 1640259"/>
              <a:gd name="connsiteX3" fmla="*/ 488816 w 580141"/>
              <a:gd name="connsiteY3" fmla="*/ 248282 h 1640259"/>
              <a:gd name="connsiteX4" fmla="*/ 532877 w 580141"/>
              <a:gd name="connsiteY4" fmla="*/ 296148 h 1640259"/>
              <a:gd name="connsiteX5" fmla="*/ 528440 w 580141"/>
              <a:gd name="connsiteY5" fmla="*/ 449834 h 1640259"/>
              <a:gd name="connsiteX6" fmla="*/ 440807 w 580141"/>
              <a:gd name="connsiteY6" fmla="*/ 401948 h 1640259"/>
              <a:gd name="connsiteX7" fmla="*/ 530748 w 580141"/>
              <a:gd name="connsiteY7" fmla="*/ 481883 h 1640259"/>
              <a:gd name="connsiteX8" fmla="*/ 523630 w 580141"/>
              <a:gd name="connsiteY8" fmla="*/ 648711 h 1640259"/>
              <a:gd name="connsiteX9" fmla="*/ 372197 w 580141"/>
              <a:gd name="connsiteY9" fmla="*/ 546723 h 1640259"/>
              <a:gd name="connsiteX10" fmla="*/ 521176 w 580141"/>
              <a:gd name="connsiteY10" fmla="*/ 666226 h 1640259"/>
              <a:gd name="connsiteX11" fmla="*/ 508896 w 580141"/>
              <a:gd name="connsiteY11" fmla="*/ 846271 h 1640259"/>
              <a:gd name="connsiteX12" fmla="*/ 270832 w 580141"/>
              <a:gd name="connsiteY12" fmla="*/ 673942 h 1640259"/>
              <a:gd name="connsiteX13" fmla="*/ 501344 w 580141"/>
              <a:gd name="connsiteY13" fmla="*/ 870712 h 1640259"/>
              <a:gd name="connsiteX14" fmla="*/ 534221 w 580141"/>
              <a:gd name="connsiteY14" fmla="*/ 1044490 h 1640259"/>
              <a:gd name="connsiteX15" fmla="*/ 184579 w 580141"/>
              <a:gd name="connsiteY15" fmla="*/ 796670 h 1640259"/>
              <a:gd name="connsiteX16" fmla="*/ 521700 w 580141"/>
              <a:gd name="connsiteY16" fmla="*/ 1063971 h 1640259"/>
              <a:gd name="connsiteX17" fmla="*/ 507056 w 580141"/>
              <a:gd name="connsiteY17" fmla="*/ 1224006 h 1640259"/>
              <a:gd name="connsiteX18" fmla="*/ 119129 w 580141"/>
              <a:gd name="connsiteY18" fmla="*/ 944197 h 1640259"/>
              <a:gd name="connsiteX19" fmla="*/ 504472 w 580141"/>
              <a:gd name="connsiteY19" fmla="*/ 1252757 h 1640259"/>
              <a:gd name="connsiteX20" fmla="*/ 519836 w 580141"/>
              <a:gd name="connsiteY20" fmla="*/ 1425369 h 1640259"/>
              <a:gd name="connsiteX21" fmla="*/ 184579 w 580141"/>
              <a:gd name="connsiteY21" fmla="*/ 1187390 h 1640259"/>
              <a:gd name="connsiteX22" fmla="*/ 509865 w 580141"/>
              <a:gd name="connsiteY22" fmla="*/ 1442400 h 1640259"/>
              <a:gd name="connsiteX23" fmla="*/ 552481 w 580141"/>
              <a:gd name="connsiteY23" fmla="*/ 1640067 h 1640259"/>
              <a:gd name="connsiteX24" fmla="*/ 103908 w 580141"/>
              <a:gd name="connsiteY24" fmla="*/ 1412002 h 1640259"/>
              <a:gd name="connsiteX25" fmla="*/ 550099 w 580141"/>
              <a:gd name="connsiteY25" fmla="*/ 54739 h 1640259"/>
              <a:gd name="connsiteX0" fmla="*/ 550099 w 580141"/>
              <a:gd name="connsiteY0" fmla="*/ 54739 h 1640259"/>
              <a:gd name="connsiteX1" fmla="*/ 536842 w 580141"/>
              <a:gd name="connsiteY1" fmla="*/ 262901 h 1640259"/>
              <a:gd name="connsiteX2" fmla="*/ 550454 w 580141"/>
              <a:gd name="connsiteY2" fmla="*/ 290825 h 1640259"/>
              <a:gd name="connsiteX3" fmla="*/ 488816 w 580141"/>
              <a:gd name="connsiteY3" fmla="*/ 248282 h 1640259"/>
              <a:gd name="connsiteX4" fmla="*/ 532877 w 580141"/>
              <a:gd name="connsiteY4" fmla="*/ 296148 h 1640259"/>
              <a:gd name="connsiteX5" fmla="*/ 528440 w 580141"/>
              <a:gd name="connsiteY5" fmla="*/ 449834 h 1640259"/>
              <a:gd name="connsiteX6" fmla="*/ 440807 w 580141"/>
              <a:gd name="connsiteY6" fmla="*/ 401948 h 1640259"/>
              <a:gd name="connsiteX7" fmla="*/ 530748 w 580141"/>
              <a:gd name="connsiteY7" fmla="*/ 481883 h 1640259"/>
              <a:gd name="connsiteX8" fmla="*/ 523630 w 580141"/>
              <a:gd name="connsiteY8" fmla="*/ 648711 h 1640259"/>
              <a:gd name="connsiteX9" fmla="*/ 372197 w 580141"/>
              <a:gd name="connsiteY9" fmla="*/ 546723 h 1640259"/>
              <a:gd name="connsiteX10" fmla="*/ 521176 w 580141"/>
              <a:gd name="connsiteY10" fmla="*/ 666226 h 1640259"/>
              <a:gd name="connsiteX11" fmla="*/ 508896 w 580141"/>
              <a:gd name="connsiteY11" fmla="*/ 846271 h 1640259"/>
              <a:gd name="connsiteX12" fmla="*/ 270832 w 580141"/>
              <a:gd name="connsiteY12" fmla="*/ 673942 h 1640259"/>
              <a:gd name="connsiteX13" fmla="*/ 501344 w 580141"/>
              <a:gd name="connsiteY13" fmla="*/ 870712 h 1640259"/>
              <a:gd name="connsiteX14" fmla="*/ 484201 w 580141"/>
              <a:gd name="connsiteY14" fmla="*/ 1018658 h 1640259"/>
              <a:gd name="connsiteX15" fmla="*/ 184579 w 580141"/>
              <a:gd name="connsiteY15" fmla="*/ 796670 h 1640259"/>
              <a:gd name="connsiteX16" fmla="*/ 521700 w 580141"/>
              <a:gd name="connsiteY16" fmla="*/ 1063971 h 1640259"/>
              <a:gd name="connsiteX17" fmla="*/ 507056 w 580141"/>
              <a:gd name="connsiteY17" fmla="*/ 1224006 h 1640259"/>
              <a:gd name="connsiteX18" fmla="*/ 119129 w 580141"/>
              <a:gd name="connsiteY18" fmla="*/ 944197 h 1640259"/>
              <a:gd name="connsiteX19" fmla="*/ 504472 w 580141"/>
              <a:gd name="connsiteY19" fmla="*/ 1252757 h 1640259"/>
              <a:gd name="connsiteX20" fmla="*/ 519836 w 580141"/>
              <a:gd name="connsiteY20" fmla="*/ 1425369 h 1640259"/>
              <a:gd name="connsiteX21" fmla="*/ 184579 w 580141"/>
              <a:gd name="connsiteY21" fmla="*/ 1187390 h 1640259"/>
              <a:gd name="connsiteX22" fmla="*/ 509865 w 580141"/>
              <a:gd name="connsiteY22" fmla="*/ 1442400 h 1640259"/>
              <a:gd name="connsiteX23" fmla="*/ 552481 w 580141"/>
              <a:gd name="connsiteY23" fmla="*/ 1640067 h 1640259"/>
              <a:gd name="connsiteX24" fmla="*/ 103908 w 580141"/>
              <a:gd name="connsiteY24" fmla="*/ 1412002 h 1640259"/>
              <a:gd name="connsiteX25" fmla="*/ 550099 w 580141"/>
              <a:gd name="connsiteY25" fmla="*/ 54739 h 1640259"/>
              <a:gd name="connsiteX0" fmla="*/ 550099 w 580141"/>
              <a:gd name="connsiteY0" fmla="*/ 54739 h 1640259"/>
              <a:gd name="connsiteX1" fmla="*/ 536842 w 580141"/>
              <a:gd name="connsiteY1" fmla="*/ 262901 h 1640259"/>
              <a:gd name="connsiteX2" fmla="*/ 550454 w 580141"/>
              <a:gd name="connsiteY2" fmla="*/ 290825 h 1640259"/>
              <a:gd name="connsiteX3" fmla="*/ 488816 w 580141"/>
              <a:gd name="connsiteY3" fmla="*/ 248282 h 1640259"/>
              <a:gd name="connsiteX4" fmla="*/ 532877 w 580141"/>
              <a:gd name="connsiteY4" fmla="*/ 296148 h 1640259"/>
              <a:gd name="connsiteX5" fmla="*/ 528440 w 580141"/>
              <a:gd name="connsiteY5" fmla="*/ 449834 h 1640259"/>
              <a:gd name="connsiteX6" fmla="*/ 440807 w 580141"/>
              <a:gd name="connsiteY6" fmla="*/ 401948 h 1640259"/>
              <a:gd name="connsiteX7" fmla="*/ 530748 w 580141"/>
              <a:gd name="connsiteY7" fmla="*/ 481883 h 1640259"/>
              <a:gd name="connsiteX8" fmla="*/ 523630 w 580141"/>
              <a:gd name="connsiteY8" fmla="*/ 648711 h 1640259"/>
              <a:gd name="connsiteX9" fmla="*/ 372197 w 580141"/>
              <a:gd name="connsiteY9" fmla="*/ 546723 h 1640259"/>
              <a:gd name="connsiteX10" fmla="*/ 521176 w 580141"/>
              <a:gd name="connsiteY10" fmla="*/ 666226 h 1640259"/>
              <a:gd name="connsiteX11" fmla="*/ 508896 w 580141"/>
              <a:gd name="connsiteY11" fmla="*/ 846271 h 1640259"/>
              <a:gd name="connsiteX12" fmla="*/ 270832 w 580141"/>
              <a:gd name="connsiteY12" fmla="*/ 673942 h 1640259"/>
              <a:gd name="connsiteX13" fmla="*/ 501344 w 580141"/>
              <a:gd name="connsiteY13" fmla="*/ 870712 h 1640259"/>
              <a:gd name="connsiteX14" fmla="*/ 484201 w 580141"/>
              <a:gd name="connsiteY14" fmla="*/ 1018658 h 1640259"/>
              <a:gd name="connsiteX15" fmla="*/ 184579 w 580141"/>
              <a:gd name="connsiteY15" fmla="*/ 796670 h 1640259"/>
              <a:gd name="connsiteX16" fmla="*/ 479002 w 580141"/>
              <a:gd name="connsiteY16" fmla="*/ 1055860 h 1640259"/>
              <a:gd name="connsiteX17" fmla="*/ 507056 w 580141"/>
              <a:gd name="connsiteY17" fmla="*/ 1224006 h 1640259"/>
              <a:gd name="connsiteX18" fmla="*/ 119129 w 580141"/>
              <a:gd name="connsiteY18" fmla="*/ 944197 h 1640259"/>
              <a:gd name="connsiteX19" fmla="*/ 504472 w 580141"/>
              <a:gd name="connsiteY19" fmla="*/ 1252757 h 1640259"/>
              <a:gd name="connsiteX20" fmla="*/ 519836 w 580141"/>
              <a:gd name="connsiteY20" fmla="*/ 1425369 h 1640259"/>
              <a:gd name="connsiteX21" fmla="*/ 184579 w 580141"/>
              <a:gd name="connsiteY21" fmla="*/ 1187390 h 1640259"/>
              <a:gd name="connsiteX22" fmla="*/ 509865 w 580141"/>
              <a:gd name="connsiteY22" fmla="*/ 1442400 h 1640259"/>
              <a:gd name="connsiteX23" fmla="*/ 552481 w 580141"/>
              <a:gd name="connsiteY23" fmla="*/ 1640067 h 1640259"/>
              <a:gd name="connsiteX24" fmla="*/ 103908 w 580141"/>
              <a:gd name="connsiteY24" fmla="*/ 1412002 h 1640259"/>
              <a:gd name="connsiteX25" fmla="*/ 550099 w 580141"/>
              <a:gd name="connsiteY25" fmla="*/ 54739 h 1640259"/>
              <a:gd name="connsiteX0" fmla="*/ 550099 w 580141"/>
              <a:gd name="connsiteY0" fmla="*/ 54739 h 1640259"/>
              <a:gd name="connsiteX1" fmla="*/ 536842 w 580141"/>
              <a:gd name="connsiteY1" fmla="*/ 262901 h 1640259"/>
              <a:gd name="connsiteX2" fmla="*/ 550454 w 580141"/>
              <a:gd name="connsiteY2" fmla="*/ 290825 h 1640259"/>
              <a:gd name="connsiteX3" fmla="*/ 488816 w 580141"/>
              <a:gd name="connsiteY3" fmla="*/ 248282 h 1640259"/>
              <a:gd name="connsiteX4" fmla="*/ 532877 w 580141"/>
              <a:gd name="connsiteY4" fmla="*/ 296148 h 1640259"/>
              <a:gd name="connsiteX5" fmla="*/ 528440 w 580141"/>
              <a:gd name="connsiteY5" fmla="*/ 449834 h 1640259"/>
              <a:gd name="connsiteX6" fmla="*/ 440807 w 580141"/>
              <a:gd name="connsiteY6" fmla="*/ 401948 h 1640259"/>
              <a:gd name="connsiteX7" fmla="*/ 530748 w 580141"/>
              <a:gd name="connsiteY7" fmla="*/ 481883 h 1640259"/>
              <a:gd name="connsiteX8" fmla="*/ 523630 w 580141"/>
              <a:gd name="connsiteY8" fmla="*/ 648711 h 1640259"/>
              <a:gd name="connsiteX9" fmla="*/ 372197 w 580141"/>
              <a:gd name="connsiteY9" fmla="*/ 546723 h 1640259"/>
              <a:gd name="connsiteX10" fmla="*/ 521176 w 580141"/>
              <a:gd name="connsiteY10" fmla="*/ 666226 h 1640259"/>
              <a:gd name="connsiteX11" fmla="*/ 508896 w 580141"/>
              <a:gd name="connsiteY11" fmla="*/ 846271 h 1640259"/>
              <a:gd name="connsiteX12" fmla="*/ 270832 w 580141"/>
              <a:gd name="connsiteY12" fmla="*/ 673942 h 1640259"/>
              <a:gd name="connsiteX13" fmla="*/ 501344 w 580141"/>
              <a:gd name="connsiteY13" fmla="*/ 870712 h 1640259"/>
              <a:gd name="connsiteX14" fmla="*/ 484201 w 580141"/>
              <a:gd name="connsiteY14" fmla="*/ 1018658 h 1640259"/>
              <a:gd name="connsiteX15" fmla="*/ 184579 w 580141"/>
              <a:gd name="connsiteY15" fmla="*/ 796670 h 1640259"/>
              <a:gd name="connsiteX16" fmla="*/ 479002 w 580141"/>
              <a:gd name="connsiteY16" fmla="*/ 1055860 h 1640259"/>
              <a:gd name="connsiteX17" fmla="*/ 474625 w 580141"/>
              <a:gd name="connsiteY17" fmla="*/ 1200922 h 1640259"/>
              <a:gd name="connsiteX18" fmla="*/ 119129 w 580141"/>
              <a:gd name="connsiteY18" fmla="*/ 944197 h 1640259"/>
              <a:gd name="connsiteX19" fmla="*/ 504472 w 580141"/>
              <a:gd name="connsiteY19" fmla="*/ 1252757 h 1640259"/>
              <a:gd name="connsiteX20" fmla="*/ 519836 w 580141"/>
              <a:gd name="connsiteY20" fmla="*/ 1425369 h 1640259"/>
              <a:gd name="connsiteX21" fmla="*/ 184579 w 580141"/>
              <a:gd name="connsiteY21" fmla="*/ 1187390 h 1640259"/>
              <a:gd name="connsiteX22" fmla="*/ 509865 w 580141"/>
              <a:gd name="connsiteY22" fmla="*/ 1442400 h 1640259"/>
              <a:gd name="connsiteX23" fmla="*/ 552481 w 580141"/>
              <a:gd name="connsiteY23" fmla="*/ 1640067 h 1640259"/>
              <a:gd name="connsiteX24" fmla="*/ 103908 w 580141"/>
              <a:gd name="connsiteY24" fmla="*/ 1412002 h 1640259"/>
              <a:gd name="connsiteX25" fmla="*/ 550099 w 580141"/>
              <a:gd name="connsiteY25" fmla="*/ 54739 h 1640259"/>
              <a:gd name="connsiteX0" fmla="*/ 550099 w 580141"/>
              <a:gd name="connsiteY0" fmla="*/ 54739 h 1640259"/>
              <a:gd name="connsiteX1" fmla="*/ 536842 w 580141"/>
              <a:gd name="connsiteY1" fmla="*/ 262901 h 1640259"/>
              <a:gd name="connsiteX2" fmla="*/ 550454 w 580141"/>
              <a:gd name="connsiteY2" fmla="*/ 290825 h 1640259"/>
              <a:gd name="connsiteX3" fmla="*/ 488816 w 580141"/>
              <a:gd name="connsiteY3" fmla="*/ 248282 h 1640259"/>
              <a:gd name="connsiteX4" fmla="*/ 532877 w 580141"/>
              <a:gd name="connsiteY4" fmla="*/ 296148 h 1640259"/>
              <a:gd name="connsiteX5" fmla="*/ 528440 w 580141"/>
              <a:gd name="connsiteY5" fmla="*/ 449834 h 1640259"/>
              <a:gd name="connsiteX6" fmla="*/ 440807 w 580141"/>
              <a:gd name="connsiteY6" fmla="*/ 401948 h 1640259"/>
              <a:gd name="connsiteX7" fmla="*/ 530748 w 580141"/>
              <a:gd name="connsiteY7" fmla="*/ 481883 h 1640259"/>
              <a:gd name="connsiteX8" fmla="*/ 523630 w 580141"/>
              <a:gd name="connsiteY8" fmla="*/ 648711 h 1640259"/>
              <a:gd name="connsiteX9" fmla="*/ 372197 w 580141"/>
              <a:gd name="connsiteY9" fmla="*/ 546723 h 1640259"/>
              <a:gd name="connsiteX10" fmla="*/ 521176 w 580141"/>
              <a:gd name="connsiteY10" fmla="*/ 666226 h 1640259"/>
              <a:gd name="connsiteX11" fmla="*/ 508896 w 580141"/>
              <a:gd name="connsiteY11" fmla="*/ 846271 h 1640259"/>
              <a:gd name="connsiteX12" fmla="*/ 270832 w 580141"/>
              <a:gd name="connsiteY12" fmla="*/ 673942 h 1640259"/>
              <a:gd name="connsiteX13" fmla="*/ 501344 w 580141"/>
              <a:gd name="connsiteY13" fmla="*/ 870712 h 1640259"/>
              <a:gd name="connsiteX14" fmla="*/ 484201 w 580141"/>
              <a:gd name="connsiteY14" fmla="*/ 1018658 h 1640259"/>
              <a:gd name="connsiteX15" fmla="*/ 184579 w 580141"/>
              <a:gd name="connsiteY15" fmla="*/ 796670 h 1640259"/>
              <a:gd name="connsiteX16" fmla="*/ 479002 w 580141"/>
              <a:gd name="connsiteY16" fmla="*/ 1055860 h 1640259"/>
              <a:gd name="connsiteX17" fmla="*/ 474625 w 580141"/>
              <a:gd name="connsiteY17" fmla="*/ 1200922 h 1640259"/>
              <a:gd name="connsiteX18" fmla="*/ 119129 w 580141"/>
              <a:gd name="connsiteY18" fmla="*/ 944197 h 1640259"/>
              <a:gd name="connsiteX19" fmla="*/ 467006 w 580141"/>
              <a:gd name="connsiteY19" fmla="*/ 1229607 h 1640259"/>
              <a:gd name="connsiteX20" fmla="*/ 519836 w 580141"/>
              <a:gd name="connsiteY20" fmla="*/ 1425369 h 1640259"/>
              <a:gd name="connsiteX21" fmla="*/ 184579 w 580141"/>
              <a:gd name="connsiteY21" fmla="*/ 1187390 h 1640259"/>
              <a:gd name="connsiteX22" fmla="*/ 509865 w 580141"/>
              <a:gd name="connsiteY22" fmla="*/ 1442400 h 1640259"/>
              <a:gd name="connsiteX23" fmla="*/ 552481 w 580141"/>
              <a:gd name="connsiteY23" fmla="*/ 1640067 h 1640259"/>
              <a:gd name="connsiteX24" fmla="*/ 103908 w 580141"/>
              <a:gd name="connsiteY24" fmla="*/ 1412002 h 1640259"/>
              <a:gd name="connsiteX25" fmla="*/ 550099 w 580141"/>
              <a:gd name="connsiteY25" fmla="*/ 54739 h 1640259"/>
              <a:gd name="connsiteX0" fmla="*/ 550099 w 580141"/>
              <a:gd name="connsiteY0" fmla="*/ 54739 h 1640259"/>
              <a:gd name="connsiteX1" fmla="*/ 536842 w 580141"/>
              <a:gd name="connsiteY1" fmla="*/ 262901 h 1640259"/>
              <a:gd name="connsiteX2" fmla="*/ 550454 w 580141"/>
              <a:gd name="connsiteY2" fmla="*/ 290825 h 1640259"/>
              <a:gd name="connsiteX3" fmla="*/ 488816 w 580141"/>
              <a:gd name="connsiteY3" fmla="*/ 248282 h 1640259"/>
              <a:gd name="connsiteX4" fmla="*/ 532877 w 580141"/>
              <a:gd name="connsiteY4" fmla="*/ 296148 h 1640259"/>
              <a:gd name="connsiteX5" fmla="*/ 528440 w 580141"/>
              <a:gd name="connsiteY5" fmla="*/ 449834 h 1640259"/>
              <a:gd name="connsiteX6" fmla="*/ 440807 w 580141"/>
              <a:gd name="connsiteY6" fmla="*/ 401948 h 1640259"/>
              <a:gd name="connsiteX7" fmla="*/ 530748 w 580141"/>
              <a:gd name="connsiteY7" fmla="*/ 481883 h 1640259"/>
              <a:gd name="connsiteX8" fmla="*/ 523630 w 580141"/>
              <a:gd name="connsiteY8" fmla="*/ 648711 h 1640259"/>
              <a:gd name="connsiteX9" fmla="*/ 372197 w 580141"/>
              <a:gd name="connsiteY9" fmla="*/ 546723 h 1640259"/>
              <a:gd name="connsiteX10" fmla="*/ 521176 w 580141"/>
              <a:gd name="connsiteY10" fmla="*/ 666226 h 1640259"/>
              <a:gd name="connsiteX11" fmla="*/ 508896 w 580141"/>
              <a:gd name="connsiteY11" fmla="*/ 846271 h 1640259"/>
              <a:gd name="connsiteX12" fmla="*/ 270832 w 580141"/>
              <a:gd name="connsiteY12" fmla="*/ 673942 h 1640259"/>
              <a:gd name="connsiteX13" fmla="*/ 501344 w 580141"/>
              <a:gd name="connsiteY13" fmla="*/ 870712 h 1640259"/>
              <a:gd name="connsiteX14" fmla="*/ 484201 w 580141"/>
              <a:gd name="connsiteY14" fmla="*/ 1018658 h 1640259"/>
              <a:gd name="connsiteX15" fmla="*/ 184579 w 580141"/>
              <a:gd name="connsiteY15" fmla="*/ 796670 h 1640259"/>
              <a:gd name="connsiteX16" fmla="*/ 479002 w 580141"/>
              <a:gd name="connsiteY16" fmla="*/ 1055860 h 1640259"/>
              <a:gd name="connsiteX17" fmla="*/ 474625 w 580141"/>
              <a:gd name="connsiteY17" fmla="*/ 1200922 h 1640259"/>
              <a:gd name="connsiteX18" fmla="*/ 119129 w 580141"/>
              <a:gd name="connsiteY18" fmla="*/ 944197 h 1640259"/>
              <a:gd name="connsiteX19" fmla="*/ 467006 w 580141"/>
              <a:gd name="connsiteY19" fmla="*/ 1229607 h 1640259"/>
              <a:gd name="connsiteX20" fmla="*/ 519836 w 580141"/>
              <a:gd name="connsiteY20" fmla="*/ 1425369 h 1640259"/>
              <a:gd name="connsiteX21" fmla="*/ 184579 w 580141"/>
              <a:gd name="connsiteY21" fmla="*/ 1187390 h 1640259"/>
              <a:gd name="connsiteX22" fmla="*/ 480050 w 580141"/>
              <a:gd name="connsiteY22" fmla="*/ 1411796 h 1640259"/>
              <a:gd name="connsiteX23" fmla="*/ 552481 w 580141"/>
              <a:gd name="connsiteY23" fmla="*/ 1640067 h 1640259"/>
              <a:gd name="connsiteX24" fmla="*/ 103908 w 580141"/>
              <a:gd name="connsiteY24" fmla="*/ 1412002 h 1640259"/>
              <a:gd name="connsiteX25" fmla="*/ 550099 w 580141"/>
              <a:gd name="connsiteY25" fmla="*/ 54739 h 1640259"/>
              <a:gd name="connsiteX0" fmla="*/ 550099 w 580141"/>
              <a:gd name="connsiteY0" fmla="*/ 54739 h 1640259"/>
              <a:gd name="connsiteX1" fmla="*/ 536842 w 580141"/>
              <a:gd name="connsiteY1" fmla="*/ 262901 h 1640259"/>
              <a:gd name="connsiteX2" fmla="*/ 550454 w 580141"/>
              <a:gd name="connsiteY2" fmla="*/ 290825 h 1640259"/>
              <a:gd name="connsiteX3" fmla="*/ 488816 w 580141"/>
              <a:gd name="connsiteY3" fmla="*/ 248282 h 1640259"/>
              <a:gd name="connsiteX4" fmla="*/ 532877 w 580141"/>
              <a:gd name="connsiteY4" fmla="*/ 296148 h 1640259"/>
              <a:gd name="connsiteX5" fmla="*/ 528440 w 580141"/>
              <a:gd name="connsiteY5" fmla="*/ 449834 h 1640259"/>
              <a:gd name="connsiteX6" fmla="*/ 440807 w 580141"/>
              <a:gd name="connsiteY6" fmla="*/ 401948 h 1640259"/>
              <a:gd name="connsiteX7" fmla="*/ 530748 w 580141"/>
              <a:gd name="connsiteY7" fmla="*/ 481883 h 1640259"/>
              <a:gd name="connsiteX8" fmla="*/ 523630 w 580141"/>
              <a:gd name="connsiteY8" fmla="*/ 648711 h 1640259"/>
              <a:gd name="connsiteX9" fmla="*/ 372197 w 580141"/>
              <a:gd name="connsiteY9" fmla="*/ 546723 h 1640259"/>
              <a:gd name="connsiteX10" fmla="*/ 521176 w 580141"/>
              <a:gd name="connsiteY10" fmla="*/ 666226 h 1640259"/>
              <a:gd name="connsiteX11" fmla="*/ 508896 w 580141"/>
              <a:gd name="connsiteY11" fmla="*/ 846271 h 1640259"/>
              <a:gd name="connsiteX12" fmla="*/ 270832 w 580141"/>
              <a:gd name="connsiteY12" fmla="*/ 673942 h 1640259"/>
              <a:gd name="connsiteX13" fmla="*/ 501344 w 580141"/>
              <a:gd name="connsiteY13" fmla="*/ 870712 h 1640259"/>
              <a:gd name="connsiteX14" fmla="*/ 484201 w 580141"/>
              <a:gd name="connsiteY14" fmla="*/ 1018658 h 1640259"/>
              <a:gd name="connsiteX15" fmla="*/ 184579 w 580141"/>
              <a:gd name="connsiteY15" fmla="*/ 796670 h 1640259"/>
              <a:gd name="connsiteX16" fmla="*/ 479002 w 580141"/>
              <a:gd name="connsiteY16" fmla="*/ 1055860 h 1640259"/>
              <a:gd name="connsiteX17" fmla="*/ 474625 w 580141"/>
              <a:gd name="connsiteY17" fmla="*/ 1200922 h 1640259"/>
              <a:gd name="connsiteX18" fmla="*/ 119129 w 580141"/>
              <a:gd name="connsiteY18" fmla="*/ 944197 h 1640259"/>
              <a:gd name="connsiteX19" fmla="*/ 467006 w 580141"/>
              <a:gd name="connsiteY19" fmla="*/ 1229607 h 1640259"/>
              <a:gd name="connsiteX20" fmla="*/ 487405 w 580141"/>
              <a:gd name="connsiteY20" fmla="*/ 1402284 h 1640259"/>
              <a:gd name="connsiteX21" fmla="*/ 184579 w 580141"/>
              <a:gd name="connsiteY21" fmla="*/ 1187390 h 1640259"/>
              <a:gd name="connsiteX22" fmla="*/ 480050 w 580141"/>
              <a:gd name="connsiteY22" fmla="*/ 1411796 h 1640259"/>
              <a:gd name="connsiteX23" fmla="*/ 552481 w 580141"/>
              <a:gd name="connsiteY23" fmla="*/ 1640067 h 1640259"/>
              <a:gd name="connsiteX24" fmla="*/ 103908 w 580141"/>
              <a:gd name="connsiteY24" fmla="*/ 1412002 h 1640259"/>
              <a:gd name="connsiteX25" fmla="*/ 550099 w 580141"/>
              <a:gd name="connsiteY25" fmla="*/ 54739 h 1640259"/>
              <a:gd name="connsiteX0" fmla="*/ 550099 w 580141"/>
              <a:gd name="connsiteY0" fmla="*/ 54739 h 1640259"/>
              <a:gd name="connsiteX1" fmla="*/ 536842 w 580141"/>
              <a:gd name="connsiteY1" fmla="*/ 262901 h 1640259"/>
              <a:gd name="connsiteX2" fmla="*/ 550454 w 580141"/>
              <a:gd name="connsiteY2" fmla="*/ 290825 h 1640259"/>
              <a:gd name="connsiteX3" fmla="*/ 488816 w 580141"/>
              <a:gd name="connsiteY3" fmla="*/ 248282 h 1640259"/>
              <a:gd name="connsiteX4" fmla="*/ 532877 w 580141"/>
              <a:gd name="connsiteY4" fmla="*/ 296148 h 1640259"/>
              <a:gd name="connsiteX5" fmla="*/ 528440 w 580141"/>
              <a:gd name="connsiteY5" fmla="*/ 449834 h 1640259"/>
              <a:gd name="connsiteX6" fmla="*/ 440807 w 580141"/>
              <a:gd name="connsiteY6" fmla="*/ 401948 h 1640259"/>
              <a:gd name="connsiteX7" fmla="*/ 530748 w 580141"/>
              <a:gd name="connsiteY7" fmla="*/ 481883 h 1640259"/>
              <a:gd name="connsiteX8" fmla="*/ 523630 w 580141"/>
              <a:gd name="connsiteY8" fmla="*/ 648711 h 1640259"/>
              <a:gd name="connsiteX9" fmla="*/ 372197 w 580141"/>
              <a:gd name="connsiteY9" fmla="*/ 546723 h 1640259"/>
              <a:gd name="connsiteX10" fmla="*/ 521176 w 580141"/>
              <a:gd name="connsiteY10" fmla="*/ 666226 h 1640259"/>
              <a:gd name="connsiteX11" fmla="*/ 508896 w 580141"/>
              <a:gd name="connsiteY11" fmla="*/ 846271 h 1640259"/>
              <a:gd name="connsiteX12" fmla="*/ 270832 w 580141"/>
              <a:gd name="connsiteY12" fmla="*/ 673942 h 1640259"/>
              <a:gd name="connsiteX13" fmla="*/ 501344 w 580141"/>
              <a:gd name="connsiteY13" fmla="*/ 870712 h 1640259"/>
              <a:gd name="connsiteX14" fmla="*/ 484201 w 580141"/>
              <a:gd name="connsiteY14" fmla="*/ 1018658 h 1640259"/>
              <a:gd name="connsiteX15" fmla="*/ 184579 w 580141"/>
              <a:gd name="connsiteY15" fmla="*/ 796670 h 1640259"/>
              <a:gd name="connsiteX16" fmla="*/ 479002 w 580141"/>
              <a:gd name="connsiteY16" fmla="*/ 1055860 h 1640259"/>
              <a:gd name="connsiteX17" fmla="*/ 474625 w 580141"/>
              <a:gd name="connsiteY17" fmla="*/ 1200922 h 1640259"/>
              <a:gd name="connsiteX18" fmla="*/ 119129 w 580141"/>
              <a:gd name="connsiteY18" fmla="*/ 944197 h 1640259"/>
              <a:gd name="connsiteX19" fmla="*/ 467006 w 580141"/>
              <a:gd name="connsiteY19" fmla="*/ 1229607 h 1640259"/>
              <a:gd name="connsiteX20" fmla="*/ 480083 w 580141"/>
              <a:gd name="connsiteY20" fmla="*/ 1384563 h 1640259"/>
              <a:gd name="connsiteX21" fmla="*/ 184579 w 580141"/>
              <a:gd name="connsiteY21" fmla="*/ 1187390 h 1640259"/>
              <a:gd name="connsiteX22" fmla="*/ 480050 w 580141"/>
              <a:gd name="connsiteY22" fmla="*/ 1411796 h 1640259"/>
              <a:gd name="connsiteX23" fmla="*/ 552481 w 580141"/>
              <a:gd name="connsiteY23" fmla="*/ 1640067 h 1640259"/>
              <a:gd name="connsiteX24" fmla="*/ 103908 w 580141"/>
              <a:gd name="connsiteY24" fmla="*/ 1412002 h 1640259"/>
              <a:gd name="connsiteX25" fmla="*/ 550099 w 580141"/>
              <a:gd name="connsiteY25" fmla="*/ 54739 h 1640259"/>
              <a:gd name="connsiteX0" fmla="*/ 550099 w 580141"/>
              <a:gd name="connsiteY0" fmla="*/ 54739 h 1640259"/>
              <a:gd name="connsiteX1" fmla="*/ 536842 w 580141"/>
              <a:gd name="connsiteY1" fmla="*/ 262901 h 1640259"/>
              <a:gd name="connsiteX2" fmla="*/ 550454 w 580141"/>
              <a:gd name="connsiteY2" fmla="*/ 290825 h 1640259"/>
              <a:gd name="connsiteX3" fmla="*/ 488816 w 580141"/>
              <a:gd name="connsiteY3" fmla="*/ 248282 h 1640259"/>
              <a:gd name="connsiteX4" fmla="*/ 532877 w 580141"/>
              <a:gd name="connsiteY4" fmla="*/ 296148 h 1640259"/>
              <a:gd name="connsiteX5" fmla="*/ 528440 w 580141"/>
              <a:gd name="connsiteY5" fmla="*/ 449834 h 1640259"/>
              <a:gd name="connsiteX6" fmla="*/ 440807 w 580141"/>
              <a:gd name="connsiteY6" fmla="*/ 401948 h 1640259"/>
              <a:gd name="connsiteX7" fmla="*/ 530748 w 580141"/>
              <a:gd name="connsiteY7" fmla="*/ 481883 h 1640259"/>
              <a:gd name="connsiteX8" fmla="*/ 523630 w 580141"/>
              <a:gd name="connsiteY8" fmla="*/ 648711 h 1640259"/>
              <a:gd name="connsiteX9" fmla="*/ 372197 w 580141"/>
              <a:gd name="connsiteY9" fmla="*/ 546723 h 1640259"/>
              <a:gd name="connsiteX10" fmla="*/ 498617 w 580141"/>
              <a:gd name="connsiteY10" fmla="*/ 658378 h 1640259"/>
              <a:gd name="connsiteX11" fmla="*/ 508896 w 580141"/>
              <a:gd name="connsiteY11" fmla="*/ 846271 h 1640259"/>
              <a:gd name="connsiteX12" fmla="*/ 270832 w 580141"/>
              <a:gd name="connsiteY12" fmla="*/ 673942 h 1640259"/>
              <a:gd name="connsiteX13" fmla="*/ 501344 w 580141"/>
              <a:gd name="connsiteY13" fmla="*/ 870712 h 1640259"/>
              <a:gd name="connsiteX14" fmla="*/ 484201 w 580141"/>
              <a:gd name="connsiteY14" fmla="*/ 1018658 h 1640259"/>
              <a:gd name="connsiteX15" fmla="*/ 184579 w 580141"/>
              <a:gd name="connsiteY15" fmla="*/ 796670 h 1640259"/>
              <a:gd name="connsiteX16" fmla="*/ 479002 w 580141"/>
              <a:gd name="connsiteY16" fmla="*/ 1055860 h 1640259"/>
              <a:gd name="connsiteX17" fmla="*/ 474625 w 580141"/>
              <a:gd name="connsiteY17" fmla="*/ 1200922 h 1640259"/>
              <a:gd name="connsiteX18" fmla="*/ 119129 w 580141"/>
              <a:gd name="connsiteY18" fmla="*/ 944197 h 1640259"/>
              <a:gd name="connsiteX19" fmla="*/ 467006 w 580141"/>
              <a:gd name="connsiteY19" fmla="*/ 1229607 h 1640259"/>
              <a:gd name="connsiteX20" fmla="*/ 480083 w 580141"/>
              <a:gd name="connsiteY20" fmla="*/ 1384563 h 1640259"/>
              <a:gd name="connsiteX21" fmla="*/ 184579 w 580141"/>
              <a:gd name="connsiteY21" fmla="*/ 1187390 h 1640259"/>
              <a:gd name="connsiteX22" fmla="*/ 480050 w 580141"/>
              <a:gd name="connsiteY22" fmla="*/ 1411796 h 1640259"/>
              <a:gd name="connsiteX23" fmla="*/ 552481 w 580141"/>
              <a:gd name="connsiteY23" fmla="*/ 1640067 h 1640259"/>
              <a:gd name="connsiteX24" fmla="*/ 103908 w 580141"/>
              <a:gd name="connsiteY24" fmla="*/ 1412002 h 1640259"/>
              <a:gd name="connsiteX25" fmla="*/ 550099 w 580141"/>
              <a:gd name="connsiteY25" fmla="*/ 54739 h 1640259"/>
              <a:gd name="connsiteX0" fmla="*/ 550099 w 580141"/>
              <a:gd name="connsiteY0" fmla="*/ 54739 h 1640259"/>
              <a:gd name="connsiteX1" fmla="*/ 536842 w 580141"/>
              <a:gd name="connsiteY1" fmla="*/ 262901 h 1640259"/>
              <a:gd name="connsiteX2" fmla="*/ 550454 w 580141"/>
              <a:gd name="connsiteY2" fmla="*/ 290825 h 1640259"/>
              <a:gd name="connsiteX3" fmla="*/ 488816 w 580141"/>
              <a:gd name="connsiteY3" fmla="*/ 248282 h 1640259"/>
              <a:gd name="connsiteX4" fmla="*/ 532877 w 580141"/>
              <a:gd name="connsiteY4" fmla="*/ 296148 h 1640259"/>
              <a:gd name="connsiteX5" fmla="*/ 528440 w 580141"/>
              <a:gd name="connsiteY5" fmla="*/ 449834 h 1640259"/>
              <a:gd name="connsiteX6" fmla="*/ 440807 w 580141"/>
              <a:gd name="connsiteY6" fmla="*/ 401948 h 1640259"/>
              <a:gd name="connsiteX7" fmla="*/ 530748 w 580141"/>
              <a:gd name="connsiteY7" fmla="*/ 481883 h 1640259"/>
              <a:gd name="connsiteX8" fmla="*/ 498587 w 580141"/>
              <a:gd name="connsiteY8" fmla="*/ 638313 h 1640259"/>
              <a:gd name="connsiteX9" fmla="*/ 372197 w 580141"/>
              <a:gd name="connsiteY9" fmla="*/ 546723 h 1640259"/>
              <a:gd name="connsiteX10" fmla="*/ 498617 w 580141"/>
              <a:gd name="connsiteY10" fmla="*/ 658378 h 1640259"/>
              <a:gd name="connsiteX11" fmla="*/ 508896 w 580141"/>
              <a:gd name="connsiteY11" fmla="*/ 846271 h 1640259"/>
              <a:gd name="connsiteX12" fmla="*/ 270832 w 580141"/>
              <a:gd name="connsiteY12" fmla="*/ 673942 h 1640259"/>
              <a:gd name="connsiteX13" fmla="*/ 501344 w 580141"/>
              <a:gd name="connsiteY13" fmla="*/ 870712 h 1640259"/>
              <a:gd name="connsiteX14" fmla="*/ 484201 w 580141"/>
              <a:gd name="connsiteY14" fmla="*/ 1018658 h 1640259"/>
              <a:gd name="connsiteX15" fmla="*/ 184579 w 580141"/>
              <a:gd name="connsiteY15" fmla="*/ 796670 h 1640259"/>
              <a:gd name="connsiteX16" fmla="*/ 479002 w 580141"/>
              <a:gd name="connsiteY16" fmla="*/ 1055860 h 1640259"/>
              <a:gd name="connsiteX17" fmla="*/ 474625 w 580141"/>
              <a:gd name="connsiteY17" fmla="*/ 1200922 h 1640259"/>
              <a:gd name="connsiteX18" fmla="*/ 119129 w 580141"/>
              <a:gd name="connsiteY18" fmla="*/ 944197 h 1640259"/>
              <a:gd name="connsiteX19" fmla="*/ 467006 w 580141"/>
              <a:gd name="connsiteY19" fmla="*/ 1229607 h 1640259"/>
              <a:gd name="connsiteX20" fmla="*/ 480083 w 580141"/>
              <a:gd name="connsiteY20" fmla="*/ 1384563 h 1640259"/>
              <a:gd name="connsiteX21" fmla="*/ 184579 w 580141"/>
              <a:gd name="connsiteY21" fmla="*/ 1187390 h 1640259"/>
              <a:gd name="connsiteX22" fmla="*/ 480050 w 580141"/>
              <a:gd name="connsiteY22" fmla="*/ 1411796 h 1640259"/>
              <a:gd name="connsiteX23" fmla="*/ 552481 w 580141"/>
              <a:gd name="connsiteY23" fmla="*/ 1640067 h 1640259"/>
              <a:gd name="connsiteX24" fmla="*/ 103908 w 580141"/>
              <a:gd name="connsiteY24" fmla="*/ 1412002 h 1640259"/>
              <a:gd name="connsiteX25" fmla="*/ 550099 w 580141"/>
              <a:gd name="connsiteY25" fmla="*/ 54739 h 1640259"/>
              <a:gd name="connsiteX0" fmla="*/ 550099 w 580141"/>
              <a:gd name="connsiteY0" fmla="*/ 54739 h 1640259"/>
              <a:gd name="connsiteX1" fmla="*/ 536842 w 580141"/>
              <a:gd name="connsiteY1" fmla="*/ 262901 h 1640259"/>
              <a:gd name="connsiteX2" fmla="*/ 550454 w 580141"/>
              <a:gd name="connsiteY2" fmla="*/ 290825 h 1640259"/>
              <a:gd name="connsiteX3" fmla="*/ 488816 w 580141"/>
              <a:gd name="connsiteY3" fmla="*/ 248282 h 1640259"/>
              <a:gd name="connsiteX4" fmla="*/ 532877 w 580141"/>
              <a:gd name="connsiteY4" fmla="*/ 296148 h 1640259"/>
              <a:gd name="connsiteX5" fmla="*/ 528440 w 580141"/>
              <a:gd name="connsiteY5" fmla="*/ 449834 h 1640259"/>
              <a:gd name="connsiteX6" fmla="*/ 440807 w 580141"/>
              <a:gd name="connsiteY6" fmla="*/ 401948 h 1640259"/>
              <a:gd name="connsiteX7" fmla="*/ 518260 w 580141"/>
              <a:gd name="connsiteY7" fmla="*/ 474167 h 1640259"/>
              <a:gd name="connsiteX8" fmla="*/ 498587 w 580141"/>
              <a:gd name="connsiteY8" fmla="*/ 638313 h 1640259"/>
              <a:gd name="connsiteX9" fmla="*/ 372197 w 580141"/>
              <a:gd name="connsiteY9" fmla="*/ 546723 h 1640259"/>
              <a:gd name="connsiteX10" fmla="*/ 498617 w 580141"/>
              <a:gd name="connsiteY10" fmla="*/ 658378 h 1640259"/>
              <a:gd name="connsiteX11" fmla="*/ 508896 w 580141"/>
              <a:gd name="connsiteY11" fmla="*/ 846271 h 1640259"/>
              <a:gd name="connsiteX12" fmla="*/ 270832 w 580141"/>
              <a:gd name="connsiteY12" fmla="*/ 673942 h 1640259"/>
              <a:gd name="connsiteX13" fmla="*/ 501344 w 580141"/>
              <a:gd name="connsiteY13" fmla="*/ 870712 h 1640259"/>
              <a:gd name="connsiteX14" fmla="*/ 484201 w 580141"/>
              <a:gd name="connsiteY14" fmla="*/ 1018658 h 1640259"/>
              <a:gd name="connsiteX15" fmla="*/ 184579 w 580141"/>
              <a:gd name="connsiteY15" fmla="*/ 796670 h 1640259"/>
              <a:gd name="connsiteX16" fmla="*/ 479002 w 580141"/>
              <a:gd name="connsiteY16" fmla="*/ 1055860 h 1640259"/>
              <a:gd name="connsiteX17" fmla="*/ 474625 w 580141"/>
              <a:gd name="connsiteY17" fmla="*/ 1200922 h 1640259"/>
              <a:gd name="connsiteX18" fmla="*/ 119129 w 580141"/>
              <a:gd name="connsiteY18" fmla="*/ 944197 h 1640259"/>
              <a:gd name="connsiteX19" fmla="*/ 467006 w 580141"/>
              <a:gd name="connsiteY19" fmla="*/ 1229607 h 1640259"/>
              <a:gd name="connsiteX20" fmla="*/ 480083 w 580141"/>
              <a:gd name="connsiteY20" fmla="*/ 1384563 h 1640259"/>
              <a:gd name="connsiteX21" fmla="*/ 184579 w 580141"/>
              <a:gd name="connsiteY21" fmla="*/ 1187390 h 1640259"/>
              <a:gd name="connsiteX22" fmla="*/ 480050 w 580141"/>
              <a:gd name="connsiteY22" fmla="*/ 1411796 h 1640259"/>
              <a:gd name="connsiteX23" fmla="*/ 552481 w 580141"/>
              <a:gd name="connsiteY23" fmla="*/ 1640067 h 1640259"/>
              <a:gd name="connsiteX24" fmla="*/ 103908 w 580141"/>
              <a:gd name="connsiteY24" fmla="*/ 1412002 h 1640259"/>
              <a:gd name="connsiteX25" fmla="*/ 550099 w 580141"/>
              <a:gd name="connsiteY25" fmla="*/ 54739 h 1640259"/>
              <a:gd name="connsiteX0" fmla="*/ 550099 w 580141"/>
              <a:gd name="connsiteY0" fmla="*/ 54739 h 1640259"/>
              <a:gd name="connsiteX1" fmla="*/ 536842 w 580141"/>
              <a:gd name="connsiteY1" fmla="*/ 262901 h 1640259"/>
              <a:gd name="connsiteX2" fmla="*/ 550454 w 580141"/>
              <a:gd name="connsiteY2" fmla="*/ 290825 h 1640259"/>
              <a:gd name="connsiteX3" fmla="*/ 488816 w 580141"/>
              <a:gd name="connsiteY3" fmla="*/ 248282 h 1640259"/>
              <a:gd name="connsiteX4" fmla="*/ 532877 w 580141"/>
              <a:gd name="connsiteY4" fmla="*/ 296148 h 1640259"/>
              <a:gd name="connsiteX5" fmla="*/ 528440 w 580141"/>
              <a:gd name="connsiteY5" fmla="*/ 449834 h 1640259"/>
              <a:gd name="connsiteX6" fmla="*/ 440807 w 580141"/>
              <a:gd name="connsiteY6" fmla="*/ 401948 h 1640259"/>
              <a:gd name="connsiteX7" fmla="*/ 518260 w 580141"/>
              <a:gd name="connsiteY7" fmla="*/ 474167 h 1640259"/>
              <a:gd name="connsiteX8" fmla="*/ 498587 w 580141"/>
              <a:gd name="connsiteY8" fmla="*/ 638313 h 1640259"/>
              <a:gd name="connsiteX9" fmla="*/ 372197 w 580141"/>
              <a:gd name="connsiteY9" fmla="*/ 546723 h 1640259"/>
              <a:gd name="connsiteX10" fmla="*/ 498617 w 580141"/>
              <a:gd name="connsiteY10" fmla="*/ 658378 h 1640259"/>
              <a:gd name="connsiteX11" fmla="*/ 484050 w 580141"/>
              <a:gd name="connsiteY11" fmla="*/ 820768 h 1640259"/>
              <a:gd name="connsiteX12" fmla="*/ 270832 w 580141"/>
              <a:gd name="connsiteY12" fmla="*/ 673942 h 1640259"/>
              <a:gd name="connsiteX13" fmla="*/ 501344 w 580141"/>
              <a:gd name="connsiteY13" fmla="*/ 870712 h 1640259"/>
              <a:gd name="connsiteX14" fmla="*/ 484201 w 580141"/>
              <a:gd name="connsiteY14" fmla="*/ 1018658 h 1640259"/>
              <a:gd name="connsiteX15" fmla="*/ 184579 w 580141"/>
              <a:gd name="connsiteY15" fmla="*/ 796670 h 1640259"/>
              <a:gd name="connsiteX16" fmla="*/ 479002 w 580141"/>
              <a:gd name="connsiteY16" fmla="*/ 1055860 h 1640259"/>
              <a:gd name="connsiteX17" fmla="*/ 474625 w 580141"/>
              <a:gd name="connsiteY17" fmla="*/ 1200922 h 1640259"/>
              <a:gd name="connsiteX18" fmla="*/ 119129 w 580141"/>
              <a:gd name="connsiteY18" fmla="*/ 944197 h 1640259"/>
              <a:gd name="connsiteX19" fmla="*/ 467006 w 580141"/>
              <a:gd name="connsiteY19" fmla="*/ 1229607 h 1640259"/>
              <a:gd name="connsiteX20" fmla="*/ 480083 w 580141"/>
              <a:gd name="connsiteY20" fmla="*/ 1384563 h 1640259"/>
              <a:gd name="connsiteX21" fmla="*/ 184579 w 580141"/>
              <a:gd name="connsiteY21" fmla="*/ 1187390 h 1640259"/>
              <a:gd name="connsiteX22" fmla="*/ 480050 w 580141"/>
              <a:gd name="connsiteY22" fmla="*/ 1411796 h 1640259"/>
              <a:gd name="connsiteX23" fmla="*/ 552481 w 580141"/>
              <a:gd name="connsiteY23" fmla="*/ 1640067 h 1640259"/>
              <a:gd name="connsiteX24" fmla="*/ 103908 w 580141"/>
              <a:gd name="connsiteY24" fmla="*/ 1412002 h 1640259"/>
              <a:gd name="connsiteX25" fmla="*/ 550099 w 580141"/>
              <a:gd name="connsiteY25" fmla="*/ 54739 h 1640259"/>
              <a:gd name="connsiteX0" fmla="*/ 550099 w 580141"/>
              <a:gd name="connsiteY0" fmla="*/ 54739 h 1640259"/>
              <a:gd name="connsiteX1" fmla="*/ 536842 w 580141"/>
              <a:gd name="connsiteY1" fmla="*/ 262901 h 1640259"/>
              <a:gd name="connsiteX2" fmla="*/ 550454 w 580141"/>
              <a:gd name="connsiteY2" fmla="*/ 290825 h 1640259"/>
              <a:gd name="connsiteX3" fmla="*/ 488816 w 580141"/>
              <a:gd name="connsiteY3" fmla="*/ 248282 h 1640259"/>
              <a:gd name="connsiteX4" fmla="*/ 532877 w 580141"/>
              <a:gd name="connsiteY4" fmla="*/ 296148 h 1640259"/>
              <a:gd name="connsiteX5" fmla="*/ 528440 w 580141"/>
              <a:gd name="connsiteY5" fmla="*/ 449834 h 1640259"/>
              <a:gd name="connsiteX6" fmla="*/ 440807 w 580141"/>
              <a:gd name="connsiteY6" fmla="*/ 401948 h 1640259"/>
              <a:gd name="connsiteX7" fmla="*/ 518260 w 580141"/>
              <a:gd name="connsiteY7" fmla="*/ 474167 h 1640259"/>
              <a:gd name="connsiteX8" fmla="*/ 498587 w 580141"/>
              <a:gd name="connsiteY8" fmla="*/ 638313 h 1640259"/>
              <a:gd name="connsiteX9" fmla="*/ 372197 w 580141"/>
              <a:gd name="connsiteY9" fmla="*/ 546723 h 1640259"/>
              <a:gd name="connsiteX10" fmla="*/ 498617 w 580141"/>
              <a:gd name="connsiteY10" fmla="*/ 658378 h 1640259"/>
              <a:gd name="connsiteX11" fmla="*/ 484050 w 580141"/>
              <a:gd name="connsiteY11" fmla="*/ 820768 h 1640259"/>
              <a:gd name="connsiteX12" fmla="*/ 270832 w 580141"/>
              <a:gd name="connsiteY12" fmla="*/ 673942 h 1640259"/>
              <a:gd name="connsiteX13" fmla="*/ 478917 w 580141"/>
              <a:gd name="connsiteY13" fmla="*/ 852794 h 1640259"/>
              <a:gd name="connsiteX14" fmla="*/ 484201 w 580141"/>
              <a:gd name="connsiteY14" fmla="*/ 1018658 h 1640259"/>
              <a:gd name="connsiteX15" fmla="*/ 184579 w 580141"/>
              <a:gd name="connsiteY15" fmla="*/ 796670 h 1640259"/>
              <a:gd name="connsiteX16" fmla="*/ 479002 w 580141"/>
              <a:gd name="connsiteY16" fmla="*/ 1055860 h 1640259"/>
              <a:gd name="connsiteX17" fmla="*/ 474625 w 580141"/>
              <a:gd name="connsiteY17" fmla="*/ 1200922 h 1640259"/>
              <a:gd name="connsiteX18" fmla="*/ 119129 w 580141"/>
              <a:gd name="connsiteY18" fmla="*/ 944197 h 1640259"/>
              <a:gd name="connsiteX19" fmla="*/ 467006 w 580141"/>
              <a:gd name="connsiteY19" fmla="*/ 1229607 h 1640259"/>
              <a:gd name="connsiteX20" fmla="*/ 480083 w 580141"/>
              <a:gd name="connsiteY20" fmla="*/ 1384563 h 1640259"/>
              <a:gd name="connsiteX21" fmla="*/ 184579 w 580141"/>
              <a:gd name="connsiteY21" fmla="*/ 1187390 h 1640259"/>
              <a:gd name="connsiteX22" fmla="*/ 480050 w 580141"/>
              <a:gd name="connsiteY22" fmla="*/ 1411796 h 1640259"/>
              <a:gd name="connsiteX23" fmla="*/ 552481 w 580141"/>
              <a:gd name="connsiteY23" fmla="*/ 1640067 h 1640259"/>
              <a:gd name="connsiteX24" fmla="*/ 103908 w 580141"/>
              <a:gd name="connsiteY24" fmla="*/ 1412002 h 1640259"/>
              <a:gd name="connsiteX25" fmla="*/ 550099 w 580141"/>
              <a:gd name="connsiteY25" fmla="*/ 54739 h 1640259"/>
              <a:gd name="connsiteX0" fmla="*/ 550099 w 580141"/>
              <a:gd name="connsiteY0" fmla="*/ 54739 h 1640259"/>
              <a:gd name="connsiteX1" fmla="*/ 536842 w 580141"/>
              <a:gd name="connsiteY1" fmla="*/ 262901 h 1640259"/>
              <a:gd name="connsiteX2" fmla="*/ 550454 w 580141"/>
              <a:gd name="connsiteY2" fmla="*/ 290825 h 1640259"/>
              <a:gd name="connsiteX3" fmla="*/ 488816 w 580141"/>
              <a:gd name="connsiteY3" fmla="*/ 248282 h 1640259"/>
              <a:gd name="connsiteX4" fmla="*/ 532877 w 580141"/>
              <a:gd name="connsiteY4" fmla="*/ 296148 h 1640259"/>
              <a:gd name="connsiteX5" fmla="*/ 528440 w 580141"/>
              <a:gd name="connsiteY5" fmla="*/ 449834 h 1640259"/>
              <a:gd name="connsiteX6" fmla="*/ 440807 w 580141"/>
              <a:gd name="connsiteY6" fmla="*/ 401948 h 1640259"/>
              <a:gd name="connsiteX7" fmla="*/ 518260 w 580141"/>
              <a:gd name="connsiteY7" fmla="*/ 474167 h 1640259"/>
              <a:gd name="connsiteX8" fmla="*/ 498587 w 580141"/>
              <a:gd name="connsiteY8" fmla="*/ 638313 h 1640259"/>
              <a:gd name="connsiteX9" fmla="*/ 372197 w 580141"/>
              <a:gd name="connsiteY9" fmla="*/ 546723 h 1640259"/>
              <a:gd name="connsiteX10" fmla="*/ 498617 w 580141"/>
              <a:gd name="connsiteY10" fmla="*/ 658378 h 1640259"/>
              <a:gd name="connsiteX11" fmla="*/ 484050 w 580141"/>
              <a:gd name="connsiteY11" fmla="*/ 820768 h 1640259"/>
              <a:gd name="connsiteX12" fmla="*/ 270832 w 580141"/>
              <a:gd name="connsiteY12" fmla="*/ 673942 h 1640259"/>
              <a:gd name="connsiteX13" fmla="*/ 478917 w 580141"/>
              <a:gd name="connsiteY13" fmla="*/ 852794 h 1640259"/>
              <a:gd name="connsiteX14" fmla="*/ 484201 w 580141"/>
              <a:gd name="connsiteY14" fmla="*/ 1018658 h 1640259"/>
              <a:gd name="connsiteX15" fmla="*/ 184579 w 580141"/>
              <a:gd name="connsiteY15" fmla="*/ 796670 h 1640259"/>
              <a:gd name="connsiteX16" fmla="*/ 479002 w 580141"/>
              <a:gd name="connsiteY16" fmla="*/ 1055860 h 1640259"/>
              <a:gd name="connsiteX17" fmla="*/ 459783 w 580141"/>
              <a:gd name="connsiteY17" fmla="*/ 1180585 h 1640259"/>
              <a:gd name="connsiteX18" fmla="*/ 119129 w 580141"/>
              <a:gd name="connsiteY18" fmla="*/ 944197 h 1640259"/>
              <a:gd name="connsiteX19" fmla="*/ 467006 w 580141"/>
              <a:gd name="connsiteY19" fmla="*/ 1229607 h 1640259"/>
              <a:gd name="connsiteX20" fmla="*/ 480083 w 580141"/>
              <a:gd name="connsiteY20" fmla="*/ 1384563 h 1640259"/>
              <a:gd name="connsiteX21" fmla="*/ 184579 w 580141"/>
              <a:gd name="connsiteY21" fmla="*/ 1187390 h 1640259"/>
              <a:gd name="connsiteX22" fmla="*/ 480050 w 580141"/>
              <a:gd name="connsiteY22" fmla="*/ 1411796 h 1640259"/>
              <a:gd name="connsiteX23" fmla="*/ 552481 w 580141"/>
              <a:gd name="connsiteY23" fmla="*/ 1640067 h 1640259"/>
              <a:gd name="connsiteX24" fmla="*/ 103908 w 580141"/>
              <a:gd name="connsiteY24" fmla="*/ 1412002 h 1640259"/>
              <a:gd name="connsiteX25" fmla="*/ 550099 w 580141"/>
              <a:gd name="connsiteY25" fmla="*/ 54739 h 1640259"/>
              <a:gd name="connsiteX0" fmla="*/ 550099 w 580141"/>
              <a:gd name="connsiteY0" fmla="*/ 54739 h 1640259"/>
              <a:gd name="connsiteX1" fmla="*/ 536842 w 580141"/>
              <a:gd name="connsiteY1" fmla="*/ 262901 h 1640259"/>
              <a:gd name="connsiteX2" fmla="*/ 550454 w 580141"/>
              <a:gd name="connsiteY2" fmla="*/ 290825 h 1640259"/>
              <a:gd name="connsiteX3" fmla="*/ 488816 w 580141"/>
              <a:gd name="connsiteY3" fmla="*/ 248282 h 1640259"/>
              <a:gd name="connsiteX4" fmla="*/ 532877 w 580141"/>
              <a:gd name="connsiteY4" fmla="*/ 296148 h 1640259"/>
              <a:gd name="connsiteX5" fmla="*/ 528440 w 580141"/>
              <a:gd name="connsiteY5" fmla="*/ 449834 h 1640259"/>
              <a:gd name="connsiteX6" fmla="*/ 440807 w 580141"/>
              <a:gd name="connsiteY6" fmla="*/ 401948 h 1640259"/>
              <a:gd name="connsiteX7" fmla="*/ 518260 w 580141"/>
              <a:gd name="connsiteY7" fmla="*/ 474167 h 1640259"/>
              <a:gd name="connsiteX8" fmla="*/ 498587 w 580141"/>
              <a:gd name="connsiteY8" fmla="*/ 638313 h 1640259"/>
              <a:gd name="connsiteX9" fmla="*/ 372197 w 580141"/>
              <a:gd name="connsiteY9" fmla="*/ 546723 h 1640259"/>
              <a:gd name="connsiteX10" fmla="*/ 498617 w 580141"/>
              <a:gd name="connsiteY10" fmla="*/ 658378 h 1640259"/>
              <a:gd name="connsiteX11" fmla="*/ 484050 w 580141"/>
              <a:gd name="connsiteY11" fmla="*/ 820768 h 1640259"/>
              <a:gd name="connsiteX12" fmla="*/ 270832 w 580141"/>
              <a:gd name="connsiteY12" fmla="*/ 673942 h 1640259"/>
              <a:gd name="connsiteX13" fmla="*/ 478917 w 580141"/>
              <a:gd name="connsiteY13" fmla="*/ 852794 h 1640259"/>
              <a:gd name="connsiteX14" fmla="*/ 484201 w 580141"/>
              <a:gd name="connsiteY14" fmla="*/ 1018658 h 1640259"/>
              <a:gd name="connsiteX15" fmla="*/ 184579 w 580141"/>
              <a:gd name="connsiteY15" fmla="*/ 796670 h 1640259"/>
              <a:gd name="connsiteX16" fmla="*/ 466579 w 580141"/>
              <a:gd name="connsiteY16" fmla="*/ 1043108 h 1640259"/>
              <a:gd name="connsiteX17" fmla="*/ 459783 w 580141"/>
              <a:gd name="connsiteY17" fmla="*/ 1180585 h 1640259"/>
              <a:gd name="connsiteX18" fmla="*/ 119129 w 580141"/>
              <a:gd name="connsiteY18" fmla="*/ 944197 h 1640259"/>
              <a:gd name="connsiteX19" fmla="*/ 467006 w 580141"/>
              <a:gd name="connsiteY19" fmla="*/ 1229607 h 1640259"/>
              <a:gd name="connsiteX20" fmla="*/ 480083 w 580141"/>
              <a:gd name="connsiteY20" fmla="*/ 1384563 h 1640259"/>
              <a:gd name="connsiteX21" fmla="*/ 184579 w 580141"/>
              <a:gd name="connsiteY21" fmla="*/ 1187390 h 1640259"/>
              <a:gd name="connsiteX22" fmla="*/ 480050 w 580141"/>
              <a:gd name="connsiteY22" fmla="*/ 1411796 h 1640259"/>
              <a:gd name="connsiteX23" fmla="*/ 552481 w 580141"/>
              <a:gd name="connsiteY23" fmla="*/ 1640067 h 1640259"/>
              <a:gd name="connsiteX24" fmla="*/ 103908 w 580141"/>
              <a:gd name="connsiteY24" fmla="*/ 1412002 h 1640259"/>
              <a:gd name="connsiteX25" fmla="*/ 550099 w 580141"/>
              <a:gd name="connsiteY25" fmla="*/ 54739 h 1640259"/>
              <a:gd name="connsiteX0" fmla="*/ 550099 w 580141"/>
              <a:gd name="connsiteY0" fmla="*/ 54739 h 1640259"/>
              <a:gd name="connsiteX1" fmla="*/ 536842 w 580141"/>
              <a:gd name="connsiteY1" fmla="*/ 262901 h 1640259"/>
              <a:gd name="connsiteX2" fmla="*/ 550454 w 580141"/>
              <a:gd name="connsiteY2" fmla="*/ 290825 h 1640259"/>
              <a:gd name="connsiteX3" fmla="*/ 488816 w 580141"/>
              <a:gd name="connsiteY3" fmla="*/ 248282 h 1640259"/>
              <a:gd name="connsiteX4" fmla="*/ 532877 w 580141"/>
              <a:gd name="connsiteY4" fmla="*/ 296148 h 1640259"/>
              <a:gd name="connsiteX5" fmla="*/ 528440 w 580141"/>
              <a:gd name="connsiteY5" fmla="*/ 449834 h 1640259"/>
              <a:gd name="connsiteX6" fmla="*/ 440807 w 580141"/>
              <a:gd name="connsiteY6" fmla="*/ 401948 h 1640259"/>
              <a:gd name="connsiteX7" fmla="*/ 518260 w 580141"/>
              <a:gd name="connsiteY7" fmla="*/ 474167 h 1640259"/>
              <a:gd name="connsiteX8" fmla="*/ 498587 w 580141"/>
              <a:gd name="connsiteY8" fmla="*/ 638313 h 1640259"/>
              <a:gd name="connsiteX9" fmla="*/ 372197 w 580141"/>
              <a:gd name="connsiteY9" fmla="*/ 546723 h 1640259"/>
              <a:gd name="connsiteX10" fmla="*/ 498617 w 580141"/>
              <a:gd name="connsiteY10" fmla="*/ 658378 h 1640259"/>
              <a:gd name="connsiteX11" fmla="*/ 484050 w 580141"/>
              <a:gd name="connsiteY11" fmla="*/ 820768 h 1640259"/>
              <a:gd name="connsiteX12" fmla="*/ 270832 w 580141"/>
              <a:gd name="connsiteY12" fmla="*/ 673942 h 1640259"/>
              <a:gd name="connsiteX13" fmla="*/ 478917 w 580141"/>
              <a:gd name="connsiteY13" fmla="*/ 852794 h 1640259"/>
              <a:gd name="connsiteX14" fmla="*/ 469294 w 580141"/>
              <a:gd name="connsiteY14" fmla="*/ 1003356 h 1640259"/>
              <a:gd name="connsiteX15" fmla="*/ 184579 w 580141"/>
              <a:gd name="connsiteY15" fmla="*/ 796670 h 1640259"/>
              <a:gd name="connsiteX16" fmla="*/ 466579 w 580141"/>
              <a:gd name="connsiteY16" fmla="*/ 1043108 h 1640259"/>
              <a:gd name="connsiteX17" fmla="*/ 459783 w 580141"/>
              <a:gd name="connsiteY17" fmla="*/ 1180585 h 1640259"/>
              <a:gd name="connsiteX18" fmla="*/ 119129 w 580141"/>
              <a:gd name="connsiteY18" fmla="*/ 944197 h 1640259"/>
              <a:gd name="connsiteX19" fmla="*/ 467006 w 580141"/>
              <a:gd name="connsiteY19" fmla="*/ 1229607 h 1640259"/>
              <a:gd name="connsiteX20" fmla="*/ 480083 w 580141"/>
              <a:gd name="connsiteY20" fmla="*/ 1384563 h 1640259"/>
              <a:gd name="connsiteX21" fmla="*/ 184579 w 580141"/>
              <a:gd name="connsiteY21" fmla="*/ 1187390 h 1640259"/>
              <a:gd name="connsiteX22" fmla="*/ 480050 w 580141"/>
              <a:gd name="connsiteY22" fmla="*/ 1411796 h 1640259"/>
              <a:gd name="connsiteX23" fmla="*/ 552481 w 580141"/>
              <a:gd name="connsiteY23" fmla="*/ 1640067 h 1640259"/>
              <a:gd name="connsiteX24" fmla="*/ 103908 w 580141"/>
              <a:gd name="connsiteY24" fmla="*/ 1412002 h 1640259"/>
              <a:gd name="connsiteX25" fmla="*/ 550099 w 580141"/>
              <a:gd name="connsiteY25" fmla="*/ 54739 h 1640259"/>
              <a:gd name="connsiteX0" fmla="*/ 550099 w 580141"/>
              <a:gd name="connsiteY0" fmla="*/ 54739 h 1640259"/>
              <a:gd name="connsiteX1" fmla="*/ 536842 w 580141"/>
              <a:gd name="connsiteY1" fmla="*/ 262901 h 1640259"/>
              <a:gd name="connsiteX2" fmla="*/ 550454 w 580141"/>
              <a:gd name="connsiteY2" fmla="*/ 290825 h 1640259"/>
              <a:gd name="connsiteX3" fmla="*/ 488816 w 580141"/>
              <a:gd name="connsiteY3" fmla="*/ 248282 h 1640259"/>
              <a:gd name="connsiteX4" fmla="*/ 532877 w 580141"/>
              <a:gd name="connsiteY4" fmla="*/ 296148 h 1640259"/>
              <a:gd name="connsiteX5" fmla="*/ 511048 w 580141"/>
              <a:gd name="connsiteY5" fmla="*/ 431982 h 1640259"/>
              <a:gd name="connsiteX6" fmla="*/ 440807 w 580141"/>
              <a:gd name="connsiteY6" fmla="*/ 401948 h 1640259"/>
              <a:gd name="connsiteX7" fmla="*/ 518260 w 580141"/>
              <a:gd name="connsiteY7" fmla="*/ 474167 h 1640259"/>
              <a:gd name="connsiteX8" fmla="*/ 498587 w 580141"/>
              <a:gd name="connsiteY8" fmla="*/ 638313 h 1640259"/>
              <a:gd name="connsiteX9" fmla="*/ 372197 w 580141"/>
              <a:gd name="connsiteY9" fmla="*/ 546723 h 1640259"/>
              <a:gd name="connsiteX10" fmla="*/ 498617 w 580141"/>
              <a:gd name="connsiteY10" fmla="*/ 658378 h 1640259"/>
              <a:gd name="connsiteX11" fmla="*/ 484050 w 580141"/>
              <a:gd name="connsiteY11" fmla="*/ 820768 h 1640259"/>
              <a:gd name="connsiteX12" fmla="*/ 270832 w 580141"/>
              <a:gd name="connsiteY12" fmla="*/ 673942 h 1640259"/>
              <a:gd name="connsiteX13" fmla="*/ 478917 w 580141"/>
              <a:gd name="connsiteY13" fmla="*/ 852794 h 1640259"/>
              <a:gd name="connsiteX14" fmla="*/ 469294 w 580141"/>
              <a:gd name="connsiteY14" fmla="*/ 1003356 h 1640259"/>
              <a:gd name="connsiteX15" fmla="*/ 184579 w 580141"/>
              <a:gd name="connsiteY15" fmla="*/ 796670 h 1640259"/>
              <a:gd name="connsiteX16" fmla="*/ 466579 w 580141"/>
              <a:gd name="connsiteY16" fmla="*/ 1043108 h 1640259"/>
              <a:gd name="connsiteX17" fmla="*/ 459783 w 580141"/>
              <a:gd name="connsiteY17" fmla="*/ 1180585 h 1640259"/>
              <a:gd name="connsiteX18" fmla="*/ 119129 w 580141"/>
              <a:gd name="connsiteY18" fmla="*/ 944197 h 1640259"/>
              <a:gd name="connsiteX19" fmla="*/ 467006 w 580141"/>
              <a:gd name="connsiteY19" fmla="*/ 1229607 h 1640259"/>
              <a:gd name="connsiteX20" fmla="*/ 480083 w 580141"/>
              <a:gd name="connsiteY20" fmla="*/ 1384563 h 1640259"/>
              <a:gd name="connsiteX21" fmla="*/ 184579 w 580141"/>
              <a:gd name="connsiteY21" fmla="*/ 1187390 h 1640259"/>
              <a:gd name="connsiteX22" fmla="*/ 480050 w 580141"/>
              <a:gd name="connsiteY22" fmla="*/ 1411796 h 1640259"/>
              <a:gd name="connsiteX23" fmla="*/ 552481 w 580141"/>
              <a:gd name="connsiteY23" fmla="*/ 1640067 h 1640259"/>
              <a:gd name="connsiteX24" fmla="*/ 103908 w 580141"/>
              <a:gd name="connsiteY24" fmla="*/ 1412002 h 1640259"/>
              <a:gd name="connsiteX25" fmla="*/ 550099 w 580141"/>
              <a:gd name="connsiteY25" fmla="*/ 54739 h 1640259"/>
              <a:gd name="connsiteX0" fmla="*/ 550099 w 582162"/>
              <a:gd name="connsiteY0" fmla="*/ 54028 h 1639548"/>
              <a:gd name="connsiteX1" fmla="*/ 536842 w 582162"/>
              <a:gd name="connsiteY1" fmla="*/ 262190 h 1639548"/>
              <a:gd name="connsiteX2" fmla="*/ 488816 w 582162"/>
              <a:gd name="connsiteY2" fmla="*/ 247571 h 1639548"/>
              <a:gd name="connsiteX3" fmla="*/ 532877 w 582162"/>
              <a:gd name="connsiteY3" fmla="*/ 295437 h 1639548"/>
              <a:gd name="connsiteX4" fmla="*/ 511048 w 582162"/>
              <a:gd name="connsiteY4" fmla="*/ 431271 h 1639548"/>
              <a:gd name="connsiteX5" fmla="*/ 440807 w 582162"/>
              <a:gd name="connsiteY5" fmla="*/ 401237 h 1639548"/>
              <a:gd name="connsiteX6" fmla="*/ 518260 w 582162"/>
              <a:gd name="connsiteY6" fmla="*/ 473456 h 1639548"/>
              <a:gd name="connsiteX7" fmla="*/ 498587 w 582162"/>
              <a:gd name="connsiteY7" fmla="*/ 637602 h 1639548"/>
              <a:gd name="connsiteX8" fmla="*/ 372197 w 582162"/>
              <a:gd name="connsiteY8" fmla="*/ 546012 h 1639548"/>
              <a:gd name="connsiteX9" fmla="*/ 498617 w 582162"/>
              <a:gd name="connsiteY9" fmla="*/ 657667 h 1639548"/>
              <a:gd name="connsiteX10" fmla="*/ 484050 w 582162"/>
              <a:gd name="connsiteY10" fmla="*/ 820057 h 1639548"/>
              <a:gd name="connsiteX11" fmla="*/ 270832 w 582162"/>
              <a:gd name="connsiteY11" fmla="*/ 673231 h 1639548"/>
              <a:gd name="connsiteX12" fmla="*/ 478917 w 582162"/>
              <a:gd name="connsiteY12" fmla="*/ 852083 h 1639548"/>
              <a:gd name="connsiteX13" fmla="*/ 469294 w 582162"/>
              <a:gd name="connsiteY13" fmla="*/ 1002645 h 1639548"/>
              <a:gd name="connsiteX14" fmla="*/ 184579 w 582162"/>
              <a:gd name="connsiteY14" fmla="*/ 795959 h 1639548"/>
              <a:gd name="connsiteX15" fmla="*/ 466579 w 582162"/>
              <a:gd name="connsiteY15" fmla="*/ 1042397 h 1639548"/>
              <a:gd name="connsiteX16" fmla="*/ 459783 w 582162"/>
              <a:gd name="connsiteY16" fmla="*/ 1179874 h 1639548"/>
              <a:gd name="connsiteX17" fmla="*/ 119129 w 582162"/>
              <a:gd name="connsiteY17" fmla="*/ 943486 h 1639548"/>
              <a:gd name="connsiteX18" fmla="*/ 467006 w 582162"/>
              <a:gd name="connsiteY18" fmla="*/ 1228896 h 1639548"/>
              <a:gd name="connsiteX19" fmla="*/ 480083 w 582162"/>
              <a:gd name="connsiteY19" fmla="*/ 1383852 h 1639548"/>
              <a:gd name="connsiteX20" fmla="*/ 184579 w 582162"/>
              <a:gd name="connsiteY20" fmla="*/ 1186679 h 1639548"/>
              <a:gd name="connsiteX21" fmla="*/ 480050 w 582162"/>
              <a:gd name="connsiteY21" fmla="*/ 1411085 h 1639548"/>
              <a:gd name="connsiteX22" fmla="*/ 552481 w 582162"/>
              <a:gd name="connsiteY22" fmla="*/ 1639356 h 1639548"/>
              <a:gd name="connsiteX23" fmla="*/ 103908 w 582162"/>
              <a:gd name="connsiteY23" fmla="*/ 1411291 h 1639548"/>
              <a:gd name="connsiteX24" fmla="*/ 550099 w 582162"/>
              <a:gd name="connsiteY24" fmla="*/ 54028 h 1639548"/>
              <a:gd name="connsiteX0" fmla="*/ 550099 w 582162"/>
              <a:gd name="connsiteY0" fmla="*/ 54028 h 1639548"/>
              <a:gd name="connsiteX1" fmla="*/ 536842 w 582162"/>
              <a:gd name="connsiteY1" fmla="*/ 262190 h 1639548"/>
              <a:gd name="connsiteX2" fmla="*/ 488816 w 582162"/>
              <a:gd name="connsiteY2" fmla="*/ 247571 h 1639548"/>
              <a:gd name="connsiteX3" fmla="*/ 532877 w 582162"/>
              <a:gd name="connsiteY3" fmla="*/ 295437 h 1639548"/>
              <a:gd name="connsiteX4" fmla="*/ 526021 w 582162"/>
              <a:gd name="connsiteY4" fmla="*/ 441538 h 1639548"/>
              <a:gd name="connsiteX5" fmla="*/ 440807 w 582162"/>
              <a:gd name="connsiteY5" fmla="*/ 401237 h 1639548"/>
              <a:gd name="connsiteX6" fmla="*/ 518260 w 582162"/>
              <a:gd name="connsiteY6" fmla="*/ 473456 h 1639548"/>
              <a:gd name="connsiteX7" fmla="*/ 498587 w 582162"/>
              <a:gd name="connsiteY7" fmla="*/ 637602 h 1639548"/>
              <a:gd name="connsiteX8" fmla="*/ 372197 w 582162"/>
              <a:gd name="connsiteY8" fmla="*/ 546012 h 1639548"/>
              <a:gd name="connsiteX9" fmla="*/ 498617 w 582162"/>
              <a:gd name="connsiteY9" fmla="*/ 657667 h 1639548"/>
              <a:gd name="connsiteX10" fmla="*/ 484050 w 582162"/>
              <a:gd name="connsiteY10" fmla="*/ 820057 h 1639548"/>
              <a:gd name="connsiteX11" fmla="*/ 270832 w 582162"/>
              <a:gd name="connsiteY11" fmla="*/ 673231 h 1639548"/>
              <a:gd name="connsiteX12" fmla="*/ 478917 w 582162"/>
              <a:gd name="connsiteY12" fmla="*/ 852083 h 1639548"/>
              <a:gd name="connsiteX13" fmla="*/ 469294 w 582162"/>
              <a:gd name="connsiteY13" fmla="*/ 1002645 h 1639548"/>
              <a:gd name="connsiteX14" fmla="*/ 184579 w 582162"/>
              <a:gd name="connsiteY14" fmla="*/ 795959 h 1639548"/>
              <a:gd name="connsiteX15" fmla="*/ 466579 w 582162"/>
              <a:gd name="connsiteY15" fmla="*/ 1042397 h 1639548"/>
              <a:gd name="connsiteX16" fmla="*/ 459783 w 582162"/>
              <a:gd name="connsiteY16" fmla="*/ 1179874 h 1639548"/>
              <a:gd name="connsiteX17" fmla="*/ 119129 w 582162"/>
              <a:gd name="connsiteY17" fmla="*/ 943486 h 1639548"/>
              <a:gd name="connsiteX18" fmla="*/ 467006 w 582162"/>
              <a:gd name="connsiteY18" fmla="*/ 1228896 h 1639548"/>
              <a:gd name="connsiteX19" fmla="*/ 480083 w 582162"/>
              <a:gd name="connsiteY19" fmla="*/ 1383852 h 1639548"/>
              <a:gd name="connsiteX20" fmla="*/ 184579 w 582162"/>
              <a:gd name="connsiteY20" fmla="*/ 1186679 h 1639548"/>
              <a:gd name="connsiteX21" fmla="*/ 480050 w 582162"/>
              <a:gd name="connsiteY21" fmla="*/ 1411085 h 1639548"/>
              <a:gd name="connsiteX22" fmla="*/ 552481 w 582162"/>
              <a:gd name="connsiteY22" fmla="*/ 1639356 h 1639548"/>
              <a:gd name="connsiteX23" fmla="*/ 103908 w 582162"/>
              <a:gd name="connsiteY23" fmla="*/ 1411291 h 1639548"/>
              <a:gd name="connsiteX24" fmla="*/ 550099 w 582162"/>
              <a:gd name="connsiteY24" fmla="*/ 54028 h 16395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582162" h="1639548">
                <a:moveTo>
                  <a:pt x="550099" y="54028"/>
                </a:moveTo>
                <a:cubicBezTo>
                  <a:pt x="624739" y="-134938"/>
                  <a:pt x="547056" y="229933"/>
                  <a:pt x="536842" y="262190"/>
                </a:cubicBezTo>
                <a:cubicBezTo>
                  <a:pt x="526628" y="294447"/>
                  <a:pt x="489477" y="242030"/>
                  <a:pt x="488816" y="247571"/>
                </a:cubicBezTo>
                <a:lnTo>
                  <a:pt x="532877" y="295437"/>
                </a:lnTo>
                <a:cubicBezTo>
                  <a:pt x="532967" y="355079"/>
                  <a:pt x="525931" y="381896"/>
                  <a:pt x="526021" y="441538"/>
                </a:cubicBezTo>
                <a:lnTo>
                  <a:pt x="440807" y="401237"/>
                </a:lnTo>
                <a:lnTo>
                  <a:pt x="518260" y="473456"/>
                </a:lnTo>
                <a:lnTo>
                  <a:pt x="498587" y="637602"/>
                </a:lnTo>
                <a:lnTo>
                  <a:pt x="372197" y="546012"/>
                </a:lnTo>
                <a:lnTo>
                  <a:pt x="498617" y="657667"/>
                </a:lnTo>
                <a:cubicBezTo>
                  <a:pt x="498709" y="718576"/>
                  <a:pt x="483958" y="759148"/>
                  <a:pt x="484050" y="820057"/>
                </a:cubicBezTo>
                <a:lnTo>
                  <a:pt x="270832" y="673231"/>
                </a:lnTo>
                <a:lnTo>
                  <a:pt x="478917" y="852083"/>
                </a:lnTo>
                <a:lnTo>
                  <a:pt x="469294" y="1002645"/>
                </a:lnTo>
                <a:lnTo>
                  <a:pt x="184579" y="795959"/>
                </a:lnTo>
                <a:lnTo>
                  <a:pt x="466579" y="1042397"/>
                </a:lnTo>
                <a:lnTo>
                  <a:pt x="459783" y="1179874"/>
                </a:lnTo>
                <a:lnTo>
                  <a:pt x="119129" y="943486"/>
                </a:lnTo>
                <a:lnTo>
                  <a:pt x="467006" y="1228896"/>
                </a:lnTo>
                <a:cubicBezTo>
                  <a:pt x="467092" y="1286367"/>
                  <a:pt x="479997" y="1326381"/>
                  <a:pt x="480083" y="1383852"/>
                </a:cubicBezTo>
                <a:lnTo>
                  <a:pt x="184579" y="1186679"/>
                </a:lnTo>
                <a:lnTo>
                  <a:pt x="480050" y="1411085"/>
                </a:lnTo>
                <a:cubicBezTo>
                  <a:pt x="480132" y="1465879"/>
                  <a:pt x="497607" y="1538525"/>
                  <a:pt x="552481" y="1639356"/>
                </a:cubicBezTo>
                <a:cubicBezTo>
                  <a:pt x="331520" y="1644295"/>
                  <a:pt x="189138" y="1553987"/>
                  <a:pt x="103908" y="1411291"/>
                </a:cubicBezTo>
                <a:cubicBezTo>
                  <a:pt x="-144138" y="987527"/>
                  <a:pt x="70524" y="647047"/>
                  <a:pt x="550099" y="54028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8" name="Freeform 20">
            <a:extLst>
              <a:ext uri="{FF2B5EF4-FFF2-40B4-BE49-F238E27FC236}">
                <a16:creationId xmlns:a16="http://schemas.microsoft.com/office/drawing/2014/main" id="{839B19C6-748E-4881-9A5E-56876D0F37BF}"/>
              </a:ext>
            </a:extLst>
          </p:cNvPr>
          <p:cNvSpPr/>
          <p:nvPr/>
        </p:nvSpPr>
        <p:spPr>
          <a:xfrm rot="6040617" flipV="1">
            <a:off x="9104381" y="3162082"/>
            <a:ext cx="430914" cy="1213583"/>
          </a:xfrm>
          <a:custGeom>
            <a:avLst/>
            <a:gdLst>
              <a:gd name="connsiteX0" fmla="*/ 550099 w 552481"/>
              <a:gd name="connsiteY0" fmla="*/ 0 h 1585520"/>
              <a:gd name="connsiteX1" fmla="*/ 550454 w 552481"/>
              <a:gd name="connsiteY1" fmla="*/ 236086 h 1585520"/>
              <a:gd name="connsiteX2" fmla="*/ 488816 w 552481"/>
              <a:gd name="connsiteY2" fmla="*/ 193543 h 1585520"/>
              <a:gd name="connsiteX3" fmla="*/ 550466 w 552481"/>
              <a:gd name="connsiteY3" fmla="*/ 244157 h 1585520"/>
              <a:gd name="connsiteX4" fmla="*/ 550735 w 552481"/>
              <a:gd name="connsiteY4" fmla="*/ 423083 h 1585520"/>
              <a:gd name="connsiteX5" fmla="*/ 440807 w 552481"/>
              <a:gd name="connsiteY5" fmla="*/ 347209 h 1585520"/>
              <a:gd name="connsiteX6" fmla="*/ 550756 w 552481"/>
              <a:gd name="connsiteY6" fmla="*/ 437477 h 1585520"/>
              <a:gd name="connsiteX7" fmla="*/ 551026 w 552481"/>
              <a:gd name="connsiteY7" fmla="*/ 616991 h 1585520"/>
              <a:gd name="connsiteX8" fmla="*/ 372197 w 552481"/>
              <a:gd name="connsiteY8" fmla="*/ 491984 h 1585520"/>
              <a:gd name="connsiteX9" fmla="*/ 551056 w 552481"/>
              <a:gd name="connsiteY9" fmla="*/ 637056 h 1585520"/>
              <a:gd name="connsiteX10" fmla="*/ 551331 w 552481"/>
              <a:gd name="connsiteY10" fmla="*/ 819782 h 1585520"/>
              <a:gd name="connsiteX11" fmla="*/ 270832 w 552481"/>
              <a:gd name="connsiteY11" fmla="*/ 619203 h 1585520"/>
              <a:gd name="connsiteX12" fmla="*/ 551364 w 552481"/>
              <a:gd name="connsiteY12" fmla="*/ 841805 h 1585520"/>
              <a:gd name="connsiteX13" fmla="*/ 551613 w 552481"/>
              <a:gd name="connsiteY13" fmla="*/ 1007603 h 1585520"/>
              <a:gd name="connsiteX14" fmla="*/ 184579 w 552481"/>
              <a:gd name="connsiteY14" fmla="*/ 741931 h 1585520"/>
              <a:gd name="connsiteX15" fmla="*/ 551646 w 552481"/>
              <a:gd name="connsiteY15" fmla="*/ 1029766 h 1585520"/>
              <a:gd name="connsiteX16" fmla="*/ 551910 w 552481"/>
              <a:gd name="connsiteY16" fmla="*/ 1205103 h 1585520"/>
              <a:gd name="connsiteX17" fmla="*/ 119129 w 552481"/>
              <a:gd name="connsiteY17" fmla="*/ 889458 h 1585520"/>
              <a:gd name="connsiteX18" fmla="*/ 551942 w 552481"/>
              <a:gd name="connsiteY18" fmla="*/ 1226335 h 1585520"/>
              <a:gd name="connsiteX19" fmla="*/ 552201 w 552481"/>
              <a:gd name="connsiteY19" fmla="*/ 1398749 h 1585520"/>
              <a:gd name="connsiteX20" fmla="*/ 184579 w 552481"/>
              <a:gd name="connsiteY20" fmla="*/ 1132651 h 1585520"/>
              <a:gd name="connsiteX21" fmla="*/ 552234 w 552481"/>
              <a:gd name="connsiteY21" fmla="*/ 1420947 h 1585520"/>
              <a:gd name="connsiteX22" fmla="*/ 552481 w 552481"/>
              <a:gd name="connsiteY22" fmla="*/ 1585328 h 1585520"/>
              <a:gd name="connsiteX23" fmla="*/ 103908 w 552481"/>
              <a:gd name="connsiteY23" fmla="*/ 1357263 h 1585520"/>
              <a:gd name="connsiteX24" fmla="*/ 550099 w 552481"/>
              <a:gd name="connsiteY24" fmla="*/ 0 h 1585520"/>
              <a:gd name="connsiteX0" fmla="*/ 550099 w 552481"/>
              <a:gd name="connsiteY0" fmla="*/ 0 h 1585520"/>
              <a:gd name="connsiteX1" fmla="*/ 550454 w 552481"/>
              <a:gd name="connsiteY1" fmla="*/ 236086 h 1585520"/>
              <a:gd name="connsiteX2" fmla="*/ 488816 w 552481"/>
              <a:gd name="connsiteY2" fmla="*/ 193543 h 1585520"/>
              <a:gd name="connsiteX3" fmla="*/ 550466 w 552481"/>
              <a:gd name="connsiteY3" fmla="*/ 244157 h 1585520"/>
              <a:gd name="connsiteX4" fmla="*/ 550735 w 552481"/>
              <a:gd name="connsiteY4" fmla="*/ 423083 h 1585520"/>
              <a:gd name="connsiteX5" fmla="*/ 440807 w 552481"/>
              <a:gd name="connsiteY5" fmla="*/ 347209 h 1585520"/>
              <a:gd name="connsiteX6" fmla="*/ 550756 w 552481"/>
              <a:gd name="connsiteY6" fmla="*/ 437477 h 1585520"/>
              <a:gd name="connsiteX7" fmla="*/ 551026 w 552481"/>
              <a:gd name="connsiteY7" fmla="*/ 616991 h 1585520"/>
              <a:gd name="connsiteX8" fmla="*/ 372197 w 552481"/>
              <a:gd name="connsiteY8" fmla="*/ 491984 h 1585520"/>
              <a:gd name="connsiteX9" fmla="*/ 551056 w 552481"/>
              <a:gd name="connsiteY9" fmla="*/ 637056 h 1585520"/>
              <a:gd name="connsiteX10" fmla="*/ 551331 w 552481"/>
              <a:gd name="connsiteY10" fmla="*/ 819782 h 1585520"/>
              <a:gd name="connsiteX11" fmla="*/ 270832 w 552481"/>
              <a:gd name="connsiteY11" fmla="*/ 619203 h 1585520"/>
              <a:gd name="connsiteX12" fmla="*/ 551364 w 552481"/>
              <a:gd name="connsiteY12" fmla="*/ 841805 h 1585520"/>
              <a:gd name="connsiteX13" fmla="*/ 551613 w 552481"/>
              <a:gd name="connsiteY13" fmla="*/ 1007603 h 1585520"/>
              <a:gd name="connsiteX14" fmla="*/ 184579 w 552481"/>
              <a:gd name="connsiteY14" fmla="*/ 741931 h 1585520"/>
              <a:gd name="connsiteX15" fmla="*/ 551646 w 552481"/>
              <a:gd name="connsiteY15" fmla="*/ 1029766 h 1585520"/>
              <a:gd name="connsiteX16" fmla="*/ 551910 w 552481"/>
              <a:gd name="connsiteY16" fmla="*/ 1205103 h 1585520"/>
              <a:gd name="connsiteX17" fmla="*/ 119129 w 552481"/>
              <a:gd name="connsiteY17" fmla="*/ 889458 h 1585520"/>
              <a:gd name="connsiteX18" fmla="*/ 551942 w 552481"/>
              <a:gd name="connsiteY18" fmla="*/ 1226335 h 1585520"/>
              <a:gd name="connsiteX19" fmla="*/ 552201 w 552481"/>
              <a:gd name="connsiteY19" fmla="*/ 1398749 h 1585520"/>
              <a:gd name="connsiteX20" fmla="*/ 184579 w 552481"/>
              <a:gd name="connsiteY20" fmla="*/ 1132651 h 1585520"/>
              <a:gd name="connsiteX21" fmla="*/ 509865 w 552481"/>
              <a:gd name="connsiteY21" fmla="*/ 1387661 h 1585520"/>
              <a:gd name="connsiteX22" fmla="*/ 552481 w 552481"/>
              <a:gd name="connsiteY22" fmla="*/ 1585328 h 1585520"/>
              <a:gd name="connsiteX23" fmla="*/ 103908 w 552481"/>
              <a:gd name="connsiteY23" fmla="*/ 1357263 h 1585520"/>
              <a:gd name="connsiteX24" fmla="*/ 550099 w 552481"/>
              <a:gd name="connsiteY24" fmla="*/ 0 h 1585520"/>
              <a:gd name="connsiteX0" fmla="*/ 550099 w 552481"/>
              <a:gd name="connsiteY0" fmla="*/ 0 h 1585520"/>
              <a:gd name="connsiteX1" fmla="*/ 550454 w 552481"/>
              <a:gd name="connsiteY1" fmla="*/ 236086 h 1585520"/>
              <a:gd name="connsiteX2" fmla="*/ 488816 w 552481"/>
              <a:gd name="connsiteY2" fmla="*/ 193543 h 1585520"/>
              <a:gd name="connsiteX3" fmla="*/ 550466 w 552481"/>
              <a:gd name="connsiteY3" fmla="*/ 244157 h 1585520"/>
              <a:gd name="connsiteX4" fmla="*/ 550735 w 552481"/>
              <a:gd name="connsiteY4" fmla="*/ 423083 h 1585520"/>
              <a:gd name="connsiteX5" fmla="*/ 440807 w 552481"/>
              <a:gd name="connsiteY5" fmla="*/ 347209 h 1585520"/>
              <a:gd name="connsiteX6" fmla="*/ 550756 w 552481"/>
              <a:gd name="connsiteY6" fmla="*/ 437477 h 1585520"/>
              <a:gd name="connsiteX7" fmla="*/ 551026 w 552481"/>
              <a:gd name="connsiteY7" fmla="*/ 616991 h 1585520"/>
              <a:gd name="connsiteX8" fmla="*/ 372197 w 552481"/>
              <a:gd name="connsiteY8" fmla="*/ 491984 h 1585520"/>
              <a:gd name="connsiteX9" fmla="*/ 551056 w 552481"/>
              <a:gd name="connsiteY9" fmla="*/ 637056 h 1585520"/>
              <a:gd name="connsiteX10" fmla="*/ 551331 w 552481"/>
              <a:gd name="connsiteY10" fmla="*/ 819782 h 1585520"/>
              <a:gd name="connsiteX11" fmla="*/ 270832 w 552481"/>
              <a:gd name="connsiteY11" fmla="*/ 619203 h 1585520"/>
              <a:gd name="connsiteX12" fmla="*/ 551364 w 552481"/>
              <a:gd name="connsiteY12" fmla="*/ 841805 h 1585520"/>
              <a:gd name="connsiteX13" fmla="*/ 551613 w 552481"/>
              <a:gd name="connsiteY13" fmla="*/ 1007603 h 1585520"/>
              <a:gd name="connsiteX14" fmla="*/ 184579 w 552481"/>
              <a:gd name="connsiteY14" fmla="*/ 741931 h 1585520"/>
              <a:gd name="connsiteX15" fmla="*/ 551646 w 552481"/>
              <a:gd name="connsiteY15" fmla="*/ 1029766 h 1585520"/>
              <a:gd name="connsiteX16" fmla="*/ 551910 w 552481"/>
              <a:gd name="connsiteY16" fmla="*/ 1205103 h 1585520"/>
              <a:gd name="connsiteX17" fmla="*/ 119129 w 552481"/>
              <a:gd name="connsiteY17" fmla="*/ 889458 h 1585520"/>
              <a:gd name="connsiteX18" fmla="*/ 551942 w 552481"/>
              <a:gd name="connsiteY18" fmla="*/ 1226335 h 1585520"/>
              <a:gd name="connsiteX19" fmla="*/ 519836 w 552481"/>
              <a:gd name="connsiteY19" fmla="*/ 1370630 h 1585520"/>
              <a:gd name="connsiteX20" fmla="*/ 184579 w 552481"/>
              <a:gd name="connsiteY20" fmla="*/ 1132651 h 1585520"/>
              <a:gd name="connsiteX21" fmla="*/ 509865 w 552481"/>
              <a:gd name="connsiteY21" fmla="*/ 1387661 h 1585520"/>
              <a:gd name="connsiteX22" fmla="*/ 552481 w 552481"/>
              <a:gd name="connsiteY22" fmla="*/ 1585328 h 1585520"/>
              <a:gd name="connsiteX23" fmla="*/ 103908 w 552481"/>
              <a:gd name="connsiteY23" fmla="*/ 1357263 h 1585520"/>
              <a:gd name="connsiteX24" fmla="*/ 550099 w 552481"/>
              <a:gd name="connsiteY24" fmla="*/ 0 h 1585520"/>
              <a:gd name="connsiteX0" fmla="*/ 550099 w 552481"/>
              <a:gd name="connsiteY0" fmla="*/ 0 h 1585520"/>
              <a:gd name="connsiteX1" fmla="*/ 550454 w 552481"/>
              <a:gd name="connsiteY1" fmla="*/ 236086 h 1585520"/>
              <a:gd name="connsiteX2" fmla="*/ 488816 w 552481"/>
              <a:gd name="connsiteY2" fmla="*/ 193543 h 1585520"/>
              <a:gd name="connsiteX3" fmla="*/ 550466 w 552481"/>
              <a:gd name="connsiteY3" fmla="*/ 244157 h 1585520"/>
              <a:gd name="connsiteX4" fmla="*/ 550735 w 552481"/>
              <a:gd name="connsiteY4" fmla="*/ 423083 h 1585520"/>
              <a:gd name="connsiteX5" fmla="*/ 440807 w 552481"/>
              <a:gd name="connsiteY5" fmla="*/ 347209 h 1585520"/>
              <a:gd name="connsiteX6" fmla="*/ 550756 w 552481"/>
              <a:gd name="connsiteY6" fmla="*/ 437477 h 1585520"/>
              <a:gd name="connsiteX7" fmla="*/ 551026 w 552481"/>
              <a:gd name="connsiteY7" fmla="*/ 616991 h 1585520"/>
              <a:gd name="connsiteX8" fmla="*/ 372197 w 552481"/>
              <a:gd name="connsiteY8" fmla="*/ 491984 h 1585520"/>
              <a:gd name="connsiteX9" fmla="*/ 551056 w 552481"/>
              <a:gd name="connsiteY9" fmla="*/ 637056 h 1585520"/>
              <a:gd name="connsiteX10" fmla="*/ 551331 w 552481"/>
              <a:gd name="connsiteY10" fmla="*/ 819782 h 1585520"/>
              <a:gd name="connsiteX11" fmla="*/ 270832 w 552481"/>
              <a:gd name="connsiteY11" fmla="*/ 619203 h 1585520"/>
              <a:gd name="connsiteX12" fmla="*/ 551364 w 552481"/>
              <a:gd name="connsiteY12" fmla="*/ 841805 h 1585520"/>
              <a:gd name="connsiteX13" fmla="*/ 551613 w 552481"/>
              <a:gd name="connsiteY13" fmla="*/ 1007603 h 1585520"/>
              <a:gd name="connsiteX14" fmla="*/ 184579 w 552481"/>
              <a:gd name="connsiteY14" fmla="*/ 741931 h 1585520"/>
              <a:gd name="connsiteX15" fmla="*/ 551646 w 552481"/>
              <a:gd name="connsiteY15" fmla="*/ 1029766 h 1585520"/>
              <a:gd name="connsiteX16" fmla="*/ 551910 w 552481"/>
              <a:gd name="connsiteY16" fmla="*/ 1205103 h 1585520"/>
              <a:gd name="connsiteX17" fmla="*/ 119129 w 552481"/>
              <a:gd name="connsiteY17" fmla="*/ 889458 h 1585520"/>
              <a:gd name="connsiteX18" fmla="*/ 504472 w 552481"/>
              <a:gd name="connsiteY18" fmla="*/ 1198018 h 1585520"/>
              <a:gd name="connsiteX19" fmla="*/ 519836 w 552481"/>
              <a:gd name="connsiteY19" fmla="*/ 1370630 h 1585520"/>
              <a:gd name="connsiteX20" fmla="*/ 184579 w 552481"/>
              <a:gd name="connsiteY20" fmla="*/ 1132651 h 1585520"/>
              <a:gd name="connsiteX21" fmla="*/ 509865 w 552481"/>
              <a:gd name="connsiteY21" fmla="*/ 1387661 h 1585520"/>
              <a:gd name="connsiteX22" fmla="*/ 552481 w 552481"/>
              <a:gd name="connsiteY22" fmla="*/ 1585328 h 1585520"/>
              <a:gd name="connsiteX23" fmla="*/ 103908 w 552481"/>
              <a:gd name="connsiteY23" fmla="*/ 1357263 h 1585520"/>
              <a:gd name="connsiteX24" fmla="*/ 550099 w 552481"/>
              <a:gd name="connsiteY24" fmla="*/ 0 h 1585520"/>
              <a:gd name="connsiteX0" fmla="*/ 550099 w 552481"/>
              <a:gd name="connsiteY0" fmla="*/ 0 h 1585520"/>
              <a:gd name="connsiteX1" fmla="*/ 550454 w 552481"/>
              <a:gd name="connsiteY1" fmla="*/ 236086 h 1585520"/>
              <a:gd name="connsiteX2" fmla="*/ 488816 w 552481"/>
              <a:gd name="connsiteY2" fmla="*/ 193543 h 1585520"/>
              <a:gd name="connsiteX3" fmla="*/ 550466 w 552481"/>
              <a:gd name="connsiteY3" fmla="*/ 244157 h 1585520"/>
              <a:gd name="connsiteX4" fmla="*/ 550735 w 552481"/>
              <a:gd name="connsiteY4" fmla="*/ 423083 h 1585520"/>
              <a:gd name="connsiteX5" fmla="*/ 440807 w 552481"/>
              <a:gd name="connsiteY5" fmla="*/ 347209 h 1585520"/>
              <a:gd name="connsiteX6" fmla="*/ 550756 w 552481"/>
              <a:gd name="connsiteY6" fmla="*/ 437477 h 1585520"/>
              <a:gd name="connsiteX7" fmla="*/ 551026 w 552481"/>
              <a:gd name="connsiteY7" fmla="*/ 616991 h 1585520"/>
              <a:gd name="connsiteX8" fmla="*/ 372197 w 552481"/>
              <a:gd name="connsiteY8" fmla="*/ 491984 h 1585520"/>
              <a:gd name="connsiteX9" fmla="*/ 551056 w 552481"/>
              <a:gd name="connsiteY9" fmla="*/ 637056 h 1585520"/>
              <a:gd name="connsiteX10" fmla="*/ 551331 w 552481"/>
              <a:gd name="connsiteY10" fmla="*/ 819782 h 1585520"/>
              <a:gd name="connsiteX11" fmla="*/ 270832 w 552481"/>
              <a:gd name="connsiteY11" fmla="*/ 619203 h 1585520"/>
              <a:gd name="connsiteX12" fmla="*/ 551364 w 552481"/>
              <a:gd name="connsiteY12" fmla="*/ 841805 h 1585520"/>
              <a:gd name="connsiteX13" fmla="*/ 551613 w 552481"/>
              <a:gd name="connsiteY13" fmla="*/ 1007603 h 1585520"/>
              <a:gd name="connsiteX14" fmla="*/ 184579 w 552481"/>
              <a:gd name="connsiteY14" fmla="*/ 741931 h 1585520"/>
              <a:gd name="connsiteX15" fmla="*/ 551646 w 552481"/>
              <a:gd name="connsiteY15" fmla="*/ 1029766 h 1585520"/>
              <a:gd name="connsiteX16" fmla="*/ 507056 w 552481"/>
              <a:gd name="connsiteY16" fmla="*/ 1169267 h 1585520"/>
              <a:gd name="connsiteX17" fmla="*/ 119129 w 552481"/>
              <a:gd name="connsiteY17" fmla="*/ 889458 h 1585520"/>
              <a:gd name="connsiteX18" fmla="*/ 504472 w 552481"/>
              <a:gd name="connsiteY18" fmla="*/ 1198018 h 1585520"/>
              <a:gd name="connsiteX19" fmla="*/ 519836 w 552481"/>
              <a:gd name="connsiteY19" fmla="*/ 1370630 h 1585520"/>
              <a:gd name="connsiteX20" fmla="*/ 184579 w 552481"/>
              <a:gd name="connsiteY20" fmla="*/ 1132651 h 1585520"/>
              <a:gd name="connsiteX21" fmla="*/ 509865 w 552481"/>
              <a:gd name="connsiteY21" fmla="*/ 1387661 h 1585520"/>
              <a:gd name="connsiteX22" fmla="*/ 552481 w 552481"/>
              <a:gd name="connsiteY22" fmla="*/ 1585328 h 1585520"/>
              <a:gd name="connsiteX23" fmla="*/ 103908 w 552481"/>
              <a:gd name="connsiteY23" fmla="*/ 1357263 h 1585520"/>
              <a:gd name="connsiteX24" fmla="*/ 550099 w 552481"/>
              <a:gd name="connsiteY24" fmla="*/ 0 h 1585520"/>
              <a:gd name="connsiteX0" fmla="*/ 550099 w 552481"/>
              <a:gd name="connsiteY0" fmla="*/ 0 h 1585520"/>
              <a:gd name="connsiteX1" fmla="*/ 550454 w 552481"/>
              <a:gd name="connsiteY1" fmla="*/ 236086 h 1585520"/>
              <a:gd name="connsiteX2" fmla="*/ 488816 w 552481"/>
              <a:gd name="connsiteY2" fmla="*/ 193543 h 1585520"/>
              <a:gd name="connsiteX3" fmla="*/ 550466 w 552481"/>
              <a:gd name="connsiteY3" fmla="*/ 244157 h 1585520"/>
              <a:gd name="connsiteX4" fmla="*/ 550735 w 552481"/>
              <a:gd name="connsiteY4" fmla="*/ 423083 h 1585520"/>
              <a:gd name="connsiteX5" fmla="*/ 440807 w 552481"/>
              <a:gd name="connsiteY5" fmla="*/ 347209 h 1585520"/>
              <a:gd name="connsiteX6" fmla="*/ 550756 w 552481"/>
              <a:gd name="connsiteY6" fmla="*/ 437477 h 1585520"/>
              <a:gd name="connsiteX7" fmla="*/ 551026 w 552481"/>
              <a:gd name="connsiteY7" fmla="*/ 616991 h 1585520"/>
              <a:gd name="connsiteX8" fmla="*/ 372197 w 552481"/>
              <a:gd name="connsiteY8" fmla="*/ 491984 h 1585520"/>
              <a:gd name="connsiteX9" fmla="*/ 551056 w 552481"/>
              <a:gd name="connsiteY9" fmla="*/ 637056 h 1585520"/>
              <a:gd name="connsiteX10" fmla="*/ 551331 w 552481"/>
              <a:gd name="connsiteY10" fmla="*/ 819782 h 1585520"/>
              <a:gd name="connsiteX11" fmla="*/ 270832 w 552481"/>
              <a:gd name="connsiteY11" fmla="*/ 619203 h 1585520"/>
              <a:gd name="connsiteX12" fmla="*/ 551364 w 552481"/>
              <a:gd name="connsiteY12" fmla="*/ 841805 h 1585520"/>
              <a:gd name="connsiteX13" fmla="*/ 551613 w 552481"/>
              <a:gd name="connsiteY13" fmla="*/ 1007603 h 1585520"/>
              <a:gd name="connsiteX14" fmla="*/ 184579 w 552481"/>
              <a:gd name="connsiteY14" fmla="*/ 741931 h 1585520"/>
              <a:gd name="connsiteX15" fmla="*/ 521700 w 552481"/>
              <a:gd name="connsiteY15" fmla="*/ 1009232 h 1585520"/>
              <a:gd name="connsiteX16" fmla="*/ 507056 w 552481"/>
              <a:gd name="connsiteY16" fmla="*/ 1169267 h 1585520"/>
              <a:gd name="connsiteX17" fmla="*/ 119129 w 552481"/>
              <a:gd name="connsiteY17" fmla="*/ 889458 h 1585520"/>
              <a:gd name="connsiteX18" fmla="*/ 504472 w 552481"/>
              <a:gd name="connsiteY18" fmla="*/ 1198018 h 1585520"/>
              <a:gd name="connsiteX19" fmla="*/ 519836 w 552481"/>
              <a:gd name="connsiteY19" fmla="*/ 1370630 h 1585520"/>
              <a:gd name="connsiteX20" fmla="*/ 184579 w 552481"/>
              <a:gd name="connsiteY20" fmla="*/ 1132651 h 1585520"/>
              <a:gd name="connsiteX21" fmla="*/ 509865 w 552481"/>
              <a:gd name="connsiteY21" fmla="*/ 1387661 h 1585520"/>
              <a:gd name="connsiteX22" fmla="*/ 552481 w 552481"/>
              <a:gd name="connsiteY22" fmla="*/ 1585328 h 1585520"/>
              <a:gd name="connsiteX23" fmla="*/ 103908 w 552481"/>
              <a:gd name="connsiteY23" fmla="*/ 1357263 h 1585520"/>
              <a:gd name="connsiteX24" fmla="*/ 550099 w 552481"/>
              <a:gd name="connsiteY24" fmla="*/ 0 h 1585520"/>
              <a:gd name="connsiteX0" fmla="*/ 550099 w 552481"/>
              <a:gd name="connsiteY0" fmla="*/ 0 h 1585520"/>
              <a:gd name="connsiteX1" fmla="*/ 550454 w 552481"/>
              <a:gd name="connsiteY1" fmla="*/ 236086 h 1585520"/>
              <a:gd name="connsiteX2" fmla="*/ 488816 w 552481"/>
              <a:gd name="connsiteY2" fmla="*/ 193543 h 1585520"/>
              <a:gd name="connsiteX3" fmla="*/ 550466 w 552481"/>
              <a:gd name="connsiteY3" fmla="*/ 244157 h 1585520"/>
              <a:gd name="connsiteX4" fmla="*/ 550735 w 552481"/>
              <a:gd name="connsiteY4" fmla="*/ 423083 h 1585520"/>
              <a:gd name="connsiteX5" fmla="*/ 440807 w 552481"/>
              <a:gd name="connsiteY5" fmla="*/ 347209 h 1585520"/>
              <a:gd name="connsiteX6" fmla="*/ 550756 w 552481"/>
              <a:gd name="connsiteY6" fmla="*/ 437477 h 1585520"/>
              <a:gd name="connsiteX7" fmla="*/ 551026 w 552481"/>
              <a:gd name="connsiteY7" fmla="*/ 616991 h 1585520"/>
              <a:gd name="connsiteX8" fmla="*/ 372197 w 552481"/>
              <a:gd name="connsiteY8" fmla="*/ 491984 h 1585520"/>
              <a:gd name="connsiteX9" fmla="*/ 551056 w 552481"/>
              <a:gd name="connsiteY9" fmla="*/ 637056 h 1585520"/>
              <a:gd name="connsiteX10" fmla="*/ 551331 w 552481"/>
              <a:gd name="connsiteY10" fmla="*/ 819782 h 1585520"/>
              <a:gd name="connsiteX11" fmla="*/ 270832 w 552481"/>
              <a:gd name="connsiteY11" fmla="*/ 619203 h 1585520"/>
              <a:gd name="connsiteX12" fmla="*/ 551364 w 552481"/>
              <a:gd name="connsiteY12" fmla="*/ 841805 h 1585520"/>
              <a:gd name="connsiteX13" fmla="*/ 534221 w 552481"/>
              <a:gd name="connsiteY13" fmla="*/ 989751 h 1585520"/>
              <a:gd name="connsiteX14" fmla="*/ 184579 w 552481"/>
              <a:gd name="connsiteY14" fmla="*/ 741931 h 1585520"/>
              <a:gd name="connsiteX15" fmla="*/ 521700 w 552481"/>
              <a:gd name="connsiteY15" fmla="*/ 1009232 h 1585520"/>
              <a:gd name="connsiteX16" fmla="*/ 507056 w 552481"/>
              <a:gd name="connsiteY16" fmla="*/ 1169267 h 1585520"/>
              <a:gd name="connsiteX17" fmla="*/ 119129 w 552481"/>
              <a:gd name="connsiteY17" fmla="*/ 889458 h 1585520"/>
              <a:gd name="connsiteX18" fmla="*/ 504472 w 552481"/>
              <a:gd name="connsiteY18" fmla="*/ 1198018 h 1585520"/>
              <a:gd name="connsiteX19" fmla="*/ 519836 w 552481"/>
              <a:gd name="connsiteY19" fmla="*/ 1370630 h 1585520"/>
              <a:gd name="connsiteX20" fmla="*/ 184579 w 552481"/>
              <a:gd name="connsiteY20" fmla="*/ 1132651 h 1585520"/>
              <a:gd name="connsiteX21" fmla="*/ 509865 w 552481"/>
              <a:gd name="connsiteY21" fmla="*/ 1387661 h 1585520"/>
              <a:gd name="connsiteX22" fmla="*/ 552481 w 552481"/>
              <a:gd name="connsiteY22" fmla="*/ 1585328 h 1585520"/>
              <a:gd name="connsiteX23" fmla="*/ 103908 w 552481"/>
              <a:gd name="connsiteY23" fmla="*/ 1357263 h 1585520"/>
              <a:gd name="connsiteX24" fmla="*/ 550099 w 552481"/>
              <a:gd name="connsiteY24" fmla="*/ 0 h 1585520"/>
              <a:gd name="connsiteX0" fmla="*/ 550099 w 552481"/>
              <a:gd name="connsiteY0" fmla="*/ 0 h 1585520"/>
              <a:gd name="connsiteX1" fmla="*/ 550454 w 552481"/>
              <a:gd name="connsiteY1" fmla="*/ 236086 h 1585520"/>
              <a:gd name="connsiteX2" fmla="*/ 488816 w 552481"/>
              <a:gd name="connsiteY2" fmla="*/ 193543 h 1585520"/>
              <a:gd name="connsiteX3" fmla="*/ 550466 w 552481"/>
              <a:gd name="connsiteY3" fmla="*/ 244157 h 1585520"/>
              <a:gd name="connsiteX4" fmla="*/ 550735 w 552481"/>
              <a:gd name="connsiteY4" fmla="*/ 423083 h 1585520"/>
              <a:gd name="connsiteX5" fmla="*/ 440807 w 552481"/>
              <a:gd name="connsiteY5" fmla="*/ 347209 h 1585520"/>
              <a:gd name="connsiteX6" fmla="*/ 550756 w 552481"/>
              <a:gd name="connsiteY6" fmla="*/ 437477 h 1585520"/>
              <a:gd name="connsiteX7" fmla="*/ 551026 w 552481"/>
              <a:gd name="connsiteY7" fmla="*/ 616991 h 1585520"/>
              <a:gd name="connsiteX8" fmla="*/ 372197 w 552481"/>
              <a:gd name="connsiteY8" fmla="*/ 491984 h 1585520"/>
              <a:gd name="connsiteX9" fmla="*/ 551056 w 552481"/>
              <a:gd name="connsiteY9" fmla="*/ 637056 h 1585520"/>
              <a:gd name="connsiteX10" fmla="*/ 551331 w 552481"/>
              <a:gd name="connsiteY10" fmla="*/ 819782 h 1585520"/>
              <a:gd name="connsiteX11" fmla="*/ 270832 w 552481"/>
              <a:gd name="connsiteY11" fmla="*/ 619203 h 1585520"/>
              <a:gd name="connsiteX12" fmla="*/ 501344 w 552481"/>
              <a:gd name="connsiteY12" fmla="*/ 815973 h 1585520"/>
              <a:gd name="connsiteX13" fmla="*/ 534221 w 552481"/>
              <a:gd name="connsiteY13" fmla="*/ 989751 h 1585520"/>
              <a:gd name="connsiteX14" fmla="*/ 184579 w 552481"/>
              <a:gd name="connsiteY14" fmla="*/ 741931 h 1585520"/>
              <a:gd name="connsiteX15" fmla="*/ 521700 w 552481"/>
              <a:gd name="connsiteY15" fmla="*/ 1009232 h 1585520"/>
              <a:gd name="connsiteX16" fmla="*/ 507056 w 552481"/>
              <a:gd name="connsiteY16" fmla="*/ 1169267 h 1585520"/>
              <a:gd name="connsiteX17" fmla="*/ 119129 w 552481"/>
              <a:gd name="connsiteY17" fmla="*/ 889458 h 1585520"/>
              <a:gd name="connsiteX18" fmla="*/ 504472 w 552481"/>
              <a:gd name="connsiteY18" fmla="*/ 1198018 h 1585520"/>
              <a:gd name="connsiteX19" fmla="*/ 519836 w 552481"/>
              <a:gd name="connsiteY19" fmla="*/ 1370630 h 1585520"/>
              <a:gd name="connsiteX20" fmla="*/ 184579 w 552481"/>
              <a:gd name="connsiteY20" fmla="*/ 1132651 h 1585520"/>
              <a:gd name="connsiteX21" fmla="*/ 509865 w 552481"/>
              <a:gd name="connsiteY21" fmla="*/ 1387661 h 1585520"/>
              <a:gd name="connsiteX22" fmla="*/ 552481 w 552481"/>
              <a:gd name="connsiteY22" fmla="*/ 1585328 h 1585520"/>
              <a:gd name="connsiteX23" fmla="*/ 103908 w 552481"/>
              <a:gd name="connsiteY23" fmla="*/ 1357263 h 1585520"/>
              <a:gd name="connsiteX24" fmla="*/ 550099 w 552481"/>
              <a:gd name="connsiteY24" fmla="*/ 0 h 1585520"/>
              <a:gd name="connsiteX0" fmla="*/ 550099 w 552481"/>
              <a:gd name="connsiteY0" fmla="*/ 0 h 1585520"/>
              <a:gd name="connsiteX1" fmla="*/ 550454 w 552481"/>
              <a:gd name="connsiteY1" fmla="*/ 236086 h 1585520"/>
              <a:gd name="connsiteX2" fmla="*/ 488816 w 552481"/>
              <a:gd name="connsiteY2" fmla="*/ 193543 h 1585520"/>
              <a:gd name="connsiteX3" fmla="*/ 550466 w 552481"/>
              <a:gd name="connsiteY3" fmla="*/ 244157 h 1585520"/>
              <a:gd name="connsiteX4" fmla="*/ 550735 w 552481"/>
              <a:gd name="connsiteY4" fmla="*/ 423083 h 1585520"/>
              <a:gd name="connsiteX5" fmla="*/ 440807 w 552481"/>
              <a:gd name="connsiteY5" fmla="*/ 347209 h 1585520"/>
              <a:gd name="connsiteX6" fmla="*/ 550756 w 552481"/>
              <a:gd name="connsiteY6" fmla="*/ 437477 h 1585520"/>
              <a:gd name="connsiteX7" fmla="*/ 551026 w 552481"/>
              <a:gd name="connsiteY7" fmla="*/ 616991 h 1585520"/>
              <a:gd name="connsiteX8" fmla="*/ 372197 w 552481"/>
              <a:gd name="connsiteY8" fmla="*/ 491984 h 1585520"/>
              <a:gd name="connsiteX9" fmla="*/ 551056 w 552481"/>
              <a:gd name="connsiteY9" fmla="*/ 637056 h 1585520"/>
              <a:gd name="connsiteX10" fmla="*/ 508896 w 552481"/>
              <a:gd name="connsiteY10" fmla="*/ 791532 h 1585520"/>
              <a:gd name="connsiteX11" fmla="*/ 270832 w 552481"/>
              <a:gd name="connsiteY11" fmla="*/ 619203 h 1585520"/>
              <a:gd name="connsiteX12" fmla="*/ 501344 w 552481"/>
              <a:gd name="connsiteY12" fmla="*/ 815973 h 1585520"/>
              <a:gd name="connsiteX13" fmla="*/ 534221 w 552481"/>
              <a:gd name="connsiteY13" fmla="*/ 989751 h 1585520"/>
              <a:gd name="connsiteX14" fmla="*/ 184579 w 552481"/>
              <a:gd name="connsiteY14" fmla="*/ 741931 h 1585520"/>
              <a:gd name="connsiteX15" fmla="*/ 521700 w 552481"/>
              <a:gd name="connsiteY15" fmla="*/ 1009232 h 1585520"/>
              <a:gd name="connsiteX16" fmla="*/ 507056 w 552481"/>
              <a:gd name="connsiteY16" fmla="*/ 1169267 h 1585520"/>
              <a:gd name="connsiteX17" fmla="*/ 119129 w 552481"/>
              <a:gd name="connsiteY17" fmla="*/ 889458 h 1585520"/>
              <a:gd name="connsiteX18" fmla="*/ 504472 w 552481"/>
              <a:gd name="connsiteY18" fmla="*/ 1198018 h 1585520"/>
              <a:gd name="connsiteX19" fmla="*/ 519836 w 552481"/>
              <a:gd name="connsiteY19" fmla="*/ 1370630 h 1585520"/>
              <a:gd name="connsiteX20" fmla="*/ 184579 w 552481"/>
              <a:gd name="connsiteY20" fmla="*/ 1132651 h 1585520"/>
              <a:gd name="connsiteX21" fmla="*/ 509865 w 552481"/>
              <a:gd name="connsiteY21" fmla="*/ 1387661 h 1585520"/>
              <a:gd name="connsiteX22" fmla="*/ 552481 w 552481"/>
              <a:gd name="connsiteY22" fmla="*/ 1585328 h 1585520"/>
              <a:gd name="connsiteX23" fmla="*/ 103908 w 552481"/>
              <a:gd name="connsiteY23" fmla="*/ 1357263 h 1585520"/>
              <a:gd name="connsiteX24" fmla="*/ 550099 w 552481"/>
              <a:gd name="connsiteY24" fmla="*/ 0 h 1585520"/>
              <a:gd name="connsiteX0" fmla="*/ 550099 w 552481"/>
              <a:gd name="connsiteY0" fmla="*/ 0 h 1585520"/>
              <a:gd name="connsiteX1" fmla="*/ 550454 w 552481"/>
              <a:gd name="connsiteY1" fmla="*/ 236086 h 1585520"/>
              <a:gd name="connsiteX2" fmla="*/ 488816 w 552481"/>
              <a:gd name="connsiteY2" fmla="*/ 193543 h 1585520"/>
              <a:gd name="connsiteX3" fmla="*/ 550466 w 552481"/>
              <a:gd name="connsiteY3" fmla="*/ 244157 h 1585520"/>
              <a:gd name="connsiteX4" fmla="*/ 550735 w 552481"/>
              <a:gd name="connsiteY4" fmla="*/ 423083 h 1585520"/>
              <a:gd name="connsiteX5" fmla="*/ 440807 w 552481"/>
              <a:gd name="connsiteY5" fmla="*/ 347209 h 1585520"/>
              <a:gd name="connsiteX6" fmla="*/ 550756 w 552481"/>
              <a:gd name="connsiteY6" fmla="*/ 437477 h 1585520"/>
              <a:gd name="connsiteX7" fmla="*/ 551026 w 552481"/>
              <a:gd name="connsiteY7" fmla="*/ 616991 h 1585520"/>
              <a:gd name="connsiteX8" fmla="*/ 372197 w 552481"/>
              <a:gd name="connsiteY8" fmla="*/ 491984 h 1585520"/>
              <a:gd name="connsiteX9" fmla="*/ 521176 w 552481"/>
              <a:gd name="connsiteY9" fmla="*/ 611487 h 1585520"/>
              <a:gd name="connsiteX10" fmla="*/ 508896 w 552481"/>
              <a:gd name="connsiteY10" fmla="*/ 791532 h 1585520"/>
              <a:gd name="connsiteX11" fmla="*/ 270832 w 552481"/>
              <a:gd name="connsiteY11" fmla="*/ 619203 h 1585520"/>
              <a:gd name="connsiteX12" fmla="*/ 501344 w 552481"/>
              <a:gd name="connsiteY12" fmla="*/ 815973 h 1585520"/>
              <a:gd name="connsiteX13" fmla="*/ 534221 w 552481"/>
              <a:gd name="connsiteY13" fmla="*/ 989751 h 1585520"/>
              <a:gd name="connsiteX14" fmla="*/ 184579 w 552481"/>
              <a:gd name="connsiteY14" fmla="*/ 741931 h 1585520"/>
              <a:gd name="connsiteX15" fmla="*/ 521700 w 552481"/>
              <a:gd name="connsiteY15" fmla="*/ 1009232 h 1585520"/>
              <a:gd name="connsiteX16" fmla="*/ 507056 w 552481"/>
              <a:gd name="connsiteY16" fmla="*/ 1169267 h 1585520"/>
              <a:gd name="connsiteX17" fmla="*/ 119129 w 552481"/>
              <a:gd name="connsiteY17" fmla="*/ 889458 h 1585520"/>
              <a:gd name="connsiteX18" fmla="*/ 504472 w 552481"/>
              <a:gd name="connsiteY18" fmla="*/ 1198018 h 1585520"/>
              <a:gd name="connsiteX19" fmla="*/ 519836 w 552481"/>
              <a:gd name="connsiteY19" fmla="*/ 1370630 h 1585520"/>
              <a:gd name="connsiteX20" fmla="*/ 184579 w 552481"/>
              <a:gd name="connsiteY20" fmla="*/ 1132651 h 1585520"/>
              <a:gd name="connsiteX21" fmla="*/ 509865 w 552481"/>
              <a:gd name="connsiteY21" fmla="*/ 1387661 h 1585520"/>
              <a:gd name="connsiteX22" fmla="*/ 552481 w 552481"/>
              <a:gd name="connsiteY22" fmla="*/ 1585328 h 1585520"/>
              <a:gd name="connsiteX23" fmla="*/ 103908 w 552481"/>
              <a:gd name="connsiteY23" fmla="*/ 1357263 h 1585520"/>
              <a:gd name="connsiteX24" fmla="*/ 550099 w 552481"/>
              <a:gd name="connsiteY24" fmla="*/ 0 h 1585520"/>
              <a:gd name="connsiteX0" fmla="*/ 550099 w 552481"/>
              <a:gd name="connsiteY0" fmla="*/ 0 h 1585520"/>
              <a:gd name="connsiteX1" fmla="*/ 550454 w 552481"/>
              <a:gd name="connsiteY1" fmla="*/ 236086 h 1585520"/>
              <a:gd name="connsiteX2" fmla="*/ 488816 w 552481"/>
              <a:gd name="connsiteY2" fmla="*/ 193543 h 1585520"/>
              <a:gd name="connsiteX3" fmla="*/ 550466 w 552481"/>
              <a:gd name="connsiteY3" fmla="*/ 244157 h 1585520"/>
              <a:gd name="connsiteX4" fmla="*/ 550735 w 552481"/>
              <a:gd name="connsiteY4" fmla="*/ 423083 h 1585520"/>
              <a:gd name="connsiteX5" fmla="*/ 440807 w 552481"/>
              <a:gd name="connsiteY5" fmla="*/ 347209 h 1585520"/>
              <a:gd name="connsiteX6" fmla="*/ 550756 w 552481"/>
              <a:gd name="connsiteY6" fmla="*/ 437477 h 1585520"/>
              <a:gd name="connsiteX7" fmla="*/ 523630 w 552481"/>
              <a:gd name="connsiteY7" fmla="*/ 593972 h 1585520"/>
              <a:gd name="connsiteX8" fmla="*/ 372197 w 552481"/>
              <a:gd name="connsiteY8" fmla="*/ 491984 h 1585520"/>
              <a:gd name="connsiteX9" fmla="*/ 521176 w 552481"/>
              <a:gd name="connsiteY9" fmla="*/ 611487 h 1585520"/>
              <a:gd name="connsiteX10" fmla="*/ 508896 w 552481"/>
              <a:gd name="connsiteY10" fmla="*/ 791532 h 1585520"/>
              <a:gd name="connsiteX11" fmla="*/ 270832 w 552481"/>
              <a:gd name="connsiteY11" fmla="*/ 619203 h 1585520"/>
              <a:gd name="connsiteX12" fmla="*/ 501344 w 552481"/>
              <a:gd name="connsiteY12" fmla="*/ 815973 h 1585520"/>
              <a:gd name="connsiteX13" fmla="*/ 534221 w 552481"/>
              <a:gd name="connsiteY13" fmla="*/ 989751 h 1585520"/>
              <a:gd name="connsiteX14" fmla="*/ 184579 w 552481"/>
              <a:gd name="connsiteY14" fmla="*/ 741931 h 1585520"/>
              <a:gd name="connsiteX15" fmla="*/ 521700 w 552481"/>
              <a:gd name="connsiteY15" fmla="*/ 1009232 h 1585520"/>
              <a:gd name="connsiteX16" fmla="*/ 507056 w 552481"/>
              <a:gd name="connsiteY16" fmla="*/ 1169267 h 1585520"/>
              <a:gd name="connsiteX17" fmla="*/ 119129 w 552481"/>
              <a:gd name="connsiteY17" fmla="*/ 889458 h 1585520"/>
              <a:gd name="connsiteX18" fmla="*/ 504472 w 552481"/>
              <a:gd name="connsiteY18" fmla="*/ 1198018 h 1585520"/>
              <a:gd name="connsiteX19" fmla="*/ 519836 w 552481"/>
              <a:gd name="connsiteY19" fmla="*/ 1370630 h 1585520"/>
              <a:gd name="connsiteX20" fmla="*/ 184579 w 552481"/>
              <a:gd name="connsiteY20" fmla="*/ 1132651 h 1585520"/>
              <a:gd name="connsiteX21" fmla="*/ 509865 w 552481"/>
              <a:gd name="connsiteY21" fmla="*/ 1387661 h 1585520"/>
              <a:gd name="connsiteX22" fmla="*/ 552481 w 552481"/>
              <a:gd name="connsiteY22" fmla="*/ 1585328 h 1585520"/>
              <a:gd name="connsiteX23" fmla="*/ 103908 w 552481"/>
              <a:gd name="connsiteY23" fmla="*/ 1357263 h 1585520"/>
              <a:gd name="connsiteX24" fmla="*/ 550099 w 552481"/>
              <a:gd name="connsiteY24" fmla="*/ 0 h 1585520"/>
              <a:gd name="connsiteX0" fmla="*/ 550099 w 552481"/>
              <a:gd name="connsiteY0" fmla="*/ 0 h 1585520"/>
              <a:gd name="connsiteX1" fmla="*/ 550454 w 552481"/>
              <a:gd name="connsiteY1" fmla="*/ 236086 h 1585520"/>
              <a:gd name="connsiteX2" fmla="*/ 488816 w 552481"/>
              <a:gd name="connsiteY2" fmla="*/ 193543 h 1585520"/>
              <a:gd name="connsiteX3" fmla="*/ 550466 w 552481"/>
              <a:gd name="connsiteY3" fmla="*/ 244157 h 1585520"/>
              <a:gd name="connsiteX4" fmla="*/ 550735 w 552481"/>
              <a:gd name="connsiteY4" fmla="*/ 423083 h 1585520"/>
              <a:gd name="connsiteX5" fmla="*/ 440807 w 552481"/>
              <a:gd name="connsiteY5" fmla="*/ 347209 h 1585520"/>
              <a:gd name="connsiteX6" fmla="*/ 530748 w 552481"/>
              <a:gd name="connsiteY6" fmla="*/ 427144 h 1585520"/>
              <a:gd name="connsiteX7" fmla="*/ 523630 w 552481"/>
              <a:gd name="connsiteY7" fmla="*/ 593972 h 1585520"/>
              <a:gd name="connsiteX8" fmla="*/ 372197 w 552481"/>
              <a:gd name="connsiteY8" fmla="*/ 491984 h 1585520"/>
              <a:gd name="connsiteX9" fmla="*/ 521176 w 552481"/>
              <a:gd name="connsiteY9" fmla="*/ 611487 h 1585520"/>
              <a:gd name="connsiteX10" fmla="*/ 508896 w 552481"/>
              <a:gd name="connsiteY10" fmla="*/ 791532 h 1585520"/>
              <a:gd name="connsiteX11" fmla="*/ 270832 w 552481"/>
              <a:gd name="connsiteY11" fmla="*/ 619203 h 1585520"/>
              <a:gd name="connsiteX12" fmla="*/ 501344 w 552481"/>
              <a:gd name="connsiteY12" fmla="*/ 815973 h 1585520"/>
              <a:gd name="connsiteX13" fmla="*/ 534221 w 552481"/>
              <a:gd name="connsiteY13" fmla="*/ 989751 h 1585520"/>
              <a:gd name="connsiteX14" fmla="*/ 184579 w 552481"/>
              <a:gd name="connsiteY14" fmla="*/ 741931 h 1585520"/>
              <a:gd name="connsiteX15" fmla="*/ 521700 w 552481"/>
              <a:gd name="connsiteY15" fmla="*/ 1009232 h 1585520"/>
              <a:gd name="connsiteX16" fmla="*/ 507056 w 552481"/>
              <a:gd name="connsiteY16" fmla="*/ 1169267 h 1585520"/>
              <a:gd name="connsiteX17" fmla="*/ 119129 w 552481"/>
              <a:gd name="connsiteY17" fmla="*/ 889458 h 1585520"/>
              <a:gd name="connsiteX18" fmla="*/ 504472 w 552481"/>
              <a:gd name="connsiteY18" fmla="*/ 1198018 h 1585520"/>
              <a:gd name="connsiteX19" fmla="*/ 519836 w 552481"/>
              <a:gd name="connsiteY19" fmla="*/ 1370630 h 1585520"/>
              <a:gd name="connsiteX20" fmla="*/ 184579 w 552481"/>
              <a:gd name="connsiteY20" fmla="*/ 1132651 h 1585520"/>
              <a:gd name="connsiteX21" fmla="*/ 509865 w 552481"/>
              <a:gd name="connsiteY21" fmla="*/ 1387661 h 1585520"/>
              <a:gd name="connsiteX22" fmla="*/ 552481 w 552481"/>
              <a:gd name="connsiteY22" fmla="*/ 1585328 h 1585520"/>
              <a:gd name="connsiteX23" fmla="*/ 103908 w 552481"/>
              <a:gd name="connsiteY23" fmla="*/ 1357263 h 1585520"/>
              <a:gd name="connsiteX24" fmla="*/ 550099 w 552481"/>
              <a:gd name="connsiteY24" fmla="*/ 0 h 1585520"/>
              <a:gd name="connsiteX0" fmla="*/ 550099 w 552481"/>
              <a:gd name="connsiteY0" fmla="*/ 0 h 1585520"/>
              <a:gd name="connsiteX1" fmla="*/ 550454 w 552481"/>
              <a:gd name="connsiteY1" fmla="*/ 236086 h 1585520"/>
              <a:gd name="connsiteX2" fmla="*/ 488816 w 552481"/>
              <a:gd name="connsiteY2" fmla="*/ 193543 h 1585520"/>
              <a:gd name="connsiteX3" fmla="*/ 550466 w 552481"/>
              <a:gd name="connsiteY3" fmla="*/ 244157 h 1585520"/>
              <a:gd name="connsiteX4" fmla="*/ 528440 w 552481"/>
              <a:gd name="connsiteY4" fmla="*/ 395095 h 1585520"/>
              <a:gd name="connsiteX5" fmla="*/ 440807 w 552481"/>
              <a:gd name="connsiteY5" fmla="*/ 347209 h 1585520"/>
              <a:gd name="connsiteX6" fmla="*/ 530748 w 552481"/>
              <a:gd name="connsiteY6" fmla="*/ 427144 h 1585520"/>
              <a:gd name="connsiteX7" fmla="*/ 523630 w 552481"/>
              <a:gd name="connsiteY7" fmla="*/ 593972 h 1585520"/>
              <a:gd name="connsiteX8" fmla="*/ 372197 w 552481"/>
              <a:gd name="connsiteY8" fmla="*/ 491984 h 1585520"/>
              <a:gd name="connsiteX9" fmla="*/ 521176 w 552481"/>
              <a:gd name="connsiteY9" fmla="*/ 611487 h 1585520"/>
              <a:gd name="connsiteX10" fmla="*/ 508896 w 552481"/>
              <a:gd name="connsiteY10" fmla="*/ 791532 h 1585520"/>
              <a:gd name="connsiteX11" fmla="*/ 270832 w 552481"/>
              <a:gd name="connsiteY11" fmla="*/ 619203 h 1585520"/>
              <a:gd name="connsiteX12" fmla="*/ 501344 w 552481"/>
              <a:gd name="connsiteY12" fmla="*/ 815973 h 1585520"/>
              <a:gd name="connsiteX13" fmla="*/ 534221 w 552481"/>
              <a:gd name="connsiteY13" fmla="*/ 989751 h 1585520"/>
              <a:gd name="connsiteX14" fmla="*/ 184579 w 552481"/>
              <a:gd name="connsiteY14" fmla="*/ 741931 h 1585520"/>
              <a:gd name="connsiteX15" fmla="*/ 521700 w 552481"/>
              <a:gd name="connsiteY15" fmla="*/ 1009232 h 1585520"/>
              <a:gd name="connsiteX16" fmla="*/ 507056 w 552481"/>
              <a:gd name="connsiteY16" fmla="*/ 1169267 h 1585520"/>
              <a:gd name="connsiteX17" fmla="*/ 119129 w 552481"/>
              <a:gd name="connsiteY17" fmla="*/ 889458 h 1585520"/>
              <a:gd name="connsiteX18" fmla="*/ 504472 w 552481"/>
              <a:gd name="connsiteY18" fmla="*/ 1198018 h 1585520"/>
              <a:gd name="connsiteX19" fmla="*/ 519836 w 552481"/>
              <a:gd name="connsiteY19" fmla="*/ 1370630 h 1585520"/>
              <a:gd name="connsiteX20" fmla="*/ 184579 w 552481"/>
              <a:gd name="connsiteY20" fmla="*/ 1132651 h 1585520"/>
              <a:gd name="connsiteX21" fmla="*/ 509865 w 552481"/>
              <a:gd name="connsiteY21" fmla="*/ 1387661 h 1585520"/>
              <a:gd name="connsiteX22" fmla="*/ 552481 w 552481"/>
              <a:gd name="connsiteY22" fmla="*/ 1585328 h 1585520"/>
              <a:gd name="connsiteX23" fmla="*/ 103908 w 552481"/>
              <a:gd name="connsiteY23" fmla="*/ 1357263 h 1585520"/>
              <a:gd name="connsiteX24" fmla="*/ 550099 w 552481"/>
              <a:gd name="connsiteY24" fmla="*/ 0 h 1585520"/>
              <a:gd name="connsiteX0" fmla="*/ 550099 w 552481"/>
              <a:gd name="connsiteY0" fmla="*/ 0 h 1585520"/>
              <a:gd name="connsiteX1" fmla="*/ 550454 w 552481"/>
              <a:gd name="connsiteY1" fmla="*/ 236086 h 1585520"/>
              <a:gd name="connsiteX2" fmla="*/ 488816 w 552481"/>
              <a:gd name="connsiteY2" fmla="*/ 193543 h 1585520"/>
              <a:gd name="connsiteX3" fmla="*/ 532877 w 552481"/>
              <a:gd name="connsiteY3" fmla="*/ 241409 h 1585520"/>
              <a:gd name="connsiteX4" fmla="*/ 528440 w 552481"/>
              <a:gd name="connsiteY4" fmla="*/ 395095 h 1585520"/>
              <a:gd name="connsiteX5" fmla="*/ 440807 w 552481"/>
              <a:gd name="connsiteY5" fmla="*/ 347209 h 1585520"/>
              <a:gd name="connsiteX6" fmla="*/ 530748 w 552481"/>
              <a:gd name="connsiteY6" fmla="*/ 427144 h 1585520"/>
              <a:gd name="connsiteX7" fmla="*/ 523630 w 552481"/>
              <a:gd name="connsiteY7" fmla="*/ 593972 h 1585520"/>
              <a:gd name="connsiteX8" fmla="*/ 372197 w 552481"/>
              <a:gd name="connsiteY8" fmla="*/ 491984 h 1585520"/>
              <a:gd name="connsiteX9" fmla="*/ 521176 w 552481"/>
              <a:gd name="connsiteY9" fmla="*/ 611487 h 1585520"/>
              <a:gd name="connsiteX10" fmla="*/ 508896 w 552481"/>
              <a:gd name="connsiteY10" fmla="*/ 791532 h 1585520"/>
              <a:gd name="connsiteX11" fmla="*/ 270832 w 552481"/>
              <a:gd name="connsiteY11" fmla="*/ 619203 h 1585520"/>
              <a:gd name="connsiteX12" fmla="*/ 501344 w 552481"/>
              <a:gd name="connsiteY12" fmla="*/ 815973 h 1585520"/>
              <a:gd name="connsiteX13" fmla="*/ 534221 w 552481"/>
              <a:gd name="connsiteY13" fmla="*/ 989751 h 1585520"/>
              <a:gd name="connsiteX14" fmla="*/ 184579 w 552481"/>
              <a:gd name="connsiteY14" fmla="*/ 741931 h 1585520"/>
              <a:gd name="connsiteX15" fmla="*/ 521700 w 552481"/>
              <a:gd name="connsiteY15" fmla="*/ 1009232 h 1585520"/>
              <a:gd name="connsiteX16" fmla="*/ 507056 w 552481"/>
              <a:gd name="connsiteY16" fmla="*/ 1169267 h 1585520"/>
              <a:gd name="connsiteX17" fmla="*/ 119129 w 552481"/>
              <a:gd name="connsiteY17" fmla="*/ 889458 h 1585520"/>
              <a:gd name="connsiteX18" fmla="*/ 504472 w 552481"/>
              <a:gd name="connsiteY18" fmla="*/ 1198018 h 1585520"/>
              <a:gd name="connsiteX19" fmla="*/ 519836 w 552481"/>
              <a:gd name="connsiteY19" fmla="*/ 1370630 h 1585520"/>
              <a:gd name="connsiteX20" fmla="*/ 184579 w 552481"/>
              <a:gd name="connsiteY20" fmla="*/ 1132651 h 1585520"/>
              <a:gd name="connsiteX21" fmla="*/ 509865 w 552481"/>
              <a:gd name="connsiteY21" fmla="*/ 1387661 h 1585520"/>
              <a:gd name="connsiteX22" fmla="*/ 552481 w 552481"/>
              <a:gd name="connsiteY22" fmla="*/ 1585328 h 1585520"/>
              <a:gd name="connsiteX23" fmla="*/ 103908 w 552481"/>
              <a:gd name="connsiteY23" fmla="*/ 1357263 h 1585520"/>
              <a:gd name="connsiteX24" fmla="*/ 550099 w 552481"/>
              <a:gd name="connsiteY24" fmla="*/ 0 h 1585520"/>
              <a:gd name="connsiteX0" fmla="*/ 550099 w 580141"/>
              <a:gd name="connsiteY0" fmla="*/ 54739 h 1640259"/>
              <a:gd name="connsiteX1" fmla="*/ 536842 w 580141"/>
              <a:gd name="connsiteY1" fmla="*/ 262901 h 1640259"/>
              <a:gd name="connsiteX2" fmla="*/ 550454 w 580141"/>
              <a:gd name="connsiteY2" fmla="*/ 290825 h 1640259"/>
              <a:gd name="connsiteX3" fmla="*/ 488816 w 580141"/>
              <a:gd name="connsiteY3" fmla="*/ 248282 h 1640259"/>
              <a:gd name="connsiteX4" fmla="*/ 532877 w 580141"/>
              <a:gd name="connsiteY4" fmla="*/ 296148 h 1640259"/>
              <a:gd name="connsiteX5" fmla="*/ 528440 w 580141"/>
              <a:gd name="connsiteY5" fmla="*/ 449834 h 1640259"/>
              <a:gd name="connsiteX6" fmla="*/ 440807 w 580141"/>
              <a:gd name="connsiteY6" fmla="*/ 401948 h 1640259"/>
              <a:gd name="connsiteX7" fmla="*/ 530748 w 580141"/>
              <a:gd name="connsiteY7" fmla="*/ 481883 h 1640259"/>
              <a:gd name="connsiteX8" fmla="*/ 523630 w 580141"/>
              <a:gd name="connsiteY8" fmla="*/ 648711 h 1640259"/>
              <a:gd name="connsiteX9" fmla="*/ 372197 w 580141"/>
              <a:gd name="connsiteY9" fmla="*/ 546723 h 1640259"/>
              <a:gd name="connsiteX10" fmla="*/ 521176 w 580141"/>
              <a:gd name="connsiteY10" fmla="*/ 666226 h 1640259"/>
              <a:gd name="connsiteX11" fmla="*/ 508896 w 580141"/>
              <a:gd name="connsiteY11" fmla="*/ 846271 h 1640259"/>
              <a:gd name="connsiteX12" fmla="*/ 270832 w 580141"/>
              <a:gd name="connsiteY12" fmla="*/ 673942 h 1640259"/>
              <a:gd name="connsiteX13" fmla="*/ 501344 w 580141"/>
              <a:gd name="connsiteY13" fmla="*/ 870712 h 1640259"/>
              <a:gd name="connsiteX14" fmla="*/ 534221 w 580141"/>
              <a:gd name="connsiteY14" fmla="*/ 1044490 h 1640259"/>
              <a:gd name="connsiteX15" fmla="*/ 184579 w 580141"/>
              <a:gd name="connsiteY15" fmla="*/ 796670 h 1640259"/>
              <a:gd name="connsiteX16" fmla="*/ 521700 w 580141"/>
              <a:gd name="connsiteY16" fmla="*/ 1063971 h 1640259"/>
              <a:gd name="connsiteX17" fmla="*/ 507056 w 580141"/>
              <a:gd name="connsiteY17" fmla="*/ 1224006 h 1640259"/>
              <a:gd name="connsiteX18" fmla="*/ 119129 w 580141"/>
              <a:gd name="connsiteY18" fmla="*/ 944197 h 1640259"/>
              <a:gd name="connsiteX19" fmla="*/ 504472 w 580141"/>
              <a:gd name="connsiteY19" fmla="*/ 1252757 h 1640259"/>
              <a:gd name="connsiteX20" fmla="*/ 519836 w 580141"/>
              <a:gd name="connsiteY20" fmla="*/ 1425369 h 1640259"/>
              <a:gd name="connsiteX21" fmla="*/ 184579 w 580141"/>
              <a:gd name="connsiteY21" fmla="*/ 1187390 h 1640259"/>
              <a:gd name="connsiteX22" fmla="*/ 509865 w 580141"/>
              <a:gd name="connsiteY22" fmla="*/ 1442400 h 1640259"/>
              <a:gd name="connsiteX23" fmla="*/ 552481 w 580141"/>
              <a:gd name="connsiteY23" fmla="*/ 1640067 h 1640259"/>
              <a:gd name="connsiteX24" fmla="*/ 103908 w 580141"/>
              <a:gd name="connsiteY24" fmla="*/ 1412002 h 1640259"/>
              <a:gd name="connsiteX25" fmla="*/ 550099 w 580141"/>
              <a:gd name="connsiteY25" fmla="*/ 54739 h 1640259"/>
              <a:gd name="connsiteX0" fmla="*/ 550099 w 580141"/>
              <a:gd name="connsiteY0" fmla="*/ 54739 h 1640259"/>
              <a:gd name="connsiteX1" fmla="*/ 536842 w 580141"/>
              <a:gd name="connsiteY1" fmla="*/ 262901 h 1640259"/>
              <a:gd name="connsiteX2" fmla="*/ 550454 w 580141"/>
              <a:gd name="connsiteY2" fmla="*/ 290825 h 1640259"/>
              <a:gd name="connsiteX3" fmla="*/ 488816 w 580141"/>
              <a:gd name="connsiteY3" fmla="*/ 248282 h 1640259"/>
              <a:gd name="connsiteX4" fmla="*/ 532877 w 580141"/>
              <a:gd name="connsiteY4" fmla="*/ 296148 h 1640259"/>
              <a:gd name="connsiteX5" fmla="*/ 528440 w 580141"/>
              <a:gd name="connsiteY5" fmla="*/ 449834 h 1640259"/>
              <a:gd name="connsiteX6" fmla="*/ 440807 w 580141"/>
              <a:gd name="connsiteY6" fmla="*/ 401948 h 1640259"/>
              <a:gd name="connsiteX7" fmla="*/ 530748 w 580141"/>
              <a:gd name="connsiteY7" fmla="*/ 481883 h 1640259"/>
              <a:gd name="connsiteX8" fmla="*/ 523630 w 580141"/>
              <a:gd name="connsiteY8" fmla="*/ 648711 h 1640259"/>
              <a:gd name="connsiteX9" fmla="*/ 372197 w 580141"/>
              <a:gd name="connsiteY9" fmla="*/ 546723 h 1640259"/>
              <a:gd name="connsiteX10" fmla="*/ 521176 w 580141"/>
              <a:gd name="connsiteY10" fmla="*/ 666226 h 1640259"/>
              <a:gd name="connsiteX11" fmla="*/ 508896 w 580141"/>
              <a:gd name="connsiteY11" fmla="*/ 846271 h 1640259"/>
              <a:gd name="connsiteX12" fmla="*/ 270832 w 580141"/>
              <a:gd name="connsiteY12" fmla="*/ 673942 h 1640259"/>
              <a:gd name="connsiteX13" fmla="*/ 501344 w 580141"/>
              <a:gd name="connsiteY13" fmla="*/ 870712 h 1640259"/>
              <a:gd name="connsiteX14" fmla="*/ 484201 w 580141"/>
              <a:gd name="connsiteY14" fmla="*/ 1018658 h 1640259"/>
              <a:gd name="connsiteX15" fmla="*/ 184579 w 580141"/>
              <a:gd name="connsiteY15" fmla="*/ 796670 h 1640259"/>
              <a:gd name="connsiteX16" fmla="*/ 521700 w 580141"/>
              <a:gd name="connsiteY16" fmla="*/ 1063971 h 1640259"/>
              <a:gd name="connsiteX17" fmla="*/ 507056 w 580141"/>
              <a:gd name="connsiteY17" fmla="*/ 1224006 h 1640259"/>
              <a:gd name="connsiteX18" fmla="*/ 119129 w 580141"/>
              <a:gd name="connsiteY18" fmla="*/ 944197 h 1640259"/>
              <a:gd name="connsiteX19" fmla="*/ 504472 w 580141"/>
              <a:gd name="connsiteY19" fmla="*/ 1252757 h 1640259"/>
              <a:gd name="connsiteX20" fmla="*/ 519836 w 580141"/>
              <a:gd name="connsiteY20" fmla="*/ 1425369 h 1640259"/>
              <a:gd name="connsiteX21" fmla="*/ 184579 w 580141"/>
              <a:gd name="connsiteY21" fmla="*/ 1187390 h 1640259"/>
              <a:gd name="connsiteX22" fmla="*/ 509865 w 580141"/>
              <a:gd name="connsiteY22" fmla="*/ 1442400 h 1640259"/>
              <a:gd name="connsiteX23" fmla="*/ 552481 w 580141"/>
              <a:gd name="connsiteY23" fmla="*/ 1640067 h 1640259"/>
              <a:gd name="connsiteX24" fmla="*/ 103908 w 580141"/>
              <a:gd name="connsiteY24" fmla="*/ 1412002 h 1640259"/>
              <a:gd name="connsiteX25" fmla="*/ 550099 w 580141"/>
              <a:gd name="connsiteY25" fmla="*/ 54739 h 1640259"/>
              <a:gd name="connsiteX0" fmla="*/ 550099 w 580141"/>
              <a:gd name="connsiteY0" fmla="*/ 54739 h 1640259"/>
              <a:gd name="connsiteX1" fmla="*/ 536842 w 580141"/>
              <a:gd name="connsiteY1" fmla="*/ 262901 h 1640259"/>
              <a:gd name="connsiteX2" fmla="*/ 550454 w 580141"/>
              <a:gd name="connsiteY2" fmla="*/ 290825 h 1640259"/>
              <a:gd name="connsiteX3" fmla="*/ 488816 w 580141"/>
              <a:gd name="connsiteY3" fmla="*/ 248282 h 1640259"/>
              <a:gd name="connsiteX4" fmla="*/ 532877 w 580141"/>
              <a:gd name="connsiteY4" fmla="*/ 296148 h 1640259"/>
              <a:gd name="connsiteX5" fmla="*/ 528440 w 580141"/>
              <a:gd name="connsiteY5" fmla="*/ 449834 h 1640259"/>
              <a:gd name="connsiteX6" fmla="*/ 440807 w 580141"/>
              <a:gd name="connsiteY6" fmla="*/ 401948 h 1640259"/>
              <a:gd name="connsiteX7" fmla="*/ 530748 w 580141"/>
              <a:gd name="connsiteY7" fmla="*/ 481883 h 1640259"/>
              <a:gd name="connsiteX8" fmla="*/ 523630 w 580141"/>
              <a:gd name="connsiteY8" fmla="*/ 648711 h 1640259"/>
              <a:gd name="connsiteX9" fmla="*/ 372197 w 580141"/>
              <a:gd name="connsiteY9" fmla="*/ 546723 h 1640259"/>
              <a:gd name="connsiteX10" fmla="*/ 521176 w 580141"/>
              <a:gd name="connsiteY10" fmla="*/ 666226 h 1640259"/>
              <a:gd name="connsiteX11" fmla="*/ 508896 w 580141"/>
              <a:gd name="connsiteY11" fmla="*/ 846271 h 1640259"/>
              <a:gd name="connsiteX12" fmla="*/ 270832 w 580141"/>
              <a:gd name="connsiteY12" fmla="*/ 673942 h 1640259"/>
              <a:gd name="connsiteX13" fmla="*/ 501344 w 580141"/>
              <a:gd name="connsiteY13" fmla="*/ 870712 h 1640259"/>
              <a:gd name="connsiteX14" fmla="*/ 484201 w 580141"/>
              <a:gd name="connsiteY14" fmla="*/ 1018658 h 1640259"/>
              <a:gd name="connsiteX15" fmla="*/ 184579 w 580141"/>
              <a:gd name="connsiteY15" fmla="*/ 796670 h 1640259"/>
              <a:gd name="connsiteX16" fmla="*/ 479002 w 580141"/>
              <a:gd name="connsiteY16" fmla="*/ 1055860 h 1640259"/>
              <a:gd name="connsiteX17" fmla="*/ 507056 w 580141"/>
              <a:gd name="connsiteY17" fmla="*/ 1224006 h 1640259"/>
              <a:gd name="connsiteX18" fmla="*/ 119129 w 580141"/>
              <a:gd name="connsiteY18" fmla="*/ 944197 h 1640259"/>
              <a:gd name="connsiteX19" fmla="*/ 504472 w 580141"/>
              <a:gd name="connsiteY19" fmla="*/ 1252757 h 1640259"/>
              <a:gd name="connsiteX20" fmla="*/ 519836 w 580141"/>
              <a:gd name="connsiteY20" fmla="*/ 1425369 h 1640259"/>
              <a:gd name="connsiteX21" fmla="*/ 184579 w 580141"/>
              <a:gd name="connsiteY21" fmla="*/ 1187390 h 1640259"/>
              <a:gd name="connsiteX22" fmla="*/ 509865 w 580141"/>
              <a:gd name="connsiteY22" fmla="*/ 1442400 h 1640259"/>
              <a:gd name="connsiteX23" fmla="*/ 552481 w 580141"/>
              <a:gd name="connsiteY23" fmla="*/ 1640067 h 1640259"/>
              <a:gd name="connsiteX24" fmla="*/ 103908 w 580141"/>
              <a:gd name="connsiteY24" fmla="*/ 1412002 h 1640259"/>
              <a:gd name="connsiteX25" fmla="*/ 550099 w 580141"/>
              <a:gd name="connsiteY25" fmla="*/ 54739 h 1640259"/>
              <a:gd name="connsiteX0" fmla="*/ 550099 w 580141"/>
              <a:gd name="connsiteY0" fmla="*/ 54739 h 1640259"/>
              <a:gd name="connsiteX1" fmla="*/ 536842 w 580141"/>
              <a:gd name="connsiteY1" fmla="*/ 262901 h 1640259"/>
              <a:gd name="connsiteX2" fmla="*/ 550454 w 580141"/>
              <a:gd name="connsiteY2" fmla="*/ 290825 h 1640259"/>
              <a:gd name="connsiteX3" fmla="*/ 488816 w 580141"/>
              <a:gd name="connsiteY3" fmla="*/ 248282 h 1640259"/>
              <a:gd name="connsiteX4" fmla="*/ 532877 w 580141"/>
              <a:gd name="connsiteY4" fmla="*/ 296148 h 1640259"/>
              <a:gd name="connsiteX5" fmla="*/ 528440 w 580141"/>
              <a:gd name="connsiteY5" fmla="*/ 449834 h 1640259"/>
              <a:gd name="connsiteX6" fmla="*/ 440807 w 580141"/>
              <a:gd name="connsiteY6" fmla="*/ 401948 h 1640259"/>
              <a:gd name="connsiteX7" fmla="*/ 530748 w 580141"/>
              <a:gd name="connsiteY7" fmla="*/ 481883 h 1640259"/>
              <a:gd name="connsiteX8" fmla="*/ 523630 w 580141"/>
              <a:gd name="connsiteY8" fmla="*/ 648711 h 1640259"/>
              <a:gd name="connsiteX9" fmla="*/ 372197 w 580141"/>
              <a:gd name="connsiteY9" fmla="*/ 546723 h 1640259"/>
              <a:gd name="connsiteX10" fmla="*/ 521176 w 580141"/>
              <a:gd name="connsiteY10" fmla="*/ 666226 h 1640259"/>
              <a:gd name="connsiteX11" fmla="*/ 508896 w 580141"/>
              <a:gd name="connsiteY11" fmla="*/ 846271 h 1640259"/>
              <a:gd name="connsiteX12" fmla="*/ 270832 w 580141"/>
              <a:gd name="connsiteY12" fmla="*/ 673942 h 1640259"/>
              <a:gd name="connsiteX13" fmla="*/ 501344 w 580141"/>
              <a:gd name="connsiteY13" fmla="*/ 870712 h 1640259"/>
              <a:gd name="connsiteX14" fmla="*/ 484201 w 580141"/>
              <a:gd name="connsiteY14" fmla="*/ 1018658 h 1640259"/>
              <a:gd name="connsiteX15" fmla="*/ 184579 w 580141"/>
              <a:gd name="connsiteY15" fmla="*/ 796670 h 1640259"/>
              <a:gd name="connsiteX16" fmla="*/ 479002 w 580141"/>
              <a:gd name="connsiteY16" fmla="*/ 1055860 h 1640259"/>
              <a:gd name="connsiteX17" fmla="*/ 474625 w 580141"/>
              <a:gd name="connsiteY17" fmla="*/ 1200922 h 1640259"/>
              <a:gd name="connsiteX18" fmla="*/ 119129 w 580141"/>
              <a:gd name="connsiteY18" fmla="*/ 944197 h 1640259"/>
              <a:gd name="connsiteX19" fmla="*/ 504472 w 580141"/>
              <a:gd name="connsiteY19" fmla="*/ 1252757 h 1640259"/>
              <a:gd name="connsiteX20" fmla="*/ 519836 w 580141"/>
              <a:gd name="connsiteY20" fmla="*/ 1425369 h 1640259"/>
              <a:gd name="connsiteX21" fmla="*/ 184579 w 580141"/>
              <a:gd name="connsiteY21" fmla="*/ 1187390 h 1640259"/>
              <a:gd name="connsiteX22" fmla="*/ 509865 w 580141"/>
              <a:gd name="connsiteY22" fmla="*/ 1442400 h 1640259"/>
              <a:gd name="connsiteX23" fmla="*/ 552481 w 580141"/>
              <a:gd name="connsiteY23" fmla="*/ 1640067 h 1640259"/>
              <a:gd name="connsiteX24" fmla="*/ 103908 w 580141"/>
              <a:gd name="connsiteY24" fmla="*/ 1412002 h 1640259"/>
              <a:gd name="connsiteX25" fmla="*/ 550099 w 580141"/>
              <a:gd name="connsiteY25" fmla="*/ 54739 h 1640259"/>
              <a:gd name="connsiteX0" fmla="*/ 550099 w 580141"/>
              <a:gd name="connsiteY0" fmla="*/ 54739 h 1640259"/>
              <a:gd name="connsiteX1" fmla="*/ 536842 w 580141"/>
              <a:gd name="connsiteY1" fmla="*/ 262901 h 1640259"/>
              <a:gd name="connsiteX2" fmla="*/ 550454 w 580141"/>
              <a:gd name="connsiteY2" fmla="*/ 290825 h 1640259"/>
              <a:gd name="connsiteX3" fmla="*/ 488816 w 580141"/>
              <a:gd name="connsiteY3" fmla="*/ 248282 h 1640259"/>
              <a:gd name="connsiteX4" fmla="*/ 532877 w 580141"/>
              <a:gd name="connsiteY4" fmla="*/ 296148 h 1640259"/>
              <a:gd name="connsiteX5" fmla="*/ 528440 w 580141"/>
              <a:gd name="connsiteY5" fmla="*/ 449834 h 1640259"/>
              <a:gd name="connsiteX6" fmla="*/ 440807 w 580141"/>
              <a:gd name="connsiteY6" fmla="*/ 401948 h 1640259"/>
              <a:gd name="connsiteX7" fmla="*/ 530748 w 580141"/>
              <a:gd name="connsiteY7" fmla="*/ 481883 h 1640259"/>
              <a:gd name="connsiteX8" fmla="*/ 523630 w 580141"/>
              <a:gd name="connsiteY8" fmla="*/ 648711 h 1640259"/>
              <a:gd name="connsiteX9" fmla="*/ 372197 w 580141"/>
              <a:gd name="connsiteY9" fmla="*/ 546723 h 1640259"/>
              <a:gd name="connsiteX10" fmla="*/ 521176 w 580141"/>
              <a:gd name="connsiteY10" fmla="*/ 666226 h 1640259"/>
              <a:gd name="connsiteX11" fmla="*/ 508896 w 580141"/>
              <a:gd name="connsiteY11" fmla="*/ 846271 h 1640259"/>
              <a:gd name="connsiteX12" fmla="*/ 270832 w 580141"/>
              <a:gd name="connsiteY12" fmla="*/ 673942 h 1640259"/>
              <a:gd name="connsiteX13" fmla="*/ 501344 w 580141"/>
              <a:gd name="connsiteY13" fmla="*/ 870712 h 1640259"/>
              <a:gd name="connsiteX14" fmla="*/ 484201 w 580141"/>
              <a:gd name="connsiteY14" fmla="*/ 1018658 h 1640259"/>
              <a:gd name="connsiteX15" fmla="*/ 184579 w 580141"/>
              <a:gd name="connsiteY15" fmla="*/ 796670 h 1640259"/>
              <a:gd name="connsiteX16" fmla="*/ 479002 w 580141"/>
              <a:gd name="connsiteY16" fmla="*/ 1055860 h 1640259"/>
              <a:gd name="connsiteX17" fmla="*/ 474625 w 580141"/>
              <a:gd name="connsiteY17" fmla="*/ 1200922 h 1640259"/>
              <a:gd name="connsiteX18" fmla="*/ 119129 w 580141"/>
              <a:gd name="connsiteY18" fmla="*/ 944197 h 1640259"/>
              <a:gd name="connsiteX19" fmla="*/ 467006 w 580141"/>
              <a:gd name="connsiteY19" fmla="*/ 1229607 h 1640259"/>
              <a:gd name="connsiteX20" fmla="*/ 519836 w 580141"/>
              <a:gd name="connsiteY20" fmla="*/ 1425369 h 1640259"/>
              <a:gd name="connsiteX21" fmla="*/ 184579 w 580141"/>
              <a:gd name="connsiteY21" fmla="*/ 1187390 h 1640259"/>
              <a:gd name="connsiteX22" fmla="*/ 509865 w 580141"/>
              <a:gd name="connsiteY22" fmla="*/ 1442400 h 1640259"/>
              <a:gd name="connsiteX23" fmla="*/ 552481 w 580141"/>
              <a:gd name="connsiteY23" fmla="*/ 1640067 h 1640259"/>
              <a:gd name="connsiteX24" fmla="*/ 103908 w 580141"/>
              <a:gd name="connsiteY24" fmla="*/ 1412002 h 1640259"/>
              <a:gd name="connsiteX25" fmla="*/ 550099 w 580141"/>
              <a:gd name="connsiteY25" fmla="*/ 54739 h 1640259"/>
              <a:gd name="connsiteX0" fmla="*/ 550099 w 580141"/>
              <a:gd name="connsiteY0" fmla="*/ 54739 h 1640259"/>
              <a:gd name="connsiteX1" fmla="*/ 536842 w 580141"/>
              <a:gd name="connsiteY1" fmla="*/ 262901 h 1640259"/>
              <a:gd name="connsiteX2" fmla="*/ 550454 w 580141"/>
              <a:gd name="connsiteY2" fmla="*/ 290825 h 1640259"/>
              <a:gd name="connsiteX3" fmla="*/ 488816 w 580141"/>
              <a:gd name="connsiteY3" fmla="*/ 248282 h 1640259"/>
              <a:gd name="connsiteX4" fmla="*/ 532877 w 580141"/>
              <a:gd name="connsiteY4" fmla="*/ 296148 h 1640259"/>
              <a:gd name="connsiteX5" fmla="*/ 528440 w 580141"/>
              <a:gd name="connsiteY5" fmla="*/ 449834 h 1640259"/>
              <a:gd name="connsiteX6" fmla="*/ 440807 w 580141"/>
              <a:gd name="connsiteY6" fmla="*/ 401948 h 1640259"/>
              <a:gd name="connsiteX7" fmla="*/ 530748 w 580141"/>
              <a:gd name="connsiteY7" fmla="*/ 481883 h 1640259"/>
              <a:gd name="connsiteX8" fmla="*/ 523630 w 580141"/>
              <a:gd name="connsiteY8" fmla="*/ 648711 h 1640259"/>
              <a:gd name="connsiteX9" fmla="*/ 372197 w 580141"/>
              <a:gd name="connsiteY9" fmla="*/ 546723 h 1640259"/>
              <a:gd name="connsiteX10" fmla="*/ 521176 w 580141"/>
              <a:gd name="connsiteY10" fmla="*/ 666226 h 1640259"/>
              <a:gd name="connsiteX11" fmla="*/ 508896 w 580141"/>
              <a:gd name="connsiteY11" fmla="*/ 846271 h 1640259"/>
              <a:gd name="connsiteX12" fmla="*/ 270832 w 580141"/>
              <a:gd name="connsiteY12" fmla="*/ 673942 h 1640259"/>
              <a:gd name="connsiteX13" fmla="*/ 501344 w 580141"/>
              <a:gd name="connsiteY13" fmla="*/ 870712 h 1640259"/>
              <a:gd name="connsiteX14" fmla="*/ 484201 w 580141"/>
              <a:gd name="connsiteY14" fmla="*/ 1018658 h 1640259"/>
              <a:gd name="connsiteX15" fmla="*/ 184579 w 580141"/>
              <a:gd name="connsiteY15" fmla="*/ 796670 h 1640259"/>
              <a:gd name="connsiteX16" fmla="*/ 479002 w 580141"/>
              <a:gd name="connsiteY16" fmla="*/ 1055860 h 1640259"/>
              <a:gd name="connsiteX17" fmla="*/ 474625 w 580141"/>
              <a:gd name="connsiteY17" fmla="*/ 1200922 h 1640259"/>
              <a:gd name="connsiteX18" fmla="*/ 119129 w 580141"/>
              <a:gd name="connsiteY18" fmla="*/ 944197 h 1640259"/>
              <a:gd name="connsiteX19" fmla="*/ 467006 w 580141"/>
              <a:gd name="connsiteY19" fmla="*/ 1229607 h 1640259"/>
              <a:gd name="connsiteX20" fmla="*/ 519836 w 580141"/>
              <a:gd name="connsiteY20" fmla="*/ 1425369 h 1640259"/>
              <a:gd name="connsiteX21" fmla="*/ 184579 w 580141"/>
              <a:gd name="connsiteY21" fmla="*/ 1187390 h 1640259"/>
              <a:gd name="connsiteX22" fmla="*/ 480050 w 580141"/>
              <a:gd name="connsiteY22" fmla="*/ 1411796 h 1640259"/>
              <a:gd name="connsiteX23" fmla="*/ 552481 w 580141"/>
              <a:gd name="connsiteY23" fmla="*/ 1640067 h 1640259"/>
              <a:gd name="connsiteX24" fmla="*/ 103908 w 580141"/>
              <a:gd name="connsiteY24" fmla="*/ 1412002 h 1640259"/>
              <a:gd name="connsiteX25" fmla="*/ 550099 w 580141"/>
              <a:gd name="connsiteY25" fmla="*/ 54739 h 1640259"/>
              <a:gd name="connsiteX0" fmla="*/ 550099 w 580141"/>
              <a:gd name="connsiteY0" fmla="*/ 54739 h 1640259"/>
              <a:gd name="connsiteX1" fmla="*/ 536842 w 580141"/>
              <a:gd name="connsiteY1" fmla="*/ 262901 h 1640259"/>
              <a:gd name="connsiteX2" fmla="*/ 550454 w 580141"/>
              <a:gd name="connsiteY2" fmla="*/ 290825 h 1640259"/>
              <a:gd name="connsiteX3" fmla="*/ 488816 w 580141"/>
              <a:gd name="connsiteY3" fmla="*/ 248282 h 1640259"/>
              <a:gd name="connsiteX4" fmla="*/ 532877 w 580141"/>
              <a:gd name="connsiteY4" fmla="*/ 296148 h 1640259"/>
              <a:gd name="connsiteX5" fmla="*/ 528440 w 580141"/>
              <a:gd name="connsiteY5" fmla="*/ 449834 h 1640259"/>
              <a:gd name="connsiteX6" fmla="*/ 440807 w 580141"/>
              <a:gd name="connsiteY6" fmla="*/ 401948 h 1640259"/>
              <a:gd name="connsiteX7" fmla="*/ 530748 w 580141"/>
              <a:gd name="connsiteY7" fmla="*/ 481883 h 1640259"/>
              <a:gd name="connsiteX8" fmla="*/ 523630 w 580141"/>
              <a:gd name="connsiteY8" fmla="*/ 648711 h 1640259"/>
              <a:gd name="connsiteX9" fmla="*/ 372197 w 580141"/>
              <a:gd name="connsiteY9" fmla="*/ 546723 h 1640259"/>
              <a:gd name="connsiteX10" fmla="*/ 521176 w 580141"/>
              <a:gd name="connsiteY10" fmla="*/ 666226 h 1640259"/>
              <a:gd name="connsiteX11" fmla="*/ 508896 w 580141"/>
              <a:gd name="connsiteY11" fmla="*/ 846271 h 1640259"/>
              <a:gd name="connsiteX12" fmla="*/ 270832 w 580141"/>
              <a:gd name="connsiteY12" fmla="*/ 673942 h 1640259"/>
              <a:gd name="connsiteX13" fmla="*/ 501344 w 580141"/>
              <a:gd name="connsiteY13" fmla="*/ 870712 h 1640259"/>
              <a:gd name="connsiteX14" fmla="*/ 484201 w 580141"/>
              <a:gd name="connsiteY14" fmla="*/ 1018658 h 1640259"/>
              <a:gd name="connsiteX15" fmla="*/ 184579 w 580141"/>
              <a:gd name="connsiteY15" fmla="*/ 796670 h 1640259"/>
              <a:gd name="connsiteX16" fmla="*/ 479002 w 580141"/>
              <a:gd name="connsiteY16" fmla="*/ 1055860 h 1640259"/>
              <a:gd name="connsiteX17" fmla="*/ 474625 w 580141"/>
              <a:gd name="connsiteY17" fmla="*/ 1200922 h 1640259"/>
              <a:gd name="connsiteX18" fmla="*/ 119129 w 580141"/>
              <a:gd name="connsiteY18" fmla="*/ 944197 h 1640259"/>
              <a:gd name="connsiteX19" fmla="*/ 467006 w 580141"/>
              <a:gd name="connsiteY19" fmla="*/ 1229607 h 1640259"/>
              <a:gd name="connsiteX20" fmla="*/ 487405 w 580141"/>
              <a:gd name="connsiteY20" fmla="*/ 1402284 h 1640259"/>
              <a:gd name="connsiteX21" fmla="*/ 184579 w 580141"/>
              <a:gd name="connsiteY21" fmla="*/ 1187390 h 1640259"/>
              <a:gd name="connsiteX22" fmla="*/ 480050 w 580141"/>
              <a:gd name="connsiteY22" fmla="*/ 1411796 h 1640259"/>
              <a:gd name="connsiteX23" fmla="*/ 552481 w 580141"/>
              <a:gd name="connsiteY23" fmla="*/ 1640067 h 1640259"/>
              <a:gd name="connsiteX24" fmla="*/ 103908 w 580141"/>
              <a:gd name="connsiteY24" fmla="*/ 1412002 h 1640259"/>
              <a:gd name="connsiteX25" fmla="*/ 550099 w 580141"/>
              <a:gd name="connsiteY25" fmla="*/ 54739 h 1640259"/>
              <a:gd name="connsiteX0" fmla="*/ 550099 w 580141"/>
              <a:gd name="connsiteY0" fmla="*/ 54739 h 1640259"/>
              <a:gd name="connsiteX1" fmla="*/ 536842 w 580141"/>
              <a:gd name="connsiteY1" fmla="*/ 262901 h 1640259"/>
              <a:gd name="connsiteX2" fmla="*/ 550454 w 580141"/>
              <a:gd name="connsiteY2" fmla="*/ 290825 h 1640259"/>
              <a:gd name="connsiteX3" fmla="*/ 488816 w 580141"/>
              <a:gd name="connsiteY3" fmla="*/ 248282 h 1640259"/>
              <a:gd name="connsiteX4" fmla="*/ 532877 w 580141"/>
              <a:gd name="connsiteY4" fmla="*/ 296148 h 1640259"/>
              <a:gd name="connsiteX5" fmla="*/ 528440 w 580141"/>
              <a:gd name="connsiteY5" fmla="*/ 449834 h 1640259"/>
              <a:gd name="connsiteX6" fmla="*/ 440807 w 580141"/>
              <a:gd name="connsiteY6" fmla="*/ 401948 h 1640259"/>
              <a:gd name="connsiteX7" fmla="*/ 530748 w 580141"/>
              <a:gd name="connsiteY7" fmla="*/ 481883 h 1640259"/>
              <a:gd name="connsiteX8" fmla="*/ 523630 w 580141"/>
              <a:gd name="connsiteY8" fmla="*/ 648711 h 1640259"/>
              <a:gd name="connsiteX9" fmla="*/ 372197 w 580141"/>
              <a:gd name="connsiteY9" fmla="*/ 546723 h 1640259"/>
              <a:gd name="connsiteX10" fmla="*/ 521176 w 580141"/>
              <a:gd name="connsiteY10" fmla="*/ 666226 h 1640259"/>
              <a:gd name="connsiteX11" fmla="*/ 508896 w 580141"/>
              <a:gd name="connsiteY11" fmla="*/ 846271 h 1640259"/>
              <a:gd name="connsiteX12" fmla="*/ 270832 w 580141"/>
              <a:gd name="connsiteY12" fmla="*/ 673942 h 1640259"/>
              <a:gd name="connsiteX13" fmla="*/ 501344 w 580141"/>
              <a:gd name="connsiteY13" fmla="*/ 870712 h 1640259"/>
              <a:gd name="connsiteX14" fmla="*/ 484201 w 580141"/>
              <a:gd name="connsiteY14" fmla="*/ 1018658 h 1640259"/>
              <a:gd name="connsiteX15" fmla="*/ 184579 w 580141"/>
              <a:gd name="connsiteY15" fmla="*/ 796670 h 1640259"/>
              <a:gd name="connsiteX16" fmla="*/ 479002 w 580141"/>
              <a:gd name="connsiteY16" fmla="*/ 1055860 h 1640259"/>
              <a:gd name="connsiteX17" fmla="*/ 474625 w 580141"/>
              <a:gd name="connsiteY17" fmla="*/ 1200922 h 1640259"/>
              <a:gd name="connsiteX18" fmla="*/ 119129 w 580141"/>
              <a:gd name="connsiteY18" fmla="*/ 944197 h 1640259"/>
              <a:gd name="connsiteX19" fmla="*/ 467006 w 580141"/>
              <a:gd name="connsiteY19" fmla="*/ 1229607 h 1640259"/>
              <a:gd name="connsiteX20" fmla="*/ 480083 w 580141"/>
              <a:gd name="connsiteY20" fmla="*/ 1384563 h 1640259"/>
              <a:gd name="connsiteX21" fmla="*/ 184579 w 580141"/>
              <a:gd name="connsiteY21" fmla="*/ 1187390 h 1640259"/>
              <a:gd name="connsiteX22" fmla="*/ 480050 w 580141"/>
              <a:gd name="connsiteY22" fmla="*/ 1411796 h 1640259"/>
              <a:gd name="connsiteX23" fmla="*/ 552481 w 580141"/>
              <a:gd name="connsiteY23" fmla="*/ 1640067 h 1640259"/>
              <a:gd name="connsiteX24" fmla="*/ 103908 w 580141"/>
              <a:gd name="connsiteY24" fmla="*/ 1412002 h 1640259"/>
              <a:gd name="connsiteX25" fmla="*/ 550099 w 580141"/>
              <a:gd name="connsiteY25" fmla="*/ 54739 h 1640259"/>
              <a:gd name="connsiteX0" fmla="*/ 550099 w 580141"/>
              <a:gd name="connsiteY0" fmla="*/ 54739 h 1640259"/>
              <a:gd name="connsiteX1" fmla="*/ 536842 w 580141"/>
              <a:gd name="connsiteY1" fmla="*/ 262901 h 1640259"/>
              <a:gd name="connsiteX2" fmla="*/ 550454 w 580141"/>
              <a:gd name="connsiteY2" fmla="*/ 290825 h 1640259"/>
              <a:gd name="connsiteX3" fmla="*/ 488816 w 580141"/>
              <a:gd name="connsiteY3" fmla="*/ 248282 h 1640259"/>
              <a:gd name="connsiteX4" fmla="*/ 532877 w 580141"/>
              <a:gd name="connsiteY4" fmla="*/ 296148 h 1640259"/>
              <a:gd name="connsiteX5" fmla="*/ 528440 w 580141"/>
              <a:gd name="connsiteY5" fmla="*/ 449834 h 1640259"/>
              <a:gd name="connsiteX6" fmla="*/ 440807 w 580141"/>
              <a:gd name="connsiteY6" fmla="*/ 401948 h 1640259"/>
              <a:gd name="connsiteX7" fmla="*/ 530748 w 580141"/>
              <a:gd name="connsiteY7" fmla="*/ 481883 h 1640259"/>
              <a:gd name="connsiteX8" fmla="*/ 523630 w 580141"/>
              <a:gd name="connsiteY8" fmla="*/ 648711 h 1640259"/>
              <a:gd name="connsiteX9" fmla="*/ 372197 w 580141"/>
              <a:gd name="connsiteY9" fmla="*/ 546723 h 1640259"/>
              <a:gd name="connsiteX10" fmla="*/ 498617 w 580141"/>
              <a:gd name="connsiteY10" fmla="*/ 658378 h 1640259"/>
              <a:gd name="connsiteX11" fmla="*/ 508896 w 580141"/>
              <a:gd name="connsiteY11" fmla="*/ 846271 h 1640259"/>
              <a:gd name="connsiteX12" fmla="*/ 270832 w 580141"/>
              <a:gd name="connsiteY12" fmla="*/ 673942 h 1640259"/>
              <a:gd name="connsiteX13" fmla="*/ 501344 w 580141"/>
              <a:gd name="connsiteY13" fmla="*/ 870712 h 1640259"/>
              <a:gd name="connsiteX14" fmla="*/ 484201 w 580141"/>
              <a:gd name="connsiteY14" fmla="*/ 1018658 h 1640259"/>
              <a:gd name="connsiteX15" fmla="*/ 184579 w 580141"/>
              <a:gd name="connsiteY15" fmla="*/ 796670 h 1640259"/>
              <a:gd name="connsiteX16" fmla="*/ 479002 w 580141"/>
              <a:gd name="connsiteY16" fmla="*/ 1055860 h 1640259"/>
              <a:gd name="connsiteX17" fmla="*/ 474625 w 580141"/>
              <a:gd name="connsiteY17" fmla="*/ 1200922 h 1640259"/>
              <a:gd name="connsiteX18" fmla="*/ 119129 w 580141"/>
              <a:gd name="connsiteY18" fmla="*/ 944197 h 1640259"/>
              <a:gd name="connsiteX19" fmla="*/ 467006 w 580141"/>
              <a:gd name="connsiteY19" fmla="*/ 1229607 h 1640259"/>
              <a:gd name="connsiteX20" fmla="*/ 480083 w 580141"/>
              <a:gd name="connsiteY20" fmla="*/ 1384563 h 1640259"/>
              <a:gd name="connsiteX21" fmla="*/ 184579 w 580141"/>
              <a:gd name="connsiteY21" fmla="*/ 1187390 h 1640259"/>
              <a:gd name="connsiteX22" fmla="*/ 480050 w 580141"/>
              <a:gd name="connsiteY22" fmla="*/ 1411796 h 1640259"/>
              <a:gd name="connsiteX23" fmla="*/ 552481 w 580141"/>
              <a:gd name="connsiteY23" fmla="*/ 1640067 h 1640259"/>
              <a:gd name="connsiteX24" fmla="*/ 103908 w 580141"/>
              <a:gd name="connsiteY24" fmla="*/ 1412002 h 1640259"/>
              <a:gd name="connsiteX25" fmla="*/ 550099 w 580141"/>
              <a:gd name="connsiteY25" fmla="*/ 54739 h 1640259"/>
              <a:gd name="connsiteX0" fmla="*/ 550099 w 580141"/>
              <a:gd name="connsiteY0" fmla="*/ 54739 h 1640259"/>
              <a:gd name="connsiteX1" fmla="*/ 536842 w 580141"/>
              <a:gd name="connsiteY1" fmla="*/ 262901 h 1640259"/>
              <a:gd name="connsiteX2" fmla="*/ 550454 w 580141"/>
              <a:gd name="connsiteY2" fmla="*/ 290825 h 1640259"/>
              <a:gd name="connsiteX3" fmla="*/ 488816 w 580141"/>
              <a:gd name="connsiteY3" fmla="*/ 248282 h 1640259"/>
              <a:gd name="connsiteX4" fmla="*/ 532877 w 580141"/>
              <a:gd name="connsiteY4" fmla="*/ 296148 h 1640259"/>
              <a:gd name="connsiteX5" fmla="*/ 528440 w 580141"/>
              <a:gd name="connsiteY5" fmla="*/ 449834 h 1640259"/>
              <a:gd name="connsiteX6" fmla="*/ 440807 w 580141"/>
              <a:gd name="connsiteY6" fmla="*/ 401948 h 1640259"/>
              <a:gd name="connsiteX7" fmla="*/ 530748 w 580141"/>
              <a:gd name="connsiteY7" fmla="*/ 481883 h 1640259"/>
              <a:gd name="connsiteX8" fmla="*/ 498587 w 580141"/>
              <a:gd name="connsiteY8" fmla="*/ 638313 h 1640259"/>
              <a:gd name="connsiteX9" fmla="*/ 372197 w 580141"/>
              <a:gd name="connsiteY9" fmla="*/ 546723 h 1640259"/>
              <a:gd name="connsiteX10" fmla="*/ 498617 w 580141"/>
              <a:gd name="connsiteY10" fmla="*/ 658378 h 1640259"/>
              <a:gd name="connsiteX11" fmla="*/ 508896 w 580141"/>
              <a:gd name="connsiteY11" fmla="*/ 846271 h 1640259"/>
              <a:gd name="connsiteX12" fmla="*/ 270832 w 580141"/>
              <a:gd name="connsiteY12" fmla="*/ 673942 h 1640259"/>
              <a:gd name="connsiteX13" fmla="*/ 501344 w 580141"/>
              <a:gd name="connsiteY13" fmla="*/ 870712 h 1640259"/>
              <a:gd name="connsiteX14" fmla="*/ 484201 w 580141"/>
              <a:gd name="connsiteY14" fmla="*/ 1018658 h 1640259"/>
              <a:gd name="connsiteX15" fmla="*/ 184579 w 580141"/>
              <a:gd name="connsiteY15" fmla="*/ 796670 h 1640259"/>
              <a:gd name="connsiteX16" fmla="*/ 479002 w 580141"/>
              <a:gd name="connsiteY16" fmla="*/ 1055860 h 1640259"/>
              <a:gd name="connsiteX17" fmla="*/ 474625 w 580141"/>
              <a:gd name="connsiteY17" fmla="*/ 1200922 h 1640259"/>
              <a:gd name="connsiteX18" fmla="*/ 119129 w 580141"/>
              <a:gd name="connsiteY18" fmla="*/ 944197 h 1640259"/>
              <a:gd name="connsiteX19" fmla="*/ 467006 w 580141"/>
              <a:gd name="connsiteY19" fmla="*/ 1229607 h 1640259"/>
              <a:gd name="connsiteX20" fmla="*/ 480083 w 580141"/>
              <a:gd name="connsiteY20" fmla="*/ 1384563 h 1640259"/>
              <a:gd name="connsiteX21" fmla="*/ 184579 w 580141"/>
              <a:gd name="connsiteY21" fmla="*/ 1187390 h 1640259"/>
              <a:gd name="connsiteX22" fmla="*/ 480050 w 580141"/>
              <a:gd name="connsiteY22" fmla="*/ 1411796 h 1640259"/>
              <a:gd name="connsiteX23" fmla="*/ 552481 w 580141"/>
              <a:gd name="connsiteY23" fmla="*/ 1640067 h 1640259"/>
              <a:gd name="connsiteX24" fmla="*/ 103908 w 580141"/>
              <a:gd name="connsiteY24" fmla="*/ 1412002 h 1640259"/>
              <a:gd name="connsiteX25" fmla="*/ 550099 w 580141"/>
              <a:gd name="connsiteY25" fmla="*/ 54739 h 1640259"/>
              <a:gd name="connsiteX0" fmla="*/ 550099 w 580141"/>
              <a:gd name="connsiteY0" fmla="*/ 54739 h 1640259"/>
              <a:gd name="connsiteX1" fmla="*/ 536842 w 580141"/>
              <a:gd name="connsiteY1" fmla="*/ 262901 h 1640259"/>
              <a:gd name="connsiteX2" fmla="*/ 550454 w 580141"/>
              <a:gd name="connsiteY2" fmla="*/ 290825 h 1640259"/>
              <a:gd name="connsiteX3" fmla="*/ 488816 w 580141"/>
              <a:gd name="connsiteY3" fmla="*/ 248282 h 1640259"/>
              <a:gd name="connsiteX4" fmla="*/ 532877 w 580141"/>
              <a:gd name="connsiteY4" fmla="*/ 296148 h 1640259"/>
              <a:gd name="connsiteX5" fmla="*/ 528440 w 580141"/>
              <a:gd name="connsiteY5" fmla="*/ 449834 h 1640259"/>
              <a:gd name="connsiteX6" fmla="*/ 440807 w 580141"/>
              <a:gd name="connsiteY6" fmla="*/ 401948 h 1640259"/>
              <a:gd name="connsiteX7" fmla="*/ 518260 w 580141"/>
              <a:gd name="connsiteY7" fmla="*/ 474167 h 1640259"/>
              <a:gd name="connsiteX8" fmla="*/ 498587 w 580141"/>
              <a:gd name="connsiteY8" fmla="*/ 638313 h 1640259"/>
              <a:gd name="connsiteX9" fmla="*/ 372197 w 580141"/>
              <a:gd name="connsiteY9" fmla="*/ 546723 h 1640259"/>
              <a:gd name="connsiteX10" fmla="*/ 498617 w 580141"/>
              <a:gd name="connsiteY10" fmla="*/ 658378 h 1640259"/>
              <a:gd name="connsiteX11" fmla="*/ 508896 w 580141"/>
              <a:gd name="connsiteY11" fmla="*/ 846271 h 1640259"/>
              <a:gd name="connsiteX12" fmla="*/ 270832 w 580141"/>
              <a:gd name="connsiteY12" fmla="*/ 673942 h 1640259"/>
              <a:gd name="connsiteX13" fmla="*/ 501344 w 580141"/>
              <a:gd name="connsiteY13" fmla="*/ 870712 h 1640259"/>
              <a:gd name="connsiteX14" fmla="*/ 484201 w 580141"/>
              <a:gd name="connsiteY14" fmla="*/ 1018658 h 1640259"/>
              <a:gd name="connsiteX15" fmla="*/ 184579 w 580141"/>
              <a:gd name="connsiteY15" fmla="*/ 796670 h 1640259"/>
              <a:gd name="connsiteX16" fmla="*/ 479002 w 580141"/>
              <a:gd name="connsiteY16" fmla="*/ 1055860 h 1640259"/>
              <a:gd name="connsiteX17" fmla="*/ 474625 w 580141"/>
              <a:gd name="connsiteY17" fmla="*/ 1200922 h 1640259"/>
              <a:gd name="connsiteX18" fmla="*/ 119129 w 580141"/>
              <a:gd name="connsiteY18" fmla="*/ 944197 h 1640259"/>
              <a:gd name="connsiteX19" fmla="*/ 467006 w 580141"/>
              <a:gd name="connsiteY19" fmla="*/ 1229607 h 1640259"/>
              <a:gd name="connsiteX20" fmla="*/ 480083 w 580141"/>
              <a:gd name="connsiteY20" fmla="*/ 1384563 h 1640259"/>
              <a:gd name="connsiteX21" fmla="*/ 184579 w 580141"/>
              <a:gd name="connsiteY21" fmla="*/ 1187390 h 1640259"/>
              <a:gd name="connsiteX22" fmla="*/ 480050 w 580141"/>
              <a:gd name="connsiteY22" fmla="*/ 1411796 h 1640259"/>
              <a:gd name="connsiteX23" fmla="*/ 552481 w 580141"/>
              <a:gd name="connsiteY23" fmla="*/ 1640067 h 1640259"/>
              <a:gd name="connsiteX24" fmla="*/ 103908 w 580141"/>
              <a:gd name="connsiteY24" fmla="*/ 1412002 h 1640259"/>
              <a:gd name="connsiteX25" fmla="*/ 550099 w 580141"/>
              <a:gd name="connsiteY25" fmla="*/ 54739 h 1640259"/>
              <a:gd name="connsiteX0" fmla="*/ 550099 w 580141"/>
              <a:gd name="connsiteY0" fmla="*/ 54739 h 1640259"/>
              <a:gd name="connsiteX1" fmla="*/ 536842 w 580141"/>
              <a:gd name="connsiteY1" fmla="*/ 262901 h 1640259"/>
              <a:gd name="connsiteX2" fmla="*/ 550454 w 580141"/>
              <a:gd name="connsiteY2" fmla="*/ 290825 h 1640259"/>
              <a:gd name="connsiteX3" fmla="*/ 488816 w 580141"/>
              <a:gd name="connsiteY3" fmla="*/ 248282 h 1640259"/>
              <a:gd name="connsiteX4" fmla="*/ 532877 w 580141"/>
              <a:gd name="connsiteY4" fmla="*/ 296148 h 1640259"/>
              <a:gd name="connsiteX5" fmla="*/ 528440 w 580141"/>
              <a:gd name="connsiteY5" fmla="*/ 449834 h 1640259"/>
              <a:gd name="connsiteX6" fmla="*/ 440807 w 580141"/>
              <a:gd name="connsiteY6" fmla="*/ 401948 h 1640259"/>
              <a:gd name="connsiteX7" fmla="*/ 518260 w 580141"/>
              <a:gd name="connsiteY7" fmla="*/ 474167 h 1640259"/>
              <a:gd name="connsiteX8" fmla="*/ 498587 w 580141"/>
              <a:gd name="connsiteY8" fmla="*/ 638313 h 1640259"/>
              <a:gd name="connsiteX9" fmla="*/ 372197 w 580141"/>
              <a:gd name="connsiteY9" fmla="*/ 546723 h 1640259"/>
              <a:gd name="connsiteX10" fmla="*/ 498617 w 580141"/>
              <a:gd name="connsiteY10" fmla="*/ 658378 h 1640259"/>
              <a:gd name="connsiteX11" fmla="*/ 484050 w 580141"/>
              <a:gd name="connsiteY11" fmla="*/ 820768 h 1640259"/>
              <a:gd name="connsiteX12" fmla="*/ 270832 w 580141"/>
              <a:gd name="connsiteY12" fmla="*/ 673942 h 1640259"/>
              <a:gd name="connsiteX13" fmla="*/ 501344 w 580141"/>
              <a:gd name="connsiteY13" fmla="*/ 870712 h 1640259"/>
              <a:gd name="connsiteX14" fmla="*/ 484201 w 580141"/>
              <a:gd name="connsiteY14" fmla="*/ 1018658 h 1640259"/>
              <a:gd name="connsiteX15" fmla="*/ 184579 w 580141"/>
              <a:gd name="connsiteY15" fmla="*/ 796670 h 1640259"/>
              <a:gd name="connsiteX16" fmla="*/ 479002 w 580141"/>
              <a:gd name="connsiteY16" fmla="*/ 1055860 h 1640259"/>
              <a:gd name="connsiteX17" fmla="*/ 474625 w 580141"/>
              <a:gd name="connsiteY17" fmla="*/ 1200922 h 1640259"/>
              <a:gd name="connsiteX18" fmla="*/ 119129 w 580141"/>
              <a:gd name="connsiteY18" fmla="*/ 944197 h 1640259"/>
              <a:gd name="connsiteX19" fmla="*/ 467006 w 580141"/>
              <a:gd name="connsiteY19" fmla="*/ 1229607 h 1640259"/>
              <a:gd name="connsiteX20" fmla="*/ 480083 w 580141"/>
              <a:gd name="connsiteY20" fmla="*/ 1384563 h 1640259"/>
              <a:gd name="connsiteX21" fmla="*/ 184579 w 580141"/>
              <a:gd name="connsiteY21" fmla="*/ 1187390 h 1640259"/>
              <a:gd name="connsiteX22" fmla="*/ 480050 w 580141"/>
              <a:gd name="connsiteY22" fmla="*/ 1411796 h 1640259"/>
              <a:gd name="connsiteX23" fmla="*/ 552481 w 580141"/>
              <a:gd name="connsiteY23" fmla="*/ 1640067 h 1640259"/>
              <a:gd name="connsiteX24" fmla="*/ 103908 w 580141"/>
              <a:gd name="connsiteY24" fmla="*/ 1412002 h 1640259"/>
              <a:gd name="connsiteX25" fmla="*/ 550099 w 580141"/>
              <a:gd name="connsiteY25" fmla="*/ 54739 h 1640259"/>
              <a:gd name="connsiteX0" fmla="*/ 550099 w 580141"/>
              <a:gd name="connsiteY0" fmla="*/ 54739 h 1640259"/>
              <a:gd name="connsiteX1" fmla="*/ 536842 w 580141"/>
              <a:gd name="connsiteY1" fmla="*/ 262901 h 1640259"/>
              <a:gd name="connsiteX2" fmla="*/ 550454 w 580141"/>
              <a:gd name="connsiteY2" fmla="*/ 290825 h 1640259"/>
              <a:gd name="connsiteX3" fmla="*/ 488816 w 580141"/>
              <a:gd name="connsiteY3" fmla="*/ 248282 h 1640259"/>
              <a:gd name="connsiteX4" fmla="*/ 532877 w 580141"/>
              <a:gd name="connsiteY4" fmla="*/ 296148 h 1640259"/>
              <a:gd name="connsiteX5" fmla="*/ 528440 w 580141"/>
              <a:gd name="connsiteY5" fmla="*/ 449834 h 1640259"/>
              <a:gd name="connsiteX6" fmla="*/ 440807 w 580141"/>
              <a:gd name="connsiteY6" fmla="*/ 401948 h 1640259"/>
              <a:gd name="connsiteX7" fmla="*/ 518260 w 580141"/>
              <a:gd name="connsiteY7" fmla="*/ 474167 h 1640259"/>
              <a:gd name="connsiteX8" fmla="*/ 498587 w 580141"/>
              <a:gd name="connsiteY8" fmla="*/ 638313 h 1640259"/>
              <a:gd name="connsiteX9" fmla="*/ 372197 w 580141"/>
              <a:gd name="connsiteY9" fmla="*/ 546723 h 1640259"/>
              <a:gd name="connsiteX10" fmla="*/ 498617 w 580141"/>
              <a:gd name="connsiteY10" fmla="*/ 658378 h 1640259"/>
              <a:gd name="connsiteX11" fmla="*/ 484050 w 580141"/>
              <a:gd name="connsiteY11" fmla="*/ 820768 h 1640259"/>
              <a:gd name="connsiteX12" fmla="*/ 270832 w 580141"/>
              <a:gd name="connsiteY12" fmla="*/ 673942 h 1640259"/>
              <a:gd name="connsiteX13" fmla="*/ 478917 w 580141"/>
              <a:gd name="connsiteY13" fmla="*/ 852794 h 1640259"/>
              <a:gd name="connsiteX14" fmla="*/ 484201 w 580141"/>
              <a:gd name="connsiteY14" fmla="*/ 1018658 h 1640259"/>
              <a:gd name="connsiteX15" fmla="*/ 184579 w 580141"/>
              <a:gd name="connsiteY15" fmla="*/ 796670 h 1640259"/>
              <a:gd name="connsiteX16" fmla="*/ 479002 w 580141"/>
              <a:gd name="connsiteY16" fmla="*/ 1055860 h 1640259"/>
              <a:gd name="connsiteX17" fmla="*/ 474625 w 580141"/>
              <a:gd name="connsiteY17" fmla="*/ 1200922 h 1640259"/>
              <a:gd name="connsiteX18" fmla="*/ 119129 w 580141"/>
              <a:gd name="connsiteY18" fmla="*/ 944197 h 1640259"/>
              <a:gd name="connsiteX19" fmla="*/ 467006 w 580141"/>
              <a:gd name="connsiteY19" fmla="*/ 1229607 h 1640259"/>
              <a:gd name="connsiteX20" fmla="*/ 480083 w 580141"/>
              <a:gd name="connsiteY20" fmla="*/ 1384563 h 1640259"/>
              <a:gd name="connsiteX21" fmla="*/ 184579 w 580141"/>
              <a:gd name="connsiteY21" fmla="*/ 1187390 h 1640259"/>
              <a:gd name="connsiteX22" fmla="*/ 480050 w 580141"/>
              <a:gd name="connsiteY22" fmla="*/ 1411796 h 1640259"/>
              <a:gd name="connsiteX23" fmla="*/ 552481 w 580141"/>
              <a:gd name="connsiteY23" fmla="*/ 1640067 h 1640259"/>
              <a:gd name="connsiteX24" fmla="*/ 103908 w 580141"/>
              <a:gd name="connsiteY24" fmla="*/ 1412002 h 1640259"/>
              <a:gd name="connsiteX25" fmla="*/ 550099 w 580141"/>
              <a:gd name="connsiteY25" fmla="*/ 54739 h 1640259"/>
              <a:gd name="connsiteX0" fmla="*/ 550099 w 580141"/>
              <a:gd name="connsiteY0" fmla="*/ 54739 h 1640259"/>
              <a:gd name="connsiteX1" fmla="*/ 536842 w 580141"/>
              <a:gd name="connsiteY1" fmla="*/ 262901 h 1640259"/>
              <a:gd name="connsiteX2" fmla="*/ 550454 w 580141"/>
              <a:gd name="connsiteY2" fmla="*/ 290825 h 1640259"/>
              <a:gd name="connsiteX3" fmla="*/ 488816 w 580141"/>
              <a:gd name="connsiteY3" fmla="*/ 248282 h 1640259"/>
              <a:gd name="connsiteX4" fmla="*/ 532877 w 580141"/>
              <a:gd name="connsiteY4" fmla="*/ 296148 h 1640259"/>
              <a:gd name="connsiteX5" fmla="*/ 528440 w 580141"/>
              <a:gd name="connsiteY5" fmla="*/ 449834 h 1640259"/>
              <a:gd name="connsiteX6" fmla="*/ 440807 w 580141"/>
              <a:gd name="connsiteY6" fmla="*/ 401948 h 1640259"/>
              <a:gd name="connsiteX7" fmla="*/ 518260 w 580141"/>
              <a:gd name="connsiteY7" fmla="*/ 474167 h 1640259"/>
              <a:gd name="connsiteX8" fmla="*/ 498587 w 580141"/>
              <a:gd name="connsiteY8" fmla="*/ 638313 h 1640259"/>
              <a:gd name="connsiteX9" fmla="*/ 372197 w 580141"/>
              <a:gd name="connsiteY9" fmla="*/ 546723 h 1640259"/>
              <a:gd name="connsiteX10" fmla="*/ 498617 w 580141"/>
              <a:gd name="connsiteY10" fmla="*/ 658378 h 1640259"/>
              <a:gd name="connsiteX11" fmla="*/ 484050 w 580141"/>
              <a:gd name="connsiteY11" fmla="*/ 820768 h 1640259"/>
              <a:gd name="connsiteX12" fmla="*/ 270832 w 580141"/>
              <a:gd name="connsiteY12" fmla="*/ 673942 h 1640259"/>
              <a:gd name="connsiteX13" fmla="*/ 478917 w 580141"/>
              <a:gd name="connsiteY13" fmla="*/ 852794 h 1640259"/>
              <a:gd name="connsiteX14" fmla="*/ 484201 w 580141"/>
              <a:gd name="connsiteY14" fmla="*/ 1018658 h 1640259"/>
              <a:gd name="connsiteX15" fmla="*/ 184579 w 580141"/>
              <a:gd name="connsiteY15" fmla="*/ 796670 h 1640259"/>
              <a:gd name="connsiteX16" fmla="*/ 479002 w 580141"/>
              <a:gd name="connsiteY16" fmla="*/ 1055860 h 1640259"/>
              <a:gd name="connsiteX17" fmla="*/ 459783 w 580141"/>
              <a:gd name="connsiteY17" fmla="*/ 1180585 h 1640259"/>
              <a:gd name="connsiteX18" fmla="*/ 119129 w 580141"/>
              <a:gd name="connsiteY18" fmla="*/ 944197 h 1640259"/>
              <a:gd name="connsiteX19" fmla="*/ 467006 w 580141"/>
              <a:gd name="connsiteY19" fmla="*/ 1229607 h 1640259"/>
              <a:gd name="connsiteX20" fmla="*/ 480083 w 580141"/>
              <a:gd name="connsiteY20" fmla="*/ 1384563 h 1640259"/>
              <a:gd name="connsiteX21" fmla="*/ 184579 w 580141"/>
              <a:gd name="connsiteY21" fmla="*/ 1187390 h 1640259"/>
              <a:gd name="connsiteX22" fmla="*/ 480050 w 580141"/>
              <a:gd name="connsiteY22" fmla="*/ 1411796 h 1640259"/>
              <a:gd name="connsiteX23" fmla="*/ 552481 w 580141"/>
              <a:gd name="connsiteY23" fmla="*/ 1640067 h 1640259"/>
              <a:gd name="connsiteX24" fmla="*/ 103908 w 580141"/>
              <a:gd name="connsiteY24" fmla="*/ 1412002 h 1640259"/>
              <a:gd name="connsiteX25" fmla="*/ 550099 w 580141"/>
              <a:gd name="connsiteY25" fmla="*/ 54739 h 1640259"/>
              <a:gd name="connsiteX0" fmla="*/ 550099 w 580141"/>
              <a:gd name="connsiteY0" fmla="*/ 54739 h 1640259"/>
              <a:gd name="connsiteX1" fmla="*/ 536842 w 580141"/>
              <a:gd name="connsiteY1" fmla="*/ 262901 h 1640259"/>
              <a:gd name="connsiteX2" fmla="*/ 550454 w 580141"/>
              <a:gd name="connsiteY2" fmla="*/ 290825 h 1640259"/>
              <a:gd name="connsiteX3" fmla="*/ 488816 w 580141"/>
              <a:gd name="connsiteY3" fmla="*/ 248282 h 1640259"/>
              <a:gd name="connsiteX4" fmla="*/ 532877 w 580141"/>
              <a:gd name="connsiteY4" fmla="*/ 296148 h 1640259"/>
              <a:gd name="connsiteX5" fmla="*/ 528440 w 580141"/>
              <a:gd name="connsiteY5" fmla="*/ 449834 h 1640259"/>
              <a:gd name="connsiteX6" fmla="*/ 440807 w 580141"/>
              <a:gd name="connsiteY6" fmla="*/ 401948 h 1640259"/>
              <a:gd name="connsiteX7" fmla="*/ 518260 w 580141"/>
              <a:gd name="connsiteY7" fmla="*/ 474167 h 1640259"/>
              <a:gd name="connsiteX8" fmla="*/ 498587 w 580141"/>
              <a:gd name="connsiteY8" fmla="*/ 638313 h 1640259"/>
              <a:gd name="connsiteX9" fmla="*/ 372197 w 580141"/>
              <a:gd name="connsiteY9" fmla="*/ 546723 h 1640259"/>
              <a:gd name="connsiteX10" fmla="*/ 498617 w 580141"/>
              <a:gd name="connsiteY10" fmla="*/ 658378 h 1640259"/>
              <a:gd name="connsiteX11" fmla="*/ 484050 w 580141"/>
              <a:gd name="connsiteY11" fmla="*/ 820768 h 1640259"/>
              <a:gd name="connsiteX12" fmla="*/ 270832 w 580141"/>
              <a:gd name="connsiteY12" fmla="*/ 673942 h 1640259"/>
              <a:gd name="connsiteX13" fmla="*/ 478917 w 580141"/>
              <a:gd name="connsiteY13" fmla="*/ 852794 h 1640259"/>
              <a:gd name="connsiteX14" fmla="*/ 484201 w 580141"/>
              <a:gd name="connsiteY14" fmla="*/ 1018658 h 1640259"/>
              <a:gd name="connsiteX15" fmla="*/ 184579 w 580141"/>
              <a:gd name="connsiteY15" fmla="*/ 796670 h 1640259"/>
              <a:gd name="connsiteX16" fmla="*/ 466579 w 580141"/>
              <a:gd name="connsiteY16" fmla="*/ 1043108 h 1640259"/>
              <a:gd name="connsiteX17" fmla="*/ 459783 w 580141"/>
              <a:gd name="connsiteY17" fmla="*/ 1180585 h 1640259"/>
              <a:gd name="connsiteX18" fmla="*/ 119129 w 580141"/>
              <a:gd name="connsiteY18" fmla="*/ 944197 h 1640259"/>
              <a:gd name="connsiteX19" fmla="*/ 467006 w 580141"/>
              <a:gd name="connsiteY19" fmla="*/ 1229607 h 1640259"/>
              <a:gd name="connsiteX20" fmla="*/ 480083 w 580141"/>
              <a:gd name="connsiteY20" fmla="*/ 1384563 h 1640259"/>
              <a:gd name="connsiteX21" fmla="*/ 184579 w 580141"/>
              <a:gd name="connsiteY21" fmla="*/ 1187390 h 1640259"/>
              <a:gd name="connsiteX22" fmla="*/ 480050 w 580141"/>
              <a:gd name="connsiteY22" fmla="*/ 1411796 h 1640259"/>
              <a:gd name="connsiteX23" fmla="*/ 552481 w 580141"/>
              <a:gd name="connsiteY23" fmla="*/ 1640067 h 1640259"/>
              <a:gd name="connsiteX24" fmla="*/ 103908 w 580141"/>
              <a:gd name="connsiteY24" fmla="*/ 1412002 h 1640259"/>
              <a:gd name="connsiteX25" fmla="*/ 550099 w 580141"/>
              <a:gd name="connsiteY25" fmla="*/ 54739 h 1640259"/>
              <a:gd name="connsiteX0" fmla="*/ 550099 w 580141"/>
              <a:gd name="connsiteY0" fmla="*/ 54739 h 1640259"/>
              <a:gd name="connsiteX1" fmla="*/ 536842 w 580141"/>
              <a:gd name="connsiteY1" fmla="*/ 262901 h 1640259"/>
              <a:gd name="connsiteX2" fmla="*/ 550454 w 580141"/>
              <a:gd name="connsiteY2" fmla="*/ 290825 h 1640259"/>
              <a:gd name="connsiteX3" fmla="*/ 488816 w 580141"/>
              <a:gd name="connsiteY3" fmla="*/ 248282 h 1640259"/>
              <a:gd name="connsiteX4" fmla="*/ 532877 w 580141"/>
              <a:gd name="connsiteY4" fmla="*/ 296148 h 1640259"/>
              <a:gd name="connsiteX5" fmla="*/ 528440 w 580141"/>
              <a:gd name="connsiteY5" fmla="*/ 449834 h 1640259"/>
              <a:gd name="connsiteX6" fmla="*/ 440807 w 580141"/>
              <a:gd name="connsiteY6" fmla="*/ 401948 h 1640259"/>
              <a:gd name="connsiteX7" fmla="*/ 518260 w 580141"/>
              <a:gd name="connsiteY7" fmla="*/ 474167 h 1640259"/>
              <a:gd name="connsiteX8" fmla="*/ 498587 w 580141"/>
              <a:gd name="connsiteY8" fmla="*/ 638313 h 1640259"/>
              <a:gd name="connsiteX9" fmla="*/ 372197 w 580141"/>
              <a:gd name="connsiteY9" fmla="*/ 546723 h 1640259"/>
              <a:gd name="connsiteX10" fmla="*/ 498617 w 580141"/>
              <a:gd name="connsiteY10" fmla="*/ 658378 h 1640259"/>
              <a:gd name="connsiteX11" fmla="*/ 484050 w 580141"/>
              <a:gd name="connsiteY11" fmla="*/ 820768 h 1640259"/>
              <a:gd name="connsiteX12" fmla="*/ 270832 w 580141"/>
              <a:gd name="connsiteY12" fmla="*/ 673942 h 1640259"/>
              <a:gd name="connsiteX13" fmla="*/ 478917 w 580141"/>
              <a:gd name="connsiteY13" fmla="*/ 852794 h 1640259"/>
              <a:gd name="connsiteX14" fmla="*/ 469294 w 580141"/>
              <a:gd name="connsiteY14" fmla="*/ 1003356 h 1640259"/>
              <a:gd name="connsiteX15" fmla="*/ 184579 w 580141"/>
              <a:gd name="connsiteY15" fmla="*/ 796670 h 1640259"/>
              <a:gd name="connsiteX16" fmla="*/ 466579 w 580141"/>
              <a:gd name="connsiteY16" fmla="*/ 1043108 h 1640259"/>
              <a:gd name="connsiteX17" fmla="*/ 459783 w 580141"/>
              <a:gd name="connsiteY17" fmla="*/ 1180585 h 1640259"/>
              <a:gd name="connsiteX18" fmla="*/ 119129 w 580141"/>
              <a:gd name="connsiteY18" fmla="*/ 944197 h 1640259"/>
              <a:gd name="connsiteX19" fmla="*/ 467006 w 580141"/>
              <a:gd name="connsiteY19" fmla="*/ 1229607 h 1640259"/>
              <a:gd name="connsiteX20" fmla="*/ 480083 w 580141"/>
              <a:gd name="connsiteY20" fmla="*/ 1384563 h 1640259"/>
              <a:gd name="connsiteX21" fmla="*/ 184579 w 580141"/>
              <a:gd name="connsiteY21" fmla="*/ 1187390 h 1640259"/>
              <a:gd name="connsiteX22" fmla="*/ 480050 w 580141"/>
              <a:gd name="connsiteY22" fmla="*/ 1411796 h 1640259"/>
              <a:gd name="connsiteX23" fmla="*/ 552481 w 580141"/>
              <a:gd name="connsiteY23" fmla="*/ 1640067 h 1640259"/>
              <a:gd name="connsiteX24" fmla="*/ 103908 w 580141"/>
              <a:gd name="connsiteY24" fmla="*/ 1412002 h 1640259"/>
              <a:gd name="connsiteX25" fmla="*/ 550099 w 580141"/>
              <a:gd name="connsiteY25" fmla="*/ 54739 h 1640259"/>
              <a:gd name="connsiteX0" fmla="*/ 550099 w 580141"/>
              <a:gd name="connsiteY0" fmla="*/ 54739 h 1640259"/>
              <a:gd name="connsiteX1" fmla="*/ 536842 w 580141"/>
              <a:gd name="connsiteY1" fmla="*/ 262901 h 1640259"/>
              <a:gd name="connsiteX2" fmla="*/ 550454 w 580141"/>
              <a:gd name="connsiteY2" fmla="*/ 290825 h 1640259"/>
              <a:gd name="connsiteX3" fmla="*/ 488816 w 580141"/>
              <a:gd name="connsiteY3" fmla="*/ 248282 h 1640259"/>
              <a:gd name="connsiteX4" fmla="*/ 532877 w 580141"/>
              <a:gd name="connsiteY4" fmla="*/ 296148 h 1640259"/>
              <a:gd name="connsiteX5" fmla="*/ 511048 w 580141"/>
              <a:gd name="connsiteY5" fmla="*/ 431982 h 1640259"/>
              <a:gd name="connsiteX6" fmla="*/ 440807 w 580141"/>
              <a:gd name="connsiteY6" fmla="*/ 401948 h 1640259"/>
              <a:gd name="connsiteX7" fmla="*/ 518260 w 580141"/>
              <a:gd name="connsiteY7" fmla="*/ 474167 h 1640259"/>
              <a:gd name="connsiteX8" fmla="*/ 498587 w 580141"/>
              <a:gd name="connsiteY8" fmla="*/ 638313 h 1640259"/>
              <a:gd name="connsiteX9" fmla="*/ 372197 w 580141"/>
              <a:gd name="connsiteY9" fmla="*/ 546723 h 1640259"/>
              <a:gd name="connsiteX10" fmla="*/ 498617 w 580141"/>
              <a:gd name="connsiteY10" fmla="*/ 658378 h 1640259"/>
              <a:gd name="connsiteX11" fmla="*/ 484050 w 580141"/>
              <a:gd name="connsiteY11" fmla="*/ 820768 h 1640259"/>
              <a:gd name="connsiteX12" fmla="*/ 270832 w 580141"/>
              <a:gd name="connsiteY12" fmla="*/ 673942 h 1640259"/>
              <a:gd name="connsiteX13" fmla="*/ 478917 w 580141"/>
              <a:gd name="connsiteY13" fmla="*/ 852794 h 1640259"/>
              <a:gd name="connsiteX14" fmla="*/ 469294 w 580141"/>
              <a:gd name="connsiteY14" fmla="*/ 1003356 h 1640259"/>
              <a:gd name="connsiteX15" fmla="*/ 184579 w 580141"/>
              <a:gd name="connsiteY15" fmla="*/ 796670 h 1640259"/>
              <a:gd name="connsiteX16" fmla="*/ 466579 w 580141"/>
              <a:gd name="connsiteY16" fmla="*/ 1043108 h 1640259"/>
              <a:gd name="connsiteX17" fmla="*/ 459783 w 580141"/>
              <a:gd name="connsiteY17" fmla="*/ 1180585 h 1640259"/>
              <a:gd name="connsiteX18" fmla="*/ 119129 w 580141"/>
              <a:gd name="connsiteY18" fmla="*/ 944197 h 1640259"/>
              <a:gd name="connsiteX19" fmla="*/ 467006 w 580141"/>
              <a:gd name="connsiteY19" fmla="*/ 1229607 h 1640259"/>
              <a:gd name="connsiteX20" fmla="*/ 480083 w 580141"/>
              <a:gd name="connsiteY20" fmla="*/ 1384563 h 1640259"/>
              <a:gd name="connsiteX21" fmla="*/ 184579 w 580141"/>
              <a:gd name="connsiteY21" fmla="*/ 1187390 h 1640259"/>
              <a:gd name="connsiteX22" fmla="*/ 480050 w 580141"/>
              <a:gd name="connsiteY22" fmla="*/ 1411796 h 1640259"/>
              <a:gd name="connsiteX23" fmla="*/ 552481 w 580141"/>
              <a:gd name="connsiteY23" fmla="*/ 1640067 h 1640259"/>
              <a:gd name="connsiteX24" fmla="*/ 103908 w 580141"/>
              <a:gd name="connsiteY24" fmla="*/ 1412002 h 1640259"/>
              <a:gd name="connsiteX25" fmla="*/ 550099 w 580141"/>
              <a:gd name="connsiteY25" fmla="*/ 54739 h 1640259"/>
              <a:gd name="connsiteX0" fmla="*/ 550099 w 582162"/>
              <a:gd name="connsiteY0" fmla="*/ 54028 h 1639548"/>
              <a:gd name="connsiteX1" fmla="*/ 536842 w 582162"/>
              <a:gd name="connsiteY1" fmla="*/ 262190 h 1639548"/>
              <a:gd name="connsiteX2" fmla="*/ 488816 w 582162"/>
              <a:gd name="connsiteY2" fmla="*/ 247571 h 1639548"/>
              <a:gd name="connsiteX3" fmla="*/ 532877 w 582162"/>
              <a:gd name="connsiteY3" fmla="*/ 295437 h 1639548"/>
              <a:gd name="connsiteX4" fmla="*/ 511048 w 582162"/>
              <a:gd name="connsiteY4" fmla="*/ 431271 h 1639548"/>
              <a:gd name="connsiteX5" fmla="*/ 440807 w 582162"/>
              <a:gd name="connsiteY5" fmla="*/ 401237 h 1639548"/>
              <a:gd name="connsiteX6" fmla="*/ 518260 w 582162"/>
              <a:gd name="connsiteY6" fmla="*/ 473456 h 1639548"/>
              <a:gd name="connsiteX7" fmla="*/ 498587 w 582162"/>
              <a:gd name="connsiteY7" fmla="*/ 637602 h 1639548"/>
              <a:gd name="connsiteX8" fmla="*/ 372197 w 582162"/>
              <a:gd name="connsiteY8" fmla="*/ 546012 h 1639548"/>
              <a:gd name="connsiteX9" fmla="*/ 498617 w 582162"/>
              <a:gd name="connsiteY9" fmla="*/ 657667 h 1639548"/>
              <a:gd name="connsiteX10" fmla="*/ 484050 w 582162"/>
              <a:gd name="connsiteY10" fmla="*/ 820057 h 1639548"/>
              <a:gd name="connsiteX11" fmla="*/ 270832 w 582162"/>
              <a:gd name="connsiteY11" fmla="*/ 673231 h 1639548"/>
              <a:gd name="connsiteX12" fmla="*/ 478917 w 582162"/>
              <a:gd name="connsiteY12" fmla="*/ 852083 h 1639548"/>
              <a:gd name="connsiteX13" fmla="*/ 469294 w 582162"/>
              <a:gd name="connsiteY13" fmla="*/ 1002645 h 1639548"/>
              <a:gd name="connsiteX14" fmla="*/ 184579 w 582162"/>
              <a:gd name="connsiteY14" fmla="*/ 795959 h 1639548"/>
              <a:gd name="connsiteX15" fmla="*/ 466579 w 582162"/>
              <a:gd name="connsiteY15" fmla="*/ 1042397 h 1639548"/>
              <a:gd name="connsiteX16" fmla="*/ 459783 w 582162"/>
              <a:gd name="connsiteY16" fmla="*/ 1179874 h 1639548"/>
              <a:gd name="connsiteX17" fmla="*/ 119129 w 582162"/>
              <a:gd name="connsiteY17" fmla="*/ 943486 h 1639548"/>
              <a:gd name="connsiteX18" fmla="*/ 467006 w 582162"/>
              <a:gd name="connsiteY18" fmla="*/ 1228896 h 1639548"/>
              <a:gd name="connsiteX19" fmla="*/ 480083 w 582162"/>
              <a:gd name="connsiteY19" fmla="*/ 1383852 h 1639548"/>
              <a:gd name="connsiteX20" fmla="*/ 184579 w 582162"/>
              <a:gd name="connsiteY20" fmla="*/ 1186679 h 1639548"/>
              <a:gd name="connsiteX21" fmla="*/ 480050 w 582162"/>
              <a:gd name="connsiteY21" fmla="*/ 1411085 h 1639548"/>
              <a:gd name="connsiteX22" fmla="*/ 552481 w 582162"/>
              <a:gd name="connsiteY22" fmla="*/ 1639356 h 1639548"/>
              <a:gd name="connsiteX23" fmla="*/ 103908 w 582162"/>
              <a:gd name="connsiteY23" fmla="*/ 1411291 h 1639548"/>
              <a:gd name="connsiteX24" fmla="*/ 550099 w 582162"/>
              <a:gd name="connsiteY24" fmla="*/ 54028 h 1639548"/>
              <a:gd name="connsiteX0" fmla="*/ 550099 w 582162"/>
              <a:gd name="connsiteY0" fmla="*/ 54028 h 1639548"/>
              <a:gd name="connsiteX1" fmla="*/ 536842 w 582162"/>
              <a:gd name="connsiteY1" fmla="*/ 262190 h 1639548"/>
              <a:gd name="connsiteX2" fmla="*/ 488816 w 582162"/>
              <a:gd name="connsiteY2" fmla="*/ 247571 h 1639548"/>
              <a:gd name="connsiteX3" fmla="*/ 532877 w 582162"/>
              <a:gd name="connsiteY3" fmla="*/ 295437 h 1639548"/>
              <a:gd name="connsiteX4" fmla="*/ 526021 w 582162"/>
              <a:gd name="connsiteY4" fmla="*/ 441538 h 1639548"/>
              <a:gd name="connsiteX5" fmla="*/ 440807 w 582162"/>
              <a:gd name="connsiteY5" fmla="*/ 401237 h 1639548"/>
              <a:gd name="connsiteX6" fmla="*/ 518260 w 582162"/>
              <a:gd name="connsiteY6" fmla="*/ 473456 h 1639548"/>
              <a:gd name="connsiteX7" fmla="*/ 498587 w 582162"/>
              <a:gd name="connsiteY7" fmla="*/ 637602 h 1639548"/>
              <a:gd name="connsiteX8" fmla="*/ 372197 w 582162"/>
              <a:gd name="connsiteY8" fmla="*/ 546012 h 1639548"/>
              <a:gd name="connsiteX9" fmla="*/ 498617 w 582162"/>
              <a:gd name="connsiteY9" fmla="*/ 657667 h 1639548"/>
              <a:gd name="connsiteX10" fmla="*/ 484050 w 582162"/>
              <a:gd name="connsiteY10" fmla="*/ 820057 h 1639548"/>
              <a:gd name="connsiteX11" fmla="*/ 270832 w 582162"/>
              <a:gd name="connsiteY11" fmla="*/ 673231 h 1639548"/>
              <a:gd name="connsiteX12" fmla="*/ 478917 w 582162"/>
              <a:gd name="connsiteY12" fmla="*/ 852083 h 1639548"/>
              <a:gd name="connsiteX13" fmla="*/ 469294 w 582162"/>
              <a:gd name="connsiteY13" fmla="*/ 1002645 h 1639548"/>
              <a:gd name="connsiteX14" fmla="*/ 184579 w 582162"/>
              <a:gd name="connsiteY14" fmla="*/ 795959 h 1639548"/>
              <a:gd name="connsiteX15" fmla="*/ 466579 w 582162"/>
              <a:gd name="connsiteY15" fmla="*/ 1042397 h 1639548"/>
              <a:gd name="connsiteX16" fmla="*/ 459783 w 582162"/>
              <a:gd name="connsiteY16" fmla="*/ 1179874 h 1639548"/>
              <a:gd name="connsiteX17" fmla="*/ 119129 w 582162"/>
              <a:gd name="connsiteY17" fmla="*/ 943486 h 1639548"/>
              <a:gd name="connsiteX18" fmla="*/ 467006 w 582162"/>
              <a:gd name="connsiteY18" fmla="*/ 1228896 h 1639548"/>
              <a:gd name="connsiteX19" fmla="*/ 480083 w 582162"/>
              <a:gd name="connsiteY19" fmla="*/ 1383852 h 1639548"/>
              <a:gd name="connsiteX20" fmla="*/ 184579 w 582162"/>
              <a:gd name="connsiteY20" fmla="*/ 1186679 h 1639548"/>
              <a:gd name="connsiteX21" fmla="*/ 480050 w 582162"/>
              <a:gd name="connsiteY21" fmla="*/ 1411085 h 1639548"/>
              <a:gd name="connsiteX22" fmla="*/ 552481 w 582162"/>
              <a:gd name="connsiteY22" fmla="*/ 1639356 h 1639548"/>
              <a:gd name="connsiteX23" fmla="*/ 103908 w 582162"/>
              <a:gd name="connsiteY23" fmla="*/ 1411291 h 1639548"/>
              <a:gd name="connsiteX24" fmla="*/ 550099 w 582162"/>
              <a:gd name="connsiteY24" fmla="*/ 54028 h 16395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582162" h="1639548">
                <a:moveTo>
                  <a:pt x="550099" y="54028"/>
                </a:moveTo>
                <a:cubicBezTo>
                  <a:pt x="624739" y="-134938"/>
                  <a:pt x="547056" y="229933"/>
                  <a:pt x="536842" y="262190"/>
                </a:cubicBezTo>
                <a:cubicBezTo>
                  <a:pt x="526628" y="294447"/>
                  <a:pt x="489477" y="242030"/>
                  <a:pt x="488816" y="247571"/>
                </a:cubicBezTo>
                <a:lnTo>
                  <a:pt x="532877" y="295437"/>
                </a:lnTo>
                <a:cubicBezTo>
                  <a:pt x="532967" y="355079"/>
                  <a:pt x="525931" y="381896"/>
                  <a:pt x="526021" y="441538"/>
                </a:cubicBezTo>
                <a:lnTo>
                  <a:pt x="440807" y="401237"/>
                </a:lnTo>
                <a:lnTo>
                  <a:pt x="518260" y="473456"/>
                </a:lnTo>
                <a:lnTo>
                  <a:pt x="498587" y="637602"/>
                </a:lnTo>
                <a:lnTo>
                  <a:pt x="372197" y="546012"/>
                </a:lnTo>
                <a:lnTo>
                  <a:pt x="498617" y="657667"/>
                </a:lnTo>
                <a:cubicBezTo>
                  <a:pt x="498709" y="718576"/>
                  <a:pt x="483958" y="759148"/>
                  <a:pt x="484050" y="820057"/>
                </a:cubicBezTo>
                <a:lnTo>
                  <a:pt x="270832" y="673231"/>
                </a:lnTo>
                <a:lnTo>
                  <a:pt x="478917" y="852083"/>
                </a:lnTo>
                <a:lnTo>
                  <a:pt x="469294" y="1002645"/>
                </a:lnTo>
                <a:lnTo>
                  <a:pt x="184579" y="795959"/>
                </a:lnTo>
                <a:lnTo>
                  <a:pt x="466579" y="1042397"/>
                </a:lnTo>
                <a:lnTo>
                  <a:pt x="459783" y="1179874"/>
                </a:lnTo>
                <a:lnTo>
                  <a:pt x="119129" y="943486"/>
                </a:lnTo>
                <a:lnTo>
                  <a:pt x="467006" y="1228896"/>
                </a:lnTo>
                <a:cubicBezTo>
                  <a:pt x="467092" y="1286367"/>
                  <a:pt x="479997" y="1326381"/>
                  <a:pt x="480083" y="1383852"/>
                </a:cubicBezTo>
                <a:lnTo>
                  <a:pt x="184579" y="1186679"/>
                </a:lnTo>
                <a:lnTo>
                  <a:pt x="480050" y="1411085"/>
                </a:lnTo>
                <a:cubicBezTo>
                  <a:pt x="480132" y="1465879"/>
                  <a:pt x="497607" y="1538525"/>
                  <a:pt x="552481" y="1639356"/>
                </a:cubicBezTo>
                <a:cubicBezTo>
                  <a:pt x="331520" y="1644295"/>
                  <a:pt x="189138" y="1553987"/>
                  <a:pt x="103908" y="1411291"/>
                </a:cubicBezTo>
                <a:cubicBezTo>
                  <a:pt x="-144138" y="987527"/>
                  <a:pt x="70524" y="647047"/>
                  <a:pt x="550099" y="54028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9" name="Oval 1">
            <a:extLst>
              <a:ext uri="{FF2B5EF4-FFF2-40B4-BE49-F238E27FC236}">
                <a16:creationId xmlns:a16="http://schemas.microsoft.com/office/drawing/2014/main" id="{8C151102-D4DA-45A2-877F-9EC5E072760C}"/>
              </a:ext>
            </a:extLst>
          </p:cNvPr>
          <p:cNvSpPr/>
          <p:nvPr/>
        </p:nvSpPr>
        <p:spPr>
          <a:xfrm>
            <a:off x="9777559" y="2609739"/>
            <a:ext cx="511534" cy="482610"/>
          </a:xfrm>
          <a:custGeom>
            <a:avLst/>
            <a:gdLst/>
            <a:ahLst/>
            <a:cxnLst/>
            <a:rect l="l" t="t" r="r" b="b"/>
            <a:pathLst>
              <a:path w="543969" h="513210">
                <a:moveTo>
                  <a:pt x="72529" y="368152"/>
                </a:moveTo>
                <a:lnTo>
                  <a:pt x="471440" y="368152"/>
                </a:lnTo>
                <a:lnTo>
                  <a:pt x="471440" y="440681"/>
                </a:lnTo>
                <a:cubicBezTo>
                  <a:pt x="471440" y="480738"/>
                  <a:pt x="382141" y="513210"/>
                  <a:pt x="271985" y="513210"/>
                </a:cubicBezTo>
                <a:cubicBezTo>
                  <a:pt x="161829" y="513210"/>
                  <a:pt x="72529" y="480738"/>
                  <a:pt x="72529" y="440681"/>
                </a:cubicBezTo>
                <a:close/>
                <a:moveTo>
                  <a:pt x="73404" y="245435"/>
                </a:moveTo>
                <a:lnTo>
                  <a:pt x="470566" y="245435"/>
                </a:lnTo>
                <a:cubicBezTo>
                  <a:pt x="491077" y="245435"/>
                  <a:pt x="507705" y="262062"/>
                  <a:pt x="507705" y="282574"/>
                </a:cubicBezTo>
                <a:lnTo>
                  <a:pt x="507705" y="298967"/>
                </a:lnTo>
                <a:cubicBezTo>
                  <a:pt x="507705" y="319478"/>
                  <a:pt x="491077" y="336106"/>
                  <a:pt x="470566" y="336106"/>
                </a:cubicBezTo>
                <a:lnTo>
                  <a:pt x="73404" y="336106"/>
                </a:lnTo>
                <a:cubicBezTo>
                  <a:pt x="52893" y="336106"/>
                  <a:pt x="36265" y="319478"/>
                  <a:pt x="36265" y="298967"/>
                </a:cubicBezTo>
                <a:lnTo>
                  <a:pt x="36265" y="282574"/>
                </a:lnTo>
                <a:cubicBezTo>
                  <a:pt x="36265" y="262062"/>
                  <a:pt x="52893" y="245435"/>
                  <a:pt x="73404" y="245435"/>
                </a:cubicBezTo>
                <a:close/>
                <a:moveTo>
                  <a:pt x="55271" y="122718"/>
                </a:moveTo>
                <a:lnTo>
                  <a:pt x="488697" y="122718"/>
                </a:lnTo>
                <a:cubicBezTo>
                  <a:pt x="509209" y="122718"/>
                  <a:pt x="525837" y="139345"/>
                  <a:pt x="525837" y="159856"/>
                </a:cubicBezTo>
                <a:lnTo>
                  <a:pt x="525837" y="176250"/>
                </a:lnTo>
                <a:cubicBezTo>
                  <a:pt x="525837" y="196761"/>
                  <a:pt x="509209" y="213389"/>
                  <a:pt x="488697" y="213389"/>
                </a:cubicBezTo>
                <a:lnTo>
                  <a:pt x="55271" y="213389"/>
                </a:lnTo>
                <a:cubicBezTo>
                  <a:pt x="34760" y="213389"/>
                  <a:pt x="18132" y="196761"/>
                  <a:pt x="18132" y="176250"/>
                </a:cubicBezTo>
                <a:lnTo>
                  <a:pt x="18132" y="159856"/>
                </a:lnTo>
                <a:cubicBezTo>
                  <a:pt x="18132" y="139345"/>
                  <a:pt x="34760" y="122718"/>
                  <a:pt x="55271" y="122718"/>
                </a:cubicBezTo>
                <a:close/>
                <a:moveTo>
                  <a:pt x="37139" y="0"/>
                </a:moveTo>
                <a:lnTo>
                  <a:pt x="506830" y="0"/>
                </a:lnTo>
                <a:cubicBezTo>
                  <a:pt x="527341" y="0"/>
                  <a:pt x="543969" y="16628"/>
                  <a:pt x="543969" y="37139"/>
                </a:cubicBezTo>
                <a:lnTo>
                  <a:pt x="543969" y="53533"/>
                </a:lnTo>
                <a:cubicBezTo>
                  <a:pt x="543969" y="74043"/>
                  <a:pt x="527341" y="90672"/>
                  <a:pt x="506830" y="90672"/>
                </a:cubicBezTo>
                <a:lnTo>
                  <a:pt x="37139" y="90672"/>
                </a:lnTo>
                <a:cubicBezTo>
                  <a:pt x="16628" y="90672"/>
                  <a:pt x="0" y="74043"/>
                  <a:pt x="0" y="53533"/>
                </a:cubicBezTo>
                <a:lnTo>
                  <a:pt x="0" y="37139"/>
                </a:lnTo>
                <a:cubicBezTo>
                  <a:pt x="0" y="16628"/>
                  <a:pt x="16628" y="0"/>
                  <a:pt x="3713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/>
          </a:p>
        </p:txBody>
      </p:sp>
      <p:sp>
        <p:nvSpPr>
          <p:cNvPr id="20" name="Chord 23">
            <a:extLst>
              <a:ext uri="{FF2B5EF4-FFF2-40B4-BE49-F238E27FC236}">
                <a16:creationId xmlns:a16="http://schemas.microsoft.com/office/drawing/2014/main" id="{0788AE06-852E-43EF-9A58-2FB08DDCF567}"/>
              </a:ext>
            </a:extLst>
          </p:cNvPr>
          <p:cNvSpPr/>
          <p:nvPr/>
        </p:nvSpPr>
        <p:spPr>
          <a:xfrm>
            <a:off x="9695350" y="4926932"/>
            <a:ext cx="722992" cy="177384"/>
          </a:xfrm>
          <a:custGeom>
            <a:avLst/>
            <a:gdLst>
              <a:gd name="connsiteX0" fmla="*/ 115433 w 914400"/>
              <a:gd name="connsiteY0" fmla="*/ 153510 h 914400"/>
              <a:gd name="connsiteX1" fmla="*/ 462323 w 914400"/>
              <a:gd name="connsiteY1" fmla="*/ 28 h 914400"/>
              <a:gd name="connsiteX2" fmla="*/ 805686 w 914400"/>
              <a:gd name="connsiteY2" fmla="*/ 161244 h 914400"/>
              <a:gd name="connsiteX3" fmla="*/ 115433 w 914400"/>
              <a:gd name="connsiteY3" fmla="*/ 153510 h 914400"/>
              <a:gd name="connsiteX0" fmla="*/ 0 w 723591"/>
              <a:gd name="connsiteY0" fmla="*/ 177315 h 177532"/>
              <a:gd name="connsiteX1" fmla="*/ 380228 w 723591"/>
              <a:gd name="connsiteY1" fmla="*/ 21 h 177532"/>
              <a:gd name="connsiteX2" fmla="*/ 723591 w 723591"/>
              <a:gd name="connsiteY2" fmla="*/ 161237 h 177532"/>
              <a:gd name="connsiteX3" fmla="*/ 0 w 723591"/>
              <a:gd name="connsiteY3" fmla="*/ 177315 h 177532"/>
              <a:gd name="connsiteX0" fmla="*/ 0 w 759310"/>
              <a:gd name="connsiteY0" fmla="*/ 177315 h 185049"/>
              <a:gd name="connsiteX1" fmla="*/ 380228 w 759310"/>
              <a:gd name="connsiteY1" fmla="*/ 21 h 185049"/>
              <a:gd name="connsiteX2" fmla="*/ 759310 w 759310"/>
              <a:gd name="connsiteY2" fmla="*/ 185049 h 185049"/>
              <a:gd name="connsiteX3" fmla="*/ 0 w 759310"/>
              <a:gd name="connsiteY3" fmla="*/ 177315 h 185049"/>
              <a:gd name="connsiteX0" fmla="*/ 0 w 759310"/>
              <a:gd name="connsiteY0" fmla="*/ 177315 h 188144"/>
              <a:gd name="connsiteX1" fmla="*/ 380228 w 759310"/>
              <a:gd name="connsiteY1" fmla="*/ 21 h 188144"/>
              <a:gd name="connsiteX2" fmla="*/ 759310 w 759310"/>
              <a:gd name="connsiteY2" fmla="*/ 185049 h 188144"/>
              <a:gd name="connsiteX3" fmla="*/ 0 w 759310"/>
              <a:gd name="connsiteY3" fmla="*/ 177315 h 188144"/>
              <a:gd name="connsiteX0" fmla="*/ 0 w 759310"/>
              <a:gd name="connsiteY0" fmla="*/ 177315 h 191233"/>
              <a:gd name="connsiteX1" fmla="*/ 380228 w 759310"/>
              <a:gd name="connsiteY1" fmla="*/ 21 h 191233"/>
              <a:gd name="connsiteX2" fmla="*/ 759310 w 759310"/>
              <a:gd name="connsiteY2" fmla="*/ 185049 h 191233"/>
              <a:gd name="connsiteX3" fmla="*/ 0 w 759310"/>
              <a:gd name="connsiteY3" fmla="*/ 177315 h 191233"/>
              <a:gd name="connsiteX0" fmla="*/ 0 w 759310"/>
              <a:gd name="connsiteY0" fmla="*/ 177315 h 187572"/>
              <a:gd name="connsiteX1" fmla="*/ 380228 w 759310"/>
              <a:gd name="connsiteY1" fmla="*/ 21 h 187572"/>
              <a:gd name="connsiteX2" fmla="*/ 759310 w 759310"/>
              <a:gd name="connsiteY2" fmla="*/ 177905 h 187572"/>
              <a:gd name="connsiteX3" fmla="*/ 0 w 759310"/>
              <a:gd name="connsiteY3" fmla="*/ 177315 h 187572"/>
              <a:gd name="connsiteX0" fmla="*/ 0 w 768835"/>
              <a:gd name="connsiteY0" fmla="*/ 177315 h 188632"/>
              <a:gd name="connsiteX1" fmla="*/ 380228 w 768835"/>
              <a:gd name="connsiteY1" fmla="*/ 21 h 188632"/>
              <a:gd name="connsiteX2" fmla="*/ 768835 w 768835"/>
              <a:gd name="connsiteY2" fmla="*/ 180287 h 188632"/>
              <a:gd name="connsiteX3" fmla="*/ 0 w 768835"/>
              <a:gd name="connsiteY3" fmla="*/ 177315 h 1886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68835" h="188632">
                <a:moveTo>
                  <a:pt x="0" y="177315"/>
                </a:moveTo>
                <a:cubicBezTo>
                  <a:pt x="87950" y="78338"/>
                  <a:pt x="247828" y="-1462"/>
                  <a:pt x="380228" y="21"/>
                </a:cubicBezTo>
                <a:cubicBezTo>
                  <a:pt x="512627" y="1505"/>
                  <a:pt x="683125" y="79364"/>
                  <a:pt x="768835" y="180287"/>
                </a:cubicBezTo>
                <a:cubicBezTo>
                  <a:pt x="513351" y="189616"/>
                  <a:pt x="257866" y="194180"/>
                  <a:pt x="0" y="177315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5B6E6ED0-C594-4037-8F1C-D0763403B067}"/>
              </a:ext>
            </a:extLst>
          </p:cNvPr>
          <p:cNvGrpSpPr/>
          <p:nvPr/>
        </p:nvGrpSpPr>
        <p:grpSpPr>
          <a:xfrm>
            <a:off x="1618904" y="1775046"/>
            <a:ext cx="2832407" cy="1048024"/>
            <a:chOff x="803640" y="3362835"/>
            <a:chExt cx="2059657" cy="1048024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9F07586A-7C8A-486B-ACE0-8068EBF2E9F4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1D324B18-4D43-43EC-89FC-856A1C67B11E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F6341FA6-8186-44DD-AB54-AB488E2A7845}"/>
              </a:ext>
            </a:extLst>
          </p:cNvPr>
          <p:cNvGrpSpPr/>
          <p:nvPr/>
        </p:nvGrpSpPr>
        <p:grpSpPr>
          <a:xfrm>
            <a:off x="1618904" y="3403870"/>
            <a:ext cx="2832407" cy="1048024"/>
            <a:chOff x="803640" y="3362835"/>
            <a:chExt cx="2059657" cy="1048024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A5654C21-B254-451F-96E7-3966695CDA1E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C158182C-4C95-41D2-B2DC-06BF5507873D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B5153C7A-94FE-4DC4-B6BB-8B89A207BBD5}"/>
              </a:ext>
            </a:extLst>
          </p:cNvPr>
          <p:cNvGrpSpPr/>
          <p:nvPr/>
        </p:nvGrpSpPr>
        <p:grpSpPr>
          <a:xfrm>
            <a:off x="5494864" y="1775046"/>
            <a:ext cx="2849197" cy="1048024"/>
            <a:chOff x="803640" y="3362835"/>
            <a:chExt cx="2059657" cy="1048024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C0104D4E-2286-4A9E-904C-48DE9D530988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57789F4D-221C-4594-A1C7-3838A5A17B80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55C14273-0786-4CB0-B65F-838A61A435EF}"/>
              </a:ext>
            </a:extLst>
          </p:cNvPr>
          <p:cNvGrpSpPr/>
          <p:nvPr/>
        </p:nvGrpSpPr>
        <p:grpSpPr>
          <a:xfrm>
            <a:off x="5494864" y="3403870"/>
            <a:ext cx="2849197" cy="1048024"/>
            <a:chOff x="803640" y="3362835"/>
            <a:chExt cx="2059657" cy="1048024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191F3C35-B1F6-4473-90CF-32474FF00E80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85419987-B3AA-42F6-A715-A8F36B0BD1FD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3" name="Oval 32">
            <a:extLst>
              <a:ext uri="{FF2B5EF4-FFF2-40B4-BE49-F238E27FC236}">
                <a16:creationId xmlns:a16="http://schemas.microsoft.com/office/drawing/2014/main" id="{C641B00E-1DFA-4769-9A54-F507415BAB80}"/>
              </a:ext>
            </a:extLst>
          </p:cNvPr>
          <p:cNvSpPr/>
          <p:nvPr/>
        </p:nvSpPr>
        <p:spPr>
          <a:xfrm>
            <a:off x="4844042" y="2013223"/>
            <a:ext cx="571672" cy="571672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01F8C20D-5BB9-46A5-A568-140356C73121}"/>
              </a:ext>
            </a:extLst>
          </p:cNvPr>
          <p:cNvSpPr/>
          <p:nvPr/>
        </p:nvSpPr>
        <p:spPr>
          <a:xfrm>
            <a:off x="4844042" y="3642049"/>
            <a:ext cx="571672" cy="571672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D6D7E625-A07F-4CD8-9C7D-F30FF3965AC1}"/>
              </a:ext>
            </a:extLst>
          </p:cNvPr>
          <p:cNvSpPr/>
          <p:nvPr/>
        </p:nvSpPr>
        <p:spPr>
          <a:xfrm>
            <a:off x="957396" y="2013223"/>
            <a:ext cx="571672" cy="57167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62C6B9AF-FD1A-4183-91F5-BFE62E4ABF8C}"/>
              </a:ext>
            </a:extLst>
          </p:cNvPr>
          <p:cNvSpPr/>
          <p:nvPr/>
        </p:nvSpPr>
        <p:spPr>
          <a:xfrm>
            <a:off x="957396" y="3642049"/>
            <a:ext cx="571672" cy="571672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id="{BEFBE0DD-DECA-4D28-A963-5982CE6A30F1}"/>
              </a:ext>
            </a:extLst>
          </p:cNvPr>
          <p:cNvGrpSpPr/>
          <p:nvPr/>
        </p:nvGrpSpPr>
        <p:grpSpPr>
          <a:xfrm>
            <a:off x="1618904" y="5032695"/>
            <a:ext cx="2832407" cy="1048024"/>
            <a:chOff x="803640" y="3362835"/>
            <a:chExt cx="2059657" cy="1048024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B56CBA09-29CF-464E-B065-AC992865B334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603CC0B1-CE01-4562-8EA6-DFE9454F78F6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71CFFDB4-A6C3-4593-96EE-28E9098A6702}"/>
              </a:ext>
            </a:extLst>
          </p:cNvPr>
          <p:cNvGrpSpPr/>
          <p:nvPr/>
        </p:nvGrpSpPr>
        <p:grpSpPr>
          <a:xfrm>
            <a:off x="5494864" y="5032695"/>
            <a:ext cx="2849197" cy="1048024"/>
            <a:chOff x="803640" y="3362835"/>
            <a:chExt cx="2059657" cy="1048024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A8C3CA7E-DA28-4C6A-AFAB-0450F83F0E86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B14EDC9A-967E-444B-8AE6-CAFC0EEBFA56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3" name="Oval 42">
            <a:extLst>
              <a:ext uri="{FF2B5EF4-FFF2-40B4-BE49-F238E27FC236}">
                <a16:creationId xmlns:a16="http://schemas.microsoft.com/office/drawing/2014/main" id="{81A81D37-A0A5-4A59-BACF-7318AEE76DD6}"/>
              </a:ext>
            </a:extLst>
          </p:cNvPr>
          <p:cNvSpPr/>
          <p:nvPr/>
        </p:nvSpPr>
        <p:spPr>
          <a:xfrm>
            <a:off x="4844042" y="5270873"/>
            <a:ext cx="571672" cy="571672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AB8841A0-09EE-4A07-8AF5-6551CF2ABE31}"/>
              </a:ext>
            </a:extLst>
          </p:cNvPr>
          <p:cNvSpPr/>
          <p:nvPr/>
        </p:nvSpPr>
        <p:spPr>
          <a:xfrm>
            <a:off x="957396" y="5270873"/>
            <a:ext cx="571672" cy="571672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45" name="Oval 21">
            <a:extLst>
              <a:ext uri="{FF2B5EF4-FFF2-40B4-BE49-F238E27FC236}">
                <a16:creationId xmlns:a16="http://schemas.microsoft.com/office/drawing/2014/main" id="{27D62404-EE9A-40F2-BF57-BECF4E24D3AA}"/>
              </a:ext>
            </a:extLst>
          </p:cNvPr>
          <p:cNvSpPr/>
          <p:nvPr/>
        </p:nvSpPr>
        <p:spPr>
          <a:xfrm rot="20700000">
            <a:off x="4952153" y="3761173"/>
            <a:ext cx="355455" cy="311531"/>
          </a:xfrm>
          <a:custGeom>
            <a:avLst/>
            <a:gdLst/>
            <a:ahLst/>
            <a:cxnLst/>
            <a:rect l="l" t="t" r="r" b="b"/>
            <a:pathLst>
              <a:path w="4088377" h="3321003">
                <a:moveTo>
                  <a:pt x="1365628" y="1622218"/>
                </a:moveTo>
                <a:cubicBezTo>
                  <a:pt x="1121373" y="1556771"/>
                  <a:pt x="870309" y="1701722"/>
                  <a:pt x="804861" y="1945977"/>
                </a:cubicBezTo>
                <a:cubicBezTo>
                  <a:pt x="739413" y="2190232"/>
                  <a:pt x="884365" y="2441296"/>
                  <a:pt x="1128620" y="2506744"/>
                </a:cubicBezTo>
                <a:cubicBezTo>
                  <a:pt x="1372875" y="2572191"/>
                  <a:pt x="1623939" y="2427240"/>
                  <a:pt x="1689387" y="2182985"/>
                </a:cubicBezTo>
                <a:cubicBezTo>
                  <a:pt x="1754835" y="1938730"/>
                  <a:pt x="1609883" y="1687666"/>
                  <a:pt x="1365628" y="1622218"/>
                </a:cubicBezTo>
                <a:close/>
                <a:moveTo>
                  <a:pt x="1447099" y="1318163"/>
                </a:moveTo>
                <a:cubicBezTo>
                  <a:pt x="1859279" y="1428606"/>
                  <a:pt x="2103885" y="1852277"/>
                  <a:pt x="1993442" y="2264456"/>
                </a:cubicBezTo>
                <a:cubicBezTo>
                  <a:pt x="1882999" y="2676636"/>
                  <a:pt x="1459328" y="2921242"/>
                  <a:pt x="1047149" y="2810799"/>
                </a:cubicBezTo>
                <a:cubicBezTo>
                  <a:pt x="634969" y="2700356"/>
                  <a:pt x="390363" y="2276685"/>
                  <a:pt x="500806" y="1864505"/>
                </a:cubicBezTo>
                <a:cubicBezTo>
                  <a:pt x="611249" y="1452326"/>
                  <a:pt x="1034920" y="1207720"/>
                  <a:pt x="1447099" y="1318163"/>
                </a:cubicBezTo>
                <a:close/>
                <a:moveTo>
                  <a:pt x="1476725" y="1207597"/>
                </a:moveTo>
                <a:cubicBezTo>
                  <a:pt x="1003481" y="1080792"/>
                  <a:pt x="517045" y="1361635"/>
                  <a:pt x="390240" y="1834879"/>
                </a:cubicBezTo>
                <a:cubicBezTo>
                  <a:pt x="263435" y="2308124"/>
                  <a:pt x="544279" y="2794559"/>
                  <a:pt x="1017523" y="2921365"/>
                </a:cubicBezTo>
                <a:cubicBezTo>
                  <a:pt x="1490767" y="3048170"/>
                  <a:pt x="1977202" y="2767326"/>
                  <a:pt x="2104008" y="2294082"/>
                </a:cubicBezTo>
                <a:cubicBezTo>
                  <a:pt x="2230813" y="1820838"/>
                  <a:pt x="1949969" y="1334403"/>
                  <a:pt x="1476725" y="1207597"/>
                </a:cubicBezTo>
                <a:close/>
                <a:moveTo>
                  <a:pt x="3290290" y="1590224"/>
                </a:moveTo>
                <a:cubicBezTo>
                  <a:pt x="3269727" y="1586016"/>
                  <a:pt x="3248437" y="1583806"/>
                  <a:pt x="3226630" y="1583806"/>
                </a:cubicBezTo>
                <a:cubicBezTo>
                  <a:pt x="3052179" y="1583806"/>
                  <a:pt x="2910758" y="1725227"/>
                  <a:pt x="2910758" y="1899678"/>
                </a:cubicBezTo>
                <a:cubicBezTo>
                  <a:pt x="2910758" y="2074130"/>
                  <a:pt x="3052179" y="2215551"/>
                  <a:pt x="3226630" y="2215550"/>
                </a:cubicBezTo>
                <a:cubicBezTo>
                  <a:pt x="3401082" y="2215551"/>
                  <a:pt x="3542503" y="2074130"/>
                  <a:pt x="3542502" y="1899678"/>
                </a:cubicBezTo>
                <a:cubicBezTo>
                  <a:pt x="3542503" y="1747033"/>
                  <a:pt x="3434228" y="1619677"/>
                  <a:pt x="3290290" y="1590224"/>
                </a:cubicBezTo>
                <a:close/>
                <a:moveTo>
                  <a:pt x="3334055" y="1377473"/>
                </a:moveTo>
                <a:cubicBezTo>
                  <a:pt x="3576950" y="1427177"/>
                  <a:pt x="3759665" y="1642090"/>
                  <a:pt x="3759665" y="1899678"/>
                </a:cubicBezTo>
                <a:cubicBezTo>
                  <a:pt x="3759665" y="2194064"/>
                  <a:pt x="3521017" y="2432713"/>
                  <a:pt x="3226630" y="2432713"/>
                </a:cubicBezTo>
                <a:cubicBezTo>
                  <a:pt x="2932244" y="2432712"/>
                  <a:pt x="2693596" y="2194065"/>
                  <a:pt x="2693596" y="1899678"/>
                </a:cubicBezTo>
                <a:cubicBezTo>
                  <a:pt x="2693596" y="1605292"/>
                  <a:pt x="2932244" y="1366644"/>
                  <a:pt x="3226630" y="1366644"/>
                </a:cubicBezTo>
                <a:cubicBezTo>
                  <a:pt x="3263429" y="1366644"/>
                  <a:pt x="3299356" y="1370373"/>
                  <a:pt x="3334055" y="1377473"/>
                </a:cubicBezTo>
                <a:close/>
                <a:moveTo>
                  <a:pt x="1391137" y="789478"/>
                </a:moveTo>
                <a:lnTo>
                  <a:pt x="1759910" y="888290"/>
                </a:lnTo>
                <a:lnTo>
                  <a:pt x="1754625" y="1202375"/>
                </a:lnTo>
                <a:lnTo>
                  <a:pt x="1744979" y="1199790"/>
                </a:lnTo>
                <a:cubicBezTo>
                  <a:pt x="1823578" y="1244024"/>
                  <a:pt x="1894617" y="1298265"/>
                  <a:pt x="1954704" y="1362586"/>
                </a:cubicBezTo>
                <a:lnTo>
                  <a:pt x="2234317" y="1293059"/>
                </a:lnTo>
                <a:lnTo>
                  <a:pt x="2413554" y="1630152"/>
                </a:lnTo>
                <a:lnTo>
                  <a:pt x="2214321" y="1809770"/>
                </a:lnTo>
                <a:cubicBezTo>
                  <a:pt x="2239296" y="1900740"/>
                  <a:pt x="2251067" y="1995997"/>
                  <a:pt x="2246841" y="2092825"/>
                </a:cubicBezTo>
                <a:lnTo>
                  <a:pt x="2495698" y="2230974"/>
                </a:lnTo>
                <a:lnTo>
                  <a:pt x="2396885" y="2599747"/>
                </a:lnTo>
                <a:lnTo>
                  <a:pt x="2094912" y="2594668"/>
                </a:lnTo>
                <a:cubicBezTo>
                  <a:pt x="2056732" y="2658461"/>
                  <a:pt x="2010475" y="2715996"/>
                  <a:pt x="1958644" y="2767359"/>
                </a:cubicBezTo>
                <a:lnTo>
                  <a:pt x="2057814" y="3026193"/>
                </a:lnTo>
                <a:lnTo>
                  <a:pt x="1745078" y="3245174"/>
                </a:lnTo>
                <a:lnTo>
                  <a:pt x="1507869" y="3039237"/>
                </a:lnTo>
                <a:lnTo>
                  <a:pt x="1536736" y="3019025"/>
                </a:lnTo>
                <a:cubicBezTo>
                  <a:pt x="1445878" y="3048429"/>
                  <a:pt x="1349798" y="3062567"/>
                  <a:pt x="1251837" y="3062021"/>
                </a:cubicBezTo>
                <a:lnTo>
                  <a:pt x="1108065" y="3321003"/>
                </a:lnTo>
                <a:lnTo>
                  <a:pt x="739291" y="3222191"/>
                </a:lnTo>
                <a:lnTo>
                  <a:pt x="744274" y="2926021"/>
                </a:lnTo>
                <a:cubicBezTo>
                  <a:pt x="666128" y="2881484"/>
                  <a:pt x="595548" y="2827017"/>
                  <a:pt x="535891" y="2762576"/>
                </a:cubicBezTo>
                <a:lnTo>
                  <a:pt x="540671" y="2772825"/>
                </a:lnTo>
                <a:lnTo>
                  <a:pt x="232276" y="2832568"/>
                </a:lnTo>
                <a:lnTo>
                  <a:pt x="70927" y="2486556"/>
                </a:lnTo>
                <a:lnTo>
                  <a:pt x="279495" y="2317444"/>
                </a:lnTo>
                <a:cubicBezTo>
                  <a:pt x="257233" y="2235849"/>
                  <a:pt x="245603" y="2150814"/>
                  <a:pt x="245586" y="2064274"/>
                </a:cubicBezTo>
                <a:lnTo>
                  <a:pt x="0" y="1927940"/>
                </a:lnTo>
                <a:lnTo>
                  <a:pt x="98812" y="1559167"/>
                </a:lnTo>
                <a:lnTo>
                  <a:pt x="380240" y="1563901"/>
                </a:lnTo>
                <a:cubicBezTo>
                  <a:pt x="418421" y="1496524"/>
                  <a:pt x="464524" y="1435092"/>
                  <a:pt x="516679" y="1380105"/>
                </a:cubicBezTo>
                <a:lnTo>
                  <a:pt x="422419" y="1089378"/>
                </a:lnTo>
                <a:lnTo>
                  <a:pt x="746189" y="887063"/>
                </a:lnTo>
                <a:lnTo>
                  <a:pt x="972292" y="1105134"/>
                </a:lnTo>
                <a:lnTo>
                  <a:pt x="970019" y="1106554"/>
                </a:lnTo>
                <a:cubicBezTo>
                  <a:pt x="1058903" y="1078586"/>
                  <a:pt x="1152743" y="1065659"/>
                  <a:pt x="1248316" y="1066709"/>
                </a:cubicBezTo>
                <a:lnTo>
                  <a:pt x="1238669" y="1064125"/>
                </a:lnTo>
                <a:close/>
                <a:moveTo>
                  <a:pt x="3349970" y="1300109"/>
                </a:moveTo>
                <a:cubicBezTo>
                  <a:pt x="3310130" y="1291957"/>
                  <a:pt x="3268880" y="1287676"/>
                  <a:pt x="3226630" y="1287676"/>
                </a:cubicBezTo>
                <a:cubicBezTo>
                  <a:pt x="2888631" y="1287676"/>
                  <a:pt x="2614628" y="1561679"/>
                  <a:pt x="2614628" y="1899678"/>
                </a:cubicBezTo>
                <a:cubicBezTo>
                  <a:pt x="2614628" y="2237678"/>
                  <a:pt x="2888630" y="2511680"/>
                  <a:pt x="3226630" y="2511681"/>
                </a:cubicBezTo>
                <a:cubicBezTo>
                  <a:pt x="3564630" y="2511681"/>
                  <a:pt x="3838633" y="2237678"/>
                  <a:pt x="3838633" y="1899678"/>
                </a:cubicBezTo>
                <a:cubicBezTo>
                  <a:pt x="3838632" y="1603928"/>
                  <a:pt x="3628849" y="1357176"/>
                  <a:pt x="3349970" y="1300109"/>
                </a:cubicBezTo>
                <a:close/>
                <a:moveTo>
                  <a:pt x="3358324" y="1024334"/>
                </a:moveTo>
                <a:lnTo>
                  <a:pt x="3410883" y="1234575"/>
                </a:lnTo>
                <a:lnTo>
                  <a:pt x="3403994" y="1234575"/>
                </a:lnTo>
                <a:cubicBezTo>
                  <a:pt x="3464268" y="1250018"/>
                  <a:pt x="3521292" y="1273478"/>
                  <a:pt x="3572818" y="1305612"/>
                </a:cubicBezTo>
                <a:lnTo>
                  <a:pt x="3746730" y="1209354"/>
                </a:lnTo>
                <a:lnTo>
                  <a:pt x="3926358" y="1401981"/>
                </a:lnTo>
                <a:lnTo>
                  <a:pt x="3825667" y="1557247"/>
                </a:lnTo>
                <a:cubicBezTo>
                  <a:pt x="3858552" y="1613408"/>
                  <a:pt x="3883404" y="1674784"/>
                  <a:pt x="3897877" y="1740062"/>
                </a:cubicBezTo>
                <a:lnTo>
                  <a:pt x="4088377" y="1787686"/>
                </a:lnTo>
                <a:lnTo>
                  <a:pt x="4088377" y="2051071"/>
                </a:lnTo>
                <a:lnTo>
                  <a:pt x="3886243" y="2101605"/>
                </a:lnTo>
                <a:cubicBezTo>
                  <a:pt x="3872191" y="2150933"/>
                  <a:pt x="3851639" y="2197531"/>
                  <a:pt x="3826272" y="2241013"/>
                </a:cubicBezTo>
                <a:lnTo>
                  <a:pt x="3938572" y="2395786"/>
                </a:lnTo>
                <a:lnTo>
                  <a:pt x="3769272" y="2597551"/>
                </a:lnTo>
                <a:lnTo>
                  <a:pt x="3574432" y="2502674"/>
                </a:lnTo>
                <a:lnTo>
                  <a:pt x="3590059" y="2484050"/>
                </a:lnTo>
                <a:cubicBezTo>
                  <a:pt x="3534764" y="2519868"/>
                  <a:pt x="3473263" y="2546445"/>
                  <a:pt x="3407886" y="2563572"/>
                </a:cubicBezTo>
                <a:lnTo>
                  <a:pt x="3358323" y="2761823"/>
                </a:lnTo>
                <a:lnTo>
                  <a:pt x="3094938" y="2761823"/>
                </a:lnTo>
                <a:lnTo>
                  <a:pt x="3045375" y="2563574"/>
                </a:lnTo>
                <a:cubicBezTo>
                  <a:pt x="2985349" y="2547848"/>
                  <a:pt x="2928591" y="2524155"/>
                  <a:pt x="2877330" y="2491865"/>
                </a:cubicBezTo>
                <a:lnTo>
                  <a:pt x="2882346" y="2497841"/>
                </a:lnTo>
                <a:lnTo>
                  <a:pt x="2687507" y="2592718"/>
                </a:lnTo>
                <a:lnTo>
                  <a:pt x="2518206" y="2390954"/>
                </a:lnTo>
                <a:lnTo>
                  <a:pt x="2626994" y="2241021"/>
                </a:lnTo>
                <a:cubicBezTo>
                  <a:pt x="2597591" y="2190623"/>
                  <a:pt x="2574657" y="2136035"/>
                  <a:pt x="2559194" y="2078370"/>
                </a:cubicBezTo>
                <a:lnTo>
                  <a:pt x="2371198" y="2031371"/>
                </a:lnTo>
                <a:lnTo>
                  <a:pt x="2371198" y="1767986"/>
                </a:lnTo>
                <a:lnTo>
                  <a:pt x="2559579" y="1720890"/>
                </a:lnTo>
                <a:cubicBezTo>
                  <a:pt x="2572992" y="1669175"/>
                  <a:pt x="2592745" y="1620006"/>
                  <a:pt x="2617681" y="1574051"/>
                </a:cubicBezTo>
                <a:lnTo>
                  <a:pt x="2502958" y="1397149"/>
                </a:lnTo>
                <a:lnTo>
                  <a:pt x="2682587" y="1204520"/>
                </a:lnTo>
                <a:lnTo>
                  <a:pt x="2872193" y="1309466"/>
                </a:lnTo>
                <a:lnTo>
                  <a:pt x="2870932" y="1310818"/>
                </a:lnTo>
                <a:cubicBezTo>
                  <a:pt x="2925169" y="1276310"/>
                  <a:pt x="2985393" y="1250941"/>
                  <a:pt x="3049268" y="1234575"/>
                </a:cubicBezTo>
                <a:lnTo>
                  <a:pt x="3042378" y="1234576"/>
                </a:lnTo>
                <a:lnTo>
                  <a:pt x="3094939" y="1024334"/>
                </a:lnTo>
                <a:close/>
                <a:moveTo>
                  <a:pt x="2786480" y="402820"/>
                </a:moveTo>
                <a:cubicBezTo>
                  <a:pt x="2745900" y="389943"/>
                  <a:pt x="2701172" y="388627"/>
                  <a:pt x="2657264" y="401580"/>
                </a:cubicBezTo>
                <a:cubicBezTo>
                  <a:pt x="2540176" y="436121"/>
                  <a:pt x="2473258" y="559041"/>
                  <a:pt x="2507800" y="676128"/>
                </a:cubicBezTo>
                <a:cubicBezTo>
                  <a:pt x="2542340" y="793216"/>
                  <a:pt x="2665260" y="860133"/>
                  <a:pt x="2782348" y="825592"/>
                </a:cubicBezTo>
                <a:cubicBezTo>
                  <a:pt x="2899435" y="791051"/>
                  <a:pt x="2966353" y="668132"/>
                  <a:pt x="2931812" y="551045"/>
                </a:cubicBezTo>
                <a:cubicBezTo>
                  <a:pt x="2910223" y="477864"/>
                  <a:pt x="2854113" y="424282"/>
                  <a:pt x="2786480" y="402820"/>
                </a:cubicBezTo>
                <a:close/>
                <a:moveTo>
                  <a:pt x="2932202" y="47278"/>
                </a:moveTo>
                <a:lnTo>
                  <a:pt x="3090904" y="140999"/>
                </a:lnTo>
                <a:lnTo>
                  <a:pt x="3054065" y="265147"/>
                </a:lnTo>
                <a:cubicBezTo>
                  <a:pt x="3087256" y="296329"/>
                  <a:pt x="3116089" y="332603"/>
                  <a:pt x="3138727" y="373550"/>
                </a:cubicBezTo>
                <a:lnTo>
                  <a:pt x="3276016" y="367796"/>
                </a:lnTo>
                <a:lnTo>
                  <a:pt x="3328165" y="544574"/>
                </a:lnTo>
                <a:lnTo>
                  <a:pt x="3202503" y="618514"/>
                </a:lnTo>
                <a:cubicBezTo>
                  <a:pt x="3202838" y="654403"/>
                  <a:pt x="3198271" y="689748"/>
                  <a:pt x="3189855" y="723955"/>
                </a:cubicBezTo>
                <a:lnTo>
                  <a:pt x="3295873" y="805599"/>
                </a:lnTo>
                <a:lnTo>
                  <a:pt x="3222192" y="974540"/>
                </a:lnTo>
                <a:lnTo>
                  <a:pt x="3072634" y="949439"/>
                </a:lnTo>
                <a:lnTo>
                  <a:pt x="3079435" y="933845"/>
                </a:lnTo>
                <a:cubicBezTo>
                  <a:pt x="3049413" y="968833"/>
                  <a:pt x="3013398" y="998848"/>
                  <a:pt x="2972910" y="1023288"/>
                </a:cubicBezTo>
                <a:lnTo>
                  <a:pt x="2978897" y="1166163"/>
                </a:lnTo>
                <a:lnTo>
                  <a:pt x="2802119" y="1218312"/>
                </a:lnTo>
                <a:lnTo>
                  <a:pt x="2729602" y="1095065"/>
                </a:lnTo>
                <a:cubicBezTo>
                  <a:pt x="2686199" y="1096396"/>
                  <a:pt x="2643414" y="1091732"/>
                  <a:pt x="2602615" y="1080209"/>
                </a:cubicBezTo>
                <a:lnTo>
                  <a:pt x="2607165" y="1083226"/>
                </a:lnTo>
                <a:lnTo>
                  <a:pt x="2495179" y="1185484"/>
                </a:lnTo>
                <a:lnTo>
                  <a:pt x="2341599" y="1083585"/>
                </a:lnTo>
                <a:lnTo>
                  <a:pt x="2384929" y="961414"/>
                </a:lnTo>
                <a:cubicBezTo>
                  <a:pt x="2355215" y="933409"/>
                  <a:pt x="2329015" y="901312"/>
                  <a:pt x="2307218" y="865670"/>
                </a:cubicBezTo>
                <a:lnTo>
                  <a:pt x="2171734" y="871348"/>
                </a:lnTo>
                <a:lnTo>
                  <a:pt x="2119584" y="694571"/>
                </a:lnTo>
                <a:lnTo>
                  <a:pt x="2236697" y="625662"/>
                </a:lnTo>
                <a:cubicBezTo>
                  <a:pt x="2235459" y="588297"/>
                  <a:pt x="2238982" y="551385"/>
                  <a:pt x="2246620" y="515603"/>
                </a:cubicBezTo>
                <a:lnTo>
                  <a:pt x="2134594" y="419585"/>
                </a:lnTo>
                <a:lnTo>
                  <a:pt x="2217016" y="254732"/>
                </a:lnTo>
                <a:lnTo>
                  <a:pt x="2365055" y="287627"/>
                </a:lnTo>
                <a:lnTo>
                  <a:pt x="2364476" y="288784"/>
                </a:lnTo>
                <a:cubicBezTo>
                  <a:pt x="2394046" y="254885"/>
                  <a:pt x="2429444" y="225933"/>
                  <a:pt x="2469075" y="202302"/>
                </a:cubicBezTo>
                <a:lnTo>
                  <a:pt x="2464452" y="203666"/>
                </a:lnTo>
                <a:lnTo>
                  <a:pt x="2458102" y="52150"/>
                </a:lnTo>
                <a:lnTo>
                  <a:pt x="2634880" y="0"/>
                </a:lnTo>
                <a:lnTo>
                  <a:pt x="2711784" y="130703"/>
                </a:lnTo>
                <a:lnTo>
                  <a:pt x="2707159" y="132067"/>
                </a:lnTo>
                <a:cubicBezTo>
                  <a:pt x="2750672" y="130497"/>
                  <a:pt x="2793590" y="134953"/>
                  <a:pt x="2834535" y="14631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46" name="Trapezoid 3">
            <a:extLst>
              <a:ext uri="{FF2B5EF4-FFF2-40B4-BE49-F238E27FC236}">
                <a16:creationId xmlns:a16="http://schemas.microsoft.com/office/drawing/2014/main" id="{205A85E1-36C8-4842-BF0D-00FF04122701}"/>
              </a:ext>
            </a:extLst>
          </p:cNvPr>
          <p:cNvSpPr/>
          <p:nvPr/>
        </p:nvSpPr>
        <p:spPr>
          <a:xfrm>
            <a:off x="4983911" y="5359724"/>
            <a:ext cx="316346" cy="322413"/>
          </a:xfrm>
          <a:custGeom>
            <a:avLst/>
            <a:gdLst/>
            <a:ahLst/>
            <a:cxnLst/>
            <a:rect l="l" t="t" r="r" b="b"/>
            <a:pathLst>
              <a:path w="3890855" h="3965475">
                <a:moveTo>
                  <a:pt x="513635" y="2426125"/>
                </a:moveTo>
                <a:lnTo>
                  <a:pt x="1518439" y="2426125"/>
                </a:lnTo>
                <a:cubicBezTo>
                  <a:pt x="1550976" y="2510415"/>
                  <a:pt x="1581900" y="2596962"/>
                  <a:pt x="1610725" y="2683637"/>
                </a:cubicBezTo>
                <a:lnTo>
                  <a:pt x="901668" y="2683637"/>
                </a:lnTo>
                <a:lnTo>
                  <a:pt x="559881" y="3707964"/>
                </a:lnTo>
                <a:lnTo>
                  <a:pt x="1917114" y="3707964"/>
                </a:lnTo>
                <a:cubicBezTo>
                  <a:pt x="1925031" y="3729959"/>
                  <a:pt x="1931702" y="3744180"/>
                  <a:pt x="1936944" y="3749452"/>
                </a:cubicBezTo>
                <a:cubicBezTo>
                  <a:pt x="1940579" y="3743065"/>
                  <a:pt x="1945876" y="3728913"/>
                  <a:pt x="1952632" y="3707964"/>
                </a:cubicBezTo>
                <a:lnTo>
                  <a:pt x="3330974" y="3707964"/>
                </a:lnTo>
                <a:lnTo>
                  <a:pt x="2989187" y="2683637"/>
                </a:lnTo>
                <a:lnTo>
                  <a:pt x="2271337" y="2683637"/>
                </a:lnTo>
                <a:cubicBezTo>
                  <a:pt x="2301469" y="2597098"/>
                  <a:pt x="2333531" y="2510572"/>
                  <a:pt x="2366939" y="2426125"/>
                </a:cubicBezTo>
                <a:lnTo>
                  <a:pt x="3377220" y="2426125"/>
                </a:lnTo>
                <a:lnTo>
                  <a:pt x="3890855" y="3965475"/>
                </a:lnTo>
                <a:lnTo>
                  <a:pt x="0" y="3965475"/>
                </a:lnTo>
                <a:close/>
                <a:moveTo>
                  <a:pt x="1936944" y="620869"/>
                </a:moveTo>
                <a:cubicBezTo>
                  <a:pt x="1782578" y="620869"/>
                  <a:pt x="1657440" y="746006"/>
                  <a:pt x="1657440" y="900372"/>
                </a:cubicBezTo>
                <a:cubicBezTo>
                  <a:pt x="1657440" y="1054738"/>
                  <a:pt x="1782578" y="1179876"/>
                  <a:pt x="1936944" y="1179876"/>
                </a:cubicBezTo>
                <a:cubicBezTo>
                  <a:pt x="2091310" y="1179876"/>
                  <a:pt x="2216447" y="1054738"/>
                  <a:pt x="2216447" y="900372"/>
                </a:cubicBezTo>
                <a:cubicBezTo>
                  <a:pt x="2216447" y="746006"/>
                  <a:pt x="2091310" y="620869"/>
                  <a:pt x="1936944" y="620869"/>
                </a:cubicBezTo>
                <a:close/>
                <a:moveTo>
                  <a:pt x="1936944" y="0"/>
                </a:moveTo>
                <a:cubicBezTo>
                  <a:pt x="2169175" y="0"/>
                  <a:pt x="2401406" y="88593"/>
                  <a:pt x="2578592" y="265779"/>
                </a:cubicBezTo>
                <a:lnTo>
                  <a:pt x="2578592" y="265780"/>
                </a:lnTo>
                <a:cubicBezTo>
                  <a:pt x="2932964" y="620153"/>
                  <a:pt x="2888999" y="1155622"/>
                  <a:pt x="2578592" y="1549077"/>
                </a:cubicBezTo>
                <a:cubicBezTo>
                  <a:pt x="2248849" y="1967039"/>
                  <a:pt x="1976153" y="3125749"/>
                  <a:pt x="1936944" y="3194660"/>
                </a:cubicBezTo>
                <a:cubicBezTo>
                  <a:pt x="1883033" y="3140450"/>
                  <a:pt x="1647095" y="1944983"/>
                  <a:pt x="1295295" y="1549076"/>
                </a:cubicBezTo>
                <a:cubicBezTo>
                  <a:pt x="962406" y="1174450"/>
                  <a:pt x="940923" y="620152"/>
                  <a:pt x="1295295" y="265779"/>
                </a:cubicBezTo>
                <a:cubicBezTo>
                  <a:pt x="1472481" y="88593"/>
                  <a:pt x="1704713" y="0"/>
                  <a:pt x="193694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47" name="Down Arrow 1">
            <a:extLst>
              <a:ext uri="{FF2B5EF4-FFF2-40B4-BE49-F238E27FC236}">
                <a16:creationId xmlns:a16="http://schemas.microsoft.com/office/drawing/2014/main" id="{20B82ED8-98B3-45B9-B718-C3DB2361DC00}"/>
              </a:ext>
            </a:extLst>
          </p:cNvPr>
          <p:cNvSpPr/>
          <p:nvPr/>
        </p:nvSpPr>
        <p:spPr>
          <a:xfrm rot="10800000" flipH="1">
            <a:off x="1076313" y="5407063"/>
            <a:ext cx="296600" cy="333082"/>
          </a:xfrm>
          <a:custGeom>
            <a:avLst/>
            <a:gdLst/>
            <a:ahLst/>
            <a:cxnLst/>
            <a:rect l="l" t="t" r="r" b="b"/>
            <a:pathLst>
              <a:path w="3496146" h="3926159">
                <a:moveTo>
                  <a:pt x="1476067" y="1782198"/>
                </a:moveTo>
                <a:lnTo>
                  <a:pt x="2085005" y="1782198"/>
                </a:lnTo>
                <a:lnTo>
                  <a:pt x="2085005" y="560436"/>
                </a:lnTo>
                <a:lnTo>
                  <a:pt x="2389473" y="560436"/>
                </a:lnTo>
                <a:lnTo>
                  <a:pt x="1780536" y="0"/>
                </a:lnTo>
                <a:lnTo>
                  <a:pt x="1171598" y="560436"/>
                </a:lnTo>
                <a:lnTo>
                  <a:pt x="1476067" y="560436"/>
                </a:lnTo>
                <a:close/>
                <a:moveTo>
                  <a:pt x="2794909" y="2376264"/>
                </a:moveTo>
                <a:lnTo>
                  <a:pt x="3403846" y="1815828"/>
                </a:lnTo>
                <a:lnTo>
                  <a:pt x="3099377" y="1815828"/>
                </a:lnTo>
                <a:lnTo>
                  <a:pt x="3099377" y="594066"/>
                </a:lnTo>
                <a:lnTo>
                  <a:pt x="2490440" y="594066"/>
                </a:lnTo>
                <a:lnTo>
                  <a:pt x="2490440" y="1815828"/>
                </a:lnTo>
                <a:lnTo>
                  <a:pt x="2185971" y="1815828"/>
                </a:lnTo>
                <a:close/>
                <a:moveTo>
                  <a:pt x="1738539" y="2704452"/>
                </a:moveTo>
                <a:cubicBezTo>
                  <a:pt x="2025742" y="2708651"/>
                  <a:pt x="2249289" y="2617027"/>
                  <a:pt x="2474392" y="2519294"/>
                </a:cubicBezTo>
                <a:cubicBezTo>
                  <a:pt x="2631335" y="2431624"/>
                  <a:pt x="2641220" y="2356014"/>
                  <a:pt x="2614641" y="2282563"/>
                </a:cubicBezTo>
                <a:cubicBezTo>
                  <a:pt x="2582745" y="2203226"/>
                  <a:pt x="2511446" y="2141129"/>
                  <a:pt x="2374721" y="2203680"/>
                </a:cubicBezTo>
                <a:cubicBezTo>
                  <a:pt x="2195292" y="2350932"/>
                  <a:pt x="1621166" y="2470817"/>
                  <a:pt x="1266317" y="2262320"/>
                </a:cubicBezTo>
                <a:cubicBezTo>
                  <a:pt x="1169173" y="2191011"/>
                  <a:pt x="970584" y="2135007"/>
                  <a:pt x="918755" y="2260582"/>
                </a:cubicBezTo>
                <a:cubicBezTo>
                  <a:pt x="905798" y="2301917"/>
                  <a:pt x="901034" y="2336556"/>
                  <a:pt x="904186" y="2366667"/>
                </a:cubicBezTo>
                <a:cubicBezTo>
                  <a:pt x="913642" y="2457000"/>
                  <a:pt x="994333" y="2506589"/>
                  <a:pt x="1138739" y="2574025"/>
                </a:cubicBezTo>
                <a:cubicBezTo>
                  <a:pt x="1370979" y="2664916"/>
                  <a:pt x="1566218" y="2701932"/>
                  <a:pt x="1738539" y="2704452"/>
                </a:cubicBezTo>
                <a:close/>
                <a:moveTo>
                  <a:pt x="1709810" y="3318171"/>
                </a:moveTo>
                <a:cubicBezTo>
                  <a:pt x="2287461" y="3321186"/>
                  <a:pt x="2747532" y="3089987"/>
                  <a:pt x="2907033" y="2982480"/>
                </a:cubicBezTo>
                <a:cubicBezTo>
                  <a:pt x="3019837" y="2919930"/>
                  <a:pt x="3127019" y="2830470"/>
                  <a:pt x="3047283" y="2692494"/>
                </a:cubicBezTo>
                <a:cubicBezTo>
                  <a:pt x="2931427" y="2583612"/>
                  <a:pt x="2859428" y="2623285"/>
                  <a:pt x="2747560" y="2705958"/>
                </a:cubicBezTo>
                <a:cubicBezTo>
                  <a:pt x="2476410" y="2811508"/>
                  <a:pt x="1878339" y="3347087"/>
                  <a:pt x="714142" y="2686413"/>
                </a:cubicBezTo>
                <a:cubicBezTo>
                  <a:pt x="581403" y="2592588"/>
                  <a:pt x="478211" y="2639047"/>
                  <a:pt x="434354" y="2730111"/>
                </a:cubicBezTo>
                <a:cubicBezTo>
                  <a:pt x="423118" y="2754726"/>
                  <a:pt x="419107" y="2778362"/>
                  <a:pt x="421326" y="2801084"/>
                </a:cubicBezTo>
                <a:cubicBezTo>
                  <a:pt x="427982" y="2869247"/>
                  <a:pt x="490703" y="2929162"/>
                  <a:pt x="582577" y="2982481"/>
                </a:cubicBezTo>
                <a:cubicBezTo>
                  <a:pt x="974299" y="3230234"/>
                  <a:pt x="1363219" y="3316361"/>
                  <a:pt x="1709810" y="3318171"/>
                </a:cubicBezTo>
                <a:close/>
                <a:moveTo>
                  <a:pt x="1650124" y="3925606"/>
                </a:moveTo>
                <a:cubicBezTo>
                  <a:pt x="2273556" y="3938577"/>
                  <a:pt x="2858828" y="3722251"/>
                  <a:pt x="3329308" y="3414392"/>
                </a:cubicBezTo>
                <a:cubicBezTo>
                  <a:pt x="3434138" y="3367480"/>
                  <a:pt x="3549293" y="3215474"/>
                  <a:pt x="3469556" y="3100952"/>
                </a:cubicBezTo>
                <a:cubicBezTo>
                  <a:pt x="3361675" y="3005103"/>
                  <a:pt x="3225886" y="3077348"/>
                  <a:pt x="3149901" y="3145689"/>
                </a:cubicBezTo>
                <a:cubicBezTo>
                  <a:pt x="2987266" y="3247333"/>
                  <a:pt x="1796029" y="4146474"/>
                  <a:pt x="297808" y="3098777"/>
                </a:cubicBezTo>
                <a:cubicBezTo>
                  <a:pt x="177029" y="2997135"/>
                  <a:pt x="65861" y="3063139"/>
                  <a:pt x="18020" y="3134657"/>
                </a:cubicBezTo>
                <a:cubicBezTo>
                  <a:pt x="4124" y="3161552"/>
                  <a:pt x="-1298" y="3188690"/>
                  <a:pt x="257" y="3215218"/>
                </a:cubicBezTo>
                <a:cubicBezTo>
                  <a:pt x="4919" y="3294803"/>
                  <a:pt x="72375" y="3368892"/>
                  <a:pt x="162256" y="3414392"/>
                </a:cubicBezTo>
                <a:cubicBezTo>
                  <a:pt x="657258" y="3766720"/>
                  <a:pt x="1165233" y="3915518"/>
                  <a:pt x="1650124" y="392560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48" name="Rectangle 15">
            <a:extLst>
              <a:ext uri="{FF2B5EF4-FFF2-40B4-BE49-F238E27FC236}">
                <a16:creationId xmlns:a16="http://schemas.microsoft.com/office/drawing/2014/main" id="{637B546F-E506-4876-8D38-3AA13B955CC8}"/>
              </a:ext>
            </a:extLst>
          </p:cNvPr>
          <p:cNvSpPr/>
          <p:nvPr/>
        </p:nvSpPr>
        <p:spPr>
          <a:xfrm rot="14270044">
            <a:off x="1085152" y="3755066"/>
            <a:ext cx="316158" cy="329338"/>
          </a:xfrm>
          <a:custGeom>
            <a:avLst/>
            <a:gdLst/>
            <a:ahLst/>
            <a:cxnLst/>
            <a:rect l="l" t="t" r="r" b="b"/>
            <a:pathLst>
              <a:path w="4088964" h="4259405">
                <a:moveTo>
                  <a:pt x="1480605" y="2231940"/>
                </a:moveTo>
                <a:lnTo>
                  <a:pt x="1199818" y="2044620"/>
                </a:lnTo>
                <a:lnTo>
                  <a:pt x="761621" y="2687221"/>
                </a:lnTo>
                <a:cubicBezTo>
                  <a:pt x="501536" y="2652619"/>
                  <a:pt x="265323" y="2467912"/>
                  <a:pt x="39127" y="2272940"/>
                </a:cubicBezTo>
                <a:cubicBezTo>
                  <a:pt x="-80639" y="2070133"/>
                  <a:pt x="269496" y="1743507"/>
                  <a:pt x="374515" y="1494038"/>
                </a:cubicBezTo>
                <a:lnTo>
                  <a:pt x="93728" y="1306717"/>
                </a:lnTo>
                <a:lnTo>
                  <a:pt x="1091841" y="1312633"/>
                </a:lnTo>
                <a:close/>
                <a:moveTo>
                  <a:pt x="2759566" y="226796"/>
                </a:moveTo>
                <a:cubicBezTo>
                  <a:pt x="2331051" y="377379"/>
                  <a:pt x="2150002" y="492309"/>
                  <a:pt x="1991062" y="643648"/>
                </a:cubicBezTo>
                <a:lnTo>
                  <a:pt x="1463599" y="1446568"/>
                </a:lnTo>
                <a:lnTo>
                  <a:pt x="610317" y="909936"/>
                </a:lnTo>
                <a:cubicBezTo>
                  <a:pt x="810411" y="627556"/>
                  <a:pt x="1020899" y="239191"/>
                  <a:pt x="1244930" y="61882"/>
                </a:cubicBezTo>
                <a:cubicBezTo>
                  <a:pt x="1491876" y="-75367"/>
                  <a:pt x="1697752" y="31605"/>
                  <a:pt x="2759566" y="226796"/>
                </a:cubicBezTo>
                <a:close/>
                <a:moveTo>
                  <a:pt x="1722488" y="3820535"/>
                </a:moveTo>
                <a:cubicBezTo>
                  <a:pt x="1376925" y="3801485"/>
                  <a:pt x="936112" y="3830060"/>
                  <a:pt x="666750" y="3734810"/>
                </a:cubicBezTo>
                <a:cubicBezTo>
                  <a:pt x="419100" y="3598835"/>
                  <a:pt x="400050" y="3367610"/>
                  <a:pt x="0" y="2364860"/>
                </a:cubicBezTo>
                <a:cubicBezTo>
                  <a:pt x="355600" y="2647435"/>
                  <a:pt x="549276" y="2739510"/>
                  <a:pt x="762000" y="2793485"/>
                </a:cubicBezTo>
                <a:lnTo>
                  <a:pt x="1722487" y="2812535"/>
                </a:lnTo>
                <a:close/>
                <a:moveTo>
                  <a:pt x="3605396" y="869465"/>
                </a:moveTo>
                <a:lnTo>
                  <a:pt x="3069019" y="1711228"/>
                </a:lnTo>
                <a:lnTo>
                  <a:pt x="2083849" y="1550906"/>
                </a:lnTo>
                <a:lnTo>
                  <a:pt x="2391902" y="1412941"/>
                </a:lnTo>
                <a:lnTo>
                  <a:pt x="2081217" y="699900"/>
                </a:lnTo>
                <a:cubicBezTo>
                  <a:pt x="2248971" y="498156"/>
                  <a:pt x="2531081" y="396532"/>
                  <a:pt x="2816547" y="308854"/>
                </a:cubicBezTo>
                <a:cubicBezTo>
                  <a:pt x="3051986" y="315439"/>
                  <a:pt x="3142075" y="785719"/>
                  <a:pt x="3297344" y="1007430"/>
                </a:cubicBezTo>
                <a:close/>
                <a:moveTo>
                  <a:pt x="3222215" y="3788662"/>
                </a:moveTo>
                <a:cubicBezTo>
                  <a:pt x="3089072" y="3954283"/>
                  <a:pt x="2662122" y="3869088"/>
                  <a:pt x="2413930" y="3921936"/>
                </a:cubicBezTo>
                <a:lnTo>
                  <a:pt x="2420658" y="4259405"/>
                </a:lnTo>
                <a:lnTo>
                  <a:pt x="1855155" y="3436926"/>
                </a:lnTo>
                <a:lnTo>
                  <a:pt x="2387428" y="2592563"/>
                </a:lnTo>
                <a:lnTo>
                  <a:pt x="2394156" y="2930032"/>
                </a:lnTo>
                <a:lnTo>
                  <a:pt x="3171906" y="2922431"/>
                </a:lnTo>
                <a:cubicBezTo>
                  <a:pt x="3292132" y="3155642"/>
                  <a:pt x="3275533" y="3455038"/>
                  <a:pt x="3244786" y="3752078"/>
                </a:cubicBezTo>
                <a:cubicBezTo>
                  <a:pt x="3238662" y="3765464"/>
                  <a:pt x="3231091" y="3777620"/>
                  <a:pt x="3222215" y="3788662"/>
                </a:cubicBezTo>
                <a:close/>
                <a:moveTo>
                  <a:pt x="3948285" y="2834020"/>
                </a:moveTo>
                <a:cubicBezTo>
                  <a:pt x="3833022" y="3018741"/>
                  <a:pt x="3639730" y="3281008"/>
                  <a:pt x="3342579" y="3731662"/>
                </a:cubicBezTo>
                <a:cubicBezTo>
                  <a:pt x="3371271" y="3278367"/>
                  <a:pt x="3336159" y="3066813"/>
                  <a:pt x="3258895" y="2861397"/>
                </a:cubicBezTo>
                <a:lnTo>
                  <a:pt x="2725671" y="2062291"/>
                </a:lnTo>
                <a:lnTo>
                  <a:pt x="3552883" y="1486284"/>
                </a:lnTo>
                <a:cubicBezTo>
                  <a:pt x="3734716" y="1780754"/>
                  <a:pt x="4010062" y="2126176"/>
                  <a:pt x="4085819" y="2401657"/>
                </a:cubicBezTo>
                <a:cubicBezTo>
                  <a:pt x="4100783" y="2542124"/>
                  <a:pt x="4063549" y="2649298"/>
                  <a:pt x="3948285" y="283402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49" name="Frame 1">
            <a:extLst>
              <a:ext uri="{FF2B5EF4-FFF2-40B4-BE49-F238E27FC236}">
                <a16:creationId xmlns:a16="http://schemas.microsoft.com/office/drawing/2014/main" id="{D72AAA6B-56D0-410C-8D23-982794B96239}"/>
              </a:ext>
            </a:extLst>
          </p:cNvPr>
          <p:cNvSpPr/>
          <p:nvPr/>
        </p:nvSpPr>
        <p:spPr>
          <a:xfrm>
            <a:off x="4993431" y="2140327"/>
            <a:ext cx="301343" cy="301343"/>
          </a:xfrm>
          <a:custGeom>
            <a:avLst/>
            <a:gdLst/>
            <a:ahLst/>
            <a:cxnLst/>
            <a:rect l="l" t="t" r="r" b="b"/>
            <a:pathLst>
              <a:path w="3960000" h="3960000">
                <a:moveTo>
                  <a:pt x="0" y="2700080"/>
                </a:moveTo>
                <a:lnTo>
                  <a:pt x="569408" y="2700080"/>
                </a:lnTo>
                <a:lnTo>
                  <a:pt x="569408" y="3390592"/>
                </a:lnTo>
                <a:lnTo>
                  <a:pt x="3390592" y="3390592"/>
                </a:lnTo>
                <a:lnTo>
                  <a:pt x="3390592" y="2700080"/>
                </a:lnTo>
                <a:lnTo>
                  <a:pt x="3960000" y="2700080"/>
                </a:lnTo>
                <a:lnTo>
                  <a:pt x="3960000" y="3960000"/>
                </a:lnTo>
                <a:lnTo>
                  <a:pt x="0" y="3960000"/>
                </a:lnTo>
                <a:close/>
                <a:moveTo>
                  <a:pt x="1530791" y="0"/>
                </a:moveTo>
                <a:lnTo>
                  <a:pt x="2429209" y="0"/>
                </a:lnTo>
                <a:lnTo>
                  <a:pt x="2429209" y="2108456"/>
                </a:lnTo>
                <a:lnTo>
                  <a:pt x="2772088" y="2108456"/>
                </a:lnTo>
                <a:lnTo>
                  <a:pt x="1980000" y="3198242"/>
                </a:lnTo>
                <a:lnTo>
                  <a:pt x="1187912" y="2108456"/>
                </a:lnTo>
                <a:lnTo>
                  <a:pt x="1530791" y="210845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50" name="Donut 15">
            <a:extLst>
              <a:ext uri="{FF2B5EF4-FFF2-40B4-BE49-F238E27FC236}">
                <a16:creationId xmlns:a16="http://schemas.microsoft.com/office/drawing/2014/main" id="{36FF452C-B94B-44F6-A27C-2CFA0A4C43AE}"/>
              </a:ext>
            </a:extLst>
          </p:cNvPr>
          <p:cNvSpPr/>
          <p:nvPr/>
        </p:nvSpPr>
        <p:spPr>
          <a:xfrm>
            <a:off x="1076311" y="2123375"/>
            <a:ext cx="333838" cy="335242"/>
          </a:xfrm>
          <a:custGeom>
            <a:avLst/>
            <a:gdLst/>
            <a:ahLst/>
            <a:cxnLst/>
            <a:rect l="l" t="t" r="r" b="b"/>
            <a:pathLst>
              <a:path w="3821708" h="3795110">
                <a:moveTo>
                  <a:pt x="1910854" y="903842"/>
                </a:moveTo>
                <a:lnTo>
                  <a:pt x="1793831" y="1129420"/>
                </a:lnTo>
                <a:lnTo>
                  <a:pt x="1791613" y="1129420"/>
                </a:lnTo>
                <a:lnTo>
                  <a:pt x="1791892" y="1133157"/>
                </a:lnTo>
                <a:lnTo>
                  <a:pt x="1791613" y="1133695"/>
                </a:lnTo>
                <a:lnTo>
                  <a:pt x="1791933" y="1133695"/>
                </a:lnTo>
                <a:lnTo>
                  <a:pt x="1833002" y="1683464"/>
                </a:lnTo>
                <a:cubicBezTo>
                  <a:pt x="1744939" y="1714584"/>
                  <a:pt x="1682254" y="1798749"/>
                  <a:pt x="1682254" y="1897555"/>
                </a:cubicBezTo>
                <a:cubicBezTo>
                  <a:pt x="1682254" y="2023808"/>
                  <a:pt x="1784602" y="2126156"/>
                  <a:pt x="1910855" y="2126156"/>
                </a:cubicBezTo>
                <a:cubicBezTo>
                  <a:pt x="1975561" y="2126156"/>
                  <a:pt x="2033988" y="2099273"/>
                  <a:pt x="2075304" y="2055803"/>
                </a:cubicBezTo>
                <a:lnTo>
                  <a:pt x="2443125" y="2288080"/>
                </a:lnTo>
                <a:lnTo>
                  <a:pt x="2443003" y="2288309"/>
                </a:lnTo>
                <a:lnTo>
                  <a:pt x="2443494" y="2288314"/>
                </a:lnTo>
                <a:lnTo>
                  <a:pt x="2446061" y="2289935"/>
                </a:lnTo>
                <a:lnTo>
                  <a:pt x="2446904" y="2288348"/>
                </a:lnTo>
                <a:lnTo>
                  <a:pt x="2652725" y="2290436"/>
                </a:lnTo>
                <a:lnTo>
                  <a:pt x="2535900" y="2120971"/>
                </a:lnTo>
                <a:lnTo>
                  <a:pt x="2536744" y="2119385"/>
                </a:lnTo>
                <a:lnTo>
                  <a:pt x="2533964" y="2118163"/>
                </a:lnTo>
                <a:lnTo>
                  <a:pt x="2533686" y="2117759"/>
                </a:lnTo>
                <a:lnTo>
                  <a:pt x="2533565" y="2117988"/>
                </a:lnTo>
                <a:lnTo>
                  <a:pt x="2134900" y="1942755"/>
                </a:lnTo>
                <a:cubicBezTo>
                  <a:pt x="2137918" y="1928156"/>
                  <a:pt x="2139456" y="1913035"/>
                  <a:pt x="2139456" y="1897555"/>
                </a:cubicBezTo>
                <a:cubicBezTo>
                  <a:pt x="2139456" y="1798748"/>
                  <a:pt x="2076770" y="1714583"/>
                  <a:pt x="1988706" y="1683463"/>
                </a:cubicBezTo>
                <a:lnTo>
                  <a:pt x="2029775" y="1133695"/>
                </a:lnTo>
                <a:lnTo>
                  <a:pt x="2030094" y="1133695"/>
                </a:lnTo>
                <a:lnTo>
                  <a:pt x="2029815" y="1133157"/>
                </a:lnTo>
                <a:lnTo>
                  <a:pt x="2030094" y="1129420"/>
                </a:lnTo>
                <a:lnTo>
                  <a:pt x="2027877" y="1129420"/>
                </a:lnTo>
                <a:close/>
                <a:moveTo>
                  <a:pt x="1910854" y="565406"/>
                </a:moveTo>
                <a:cubicBezTo>
                  <a:pt x="2646579" y="565406"/>
                  <a:pt x="3243002" y="1161829"/>
                  <a:pt x="3243002" y="1897554"/>
                </a:cubicBezTo>
                <a:cubicBezTo>
                  <a:pt x="3243002" y="2633279"/>
                  <a:pt x="2646579" y="3229702"/>
                  <a:pt x="1910854" y="3229702"/>
                </a:cubicBezTo>
                <a:cubicBezTo>
                  <a:pt x="1175129" y="3229702"/>
                  <a:pt x="578706" y="2633279"/>
                  <a:pt x="578706" y="1897554"/>
                </a:cubicBezTo>
                <a:cubicBezTo>
                  <a:pt x="578706" y="1161829"/>
                  <a:pt x="1175129" y="565406"/>
                  <a:pt x="1910854" y="565406"/>
                </a:cubicBezTo>
                <a:close/>
                <a:moveTo>
                  <a:pt x="1766837" y="367010"/>
                </a:moveTo>
                <a:cubicBezTo>
                  <a:pt x="1050362" y="432397"/>
                  <a:pt x="475174" y="981146"/>
                  <a:pt x="377476" y="1681610"/>
                </a:cubicBezTo>
                <a:lnTo>
                  <a:pt x="426306" y="1681610"/>
                </a:lnTo>
                <a:cubicBezTo>
                  <a:pt x="510474" y="1681610"/>
                  <a:pt x="578706" y="1746088"/>
                  <a:pt x="578706" y="1825626"/>
                </a:cubicBezTo>
                <a:cubicBezTo>
                  <a:pt x="578706" y="1905164"/>
                  <a:pt x="510474" y="1969642"/>
                  <a:pt x="426306" y="1969642"/>
                </a:cubicBezTo>
                <a:lnTo>
                  <a:pt x="364094" y="1969642"/>
                </a:lnTo>
                <a:cubicBezTo>
                  <a:pt x="398055" y="2738400"/>
                  <a:pt x="1003246" y="3359660"/>
                  <a:pt x="1769417" y="3427809"/>
                </a:cubicBezTo>
                <a:lnTo>
                  <a:pt x="1769417" y="3382101"/>
                </a:lnTo>
                <a:cubicBezTo>
                  <a:pt x="1769417" y="3297933"/>
                  <a:pt x="1833895" y="3229701"/>
                  <a:pt x="1913433" y="3229701"/>
                </a:cubicBezTo>
                <a:cubicBezTo>
                  <a:pt x="1992971" y="3229701"/>
                  <a:pt x="2057449" y="3297933"/>
                  <a:pt x="2057449" y="3382101"/>
                </a:cubicBezTo>
                <a:lnTo>
                  <a:pt x="2057449" y="3427707"/>
                </a:lnTo>
                <a:cubicBezTo>
                  <a:pt x="2804164" y="3358467"/>
                  <a:pt x="3396856" y="2764020"/>
                  <a:pt x="3455018" y="2020616"/>
                </a:cubicBezTo>
                <a:lnTo>
                  <a:pt x="3395402" y="2020616"/>
                </a:lnTo>
                <a:cubicBezTo>
                  <a:pt x="3311234" y="2020616"/>
                  <a:pt x="3243002" y="1956138"/>
                  <a:pt x="3243002" y="1876600"/>
                </a:cubicBezTo>
                <a:cubicBezTo>
                  <a:pt x="3243002" y="1797062"/>
                  <a:pt x="3311234" y="1732584"/>
                  <a:pt x="3395402" y="1732584"/>
                </a:cubicBezTo>
                <a:lnTo>
                  <a:pt x="3451747" y="1732584"/>
                </a:lnTo>
                <a:cubicBezTo>
                  <a:pt x="3374444" y="1008025"/>
                  <a:pt x="2788738" y="434055"/>
                  <a:pt x="2054869" y="367632"/>
                </a:cubicBezTo>
                <a:lnTo>
                  <a:pt x="2054869" y="407296"/>
                </a:lnTo>
                <a:cubicBezTo>
                  <a:pt x="2054869" y="491464"/>
                  <a:pt x="1990391" y="559696"/>
                  <a:pt x="1910853" y="559696"/>
                </a:cubicBezTo>
                <a:cubicBezTo>
                  <a:pt x="1831315" y="559696"/>
                  <a:pt x="1766837" y="491464"/>
                  <a:pt x="1766837" y="407296"/>
                </a:cubicBezTo>
                <a:close/>
                <a:moveTo>
                  <a:pt x="1910854" y="0"/>
                </a:moveTo>
                <a:cubicBezTo>
                  <a:pt x="2966190" y="0"/>
                  <a:pt x="3821708" y="849564"/>
                  <a:pt x="3821708" y="1897555"/>
                </a:cubicBezTo>
                <a:cubicBezTo>
                  <a:pt x="3821708" y="2945546"/>
                  <a:pt x="2966190" y="3795110"/>
                  <a:pt x="1910854" y="3795110"/>
                </a:cubicBezTo>
                <a:cubicBezTo>
                  <a:pt x="855518" y="3795110"/>
                  <a:pt x="0" y="2945546"/>
                  <a:pt x="0" y="1897555"/>
                </a:cubicBezTo>
                <a:cubicBezTo>
                  <a:pt x="0" y="849564"/>
                  <a:pt x="855518" y="0"/>
                  <a:pt x="191085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821263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45CA3702-8C6C-4D61-BB31-DF397AC9FF4F}"/>
              </a:ext>
            </a:extLst>
          </p:cNvPr>
          <p:cNvSpPr/>
          <p:nvPr/>
        </p:nvSpPr>
        <p:spPr>
          <a:xfrm>
            <a:off x="5114112" y="1859612"/>
            <a:ext cx="1984982" cy="1984982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DF3BD13F-AA61-4882-8907-818BC68DC69D}"/>
              </a:ext>
            </a:extLst>
          </p:cNvPr>
          <p:cNvSpPr/>
          <p:nvPr/>
        </p:nvSpPr>
        <p:spPr>
          <a:xfrm>
            <a:off x="8832552" y="4016108"/>
            <a:ext cx="1984982" cy="1984982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7F795FFC-71DC-423C-9931-52F037216699}"/>
              </a:ext>
            </a:extLst>
          </p:cNvPr>
          <p:cNvSpPr/>
          <p:nvPr/>
        </p:nvSpPr>
        <p:spPr>
          <a:xfrm>
            <a:off x="1394928" y="4016108"/>
            <a:ext cx="1984982" cy="1984982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Left-Right Arrow 29">
            <a:extLst>
              <a:ext uri="{FF2B5EF4-FFF2-40B4-BE49-F238E27FC236}">
                <a16:creationId xmlns:a16="http://schemas.microsoft.com/office/drawing/2014/main" id="{A931AEE1-1926-4EC6-9E6A-979D28AC888F}"/>
              </a:ext>
            </a:extLst>
          </p:cNvPr>
          <p:cNvSpPr/>
          <p:nvPr/>
        </p:nvSpPr>
        <p:spPr>
          <a:xfrm rot="19798192">
            <a:off x="3250072" y="3433148"/>
            <a:ext cx="1995932" cy="967040"/>
          </a:xfrm>
          <a:prstGeom prst="leftRightArrow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" name="Left-Right Arrow 30">
            <a:extLst>
              <a:ext uri="{FF2B5EF4-FFF2-40B4-BE49-F238E27FC236}">
                <a16:creationId xmlns:a16="http://schemas.microsoft.com/office/drawing/2014/main" id="{D05D1CF1-3DDE-4885-823E-BE92C121E512}"/>
              </a:ext>
            </a:extLst>
          </p:cNvPr>
          <p:cNvSpPr/>
          <p:nvPr/>
        </p:nvSpPr>
        <p:spPr>
          <a:xfrm rot="1957735">
            <a:off x="6967202" y="3460408"/>
            <a:ext cx="1995934" cy="967042"/>
          </a:xfrm>
          <a:prstGeom prst="leftRightArrow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AF8BCF4-EF5E-4451-93C0-7C5542BD5885}"/>
              </a:ext>
            </a:extLst>
          </p:cNvPr>
          <p:cNvSpPr txBox="1"/>
          <p:nvPr/>
        </p:nvSpPr>
        <p:spPr>
          <a:xfrm>
            <a:off x="5345490" y="3140515"/>
            <a:ext cx="1501429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Content  Here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0E3EB7C-3DB5-4E1A-91B7-7C91B86B748C}"/>
              </a:ext>
            </a:extLst>
          </p:cNvPr>
          <p:cNvSpPr txBox="1"/>
          <p:nvPr/>
        </p:nvSpPr>
        <p:spPr>
          <a:xfrm>
            <a:off x="1636705" y="5361483"/>
            <a:ext cx="1501429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Content  Here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ADC823A-6297-4B25-9957-D60D1A0398D2}"/>
              </a:ext>
            </a:extLst>
          </p:cNvPr>
          <p:cNvSpPr txBox="1"/>
          <p:nvPr/>
        </p:nvSpPr>
        <p:spPr>
          <a:xfrm>
            <a:off x="9074329" y="5337856"/>
            <a:ext cx="1501429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Content  Here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  <p:grpSp>
        <p:nvGrpSpPr>
          <p:cNvPr id="11" name="그룹 5">
            <a:extLst>
              <a:ext uri="{FF2B5EF4-FFF2-40B4-BE49-F238E27FC236}">
                <a16:creationId xmlns:a16="http://schemas.microsoft.com/office/drawing/2014/main" id="{EF0EC9C1-0796-43D2-8586-2B5BCF8B2164}"/>
              </a:ext>
            </a:extLst>
          </p:cNvPr>
          <p:cNvGrpSpPr/>
          <p:nvPr/>
        </p:nvGrpSpPr>
        <p:grpSpPr>
          <a:xfrm>
            <a:off x="4306030" y="4442059"/>
            <a:ext cx="3600400" cy="1133081"/>
            <a:chOff x="2771800" y="4545603"/>
            <a:chExt cx="3600400" cy="1133081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8A20AF96-FB81-45C9-A044-EB4A2A44084E}"/>
                </a:ext>
              </a:extLst>
            </p:cNvPr>
            <p:cNvSpPr txBox="1"/>
            <p:nvPr/>
          </p:nvSpPr>
          <p:spPr>
            <a:xfrm>
              <a:off x="2771800" y="4545603"/>
              <a:ext cx="3600400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36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 Here</a:t>
              </a:r>
              <a:endParaRPr lang="ko-KR" altLang="en-US" sz="36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83F41352-A66F-480D-B4E7-178A39361197}"/>
                </a:ext>
              </a:extLst>
            </p:cNvPr>
            <p:cNvSpPr/>
            <p:nvPr/>
          </p:nvSpPr>
          <p:spPr>
            <a:xfrm>
              <a:off x="2771800" y="5155464"/>
              <a:ext cx="3600400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4" name="그룹 3">
            <a:extLst>
              <a:ext uri="{FF2B5EF4-FFF2-40B4-BE49-F238E27FC236}">
                <a16:creationId xmlns:a16="http://schemas.microsoft.com/office/drawing/2014/main" id="{0BBB284C-E0F8-4D6F-9A86-84028B72400C}"/>
              </a:ext>
            </a:extLst>
          </p:cNvPr>
          <p:cNvGrpSpPr/>
          <p:nvPr/>
        </p:nvGrpSpPr>
        <p:grpSpPr>
          <a:xfrm>
            <a:off x="1219632" y="1875000"/>
            <a:ext cx="2760056" cy="1325431"/>
            <a:chOff x="752834" y="2079288"/>
            <a:chExt cx="2335573" cy="1325431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7D713555-AECE-4FFB-BCCA-B001654EBF63}"/>
                </a:ext>
              </a:extLst>
            </p:cNvPr>
            <p:cNvSpPr txBox="1"/>
            <p:nvPr/>
          </p:nvSpPr>
          <p:spPr>
            <a:xfrm>
              <a:off x="755809" y="2079288"/>
              <a:ext cx="2332598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AC08A6D4-7A77-4F5E-AEEB-6628019979C8}"/>
                </a:ext>
              </a:extLst>
            </p:cNvPr>
            <p:cNvSpPr txBox="1"/>
            <p:nvPr/>
          </p:nvSpPr>
          <p:spPr>
            <a:xfrm>
              <a:off x="752834" y="2389056"/>
              <a:ext cx="2332598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hope and I believe that this Template will your Time, Money and Reputation.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17" name="Rectangle 16">
            <a:extLst>
              <a:ext uri="{FF2B5EF4-FFF2-40B4-BE49-F238E27FC236}">
                <a16:creationId xmlns:a16="http://schemas.microsoft.com/office/drawing/2014/main" id="{61031B7C-0FBF-4FEF-9DB1-6B6387CF022D}"/>
              </a:ext>
            </a:extLst>
          </p:cNvPr>
          <p:cNvSpPr/>
          <p:nvPr/>
        </p:nvSpPr>
        <p:spPr>
          <a:xfrm>
            <a:off x="942329" y="1859612"/>
            <a:ext cx="197768" cy="13006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8" name="그룹 4">
            <a:extLst>
              <a:ext uri="{FF2B5EF4-FFF2-40B4-BE49-F238E27FC236}">
                <a16:creationId xmlns:a16="http://schemas.microsoft.com/office/drawing/2014/main" id="{F5DD1942-B04D-4736-9528-4C05A652D833}"/>
              </a:ext>
            </a:extLst>
          </p:cNvPr>
          <p:cNvGrpSpPr/>
          <p:nvPr/>
        </p:nvGrpSpPr>
        <p:grpSpPr>
          <a:xfrm>
            <a:off x="8233519" y="1875000"/>
            <a:ext cx="2759311" cy="1325431"/>
            <a:chOff x="6012160" y="2079288"/>
            <a:chExt cx="2335573" cy="1325431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837330AA-9876-4A46-813F-ED3E44FBA571}"/>
                </a:ext>
              </a:extLst>
            </p:cNvPr>
            <p:cNvSpPr txBox="1"/>
            <p:nvPr/>
          </p:nvSpPr>
          <p:spPr>
            <a:xfrm>
              <a:off x="6015135" y="2079288"/>
              <a:ext cx="2332598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0ECA9872-E71C-4432-B1D4-810EB9C25EC9}"/>
                </a:ext>
              </a:extLst>
            </p:cNvPr>
            <p:cNvSpPr txBox="1"/>
            <p:nvPr/>
          </p:nvSpPr>
          <p:spPr>
            <a:xfrm>
              <a:off x="6012160" y="2389056"/>
              <a:ext cx="2332598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hope and I believe that this Template will your Time, Money and Reputation.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349A9AB7-B209-4BF7-B822-C57797E5C6BC}"/>
              </a:ext>
            </a:extLst>
          </p:cNvPr>
          <p:cNvSpPr/>
          <p:nvPr/>
        </p:nvSpPr>
        <p:spPr>
          <a:xfrm>
            <a:off x="11078602" y="1859612"/>
            <a:ext cx="197768" cy="1300647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2" name="Pie 2">
            <a:extLst>
              <a:ext uri="{FF2B5EF4-FFF2-40B4-BE49-F238E27FC236}">
                <a16:creationId xmlns:a16="http://schemas.microsoft.com/office/drawing/2014/main" id="{3B20F8DB-AC2B-40B7-B27C-720E2C4EFD0E}"/>
              </a:ext>
            </a:extLst>
          </p:cNvPr>
          <p:cNvSpPr>
            <a:spLocks noChangeAspect="1"/>
          </p:cNvSpPr>
          <p:nvPr/>
        </p:nvSpPr>
        <p:spPr>
          <a:xfrm>
            <a:off x="5730872" y="2232782"/>
            <a:ext cx="730665" cy="718432"/>
          </a:xfrm>
          <a:custGeom>
            <a:avLst/>
            <a:gdLst/>
            <a:ahLst/>
            <a:cxnLst/>
            <a:rect l="l" t="t" r="r" b="b"/>
            <a:pathLst>
              <a:path w="3851322" h="3786842">
                <a:moveTo>
                  <a:pt x="3845029" y="1629937"/>
                </a:moveTo>
                <a:lnTo>
                  <a:pt x="3851322" y="1762720"/>
                </a:lnTo>
                <a:lnTo>
                  <a:pt x="3812477" y="1776859"/>
                </a:lnTo>
                <a:lnTo>
                  <a:pt x="3444864" y="1775585"/>
                </a:lnTo>
                <a:close/>
                <a:moveTo>
                  <a:pt x="3791299" y="1322869"/>
                </a:moveTo>
                <a:cubicBezTo>
                  <a:pt x="3804294" y="1363489"/>
                  <a:pt x="3813753" y="1405089"/>
                  <a:pt x="3820726" y="1447230"/>
                </a:cubicBezTo>
                <a:lnTo>
                  <a:pt x="2923542" y="1773779"/>
                </a:lnTo>
                <a:lnTo>
                  <a:pt x="2555935" y="1772505"/>
                </a:lnTo>
                <a:close/>
                <a:moveTo>
                  <a:pt x="3686733" y="1034305"/>
                </a:moveTo>
                <a:cubicBezTo>
                  <a:pt x="3706467" y="1071934"/>
                  <a:pt x="3722972" y="1111031"/>
                  <a:pt x="3736130" y="1151397"/>
                </a:cubicBezTo>
                <a:lnTo>
                  <a:pt x="2052009" y="1764367"/>
                </a:lnTo>
                <a:lnTo>
                  <a:pt x="2052009" y="1629296"/>
                </a:lnTo>
                <a:close/>
                <a:moveTo>
                  <a:pt x="3531650" y="764128"/>
                </a:moveTo>
                <a:cubicBezTo>
                  <a:pt x="3557479" y="799119"/>
                  <a:pt x="3581112" y="835525"/>
                  <a:pt x="3601539" y="873761"/>
                </a:cubicBezTo>
                <a:lnTo>
                  <a:pt x="2052009" y="1437744"/>
                </a:lnTo>
                <a:lnTo>
                  <a:pt x="2052009" y="1302673"/>
                </a:lnTo>
                <a:close/>
                <a:moveTo>
                  <a:pt x="3320179" y="514474"/>
                </a:moveTo>
                <a:lnTo>
                  <a:pt x="3414136" y="615348"/>
                </a:lnTo>
                <a:lnTo>
                  <a:pt x="2052009" y="1111121"/>
                </a:lnTo>
                <a:lnTo>
                  <a:pt x="2052009" y="976050"/>
                </a:lnTo>
                <a:close/>
                <a:moveTo>
                  <a:pt x="3038975" y="290201"/>
                </a:moveTo>
                <a:cubicBezTo>
                  <a:pt x="3082160" y="317774"/>
                  <a:pt x="3124087" y="347421"/>
                  <a:pt x="3164106" y="379728"/>
                </a:cubicBezTo>
                <a:lnTo>
                  <a:pt x="2052009" y="784498"/>
                </a:lnTo>
                <a:lnTo>
                  <a:pt x="2052009" y="649428"/>
                </a:lnTo>
                <a:close/>
                <a:moveTo>
                  <a:pt x="1800000" y="186842"/>
                </a:moveTo>
                <a:lnTo>
                  <a:pt x="1800000" y="1986842"/>
                </a:lnTo>
                <a:lnTo>
                  <a:pt x="3600000" y="1986842"/>
                </a:lnTo>
                <a:cubicBezTo>
                  <a:pt x="3600000" y="2980955"/>
                  <a:pt x="2794113" y="3786842"/>
                  <a:pt x="1800000" y="3786842"/>
                </a:cubicBezTo>
                <a:cubicBezTo>
                  <a:pt x="805887" y="3786842"/>
                  <a:pt x="0" y="2980955"/>
                  <a:pt x="0" y="1986842"/>
                </a:cubicBezTo>
                <a:cubicBezTo>
                  <a:pt x="0" y="992729"/>
                  <a:pt x="805887" y="186842"/>
                  <a:pt x="1800000" y="186842"/>
                </a:cubicBezTo>
                <a:close/>
                <a:moveTo>
                  <a:pt x="2653345" y="103936"/>
                </a:moveTo>
                <a:cubicBezTo>
                  <a:pt x="2713623" y="122781"/>
                  <a:pt x="2772066" y="146664"/>
                  <a:pt x="2828252" y="175345"/>
                </a:cubicBezTo>
                <a:lnTo>
                  <a:pt x="2052009" y="457876"/>
                </a:lnTo>
                <a:lnTo>
                  <a:pt x="2052009" y="322805"/>
                </a:lnTo>
                <a:close/>
                <a:moveTo>
                  <a:pt x="2052009" y="0"/>
                </a:moveTo>
                <a:cubicBezTo>
                  <a:pt x="2150315" y="0"/>
                  <a:pt x="2247800" y="7911"/>
                  <a:pt x="2343281" y="25238"/>
                </a:cubicBezTo>
                <a:lnTo>
                  <a:pt x="2052009" y="13125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23" name="Rectangle 5">
            <a:extLst>
              <a:ext uri="{FF2B5EF4-FFF2-40B4-BE49-F238E27FC236}">
                <a16:creationId xmlns:a16="http://schemas.microsoft.com/office/drawing/2014/main" id="{1EC31990-CDC6-4416-BE7B-BDFFDEC0D20B}"/>
              </a:ext>
            </a:extLst>
          </p:cNvPr>
          <p:cNvSpPr>
            <a:spLocks noChangeAspect="1"/>
          </p:cNvSpPr>
          <p:nvPr/>
        </p:nvSpPr>
        <p:spPr>
          <a:xfrm>
            <a:off x="2028202" y="4485892"/>
            <a:ext cx="718434" cy="650927"/>
          </a:xfrm>
          <a:custGeom>
            <a:avLst/>
            <a:gdLst/>
            <a:ahLst/>
            <a:cxnLst/>
            <a:rect l="l" t="t" r="r" b="b"/>
            <a:pathLst>
              <a:path w="3815618" h="3457090">
                <a:moveTo>
                  <a:pt x="1554807" y="2882500"/>
                </a:moveTo>
                <a:lnTo>
                  <a:pt x="2260811" y="2882500"/>
                </a:lnTo>
                <a:lnTo>
                  <a:pt x="2509025" y="3241066"/>
                </a:lnTo>
                <a:lnTo>
                  <a:pt x="2843913" y="3241066"/>
                </a:lnTo>
                <a:lnTo>
                  <a:pt x="2843913" y="3457090"/>
                </a:lnTo>
                <a:lnTo>
                  <a:pt x="971705" y="3457090"/>
                </a:lnTo>
                <a:lnTo>
                  <a:pt x="971705" y="3241066"/>
                </a:lnTo>
                <a:lnTo>
                  <a:pt x="1306593" y="3241066"/>
                </a:lnTo>
                <a:close/>
                <a:moveTo>
                  <a:pt x="226819" y="207680"/>
                </a:moveTo>
                <a:lnTo>
                  <a:pt x="226819" y="2382263"/>
                </a:lnTo>
                <a:lnTo>
                  <a:pt x="3588800" y="2382263"/>
                </a:lnTo>
                <a:lnTo>
                  <a:pt x="3588800" y="207680"/>
                </a:lnTo>
                <a:close/>
                <a:moveTo>
                  <a:pt x="0" y="0"/>
                </a:moveTo>
                <a:lnTo>
                  <a:pt x="3815618" y="0"/>
                </a:lnTo>
                <a:lnTo>
                  <a:pt x="3815618" y="2808311"/>
                </a:lnTo>
                <a:lnTo>
                  <a:pt x="0" y="2808311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24" name="Oval 1">
            <a:extLst>
              <a:ext uri="{FF2B5EF4-FFF2-40B4-BE49-F238E27FC236}">
                <a16:creationId xmlns:a16="http://schemas.microsoft.com/office/drawing/2014/main" id="{7A076760-9A75-4B61-8B14-91ED9D6328D3}"/>
              </a:ext>
            </a:extLst>
          </p:cNvPr>
          <p:cNvSpPr/>
          <p:nvPr/>
        </p:nvSpPr>
        <p:spPr>
          <a:xfrm>
            <a:off x="9497137" y="4295253"/>
            <a:ext cx="655813" cy="794869"/>
          </a:xfrm>
          <a:custGeom>
            <a:avLst/>
            <a:gdLst/>
            <a:ahLst/>
            <a:cxnLst/>
            <a:rect l="l" t="t" r="r" b="b"/>
            <a:pathLst>
              <a:path w="3254409" h="3944462">
                <a:moveTo>
                  <a:pt x="1259449" y="3654708"/>
                </a:moveTo>
                <a:lnTo>
                  <a:pt x="2056275" y="3654708"/>
                </a:lnTo>
                <a:lnTo>
                  <a:pt x="2056275" y="3799585"/>
                </a:lnTo>
                <a:cubicBezTo>
                  <a:pt x="2056275" y="3879598"/>
                  <a:pt x="1877900" y="3944462"/>
                  <a:pt x="1657862" y="3944462"/>
                </a:cubicBezTo>
                <a:cubicBezTo>
                  <a:pt x="1437825" y="3944462"/>
                  <a:pt x="1259449" y="3879598"/>
                  <a:pt x="1259449" y="3799585"/>
                </a:cubicBezTo>
                <a:close/>
                <a:moveTo>
                  <a:pt x="1261196" y="3409579"/>
                </a:moveTo>
                <a:lnTo>
                  <a:pt x="2054529" y="3409579"/>
                </a:lnTo>
                <a:cubicBezTo>
                  <a:pt x="2095500" y="3409579"/>
                  <a:pt x="2128714" y="3442793"/>
                  <a:pt x="2128714" y="3483764"/>
                </a:cubicBezTo>
                <a:lnTo>
                  <a:pt x="2128714" y="3516511"/>
                </a:lnTo>
                <a:cubicBezTo>
                  <a:pt x="2128714" y="3557481"/>
                  <a:pt x="2095500" y="3590696"/>
                  <a:pt x="2054529" y="3590696"/>
                </a:cubicBezTo>
                <a:lnTo>
                  <a:pt x="1261196" y="3590696"/>
                </a:lnTo>
                <a:cubicBezTo>
                  <a:pt x="1220225" y="3590696"/>
                  <a:pt x="1187011" y="3557481"/>
                  <a:pt x="1187011" y="3516511"/>
                </a:cubicBezTo>
                <a:lnTo>
                  <a:pt x="1187011" y="3483764"/>
                </a:lnTo>
                <a:cubicBezTo>
                  <a:pt x="1187011" y="3442793"/>
                  <a:pt x="1220225" y="3409579"/>
                  <a:pt x="1261196" y="3409579"/>
                </a:cubicBezTo>
                <a:close/>
                <a:moveTo>
                  <a:pt x="1224976" y="3164451"/>
                </a:moveTo>
                <a:lnTo>
                  <a:pt x="2090747" y="3164451"/>
                </a:lnTo>
                <a:cubicBezTo>
                  <a:pt x="2131719" y="3164451"/>
                  <a:pt x="2164933" y="3197665"/>
                  <a:pt x="2164933" y="3238636"/>
                </a:cubicBezTo>
                <a:lnTo>
                  <a:pt x="2164933" y="3271382"/>
                </a:lnTo>
                <a:cubicBezTo>
                  <a:pt x="2164933" y="3312353"/>
                  <a:pt x="2131719" y="3345567"/>
                  <a:pt x="2090747" y="3345567"/>
                </a:cubicBezTo>
                <a:lnTo>
                  <a:pt x="1224976" y="3345567"/>
                </a:lnTo>
                <a:cubicBezTo>
                  <a:pt x="1184005" y="3345567"/>
                  <a:pt x="1150791" y="3312353"/>
                  <a:pt x="1150791" y="3271382"/>
                </a:cubicBezTo>
                <a:lnTo>
                  <a:pt x="1150791" y="3238636"/>
                </a:lnTo>
                <a:cubicBezTo>
                  <a:pt x="1150791" y="3197665"/>
                  <a:pt x="1184005" y="3164451"/>
                  <a:pt x="1224976" y="3164451"/>
                </a:cubicBezTo>
                <a:close/>
                <a:moveTo>
                  <a:pt x="1188757" y="2919322"/>
                </a:moveTo>
                <a:lnTo>
                  <a:pt x="2126967" y="2919322"/>
                </a:lnTo>
                <a:cubicBezTo>
                  <a:pt x="2167938" y="2919322"/>
                  <a:pt x="2201152" y="2952536"/>
                  <a:pt x="2201152" y="2993507"/>
                </a:cubicBezTo>
                <a:lnTo>
                  <a:pt x="2201152" y="3026254"/>
                </a:lnTo>
                <a:cubicBezTo>
                  <a:pt x="2201152" y="3067224"/>
                  <a:pt x="2167938" y="3100439"/>
                  <a:pt x="2126967" y="3100439"/>
                </a:cubicBezTo>
                <a:lnTo>
                  <a:pt x="1188757" y="3100439"/>
                </a:lnTo>
                <a:cubicBezTo>
                  <a:pt x="1147785" y="3100439"/>
                  <a:pt x="1114571" y="3067224"/>
                  <a:pt x="1114571" y="3026254"/>
                </a:cubicBezTo>
                <a:lnTo>
                  <a:pt x="1114571" y="2993507"/>
                </a:lnTo>
                <a:cubicBezTo>
                  <a:pt x="1114571" y="2952536"/>
                  <a:pt x="1147785" y="2919322"/>
                  <a:pt x="1188757" y="2919322"/>
                </a:cubicBezTo>
                <a:close/>
                <a:moveTo>
                  <a:pt x="1574533" y="1620510"/>
                </a:moveTo>
                <a:cubicBezTo>
                  <a:pt x="1552384" y="1644018"/>
                  <a:pt x="1521864" y="1658080"/>
                  <a:pt x="1488300" y="1658080"/>
                </a:cubicBezTo>
                <a:cubicBezTo>
                  <a:pt x="1460798" y="1658080"/>
                  <a:pt x="1435338" y="1648638"/>
                  <a:pt x="1416032" y="1630675"/>
                </a:cubicBezTo>
                <a:lnTo>
                  <a:pt x="1584647" y="2695264"/>
                </a:lnTo>
                <a:lnTo>
                  <a:pt x="1650915" y="2694732"/>
                </a:lnTo>
                <a:lnTo>
                  <a:pt x="1650915" y="2694695"/>
                </a:lnTo>
                <a:lnTo>
                  <a:pt x="1653298" y="2694714"/>
                </a:lnTo>
                <a:lnTo>
                  <a:pt x="1655679" y="2694695"/>
                </a:lnTo>
                <a:lnTo>
                  <a:pt x="1655679" y="2694732"/>
                </a:lnTo>
                <a:lnTo>
                  <a:pt x="1721162" y="2695258"/>
                </a:lnTo>
                <a:lnTo>
                  <a:pt x="1887727" y="1643609"/>
                </a:lnTo>
                <a:cubicBezTo>
                  <a:pt x="1871593" y="1653234"/>
                  <a:pt x="1852936" y="1658080"/>
                  <a:pt x="1833231" y="1658080"/>
                </a:cubicBezTo>
                <a:cubicBezTo>
                  <a:pt x="1799667" y="1658080"/>
                  <a:pt x="1769147" y="1644018"/>
                  <a:pt x="1746999" y="1620510"/>
                </a:cubicBezTo>
                <a:cubicBezTo>
                  <a:pt x="1724849" y="1644018"/>
                  <a:pt x="1694329" y="1658080"/>
                  <a:pt x="1660766" y="1658080"/>
                </a:cubicBezTo>
                <a:cubicBezTo>
                  <a:pt x="1627202" y="1658080"/>
                  <a:pt x="1596682" y="1644018"/>
                  <a:pt x="1574533" y="1620510"/>
                </a:cubicBezTo>
                <a:close/>
                <a:moveTo>
                  <a:pt x="3254409" y="1194373"/>
                </a:moveTo>
                <a:lnTo>
                  <a:pt x="3254409" y="1446373"/>
                </a:lnTo>
                <a:lnTo>
                  <a:pt x="2894409" y="1395973"/>
                </a:lnTo>
                <a:lnTo>
                  <a:pt x="2894409" y="1244773"/>
                </a:lnTo>
                <a:close/>
                <a:moveTo>
                  <a:pt x="0" y="1194373"/>
                </a:moveTo>
                <a:lnTo>
                  <a:pt x="360000" y="1244773"/>
                </a:lnTo>
                <a:lnTo>
                  <a:pt x="360000" y="1395973"/>
                </a:lnTo>
                <a:lnTo>
                  <a:pt x="0" y="1446373"/>
                </a:lnTo>
                <a:close/>
                <a:moveTo>
                  <a:pt x="1650915" y="686852"/>
                </a:moveTo>
                <a:cubicBezTo>
                  <a:pt x="1164505" y="687423"/>
                  <a:pt x="770387" y="1081929"/>
                  <a:pt x="770387" y="1568485"/>
                </a:cubicBezTo>
                <a:cubicBezTo>
                  <a:pt x="770387" y="1897865"/>
                  <a:pt x="1005466" y="2222947"/>
                  <a:pt x="1190556" y="2371462"/>
                </a:cubicBezTo>
                <a:cubicBezTo>
                  <a:pt x="1274950" y="2469103"/>
                  <a:pt x="1268259" y="2471104"/>
                  <a:pt x="1302554" y="2596072"/>
                </a:cubicBezTo>
                <a:cubicBezTo>
                  <a:pt x="1316217" y="2683697"/>
                  <a:pt x="1288538" y="2692455"/>
                  <a:pt x="1367056" y="2697010"/>
                </a:cubicBezTo>
                <a:lnTo>
                  <a:pt x="1424224" y="2696551"/>
                </a:lnTo>
                <a:lnTo>
                  <a:pt x="1231891" y="1482210"/>
                </a:lnTo>
                <a:cubicBezTo>
                  <a:pt x="1225156" y="1439688"/>
                  <a:pt x="1254167" y="1399758"/>
                  <a:pt x="1296689" y="1393023"/>
                </a:cubicBezTo>
                <a:lnTo>
                  <a:pt x="1299400" y="1392594"/>
                </a:lnTo>
                <a:cubicBezTo>
                  <a:pt x="1338047" y="1386473"/>
                  <a:pt x="1374553" y="1409880"/>
                  <a:pt x="1384555" y="1446557"/>
                </a:cubicBezTo>
                <a:cubicBezTo>
                  <a:pt x="1405249" y="1408365"/>
                  <a:pt x="1444141" y="1384022"/>
                  <a:pt x="1488300" y="1384022"/>
                </a:cubicBezTo>
                <a:cubicBezTo>
                  <a:pt x="1521864" y="1384022"/>
                  <a:pt x="1552384" y="1398085"/>
                  <a:pt x="1574533" y="1421593"/>
                </a:cubicBezTo>
                <a:cubicBezTo>
                  <a:pt x="1596682" y="1398085"/>
                  <a:pt x="1627202" y="1384022"/>
                  <a:pt x="1660766" y="1384022"/>
                </a:cubicBezTo>
                <a:cubicBezTo>
                  <a:pt x="1694329" y="1384022"/>
                  <a:pt x="1724849" y="1398085"/>
                  <a:pt x="1746999" y="1421593"/>
                </a:cubicBezTo>
                <a:cubicBezTo>
                  <a:pt x="1769147" y="1398085"/>
                  <a:pt x="1799667" y="1384022"/>
                  <a:pt x="1833231" y="1384022"/>
                </a:cubicBezTo>
                <a:cubicBezTo>
                  <a:pt x="1870523" y="1384022"/>
                  <a:pt x="1904060" y="1401383"/>
                  <a:pt x="1926459" y="1429718"/>
                </a:cubicBezTo>
                <a:cubicBezTo>
                  <a:pt x="1940429" y="1399945"/>
                  <a:pt x="1972972" y="1382212"/>
                  <a:pt x="2007193" y="1387633"/>
                </a:cubicBezTo>
                <a:lnTo>
                  <a:pt x="2009904" y="1388062"/>
                </a:lnTo>
                <a:cubicBezTo>
                  <a:pt x="2052427" y="1394797"/>
                  <a:pt x="2081437" y="1434727"/>
                  <a:pt x="2074703" y="1477248"/>
                </a:cubicBezTo>
                <a:lnTo>
                  <a:pt x="1881585" y="2696545"/>
                </a:lnTo>
                <a:lnTo>
                  <a:pt x="1939537" y="2697010"/>
                </a:lnTo>
                <a:cubicBezTo>
                  <a:pt x="2018055" y="2692455"/>
                  <a:pt x="1990377" y="2683697"/>
                  <a:pt x="2004039" y="2596072"/>
                </a:cubicBezTo>
                <a:cubicBezTo>
                  <a:pt x="2038334" y="2471104"/>
                  <a:pt x="2031644" y="2469103"/>
                  <a:pt x="2116037" y="2371462"/>
                </a:cubicBezTo>
                <a:cubicBezTo>
                  <a:pt x="2301127" y="2222947"/>
                  <a:pt x="2536206" y="1897865"/>
                  <a:pt x="2536206" y="1568485"/>
                </a:cubicBezTo>
                <a:cubicBezTo>
                  <a:pt x="2536206" y="1081929"/>
                  <a:pt x="2142089" y="687423"/>
                  <a:pt x="1655679" y="686852"/>
                </a:cubicBezTo>
                <a:lnTo>
                  <a:pt x="1655679" y="687071"/>
                </a:lnTo>
                <a:lnTo>
                  <a:pt x="1653298" y="686887"/>
                </a:lnTo>
                <a:lnTo>
                  <a:pt x="1650915" y="687071"/>
                </a:lnTo>
                <a:close/>
                <a:moveTo>
                  <a:pt x="1651270" y="468000"/>
                </a:moveTo>
                <a:lnTo>
                  <a:pt x="1653298" y="468156"/>
                </a:lnTo>
                <a:lnTo>
                  <a:pt x="1655324" y="468000"/>
                </a:lnTo>
                <a:cubicBezTo>
                  <a:pt x="2251596" y="468000"/>
                  <a:pt x="2734970" y="951374"/>
                  <a:pt x="2734970" y="1547647"/>
                </a:cubicBezTo>
                <a:cubicBezTo>
                  <a:pt x="2734970" y="1951147"/>
                  <a:pt x="2446871" y="2349377"/>
                  <a:pt x="2220195" y="2531148"/>
                </a:cubicBezTo>
                <a:cubicBezTo>
                  <a:pt x="2152664" y="2608950"/>
                  <a:pt x="2182466" y="2649832"/>
                  <a:pt x="2167955" y="2751256"/>
                </a:cubicBezTo>
                <a:cubicBezTo>
                  <a:pt x="2130228" y="2829553"/>
                  <a:pt x="2096483" y="2854590"/>
                  <a:pt x="2029795" y="2854590"/>
                </a:cubicBezTo>
                <a:lnTo>
                  <a:pt x="1653298" y="2853242"/>
                </a:lnTo>
                <a:lnTo>
                  <a:pt x="1276798" y="2854590"/>
                </a:lnTo>
                <a:cubicBezTo>
                  <a:pt x="1210112" y="2854590"/>
                  <a:pt x="1176366" y="2829553"/>
                  <a:pt x="1138638" y="2751256"/>
                </a:cubicBezTo>
                <a:cubicBezTo>
                  <a:pt x="1124127" y="2649832"/>
                  <a:pt x="1153930" y="2608950"/>
                  <a:pt x="1086399" y="2531148"/>
                </a:cubicBezTo>
                <a:cubicBezTo>
                  <a:pt x="859722" y="2349377"/>
                  <a:pt x="571623" y="1951147"/>
                  <a:pt x="571623" y="1547647"/>
                </a:cubicBezTo>
                <a:cubicBezTo>
                  <a:pt x="571623" y="951374"/>
                  <a:pt x="1054998" y="468000"/>
                  <a:pt x="1651270" y="468000"/>
                </a:cubicBezTo>
                <a:close/>
                <a:moveTo>
                  <a:pt x="2572549" y="249121"/>
                </a:moveTo>
                <a:lnTo>
                  <a:pt x="2765592" y="411103"/>
                </a:lnTo>
                <a:lnTo>
                  <a:pt x="2495580" y="654483"/>
                </a:lnTo>
                <a:lnTo>
                  <a:pt x="2379754" y="557293"/>
                </a:lnTo>
                <a:close/>
                <a:moveTo>
                  <a:pt x="663986" y="249121"/>
                </a:moveTo>
                <a:lnTo>
                  <a:pt x="856781" y="557293"/>
                </a:lnTo>
                <a:lnTo>
                  <a:pt x="740955" y="654483"/>
                </a:lnTo>
                <a:lnTo>
                  <a:pt x="470943" y="411103"/>
                </a:lnTo>
                <a:close/>
                <a:moveTo>
                  <a:pt x="1527296" y="0"/>
                </a:moveTo>
                <a:lnTo>
                  <a:pt x="1779296" y="0"/>
                </a:lnTo>
                <a:lnTo>
                  <a:pt x="1728896" y="360000"/>
                </a:lnTo>
                <a:lnTo>
                  <a:pt x="1577696" y="360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18473687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25BF121-BCDC-44F2-9AF7-36175C100624}"/>
              </a:ext>
            </a:extLst>
          </p:cNvPr>
          <p:cNvSpPr txBox="1"/>
          <p:nvPr/>
        </p:nvSpPr>
        <p:spPr>
          <a:xfrm>
            <a:off x="7899281" y="457560"/>
            <a:ext cx="3651467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4800" b="1" dirty="0">
                <a:solidFill>
                  <a:schemeClr val="bg1"/>
                </a:solidFill>
                <a:cs typeface="Arial" pitchFamily="34" charset="0"/>
              </a:rPr>
              <a:t>AWESOME</a:t>
            </a:r>
          </a:p>
          <a:p>
            <a:pPr algn="r"/>
            <a:r>
              <a:rPr lang="en-GB" altLang="ko-KR" sz="4800" b="1" dirty="0">
                <a:solidFill>
                  <a:schemeClr val="bg1"/>
                </a:solidFill>
                <a:cs typeface="Arial" pitchFamily="34" charset="0"/>
              </a:rPr>
              <a:t>S</a:t>
            </a:r>
            <a:r>
              <a:rPr lang="en-US" altLang="ko-KR" sz="4800" b="1" dirty="0">
                <a:solidFill>
                  <a:schemeClr val="bg1"/>
                </a:solidFill>
                <a:cs typeface="Arial" pitchFamily="34" charset="0"/>
              </a:rPr>
              <a:t>LIDE</a:t>
            </a:r>
            <a:endParaRPr lang="ko-KR" altLang="en-US" sz="48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69065770-1318-4B40-9B3C-F4A70AC699F1}"/>
              </a:ext>
            </a:extLst>
          </p:cNvPr>
          <p:cNvGrpSpPr/>
          <p:nvPr/>
        </p:nvGrpSpPr>
        <p:grpSpPr>
          <a:xfrm>
            <a:off x="8643569" y="2144542"/>
            <a:ext cx="2907179" cy="4289601"/>
            <a:chOff x="8643569" y="2144542"/>
            <a:chExt cx="2907179" cy="4289601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7245684A-1E88-47D0-9426-4E4339DF15C5}"/>
                </a:ext>
              </a:extLst>
            </p:cNvPr>
            <p:cNvSpPr txBox="1"/>
            <p:nvPr/>
          </p:nvSpPr>
          <p:spPr>
            <a:xfrm>
              <a:off x="8643570" y="2905364"/>
              <a:ext cx="2907178" cy="43088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GB" altLang="ko-KR" sz="1100" dirty="0">
                  <a:solidFill>
                    <a:schemeClr val="bg1"/>
                  </a:solidFill>
                  <a:cs typeface="Arial" pitchFamily="34" charset="0"/>
                </a:rPr>
                <a:t>L</a:t>
              </a:r>
              <a:r>
                <a:rPr lang="en-US" altLang="ko-KR" sz="1100" dirty="0">
                  <a:solidFill>
                    <a:schemeClr val="bg1"/>
                  </a:solidFill>
                  <a:cs typeface="Arial" pitchFamily="34" charset="0"/>
                </a:rPr>
                <a:t>OREM IPSUM DOLOR SIT AMET,</a:t>
              </a:r>
            </a:p>
            <a:p>
              <a:pPr algn="r"/>
              <a:r>
                <a:rPr lang="en-US" altLang="ko-KR" sz="1100" dirty="0">
                  <a:solidFill>
                    <a:schemeClr val="bg1"/>
                  </a:solidFill>
                  <a:cs typeface="Arial" pitchFamily="34" charset="0"/>
                </a:rPr>
                <a:t>CU USU AGAM INTEGRE IMPEDIT.</a:t>
              </a:r>
              <a:endParaRPr lang="ko-KR" altLang="en-US" sz="11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A20C91BC-371B-425E-98AD-29CD63A8E2B0}"/>
                </a:ext>
              </a:extLst>
            </p:cNvPr>
            <p:cNvSpPr txBox="1"/>
            <p:nvPr/>
          </p:nvSpPr>
          <p:spPr>
            <a:xfrm>
              <a:off x="8643569" y="2144542"/>
              <a:ext cx="2907179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GB" altLang="ko-KR" sz="2400" dirty="0">
                  <a:solidFill>
                    <a:schemeClr val="accent3"/>
                  </a:solidFill>
                  <a:cs typeface="Arial" pitchFamily="34" charset="0"/>
                </a:rPr>
                <a:t>L</a:t>
              </a:r>
              <a:r>
                <a:rPr lang="en-US" altLang="ko-KR" sz="2400" dirty="0">
                  <a:solidFill>
                    <a:schemeClr val="accent3"/>
                  </a:solidFill>
                  <a:cs typeface="Arial" pitchFamily="34" charset="0"/>
                </a:rPr>
                <a:t>OREM IPSUM</a:t>
              </a:r>
            </a:p>
            <a:p>
              <a:pPr algn="r"/>
              <a:r>
                <a:rPr lang="en-US" altLang="ko-KR" sz="2400" dirty="0">
                  <a:solidFill>
                    <a:schemeClr val="accent3"/>
                  </a:solidFill>
                  <a:cs typeface="Arial" pitchFamily="34" charset="0"/>
                </a:rPr>
                <a:t>DOLOR SIT AMET, </a:t>
              </a:r>
              <a:endParaRPr lang="ko-KR" altLang="en-US" sz="2400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7C5660E1-D5EF-4EDA-9032-BA80B00A8F8A}"/>
                </a:ext>
              </a:extLst>
            </p:cNvPr>
            <p:cNvSpPr txBox="1"/>
            <p:nvPr/>
          </p:nvSpPr>
          <p:spPr>
            <a:xfrm>
              <a:off x="9431382" y="3571821"/>
              <a:ext cx="2119365" cy="28623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Easy to change colors, photos and Text. You can simply impress your audience and add a unique zing and appeal to your Presentations. You can simply impress your audience and add a unique zing and appeal to your Presentations. I hope and I believe that this Template will your Time, Money and Reputation. </a:t>
              </a: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8AE88321-3F17-4128-9B03-86D8D55F2372}"/>
              </a:ext>
            </a:extLst>
          </p:cNvPr>
          <p:cNvGrpSpPr/>
          <p:nvPr/>
        </p:nvGrpSpPr>
        <p:grpSpPr>
          <a:xfrm>
            <a:off x="641252" y="2144542"/>
            <a:ext cx="2907179" cy="4289601"/>
            <a:chOff x="8643569" y="2144542"/>
            <a:chExt cx="2907179" cy="4289601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426DE6A0-4286-41FD-B2F9-9B8FABCBD755}"/>
                </a:ext>
              </a:extLst>
            </p:cNvPr>
            <p:cNvSpPr txBox="1"/>
            <p:nvPr/>
          </p:nvSpPr>
          <p:spPr>
            <a:xfrm>
              <a:off x="8643569" y="2905364"/>
              <a:ext cx="2907178" cy="43088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GB" altLang="ko-KR" sz="1100" dirty="0">
                  <a:solidFill>
                    <a:schemeClr val="bg1"/>
                  </a:solidFill>
                  <a:cs typeface="Arial" pitchFamily="34" charset="0"/>
                </a:rPr>
                <a:t>L</a:t>
              </a:r>
              <a:r>
                <a:rPr lang="en-US" altLang="ko-KR" sz="1100" dirty="0">
                  <a:solidFill>
                    <a:schemeClr val="bg1"/>
                  </a:solidFill>
                  <a:cs typeface="Arial" pitchFamily="34" charset="0"/>
                </a:rPr>
                <a:t>OREM IPSUM DOLOR SIT AMET,</a:t>
              </a:r>
            </a:p>
            <a:p>
              <a:r>
                <a:rPr lang="en-US" altLang="ko-KR" sz="1100" dirty="0">
                  <a:solidFill>
                    <a:schemeClr val="bg1"/>
                  </a:solidFill>
                  <a:cs typeface="Arial" pitchFamily="34" charset="0"/>
                </a:rPr>
                <a:t>CU USU AGAM INTEGRE IMPEDIT.</a:t>
              </a:r>
              <a:endParaRPr lang="ko-KR" altLang="en-US" sz="11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3B9A97D0-55AD-4CD6-A5DB-A267D6F4F3AC}"/>
                </a:ext>
              </a:extLst>
            </p:cNvPr>
            <p:cNvSpPr txBox="1"/>
            <p:nvPr/>
          </p:nvSpPr>
          <p:spPr>
            <a:xfrm>
              <a:off x="8643569" y="2144542"/>
              <a:ext cx="2907179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GB" altLang="ko-KR" sz="2400" dirty="0">
                  <a:solidFill>
                    <a:schemeClr val="accent2"/>
                  </a:solidFill>
                  <a:cs typeface="Arial" pitchFamily="34" charset="0"/>
                </a:rPr>
                <a:t>L</a:t>
              </a:r>
              <a:r>
                <a:rPr lang="en-US" altLang="ko-KR" sz="2400" dirty="0">
                  <a:solidFill>
                    <a:schemeClr val="accent2"/>
                  </a:solidFill>
                  <a:cs typeface="Arial" pitchFamily="34" charset="0"/>
                </a:rPr>
                <a:t>OREM IPSUM</a:t>
              </a:r>
            </a:p>
            <a:p>
              <a:r>
                <a:rPr lang="en-US" altLang="ko-KR" sz="2400" dirty="0">
                  <a:solidFill>
                    <a:schemeClr val="accent2"/>
                  </a:solidFill>
                  <a:cs typeface="Arial" pitchFamily="34" charset="0"/>
                </a:rPr>
                <a:t>DOLOR SIT AMET, </a:t>
              </a:r>
              <a:endParaRPr lang="ko-KR" altLang="en-US" sz="2400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6884C71A-1454-47D0-ABD6-7734693AFA2E}"/>
                </a:ext>
              </a:extLst>
            </p:cNvPr>
            <p:cNvSpPr txBox="1"/>
            <p:nvPr/>
          </p:nvSpPr>
          <p:spPr>
            <a:xfrm>
              <a:off x="8643569" y="3571821"/>
              <a:ext cx="2119365" cy="28623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Easy to change colors, photos and Text. You can simply impress your audience and add a unique zing and appeal to your Presentations. You can simply impress your audience and add a unique zing and appeal to your Presentations. I hope and I believe that this Template will your Time, Money and Reputation.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745221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979ADDED-4557-45C8-AB30-5108263086F5}"/>
              </a:ext>
            </a:extLst>
          </p:cNvPr>
          <p:cNvGrpSpPr/>
          <p:nvPr/>
        </p:nvGrpSpPr>
        <p:grpSpPr>
          <a:xfrm>
            <a:off x="3548120" y="2005539"/>
            <a:ext cx="5092718" cy="3864148"/>
            <a:chOff x="2024962" y="2060848"/>
            <a:chExt cx="5092718" cy="3864148"/>
          </a:xfrm>
        </p:grpSpPr>
        <p:cxnSp>
          <p:nvCxnSpPr>
            <p:cNvPr id="4" name="Straight Connector 3">
              <a:extLst>
                <a:ext uri="{FF2B5EF4-FFF2-40B4-BE49-F238E27FC236}">
                  <a16:creationId xmlns:a16="http://schemas.microsoft.com/office/drawing/2014/main" id="{415E96AD-4C1C-4441-A36E-A54520456B1A}"/>
                </a:ext>
              </a:extLst>
            </p:cNvPr>
            <p:cNvCxnSpPr>
              <a:stCxn id="18" idx="0"/>
              <a:endCxn id="10" idx="2"/>
            </p:cNvCxnSpPr>
            <p:nvPr/>
          </p:nvCxnSpPr>
          <p:spPr>
            <a:xfrm flipV="1">
              <a:off x="2457010" y="2492896"/>
              <a:ext cx="1682264" cy="1067978"/>
            </a:xfrm>
            <a:prstGeom prst="line">
              <a:avLst/>
            </a:prstGeom>
            <a:ln w="3175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Straight Connector 4">
              <a:extLst>
                <a:ext uri="{FF2B5EF4-FFF2-40B4-BE49-F238E27FC236}">
                  <a16:creationId xmlns:a16="http://schemas.microsoft.com/office/drawing/2014/main" id="{0B6B81D5-D18E-4C15-80A8-DC33A37173A7}"/>
                </a:ext>
              </a:extLst>
            </p:cNvPr>
            <p:cNvCxnSpPr>
              <a:stCxn id="22" idx="0"/>
              <a:endCxn id="10" idx="6"/>
            </p:cNvCxnSpPr>
            <p:nvPr/>
          </p:nvCxnSpPr>
          <p:spPr>
            <a:xfrm flipH="1" flipV="1">
              <a:off x="5003370" y="2492896"/>
              <a:ext cx="1682262" cy="1067978"/>
            </a:xfrm>
            <a:prstGeom prst="line">
              <a:avLst/>
            </a:prstGeom>
            <a:ln w="3175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AAEA40F2-0977-4313-8494-12F8F1AAC180}"/>
                </a:ext>
              </a:extLst>
            </p:cNvPr>
            <p:cNvCxnSpPr>
              <a:stCxn id="21" idx="0"/>
              <a:endCxn id="10" idx="5"/>
            </p:cNvCxnSpPr>
            <p:nvPr/>
          </p:nvCxnSpPr>
          <p:spPr>
            <a:xfrm flipH="1" flipV="1">
              <a:off x="4876826" y="2798400"/>
              <a:ext cx="751652" cy="762474"/>
            </a:xfrm>
            <a:prstGeom prst="line">
              <a:avLst/>
            </a:prstGeom>
            <a:ln w="3175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0446E7DC-54F0-4EFA-9729-4B40465C05CC}"/>
                </a:ext>
              </a:extLst>
            </p:cNvPr>
            <p:cNvCxnSpPr>
              <a:stCxn id="19" idx="0"/>
              <a:endCxn id="10" idx="3"/>
            </p:cNvCxnSpPr>
            <p:nvPr/>
          </p:nvCxnSpPr>
          <p:spPr>
            <a:xfrm flipV="1">
              <a:off x="3514166" y="2798400"/>
              <a:ext cx="751652" cy="762474"/>
            </a:xfrm>
            <a:prstGeom prst="line">
              <a:avLst/>
            </a:prstGeom>
            <a:ln w="3175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536A0DB1-04E7-4538-802C-C0000F711DF8}"/>
                </a:ext>
              </a:extLst>
            </p:cNvPr>
            <p:cNvCxnSpPr>
              <a:stCxn id="20" idx="0"/>
              <a:endCxn id="10" idx="4"/>
            </p:cNvCxnSpPr>
            <p:nvPr/>
          </p:nvCxnSpPr>
          <p:spPr>
            <a:xfrm flipV="1">
              <a:off x="4571322" y="2924944"/>
              <a:ext cx="0" cy="635930"/>
            </a:xfrm>
            <a:prstGeom prst="line">
              <a:avLst/>
            </a:prstGeom>
            <a:ln w="3175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EE8164E3-BB06-47ED-9A59-48D6CAC2259E}"/>
                </a:ext>
              </a:extLst>
            </p:cNvPr>
            <p:cNvGrpSpPr/>
            <p:nvPr/>
          </p:nvGrpSpPr>
          <p:grpSpPr>
            <a:xfrm>
              <a:off x="2024962" y="3560874"/>
              <a:ext cx="5092718" cy="864096"/>
              <a:chOff x="2143578" y="3560515"/>
              <a:chExt cx="5092718" cy="864096"/>
            </a:xfrm>
            <a:solidFill>
              <a:schemeClr val="bg1">
                <a:lumMod val="85000"/>
              </a:schemeClr>
            </a:solidFill>
          </p:grpSpPr>
          <p:sp>
            <p:nvSpPr>
              <p:cNvPr id="18" name="Oval 17">
                <a:extLst>
                  <a:ext uri="{FF2B5EF4-FFF2-40B4-BE49-F238E27FC236}">
                    <a16:creationId xmlns:a16="http://schemas.microsoft.com/office/drawing/2014/main" id="{FC47F5EA-BE76-44D4-A7C2-ED70474D2B06}"/>
                  </a:ext>
                </a:extLst>
              </p:cNvPr>
              <p:cNvSpPr/>
              <p:nvPr/>
            </p:nvSpPr>
            <p:spPr>
              <a:xfrm>
                <a:off x="2143578" y="3560515"/>
                <a:ext cx="864096" cy="864096"/>
              </a:xfrm>
              <a:prstGeom prst="ellipse">
                <a:avLst/>
              </a:prstGeom>
              <a:solidFill>
                <a:schemeClr val="accent3"/>
              </a:solidFill>
              <a:ln w="635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19" name="Oval 18">
                <a:extLst>
                  <a:ext uri="{FF2B5EF4-FFF2-40B4-BE49-F238E27FC236}">
                    <a16:creationId xmlns:a16="http://schemas.microsoft.com/office/drawing/2014/main" id="{ECEBFF12-D8C4-4695-B715-F761EB9655D6}"/>
                  </a:ext>
                </a:extLst>
              </p:cNvPr>
              <p:cNvSpPr/>
              <p:nvPr/>
            </p:nvSpPr>
            <p:spPr>
              <a:xfrm>
                <a:off x="3200734" y="3560515"/>
                <a:ext cx="864096" cy="864096"/>
              </a:xfrm>
              <a:prstGeom prst="ellipse">
                <a:avLst/>
              </a:prstGeom>
              <a:solidFill>
                <a:schemeClr val="accent3"/>
              </a:solidFill>
              <a:ln w="635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0" name="Oval 19">
                <a:extLst>
                  <a:ext uri="{FF2B5EF4-FFF2-40B4-BE49-F238E27FC236}">
                    <a16:creationId xmlns:a16="http://schemas.microsoft.com/office/drawing/2014/main" id="{638E2123-0099-4061-B4F8-D805B6629657}"/>
                  </a:ext>
                </a:extLst>
              </p:cNvPr>
              <p:cNvSpPr/>
              <p:nvPr/>
            </p:nvSpPr>
            <p:spPr>
              <a:xfrm>
                <a:off x="4257890" y="3560515"/>
                <a:ext cx="864096" cy="864096"/>
              </a:xfrm>
              <a:prstGeom prst="ellipse">
                <a:avLst/>
              </a:prstGeom>
              <a:solidFill>
                <a:schemeClr val="accent3"/>
              </a:solidFill>
              <a:ln w="635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1" name="Oval 20">
                <a:extLst>
                  <a:ext uri="{FF2B5EF4-FFF2-40B4-BE49-F238E27FC236}">
                    <a16:creationId xmlns:a16="http://schemas.microsoft.com/office/drawing/2014/main" id="{227EF7C8-5CDD-4A56-9B68-552B7DE8470B}"/>
                  </a:ext>
                </a:extLst>
              </p:cNvPr>
              <p:cNvSpPr/>
              <p:nvPr/>
            </p:nvSpPr>
            <p:spPr>
              <a:xfrm>
                <a:off x="5315046" y="3560515"/>
                <a:ext cx="864096" cy="864096"/>
              </a:xfrm>
              <a:prstGeom prst="ellipse">
                <a:avLst/>
              </a:prstGeom>
              <a:solidFill>
                <a:schemeClr val="accent3"/>
              </a:solidFill>
              <a:ln w="635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2" name="Oval 21">
                <a:extLst>
                  <a:ext uri="{FF2B5EF4-FFF2-40B4-BE49-F238E27FC236}">
                    <a16:creationId xmlns:a16="http://schemas.microsoft.com/office/drawing/2014/main" id="{7B4328E7-5743-48FC-ABB4-7FEEC16A8A52}"/>
                  </a:ext>
                </a:extLst>
              </p:cNvPr>
              <p:cNvSpPr/>
              <p:nvPr/>
            </p:nvSpPr>
            <p:spPr>
              <a:xfrm>
                <a:off x="6372200" y="3560515"/>
                <a:ext cx="864096" cy="864096"/>
              </a:xfrm>
              <a:prstGeom prst="ellipse">
                <a:avLst/>
              </a:prstGeom>
              <a:solidFill>
                <a:schemeClr val="accent3"/>
              </a:solidFill>
              <a:ln w="635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98CF93E3-0F64-4B10-B5AE-0BDFCBCC9F02}"/>
                </a:ext>
              </a:extLst>
            </p:cNvPr>
            <p:cNvSpPr/>
            <p:nvPr/>
          </p:nvSpPr>
          <p:spPr>
            <a:xfrm>
              <a:off x="4139274" y="2060848"/>
              <a:ext cx="864096" cy="864096"/>
            </a:xfrm>
            <a:prstGeom prst="ellipse">
              <a:avLst/>
            </a:prstGeom>
            <a:solidFill>
              <a:schemeClr val="accent4"/>
            </a:solidFill>
            <a:ln w="635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30746075-743F-4A59-8939-CDA12031A968}"/>
                </a:ext>
              </a:extLst>
            </p:cNvPr>
            <p:cNvGrpSpPr/>
            <p:nvPr/>
          </p:nvGrpSpPr>
          <p:grpSpPr>
            <a:xfrm flipV="1">
              <a:off x="2457010" y="4424970"/>
              <a:ext cx="4228622" cy="1500026"/>
              <a:chOff x="2609410" y="2213248"/>
              <a:chExt cx="4228622" cy="1500026"/>
            </a:xfrm>
          </p:grpSpPr>
          <p:cxnSp>
            <p:nvCxnSpPr>
              <p:cNvPr id="12" name="Straight Connector 11">
                <a:extLst>
                  <a:ext uri="{FF2B5EF4-FFF2-40B4-BE49-F238E27FC236}">
                    <a16:creationId xmlns:a16="http://schemas.microsoft.com/office/drawing/2014/main" id="{F1E54781-C015-46B5-90BA-B70B616E92FB}"/>
                  </a:ext>
                </a:extLst>
              </p:cNvPr>
              <p:cNvCxnSpPr>
                <a:endCxn id="17" idx="2"/>
              </p:cNvCxnSpPr>
              <p:nvPr/>
            </p:nvCxnSpPr>
            <p:spPr>
              <a:xfrm flipV="1">
                <a:off x="2609410" y="2645296"/>
                <a:ext cx="1682264" cy="1067978"/>
              </a:xfrm>
              <a:prstGeom prst="line">
                <a:avLst/>
              </a:prstGeom>
              <a:ln w="31750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Straight Connector 12">
                <a:extLst>
                  <a:ext uri="{FF2B5EF4-FFF2-40B4-BE49-F238E27FC236}">
                    <a16:creationId xmlns:a16="http://schemas.microsoft.com/office/drawing/2014/main" id="{9628017C-FAB9-4D39-A782-2A60ABBF63B6}"/>
                  </a:ext>
                </a:extLst>
              </p:cNvPr>
              <p:cNvCxnSpPr>
                <a:endCxn id="17" idx="5"/>
              </p:cNvCxnSpPr>
              <p:nvPr/>
            </p:nvCxnSpPr>
            <p:spPr>
              <a:xfrm flipH="1" flipV="1">
                <a:off x="5029226" y="2950800"/>
                <a:ext cx="751652" cy="762474"/>
              </a:xfrm>
              <a:prstGeom prst="line">
                <a:avLst/>
              </a:prstGeom>
              <a:ln w="31750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Straight Connector 13">
                <a:extLst>
                  <a:ext uri="{FF2B5EF4-FFF2-40B4-BE49-F238E27FC236}">
                    <a16:creationId xmlns:a16="http://schemas.microsoft.com/office/drawing/2014/main" id="{03B3569C-9E68-4DEB-B8D3-7D883ED013B1}"/>
                  </a:ext>
                </a:extLst>
              </p:cNvPr>
              <p:cNvCxnSpPr>
                <a:endCxn id="17" idx="3"/>
              </p:cNvCxnSpPr>
              <p:nvPr/>
            </p:nvCxnSpPr>
            <p:spPr>
              <a:xfrm flipV="1">
                <a:off x="3666566" y="2950800"/>
                <a:ext cx="751652" cy="762474"/>
              </a:xfrm>
              <a:prstGeom prst="line">
                <a:avLst/>
              </a:prstGeom>
              <a:ln w="31750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14">
                <a:extLst>
                  <a:ext uri="{FF2B5EF4-FFF2-40B4-BE49-F238E27FC236}">
                    <a16:creationId xmlns:a16="http://schemas.microsoft.com/office/drawing/2014/main" id="{D9A89596-C81C-4B1B-8AB8-8532BA6230D1}"/>
                  </a:ext>
                </a:extLst>
              </p:cNvPr>
              <p:cNvCxnSpPr>
                <a:endCxn id="17" idx="4"/>
              </p:cNvCxnSpPr>
              <p:nvPr/>
            </p:nvCxnSpPr>
            <p:spPr>
              <a:xfrm flipV="1">
                <a:off x="4723722" y="3077344"/>
                <a:ext cx="0" cy="635930"/>
              </a:xfrm>
              <a:prstGeom prst="line">
                <a:avLst/>
              </a:prstGeom>
              <a:ln w="31750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Straight Connector 63">
                <a:extLst>
                  <a:ext uri="{FF2B5EF4-FFF2-40B4-BE49-F238E27FC236}">
                    <a16:creationId xmlns:a16="http://schemas.microsoft.com/office/drawing/2014/main" id="{1295F878-B9B6-4A6C-860E-9F1481E119ED}"/>
                  </a:ext>
                </a:extLst>
              </p:cNvPr>
              <p:cNvCxnSpPr>
                <a:cxnSpLocks/>
                <a:stCxn id="22" idx="4"/>
              </p:cNvCxnSpPr>
              <p:nvPr/>
            </p:nvCxnSpPr>
            <p:spPr>
              <a:xfrm flipH="1" flipV="1">
                <a:off x="5137900" y="2645297"/>
                <a:ext cx="1700132" cy="1067977"/>
              </a:xfrm>
              <a:prstGeom prst="line">
                <a:avLst/>
              </a:prstGeom>
              <a:ln w="31750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7" name="Oval 16">
                <a:extLst>
                  <a:ext uri="{FF2B5EF4-FFF2-40B4-BE49-F238E27FC236}">
                    <a16:creationId xmlns:a16="http://schemas.microsoft.com/office/drawing/2014/main" id="{51CE7132-D5E4-4B7F-9301-1DED7768D6B7}"/>
                  </a:ext>
                </a:extLst>
              </p:cNvPr>
              <p:cNvSpPr/>
              <p:nvPr/>
            </p:nvSpPr>
            <p:spPr>
              <a:xfrm>
                <a:off x="4291674" y="2213248"/>
                <a:ext cx="864096" cy="864096"/>
              </a:xfrm>
              <a:prstGeom prst="ellipse">
                <a:avLst/>
              </a:prstGeom>
              <a:solidFill>
                <a:schemeClr val="accent2"/>
              </a:solidFill>
              <a:ln w="635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DFA4FD81-6F98-4A87-BE6A-3B1BB2CA70CE}"/>
              </a:ext>
            </a:extLst>
          </p:cNvPr>
          <p:cNvGrpSpPr/>
          <p:nvPr/>
        </p:nvGrpSpPr>
        <p:grpSpPr>
          <a:xfrm>
            <a:off x="880844" y="4771773"/>
            <a:ext cx="2815928" cy="1302343"/>
            <a:chOff x="545213" y="2708920"/>
            <a:chExt cx="1866547" cy="1302343"/>
          </a:xfrm>
        </p:grpSpPr>
        <p:sp>
          <p:nvSpPr>
            <p:cNvPr id="24" name="Rounded Rectangle 69">
              <a:extLst>
                <a:ext uri="{FF2B5EF4-FFF2-40B4-BE49-F238E27FC236}">
                  <a16:creationId xmlns:a16="http://schemas.microsoft.com/office/drawing/2014/main" id="{849581B0-78D8-44E1-94D3-6BAA1AC06E7E}"/>
                </a:ext>
              </a:extLst>
            </p:cNvPr>
            <p:cNvSpPr/>
            <p:nvPr/>
          </p:nvSpPr>
          <p:spPr>
            <a:xfrm>
              <a:off x="611560" y="2708920"/>
              <a:ext cx="1728192" cy="379785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 w="444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A5A3EA2B-48F9-43B9-9630-4D8E22280621}"/>
                </a:ext>
              </a:extLst>
            </p:cNvPr>
            <p:cNvSpPr txBox="1"/>
            <p:nvPr/>
          </p:nvSpPr>
          <p:spPr>
            <a:xfrm>
              <a:off x="545213" y="3180266"/>
              <a:ext cx="186654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35AED379-BD03-4600-A3C3-E2AF9D5C712F}"/>
                </a:ext>
              </a:extLst>
            </p:cNvPr>
            <p:cNvSpPr txBox="1"/>
            <p:nvPr/>
          </p:nvSpPr>
          <p:spPr>
            <a:xfrm>
              <a:off x="665833" y="2744923"/>
              <a:ext cx="161964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6AEF8848-86EF-405F-891C-F3B595515C17}"/>
              </a:ext>
            </a:extLst>
          </p:cNvPr>
          <p:cNvGrpSpPr/>
          <p:nvPr/>
        </p:nvGrpSpPr>
        <p:grpSpPr>
          <a:xfrm>
            <a:off x="944312" y="1860739"/>
            <a:ext cx="2824468" cy="1315889"/>
            <a:chOff x="539552" y="2708920"/>
            <a:chExt cx="1872208" cy="1315889"/>
          </a:xfrm>
        </p:grpSpPr>
        <p:sp>
          <p:nvSpPr>
            <p:cNvPr id="28" name="Rounded Rectangle 73">
              <a:extLst>
                <a:ext uri="{FF2B5EF4-FFF2-40B4-BE49-F238E27FC236}">
                  <a16:creationId xmlns:a16="http://schemas.microsoft.com/office/drawing/2014/main" id="{A10B266F-A57F-44D7-8A8E-E0DB4141DE2D}"/>
                </a:ext>
              </a:extLst>
            </p:cNvPr>
            <p:cNvSpPr/>
            <p:nvPr/>
          </p:nvSpPr>
          <p:spPr>
            <a:xfrm>
              <a:off x="611560" y="2708920"/>
              <a:ext cx="1728192" cy="379785"/>
            </a:xfrm>
            <a:prstGeom prst="roundRect">
              <a:avLst>
                <a:gd name="adj" fmla="val 50000"/>
              </a:avLst>
            </a:prstGeom>
            <a:solidFill>
              <a:schemeClr val="accent4"/>
            </a:solidFill>
            <a:ln w="444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7E55A87A-83AA-471B-9D45-68C6CBA14056}"/>
                </a:ext>
              </a:extLst>
            </p:cNvPr>
            <p:cNvSpPr txBox="1"/>
            <p:nvPr/>
          </p:nvSpPr>
          <p:spPr>
            <a:xfrm>
              <a:off x="539552" y="3193812"/>
              <a:ext cx="187220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6E82C5C0-576E-49B5-B6D9-99ED90F3F899}"/>
                </a:ext>
              </a:extLst>
            </p:cNvPr>
            <p:cNvSpPr txBox="1"/>
            <p:nvPr/>
          </p:nvSpPr>
          <p:spPr>
            <a:xfrm>
              <a:off x="665833" y="2744923"/>
              <a:ext cx="161964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7A9C1C6E-D816-4826-A3D0-85D23600549C}"/>
              </a:ext>
            </a:extLst>
          </p:cNvPr>
          <p:cNvGrpSpPr/>
          <p:nvPr/>
        </p:nvGrpSpPr>
        <p:grpSpPr>
          <a:xfrm>
            <a:off x="8938253" y="2716836"/>
            <a:ext cx="2447785" cy="2423884"/>
            <a:chOff x="539552" y="2708920"/>
            <a:chExt cx="1872208" cy="2423884"/>
          </a:xfrm>
        </p:grpSpPr>
        <p:sp>
          <p:nvSpPr>
            <p:cNvPr id="32" name="Rounded Rectangle 77">
              <a:extLst>
                <a:ext uri="{FF2B5EF4-FFF2-40B4-BE49-F238E27FC236}">
                  <a16:creationId xmlns:a16="http://schemas.microsoft.com/office/drawing/2014/main" id="{9750F316-93F8-4B82-A52B-2B66A8A45A73}"/>
                </a:ext>
              </a:extLst>
            </p:cNvPr>
            <p:cNvSpPr/>
            <p:nvPr/>
          </p:nvSpPr>
          <p:spPr>
            <a:xfrm>
              <a:off x="611560" y="2708920"/>
              <a:ext cx="1728192" cy="379785"/>
            </a:xfrm>
            <a:prstGeom prst="roundRect">
              <a:avLst>
                <a:gd name="adj" fmla="val 50000"/>
              </a:avLst>
            </a:prstGeom>
            <a:solidFill>
              <a:schemeClr val="accent3"/>
            </a:solidFill>
            <a:ln w="444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682E9450-7949-4C16-8796-A76CAD418FC9}"/>
                </a:ext>
              </a:extLst>
            </p:cNvPr>
            <p:cNvSpPr txBox="1"/>
            <p:nvPr/>
          </p:nvSpPr>
          <p:spPr>
            <a:xfrm>
              <a:off x="539552" y="3193812"/>
              <a:ext cx="1872208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</a:p>
            <a:p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I hope and I believe that this Template will your Time, Money and Reputation.  </a:t>
              </a: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14DD65D1-885F-4398-9FB2-6B89FE05AF28}"/>
                </a:ext>
              </a:extLst>
            </p:cNvPr>
            <p:cNvSpPr txBox="1"/>
            <p:nvPr/>
          </p:nvSpPr>
          <p:spPr>
            <a:xfrm>
              <a:off x="665832" y="2744923"/>
              <a:ext cx="161964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35" name="Rounded Rectangle 27">
            <a:extLst>
              <a:ext uri="{FF2B5EF4-FFF2-40B4-BE49-F238E27FC236}">
                <a16:creationId xmlns:a16="http://schemas.microsoft.com/office/drawing/2014/main" id="{6AE2B0DB-D6F1-46F2-A7D0-74C1E73E0515}"/>
              </a:ext>
            </a:extLst>
          </p:cNvPr>
          <p:cNvSpPr/>
          <p:nvPr/>
        </p:nvSpPr>
        <p:spPr>
          <a:xfrm>
            <a:off x="5938253" y="5304600"/>
            <a:ext cx="346396" cy="26607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6" name="Rounded Rectangle 7">
            <a:extLst>
              <a:ext uri="{FF2B5EF4-FFF2-40B4-BE49-F238E27FC236}">
                <a16:creationId xmlns:a16="http://schemas.microsoft.com/office/drawing/2014/main" id="{44A34E9D-8EE0-4DCD-A4C9-CE96462B4628}"/>
              </a:ext>
            </a:extLst>
          </p:cNvPr>
          <p:cNvSpPr/>
          <p:nvPr/>
        </p:nvSpPr>
        <p:spPr>
          <a:xfrm>
            <a:off x="5935363" y="2271997"/>
            <a:ext cx="352176" cy="303924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7" name="Rectangle 16">
            <a:extLst>
              <a:ext uri="{FF2B5EF4-FFF2-40B4-BE49-F238E27FC236}">
                <a16:creationId xmlns:a16="http://schemas.microsoft.com/office/drawing/2014/main" id="{AF8E293C-500B-4261-A37B-0AA232693751}"/>
              </a:ext>
            </a:extLst>
          </p:cNvPr>
          <p:cNvSpPr/>
          <p:nvPr/>
        </p:nvSpPr>
        <p:spPr>
          <a:xfrm rot="2700000">
            <a:off x="4904363" y="3699241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8" name="Rectangle 9">
            <a:extLst>
              <a:ext uri="{FF2B5EF4-FFF2-40B4-BE49-F238E27FC236}">
                <a16:creationId xmlns:a16="http://schemas.microsoft.com/office/drawing/2014/main" id="{F0D23D1D-E10D-4C49-95A4-0F92E0348EB3}"/>
              </a:ext>
            </a:extLst>
          </p:cNvPr>
          <p:cNvSpPr/>
          <p:nvPr/>
        </p:nvSpPr>
        <p:spPr>
          <a:xfrm>
            <a:off x="3815436" y="3799280"/>
            <a:ext cx="329463" cy="30840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9" name="Rectangle 36">
            <a:extLst>
              <a:ext uri="{FF2B5EF4-FFF2-40B4-BE49-F238E27FC236}">
                <a16:creationId xmlns:a16="http://schemas.microsoft.com/office/drawing/2014/main" id="{96362E22-99E6-49CB-AB27-16E516EC3B78}"/>
              </a:ext>
            </a:extLst>
          </p:cNvPr>
          <p:cNvSpPr/>
          <p:nvPr/>
        </p:nvSpPr>
        <p:spPr>
          <a:xfrm>
            <a:off x="5899794" y="3771084"/>
            <a:ext cx="389370" cy="325482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0" name="Round Same Side Corner Rectangle 36">
            <a:extLst>
              <a:ext uri="{FF2B5EF4-FFF2-40B4-BE49-F238E27FC236}">
                <a16:creationId xmlns:a16="http://schemas.microsoft.com/office/drawing/2014/main" id="{4D93EE5F-FE1C-4B72-A53D-4156F734C1F5}"/>
              </a:ext>
            </a:extLst>
          </p:cNvPr>
          <p:cNvSpPr>
            <a:spLocks noChangeAspect="1"/>
          </p:cNvSpPr>
          <p:nvPr/>
        </p:nvSpPr>
        <p:spPr>
          <a:xfrm>
            <a:off x="8027824" y="3781071"/>
            <a:ext cx="396000" cy="313084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1" name="Oval 21">
            <a:extLst>
              <a:ext uri="{FF2B5EF4-FFF2-40B4-BE49-F238E27FC236}">
                <a16:creationId xmlns:a16="http://schemas.microsoft.com/office/drawing/2014/main" id="{D4D48AC1-2BAC-4EE5-AE76-DF52B5491B7E}"/>
              </a:ext>
            </a:extLst>
          </p:cNvPr>
          <p:cNvSpPr>
            <a:spLocks noChangeAspect="1"/>
          </p:cNvSpPr>
          <p:nvPr/>
        </p:nvSpPr>
        <p:spPr>
          <a:xfrm>
            <a:off x="6974515" y="3747178"/>
            <a:ext cx="381905" cy="38509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9340319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69E8171C-A0AF-4B12-ADD4-3E0AE7A3A0C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96306253"/>
              </p:ext>
            </p:extLst>
          </p:nvPr>
        </p:nvGraphicFramePr>
        <p:xfrm>
          <a:off x="896816" y="1769302"/>
          <a:ext cx="10436469" cy="29678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4" name="Group 3">
            <a:extLst>
              <a:ext uri="{FF2B5EF4-FFF2-40B4-BE49-F238E27FC236}">
                <a16:creationId xmlns:a16="http://schemas.microsoft.com/office/drawing/2014/main" id="{F8B8347C-1AA3-497F-9CEC-CF3338C36C56}"/>
              </a:ext>
            </a:extLst>
          </p:cNvPr>
          <p:cNvGrpSpPr/>
          <p:nvPr/>
        </p:nvGrpSpPr>
        <p:grpSpPr>
          <a:xfrm>
            <a:off x="2435449" y="4966569"/>
            <a:ext cx="3953717" cy="1062885"/>
            <a:chOff x="910640" y="2975794"/>
            <a:chExt cx="1527408" cy="2658450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3B7A69D3-11FC-4268-A6CD-EBDD821FF91E}"/>
                </a:ext>
              </a:extLst>
            </p:cNvPr>
            <p:cNvSpPr txBox="1"/>
            <p:nvPr/>
          </p:nvSpPr>
          <p:spPr>
            <a:xfrm>
              <a:off x="910640" y="2975794"/>
              <a:ext cx="1527408" cy="76980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BF7E4E41-9B69-4462-B894-6690A47FCB77}"/>
                </a:ext>
              </a:extLst>
            </p:cNvPr>
            <p:cNvSpPr txBox="1"/>
            <p:nvPr/>
          </p:nvSpPr>
          <p:spPr>
            <a:xfrm>
              <a:off x="910640" y="3555784"/>
              <a:ext cx="1527408" cy="20784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 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39531F74-93C2-425A-8515-6C4FC80C0499}"/>
              </a:ext>
            </a:extLst>
          </p:cNvPr>
          <p:cNvSpPr txBox="1"/>
          <p:nvPr/>
        </p:nvSpPr>
        <p:spPr>
          <a:xfrm>
            <a:off x="1556080" y="5144013"/>
            <a:ext cx="807363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400" b="1" dirty="0">
                <a:solidFill>
                  <a:schemeClr val="accent2"/>
                </a:solidFill>
                <a:cs typeface="Arial" pitchFamily="34" charset="0"/>
              </a:rPr>
              <a:t>87%</a:t>
            </a:r>
            <a:endParaRPr lang="ko-KR" altLang="en-US" sz="2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06A517AA-B1F0-418A-80F0-B40D8E084979}"/>
              </a:ext>
            </a:extLst>
          </p:cNvPr>
          <p:cNvSpPr/>
          <p:nvPr/>
        </p:nvSpPr>
        <p:spPr>
          <a:xfrm>
            <a:off x="982100" y="5088700"/>
            <a:ext cx="569210" cy="56921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A61EC0F0-8F46-4BB9-86A7-4D8032745C5C}"/>
              </a:ext>
            </a:extLst>
          </p:cNvPr>
          <p:cNvGrpSpPr/>
          <p:nvPr/>
        </p:nvGrpSpPr>
        <p:grpSpPr>
          <a:xfrm>
            <a:off x="7608168" y="4966570"/>
            <a:ext cx="3953717" cy="1062885"/>
            <a:chOff x="910640" y="2975795"/>
            <a:chExt cx="1527408" cy="2658450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71DAEE5B-211F-411A-A5E0-D5A6022E2ADE}"/>
                </a:ext>
              </a:extLst>
            </p:cNvPr>
            <p:cNvSpPr txBox="1"/>
            <p:nvPr/>
          </p:nvSpPr>
          <p:spPr>
            <a:xfrm>
              <a:off x="910640" y="2975795"/>
              <a:ext cx="1527408" cy="76980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8F655A56-61EC-47A1-9E05-96D408ECE7AD}"/>
                </a:ext>
              </a:extLst>
            </p:cNvPr>
            <p:cNvSpPr txBox="1"/>
            <p:nvPr/>
          </p:nvSpPr>
          <p:spPr>
            <a:xfrm>
              <a:off x="910640" y="3555785"/>
              <a:ext cx="1527408" cy="20784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</a:t>
              </a:r>
              <a:r>
                <a:rPr lang="en-US" altLang="ko-KR" sz="1200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33E7B675-EA41-4678-A3F8-11D58A0550B2}"/>
              </a:ext>
            </a:extLst>
          </p:cNvPr>
          <p:cNvSpPr txBox="1"/>
          <p:nvPr/>
        </p:nvSpPr>
        <p:spPr>
          <a:xfrm>
            <a:off x="6728799" y="5144013"/>
            <a:ext cx="807363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400" b="1" dirty="0">
                <a:solidFill>
                  <a:schemeClr val="accent3"/>
                </a:solidFill>
                <a:cs typeface="Arial" pitchFamily="34" charset="0"/>
              </a:rPr>
              <a:t>75%</a:t>
            </a:r>
            <a:endParaRPr lang="ko-KR" altLang="en-US" sz="2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15FD510F-BF84-44CC-8109-3565ACFE2393}"/>
              </a:ext>
            </a:extLst>
          </p:cNvPr>
          <p:cNvSpPr/>
          <p:nvPr/>
        </p:nvSpPr>
        <p:spPr>
          <a:xfrm>
            <a:off x="6154820" y="5088700"/>
            <a:ext cx="569210" cy="56921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4" name="Rounded Rectangle 27">
            <a:extLst>
              <a:ext uri="{FF2B5EF4-FFF2-40B4-BE49-F238E27FC236}">
                <a16:creationId xmlns:a16="http://schemas.microsoft.com/office/drawing/2014/main" id="{69EDF70A-492C-44CA-ACB6-1C0DE1F4DFEE}"/>
              </a:ext>
            </a:extLst>
          </p:cNvPr>
          <p:cNvSpPr/>
          <p:nvPr/>
        </p:nvSpPr>
        <p:spPr>
          <a:xfrm>
            <a:off x="1151439" y="5258024"/>
            <a:ext cx="286749" cy="220262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5" name="Rounded Rectangle 7">
            <a:extLst>
              <a:ext uri="{FF2B5EF4-FFF2-40B4-BE49-F238E27FC236}">
                <a16:creationId xmlns:a16="http://schemas.microsoft.com/office/drawing/2014/main" id="{286582AB-9A14-4F1A-8D34-D07AFA7152DD}"/>
              </a:ext>
            </a:extLst>
          </p:cNvPr>
          <p:cNvSpPr/>
          <p:nvPr/>
        </p:nvSpPr>
        <p:spPr>
          <a:xfrm>
            <a:off x="6295896" y="5242360"/>
            <a:ext cx="291534" cy="251591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9838368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76F0615D-25F5-4E33-9DE3-9CBDA6877E1C}"/>
              </a:ext>
            </a:extLst>
          </p:cNvPr>
          <p:cNvSpPr>
            <a:spLocks noGrp="1"/>
          </p:cNvSpPr>
          <p:nvPr>
            <p:ph type="pic" idx="10"/>
          </p:nvPr>
        </p:nvSpPr>
        <p:spPr/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E4173CD4-6D6C-48A9-9733-92505E22EBAF}"/>
              </a:ext>
            </a:extLst>
          </p:cNvPr>
          <p:cNvSpPr/>
          <p:nvPr/>
        </p:nvSpPr>
        <p:spPr>
          <a:xfrm>
            <a:off x="5674269" y="4222951"/>
            <a:ext cx="843767" cy="843767"/>
          </a:xfrm>
          <a:prstGeom prst="ellipse">
            <a:avLst/>
          </a:prstGeom>
          <a:solidFill>
            <a:schemeClr val="accent2"/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56C6D2DA-D24F-4072-95AC-78E7B527B5AA}"/>
              </a:ext>
            </a:extLst>
          </p:cNvPr>
          <p:cNvSpPr/>
          <p:nvPr/>
        </p:nvSpPr>
        <p:spPr>
          <a:xfrm>
            <a:off x="5674269" y="3073055"/>
            <a:ext cx="843767" cy="843767"/>
          </a:xfrm>
          <a:prstGeom prst="ellipse">
            <a:avLst/>
          </a:prstGeom>
          <a:solidFill>
            <a:schemeClr val="accent3"/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FF2C7B94-270A-49B2-8678-2FF21F804CA4}"/>
              </a:ext>
            </a:extLst>
          </p:cNvPr>
          <p:cNvSpPr/>
          <p:nvPr/>
        </p:nvSpPr>
        <p:spPr>
          <a:xfrm>
            <a:off x="5674269" y="5372847"/>
            <a:ext cx="843767" cy="843767"/>
          </a:xfrm>
          <a:prstGeom prst="ellipse">
            <a:avLst/>
          </a:prstGeom>
          <a:solidFill>
            <a:schemeClr val="accent1"/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FBC7B531-5BEA-4417-A649-F224A51F61C7}"/>
              </a:ext>
            </a:extLst>
          </p:cNvPr>
          <p:cNvSpPr/>
          <p:nvPr/>
        </p:nvSpPr>
        <p:spPr>
          <a:xfrm>
            <a:off x="5674269" y="1923159"/>
            <a:ext cx="843767" cy="843767"/>
          </a:xfrm>
          <a:prstGeom prst="ellipse">
            <a:avLst/>
          </a:prstGeom>
          <a:solidFill>
            <a:schemeClr val="accent4"/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1" name="그룹 4">
            <a:extLst>
              <a:ext uri="{FF2B5EF4-FFF2-40B4-BE49-F238E27FC236}">
                <a16:creationId xmlns:a16="http://schemas.microsoft.com/office/drawing/2014/main" id="{1CEB1C74-C1ED-4E87-B39C-1A60442A5DEA}"/>
              </a:ext>
            </a:extLst>
          </p:cNvPr>
          <p:cNvGrpSpPr/>
          <p:nvPr/>
        </p:nvGrpSpPr>
        <p:grpSpPr>
          <a:xfrm>
            <a:off x="6818748" y="1955974"/>
            <a:ext cx="4679150" cy="778136"/>
            <a:chOff x="6646740" y="2131558"/>
            <a:chExt cx="3564000" cy="778136"/>
          </a:xfrm>
        </p:grpSpPr>
        <p:sp>
          <p:nvSpPr>
            <p:cNvPr id="12" name="Text Placeholder 2">
              <a:extLst>
                <a:ext uri="{FF2B5EF4-FFF2-40B4-BE49-F238E27FC236}">
                  <a16:creationId xmlns:a16="http://schemas.microsoft.com/office/drawing/2014/main" id="{8F945BDE-5063-4791-8DA2-CD2B14F7F036}"/>
                </a:ext>
              </a:extLst>
            </p:cNvPr>
            <p:cNvSpPr txBox="1">
              <a:spLocks/>
            </p:cNvSpPr>
            <p:nvPr/>
          </p:nvSpPr>
          <p:spPr>
            <a:xfrm>
              <a:off x="6646740" y="2131558"/>
              <a:ext cx="3564000" cy="277200"/>
            </a:xfrm>
            <a:prstGeom prst="rect">
              <a:avLst/>
            </a:prstGeom>
          </p:spPr>
          <p:txBody>
            <a:bodyPr anchor="t"/>
            <a:lstStyle>
              <a:lvl1pPr marL="0" indent="0" algn="l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200" b="1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>
                  <a:cs typeface="Arial" pitchFamily="34" charset="0"/>
                </a:rPr>
                <a:t>Your Text  Here</a:t>
              </a:r>
              <a:endParaRPr lang="ko-KR" altLang="en-US" dirty="0">
                <a:cs typeface="Arial" pitchFamily="34" charset="0"/>
              </a:endParaRPr>
            </a:p>
          </p:txBody>
        </p:sp>
        <p:sp>
          <p:nvSpPr>
            <p:cNvPr id="13" name="Text Placeholder 3">
              <a:extLst>
                <a:ext uri="{FF2B5EF4-FFF2-40B4-BE49-F238E27FC236}">
                  <a16:creationId xmlns:a16="http://schemas.microsoft.com/office/drawing/2014/main" id="{97163290-6831-4A1C-A627-2B3EA12DF479}"/>
                </a:ext>
              </a:extLst>
            </p:cNvPr>
            <p:cNvSpPr txBox="1">
              <a:spLocks/>
            </p:cNvSpPr>
            <p:nvPr/>
          </p:nvSpPr>
          <p:spPr>
            <a:xfrm>
              <a:off x="6646740" y="2441694"/>
              <a:ext cx="3564000" cy="468000"/>
            </a:xfrm>
            <a:prstGeom prst="rect">
              <a:avLst/>
            </a:prstGeom>
          </p:spPr>
          <p:txBody>
            <a:bodyPr anchor="t"/>
            <a:lstStyle>
              <a:lvl1pPr marL="0" indent="0" algn="l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200" b="0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dirty="0"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dirty="0">
                <a:cs typeface="Arial" pitchFamily="34" charset="0"/>
              </a:endParaRPr>
            </a:p>
          </p:txBody>
        </p:sp>
      </p:grpSp>
      <p:grpSp>
        <p:nvGrpSpPr>
          <p:cNvPr id="14" name="그룹 3">
            <a:extLst>
              <a:ext uri="{FF2B5EF4-FFF2-40B4-BE49-F238E27FC236}">
                <a16:creationId xmlns:a16="http://schemas.microsoft.com/office/drawing/2014/main" id="{C5DAEC61-D827-45F6-86A8-2576F383085E}"/>
              </a:ext>
            </a:extLst>
          </p:cNvPr>
          <p:cNvGrpSpPr/>
          <p:nvPr/>
        </p:nvGrpSpPr>
        <p:grpSpPr>
          <a:xfrm>
            <a:off x="6818748" y="3100758"/>
            <a:ext cx="4679150" cy="784270"/>
            <a:chOff x="6646740" y="3167553"/>
            <a:chExt cx="3564000" cy="784270"/>
          </a:xfrm>
        </p:grpSpPr>
        <p:sp>
          <p:nvSpPr>
            <p:cNvPr id="15" name="Text Placeholder 4">
              <a:extLst>
                <a:ext uri="{FF2B5EF4-FFF2-40B4-BE49-F238E27FC236}">
                  <a16:creationId xmlns:a16="http://schemas.microsoft.com/office/drawing/2014/main" id="{C9BD5C03-7F98-49A3-90F8-479C3299F9C0}"/>
                </a:ext>
              </a:extLst>
            </p:cNvPr>
            <p:cNvSpPr txBox="1">
              <a:spLocks/>
            </p:cNvSpPr>
            <p:nvPr/>
          </p:nvSpPr>
          <p:spPr>
            <a:xfrm>
              <a:off x="6646740" y="3167553"/>
              <a:ext cx="3564000" cy="277200"/>
            </a:xfrm>
            <a:prstGeom prst="rect">
              <a:avLst/>
            </a:prstGeom>
          </p:spPr>
          <p:txBody>
            <a:bodyPr anchor="t"/>
            <a:lstStyle>
              <a:lvl1pPr marL="0" indent="0" algn="l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200" b="1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dirty="0">
                  <a:cs typeface="Arial" pitchFamily="34" charset="0"/>
                </a:rPr>
                <a:t>Your Text  Here</a:t>
              </a:r>
              <a:endParaRPr lang="ko-KR" altLang="en-US" dirty="0">
                <a:cs typeface="Arial" pitchFamily="34" charset="0"/>
              </a:endParaRPr>
            </a:p>
          </p:txBody>
        </p:sp>
        <p:sp>
          <p:nvSpPr>
            <p:cNvPr id="16" name="Text Placeholder 5">
              <a:extLst>
                <a:ext uri="{FF2B5EF4-FFF2-40B4-BE49-F238E27FC236}">
                  <a16:creationId xmlns:a16="http://schemas.microsoft.com/office/drawing/2014/main" id="{0E44A9F7-3EED-4D4B-952D-6E72FB745F10}"/>
                </a:ext>
              </a:extLst>
            </p:cNvPr>
            <p:cNvSpPr txBox="1">
              <a:spLocks/>
            </p:cNvSpPr>
            <p:nvPr/>
          </p:nvSpPr>
          <p:spPr>
            <a:xfrm>
              <a:off x="6646740" y="3483823"/>
              <a:ext cx="3564000" cy="468000"/>
            </a:xfrm>
            <a:prstGeom prst="rect">
              <a:avLst/>
            </a:prstGeom>
          </p:spPr>
          <p:txBody>
            <a:bodyPr anchor="t"/>
            <a:lstStyle>
              <a:lvl1pPr marL="0" indent="0" algn="l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200" b="0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dirty="0"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dirty="0">
                <a:cs typeface="Arial" pitchFamily="34" charset="0"/>
              </a:endParaRPr>
            </a:p>
          </p:txBody>
        </p:sp>
      </p:grpSp>
      <p:grpSp>
        <p:nvGrpSpPr>
          <p:cNvPr id="17" name="그룹 2">
            <a:extLst>
              <a:ext uri="{FF2B5EF4-FFF2-40B4-BE49-F238E27FC236}">
                <a16:creationId xmlns:a16="http://schemas.microsoft.com/office/drawing/2014/main" id="{C17F7E18-506E-49FE-83FF-3DC0FA2A1DAF}"/>
              </a:ext>
            </a:extLst>
          </p:cNvPr>
          <p:cNvGrpSpPr/>
          <p:nvPr/>
        </p:nvGrpSpPr>
        <p:grpSpPr>
          <a:xfrm>
            <a:off x="6818748" y="4252699"/>
            <a:ext cx="4679150" cy="784270"/>
            <a:chOff x="6646740" y="4203347"/>
            <a:chExt cx="3564000" cy="784270"/>
          </a:xfrm>
        </p:grpSpPr>
        <p:sp>
          <p:nvSpPr>
            <p:cNvPr id="18" name="Text Placeholder 6">
              <a:extLst>
                <a:ext uri="{FF2B5EF4-FFF2-40B4-BE49-F238E27FC236}">
                  <a16:creationId xmlns:a16="http://schemas.microsoft.com/office/drawing/2014/main" id="{EC622682-D828-4B10-ADA0-243DB72980D0}"/>
                </a:ext>
              </a:extLst>
            </p:cNvPr>
            <p:cNvSpPr txBox="1">
              <a:spLocks/>
            </p:cNvSpPr>
            <p:nvPr/>
          </p:nvSpPr>
          <p:spPr>
            <a:xfrm>
              <a:off x="6646740" y="4203347"/>
              <a:ext cx="3564000" cy="277200"/>
            </a:xfrm>
            <a:prstGeom prst="rect">
              <a:avLst/>
            </a:prstGeom>
          </p:spPr>
          <p:txBody>
            <a:bodyPr anchor="t"/>
            <a:lstStyle>
              <a:lvl1pPr marL="0" indent="0" algn="l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200" b="1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>
                  <a:cs typeface="Arial" pitchFamily="34" charset="0"/>
                </a:rPr>
                <a:t>Your Text  Here</a:t>
              </a:r>
              <a:endParaRPr lang="ko-KR" altLang="en-US" dirty="0">
                <a:cs typeface="Arial" pitchFamily="34" charset="0"/>
              </a:endParaRPr>
            </a:p>
          </p:txBody>
        </p:sp>
        <p:sp>
          <p:nvSpPr>
            <p:cNvPr id="19" name="Text Placeholder 7">
              <a:extLst>
                <a:ext uri="{FF2B5EF4-FFF2-40B4-BE49-F238E27FC236}">
                  <a16:creationId xmlns:a16="http://schemas.microsoft.com/office/drawing/2014/main" id="{60995E69-5D60-48E4-9B5E-864A7C67E96A}"/>
                </a:ext>
              </a:extLst>
            </p:cNvPr>
            <p:cNvSpPr txBox="1">
              <a:spLocks/>
            </p:cNvSpPr>
            <p:nvPr/>
          </p:nvSpPr>
          <p:spPr>
            <a:xfrm>
              <a:off x="6646740" y="4519617"/>
              <a:ext cx="3564000" cy="468000"/>
            </a:xfrm>
            <a:prstGeom prst="rect">
              <a:avLst/>
            </a:prstGeom>
          </p:spPr>
          <p:txBody>
            <a:bodyPr anchor="t"/>
            <a:lstStyle>
              <a:lvl1pPr marL="0" indent="0" algn="l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200" b="0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dirty="0"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dirty="0">
                <a:cs typeface="Arial" pitchFamily="34" charset="0"/>
              </a:endParaRPr>
            </a:p>
          </p:txBody>
        </p:sp>
      </p:grpSp>
      <p:grpSp>
        <p:nvGrpSpPr>
          <p:cNvPr id="20" name="그룹 1">
            <a:extLst>
              <a:ext uri="{FF2B5EF4-FFF2-40B4-BE49-F238E27FC236}">
                <a16:creationId xmlns:a16="http://schemas.microsoft.com/office/drawing/2014/main" id="{32F5042F-66F6-4055-B756-6DBCC9AAA5B6}"/>
              </a:ext>
            </a:extLst>
          </p:cNvPr>
          <p:cNvGrpSpPr/>
          <p:nvPr/>
        </p:nvGrpSpPr>
        <p:grpSpPr>
          <a:xfrm>
            <a:off x="6818748" y="5402595"/>
            <a:ext cx="4679150" cy="784270"/>
            <a:chOff x="6646740" y="5239140"/>
            <a:chExt cx="3564000" cy="784270"/>
          </a:xfrm>
        </p:grpSpPr>
        <p:sp>
          <p:nvSpPr>
            <p:cNvPr id="21" name="Text Placeholder 9">
              <a:extLst>
                <a:ext uri="{FF2B5EF4-FFF2-40B4-BE49-F238E27FC236}">
                  <a16:creationId xmlns:a16="http://schemas.microsoft.com/office/drawing/2014/main" id="{FECC5D19-166B-421B-B7CB-D65507D72656}"/>
                </a:ext>
              </a:extLst>
            </p:cNvPr>
            <p:cNvSpPr txBox="1">
              <a:spLocks/>
            </p:cNvSpPr>
            <p:nvPr/>
          </p:nvSpPr>
          <p:spPr>
            <a:xfrm>
              <a:off x="6646740" y="5239140"/>
              <a:ext cx="3564000" cy="277200"/>
            </a:xfrm>
            <a:prstGeom prst="rect">
              <a:avLst/>
            </a:prstGeom>
          </p:spPr>
          <p:txBody>
            <a:bodyPr anchor="t"/>
            <a:lstStyle>
              <a:lvl1pPr marL="0" indent="0" algn="l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200" b="1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>
                  <a:cs typeface="Arial" pitchFamily="34" charset="0"/>
                </a:rPr>
                <a:t>Your Text  Here</a:t>
              </a:r>
              <a:endParaRPr lang="ko-KR" altLang="en-US" dirty="0">
                <a:cs typeface="Arial" pitchFamily="34" charset="0"/>
              </a:endParaRPr>
            </a:p>
          </p:txBody>
        </p:sp>
        <p:sp>
          <p:nvSpPr>
            <p:cNvPr id="22" name="Text Placeholder 10">
              <a:extLst>
                <a:ext uri="{FF2B5EF4-FFF2-40B4-BE49-F238E27FC236}">
                  <a16:creationId xmlns:a16="http://schemas.microsoft.com/office/drawing/2014/main" id="{7B9095E4-1027-4082-A377-99CCE290EA5B}"/>
                </a:ext>
              </a:extLst>
            </p:cNvPr>
            <p:cNvSpPr txBox="1">
              <a:spLocks/>
            </p:cNvSpPr>
            <p:nvPr/>
          </p:nvSpPr>
          <p:spPr>
            <a:xfrm>
              <a:off x="6646740" y="5555410"/>
              <a:ext cx="3564000" cy="468000"/>
            </a:xfrm>
            <a:prstGeom prst="rect">
              <a:avLst/>
            </a:prstGeom>
          </p:spPr>
          <p:txBody>
            <a:bodyPr anchor="t"/>
            <a:lstStyle>
              <a:lvl1pPr marL="0" indent="0" algn="l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200" b="0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dirty="0"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dirty="0">
                <a:cs typeface="Arial" pitchFamily="34" charset="0"/>
              </a:endParaRPr>
            </a:p>
            <a:p>
              <a:endParaRPr lang="ko-KR" altLang="en-US" dirty="0">
                <a:cs typeface="Arial" pitchFamily="34" charset="0"/>
              </a:endParaRPr>
            </a:p>
          </p:txBody>
        </p:sp>
      </p:grpSp>
      <p:sp>
        <p:nvSpPr>
          <p:cNvPr id="23" name="Rectangle 36">
            <a:extLst>
              <a:ext uri="{FF2B5EF4-FFF2-40B4-BE49-F238E27FC236}">
                <a16:creationId xmlns:a16="http://schemas.microsoft.com/office/drawing/2014/main" id="{D0CA8A69-09E7-46B1-8638-8705D6E94684}"/>
              </a:ext>
            </a:extLst>
          </p:cNvPr>
          <p:cNvSpPr/>
          <p:nvPr/>
        </p:nvSpPr>
        <p:spPr>
          <a:xfrm>
            <a:off x="5896325" y="4496613"/>
            <a:ext cx="411575" cy="314025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24" name="Rounded Rectangle 27">
            <a:extLst>
              <a:ext uri="{FF2B5EF4-FFF2-40B4-BE49-F238E27FC236}">
                <a16:creationId xmlns:a16="http://schemas.microsoft.com/office/drawing/2014/main" id="{9C00BE01-F6E1-4C2B-AC28-3D7A0C831ECB}"/>
              </a:ext>
            </a:extLst>
          </p:cNvPr>
          <p:cNvSpPr/>
          <p:nvPr/>
        </p:nvSpPr>
        <p:spPr>
          <a:xfrm>
            <a:off x="5883479" y="2186437"/>
            <a:ext cx="425042" cy="326490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5" name="Rounded Rectangle 7">
            <a:extLst>
              <a:ext uri="{FF2B5EF4-FFF2-40B4-BE49-F238E27FC236}">
                <a16:creationId xmlns:a16="http://schemas.microsoft.com/office/drawing/2014/main" id="{8AFCB34C-D7C0-49C0-B704-D7D52B178B9D}"/>
              </a:ext>
            </a:extLst>
          </p:cNvPr>
          <p:cNvSpPr/>
          <p:nvPr/>
        </p:nvSpPr>
        <p:spPr>
          <a:xfrm>
            <a:off x="5897901" y="3301510"/>
            <a:ext cx="432135" cy="37292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6" name="Rectangle 16">
            <a:extLst>
              <a:ext uri="{FF2B5EF4-FFF2-40B4-BE49-F238E27FC236}">
                <a16:creationId xmlns:a16="http://schemas.microsoft.com/office/drawing/2014/main" id="{66C59185-A048-4F25-8123-877E72EB11D9}"/>
              </a:ext>
            </a:extLst>
          </p:cNvPr>
          <p:cNvSpPr/>
          <p:nvPr/>
        </p:nvSpPr>
        <p:spPr>
          <a:xfrm>
            <a:off x="5883479" y="5665322"/>
            <a:ext cx="432135" cy="284005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7" name="Text Placeholder 13">
            <a:extLst>
              <a:ext uri="{FF2B5EF4-FFF2-40B4-BE49-F238E27FC236}">
                <a16:creationId xmlns:a16="http://schemas.microsoft.com/office/drawing/2014/main" id="{A2455C0D-67D5-4DA0-A374-4655229EE73E}"/>
              </a:ext>
            </a:extLst>
          </p:cNvPr>
          <p:cNvSpPr txBox="1">
            <a:spLocks/>
          </p:cNvSpPr>
          <p:nvPr/>
        </p:nvSpPr>
        <p:spPr>
          <a:xfrm>
            <a:off x="471159" y="5402710"/>
            <a:ext cx="4104456" cy="1152128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0000"/>
              </a:lnSpc>
              <a:buNone/>
            </a:pPr>
            <a:r>
              <a:rPr lang="en-US" altLang="ko-KR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Simple Portfolio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en-US" altLang="ko-KR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 Presentation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09649696-5C6F-4FD0-9413-45EB86E559D0}"/>
              </a:ext>
            </a:extLst>
          </p:cNvPr>
          <p:cNvSpPr txBox="1"/>
          <p:nvPr/>
        </p:nvSpPr>
        <p:spPr>
          <a:xfrm>
            <a:off x="6818748" y="380465"/>
            <a:ext cx="4868427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b="1" dirty="0">
                <a:solidFill>
                  <a:schemeClr val="accent5"/>
                </a:solidFill>
                <a:cs typeface="Arial" pitchFamily="34" charset="0"/>
              </a:rPr>
              <a:t>ALLPPT</a:t>
            </a:r>
            <a:r>
              <a:rPr lang="en-GB" altLang="ko-KR" sz="2400" dirty="0">
                <a:cs typeface="Arial" pitchFamily="34" charset="0"/>
              </a:rPr>
              <a:t> Layout </a:t>
            </a:r>
          </a:p>
          <a:p>
            <a:r>
              <a:rPr lang="en-GB" altLang="ko-KR" sz="2400" dirty="0">
                <a:cs typeface="Arial" pitchFamily="34" charset="0"/>
              </a:rPr>
              <a:t>Clean Text Slide for your Presentation</a:t>
            </a:r>
            <a:endParaRPr lang="ko-KR" altLang="en-US" sz="2400" dirty="0"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358538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452AABA2-567F-4635-B655-BEE161101F02}"/>
              </a:ext>
            </a:extLst>
          </p:cNvPr>
          <p:cNvGrpSpPr/>
          <p:nvPr/>
        </p:nvGrpSpPr>
        <p:grpSpPr>
          <a:xfrm>
            <a:off x="228459" y="2078083"/>
            <a:ext cx="6797361" cy="3989160"/>
            <a:chOff x="2687161" y="3731096"/>
            <a:chExt cx="5158677" cy="3027467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F0FDB554-DCA9-4733-B4F3-2701013EDDE1}"/>
                </a:ext>
              </a:extLst>
            </p:cNvPr>
            <p:cNvSpPr/>
            <p:nvPr/>
          </p:nvSpPr>
          <p:spPr>
            <a:xfrm>
              <a:off x="2725967" y="4290519"/>
              <a:ext cx="1906137" cy="2468044"/>
            </a:xfrm>
            <a:custGeom>
              <a:avLst/>
              <a:gdLst>
                <a:gd name="connsiteX0" fmla="*/ 1901480 w 1906136"/>
                <a:gd name="connsiteY0" fmla="*/ 1594450 h 2468044"/>
                <a:gd name="connsiteX1" fmla="*/ 1898376 w 1906136"/>
                <a:gd name="connsiteY1" fmla="*/ 1588241 h 2468044"/>
                <a:gd name="connsiteX2" fmla="*/ 1892167 w 1906136"/>
                <a:gd name="connsiteY2" fmla="*/ 1582963 h 2468044"/>
                <a:gd name="connsiteX3" fmla="*/ 1886889 w 1906136"/>
                <a:gd name="connsiteY3" fmla="*/ 1575513 h 2468044"/>
                <a:gd name="connsiteX4" fmla="*/ 1879749 w 1906136"/>
                <a:gd name="connsiteY4" fmla="*/ 1577686 h 2468044"/>
                <a:gd name="connsiteX5" fmla="*/ 1870436 w 1906136"/>
                <a:gd name="connsiteY5" fmla="*/ 1577686 h 2468044"/>
                <a:gd name="connsiteX6" fmla="*/ 1862054 w 1906136"/>
                <a:gd name="connsiteY6" fmla="*/ 1575513 h 2468044"/>
                <a:gd name="connsiteX7" fmla="*/ 1855845 w 1906136"/>
                <a:gd name="connsiteY7" fmla="*/ 1568062 h 2468044"/>
                <a:gd name="connsiteX8" fmla="*/ 1854913 w 1906136"/>
                <a:gd name="connsiteY8" fmla="*/ 1558748 h 2468044"/>
                <a:gd name="connsiteX9" fmla="*/ 1850878 w 1906136"/>
                <a:gd name="connsiteY9" fmla="*/ 1548193 h 2468044"/>
                <a:gd name="connsiteX10" fmla="*/ 1845600 w 1906136"/>
                <a:gd name="connsiteY10" fmla="*/ 1542916 h 2468044"/>
                <a:gd name="connsiteX11" fmla="*/ 1789410 w 1906136"/>
                <a:gd name="connsiteY11" fmla="*/ 1538569 h 2468044"/>
                <a:gd name="connsiteX12" fmla="*/ 1785374 w 1906136"/>
                <a:gd name="connsiteY12" fmla="*/ 1537638 h 2468044"/>
                <a:gd name="connsiteX13" fmla="*/ 1782269 w 1906136"/>
                <a:gd name="connsiteY13" fmla="*/ 1535465 h 2468044"/>
                <a:gd name="connsiteX14" fmla="*/ 1778233 w 1906136"/>
                <a:gd name="connsiteY14" fmla="*/ 1533292 h 2468044"/>
                <a:gd name="connsiteX15" fmla="*/ 1777302 w 1906136"/>
                <a:gd name="connsiteY15" fmla="*/ 1533292 h 2468044"/>
                <a:gd name="connsiteX16" fmla="*/ 1771093 w 1906136"/>
                <a:gd name="connsiteY16" fmla="*/ 1531119 h 2468044"/>
                <a:gd name="connsiteX17" fmla="*/ 1767989 w 1906136"/>
                <a:gd name="connsiteY17" fmla="*/ 1533292 h 2468044"/>
                <a:gd name="connsiteX18" fmla="*/ 1762711 w 1906136"/>
                <a:gd name="connsiteY18" fmla="*/ 1535465 h 2468044"/>
                <a:gd name="connsiteX19" fmla="*/ 1758675 w 1906136"/>
                <a:gd name="connsiteY19" fmla="*/ 1522737 h 2468044"/>
                <a:gd name="connsiteX20" fmla="*/ 1736944 w 1906136"/>
                <a:gd name="connsiteY20" fmla="*/ 1515286 h 2468044"/>
                <a:gd name="connsiteX21" fmla="*/ 1713971 w 1906136"/>
                <a:gd name="connsiteY21" fmla="*/ 1515286 h 2468044"/>
                <a:gd name="connsiteX22" fmla="*/ 1717075 w 1906136"/>
                <a:gd name="connsiteY22" fmla="*/ 1509077 h 2468044"/>
                <a:gd name="connsiteX23" fmla="*/ 1721111 w 1906136"/>
                <a:gd name="connsiteY23" fmla="*/ 1505973 h 2468044"/>
                <a:gd name="connsiteX24" fmla="*/ 1724216 w 1906136"/>
                <a:gd name="connsiteY24" fmla="*/ 1500695 h 2468044"/>
                <a:gd name="connsiteX25" fmla="*/ 1728252 w 1906136"/>
                <a:gd name="connsiteY25" fmla="*/ 1496349 h 2468044"/>
                <a:gd name="connsiteX26" fmla="*/ 1729183 w 1906136"/>
                <a:gd name="connsiteY26" fmla="*/ 1488898 h 2468044"/>
                <a:gd name="connsiteX27" fmla="*/ 1704037 w 1906136"/>
                <a:gd name="connsiteY27" fmla="*/ 1476170 h 2468044"/>
                <a:gd name="connsiteX28" fmla="*/ 1682306 w 1906136"/>
                <a:gd name="connsiteY28" fmla="*/ 1459406 h 2468044"/>
                <a:gd name="connsiteX29" fmla="*/ 1662437 w 1906136"/>
                <a:gd name="connsiteY29" fmla="*/ 1439537 h 2468044"/>
                <a:gd name="connsiteX30" fmla="*/ 1645673 w 1906136"/>
                <a:gd name="connsiteY30" fmla="*/ 1417496 h 2468044"/>
                <a:gd name="connsiteX31" fmla="*/ 1621769 w 1906136"/>
                <a:gd name="connsiteY31" fmla="*/ 1415322 h 2468044"/>
                <a:gd name="connsiteX32" fmla="*/ 1604073 w 1906136"/>
                <a:gd name="connsiteY32" fmla="*/ 1414391 h 2468044"/>
                <a:gd name="connsiteX33" fmla="*/ 1582342 w 1906136"/>
                <a:gd name="connsiteY33" fmla="*/ 1412218 h 2468044"/>
                <a:gd name="connsiteX34" fmla="*/ 1578306 w 1906136"/>
                <a:gd name="connsiteY34" fmla="*/ 1400732 h 2468044"/>
                <a:gd name="connsiteX35" fmla="*/ 1571166 w 1906136"/>
                <a:gd name="connsiteY35" fmla="*/ 1393281 h 2468044"/>
                <a:gd name="connsiteX36" fmla="*/ 1562784 w 1906136"/>
                <a:gd name="connsiteY36" fmla="*/ 1392350 h 2468044"/>
                <a:gd name="connsiteX37" fmla="*/ 1549124 w 1906136"/>
                <a:gd name="connsiteY37" fmla="*/ 1388003 h 2468044"/>
                <a:gd name="connsiteX38" fmla="*/ 1549124 w 1906136"/>
                <a:gd name="connsiteY38" fmla="*/ 1377448 h 2468044"/>
                <a:gd name="connsiteX39" fmla="*/ 1536707 w 1906136"/>
                <a:gd name="connsiteY39" fmla="*/ 1371239 h 2468044"/>
                <a:gd name="connsiteX40" fmla="*/ 1529566 w 1906136"/>
                <a:gd name="connsiteY40" fmla="*/ 1365962 h 2468044"/>
                <a:gd name="connsiteX41" fmla="*/ 1522426 w 1906136"/>
                <a:gd name="connsiteY41" fmla="*/ 1360684 h 2468044"/>
                <a:gd name="connsiteX42" fmla="*/ 1510008 w 1906136"/>
                <a:gd name="connsiteY42" fmla="*/ 1356338 h 2468044"/>
                <a:gd name="connsiteX43" fmla="*/ 1512181 w 1906136"/>
                <a:gd name="connsiteY43" fmla="*/ 1353233 h 2468044"/>
                <a:gd name="connsiteX44" fmla="*/ 1512181 w 1906136"/>
                <a:gd name="connsiteY44" fmla="*/ 1351060 h 2468044"/>
                <a:gd name="connsiteX45" fmla="*/ 1514354 w 1906136"/>
                <a:gd name="connsiteY45" fmla="*/ 1350129 h 2468044"/>
                <a:gd name="connsiteX46" fmla="*/ 1514354 w 1906136"/>
                <a:gd name="connsiteY46" fmla="*/ 1347956 h 2468044"/>
                <a:gd name="connsiteX47" fmla="*/ 1514354 w 1906136"/>
                <a:gd name="connsiteY47" fmla="*/ 1343609 h 2468044"/>
                <a:gd name="connsiteX48" fmla="*/ 1488277 w 1906136"/>
                <a:gd name="connsiteY48" fmla="*/ 1345783 h 2468044"/>
                <a:gd name="connsiteX49" fmla="*/ 1463131 w 1906136"/>
                <a:gd name="connsiteY49" fmla="*/ 1347956 h 2468044"/>
                <a:gd name="connsiteX50" fmla="*/ 1441400 w 1906136"/>
                <a:gd name="connsiteY50" fmla="*/ 1345783 h 2468044"/>
                <a:gd name="connsiteX51" fmla="*/ 1419668 w 1906136"/>
                <a:gd name="connsiteY51" fmla="*/ 1338332 h 2468044"/>
                <a:gd name="connsiteX52" fmla="*/ 1402904 w 1906136"/>
                <a:gd name="connsiteY52" fmla="*/ 1323741 h 2468044"/>
                <a:gd name="connsiteX53" fmla="*/ 1399800 w 1906136"/>
                <a:gd name="connsiteY53" fmla="*/ 1325914 h 2468044"/>
                <a:gd name="connsiteX54" fmla="*/ 1395764 w 1906136"/>
                <a:gd name="connsiteY54" fmla="*/ 1328087 h 2468044"/>
                <a:gd name="connsiteX55" fmla="*/ 1393591 w 1906136"/>
                <a:gd name="connsiteY55" fmla="*/ 1329019 h 2468044"/>
                <a:gd name="connsiteX56" fmla="*/ 1392660 w 1906136"/>
                <a:gd name="connsiteY56" fmla="*/ 1331192 h 2468044"/>
                <a:gd name="connsiteX57" fmla="*/ 1390487 w 1906136"/>
                <a:gd name="connsiteY57" fmla="*/ 1333365 h 2468044"/>
                <a:gd name="connsiteX58" fmla="*/ 1386451 w 1906136"/>
                <a:gd name="connsiteY58" fmla="*/ 1336469 h 2468044"/>
                <a:gd name="connsiteX59" fmla="*/ 1386451 w 1906136"/>
                <a:gd name="connsiteY59" fmla="*/ 1340815 h 2468044"/>
                <a:gd name="connsiteX60" fmla="*/ 1383346 w 1906136"/>
                <a:gd name="connsiteY60" fmla="*/ 1338642 h 2468044"/>
                <a:gd name="connsiteX61" fmla="*/ 1381173 w 1906136"/>
                <a:gd name="connsiteY61" fmla="*/ 1336469 h 2468044"/>
                <a:gd name="connsiteX62" fmla="*/ 1379000 w 1906136"/>
                <a:gd name="connsiteY62" fmla="*/ 1336469 h 2468044"/>
                <a:gd name="connsiteX63" fmla="*/ 1379000 w 1906136"/>
                <a:gd name="connsiteY63" fmla="*/ 1335538 h 2468044"/>
                <a:gd name="connsiteX64" fmla="*/ 1381173 w 1906136"/>
                <a:gd name="connsiteY64" fmla="*/ 1335538 h 2468044"/>
                <a:gd name="connsiteX65" fmla="*/ 1381173 w 1906136"/>
                <a:gd name="connsiteY65" fmla="*/ 1331192 h 2468044"/>
                <a:gd name="connsiteX66" fmla="*/ 1383346 w 1906136"/>
                <a:gd name="connsiteY66" fmla="*/ 1328087 h 2468044"/>
                <a:gd name="connsiteX67" fmla="*/ 1378069 w 1906136"/>
                <a:gd name="connsiteY67" fmla="*/ 1328087 h 2468044"/>
                <a:gd name="connsiteX68" fmla="*/ 1374033 w 1906136"/>
                <a:gd name="connsiteY68" fmla="*/ 1325914 h 2468044"/>
                <a:gd name="connsiteX69" fmla="*/ 1371860 w 1906136"/>
                <a:gd name="connsiteY69" fmla="*/ 1325914 h 2468044"/>
                <a:gd name="connsiteX70" fmla="*/ 1368755 w 1906136"/>
                <a:gd name="connsiteY70" fmla="*/ 1325914 h 2468044"/>
                <a:gd name="connsiteX71" fmla="*/ 1366582 w 1906136"/>
                <a:gd name="connsiteY71" fmla="*/ 1325914 h 2468044"/>
                <a:gd name="connsiteX72" fmla="*/ 1363478 w 1906136"/>
                <a:gd name="connsiteY72" fmla="*/ 1328087 h 2468044"/>
                <a:gd name="connsiteX73" fmla="*/ 1343609 w 1906136"/>
                <a:gd name="connsiteY73" fmla="*/ 1331192 h 2468044"/>
                <a:gd name="connsiteX74" fmla="*/ 1329950 w 1906136"/>
                <a:gd name="connsiteY74" fmla="*/ 1338642 h 2468044"/>
                <a:gd name="connsiteX75" fmla="*/ 1319395 w 1906136"/>
                <a:gd name="connsiteY75" fmla="*/ 1347956 h 2468044"/>
                <a:gd name="connsiteX76" fmla="*/ 1310081 w 1906136"/>
                <a:gd name="connsiteY76" fmla="*/ 1358511 h 2468044"/>
                <a:gd name="connsiteX77" fmla="*/ 1302941 w 1906136"/>
                <a:gd name="connsiteY77" fmla="*/ 1373102 h 2468044"/>
                <a:gd name="connsiteX78" fmla="*/ 1296111 w 1906136"/>
                <a:gd name="connsiteY78" fmla="*/ 1371550 h 2468044"/>
                <a:gd name="connsiteX79" fmla="*/ 1290833 w 1906136"/>
                <a:gd name="connsiteY79" fmla="*/ 1370618 h 2468044"/>
                <a:gd name="connsiteX80" fmla="*/ 1288660 w 1906136"/>
                <a:gd name="connsiteY80" fmla="*/ 1370618 h 2468044"/>
                <a:gd name="connsiteX81" fmla="*/ 1286798 w 1906136"/>
                <a:gd name="connsiteY81" fmla="*/ 1368445 h 2468044"/>
                <a:gd name="connsiteX82" fmla="*/ 1283693 w 1906136"/>
                <a:gd name="connsiteY82" fmla="*/ 1364099 h 2468044"/>
                <a:gd name="connsiteX83" fmla="*/ 1281520 w 1906136"/>
                <a:gd name="connsiteY83" fmla="*/ 1360994 h 2468044"/>
                <a:gd name="connsiteX84" fmla="*/ 1264756 w 1906136"/>
                <a:gd name="connsiteY84" fmla="*/ 1360994 h 2468044"/>
                <a:gd name="connsiteX85" fmla="*/ 1255443 w 1906136"/>
                <a:gd name="connsiteY85" fmla="*/ 1364099 h 2468044"/>
                <a:gd name="connsiteX86" fmla="*/ 1248302 w 1906136"/>
                <a:gd name="connsiteY86" fmla="*/ 1373412 h 2468044"/>
                <a:gd name="connsiteX87" fmla="*/ 1234643 w 1906136"/>
                <a:gd name="connsiteY87" fmla="*/ 1370308 h 2468044"/>
                <a:gd name="connsiteX88" fmla="*/ 1223156 w 1906136"/>
                <a:gd name="connsiteY88" fmla="*/ 1364099 h 2468044"/>
                <a:gd name="connsiteX89" fmla="*/ 1216016 w 1906136"/>
                <a:gd name="connsiteY89" fmla="*/ 1356648 h 2468044"/>
                <a:gd name="connsiteX90" fmla="*/ 1210739 w 1906136"/>
                <a:gd name="connsiteY90" fmla="*/ 1350439 h 2468044"/>
                <a:gd name="connsiteX91" fmla="*/ 1201425 w 1906136"/>
                <a:gd name="connsiteY91" fmla="*/ 1341126 h 2468044"/>
                <a:gd name="connsiteX92" fmla="*/ 1201425 w 1906136"/>
                <a:gd name="connsiteY92" fmla="*/ 1326535 h 2468044"/>
                <a:gd name="connsiteX93" fmla="*/ 1205461 w 1906136"/>
                <a:gd name="connsiteY93" fmla="*/ 1311944 h 2468044"/>
                <a:gd name="connsiteX94" fmla="*/ 1208565 w 1906136"/>
                <a:gd name="connsiteY94" fmla="*/ 1300457 h 2468044"/>
                <a:gd name="connsiteX95" fmla="*/ 1206392 w 1906136"/>
                <a:gd name="connsiteY95" fmla="*/ 1284625 h 2468044"/>
                <a:gd name="connsiteX96" fmla="*/ 1199252 w 1906136"/>
                <a:gd name="connsiteY96" fmla="*/ 1273138 h 2468044"/>
                <a:gd name="connsiteX97" fmla="*/ 1190870 w 1906136"/>
                <a:gd name="connsiteY97" fmla="*/ 1267861 h 2468044"/>
                <a:gd name="connsiteX98" fmla="*/ 1177210 w 1906136"/>
                <a:gd name="connsiteY98" fmla="*/ 1265688 h 2468044"/>
                <a:gd name="connsiteX99" fmla="*/ 1162619 w 1906136"/>
                <a:gd name="connsiteY99" fmla="*/ 1265688 h 2468044"/>
                <a:gd name="connsiteX100" fmla="*/ 1147097 w 1906136"/>
                <a:gd name="connsiteY100" fmla="*/ 1267861 h 2468044"/>
                <a:gd name="connsiteX101" fmla="*/ 1128470 w 1906136"/>
                <a:gd name="connsiteY101" fmla="*/ 1267861 h 2468044"/>
                <a:gd name="connsiteX102" fmla="*/ 1134679 w 1906136"/>
                <a:gd name="connsiteY102" fmla="*/ 1255132 h 2468044"/>
                <a:gd name="connsiteX103" fmla="*/ 1139957 w 1906136"/>
                <a:gd name="connsiteY103" fmla="*/ 1238368 h 2468044"/>
                <a:gd name="connsiteX104" fmla="*/ 1145234 w 1906136"/>
                <a:gd name="connsiteY104" fmla="*/ 1220362 h 2468044"/>
                <a:gd name="connsiteX105" fmla="*/ 1150512 w 1906136"/>
                <a:gd name="connsiteY105" fmla="*/ 1206703 h 2468044"/>
                <a:gd name="connsiteX106" fmla="*/ 1157652 w 1906136"/>
                <a:gd name="connsiteY106" fmla="*/ 1199252 h 2468044"/>
                <a:gd name="connsiteX107" fmla="*/ 1157652 w 1906136"/>
                <a:gd name="connsiteY107" fmla="*/ 1183420 h 2468044"/>
                <a:gd name="connsiteX108" fmla="*/ 1152375 w 1906136"/>
                <a:gd name="connsiteY108" fmla="*/ 1184351 h 2468044"/>
                <a:gd name="connsiteX109" fmla="*/ 1148339 w 1906136"/>
                <a:gd name="connsiteY109" fmla="*/ 1184351 h 2468044"/>
                <a:gd name="connsiteX110" fmla="*/ 1147097 w 1906136"/>
                <a:gd name="connsiteY110" fmla="*/ 1184351 h 2468044"/>
                <a:gd name="connsiteX111" fmla="*/ 1147097 w 1906136"/>
                <a:gd name="connsiteY111" fmla="*/ 1186524 h 2468044"/>
                <a:gd name="connsiteX112" fmla="*/ 1144924 w 1906136"/>
                <a:gd name="connsiteY112" fmla="*/ 1186524 h 2468044"/>
                <a:gd name="connsiteX113" fmla="*/ 1144924 w 1906136"/>
                <a:gd name="connsiteY113" fmla="*/ 1184351 h 2468044"/>
                <a:gd name="connsiteX114" fmla="*/ 1142751 w 1906136"/>
                <a:gd name="connsiteY114" fmla="*/ 1183420 h 2468044"/>
                <a:gd name="connsiteX115" fmla="*/ 1141820 w 1906136"/>
                <a:gd name="connsiteY115" fmla="*/ 1179073 h 2468044"/>
                <a:gd name="connsiteX116" fmla="*/ 1125055 w 1906136"/>
                <a:gd name="connsiteY116" fmla="*/ 1181246 h 2468044"/>
                <a:gd name="connsiteX117" fmla="*/ 1113569 w 1906136"/>
                <a:gd name="connsiteY117" fmla="*/ 1186524 h 2468044"/>
                <a:gd name="connsiteX118" fmla="*/ 1105187 w 1906136"/>
                <a:gd name="connsiteY118" fmla="*/ 1195837 h 2468044"/>
                <a:gd name="connsiteX119" fmla="*/ 1103014 w 1906136"/>
                <a:gd name="connsiteY119" fmla="*/ 1198942 h 2468044"/>
                <a:gd name="connsiteX120" fmla="*/ 1100841 w 1906136"/>
                <a:gd name="connsiteY120" fmla="*/ 1205151 h 2468044"/>
                <a:gd name="connsiteX121" fmla="*/ 1098668 w 1906136"/>
                <a:gd name="connsiteY121" fmla="*/ 1210428 h 2468044"/>
                <a:gd name="connsiteX122" fmla="*/ 1097736 w 1906136"/>
                <a:gd name="connsiteY122" fmla="*/ 1215706 h 2468044"/>
                <a:gd name="connsiteX123" fmla="*/ 1093700 w 1906136"/>
                <a:gd name="connsiteY123" fmla="*/ 1220052 h 2468044"/>
                <a:gd name="connsiteX124" fmla="*/ 1093700 w 1906136"/>
                <a:gd name="connsiteY124" fmla="*/ 1220983 h 2468044"/>
                <a:gd name="connsiteX125" fmla="*/ 1091527 w 1906136"/>
                <a:gd name="connsiteY125" fmla="*/ 1220983 h 2468044"/>
                <a:gd name="connsiteX126" fmla="*/ 1090596 w 1906136"/>
                <a:gd name="connsiteY126" fmla="*/ 1220983 h 2468044"/>
                <a:gd name="connsiteX127" fmla="*/ 1086560 w 1906136"/>
                <a:gd name="connsiteY127" fmla="*/ 1220983 h 2468044"/>
                <a:gd name="connsiteX128" fmla="*/ 1084387 w 1906136"/>
                <a:gd name="connsiteY128" fmla="*/ 1220983 h 2468044"/>
                <a:gd name="connsiteX129" fmla="*/ 1081283 w 1906136"/>
                <a:gd name="connsiteY129" fmla="*/ 1223157 h 2468044"/>
                <a:gd name="connsiteX130" fmla="*/ 1066692 w 1906136"/>
                <a:gd name="connsiteY130" fmla="*/ 1230607 h 2468044"/>
                <a:gd name="connsiteX131" fmla="*/ 1057378 w 1906136"/>
                <a:gd name="connsiteY131" fmla="*/ 1234953 h 2468044"/>
                <a:gd name="connsiteX132" fmla="*/ 1052101 w 1906136"/>
                <a:gd name="connsiteY132" fmla="*/ 1232780 h 2468044"/>
                <a:gd name="connsiteX133" fmla="*/ 1048065 w 1906136"/>
                <a:gd name="connsiteY133" fmla="*/ 1230607 h 2468044"/>
                <a:gd name="connsiteX134" fmla="*/ 1044960 w 1906136"/>
                <a:gd name="connsiteY134" fmla="*/ 1227503 h 2468044"/>
                <a:gd name="connsiteX135" fmla="*/ 1037820 w 1906136"/>
                <a:gd name="connsiteY135" fmla="*/ 1225330 h 2468044"/>
                <a:gd name="connsiteX136" fmla="*/ 1025402 w 1906136"/>
                <a:gd name="connsiteY136" fmla="*/ 1223157 h 2468044"/>
                <a:gd name="connsiteX137" fmla="*/ 1013916 w 1906136"/>
                <a:gd name="connsiteY137" fmla="*/ 1201115 h 2468044"/>
                <a:gd name="connsiteX138" fmla="*/ 1006776 w 1906136"/>
                <a:gd name="connsiteY138" fmla="*/ 1183109 h 2468044"/>
                <a:gd name="connsiteX139" fmla="*/ 1005844 w 1906136"/>
                <a:gd name="connsiteY139" fmla="*/ 1164172 h 2468044"/>
                <a:gd name="connsiteX140" fmla="*/ 1005844 w 1906136"/>
                <a:gd name="connsiteY140" fmla="*/ 1146166 h 2468044"/>
                <a:gd name="connsiteX141" fmla="*/ 1012985 w 1906136"/>
                <a:gd name="connsiteY141" fmla="*/ 1121951 h 2468044"/>
                <a:gd name="connsiteX142" fmla="*/ 1016089 w 1906136"/>
                <a:gd name="connsiteY142" fmla="*/ 1111396 h 2468044"/>
                <a:gd name="connsiteX143" fmla="*/ 1016089 w 1906136"/>
                <a:gd name="connsiteY143" fmla="*/ 1102083 h 2468044"/>
                <a:gd name="connsiteX144" fmla="*/ 1013916 w 1906136"/>
                <a:gd name="connsiteY144" fmla="*/ 1094632 h 2468044"/>
                <a:gd name="connsiteX145" fmla="*/ 1017952 w 1906136"/>
                <a:gd name="connsiteY145" fmla="*/ 1085319 h 2468044"/>
                <a:gd name="connsiteX146" fmla="*/ 1025092 w 1906136"/>
                <a:gd name="connsiteY146" fmla="*/ 1074764 h 2468044"/>
                <a:gd name="connsiteX147" fmla="*/ 1035647 w 1906136"/>
                <a:gd name="connsiteY147" fmla="*/ 1067313 h 2468044"/>
                <a:gd name="connsiteX148" fmla="*/ 1048065 w 1906136"/>
                <a:gd name="connsiteY148" fmla="*/ 1061104 h 2468044"/>
                <a:gd name="connsiteX149" fmla="*/ 1059551 w 1906136"/>
                <a:gd name="connsiteY149" fmla="*/ 1057999 h 2468044"/>
                <a:gd name="connsiteX150" fmla="*/ 1076316 w 1906136"/>
                <a:gd name="connsiteY150" fmla="*/ 1055826 h 2468044"/>
                <a:gd name="connsiteX151" fmla="*/ 1091838 w 1906136"/>
                <a:gd name="connsiteY151" fmla="*/ 1055826 h 2468044"/>
                <a:gd name="connsiteX152" fmla="*/ 1108602 w 1906136"/>
                <a:gd name="connsiteY152" fmla="*/ 1060173 h 2468044"/>
                <a:gd name="connsiteX153" fmla="*/ 1121020 w 1906136"/>
                <a:gd name="connsiteY153" fmla="*/ 1065450 h 2468044"/>
                <a:gd name="connsiteX154" fmla="*/ 1137784 w 1906136"/>
                <a:gd name="connsiteY154" fmla="*/ 1065450 h 2468044"/>
                <a:gd name="connsiteX155" fmla="*/ 1134679 w 1906136"/>
                <a:gd name="connsiteY155" fmla="*/ 1060173 h 2468044"/>
                <a:gd name="connsiteX156" fmla="*/ 1132506 w 1906136"/>
                <a:gd name="connsiteY156" fmla="*/ 1055826 h 2468044"/>
                <a:gd name="connsiteX157" fmla="*/ 1130333 w 1906136"/>
                <a:gd name="connsiteY157" fmla="*/ 1052722 h 2468044"/>
                <a:gd name="connsiteX158" fmla="*/ 1127229 w 1906136"/>
                <a:gd name="connsiteY158" fmla="*/ 1047444 h 2468044"/>
                <a:gd name="connsiteX159" fmla="*/ 1125055 w 1906136"/>
                <a:gd name="connsiteY159" fmla="*/ 1041235 h 2468044"/>
                <a:gd name="connsiteX160" fmla="*/ 1128160 w 1906136"/>
                <a:gd name="connsiteY160" fmla="*/ 1041235 h 2468044"/>
                <a:gd name="connsiteX161" fmla="*/ 1128160 w 1906136"/>
                <a:gd name="connsiteY161" fmla="*/ 1038131 h 2468044"/>
                <a:gd name="connsiteX162" fmla="*/ 1149891 w 1906136"/>
                <a:gd name="connsiteY162" fmla="*/ 1041235 h 2468044"/>
                <a:gd name="connsiteX163" fmla="*/ 1168518 w 1906136"/>
                <a:gd name="connsiteY163" fmla="*/ 1048686 h 2468044"/>
                <a:gd name="connsiteX164" fmla="*/ 1184040 w 1906136"/>
                <a:gd name="connsiteY164" fmla="*/ 1056137 h 2468044"/>
                <a:gd name="connsiteX165" fmla="*/ 1197700 w 1906136"/>
                <a:gd name="connsiteY165" fmla="*/ 1058310 h 2468044"/>
                <a:gd name="connsiteX166" fmla="*/ 1208255 w 1906136"/>
                <a:gd name="connsiteY166" fmla="*/ 1067623 h 2468044"/>
                <a:gd name="connsiteX167" fmla="*/ 1219741 w 1906136"/>
                <a:gd name="connsiteY167" fmla="*/ 1083456 h 2468044"/>
                <a:gd name="connsiteX168" fmla="*/ 1230297 w 1906136"/>
                <a:gd name="connsiteY168" fmla="*/ 1105498 h 2468044"/>
                <a:gd name="connsiteX169" fmla="*/ 1239610 w 1906136"/>
                <a:gd name="connsiteY169" fmla="*/ 1126608 h 2468044"/>
                <a:gd name="connsiteX170" fmla="*/ 1244888 w 1906136"/>
                <a:gd name="connsiteY170" fmla="*/ 1142441 h 2468044"/>
                <a:gd name="connsiteX171" fmla="*/ 1257305 w 1906136"/>
                <a:gd name="connsiteY171" fmla="*/ 1146787 h 2468044"/>
                <a:gd name="connsiteX172" fmla="*/ 1257305 w 1906136"/>
                <a:gd name="connsiteY172" fmla="*/ 1142441 h 2468044"/>
                <a:gd name="connsiteX173" fmla="*/ 1261341 w 1906136"/>
                <a:gd name="connsiteY173" fmla="*/ 1142441 h 2468044"/>
                <a:gd name="connsiteX174" fmla="*/ 1257305 w 1906136"/>
                <a:gd name="connsiteY174" fmla="*/ 1124435 h 2468044"/>
                <a:gd name="connsiteX175" fmla="*/ 1250165 w 1906136"/>
                <a:gd name="connsiteY175" fmla="*/ 1104566 h 2468044"/>
                <a:gd name="connsiteX176" fmla="*/ 1243025 w 1906136"/>
                <a:gd name="connsiteY176" fmla="*/ 1083456 h 2468044"/>
                <a:gd name="connsiteX177" fmla="*/ 1237747 w 1906136"/>
                <a:gd name="connsiteY177" fmla="*/ 1063587 h 2468044"/>
                <a:gd name="connsiteX178" fmla="*/ 1235574 w 1906136"/>
                <a:gd name="connsiteY178" fmla="*/ 1045581 h 2468044"/>
                <a:gd name="connsiteX179" fmla="*/ 1241783 w 1906136"/>
                <a:gd name="connsiteY179" fmla="*/ 1030991 h 2468044"/>
                <a:gd name="connsiteX180" fmla="*/ 1247061 w 1906136"/>
                <a:gd name="connsiteY180" fmla="*/ 1012053 h 2468044"/>
                <a:gd name="connsiteX181" fmla="*/ 1257616 w 1906136"/>
                <a:gd name="connsiteY181" fmla="*/ 997462 h 2468044"/>
                <a:gd name="connsiteX182" fmla="*/ 1274380 w 1906136"/>
                <a:gd name="connsiteY182" fmla="*/ 986907 h 2468044"/>
                <a:gd name="connsiteX183" fmla="*/ 1291144 w 1906136"/>
                <a:gd name="connsiteY183" fmla="*/ 975421 h 2468044"/>
                <a:gd name="connsiteX184" fmla="*/ 1306666 w 1906136"/>
                <a:gd name="connsiteY184" fmla="*/ 967039 h 2468044"/>
                <a:gd name="connsiteX185" fmla="*/ 1321257 w 1906136"/>
                <a:gd name="connsiteY185" fmla="*/ 957725 h 2468044"/>
                <a:gd name="connsiteX186" fmla="*/ 1321257 w 1906136"/>
                <a:gd name="connsiteY186" fmla="*/ 952448 h 2468044"/>
                <a:gd name="connsiteX187" fmla="*/ 1318153 w 1906136"/>
                <a:gd name="connsiteY187" fmla="*/ 940961 h 2468044"/>
                <a:gd name="connsiteX188" fmla="*/ 1314117 w 1906136"/>
                <a:gd name="connsiteY188" fmla="*/ 928233 h 2468044"/>
                <a:gd name="connsiteX189" fmla="*/ 1311012 w 1906136"/>
                <a:gd name="connsiteY189" fmla="*/ 917678 h 2468044"/>
                <a:gd name="connsiteX190" fmla="*/ 1308839 w 1906136"/>
                <a:gd name="connsiteY190" fmla="*/ 913332 h 2468044"/>
                <a:gd name="connsiteX191" fmla="*/ 1308839 w 1906136"/>
                <a:gd name="connsiteY191" fmla="*/ 904018 h 2468044"/>
                <a:gd name="connsiteX192" fmla="*/ 1314117 w 1906136"/>
                <a:gd name="connsiteY192" fmla="*/ 908364 h 2468044"/>
                <a:gd name="connsiteX193" fmla="*/ 1316290 w 1906136"/>
                <a:gd name="connsiteY193" fmla="*/ 910538 h 2468044"/>
                <a:gd name="connsiteX194" fmla="*/ 1320326 w 1906136"/>
                <a:gd name="connsiteY194" fmla="*/ 911469 h 2468044"/>
                <a:gd name="connsiteX195" fmla="*/ 1321257 w 1906136"/>
                <a:gd name="connsiteY195" fmla="*/ 913642 h 2468044"/>
                <a:gd name="connsiteX196" fmla="*/ 1325293 w 1906136"/>
                <a:gd name="connsiteY196" fmla="*/ 917988 h 2468044"/>
                <a:gd name="connsiteX197" fmla="*/ 1337711 w 1906136"/>
                <a:gd name="connsiteY197" fmla="*/ 886633 h 2468044"/>
                <a:gd name="connsiteX198" fmla="*/ 1348266 w 1906136"/>
                <a:gd name="connsiteY198" fmla="*/ 857141 h 2468044"/>
                <a:gd name="connsiteX199" fmla="*/ 1362857 w 1906136"/>
                <a:gd name="connsiteY199" fmla="*/ 854968 h 2468044"/>
                <a:gd name="connsiteX200" fmla="*/ 1376517 w 1906136"/>
                <a:gd name="connsiteY200" fmla="*/ 852795 h 2468044"/>
                <a:gd name="connsiteX201" fmla="*/ 1391108 w 1906136"/>
                <a:gd name="connsiteY201" fmla="*/ 849690 h 2468044"/>
                <a:gd name="connsiteX202" fmla="*/ 1401663 w 1906136"/>
                <a:gd name="connsiteY202" fmla="*/ 840377 h 2468044"/>
                <a:gd name="connsiteX203" fmla="*/ 1408803 w 1906136"/>
                <a:gd name="connsiteY203" fmla="*/ 840377 h 2468044"/>
                <a:gd name="connsiteX204" fmla="*/ 1405698 w 1906136"/>
                <a:gd name="connsiteY204" fmla="*/ 837272 h 2468044"/>
                <a:gd name="connsiteX205" fmla="*/ 1398558 w 1906136"/>
                <a:gd name="connsiteY205" fmla="*/ 835099 h 2468044"/>
                <a:gd name="connsiteX206" fmla="*/ 1392349 w 1906136"/>
                <a:gd name="connsiteY206" fmla="*/ 832926 h 2468044"/>
                <a:gd name="connsiteX207" fmla="*/ 1398558 w 1906136"/>
                <a:gd name="connsiteY207" fmla="*/ 814920 h 2468044"/>
                <a:gd name="connsiteX208" fmla="*/ 1406940 w 1906136"/>
                <a:gd name="connsiteY208" fmla="*/ 802192 h 2468044"/>
                <a:gd name="connsiteX209" fmla="*/ 1420600 w 1906136"/>
                <a:gd name="connsiteY209" fmla="*/ 792879 h 2468044"/>
                <a:gd name="connsiteX210" fmla="*/ 1435191 w 1906136"/>
                <a:gd name="connsiteY210" fmla="*/ 785428 h 2468044"/>
                <a:gd name="connsiteX211" fmla="*/ 1448850 w 1906136"/>
                <a:gd name="connsiteY211" fmla="*/ 780150 h 2468044"/>
                <a:gd name="connsiteX212" fmla="*/ 1465615 w 1906136"/>
                <a:gd name="connsiteY212" fmla="*/ 772700 h 2468044"/>
                <a:gd name="connsiteX213" fmla="*/ 1478032 w 1906136"/>
                <a:gd name="connsiteY213" fmla="*/ 763386 h 2468044"/>
                <a:gd name="connsiteX214" fmla="*/ 1478032 w 1906136"/>
                <a:gd name="connsiteY214" fmla="*/ 761213 h 2468044"/>
                <a:gd name="connsiteX215" fmla="*/ 1478032 w 1906136"/>
                <a:gd name="connsiteY215" fmla="*/ 759040 h 2468044"/>
                <a:gd name="connsiteX216" fmla="*/ 1480205 w 1906136"/>
                <a:gd name="connsiteY216" fmla="*/ 759040 h 2468044"/>
                <a:gd name="connsiteX217" fmla="*/ 1482379 w 1906136"/>
                <a:gd name="connsiteY217" fmla="*/ 759040 h 2468044"/>
                <a:gd name="connsiteX218" fmla="*/ 1482379 w 1906136"/>
                <a:gd name="connsiteY218" fmla="*/ 763386 h 2468044"/>
                <a:gd name="connsiteX219" fmla="*/ 1489519 w 1906136"/>
                <a:gd name="connsiteY219" fmla="*/ 766491 h 2468044"/>
                <a:gd name="connsiteX220" fmla="*/ 1482379 w 1906136"/>
                <a:gd name="connsiteY220" fmla="*/ 775804 h 2468044"/>
                <a:gd name="connsiteX221" fmla="*/ 1475238 w 1906136"/>
                <a:gd name="connsiteY221" fmla="*/ 781082 h 2468044"/>
                <a:gd name="connsiteX222" fmla="*/ 1465925 w 1906136"/>
                <a:gd name="connsiteY222" fmla="*/ 787291 h 2468044"/>
                <a:gd name="connsiteX223" fmla="*/ 1465925 w 1906136"/>
                <a:gd name="connsiteY223" fmla="*/ 803123 h 2468044"/>
                <a:gd name="connsiteX224" fmla="*/ 1484552 w 1906136"/>
                <a:gd name="connsiteY224" fmla="*/ 795673 h 2468044"/>
                <a:gd name="connsiteX225" fmla="*/ 1499143 w 1906136"/>
                <a:gd name="connsiteY225" fmla="*/ 785117 h 2468044"/>
                <a:gd name="connsiteX226" fmla="*/ 1509698 w 1906136"/>
                <a:gd name="connsiteY226" fmla="*/ 772389 h 2468044"/>
                <a:gd name="connsiteX227" fmla="*/ 1511871 w 1906136"/>
                <a:gd name="connsiteY227" fmla="*/ 770216 h 2468044"/>
                <a:gd name="connsiteX228" fmla="*/ 1511871 w 1906136"/>
                <a:gd name="connsiteY228" fmla="*/ 768043 h 2468044"/>
                <a:gd name="connsiteX229" fmla="*/ 1514044 w 1906136"/>
                <a:gd name="connsiteY229" fmla="*/ 768043 h 2468044"/>
                <a:gd name="connsiteX230" fmla="*/ 1514044 w 1906136"/>
                <a:gd name="connsiteY230" fmla="*/ 765870 h 2468044"/>
                <a:gd name="connsiteX231" fmla="*/ 1514044 w 1906136"/>
                <a:gd name="connsiteY231" fmla="*/ 762765 h 2468044"/>
                <a:gd name="connsiteX232" fmla="*/ 1504731 w 1906136"/>
                <a:gd name="connsiteY232" fmla="*/ 751279 h 2468044"/>
                <a:gd name="connsiteX233" fmla="*/ 1497590 w 1906136"/>
                <a:gd name="connsiteY233" fmla="*/ 740724 h 2468044"/>
                <a:gd name="connsiteX234" fmla="*/ 1488277 w 1906136"/>
                <a:gd name="connsiteY234" fmla="*/ 730169 h 2468044"/>
                <a:gd name="connsiteX235" fmla="*/ 1473686 w 1906136"/>
                <a:gd name="connsiteY235" fmla="*/ 722718 h 2468044"/>
                <a:gd name="connsiteX236" fmla="*/ 1475859 w 1906136"/>
                <a:gd name="connsiteY236" fmla="*/ 711231 h 2468044"/>
                <a:gd name="connsiteX237" fmla="*/ 1478032 w 1906136"/>
                <a:gd name="connsiteY237" fmla="*/ 703781 h 2468044"/>
                <a:gd name="connsiteX238" fmla="*/ 1481137 w 1906136"/>
                <a:gd name="connsiteY238" fmla="*/ 696330 h 2468044"/>
                <a:gd name="connsiteX239" fmla="*/ 1486414 w 1906136"/>
                <a:gd name="connsiteY239" fmla="*/ 687017 h 2468044"/>
                <a:gd name="connsiteX240" fmla="*/ 1483310 w 1906136"/>
                <a:gd name="connsiteY240" fmla="*/ 683912 h 2468044"/>
                <a:gd name="connsiteX241" fmla="*/ 1479274 w 1906136"/>
                <a:gd name="connsiteY241" fmla="*/ 681739 h 2468044"/>
                <a:gd name="connsiteX242" fmla="*/ 1476170 w 1906136"/>
                <a:gd name="connsiteY242" fmla="*/ 679566 h 2468044"/>
                <a:gd name="connsiteX243" fmla="*/ 1473996 w 1906136"/>
                <a:gd name="connsiteY243" fmla="*/ 678635 h 2468044"/>
                <a:gd name="connsiteX244" fmla="*/ 1471823 w 1906136"/>
                <a:gd name="connsiteY244" fmla="*/ 674288 h 2468044"/>
                <a:gd name="connsiteX245" fmla="*/ 1470892 w 1906136"/>
                <a:gd name="connsiteY245" fmla="*/ 671184 h 2468044"/>
                <a:gd name="connsiteX246" fmla="*/ 1446988 w 1906136"/>
                <a:gd name="connsiteY246" fmla="*/ 676461 h 2468044"/>
                <a:gd name="connsiteX247" fmla="*/ 1425257 w 1906136"/>
                <a:gd name="connsiteY247" fmla="*/ 685775 h 2468044"/>
                <a:gd name="connsiteX248" fmla="*/ 1407561 w 1906136"/>
                <a:gd name="connsiteY248" fmla="*/ 698503 h 2468044"/>
                <a:gd name="connsiteX249" fmla="*/ 1403525 w 1906136"/>
                <a:gd name="connsiteY249" fmla="*/ 698503 h 2468044"/>
                <a:gd name="connsiteX250" fmla="*/ 1418116 w 1906136"/>
                <a:gd name="connsiteY250" fmla="*/ 681739 h 2468044"/>
                <a:gd name="connsiteX251" fmla="*/ 1437985 w 1906136"/>
                <a:gd name="connsiteY251" fmla="*/ 672426 h 2468044"/>
                <a:gd name="connsiteX252" fmla="*/ 1459716 w 1906136"/>
                <a:gd name="connsiteY252" fmla="*/ 664975 h 2468044"/>
                <a:gd name="connsiteX253" fmla="*/ 1485793 w 1906136"/>
                <a:gd name="connsiteY253" fmla="*/ 661870 h 2468044"/>
                <a:gd name="connsiteX254" fmla="*/ 1510940 w 1906136"/>
                <a:gd name="connsiteY254" fmla="*/ 657524 h 2468044"/>
                <a:gd name="connsiteX255" fmla="*/ 1537017 w 1906136"/>
                <a:gd name="connsiteY255" fmla="*/ 654420 h 2468044"/>
                <a:gd name="connsiteX256" fmla="*/ 1562163 w 1906136"/>
                <a:gd name="connsiteY256" fmla="*/ 649142 h 2468044"/>
                <a:gd name="connsiteX257" fmla="*/ 1583894 w 1906136"/>
                <a:gd name="connsiteY257" fmla="*/ 639829 h 2468044"/>
                <a:gd name="connsiteX258" fmla="*/ 1603763 w 1906136"/>
                <a:gd name="connsiteY258" fmla="*/ 625238 h 2468044"/>
                <a:gd name="connsiteX259" fmla="*/ 1603763 w 1906136"/>
                <a:gd name="connsiteY259" fmla="*/ 622133 h 2468044"/>
                <a:gd name="connsiteX260" fmla="*/ 1603763 w 1906136"/>
                <a:gd name="connsiteY260" fmla="*/ 619960 h 2468044"/>
                <a:gd name="connsiteX261" fmla="*/ 1603763 w 1906136"/>
                <a:gd name="connsiteY261" fmla="*/ 615614 h 2468044"/>
                <a:gd name="connsiteX262" fmla="*/ 1601590 w 1906136"/>
                <a:gd name="connsiteY262" fmla="*/ 614683 h 2468044"/>
                <a:gd name="connsiteX263" fmla="*/ 1601590 w 1906136"/>
                <a:gd name="connsiteY263" fmla="*/ 610336 h 2468044"/>
                <a:gd name="connsiteX264" fmla="*/ 1601590 w 1906136"/>
                <a:gd name="connsiteY264" fmla="*/ 607232 h 2468044"/>
                <a:gd name="connsiteX265" fmla="*/ 1603763 w 1906136"/>
                <a:gd name="connsiteY265" fmla="*/ 601023 h 2468044"/>
                <a:gd name="connsiteX266" fmla="*/ 1601590 w 1906136"/>
                <a:gd name="connsiteY266" fmla="*/ 595746 h 2468044"/>
                <a:gd name="connsiteX267" fmla="*/ 1601590 w 1906136"/>
                <a:gd name="connsiteY267" fmla="*/ 590468 h 2468044"/>
                <a:gd name="connsiteX268" fmla="*/ 1600658 w 1906136"/>
                <a:gd name="connsiteY268" fmla="*/ 586122 h 2468044"/>
                <a:gd name="connsiteX269" fmla="*/ 1600658 w 1906136"/>
                <a:gd name="connsiteY269" fmla="*/ 580844 h 2468044"/>
                <a:gd name="connsiteX270" fmla="*/ 1581721 w 1906136"/>
                <a:gd name="connsiteY270" fmla="*/ 580844 h 2468044"/>
                <a:gd name="connsiteX271" fmla="*/ 1579548 w 1906136"/>
                <a:gd name="connsiteY271" fmla="*/ 566253 h 2468044"/>
                <a:gd name="connsiteX272" fmla="*/ 1572408 w 1906136"/>
                <a:gd name="connsiteY272" fmla="*/ 556940 h 2468044"/>
                <a:gd name="connsiteX273" fmla="*/ 1565268 w 1906136"/>
                <a:gd name="connsiteY273" fmla="*/ 549489 h 2468044"/>
                <a:gd name="connsiteX274" fmla="*/ 1552850 w 1906136"/>
                <a:gd name="connsiteY274" fmla="*/ 546385 h 2468044"/>
                <a:gd name="connsiteX275" fmla="*/ 1543536 w 1906136"/>
                <a:gd name="connsiteY275" fmla="*/ 556940 h 2468044"/>
                <a:gd name="connsiteX276" fmla="*/ 1532981 w 1906136"/>
                <a:gd name="connsiteY276" fmla="*/ 566253 h 2468044"/>
                <a:gd name="connsiteX277" fmla="*/ 1521495 w 1906136"/>
                <a:gd name="connsiteY277" fmla="*/ 577740 h 2468044"/>
                <a:gd name="connsiteX278" fmla="*/ 1518390 w 1906136"/>
                <a:gd name="connsiteY278" fmla="*/ 577740 h 2468044"/>
                <a:gd name="connsiteX279" fmla="*/ 1530808 w 1906136"/>
                <a:gd name="connsiteY279" fmla="*/ 558803 h 2468044"/>
                <a:gd name="connsiteX280" fmla="*/ 1542295 w 1906136"/>
                <a:gd name="connsiteY280" fmla="*/ 536761 h 2468044"/>
                <a:gd name="connsiteX281" fmla="*/ 1528635 w 1906136"/>
                <a:gd name="connsiteY281" fmla="*/ 526206 h 2468044"/>
                <a:gd name="connsiteX282" fmla="*/ 1525531 w 1906136"/>
                <a:gd name="connsiteY282" fmla="*/ 516892 h 2468044"/>
                <a:gd name="connsiteX283" fmla="*/ 1527704 w 1906136"/>
                <a:gd name="connsiteY283" fmla="*/ 506337 h 2468044"/>
                <a:gd name="connsiteX284" fmla="*/ 1527704 w 1906136"/>
                <a:gd name="connsiteY284" fmla="*/ 494851 h 2468044"/>
                <a:gd name="connsiteX285" fmla="*/ 1521495 w 1906136"/>
                <a:gd name="connsiteY285" fmla="*/ 480260 h 2468044"/>
                <a:gd name="connsiteX286" fmla="*/ 1520563 w 1906136"/>
                <a:gd name="connsiteY286" fmla="*/ 478087 h 2468044"/>
                <a:gd name="connsiteX287" fmla="*/ 1516528 w 1906136"/>
                <a:gd name="connsiteY287" fmla="*/ 478087 h 2468044"/>
                <a:gd name="connsiteX288" fmla="*/ 1514354 w 1906136"/>
                <a:gd name="connsiteY288" fmla="*/ 478087 h 2468044"/>
                <a:gd name="connsiteX289" fmla="*/ 1511250 w 1906136"/>
                <a:gd name="connsiteY289" fmla="*/ 478087 h 2468044"/>
                <a:gd name="connsiteX290" fmla="*/ 1507214 w 1906136"/>
                <a:gd name="connsiteY290" fmla="*/ 478087 h 2468044"/>
                <a:gd name="connsiteX291" fmla="*/ 1506283 w 1906136"/>
                <a:gd name="connsiteY291" fmla="*/ 477155 h 2468044"/>
                <a:gd name="connsiteX292" fmla="*/ 1504110 w 1906136"/>
                <a:gd name="connsiteY292" fmla="*/ 472809 h 2468044"/>
                <a:gd name="connsiteX293" fmla="*/ 1501937 w 1906136"/>
                <a:gd name="connsiteY293" fmla="*/ 469705 h 2468044"/>
                <a:gd name="connsiteX294" fmla="*/ 1504110 w 1906136"/>
                <a:gd name="connsiteY294" fmla="*/ 465358 h 2468044"/>
                <a:gd name="connsiteX295" fmla="*/ 1504110 w 1906136"/>
                <a:gd name="connsiteY295" fmla="*/ 462254 h 2468044"/>
                <a:gd name="connsiteX296" fmla="*/ 1506283 w 1906136"/>
                <a:gd name="connsiteY296" fmla="*/ 460081 h 2468044"/>
                <a:gd name="connsiteX297" fmla="*/ 1506283 w 1906136"/>
                <a:gd name="connsiteY297" fmla="*/ 455734 h 2468044"/>
                <a:gd name="connsiteX298" fmla="*/ 1506283 w 1906136"/>
                <a:gd name="connsiteY298" fmla="*/ 452630 h 2468044"/>
                <a:gd name="connsiteX299" fmla="*/ 1500074 w 1906136"/>
                <a:gd name="connsiteY299" fmla="*/ 443317 h 2468044"/>
                <a:gd name="connsiteX300" fmla="*/ 1492934 w 1906136"/>
                <a:gd name="connsiteY300" fmla="*/ 435866 h 2468044"/>
                <a:gd name="connsiteX301" fmla="*/ 1485793 w 1906136"/>
                <a:gd name="connsiteY301" fmla="*/ 428415 h 2468044"/>
                <a:gd name="connsiteX302" fmla="*/ 1480516 w 1906136"/>
                <a:gd name="connsiteY302" fmla="*/ 420964 h 2468044"/>
                <a:gd name="connsiteX303" fmla="*/ 1478343 w 1906136"/>
                <a:gd name="connsiteY303" fmla="*/ 408236 h 2468044"/>
                <a:gd name="connsiteX304" fmla="*/ 1463752 w 1906136"/>
                <a:gd name="connsiteY304" fmla="*/ 419723 h 2468044"/>
                <a:gd name="connsiteX305" fmla="*/ 1455370 w 1906136"/>
                <a:gd name="connsiteY305" fmla="*/ 434314 h 2468044"/>
                <a:gd name="connsiteX306" fmla="*/ 1443883 w 1906136"/>
                <a:gd name="connsiteY306" fmla="*/ 447973 h 2468044"/>
                <a:gd name="connsiteX307" fmla="*/ 1429292 w 1906136"/>
                <a:gd name="connsiteY307" fmla="*/ 459460 h 2468044"/>
                <a:gd name="connsiteX308" fmla="*/ 1428361 w 1906136"/>
                <a:gd name="connsiteY308" fmla="*/ 455114 h 2468044"/>
                <a:gd name="connsiteX309" fmla="*/ 1422152 w 1906136"/>
                <a:gd name="connsiteY309" fmla="*/ 454182 h 2468044"/>
                <a:gd name="connsiteX310" fmla="*/ 1419048 w 1906136"/>
                <a:gd name="connsiteY310" fmla="*/ 449836 h 2468044"/>
                <a:gd name="connsiteX311" fmla="*/ 1415012 w 1906136"/>
                <a:gd name="connsiteY311" fmla="*/ 447663 h 2468044"/>
                <a:gd name="connsiteX312" fmla="*/ 1411907 w 1906136"/>
                <a:gd name="connsiteY312" fmla="*/ 444558 h 2468044"/>
                <a:gd name="connsiteX313" fmla="*/ 1409734 w 1906136"/>
                <a:gd name="connsiteY313" fmla="*/ 442385 h 2468044"/>
                <a:gd name="connsiteX314" fmla="*/ 1406630 w 1906136"/>
                <a:gd name="connsiteY314" fmla="*/ 431830 h 2468044"/>
                <a:gd name="connsiteX315" fmla="*/ 1404457 w 1906136"/>
                <a:gd name="connsiteY315" fmla="*/ 417239 h 2468044"/>
                <a:gd name="connsiteX316" fmla="*/ 1400421 w 1906136"/>
                <a:gd name="connsiteY316" fmla="*/ 400475 h 2468044"/>
                <a:gd name="connsiteX317" fmla="*/ 1399490 w 1906136"/>
                <a:gd name="connsiteY317" fmla="*/ 391162 h 2468044"/>
                <a:gd name="connsiteX318" fmla="*/ 1395454 w 1906136"/>
                <a:gd name="connsiteY318" fmla="*/ 388057 h 2468044"/>
                <a:gd name="connsiteX319" fmla="*/ 1390176 w 1906136"/>
                <a:gd name="connsiteY319" fmla="*/ 385884 h 2468044"/>
                <a:gd name="connsiteX320" fmla="*/ 1384899 w 1906136"/>
                <a:gd name="connsiteY320" fmla="*/ 383711 h 2468044"/>
                <a:gd name="connsiteX321" fmla="*/ 1378690 w 1906136"/>
                <a:gd name="connsiteY321" fmla="*/ 383711 h 2468044"/>
                <a:gd name="connsiteX322" fmla="*/ 1375585 w 1906136"/>
                <a:gd name="connsiteY322" fmla="*/ 382780 h 2468044"/>
                <a:gd name="connsiteX323" fmla="*/ 1370308 w 1906136"/>
                <a:gd name="connsiteY323" fmla="*/ 378433 h 2468044"/>
                <a:gd name="connsiteX324" fmla="*/ 1364099 w 1906136"/>
                <a:gd name="connsiteY324" fmla="*/ 369120 h 2468044"/>
                <a:gd name="connsiteX325" fmla="*/ 1358821 w 1906136"/>
                <a:gd name="connsiteY325" fmla="*/ 356392 h 2468044"/>
                <a:gd name="connsiteX326" fmla="*/ 1353544 w 1906136"/>
                <a:gd name="connsiteY326" fmla="*/ 347078 h 2468044"/>
                <a:gd name="connsiteX327" fmla="*/ 1329639 w 1906136"/>
                <a:gd name="connsiteY327" fmla="*/ 351425 h 2468044"/>
                <a:gd name="connsiteX328" fmla="*/ 1307908 w 1906136"/>
                <a:gd name="connsiteY328" fmla="*/ 351425 h 2468044"/>
                <a:gd name="connsiteX329" fmla="*/ 1282762 w 1906136"/>
                <a:gd name="connsiteY329" fmla="*/ 347078 h 2468044"/>
                <a:gd name="connsiteX330" fmla="*/ 1282762 w 1906136"/>
                <a:gd name="connsiteY330" fmla="*/ 351425 h 2468044"/>
                <a:gd name="connsiteX331" fmla="*/ 1278726 w 1906136"/>
                <a:gd name="connsiteY331" fmla="*/ 351425 h 2468044"/>
                <a:gd name="connsiteX332" fmla="*/ 1280899 w 1906136"/>
                <a:gd name="connsiteY332" fmla="*/ 369431 h 2468044"/>
                <a:gd name="connsiteX333" fmla="*/ 1286177 w 1906136"/>
                <a:gd name="connsiteY333" fmla="*/ 388368 h 2468044"/>
                <a:gd name="connsiteX334" fmla="*/ 1290213 w 1906136"/>
                <a:gd name="connsiteY334" fmla="*/ 405132 h 2468044"/>
                <a:gd name="connsiteX335" fmla="*/ 1293317 w 1906136"/>
                <a:gd name="connsiteY335" fmla="*/ 420964 h 2468044"/>
                <a:gd name="connsiteX336" fmla="*/ 1290213 w 1906136"/>
                <a:gd name="connsiteY336" fmla="*/ 435555 h 2468044"/>
                <a:gd name="connsiteX337" fmla="*/ 1283072 w 1906136"/>
                <a:gd name="connsiteY337" fmla="*/ 448284 h 2468044"/>
                <a:gd name="connsiteX338" fmla="*/ 1285246 w 1906136"/>
                <a:gd name="connsiteY338" fmla="*/ 454493 h 2468044"/>
                <a:gd name="connsiteX339" fmla="*/ 1288350 w 1906136"/>
                <a:gd name="connsiteY339" fmla="*/ 457597 h 2468044"/>
                <a:gd name="connsiteX340" fmla="*/ 1292386 w 1906136"/>
                <a:gd name="connsiteY340" fmla="*/ 459770 h 2468044"/>
                <a:gd name="connsiteX341" fmla="*/ 1295490 w 1906136"/>
                <a:gd name="connsiteY341" fmla="*/ 461943 h 2468044"/>
                <a:gd name="connsiteX342" fmla="*/ 1302630 w 1906136"/>
                <a:gd name="connsiteY342" fmla="*/ 465048 h 2468044"/>
                <a:gd name="connsiteX343" fmla="*/ 1302630 w 1906136"/>
                <a:gd name="connsiteY343" fmla="*/ 481812 h 2468044"/>
                <a:gd name="connsiteX344" fmla="*/ 1304804 w 1906136"/>
                <a:gd name="connsiteY344" fmla="*/ 498576 h 2468044"/>
                <a:gd name="connsiteX345" fmla="*/ 1302630 w 1906136"/>
                <a:gd name="connsiteY345" fmla="*/ 509131 h 2468044"/>
                <a:gd name="connsiteX346" fmla="*/ 1297353 w 1906136"/>
                <a:gd name="connsiteY346" fmla="*/ 528068 h 2468044"/>
                <a:gd name="connsiteX347" fmla="*/ 1288040 w 1906136"/>
                <a:gd name="connsiteY347" fmla="*/ 542659 h 2468044"/>
                <a:gd name="connsiteX348" fmla="*/ 1273449 w 1906136"/>
                <a:gd name="connsiteY348" fmla="*/ 553214 h 2468044"/>
                <a:gd name="connsiteX349" fmla="*/ 1258858 w 1906136"/>
                <a:gd name="connsiteY349" fmla="*/ 560665 h 2468044"/>
                <a:gd name="connsiteX350" fmla="*/ 1264135 w 1906136"/>
                <a:gd name="connsiteY350" fmla="*/ 577429 h 2468044"/>
                <a:gd name="connsiteX351" fmla="*/ 1268171 w 1906136"/>
                <a:gd name="connsiteY351" fmla="*/ 595435 h 2468044"/>
                <a:gd name="connsiteX352" fmla="*/ 1270344 w 1906136"/>
                <a:gd name="connsiteY352" fmla="*/ 610026 h 2468044"/>
                <a:gd name="connsiteX353" fmla="*/ 1270344 w 1906136"/>
                <a:gd name="connsiteY353" fmla="*/ 621513 h 2468044"/>
                <a:gd name="connsiteX354" fmla="*/ 1268171 w 1906136"/>
                <a:gd name="connsiteY354" fmla="*/ 624617 h 2468044"/>
                <a:gd name="connsiteX355" fmla="*/ 1268171 w 1906136"/>
                <a:gd name="connsiteY355" fmla="*/ 626790 h 2468044"/>
                <a:gd name="connsiteX356" fmla="*/ 1268171 w 1906136"/>
                <a:gd name="connsiteY356" fmla="*/ 628963 h 2468044"/>
                <a:gd name="connsiteX357" fmla="*/ 1265998 w 1906136"/>
                <a:gd name="connsiteY357" fmla="*/ 628963 h 2468044"/>
                <a:gd name="connsiteX358" fmla="*/ 1262893 w 1906136"/>
                <a:gd name="connsiteY358" fmla="*/ 629895 h 2468044"/>
                <a:gd name="connsiteX359" fmla="*/ 1260720 w 1906136"/>
                <a:gd name="connsiteY359" fmla="*/ 629895 h 2468044"/>
                <a:gd name="connsiteX360" fmla="*/ 1258547 w 1906136"/>
                <a:gd name="connsiteY360" fmla="*/ 632068 h 2468044"/>
                <a:gd name="connsiteX361" fmla="*/ 1256374 w 1906136"/>
                <a:gd name="connsiteY361" fmla="*/ 632068 h 2468044"/>
                <a:gd name="connsiteX362" fmla="*/ 1253270 w 1906136"/>
                <a:gd name="connsiteY362" fmla="*/ 634241 h 2468044"/>
                <a:gd name="connsiteX363" fmla="*/ 1242714 w 1906136"/>
                <a:gd name="connsiteY363" fmla="*/ 617477 h 2468044"/>
                <a:gd name="connsiteX364" fmla="*/ 1233401 w 1906136"/>
                <a:gd name="connsiteY364" fmla="*/ 604748 h 2468044"/>
                <a:gd name="connsiteX365" fmla="*/ 1229365 w 1906136"/>
                <a:gd name="connsiteY365" fmla="*/ 593262 h 2468044"/>
                <a:gd name="connsiteX366" fmla="*/ 1228434 w 1906136"/>
                <a:gd name="connsiteY366" fmla="*/ 582707 h 2468044"/>
                <a:gd name="connsiteX367" fmla="*/ 1226261 w 1906136"/>
                <a:gd name="connsiteY367" fmla="*/ 571220 h 2468044"/>
                <a:gd name="connsiteX368" fmla="*/ 1222225 w 1906136"/>
                <a:gd name="connsiteY368" fmla="*/ 556629 h 2468044"/>
                <a:gd name="connsiteX369" fmla="*/ 1219121 w 1906136"/>
                <a:gd name="connsiteY369" fmla="*/ 536761 h 2468044"/>
                <a:gd name="connsiteX370" fmla="*/ 1189939 w 1906136"/>
                <a:gd name="connsiteY370" fmla="*/ 529310 h 2468044"/>
                <a:gd name="connsiteX371" fmla="*/ 1185903 w 1906136"/>
                <a:gd name="connsiteY371" fmla="*/ 529310 h 2468044"/>
                <a:gd name="connsiteX372" fmla="*/ 1184972 w 1906136"/>
                <a:gd name="connsiteY372" fmla="*/ 531483 h 2468044"/>
                <a:gd name="connsiteX373" fmla="*/ 1180936 w 1906136"/>
                <a:gd name="connsiteY373" fmla="*/ 533656 h 2468044"/>
                <a:gd name="connsiteX374" fmla="*/ 1178763 w 1906136"/>
                <a:gd name="connsiteY374" fmla="*/ 535829 h 2468044"/>
                <a:gd name="connsiteX375" fmla="*/ 1175658 w 1906136"/>
                <a:gd name="connsiteY375" fmla="*/ 535829 h 2468044"/>
                <a:gd name="connsiteX376" fmla="*/ 1171622 w 1906136"/>
                <a:gd name="connsiteY376" fmla="*/ 536761 h 2468044"/>
                <a:gd name="connsiteX377" fmla="*/ 1168518 w 1906136"/>
                <a:gd name="connsiteY377" fmla="*/ 535829 h 2468044"/>
                <a:gd name="connsiteX378" fmla="*/ 1163240 w 1906136"/>
                <a:gd name="connsiteY378" fmla="*/ 533656 h 2468044"/>
                <a:gd name="connsiteX379" fmla="*/ 1150202 w 1906136"/>
                <a:gd name="connsiteY379" fmla="*/ 527137 h 2468044"/>
                <a:gd name="connsiteX380" fmla="*/ 1139646 w 1906136"/>
                <a:gd name="connsiteY380" fmla="*/ 515650 h 2468044"/>
                <a:gd name="connsiteX381" fmla="*/ 1127229 w 1906136"/>
                <a:gd name="connsiteY381" fmla="*/ 502922 h 2468044"/>
                <a:gd name="connsiteX382" fmla="*/ 1113569 w 1906136"/>
                <a:gd name="connsiteY382" fmla="*/ 493609 h 2468044"/>
                <a:gd name="connsiteX383" fmla="*/ 1101151 w 1906136"/>
                <a:gd name="connsiteY383" fmla="*/ 488331 h 2468044"/>
                <a:gd name="connsiteX384" fmla="*/ 1088733 w 1906136"/>
                <a:gd name="connsiteY384" fmla="*/ 490504 h 2468044"/>
                <a:gd name="connsiteX385" fmla="*/ 1083456 w 1906136"/>
                <a:gd name="connsiteY385" fmla="*/ 488331 h 2468044"/>
                <a:gd name="connsiteX386" fmla="*/ 1077247 w 1906136"/>
                <a:gd name="connsiteY386" fmla="*/ 488331 h 2468044"/>
                <a:gd name="connsiteX387" fmla="*/ 1076316 w 1906136"/>
                <a:gd name="connsiteY387" fmla="*/ 486158 h 2468044"/>
                <a:gd name="connsiteX388" fmla="*/ 1076316 w 1906136"/>
                <a:gd name="connsiteY388" fmla="*/ 485227 h 2468044"/>
                <a:gd name="connsiteX389" fmla="*/ 1076316 w 1906136"/>
                <a:gd name="connsiteY389" fmla="*/ 483054 h 2468044"/>
                <a:gd name="connsiteX390" fmla="*/ 1076316 w 1906136"/>
                <a:gd name="connsiteY390" fmla="*/ 480881 h 2468044"/>
                <a:gd name="connsiteX391" fmla="*/ 1076316 w 1906136"/>
                <a:gd name="connsiteY391" fmla="*/ 477776 h 2468044"/>
                <a:gd name="connsiteX392" fmla="*/ 1076316 w 1906136"/>
                <a:gd name="connsiteY392" fmla="*/ 473430 h 2468044"/>
                <a:gd name="connsiteX393" fmla="*/ 1072280 w 1906136"/>
                <a:gd name="connsiteY393" fmla="*/ 470325 h 2468044"/>
                <a:gd name="connsiteX394" fmla="*/ 1072280 w 1906136"/>
                <a:gd name="connsiteY394" fmla="*/ 461012 h 2468044"/>
                <a:gd name="connsiteX395" fmla="*/ 1052411 w 1906136"/>
                <a:gd name="connsiteY395" fmla="*/ 461012 h 2468044"/>
                <a:gd name="connsiteX396" fmla="*/ 1052411 w 1906136"/>
                <a:gd name="connsiteY396" fmla="*/ 441143 h 2468044"/>
                <a:gd name="connsiteX397" fmla="*/ 1048375 w 1906136"/>
                <a:gd name="connsiteY397" fmla="*/ 421275 h 2468044"/>
                <a:gd name="connsiteX398" fmla="*/ 1042166 w 1906136"/>
                <a:gd name="connsiteY398" fmla="*/ 406684 h 2468044"/>
                <a:gd name="connsiteX399" fmla="*/ 1042166 w 1906136"/>
                <a:gd name="connsiteY399" fmla="*/ 382469 h 2468044"/>
                <a:gd name="connsiteX400" fmla="*/ 1048375 w 1906136"/>
                <a:gd name="connsiteY400" fmla="*/ 365705 h 2468044"/>
                <a:gd name="connsiteX401" fmla="*/ 1057689 w 1906136"/>
                <a:gd name="connsiteY401" fmla="*/ 355150 h 2468044"/>
                <a:gd name="connsiteX402" fmla="*/ 1072280 w 1906136"/>
                <a:gd name="connsiteY402" fmla="*/ 345837 h 2468044"/>
                <a:gd name="connsiteX403" fmla="*/ 1089044 w 1906136"/>
                <a:gd name="connsiteY403" fmla="*/ 340559 h 2468044"/>
                <a:gd name="connsiteX404" fmla="*/ 1089044 w 1906136"/>
                <a:gd name="connsiteY404" fmla="*/ 335282 h 2468044"/>
                <a:gd name="connsiteX405" fmla="*/ 1086871 w 1906136"/>
                <a:gd name="connsiteY405" fmla="*/ 329073 h 2468044"/>
                <a:gd name="connsiteX406" fmla="*/ 1086871 w 1906136"/>
                <a:gd name="connsiteY406" fmla="*/ 325968 h 2468044"/>
                <a:gd name="connsiteX407" fmla="*/ 1084698 w 1906136"/>
                <a:gd name="connsiteY407" fmla="*/ 323795 h 2468044"/>
                <a:gd name="connsiteX408" fmla="*/ 1083766 w 1906136"/>
                <a:gd name="connsiteY408" fmla="*/ 320691 h 2468044"/>
                <a:gd name="connsiteX409" fmla="*/ 1081593 w 1906136"/>
                <a:gd name="connsiteY409" fmla="*/ 316344 h 2468044"/>
                <a:gd name="connsiteX410" fmla="*/ 1072280 w 1906136"/>
                <a:gd name="connsiteY410" fmla="*/ 316344 h 2468044"/>
                <a:gd name="connsiteX411" fmla="*/ 1072280 w 1906136"/>
                <a:gd name="connsiteY411" fmla="*/ 313240 h 2468044"/>
                <a:gd name="connsiteX412" fmla="*/ 1079420 w 1906136"/>
                <a:gd name="connsiteY412" fmla="*/ 314171 h 2468044"/>
                <a:gd name="connsiteX413" fmla="*/ 1083456 w 1906136"/>
                <a:gd name="connsiteY413" fmla="*/ 316344 h 2468044"/>
                <a:gd name="connsiteX414" fmla="*/ 1088733 w 1906136"/>
                <a:gd name="connsiteY414" fmla="*/ 318517 h 2468044"/>
                <a:gd name="connsiteX415" fmla="*/ 1094011 w 1906136"/>
                <a:gd name="connsiteY415" fmla="*/ 320691 h 2468044"/>
                <a:gd name="connsiteX416" fmla="*/ 1101151 w 1906136"/>
                <a:gd name="connsiteY416" fmla="*/ 320691 h 2468044"/>
                <a:gd name="connsiteX417" fmla="*/ 1105187 w 1906136"/>
                <a:gd name="connsiteY417" fmla="*/ 307031 h 2468044"/>
                <a:gd name="connsiteX418" fmla="*/ 1108291 w 1906136"/>
                <a:gd name="connsiteY418" fmla="*/ 298649 h 2468044"/>
                <a:gd name="connsiteX419" fmla="*/ 1115432 w 1906136"/>
                <a:gd name="connsiteY419" fmla="*/ 291198 h 2468044"/>
                <a:gd name="connsiteX420" fmla="*/ 1124745 w 1906136"/>
                <a:gd name="connsiteY420" fmla="*/ 283748 h 2468044"/>
                <a:gd name="connsiteX421" fmla="*/ 1126918 w 1906136"/>
                <a:gd name="connsiteY421" fmla="*/ 279401 h 2468044"/>
                <a:gd name="connsiteX422" fmla="*/ 1130023 w 1906136"/>
                <a:gd name="connsiteY422" fmla="*/ 276297 h 2468044"/>
                <a:gd name="connsiteX423" fmla="*/ 1132196 w 1906136"/>
                <a:gd name="connsiteY423" fmla="*/ 271951 h 2468044"/>
                <a:gd name="connsiteX424" fmla="*/ 1132196 w 1906136"/>
                <a:gd name="connsiteY424" fmla="*/ 266673 h 2468044"/>
                <a:gd name="connsiteX425" fmla="*/ 1130023 w 1906136"/>
                <a:gd name="connsiteY425" fmla="*/ 261395 h 2468044"/>
                <a:gd name="connsiteX426" fmla="*/ 1127849 w 1906136"/>
                <a:gd name="connsiteY426" fmla="*/ 259222 h 2468044"/>
                <a:gd name="connsiteX427" fmla="*/ 1126918 w 1906136"/>
                <a:gd name="connsiteY427" fmla="*/ 257049 h 2468044"/>
                <a:gd name="connsiteX428" fmla="*/ 1124745 w 1906136"/>
                <a:gd name="connsiteY428" fmla="*/ 254876 h 2468044"/>
                <a:gd name="connsiteX429" fmla="*/ 1120709 w 1906136"/>
                <a:gd name="connsiteY429" fmla="*/ 251772 h 2468044"/>
                <a:gd name="connsiteX430" fmla="*/ 1117605 w 1906136"/>
                <a:gd name="connsiteY430" fmla="*/ 251772 h 2468044"/>
                <a:gd name="connsiteX431" fmla="*/ 1117605 w 1906136"/>
                <a:gd name="connsiteY431" fmla="*/ 247736 h 2468044"/>
                <a:gd name="connsiteX432" fmla="*/ 1135300 w 1906136"/>
                <a:gd name="connsiteY432" fmla="*/ 252082 h 2468044"/>
                <a:gd name="connsiteX433" fmla="*/ 1147718 w 1906136"/>
                <a:gd name="connsiteY433" fmla="*/ 259533 h 2468044"/>
                <a:gd name="connsiteX434" fmla="*/ 1157031 w 1906136"/>
                <a:gd name="connsiteY434" fmla="*/ 259533 h 2468044"/>
                <a:gd name="connsiteX435" fmla="*/ 1159205 w 1906136"/>
                <a:gd name="connsiteY435" fmla="*/ 241527 h 2468044"/>
                <a:gd name="connsiteX436" fmla="*/ 1161378 w 1906136"/>
                <a:gd name="connsiteY436" fmla="*/ 230040 h 2468044"/>
                <a:gd name="connsiteX437" fmla="*/ 1157342 w 1906136"/>
                <a:gd name="connsiteY437" fmla="*/ 219485 h 2468044"/>
                <a:gd name="connsiteX438" fmla="*/ 1157342 w 1906136"/>
                <a:gd name="connsiteY438" fmla="*/ 215139 h 2468044"/>
                <a:gd name="connsiteX439" fmla="*/ 1208255 w 1906136"/>
                <a:gd name="connsiteY439" fmla="*/ 212034 h 2468044"/>
                <a:gd name="connsiteX440" fmla="*/ 1208255 w 1906136"/>
                <a:gd name="connsiteY440" fmla="*/ 205826 h 2468044"/>
                <a:gd name="connsiteX441" fmla="*/ 1206082 w 1906136"/>
                <a:gd name="connsiteY441" fmla="*/ 202721 h 2468044"/>
                <a:gd name="connsiteX442" fmla="*/ 1206082 w 1906136"/>
                <a:gd name="connsiteY442" fmla="*/ 200548 h 2468044"/>
                <a:gd name="connsiteX443" fmla="*/ 1205151 w 1906136"/>
                <a:gd name="connsiteY443" fmla="*/ 198375 h 2468044"/>
                <a:gd name="connsiteX444" fmla="*/ 1202977 w 1906136"/>
                <a:gd name="connsiteY444" fmla="*/ 197444 h 2468044"/>
                <a:gd name="connsiteX445" fmla="*/ 1200804 w 1906136"/>
                <a:gd name="connsiteY445" fmla="*/ 195270 h 2468044"/>
                <a:gd name="connsiteX446" fmla="*/ 1200804 w 1906136"/>
                <a:gd name="connsiteY446" fmla="*/ 190924 h 2468044"/>
                <a:gd name="connsiteX447" fmla="*/ 1206082 w 1906136"/>
                <a:gd name="connsiteY447" fmla="*/ 193097 h 2468044"/>
                <a:gd name="connsiteX448" fmla="*/ 1210118 w 1906136"/>
                <a:gd name="connsiteY448" fmla="*/ 195270 h 2468044"/>
                <a:gd name="connsiteX449" fmla="*/ 1213222 w 1906136"/>
                <a:gd name="connsiteY449" fmla="*/ 197444 h 2468044"/>
                <a:gd name="connsiteX450" fmla="*/ 1217258 w 1906136"/>
                <a:gd name="connsiteY450" fmla="*/ 198375 h 2468044"/>
                <a:gd name="connsiteX451" fmla="*/ 1224398 w 1906136"/>
                <a:gd name="connsiteY451" fmla="*/ 198375 h 2468044"/>
                <a:gd name="connsiteX452" fmla="*/ 1226571 w 1906136"/>
                <a:gd name="connsiteY452" fmla="*/ 187820 h 2468044"/>
                <a:gd name="connsiteX453" fmla="*/ 1229676 w 1906136"/>
                <a:gd name="connsiteY453" fmla="*/ 173229 h 2468044"/>
                <a:gd name="connsiteX454" fmla="*/ 1233711 w 1906136"/>
                <a:gd name="connsiteY454" fmla="*/ 154292 h 2468044"/>
                <a:gd name="connsiteX455" fmla="*/ 1234643 w 1906136"/>
                <a:gd name="connsiteY455" fmla="*/ 138459 h 2468044"/>
                <a:gd name="connsiteX456" fmla="*/ 1236816 w 1906136"/>
                <a:gd name="connsiteY456" fmla="*/ 125731 h 2468044"/>
                <a:gd name="connsiteX457" fmla="*/ 1236816 w 1906136"/>
                <a:gd name="connsiteY457" fmla="*/ 118280 h 2468044"/>
                <a:gd name="connsiteX458" fmla="*/ 1236816 w 1906136"/>
                <a:gd name="connsiteY458" fmla="*/ 103689 h 2468044"/>
                <a:gd name="connsiteX459" fmla="*/ 1229676 w 1906136"/>
                <a:gd name="connsiteY459" fmla="*/ 97480 h 2468044"/>
                <a:gd name="connsiteX460" fmla="*/ 1220362 w 1906136"/>
                <a:gd name="connsiteY460" fmla="*/ 99653 h 2468044"/>
                <a:gd name="connsiteX461" fmla="*/ 1211980 w 1906136"/>
                <a:gd name="connsiteY461" fmla="*/ 103999 h 2468044"/>
                <a:gd name="connsiteX462" fmla="*/ 1204840 w 1906136"/>
                <a:gd name="connsiteY462" fmla="*/ 103999 h 2468044"/>
                <a:gd name="connsiteX463" fmla="*/ 1202667 w 1906136"/>
                <a:gd name="connsiteY463" fmla="*/ 99653 h 2468044"/>
                <a:gd name="connsiteX464" fmla="*/ 1198631 w 1906136"/>
                <a:gd name="connsiteY464" fmla="*/ 97480 h 2468044"/>
                <a:gd name="connsiteX465" fmla="*/ 1197700 w 1906136"/>
                <a:gd name="connsiteY465" fmla="*/ 94376 h 2468044"/>
                <a:gd name="connsiteX466" fmla="*/ 1193664 w 1906136"/>
                <a:gd name="connsiteY466" fmla="*/ 90029 h 2468044"/>
                <a:gd name="connsiteX467" fmla="*/ 1191491 w 1906136"/>
                <a:gd name="connsiteY467" fmla="*/ 86925 h 2468044"/>
                <a:gd name="connsiteX468" fmla="*/ 1188386 w 1906136"/>
                <a:gd name="connsiteY468" fmla="*/ 84752 h 2468044"/>
                <a:gd name="connsiteX469" fmla="*/ 1184351 w 1906136"/>
                <a:gd name="connsiteY469" fmla="*/ 82579 h 2468044"/>
                <a:gd name="connsiteX470" fmla="*/ 1181246 w 1906136"/>
                <a:gd name="connsiteY470" fmla="*/ 82579 h 2468044"/>
                <a:gd name="connsiteX471" fmla="*/ 1177210 w 1906136"/>
                <a:gd name="connsiteY471" fmla="*/ 86925 h 2468044"/>
                <a:gd name="connsiteX472" fmla="*/ 1166655 w 1906136"/>
                <a:gd name="connsiteY472" fmla="*/ 96238 h 2468044"/>
                <a:gd name="connsiteX473" fmla="*/ 1162619 w 1906136"/>
                <a:gd name="connsiteY473" fmla="*/ 108966 h 2468044"/>
                <a:gd name="connsiteX474" fmla="*/ 1162619 w 1906136"/>
                <a:gd name="connsiteY474" fmla="*/ 121695 h 2468044"/>
                <a:gd name="connsiteX475" fmla="*/ 1164793 w 1906136"/>
                <a:gd name="connsiteY475" fmla="*/ 134423 h 2468044"/>
                <a:gd name="connsiteX476" fmla="*/ 1164793 w 1906136"/>
                <a:gd name="connsiteY476" fmla="*/ 147151 h 2468044"/>
                <a:gd name="connsiteX477" fmla="*/ 1157652 w 1906136"/>
                <a:gd name="connsiteY477" fmla="*/ 163915 h 2468044"/>
                <a:gd name="connsiteX478" fmla="*/ 1148339 w 1906136"/>
                <a:gd name="connsiteY478" fmla="*/ 178506 h 2468044"/>
                <a:gd name="connsiteX479" fmla="*/ 1143061 w 1906136"/>
                <a:gd name="connsiteY479" fmla="*/ 176333 h 2468044"/>
                <a:gd name="connsiteX480" fmla="*/ 1139957 w 1906136"/>
                <a:gd name="connsiteY480" fmla="*/ 175402 h 2468044"/>
                <a:gd name="connsiteX481" fmla="*/ 1137784 w 1906136"/>
                <a:gd name="connsiteY481" fmla="*/ 173229 h 2468044"/>
                <a:gd name="connsiteX482" fmla="*/ 1135611 w 1906136"/>
                <a:gd name="connsiteY482" fmla="*/ 171056 h 2468044"/>
                <a:gd name="connsiteX483" fmla="*/ 1132506 w 1906136"/>
                <a:gd name="connsiteY483" fmla="*/ 167951 h 2468044"/>
                <a:gd name="connsiteX484" fmla="*/ 1134679 w 1906136"/>
                <a:gd name="connsiteY484" fmla="*/ 161742 h 2468044"/>
                <a:gd name="connsiteX485" fmla="*/ 1134679 w 1906136"/>
                <a:gd name="connsiteY485" fmla="*/ 153360 h 2468044"/>
                <a:gd name="connsiteX486" fmla="*/ 1135611 w 1906136"/>
                <a:gd name="connsiteY486" fmla="*/ 140632 h 2468044"/>
                <a:gd name="connsiteX487" fmla="*/ 1137784 w 1906136"/>
                <a:gd name="connsiteY487" fmla="*/ 126041 h 2468044"/>
                <a:gd name="connsiteX488" fmla="*/ 1137784 w 1906136"/>
                <a:gd name="connsiteY488" fmla="*/ 114244 h 2468044"/>
                <a:gd name="connsiteX489" fmla="*/ 1128470 w 1906136"/>
                <a:gd name="connsiteY489" fmla="*/ 118590 h 2468044"/>
                <a:gd name="connsiteX490" fmla="*/ 1123193 w 1906136"/>
                <a:gd name="connsiteY490" fmla="*/ 123868 h 2468044"/>
                <a:gd name="connsiteX491" fmla="*/ 1117915 w 1906136"/>
                <a:gd name="connsiteY491" fmla="*/ 129145 h 2468044"/>
                <a:gd name="connsiteX492" fmla="*/ 1112638 w 1906136"/>
                <a:gd name="connsiteY492" fmla="*/ 134423 h 2468044"/>
                <a:gd name="connsiteX493" fmla="*/ 1101151 w 1906136"/>
                <a:gd name="connsiteY493" fmla="*/ 134423 h 2468044"/>
                <a:gd name="connsiteX494" fmla="*/ 1098047 w 1906136"/>
                <a:gd name="connsiteY494" fmla="*/ 119832 h 2468044"/>
                <a:gd name="connsiteX495" fmla="*/ 1098047 w 1906136"/>
                <a:gd name="connsiteY495" fmla="*/ 103999 h 2468044"/>
                <a:gd name="connsiteX496" fmla="*/ 1071969 w 1906136"/>
                <a:gd name="connsiteY496" fmla="*/ 103999 h 2468044"/>
                <a:gd name="connsiteX497" fmla="*/ 1076005 w 1906136"/>
                <a:gd name="connsiteY497" fmla="*/ 96549 h 2468044"/>
                <a:gd name="connsiteX498" fmla="*/ 1076936 w 1906136"/>
                <a:gd name="connsiteY498" fmla="*/ 90340 h 2468044"/>
                <a:gd name="connsiteX499" fmla="*/ 1079110 w 1906136"/>
                <a:gd name="connsiteY499" fmla="*/ 85062 h 2468044"/>
                <a:gd name="connsiteX500" fmla="*/ 1083145 w 1906136"/>
                <a:gd name="connsiteY500" fmla="*/ 81958 h 2468044"/>
                <a:gd name="connsiteX501" fmla="*/ 1088423 w 1906136"/>
                <a:gd name="connsiteY501" fmla="*/ 77611 h 2468044"/>
                <a:gd name="connsiteX502" fmla="*/ 1088423 w 1906136"/>
                <a:gd name="connsiteY502" fmla="*/ 70161 h 2468044"/>
                <a:gd name="connsiteX503" fmla="*/ 1088423 w 1906136"/>
                <a:gd name="connsiteY503" fmla="*/ 62710 h 2468044"/>
                <a:gd name="connsiteX504" fmla="*/ 1086250 w 1906136"/>
                <a:gd name="connsiteY504" fmla="*/ 59606 h 2468044"/>
                <a:gd name="connsiteX505" fmla="*/ 1083145 w 1906136"/>
                <a:gd name="connsiteY505" fmla="*/ 55259 h 2468044"/>
                <a:gd name="connsiteX506" fmla="*/ 1079110 w 1906136"/>
                <a:gd name="connsiteY506" fmla="*/ 52155 h 2468044"/>
                <a:gd name="connsiteX507" fmla="*/ 1071969 w 1906136"/>
                <a:gd name="connsiteY507" fmla="*/ 49982 h 2468044"/>
                <a:gd name="connsiteX508" fmla="*/ 1074142 w 1906136"/>
                <a:gd name="connsiteY508" fmla="*/ 42531 h 2468044"/>
                <a:gd name="connsiteX509" fmla="*/ 1076316 w 1906136"/>
                <a:gd name="connsiteY509" fmla="*/ 39427 h 2468044"/>
                <a:gd name="connsiteX510" fmla="*/ 1077247 w 1906136"/>
                <a:gd name="connsiteY510" fmla="*/ 35080 h 2468044"/>
                <a:gd name="connsiteX511" fmla="*/ 1079420 w 1906136"/>
                <a:gd name="connsiteY511" fmla="*/ 29803 h 2468044"/>
                <a:gd name="connsiteX512" fmla="*/ 1081593 w 1906136"/>
                <a:gd name="connsiteY512" fmla="*/ 25457 h 2468044"/>
                <a:gd name="connsiteX513" fmla="*/ 1079420 w 1906136"/>
                <a:gd name="connsiteY513" fmla="*/ 22352 h 2468044"/>
                <a:gd name="connsiteX514" fmla="*/ 1076316 w 1906136"/>
                <a:gd name="connsiteY514" fmla="*/ 18006 h 2468044"/>
                <a:gd name="connsiteX515" fmla="*/ 1074142 w 1906136"/>
                <a:gd name="connsiteY515" fmla="*/ 17075 h 2468044"/>
                <a:gd name="connsiteX516" fmla="*/ 1071969 w 1906136"/>
                <a:gd name="connsiteY516" fmla="*/ 14901 h 2468044"/>
                <a:gd name="connsiteX517" fmla="*/ 1069796 w 1906136"/>
                <a:gd name="connsiteY517" fmla="*/ 12728 h 2468044"/>
                <a:gd name="connsiteX518" fmla="*/ 1069796 w 1906136"/>
                <a:gd name="connsiteY518" fmla="*/ 7451 h 2468044"/>
                <a:gd name="connsiteX519" fmla="*/ 1068865 w 1906136"/>
                <a:gd name="connsiteY519" fmla="*/ 0 h 2468044"/>
                <a:gd name="connsiteX520" fmla="*/ 1057378 w 1906136"/>
                <a:gd name="connsiteY520" fmla="*/ 2173 h 2468044"/>
                <a:gd name="connsiteX521" fmla="*/ 1046823 w 1906136"/>
                <a:gd name="connsiteY521" fmla="*/ 5278 h 2468044"/>
                <a:gd name="connsiteX522" fmla="*/ 1037510 w 1906136"/>
                <a:gd name="connsiteY522" fmla="*/ 9624 h 2468044"/>
                <a:gd name="connsiteX523" fmla="*/ 1025092 w 1906136"/>
                <a:gd name="connsiteY523" fmla="*/ 29492 h 2468044"/>
                <a:gd name="connsiteX524" fmla="*/ 1021056 w 1906136"/>
                <a:gd name="connsiteY524" fmla="*/ 47498 h 2468044"/>
                <a:gd name="connsiteX525" fmla="*/ 1023229 w 1906136"/>
                <a:gd name="connsiteY525" fmla="*/ 66435 h 2468044"/>
                <a:gd name="connsiteX526" fmla="*/ 1032543 w 1906136"/>
                <a:gd name="connsiteY526" fmla="*/ 82268 h 2468044"/>
                <a:gd name="connsiteX527" fmla="*/ 1044960 w 1906136"/>
                <a:gd name="connsiteY527" fmla="*/ 96859 h 2468044"/>
                <a:gd name="connsiteX528" fmla="*/ 1047134 w 1906136"/>
                <a:gd name="connsiteY528" fmla="*/ 104310 h 2468044"/>
                <a:gd name="connsiteX529" fmla="*/ 1044960 w 1906136"/>
                <a:gd name="connsiteY529" fmla="*/ 118901 h 2468044"/>
                <a:gd name="connsiteX530" fmla="*/ 1044960 w 1906136"/>
                <a:gd name="connsiteY530" fmla="*/ 135665 h 2468044"/>
                <a:gd name="connsiteX531" fmla="*/ 1044960 w 1906136"/>
                <a:gd name="connsiteY531" fmla="*/ 150256 h 2468044"/>
                <a:gd name="connsiteX532" fmla="*/ 1032543 w 1906136"/>
                <a:gd name="connsiteY532" fmla="*/ 150256 h 2468044"/>
                <a:gd name="connsiteX533" fmla="*/ 1032543 w 1906136"/>
                <a:gd name="connsiteY533" fmla="*/ 153360 h 2468044"/>
                <a:gd name="connsiteX534" fmla="*/ 1030369 w 1906136"/>
                <a:gd name="connsiteY534" fmla="*/ 159569 h 2468044"/>
                <a:gd name="connsiteX535" fmla="*/ 1030369 w 1906136"/>
                <a:gd name="connsiteY535" fmla="*/ 162674 h 2468044"/>
                <a:gd name="connsiteX536" fmla="*/ 1028196 w 1906136"/>
                <a:gd name="connsiteY536" fmla="*/ 170124 h 2468044"/>
                <a:gd name="connsiteX537" fmla="*/ 1019814 w 1906136"/>
                <a:gd name="connsiteY537" fmla="*/ 153360 h 2468044"/>
                <a:gd name="connsiteX538" fmla="*/ 1012674 w 1906136"/>
                <a:gd name="connsiteY538" fmla="*/ 137528 h 2468044"/>
                <a:gd name="connsiteX539" fmla="*/ 988770 w 1906136"/>
                <a:gd name="connsiteY539" fmla="*/ 137528 h 2468044"/>
                <a:gd name="connsiteX540" fmla="*/ 988770 w 1906136"/>
                <a:gd name="connsiteY540" fmla="*/ 150256 h 2468044"/>
                <a:gd name="connsiteX541" fmla="*/ 986597 w 1906136"/>
                <a:gd name="connsiteY541" fmla="*/ 152429 h 2468044"/>
                <a:gd name="connsiteX542" fmla="*/ 984424 w 1906136"/>
                <a:gd name="connsiteY542" fmla="*/ 153360 h 2468044"/>
                <a:gd name="connsiteX543" fmla="*/ 983492 w 1906136"/>
                <a:gd name="connsiteY543" fmla="*/ 155533 h 2468044"/>
                <a:gd name="connsiteX544" fmla="*/ 981319 w 1906136"/>
                <a:gd name="connsiteY544" fmla="*/ 157706 h 2468044"/>
                <a:gd name="connsiteX545" fmla="*/ 962692 w 1906136"/>
                <a:gd name="connsiteY545" fmla="*/ 157706 h 2468044"/>
                <a:gd name="connsiteX546" fmla="*/ 950275 w 1906136"/>
                <a:gd name="connsiteY546" fmla="*/ 155533 h 2468044"/>
                <a:gd name="connsiteX547" fmla="*/ 937857 w 1906136"/>
                <a:gd name="connsiteY547" fmla="*/ 153360 h 2468044"/>
                <a:gd name="connsiteX548" fmla="*/ 925439 w 1906136"/>
                <a:gd name="connsiteY548" fmla="*/ 150256 h 2468044"/>
                <a:gd name="connsiteX549" fmla="*/ 905570 w 1906136"/>
                <a:gd name="connsiteY549" fmla="*/ 150256 h 2468044"/>
                <a:gd name="connsiteX550" fmla="*/ 901535 w 1906136"/>
                <a:gd name="connsiteY550" fmla="*/ 142805 h 2468044"/>
                <a:gd name="connsiteX551" fmla="*/ 898430 w 1906136"/>
                <a:gd name="connsiteY551" fmla="*/ 139701 h 2468044"/>
                <a:gd name="connsiteX552" fmla="*/ 894394 w 1906136"/>
                <a:gd name="connsiteY552" fmla="*/ 133492 h 2468044"/>
                <a:gd name="connsiteX553" fmla="*/ 889117 w 1906136"/>
                <a:gd name="connsiteY553" fmla="*/ 130387 h 2468044"/>
                <a:gd name="connsiteX554" fmla="*/ 889117 w 1906136"/>
                <a:gd name="connsiteY554" fmla="*/ 117659 h 2468044"/>
                <a:gd name="connsiteX555" fmla="*/ 842239 w 1906136"/>
                <a:gd name="connsiteY555" fmla="*/ 122937 h 2468044"/>
                <a:gd name="connsiteX556" fmla="*/ 842239 w 1906136"/>
                <a:gd name="connsiteY556" fmla="*/ 126041 h 2468044"/>
                <a:gd name="connsiteX557" fmla="*/ 838204 w 1906136"/>
                <a:gd name="connsiteY557" fmla="*/ 126041 h 2468044"/>
                <a:gd name="connsiteX558" fmla="*/ 838204 w 1906136"/>
                <a:gd name="connsiteY558" fmla="*/ 132250 h 2468044"/>
                <a:gd name="connsiteX559" fmla="*/ 840377 w 1906136"/>
                <a:gd name="connsiteY559" fmla="*/ 135354 h 2468044"/>
                <a:gd name="connsiteX560" fmla="*/ 842550 w 1906136"/>
                <a:gd name="connsiteY560" fmla="*/ 139701 h 2468044"/>
                <a:gd name="connsiteX561" fmla="*/ 843481 w 1906136"/>
                <a:gd name="connsiteY561" fmla="*/ 140632 h 2468044"/>
                <a:gd name="connsiteX562" fmla="*/ 845654 w 1906136"/>
                <a:gd name="connsiteY562" fmla="*/ 145910 h 2468044"/>
                <a:gd name="connsiteX563" fmla="*/ 877941 w 1906136"/>
                <a:gd name="connsiteY563" fmla="*/ 145910 h 2468044"/>
                <a:gd name="connsiteX564" fmla="*/ 877941 w 1906136"/>
                <a:gd name="connsiteY564" fmla="*/ 150256 h 2468044"/>
                <a:gd name="connsiteX565" fmla="*/ 870800 w 1906136"/>
                <a:gd name="connsiteY565" fmla="*/ 152429 h 2468044"/>
                <a:gd name="connsiteX566" fmla="*/ 865523 w 1906136"/>
                <a:gd name="connsiteY566" fmla="*/ 153360 h 2468044"/>
                <a:gd name="connsiteX567" fmla="*/ 858383 w 1906136"/>
                <a:gd name="connsiteY567" fmla="*/ 153360 h 2468044"/>
                <a:gd name="connsiteX568" fmla="*/ 849069 w 1906136"/>
                <a:gd name="connsiteY568" fmla="*/ 153360 h 2468044"/>
                <a:gd name="connsiteX569" fmla="*/ 849069 w 1906136"/>
                <a:gd name="connsiteY569" fmla="*/ 189993 h 2468044"/>
                <a:gd name="connsiteX570" fmla="*/ 840687 w 1906136"/>
                <a:gd name="connsiteY570" fmla="*/ 179438 h 2468044"/>
                <a:gd name="connsiteX571" fmla="*/ 831374 w 1906136"/>
                <a:gd name="connsiteY571" fmla="*/ 167951 h 2468044"/>
                <a:gd name="connsiteX572" fmla="*/ 822060 w 1906136"/>
                <a:gd name="connsiteY572" fmla="*/ 157396 h 2468044"/>
                <a:gd name="connsiteX573" fmla="*/ 813678 w 1906136"/>
                <a:gd name="connsiteY573" fmla="*/ 155223 h 2468044"/>
                <a:gd name="connsiteX574" fmla="*/ 799087 w 1906136"/>
                <a:gd name="connsiteY574" fmla="*/ 155223 h 2468044"/>
                <a:gd name="connsiteX575" fmla="*/ 782323 w 1906136"/>
                <a:gd name="connsiteY575" fmla="*/ 155223 h 2468044"/>
                <a:gd name="connsiteX576" fmla="*/ 765559 w 1906136"/>
                <a:gd name="connsiteY576" fmla="*/ 153050 h 2468044"/>
                <a:gd name="connsiteX577" fmla="*/ 753141 w 1906136"/>
                <a:gd name="connsiteY577" fmla="*/ 153050 h 2468044"/>
                <a:gd name="connsiteX578" fmla="*/ 755315 w 1906136"/>
                <a:gd name="connsiteY578" fmla="*/ 149945 h 2468044"/>
                <a:gd name="connsiteX579" fmla="*/ 756246 w 1906136"/>
                <a:gd name="connsiteY579" fmla="*/ 147772 h 2468044"/>
                <a:gd name="connsiteX580" fmla="*/ 756246 w 1906136"/>
                <a:gd name="connsiteY580" fmla="*/ 145599 h 2468044"/>
                <a:gd name="connsiteX581" fmla="*/ 758419 w 1906136"/>
                <a:gd name="connsiteY581" fmla="*/ 144668 h 2468044"/>
                <a:gd name="connsiteX582" fmla="*/ 762455 w 1906136"/>
                <a:gd name="connsiteY582" fmla="*/ 142495 h 2468044"/>
                <a:gd name="connsiteX583" fmla="*/ 765559 w 1906136"/>
                <a:gd name="connsiteY583" fmla="*/ 140321 h 2468044"/>
                <a:gd name="connsiteX584" fmla="*/ 763386 w 1906136"/>
                <a:gd name="connsiteY584" fmla="*/ 137217 h 2468044"/>
                <a:gd name="connsiteX585" fmla="*/ 760282 w 1906136"/>
                <a:gd name="connsiteY585" fmla="*/ 129766 h 2468044"/>
                <a:gd name="connsiteX586" fmla="*/ 756246 w 1906136"/>
                <a:gd name="connsiteY586" fmla="*/ 124489 h 2468044"/>
                <a:gd name="connsiteX587" fmla="*/ 753141 w 1906136"/>
                <a:gd name="connsiteY587" fmla="*/ 120143 h 2468044"/>
                <a:gd name="connsiteX588" fmla="*/ 749106 w 1906136"/>
                <a:gd name="connsiteY588" fmla="*/ 117038 h 2468044"/>
                <a:gd name="connsiteX589" fmla="*/ 746001 w 1906136"/>
                <a:gd name="connsiteY589" fmla="*/ 117038 h 2468044"/>
                <a:gd name="connsiteX590" fmla="*/ 742897 w 1906136"/>
                <a:gd name="connsiteY590" fmla="*/ 117969 h 2468044"/>
                <a:gd name="connsiteX591" fmla="*/ 736688 w 1906136"/>
                <a:gd name="connsiteY591" fmla="*/ 120143 h 2468044"/>
                <a:gd name="connsiteX592" fmla="*/ 733583 w 1906136"/>
                <a:gd name="connsiteY592" fmla="*/ 122316 h 2468044"/>
                <a:gd name="connsiteX593" fmla="*/ 728306 w 1906136"/>
                <a:gd name="connsiteY593" fmla="*/ 122316 h 2468044"/>
                <a:gd name="connsiteX594" fmla="*/ 722097 w 1906136"/>
                <a:gd name="connsiteY594" fmla="*/ 122316 h 2468044"/>
                <a:gd name="connsiteX595" fmla="*/ 706575 w 1906136"/>
                <a:gd name="connsiteY595" fmla="*/ 110829 h 2468044"/>
                <a:gd name="connsiteX596" fmla="*/ 689811 w 1906136"/>
                <a:gd name="connsiteY596" fmla="*/ 98101 h 2468044"/>
                <a:gd name="connsiteX597" fmla="*/ 673046 w 1906136"/>
                <a:gd name="connsiteY597" fmla="*/ 85373 h 2468044"/>
                <a:gd name="connsiteX598" fmla="*/ 653178 w 1906136"/>
                <a:gd name="connsiteY598" fmla="*/ 80095 h 2468044"/>
                <a:gd name="connsiteX599" fmla="*/ 649142 w 1906136"/>
                <a:gd name="connsiteY599" fmla="*/ 81026 h 2468044"/>
                <a:gd name="connsiteX600" fmla="*/ 643865 w 1906136"/>
                <a:gd name="connsiteY600" fmla="*/ 83199 h 2468044"/>
                <a:gd name="connsiteX601" fmla="*/ 640760 w 1906136"/>
                <a:gd name="connsiteY601" fmla="*/ 87546 h 2468044"/>
                <a:gd name="connsiteX602" fmla="*/ 635482 w 1906136"/>
                <a:gd name="connsiteY602" fmla="*/ 90650 h 2468044"/>
                <a:gd name="connsiteX603" fmla="*/ 629274 w 1906136"/>
                <a:gd name="connsiteY603" fmla="*/ 92823 h 2468044"/>
                <a:gd name="connsiteX604" fmla="*/ 628342 w 1906136"/>
                <a:gd name="connsiteY604" fmla="*/ 88477 h 2468044"/>
                <a:gd name="connsiteX605" fmla="*/ 626169 w 1906136"/>
                <a:gd name="connsiteY605" fmla="*/ 85373 h 2468044"/>
                <a:gd name="connsiteX606" fmla="*/ 622133 w 1906136"/>
                <a:gd name="connsiteY606" fmla="*/ 80095 h 2468044"/>
                <a:gd name="connsiteX607" fmla="*/ 621202 w 1906136"/>
                <a:gd name="connsiteY607" fmla="*/ 80095 h 2468044"/>
                <a:gd name="connsiteX608" fmla="*/ 617166 w 1906136"/>
                <a:gd name="connsiteY608" fmla="*/ 80095 h 2468044"/>
                <a:gd name="connsiteX609" fmla="*/ 614993 w 1906136"/>
                <a:gd name="connsiteY609" fmla="*/ 81026 h 2468044"/>
                <a:gd name="connsiteX610" fmla="*/ 611889 w 1906136"/>
                <a:gd name="connsiteY610" fmla="*/ 83199 h 2468044"/>
                <a:gd name="connsiteX611" fmla="*/ 609715 w 1906136"/>
                <a:gd name="connsiteY611" fmla="*/ 85373 h 2468044"/>
                <a:gd name="connsiteX612" fmla="*/ 606611 w 1906136"/>
                <a:gd name="connsiteY612" fmla="*/ 88477 h 2468044"/>
                <a:gd name="connsiteX613" fmla="*/ 592951 w 1906136"/>
                <a:gd name="connsiteY613" fmla="*/ 85373 h 2468044"/>
                <a:gd name="connsiteX614" fmla="*/ 584569 w 1906136"/>
                <a:gd name="connsiteY614" fmla="*/ 77922 h 2468044"/>
                <a:gd name="connsiteX615" fmla="*/ 578360 w 1906136"/>
                <a:gd name="connsiteY615" fmla="*/ 68609 h 2468044"/>
                <a:gd name="connsiteX616" fmla="*/ 573083 w 1906136"/>
                <a:gd name="connsiteY616" fmla="*/ 55880 h 2468044"/>
                <a:gd name="connsiteX617" fmla="*/ 569978 w 1906136"/>
                <a:gd name="connsiteY617" fmla="*/ 58985 h 2468044"/>
                <a:gd name="connsiteX618" fmla="*/ 565943 w 1906136"/>
                <a:gd name="connsiteY618" fmla="*/ 65194 h 2468044"/>
                <a:gd name="connsiteX619" fmla="*/ 563770 w 1906136"/>
                <a:gd name="connsiteY619" fmla="*/ 70471 h 2468044"/>
                <a:gd name="connsiteX620" fmla="*/ 562838 w 1906136"/>
                <a:gd name="connsiteY620" fmla="*/ 75749 h 2468044"/>
                <a:gd name="connsiteX621" fmla="*/ 546074 w 1906136"/>
                <a:gd name="connsiteY621" fmla="*/ 77922 h 2468044"/>
                <a:gd name="connsiteX622" fmla="*/ 533656 w 1906136"/>
                <a:gd name="connsiteY622" fmla="*/ 77922 h 2468044"/>
                <a:gd name="connsiteX623" fmla="*/ 521238 w 1906136"/>
                <a:gd name="connsiteY623" fmla="*/ 80095 h 2468044"/>
                <a:gd name="connsiteX624" fmla="*/ 511925 w 1906136"/>
                <a:gd name="connsiteY624" fmla="*/ 85373 h 2468044"/>
                <a:gd name="connsiteX625" fmla="*/ 502612 w 1906136"/>
                <a:gd name="connsiteY625" fmla="*/ 95928 h 2468044"/>
                <a:gd name="connsiteX626" fmla="*/ 482743 w 1906136"/>
                <a:gd name="connsiteY626" fmla="*/ 92823 h 2468044"/>
                <a:gd name="connsiteX627" fmla="*/ 482743 w 1906136"/>
                <a:gd name="connsiteY627" fmla="*/ 85373 h 2468044"/>
                <a:gd name="connsiteX628" fmla="*/ 504474 w 1906136"/>
                <a:gd name="connsiteY628" fmla="*/ 76059 h 2468044"/>
                <a:gd name="connsiteX629" fmla="*/ 524343 w 1906136"/>
                <a:gd name="connsiteY629" fmla="*/ 63331 h 2468044"/>
                <a:gd name="connsiteX630" fmla="*/ 542970 w 1906136"/>
                <a:gd name="connsiteY630" fmla="*/ 48740 h 2468044"/>
                <a:gd name="connsiteX631" fmla="*/ 549179 w 1906136"/>
                <a:gd name="connsiteY631" fmla="*/ 48740 h 2468044"/>
                <a:gd name="connsiteX632" fmla="*/ 546074 w 1906136"/>
                <a:gd name="connsiteY632" fmla="*/ 46567 h 2468044"/>
                <a:gd name="connsiteX633" fmla="*/ 542970 w 1906136"/>
                <a:gd name="connsiteY633" fmla="*/ 44394 h 2468044"/>
                <a:gd name="connsiteX634" fmla="*/ 536761 w 1906136"/>
                <a:gd name="connsiteY634" fmla="*/ 43462 h 2468044"/>
                <a:gd name="connsiteX635" fmla="*/ 533656 w 1906136"/>
                <a:gd name="connsiteY635" fmla="*/ 41289 h 2468044"/>
                <a:gd name="connsiteX636" fmla="*/ 516892 w 1906136"/>
                <a:gd name="connsiteY636" fmla="*/ 44394 h 2468044"/>
                <a:gd name="connsiteX637" fmla="*/ 504474 w 1906136"/>
                <a:gd name="connsiteY637" fmla="*/ 50603 h 2468044"/>
                <a:gd name="connsiteX638" fmla="*/ 492988 w 1906136"/>
                <a:gd name="connsiteY638" fmla="*/ 58985 h 2468044"/>
                <a:gd name="connsiteX639" fmla="*/ 482433 w 1906136"/>
                <a:gd name="connsiteY639" fmla="*/ 66435 h 2468044"/>
                <a:gd name="connsiteX640" fmla="*/ 470015 w 1906136"/>
                <a:gd name="connsiteY640" fmla="*/ 73886 h 2468044"/>
                <a:gd name="connsiteX641" fmla="*/ 455424 w 1906136"/>
                <a:gd name="connsiteY641" fmla="*/ 78232 h 2468044"/>
                <a:gd name="connsiteX642" fmla="*/ 433693 w 1906136"/>
                <a:gd name="connsiteY642" fmla="*/ 80405 h 2468044"/>
                <a:gd name="connsiteX643" fmla="*/ 436797 w 1906136"/>
                <a:gd name="connsiteY643" fmla="*/ 88788 h 2468044"/>
                <a:gd name="connsiteX644" fmla="*/ 443006 w 1906136"/>
                <a:gd name="connsiteY644" fmla="*/ 96238 h 2468044"/>
                <a:gd name="connsiteX645" fmla="*/ 448284 w 1906136"/>
                <a:gd name="connsiteY645" fmla="*/ 103689 h 2468044"/>
                <a:gd name="connsiteX646" fmla="*/ 453561 w 1906136"/>
                <a:gd name="connsiteY646" fmla="*/ 109898 h 2468044"/>
                <a:gd name="connsiteX647" fmla="*/ 453561 w 1906136"/>
                <a:gd name="connsiteY647" fmla="*/ 117349 h 2468044"/>
                <a:gd name="connsiteX648" fmla="*/ 429657 w 1906136"/>
                <a:gd name="connsiteY648" fmla="*/ 113002 h 2468044"/>
                <a:gd name="connsiteX649" fmla="*/ 409788 w 1906136"/>
                <a:gd name="connsiteY649" fmla="*/ 102447 h 2468044"/>
                <a:gd name="connsiteX650" fmla="*/ 392093 w 1906136"/>
                <a:gd name="connsiteY650" fmla="*/ 90961 h 2468044"/>
                <a:gd name="connsiteX651" fmla="*/ 373466 w 1906136"/>
                <a:gd name="connsiteY651" fmla="*/ 78232 h 2468044"/>
                <a:gd name="connsiteX652" fmla="*/ 353598 w 1906136"/>
                <a:gd name="connsiteY652" fmla="*/ 68919 h 2468044"/>
                <a:gd name="connsiteX653" fmla="*/ 322243 w 1906136"/>
                <a:gd name="connsiteY653" fmla="*/ 73265 h 2468044"/>
                <a:gd name="connsiteX654" fmla="*/ 307652 w 1906136"/>
                <a:gd name="connsiteY654" fmla="*/ 68919 h 2468044"/>
                <a:gd name="connsiteX655" fmla="*/ 293061 w 1906136"/>
                <a:gd name="connsiteY655" fmla="*/ 61468 h 2468044"/>
                <a:gd name="connsiteX656" fmla="*/ 277539 w 1906136"/>
                <a:gd name="connsiteY656" fmla="*/ 56191 h 2468044"/>
                <a:gd name="connsiteX657" fmla="*/ 266052 w 1906136"/>
                <a:gd name="connsiteY657" fmla="*/ 51844 h 2468044"/>
                <a:gd name="connsiteX658" fmla="*/ 262948 w 1906136"/>
                <a:gd name="connsiteY658" fmla="*/ 51844 h 2468044"/>
                <a:gd name="connsiteX659" fmla="*/ 256739 w 1906136"/>
                <a:gd name="connsiteY659" fmla="*/ 54018 h 2468044"/>
                <a:gd name="connsiteX660" fmla="*/ 253634 w 1906136"/>
                <a:gd name="connsiteY660" fmla="*/ 56191 h 2468044"/>
                <a:gd name="connsiteX661" fmla="*/ 249598 w 1906136"/>
                <a:gd name="connsiteY661" fmla="*/ 56191 h 2468044"/>
                <a:gd name="connsiteX662" fmla="*/ 244321 w 1906136"/>
                <a:gd name="connsiteY662" fmla="*/ 58364 h 2468044"/>
                <a:gd name="connsiteX663" fmla="*/ 239043 w 1906136"/>
                <a:gd name="connsiteY663" fmla="*/ 56191 h 2468044"/>
                <a:gd name="connsiteX664" fmla="*/ 233766 w 1906136"/>
                <a:gd name="connsiteY664" fmla="*/ 54018 h 2468044"/>
                <a:gd name="connsiteX665" fmla="*/ 229730 w 1906136"/>
                <a:gd name="connsiteY665" fmla="*/ 50913 h 2468044"/>
                <a:gd name="connsiteX666" fmla="*/ 226625 w 1906136"/>
                <a:gd name="connsiteY666" fmla="*/ 46567 h 2468044"/>
                <a:gd name="connsiteX667" fmla="*/ 221348 w 1906136"/>
                <a:gd name="connsiteY667" fmla="*/ 41289 h 2468044"/>
                <a:gd name="connsiteX668" fmla="*/ 217312 w 1906136"/>
                <a:gd name="connsiteY668" fmla="*/ 38185 h 2468044"/>
                <a:gd name="connsiteX669" fmla="*/ 214208 w 1906136"/>
                <a:gd name="connsiteY669" fmla="*/ 36012 h 2468044"/>
                <a:gd name="connsiteX670" fmla="*/ 210172 w 1906136"/>
                <a:gd name="connsiteY670" fmla="*/ 36012 h 2468044"/>
                <a:gd name="connsiteX671" fmla="*/ 207067 w 1906136"/>
                <a:gd name="connsiteY671" fmla="*/ 36012 h 2468044"/>
                <a:gd name="connsiteX672" fmla="*/ 203032 w 1906136"/>
                <a:gd name="connsiteY672" fmla="*/ 38185 h 2468044"/>
                <a:gd name="connsiteX673" fmla="*/ 199927 w 1906136"/>
                <a:gd name="connsiteY673" fmla="*/ 39116 h 2468044"/>
                <a:gd name="connsiteX674" fmla="*/ 195891 w 1906136"/>
                <a:gd name="connsiteY674" fmla="*/ 39116 h 2468044"/>
                <a:gd name="connsiteX675" fmla="*/ 190614 w 1906136"/>
                <a:gd name="connsiteY675" fmla="*/ 39116 h 2468044"/>
                <a:gd name="connsiteX676" fmla="*/ 186578 w 1906136"/>
                <a:gd name="connsiteY676" fmla="*/ 36012 h 2468044"/>
                <a:gd name="connsiteX677" fmla="*/ 183473 w 1906136"/>
                <a:gd name="connsiteY677" fmla="*/ 31665 h 2468044"/>
                <a:gd name="connsiteX678" fmla="*/ 181300 w 1906136"/>
                <a:gd name="connsiteY678" fmla="*/ 30734 h 2468044"/>
                <a:gd name="connsiteX679" fmla="*/ 181300 w 1906136"/>
                <a:gd name="connsiteY679" fmla="*/ 26388 h 2468044"/>
                <a:gd name="connsiteX680" fmla="*/ 179127 w 1906136"/>
                <a:gd name="connsiteY680" fmla="*/ 24215 h 2468044"/>
                <a:gd name="connsiteX681" fmla="*/ 179127 w 1906136"/>
                <a:gd name="connsiteY681" fmla="*/ 21110 h 2468044"/>
                <a:gd name="connsiteX682" fmla="*/ 176023 w 1906136"/>
                <a:gd name="connsiteY682" fmla="*/ 18937 h 2468044"/>
                <a:gd name="connsiteX683" fmla="*/ 170745 w 1906136"/>
                <a:gd name="connsiteY683" fmla="*/ 15833 h 2468044"/>
                <a:gd name="connsiteX684" fmla="*/ 153981 w 1906136"/>
                <a:gd name="connsiteY684" fmla="*/ 26388 h 2468044"/>
                <a:gd name="connsiteX685" fmla="*/ 137217 w 1906136"/>
                <a:gd name="connsiteY685" fmla="*/ 33839 h 2468044"/>
                <a:gd name="connsiteX686" fmla="*/ 117348 w 1906136"/>
                <a:gd name="connsiteY686" fmla="*/ 39116 h 2468044"/>
                <a:gd name="connsiteX687" fmla="*/ 99653 w 1906136"/>
                <a:gd name="connsiteY687" fmla="*/ 48430 h 2468044"/>
                <a:gd name="connsiteX688" fmla="*/ 85993 w 1906136"/>
                <a:gd name="connsiteY688" fmla="*/ 58985 h 2468044"/>
                <a:gd name="connsiteX689" fmla="*/ 82889 w 1906136"/>
                <a:gd name="connsiteY689" fmla="*/ 70471 h 2468044"/>
                <a:gd name="connsiteX690" fmla="*/ 78853 w 1906136"/>
                <a:gd name="connsiteY690" fmla="*/ 83199 h 2468044"/>
                <a:gd name="connsiteX691" fmla="*/ 73576 w 1906136"/>
                <a:gd name="connsiteY691" fmla="*/ 95928 h 2468044"/>
                <a:gd name="connsiteX692" fmla="*/ 56812 w 1906136"/>
                <a:gd name="connsiteY692" fmla="*/ 105241 h 2468044"/>
                <a:gd name="connsiteX693" fmla="*/ 36012 w 1906136"/>
                <a:gd name="connsiteY693" fmla="*/ 107414 h 2468044"/>
                <a:gd name="connsiteX694" fmla="*/ 14281 w 1906136"/>
                <a:gd name="connsiteY694" fmla="*/ 105241 h 2468044"/>
                <a:gd name="connsiteX695" fmla="*/ 12107 w 1906136"/>
                <a:gd name="connsiteY695" fmla="*/ 110519 h 2468044"/>
                <a:gd name="connsiteX696" fmla="*/ 9934 w 1906136"/>
                <a:gd name="connsiteY696" fmla="*/ 116728 h 2468044"/>
                <a:gd name="connsiteX697" fmla="*/ 6830 w 1906136"/>
                <a:gd name="connsiteY697" fmla="*/ 122005 h 2468044"/>
                <a:gd name="connsiteX698" fmla="*/ 15212 w 1906136"/>
                <a:gd name="connsiteY698" fmla="*/ 138769 h 2468044"/>
                <a:gd name="connsiteX699" fmla="*/ 29803 w 1906136"/>
                <a:gd name="connsiteY699" fmla="*/ 149324 h 2468044"/>
                <a:gd name="connsiteX700" fmla="*/ 46567 w 1906136"/>
                <a:gd name="connsiteY700" fmla="*/ 159880 h 2468044"/>
                <a:gd name="connsiteX701" fmla="*/ 61158 w 1906136"/>
                <a:gd name="connsiteY701" fmla="*/ 171366 h 2468044"/>
                <a:gd name="connsiteX702" fmla="*/ 73576 w 1906136"/>
                <a:gd name="connsiteY702" fmla="*/ 185957 h 2468044"/>
                <a:gd name="connsiteX703" fmla="*/ 77611 w 1906136"/>
                <a:gd name="connsiteY703" fmla="*/ 191235 h 2468044"/>
                <a:gd name="connsiteX704" fmla="*/ 78543 w 1906136"/>
                <a:gd name="connsiteY704" fmla="*/ 196512 h 2468044"/>
                <a:gd name="connsiteX705" fmla="*/ 80716 w 1906136"/>
                <a:gd name="connsiteY705" fmla="*/ 202721 h 2468044"/>
                <a:gd name="connsiteX706" fmla="*/ 82889 w 1906136"/>
                <a:gd name="connsiteY706" fmla="*/ 207999 h 2468044"/>
                <a:gd name="connsiteX707" fmla="*/ 85993 w 1906136"/>
                <a:gd name="connsiteY707" fmla="*/ 213276 h 2468044"/>
                <a:gd name="connsiteX708" fmla="*/ 85993 w 1906136"/>
                <a:gd name="connsiteY708" fmla="*/ 220727 h 2468044"/>
                <a:gd name="connsiteX709" fmla="*/ 73576 w 1906136"/>
                <a:gd name="connsiteY709" fmla="*/ 226005 h 2468044"/>
                <a:gd name="connsiteX710" fmla="*/ 70471 w 1906136"/>
                <a:gd name="connsiteY710" fmla="*/ 220727 h 2468044"/>
                <a:gd name="connsiteX711" fmla="*/ 64262 w 1906136"/>
                <a:gd name="connsiteY711" fmla="*/ 215449 h 2468044"/>
                <a:gd name="connsiteX712" fmla="*/ 58985 w 1906136"/>
                <a:gd name="connsiteY712" fmla="*/ 211103 h 2468044"/>
                <a:gd name="connsiteX713" fmla="*/ 53707 w 1906136"/>
                <a:gd name="connsiteY713" fmla="*/ 205826 h 2468044"/>
                <a:gd name="connsiteX714" fmla="*/ 49671 w 1906136"/>
                <a:gd name="connsiteY714" fmla="*/ 205826 h 2468044"/>
                <a:gd name="connsiteX715" fmla="*/ 48740 w 1906136"/>
                <a:gd name="connsiteY715" fmla="*/ 205826 h 2468044"/>
                <a:gd name="connsiteX716" fmla="*/ 46567 w 1906136"/>
                <a:gd name="connsiteY716" fmla="*/ 207999 h 2468044"/>
                <a:gd name="connsiteX717" fmla="*/ 44394 w 1906136"/>
                <a:gd name="connsiteY717" fmla="*/ 207999 h 2468044"/>
                <a:gd name="connsiteX718" fmla="*/ 43462 w 1906136"/>
                <a:gd name="connsiteY718" fmla="*/ 210172 h 2468044"/>
                <a:gd name="connsiteX719" fmla="*/ 26698 w 1906136"/>
                <a:gd name="connsiteY719" fmla="*/ 210172 h 2468044"/>
                <a:gd name="connsiteX720" fmla="*/ 28871 w 1906136"/>
                <a:gd name="connsiteY720" fmla="*/ 213276 h 2468044"/>
                <a:gd name="connsiteX721" fmla="*/ 28871 w 1906136"/>
                <a:gd name="connsiteY721" fmla="*/ 215449 h 2468044"/>
                <a:gd name="connsiteX722" fmla="*/ 29803 w 1906136"/>
                <a:gd name="connsiteY722" fmla="*/ 217623 h 2468044"/>
                <a:gd name="connsiteX723" fmla="*/ 26698 w 1906136"/>
                <a:gd name="connsiteY723" fmla="*/ 220727 h 2468044"/>
                <a:gd name="connsiteX724" fmla="*/ 22663 w 1906136"/>
                <a:gd name="connsiteY724" fmla="*/ 225073 h 2468044"/>
                <a:gd name="connsiteX725" fmla="*/ 19558 w 1906136"/>
                <a:gd name="connsiteY725" fmla="*/ 225073 h 2468044"/>
                <a:gd name="connsiteX726" fmla="*/ 15522 w 1906136"/>
                <a:gd name="connsiteY726" fmla="*/ 226005 h 2468044"/>
                <a:gd name="connsiteX727" fmla="*/ 10245 w 1906136"/>
                <a:gd name="connsiteY727" fmla="*/ 228178 h 2468044"/>
                <a:gd name="connsiteX728" fmla="*/ 7140 w 1906136"/>
                <a:gd name="connsiteY728" fmla="*/ 230351 h 2468044"/>
                <a:gd name="connsiteX729" fmla="*/ 0 w 1906136"/>
                <a:gd name="connsiteY729" fmla="*/ 230351 h 2468044"/>
                <a:gd name="connsiteX730" fmla="*/ 3104 w 1906136"/>
                <a:gd name="connsiteY730" fmla="*/ 257670 h 2468044"/>
                <a:gd name="connsiteX731" fmla="*/ 17695 w 1906136"/>
                <a:gd name="connsiteY731" fmla="*/ 265121 h 2468044"/>
                <a:gd name="connsiteX732" fmla="*/ 36322 w 1906136"/>
                <a:gd name="connsiteY732" fmla="*/ 268225 h 2468044"/>
                <a:gd name="connsiteX733" fmla="*/ 51844 w 1906136"/>
                <a:gd name="connsiteY733" fmla="*/ 274434 h 2468044"/>
                <a:gd name="connsiteX734" fmla="*/ 63331 w 1906136"/>
                <a:gd name="connsiteY734" fmla="*/ 277539 h 2468044"/>
                <a:gd name="connsiteX735" fmla="*/ 68609 w 1906136"/>
                <a:gd name="connsiteY735" fmla="*/ 277539 h 2468044"/>
                <a:gd name="connsiteX736" fmla="*/ 71713 w 1906136"/>
                <a:gd name="connsiteY736" fmla="*/ 275365 h 2468044"/>
                <a:gd name="connsiteX737" fmla="*/ 75749 w 1906136"/>
                <a:gd name="connsiteY737" fmla="*/ 274434 h 2468044"/>
                <a:gd name="connsiteX738" fmla="*/ 77922 w 1906136"/>
                <a:gd name="connsiteY738" fmla="*/ 272261 h 2468044"/>
                <a:gd name="connsiteX739" fmla="*/ 78853 w 1906136"/>
                <a:gd name="connsiteY739" fmla="*/ 270088 h 2468044"/>
                <a:gd name="connsiteX740" fmla="*/ 82889 w 1906136"/>
                <a:gd name="connsiteY740" fmla="*/ 266983 h 2468044"/>
                <a:gd name="connsiteX741" fmla="*/ 97790 w 1906136"/>
                <a:gd name="connsiteY741" fmla="*/ 266983 h 2468044"/>
                <a:gd name="connsiteX742" fmla="*/ 95617 w 1906136"/>
                <a:gd name="connsiteY742" fmla="*/ 267915 h 2468044"/>
                <a:gd name="connsiteX743" fmla="*/ 95617 w 1906136"/>
                <a:gd name="connsiteY743" fmla="*/ 270088 h 2468044"/>
                <a:gd name="connsiteX744" fmla="*/ 95617 w 1906136"/>
                <a:gd name="connsiteY744" fmla="*/ 272261 h 2468044"/>
                <a:gd name="connsiteX745" fmla="*/ 93444 w 1906136"/>
                <a:gd name="connsiteY745" fmla="*/ 272261 h 2468044"/>
                <a:gd name="connsiteX746" fmla="*/ 91271 w 1906136"/>
                <a:gd name="connsiteY746" fmla="*/ 274434 h 2468044"/>
                <a:gd name="connsiteX747" fmla="*/ 91271 w 1906136"/>
                <a:gd name="connsiteY747" fmla="*/ 292440 h 2468044"/>
                <a:gd name="connsiteX748" fmla="*/ 85993 w 1906136"/>
                <a:gd name="connsiteY748" fmla="*/ 303926 h 2468044"/>
                <a:gd name="connsiteX749" fmla="*/ 78853 w 1906136"/>
                <a:gd name="connsiteY749" fmla="*/ 311377 h 2468044"/>
                <a:gd name="connsiteX750" fmla="*/ 68298 w 1906136"/>
                <a:gd name="connsiteY750" fmla="*/ 316655 h 2468044"/>
                <a:gd name="connsiteX751" fmla="*/ 56812 w 1906136"/>
                <a:gd name="connsiteY751" fmla="*/ 319759 h 2468044"/>
                <a:gd name="connsiteX752" fmla="*/ 44394 w 1906136"/>
                <a:gd name="connsiteY752" fmla="*/ 327210 h 2468044"/>
                <a:gd name="connsiteX753" fmla="*/ 37253 w 1906136"/>
                <a:gd name="connsiteY753" fmla="*/ 336523 h 2468044"/>
                <a:gd name="connsiteX754" fmla="*/ 31976 w 1906136"/>
                <a:gd name="connsiteY754" fmla="*/ 347078 h 2468044"/>
                <a:gd name="connsiteX755" fmla="*/ 26698 w 1906136"/>
                <a:gd name="connsiteY755" fmla="*/ 360738 h 2468044"/>
                <a:gd name="connsiteX756" fmla="*/ 20489 w 1906136"/>
                <a:gd name="connsiteY756" fmla="*/ 371293 h 2468044"/>
                <a:gd name="connsiteX757" fmla="*/ 31976 w 1906136"/>
                <a:gd name="connsiteY757" fmla="*/ 391162 h 2468044"/>
                <a:gd name="connsiteX758" fmla="*/ 46567 w 1906136"/>
                <a:gd name="connsiteY758" fmla="*/ 410099 h 2468044"/>
                <a:gd name="connsiteX759" fmla="*/ 64262 w 1906136"/>
                <a:gd name="connsiteY759" fmla="*/ 422827 h 2468044"/>
                <a:gd name="connsiteX760" fmla="*/ 66435 w 1906136"/>
                <a:gd name="connsiteY760" fmla="*/ 425000 h 2468044"/>
                <a:gd name="connsiteX761" fmla="*/ 69540 w 1906136"/>
                <a:gd name="connsiteY761" fmla="*/ 425000 h 2468044"/>
                <a:gd name="connsiteX762" fmla="*/ 71713 w 1906136"/>
                <a:gd name="connsiteY762" fmla="*/ 425000 h 2468044"/>
                <a:gd name="connsiteX763" fmla="*/ 73886 w 1906136"/>
                <a:gd name="connsiteY763" fmla="*/ 422827 h 2468044"/>
                <a:gd name="connsiteX764" fmla="*/ 76991 w 1906136"/>
                <a:gd name="connsiteY764" fmla="*/ 419723 h 2468044"/>
                <a:gd name="connsiteX765" fmla="*/ 81026 w 1906136"/>
                <a:gd name="connsiteY765" fmla="*/ 430278 h 2468044"/>
                <a:gd name="connsiteX766" fmla="*/ 86304 w 1906136"/>
                <a:gd name="connsiteY766" fmla="*/ 444869 h 2468044"/>
                <a:gd name="connsiteX767" fmla="*/ 88477 w 1906136"/>
                <a:gd name="connsiteY767" fmla="*/ 455424 h 2468044"/>
                <a:gd name="connsiteX768" fmla="*/ 93755 w 1906136"/>
                <a:gd name="connsiteY768" fmla="*/ 455424 h 2468044"/>
                <a:gd name="connsiteX769" fmla="*/ 97790 w 1906136"/>
                <a:gd name="connsiteY769" fmla="*/ 455734 h 2468044"/>
                <a:gd name="connsiteX770" fmla="*/ 98722 w 1906136"/>
                <a:gd name="connsiteY770" fmla="*/ 455734 h 2468044"/>
                <a:gd name="connsiteX771" fmla="*/ 100895 w 1906136"/>
                <a:gd name="connsiteY771" fmla="*/ 453561 h 2468044"/>
                <a:gd name="connsiteX772" fmla="*/ 103068 w 1906136"/>
                <a:gd name="connsiteY772" fmla="*/ 451388 h 2468044"/>
                <a:gd name="connsiteX773" fmla="*/ 105241 w 1906136"/>
                <a:gd name="connsiteY773" fmla="*/ 449215 h 2468044"/>
                <a:gd name="connsiteX774" fmla="*/ 108346 w 1906136"/>
                <a:gd name="connsiteY774" fmla="*/ 451388 h 2468044"/>
                <a:gd name="connsiteX775" fmla="*/ 110208 w 1906136"/>
                <a:gd name="connsiteY775" fmla="*/ 451388 h 2468044"/>
                <a:gd name="connsiteX776" fmla="*/ 112381 w 1906136"/>
                <a:gd name="connsiteY776" fmla="*/ 453561 h 2468044"/>
                <a:gd name="connsiteX777" fmla="*/ 112381 w 1906136"/>
                <a:gd name="connsiteY777" fmla="*/ 456666 h 2468044"/>
                <a:gd name="connsiteX778" fmla="*/ 112381 w 1906136"/>
                <a:gd name="connsiteY778" fmla="*/ 461012 h 2468044"/>
                <a:gd name="connsiteX779" fmla="*/ 124799 w 1906136"/>
                <a:gd name="connsiteY779" fmla="*/ 456666 h 2468044"/>
                <a:gd name="connsiteX780" fmla="*/ 134113 w 1906136"/>
                <a:gd name="connsiteY780" fmla="*/ 453561 h 2468044"/>
                <a:gd name="connsiteX781" fmla="*/ 147772 w 1906136"/>
                <a:gd name="connsiteY781" fmla="*/ 449215 h 2468044"/>
                <a:gd name="connsiteX782" fmla="*/ 144668 w 1906136"/>
                <a:gd name="connsiteY782" fmla="*/ 471257 h 2468044"/>
                <a:gd name="connsiteX783" fmla="*/ 135354 w 1906136"/>
                <a:gd name="connsiteY783" fmla="*/ 488021 h 2468044"/>
                <a:gd name="connsiteX784" fmla="*/ 122937 w 1906136"/>
                <a:gd name="connsiteY784" fmla="*/ 502612 h 2468044"/>
                <a:gd name="connsiteX785" fmla="*/ 106172 w 1906136"/>
                <a:gd name="connsiteY785" fmla="*/ 515340 h 2468044"/>
                <a:gd name="connsiteX786" fmla="*/ 88477 w 1906136"/>
                <a:gd name="connsiteY786" fmla="*/ 527137 h 2468044"/>
                <a:gd name="connsiteX787" fmla="*/ 69850 w 1906136"/>
                <a:gd name="connsiteY787" fmla="*/ 537692 h 2468044"/>
                <a:gd name="connsiteX788" fmla="*/ 54328 w 1906136"/>
                <a:gd name="connsiteY788" fmla="*/ 549179 h 2468044"/>
                <a:gd name="connsiteX789" fmla="*/ 41910 w 1906136"/>
                <a:gd name="connsiteY789" fmla="*/ 561907 h 2468044"/>
                <a:gd name="connsiteX790" fmla="*/ 37874 w 1906136"/>
                <a:gd name="connsiteY790" fmla="*/ 561907 h 2468044"/>
                <a:gd name="connsiteX791" fmla="*/ 37874 w 1906136"/>
                <a:gd name="connsiteY791" fmla="*/ 565011 h 2468044"/>
                <a:gd name="connsiteX792" fmla="*/ 48430 w 1906136"/>
                <a:gd name="connsiteY792" fmla="*/ 561907 h 2468044"/>
                <a:gd name="connsiteX793" fmla="*/ 65194 w 1906136"/>
                <a:gd name="connsiteY793" fmla="*/ 554456 h 2468044"/>
                <a:gd name="connsiteX794" fmla="*/ 86925 w 1906136"/>
                <a:gd name="connsiteY794" fmla="*/ 543901 h 2468044"/>
                <a:gd name="connsiteX795" fmla="*/ 108656 w 1906136"/>
                <a:gd name="connsiteY795" fmla="*/ 530241 h 2468044"/>
                <a:gd name="connsiteX796" fmla="*/ 130387 w 1906136"/>
                <a:gd name="connsiteY796" fmla="*/ 515650 h 2468044"/>
                <a:gd name="connsiteX797" fmla="*/ 152118 w 1906136"/>
                <a:gd name="connsiteY797" fmla="*/ 502922 h 2468044"/>
                <a:gd name="connsiteX798" fmla="*/ 169814 w 1906136"/>
                <a:gd name="connsiteY798" fmla="*/ 492367 h 2468044"/>
                <a:gd name="connsiteX799" fmla="*/ 184405 w 1906136"/>
                <a:gd name="connsiteY799" fmla="*/ 480881 h 2468044"/>
                <a:gd name="connsiteX800" fmla="*/ 191545 w 1906136"/>
                <a:gd name="connsiteY800" fmla="*/ 473430 h 2468044"/>
                <a:gd name="connsiteX801" fmla="*/ 203032 w 1906136"/>
                <a:gd name="connsiteY801" fmla="*/ 456666 h 2468044"/>
                <a:gd name="connsiteX802" fmla="*/ 210172 w 1906136"/>
                <a:gd name="connsiteY802" fmla="*/ 438660 h 2468044"/>
                <a:gd name="connsiteX803" fmla="*/ 215449 w 1906136"/>
                <a:gd name="connsiteY803" fmla="*/ 421896 h 2468044"/>
                <a:gd name="connsiteX804" fmla="*/ 222590 w 1906136"/>
                <a:gd name="connsiteY804" fmla="*/ 406063 h 2468044"/>
                <a:gd name="connsiteX805" fmla="*/ 234076 w 1906136"/>
                <a:gd name="connsiteY805" fmla="*/ 391472 h 2468044"/>
                <a:gd name="connsiteX806" fmla="*/ 247736 w 1906136"/>
                <a:gd name="connsiteY806" fmla="*/ 379986 h 2468044"/>
                <a:gd name="connsiteX807" fmla="*/ 247736 w 1906136"/>
                <a:gd name="connsiteY807" fmla="*/ 376881 h 2468044"/>
                <a:gd name="connsiteX808" fmla="*/ 257049 w 1906136"/>
                <a:gd name="connsiteY808" fmla="*/ 376881 h 2468044"/>
                <a:gd name="connsiteX809" fmla="*/ 247736 w 1906136"/>
                <a:gd name="connsiteY809" fmla="*/ 392714 h 2468044"/>
                <a:gd name="connsiteX810" fmla="*/ 237181 w 1906136"/>
                <a:gd name="connsiteY810" fmla="*/ 407305 h 2468044"/>
                <a:gd name="connsiteX811" fmla="*/ 230040 w 1906136"/>
                <a:gd name="connsiteY811" fmla="*/ 424069 h 2468044"/>
                <a:gd name="connsiteX812" fmla="*/ 224763 w 1906136"/>
                <a:gd name="connsiteY812" fmla="*/ 440833 h 2468044"/>
                <a:gd name="connsiteX813" fmla="*/ 246494 w 1906136"/>
                <a:gd name="connsiteY813" fmla="*/ 435555 h 2468044"/>
                <a:gd name="connsiteX814" fmla="*/ 262016 w 1906136"/>
                <a:gd name="connsiteY814" fmla="*/ 426242 h 2468044"/>
                <a:gd name="connsiteX815" fmla="*/ 280643 w 1906136"/>
                <a:gd name="connsiteY815" fmla="*/ 416929 h 2468044"/>
                <a:gd name="connsiteX816" fmla="*/ 280643 w 1906136"/>
                <a:gd name="connsiteY816" fmla="*/ 392714 h 2468044"/>
                <a:gd name="connsiteX817" fmla="*/ 297407 w 1906136"/>
                <a:gd name="connsiteY817" fmla="*/ 394887 h 2468044"/>
                <a:gd name="connsiteX818" fmla="*/ 307962 w 1906136"/>
                <a:gd name="connsiteY818" fmla="*/ 400165 h 2468044"/>
                <a:gd name="connsiteX819" fmla="*/ 317276 w 1906136"/>
                <a:gd name="connsiteY819" fmla="*/ 407615 h 2468044"/>
                <a:gd name="connsiteX820" fmla="*/ 327831 w 1906136"/>
                <a:gd name="connsiteY820" fmla="*/ 413824 h 2468044"/>
                <a:gd name="connsiteX821" fmla="*/ 361048 w 1906136"/>
                <a:gd name="connsiteY821" fmla="*/ 413824 h 2468044"/>
                <a:gd name="connsiteX822" fmla="*/ 376571 w 1906136"/>
                <a:gd name="connsiteY822" fmla="*/ 422206 h 2468044"/>
                <a:gd name="connsiteX823" fmla="*/ 393335 w 1906136"/>
                <a:gd name="connsiteY823" fmla="*/ 436797 h 2468044"/>
                <a:gd name="connsiteX824" fmla="*/ 407926 w 1906136"/>
                <a:gd name="connsiteY824" fmla="*/ 449526 h 2468044"/>
                <a:gd name="connsiteX825" fmla="*/ 427794 w 1906136"/>
                <a:gd name="connsiteY825" fmla="*/ 458839 h 2468044"/>
                <a:gd name="connsiteX826" fmla="*/ 451699 w 1906136"/>
                <a:gd name="connsiteY826" fmla="*/ 464117 h 2468044"/>
                <a:gd name="connsiteX827" fmla="*/ 471567 w 1906136"/>
                <a:gd name="connsiteY827" fmla="*/ 473430 h 2468044"/>
                <a:gd name="connsiteX828" fmla="*/ 486158 w 1906136"/>
                <a:gd name="connsiteY828" fmla="*/ 486158 h 2468044"/>
                <a:gd name="connsiteX829" fmla="*/ 498576 w 1906136"/>
                <a:gd name="connsiteY829" fmla="*/ 502922 h 2468044"/>
                <a:gd name="connsiteX830" fmla="*/ 507889 w 1906136"/>
                <a:gd name="connsiteY830" fmla="*/ 519686 h 2468044"/>
                <a:gd name="connsiteX831" fmla="*/ 519376 w 1906136"/>
                <a:gd name="connsiteY831" fmla="*/ 536450 h 2468044"/>
                <a:gd name="connsiteX832" fmla="*/ 531794 w 1906136"/>
                <a:gd name="connsiteY832" fmla="*/ 550110 h 2468044"/>
                <a:gd name="connsiteX833" fmla="*/ 527758 w 1906136"/>
                <a:gd name="connsiteY833" fmla="*/ 574325 h 2468044"/>
                <a:gd name="connsiteX834" fmla="*/ 539244 w 1906136"/>
                <a:gd name="connsiteY834" fmla="*/ 579602 h 2468044"/>
                <a:gd name="connsiteX835" fmla="*/ 546385 w 1906136"/>
                <a:gd name="connsiteY835" fmla="*/ 588916 h 2468044"/>
                <a:gd name="connsiteX836" fmla="*/ 551662 w 1906136"/>
                <a:gd name="connsiteY836" fmla="*/ 600402 h 2468044"/>
                <a:gd name="connsiteX837" fmla="*/ 554767 w 1906136"/>
                <a:gd name="connsiteY837" fmla="*/ 613131 h 2468044"/>
                <a:gd name="connsiteX838" fmla="*/ 560976 w 1906136"/>
                <a:gd name="connsiteY838" fmla="*/ 625859 h 2468044"/>
                <a:gd name="connsiteX839" fmla="*/ 568116 w 1906136"/>
                <a:gd name="connsiteY839" fmla="*/ 637345 h 2468044"/>
                <a:gd name="connsiteX840" fmla="*/ 576498 w 1906136"/>
                <a:gd name="connsiteY840" fmla="*/ 645727 h 2468044"/>
                <a:gd name="connsiteX841" fmla="*/ 591089 w 1906136"/>
                <a:gd name="connsiteY841" fmla="*/ 651005 h 2468044"/>
                <a:gd name="connsiteX842" fmla="*/ 587984 w 1906136"/>
                <a:gd name="connsiteY842" fmla="*/ 653178 h 2468044"/>
                <a:gd name="connsiteX843" fmla="*/ 583949 w 1906136"/>
                <a:gd name="connsiteY843" fmla="*/ 653178 h 2468044"/>
                <a:gd name="connsiteX844" fmla="*/ 580844 w 1906136"/>
                <a:gd name="connsiteY844" fmla="*/ 653178 h 2468044"/>
                <a:gd name="connsiteX845" fmla="*/ 576808 w 1906136"/>
                <a:gd name="connsiteY845" fmla="*/ 651005 h 2468044"/>
                <a:gd name="connsiteX846" fmla="*/ 568426 w 1906136"/>
                <a:gd name="connsiteY846" fmla="*/ 651005 h 2468044"/>
                <a:gd name="connsiteX847" fmla="*/ 576808 w 1906136"/>
                <a:gd name="connsiteY847" fmla="*/ 669942 h 2468044"/>
                <a:gd name="connsiteX848" fmla="*/ 588295 w 1906136"/>
                <a:gd name="connsiteY848" fmla="*/ 686706 h 2468044"/>
                <a:gd name="connsiteX849" fmla="*/ 600713 w 1906136"/>
                <a:gd name="connsiteY849" fmla="*/ 702539 h 2468044"/>
                <a:gd name="connsiteX850" fmla="*/ 604748 w 1906136"/>
                <a:gd name="connsiteY850" fmla="*/ 704712 h 2468044"/>
                <a:gd name="connsiteX851" fmla="*/ 605680 w 1906136"/>
                <a:gd name="connsiteY851" fmla="*/ 704712 h 2468044"/>
                <a:gd name="connsiteX852" fmla="*/ 605680 w 1906136"/>
                <a:gd name="connsiteY852" fmla="*/ 706885 h 2468044"/>
                <a:gd name="connsiteX853" fmla="*/ 607853 w 1906136"/>
                <a:gd name="connsiteY853" fmla="*/ 706885 h 2468044"/>
                <a:gd name="connsiteX854" fmla="*/ 613130 w 1906136"/>
                <a:gd name="connsiteY854" fmla="*/ 706885 h 2468044"/>
                <a:gd name="connsiteX855" fmla="*/ 619339 w 1906136"/>
                <a:gd name="connsiteY855" fmla="*/ 706885 h 2468044"/>
                <a:gd name="connsiteX856" fmla="*/ 620271 w 1906136"/>
                <a:gd name="connsiteY856" fmla="*/ 704712 h 2468044"/>
                <a:gd name="connsiteX857" fmla="*/ 624306 w 1906136"/>
                <a:gd name="connsiteY857" fmla="*/ 702539 h 2468044"/>
                <a:gd name="connsiteX858" fmla="*/ 626480 w 1906136"/>
                <a:gd name="connsiteY858" fmla="*/ 701608 h 2468044"/>
                <a:gd name="connsiteX859" fmla="*/ 626480 w 1906136"/>
                <a:gd name="connsiteY859" fmla="*/ 699434 h 2468044"/>
                <a:gd name="connsiteX860" fmla="*/ 627411 w 1906136"/>
                <a:gd name="connsiteY860" fmla="*/ 699434 h 2468044"/>
                <a:gd name="connsiteX861" fmla="*/ 627411 w 1906136"/>
                <a:gd name="connsiteY861" fmla="*/ 695088 h 2468044"/>
                <a:gd name="connsiteX862" fmla="*/ 622133 w 1906136"/>
                <a:gd name="connsiteY862" fmla="*/ 687638 h 2468044"/>
                <a:gd name="connsiteX863" fmla="*/ 614993 w 1906136"/>
                <a:gd name="connsiteY863" fmla="*/ 682360 h 2468044"/>
                <a:gd name="connsiteX864" fmla="*/ 607853 w 1906136"/>
                <a:gd name="connsiteY864" fmla="*/ 677082 h 2468044"/>
                <a:gd name="connsiteX865" fmla="*/ 600713 w 1906136"/>
                <a:gd name="connsiteY865" fmla="*/ 671805 h 2468044"/>
                <a:gd name="connsiteX866" fmla="*/ 600713 w 1906136"/>
                <a:gd name="connsiteY866" fmla="*/ 662491 h 2468044"/>
                <a:gd name="connsiteX867" fmla="*/ 617477 w 1906136"/>
                <a:gd name="connsiteY867" fmla="*/ 673047 h 2468044"/>
                <a:gd name="connsiteX868" fmla="*/ 632068 w 1906136"/>
                <a:gd name="connsiteY868" fmla="*/ 687638 h 2468044"/>
                <a:gd name="connsiteX869" fmla="*/ 644485 w 1906136"/>
                <a:gd name="connsiteY869" fmla="*/ 702228 h 2468044"/>
                <a:gd name="connsiteX870" fmla="*/ 644485 w 1906136"/>
                <a:gd name="connsiteY870" fmla="*/ 723339 h 2468044"/>
                <a:gd name="connsiteX871" fmla="*/ 642312 w 1906136"/>
                <a:gd name="connsiteY871" fmla="*/ 718992 h 2468044"/>
                <a:gd name="connsiteX872" fmla="*/ 639208 w 1906136"/>
                <a:gd name="connsiteY872" fmla="*/ 715888 h 2468044"/>
                <a:gd name="connsiteX873" fmla="*/ 637035 w 1906136"/>
                <a:gd name="connsiteY873" fmla="*/ 711542 h 2468044"/>
                <a:gd name="connsiteX874" fmla="*/ 633930 w 1906136"/>
                <a:gd name="connsiteY874" fmla="*/ 709369 h 2468044"/>
                <a:gd name="connsiteX875" fmla="*/ 629894 w 1906136"/>
                <a:gd name="connsiteY875" fmla="*/ 709369 h 2468044"/>
                <a:gd name="connsiteX876" fmla="*/ 626790 w 1906136"/>
                <a:gd name="connsiteY876" fmla="*/ 709369 h 2468044"/>
                <a:gd name="connsiteX877" fmla="*/ 622754 w 1906136"/>
                <a:gd name="connsiteY877" fmla="*/ 709369 h 2468044"/>
                <a:gd name="connsiteX878" fmla="*/ 617477 w 1906136"/>
                <a:gd name="connsiteY878" fmla="*/ 711542 h 2468044"/>
                <a:gd name="connsiteX879" fmla="*/ 615304 w 1906136"/>
                <a:gd name="connsiteY879" fmla="*/ 723028 h 2468044"/>
                <a:gd name="connsiteX880" fmla="*/ 613130 w 1906136"/>
                <a:gd name="connsiteY880" fmla="*/ 741034 h 2468044"/>
                <a:gd name="connsiteX881" fmla="*/ 613130 w 1906136"/>
                <a:gd name="connsiteY881" fmla="*/ 763076 h 2468044"/>
                <a:gd name="connsiteX882" fmla="*/ 613130 w 1906136"/>
                <a:gd name="connsiteY882" fmla="*/ 787291 h 2468044"/>
                <a:gd name="connsiteX883" fmla="*/ 613130 w 1906136"/>
                <a:gd name="connsiteY883" fmla="*/ 807159 h 2468044"/>
                <a:gd name="connsiteX884" fmla="*/ 612199 w 1906136"/>
                <a:gd name="connsiteY884" fmla="*/ 821750 h 2468044"/>
                <a:gd name="connsiteX885" fmla="*/ 612199 w 1906136"/>
                <a:gd name="connsiteY885" fmla="*/ 829201 h 2468044"/>
                <a:gd name="connsiteX886" fmla="*/ 613130 w 1906136"/>
                <a:gd name="connsiteY886" fmla="*/ 859624 h 2468044"/>
                <a:gd name="connsiteX887" fmla="*/ 617166 w 1906136"/>
                <a:gd name="connsiteY887" fmla="*/ 881666 h 2468044"/>
                <a:gd name="connsiteX888" fmla="*/ 622444 w 1906136"/>
                <a:gd name="connsiteY888" fmla="*/ 898430 h 2468044"/>
                <a:gd name="connsiteX889" fmla="*/ 629584 w 1906136"/>
                <a:gd name="connsiteY889" fmla="*/ 911158 h 2468044"/>
                <a:gd name="connsiteX890" fmla="*/ 641071 w 1906136"/>
                <a:gd name="connsiteY890" fmla="*/ 922645 h 2468044"/>
                <a:gd name="connsiteX891" fmla="*/ 651626 w 1906136"/>
                <a:gd name="connsiteY891" fmla="*/ 935373 h 2468044"/>
                <a:gd name="connsiteX892" fmla="*/ 664043 w 1906136"/>
                <a:gd name="connsiteY892" fmla="*/ 953379 h 2468044"/>
                <a:gd name="connsiteX893" fmla="*/ 669321 w 1906136"/>
                <a:gd name="connsiteY893" fmla="*/ 964866 h 2468044"/>
                <a:gd name="connsiteX894" fmla="*/ 673357 w 1906136"/>
                <a:gd name="connsiteY894" fmla="*/ 975421 h 2468044"/>
                <a:gd name="connsiteX895" fmla="*/ 680497 w 1906136"/>
                <a:gd name="connsiteY895" fmla="*/ 984734 h 2468044"/>
                <a:gd name="connsiteX896" fmla="*/ 691052 w 1906136"/>
                <a:gd name="connsiteY896" fmla="*/ 992185 h 2468044"/>
                <a:gd name="connsiteX897" fmla="*/ 704712 w 1906136"/>
                <a:gd name="connsiteY897" fmla="*/ 997462 h 2468044"/>
                <a:gd name="connsiteX898" fmla="*/ 715267 w 1906136"/>
                <a:gd name="connsiteY898" fmla="*/ 1003671 h 2468044"/>
                <a:gd name="connsiteX899" fmla="*/ 724580 w 1906136"/>
                <a:gd name="connsiteY899" fmla="*/ 1014226 h 2468044"/>
                <a:gd name="connsiteX900" fmla="*/ 731721 w 1906136"/>
                <a:gd name="connsiteY900" fmla="*/ 1026955 h 2468044"/>
                <a:gd name="connsiteX901" fmla="*/ 734825 w 1906136"/>
                <a:gd name="connsiteY901" fmla="*/ 1041546 h 2468044"/>
                <a:gd name="connsiteX902" fmla="*/ 741034 w 1906136"/>
                <a:gd name="connsiteY902" fmla="*/ 1054274 h 2468044"/>
                <a:gd name="connsiteX903" fmla="*/ 747243 w 1906136"/>
                <a:gd name="connsiteY903" fmla="*/ 1065761 h 2468044"/>
                <a:gd name="connsiteX904" fmla="*/ 760903 w 1906136"/>
                <a:gd name="connsiteY904" fmla="*/ 1075074 h 2468044"/>
                <a:gd name="connsiteX905" fmla="*/ 758729 w 1906136"/>
                <a:gd name="connsiteY905" fmla="*/ 1076005 h 2468044"/>
                <a:gd name="connsiteX906" fmla="*/ 758729 w 1906136"/>
                <a:gd name="connsiteY906" fmla="*/ 1078178 h 2468044"/>
                <a:gd name="connsiteX907" fmla="*/ 758729 w 1906136"/>
                <a:gd name="connsiteY907" fmla="*/ 1080351 h 2468044"/>
                <a:gd name="connsiteX908" fmla="*/ 756556 w 1906136"/>
                <a:gd name="connsiteY908" fmla="*/ 1080351 h 2468044"/>
                <a:gd name="connsiteX909" fmla="*/ 754383 w 1906136"/>
                <a:gd name="connsiteY909" fmla="*/ 1080351 h 2468044"/>
                <a:gd name="connsiteX910" fmla="*/ 751279 w 1906136"/>
                <a:gd name="connsiteY910" fmla="*/ 1082525 h 2468044"/>
                <a:gd name="connsiteX911" fmla="*/ 760592 w 1906136"/>
                <a:gd name="connsiteY911" fmla="*/ 1095253 h 2468044"/>
                <a:gd name="connsiteX912" fmla="*/ 771147 w 1906136"/>
                <a:gd name="connsiteY912" fmla="*/ 1102704 h 2468044"/>
                <a:gd name="connsiteX913" fmla="*/ 782634 w 1906136"/>
                <a:gd name="connsiteY913" fmla="*/ 1110154 h 2468044"/>
                <a:gd name="connsiteX914" fmla="*/ 791016 w 1906136"/>
                <a:gd name="connsiteY914" fmla="*/ 1119468 h 2468044"/>
                <a:gd name="connsiteX915" fmla="*/ 797225 w 1906136"/>
                <a:gd name="connsiteY915" fmla="*/ 1130023 h 2468044"/>
                <a:gd name="connsiteX916" fmla="*/ 800329 w 1906136"/>
                <a:gd name="connsiteY916" fmla="*/ 1142751 h 2468044"/>
                <a:gd name="connsiteX917" fmla="*/ 804365 w 1906136"/>
                <a:gd name="connsiteY917" fmla="*/ 1155479 h 2468044"/>
                <a:gd name="connsiteX918" fmla="*/ 809643 w 1906136"/>
                <a:gd name="connsiteY918" fmla="*/ 1155479 h 2468044"/>
                <a:gd name="connsiteX919" fmla="*/ 811816 w 1906136"/>
                <a:gd name="connsiteY919" fmla="*/ 1155479 h 2468044"/>
                <a:gd name="connsiteX920" fmla="*/ 812747 w 1906136"/>
                <a:gd name="connsiteY920" fmla="*/ 1155479 h 2468044"/>
                <a:gd name="connsiteX921" fmla="*/ 814920 w 1906136"/>
                <a:gd name="connsiteY921" fmla="*/ 1155479 h 2468044"/>
                <a:gd name="connsiteX922" fmla="*/ 817093 w 1906136"/>
                <a:gd name="connsiteY922" fmla="*/ 1155479 h 2468044"/>
                <a:gd name="connsiteX923" fmla="*/ 820198 w 1906136"/>
                <a:gd name="connsiteY923" fmla="*/ 1155479 h 2468044"/>
                <a:gd name="connsiteX924" fmla="*/ 822371 w 1906136"/>
                <a:gd name="connsiteY924" fmla="*/ 1159826 h 2468044"/>
                <a:gd name="connsiteX925" fmla="*/ 822371 w 1906136"/>
                <a:gd name="connsiteY925" fmla="*/ 1162930 h 2468044"/>
                <a:gd name="connsiteX926" fmla="*/ 824544 w 1906136"/>
                <a:gd name="connsiteY926" fmla="*/ 1169139 h 2468044"/>
                <a:gd name="connsiteX927" fmla="*/ 824544 w 1906136"/>
                <a:gd name="connsiteY927" fmla="*/ 1176590 h 2468044"/>
                <a:gd name="connsiteX928" fmla="*/ 827648 w 1906136"/>
                <a:gd name="connsiteY928" fmla="*/ 1174417 h 2468044"/>
                <a:gd name="connsiteX929" fmla="*/ 827648 w 1906136"/>
                <a:gd name="connsiteY929" fmla="*/ 1172243 h 2468044"/>
                <a:gd name="connsiteX930" fmla="*/ 829822 w 1906136"/>
                <a:gd name="connsiteY930" fmla="*/ 1170070 h 2468044"/>
                <a:gd name="connsiteX931" fmla="*/ 831995 w 1906136"/>
                <a:gd name="connsiteY931" fmla="*/ 1166966 h 2468044"/>
                <a:gd name="connsiteX932" fmla="*/ 831995 w 1906136"/>
                <a:gd name="connsiteY932" fmla="*/ 1159515 h 2468044"/>
                <a:gd name="connsiteX933" fmla="*/ 827959 w 1906136"/>
                <a:gd name="connsiteY933" fmla="*/ 1148960 h 2468044"/>
                <a:gd name="connsiteX934" fmla="*/ 819577 w 1906136"/>
                <a:gd name="connsiteY934" fmla="*/ 1132196 h 2468044"/>
                <a:gd name="connsiteX935" fmla="*/ 808090 w 1906136"/>
                <a:gd name="connsiteY935" fmla="*/ 1113259 h 2468044"/>
                <a:gd name="connsiteX936" fmla="*/ 797535 w 1906136"/>
                <a:gd name="connsiteY936" fmla="*/ 1095253 h 2468044"/>
                <a:gd name="connsiteX937" fmla="*/ 783876 w 1906136"/>
                <a:gd name="connsiteY937" fmla="*/ 1076316 h 2468044"/>
                <a:gd name="connsiteX938" fmla="*/ 773320 w 1906136"/>
                <a:gd name="connsiteY938" fmla="*/ 1061725 h 2468044"/>
                <a:gd name="connsiteX939" fmla="*/ 761834 w 1906136"/>
                <a:gd name="connsiteY939" fmla="*/ 1048996 h 2468044"/>
                <a:gd name="connsiteX940" fmla="*/ 756556 w 1906136"/>
                <a:gd name="connsiteY940" fmla="*/ 1041546 h 2468044"/>
                <a:gd name="connsiteX941" fmla="*/ 756556 w 1906136"/>
                <a:gd name="connsiteY941" fmla="*/ 1021677 h 2468044"/>
                <a:gd name="connsiteX942" fmla="*/ 760592 w 1906136"/>
                <a:gd name="connsiteY942" fmla="*/ 1023850 h 2468044"/>
                <a:gd name="connsiteX943" fmla="*/ 763697 w 1906136"/>
                <a:gd name="connsiteY943" fmla="*/ 1026955 h 2468044"/>
                <a:gd name="connsiteX944" fmla="*/ 767732 w 1906136"/>
                <a:gd name="connsiteY944" fmla="*/ 1031301 h 2468044"/>
                <a:gd name="connsiteX945" fmla="*/ 776114 w 1906136"/>
                <a:gd name="connsiteY945" fmla="*/ 1036578 h 2468044"/>
                <a:gd name="connsiteX946" fmla="*/ 782323 w 1906136"/>
                <a:gd name="connsiteY946" fmla="*/ 1048065 h 2468044"/>
                <a:gd name="connsiteX947" fmla="*/ 785428 w 1906136"/>
                <a:gd name="connsiteY947" fmla="*/ 1058620 h 2468044"/>
                <a:gd name="connsiteX948" fmla="*/ 789464 w 1906136"/>
                <a:gd name="connsiteY948" fmla="*/ 1069175 h 2468044"/>
                <a:gd name="connsiteX949" fmla="*/ 796604 w 1906136"/>
                <a:gd name="connsiteY949" fmla="*/ 1078489 h 2468044"/>
                <a:gd name="connsiteX950" fmla="*/ 797535 w 1906136"/>
                <a:gd name="connsiteY950" fmla="*/ 1080662 h 2468044"/>
                <a:gd name="connsiteX951" fmla="*/ 803744 w 1906136"/>
                <a:gd name="connsiteY951" fmla="*/ 1082835 h 2468044"/>
                <a:gd name="connsiteX952" fmla="*/ 806849 w 1906136"/>
                <a:gd name="connsiteY952" fmla="*/ 1082835 h 2468044"/>
                <a:gd name="connsiteX953" fmla="*/ 812126 w 1906136"/>
                <a:gd name="connsiteY953" fmla="*/ 1083766 h 2468044"/>
                <a:gd name="connsiteX954" fmla="*/ 816162 w 1906136"/>
                <a:gd name="connsiteY954" fmla="*/ 1085939 h 2468044"/>
                <a:gd name="connsiteX955" fmla="*/ 833857 w 1906136"/>
                <a:gd name="connsiteY955" fmla="*/ 1112327 h 2468044"/>
                <a:gd name="connsiteX956" fmla="*/ 852484 w 1906136"/>
                <a:gd name="connsiteY956" fmla="*/ 1137473 h 2468044"/>
                <a:gd name="connsiteX957" fmla="*/ 870179 w 1906136"/>
                <a:gd name="connsiteY957" fmla="*/ 1161688 h 2468044"/>
                <a:gd name="connsiteX958" fmla="*/ 890048 w 1906136"/>
                <a:gd name="connsiteY958" fmla="*/ 1183730 h 2468044"/>
                <a:gd name="connsiteX959" fmla="*/ 882908 w 1906136"/>
                <a:gd name="connsiteY959" fmla="*/ 1206703 h 2468044"/>
                <a:gd name="connsiteX960" fmla="*/ 886944 w 1906136"/>
                <a:gd name="connsiteY960" fmla="*/ 1211049 h 2468044"/>
                <a:gd name="connsiteX961" fmla="*/ 894084 w 1906136"/>
                <a:gd name="connsiteY961" fmla="*/ 1218500 h 2468044"/>
                <a:gd name="connsiteX962" fmla="*/ 901224 w 1906136"/>
                <a:gd name="connsiteY962" fmla="*/ 1227813 h 2468044"/>
                <a:gd name="connsiteX963" fmla="*/ 910537 w 1906136"/>
                <a:gd name="connsiteY963" fmla="*/ 1235264 h 2468044"/>
                <a:gd name="connsiteX964" fmla="*/ 915815 w 1906136"/>
                <a:gd name="connsiteY964" fmla="*/ 1242715 h 2468044"/>
                <a:gd name="connsiteX965" fmla="*/ 918919 w 1906136"/>
                <a:gd name="connsiteY965" fmla="*/ 1243646 h 2468044"/>
                <a:gd name="connsiteX966" fmla="*/ 939719 w 1906136"/>
                <a:gd name="connsiteY966" fmla="*/ 1240541 h 2468044"/>
                <a:gd name="connsiteX967" fmla="*/ 940651 w 1906136"/>
                <a:gd name="connsiteY967" fmla="*/ 1242715 h 2468044"/>
                <a:gd name="connsiteX968" fmla="*/ 944686 w 1906136"/>
                <a:gd name="connsiteY968" fmla="*/ 1245819 h 2468044"/>
                <a:gd name="connsiteX969" fmla="*/ 947791 w 1906136"/>
                <a:gd name="connsiteY969" fmla="*/ 1250165 h 2468044"/>
                <a:gd name="connsiteX970" fmla="*/ 951827 w 1906136"/>
                <a:gd name="connsiteY970" fmla="*/ 1253270 h 2468044"/>
                <a:gd name="connsiteX971" fmla="*/ 954931 w 1906136"/>
                <a:gd name="connsiteY971" fmla="*/ 1256374 h 2468044"/>
                <a:gd name="connsiteX972" fmla="*/ 978835 w 1906136"/>
                <a:gd name="connsiteY972" fmla="*/ 1260720 h 2468044"/>
                <a:gd name="connsiteX973" fmla="*/ 981940 w 1906136"/>
                <a:gd name="connsiteY973" fmla="*/ 1262894 h 2468044"/>
                <a:gd name="connsiteX974" fmla="*/ 985976 w 1906136"/>
                <a:gd name="connsiteY974" fmla="*/ 1265998 h 2468044"/>
                <a:gd name="connsiteX975" fmla="*/ 991253 w 1906136"/>
                <a:gd name="connsiteY975" fmla="*/ 1271276 h 2468044"/>
                <a:gd name="connsiteX976" fmla="*/ 995289 w 1906136"/>
                <a:gd name="connsiteY976" fmla="*/ 1275622 h 2468044"/>
                <a:gd name="connsiteX977" fmla="*/ 998394 w 1906136"/>
                <a:gd name="connsiteY977" fmla="*/ 1278726 h 2468044"/>
                <a:gd name="connsiteX978" fmla="*/ 1002429 w 1906136"/>
                <a:gd name="connsiteY978" fmla="*/ 1280899 h 2468044"/>
                <a:gd name="connsiteX979" fmla="*/ 1010811 w 1906136"/>
                <a:gd name="connsiteY979" fmla="*/ 1283073 h 2468044"/>
                <a:gd name="connsiteX980" fmla="*/ 1017952 w 1906136"/>
                <a:gd name="connsiteY980" fmla="*/ 1278726 h 2468044"/>
                <a:gd name="connsiteX981" fmla="*/ 1024161 w 1906136"/>
                <a:gd name="connsiteY981" fmla="*/ 1275622 h 2468044"/>
                <a:gd name="connsiteX982" fmla="*/ 1031301 w 1906136"/>
                <a:gd name="connsiteY982" fmla="*/ 1271276 h 2468044"/>
                <a:gd name="connsiteX983" fmla="*/ 1041856 w 1906136"/>
                <a:gd name="connsiteY983" fmla="*/ 1271276 h 2468044"/>
                <a:gd name="connsiteX984" fmla="*/ 1058620 w 1906136"/>
                <a:gd name="connsiteY984" fmla="*/ 1278726 h 2468044"/>
                <a:gd name="connsiteX985" fmla="*/ 1069175 w 1906136"/>
                <a:gd name="connsiteY985" fmla="*/ 1288040 h 2468044"/>
                <a:gd name="connsiteX986" fmla="*/ 1081593 w 1906136"/>
                <a:gd name="connsiteY986" fmla="*/ 1297353 h 2468044"/>
                <a:gd name="connsiteX987" fmla="*/ 1102393 w 1906136"/>
                <a:gd name="connsiteY987" fmla="*/ 1304804 h 2468044"/>
                <a:gd name="connsiteX988" fmla="*/ 1117915 w 1906136"/>
                <a:gd name="connsiteY988" fmla="*/ 1310081 h 2468044"/>
                <a:gd name="connsiteX989" fmla="*/ 1132506 w 1906136"/>
                <a:gd name="connsiteY989" fmla="*/ 1314428 h 2468044"/>
                <a:gd name="connsiteX990" fmla="*/ 1141820 w 1906136"/>
                <a:gd name="connsiteY990" fmla="*/ 1317532 h 2468044"/>
                <a:gd name="connsiteX991" fmla="*/ 1151133 w 1906136"/>
                <a:gd name="connsiteY991" fmla="*/ 1326845 h 2468044"/>
                <a:gd name="connsiteX992" fmla="*/ 1159515 w 1906136"/>
                <a:gd name="connsiteY992" fmla="*/ 1339574 h 2468044"/>
                <a:gd name="connsiteX993" fmla="*/ 1168828 w 1906136"/>
                <a:gd name="connsiteY993" fmla="*/ 1361615 h 2468044"/>
                <a:gd name="connsiteX994" fmla="*/ 1180315 w 1906136"/>
                <a:gd name="connsiteY994" fmla="*/ 1364720 h 2468044"/>
                <a:gd name="connsiteX995" fmla="*/ 1195837 w 1906136"/>
                <a:gd name="connsiteY995" fmla="*/ 1372171 h 2468044"/>
                <a:gd name="connsiteX996" fmla="*/ 1212601 w 1906136"/>
                <a:gd name="connsiteY996" fmla="*/ 1381484 h 2468044"/>
                <a:gd name="connsiteX997" fmla="*/ 1229365 w 1906136"/>
                <a:gd name="connsiteY997" fmla="*/ 1390797 h 2468044"/>
                <a:gd name="connsiteX998" fmla="*/ 1238679 w 1906136"/>
                <a:gd name="connsiteY998" fmla="*/ 1398248 h 2468044"/>
                <a:gd name="connsiteX999" fmla="*/ 1241783 w 1906136"/>
                <a:gd name="connsiteY999" fmla="*/ 1396075 h 2468044"/>
                <a:gd name="connsiteX1000" fmla="*/ 1243956 w 1906136"/>
                <a:gd name="connsiteY1000" fmla="*/ 1396075 h 2468044"/>
                <a:gd name="connsiteX1001" fmla="*/ 1244888 w 1906136"/>
                <a:gd name="connsiteY1001" fmla="*/ 1396075 h 2468044"/>
                <a:gd name="connsiteX1002" fmla="*/ 1247061 w 1906136"/>
                <a:gd name="connsiteY1002" fmla="*/ 1393902 h 2468044"/>
                <a:gd name="connsiteX1003" fmla="*/ 1249234 w 1906136"/>
                <a:gd name="connsiteY1003" fmla="*/ 1393902 h 2468044"/>
                <a:gd name="connsiteX1004" fmla="*/ 1251407 w 1906136"/>
                <a:gd name="connsiteY1004" fmla="*/ 1390797 h 2468044"/>
                <a:gd name="connsiteX1005" fmla="*/ 1251407 w 1906136"/>
                <a:gd name="connsiteY1005" fmla="*/ 1388624 h 2468044"/>
                <a:gd name="connsiteX1006" fmla="*/ 1251407 w 1906136"/>
                <a:gd name="connsiteY1006" fmla="*/ 1385520 h 2468044"/>
                <a:gd name="connsiteX1007" fmla="*/ 1249234 w 1906136"/>
                <a:gd name="connsiteY1007" fmla="*/ 1381173 h 2468044"/>
                <a:gd name="connsiteX1008" fmla="*/ 1252338 w 1906136"/>
                <a:gd name="connsiteY1008" fmla="*/ 1379000 h 2468044"/>
                <a:gd name="connsiteX1009" fmla="*/ 1254511 w 1906136"/>
                <a:gd name="connsiteY1009" fmla="*/ 1378069 h 2468044"/>
                <a:gd name="connsiteX1010" fmla="*/ 1256684 w 1906136"/>
                <a:gd name="connsiteY1010" fmla="*/ 1375896 h 2468044"/>
                <a:gd name="connsiteX1011" fmla="*/ 1258858 w 1906136"/>
                <a:gd name="connsiteY1011" fmla="*/ 1373723 h 2468044"/>
                <a:gd name="connsiteX1012" fmla="*/ 1265998 w 1906136"/>
                <a:gd name="connsiteY1012" fmla="*/ 1373723 h 2468044"/>
                <a:gd name="connsiteX1013" fmla="*/ 1273138 w 1906136"/>
                <a:gd name="connsiteY1013" fmla="*/ 1385209 h 2468044"/>
                <a:gd name="connsiteX1014" fmla="*/ 1280278 w 1906136"/>
                <a:gd name="connsiteY1014" fmla="*/ 1395764 h 2468044"/>
                <a:gd name="connsiteX1015" fmla="*/ 1285556 w 1906136"/>
                <a:gd name="connsiteY1015" fmla="*/ 1405078 h 2468044"/>
                <a:gd name="connsiteX1016" fmla="*/ 1287729 w 1906136"/>
                <a:gd name="connsiteY1016" fmla="*/ 1419669 h 2468044"/>
                <a:gd name="connsiteX1017" fmla="*/ 1287729 w 1906136"/>
                <a:gd name="connsiteY1017" fmla="*/ 1434260 h 2468044"/>
                <a:gd name="connsiteX1018" fmla="*/ 1288660 w 1906136"/>
                <a:gd name="connsiteY1018" fmla="*/ 1444815 h 2468044"/>
                <a:gd name="connsiteX1019" fmla="*/ 1276243 w 1906136"/>
                <a:gd name="connsiteY1019" fmla="*/ 1459406 h 2468044"/>
                <a:gd name="connsiteX1020" fmla="*/ 1261652 w 1906136"/>
                <a:gd name="connsiteY1020" fmla="*/ 1472134 h 2468044"/>
                <a:gd name="connsiteX1021" fmla="*/ 1249234 w 1906136"/>
                <a:gd name="connsiteY1021" fmla="*/ 1485794 h 2468044"/>
                <a:gd name="connsiteX1022" fmla="*/ 1242094 w 1906136"/>
                <a:gd name="connsiteY1022" fmla="*/ 1501626 h 2468044"/>
                <a:gd name="connsiteX1023" fmla="*/ 1236816 w 1906136"/>
                <a:gd name="connsiteY1023" fmla="*/ 1518390 h 2468044"/>
                <a:gd name="connsiteX1024" fmla="*/ 1229676 w 1906136"/>
                <a:gd name="connsiteY1024" fmla="*/ 1535155 h 2468044"/>
                <a:gd name="connsiteX1025" fmla="*/ 1234953 w 1906136"/>
                <a:gd name="connsiteY1025" fmla="*/ 1537328 h 2468044"/>
                <a:gd name="connsiteX1026" fmla="*/ 1240231 w 1906136"/>
                <a:gd name="connsiteY1026" fmla="*/ 1537328 h 2468044"/>
                <a:gd name="connsiteX1027" fmla="*/ 1245508 w 1906136"/>
                <a:gd name="connsiteY1027" fmla="*/ 1538259 h 2468044"/>
                <a:gd name="connsiteX1028" fmla="*/ 1254822 w 1906136"/>
                <a:gd name="connsiteY1028" fmla="*/ 1538259 h 2468044"/>
                <a:gd name="connsiteX1029" fmla="*/ 1254822 w 1906136"/>
                <a:gd name="connsiteY1029" fmla="*/ 1542605 h 2468044"/>
                <a:gd name="connsiteX1030" fmla="*/ 1245508 w 1906136"/>
                <a:gd name="connsiteY1030" fmla="*/ 1547883 h 2468044"/>
                <a:gd name="connsiteX1031" fmla="*/ 1239300 w 1906136"/>
                <a:gd name="connsiteY1031" fmla="*/ 1553160 h 2468044"/>
                <a:gd name="connsiteX1032" fmla="*/ 1229986 w 1906136"/>
                <a:gd name="connsiteY1032" fmla="*/ 1558438 h 2468044"/>
                <a:gd name="connsiteX1033" fmla="*/ 1229986 w 1906136"/>
                <a:gd name="connsiteY1033" fmla="*/ 1565889 h 2468044"/>
                <a:gd name="connsiteX1034" fmla="*/ 1229986 w 1906136"/>
                <a:gd name="connsiteY1034" fmla="*/ 1573339 h 2468044"/>
                <a:gd name="connsiteX1035" fmla="*/ 1229986 w 1906136"/>
                <a:gd name="connsiteY1035" fmla="*/ 1579548 h 2468044"/>
                <a:gd name="connsiteX1036" fmla="*/ 1225950 w 1906136"/>
                <a:gd name="connsiteY1036" fmla="*/ 1586999 h 2468044"/>
                <a:gd name="connsiteX1037" fmla="*/ 1229986 w 1906136"/>
                <a:gd name="connsiteY1037" fmla="*/ 1590104 h 2468044"/>
                <a:gd name="connsiteX1038" fmla="*/ 1233091 w 1906136"/>
                <a:gd name="connsiteY1038" fmla="*/ 1594450 h 2468044"/>
                <a:gd name="connsiteX1039" fmla="*/ 1237126 w 1906136"/>
                <a:gd name="connsiteY1039" fmla="*/ 1595381 h 2468044"/>
                <a:gd name="connsiteX1040" fmla="*/ 1242404 w 1906136"/>
                <a:gd name="connsiteY1040" fmla="*/ 1595381 h 2468044"/>
                <a:gd name="connsiteX1041" fmla="*/ 1245508 w 1906136"/>
                <a:gd name="connsiteY1041" fmla="*/ 1599727 h 2468044"/>
                <a:gd name="connsiteX1042" fmla="*/ 1256995 w 1906136"/>
                <a:gd name="connsiteY1042" fmla="*/ 1610283 h 2468044"/>
                <a:gd name="connsiteX1043" fmla="*/ 1264135 w 1906136"/>
                <a:gd name="connsiteY1043" fmla="*/ 1624873 h 2468044"/>
                <a:gd name="connsiteX1044" fmla="*/ 1269413 w 1906136"/>
                <a:gd name="connsiteY1044" fmla="*/ 1643811 h 2468044"/>
                <a:gd name="connsiteX1045" fmla="*/ 1274690 w 1906136"/>
                <a:gd name="connsiteY1045" fmla="*/ 1659643 h 2468044"/>
                <a:gd name="connsiteX1046" fmla="*/ 1281831 w 1906136"/>
                <a:gd name="connsiteY1046" fmla="*/ 1676407 h 2468044"/>
                <a:gd name="connsiteX1047" fmla="*/ 1302630 w 1906136"/>
                <a:gd name="connsiteY1047" fmla="*/ 1705900 h 2468044"/>
                <a:gd name="connsiteX1048" fmla="*/ 1327777 w 1906136"/>
                <a:gd name="connsiteY1048" fmla="*/ 1733219 h 2468044"/>
                <a:gd name="connsiteX1049" fmla="*/ 1359132 w 1906136"/>
                <a:gd name="connsiteY1049" fmla="*/ 1754329 h 2468044"/>
                <a:gd name="connsiteX1050" fmla="*/ 1395454 w 1906136"/>
                <a:gd name="connsiteY1050" fmla="*/ 1767989 h 2468044"/>
                <a:gd name="connsiteX1051" fmla="*/ 1391418 w 1906136"/>
                <a:gd name="connsiteY1051" fmla="*/ 1797481 h 2468044"/>
                <a:gd name="connsiteX1052" fmla="*/ 1389245 w 1906136"/>
                <a:gd name="connsiteY1052" fmla="*/ 1829147 h 2468044"/>
                <a:gd name="connsiteX1053" fmla="*/ 1388314 w 1906136"/>
                <a:gd name="connsiteY1053" fmla="*/ 1861744 h 2468044"/>
                <a:gd name="connsiteX1054" fmla="*/ 1382105 w 1906136"/>
                <a:gd name="connsiteY1054" fmla="*/ 1893409 h 2468044"/>
                <a:gd name="connsiteX1055" fmla="*/ 1371549 w 1906136"/>
                <a:gd name="connsiteY1055" fmla="*/ 1941839 h 2468044"/>
                <a:gd name="connsiteX1056" fmla="*/ 1362236 w 1906136"/>
                <a:gd name="connsiteY1056" fmla="*/ 1991199 h 2468044"/>
                <a:gd name="connsiteX1057" fmla="*/ 1351681 w 1906136"/>
                <a:gd name="connsiteY1057" fmla="*/ 2036214 h 2468044"/>
                <a:gd name="connsiteX1058" fmla="*/ 1339263 w 1906136"/>
                <a:gd name="connsiteY1058" fmla="*/ 2080297 h 2468044"/>
                <a:gd name="connsiteX1059" fmla="*/ 1337090 w 1906136"/>
                <a:gd name="connsiteY1059" fmla="*/ 2091784 h 2468044"/>
                <a:gd name="connsiteX1060" fmla="*/ 1340194 w 1906136"/>
                <a:gd name="connsiteY1060" fmla="*/ 2104512 h 2468044"/>
                <a:gd name="connsiteX1061" fmla="*/ 1342368 w 1906136"/>
                <a:gd name="connsiteY1061" fmla="*/ 2111963 h 2468044"/>
                <a:gd name="connsiteX1062" fmla="*/ 1329950 w 1906136"/>
                <a:gd name="connsiteY1062" fmla="*/ 2188643 h 2468044"/>
                <a:gd name="connsiteX1063" fmla="*/ 1329950 w 1906136"/>
                <a:gd name="connsiteY1063" fmla="*/ 2192989 h 2468044"/>
                <a:gd name="connsiteX1064" fmla="*/ 1337090 w 1906136"/>
                <a:gd name="connsiteY1064" fmla="*/ 2190816 h 2468044"/>
                <a:gd name="connsiteX1065" fmla="*/ 1340194 w 1906136"/>
                <a:gd name="connsiteY1065" fmla="*/ 2186470 h 2468044"/>
                <a:gd name="connsiteX1066" fmla="*/ 1342368 w 1906136"/>
                <a:gd name="connsiteY1066" fmla="*/ 2183365 h 2468044"/>
                <a:gd name="connsiteX1067" fmla="*/ 1345472 w 1906136"/>
                <a:gd name="connsiteY1067" fmla="*/ 2179019 h 2468044"/>
                <a:gd name="connsiteX1068" fmla="*/ 1349508 w 1906136"/>
                <a:gd name="connsiteY1068" fmla="*/ 2175915 h 2468044"/>
                <a:gd name="connsiteX1069" fmla="*/ 1349508 w 1906136"/>
                <a:gd name="connsiteY1069" fmla="*/ 2179019 h 2468044"/>
                <a:gd name="connsiteX1070" fmla="*/ 1354785 w 1906136"/>
                <a:gd name="connsiteY1070" fmla="*/ 2179019 h 2468044"/>
                <a:gd name="connsiteX1071" fmla="*/ 1345472 w 1906136"/>
                <a:gd name="connsiteY1071" fmla="*/ 2215652 h 2468044"/>
                <a:gd name="connsiteX1072" fmla="*/ 1334917 w 1906136"/>
                <a:gd name="connsiteY1072" fmla="*/ 2215652 h 2468044"/>
                <a:gd name="connsiteX1073" fmla="*/ 1327777 w 1906136"/>
                <a:gd name="connsiteY1073" fmla="*/ 2234589 h 2468044"/>
                <a:gd name="connsiteX1074" fmla="*/ 1320636 w 1906136"/>
                <a:gd name="connsiteY1074" fmla="*/ 2256631 h 2468044"/>
                <a:gd name="connsiteX1075" fmla="*/ 1315359 w 1906136"/>
                <a:gd name="connsiteY1075" fmla="*/ 2279604 h 2468044"/>
                <a:gd name="connsiteX1076" fmla="*/ 1313186 w 1906136"/>
                <a:gd name="connsiteY1076" fmla="*/ 2305992 h 2468044"/>
                <a:gd name="connsiteX1077" fmla="*/ 1311012 w 1906136"/>
                <a:gd name="connsiteY1077" fmla="*/ 2333311 h 2468044"/>
                <a:gd name="connsiteX1078" fmla="*/ 1315048 w 1906136"/>
                <a:gd name="connsiteY1078" fmla="*/ 2357525 h 2468044"/>
                <a:gd name="connsiteX1079" fmla="*/ 1322189 w 1906136"/>
                <a:gd name="connsiteY1079" fmla="*/ 2380499 h 2468044"/>
                <a:gd name="connsiteX1080" fmla="*/ 1332744 w 1906136"/>
                <a:gd name="connsiteY1080" fmla="*/ 2401609 h 2468044"/>
                <a:gd name="connsiteX1081" fmla="*/ 1349508 w 1906136"/>
                <a:gd name="connsiteY1081" fmla="*/ 2416200 h 2468044"/>
                <a:gd name="connsiteX1082" fmla="*/ 1369376 w 1906136"/>
                <a:gd name="connsiteY1082" fmla="*/ 2426755 h 2468044"/>
                <a:gd name="connsiteX1083" fmla="*/ 1369376 w 1906136"/>
                <a:gd name="connsiteY1083" fmla="*/ 2434206 h 2468044"/>
                <a:gd name="connsiteX1084" fmla="*/ 1354785 w 1906136"/>
                <a:gd name="connsiteY1084" fmla="*/ 2424892 h 2468044"/>
                <a:gd name="connsiteX1085" fmla="*/ 1342368 w 1906136"/>
                <a:gd name="connsiteY1085" fmla="*/ 2414337 h 2468044"/>
                <a:gd name="connsiteX1086" fmla="*/ 1329950 w 1906136"/>
                <a:gd name="connsiteY1086" fmla="*/ 2401609 h 2468044"/>
                <a:gd name="connsiteX1087" fmla="*/ 1325914 w 1906136"/>
                <a:gd name="connsiteY1087" fmla="*/ 2401609 h 2468044"/>
                <a:gd name="connsiteX1088" fmla="*/ 1332123 w 1906136"/>
                <a:gd name="connsiteY1088" fmla="*/ 2416200 h 2468044"/>
                <a:gd name="connsiteX1089" fmla="*/ 1342678 w 1906136"/>
                <a:gd name="connsiteY1089" fmla="*/ 2430791 h 2468044"/>
                <a:gd name="connsiteX1090" fmla="*/ 1357269 w 1906136"/>
                <a:gd name="connsiteY1090" fmla="*/ 2445382 h 2468044"/>
                <a:gd name="connsiteX1091" fmla="*/ 1374033 w 1906136"/>
                <a:gd name="connsiteY1091" fmla="*/ 2458110 h 2468044"/>
                <a:gd name="connsiteX1092" fmla="*/ 1389555 w 1906136"/>
                <a:gd name="connsiteY1092" fmla="*/ 2466492 h 2468044"/>
                <a:gd name="connsiteX1093" fmla="*/ 1406319 w 1906136"/>
                <a:gd name="connsiteY1093" fmla="*/ 2470838 h 2468044"/>
                <a:gd name="connsiteX1094" fmla="*/ 1423083 w 1906136"/>
                <a:gd name="connsiteY1094" fmla="*/ 2466492 h 2468044"/>
                <a:gd name="connsiteX1095" fmla="*/ 1426188 w 1906136"/>
                <a:gd name="connsiteY1095" fmla="*/ 2465561 h 2468044"/>
                <a:gd name="connsiteX1096" fmla="*/ 1428361 w 1906136"/>
                <a:gd name="connsiteY1096" fmla="*/ 2463388 h 2468044"/>
                <a:gd name="connsiteX1097" fmla="*/ 1430534 w 1906136"/>
                <a:gd name="connsiteY1097" fmla="*/ 2463388 h 2468044"/>
                <a:gd name="connsiteX1098" fmla="*/ 1430534 w 1906136"/>
                <a:gd name="connsiteY1098" fmla="*/ 2461214 h 2468044"/>
                <a:gd name="connsiteX1099" fmla="*/ 1432707 w 1906136"/>
                <a:gd name="connsiteY1099" fmla="*/ 2460283 h 2468044"/>
                <a:gd name="connsiteX1100" fmla="*/ 1435812 w 1906136"/>
                <a:gd name="connsiteY1100" fmla="*/ 2458110 h 2468044"/>
                <a:gd name="connsiteX1101" fmla="*/ 1432707 w 1906136"/>
                <a:gd name="connsiteY1101" fmla="*/ 2453764 h 2468044"/>
                <a:gd name="connsiteX1102" fmla="*/ 1432707 w 1906136"/>
                <a:gd name="connsiteY1102" fmla="*/ 2452832 h 2468044"/>
                <a:gd name="connsiteX1103" fmla="*/ 1432707 w 1906136"/>
                <a:gd name="connsiteY1103" fmla="*/ 2452832 h 2468044"/>
                <a:gd name="connsiteX1104" fmla="*/ 1432707 w 1906136"/>
                <a:gd name="connsiteY1104" fmla="*/ 2450659 h 2468044"/>
                <a:gd name="connsiteX1105" fmla="*/ 1428671 w 1906136"/>
                <a:gd name="connsiteY1105" fmla="*/ 2450659 h 2468044"/>
                <a:gd name="connsiteX1106" fmla="*/ 1427740 w 1906136"/>
                <a:gd name="connsiteY1106" fmla="*/ 2450659 h 2468044"/>
                <a:gd name="connsiteX1107" fmla="*/ 1421531 w 1906136"/>
                <a:gd name="connsiteY1107" fmla="*/ 2450659 h 2468044"/>
                <a:gd name="connsiteX1108" fmla="*/ 1420600 w 1906136"/>
                <a:gd name="connsiteY1108" fmla="*/ 2439173 h 2468044"/>
                <a:gd name="connsiteX1109" fmla="*/ 1418427 w 1906136"/>
                <a:gd name="connsiteY1109" fmla="*/ 2426444 h 2468044"/>
                <a:gd name="connsiteX1110" fmla="*/ 1416254 w 1906136"/>
                <a:gd name="connsiteY1110" fmla="*/ 2415889 h 2468044"/>
                <a:gd name="connsiteX1111" fmla="*/ 1413149 w 1906136"/>
                <a:gd name="connsiteY1111" fmla="*/ 2406576 h 2468044"/>
                <a:gd name="connsiteX1112" fmla="*/ 1410976 w 1906136"/>
                <a:gd name="connsiteY1112" fmla="*/ 2404403 h 2468044"/>
                <a:gd name="connsiteX1113" fmla="*/ 1410976 w 1906136"/>
                <a:gd name="connsiteY1113" fmla="*/ 2402230 h 2468044"/>
                <a:gd name="connsiteX1114" fmla="*/ 1408803 w 1906136"/>
                <a:gd name="connsiteY1114" fmla="*/ 2402230 h 2468044"/>
                <a:gd name="connsiteX1115" fmla="*/ 1405698 w 1906136"/>
                <a:gd name="connsiteY1115" fmla="*/ 2401298 h 2468044"/>
                <a:gd name="connsiteX1116" fmla="*/ 1396385 w 1906136"/>
                <a:gd name="connsiteY1116" fmla="*/ 2414027 h 2468044"/>
                <a:gd name="connsiteX1117" fmla="*/ 1384899 w 1906136"/>
                <a:gd name="connsiteY1117" fmla="*/ 2426755 h 2468044"/>
                <a:gd name="connsiteX1118" fmla="*/ 1384899 w 1906136"/>
                <a:gd name="connsiteY1118" fmla="*/ 2431101 h 2468044"/>
                <a:gd name="connsiteX1119" fmla="*/ 1381794 w 1906136"/>
                <a:gd name="connsiteY1119" fmla="*/ 2431101 h 2468044"/>
                <a:gd name="connsiteX1120" fmla="*/ 1381794 w 1906136"/>
                <a:gd name="connsiteY1120" fmla="*/ 2424892 h 2468044"/>
                <a:gd name="connsiteX1121" fmla="*/ 1381794 w 1906136"/>
                <a:gd name="connsiteY1121" fmla="*/ 2421788 h 2468044"/>
                <a:gd name="connsiteX1122" fmla="*/ 1383967 w 1906136"/>
                <a:gd name="connsiteY1122" fmla="*/ 2417442 h 2468044"/>
                <a:gd name="connsiteX1123" fmla="*/ 1384899 w 1906136"/>
                <a:gd name="connsiteY1123" fmla="*/ 2414337 h 2468044"/>
                <a:gd name="connsiteX1124" fmla="*/ 1394212 w 1906136"/>
                <a:gd name="connsiteY1124" fmla="*/ 2402851 h 2468044"/>
                <a:gd name="connsiteX1125" fmla="*/ 1406630 w 1906136"/>
                <a:gd name="connsiteY1125" fmla="*/ 2392295 h 2468044"/>
                <a:gd name="connsiteX1126" fmla="*/ 1420289 w 1906136"/>
                <a:gd name="connsiteY1126" fmla="*/ 2384845 h 2468044"/>
                <a:gd name="connsiteX1127" fmla="*/ 1428671 w 1906136"/>
                <a:gd name="connsiteY1127" fmla="*/ 2382672 h 2468044"/>
                <a:gd name="connsiteX1128" fmla="*/ 1427740 w 1906136"/>
                <a:gd name="connsiteY1128" fmla="*/ 2373358 h 2468044"/>
                <a:gd name="connsiteX1129" fmla="*/ 1423704 w 1906136"/>
                <a:gd name="connsiteY1129" fmla="*/ 2368081 h 2468044"/>
                <a:gd name="connsiteX1130" fmla="*/ 1418427 w 1906136"/>
                <a:gd name="connsiteY1130" fmla="*/ 2362803 h 2468044"/>
                <a:gd name="connsiteX1131" fmla="*/ 1413149 w 1906136"/>
                <a:gd name="connsiteY1131" fmla="*/ 2357525 h 2468044"/>
                <a:gd name="connsiteX1132" fmla="*/ 1418427 w 1906136"/>
                <a:gd name="connsiteY1132" fmla="*/ 2340761 h 2468044"/>
                <a:gd name="connsiteX1133" fmla="*/ 1427740 w 1906136"/>
                <a:gd name="connsiteY1133" fmla="*/ 2322756 h 2468044"/>
                <a:gd name="connsiteX1134" fmla="*/ 1440158 w 1906136"/>
                <a:gd name="connsiteY1134" fmla="*/ 2303818 h 2468044"/>
                <a:gd name="connsiteX1135" fmla="*/ 1454749 w 1906136"/>
                <a:gd name="connsiteY1135" fmla="*/ 2289227 h 2468044"/>
                <a:gd name="connsiteX1136" fmla="*/ 1469340 w 1906136"/>
                <a:gd name="connsiteY1136" fmla="*/ 2281777 h 2468044"/>
                <a:gd name="connsiteX1137" fmla="*/ 1472444 w 1906136"/>
                <a:gd name="connsiteY1137" fmla="*/ 2269048 h 2468044"/>
                <a:gd name="connsiteX1138" fmla="*/ 1467167 w 1906136"/>
                <a:gd name="connsiteY1138" fmla="*/ 2264702 h 2468044"/>
                <a:gd name="connsiteX1139" fmla="*/ 1461889 w 1906136"/>
                <a:gd name="connsiteY1139" fmla="*/ 2261598 h 2468044"/>
                <a:gd name="connsiteX1140" fmla="*/ 1455680 w 1906136"/>
                <a:gd name="connsiteY1140" fmla="*/ 2258493 h 2468044"/>
                <a:gd name="connsiteX1141" fmla="*/ 1452576 w 1906136"/>
                <a:gd name="connsiteY1141" fmla="*/ 2252284 h 2468044"/>
                <a:gd name="connsiteX1142" fmla="*/ 1448540 w 1906136"/>
                <a:gd name="connsiteY1142" fmla="*/ 2244834 h 2468044"/>
                <a:gd name="connsiteX1143" fmla="*/ 1448540 w 1906136"/>
                <a:gd name="connsiteY1143" fmla="*/ 2243902 h 2468044"/>
                <a:gd name="connsiteX1144" fmla="*/ 1447609 w 1906136"/>
                <a:gd name="connsiteY1144" fmla="*/ 2241729 h 2468044"/>
                <a:gd name="connsiteX1145" fmla="*/ 1448540 w 1906136"/>
                <a:gd name="connsiteY1145" fmla="*/ 2239556 h 2468044"/>
                <a:gd name="connsiteX1146" fmla="*/ 1448540 w 1906136"/>
                <a:gd name="connsiteY1146" fmla="*/ 2237383 h 2468044"/>
                <a:gd name="connsiteX1147" fmla="*/ 1448540 w 1906136"/>
                <a:gd name="connsiteY1147" fmla="*/ 2234279 h 2468044"/>
                <a:gd name="connsiteX1148" fmla="*/ 1448540 w 1906136"/>
                <a:gd name="connsiteY1148" fmla="*/ 2229001 h 2468044"/>
                <a:gd name="connsiteX1149" fmla="*/ 1454749 w 1906136"/>
                <a:gd name="connsiteY1149" fmla="*/ 2229001 h 2468044"/>
                <a:gd name="connsiteX1150" fmla="*/ 1460026 w 1906136"/>
                <a:gd name="connsiteY1150" fmla="*/ 2226828 h 2468044"/>
                <a:gd name="connsiteX1151" fmla="*/ 1462200 w 1906136"/>
                <a:gd name="connsiteY1151" fmla="*/ 2226828 h 2468044"/>
                <a:gd name="connsiteX1152" fmla="*/ 1465304 w 1906136"/>
                <a:gd name="connsiteY1152" fmla="*/ 2224655 h 2468044"/>
                <a:gd name="connsiteX1153" fmla="*/ 1469340 w 1906136"/>
                <a:gd name="connsiteY1153" fmla="*/ 2214100 h 2468044"/>
                <a:gd name="connsiteX1154" fmla="*/ 1472444 w 1906136"/>
                <a:gd name="connsiteY1154" fmla="*/ 2202613 h 2468044"/>
                <a:gd name="connsiteX1155" fmla="*/ 1477722 w 1906136"/>
                <a:gd name="connsiteY1155" fmla="*/ 2192058 h 2468044"/>
                <a:gd name="connsiteX1156" fmla="*/ 1479895 w 1906136"/>
                <a:gd name="connsiteY1156" fmla="*/ 2185849 h 2468044"/>
                <a:gd name="connsiteX1157" fmla="*/ 1483931 w 1906136"/>
                <a:gd name="connsiteY1157" fmla="*/ 2184918 h 2468044"/>
                <a:gd name="connsiteX1158" fmla="*/ 1489208 w 1906136"/>
                <a:gd name="connsiteY1158" fmla="*/ 2182745 h 2468044"/>
                <a:gd name="connsiteX1159" fmla="*/ 1494486 w 1906136"/>
                <a:gd name="connsiteY1159" fmla="*/ 2180571 h 2468044"/>
                <a:gd name="connsiteX1160" fmla="*/ 1501626 w 1906136"/>
                <a:gd name="connsiteY1160" fmla="*/ 2178398 h 2468044"/>
                <a:gd name="connsiteX1161" fmla="*/ 1498522 w 1906136"/>
                <a:gd name="connsiteY1161" fmla="*/ 2173121 h 2468044"/>
                <a:gd name="connsiteX1162" fmla="*/ 1496349 w 1906136"/>
                <a:gd name="connsiteY1162" fmla="*/ 2170016 h 2468044"/>
                <a:gd name="connsiteX1163" fmla="*/ 1492313 w 1906136"/>
                <a:gd name="connsiteY1163" fmla="*/ 2165670 h 2468044"/>
                <a:gd name="connsiteX1164" fmla="*/ 1489208 w 1906136"/>
                <a:gd name="connsiteY1164" fmla="*/ 2163497 h 2468044"/>
                <a:gd name="connsiteX1165" fmla="*/ 1485173 w 1906136"/>
                <a:gd name="connsiteY1165" fmla="*/ 2162566 h 2468044"/>
                <a:gd name="connsiteX1166" fmla="*/ 1479895 w 1906136"/>
                <a:gd name="connsiteY1166" fmla="*/ 2158219 h 2468044"/>
                <a:gd name="connsiteX1167" fmla="*/ 1472755 w 1906136"/>
                <a:gd name="connsiteY1167" fmla="*/ 2155115 h 2468044"/>
                <a:gd name="connsiteX1168" fmla="*/ 1472755 w 1906136"/>
                <a:gd name="connsiteY1168" fmla="*/ 2147664 h 2468044"/>
                <a:gd name="connsiteX1169" fmla="*/ 1487346 w 1906136"/>
                <a:gd name="connsiteY1169" fmla="*/ 2145491 h 2468044"/>
                <a:gd name="connsiteX1170" fmla="*/ 1501937 w 1906136"/>
                <a:gd name="connsiteY1170" fmla="*/ 2145491 h 2468044"/>
                <a:gd name="connsiteX1171" fmla="*/ 1513423 w 1906136"/>
                <a:gd name="connsiteY1171" fmla="*/ 2143318 h 2468044"/>
                <a:gd name="connsiteX1172" fmla="*/ 1521805 w 1906136"/>
                <a:gd name="connsiteY1172" fmla="*/ 2143318 h 2468044"/>
                <a:gd name="connsiteX1173" fmla="*/ 1520874 w 1906136"/>
                <a:gd name="connsiteY1173" fmla="*/ 2135867 h 2468044"/>
                <a:gd name="connsiteX1174" fmla="*/ 1520874 w 1906136"/>
                <a:gd name="connsiteY1174" fmla="*/ 2132763 h 2468044"/>
                <a:gd name="connsiteX1175" fmla="*/ 1520874 w 1906136"/>
                <a:gd name="connsiteY1175" fmla="*/ 2129037 h 2468044"/>
                <a:gd name="connsiteX1176" fmla="*/ 1520874 w 1906136"/>
                <a:gd name="connsiteY1176" fmla="*/ 2128106 h 2468044"/>
                <a:gd name="connsiteX1177" fmla="*/ 1521805 w 1906136"/>
                <a:gd name="connsiteY1177" fmla="*/ 2123760 h 2468044"/>
                <a:gd name="connsiteX1178" fmla="*/ 1521805 w 1906136"/>
                <a:gd name="connsiteY1178" fmla="*/ 2116309 h 2468044"/>
                <a:gd name="connsiteX1179" fmla="*/ 1521805 w 1906136"/>
                <a:gd name="connsiteY1179" fmla="*/ 2108858 h 2468044"/>
                <a:gd name="connsiteX1180" fmla="*/ 1523978 w 1906136"/>
                <a:gd name="connsiteY1180" fmla="*/ 2103581 h 2468044"/>
                <a:gd name="connsiteX1181" fmla="*/ 1526151 w 1906136"/>
                <a:gd name="connsiteY1181" fmla="*/ 2099235 h 2468044"/>
                <a:gd name="connsiteX1182" fmla="*/ 1553160 w 1906136"/>
                <a:gd name="connsiteY1182" fmla="*/ 2091784 h 2468044"/>
                <a:gd name="connsiteX1183" fmla="*/ 1585447 w 1906136"/>
                <a:gd name="connsiteY1183" fmla="*/ 2090853 h 2468044"/>
                <a:gd name="connsiteX1184" fmla="*/ 1587620 w 1906136"/>
                <a:gd name="connsiteY1184" fmla="*/ 2076262 h 2468044"/>
                <a:gd name="connsiteX1185" fmla="*/ 1589793 w 1906136"/>
                <a:gd name="connsiteY1185" fmla="*/ 2062602 h 2468044"/>
                <a:gd name="connsiteX1186" fmla="*/ 1587620 w 1906136"/>
                <a:gd name="connsiteY1186" fmla="*/ 2052047 h 2468044"/>
                <a:gd name="connsiteX1187" fmla="*/ 1582342 w 1906136"/>
                <a:gd name="connsiteY1187" fmla="*/ 2041492 h 2468044"/>
                <a:gd name="connsiteX1188" fmla="*/ 1569924 w 1906136"/>
                <a:gd name="connsiteY1188" fmla="*/ 2034041 h 2468044"/>
                <a:gd name="connsiteX1189" fmla="*/ 1569924 w 1906136"/>
                <a:gd name="connsiteY1189" fmla="*/ 2026590 h 2468044"/>
                <a:gd name="connsiteX1190" fmla="*/ 1592897 w 1906136"/>
                <a:gd name="connsiteY1190" fmla="*/ 2031868 h 2468044"/>
                <a:gd name="connsiteX1191" fmla="*/ 1618975 w 1906136"/>
                <a:gd name="connsiteY1191" fmla="*/ 2037145 h 2468044"/>
                <a:gd name="connsiteX1192" fmla="*/ 1631393 w 1906136"/>
                <a:gd name="connsiteY1192" fmla="*/ 2022554 h 2468044"/>
                <a:gd name="connsiteX1193" fmla="*/ 1642879 w 1906136"/>
                <a:gd name="connsiteY1193" fmla="*/ 2009826 h 2468044"/>
                <a:gd name="connsiteX1194" fmla="*/ 1653434 w 1906136"/>
                <a:gd name="connsiteY1194" fmla="*/ 1995235 h 2468044"/>
                <a:gd name="connsiteX1195" fmla="*/ 1662747 w 1906136"/>
                <a:gd name="connsiteY1195" fmla="*/ 1973194 h 2468044"/>
                <a:gd name="connsiteX1196" fmla="*/ 1663679 w 1906136"/>
                <a:gd name="connsiteY1196" fmla="*/ 1973194 h 2468044"/>
                <a:gd name="connsiteX1197" fmla="*/ 1665852 w 1906136"/>
                <a:gd name="connsiteY1197" fmla="*/ 1971020 h 2468044"/>
                <a:gd name="connsiteX1198" fmla="*/ 1668025 w 1906136"/>
                <a:gd name="connsiteY1198" fmla="*/ 1971020 h 2468044"/>
                <a:gd name="connsiteX1199" fmla="*/ 1670198 w 1906136"/>
                <a:gd name="connsiteY1199" fmla="*/ 1968847 h 2468044"/>
                <a:gd name="connsiteX1200" fmla="*/ 1671130 w 1906136"/>
                <a:gd name="connsiteY1200" fmla="*/ 1973194 h 2468044"/>
                <a:gd name="connsiteX1201" fmla="*/ 1673303 w 1906136"/>
                <a:gd name="connsiteY1201" fmla="*/ 1978471 h 2468044"/>
                <a:gd name="connsiteX1202" fmla="*/ 1673303 w 1906136"/>
                <a:gd name="connsiteY1202" fmla="*/ 1982817 h 2468044"/>
                <a:gd name="connsiteX1203" fmla="*/ 1673303 w 1906136"/>
                <a:gd name="connsiteY1203" fmla="*/ 1990268 h 2468044"/>
                <a:gd name="connsiteX1204" fmla="*/ 1678580 w 1906136"/>
                <a:gd name="connsiteY1204" fmla="*/ 1990268 h 2468044"/>
                <a:gd name="connsiteX1205" fmla="*/ 1685721 w 1906136"/>
                <a:gd name="connsiteY1205" fmla="*/ 1969158 h 2468044"/>
                <a:gd name="connsiteX1206" fmla="*/ 1692861 w 1906136"/>
                <a:gd name="connsiteY1206" fmla="*/ 1953325 h 2468044"/>
                <a:gd name="connsiteX1207" fmla="*/ 1700001 w 1906136"/>
                <a:gd name="connsiteY1207" fmla="*/ 1936561 h 2468044"/>
                <a:gd name="connsiteX1208" fmla="*/ 1704037 w 1906136"/>
                <a:gd name="connsiteY1208" fmla="*/ 1916692 h 2468044"/>
                <a:gd name="connsiteX1209" fmla="*/ 1706210 w 1906136"/>
                <a:gd name="connsiteY1209" fmla="*/ 1892478 h 2468044"/>
                <a:gd name="connsiteX1210" fmla="*/ 1718628 w 1906136"/>
                <a:gd name="connsiteY1210" fmla="*/ 1892478 h 2468044"/>
                <a:gd name="connsiteX1211" fmla="*/ 1716455 w 1906136"/>
                <a:gd name="connsiteY1211" fmla="*/ 1887200 h 2468044"/>
                <a:gd name="connsiteX1212" fmla="*/ 1714282 w 1906136"/>
                <a:gd name="connsiteY1212" fmla="*/ 1881923 h 2468044"/>
                <a:gd name="connsiteX1213" fmla="*/ 1714282 w 1906136"/>
                <a:gd name="connsiteY1213" fmla="*/ 1877576 h 2468044"/>
                <a:gd name="connsiteX1214" fmla="*/ 1714282 w 1906136"/>
                <a:gd name="connsiteY1214" fmla="*/ 1874472 h 2468044"/>
                <a:gd name="connsiteX1215" fmla="*/ 1718317 w 1906136"/>
                <a:gd name="connsiteY1215" fmla="*/ 1868263 h 2468044"/>
                <a:gd name="connsiteX1216" fmla="*/ 1727631 w 1906136"/>
                <a:gd name="connsiteY1216" fmla="*/ 1857708 h 2468044"/>
                <a:gd name="connsiteX1217" fmla="*/ 1742222 w 1906136"/>
                <a:gd name="connsiteY1217" fmla="*/ 1852430 h 2468044"/>
                <a:gd name="connsiteX1218" fmla="*/ 1757744 w 1906136"/>
                <a:gd name="connsiteY1218" fmla="*/ 1848084 h 2468044"/>
                <a:gd name="connsiteX1219" fmla="*/ 1774508 w 1906136"/>
                <a:gd name="connsiteY1219" fmla="*/ 1847153 h 2468044"/>
                <a:gd name="connsiteX1220" fmla="*/ 1791272 w 1906136"/>
                <a:gd name="connsiteY1220" fmla="*/ 1844979 h 2468044"/>
                <a:gd name="connsiteX1221" fmla="*/ 1801827 w 1906136"/>
                <a:gd name="connsiteY1221" fmla="*/ 1840633 h 2468044"/>
                <a:gd name="connsiteX1222" fmla="*/ 1807105 w 1906136"/>
                <a:gd name="connsiteY1222" fmla="*/ 1833183 h 2468044"/>
                <a:gd name="connsiteX1223" fmla="*/ 1816418 w 1906136"/>
                <a:gd name="connsiteY1223" fmla="*/ 1820454 h 2468044"/>
                <a:gd name="connsiteX1224" fmla="*/ 1825732 w 1906136"/>
                <a:gd name="connsiteY1224" fmla="*/ 1803690 h 2468044"/>
                <a:gd name="connsiteX1225" fmla="*/ 1835045 w 1906136"/>
                <a:gd name="connsiteY1225" fmla="*/ 1787857 h 2468044"/>
                <a:gd name="connsiteX1226" fmla="*/ 1842185 w 1906136"/>
                <a:gd name="connsiteY1226" fmla="*/ 1773267 h 2468044"/>
                <a:gd name="connsiteX1227" fmla="*/ 1845290 w 1906136"/>
                <a:gd name="connsiteY1227" fmla="*/ 1763953 h 2468044"/>
                <a:gd name="connsiteX1228" fmla="*/ 1847463 w 1906136"/>
                <a:gd name="connsiteY1228" fmla="*/ 1749362 h 2468044"/>
                <a:gd name="connsiteX1229" fmla="*/ 1843427 w 1906136"/>
                <a:gd name="connsiteY1229" fmla="*/ 1732598 h 2468044"/>
                <a:gd name="connsiteX1230" fmla="*/ 1842496 w 1906136"/>
                <a:gd name="connsiteY1230" fmla="*/ 1718007 h 2468044"/>
                <a:gd name="connsiteX1231" fmla="*/ 1842496 w 1906136"/>
                <a:gd name="connsiteY1231" fmla="*/ 1707452 h 2468044"/>
                <a:gd name="connsiteX1232" fmla="*/ 1850878 w 1906136"/>
                <a:gd name="connsiteY1232" fmla="*/ 1690688 h 2468044"/>
                <a:gd name="connsiteX1233" fmla="*/ 1863296 w 1906136"/>
                <a:gd name="connsiteY1233" fmla="*/ 1668646 h 2468044"/>
                <a:gd name="connsiteX1234" fmla="*/ 1877887 w 1906136"/>
                <a:gd name="connsiteY1234" fmla="*/ 1646605 h 2468044"/>
                <a:gd name="connsiteX1235" fmla="*/ 1892477 w 1906136"/>
                <a:gd name="connsiteY1235" fmla="*/ 1626736 h 2468044"/>
                <a:gd name="connsiteX1236" fmla="*/ 1906137 w 1906136"/>
                <a:gd name="connsiteY1236" fmla="*/ 1609972 h 2468044"/>
                <a:gd name="connsiteX1237" fmla="*/ 1903964 w 1906136"/>
                <a:gd name="connsiteY1237" fmla="*/ 1601590 h 2468044"/>
                <a:gd name="connsiteX1238" fmla="*/ 1901480 w 1906136"/>
                <a:gd name="connsiteY1238" fmla="*/ 1594450 h 2468044"/>
                <a:gd name="connsiteX1239" fmla="*/ 1340815 w 1906136"/>
                <a:gd name="connsiteY1239" fmla="*/ 768043 h 2468044"/>
                <a:gd name="connsiteX1240" fmla="*/ 1342988 w 1906136"/>
                <a:gd name="connsiteY1240" fmla="*/ 765870 h 2468044"/>
                <a:gd name="connsiteX1241" fmla="*/ 1345162 w 1906136"/>
                <a:gd name="connsiteY1241" fmla="*/ 763697 h 2468044"/>
                <a:gd name="connsiteX1242" fmla="*/ 1348266 w 1906136"/>
                <a:gd name="connsiteY1242" fmla="*/ 760592 h 2468044"/>
                <a:gd name="connsiteX1243" fmla="*/ 1350439 w 1906136"/>
                <a:gd name="connsiteY1243" fmla="*/ 756246 h 2468044"/>
                <a:gd name="connsiteX1244" fmla="*/ 1353544 w 1906136"/>
                <a:gd name="connsiteY1244" fmla="*/ 756246 h 2468044"/>
                <a:gd name="connsiteX1245" fmla="*/ 1352612 w 1906136"/>
                <a:gd name="connsiteY1245" fmla="*/ 760592 h 2468044"/>
                <a:gd name="connsiteX1246" fmla="*/ 1350439 w 1906136"/>
                <a:gd name="connsiteY1246" fmla="*/ 762765 h 2468044"/>
                <a:gd name="connsiteX1247" fmla="*/ 1348266 w 1906136"/>
                <a:gd name="connsiteY1247" fmla="*/ 765870 h 2468044"/>
                <a:gd name="connsiteX1248" fmla="*/ 1348266 w 1906136"/>
                <a:gd name="connsiteY1248" fmla="*/ 768043 h 2468044"/>
                <a:gd name="connsiteX1249" fmla="*/ 1347335 w 1906136"/>
                <a:gd name="connsiteY1249" fmla="*/ 773320 h 2468044"/>
                <a:gd name="connsiteX1250" fmla="*/ 1343299 w 1906136"/>
                <a:gd name="connsiteY1250" fmla="*/ 771147 h 2468044"/>
                <a:gd name="connsiteX1251" fmla="*/ 1341126 w 1906136"/>
                <a:gd name="connsiteY1251" fmla="*/ 770216 h 2468044"/>
                <a:gd name="connsiteX1252" fmla="*/ 1341126 w 1906136"/>
                <a:gd name="connsiteY1252" fmla="*/ 768043 h 2468044"/>
                <a:gd name="connsiteX1253" fmla="*/ 1108602 w 1906136"/>
                <a:gd name="connsiteY1253" fmla="*/ 713094 h 2468044"/>
                <a:gd name="connsiteX1254" fmla="*/ 1117915 w 1906136"/>
                <a:gd name="connsiteY1254" fmla="*/ 701608 h 2468044"/>
                <a:gd name="connsiteX1255" fmla="*/ 1126297 w 1906136"/>
                <a:gd name="connsiteY1255" fmla="*/ 688879 h 2468044"/>
                <a:gd name="connsiteX1256" fmla="*/ 1144924 w 1906136"/>
                <a:gd name="connsiteY1256" fmla="*/ 691052 h 2468044"/>
                <a:gd name="connsiteX1257" fmla="*/ 1159515 w 1906136"/>
                <a:gd name="connsiteY1257" fmla="*/ 698503 h 2468044"/>
                <a:gd name="connsiteX1258" fmla="*/ 1167897 w 1906136"/>
                <a:gd name="connsiteY1258" fmla="*/ 705954 h 2468044"/>
                <a:gd name="connsiteX1259" fmla="*/ 1175037 w 1906136"/>
                <a:gd name="connsiteY1259" fmla="*/ 716509 h 2468044"/>
                <a:gd name="connsiteX1260" fmla="*/ 1181246 w 1906136"/>
                <a:gd name="connsiteY1260" fmla="*/ 727995 h 2468044"/>
                <a:gd name="connsiteX1261" fmla="*/ 1189628 w 1906136"/>
                <a:gd name="connsiteY1261" fmla="*/ 736377 h 2468044"/>
                <a:gd name="connsiteX1262" fmla="*/ 1203288 w 1906136"/>
                <a:gd name="connsiteY1262" fmla="*/ 746001 h 2468044"/>
                <a:gd name="connsiteX1263" fmla="*/ 1211670 w 1906136"/>
                <a:gd name="connsiteY1263" fmla="*/ 749106 h 2468044"/>
                <a:gd name="connsiteX1264" fmla="*/ 1218810 w 1906136"/>
                <a:gd name="connsiteY1264" fmla="*/ 749106 h 2468044"/>
                <a:gd name="connsiteX1265" fmla="*/ 1228124 w 1906136"/>
                <a:gd name="connsiteY1265" fmla="*/ 751279 h 2468044"/>
                <a:gd name="connsiteX1266" fmla="*/ 1237437 w 1906136"/>
                <a:gd name="connsiteY1266" fmla="*/ 756556 h 2468044"/>
                <a:gd name="connsiteX1267" fmla="*/ 1237437 w 1906136"/>
                <a:gd name="connsiteY1267" fmla="*/ 766180 h 2468044"/>
                <a:gd name="connsiteX1268" fmla="*/ 1235264 w 1906136"/>
                <a:gd name="connsiteY1268" fmla="*/ 771458 h 2468044"/>
                <a:gd name="connsiteX1269" fmla="*/ 1235264 w 1906136"/>
                <a:gd name="connsiteY1269" fmla="*/ 775804 h 2468044"/>
                <a:gd name="connsiteX1270" fmla="*/ 1233091 w 1906136"/>
                <a:gd name="connsiteY1270" fmla="*/ 777977 h 2468044"/>
                <a:gd name="connsiteX1271" fmla="*/ 1232159 w 1906136"/>
                <a:gd name="connsiteY1271" fmla="*/ 778909 h 2468044"/>
                <a:gd name="connsiteX1272" fmla="*/ 1229986 w 1906136"/>
                <a:gd name="connsiteY1272" fmla="*/ 778909 h 2468044"/>
                <a:gd name="connsiteX1273" fmla="*/ 1227813 w 1906136"/>
                <a:gd name="connsiteY1273" fmla="*/ 778909 h 2468044"/>
                <a:gd name="connsiteX1274" fmla="*/ 1225640 w 1906136"/>
                <a:gd name="connsiteY1274" fmla="*/ 781082 h 2468044"/>
                <a:gd name="connsiteX1275" fmla="*/ 1224709 w 1906136"/>
                <a:gd name="connsiteY1275" fmla="*/ 783255 h 2468044"/>
                <a:gd name="connsiteX1276" fmla="*/ 1222535 w 1906136"/>
                <a:gd name="connsiteY1276" fmla="*/ 785428 h 2468044"/>
                <a:gd name="connsiteX1277" fmla="*/ 1218500 w 1906136"/>
                <a:gd name="connsiteY1277" fmla="*/ 795983 h 2468044"/>
                <a:gd name="connsiteX1278" fmla="*/ 1220673 w 1906136"/>
                <a:gd name="connsiteY1278" fmla="*/ 805607 h 2468044"/>
                <a:gd name="connsiteX1279" fmla="*/ 1222846 w 1906136"/>
                <a:gd name="connsiteY1279" fmla="*/ 810884 h 2468044"/>
                <a:gd name="connsiteX1280" fmla="*/ 1222846 w 1906136"/>
                <a:gd name="connsiteY1280" fmla="*/ 818335 h 2468044"/>
                <a:gd name="connsiteX1281" fmla="*/ 1217568 w 1906136"/>
                <a:gd name="connsiteY1281" fmla="*/ 827959 h 2468044"/>
                <a:gd name="connsiteX1282" fmla="*/ 1218500 w 1906136"/>
                <a:gd name="connsiteY1282" fmla="*/ 831063 h 2468044"/>
                <a:gd name="connsiteX1283" fmla="*/ 1218500 w 1906136"/>
                <a:gd name="connsiteY1283" fmla="*/ 833237 h 2468044"/>
                <a:gd name="connsiteX1284" fmla="*/ 1218500 w 1906136"/>
                <a:gd name="connsiteY1284" fmla="*/ 835410 h 2468044"/>
                <a:gd name="connsiteX1285" fmla="*/ 1220673 w 1906136"/>
                <a:gd name="connsiteY1285" fmla="*/ 837583 h 2468044"/>
                <a:gd name="connsiteX1286" fmla="*/ 1222846 w 1906136"/>
                <a:gd name="connsiteY1286" fmla="*/ 838514 h 2468044"/>
                <a:gd name="connsiteX1287" fmla="*/ 1225950 w 1906136"/>
                <a:gd name="connsiteY1287" fmla="*/ 837583 h 2468044"/>
                <a:gd name="connsiteX1288" fmla="*/ 1237437 w 1906136"/>
                <a:gd name="connsiteY1288" fmla="*/ 833237 h 2468044"/>
                <a:gd name="connsiteX1289" fmla="*/ 1252959 w 1906136"/>
                <a:gd name="connsiteY1289" fmla="*/ 825786 h 2468044"/>
                <a:gd name="connsiteX1290" fmla="*/ 1269723 w 1906136"/>
                <a:gd name="connsiteY1290" fmla="*/ 815231 h 2468044"/>
                <a:gd name="connsiteX1291" fmla="*/ 1288350 w 1906136"/>
                <a:gd name="connsiteY1291" fmla="*/ 805607 h 2468044"/>
                <a:gd name="connsiteX1292" fmla="*/ 1302941 w 1906136"/>
                <a:gd name="connsiteY1292" fmla="*/ 794120 h 2468044"/>
                <a:gd name="connsiteX1293" fmla="*/ 1315359 w 1906136"/>
                <a:gd name="connsiteY1293" fmla="*/ 786670 h 2468044"/>
                <a:gd name="connsiteX1294" fmla="*/ 1322499 w 1906136"/>
                <a:gd name="connsiteY1294" fmla="*/ 781392 h 2468044"/>
                <a:gd name="connsiteX1295" fmla="*/ 1325603 w 1906136"/>
                <a:gd name="connsiteY1295" fmla="*/ 783565 h 2468044"/>
                <a:gd name="connsiteX1296" fmla="*/ 1327777 w 1906136"/>
                <a:gd name="connsiteY1296" fmla="*/ 783565 h 2468044"/>
                <a:gd name="connsiteX1297" fmla="*/ 1329950 w 1906136"/>
                <a:gd name="connsiteY1297" fmla="*/ 783565 h 2468044"/>
                <a:gd name="connsiteX1298" fmla="*/ 1332123 w 1906136"/>
                <a:gd name="connsiteY1298" fmla="*/ 785738 h 2468044"/>
                <a:gd name="connsiteX1299" fmla="*/ 1332123 w 1906136"/>
                <a:gd name="connsiteY1299" fmla="*/ 786670 h 2468044"/>
                <a:gd name="connsiteX1300" fmla="*/ 1333054 w 1906136"/>
                <a:gd name="connsiteY1300" fmla="*/ 791016 h 2468044"/>
                <a:gd name="connsiteX1301" fmla="*/ 1337090 w 1906136"/>
                <a:gd name="connsiteY1301" fmla="*/ 791016 h 2468044"/>
                <a:gd name="connsiteX1302" fmla="*/ 1329950 w 1906136"/>
                <a:gd name="connsiteY1302" fmla="*/ 801571 h 2468044"/>
                <a:gd name="connsiteX1303" fmla="*/ 1313186 w 1906136"/>
                <a:gd name="connsiteY1303" fmla="*/ 811195 h 2468044"/>
                <a:gd name="connsiteX1304" fmla="*/ 1295490 w 1906136"/>
                <a:gd name="connsiteY1304" fmla="*/ 818646 h 2468044"/>
                <a:gd name="connsiteX1305" fmla="*/ 1276863 w 1906136"/>
                <a:gd name="connsiteY1305" fmla="*/ 826096 h 2468044"/>
                <a:gd name="connsiteX1306" fmla="*/ 1259168 w 1906136"/>
                <a:gd name="connsiteY1306" fmla="*/ 835720 h 2468044"/>
                <a:gd name="connsiteX1307" fmla="*/ 1242404 w 1906136"/>
                <a:gd name="connsiteY1307" fmla="*/ 845344 h 2468044"/>
                <a:gd name="connsiteX1308" fmla="*/ 1233091 w 1906136"/>
                <a:gd name="connsiteY1308" fmla="*/ 859004 h 2468044"/>
                <a:gd name="connsiteX1309" fmla="*/ 1210118 w 1906136"/>
                <a:gd name="connsiteY1309" fmla="*/ 855899 h 2468044"/>
                <a:gd name="connsiteX1310" fmla="*/ 1207945 w 1906136"/>
                <a:gd name="connsiteY1310" fmla="*/ 831684 h 2468044"/>
                <a:gd name="connsiteX1311" fmla="*/ 1207945 w 1906136"/>
                <a:gd name="connsiteY1311" fmla="*/ 809332 h 2468044"/>
                <a:gd name="connsiteX1312" fmla="*/ 1207945 w 1906136"/>
                <a:gd name="connsiteY1312" fmla="*/ 791326 h 2468044"/>
                <a:gd name="connsiteX1313" fmla="*/ 1205771 w 1906136"/>
                <a:gd name="connsiteY1313" fmla="*/ 771147 h 2468044"/>
                <a:gd name="connsiteX1314" fmla="*/ 1193354 w 1906136"/>
                <a:gd name="connsiteY1314" fmla="*/ 771147 h 2468044"/>
                <a:gd name="connsiteX1315" fmla="*/ 1191180 w 1906136"/>
                <a:gd name="connsiteY1315" fmla="*/ 778598 h 2468044"/>
                <a:gd name="connsiteX1316" fmla="*/ 1185903 w 1906136"/>
                <a:gd name="connsiteY1316" fmla="*/ 789153 h 2468044"/>
                <a:gd name="connsiteX1317" fmla="*/ 1180625 w 1906136"/>
                <a:gd name="connsiteY1317" fmla="*/ 801882 h 2468044"/>
                <a:gd name="connsiteX1318" fmla="*/ 1174416 w 1906136"/>
                <a:gd name="connsiteY1318" fmla="*/ 816783 h 2468044"/>
                <a:gd name="connsiteX1319" fmla="*/ 1169139 w 1906136"/>
                <a:gd name="connsiteY1319" fmla="*/ 828269 h 2468044"/>
                <a:gd name="connsiteX1320" fmla="*/ 1166034 w 1906136"/>
                <a:gd name="connsiteY1320" fmla="*/ 835720 h 2468044"/>
                <a:gd name="connsiteX1321" fmla="*/ 1166034 w 1906136"/>
                <a:gd name="connsiteY1321" fmla="*/ 838825 h 2468044"/>
                <a:gd name="connsiteX1322" fmla="*/ 1159825 w 1906136"/>
                <a:gd name="connsiteY1322" fmla="*/ 837893 h 2468044"/>
                <a:gd name="connsiteX1323" fmla="*/ 1158894 w 1906136"/>
                <a:gd name="connsiteY1323" fmla="*/ 835720 h 2468044"/>
                <a:gd name="connsiteX1324" fmla="*/ 1156721 w 1906136"/>
                <a:gd name="connsiteY1324" fmla="*/ 833547 h 2468044"/>
                <a:gd name="connsiteX1325" fmla="*/ 1154548 w 1906136"/>
                <a:gd name="connsiteY1325" fmla="*/ 831374 h 2468044"/>
                <a:gd name="connsiteX1326" fmla="*/ 1154548 w 1906136"/>
                <a:gd name="connsiteY1326" fmla="*/ 828269 h 2468044"/>
                <a:gd name="connsiteX1327" fmla="*/ 1153306 w 1906136"/>
                <a:gd name="connsiteY1327" fmla="*/ 822061 h 2468044"/>
                <a:gd name="connsiteX1328" fmla="*/ 1153306 w 1906136"/>
                <a:gd name="connsiteY1328" fmla="*/ 812747 h 2468044"/>
                <a:gd name="connsiteX1329" fmla="*/ 1159515 w 1906136"/>
                <a:gd name="connsiteY1329" fmla="*/ 797846 h 2468044"/>
                <a:gd name="connsiteX1330" fmla="*/ 1166655 w 1906136"/>
                <a:gd name="connsiteY1330" fmla="*/ 780771 h 2468044"/>
                <a:gd name="connsiteX1331" fmla="*/ 1175037 w 1906136"/>
                <a:gd name="connsiteY1331" fmla="*/ 768043 h 2468044"/>
                <a:gd name="connsiteX1332" fmla="*/ 1182177 w 1906136"/>
                <a:gd name="connsiteY1332" fmla="*/ 756556 h 2468044"/>
                <a:gd name="connsiteX1333" fmla="*/ 1175037 w 1906136"/>
                <a:gd name="connsiteY1333" fmla="*/ 748174 h 2468044"/>
                <a:gd name="connsiteX1334" fmla="*/ 1167897 w 1906136"/>
                <a:gd name="connsiteY1334" fmla="*/ 743828 h 2468044"/>
                <a:gd name="connsiteX1335" fmla="*/ 1160757 w 1906136"/>
                <a:gd name="connsiteY1335" fmla="*/ 740724 h 2468044"/>
                <a:gd name="connsiteX1336" fmla="*/ 1152375 w 1906136"/>
                <a:gd name="connsiteY1336" fmla="*/ 736377 h 2468044"/>
                <a:gd name="connsiteX1337" fmla="*/ 1147097 w 1906136"/>
                <a:gd name="connsiteY1337" fmla="*/ 723649 h 2468044"/>
                <a:gd name="connsiteX1338" fmla="*/ 1137784 w 1906136"/>
                <a:gd name="connsiteY1338" fmla="*/ 723649 h 2468044"/>
                <a:gd name="connsiteX1339" fmla="*/ 1137784 w 1906136"/>
                <a:gd name="connsiteY1339" fmla="*/ 728927 h 2468044"/>
                <a:gd name="connsiteX1340" fmla="*/ 1135611 w 1906136"/>
                <a:gd name="connsiteY1340" fmla="*/ 733273 h 2468044"/>
                <a:gd name="connsiteX1341" fmla="*/ 1135611 w 1906136"/>
                <a:gd name="connsiteY1341" fmla="*/ 738551 h 2468044"/>
                <a:gd name="connsiteX1342" fmla="*/ 1133438 w 1906136"/>
                <a:gd name="connsiteY1342" fmla="*/ 746001 h 2468044"/>
                <a:gd name="connsiteX1343" fmla="*/ 1126297 w 1906136"/>
                <a:gd name="connsiteY1343" fmla="*/ 736377 h 2468044"/>
                <a:gd name="connsiteX1344" fmla="*/ 1121020 w 1906136"/>
                <a:gd name="connsiteY1344" fmla="*/ 731100 h 2468044"/>
                <a:gd name="connsiteX1345" fmla="*/ 1113879 w 1906136"/>
                <a:gd name="connsiteY1345" fmla="*/ 727995 h 2468044"/>
                <a:gd name="connsiteX1346" fmla="*/ 1103324 w 1906136"/>
                <a:gd name="connsiteY1346" fmla="*/ 728927 h 2468044"/>
                <a:gd name="connsiteX1347" fmla="*/ 1108602 w 1906136"/>
                <a:gd name="connsiteY1347" fmla="*/ 713094 h 2468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</a:cxnLst>
              <a:rect l="l" t="t" r="r" b="b"/>
              <a:pathLst>
                <a:path w="1906136" h="2468044">
                  <a:moveTo>
                    <a:pt x="1901480" y="1594450"/>
                  </a:moveTo>
                  <a:lnTo>
                    <a:pt x="1898376" y="1588241"/>
                  </a:lnTo>
                  <a:lnTo>
                    <a:pt x="1892167" y="1582963"/>
                  </a:lnTo>
                  <a:lnTo>
                    <a:pt x="1886889" y="1575513"/>
                  </a:lnTo>
                  <a:lnTo>
                    <a:pt x="1879749" y="1577686"/>
                  </a:lnTo>
                  <a:lnTo>
                    <a:pt x="1870436" y="1577686"/>
                  </a:lnTo>
                  <a:lnTo>
                    <a:pt x="1862054" y="1575513"/>
                  </a:lnTo>
                  <a:lnTo>
                    <a:pt x="1855845" y="1568062"/>
                  </a:lnTo>
                  <a:lnTo>
                    <a:pt x="1854913" y="1558748"/>
                  </a:lnTo>
                  <a:lnTo>
                    <a:pt x="1850878" y="1548193"/>
                  </a:lnTo>
                  <a:lnTo>
                    <a:pt x="1845600" y="1542916"/>
                  </a:lnTo>
                  <a:lnTo>
                    <a:pt x="1789410" y="1538569"/>
                  </a:lnTo>
                  <a:lnTo>
                    <a:pt x="1785374" y="1537638"/>
                  </a:lnTo>
                  <a:lnTo>
                    <a:pt x="1782269" y="1535465"/>
                  </a:lnTo>
                  <a:lnTo>
                    <a:pt x="1778233" y="1533292"/>
                  </a:lnTo>
                  <a:lnTo>
                    <a:pt x="1777302" y="1533292"/>
                  </a:lnTo>
                  <a:lnTo>
                    <a:pt x="1771093" y="1531119"/>
                  </a:lnTo>
                  <a:lnTo>
                    <a:pt x="1767989" y="1533292"/>
                  </a:lnTo>
                  <a:lnTo>
                    <a:pt x="1762711" y="1535465"/>
                  </a:lnTo>
                  <a:lnTo>
                    <a:pt x="1758675" y="1522737"/>
                  </a:lnTo>
                  <a:lnTo>
                    <a:pt x="1736944" y="1515286"/>
                  </a:lnTo>
                  <a:lnTo>
                    <a:pt x="1713971" y="1515286"/>
                  </a:lnTo>
                  <a:lnTo>
                    <a:pt x="1717075" y="1509077"/>
                  </a:lnTo>
                  <a:lnTo>
                    <a:pt x="1721111" y="1505973"/>
                  </a:lnTo>
                  <a:lnTo>
                    <a:pt x="1724216" y="1500695"/>
                  </a:lnTo>
                  <a:lnTo>
                    <a:pt x="1728252" y="1496349"/>
                  </a:lnTo>
                  <a:lnTo>
                    <a:pt x="1729183" y="1488898"/>
                  </a:lnTo>
                  <a:lnTo>
                    <a:pt x="1704037" y="1476170"/>
                  </a:lnTo>
                  <a:lnTo>
                    <a:pt x="1682306" y="1459406"/>
                  </a:lnTo>
                  <a:lnTo>
                    <a:pt x="1662437" y="1439537"/>
                  </a:lnTo>
                  <a:lnTo>
                    <a:pt x="1645673" y="1417496"/>
                  </a:lnTo>
                  <a:lnTo>
                    <a:pt x="1621769" y="1415322"/>
                  </a:lnTo>
                  <a:lnTo>
                    <a:pt x="1604073" y="1414391"/>
                  </a:lnTo>
                  <a:lnTo>
                    <a:pt x="1582342" y="1412218"/>
                  </a:lnTo>
                  <a:lnTo>
                    <a:pt x="1578306" y="1400732"/>
                  </a:lnTo>
                  <a:lnTo>
                    <a:pt x="1571166" y="1393281"/>
                  </a:lnTo>
                  <a:lnTo>
                    <a:pt x="1562784" y="1392350"/>
                  </a:lnTo>
                  <a:lnTo>
                    <a:pt x="1549124" y="1388003"/>
                  </a:lnTo>
                  <a:lnTo>
                    <a:pt x="1549124" y="1377448"/>
                  </a:lnTo>
                  <a:lnTo>
                    <a:pt x="1536707" y="1371239"/>
                  </a:lnTo>
                  <a:lnTo>
                    <a:pt x="1529566" y="1365962"/>
                  </a:lnTo>
                  <a:lnTo>
                    <a:pt x="1522426" y="1360684"/>
                  </a:lnTo>
                  <a:lnTo>
                    <a:pt x="1510008" y="1356338"/>
                  </a:lnTo>
                  <a:lnTo>
                    <a:pt x="1512181" y="1353233"/>
                  </a:lnTo>
                  <a:lnTo>
                    <a:pt x="1512181" y="1351060"/>
                  </a:lnTo>
                  <a:lnTo>
                    <a:pt x="1514354" y="1350129"/>
                  </a:lnTo>
                  <a:lnTo>
                    <a:pt x="1514354" y="1347956"/>
                  </a:lnTo>
                  <a:lnTo>
                    <a:pt x="1514354" y="1343609"/>
                  </a:lnTo>
                  <a:lnTo>
                    <a:pt x="1488277" y="1345783"/>
                  </a:lnTo>
                  <a:lnTo>
                    <a:pt x="1463131" y="1347956"/>
                  </a:lnTo>
                  <a:lnTo>
                    <a:pt x="1441400" y="1345783"/>
                  </a:lnTo>
                  <a:lnTo>
                    <a:pt x="1419668" y="1338332"/>
                  </a:lnTo>
                  <a:lnTo>
                    <a:pt x="1402904" y="1323741"/>
                  </a:lnTo>
                  <a:lnTo>
                    <a:pt x="1399800" y="1325914"/>
                  </a:lnTo>
                  <a:lnTo>
                    <a:pt x="1395764" y="1328087"/>
                  </a:lnTo>
                  <a:lnTo>
                    <a:pt x="1393591" y="1329019"/>
                  </a:lnTo>
                  <a:lnTo>
                    <a:pt x="1392660" y="1331192"/>
                  </a:lnTo>
                  <a:lnTo>
                    <a:pt x="1390487" y="1333365"/>
                  </a:lnTo>
                  <a:lnTo>
                    <a:pt x="1386451" y="1336469"/>
                  </a:lnTo>
                  <a:lnTo>
                    <a:pt x="1386451" y="1340815"/>
                  </a:lnTo>
                  <a:lnTo>
                    <a:pt x="1383346" y="1338642"/>
                  </a:lnTo>
                  <a:lnTo>
                    <a:pt x="1381173" y="1336469"/>
                  </a:lnTo>
                  <a:lnTo>
                    <a:pt x="1379000" y="1336469"/>
                  </a:lnTo>
                  <a:lnTo>
                    <a:pt x="1379000" y="1335538"/>
                  </a:lnTo>
                  <a:lnTo>
                    <a:pt x="1381173" y="1335538"/>
                  </a:lnTo>
                  <a:lnTo>
                    <a:pt x="1381173" y="1331192"/>
                  </a:lnTo>
                  <a:lnTo>
                    <a:pt x="1383346" y="1328087"/>
                  </a:lnTo>
                  <a:lnTo>
                    <a:pt x="1378069" y="1328087"/>
                  </a:lnTo>
                  <a:lnTo>
                    <a:pt x="1374033" y="1325914"/>
                  </a:lnTo>
                  <a:lnTo>
                    <a:pt x="1371860" y="1325914"/>
                  </a:lnTo>
                  <a:lnTo>
                    <a:pt x="1368755" y="1325914"/>
                  </a:lnTo>
                  <a:lnTo>
                    <a:pt x="1366582" y="1325914"/>
                  </a:lnTo>
                  <a:lnTo>
                    <a:pt x="1363478" y="1328087"/>
                  </a:lnTo>
                  <a:lnTo>
                    <a:pt x="1343609" y="1331192"/>
                  </a:lnTo>
                  <a:lnTo>
                    <a:pt x="1329950" y="1338642"/>
                  </a:lnTo>
                  <a:lnTo>
                    <a:pt x="1319395" y="1347956"/>
                  </a:lnTo>
                  <a:lnTo>
                    <a:pt x="1310081" y="1358511"/>
                  </a:lnTo>
                  <a:lnTo>
                    <a:pt x="1302941" y="1373102"/>
                  </a:lnTo>
                  <a:lnTo>
                    <a:pt x="1296111" y="1371550"/>
                  </a:lnTo>
                  <a:lnTo>
                    <a:pt x="1290833" y="1370618"/>
                  </a:lnTo>
                  <a:lnTo>
                    <a:pt x="1288660" y="1370618"/>
                  </a:lnTo>
                  <a:lnTo>
                    <a:pt x="1286798" y="1368445"/>
                  </a:lnTo>
                  <a:lnTo>
                    <a:pt x="1283693" y="1364099"/>
                  </a:lnTo>
                  <a:lnTo>
                    <a:pt x="1281520" y="1360994"/>
                  </a:lnTo>
                  <a:lnTo>
                    <a:pt x="1264756" y="1360994"/>
                  </a:lnTo>
                  <a:lnTo>
                    <a:pt x="1255443" y="1364099"/>
                  </a:lnTo>
                  <a:lnTo>
                    <a:pt x="1248302" y="1373412"/>
                  </a:lnTo>
                  <a:lnTo>
                    <a:pt x="1234643" y="1370308"/>
                  </a:lnTo>
                  <a:lnTo>
                    <a:pt x="1223156" y="1364099"/>
                  </a:lnTo>
                  <a:lnTo>
                    <a:pt x="1216016" y="1356648"/>
                  </a:lnTo>
                  <a:lnTo>
                    <a:pt x="1210739" y="1350439"/>
                  </a:lnTo>
                  <a:lnTo>
                    <a:pt x="1201425" y="1341126"/>
                  </a:lnTo>
                  <a:lnTo>
                    <a:pt x="1201425" y="1326535"/>
                  </a:lnTo>
                  <a:lnTo>
                    <a:pt x="1205461" y="1311944"/>
                  </a:lnTo>
                  <a:lnTo>
                    <a:pt x="1208565" y="1300457"/>
                  </a:lnTo>
                  <a:lnTo>
                    <a:pt x="1206392" y="1284625"/>
                  </a:lnTo>
                  <a:lnTo>
                    <a:pt x="1199252" y="1273138"/>
                  </a:lnTo>
                  <a:lnTo>
                    <a:pt x="1190870" y="1267861"/>
                  </a:lnTo>
                  <a:lnTo>
                    <a:pt x="1177210" y="1265688"/>
                  </a:lnTo>
                  <a:lnTo>
                    <a:pt x="1162619" y="1265688"/>
                  </a:lnTo>
                  <a:lnTo>
                    <a:pt x="1147097" y="1267861"/>
                  </a:lnTo>
                  <a:lnTo>
                    <a:pt x="1128470" y="1267861"/>
                  </a:lnTo>
                  <a:lnTo>
                    <a:pt x="1134679" y="1255132"/>
                  </a:lnTo>
                  <a:lnTo>
                    <a:pt x="1139957" y="1238368"/>
                  </a:lnTo>
                  <a:lnTo>
                    <a:pt x="1145234" y="1220362"/>
                  </a:lnTo>
                  <a:lnTo>
                    <a:pt x="1150512" y="1206703"/>
                  </a:lnTo>
                  <a:lnTo>
                    <a:pt x="1157652" y="1199252"/>
                  </a:lnTo>
                  <a:lnTo>
                    <a:pt x="1157652" y="1183420"/>
                  </a:lnTo>
                  <a:lnTo>
                    <a:pt x="1152375" y="1184351"/>
                  </a:lnTo>
                  <a:lnTo>
                    <a:pt x="1148339" y="1184351"/>
                  </a:lnTo>
                  <a:lnTo>
                    <a:pt x="1147097" y="1184351"/>
                  </a:lnTo>
                  <a:lnTo>
                    <a:pt x="1147097" y="1186524"/>
                  </a:lnTo>
                  <a:lnTo>
                    <a:pt x="1144924" y="1186524"/>
                  </a:lnTo>
                  <a:lnTo>
                    <a:pt x="1144924" y="1184351"/>
                  </a:lnTo>
                  <a:lnTo>
                    <a:pt x="1142751" y="1183420"/>
                  </a:lnTo>
                  <a:lnTo>
                    <a:pt x="1141820" y="1179073"/>
                  </a:lnTo>
                  <a:lnTo>
                    <a:pt x="1125055" y="1181246"/>
                  </a:lnTo>
                  <a:lnTo>
                    <a:pt x="1113569" y="1186524"/>
                  </a:lnTo>
                  <a:lnTo>
                    <a:pt x="1105187" y="1195837"/>
                  </a:lnTo>
                  <a:lnTo>
                    <a:pt x="1103014" y="1198942"/>
                  </a:lnTo>
                  <a:lnTo>
                    <a:pt x="1100841" y="1205151"/>
                  </a:lnTo>
                  <a:lnTo>
                    <a:pt x="1098668" y="1210428"/>
                  </a:lnTo>
                  <a:lnTo>
                    <a:pt x="1097736" y="1215706"/>
                  </a:lnTo>
                  <a:lnTo>
                    <a:pt x="1093700" y="1220052"/>
                  </a:lnTo>
                  <a:lnTo>
                    <a:pt x="1093700" y="1220983"/>
                  </a:lnTo>
                  <a:lnTo>
                    <a:pt x="1091527" y="1220983"/>
                  </a:lnTo>
                  <a:lnTo>
                    <a:pt x="1090596" y="1220983"/>
                  </a:lnTo>
                  <a:lnTo>
                    <a:pt x="1086560" y="1220983"/>
                  </a:lnTo>
                  <a:lnTo>
                    <a:pt x="1084387" y="1220983"/>
                  </a:lnTo>
                  <a:lnTo>
                    <a:pt x="1081283" y="1223157"/>
                  </a:lnTo>
                  <a:lnTo>
                    <a:pt x="1066692" y="1230607"/>
                  </a:lnTo>
                  <a:lnTo>
                    <a:pt x="1057378" y="1234953"/>
                  </a:lnTo>
                  <a:lnTo>
                    <a:pt x="1052101" y="1232780"/>
                  </a:lnTo>
                  <a:lnTo>
                    <a:pt x="1048065" y="1230607"/>
                  </a:lnTo>
                  <a:lnTo>
                    <a:pt x="1044960" y="1227503"/>
                  </a:lnTo>
                  <a:lnTo>
                    <a:pt x="1037820" y="1225330"/>
                  </a:lnTo>
                  <a:lnTo>
                    <a:pt x="1025402" y="1223157"/>
                  </a:lnTo>
                  <a:lnTo>
                    <a:pt x="1013916" y="1201115"/>
                  </a:lnTo>
                  <a:lnTo>
                    <a:pt x="1006776" y="1183109"/>
                  </a:lnTo>
                  <a:lnTo>
                    <a:pt x="1005844" y="1164172"/>
                  </a:lnTo>
                  <a:lnTo>
                    <a:pt x="1005844" y="1146166"/>
                  </a:lnTo>
                  <a:lnTo>
                    <a:pt x="1012985" y="1121951"/>
                  </a:lnTo>
                  <a:lnTo>
                    <a:pt x="1016089" y="1111396"/>
                  </a:lnTo>
                  <a:lnTo>
                    <a:pt x="1016089" y="1102083"/>
                  </a:lnTo>
                  <a:lnTo>
                    <a:pt x="1013916" y="1094632"/>
                  </a:lnTo>
                  <a:lnTo>
                    <a:pt x="1017952" y="1085319"/>
                  </a:lnTo>
                  <a:lnTo>
                    <a:pt x="1025092" y="1074764"/>
                  </a:lnTo>
                  <a:lnTo>
                    <a:pt x="1035647" y="1067313"/>
                  </a:lnTo>
                  <a:lnTo>
                    <a:pt x="1048065" y="1061104"/>
                  </a:lnTo>
                  <a:lnTo>
                    <a:pt x="1059551" y="1057999"/>
                  </a:lnTo>
                  <a:lnTo>
                    <a:pt x="1076316" y="1055826"/>
                  </a:lnTo>
                  <a:lnTo>
                    <a:pt x="1091838" y="1055826"/>
                  </a:lnTo>
                  <a:lnTo>
                    <a:pt x="1108602" y="1060173"/>
                  </a:lnTo>
                  <a:lnTo>
                    <a:pt x="1121020" y="1065450"/>
                  </a:lnTo>
                  <a:lnTo>
                    <a:pt x="1137784" y="1065450"/>
                  </a:lnTo>
                  <a:lnTo>
                    <a:pt x="1134679" y="1060173"/>
                  </a:lnTo>
                  <a:lnTo>
                    <a:pt x="1132506" y="1055826"/>
                  </a:lnTo>
                  <a:lnTo>
                    <a:pt x="1130333" y="1052722"/>
                  </a:lnTo>
                  <a:lnTo>
                    <a:pt x="1127229" y="1047444"/>
                  </a:lnTo>
                  <a:lnTo>
                    <a:pt x="1125055" y="1041235"/>
                  </a:lnTo>
                  <a:lnTo>
                    <a:pt x="1128160" y="1041235"/>
                  </a:lnTo>
                  <a:lnTo>
                    <a:pt x="1128160" y="1038131"/>
                  </a:lnTo>
                  <a:lnTo>
                    <a:pt x="1149891" y="1041235"/>
                  </a:lnTo>
                  <a:lnTo>
                    <a:pt x="1168518" y="1048686"/>
                  </a:lnTo>
                  <a:lnTo>
                    <a:pt x="1184040" y="1056137"/>
                  </a:lnTo>
                  <a:lnTo>
                    <a:pt x="1197700" y="1058310"/>
                  </a:lnTo>
                  <a:lnTo>
                    <a:pt x="1208255" y="1067623"/>
                  </a:lnTo>
                  <a:lnTo>
                    <a:pt x="1219741" y="1083456"/>
                  </a:lnTo>
                  <a:lnTo>
                    <a:pt x="1230297" y="1105498"/>
                  </a:lnTo>
                  <a:lnTo>
                    <a:pt x="1239610" y="1126608"/>
                  </a:lnTo>
                  <a:lnTo>
                    <a:pt x="1244888" y="1142441"/>
                  </a:lnTo>
                  <a:lnTo>
                    <a:pt x="1257305" y="1146787"/>
                  </a:lnTo>
                  <a:lnTo>
                    <a:pt x="1257305" y="1142441"/>
                  </a:lnTo>
                  <a:lnTo>
                    <a:pt x="1261341" y="1142441"/>
                  </a:lnTo>
                  <a:lnTo>
                    <a:pt x="1257305" y="1124435"/>
                  </a:lnTo>
                  <a:lnTo>
                    <a:pt x="1250165" y="1104566"/>
                  </a:lnTo>
                  <a:lnTo>
                    <a:pt x="1243025" y="1083456"/>
                  </a:lnTo>
                  <a:lnTo>
                    <a:pt x="1237747" y="1063587"/>
                  </a:lnTo>
                  <a:lnTo>
                    <a:pt x="1235574" y="1045581"/>
                  </a:lnTo>
                  <a:lnTo>
                    <a:pt x="1241783" y="1030991"/>
                  </a:lnTo>
                  <a:lnTo>
                    <a:pt x="1247061" y="1012053"/>
                  </a:lnTo>
                  <a:lnTo>
                    <a:pt x="1257616" y="997462"/>
                  </a:lnTo>
                  <a:lnTo>
                    <a:pt x="1274380" y="986907"/>
                  </a:lnTo>
                  <a:lnTo>
                    <a:pt x="1291144" y="975421"/>
                  </a:lnTo>
                  <a:lnTo>
                    <a:pt x="1306666" y="967039"/>
                  </a:lnTo>
                  <a:lnTo>
                    <a:pt x="1321257" y="957725"/>
                  </a:lnTo>
                  <a:lnTo>
                    <a:pt x="1321257" y="952448"/>
                  </a:lnTo>
                  <a:lnTo>
                    <a:pt x="1318153" y="940961"/>
                  </a:lnTo>
                  <a:lnTo>
                    <a:pt x="1314117" y="928233"/>
                  </a:lnTo>
                  <a:lnTo>
                    <a:pt x="1311012" y="917678"/>
                  </a:lnTo>
                  <a:lnTo>
                    <a:pt x="1308839" y="913332"/>
                  </a:lnTo>
                  <a:lnTo>
                    <a:pt x="1308839" y="904018"/>
                  </a:lnTo>
                  <a:lnTo>
                    <a:pt x="1314117" y="908364"/>
                  </a:lnTo>
                  <a:lnTo>
                    <a:pt x="1316290" y="910538"/>
                  </a:lnTo>
                  <a:lnTo>
                    <a:pt x="1320326" y="911469"/>
                  </a:lnTo>
                  <a:lnTo>
                    <a:pt x="1321257" y="913642"/>
                  </a:lnTo>
                  <a:lnTo>
                    <a:pt x="1325293" y="917988"/>
                  </a:lnTo>
                  <a:lnTo>
                    <a:pt x="1337711" y="886633"/>
                  </a:lnTo>
                  <a:lnTo>
                    <a:pt x="1348266" y="857141"/>
                  </a:lnTo>
                  <a:lnTo>
                    <a:pt x="1362857" y="854968"/>
                  </a:lnTo>
                  <a:lnTo>
                    <a:pt x="1376517" y="852795"/>
                  </a:lnTo>
                  <a:lnTo>
                    <a:pt x="1391108" y="849690"/>
                  </a:lnTo>
                  <a:lnTo>
                    <a:pt x="1401663" y="840377"/>
                  </a:lnTo>
                  <a:lnTo>
                    <a:pt x="1408803" y="840377"/>
                  </a:lnTo>
                  <a:lnTo>
                    <a:pt x="1405698" y="837272"/>
                  </a:lnTo>
                  <a:lnTo>
                    <a:pt x="1398558" y="835099"/>
                  </a:lnTo>
                  <a:lnTo>
                    <a:pt x="1392349" y="832926"/>
                  </a:lnTo>
                  <a:lnTo>
                    <a:pt x="1398558" y="814920"/>
                  </a:lnTo>
                  <a:lnTo>
                    <a:pt x="1406940" y="802192"/>
                  </a:lnTo>
                  <a:lnTo>
                    <a:pt x="1420600" y="792879"/>
                  </a:lnTo>
                  <a:lnTo>
                    <a:pt x="1435191" y="785428"/>
                  </a:lnTo>
                  <a:lnTo>
                    <a:pt x="1448850" y="780150"/>
                  </a:lnTo>
                  <a:lnTo>
                    <a:pt x="1465615" y="772700"/>
                  </a:lnTo>
                  <a:lnTo>
                    <a:pt x="1478032" y="763386"/>
                  </a:lnTo>
                  <a:lnTo>
                    <a:pt x="1478032" y="761213"/>
                  </a:lnTo>
                  <a:lnTo>
                    <a:pt x="1478032" y="759040"/>
                  </a:lnTo>
                  <a:lnTo>
                    <a:pt x="1480205" y="759040"/>
                  </a:lnTo>
                  <a:lnTo>
                    <a:pt x="1482379" y="759040"/>
                  </a:lnTo>
                  <a:lnTo>
                    <a:pt x="1482379" y="763386"/>
                  </a:lnTo>
                  <a:lnTo>
                    <a:pt x="1489519" y="766491"/>
                  </a:lnTo>
                  <a:lnTo>
                    <a:pt x="1482379" y="775804"/>
                  </a:lnTo>
                  <a:lnTo>
                    <a:pt x="1475238" y="781082"/>
                  </a:lnTo>
                  <a:lnTo>
                    <a:pt x="1465925" y="787291"/>
                  </a:lnTo>
                  <a:lnTo>
                    <a:pt x="1465925" y="803123"/>
                  </a:lnTo>
                  <a:lnTo>
                    <a:pt x="1484552" y="795673"/>
                  </a:lnTo>
                  <a:lnTo>
                    <a:pt x="1499143" y="785117"/>
                  </a:lnTo>
                  <a:lnTo>
                    <a:pt x="1509698" y="772389"/>
                  </a:lnTo>
                  <a:lnTo>
                    <a:pt x="1511871" y="770216"/>
                  </a:lnTo>
                  <a:lnTo>
                    <a:pt x="1511871" y="768043"/>
                  </a:lnTo>
                  <a:lnTo>
                    <a:pt x="1514044" y="768043"/>
                  </a:lnTo>
                  <a:lnTo>
                    <a:pt x="1514044" y="765870"/>
                  </a:lnTo>
                  <a:lnTo>
                    <a:pt x="1514044" y="762765"/>
                  </a:lnTo>
                  <a:lnTo>
                    <a:pt x="1504731" y="751279"/>
                  </a:lnTo>
                  <a:lnTo>
                    <a:pt x="1497590" y="740724"/>
                  </a:lnTo>
                  <a:lnTo>
                    <a:pt x="1488277" y="730169"/>
                  </a:lnTo>
                  <a:lnTo>
                    <a:pt x="1473686" y="722718"/>
                  </a:lnTo>
                  <a:lnTo>
                    <a:pt x="1475859" y="711231"/>
                  </a:lnTo>
                  <a:lnTo>
                    <a:pt x="1478032" y="703781"/>
                  </a:lnTo>
                  <a:lnTo>
                    <a:pt x="1481137" y="696330"/>
                  </a:lnTo>
                  <a:lnTo>
                    <a:pt x="1486414" y="687017"/>
                  </a:lnTo>
                  <a:lnTo>
                    <a:pt x="1483310" y="683912"/>
                  </a:lnTo>
                  <a:lnTo>
                    <a:pt x="1479274" y="681739"/>
                  </a:lnTo>
                  <a:lnTo>
                    <a:pt x="1476170" y="679566"/>
                  </a:lnTo>
                  <a:lnTo>
                    <a:pt x="1473996" y="678635"/>
                  </a:lnTo>
                  <a:lnTo>
                    <a:pt x="1471823" y="674288"/>
                  </a:lnTo>
                  <a:lnTo>
                    <a:pt x="1470892" y="671184"/>
                  </a:lnTo>
                  <a:lnTo>
                    <a:pt x="1446988" y="676461"/>
                  </a:lnTo>
                  <a:lnTo>
                    <a:pt x="1425257" y="685775"/>
                  </a:lnTo>
                  <a:lnTo>
                    <a:pt x="1407561" y="698503"/>
                  </a:lnTo>
                  <a:lnTo>
                    <a:pt x="1403525" y="698503"/>
                  </a:lnTo>
                  <a:lnTo>
                    <a:pt x="1418116" y="681739"/>
                  </a:lnTo>
                  <a:lnTo>
                    <a:pt x="1437985" y="672426"/>
                  </a:lnTo>
                  <a:lnTo>
                    <a:pt x="1459716" y="664975"/>
                  </a:lnTo>
                  <a:lnTo>
                    <a:pt x="1485793" y="661870"/>
                  </a:lnTo>
                  <a:lnTo>
                    <a:pt x="1510940" y="657524"/>
                  </a:lnTo>
                  <a:lnTo>
                    <a:pt x="1537017" y="654420"/>
                  </a:lnTo>
                  <a:lnTo>
                    <a:pt x="1562163" y="649142"/>
                  </a:lnTo>
                  <a:lnTo>
                    <a:pt x="1583894" y="639829"/>
                  </a:lnTo>
                  <a:lnTo>
                    <a:pt x="1603763" y="625238"/>
                  </a:lnTo>
                  <a:lnTo>
                    <a:pt x="1603763" y="622133"/>
                  </a:lnTo>
                  <a:lnTo>
                    <a:pt x="1603763" y="619960"/>
                  </a:lnTo>
                  <a:lnTo>
                    <a:pt x="1603763" y="615614"/>
                  </a:lnTo>
                  <a:lnTo>
                    <a:pt x="1601590" y="614683"/>
                  </a:lnTo>
                  <a:lnTo>
                    <a:pt x="1601590" y="610336"/>
                  </a:lnTo>
                  <a:lnTo>
                    <a:pt x="1601590" y="607232"/>
                  </a:lnTo>
                  <a:lnTo>
                    <a:pt x="1603763" y="601023"/>
                  </a:lnTo>
                  <a:lnTo>
                    <a:pt x="1601590" y="595746"/>
                  </a:lnTo>
                  <a:lnTo>
                    <a:pt x="1601590" y="590468"/>
                  </a:lnTo>
                  <a:lnTo>
                    <a:pt x="1600658" y="586122"/>
                  </a:lnTo>
                  <a:lnTo>
                    <a:pt x="1600658" y="580844"/>
                  </a:lnTo>
                  <a:lnTo>
                    <a:pt x="1581721" y="580844"/>
                  </a:lnTo>
                  <a:lnTo>
                    <a:pt x="1579548" y="566253"/>
                  </a:lnTo>
                  <a:lnTo>
                    <a:pt x="1572408" y="556940"/>
                  </a:lnTo>
                  <a:lnTo>
                    <a:pt x="1565268" y="549489"/>
                  </a:lnTo>
                  <a:lnTo>
                    <a:pt x="1552850" y="546385"/>
                  </a:lnTo>
                  <a:lnTo>
                    <a:pt x="1543536" y="556940"/>
                  </a:lnTo>
                  <a:lnTo>
                    <a:pt x="1532981" y="566253"/>
                  </a:lnTo>
                  <a:lnTo>
                    <a:pt x="1521495" y="577740"/>
                  </a:lnTo>
                  <a:lnTo>
                    <a:pt x="1518390" y="577740"/>
                  </a:lnTo>
                  <a:lnTo>
                    <a:pt x="1530808" y="558803"/>
                  </a:lnTo>
                  <a:lnTo>
                    <a:pt x="1542295" y="536761"/>
                  </a:lnTo>
                  <a:lnTo>
                    <a:pt x="1528635" y="526206"/>
                  </a:lnTo>
                  <a:lnTo>
                    <a:pt x="1525531" y="516892"/>
                  </a:lnTo>
                  <a:lnTo>
                    <a:pt x="1527704" y="506337"/>
                  </a:lnTo>
                  <a:lnTo>
                    <a:pt x="1527704" y="494851"/>
                  </a:lnTo>
                  <a:lnTo>
                    <a:pt x="1521495" y="480260"/>
                  </a:lnTo>
                  <a:lnTo>
                    <a:pt x="1520563" y="478087"/>
                  </a:lnTo>
                  <a:lnTo>
                    <a:pt x="1516528" y="478087"/>
                  </a:lnTo>
                  <a:lnTo>
                    <a:pt x="1514354" y="478087"/>
                  </a:lnTo>
                  <a:lnTo>
                    <a:pt x="1511250" y="478087"/>
                  </a:lnTo>
                  <a:lnTo>
                    <a:pt x="1507214" y="478087"/>
                  </a:lnTo>
                  <a:lnTo>
                    <a:pt x="1506283" y="477155"/>
                  </a:lnTo>
                  <a:lnTo>
                    <a:pt x="1504110" y="472809"/>
                  </a:lnTo>
                  <a:lnTo>
                    <a:pt x="1501937" y="469705"/>
                  </a:lnTo>
                  <a:lnTo>
                    <a:pt x="1504110" y="465358"/>
                  </a:lnTo>
                  <a:lnTo>
                    <a:pt x="1504110" y="462254"/>
                  </a:lnTo>
                  <a:lnTo>
                    <a:pt x="1506283" y="460081"/>
                  </a:lnTo>
                  <a:lnTo>
                    <a:pt x="1506283" y="455734"/>
                  </a:lnTo>
                  <a:lnTo>
                    <a:pt x="1506283" y="452630"/>
                  </a:lnTo>
                  <a:lnTo>
                    <a:pt x="1500074" y="443317"/>
                  </a:lnTo>
                  <a:lnTo>
                    <a:pt x="1492934" y="435866"/>
                  </a:lnTo>
                  <a:lnTo>
                    <a:pt x="1485793" y="428415"/>
                  </a:lnTo>
                  <a:lnTo>
                    <a:pt x="1480516" y="420964"/>
                  </a:lnTo>
                  <a:lnTo>
                    <a:pt x="1478343" y="408236"/>
                  </a:lnTo>
                  <a:lnTo>
                    <a:pt x="1463752" y="419723"/>
                  </a:lnTo>
                  <a:lnTo>
                    <a:pt x="1455370" y="434314"/>
                  </a:lnTo>
                  <a:lnTo>
                    <a:pt x="1443883" y="447973"/>
                  </a:lnTo>
                  <a:lnTo>
                    <a:pt x="1429292" y="459460"/>
                  </a:lnTo>
                  <a:lnTo>
                    <a:pt x="1428361" y="455114"/>
                  </a:lnTo>
                  <a:lnTo>
                    <a:pt x="1422152" y="454182"/>
                  </a:lnTo>
                  <a:lnTo>
                    <a:pt x="1419048" y="449836"/>
                  </a:lnTo>
                  <a:lnTo>
                    <a:pt x="1415012" y="447663"/>
                  </a:lnTo>
                  <a:lnTo>
                    <a:pt x="1411907" y="444558"/>
                  </a:lnTo>
                  <a:lnTo>
                    <a:pt x="1409734" y="442385"/>
                  </a:lnTo>
                  <a:lnTo>
                    <a:pt x="1406630" y="431830"/>
                  </a:lnTo>
                  <a:lnTo>
                    <a:pt x="1404457" y="417239"/>
                  </a:lnTo>
                  <a:lnTo>
                    <a:pt x="1400421" y="400475"/>
                  </a:lnTo>
                  <a:lnTo>
                    <a:pt x="1399490" y="391162"/>
                  </a:lnTo>
                  <a:lnTo>
                    <a:pt x="1395454" y="388057"/>
                  </a:lnTo>
                  <a:lnTo>
                    <a:pt x="1390176" y="385884"/>
                  </a:lnTo>
                  <a:lnTo>
                    <a:pt x="1384899" y="383711"/>
                  </a:lnTo>
                  <a:lnTo>
                    <a:pt x="1378690" y="383711"/>
                  </a:lnTo>
                  <a:lnTo>
                    <a:pt x="1375585" y="382780"/>
                  </a:lnTo>
                  <a:lnTo>
                    <a:pt x="1370308" y="378433"/>
                  </a:lnTo>
                  <a:lnTo>
                    <a:pt x="1364099" y="369120"/>
                  </a:lnTo>
                  <a:lnTo>
                    <a:pt x="1358821" y="356392"/>
                  </a:lnTo>
                  <a:lnTo>
                    <a:pt x="1353544" y="347078"/>
                  </a:lnTo>
                  <a:lnTo>
                    <a:pt x="1329639" y="351425"/>
                  </a:lnTo>
                  <a:lnTo>
                    <a:pt x="1307908" y="351425"/>
                  </a:lnTo>
                  <a:lnTo>
                    <a:pt x="1282762" y="347078"/>
                  </a:lnTo>
                  <a:lnTo>
                    <a:pt x="1282762" y="351425"/>
                  </a:lnTo>
                  <a:lnTo>
                    <a:pt x="1278726" y="351425"/>
                  </a:lnTo>
                  <a:lnTo>
                    <a:pt x="1280899" y="369431"/>
                  </a:lnTo>
                  <a:lnTo>
                    <a:pt x="1286177" y="388368"/>
                  </a:lnTo>
                  <a:lnTo>
                    <a:pt x="1290213" y="405132"/>
                  </a:lnTo>
                  <a:lnTo>
                    <a:pt x="1293317" y="420964"/>
                  </a:lnTo>
                  <a:lnTo>
                    <a:pt x="1290213" y="435555"/>
                  </a:lnTo>
                  <a:lnTo>
                    <a:pt x="1283072" y="448284"/>
                  </a:lnTo>
                  <a:lnTo>
                    <a:pt x="1285246" y="454493"/>
                  </a:lnTo>
                  <a:lnTo>
                    <a:pt x="1288350" y="457597"/>
                  </a:lnTo>
                  <a:lnTo>
                    <a:pt x="1292386" y="459770"/>
                  </a:lnTo>
                  <a:lnTo>
                    <a:pt x="1295490" y="461943"/>
                  </a:lnTo>
                  <a:lnTo>
                    <a:pt x="1302630" y="465048"/>
                  </a:lnTo>
                  <a:lnTo>
                    <a:pt x="1302630" y="481812"/>
                  </a:lnTo>
                  <a:lnTo>
                    <a:pt x="1304804" y="498576"/>
                  </a:lnTo>
                  <a:lnTo>
                    <a:pt x="1302630" y="509131"/>
                  </a:lnTo>
                  <a:lnTo>
                    <a:pt x="1297353" y="528068"/>
                  </a:lnTo>
                  <a:lnTo>
                    <a:pt x="1288040" y="542659"/>
                  </a:lnTo>
                  <a:lnTo>
                    <a:pt x="1273449" y="553214"/>
                  </a:lnTo>
                  <a:lnTo>
                    <a:pt x="1258858" y="560665"/>
                  </a:lnTo>
                  <a:lnTo>
                    <a:pt x="1264135" y="577429"/>
                  </a:lnTo>
                  <a:lnTo>
                    <a:pt x="1268171" y="595435"/>
                  </a:lnTo>
                  <a:lnTo>
                    <a:pt x="1270344" y="610026"/>
                  </a:lnTo>
                  <a:lnTo>
                    <a:pt x="1270344" y="621513"/>
                  </a:lnTo>
                  <a:lnTo>
                    <a:pt x="1268171" y="624617"/>
                  </a:lnTo>
                  <a:lnTo>
                    <a:pt x="1268171" y="626790"/>
                  </a:lnTo>
                  <a:lnTo>
                    <a:pt x="1268171" y="628963"/>
                  </a:lnTo>
                  <a:lnTo>
                    <a:pt x="1265998" y="628963"/>
                  </a:lnTo>
                  <a:lnTo>
                    <a:pt x="1262893" y="629895"/>
                  </a:lnTo>
                  <a:lnTo>
                    <a:pt x="1260720" y="629895"/>
                  </a:lnTo>
                  <a:lnTo>
                    <a:pt x="1258547" y="632068"/>
                  </a:lnTo>
                  <a:lnTo>
                    <a:pt x="1256374" y="632068"/>
                  </a:lnTo>
                  <a:lnTo>
                    <a:pt x="1253270" y="634241"/>
                  </a:lnTo>
                  <a:lnTo>
                    <a:pt x="1242714" y="617477"/>
                  </a:lnTo>
                  <a:lnTo>
                    <a:pt x="1233401" y="604748"/>
                  </a:lnTo>
                  <a:lnTo>
                    <a:pt x="1229365" y="593262"/>
                  </a:lnTo>
                  <a:lnTo>
                    <a:pt x="1228434" y="582707"/>
                  </a:lnTo>
                  <a:lnTo>
                    <a:pt x="1226261" y="571220"/>
                  </a:lnTo>
                  <a:lnTo>
                    <a:pt x="1222225" y="556629"/>
                  </a:lnTo>
                  <a:lnTo>
                    <a:pt x="1219121" y="536761"/>
                  </a:lnTo>
                  <a:lnTo>
                    <a:pt x="1189939" y="529310"/>
                  </a:lnTo>
                  <a:lnTo>
                    <a:pt x="1185903" y="529310"/>
                  </a:lnTo>
                  <a:lnTo>
                    <a:pt x="1184972" y="531483"/>
                  </a:lnTo>
                  <a:lnTo>
                    <a:pt x="1180936" y="533656"/>
                  </a:lnTo>
                  <a:lnTo>
                    <a:pt x="1178763" y="535829"/>
                  </a:lnTo>
                  <a:lnTo>
                    <a:pt x="1175658" y="535829"/>
                  </a:lnTo>
                  <a:lnTo>
                    <a:pt x="1171622" y="536761"/>
                  </a:lnTo>
                  <a:lnTo>
                    <a:pt x="1168518" y="535829"/>
                  </a:lnTo>
                  <a:lnTo>
                    <a:pt x="1163240" y="533656"/>
                  </a:lnTo>
                  <a:lnTo>
                    <a:pt x="1150202" y="527137"/>
                  </a:lnTo>
                  <a:lnTo>
                    <a:pt x="1139646" y="515650"/>
                  </a:lnTo>
                  <a:lnTo>
                    <a:pt x="1127229" y="502922"/>
                  </a:lnTo>
                  <a:lnTo>
                    <a:pt x="1113569" y="493609"/>
                  </a:lnTo>
                  <a:lnTo>
                    <a:pt x="1101151" y="488331"/>
                  </a:lnTo>
                  <a:lnTo>
                    <a:pt x="1088733" y="490504"/>
                  </a:lnTo>
                  <a:lnTo>
                    <a:pt x="1083456" y="488331"/>
                  </a:lnTo>
                  <a:lnTo>
                    <a:pt x="1077247" y="488331"/>
                  </a:lnTo>
                  <a:lnTo>
                    <a:pt x="1076316" y="486158"/>
                  </a:lnTo>
                  <a:lnTo>
                    <a:pt x="1076316" y="485227"/>
                  </a:lnTo>
                  <a:lnTo>
                    <a:pt x="1076316" y="483054"/>
                  </a:lnTo>
                  <a:lnTo>
                    <a:pt x="1076316" y="480881"/>
                  </a:lnTo>
                  <a:lnTo>
                    <a:pt x="1076316" y="477776"/>
                  </a:lnTo>
                  <a:lnTo>
                    <a:pt x="1076316" y="473430"/>
                  </a:lnTo>
                  <a:lnTo>
                    <a:pt x="1072280" y="470325"/>
                  </a:lnTo>
                  <a:lnTo>
                    <a:pt x="1072280" y="461012"/>
                  </a:lnTo>
                  <a:lnTo>
                    <a:pt x="1052411" y="461012"/>
                  </a:lnTo>
                  <a:lnTo>
                    <a:pt x="1052411" y="441143"/>
                  </a:lnTo>
                  <a:lnTo>
                    <a:pt x="1048375" y="421275"/>
                  </a:lnTo>
                  <a:lnTo>
                    <a:pt x="1042166" y="406684"/>
                  </a:lnTo>
                  <a:lnTo>
                    <a:pt x="1042166" y="382469"/>
                  </a:lnTo>
                  <a:lnTo>
                    <a:pt x="1048375" y="365705"/>
                  </a:lnTo>
                  <a:lnTo>
                    <a:pt x="1057689" y="355150"/>
                  </a:lnTo>
                  <a:lnTo>
                    <a:pt x="1072280" y="345837"/>
                  </a:lnTo>
                  <a:lnTo>
                    <a:pt x="1089044" y="340559"/>
                  </a:lnTo>
                  <a:lnTo>
                    <a:pt x="1089044" y="335282"/>
                  </a:lnTo>
                  <a:lnTo>
                    <a:pt x="1086871" y="329073"/>
                  </a:lnTo>
                  <a:lnTo>
                    <a:pt x="1086871" y="325968"/>
                  </a:lnTo>
                  <a:lnTo>
                    <a:pt x="1084698" y="323795"/>
                  </a:lnTo>
                  <a:lnTo>
                    <a:pt x="1083766" y="320691"/>
                  </a:lnTo>
                  <a:lnTo>
                    <a:pt x="1081593" y="316344"/>
                  </a:lnTo>
                  <a:lnTo>
                    <a:pt x="1072280" y="316344"/>
                  </a:lnTo>
                  <a:lnTo>
                    <a:pt x="1072280" y="313240"/>
                  </a:lnTo>
                  <a:lnTo>
                    <a:pt x="1079420" y="314171"/>
                  </a:lnTo>
                  <a:lnTo>
                    <a:pt x="1083456" y="316344"/>
                  </a:lnTo>
                  <a:lnTo>
                    <a:pt x="1088733" y="318517"/>
                  </a:lnTo>
                  <a:lnTo>
                    <a:pt x="1094011" y="320691"/>
                  </a:lnTo>
                  <a:lnTo>
                    <a:pt x="1101151" y="320691"/>
                  </a:lnTo>
                  <a:lnTo>
                    <a:pt x="1105187" y="307031"/>
                  </a:lnTo>
                  <a:lnTo>
                    <a:pt x="1108291" y="298649"/>
                  </a:lnTo>
                  <a:lnTo>
                    <a:pt x="1115432" y="291198"/>
                  </a:lnTo>
                  <a:lnTo>
                    <a:pt x="1124745" y="283748"/>
                  </a:lnTo>
                  <a:lnTo>
                    <a:pt x="1126918" y="279401"/>
                  </a:lnTo>
                  <a:lnTo>
                    <a:pt x="1130023" y="276297"/>
                  </a:lnTo>
                  <a:lnTo>
                    <a:pt x="1132196" y="271951"/>
                  </a:lnTo>
                  <a:lnTo>
                    <a:pt x="1132196" y="266673"/>
                  </a:lnTo>
                  <a:lnTo>
                    <a:pt x="1130023" y="261395"/>
                  </a:lnTo>
                  <a:lnTo>
                    <a:pt x="1127849" y="259222"/>
                  </a:lnTo>
                  <a:lnTo>
                    <a:pt x="1126918" y="257049"/>
                  </a:lnTo>
                  <a:lnTo>
                    <a:pt x="1124745" y="254876"/>
                  </a:lnTo>
                  <a:lnTo>
                    <a:pt x="1120709" y="251772"/>
                  </a:lnTo>
                  <a:lnTo>
                    <a:pt x="1117605" y="251772"/>
                  </a:lnTo>
                  <a:lnTo>
                    <a:pt x="1117605" y="247736"/>
                  </a:lnTo>
                  <a:lnTo>
                    <a:pt x="1135300" y="252082"/>
                  </a:lnTo>
                  <a:lnTo>
                    <a:pt x="1147718" y="259533"/>
                  </a:lnTo>
                  <a:lnTo>
                    <a:pt x="1157031" y="259533"/>
                  </a:lnTo>
                  <a:lnTo>
                    <a:pt x="1159205" y="241527"/>
                  </a:lnTo>
                  <a:lnTo>
                    <a:pt x="1161378" y="230040"/>
                  </a:lnTo>
                  <a:lnTo>
                    <a:pt x="1157342" y="219485"/>
                  </a:lnTo>
                  <a:lnTo>
                    <a:pt x="1157342" y="215139"/>
                  </a:lnTo>
                  <a:lnTo>
                    <a:pt x="1208255" y="212034"/>
                  </a:lnTo>
                  <a:lnTo>
                    <a:pt x="1208255" y="205826"/>
                  </a:lnTo>
                  <a:lnTo>
                    <a:pt x="1206082" y="202721"/>
                  </a:lnTo>
                  <a:lnTo>
                    <a:pt x="1206082" y="200548"/>
                  </a:lnTo>
                  <a:lnTo>
                    <a:pt x="1205151" y="198375"/>
                  </a:lnTo>
                  <a:lnTo>
                    <a:pt x="1202977" y="197444"/>
                  </a:lnTo>
                  <a:lnTo>
                    <a:pt x="1200804" y="195270"/>
                  </a:lnTo>
                  <a:lnTo>
                    <a:pt x="1200804" y="190924"/>
                  </a:lnTo>
                  <a:lnTo>
                    <a:pt x="1206082" y="193097"/>
                  </a:lnTo>
                  <a:lnTo>
                    <a:pt x="1210118" y="195270"/>
                  </a:lnTo>
                  <a:lnTo>
                    <a:pt x="1213222" y="197444"/>
                  </a:lnTo>
                  <a:lnTo>
                    <a:pt x="1217258" y="198375"/>
                  </a:lnTo>
                  <a:lnTo>
                    <a:pt x="1224398" y="198375"/>
                  </a:lnTo>
                  <a:lnTo>
                    <a:pt x="1226571" y="187820"/>
                  </a:lnTo>
                  <a:lnTo>
                    <a:pt x="1229676" y="173229"/>
                  </a:lnTo>
                  <a:lnTo>
                    <a:pt x="1233711" y="154292"/>
                  </a:lnTo>
                  <a:lnTo>
                    <a:pt x="1234643" y="138459"/>
                  </a:lnTo>
                  <a:lnTo>
                    <a:pt x="1236816" y="125731"/>
                  </a:lnTo>
                  <a:lnTo>
                    <a:pt x="1236816" y="118280"/>
                  </a:lnTo>
                  <a:lnTo>
                    <a:pt x="1236816" y="103689"/>
                  </a:lnTo>
                  <a:lnTo>
                    <a:pt x="1229676" y="97480"/>
                  </a:lnTo>
                  <a:lnTo>
                    <a:pt x="1220362" y="99653"/>
                  </a:lnTo>
                  <a:lnTo>
                    <a:pt x="1211980" y="103999"/>
                  </a:lnTo>
                  <a:lnTo>
                    <a:pt x="1204840" y="103999"/>
                  </a:lnTo>
                  <a:lnTo>
                    <a:pt x="1202667" y="99653"/>
                  </a:lnTo>
                  <a:lnTo>
                    <a:pt x="1198631" y="97480"/>
                  </a:lnTo>
                  <a:lnTo>
                    <a:pt x="1197700" y="94376"/>
                  </a:lnTo>
                  <a:lnTo>
                    <a:pt x="1193664" y="90029"/>
                  </a:lnTo>
                  <a:lnTo>
                    <a:pt x="1191491" y="86925"/>
                  </a:lnTo>
                  <a:lnTo>
                    <a:pt x="1188386" y="84752"/>
                  </a:lnTo>
                  <a:lnTo>
                    <a:pt x="1184351" y="82579"/>
                  </a:lnTo>
                  <a:lnTo>
                    <a:pt x="1181246" y="82579"/>
                  </a:lnTo>
                  <a:lnTo>
                    <a:pt x="1177210" y="86925"/>
                  </a:lnTo>
                  <a:lnTo>
                    <a:pt x="1166655" y="96238"/>
                  </a:lnTo>
                  <a:lnTo>
                    <a:pt x="1162619" y="108966"/>
                  </a:lnTo>
                  <a:lnTo>
                    <a:pt x="1162619" y="121695"/>
                  </a:lnTo>
                  <a:lnTo>
                    <a:pt x="1164793" y="134423"/>
                  </a:lnTo>
                  <a:lnTo>
                    <a:pt x="1164793" y="147151"/>
                  </a:lnTo>
                  <a:lnTo>
                    <a:pt x="1157652" y="163915"/>
                  </a:lnTo>
                  <a:lnTo>
                    <a:pt x="1148339" y="178506"/>
                  </a:lnTo>
                  <a:lnTo>
                    <a:pt x="1143061" y="176333"/>
                  </a:lnTo>
                  <a:lnTo>
                    <a:pt x="1139957" y="175402"/>
                  </a:lnTo>
                  <a:lnTo>
                    <a:pt x="1137784" y="173229"/>
                  </a:lnTo>
                  <a:lnTo>
                    <a:pt x="1135611" y="171056"/>
                  </a:lnTo>
                  <a:lnTo>
                    <a:pt x="1132506" y="167951"/>
                  </a:lnTo>
                  <a:lnTo>
                    <a:pt x="1134679" y="161742"/>
                  </a:lnTo>
                  <a:lnTo>
                    <a:pt x="1134679" y="153360"/>
                  </a:lnTo>
                  <a:lnTo>
                    <a:pt x="1135611" y="140632"/>
                  </a:lnTo>
                  <a:lnTo>
                    <a:pt x="1137784" y="126041"/>
                  </a:lnTo>
                  <a:lnTo>
                    <a:pt x="1137784" y="114244"/>
                  </a:lnTo>
                  <a:lnTo>
                    <a:pt x="1128470" y="118590"/>
                  </a:lnTo>
                  <a:lnTo>
                    <a:pt x="1123193" y="123868"/>
                  </a:lnTo>
                  <a:lnTo>
                    <a:pt x="1117915" y="129145"/>
                  </a:lnTo>
                  <a:lnTo>
                    <a:pt x="1112638" y="134423"/>
                  </a:lnTo>
                  <a:lnTo>
                    <a:pt x="1101151" y="134423"/>
                  </a:lnTo>
                  <a:lnTo>
                    <a:pt x="1098047" y="119832"/>
                  </a:lnTo>
                  <a:lnTo>
                    <a:pt x="1098047" y="103999"/>
                  </a:lnTo>
                  <a:lnTo>
                    <a:pt x="1071969" y="103999"/>
                  </a:lnTo>
                  <a:lnTo>
                    <a:pt x="1076005" y="96549"/>
                  </a:lnTo>
                  <a:lnTo>
                    <a:pt x="1076936" y="90340"/>
                  </a:lnTo>
                  <a:lnTo>
                    <a:pt x="1079110" y="85062"/>
                  </a:lnTo>
                  <a:lnTo>
                    <a:pt x="1083145" y="81958"/>
                  </a:lnTo>
                  <a:lnTo>
                    <a:pt x="1088423" y="77611"/>
                  </a:lnTo>
                  <a:lnTo>
                    <a:pt x="1088423" y="70161"/>
                  </a:lnTo>
                  <a:lnTo>
                    <a:pt x="1088423" y="62710"/>
                  </a:lnTo>
                  <a:lnTo>
                    <a:pt x="1086250" y="59606"/>
                  </a:lnTo>
                  <a:lnTo>
                    <a:pt x="1083145" y="55259"/>
                  </a:lnTo>
                  <a:lnTo>
                    <a:pt x="1079110" y="52155"/>
                  </a:lnTo>
                  <a:lnTo>
                    <a:pt x="1071969" y="49982"/>
                  </a:lnTo>
                  <a:lnTo>
                    <a:pt x="1074142" y="42531"/>
                  </a:lnTo>
                  <a:lnTo>
                    <a:pt x="1076316" y="39427"/>
                  </a:lnTo>
                  <a:lnTo>
                    <a:pt x="1077247" y="35080"/>
                  </a:lnTo>
                  <a:lnTo>
                    <a:pt x="1079420" y="29803"/>
                  </a:lnTo>
                  <a:lnTo>
                    <a:pt x="1081593" y="25457"/>
                  </a:lnTo>
                  <a:lnTo>
                    <a:pt x="1079420" y="22352"/>
                  </a:lnTo>
                  <a:lnTo>
                    <a:pt x="1076316" y="18006"/>
                  </a:lnTo>
                  <a:lnTo>
                    <a:pt x="1074142" y="17075"/>
                  </a:lnTo>
                  <a:lnTo>
                    <a:pt x="1071969" y="14901"/>
                  </a:lnTo>
                  <a:lnTo>
                    <a:pt x="1069796" y="12728"/>
                  </a:lnTo>
                  <a:lnTo>
                    <a:pt x="1069796" y="7451"/>
                  </a:lnTo>
                  <a:lnTo>
                    <a:pt x="1068865" y="0"/>
                  </a:lnTo>
                  <a:lnTo>
                    <a:pt x="1057378" y="2173"/>
                  </a:lnTo>
                  <a:lnTo>
                    <a:pt x="1046823" y="5278"/>
                  </a:lnTo>
                  <a:lnTo>
                    <a:pt x="1037510" y="9624"/>
                  </a:lnTo>
                  <a:lnTo>
                    <a:pt x="1025092" y="29492"/>
                  </a:lnTo>
                  <a:lnTo>
                    <a:pt x="1021056" y="47498"/>
                  </a:lnTo>
                  <a:lnTo>
                    <a:pt x="1023229" y="66435"/>
                  </a:lnTo>
                  <a:lnTo>
                    <a:pt x="1032543" y="82268"/>
                  </a:lnTo>
                  <a:lnTo>
                    <a:pt x="1044960" y="96859"/>
                  </a:lnTo>
                  <a:lnTo>
                    <a:pt x="1047134" y="104310"/>
                  </a:lnTo>
                  <a:lnTo>
                    <a:pt x="1044960" y="118901"/>
                  </a:lnTo>
                  <a:lnTo>
                    <a:pt x="1044960" y="135665"/>
                  </a:lnTo>
                  <a:lnTo>
                    <a:pt x="1044960" y="150256"/>
                  </a:lnTo>
                  <a:lnTo>
                    <a:pt x="1032543" y="150256"/>
                  </a:lnTo>
                  <a:lnTo>
                    <a:pt x="1032543" y="153360"/>
                  </a:lnTo>
                  <a:lnTo>
                    <a:pt x="1030369" y="159569"/>
                  </a:lnTo>
                  <a:lnTo>
                    <a:pt x="1030369" y="162674"/>
                  </a:lnTo>
                  <a:lnTo>
                    <a:pt x="1028196" y="170124"/>
                  </a:lnTo>
                  <a:lnTo>
                    <a:pt x="1019814" y="153360"/>
                  </a:lnTo>
                  <a:lnTo>
                    <a:pt x="1012674" y="137528"/>
                  </a:lnTo>
                  <a:lnTo>
                    <a:pt x="988770" y="137528"/>
                  </a:lnTo>
                  <a:lnTo>
                    <a:pt x="988770" y="150256"/>
                  </a:lnTo>
                  <a:lnTo>
                    <a:pt x="986597" y="152429"/>
                  </a:lnTo>
                  <a:lnTo>
                    <a:pt x="984424" y="153360"/>
                  </a:lnTo>
                  <a:lnTo>
                    <a:pt x="983492" y="155533"/>
                  </a:lnTo>
                  <a:lnTo>
                    <a:pt x="981319" y="157706"/>
                  </a:lnTo>
                  <a:lnTo>
                    <a:pt x="962692" y="157706"/>
                  </a:lnTo>
                  <a:lnTo>
                    <a:pt x="950275" y="155533"/>
                  </a:lnTo>
                  <a:lnTo>
                    <a:pt x="937857" y="153360"/>
                  </a:lnTo>
                  <a:lnTo>
                    <a:pt x="925439" y="150256"/>
                  </a:lnTo>
                  <a:lnTo>
                    <a:pt x="905570" y="150256"/>
                  </a:lnTo>
                  <a:lnTo>
                    <a:pt x="901535" y="142805"/>
                  </a:lnTo>
                  <a:lnTo>
                    <a:pt x="898430" y="139701"/>
                  </a:lnTo>
                  <a:lnTo>
                    <a:pt x="894394" y="133492"/>
                  </a:lnTo>
                  <a:lnTo>
                    <a:pt x="889117" y="130387"/>
                  </a:lnTo>
                  <a:lnTo>
                    <a:pt x="889117" y="117659"/>
                  </a:lnTo>
                  <a:lnTo>
                    <a:pt x="842239" y="122937"/>
                  </a:lnTo>
                  <a:lnTo>
                    <a:pt x="842239" y="126041"/>
                  </a:lnTo>
                  <a:lnTo>
                    <a:pt x="838204" y="126041"/>
                  </a:lnTo>
                  <a:lnTo>
                    <a:pt x="838204" y="132250"/>
                  </a:lnTo>
                  <a:lnTo>
                    <a:pt x="840377" y="135354"/>
                  </a:lnTo>
                  <a:lnTo>
                    <a:pt x="842550" y="139701"/>
                  </a:lnTo>
                  <a:lnTo>
                    <a:pt x="843481" y="140632"/>
                  </a:lnTo>
                  <a:lnTo>
                    <a:pt x="845654" y="145910"/>
                  </a:lnTo>
                  <a:lnTo>
                    <a:pt x="877941" y="145910"/>
                  </a:lnTo>
                  <a:lnTo>
                    <a:pt x="877941" y="150256"/>
                  </a:lnTo>
                  <a:lnTo>
                    <a:pt x="870800" y="152429"/>
                  </a:lnTo>
                  <a:lnTo>
                    <a:pt x="865523" y="153360"/>
                  </a:lnTo>
                  <a:lnTo>
                    <a:pt x="858383" y="153360"/>
                  </a:lnTo>
                  <a:lnTo>
                    <a:pt x="849069" y="153360"/>
                  </a:lnTo>
                  <a:lnTo>
                    <a:pt x="849069" y="189993"/>
                  </a:lnTo>
                  <a:lnTo>
                    <a:pt x="840687" y="179438"/>
                  </a:lnTo>
                  <a:lnTo>
                    <a:pt x="831374" y="167951"/>
                  </a:lnTo>
                  <a:lnTo>
                    <a:pt x="822060" y="157396"/>
                  </a:lnTo>
                  <a:lnTo>
                    <a:pt x="813678" y="155223"/>
                  </a:lnTo>
                  <a:lnTo>
                    <a:pt x="799087" y="155223"/>
                  </a:lnTo>
                  <a:lnTo>
                    <a:pt x="782323" y="155223"/>
                  </a:lnTo>
                  <a:lnTo>
                    <a:pt x="765559" y="153050"/>
                  </a:lnTo>
                  <a:lnTo>
                    <a:pt x="753141" y="153050"/>
                  </a:lnTo>
                  <a:lnTo>
                    <a:pt x="755315" y="149945"/>
                  </a:lnTo>
                  <a:lnTo>
                    <a:pt x="756246" y="147772"/>
                  </a:lnTo>
                  <a:lnTo>
                    <a:pt x="756246" y="145599"/>
                  </a:lnTo>
                  <a:lnTo>
                    <a:pt x="758419" y="144668"/>
                  </a:lnTo>
                  <a:lnTo>
                    <a:pt x="762455" y="142495"/>
                  </a:lnTo>
                  <a:lnTo>
                    <a:pt x="765559" y="140321"/>
                  </a:lnTo>
                  <a:lnTo>
                    <a:pt x="763386" y="137217"/>
                  </a:lnTo>
                  <a:lnTo>
                    <a:pt x="760282" y="129766"/>
                  </a:lnTo>
                  <a:lnTo>
                    <a:pt x="756246" y="124489"/>
                  </a:lnTo>
                  <a:lnTo>
                    <a:pt x="753141" y="120143"/>
                  </a:lnTo>
                  <a:lnTo>
                    <a:pt x="749106" y="117038"/>
                  </a:lnTo>
                  <a:lnTo>
                    <a:pt x="746001" y="117038"/>
                  </a:lnTo>
                  <a:lnTo>
                    <a:pt x="742897" y="117969"/>
                  </a:lnTo>
                  <a:lnTo>
                    <a:pt x="736688" y="120143"/>
                  </a:lnTo>
                  <a:lnTo>
                    <a:pt x="733583" y="122316"/>
                  </a:lnTo>
                  <a:lnTo>
                    <a:pt x="728306" y="122316"/>
                  </a:lnTo>
                  <a:lnTo>
                    <a:pt x="722097" y="122316"/>
                  </a:lnTo>
                  <a:lnTo>
                    <a:pt x="706575" y="110829"/>
                  </a:lnTo>
                  <a:lnTo>
                    <a:pt x="689811" y="98101"/>
                  </a:lnTo>
                  <a:lnTo>
                    <a:pt x="673046" y="85373"/>
                  </a:lnTo>
                  <a:lnTo>
                    <a:pt x="653178" y="80095"/>
                  </a:lnTo>
                  <a:lnTo>
                    <a:pt x="649142" y="81026"/>
                  </a:lnTo>
                  <a:lnTo>
                    <a:pt x="643865" y="83199"/>
                  </a:lnTo>
                  <a:lnTo>
                    <a:pt x="640760" y="87546"/>
                  </a:lnTo>
                  <a:lnTo>
                    <a:pt x="635482" y="90650"/>
                  </a:lnTo>
                  <a:lnTo>
                    <a:pt x="629274" y="92823"/>
                  </a:lnTo>
                  <a:lnTo>
                    <a:pt x="628342" y="88477"/>
                  </a:lnTo>
                  <a:lnTo>
                    <a:pt x="626169" y="85373"/>
                  </a:lnTo>
                  <a:lnTo>
                    <a:pt x="622133" y="80095"/>
                  </a:lnTo>
                  <a:lnTo>
                    <a:pt x="621202" y="80095"/>
                  </a:lnTo>
                  <a:lnTo>
                    <a:pt x="617166" y="80095"/>
                  </a:lnTo>
                  <a:lnTo>
                    <a:pt x="614993" y="81026"/>
                  </a:lnTo>
                  <a:lnTo>
                    <a:pt x="611889" y="83199"/>
                  </a:lnTo>
                  <a:lnTo>
                    <a:pt x="609715" y="85373"/>
                  </a:lnTo>
                  <a:lnTo>
                    <a:pt x="606611" y="88477"/>
                  </a:lnTo>
                  <a:lnTo>
                    <a:pt x="592951" y="85373"/>
                  </a:lnTo>
                  <a:lnTo>
                    <a:pt x="584569" y="77922"/>
                  </a:lnTo>
                  <a:lnTo>
                    <a:pt x="578360" y="68609"/>
                  </a:lnTo>
                  <a:lnTo>
                    <a:pt x="573083" y="55880"/>
                  </a:lnTo>
                  <a:lnTo>
                    <a:pt x="569978" y="58985"/>
                  </a:lnTo>
                  <a:lnTo>
                    <a:pt x="565943" y="65194"/>
                  </a:lnTo>
                  <a:lnTo>
                    <a:pt x="563770" y="70471"/>
                  </a:lnTo>
                  <a:lnTo>
                    <a:pt x="562838" y="75749"/>
                  </a:lnTo>
                  <a:lnTo>
                    <a:pt x="546074" y="77922"/>
                  </a:lnTo>
                  <a:lnTo>
                    <a:pt x="533656" y="77922"/>
                  </a:lnTo>
                  <a:lnTo>
                    <a:pt x="521238" y="80095"/>
                  </a:lnTo>
                  <a:lnTo>
                    <a:pt x="511925" y="85373"/>
                  </a:lnTo>
                  <a:lnTo>
                    <a:pt x="502612" y="95928"/>
                  </a:lnTo>
                  <a:lnTo>
                    <a:pt x="482743" y="92823"/>
                  </a:lnTo>
                  <a:lnTo>
                    <a:pt x="482743" y="85373"/>
                  </a:lnTo>
                  <a:lnTo>
                    <a:pt x="504474" y="76059"/>
                  </a:lnTo>
                  <a:lnTo>
                    <a:pt x="524343" y="63331"/>
                  </a:lnTo>
                  <a:lnTo>
                    <a:pt x="542970" y="48740"/>
                  </a:lnTo>
                  <a:lnTo>
                    <a:pt x="549179" y="48740"/>
                  </a:lnTo>
                  <a:lnTo>
                    <a:pt x="546074" y="46567"/>
                  </a:lnTo>
                  <a:lnTo>
                    <a:pt x="542970" y="44394"/>
                  </a:lnTo>
                  <a:lnTo>
                    <a:pt x="536761" y="43462"/>
                  </a:lnTo>
                  <a:lnTo>
                    <a:pt x="533656" y="41289"/>
                  </a:lnTo>
                  <a:lnTo>
                    <a:pt x="516892" y="44394"/>
                  </a:lnTo>
                  <a:lnTo>
                    <a:pt x="504474" y="50603"/>
                  </a:lnTo>
                  <a:lnTo>
                    <a:pt x="492988" y="58985"/>
                  </a:lnTo>
                  <a:lnTo>
                    <a:pt x="482433" y="66435"/>
                  </a:lnTo>
                  <a:lnTo>
                    <a:pt x="470015" y="73886"/>
                  </a:lnTo>
                  <a:lnTo>
                    <a:pt x="455424" y="78232"/>
                  </a:lnTo>
                  <a:lnTo>
                    <a:pt x="433693" y="80405"/>
                  </a:lnTo>
                  <a:lnTo>
                    <a:pt x="436797" y="88788"/>
                  </a:lnTo>
                  <a:lnTo>
                    <a:pt x="443006" y="96238"/>
                  </a:lnTo>
                  <a:lnTo>
                    <a:pt x="448284" y="103689"/>
                  </a:lnTo>
                  <a:lnTo>
                    <a:pt x="453561" y="109898"/>
                  </a:lnTo>
                  <a:lnTo>
                    <a:pt x="453561" y="117349"/>
                  </a:lnTo>
                  <a:lnTo>
                    <a:pt x="429657" y="113002"/>
                  </a:lnTo>
                  <a:lnTo>
                    <a:pt x="409788" y="102447"/>
                  </a:lnTo>
                  <a:lnTo>
                    <a:pt x="392093" y="90961"/>
                  </a:lnTo>
                  <a:lnTo>
                    <a:pt x="373466" y="78232"/>
                  </a:lnTo>
                  <a:lnTo>
                    <a:pt x="353598" y="68919"/>
                  </a:lnTo>
                  <a:lnTo>
                    <a:pt x="322243" y="73265"/>
                  </a:lnTo>
                  <a:lnTo>
                    <a:pt x="307652" y="68919"/>
                  </a:lnTo>
                  <a:lnTo>
                    <a:pt x="293061" y="61468"/>
                  </a:lnTo>
                  <a:lnTo>
                    <a:pt x="277539" y="56191"/>
                  </a:lnTo>
                  <a:lnTo>
                    <a:pt x="266052" y="51844"/>
                  </a:lnTo>
                  <a:lnTo>
                    <a:pt x="262948" y="51844"/>
                  </a:lnTo>
                  <a:lnTo>
                    <a:pt x="256739" y="54018"/>
                  </a:lnTo>
                  <a:lnTo>
                    <a:pt x="253634" y="56191"/>
                  </a:lnTo>
                  <a:lnTo>
                    <a:pt x="249598" y="56191"/>
                  </a:lnTo>
                  <a:lnTo>
                    <a:pt x="244321" y="58364"/>
                  </a:lnTo>
                  <a:lnTo>
                    <a:pt x="239043" y="56191"/>
                  </a:lnTo>
                  <a:lnTo>
                    <a:pt x="233766" y="54018"/>
                  </a:lnTo>
                  <a:lnTo>
                    <a:pt x="229730" y="50913"/>
                  </a:lnTo>
                  <a:lnTo>
                    <a:pt x="226625" y="46567"/>
                  </a:lnTo>
                  <a:lnTo>
                    <a:pt x="221348" y="41289"/>
                  </a:lnTo>
                  <a:lnTo>
                    <a:pt x="217312" y="38185"/>
                  </a:lnTo>
                  <a:lnTo>
                    <a:pt x="214208" y="36012"/>
                  </a:lnTo>
                  <a:lnTo>
                    <a:pt x="210172" y="36012"/>
                  </a:lnTo>
                  <a:lnTo>
                    <a:pt x="207067" y="36012"/>
                  </a:lnTo>
                  <a:lnTo>
                    <a:pt x="203032" y="38185"/>
                  </a:lnTo>
                  <a:lnTo>
                    <a:pt x="199927" y="39116"/>
                  </a:lnTo>
                  <a:lnTo>
                    <a:pt x="195891" y="39116"/>
                  </a:lnTo>
                  <a:lnTo>
                    <a:pt x="190614" y="39116"/>
                  </a:lnTo>
                  <a:lnTo>
                    <a:pt x="186578" y="36012"/>
                  </a:lnTo>
                  <a:lnTo>
                    <a:pt x="183473" y="31665"/>
                  </a:lnTo>
                  <a:lnTo>
                    <a:pt x="181300" y="30734"/>
                  </a:lnTo>
                  <a:lnTo>
                    <a:pt x="181300" y="26388"/>
                  </a:lnTo>
                  <a:lnTo>
                    <a:pt x="179127" y="24215"/>
                  </a:lnTo>
                  <a:lnTo>
                    <a:pt x="179127" y="21110"/>
                  </a:lnTo>
                  <a:lnTo>
                    <a:pt x="176023" y="18937"/>
                  </a:lnTo>
                  <a:lnTo>
                    <a:pt x="170745" y="15833"/>
                  </a:lnTo>
                  <a:lnTo>
                    <a:pt x="153981" y="26388"/>
                  </a:lnTo>
                  <a:lnTo>
                    <a:pt x="137217" y="33839"/>
                  </a:lnTo>
                  <a:lnTo>
                    <a:pt x="117348" y="39116"/>
                  </a:lnTo>
                  <a:lnTo>
                    <a:pt x="99653" y="48430"/>
                  </a:lnTo>
                  <a:lnTo>
                    <a:pt x="85993" y="58985"/>
                  </a:lnTo>
                  <a:lnTo>
                    <a:pt x="82889" y="70471"/>
                  </a:lnTo>
                  <a:lnTo>
                    <a:pt x="78853" y="83199"/>
                  </a:lnTo>
                  <a:lnTo>
                    <a:pt x="73576" y="95928"/>
                  </a:lnTo>
                  <a:lnTo>
                    <a:pt x="56812" y="105241"/>
                  </a:lnTo>
                  <a:lnTo>
                    <a:pt x="36012" y="107414"/>
                  </a:lnTo>
                  <a:lnTo>
                    <a:pt x="14281" y="105241"/>
                  </a:lnTo>
                  <a:lnTo>
                    <a:pt x="12107" y="110519"/>
                  </a:lnTo>
                  <a:lnTo>
                    <a:pt x="9934" y="116728"/>
                  </a:lnTo>
                  <a:lnTo>
                    <a:pt x="6830" y="122005"/>
                  </a:lnTo>
                  <a:lnTo>
                    <a:pt x="15212" y="138769"/>
                  </a:lnTo>
                  <a:lnTo>
                    <a:pt x="29803" y="149324"/>
                  </a:lnTo>
                  <a:lnTo>
                    <a:pt x="46567" y="159880"/>
                  </a:lnTo>
                  <a:lnTo>
                    <a:pt x="61158" y="171366"/>
                  </a:lnTo>
                  <a:lnTo>
                    <a:pt x="73576" y="185957"/>
                  </a:lnTo>
                  <a:lnTo>
                    <a:pt x="77611" y="191235"/>
                  </a:lnTo>
                  <a:lnTo>
                    <a:pt x="78543" y="196512"/>
                  </a:lnTo>
                  <a:lnTo>
                    <a:pt x="80716" y="202721"/>
                  </a:lnTo>
                  <a:lnTo>
                    <a:pt x="82889" y="207999"/>
                  </a:lnTo>
                  <a:lnTo>
                    <a:pt x="85993" y="213276"/>
                  </a:lnTo>
                  <a:lnTo>
                    <a:pt x="85993" y="220727"/>
                  </a:lnTo>
                  <a:lnTo>
                    <a:pt x="73576" y="226005"/>
                  </a:lnTo>
                  <a:lnTo>
                    <a:pt x="70471" y="220727"/>
                  </a:lnTo>
                  <a:lnTo>
                    <a:pt x="64262" y="215449"/>
                  </a:lnTo>
                  <a:lnTo>
                    <a:pt x="58985" y="211103"/>
                  </a:lnTo>
                  <a:lnTo>
                    <a:pt x="53707" y="205826"/>
                  </a:lnTo>
                  <a:lnTo>
                    <a:pt x="49671" y="205826"/>
                  </a:lnTo>
                  <a:lnTo>
                    <a:pt x="48740" y="205826"/>
                  </a:lnTo>
                  <a:lnTo>
                    <a:pt x="46567" y="207999"/>
                  </a:lnTo>
                  <a:lnTo>
                    <a:pt x="44394" y="207999"/>
                  </a:lnTo>
                  <a:lnTo>
                    <a:pt x="43462" y="210172"/>
                  </a:lnTo>
                  <a:lnTo>
                    <a:pt x="26698" y="210172"/>
                  </a:lnTo>
                  <a:lnTo>
                    <a:pt x="28871" y="213276"/>
                  </a:lnTo>
                  <a:lnTo>
                    <a:pt x="28871" y="215449"/>
                  </a:lnTo>
                  <a:lnTo>
                    <a:pt x="29803" y="217623"/>
                  </a:lnTo>
                  <a:lnTo>
                    <a:pt x="26698" y="220727"/>
                  </a:lnTo>
                  <a:lnTo>
                    <a:pt x="22663" y="225073"/>
                  </a:lnTo>
                  <a:lnTo>
                    <a:pt x="19558" y="225073"/>
                  </a:lnTo>
                  <a:lnTo>
                    <a:pt x="15522" y="226005"/>
                  </a:lnTo>
                  <a:lnTo>
                    <a:pt x="10245" y="228178"/>
                  </a:lnTo>
                  <a:lnTo>
                    <a:pt x="7140" y="230351"/>
                  </a:lnTo>
                  <a:lnTo>
                    <a:pt x="0" y="230351"/>
                  </a:lnTo>
                  <a:lnTo>
                    <a:pt x="3104" y="257670"/>
                  </a:lnTo>
                  <a:lnTo>
                    <a:pt x="17695" y="265121"/>
                  </a:lnTo>
                  <a:lnTo>
                    <a:pt x="36322" y="268225"/>
                  </a:lnTo>
                  <a:lnTo>
                    <a:pt x="51844" y="274434"/>
                  </a:lnTo>
                  <a:lnTo>
                    <a:pt x="63331" y="277539"/>
                  </a:lnTo>
                  <a:lnTo>
                    <a:pt x="68609" y="277539"/>
                  </a:lnTo>
                  <a:lnTo>
                    <a:pt x="71713" y="275365"/>
                  </a:lnTo>
                  <a:lnTo>
                    <a:pt x="75749" y="274434"/>
                  </a:lnTo>
                  <a:lnTo>
                    <a:pt x="77922" y="272261"/>
                  </a:lnTo>
                  <a:lnTo>
                    <a:pt x="78853" y="270088"/>
                  </a:lnTo>
                  <a:lnTo>
                    <a:pt x="82889" y="266983"/>
                  </a:lnTo>
                  <a:lnTo>
                    <a:pt x="97790" y="266983"/>
                  </a:lnTo>
                  <a:lnTo>
                    <a:pt x="95617" y="267915"/>
                  </a:lnTo>
                  <a:lnTo>
                    <a:pt x="95617" y="270088"/>
                  </a:lnTo>
                  <a:lnTo>
                    <a:pt x="95617" y="272261"/>
                  </a:lnTo>
                  <a:lnTo>
                    <a:pt x="93444" y="272261"/>
                  </a:lnTo>
                  <a:lnTo>
                    <a:pt x="91271" y="274434"/>
                  </a:lnTo>
                  <a:lnTo>
                    <a:pt x="91271" y="292440"/>
                  </a:lnTo>
                  <a:lnTo>
                    <a:pt x="85993" y="303926"/>
                  </a:lnTo>
                  <a:lnTo>
                    <a:pt x="78853" y="311377"/>
                  </a:lnTo>
                  <a:lnTo>
                    <a:pt x="68298" y="316655"/>
                  </a:lnTo>
                  <a:lnTo>
                    <a:pt x="56812" y="319759"/>
                  </a:lnTo>
                  <a:lnTo>
                    <a:pt x="44394" y="327210"/>
                  </a:lnTo>
                  <a:lnTo>
                    <a:pt x="37253" y="336523"/>
                  </a:lnTo>
                  <a:lnTo>
                    <a:pt x="31976" y="347078"/>
                  </a:lnTo>
                  <a:lnTo>
                    <a:pt x="26698" y="360738"/>
                  </a:lnTo>
                  <a:lnTo>
                    <a:pt x="20489" y="371293"/>
                  </a:lnTo>
                  <a:lnTo>
                    <a:pt x="31976" y="391162"/>
                  </a:lnTo>
                  <a:lnTo>
                    <a:pt x="46567" y="410099"/>
                  </a:lnTo>
                  <a:lnTo>
                    <a:pt x="64262" y="422827"/>
                  </a:lnTo>
                  <a:lnTo>
                    <a:pt x="66435" y="425000"/>
                  </a:lnTo>
                  <a:lnTo>
                    <a:pt x="69540" y="425000"/>
                  </a:lnTo>
                  <a:lnTo>
                    <a:pt x="71713" y="425000"/>
                  </a:lnTo>
                  <a:lnTo>
                    <a:pt x="73886" y="422827"/>
                  </a:lnTo>
                  <a:lnTo>
                    <a:pt x="76991" y="419723"/>
                  </a:lnTo>
                  <a:lnTo>
                    <a:pt x="81026" y="430278"/>
                  </a:lnTo>
                  <a:lnTo>
                    <a:pt x="86304" y="444869"/>
                  </a:lnTo>
                  <a:lnTo>
                    <a:pt x="88477" y="455424"/>
                  </a:lnTo>
                  <a:lnTo>
                    <a:pt x="93755" y="455424"/>
                  </a:lnTo>
                  <a:lnTo>
                    <a:pt x="97790" y="455734"/>
                  </a:lnTo>
                  <a:lnTo>
                    <a:pt x="98722" y="455734"/>
                  </a:lnTo>
                  <a:lnTo>
                    <a:pt x="100895" y="453561"/>
                  </a:lnTo>
                  <a:lnTo>
                    <a:pt x="103068" y="451388"/>
                  </a:lnTo>
                  <a:lnTo>
                    <a:pt x="105241" y="449215"/>
                  </a:lnTo>
                  <a:lnTo>
                    <a:pt x="108346" y="451388"/>
                  </a:lnTo>
                  <a:lnTo>
                    <a:pt x="110208" y="451388"/>
                  </a:lnTo>
                  <a:lnTo>
                    <a:pt x="112381" y="453561"/>
                  </a:lnTo>
                  <a:lnTo>
                    <a:pt x="112381" y="456666"/>
                  </a:lnTo>
                  <a:lnTo>
                    <a:pt x="112381" y="461012"/>
                  </a:lnTo>
                  <a:lnTo>
                    <a:pt x="124799" y="456666"/>
                  </a:lnTo>
                  <a:lnTo>
                    <a:pt x="134113" y="453561"/>
                  </a:lnTo>
                  <a:lnTo>
                    <a:pt x="147772" y="449215"/>
                  </a:lnTo>
                  <a:lnTo>
                    <a:pt x="144668" y="471257"/>
                  </a:lnTo>
                  <a:lnTo>
                    <a:pt x="135354" y="488021"/>
                  </a:lnTo>
                  <a:lnTo>
                    <a:pt x="122937" y="502612"/>
                  </a:lnTo>
                  <a:lnTo>
                    <a:pt x="106172" y="515340"/>
                  </a:lnTo>
                  <a:lnTo>
                    <a:pt x="88477" y="527137"/>
                  </a:lnTo>
                  <a:lnTo>
                    <a:pt x="69850" y="537692"/>
                  </a:lnTo>
                  <a:lnTo>
                    <a:pt x="54328" y="549179"/>
                  </a:lnTo>
                  <a:lnTo>
                    <a:pt x="41910" y="561907"/>
                  </a:lnTo>
                  <a:lnTo>
                    <a:pt x="37874" y="561907"/>
                  </a:lnTo>
                  <a:lnTo>
                    <a:pt x="37874" y="565011"/>
                  </a:lnTo>
                  <a:lnTo>
                    <a:pt x="48430" y="561907"/>
                  </a:lnTo>
                  <a:lnTo>
                    <a:pt x="65194" y="554456"/>
                  </a:lnTo>
                  <a:lnTo>
                    <a:pt x="86925" y="543901"/>
                  </a:lnTo>
                  <a:lnTo>
                    <a:pt x="108656" y="530241"/>
                  </a:lnTo>
                  <a:lnTo>
                    <a:pt x="130387" y="515650"/>
                  </a:lnTo>
                  <a:lnTo>
                    <a:pt x="152118" y="502922"/>
                  </a:lnTo>
                  <a:lnTo>
                    <a:pt x="169814" y="492367"/>
                  </a:lnTo>
                  <a:lnTo>
                    <a:pt x="184405" y="480881"/>
                  </a:lnTo>
                  <a:lnTo>
                    <a:pt x="191545" y="473430"/>
                  </a:lnTo>
                  <a:lnTo>
                    <a:pt x="203032" y="456666"/>
                  </a:lnTo>
                  <a:lnTo>
                    <a:pt x="210172" y="438660"/>
                  </a:lnTo>
                  <a:lnTo>
                    <a:pt x="215449" y="421896"/>
                  </a:lnTo>
                  <a:lnTo>
                    <a:pt x="222590" y="406063"/>
                  </a:lnTo>
                  <a:lnTo>
                    <a:pt x="234076" y="391472"/>
                  </a:lnTo>
                  <a:lnTo>
                    <a:pt x="247736" y="379986"/>
                  </a:lnTo>
                  <a:lnTo>
                    <a:pt x="247736" y="376881"/>
                  </a:lnTo>
                  <a:lnTo>
                    <a:pt x="257049" y="376881"/>
                  </a:lnTo>
                  <a:lnTo>
                    <a:pt x="247736" y="392714"/>
                  </a:lnTo>
                  <a:lnTo>
                    <a:pt x="237181" y="407305"/>
                  </a:lnTo>
                  <a:lnTo>
                    <a:pt x="230040" y="424069"/>
                  </a:lnTo>
                  <a:lnTo>
                    <a:pt x="224763" y="440833"/>
                  </a:lnTo>
                  <a:lnTo>
                    <a:pt x="246494" y="435555"/>
                  </a:lnTo>
                  <a:lnTo>
                    <a:pt x="262016" y="426242"/>
                  </a:lnTo>
                  <a:lnTo>
                    <a:pt x="280643" y="416929"/>
                  </a:lnTo>
                  <a:lnTo>
                    <a:pt x="280643" y="392714"/>
                  </a:lnTo>
                  <a:lnTo>
                    <a:pt x="297407" y="394887"/>
                  </a:lnTo>
                  <a:lnTo>
                    <a:pt x="307962" y="400165"/>
                  </a:lnTo>
                  <a:lnTo>
                    <a:pt x="317276" y="407615"/>
                  </a:lnTo>
                  <a:lnTo>
                    <a:pt x="327831" y="413824"/>
                  </a:lnTo>
                  <a:lnTo>
                    <a:pt x="361048" y="413824"/>
                  </a:lnTo>
                  <a:lnTo>
                    <a:pt x="376571" y="422206"/>
                  </a:lnTo>
                  <a:lnTo>
                    <a:pt x="393335" y="436797"/>
                  </a:lnTo>
                  <a:lnTo>
                    <a:pt x="407926" y="449526"/>
                  </a:lnTo>
                  <a:lnTo>
                    <a:pt x="427794" y="458839"/>
                  </a:lnTo>
                  <a:lnTo>
                    <a:pt x="451699" y="464117"/>
                  </a:lnTo>
                  <a:lnTo>
                    <a:pt x="471567" y="473430"/>
                  </a:lnTo>
                  <a:lnTo>
                    <a:pt x="486158" y="486158"/>
                  </a:lnTo>
                  <a:lnTo>
                    <a:pt x="498576" y="502922"/>
                  </a:lnTo>
                  <a:lnTo>
                    <a:pt x="507889" y="519686"/>
                  </a:lnTo>
                  <a:lnTo>
                    <a:pt x="519376" y="536450"/>
                  </a:lnTo>
                  <a:lnTo>
                    <a:pt x="531794" y="550110"/>
                  </a:lnTo>
                  <a:lnTo>
                    <a:pt x="527758" y="574325"/>
                  </a:lnTo>
                  <a:lnTo>
                    <a:pt x="539244" y="579602"/>
                  </a:lnTo>
                  <a:lnTo>
                    <a:pt x="546385" y="588916"/>
                  </a:lnTo>
                  <a:lnTo>
                    <a:pt x="551662" y="600402"/>
                  </a:lnTo>
                  <a:lnTo>
                    <a:pt x="554767" y="613131"/>
                  </a:lnTo>
                  <a:lnTo>
                    <a:pt x="560976" y="625859"/>
                  </a:lnTo>
                  <a:lnTo>
                    <a:pt x="568116" y="637345"/>
                  </a:lnTo>
                  <a:lnTo>
                    <a:pt x="576498" y="645727"/>
                  </a:lnTo>
                  <a:lnTo>
                    <a:pt x="591089" y="651005"/>
                  </a:lnTo>
                  <a:lnTo>
                    <a:pt x="587984" y="653178"/>
                  </a:lnTo>
                  <a:lnTo>
                    <a:pt x="583949" y="653178"/>
                  </a:lnTo>
                  <a:lnTo>
                    <a:pt x="580844" y="653178"/>
                  </a:lnTo>
                  <a:lnTo>
                    <a:pt x="576808" y="651005"/>
                  </a:lnTo>
                  <a:lnTo>
                    <a:pt x="568426" y="651005"/>
                  </a:lnTo>
                  <a:lnTo>
                    <a:pt x="576808" y="669942"/>
                  </a:lnTo>
                  <a:lnTo>
                    <a:pt x="588295" y="686706"/>
                  </a:lnTo>
                  <a:lnTo>
                    <a:pt x="600713" y="702539"/>
                  </a:lnTo>
                  <a:lnTo>
                    <a:pt x="604748" y="704712"/>
                  </a:lnTo>
                  <a:lnTo>
                    <a:pt x="605680" y="704712"/>
                  </a:lnTo>
                  <a:lnTo>
                    <a:pt x="605680" y="706885"/>
                  </a:lnTo>
                  <a:lnTo>
                    <a:pt x="607853" y="706885"/>
                  </a:lnTo>
                  <a:lnTo>
                    <a:pt x="613130" y="706885"/>
                  </a:lnTo>
                  <a:lnTo>
                    <a:pt x="619339" y="706885"/>
                  </a:lnTo>
                  <a:lnTo>
                    <a:pt x="620271" y="704712"/>
                  </a:lnTo>
                  <a:lnTo>
                    <a:pt x="624306" y="702539"/>
                  </a:lnTo>
                  <a:lnTo>
                    <a:pt x="626480" y="701608"/>
                  </a:lnTo>
                  <a:lnTo>
                    <a:pt x="626480" y="699434"/>
                  </a:lnTo>
                  <a:lnTo>
                    <a:pt x="627411" y="699434"/>
                  </a:lnTo>
                  <a:lnTo>
                    <a:pt x="627411" y="695088"/>
                  </a:lnTo>
                  <a:lnTo>
                    <a:pt x="622133" y="687638"/>
                  </a:lnTo>
                  <a:lnTo>
                    <a:pt x="614993" y="682360"/>
                  </a:lnTo>
                  <a:lnTo>
                    <a:pt x="607853" y="677082"/>
                  </a:lnTo>
                  <a:lnTo>
                    <a:pt x="600713" y="671805"/>
                  </a:lnTo>
                  <a:lnTo>
                    <a:pt x="600713" y="662491"/>
                  </a:lnTo>
                  <a:lnTo>
                    <a:pt x="617477" y="673047"/>
                  </a:lnTo>
                  <a:lnTo>
                    <a:pt x="632068" y="687638"/>
                  </a:lnTo>
                  <a:lnTo>
                    <a:pt x="644485" y="702228"/>
                  </a:lnTo>
                  <a:lnTo>
                    <a:pt x="644485" y="723339"/>
                  </a:lnTo>
                  <a:lnTo>
                    <a:pt x="642312" y="718992"/>
                  </a:lnTo>
                  <a:lnTo>
                    <a:pt x="639208" y="715888"/>
                  </a:lnTo>
                  <a:lnTo>
                    <a:pt x="637035" y="711542"/>
                  </a:lnTo>
                  <a:lnTo>
                    <a:pt x="633930" y="709369"/>
                  </a:lnTo>
                  <a:lnTo>
                    <a:pt x="629894" y="709369"/>
                  </a:lnTo>
                  <a:lnTo>
                    <a:pt x="626790" y="709369"/>
                  </a:lnTo>
                  <a:lnTo>
                    <a:pt x="622754" y="709369"/>
                  </a:lnTo>
                  <a:lnTo>
                    <a:pt x="617477" y="711542"/>
                  </a:lnTo>
                  <a:lnTo>
                    <a:pt x="615304" y="723028"/>
                  </a:lnTo>
                  <a:lnTo>
                    <a:pt x="613130" y="741034"/>
                  </a:lnTo>
                  <a:lnTo>
                    <a:pt x="613130" y="763076"/>
                  </a:lnTo>
                  <a:lnTo>
                    <a:pt x="613130" y="787291"/>
                  </a:lnTo>
                  <a:lnTo>
                    <a:pt x="613130" y="807159"/>
                  </a:lnTo>
                  <a:lnTo>
                    <a:pt x="612199" y="821750"/>
                  </a:lnTo>
                  <a:lnTo>
                    <a:pt x="612199" y="829201"/>
                  </a:lnTo>
                  <a:lnTo>
                    <a:pt x="613130" y="859624"/>
                  </a:lnTo>
                  <a:lnTo>
                    <a:pt x="617166" y="881666"/>
                  </a:lnTo>
                  <a:lnTo>
                    <a:pt x="622444" y="898430"/>
                  </a:lnTo>
                  <a:lnTo>
                    <a:pt x="629584" y="911158"/>
                  </a:lnTo>
                  <a:lnTo>
                    <a:pt x="641071" y="922645"/>
                  </a:lnTo>
                  <a:lnTo>
                    <a:pt x="651626" y="935373"/>
                  </a:lnTo>
                  <a:lnTo>
                    <a:pt x="664043" y="953379"/>
                  </a:lnTo>
                  <a:lnTo>
                    <a:pt x="669321" y="964866"/>
                  </a:lnTo>
                  <a:lnTo>
                    <a:pt x="673357" y="975421"/>
                  </a:lnTo>
                  <a:lnTo>
                    <a:pt x="680497" y="984734"/>
                  </a:lnTo>
                  <a:lnTo>
                    <a:pt x="691052" y="992185"/>
                  </a:lnTo>
                  <a:lnTo>
                    <a:pt x="704712" y="997462"/>
                  </a:lnTo>
                  <a:lnTo>
                    <a:pt x="715267" y="1003671"/>
                  </a:lnTo>
                  <a:lnTo>
                    <a:pt x="724580" y="1014226"/>
                  </a:lnTo>
                  <a:lnTo>
                    <a:pt x="731721" y="1026955"/>
                  </a:lnTo>
                  <a:lnTo>
                    <a:pt x="734825" y="1041546"/>
                  </a:lnTo>
                  <a:lnTo>
                    <a:pt x="741034" y="1054274"/>
                  </a:lnTo>
                  <a:lnTo>
                    <a:pt x="747243" y="1065761"/>
                  </a:lnTo>
                  <a:lnTo>
                    <a:pt x="760903" y="1075074"/>
                  </a:lnTo>
                  <a:lnTo>
                    <a:pt x="758729" y="1076005"/>
                  </a:lnTo>
                  <a:lnTo>
                    <a:pt x="758729" y="1078178"/>
                  </a:lnTo>
                  <a:lnTo>
                    <a:pt x="758729" y="1080351"/>
                  </a:lnTo>
                  <a:lnTo>
                    <a:pt x="756556" y="1080351"/>
                  </a:lnTo>
                  <a:lnTo>
                    <a:pt x="754383" y="1080351"/>
                  </a:lnTo>
                  <a:lnTo>
                    <a:pt x="751279" y="1082525"/>
                  </a:lnTo>
                  <a:lnTo>
                    <a:pt x="760592" y="1095253"/>
                  </a:lnTo>
                  <a:lnTo>
                    <a:pt x="771147" y="1102704"/>
                  </a:lnTo>
                  <a:lnTo>
                    <a:pt x="782634" y="1110154"/>
                  </a:lnTo>
                  <a:lnTo>
                    <a:pt x="791016" y="1119468"/>
                  </a:lnTo>
                  <a:lnTo>
                    <a:pt x="797225" y="1130023"/>
                  </a:lnTo>
                  <a:lnTo>
                    <a:pt x="800329" y="1142751"/>
                  </a:lnTo>
                  <a:lnTo>
                    <a:pt x="804365" y="1155479"/>
                  </a:lnTo>
                  <a:lnTo>
                    <a:pt x="809643" y="1155479"/>
                  </a:lnTo>
                  <a:lnTo>
                    <a:pt x="811816" y="1155479"/>
                  </a:lnTo>
                  <a:lnTo>
                    <a:pt x="812747" y="1155479"/>
                  </a:lnTo>
                  <a:lnTo>
                    <a:pt x="814920" y="1155479"/>
                  </a:lnTo>
                  <a:lnTo>
                    <a:pt x="817093" y="1155479"/>
                  </a:lnTo>
                  <a:lnTo>
                    <a:pt x="820198" y="1155479"/>
                  </a:lnTo>
                  <a:lnTo>
                    <a:pt x="822371" y="1159826"/>
                  </a:lnTo>
                  <a:lnTo>
                    <a:pt x="822371" y="1162930"/>
                  </a:lnTo>
                  <a:lnTo>
                    <a:pt x="824544" y="1169139"/>
                  </a:lnTo>
                  <a:lnTo>
                    <a:pt x="824544" y="1176590"/>
                  </a:lnTo>
                  <a:lnTo>
                    <a:pt x="827648" y="1174417"/>
                  </a:lnTo>
                  <a:lnTo>
                    <a:pt x="827648" y="1172243"/>
                  </a:lnTo>
                  <a:lnTo>
                    <a:pt x="829822" y="1170070"/>
                  </a:lnTo>
                  <a:lnTo>
                    <a:pt x="831995" y="1166966"/>
                  </a:lnTo>
                  <a:lnTo>
                    <a:pt x="831995" y="1159515"/>
                  </a:lnTo>
                  <a:lnTo>
                    <a:pt x="827959" y="1148960"/>
                  </a:lnTo>
                  <a:lnTo>
                    <a:pt x="819577" y="1132196"/>
                  </a:lnTo>
                  <a:lnTo>
                    <a:pt x="808090" y="1113259"/>
                  </a:lnTo>
                  <a:lnTo>
                    <a:pt x="797535" y="1095253"/>
                  </a:lnTo>
                  <a:lnTo>
                    <a:pt x="783876" y="1076316"/>
                  </a:lnTo>
                  <a:lnTo>
                    <a:pt x="773320" y="1061725"/>
                  </a:lnTo>
                  <a:lnTo>
                    <a:pt x="761834" y="1048996"/>
                  </a:lnTo>
                  <a:lnTo>
                    <a:pt x="756556" y="1041546"/>
                  </a:lnTo>
                  <a:lnTo>
                    <a:pt x="756556" y="1021677"/>
                  </a:lnTo>
                  <a:lnTo>
                    <a:pt x="760592" y="1023850"/>
                  </a:lnTo>
                  <a:lnTo>
                    <a:pt x="763697" y="1026955"/>
                  </a:lnTo>
                  <a:lnTo>
                    <a:pt x="767732" y="1031301"/>
                  </a:lnTo>
                  <a:lnTo>
                    <a:pt x="776114" y="1036578"/>
                  </a:lnTo>
                  <a:lnTo>
                    <a:pt x="782323" y="1048065"/>
                  </a:lnTo>
                  <a:lnTo>
                    <a:pt x="785428" y="1058620"/>
                  </a:lnTo>
                  <a:lnTo>
                    <a:pt x="789464" y="1069175"/>
                  </a:lnTo>
                  <a:lnTo>
                    <a:pt x="796604" y="1078489"/>
                  </a:lnTo>
                  <a:lnTo>
                    <a:pt x="797535" y="1080662"/>
                  </a:lnTo>
                  <a:lnTo>
                    <a:pt x="803744" y="1082835"/>
                  </a:lnTo>
                  <a:lnTo>
                    <a:pt x="806849" y="1082835"/>
                  </a:lnTo>
                  <a:lnTo>
                    <a:pt x="812126" y="1083766"/>
                  </a:lnTo>
                  <a:lnTo>
                    <a:pt x="816162" y="1085939"/>
                  </a:lnTo>
                  <a:lnTo>
                    <a:pt x="833857" y="1112327"/>
                  </a:lnTo>
                  <a:lnTo>
                    <a:pt x="852484" y="1137473"/>
                  </a:lnTo>
                  <a:lnTo>
                    <a:pt x="870179" y="1161688"/>
                  </a:lnTo>
                  <a:lnTo>
                    <a:pt x="890048" y="1183730"/>
                  </a:lnTo>
                  <a:lnTo>
                    <a:pt x="882908" y="1206703"/>
                  </a:lnTo>
                  <a:lnTo>
                    <a:pt x="886944" y="1211049"/>
                  </a:lnTo>
                  <a:lnTo>
                    <a:pt x="894084" y="1218500"/>
                  </a:lnTo>
                  <a:lnTo>
                    <a:pt x="901224" y="1227813"/>
                  </a:lnTo>
                  <a:lnTo>
                    <a:pt x="910537" y="1235264"/>
                  </a:lnTo>
                  <a:lnTo>
                    <a:pt x="915815" y="1242715"/>
                  </a:lnTo>
                  <a:lnTo>
                    <a:pt x="918919" y="1243646"/>
                  </a:lnTo>
                  <a:lnTo>
                    <a:pt x="939719" y="1240541"/>
                  </a:lnTo>
                  <a:lnTo>
                    <a:pt x="940651" y="1242715"/>
                  </a:lnTo>
                  <a:lnTo>
                    <a:pt x="944686" y="1245819"/>
                  </a:lnTo>
                  <a:lnTo>
                    <a:pt x="947791" y="1250165"/>
                  </a:lnTo>
                  <a:lnTo>
                    <a:pt x="951827" y="1253270"/>
                  </a:lnTo>
                  <a:lnTo>
                    <a:pt x="954931" y="1256374"/>
                  </a:lnTo>
                  <a:lnTo>
                    <a:pt x="978835" y="1260720"/>
                  </a:lnTo>
                  <a:lnTo>
                    <a:pt x="981940" y="1262894"/>
                  </a:lnTo>
                  <a:lnTo>
                    <a:pt x="985976" y="1265998"/>
                  </a:lnTo>
                  <a:lnTo>
                    <a:pt x="991253" y="1271276"/>
                  </a:lnTo>
                  <a:lnTo>
                    <a:pt x="995289" y="1275622"/>
                  </a:lnTo>
                  <a:lnTo>
                    <a:pt x="998394" y="1278726"/>
                  </a:lnTo>
                  <a:lnTo>
                    <a:pt x="1002429" y="1280899"/>
                  </a:lnTo>
                  <a:lnTo>
                    <a:pt x="1010811" y="1283073"/>
                  </a:lnTo>
                  <a:lnTo>
                    <a:pt x="1017952" y="1278726"/>
                  </a:lnTo>
                  <a:lnTo>
                    <a:pt x="1024161" y="1275622"/>
                  </a:lnTo>
                  <a:lnTo>
                    <a:pt x="1031301" y="1271276"/>
                  </a:lnTo>
                  <a:lnTo>
                    <a:pt x="1041856" y="1271276"/>
                  </a:lnTo>
                  <a:lnTo>
                    <a:pt x="1058620" y="1278726"/>
                  </a:lnTo>
                  <a:lnTo>
                    <a:pt x="1069175" y="1288040"/>
                  </a:lnTo>
                  <a:lnTo>
                    <a:pt x="1081593" y="1297353"/>
                  </a:lnTo>
                  <a:lnTo>
                    <a:pt x="1102393" y="1304804"/>
                  </a:lnTo>
                  <a:lnTo>
                    <a:pt x="1117915" y="1310081"/>
                  </a:lnTo>
                  <a:lnTo>
                    <a:pt x="1132506" y="1314428"/>
                  </a:lnTo>
                  <a:lnTo>
                    <a:pt x="1141820" y="1317532"/>
                  </a:lnTo>
                  <a:lnTo>
                    <a:pt x="1151133" y="1326845"/>
                  </a:lnTo>
                  <a:lnTo>
                    <a:pt x="1159515" y="1339574"/>
                  </a:lnTo>
                  <a:lnTo>
                    <a:pt x="1168828" y="1361615"/>
                  </a:lnTo>
                  <a:lnTo>
                    <a:pt x="1180315" y="1364720"/>
                  </a:lnTo>
                  <a:lnTo>
                    <a:pt x="1195837" y="1372171"/>
                  </a:lnTo>
                  <a:lnTo>
                    <a:pt x="1212601" y="1381484"/>
                  </a:lnTo>
                  <a:lnTo>
                    <a:pt x="1229365" y="1390797"/>
                  </a:lnTo>
                  <a:lnTo>
                    <a:pt x="1238679" y="1398248"/>
                  </a:lnTo>
                  <a:lnTo>
                    <a:pt x="1241783" y="1396075"/>
                  </a:lnTo>
                  <a:lnTo>
                    <a:pt x="1243956" y="1396075"/>
                  </a:lnTo>
                  <a:lnTo>
                    <a:pt x="1244888" y="1396075"/>
                  </a:lnTo>
                  <a:lnTo>
                    <a:pt x="1247061" y="1393902"/>
                  </a:lnTo>
                  <a:lnTo>
                    <a:pt x="1249234" y="1393902"/>
                  </a:lnTo>
                  <a:lnTo>
                    <a:pt x="1251407" y="1390797"/>
                  </a:lnTo>
                  <a:lnTo>
                    <a:pt x="1251407" y="1388624"/>
                  </a:lnTo>
                  <a:lnTo>
                    <a:pt x="1251407" y="1385520"/>
                  </a:lnTo>
                  <a:lnTo>
                    <a:pt x="1249234" y="1381173"/>
                  </a:lnTo>
                  <a:lnTo>
                    <a:pt x="1252338" y="1379000"/>
                  </a:lnTo>
                  <a:lnTo>
                    <a:pt x="1254511" y="1378069"/>
                  </a:lnTo>
                  <a:lnTo>
                    <a:pt x="1256684" y="1375896"/>
                  </a:lnTo>
                  <a:lnTo>
                    <a:pt x="1258858" y="1373723"/>
                  </a:lnTo>
                  <a:lnTo>
                    <a:pt x="1265998" y="1373723"/>
                  </a:lnTo>
                  <a:lnTo>
                    <a:pt x="1273138" y="1385209"/>
                  </a:lnTo>
                  <a:lnTo>
                    <a:pt x="1280278" y="1395764"/>
                  </a:lnTo>
                  <a:lnTo>
                    <a:pt x="1285556" y="1405078"/>
                  </a:lnTo>
                  <a:lnTo>
                    <a:pt x="1287729" y="1419669"/>
                  </a:lnTo>
                  <a:lnTo>
                    <a:pt x="1287729" y="1434260"/>
                  </a:lnTo>
                  <a:lnTo>
                    <a:pt x="1288660" y="1444815"/>
                  </a:lnTo>
                  <a:lnTo>
                    <a:pt x="1276243" y="1459406"/>
                  </a:lnTo>
                  <a:lnTo>
                    <a:pt x="1261652" y="1472134"/>
                  </a:lnTo>
                  <a:lnTo>
                    <a:pt x="1249234" y="1485794"/>
                  </a:lnTo>
                  <a:lnTo>
                    <a:pt x="1242094" y="1501626"/>
                  </a:lnTo>
                  <a:lnTo>
                    <a:pt x="1236816" y="1518390"/>
                  </a:lnTo>
                  <a:lnTo>
                    <a:pt x="1229676" y="1535155"/>
                  </a:lnTo>
                  <a:lnTo>
                    <a:pt x="1234953" y="1537328"/>
                  </a:lnTo>
                  <a:lnTo>
                    <a:pt x="1240231" y="1537328"/>
                  </a:lnTo>
                  <a:lnTo>
                    <a:pt x="1245508" y="1538259"/>
                  </a:lnTo>
                  <a:lnTo>
                    <a:pt x="1254822" y="1538259"/>
                  </a:lnTo>
                  <a:lnTo>
                    <a:pt x="1254822" y="1542605"/>
                  </a:lnTo>
                  <a:lnTo>
                    <a:pt x="1245508" y="1547883"/>
                  </a:lnTo>
                  <a:lnTo>
                    <a:pt x="1239300" y="1553160"/>
                  </a:lnTo>
                  <a:lnTo>
                    <a:pt x="1229986" y="1558438"/>
                  </a:lnTo>
                  <a:lnTo>
                    <a:pt x="1229986" y="1565889"/>
                  </a:lnTo>
                  <a:lnTo>
                    <a:pt x="1229986" y="1573339"/>
                  </a:lnTo>
                  <a:lnTo>
                    <a:pt x="1229986" y="1579548"/>
                  </a:lnTo>
                  <a:lnTo>
                    <a:pt x="1225950" y="1586999"/>
                  </a:lnTo>
                  <a:lnTo>
                    <a:pt x="1229986" y="1590104"/>
                  </a:lnTo>
                  <a:lnTo>
                    <a:pt x="1233091" y="1594450"/>
                  </a:lnTo>
                  <a:lnTo>
                    <a:pt x="1237126" y="1595381"/>
                  </a:lnTo>
                  <a:lnTo>
                    <a:pt x="1242404" y="1595381"/>
                  </a:lnTo>
                  <a:lnTo>
                    <a:pt x="1245508" y="1599727"/>
                  </a:lnTo>
                  <a:lnTo>
                    <a:pt x="1256995" y="1610283"/>
                  </a:lnTo>
                  <a:lnTo>
                    <a:pt x="1264135" y="1624873"/>
                  </a:lnTo>
                  <a:lnTo>
                    <a:pt x="1269413" y="1643811"/>
                  </a:lnTo>
                  <a:lnTo>
                    <a:pt x="1274690" y="1659643"/>
                  </a:lnTo>
                  <a:lnTo>
                    <a:pt x="1281831" y="1676407"/>
                  </a:lnTo>
                  <a:lnTo>
                    <a:pt x="1302630" y="1705900"/>
                  </a:lnTo>
                  <a:lnTo>
                    <a:pt x="1327777" y="1733219"/>
                  </a:lnTo>
                  <a:lnTo>
                    <a:pt x="1359132" y="1754329"/>
                  </a:lnTo>
                  <a:lnTo>
                    <a:pt x="1395454" y="1767989"/>
                  </a:lnTo>
                  <a:lnTo>
                    <a:pt x="1391418" y="1797481"/>
                  </a:lnTo>
                  <a:lnTo>
                    <a:pt x="1389245" y="1829147"/>
                  </a:lnTo>
                  <a:lnTo>
                    <a:pt x="1388314" y="1861744"/>
                  </a:lnTo>
                  <a:lnTo>
                    <a:pt x="1382105" y="1893409"/>
                  </a:lnTo>
                  <a:lnTo>
                    <a:pt x="1371549" y="1941839"/>
                  </a:lnTo>
                  <a:lnTo>
                    <a:pt x="1362236" y="1991199"/>
                  </a:lnTo>
                  <a:lnTo>
                    <a:pt x="1351681" y="2036214"/>
                  </a:lnTo>
                  <a:lnTo>
                    <a:pt x="1339263" y="2080297"/>
                  </a:lnTo>
                  <a:lnTo>
                    <a:pt x="1337090" y="2091784"/>
                  </a:lnTo>
                  <a:lnTo>
                    <a:pt x="1340194" y="2104512"/>
                  </a:lnTo>
                  <a:lnTo>
                    <a:pt x="1342368" y="2111963"/>
                  </a:lnTo>
                  <a:lnTo>
                    <a:pt x="1329950" y="2188643"/>
                  </a:lnTo>
                  <a:lnTo>
                    <a:pt x="1329950" y="2192989"/>
                  </a:lnTo>
                  <a:lnTo>
                    <a:pt x="1337090" y="2190816"/>
                  </a:lnTo>
                  <a:lnTo>
                    <a:pt x="1340194" y="2186470"/>
                  </a:lnTo>
                  <a:lnTo>
                    <a:pt x="1342368" y="2183365"/>
                  </a:lnTo>
                  <a:lnTo>
                    <a:pt x="1345472" y="2179019"/>
                  </a:lnTo>
                  <a:lnTo>
                    <a:pt x="1349508" y="2175915"/>
                  </a:lnTo>
                  <a:lnTo>
                    <a:pt x="1349508" y="2179019"/>
                  </a:lnTo>
                  <a:lnTo>
                    <a:pt x="1354785" y="2179019"/>
                  </a:lnTo>
                  <a:lnTo>
                    <a:pt x="1345472" y="2215652"/>
                  </a:lnTo>
                  <a:lnTo>
                    <a:pt x="1334917" y="2215652"/>
                  </a:lnTo>
                  <a:lnTo>
                    <a:pt x="1327777" y="2234589"/>
                  </a:lnTo>
                  <a:lnTo>
                    <a:pt x="1320636" y="2256631"/>
                  </a:lnTo>
                  <a:lnTo>
                    <a:pt x="1315359" y="2279604"/>
                  </a:lnTo>
                  <a:lnTo>
                    <a:pt x="1313186" y="2305992"/>
                  </a:lnTo>
                  <a:lnTo>
                    <a:pt x="1311012" y="2333311"/>
                  </a:lnTo>
                  <a:lnTo>
                    <a:pt x="1315048" y="2357525"/>
                  </a:lnTo>
                  <a:lnTo>
                    <a:pt x="1322189" y="2380499"/>
                  </a:lnTo>
                  <a:lnTo>
                    <a:pt x="1332744" y="2401609"/>
                  </a:lnTo>
                  <a:lnTo>
                    <a:pt x="1349508" y="2416200"/>
                  </a:lnTo>
                  <a:lnTo>
                    <a:pt x="1369376" y="2426755"/>
                  </a:lnTo>
                  <a:lnTo>
                    <a:pt x="1369376" y="2434206"/>
                  </a:lnTo>
                  <a:lnTo>
                    <a:pt x="1354785" y="2424892"/>
                  </a:lnTo>
                  <a:lnTo>
                    <a:pt x="1342368" y="2414337"/>
                  </a:lnTo>
                  <a:lnTo>
                    <a:pt x="1329950" y="2401609"/>
                  </a:lnTo>
                  <a:lnTo>
                    <a:pt x="1325914" y="2401609"/>
                  </a:lnTo>
                  <a:lnTo>
                    <a:pt x="1332123" y="2416200"/>
                  </a:lnTo>
                  <a:lnTo>
                    <a:pt x="1342678" y="2430791"/>
                  </a:lnTo>
                  <a:lnTo>
                    <a:pt x="1357269" y="2445382"/>
                  </a:lnTo>
                  <a:lnTo>
                    <a:pt x="1374033" y="2458110"/>
                  </a:lnTo>
                  <a:lnTo>
                    <a:pt x="1389555" y="2466492"/>
                  </a:lnTo>
                  <a:lnTo>
                    <a:pt x="1406319" y="2470838"/>
                  </a:lnTo>
                  <a:lnTo>
                    <a:pt x="1423083" y="2466492"/>
                  </a:lnTo>
                  <a:lnTo>
                    <a:pt x="1426188" y="2465561"/>
                  </a:lnTo>
                  <a:lnTo>
                    <a:pt x="1428361" y="2463388"/>
                  </a:lnTo>
                  <a:lnTo>
                    <a:pt x="1430534" y="2463388"/>
                  </a:lnTo>
                  <a:lnTo>
                    <a:pt x="1430534" y="2461214"/>
                  </a:lnTo>
                  <a:lnTo>
                    <a:pt x="1432707" y="2460283"/>
                  </a:lnTo>
                  <a:lnTo>
                    <a:pt x="1435812" y="2458110"/>
                  </a:lnTo>
                  <a:lnTo>
                    <a:pt x="1432707" y="2453764"/>
                  </a:lnTo>
                  <a:lnTo>
                    <a:pt x="1432707" y="2452832"/>
                  </a:lnTo>
                  <a:lnTo>
                    <a:pt x="1432707" y="2452832"/>
                  </a:lnTo>
                  <a:lnTo>
                    <a:pt x="1432707" y="2450659"/>
                  </a:lnTo>
                  <a:lnTo>
                    <a:pt x="1428671" y="2450659"/>
                  </a:lnTo>
                  <a:lnTo>
                    <a:pt x="1427740" y="2450659"/>
                  </a:lnTo>
                  <a:lnTo>
                    <a:pt x="1421531" y="2450659"/>
                  </a:lnTo>
                  <a:lnTo>
                    <a:pt x="1420600" y="2439173"/>
                  </a:lnTo>
                  <a:lnTo>
                    <a:pt x="1418427" y="2426444"/>
                  </a:lnTo>
                  <a:lnTo>
                    <a:pt x="1416254" y="2415889"/>
                  </a:lnTo>
                  <a:lnTo>
                    <a:pt x="1413149" y="2406576"/>
                  </a:lnTo>
                  <a:lnTo>
                    <a:pt x="1410976" y="2404403"/>
                  </a:lnTo>
                  <a:lnTo>
                    <a:pt x="1410976" y="2402230"/>
                  </a:lnTo>
                  <a:lnTo>
                    <a:pt x="1408803" y="2402230"/>
                  </a:lnTo>
                  <a:lnTo>
                    <a:pt x="1405698" y="2401298"/>
                  </a:lnTo>
                  <a:lnTo>
                    <a:pt x="1396385" y="2414027"/>
                  </a:lnTo>
                  <a:lnTo>
                    <a:pt x="1384899" y="2426755"/>
                  </a:lnTo>
                  <a:lnTo>
                    <a:pt x="1384899" y="2431101"/>
                  </a:lnTo>
                  <a:lnTo>
                    <a:pt x="1381794" y="2431101"/>
                  </a:lnTo>
                  <a:lnTo>
                    <a:pt x="1381794" y="2424892"/>
                  </a:lnTo>
                  <a:lnTo>
                    <a:pt x="1381794" y="2421788"/>
                  </a:lnTo>
                  <a:lnTo>
                    <a:pt x="1383967" y="2417442"/>
                  </a:lnTo>
                  <a:lnTo>
                    <a:pt x="1384899" y="2414337"/>
                  </a:lnTo>
                  <a:lnTo>
                    <a:pt x="1394212" y="2402851"/>
                  </a:lnTo>
                  <a:lnTo>
                    <a:pt x="1406630" y="2392295"/>
                  </a:lnTo>
                  <a:lnTo>
                    <a:pt x="1420289" y="2384845"/>
                  </a:lnTo>
                  <a:lnTo>
                    <a:pt x="1428671" y="2382672"/>
                  </a:lnTo>
                  <a:lnTo>
                    <a:pt x="1427740" y="2373358"/>
                  </a:lnTo>
                  <a:lnTo>
                    <a:pt x="1423704" y="2368081"/>
                  </a:lnTo>
                  <a:lnTo>
                    <a:pt x="1418427" y="2362803"/>
                  </a:lnTo>
                  <a:lnTo>
                    <a:pt x="1413149" y="2357525"/>
                  </a:lnTo>
                  <a:lnTo>
                    <a:pt x="1418427" y="2340761"/>
                  </a:lnTo>
                  <a:lnTo>
                    <a:pt x="1427740" y="2322756"/>
                  </a:lnTo>
                  <a:lnTo>
                    <a:pt x="1440158" y="2303818"/>
                  </a:lnTo>
                  <a:lnTo>
                    <a:pt x="1454749" y="2289227"/>
                  </a:lnTo>
                  <a:lnTo>
                    <a:pt x="1469340" y="2281777"/>
                  </a:lnTo>
                  <a:lnTo>
                    <a:pt x="1472444" y="2269048"/>
                  </a:lnTo>
                  <a:lnTo>
                    <a:pt x="1467167" y="2264702"/>
                  </a:lnTo>
                  <a:lnTo>
                    <a:pt x="1461889" y="2261598"/>
                  </a:lnTo>
                  <a:lnTo>
                    <a:pt x="1455680" y="2258493"/>
                  </a:lnTo>
                  <a:lnTo>
                    <a:pt x="1452576" y="2252284"/>
                  </a:lnTo>
                  <a:lnTo>
                    <a:pt x="1448540" y="2244834"/>
                  </a:lnTo>
                  <a:lnTo>
                    <a:pt x="1448540" y="2243902"/>
                  </a:lnTo>
                  <a:lnTo>
                    <a:pt x="1447609" y="2241729"/>
                  </a:lnTo>
                  <a:lnTo>
                    <a:pt x="1448540" y="2239556"/>
                  </a:lnTo>
                  <a:lnTo>
                    <a:pt x="1448540" y="2237383"/>
                  </a:lnTo>
                  <a:lnTo>
                    <a:pt x="1448540" y="2234279"/>
                  </a:lnTo>
                  <a:lnTo>
                    <a:pt x="1448540" y="2229001"/>
                  </a:lnTo>
                  <a:lnTo>
                    <a:pt x="1454749" y="2229001"/>
                  </a:lnTo>
                  <a:lnTo>
                    <a:pt x="1460026" y="2226828"/>
                  </a:lnTo>
                  <a:lnTo>
                    <a:pt x="1462200" y="2226828"/>
                  </a:lnTo>
                  <a:lnTo>
                    <a:pt x="1465304" y="2224655"/>
                  </a:lnTo>
                  <a:lnTo>
                    <a:pt x="1469340" y="2214100"/>
                  </a:lnTo>
                  <a:lnTo>
                    <a:pt x="1472444" y="2202613"/>
                  </a:lnTo>
                  <a:lnTo>
                    <a:pt x="1477722" y="2192058"/>
                  </a:lnTo>
                  <a:lnTo>
                    <a:pt x="1479895" y="2185849"/>
                  </a:lnTo>
                  <a:lnTo>
                    <a:pt x="1483931" y="2184918"/>
                  </a:lnTo>
                  <a:lnTo>
                    <a:pt x="1489208" y="2182745"/>
                  </a:lnTo>
                  <a:lnTo>
                    <a:pt x="1494486" y="2180571"/>
                  </a:lnTo>
                  <a:lnTo>
                    <a:pt x="1501626" y="2178398"/>
                  </a:lnTo>
                  <a:lnTo>
                    <a:pt x="1498522" y="2173121"/>
                  </a:lnTo>
                  <a:lnTo>
                    <a:pt x="1496349" y="2170016"/>
                  </a:lnTo>
                  <a:lnTo>
                    <a:pt x="1492313" y="2165670"/>
                  </a:lnTo>
                  <a:lnTo>
                    <a:pt x="1489208" y="2163497"/>
                  </a:lnTo>
                  <a:lnTo>
                    <a:pt x="1485173" y="2162566"/>
                  </a:lnTo>
                  <a:lnTo>
                    <a:pt x="1479895" y="2158219"/>
                  </a:lnTo>
                  <a:lnTo>
                    <a:pt x="1472755" y="2155115"/>
                  </a:lnTo>
                  <a:lnTo>
                    <a:pt x="1472755" y="2147664"/>
                  </a:lnTo>
                  <a:lnTo>
                    <a:pt x="1487346" y="2145491"/>
                  </a:lnTo>
                  <a:lnTo>
                    <a:pt x="1501937" y="2145491"/>
                  </a:lnTo>
                  <a:lnTo>
                    <a:pt x="1513423" y="2143318"/>
                  </a:lnTo>
                  <a:lnTo>
                    <a:pt x="1521805" y="2143318"/>
                  </a:lnTo>
                  <a:lnTo>
                    <a:pt x="1520874" y="2135867"/>
                  </a:lnTo>
                  <a:lnTo>
                    <a:pt x="1520874" y="2132763"/>
                  </a:lnTo>
                  <a:lnTo>
                    <a:pt x="1520874" y="2129037"/>
                  </a:lnTo>
                  <a:lnTo>
                    <a:pt x="1520874" y="2128106"/>
                  </a:lnTo>
                  <a:lnTo>
                    <a:pt x="1521805" y="2123760"/>
                  </a:lnTo>
                  <a:lnTo>
                    <a:pt x="1521805" y="2116309"/>
                  </a:lnTo>
                  <a:lnTo>
                    <a:pt x="1521805" y="2108858"/>
                  </a:lnTo>
                  <a:lnTo>
                    <a:pt x="1523978" y="2103581"/>
                  </a:lnTo>
                  <a:lnTo>
                    <a:pt x="1526151" y="2099235"/>
                  </a:lnTo>
                  <a:lnTo>
                    <a:pt x="1553160" y="2091784"/>
                  </a:lnTo>
                  <a:lnTo>
                    <a:pt x="1585447" y="2090853"/>
                  </a:lnTo>
                  <a:lnTo>
                    <a:pt x="1587620" y="2076262"/>
                  </a:lnTo>
                  <a:lnTo>
                    <a:pt x="1589793" y="2062602"/>
                  </a:lnTo>
                  <a:lnTo>
                    <a:pt x="1587620" y="2052047"/>
                  </a:lnTo>
                  <a:lnTo>
                    <a:pt x="1582342" y="2041492"/>
                  </a:lnTo>
                  <a:lnTo>
                    <a:pt x="1569924" y="2034041"/>
                  </a:lnTo>
                  <a:lnTo>
                    <a:pt x="1569924" y="2026590"/>
                  </a:lnTo>
                  <a:lnTo>
                    <a:pt x="1592897" y="2031868"/>
                  </a:lnTo>
                  <a:lnTo>
                    <a:pt x="1618975" y="2037145"/>
                  </a:lnTo>
                  <a:lnTo>
                    <a:pt x="1631393" y="2022554"/>
                  </a:lnTo>
                  <a:lnTo>
                    <a:pt x="1642879" y="2009826"/>
                  </a:lnTo>
                  <a:lnTo>
                    <a:pt x="1653434" y="1995235"/>
                  </a:lnTo>
                  <a:lnTo>
                    <a:pt x="1662747" y="1973194"/>
                  </a:lnTo>
                  <a:lnTo>
                    <a:pt x="1663679" y="1973194"/>
                  </a:lnTo>
                  <a:lnTo>
                    <a:pt x="1665852" y="1971020"/>
                  </a:lnTo>
                  <a:lnTo>
                    <a:pt x="1668025" y="1971020"/>
                  </a:lnTo>
                  <a:lnTo>
                    <a:pt x="1670198" y="1968847"/>
                  </a:lnTo>
                  <a:lnTo>
                    <a:pt x="1671130" y="1973194"/>
                  </a:lnTo>
                  <a:lnTo>
                    <a:pt x="1673303" y="1978471"/>
                  </a:lnTo>
                  <a:lnTo>
                    <a:pt x="1673303" y="1982817"/>
                  </a:lnTo>
                  <a:lnTo>
                    <a:pt x="1673303" y="1990268"/>
                  </a:lnTo>
                  <a:lnTo>
                    <a:pt x="1678580" y="1990268"/>
                  </a:lnTo>
                  <a:lnTo>
                    <a:pt x="1685721" y="1969158"/>
                  </a:lnTo>
                  <a:lnTo>
                    <a:pt x="1692861" y="1953325"/>
                  </a:lnTo>
                  <a:lnTo>
                    <a:pt x="1700001" y="1936561"/>
                  </a:lnTo>
                  <a:lnTo>
                    <a:pt x="1704037" y="1916692"/>
                  </a:lnTo>
                  <a:lnTo>
                    <a:pt x="1706210" y="1892478"/>
                  </a:lnTo>
                  <a:lnTo>
                    <a:pt x="1718628" y="1892478"/>
                  </a:lnTo>
                  <a:lnTo>
                    <a:pt x="1716455" y="1887200"/>
                  </a:lnTo>
                  <a:lnTo>
                    <a:pt x="1714282" y="1881923"/>
                  </a:lnTo>
                  <a:lnTo>
                    <a:pt x="1714282" y="1877576"/>
                  </a:lnTo>
                  <a:lnTo>
                    <a:pt x="1714282" y="1874472"/>
                  </a:lnTo>
                  <a:lnTo>
                    <a:pt x="1718317" y="1868263"/>
                  </a:lnTo>
                  <a:lnTo>
                    <a:pt x="1727631" y="1857708"/>
                  </a:lnTo>
                  <a:lnTo>
                    <a:pt x="1742222" y="1852430"/>
                  </a:lnTo>
                  <a:lnTo>
                    <a:pt x="1757744" y="1848084"/>
                  </a:lnTo>
                  <a:lnTo>
                    <a:pt x="1774508" y="1847153"/>
                  </a:lnTo>
                  <a:lnTo>
                    <a:pt x="1791272" y="1844979"/>
                  </a:lnTo>
                  <a:lnTo>
                    <a:pt x="1801827" y="1840633"/>
                  </a:lnTo>
                  <a:lnTo>
                    <a:pt x="1807105" y="1833183"/>
                  </a:lnTo>
                  <a:lnTo>
                    <a:pt x="1816418" y="1820454"/>
                  </a:lnTo>
                  <a:lnTo>
                    <a:pt x="1825732" y="1803690"/>
                  </a:lnTo>
                  <a:lnTo>
                    <a:pt x="1835045" y="1787857"/>
                  </a:lnTo>
                  <a:lnTo>
                    <a:pt x="1842185" y="1773267"/>
                  </a:lnTo>
                  <a:lnTo>
                    <a:pt x="1845290" y="1763953"/>
                  </a:lnTo>
                  <a:lnTo>
                    <a:pt x="1847463" y="1749362"/>
                  </a:lnTo>
                  <a:lnTo>
                    <a:pt x="1843427" y="1732598"/>
                  </a:lnTo>
                  <a:lnTo>
                    <a:pt x="1842496" y="1718007"/>
                  </a:lnTo>
                  <a:lnTo>
                    <a:pt x="1842496" y="1707452"/>
                  </a:lnTo>
                  <a:lnTo>
                    <a:pt x="1850878" y="1690688"/>
                  </a:lnTo>
                  <a:lnTo>
                    <a:pt x="1863296" y="1668646"/>
                  </a:lnTo>
                  <a:lnTo>
                    <a:pt x="1877887" y="1646605"/>
                  </a:lnTo>
                  <a:lnTo>
                    <a:pt x="1892477" y="1626736"/>
                  </a:lnTo>
                  <a:lnTo>
                    <a:pt x="1906137" y="1609972"/>
                  </a:lnTo>
                  <a:lnTo>
                    <a:pt x="1903964" y="1601590"/>
                  </a:lnTo>
                  <a:lnTo>
                    <a:pt x="1901480" y="1594450"/>
                  </a:lnTo>
                  <a:close/>
                  <a:moveTo>
                    <a:pt x="1340815" y="768043"/>
                  </a:moveTo>
                  <a:lnTo>
                    <a:pt x="1342988" y="765870"/>
                  </a:lnTo>
                  <a:lnTo>
                    <a:pt x="1345162" y="763697"/>
                  </a:lnTo>
                  <a:lnTo>
                    <a:pt x="1348266" y="760592"/>
                  </a:lnTo>
                  <a:lnTo>
                    <a:pt x="1350439" y="756246"/>
                  </a:lnTo>
                  <a:lnTo>
                    <a:pt x="1353544" y="756246"/>
                  </a:lnTo>
                  <a:lnTo>
                    <a:pt x="1352612" y="760592"/>
                  </a:lnTo>
                  <a:lnTo>
                    <a:pt x="1350439" y="762765"/>
                  </a:lnTo>
                  <a:lnTo>
                    <a:pt x="1348266" y="765870"/>
                  </a:lnTo>
                  <a:lnTo>
                    <a:pt x="1348266" y="768043"/>
                  </a:lnTo>
                  <a:lnTo>
                    <a:pt x="1347335" y="773320"/>
                  </a:lnTo>
                  <a:lnTo>
                    <a:pt x="1343299" y="771147"/>
                  </a:lnTo>
                  <a:lnTo>
                    <a:pt x="1341126" y="770216"/>
                  </a:lnTo>
                  <a:lnTo>
                    <a:pt x="1341126" y="768043"/>
                  </a:lnTo>
                  <a:close/>
                  <a:moveTo>
                    <a:pt x="1108602" y="713094"/>
                  </a:moveTo>
                  <a:lnTo>
                    <a:pt x="1117915" y="701608"/>
                  </a:lnTo>
                  <a:lnTo>
                    <a:pt x="1126297" y="688879"/>
                  </a:lnTo>
                  <a:lnTo>
                    <a:pt x="1144924" y="691052"/>
                  </a:lnTo>
                  <a:lnTo>
                    <a:pt x="1159515" y="698503"/>
                  </a:lnTo>
                  <a:lnTo>
                    <a:pt x="1167897" y="705954"/>
                  </a:lnTo>
                  <a:lnTo>
                    <a:pt x="1175037" y="716509"/>
                  </a:lnTo>
                  <a:lnTo>
                    <a:pt x="1181246" y="727995"/>
                  </a:lnTo>
                  <a:lnTo>
                    <a:pt x="1189628" y="736377"/>
                  </a:lnTo>
                  <a:lnTo>
                    <a:pt x="1203288" y="746001"/>
                  </a:lnTo>
                  <a:lnTo>
                    <a:pt x="1211670" y="749106"/>
                  </a:lnTo>
                  <a:lnTo>
                    <a:pt x="1218810" y="749106"/>
                  </a:lnTo>
                  <a:lnTo>
                    <a:pt x="1228124" y="751279"/>
                  </a:lnTo>
                  <a:lnTo>
                    <a:pt x="1237437" y="756556"/>
                  </a:lnTo>
                  <a:lnTo>
                    <a:pt x="1237437" y="766180"/>
                  </a:lnTo>
                  <a:lnTo>
                    <a:pt x="1235264" y="771458"/>
                  </a:lnTo>
                  <a:lnTo>
                    <a:pt x="1235264" y="775804"/>
                  </a:lnTo>
                  <a:lnTo>
                    <a:pt x="1233091" y="777977"/>
                  </a:lnTo>
                  <a:lnTo>
                    <a:pt x="1232159" y="778909"/>
                  </a:lnTo>
                  <a:lnTo>
                    <a:pt x="1229986" y="778909"/>
                  </a:lnTo>
                  <a:lnTo>
                    <a:pt x="1227813" y="778909"/>
                  </a:lnTo>
                  <a:lnTo>
                    <a:pt x="1225640" y="781082"/>
                  </a:lnTo>
                  <a:lnTo>
                    <a:pt x="1224709" y="783255"/>
                  </a:lnTo>
                  <a:lnTo>
                    <a:pt x="1222535" y="785428"/>
                  </a:lnTo>
                  <a:lnTo>
                    <a:pt x="1218500" y="795983"/>
                  </a:lnTo>
                  <a:lnTo>
                    <a:pt x="1220673" y="805607"/>
                  </a:lnTo>
                  <a:lnTo>
                    <a:pt x="1222846" y="810884"/>
                  </a:lnTo>
                  <a:lnTo>
                    <a:pt x="1222846" y="818335"/>
                  </a:lnTo>
                  <a:lnTo>
                    <a:pt x="1217568" y="827959"/>
                  </a:lnTo>
                  <a:lnTo>
                    <a:pt x="1218500" y="831063"/>
                  </a:lnTo>
                  <a:lnTo>
                    <a:pt x="1218500" y="833237"/>
                  </a:lnTo>
                  <a:lnTo>
                    <a:pt x="1218500" y="835410"/>
                  </a:lnTo>
                  <a:lnTo>
                    <a:pt x="1220673" y="837583"/>
                  </a:lnTo>
                  <a:lnTo>
                    <a:pt x="1222846" y="838514"/>
                  </a:lnTo>
                  <a:lnTo>
                    <a:pt x="1225950" y="837583"/>
                  </a:lnTo>
                  <a:lnTo>
                    <a:pt x="1237437" y="833237"/>
                  </a:lnTo>
                  <a:lnTo>
                    <a:pt x="1252959" y="825786"/>
                  </a:lnTo>
                  <a:lnTo>
                    <a:pt x="1269723" y="815231"/>
                  </a:lnTo>
                  <a:lnTo>
                    <a:pt x="1288350" y="805607"/>
                  </a:lnTo>
                  <a:lnTo>
                    <a:pt x="1302941" y="794120"/>
                  </a:lnTo>
                  <a:lnTo>
                    <a:pt x="1315359" y="786670"/>
                  </a:lnTo>
                  <a:lnTo>
                    <a:pt x="1322499" y="781392"/>
                  </a:lnTo>
                  <a:lnTo>
                    <a:pt x="1325603" y="783565"/>
                  </a:lnTo>
                  <a:lnTo>
                    <a:pt x="1327777" y="783565"/>
                  </a:lnTo>
                  <a:lnTo>
                    <a:pt x="1329950" y="783565"/>
                  </a:lnTo>
                  <a:lnTo>
                    <a:pt x="1332123" y="785738"/>
                  </a:lnTo>
                  <a:lnTo>
                    <a:pt x="1332123" y="786670"/>
                  </a:lnTo>
                  <a:lnTo>
                    <a:pt x="1333054" y="791016"/>
                  </a:lnTo>
                  <a:lnTo>
                    <a:pt x="1337090" y="791016"/>
                  </a:lnTo>
                  <a:lnTo>
                    <a:pt x="1329950" y="801571"/>
                  </a:lnTo>
                  <a:lnTo>
                    <a:pt x="1313186" y="811195"/>
                  </a:lnTo>
                  <a:lnTo>
                    <a:pt x="1295490" y="818646"/>
                  </a:lnTo>
                  <a:lnTo>
                    <a:pt x="1276863" y="826096"/>
                  </a:lnTo>
                  <a:lnTo>
                    <a:pt x="1259168" y="835720"/>
                  </a:lnTo>
                  <a:lnTo>
                    <a:pt x="1242404" y="845344"/>
                  </a:lnTo>
                  <a:lnTo>
                    <a:pt x="1233091" y="859004"/>
                  </a:lnTo>
                  <a:lnTo>
                    <a:pt x="1210118" y="855899"/>
                  </a:lnTo>
                  <a:lnTo>
                    <a:pt x="1207945" y="831684"/>
                  </a:lnTo>
                  <a:lnTo>
                    <a:pt x="1207945" y="809332"/>
                  </a:lnTo>
                  <a:lnTo>
                    <a:pt x="1207945" y="791326"/>
                  </a:lnTo>
                  <a:lnTo>
                    <a:pt x="1205771" y="771147"/>
                  </a:lnTo>
                  <a:lnTo>
                    <a:pt x="1193354" y="771147"/>
                  </a:lnTo>
                  <a:lnTo>
                    <a:pt x="1191180" y="778598"/>
                  </a:lnTo>
                  <a:lnTo>
                    <a:pt x="1185903" y="789153"/>
                  </a:lnTo>
                  <a:lnTo>
                    <a:pt x="1180625" y="801882"/>
                  </a:lnTo>
                  <a:lnTo>
                    <a:pt x="1174416" y="816783"/>
                  </a:lnTo>
                  <a:lnTo>
                    <a:pt x="1169139" y="828269"/>
                  </a:lnTo>
                  <a:lnTo>
                    <a:pt x="1166034" y="835720"/>
                  </a:lnTo>
                  <a:lnTo>
                    <a:pt x="1166034" y="838825"/>
                  </a:lnTo>
                  <a:lnTo>
                    <a:pt x="1159825" y="837893"/>
                  </a:lnTo>
                  <a:lnTo>
                    <a:pt x="1158894" y="835720"/>
                  </a:lnTo>
                  <a:lnTo>
                    <a:pt x="1156721" y="833547"/>
                  </a:lnTo>
                  <a:lnTo>
                    <a:pt x="1154548" y="831374"/>
                  </a:lnTo>
                  <a:lnTo>
                    <a:pt x="1154548" y="828269"/>
                  </a:lnTo>
                  <a:lnTo>
                    <a:pt x="1153306" y="822061"/>
                  </a:lnTo>
                  <a:lnTo>
                    <a:pt x="1153306" y="812747"/>
                  </a:lnTo>
                  <a:lnTo>
                    <a:pt x="1159515" y="797846"/>
                  </a:lnTo>
                  <a:lnTo>
                    <a:pt x="1166655" y="780771"/>
                  </a:lnTo>
                  <a:lnTo>
                    <a:pt x="1175037" y="768043"/>
                  </a:lnTo>
                  <a:lnTo>
                    <a:pt x="1182177" y="756556"/>
                  </a:lnTo>
                  <a:lnTo>
                    <a:pt x="1175037" y="748174"/>
                  </a:lnTo>
                  <a:lnTo>
                    <a:pt x="1167897" y="743828"/>
                  </a:lnTo>
                  <a:lnTo>
                    <a:pt x="1160757" y="740724"/>
                  </a:lnTo>
                  <a:lnTo>
                    <a:pt x="1152375" y="736377"/>
                  </a:lnTo>
                  <a:lnTo>
                    <a:pt x="1147097" y="723649"/>
                  </a:lnTo>
                  <a:lnTo>
                    <a:pt x="1137784" y="723649"/>
                  </a:lnTo>
                  <a:lnTo>
                    <a:pt x="1137784" y="728927"/>
                  </a:lnTo>
                  <a:lnTo>
                    <a:pt x="1135611" y="733273"/>
                  </a:lnTo>
                  <a:lnTo>
                    <a:pt x="1135611" y="738551"/>
                  </a:lnTo>
                  <a:lnTo>
                    <a:pt x="1133438" y="746001"/>
                  </a:lnTo>
                  <a:lnTo>
                    <a:pt x="1126297" y="736377"/>
                  </a:lnTo>
                  <a:lnTo>
                    <a:pt x="1121020" y="731100"/>
                  </a:lnTo>
                  <a:lnTo>
                    <a:pt x="1113879" y="727995"/>
                  </a:lnTo>
                  <a:lnTo>
                    <a:pt x="1103324" y="728927"/>
                  </a:lnTo>
                  <a:lnTo>
                    <a:pt x="1108602" y="71309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35D7443E-2C48-4122-B917-70B0F715B1C4}"/>
                </a:ext>
              </a:extLst>
            </p:cNvPr>
            <p:cNvSpPr/>
            <p:nvPr/>
          </p:nvSpPr>
          <p:spPr>
            <a:xfrm>
              <a:off x="3644576" y="3731096"/>
              <a:ext cx="2992697" cy="1030680"/>
            </a:xfrm>
            <a:custGeom>
              <a:avLst/>
              <a:gdLst>
                <a:gd name="connsiteX0" fmla="*/ 7140 w 2992697"/>
                <a:gd name="connsiteY0" fmla="*/ 256428 h 1030680"/>
                <a:gd name="connsiteX1" fmla="*/ 26077 w 2992697"/>
                <a:gd name="connsiteY1" fmla="*/ 261706 h 1030680"/>
                <a:gd name="connsiteX2" fmla="*/ 38495 w 2992697"/>
                <a:gd name="connsiteY2" fmla="*/ 271330 h 1030680"/>
                <a:gd name="connsiteX3" fmla="*/ 49050 w 2992697"/>
                <a:gd name="connsiteY3" fmla="*/ 279712 h 1030680"/>
                <a:gd name="connsiteX4" fmla="*/ 60537 w 2992697"/>
                <a:gd name="connsiteY4" fmla="*/ 291198 h 1030680"/>
                <a:gd name="connsiteX5" fmla="*/ 71092 w 2992697"/>
                <a:gd name="connsiteY5" fmla="*/ 299580 h 1030680"/>
                <a:gd name="connsiteX6" fmla="*/ 71092 w 2992697"/>
                <a:gd name="connsiteY6" fmla="*/ 296476 h 1030680"/>
                <a:gd name="connsiteX7" fmla="*/ 77301 w 2992697"/>
                <a:gd name="connsiteY7" fmla="*/ 296476 h 1030680"/>
                <a:gd name="connsiteX8" fmla="*/ 77301 w 2992697"/>
                <a:gd name="connsiteY8" fmla="*/ 299580 h 1030680"/>
                <a:gd name="connsiteX9" fmla="*/ 78232 w 2992697"/>
                <a:gd name="connsiteY9" fmla="*/ 303926 h 1030680"/>
                <a:gd name="connsiteX10" fmla="*/ 82268 w 2992697"/>
                <a:gd name="connsiteY10" fmla="*/ 309204 h 1030680"/>
                <a:gd name="connsiteX11" fmla="*/ 84441 w 2992697"/>
                <a:gd name="connsiteY11" fmla="*/ 316655 h 1030680"/>
                <a:gd name="connsiteX12" fmla="*/ 76991 w 2992697"/>
                <a:gd name="connsiteY12" fmla="*/ 316655 h 1030680"/>
                <a:gd name="connsiteX13" fmla="*/ 72955 w 2992697"/>
                <a:gd name="connsiteY13" fmla="*/ 316655 h 1030680"/>
                <a:gd name="connsiteX14" fmla="*/ 72955 w 2992697"/>
                <a:gd name="connsiteY14" fmla="*/ 318828 h 1030680"/>
                <a:gd name="connsiteX15" fmla="*/ 70782 w 2992697"/>
                <a:gd name="connsiteY15" fmla="*/ 318828 h 1030680"/>
                <a:gd name="connsiteX16" fmla="*/ 67677 w 2992697"/>
                <a:gd name="connsiteY16" fmla="*/ 318828 h 1030680"/>
                <a:gd name="connsiteX17" fmla="*/ 63641 w 2992697"/>
                <a:gd name="connsiteY17" fmla="*/ 321001 h 1030680"/>
                <a:gd name="connsiteX18" fmla="*/ 49050 w 2992697"/>
                <a:gd name="connsiteY18" fmla="*/ 309514 h 1030680"/>
                <a:gd name="connsiteX19" fmla="*/ 34460 w 2992697"/>
                <a:gd name="connsiteY19" fmla="*/ 304237 h 1030680"/>
                <a:gd name="connsiteX20" fmla="*/ 16764 w 2992697"/>
                <a:gd name="connsiteY20" fmla="*/ 299891 h 1030680"/>
                <a:gd name="connsiteX21" fmla="*/ 0 w 2992697"/>
                <a:gd name="connsiteY21" fmla="*/ 291509 h 1030680"/>
                <a:gd name="connsiteX22" fmla="*/ 6209 w 2992697"/>
                <a:gd name="connsiteY22" fmla="*/ 286231 h 1030680"/>
                <a:gd name="connsiteX23" fmla="*/ 7140 w 2992697"/>
                <a:gd name="connsiteY23" fmla="*/ 280022 h 1030680"/>
                <a:gd name="connsiteX24" fmla="*/ 6209 w 2992697"/>
                <a:gd name="connsiteY24" fmla="*/ 274745 h 1030680"/>
                <a:gd name="connsiteX25" fmla="*/ 6209 w 2992697"/>
                <a:gd name="connsiteY25" fmla="*/ 266983 h 1030680"/>
                <a:gd name="connsiteX26" fmla="*/ 7140 w 2992697"/>
                <a:gd name="connsiteY26" fmla="*/ 256428 h 1030680"/>
                <a:gd name="connsiteX27" fmla="*/ 7140 w 2992697"/>
                <a:gd name="connsiteY27" fmla="*/ 256428 h 1030680"/>
                <a:gd name="connsiteX28" fmla="*/ 7140 w 2992697"/>
                <a:gd name="connsiteY28" fmla="*/ 256428 h 1030680"/>
                <a:gd name="connsiteX29" fmla="*/ 1275001 w 2992697"/>
                <a:gd name="connsiteY29" fmla="*/ 248978 h 1030680"/>
                <a:gd name="connsiteX30" fmla="*/ 1279037 w 2992697"/>
                <a:gd name="connsiteY30" fmla="*/ 248978 h 1030680"/>
                <a:gd name="connsiteX31" fmla="*/ 1282141 w 2992697"/>
                <a:gd name="connsiteY31" fmla="*/ 249909 h 1030680"/>
                <a:gd name="connsiteX32" fmla="*/ 1284314 w 2992697"/>
                <a:gd name="connsiteY32" fmla="*/ 252082 h 1030680"/>
                <a:gd name="connsiteX33" fmla="*/ 1286487 w 2992697"/>
                <a:gd name="connsiteY33" fmla="*/ 254255 h 1030680"/>
                <a:gd name="connsiteX34" fmla="*/ 1287419 w 2992697"/>
                <a:gd name="connsiteY34" fmla="*/ 256428 h 1030680"/>
                <a:gd name="connsiteX35" fmla="*/ 1287419 w 2992697"/>
                <a:gd name="connsiteY35" fmla="*/ 257670 h 1030680"/>
                <a:gd name="connsiteX36" fmla="*/ 1287419 w 2992697"/>
                <a:gd name="connsiteY36" fmla="*/ 259843 h 1030680"/>
                <a:gd name="connsiteX37" fmla="*/ 1289592 w 2992697"/>
                <a:gd name="connsiteY37" fmla="*/ 264189 h 1030680"/>
                <a:gd name="connsiteX38" fmla="*/ 1282141 w 2992697"/>
                <a:gd name="connsiteY38" fmla="*/ 264189 h 1030680"/>
                <a:gd name="connsiteX39" fmla="*/ 1279037 w 2992697"/>
                <a:gd name="connsiteY39" fmla="*/ 265121 h 1030680"/>
                <a:gd name="connsiteX40" fmla="*/ 1275001 w 2992697"/>
                <a:gd name="connsiteY40" fmla="*/ 265121 h 1030680"/>
                <a:gd name="connsiteX41" fmla="*/ 1271896 w 2992697"/>
                <a:gd name="connsiteY41" fmla="*/ 267294 h 1030680"/>
                <a:gd name="connsiteX42" fmla="*/ 1265687 w 2992697"/>
                <a:gd name="connsiteY42" fmla="*/ 267294 h 1030680"/>
                <a:gd name="connsiteX43" fmla="*/ 1265687 w 2992697"/>
                <a:gd name="connsiteY43" fmla="*/ 264189 h 1030680"/>
                <a:gd name="connsiteX44" fmla="*/ 1262583 w 2992697"/>
                <a:gd name="connsiteY44" fmla="*/ 264189 h 1030680"/>
                <a:gd name="connsiteX45" fmla="*/ 1262583 w 2992697"/>
                <a:gd name="connsiteY45" fmla="*/ 250530 h 1030680"/>
                <a:gd name="connsiteX46" fmla="*/ 1267861 w 2992697"/>
                <a:gd name="connsiteY46" fmla="*/ 250530 h 1030680"/>
                <a:gd name="connsiteX47" fmla="*/ 1273138 w 2992697"/>
                <a:gd name="connsiteY47" fmla="*/ 249598 h 1030680"/>
                <a:gd name="connsiteX48" fmla="*/ 1275001 w 2992697"/>
                <a:gd name="connsiteY48" fmla="*/ 249598 h 1030680"/>
                <a:gd name="connsiteX49" fmla="*/ 1275001 w 2992697"/>
                <a:gd name="connsiteY49" fmla="*/ 248978 h 1030680"/>
                <a:gd name="connsiteX50" fmla="*/ 1275001 w 2992697"/>
                <a:gd name="connsiteY50" fmla="*/ 248978 h 1030680"/>
                <a:gd name="connsiteX51" fmla="*/ 63641 w 2992697"/>
                <a:gd name="connsiteY51" fmla="*/ 239664 h 1030680"/>
                <a:gd name="connsiteX52" fmla="*/ 80405 w 2992697"/>
                <a:gd name="connsiteY52" fmla="*/ 239664 h 1030680"/>
                <a:gd name="connsiteX53" fmla="*/ 80405 w 2992697"/>
                <a:gd name="connsiteY53" fmla="*/ 242769 h 1030680"/>
                <a:gd name="connsiteX54" fmla="*/ 77301 w 2992697"/>
                <a:gd name="connsiteY54" fmla="*/ 242769 h 1030680"/>
                <a:gd name="connsiteX55" fmla="*/ 73265 w 2992697"/>
                <a:gd name="connsiteY55" fmla="*/ 242769 h 1030680"/>
                <a:gd name="connsiteX56" fmla="*/ 71092 w 2992697"/>
                <a:gd name="connsiteY56" fmla="*/ 244942 h 1030680"/>
                <a:gd name="connsiteX57" fmla="*/ 70161 w 2992697"/>
                <a:gd name="connsiteY57" fmla="*/ 244942 h 1030680"/>
                <a:gd name="connsiteX58" fmla="*/ 70161 w 2992697"/>
                <a:gd name="connsiteY58" fmla="*/ 244942 h 1030680"/>
                <a:gd name="connsiteX59" fmla="*/ 67988 w 2992697"/>
                <a:gd name="connsiteY59" fmla="*/ 244942 h 1030680"/>
                <a:gd name="connsiteX60" fmla="*/ 65815 w 2992697"/>
                <a:gd name="connsiteY60" fmla="*/ 242769 h 1030680"/>
                <a:gd name="connsiteX61" fmla="*/ 63641 w 2992697"/>
                <a:gd name="connsiteY61" fmla="*/ 239664 h 1030680"/>
                <a:gd name="connsiteX62" fmla="*/ 63641 w 2992697"/>
                <a:gd name="connsiteY62" fmla="*/ 239664 h 1030680"/>
                <a:gd name="connsiteX63" fmla="*/ 63641 w 2992697"/>
                <a:gd name="connsiteY63" fmla="*/ 239664 h 1030680"/>
                <a:gd name="connsiteX64" fmla="*/ 1790651 w 2992697"/>
                <a:gd name="connsiteY64" fmla="*/ 213276 h 1030680"/>
                <a:gd name="connsiteX65" fmla="*/ 1803069 w 2992697"/>
                <a:gd name="connsiteY65" fmla="*/ 213276 h 1030680"/>
                <a:gd name="connsiteX66" fmla="*/ 1807105 w 2992697"/>
                <a:gd name="connsiteY66" fmla="*/ 228178 h 1030680"/>
                <a:gd name="connsiteX67" fmla="*/ 1810209 w 2992697"/>
                <a:gd name="connsiteY67" fmla="*/ 237801 h 1030680"/>
                <a:gd name="connsiteX68" fmla="*/ 1817660 w 2992697"/>
                <a:gd name="connsiteY68" fmla="*/ 242148 h 1030680"/>
                <a:gd name="connsiteX69" fmla="*/ 1830078 w 2992697"/>
                <a:gd name="connsiteY69" fmla="*/ 247425 h 1030680"/>
                <a:gd name="connsiteX70" fmla="*/ 1824800 w 2992697"/>
                <a:gd name="connsiteY70" fmla="*/ 269467 h 1030680"/>
                <a:gd name="connsiteX71" fmla="*/ 1817350 w 2992697"/>
                <a:gd name="connsiteY71" fmla="*/ 291509 h 1030680"/>
                <a:gd name="connsiteX72" fmla="*/ 1806794 w 2992697"/>
                <a:gd name="connsiteY72" fmla="*/ 307341 h 1030680"/>
                <a:gd name="connsiteX73" fmla="*/ 1806794 w 2992697"/>
                <a:gd name="connsiteY73" fmla="*/ 287162 h 1030680"/>
                <a:gd name="connsiteX74" fmla="*/ 1782890 w 2992697"/>
                <a:gd name="connsiteY74" fmla="*/ 287162 h 1030680"/>
                <a:gd name="connsiteX75" fmla="*/ 1785063 w 2992697"/>
                <a:gd name="connsiteY75" fmla="*/ 263879 h 1030680"/>
                <a:gd name="connsiteX76" fmla="*/ 1787236 w 2992697"/>
                <a:gd name="connsiteY76" fmla="*/ 241837 h 1030680"/>
                <a:gd name="connsiteX77" fmla="*/ 1790651 w 2992697"/>
                <a:gd name="connsiteY77" fmla="*/ 213276 h 1030680"/>
                <a:gd name="connsiteX78" fmla="*/ 1790651 w 2992697"/>
                <a:gd name="connsiteY78" fmla="*/ 213276 h 1030680"/>
                <a:gd name="connsiteX79" fmla="*/ 1790651 w 2992697"/>
                <a:gd name="connsiteY79" fmla="*/ 213276 h 1030680"/>
                <a:gd name="connsiteX80" fmla="*/ 2941784 w 2992697"/>
                <a:gd name="connsiteY80" fmla="*/ 165778 h 1030680"/>
                <a:gd name="connsiteX81" fmla="*/ 2945820 w 2992697"/>
                <a:gd name="connsiteY81" fmla="*/ 165778 h 1030680"/>
                <a:gd name="connsiteX82" fmla="*/ 2945820 w 2992697"/>
                <a:gd name="connsiteY82" fmla="*/ 170124 h 1030680"/>
                <a:gd name="connsiteX83" fmla="*/ 2946751 w 2992697"/>
                <a:gd name="connsiteY83" fmla="*/ 175402 h 1030680"/>
                <a:gd name="connsiteX84" fmla="*/ 2948925 w 2992697"/>
                <a:gd name="connsiteY84" fmla="*/ 177575 h 1030680"/>
                <a:gd name="connsiteX85" fmla="*/ 2951098 w 2992697"/>
                <a:gd name="connsiteY85" fmla="*/ 180679 h 1030680"/>
                <a:gd name="connsiteX86" fmla="*/ 2953271 w 2992697"/>
                <a:gd name="connsiteY86" fmla="*/ 182853 h 1030680"/>
                <a:gd name="connsiteX87" fmla="*/ 2956375 w 2992697"/>
                <a:gd name="connsiteY87" fmla="*/ 185957 h 1030680"/>
                <a:gd name="connsiteX88" fmla="*/ 2960411 w 2992697"/>
                <a:gd name="connsiteY88" fmla="*/ 182853 h 1030680"/>
                <a:gd name="connsiteX89" fmla="*/ 2961342 w 2992697"/>
                <a:gd name="connsiteY89" fmla="*/ 178506 h 1030680"/>
                <a:gd name="connsiteX90" fmla="*/ 2963515 w 2992697"/>
                <a:gd name="connsiteY90" fmla="*/ 177575 h 1030680"/>
                <a:gd name="connsiteX91" fmla="*/ 2967551 w 2992697"/>
                <a:gd name="connsiteY91" fmla="*/ 177575 h 1030680"/>
                <a:gd name="connsiteX92" fmla="*/ 2972829 w 2992697"/>
                <a:gd name="connsiteY92" fmla="*/ 175402 h 1030680"/>
                <a:gd name="connsiteX93" fmla="*/ 2975933 w 2992697"/>
                <a:gd name="connsiteY93" fmla="*/ 185957 h 1030680"/>
                <a:gd name="connsiteX94" fmla="*/ 2982142 w 2992697"/>
                <a:gd name="connsiteY94" fmla="*/ 193408 h 1030680"/>
                <a:gd name="connsiteX95" fmla="*/ 2987420 w 2992697"/>
                <a:gd name="connsiteY95" fmla="*/ 200858 h 1030680"/>
                <a:gd name="connsiteX96" fmla="*/ 2990524 w 2992697"/>
                <a:gd name="connsiteY96" fmla="*/ 210482 h 1030680"/>
                <a:gd name="connsiteX97" fmla="*/ 2992697 w 2992697"/>
                <a:gd name="connsiteY97" fmla="*/ 223211 h 1030680"/>
                <a:gd name="connsiteX98" fmla="*/ 2992697 w 2992697"/>
                <a:gd name="connsiteY98" fmla="*/ 225384 h 1030680"/>
                <a:gd name="connsiteX99" fmla="*/ 2990524 w 2992697"/>
                <a:gd name="connsiteY99" fmla="*/ 227557 h 1030680"/>
                <a:gd name="connsiteX100" fmla="*/ 2990524 w 2992697"/>
                <a:gd name="connsiteY100" fmla="*/ 228488 h 1030680"/>
                <a:gd name="connsiteX101" fmla="*/ 2990524 w 2992697"/>
                <a:gd name="connsiteY101" fmla="*/ 230661 h 1030680"/>
                <a:gd name="connsiteX102" fmla="*/ 2990524 w 2992697"/>
                <a:gd name="connsiteY102" fmla="*/ 232834 h 1030680"/>
                <a:gd name="connsiteX103" fmla="*/ 2989593 w 2992697"/>
                <a:gd name="connsiteY103" fmla="*/ 235939 h 1030680"/>
                <a:gd name="connsiteX104" fmla="*/ 2978106 w 2992697"/>
                <a:gd name="connsiteY104" fmla="*/ 243390 h 1030680"/>
                <a:gd name="connsiteX105" fmla="*/ 2961342 w 2992697"/>
                <a:gd name="connsiteY105" fmla="*/ 250840 h 1030680"/>
                <a:gd name="connsiteX106" fmla="*/ 2941474 w 2992697"/>
                <a:gd name="connsiteY106" fmla="*/ 255186 h 1030680"/>
                <a:gd name="connsiteX107" fmla="*/ 2921605 w 2992697"/>
                <a:gd name="connsiteY107" fmla="*/ 258291 h 1030680"/>
                <a:gd name="connsiteX108" fmla="*/ 2904841 w 2992697"/>
                <a:gd name="connsiteY108" fmla="*/ 260464 h 1030680"/>
                <a:gd name="connsiteX109" fmla="*/ 2907014 w 2992697"/>
                <a:gd name="connsiteY109" fmla="*/ 250840 h 1030680"/>
                <a:gd name="connsiteX110" fmla="*/ 2909187 w 2992697"/>
                <a:gd name="connsiteY110" fmla="*/ 247736 h 1030680"/>
                <a:gd name="connsiteX111" fmla="*/ 2911360 w 2992697"/>
                <a:gd name="connsiteY111" fmla="*/ 243390 h 1030680"/>
                <a:gd name="connsiteX112" fmla="*/ 2912292 w 2992697"/>
                <a:gd name="connsiteY112" fmla="*/ 242458 h 1030680"/>
                <a:gd name="connsiteX113" fmla="*/ 2914465 w 2992697"/>
                <a:gd name="connsiteY113" fmla="*/ 242458 h 1030680"/>
                <a:gd name="connsiteX114" fmla="*/ 2918501 w 2992697"/>
                <a:gd name="connsiteY114" fmla="*/ 240285 h 1030680"/>
                <a:gd name="connsiteX115" fmla="*/ 2919432 w 2992697"/>
                <a:gd name="connsiteY115" fmla="*/ 240285 h 1030680"/>
                <a:gd name="connsiteX116" fmla="*/ 2921605 w 2992697"/>
                <a:gd name="connsiteY116" fmla="*/ 238112 h 1030680"/>
                <a:gd name="connsiteX117" fmla="*/ 2925641 w 2992697"/>
                <a:gd name="connsiteY117" fmla="*/ 235939 h 1030680"/>
                <a:gd name="connsiteX118" fmla="*/ 2930919 w 2992697"/>
                <a:gd name="connsiteY118" fmla="*/ 221037 h 1030680"/>
                <a:gd name="connsiteX119" fmla="*/ 2930919 w 2992697"/>
                <a:gd name="connsiteY119" fmla="*/ 206136 h 1030680"/>
                <a:gd name="connsiteX120" fmla="*/ 2928746 w 2992697"/>
                <a:gd name="connsiteY120" fmla="*/ 192476 h 1030680"/>
                <a:gd name="connsiteX121" fmla="*/ 2931850 w 2992697"/>
                <a:gd name="connsiteY121" fmla="*/ 180990 h 1030680"/>
                <a:gd name="connsiteX122" fmla="*/ 2941163 w 2992697"/>
                <a:gd name="connsiteY122" fmla="*/ 170435 h 1030680"/>
                <a:gd name="connsiteX123" fmla="*/ 2941163 w 2992697"/>
                <a:gd name="connsiteY123" fmla="*/ 165778 h 1030680"/>
                <a:gd name="connsiteX124" fmla="*/ 2941784 w 2992697"/>
                <a:gd name="connsiteY124" fmla="*/ 165778 h 1030680"/>
                <a:gd name="connsiteX125" fmla="*/ 2941784 w 2992697"/>
                <a:gd name="connsiteY125" fmla="*/ 165778 h 1030680"/>
                <a:gd name="connsiteX126" fmla="*/ 148083 w 2992697"/>
                <a:gd name="connsiteY126" fmla="*/ 158327 h 1030680"/>
                <a:gd name="connsiteX127" fmla="*/ 167951 w 2992697"/>
                <a:gd name="connsiteY127" fmla="*/ 180369 h 1030680"/>
                <a:gd name="connsiteX128" fmla="*/ 193097 w 2992697"/>
                <a:gd name="connsiteY128" fmla="*/ 197133 h 1030680"/>
                <a:gd name="connsiteX129" fmla="*/ 224452 w 2992697"/>
                <a:gd name="connsiteY129" fmla="*/ 209861 h 1030680"/>
                <a:gd name="connsiteX130" fmla="*/ 226625 w 2992697"/>
                <a:gd name="connsiteY130" fmla="*/ 227867 h 1030680"/>
                <a:gd name="connsiteX131" fmla="*/ 231903 w 2992697"/>
                <a:gd name="connsiteY131" fmla="*/ 241527 h 1030680"/>
                <a:gd name="connsiteX132" fmla="*/ 237181 w 2992697"/>
                <a:gd name="connsiteY132" fmla="*/ 248978 h 1030680"/>
                <a:gd name="connsiteX133" fmla="*/ 244631 w 2992697"/>
                <a:gd name="connsiteY133" fmla="*/ 256428 h 1030680"/>
                <a:gd name="connsiteX134" fmla="*/ 252082 w 2992697"/>
                <a:gd name="connsiteY134" fmla="*/ 266983 h 1030680"/>
                <a:gd name="connsiteX135" fmla="*/ 239664 w 2992697"/>
                <a:gd name="connsiteY135" fmla="*/ 269157 h 1030680"/>
                <a:gd name="connsiteX136" fmla="*/ 227246 w 2992697"/>
                <a:gd name="connsiteY136" fmla="*/ 271330 h 1030680"/>
                <a:gd name="connsiteX137" fmla="*/ 215760 w 2992697"/>
                <a:gd name="connsiteY137" fmla="*/ 276607 h 1030680"/>
                <a:gd name="connsiteX138" fmla="*/ 208309 w 2992697"/>
                <a:gd name="connsiteY138" fmla="*/ 284058 h 1030680"/>
                <a:gd name="connsiteX139" fmla="*/ 207378 w 2992697"/>
                <a:gd name="connsiteY139" fmla="*/ 287162 h 1030680"/>
                <a:gd name="connsiteX140" fmla="*/ 205205 w 2992697"/>
                <a:gd name="connsiteY140" fmla="*/ 291509 h 1030680"/>
                <a:gd name="connsiteX141" fmla="*/ 203032 w 2992697"/>
                <a:gd name="connsiteY141" fmla="*/ 294613 h 1030680"/>
                <a:gd name="connsiteX142" fmla="*/ 200858 w 2992697"/>
                <a:gd name="connsiteY142" fmla="*/ 296786 h 1030680"/>
                <a:gd name="connsiteX143" fmla="*/ 197754 w 2992697"/>
                <a:gd name="connsiteY143" fmla="*/ 299891 h 1030680"/>
                <a:gd name="connsiteX144" fmla="*/ 186267 w 2992697"/>
                <a:gd name="connsiteY144" fmla="*/ 302064 h 1030680"/>
                <a:gd name="connsiteX145" fmla="*/ 170745 w 2992697"/>
                <a:gd name="connsiteY145" fmla="*/ 304237 h 1030680"/>
                <a:gd name="connsiteX146" fmla="*/ 151808 w 2992697"/>
                <a:gd name="connsiteY146" fmla="*/ 302064 h 1030680"/>
                <a:gd name="connsiteX147" fmla="*/ 137217 w 2992697"/>
                <a:gd name="connsiteY147" fmla="*/ 299891 h 1030680"/>
                <a:gd name="connsiteX148" fmla="*/ 134113 w 2992697"/>
                <a:gd name="connsiteY148" fmla="*/ 289335 h 1030680"/>
                <a:gd name="connsiteX149" fmla="*/ 131939 w 2992697"/>
                <a:gd name="connsiteY149" fmla="*/ 281885 h 1030680"/>
                <a:gd name="connsiteX150" fmla="*/ 129766 w 2992697"/>
                <a:gd name="connsiteY150" fmla="*/ 276607 h 1030680"/>
                <a:gd name="connsiteX151" fmla="*/ 124489 w 2992697"/>
                <a:gd name="connsiteY151" fmla="*/ 266983 h 1030680"/>
                <a:gd name="connsiteX152" fmla="*/ 148393 w 2992697"/>
                <a:gd name="connsiteY152" fmla="*/ 259533 h 1030680"/>
                <a:gd name="connsiteX153" fmla="*/ 148393 w 2992697"/>
                <a:gd name="connsiteY153" fmla="*/ 256428 h 1030680"/>
                <a:gd name="connsiteX154" fmla="*/ 129456 w 2992697"/>
                <a:gd name="connsiteY154" fmla="*/ 254255 h 1030680"/>
                <a:gd name="connsiteX155" fmla="*/ 117038 w 2992697"/>
                <a:gd name="connsiteY155" fmla="*/ 249909 h 1030680"/>
                <a:gd name="connsiteX156" fmla="*/ 107725 w 2992697"/>
                <a:gd name="connsiteY156" fmla="*/ 242458 h 1030680"/>
                <a:gd name="connsiteX157" fmla="*/ 106793 w 2992697"/>
                <a:gd name="connsiteY157" fmla="*/ 237181 h 1030680"/>
                <a:gd name="connsiteX158" fmla="*/ 102758 w 2992697"/>
                <a:gd name="connsiteY158" fmla="*/ 231903 h 1030680"/>
                <a:gd name="connsiteX159" fmla="*/ 100584 w 2992697"/>
                <a:gd name="connsiteY159" fmla="*/ 226625 h 1030680"/>
                <a:gd name="connsiteX160" fmla="*/ 100584 w 2992697"/>
                <a:gd name="connsiteY160" fmla="*/ 220417 h 1030680"/>
                <a:gd name="connsiteX161" fmla="*/ 100584 w 2992697"/>
                <a:gd name="connsiteY161" fmla="*/ 217312 h 1030680"/>
                <a:gd name="connsiteX162" fmla="*/ 100584 w 2992697"/>
                <a:gd name="connsiteY162" fmla="*/ 212966 h 1030680"/>
                <a:gd name="connsiteX163" fmla="*/ 102758 w 2992697"/>
                <a:gd name="connsiteY163" fmla="*/ 212966 h 1030680"/>
                <a:gd name="connsiteX164" fmla="*/ 104931 w 2992697"/>
                <a:gd name="connsiteY164" fmla="*/ 212034 h 1030680"/>
                <a:gd name="connsiteX165" fmla="*/ 107104 w 2992697"/>
                <a:gd name="connsiteY165" fmla="*/ 212034 h 1030680"/>
                <a:gd name="connsiteX166" fmla="*/ 108035 w 2992697"/>
                <a:gd name="connsiteY166" fmla="*/ 212034 h 1030680"/>
                <a:gd name="connsiteX167" fmla="*/ 112071 w 2992697"/>
                <a:gd name="connsiteY167" fmla="*/ 209861 h 1030680"/>
                <a:gd name="connsiteX168" fmla="*/ 113623 w 2992697"/>
                <a:gd name="connsiteY168" fmla="*/ 204894 h 1030680"/>
                <a:gd name="connsiteX169" fmla="*/ 113623 w 2992697"/>
                <a:gd name="connsiteY169" fmla="*/ 198685 h 1030680"/>
                <a:gd name="connsiteX170" fmla="*/ 113623 w 2992697"/>
                <a:gd name="connsiteY170" fmla="*/ 195581 h 1030680"/>
                <a:gd name="connsiteX171" fmla="*/ 114554 w 2992697"/>
                <a:gd name="connsiteY171" fmla="*/ 193408 h 1030680"/>
                <a:gd name="connsiteX172" fmla="*/ 116728 w 2992697"/>
                <a:gd name="connsiteY172" fmla="*/ 190303 h 1030680"/>
                <a:gd name="connsiteX173" fmla="*/ 118901 w 2992697"/>
                <a:gd name="connsiteY173" fmla="*/ 190303 h 1030680"/>
                <a:gd name="connsiteX174" fmla="*/ 121074 w 2992697"/>
                <a:gd name="connsiteY174" fmla="*/ 188130 h 1030680"/>
                <a:gd name="connsiteX175" fmla="*/ 122005 w 2992697"/>
                <a:gd name="connsiteY175" fmla="*/ 188130 h 1030680"/>
                <a:gd name="connsiteX176" fmla="*/ 124178 w 2992697"/>
                <a:gd name="connsiteY176" fmla="*/ 188130 h 1030680"/>
                <a:gd name="connsiteX177" fmla="*/ 127283 w 2992697"/>
                <a:gd name="connsiteY177" fmla="*/ 185957 h 1030680"/>
                <a:gd name="connsiteX178" fmla="*/ 129456 w 2992697"/>
                <a:gd name="connsiteY178" fmla="*/ 178506 h 1030680"/>
                <a:gd name="connsiteX179" fmla="*/ 131629 w 2992697"/>
                <a:gd name="connsiteY179" fmla="*/ 173229 h 1030680"/>
                <a:gd name="connsiteX180" fmla="*/ 133802 w 2992697"/>
                <a:gd name="connsiteY180" fmla="*/ 167951 h 1030680"/>
                <a:gd name="connsiteX181" fmla="*/ 136907 w 2992697"/>
                <a:gd name="connsiteY181" fmla="*/ 162674 h 1030680"/>
                <a:gd name="connsiteX182" fmla="*/ 139080 w 2992697"/>
                <a:gd name="connsiteY182" fmla="*/ 160500 h 1030680"/>
                <a:gd name="connsiteX183" fmla="*/ 141253 w 2992697"/>
                <a:gd name="connsiteY183" fmla="*/ 160500 h 1030680"/>
                <a:gd name="connsiteX184" fmla="*/ 142184 w 2992697"/>
                <a:gd name="connsiteY184" fmla="*/ 158327 h 1030680"/>
                <a:gd name="connsiteX185" fmla="*/ 144357 w 2992697"/>
                <a:gd name="connsiteY185" fmla="*/ 158327 h 1030680"/>
                <a:gd name="connsiteX186" fmla="*/ 148083 w 2992697"/>
                <a:gd name="connsiteY186" fmla="*/ 158327 h 1030680"/>
                <a:gd name="connsiteX187" fmla="*/ 148083 w 2992697"/>
                <a:gd name="connsiteY187" fmla="*/ 158327 h 1030680"/>
                <a:gd name="connsiteX188" fmla="*/ 148083 w 2992697"/>
                <a:gd name="connsiteY188" fmla="*/ 158327 h 1030680"/>
                <a:gd name="connsiteX189" fmla="*/ 1222846 w 2992697"/>
                <a:gd name="connsiteY189" fmla="*/ 138148 h 1030680"/>
                <a:gd name="connsiteX190" fmla="*/ 1228124 w 2992697"/>
                <a:gd name="connsiteY190" fmla="*/ 140322 h 1030680"/>
                <a:gd name="connsiteX191" fmla="*/ 1233401 w 2992697"/>
                <a:gd name="connsiteY191" fmla="*/ 141253 h 1030680"/>
                <a:gd name="connsiteX192" fmla="*/ 1236506 w 2992697"/>
                <a:gd name="connsiteY192" fmla="*/ 143426 h 1030680"/>
                <a:gd name="connsiteX193" fmla="*/ 1242714 w 2992697"/>
                <a:gd name="connsiteY193" fmla="*/ 145599 h 1030680"/>
                <a:gd name="connsiteX194" fmla="*/ 1242714 w 2992697"/>
                <a:gd name="connsiteY194" fmla="*/ 150877 h 1030680"/>
                <a:gd name="connsiteX195" fmla="*/ 1243646 w 2992697"/>
                <a:gd name="connsiteY195" fmla="*/ 155223 h 1030680"/>
                <a:gd name="connsiteX196" fmla="*/ 1243646 w 2992697"/>
                <a:gd name="connsiteY196" fmla="*/ 158327 h 1030680"/>
                <a:gd name="connsiteX197" fmla="*/ 1245819 w 2992697"/>
                <a:gd name="connsiteY197" fmla="*/ 162674 h 1030680"/>
                <a:gd name="connsiteX198" fmla="*/ 1233401 w 2992697"/>
                <a:gd name="connsiteY198" fmla="*/ 162674 h 1030680"/>
                <a:gd name="connsiteX199" fmla="*/ 1231228 w 2992697"/>
                <a:gd name="connsiteY199" fmla="*/ 158327 h 1030680"/>
                <a:gd name="connsiteX200" fmla="*/ 1229055 w 2992697"/>
                <a:gd name="connsiteY200" fmla="*/ 155223 h 1030680"/>
                <a:gd name="connsiteX201" fmla="*/ 1225950 w 2992697"/>
                <a:gd name="connsiteY201" fmla="*/ 150877 h 1030680"/>
                <a:gd name="connsiteX202" fmla="*/ 1223777 w 2992697"/>
                <a:gd name="connsiteY202" fmla="*/ 148704 h 1030680"/>
                <a:gd name="connsiteX203" fmla="*/ 1223777 w 2992697"/>
                <a:gd name="connsiteY203" fmla="*/ 143426 h 1030680"/>
                <a:gd name="connsiteX204" fmla="*/ 1222846 w 2992697"/>
                <a:gd name="connsiteY204" fmla="*/ 138148 h 1030680"/>
                <a:gd name="connsiteX205" fmla="*/ 1222846 w 2992697"/>
                <a:gd name="connsiteY205" fmla="*/ 138148 h 1030680"/>
                <a:gd name="connsiteX206" fmla="*/ 1222846 w 2992697"/>
                <a:gd name="connsiteY206" fmla="*/ 138148 h 1030680"/>
                <a:gd name="connsiteX207" fmla="*/ 1730114 w 2992697"/>
                <a:gd name="connsiteY207" fmla="*/ 113934 h 1030680"/>
                <a:gd name="connsiteX208" fmla="*/ 1736323 w 2992697"/>
                <a:gd name="connsiteY208" fmla="*/ 123557 h 1030680"/>
                <a:gd name="connsiteX209" fmla="*/ 1741601 w 2992697"/>
                <a:gd name="connsiteY209" fmla="*/ 141563 h 1030680"/>
                <a:gd name="connsiteX210" fmla="*/ 1749051 w 2992697"/>
                <a:gd name="connsiteY210" fmla="*/ 158327 h 1030680"/>
                <a:gd name="connsiteX211" fmla="*/ 1758365 w 2992697"/>
                <a:gd name="connsiteY211" fmla="*/ 175091 h 1030680"/>
                <a:gd name="connsiteX212" fmla="*/ 1763642 w 2992697"/>
                <a:gd name="connsiteY212" fmla="*/ 182542 h 1030680"/>
                <a:gd name="connsiteX213" fmla="*/ 1766747 w 2992697"/>
                <a:gd name="connsiteY213" fmla="*/ 178196 h 1030680"/>
                <a:gd name="connsiteX214" fmla="*/ 1768920 w 2992697"/>
                <a:gd name="connsiteY214" fmla="*/ 177265 h 1030680"/>
                <a:gd name="connsiteX215" fmla="*/ 1772956 w 2992697"/>
                <a:gd name="connsiteY215" fmla="*/ 177265 h 1030680"/>
                <a:gd name="connsiteX216" fmla="*/ 1776060 w 2992697"/>
                <a:gd name="connsiteY216" fmla="*/ 175091 h 1030680"/>
                <a:gd name="connsiteX217" fmla="*/ 1783511 w 2992697"/>
                <a:gd name="connsiteY217" fmla="*/ 175091 h 1030680"/>
                <a:gd name="connsiteX218" fmla="*/ 1783511 w 2992697"/>
                <a:gd name="connsiteY218" fmla="*/ 178196 h 1030680"/>
                <a:gd name="connsiteX219" fmla="*/ 1787547 w 2992697"/>
                <a:gd name="connsiteY219" fmla="*/ 178196 h 1030680"/>
                <a:gd name="connsiteX220" fmla="*/ 1787547 w 2992697"/>
                <a:gd name="connsiteY220" fmla="*/ 189682 h 1030680"/>
                <a:gd name="connsiteX221" fmla="*/ 1759296 w 2992697"/>
                <a:gd name="connsiteY221" fmla="*/ 192787 h 1030680"/>
                <a:gd name="connsiteX222" fmla="*/ 1756192 w 2992697"/>
                <a:gd name="connsiteY222" fmla="*/ 222279 h 1030680"/>
                <a:gd name="connsiteX223" fmla="*/ 1746878 w 2992697"/>
                <a:gd name="connsiteY223" fmla="*/ 246494 h 1030680"/>
                <a:gd name="connsiteX224" fmla="*/ 1739428 w 2992697"/>
                <a:gd name="connsiteY224" fmla="*/ 270709 h 1030680"/>
                <a:gd name="connsiteX225" fmla="*/ 1736323 w 2992697"/>
                <a:gd name="connsiteY225" fmla="*/ 290888 h 1030680"/>
                <a:gd name="connsiteX226" fmla="*/ 1734150 w 2992697"/>
                <a:gd name="connsiteY226" fmla="*/ 311067 h 1030680"/>
                <a:gd name="connsiteX227" fmla="*/ 1734150 w 2992697"/>
                <a:gd name="connsiteY227" fmla="*/ 327831 h 1030680"/>
                <a:gd name="connsiteX228" fmla="*/ 1730114 w 2992697"/>
                <a:gd name="connsiteY228" fmla="*/ 343664 h 1030680"/>
                <a:gd name="connsiteX229" fmla="*/ 1727010 w 2992697"/>
                <a:gd name="connsiteY229" fmla="*/ 343664 h 1030680"/>
                <a:gd name="connsiteX230" fmla="*/ 1727010 w 2992697"/>
                <a:gd name="connsiteY230" fmla="*/ 340559 h 1030680"/>
                <a:gd name="connsiteX231" fmla="*/ 1721732 w 2992697"/>
                <a:gd name="connsiteY231" fmla="*/ 333108 h 1030680"/>
                <a:gd name="connsiteX232" fmla="*/ 1712419 w 2992697"/>
                <a:gd name="connsiteY232" fmla="*/ 323485 h 1030680"/>
                <a:gd name="connsiteX233" fmla="*/ 1701864 w 2992697"/>
                <a:gd name="connsiteY233" fmla="*/ 310756 h 1030680"/>
                <a:gd name="connsiteX234" fmla="*/ 1692550 w 2992697"/>
                <a:gd name="connsiteY234" fmla="*/ 298028 h 1030680"/>
                <a:gd name="connsiteX235" fmla="*/ 1685100 w 2992697"/>
                <a:gd name="connsiteY235" fmla="*/ 285300 h 1030680"/>
                <a:gd name="connsiteX236" fmla="*/ 1681064 w 2992697"/>
                <a:gd name="connsiteY236" fmla="*/ 273813 h 1030680"/>
                <a:gd name="connsiteX237" fmla="*/ 1683237 w 2992697"/>
                <a:gd name="connsiteY237" fmla="*/ 266363 h 1030680"/>
                <a:gd name="connsiteX238" fmla="*/ 1687273 w 2992697"/>
                <a:gd name="connsiteY238" fmla="*/ 264189 h 1030680"/>
                <a:gd name="connsiteX239" fmla="*/ 1690377 w 2992697"/>
                <a:gd name="connsiteY239" fmla="*/ 264189 h 1030680"/>
                <a:gd name="connsiteX240" fmla="*/ 1692550 w 2992697"/>
                <a:gd name="connsiteY240" fmla="*/ 264189 h 1030680"/>
                <a:gd name="connsiteX241" fmla="*/ 1694723 w 2992697"/>
                <a:gd name="connsiteY241" fmla="*/ 264189 h 1030680"/>
                <a:gd name="connsiteX242" fmla="*/ 1695655 w 2992697"/>
                <a:gd name="connsiteY242" fmla="*/ 264189 h 1030680"/>
                <a:gd name="connsiteX243" fmla="*/ 1697828 w 2992697"/>
                <a:gd name="connsiteY243" fmla="*/ 264189 h 1030680"/>
                <a:gd name="connsiteX244" fmla="*/ 1700001 w 2992697"/>
                <a:gd name="connsiteY244" fmla="*/ 263879 h 1030680"/>
                <a:gd name="connsiteX245" fmla="*/ 1703106 w 2992697"/>
                <a:gd name="connsiteY245" fmla="*/ 259533 h 1030680"/>
                <a:gd name="connsiteX246" fmla="*/ 1700001 w 2992697"/>
                <a:gd name="connsiteY246" fmla="*/ 259533 h 1030680"/>
                <a:gd name="connsiteX247" fmla="*/ 1700001 w 2992697"/>
                <a:gd name="connsiteY247" fmla="*/ 256428 h 1030680"/>
                <a:gd name="connsiteX248" fmla="*/ 1683237 w 2992697"/>
                <a:gd name="connsiteY248" fmla="*/ 254255 h 1030680"/>
                <a:gd name="connsiteX249" fmla="*/ 1673924 w 2992697"/>
                <a:gd name="connsiteY249" fmla="*/ 248978 h 1030680"/>
                <a:gd name="connsiteX250" fmla="*/ 1666473 w 2992697"/>
                <a:gd name="connsiteY250" fmla="*/ 239354 h 1030680"/>
                <a:gd name="connsiteX251" fmla="*/ 1673924 w 2992697"/>
                <a:gd name="connsiteY251" fmla="*/ 237181 h 1030680"/>
                <a:gd name="connsiteX252" fmla="*/ 1680132 w 2992697"/>
                <a:gd name="connsiteY252" fmla="*/ 235007 h 1030680"/>
                <a:gd name="connsiteX253" fmla="*/ 1683237 w 2992697"/>
                <a:gd name="connsiteY253" fmla="*/ 234076 h 1030680"/>
                <a:gd name="connsiteX254" fmla="*/ 1687273 w 2992697"/>
                <a:gd name="connsiteY254" fmla="*/ 231903 h 1030680"/>
                <a:gd name="connsiteX255" fmla="*/ 1690377 w 2992697"/>
                <a:gd name="connsiteY255" fmla="*/ 229730 h 1030680"/>
                <a:gd name="connsiteX256" fmla="*/ 1694413 w 2992697"/>
                <a:gd name="connsiteY256" fmla="*/ 226625 h 1030680"/>
                <a:gd name="connsiteX257" fmla="*/ 1694413 w 2992697"/>
                <a:gd name="connsiteY257" fmla="*/ 222279 h 1030680"/>
                <a:gd name="connsiteX258" fmla="*/ 1679822 w 2992697"/>
                <a:gd name="connsiteY258" fmla="*/ 222279 h 1030680"/>
                <a:gd name="connsiteX259" fmla="*/ 1675786 w 2992697"/>
                <a:gd name="connsiteY259" fmla="*/ 224452 h 1030680"/>
                <a:gd name="connsiteX260" fmla="*/ 1672682 w 2992697"/>
                <a:gd name="connsiteY260" fmla="*/ 224452 h 1030680"/>
                <a:gd name="connsiteX261" fmla="*/ 1668646 w 2992697"/>
                <a:gd name="connsiteY261" fmla="*/ 226625 h 1030680"/>
                <a:gd name="connsiteX262" fmla="*/ 1663369 w 2992697"/>
                <a:gd name="connsiteY262" fmla="*/ 226625 h 1030680"/>
                <a:gd name="connsiteX263" fmla="*/ 1654055 w 2992697"/>
                <a:gd name="connsiteY263" fmla="*/ 209861 h 1030680"/>
                <a:gd name="connsiteX264" fmla="*/ 1643500 w 2992697"/>
                <a:gd name="connsiteY264" fmla="*/ 193097 h 1030680"/>
                <a:gd name="connsiteX265" fmla="*/ 1644431 w 2992697"/>
                <a:gd name="connsiteY265" fmla="*/ 187820 h 1030680"/>
                <a:gd name="connsiteX266" fmla="*/ 1644431 w 2992697"/>
                <a:gd name="connsiteY266" fmla="*/ 184715 h 1030680"/>
                <a:gd name="connsiteX267" fmla="*/ 1646604 w 2992697"/>
                <a:gd name="connsiteY267" fmla="*/ 182542 h 1030680"/>
                <a:gd name="connsiteX268" fmla="*/ 1648778 w 2992697"/>
                <a:gd name="connsiteY268" fmla="*/ 178196 h 1030680"/>
                <a:gd name="connsiteX269" fmla="*/ 1648778 w 2992697"/>
                <a:gd name="connsiteY269" fmla="*/ 175091 h 1030680"/>
                <a:gd name="connsiteX270" fmla="*/ 1650951 w 2992697"/>
                <a:gd name="connsiteY270" fmla="*/ 169814 h 1030680"/>
                <a:gd name="connsiteX271" fmla="*/ 1646915 w 2992697"/>
                <a:gd name="connsiteY271" fmla="*/ 169814 h 1030680"/>
                <a:gd name="connsiteX272" fmla="*/ 1646915 w 2992697"/>
                <a:gd name="connsiteY272" fmla="*/ 165468 h 1030680"/>
                <a:gd name="connsiteX273" fmla="*/ 1643810 w 2992697"/>
                <a:gd name="connsiteY273" fmla="*/ 167641 h 1030680"/>
                <a:gd name="connsiteX274" fmla="*/ 1641637 w 2992697"/>
                <a:gd name="connsiteY274" fmla="*/ 167641 h 1030680"/>
                <a:gd name="connsiteX275" fmla="*/ 1639464 w 2992697"/>
                <a:gd name="connsiteY275" fmla="*/ 167641 h 1030680"/>
                <a:gd name="connsiteX276" fmla="*/ 1639464 w 2992697"/>
                <a:gd name="connsiteY276" fmla="*/ 167641 h 1030680"/>
                <a:gd name="connsiteX277" fmla="*/ 1637291 w 2992697"/>
                <a:gd name="connsiteY277" fmla="*/ 167641 h 1030680"/>
                <a:gd name="connsiteX278" fmla="*/ 1637291 w 2992697"/>
                <a:gd name="connsiteY278" fmla="*/ 165468 h 1030680"/>
                <a:gd name="connsiteX279" fmla="*/ 1634187 w 2992697"/>
                <a:gd name="connsiteY279" fmla="*/ 162363 h 1030680"/>
                <a:gd name="connsiteX280" fmla="*/ 1632013 w 2992697"/>
                <a:gd name="connsiteY280" fmla="*/ 158017 h 1030680"/>
                <a:gd name="connsiteX281" fmla="*/ 1629840 w 2992697"/>
                <a:gd name="connsiteY281" fmla="*/ 154912 h 1030680"/>
                <a:gd name="connsiteX282" fmla="*/ 1628909 w 2992697"/>
                <a:gd name="connsiteY282" fmla="*/ 152739 h 1030680"/>
                <a:gd name="connsiteX283" fmla="*/ 1628909 w 2992697"/>
                <a:gd name="connsiteY283" fmla="*/ 147462 h 1030680"/>
                <a:gd name="connsiteX284" fmla="*/ 1626736 w 2992697"/>
                <a:gd name="connsiteY284" fmla="*/ 141253 h 1030680"/>
                <a:gd name="connsiteX285" fmla="*/ 1646604 w 2992697"/>
                <a:gd name="connsiteY285" fmla="*/ 128525 h 1030680"/>
                <a:gd name="connsiteX286" fmla="*/ 1666473 w 2992697"/>
                <a:gd name="connsiteY286" fmla="*/ 117969 h 1030680"/>
                <a:gd name="connsiteX287" fmla="*/ 1668646 w 2992697"/>
                <a:gd name="connsiteY287" fmla="*/ 123247 h 1030680"/>
                <a:gd name="connsiteX288" fmla="*/ 1670819 w 2992697"/>
                <a:gd name="connsiteY288" fmla="*/ 128525 h 1030680"/>
                <a:gd name="connsiteX289" fmla="*/ 1672992 w 2992697"/>
                <a:gd name="connsiteY289" fmla="*/ 130698 h 1030680"/>
                <a:gd name="connsiteX290" fmla="*/ 1676097 w 2992697"/>
                <a:gd name="connsiteY290" fmla="*/ 132871 h 1030680"/>
                <a:gd name="connsiteX291" fmla="*/ 1678270 w 2992697"/>
                <a:gd name="connsiteY291" fmla="*/ 132871 h 1030680"/>
                <a:gd name="connsiteX292" fmla="*/ 1680443 w 2992697"/>
                <a:gd name="connsiteY292" fmla="*/ 133802 h 1030680"/>
                <a:gd name="connsiteX293" fmla="*/ 1683547 w 2992697"/>
                <a:gd name="connsiteY293" fmla="*/ 135975 h 1030680"/>
                <a:gd name="connsiteX294" fmla="*/ 1687583 w 2992697"/>
                <a:gd name="connsiteY294" fmla="*/ 138148 h 1030680"/>
                <a:gd name="connsiteX295" fmla="*/ 1690688 w 2992697"/>
                <a:gd name="connsiteY295" fmla="*/ 148704 h 1030680"/>
                <a:gd name="connsiteX296" fmla="*/ 1692861 w 2992697"/>
                <a:gd name="connsiteY296" fmla="*/ 162363 h 1030680"/>
                <a:gd name="connsiteX297" fmla="*/ 1695034 w 2992697"/>
                <a:gd name="connsiteY297" fmla="*/ 175091 h 1030680"/>
                <a:gd name="connsiteX298" fmla="*/ 1703416 w 2992697"/>
                <a:gd name="connsiteY298" fmla="*/ 175091 h 1030680"/>
                <a:gd name="connsiteX299" fmla="*/ 1703416 w 2992697"/>
                <a:gd name="connsiteY299" fmla="*/ 165468 h 1030680"/>
                <a:gd name="connsiteX300" fmla="*/ 1700311 w 2992697"/>
                <a:gd name="connsiteY300" fmla="*/ 154912 h 1030680"/>
                <a:gd name="connsiteX301" fmla="*/ 1700311 w 2992697"/>
                <a:gd name="connsiteY301" fmla="*/ 141253 h 1030680"/>
                <a:gd name="connsiteX302" fmla="*/ 1703416 w 2992697"/>
                <a:gd name="connsiteY302" fmla="*/ 128525 h 1030680"/>
                <a:gd name="connsiteX303" fmla="*/ 1707452 w 2992697"/>
                <a:gd name="connsiteY303" fmla="*/ 117969 h 1030680"/>
                <a:gd name="connsiteX304" fmla="*/ 1730114 w 2992697"/>
                <a:gd name="connsiteY304" fmla="*/ 113934 h 1030680"/>
                <a:gd name="connsiteX305" fmla="*/ 1730114 w 2992697"/>
                <a:gd name="connsiteY305" fmla="*/ 113934 h 1030680"/>
                <a:gd name="connsiteX306" fmla="*/ 1730114 w 2992697"/>
                <a:gd name="connsiteY306" fmla="*/ 113934 h 1030680"/>
                <a:gd name="connsiteX307" fmla="*/ 2755827 w 2992697"/>
                <a:gd name="connsiteY307" fmla="*/ 104620 h 1030680"/>
                <a:gd name="connsiteX308" fmla="*/ 2761105 w 2992697"/>
                <a:gd name="connsiteY308" fmla="*/ 108966 h 1030680"/>
                <a:gd name="connsiteX309" fmla="*/ 2765140 w 2992697"/>
                <a:gd name="connsiteY309" fmla="*/ 112071 h 1030680"/>
                <a:gd name="connsiteX310" fmla="*/ 2770418 w 2992697"/>
                <a:gd name="connsiteY310" fmla="*/ 112071 h 1030680"/>
                <a:gd name="connsiteX311" fmla="*/ 2775696 w 2992697"/>
                <a:gd name="connsiteY311" fmla="*/ 112071 h 1030680"/>
                <a:gd name="connsiteX312" fmla="*/ 2785009 w 2992697"/>
                <a:gd name="connsiteY312" fmla="*/ 114244 h 1030680"/>
                <a:gd name="connsiteX313" fmla="*/ 2782836 w 2992697"/>
                <a:gd name="connsiteY313" fmla="*/ 118590 h 1030680"/>
                <a:gd name="connsiteX314" fmla="*/ 2782836 w 2992697"/>
                <a:gd name="connsiteY314" fmla="*/ 119522 h 1030680"/>
                <a:gd name="connsiteX315" fmla="*/ 2782836 w 2992697"/>
                <a:gd name="connsiteY315" fmla="*/ 121695 h 1030680"/>
                <a:gd name="connsiteX316" fmla="*/ 2781905 w 2992697"/>
                <a:gd name="connsiteY316" fmla="*/ 123868 h 1030680"/>
                <a:gd name="connsiteX317" fmla="*/ 2781905 w 2992697"/>
                <a:gd name="connsiteY317" fmla="*/ 126041 h 1030680"/>
                <a:gd name="connsiteX318" fmla="*/ 2768245 w 2992697"/>
                <a:gd name="connsiteY318" fmla="*/ 133492 h 1030680"/>
                <a:gd name="connsiteX319" fmla="*/ 2750550 w 2992697"/>
                <a:gd name="connsiteY319" fmla="*/ 136596 h 1030680"/>
                <a:gd name="connsiteX320" fmla="*/ 2731613 w 2992697"/>
                <a:gd name="connsiteY320" fmla="*/ 138769 h 1030680"/>
                <a:gd name="connsiteX321" fmla="*/ 2730681 w 2992697"/>
                <a:gd name="connsiteY321" fmla="*/ 134423 h 1030680"/>
                <a:gd name="connsiteX322" fmla="*/ 2730681 w 2992697"/>
                <a:gd name="connsiteY322" fmla="*/ 131319 h 1030680"/>
                <a:gd name="connsiteX323" fmla="*/ 2728508 w 2992697"/>
                <a:gd name="connsiteY323" fmla="*/ 126972 h 1030680"/>
                <a:gd name="connsiteX324" fmla="*/ 2728508 w 2992697"/>
                <a:gd name="connsiteY324" fmla="*/ 121695 h 1030680"/>
                <a:gd name="connsiteX325" fmla="*/ 2733786 w 2992697"/>
                <a:gd name="connsiteY325" fmla="*/ 118590 h 1030680"/>
                <a:gd name="connsiteX326" fmla="*/ 2737821 w 2992697"/>
                <a:gd name="connsiteY326" fmla="*/ 114244 h 1030680"/>
                <a:gd name="connsiteX327" fmla="*/ 2740926 w 2992697"/>
                <a:gd name="connsiteY327" fmla="*/ 112071 h 1030680"/>
                <a:gd name="connsiteX328" fmla="*/ 2744961 w 2992697"/>
                <a:gd name="connsiteY328" fmla="*/ 108966 h 1030680"/>
                <a:gd name="connsiteX329" fmla="*/ 2748066 w 2992697"/>
                <a:gd name="connsiteY329" fmla="*/ 106793 h 1030680"/>
                <a:gd name="connsiteX330" fmla="*/ 2755827 w 2992697"/>
                <a:gd name="connsiteY330" fmla="*/ 104620 h 1030680"/>
                <a:gd name="connsiteX331" fmla="*/ 2755827 w 2992697"/>
                <a:gd name="connsiteY331" fmla="*/ 104620 h 1030680"/>
                <a:gd name="connsiteX332" fmla="*/ 2755827 w 2992697"/>
                <a:gd name="connsiteY332" fmla="*/ 104620 h 1030680"/>
                <a:gd name="connsiteX333" fmla="*/ 2195472 w 2992697"/>
                <a:gd name="connsiteY333" fmla="*/ 104620 h 1030680"/>
                <a:gd name="connsiteX334" fmla="*/ 2210063 w 2992697"/>
                <a:gd name="connsiteY334" fmla="*/ 106793 h 1030680"/>
                <a:gd name="connsiteX335" fmla="*/ 2220619 w 2992697"/>
                <a:gd name="connsiteY335" fmla="*/ 112071 h 1030680"/>
                <a:gd name="connsiteX336" fmla="*/ 2231174 w 2992697"/>
                <a:gd name="connsiteY336" fmla="*/ 118280 h 1030680"/>
                <a:gd name="connsiteX337" fmla="*/ 2228069 w 2992697"/>
                <a:gd name="connsiteY337" fmla="*/ 121384 h 1030680"/>
                <a:gd name="connsiteX338" fmla="*/ 2225896 w 2992697"/>
                <a:gd name="connsiteY338" fmla="*/ 126662 h 1030680"/>
                <a:gd name="connsiteX339" fmla="*/ 2222792 w 2992697"/>
                <a:gd name="connsiteY339" fmla="*/ 128835 h 1030680"/>
                <a:gd name="connsiteX340" fmla="*/ 2217514 w 2992697"/>
                <a:gd name="connsiteY340" fmla="*/ 131008 h 1030680"/>
                <a:gd name="connsiteX341" fmla="*/ 2211305 w 2992697"/>
                <a:gd name="connsiteY341" fmla="*/ 133181 h 1030680"/>
                <a:gd name="connsiteX342" fmla="*/ 2203855 w 2992697"/>
                <a:gd name="connsiteY342" fmla="*/ 133181 h 1030680"/>
                <a:gd name="connsiteX343" fmla="*/ 2198577 w 2992697"/>
                <a:gd name="connsiteY343" fmla="*/ 136286 h 1030680"/>
                <a:gd name="connsiteX344" fmla="*/ 2193300 w 2992697"/>
                <a:gd name="connsiteY344" fmla="*/ 136286 h 1030680"/>
                <a:gd name="connsiteX345" fmla="*/ 2188022 w 2992697"/>
                <a:gd name="connsiteY345" fmla="*/ 138459 h 1030680"/>
                <a:gd name="connsiteX346" fmla="*/ 2180571 w 2992697"/>
                <a:gd name="connsiteY346" fmla="*/ 138459 h 1030680"/>
                <a:gd name="connsiteX347" fmla="*/ 2180571 w 2992697"/>
                <a:gd name="connsiteY347" fmla="*/ 126972 h 1030680"/>
                <a:gd name="connsiteX348" fmla="*/ 2181502 w 2992697"/>
                <a:gd name="connsiteY348" fmla="*/ 119522 h 1030680"/>
                <a:gd name="connsiteX349" fmla="*/ 2188953 w 2992697"/>
                <a:gd name="connsiteY349" fmla="*/ 114244 h 1030680"/>
                <a:gd name="connsiteX350" fmla="*/ 2195472 w 2992697"/>
                <a:gd name="connsiteY350" fmla="*/ 104620 h 1030680"/>
                <a:gd name="connsiteX351" fmla="*/ 2195472 w 2992697"/>
                <a:gd name="connsiteY351" fmla="*/ 104620 h 1030680"/>
                <a:gd name="connsiteX352" fmla="*/ 2195472 w 2992697"/>
                <a:gd name="connsiteY352" fmla="*/ 104620 h 1030680"/>
                <a:gd name="connsiteX353" fmla="*/ 798156 w 2992697"/>
                <a:gd name="connsiteY353" fmla="*/ 104620 h 1030680"/>
                <a:gd name="connsiteX354" fmla="*/ 812747 w 2992697"/>
                <a:gd name="connsiteY354" fmla="*/ 104620 h 1030680"/>
                <a:gd name="connsiteX355" fmla="*/ 815852 w 2992697"/>
                <a:gd name="connsiteY355" fmla="*/ 114244 h 1030680"/>
                <a:gd name="connsiteX356" fmla="*/ 819887 w 2992697"/>
                <a:gd name="connsiteY356" fmla="*/ 119522 h 1030680"/>
                <a:gd name="connsiteX357" fmla="*/ 822992 w 2992697"/>
                <a:gd name="connsiteY357" fmla="*/ 126972 h 1030680"/>
                <a:gd name="connsiteX358" fmla="*/ 825165 w 2992697"/>
                <a:gd name="connsiteY358" fmla="*/ 138459 h 1030680"/>
                <a:gd name="connsiteX359" fmla="*/ 822060 w 2992697"/>
                <a:gd name="connsiteY359" fmla="*/ 138459 h 1030680"/>
                <a:gd name="connsiteX360" fmla="*/ 810574 w 2992697"/>
                <a:gd name="connsiteY360" fmla="*/ 131008 h 1030680"/>
                <a:gd name="connsiteX361" fmla="*/ 803123 w 2992697"/>
                <a:gd name="connsiteY361" fmla="*/ 123557 h 1030680"/>
                <a:gd name="connsiteX362" fmla="*/ 797846 w 2992697"/>
                <a:gd name="connsiteY362" fmla="*/ 116107 h 1030680"/>
                <a:gd name="connsiteX363" fmla="*/ 797846 w 2992697"/>
                <a:gd name="connsiteY363" fmla="*/ 104620 h 1030680"/>
                <a:gd name="connsiteX364" fmla="*/ 798156 w 2992697"/>
                <a:gd name="connsiteY364" fmla="*/ 104620 h 1030680"/>
                <a:gd name="connsiteX365" fmla="*/ 798156 w 2992697"/>
                <a:gd name="connsiteY365" fmla="*/ 104620 h 1030680"/>
                <a:gd name="connsiteX366" fmla="*/ 2852997 w 2992697"/>
                <a:gd name="connsiteY366" fmla="*/ 81337 h 1030680"/>
                <a:gd name="connsiteX367" fmla="*/ 2856101 w 2992697"/>
                <a:gd name="connsiteY367" fmla="*/ 81337 h 1030680"/>
                <a:gd name="connsiteX368" fmla="*/ 2860137 w 2992697"/>
                <a:gd name="connsiteY368" fmla="*/ 83510 h 1030680"/>
                <a:gd name="connsiteX369" fmla="*/ 2861068 w 2992697"/>
                <a:gd name="connsiteY369" fmla="*/ 83510 h 1030680"/>
                <a:gd name="connsiteX370" fmla="*/ 2863241 w 2992697"/>
                <a:gd name="connsiteY370" fmla="*/ 83510 h 1030680"/>
                <a:gd name="connsiteX371" fmla="*/ 2865415 w 2992697"/>
                <a:gd name="connsiteY371" fmla="*/ 84441 h 1030680"/>
                <a:gd name="connsiteX372" fmla="*/ 2861379 w 2992697"/>
                <a:gd name="connsiteY372" fmla="*/ 88788 h 1030680"/>
                <a:gd name="connsiteX373" fmla="*/ 2858274 w 2992697"/>
                <a:gd name="connsiteY373" fmla="*/ 91892 h 1030680"/>
                <a:gd name="connsiteX374" fmla="*/ 2856101 w 2992697"/>
                <a:gd name="connsiteY374" fmla="*/ 97170 h 1030680"/>
                <a:gd name="connsiteX375" fmla="*/ 2853928 w 2992697"/>
                <a:gd name="connsiteY375" fmla="*/ 101516 h 1030680"/>
                <a:gd name="connsiteX376" fmla="*/ 2852997 w 2992697"/>
                <a:gd name="connsiteY376" fmla="*/ 108966 h 1030680"/>
                <a:gd name="connsiteX377" fmla="*/ 2856101 w 2992697"/>
                <a:gd name="connsiteY377" fmla="*/ 108966 h 1030680"/>
                <a:gd name="connsiteX378" fmla="*/ 2860137 w 2992697"/>
                <a:gd name="connsiteY378" fmla="*/ 103689 h 1030680"/>
                <a:gd name="connsiteX379" fmla="*/ 2863241 w 2992697"/>
                <a:gd name="connsiteY379" fmla="*/ 99343 h 1030680"/>
                <a:gd name="connsiteX380" fmla="*/ 2867277 w 2992697"/>
                <a:gd name="connsiteY380" fmla="*/ 96238 h 1030680"/>
                <a:gd name="connsiteX381" fmla="*/ 2872555 w 2992697"/>
                <a:gd name="connsiteY381" fmla="*/ 94065 h 1030680"/>
                <a:gd name="connsiteX382" fmla="*/ 2883110 w 2992697"/>
                <a:gd name="connsiteY382" fmla="*/ 104620 h 1030680"/>
                <a:gd name="connsiteX383" fmla="*/ 2896770 w 2992697"/>
                <a:gd name="connsiteY383" fmla="*/ 114244 h 1030680"/>
                <a:gd name="connsiteX384" fmla="*/ 2905151 w 2992697"/>
                <a:gd name="connsiteY384" fmla="*/ 121695 h 1030680"/>
                <a:gd name="connsiteX385" fmla="*/ 2905151 w 2992697"/>
                <a:gd name="connsiteY385" fmla="*/ 145910 h 1030680"/>
                <a:gd name="connsiteX386" fmla="*/ 2911360 w 2992697"/>
                <a:gd name="connsiteY386" fmla="*/ 151187 h 1030680"/>
                <a:gd name="connsiteX387" fmla="*/ 2916638 w 2992697"/>
                <a:gd name="connsiteY387" fmla="*/ 155533 h 1030680"/>
                <a:gd name="connsiteX388" fmla="*/ 2921916 w 2992697"/>
                <a:gd name="connsiteY388" fmla="*/ 156465 h 1030680"/>
                <a:gd name="connsiteX389" fmla="*/ 2925952 w 2992697"/>
                <a:gd name="connsiteY389" fmla="*/ 163915 h 1030680"/>
                <a:gd name="connsiteX390" fmla="*/ 2929056 w 2992697"/>
                <a:gd name="connsiteY390" fmla="*/ 178817 h 1030680"/>
                <a:gd name="connsiteX391" fmla="*/ 2921605 w 2992697"/>
                <a:gd name="connsiteY391" fmla="*/ 188441 h 1030680"/>
                <a:gd name="connsiteX392" fmla="*/ 2918501 w 2992697"/>
                <a:gd name="connsiteY392" fmla="*/ 198064 h 1030680"/>
                <a:gd name="connsiteX393" fmla="*/ 2911050 w 2992697"/>
                <a:gd name="connsiteY393" fmla="*/ 203342 h 1030680"/>
                <a:gd name="connsiteX394" fmla="*/ 2901737 w 2992697"/>
                <a:gd name="connsiteY394" fmla="*/ 205515 h 1030680"/>
                <a:gd name="connsiteX395" fmla="*/ 2884972 w 2992697"/>
                <a:gd name="connsiteY395" fmla="*/ 206446 h 1030680"/>
                <a:gd name="connsiteX396" fmla="*/ 2872555 w 2992697"/>
                <a:gd name="connsiteY396" fmla="*/ 195891 h 1030680"/>
                <a:gd name="connsiteX397" fmla="*/ 2853618 w 2992697"/>
                <a:gd name="connsiteY397" fmla="*/ 186267 h 1030680"/>
                <a:gd name="connsiteX398" fmla="*/ 2833749 w 2992697"/>
                <a:gd name="connsiteY398" fmla="*/ 180990 h 1030680"/>
                <a:gd name="connsiteX399" fmla="*/ 2813881 w 2992697"/>
                <a:gd name="connsiteY399" fmla="*/ 173539 h 1030680"/>
                <a:gd name="connsiteX400" fmla="*/ 2796185 w 2992697"/>
                <a:gd name="connsiteY400" fmla="*/ 166089 h 1030680"/>
                <a:gd name="connsiteX401" fmla="*/ 2784699 w 2992697"/>
                <a:gd name="connsiteY401" fmla="*/ 155533 h 1030680"/>
                <a:gd name="connsiteX402" fmla="*/ 2792149 w 2992697"/>
                <a:gd name="connsiteY402" fmla="*/ 151187 h 1030680"/>
                <a:gd name="connsiteX403" fmla="*/ 2797427 w 2992697"/>
                <a:gd name="connsiteY403" fmla="*/ 148083 h 1030680"/>
                <a:gd name="connsiteX404" fmla="*/ 2801463 w 2992697"/>
                <a:gd name="connsiteY404" fmla="*/ 143736 h 1030680"/>
                <a:gd name="connsiteX405" fmla="*/ 2803636 w 2992697"/>
                <a:gd name="connsiteY405" fmla="*/ 138459 h 1030680"/>
                <a:gd name="connsiteX406" fmla="*/ 2804567 w 2992697"/>
                <a:gd name="connsiteY406" fmla="*/ 128835 h 1030680"/>
                <a:gd name="connsiteX407" fmla="*/ 2803636 w 2992697"/>
                <a:gd name="connsiteY407" fmla="*/ 125731 h 1030680"/>
                <a:gd name="connsiteX408" fmla="*/ 2801463 w 2992697"/>
                <a:gd name="connsiteY408" fmla="*/ 119522 h 1030680"/>
                <a:gd name="connsiteX409" fmla="*/ 2801463 w 2992697"/>
                <a:gd name="connsiteY409" fmla="*/ 111760 h 1030680"/>
                <a:gd name="connsiteX410" fmla="*/ 2801463 w 2992697"/>
                <a:gd name="connsiteY410" fmla="*/ 104310 h 1030680"/>
                <a:gd name="connsiteX411" fmla="*/ 2801463 w 2992697"/>
                <a:gd name="connsiteY411" fmla="*/ 103378 h 1030680"/>
                <a:gd name="connsiteX412" fmla="*/ 2803636 w 2992697"/>
                <a:gd name="connsiteY412" fmla="*/ 103378 h 1030680"/>
                <a:gd name="connsiteX413" fmla="*/ 2803636 w 2992697"/>
                <a:gd name="connsiteY413" fmla="*/ 103378 h 1030680"/>
                <a:gd name="connsiteX414" fmla="*/ 2803636 w 2992697"/>
                <a:gd name="connsiteY414" fmla="*/ 103378 h 1030680"/>
                <a:gd name="connsiteX415" fmla="*/ 2803636 w 2992697"/>
                <a:gd name="connsiteY415" fmla="*/ 103378 h 1030680"/>
                <a:gd name="connsiteX416" fmla="*/ 2804567 w 2992697"/>
                <a:gd name="connsiteY416" fmla="*/ 101205 h 1030680"/>
                <a:gd name="connsiteX417" fmla="*/ 2821331 w 2992697"/>
                <a:gd name="connsiteY417" fmla="*/ 96859 h 1030680"/>
                <a:gd name="connsiteX418" fmla="*/ 2839027 w 2992697"/>
                <a:gd name="connsiteY418" fmla="*/ 88477 h 1030680"/>
                <a:gd name="connsiteX419" fmla="*/ 2852997 w 2992697"/>
                <a:gd name="connsiteY419" fmla="*/ 81337 h 1030680"/>
                <a:gd name="connsiteX420" fmla="*/ 2852997 w 2992697"/>
                <a:gd name="connsiteY420" fmla="*/ 81337 h 1030680"/>
                <a:gd name="connsiteX421" fmla="*/ 2852997 w 2992697"/>
                <a:gd name="connsiteY421" fmla="*/ 81337 h 1030680"/>
                <a:gd name="connsiteX422" fmla="*/ 2621404 w 2992697"/>
                <a:gd name="connsiteY422" fmla="*/ 76991 h 1030680"/>
                <a:gd name="connsiteX423" fmla="*/ 2631959 w 2992697"/>
                <a:gd name="connsiteY423" fmla="*/ 76991 h 1030680"/>
                <a:gd name="connsiteX424" fmla="*/ 2646550 w 2992697"/>
                <a:gd name="connsiteY424" fmla="*/ 91892 h 1030680"/>
                <a:gd name="connsiteX425" fmla="*/ 2665487 w 2992697"/>
                <a:gd name="connsiteY425" fmla="*/ 104620 h 1030680"/>
                <a:gd name="connsiteX426" fmla="*/ 2665487 w 2992697"/>
                <a:gd name="connsiteY426" fmla="*/ 108656 h 1030680"/>
                <a:gd name="connsiteX427" fmla="*/ 2661451 w 2992697"/>
                <a:gd name="connsiteY427" fmla="*/ 108656 h 1030680"/>
                <a:gd name="connsiteX428" fmla="*/ 2661451 w 2992697"/>
                <a:gd name="connsiteY428" fmla="*/ 113934 h 1030680"/>
                <a:gd name="connsiteX429" fmla="*/ 2643756 w 2992697"/>
                <a:gd name="connsiteY429" fmla="*/ 104310 h 1030680"/>
                <a:gd name="connsiteX430" fmla="*/ 2631338 w 2992697"/>
                <a:gd name="connsiteY430" fmla="*/ 91582 h 1030680"/>
                <a:gd name="connsiteX431" fmla="*/ 2621404 w 2992697"/>
                <a:gd name="connsiteY431" fmla="*/ 76991 h 1030680"/>
                <a:gd name="connsiteX432" fmla="*/ 2621404 w 2992697"/>
                <a:gd name="connsiteY432" fmla="*/ 76991 h 1030680"/>
                <a:gd name="connsiteX433" fmla="*/ 2621404 w 2992697"/>
                <a:gd name="connsiteY433" fmla="*/ 76991 h 1030680"/>
                <a:gd name="connsiteX434" fmla="*/ 2255078 w 2992697"/>
                <a:gd name="connsiteY434" fmla="*/ 71713 h 1030680"/>
                <a:gd name="connsiteX435" fmla="*/ 2269669 w 2992697"/>
                <a:gd name="connsiteY435" fmla="*/ 76059 h 1030680"/>
                <a:gd name="connsiteX436" fmla="*/ 2281155 w 2992697"/>
                <a:gd name="connsiteY436" fmla="*/ 79164 h 1030680"/>
                <a:gd name="connsiteX437" fmla="*/ 2291711 w 2992697"/>
                <a:gd name="connsiteY437" fmla="*/ 84441 h 1030680"/>
                <a:gd name="connsiteX438" fmla="*/ 2291711 w 2992697"/>
                <a:gd name="connsiteY438" fmla="*/ 94065 h 1030680"/>
                <a:gd name="connsiteX439" fmla="*/ 2282397 w 2992697"/>
                <a:gd name="connsiteY439" fmla="*/ 96238 h 1030680"/>
                <a:gd name="connsiteX440" fmla="*/ 2274015 w 2992697"/>
                <a:gd name="connsiteY440" fmla="*/ 99343 h 1030680"/>
                <a:gd name="connsiteX441" fmla="*/ 2260356 w 2992697"/>
                <a:gd name="connsiteY441" fmla="*/ 101516 h 1030680"/>
                <a:gd name="connsiteX442" fmla="*/ 2255078 w 2992697"/>
                <a:gd name="connsiteY442" fmla="*/ 103689 h 1030680"/>
                <a:gd name="connsiteX443" fmla="*/ 2251974 w 2992697"/>
                <a:gd name="connsiteY443" fmla="*/ 104620 h 1030680"/>
                <a:gd name="connsiteX444" fmla="*/ 2245765 w 2992697"/>
                <a:gd name="connsiteY444" fmla="*/ 104620 h 1030680"/>
                <a:gd name="connsiteX445" fmla="*/ 2240487 w 2992697"/>
                <a:gd name="connsiteY445" fmla="*/ 104620 h 1030680"/>
                <a:gd name="connsiteX446" fmla="*/ 2240487 w 2992697"/>
                <a:gd name="connsiteY446" fmla="*/ 94065 h 1030680"/>
                <a:gd name="connsiteX447" fmla="*/ 2244523 w 2992697"/>
                <a:gd name="connsiteY447" fmla="*/ 88788 h 1030680"/>
                <a:gd name="connsiteX448" fmla="*/ 2249800 w 2992697"/>
                <a:gd name="connsiteY448" fmla="*/ 81337 h 1030680"/>
                <a:gd name="connsiteX449" fmla="*/ 2255078 w 2992697"/>
                <a:gd name="connsiteY449" fmla="*/ 71713 h 1030680"/>
                <a:gd name="connsiteX450" fmla="*/ 2255078 w 2992697"/>
                <a:gd name="connsiteY450" fmla="*/ 71713 h 1030680"/>
                <a:gd name="connsiteX451" fmla="*/ 2255078 w 2992697"/>
                <a:gd name="connsiteY451" fmla="*/ 71713 h 1030680"/>
                <a:gd name="connsiteX452" fmla="*/ 1810520 w 2992697"/>
                <a:gd name="connsiteY452" fmla="*/ 61158 h 1030680"/>
                <a:gd name="connsiteX453" fmla="*/ 1810520 w 2992697"/>
                <a:gd name="connsiteY453" fmla="*/ 81337 h 1030680"/>
                <a:gd name="connsiteX454" fmla="*/ 1817970 w 2992697"/>
                <a:gd name="connsiteY454" fmla="*/ 81337 h 1030680"/>
                <a:gd name="connsiteX455" fmla="*/ 1822006 w 2992697"/>
                <a:gd name="connsiteY455" fmla="*/ 79164 h 1030680"/>
                <a:gd name="connsiteX456" fmla="*/ 1825111 w 2992697"/>
                <a:gd name="connsiteY456" fmla="*/ 79164 h 1030680"/>
                <a:gd name="connsiteX457" fmla="*/ 1829146 w 2992697"/>
                <a:gd name="connsiteY457" fmla="*/ 79164 h 1030680"/>
                <a:gd name="connsiteX458" fmla="*/ 1830078 w 2992697"/>
                <a:gd name="connsiteY458" fmla="*/ 79164 h 1030680"/>
                <a:gd name="connsiteX459" fmla="*/ 1834114 w 2992697"/>
                <a:gd name="connsiteY459" fmla="*/ 81337 h 1030680"/>
                <a:gd name="connsiteX460" fmla="*/ 1839391 w 2992697"/>
                <a:gd name="connsiteY460" fmla="*/ 84441 h 1030680"/>
                <a:gd name="connsiteX461" fmla="*/ 1839391 w 2992697"/>
                <a:gd name="connsiteY461" fmla="*/ 94065 h 1030680"/>
                <a:gd name="connsiteX462" fmla="*/ 1843427 w 2992697"/>
                <a:gd name="connsiteY462" fmla="*/ 96238 h 1030680"/>
                <a:gd name="connsiteX463" fmla="*/ 1848705 w 2992697"/>
                <a:gd name="connsiteY463" fmla="*/ 96238 h 1030680"/>
                <a:gd name="connsiteX464" fmla="*/ 1851809 w 2992697"/>
                <a:gd name="connsiteY464" fmla="*/ 94065 h 1030680"/>
                <a:gd name="connsiteX465" fmla="*/ 1858018 w 2992697"/>
                <a:gd name="connsiteY465" fmla="*/ 94065 h 1030680"/>
                <a:gd name="connsiteX466" fmla="*/ 1858949 w 2992697"/>
                <a:gd name="connsiteY466" fmla="*/ 91892 h 1030680"/>
                <a:gd name="connsiteX467" fmla="*/ 1862985 w 2992697"/>
                <a:gd name="connsiteY467" fmla="*/ 94065 h 1030680"/>
                <a:gd name="connsiteX468" fmla="*/ 1866090 w 2992697"/>
                <a:gd name="connsiteY468" fmla="*/ 97170 h 1030680"/>
                <a:gd name="connsiteX469" fmla="*/ 1870125 w 2992697"/>
                <a:gd name="connsiteY469" fmla="*/ 103378 h 1030680"/>
                <a:gd name="connsiteX470" fmla="*/ 1873230 w 2992697"/>
                <a:gd name="connsiteY470" fmla="*/ 108656 h 1030680"/>
                <a:gd name="connsiteX471" fmla="*/ 1867952 w 2992697"/>
                <a:gd name="connsiteY471" fmla="*/ 121384 h 1030680"/>
                <a:gd name="connsiteX472" fmla="*/ 1862675 w 2992697"/>
                <a:gd name="connsiteY472" fmla="*/ 134113 h 1030680"/>
                <a:gd name="connsiteX473" fmla="*/ 1858639 w 2992697"/>
                <a:gd name="connsiteY473" fmla="*/ 149014 h 1030680"/>
                <a:gd name="connsiteX474" fmla="*/ 1846221 w 2992697"/>
                <a:gd name="connsiteY474" fmla="*/ 149014 h 1030680"/>
                <a:gd name="connsiteX475" fmla="*/ 1836908 w 2992697"/>
                <a:gd name="connsiteY475" fmla="*/ 153360 h 1030680"/>
                <a:gd name="connsiteX476" fmla="*/ 1828526 w 2992697"/>
                <a:gd name="connsiteY476" fmla="*/ 158638 h 1030680"/>
                <a:gd name="connsiteX477" fmla="*/ 1813935 w 2992697"/>
                <a:gd name="connsiteY477" fmla="*/ 162984 h 1030680"/>
                <a:gd name="connsiteX478" fmla="*/ 1804621 w 2992697"/>
                <a:gd name="connsiteY478" fmla="*/ 155533 h 1030680"/>
                <a:gd name="connsiteX479" fmla="*/ 1792203 w 2992697"/>
                <a:gd name="connsiteY479" fmla="*/ 151187 h 1030680"/>
                <a:gd name="connsiteX480" fmla="*/ 1779786 w 2992697"/>
                <a:gd name="connsiteY480" fmla="*/ 145910 h 1030680"/>
                <a:gd name="connsiteX481" fmla="*/ 1777613 w 2992697"/>
                <a:gd name="connsiteY481" fmla="*/ 141563 h 1030680"/>
                <a:gd name="connsiteX482" fmla="*/ 1777613 w 2992697"/>
                <a:gd name="connsiteY482" fmla="*/ 138459 h 1030680"/>
                <a:gd name="connsiteX483" fmla="*/ 1775439 w 2992697"/>
                <a:gd name="connsiteY483" fmla="*/ 134113 h 1030680"/>
                <a:gd name="connsiteX484" fmla="*/ 1773266 w 2992697"/>
                <a:gd name="connsiteY484" fmla="*/ 128835 h 1030680"/>
                <a:gd name="connsiteX485" fmla="*/ 1767989 w 2992697"/>
                <a:gd name="connsiteY485" fmla="*/ 123557 h 1030680"/>
                <a:gd name="connsiteX486" fmla="*/ 1762711 w 2992697"/>
                <a:gd name="connsiteY486" fmla="*/ 118280 h 1030680"/>
                <a:gd name="connsiteX487" fmla="*/ 1758675 w 2992697"/>
                <a:gd name="connsiteY487" fmla="*/ 113934 h 1030680"/>
                <a:gd name="connsiteX488" fmla="*/ 1755571 w 2992697"/>
                <a:gd name="connsiteY488" fmla="*/ 106483 h 1030680"/>
                <a:gd name="connsiteX489" fmla="*/ 1753398 w 2992697"/>
                <a:gd name="connsiteY489" fmla="*/ 93755 h 1030680"/>
                <a:gd name="connsiteX490" fmla="*/ 1760848 w 2992697"/>
                <a:gd name="connsiteY490" fmla="*/ 84131 h 1030680"/>
                <a:gd name="connsiteX491" fmla="*/ 1766126 w 2992697"/>
                <a:gd name="connsiteY491" fmla="*/ 76680 h 1030680"/>
                <a:gd name="connsiteX492" fmla="*/ 1773577 w 2992697"/>
                <a:gd name="connsiteY492" fmla="*/ 76680 h 1030680"/>
                <a:gd name="connsiteX493" fmla="*/ 1779786 w 2992697"/>
                <a:gd name="connsiteY493" fmla="*/ 78853 h 1030680"/>
                <a:gd name="connsiteX494" fmla="*/ 1787236 w 2992697"/>
                <a:gd name="connsiteY494" fmla="*/ 81026 h 1030680"/>
                <a:gd name="connsiteX495" fmla="*/ 1794687 w 2992697"/>
                <a:gd name="connsiteY495" fmla="*/ 81026 h 1030680"/>
                <a:gd name="connsiteX496" fmla="*/ 1794687 w 2992697"/>
                <a:gd name="connsiteY496" fmla="*/ 68298 h 1030680"/>
                <a:gd name="connsiteX497" fmla="*/ 1797791 w 2992697"/>
                <a:gd name="connsiteY497" fmla="*/ 66125 h 1030680"/>
                <a:gd name="connsiteX498" fmla="*/ 1801827 w 2992697"/>
                <a:gd name="connsiteY498" fmla="*/ 63952 h 1030680"/>
                <a:gd name="connsiteX499" fmla="*/ 1802759 w 2992697"/>
                <a:gd name="connsiteY499" fmla="*/ 63952 h 1030680"/>
                <a:gd name="connsiteX500" fmla="*/ 1806794 w 2992697"/>
                <a:gd name="connsiteY500" fmla="*/ 61779 h 1030680"/>
                <a:gd name="connsiteX501" fmla="*/ 1810520 w 2992697"/>
                <a:gd name="connsiteY501" fmla="*/ 61158 h 1030680"/>
                <a:gd name="connsiteX502" fmla="*/ 1810520 w 2992697"/>
                <a:gd name="connsiteY502" fmla="*/ 61158 h 1030680"/>
                <a:gd name="connsiteX503" fmla="*/ 1810520 w 2992697"/>
                <a:gd name="connsiteY503" fmla="*/ 61158 h 1030680"/>
                <a:gd name="connsiteX504" fmla="*/ 2281155 w 2992697"/>
                <a:gd name="connsiteY504" fmla="*/ 47498 h 1030680"/>
                <a:gd name="connsiteX505" fmla="*/ 2295747 w 2992697"/>
                <a:gd name="connsiteY505" fmla="*/ 47498 h 1030680"/>
                <a:gd name="connsiteX506" fmla="*/ 2304129 w 2992697"/>
                <a:gd name="connsiteY506" fmla="*/ 57122 h 1030680"/>
                <a:gd name="connsiteX507" fmla="*/ 2313442 w 2992697"/>
                <a:gd name="connsiteY507" fmla="*/ 62400 h 1030680"/>
                <a:gd name="connsiteX508" fmla="*/ 2320893 w 2992697"/>
                <a:gd name="connsiteY508" fmla="*/ 69850 h 1030680"/>
                <a:gd name="connsiteX509" fmla="*/ 2328343 w 2992697"/>
                <a:gd name="connsiteY509" fmla="*/ 81337 h 1030680"/>
                <a:gd name="connsiteX510" fmla="*/ 2311579 w 2992697"/>
                <a:gd name="connsiteY510" fmla="*/ 81337 h 1030680"/>
                <a:gd name="connsiteX511" fmla="*/ 2301024 w 2992697"/>
                <a:gd name="connsiteY511" fmla="*/ 69850 h 1030680"/>
                <a:gd name="connsiteX512" fmla="*/ 2289538 w 2992697"/>
                <a:gd name="connsiteY512" fmla="*/ 61468 h 1030680"/>
                <a:gd name="connsiteX513" fmla="*/ 2281155 w 2992697"/>
                <a:gd name="connsiteY513" fmla="*/ 47498 h 1030680"/>
                <a:gd name="connsiteX514" fmla="*/ 2281155 w 2992697"/>
                <a:gd name="connsiteY514" fmla="*/ 47498 h 1030680"/>
                <a:gd name="connsiteX515" fmla="*/ 2281155 w 2992697"/>
                <a:gd name="connsiteY515" fmla="*/ 47498 h 1030680"/>
                <a:gd name="connsiteX516" fmla="*/ 439281 w 2992697"/>
                <a:gd name="connsiteY516" fmla="*/ 47498 h 1030680"/>
                <a:gd name="connsiteX517" fmla="*/ 451699 w 2992697"/>
                <a:gd name="connsiteY517" fmla="*/ 47498 h 1030680"/>
                <a:gd name="connsiteX518" fmla="*/ 456976 w 2992697"/>
                <a:gd name="connsiteY518" fmla="*/ 51844 h 1030680"/>
                <a:gd name="connsiteX519" fmla="*/ 461012 w 2992697"/>
                <a:gd name="connsiteY519" fmla="*/ 54949 h 1030680"/>
                <a:gd name="connsiteX520" fmla="*/ 463185 w 2992697"/>
                <a:gd name="connsiteY520" fmla="*/ 59295 h 1030680"/>
                <a:gd name="connsiteX521" fmla="*/ 466290 w 2992697"/>
                <a:gd name="connsiteY521" fmla="*/ 64573 h 1030680"/>
                <a:gd name="connsiteX522" fmla="*/ 468463 w 2992697"/>
                <a:gd name="connsiteY522" fmla="*/ 68919 h 1030680"/>
                <a:gd name="connsiteX523" fmla="*/ 477776 w 2992697"/>
                <a:gd name="connsiteY523" fmla="*/ 59295 h 1030680"/>
                <a:gd name="connsiteX524" fmla="*/ 488331 w 2992697"/>
                <a:gd name="connsiteY524" fmla="*/ 54949 h 1030680"/>
                <a:gd name="connsiteX525" fmla="*/ 505095 w 2992697"/>
                <a:gd name="connsiteY525" fmla="*/ 57122 h 1030680"/>
                <a:gd name="connsiteX526" fmla="*/ 505095 w 2992697"/>
                <a:gd name="connsiteY526" fmla="*/ 72023 h 1030680"/>
                <a:gd name="connsiteX527" fmla="*/ 528068 w 2992697"/>
                <a:gd name="connsiteY527" fmla="*/ 74197 h 1030680"/>
                <a:gd name="connsiteX528" fmla="*/ 548868 w 2992697"/>
                <a:gd name="connsiteY528" fmla="*/ 77301 h 1030680"/>
                <a:gd name="connsiteX529" fmla="*/ 566564 w 2992697"/>
                <a:gd name="connsiteY529" fmla="*/ 81647 h 1030680"/>
                <a:gd name="connsiteX530" fmla="*/ 586432 w 2992697"/>
                <a:gd name="connsiteY530" fmla="*/ 83820 h 1030680"/>
                <a:gd name="connsiteX531" fmla="*/ 608474 w 2992697"/>
                <a:gd name="connsiteY531" fmla="*/ 81647 h 1030680"/>
                <a:gd name="connsiteX532" fmla="*/ 608474 w 2992697"/>
                <a:gd name="connsiteY532" fmla="*/ 94376 h 1030680"/>
                <a:gd name="connsiteX533" fmla="*/ 612510 w 2992697"/>
                <a:gd name="connsiteY533" fmla="*/ 94376 h 1030680"/>
                <a:gd name="connsiteX534" fmla="*/ 615614 w 2992697"/>
                <a:gd name="connsiteY534" fmla="*/ 94376 h 1030680"/>
                <a:gd name="connsiteX535" fmla="*/ 617787 w 2992697"/>
                <a:gd name="connsiteY535" fmla="*/ 94376 h 1030680"/>
                <a:gd name="connsiteX536" fmla="*/ 619960 w 2992697"/>
                <a:gd name="connsiteY536" fmla="*/ 96549 h 1030680"/>
                <a:gd name="connsiteX537" fmla="*/ 622133 w 2992697"/>
                <a:gd name="connsiteY537" fmla="*/ 97480 h 1030680"/>
                <a:gd name="connsiteX538" fmla="*/ 618098 w 2992697"/>
                <a:gd name="connsiteY538" fmla="*/ 97480 h 1030680"/>
                <a:gd name="connsiteX539" fmla="*/ 601023 w 2992697"/>
                <a:gd name="connsiteY539" fmla="*/ 108656 h 1030680"/>
                <a:gd name="connsiteX540" fmla="*/ 581155 w 2992697"/>
                <a:gd name="connsiteY540" fmla="*/ 121384 h 1030680"/>
                <a:gd name="connsiteX541" fmla="*/ 557250 w 2992697"/>
                <a:gd name="connsiteY541" fmla="*/ 132871 h 1030680"/>
                <a:gd name="connsiteX542" fmla="*/ 535209 w 2992697"/>
                <a:gd name="connsiteY542" fmla="*/ 145599 h 1030680"/>
                <a:gd name="connsiteX543" fmla="*/ 519686 w 2992697"/>
                <a:gd name="connsiteY543" fmla="*/ 156154 h 1030680"/>
                <a:gd name="connsiteX544" fmla="*/ 508200 w 2992697"/>
                <a:gd name="connsiteY544" fmla="*/ 165778 h 1030680"/>
                <a:gd name="connsiteX545" fmla="*/ 524964 w 2992697"/>
                <a:gd name="connsiteY545" fmla="*/ 165778 h 1030680"/>
                <a:gd name="connsiteX546" fmla="*/ 530241 w 2992697"/>
                <a:gd name="connsiteY546" fmla="*/ 162674 h 1030680"/>
                <a:gd name="connsiteX547" fmla="*/ 535519 w 2992697"/>
                <a:gd name="connsiteY547" fmla="*/ 160500 h 1030680"/>
                <a:gd name="connsiteX548" fmla="*/ 541728 w 2992697"/>
                <a:gd name="connsiteY548" fmla="*/ 158327 h 1030680"/>
                <a:gd name="connsiteX549" fmla="*/ 549179 w 2992697"/>
                <a:gd name="connsiteY549" fmla="*/ 158327 h 1030680"/>
                <a:gd name="connsiteX550" fmla="*/ 549179 w 2992697"/>
                <a:gd name="connsiteY550" fmla="*/ 162674 h 1030680"/>
                <a:gd name="connsiteX551" fmla="*/ 527137 w 2992697"/>
                <a:gd name="connsiteY551" fmla="*/ 178506 h 1030680"/>
                <a:gd name="connsiteX552" fmla="*/ 508200 w 2992697"/>
                <a:gd name="connsiteY552" fmla="*/ 195270 h 1030680"/>
                <a:gd name="connsiteX553" fmla="*/ 492677 w 2992697"/>
                <a:gd name="connsiteY553" fmla="*/ 212034 h 1030680"/>
                <a:gd name="connsiteX554" fmla="*/ 473740 w 2992697"/>
                <a:gd name="connsiteY554" fmla="*/ 226936 h 1030680"/>
                <a:gd name="connsiteX555" fmla="*/ 453872 w 2992697"/>
                <a:gd name="connsiteY555" fmla="*/ 239664 h 1030680"/>
                <a:gd name="connsiteX556" fmla="*/ 427794 w 2992697"/>
                <a:gd name="connsiteY556" fmla="*/ 247115 h 1030680"/>
                <a:gd name="connsiteX557" fmla="*/ 427794 w 2992697"/>
                <a:gd name="connsiteY557" fmla="*/ 259843 h 1030680"/>
                <a:gd name="connsiteX558" fmla="*/ 415377 w 2992697"/>
                <a:gd name="connsiteY558" fmla="*/ 262016 h 1030680"/>
                <a:gd name="connsiteX559" fmla="*/ 400786 w 2992697"/>
                <a:gd name="connsiteY559" fmla="*/ 267294 h 1030680"/>
                <a:gd name="connsiteX560" fmla="*/ 392403 w 2992697"/>
                <a:gd name="connsiteY560" fmla="*/ 274745 h 1030680"/>
                <a:gd name="connsiteX561" fmla="*/ 397681 w 2992697"/>
                <a:gd name="connsiteY561" fmla="*/ 279091 h 1030680"/>
                <a:gd name="connsiteX562" fmla="*/ 400786 w 2992697"/>
                <a:gd name="connsiteY562" fmla="*/ 282195 h 1030680"/>
                <a:gd name="connsiteX563" fmla="*/ 402959 w 2992697"/>
                <a:gd name="connsiteY563" fmla="*/ 284368 h 1030680"/>
                <a:gd name="connsiteX564" fmla="*/ 402959 w 2992697"/>
                <a:gd name="connsiteY564" fmla="*/ 287473 h 1030680"/>
                <a:gd name="connsiteX565" fmla="*/ 402959 w 2992697"/>
                <a:gd name="connsiteY565" fmla="*/ 291819 h 1030680"/>
                <a:gd name="connsiteX566" fmla="*/ 400786 w 2992697"/>
                <a:gd name="connsiteY566" fmla="*/ 297097 h 1030680"/>
                <a:gd name="connsiteX567" fmla="*/ 400786 w 2992697"/>
                <a:gd name="connsiteY567" fmla="*/ 304547 h 1030680"/>
                <a:gd name="connsiteX568" fmla="*/ 361048 w 2992697"/>
                <a:gd name="connsiteY568" fmla="*/ 307652 h 1030680"/>
                <a:gd name="connsiteX569" fmla="*/ 361048 w 2992697"/>
                <a:gd name="connsiteY569" fmla="*/ 311998 h 1030680"/>
                <a:gd name="connsiteX570" fmla="*/ 366326 w 2992697"/>
                <a:gd name="connsiteY570" fmla="*/ 314171 h 1030680"/>
                <a:gd name="connsiteX571" fmla="*/ 368499 w 2992697"/>
                <a:gd name="connsiteY571" fmla="*/ 314171 h 1030680"/>
                <a:gd name="connsiteX572" fmla="*/ 371604 w 2992697"/>
                <a:gd name="connsiteY572" fmla="*/ 314171 h 1030680"/>
                <a:gd name="connsiteX573" fmla="*/ 371604 w 2992697"/>
                <a:gd name="connsiteY573" fmla="*/ 314171 h 1030680"/>
                <a:gd name="connsiteX574" fmla="*/ 373777 w 2992697"/>
                <a:gd name="connsiteY574" fmla="*/ 315103 h 1030680"/>
                <a:gd name="connsiteX575" fmla="*/ 373777 w 2992697"/>
                <a:gd name="connsiteY575" fmla="*/ 317276 h 1030680"/>
                <a:gd name="connsiteX576" fmla="*/ 377813 w 2992697"/>
                <a:gd name="connsiteY576" fmla="*/ 321622 h 1030680"/>
                <a:gd name="connsiteX577" fmla="*/ 371604 w 2992697"/>
                <a:gd name="connsiteY577" fmla="*/ 321622 h 1030680"/>
                <a:gd name="connsiteX578" fmla="*/ 363222 w 2992697"/>
                <a:gd name="connsiteY578" fmla="*/ 324726 h 1030680"/>
                <a:gd name="connsiteX579" fmla="*/ 351735 w 2992697"/>
                <a:gd name="connsiteY579" fmla="*/ 329073 h 1030680"/>
                <a:gd name="connsiteX580" fmla="*/ 341180 w 2992697"/>
                <a:gd name="connsiteY580" fmla="*/ 332177 h 1030680"/>
                <a:gd name="connsiteX581" fmla="*/ 344284 w 2992697"/>
                <a:gd name="connsiteY581" fmla="*/ 334350 h 1030680"/>
                <a:gd name="connsiteX582" fmla="*/ 346458 w 2992697"/>
                <a:gd name="connsiteY582" fmla="*/ 334350 h 1030680"/>
                <a:gd name="connsiteX583" fmla="*/ 348631 w 2992697"/>
                <a:gd name="connsiteY583" fmla="*/ 334350 h 1030680"/>
                <a:gd name="connsiteX584" fmla="*/ 349562 w 2992697"/>
                <a:gd name="connsiteY584" fmla="*/ 336523 h 1030680"/>
                <a:gd name="connsiteX585" fmla="*/ 351735 w 2992697"/>
                <a:gd name="connsiteY585" fmla="*/ 336523 h 1030680"/>
                <a:gd name="connsiteX586" fmla="*/ 349562 w 2992697"/>
                <a:gd name="connsiteY586" fmla="*/ 339628 h 1030680"/>
                <a:gd name="connsiteX587" fmla="*/ 348631 w 2992697"/>
                <a:gd name="connsiteY587" fmla="*/ 343974 h 1030680"/>
                <a:gd name="connsiteX588" fmla="*/ 346458 w 2992697"/>
                <a:gd name="connsiteY588" fmla="*/ 344905 h 1030680"/>
                <a:gd name="connsiteX589" fmla="*/ 348631 w 2992697"/>
                <a:gd name="connsiteY589" fmla="*/ 347078 h 1030680"/>
                <a:gd name="connsiteX590" fmla="*/ 348631 w 2992697"/>
                <a:gd name="connsiteY590" fmla="*/ 349252 h 1030680"/>
                <a:gd name="connsiteX591" fmla="*/ 349562 w 2992697"/>
                <a:gd name="connsiteY591" fmla="*/ 352356 h 1030680"/>
                <a:gd name="connsiteX592" fmla="*/ 351735 w 2992697"/>
                <a:gd name="connsiteY592" fmla="*/ 356702 h 1030680"/>
                <a:gd name="connsiteX593" fmla="*/ 344284 w 2992697"/>
                <a:gd name="connsiteY593" fmla="*/ 358875 h 1030680"/>
                <a:gd name="connsiteX594" fmla="*/ 339007 w 2992697"/>
                <a:gd name="connsiteY594" fmla="*/ 358875 h 1030680"/>
                <a:gd name="connsiteX595" fmla="*/ 333729 w 2992697"/>
                <a:gd name="connsiteY595" fmla="*/ 358875 h 1030680"/>
                <a:gd name="connsiteX596" fmla="*/ 327520 w 2992697"/>
                <a:gd name="connsiteY596" fmla="*/ 361980 h 1030680"/>
                <a:gd name="connsiteX597" fmla="*/ 346458 w 2992697"/>
                <a:gd name="connsiteY597" fmla="*/ 361980 h 1030680"/>
                <a:gd name="connsiteX598" fmla="*/ 361048 w 2992697"/>
                <a:gd name="connsiteY598" fmla="*/ 366326 h 1030680"/>
                <a:gd name="connsiteX599" fmla="*/ 361048 w 2992697"/>
                <a:gd name="connsiteY599" fmla="*/ 373777 h 1030680"/>
                <a:gd name="connsiteX600" fmla="*/ 337144 w 2992697"/>
                <a:gd name="connsiteY600" fmla="*/ 373777 h 1030680"/>
                <a:gd name="connsiteX601" fmla="*/ 334971 w 2992697"/>
                <a:gd name="connsiteY601" fmla="*/ 379054 h 1030680"/>
                <a:gd name="connsiteX602" fmla="*/ 334971 w 2992697"/>
                <a:gd name="connsiteY602" fmla="*/ 381227 h 1030680"/>
                <a:gd name="connsiteX603" fmla="*/ 334971 w 2992697"/>
                <a:gd name="connsiteY603" fmla="*/ 382159 h 1030680"/>
                <a:gd name="connsiteX604" fmla="*/ 334040 w 2992697"/>
                <a:gd name="connsiteY604" fmla="*/ 384332 h 1030680"/>
                <a:gd name="connsiteX605" fmla="*/ 331867 w 2992697"/>
                <a:gd name="connsiteY605" fmla="*/ 386505 h 1030680"/>
                <a:gd name="connsiteX606" fmla="*/ 322553 w 2992697"/>
                <a:gd name="connsiteY606" fmla="*/ 389609 h 1030680"/>
                <a:gd name="connsiteX607" fmla="*/ 310135 w 2992697"/>
                <a:gd name="connsiteY607" fmla="*/ 389609 h 1030680"/>
                <a:gd name="connsiteX608" fmla="*/ 297717 w 2992697"/>
                <a:gd name="connsiteY608" fmla="*/ 389609 h 1030680"/>
                <a:gd name="connsiteX609" fmla="*/ 285300 w 2992697"/>
                <a:gd name="connsiteY609" fmla="*/ 382159 h 1030680"/>
                <a:gd name="connsiteX610" fmla="*/ 268536 w 2992697"/>
                <a:gd name="connsiteY610" fmla="*/ 382159 h 1030680"/>
                <a:gd name="connsiteX611" fmla="*/ 251772 w 2992697"/>
                <a:gd name="connsiteY611" fmla="*/ 384332 h 1030680"/>
                <a:gd name="connsiteX612" fmla="*/ 234076 w 2992697"/>
                <a:gd name="connsiteY612" fmla="*/ 386505 h 1030680"/>
                <a:gd name="connsiteX613" fmla="*/ 217312 w 2992697"/>
                <a:gd name="connsiteY613" fmla="*/ 384332 h 1030680"/>
                <a:gd name="connsiteX614" fmla="*/ 200548 w 2992697"/>
                <a:gd name="connsiteY614" fmla="*/ 379054 h 1030680"/>
                <a:gd name="connsiteX615" fmla="*/ 199617 w 2992697"/>
                <a:gd name="connsiteY615" fmla="*/ 376881 h 1030680"/>
                <a:gd name="connsiteX616" fmla="*/ 199617 w 2992697"/>
                <a:gd name="connsiteY616" fmla="*/ 374708 h 1030680"/>
                <a:gd name="connsiteX617" fmla="*/ 197444 w 2992697"/>
                <a:gd name="connsiteY617" fmla="*/ 374708 h 1030680"/>
                <a:gd name="connsiteX618" fmla="*/ 197444 w 2992697"/>
                <a:gd name="connsiteY618" fmla="*/ 372535 h 1030680"/>
                <a:gd name="connsiteX619" fmla="*/ 197444 w 2992697"/>
                <a:gd name="connsiteY619" fmla="*/ 368189 h 1030680"/>
                <a:gd name="connsiteX620" fmla="*/ 200548 w 2992697"/>
                <a:gd name="connsiteY620" fmla="*/ 368189 h 1030680"/>
                <a:gd name="connsiteX621" fmla="*/ 202721 w 2992697"/>
                <a:gd name="connsiteY621" fmla="*/ 365084 h 1030680"/>
                <a:gd name="connsiteX622" fmla="*/ 206757 w 2992697"/>
                <a:gd name="connsiteY622" fmla="*/ 360738 h 1030680"/>
                <a:gd name="connsiteX623" fmla="*/ 207688 w 2992697"/>
                <a:gd name="connsiteY623" fmla="*/ 358565 h 1030680"/>
                <a:gd name="connsiteX624" fmla="*/ 211724 w 2992697"/>
                <a:gd name="connsiteY624" fmla="*/ 357634 h 1030680"/>
                <a:gd name="connsiteX625" fmla="*/ 213897 w 2992697"/>
                <a:gd name="connsiteY625" fmla="*/ 353287 h 1030680"/>
                <a:gd name="connsiteX626" fmla="*/ 217002 w 2992697"/>
                <a:gd name="connsiteY626" fmla="*/ 348010 h 1030680"/>
                <a:gd name="connsiteX627" fmla="*/ 209551 w 2992697"/>
                <a:gd name="connsiteY627" fmla="*/ 345837 h 1030680"/>
                <a:gd name="connsiteX628" fmla="*/ 204273 w 2992697"/>
                <a:gd name="connsiteY628" fmla="*/ 342732 h 1030680"/>
                <a:gd name="connsiteX629" fmla="*/ 200238 w 2992697"/>
                <a:gd name="connsiteY629" fmla="*/ 336523 h 1030680"/>
                <a:gd name="connsiteX630" fmla="*/ 199306 w 2992697"/>
                <a:gd name="connsiteY630" fmla="*/ 331246 h 1030680"/>
                <a:gd name="connsiteX631" fmla="*/ 197133 w 2992697"/>
                <a:gd name="connsiteY631" fmla="*/ 323795 h 1030680"/>
                <a:gd name="connsiteX632" fmla="*/ 204584 w 2992697"/>
                <a:gd name="connsiteY632" fmla="*/ 323795 h 1030680"/>
                <a:gd name="connsiteX633" fmla="*/ 217002 w 2992697"/>
                <a:gd name="connsiteY633" fmla="*/ 320691 h 1030680"/>
                <a:gd name="connsiteX634" fmla="*/ 231593 w 2992697"/>
                <a:gd name="connsiteY634" fmla="*/ 323795 h 1030680"/>
                <a:gd name="connsiteX635" fmla="*/ 244010 w 2992697"/>
                <a:gd name="connsiteY635" fmla="*/ 329073 h 1030680"/>
                <a:gd name="connsiteX636" fmla="*/ 256428 w 2992697"/>
                <a:gd name="connsiteY636" fmla="*/ 335281 h 1030680"/>
                <a:gd name="connsiteX637" fmla="*/ 256428 w 2992697"/>
                <a:gd name="connsiteY637" fmla="*/ 327831 h 1030680"/>
                <a:gd name="connsiteX638" fmla="*/ 244010 w 2992697"/>
                <a:gd name="connsiteY638" fmla="*/ 321622 h 1030680"/>
                <a:gd name="connsiteX639" fmla="*/ 233455 w 2992697"/>
                <a:gd name="connsiteY639" fmla="*/ 316344 h 1030680"/>
                <a:gd name="connsiteX640" fmla="*/ 224142 w 2992697"/>
                <a:gd name="connsiteY640" fmla="*/ 306720 h 1030680"/>
                <a:gd name="connsiteX641" fmla="*/ 227246 w 2992697"/>
                <a:gd name="connsiteY641" fmla="*/ 306720 h 1030680"/>
                <a:gd name="connsiteX642" fmla="*/ 236560 w 2992697"/>
                <a:gd name="connsiteY642" fmla="*/ 293061 h 1030680"/>
                <a:gd name="connsiteX643" fmla="*/ 248046 w 2992697"/>
                <a:gd name="connsiteY643" fmla="*/ 283437 h 1030680"/>
                <a:gd name="connsiteX644" fmla="*/ 262637 w 2992697"/>
                <a:gd name="connsiteY644" fmla="*/ 275986 h 1030680"/>
                <a:gd name="connsiteX645" fmla="*/ 280333 w 2992697"/>
                <a:gd name="connsiteY645" fmla="*/ 270709 h 1030680"/>
                <a:gd name="connsiteX646" fmla="*/ 280333 w 2992697"/>
                <a:gd name="connsiteY646" fmla="*/ 266983 h 1030680"/>
                <a:gd name="connsiteX647" fmla="*/ 263568 w 2992697"/>
                <a:gd name="connsiteY647" fmla="*/ 261706 h 1030680"/>
                <a:gd name="connsiteX648" fmla="*/ 251151 w 2992697"/>
                <a:gd name="connsiteY648" fmla="*/ 252082 h 1030680"/>
                <a:gd name="connsiteX649" fmla="*/ 240595 w 2992697"/>
                <a:gd name="connsiteY649" fmla="*/ 239354 h 1030680"/>
                <a:gd name="connsiteX650" fmla="*/ 231282 w 2992697"/>
                <a:gd name="connsiteY650" fmla="*/ 226625 h 1030680"/>
                <a:gd name="connsiteX651" fmla="*/ 236560 w 2992697"/>
                <a:gd name="connsiteY651" fmla="*/ 224452 h 1030680"/>
                <a:gd name="connsiteX652" fmla="*/ 240595 w 2992697"/>
                <a:gd name="connsiteY652" fmla="*/ 224452 h 1030680"/>
                <a:gd name="connsiteX653" fmla="*/ 245873 w 2992697"/>
                <a:gd name="connsiteY653" fmla="*/ 222279 h 1030680"/>
                <a:gd name="connsiteX654" fmla="*/ 251151 w 2992697"/>
                <a:gd name="connsiteY654" fmla="*/ 222279 h 1030680"/>
                <a:gd name="connsiteX655" fmla="*/ 258601 w 2992697"/>
                <a:gd name="connsiteY655" fmla="*/ 227557 h 1030680"/>
                <a:gd name="connsiteX656" fmla="*/ 263879 w 2992697"/>
                <a:gd name="connsiteY656" fmla="*/ 233766 h 1030680"/>
                <a:gd name="connsiteX657" fmla="*/ 271330 w 2992697"/>
                <a:gd name="connsiteY657" fmla="*/ 239043 h 1030680"/>
                <a:gd name="connsiteX658" fmla="*/ 271330 w 2992697"/>
                <a:gd name="connsiteY658" fmla="*/ 234697 h 1030680"/>
                <a:gd name="connsiteX659" fmla="*/ 270398 w 2992697"/>
                <a:gd name="connsiteY659" fmla="*/ 231593 h 1030680"/>
                <a:gd name="connsiteX660" fmla="*/ 268225 w 2992697"/>
                <a:gd name="connsiteY660" fmla="*/ 231593 h 1030680"/>
                <a:gd name="connsiteX661" fmla="*/ 268225 w 2992697"/>
                <a:gd name="connsiteY661" fmla="*/ 229419 h 1030680"/>
                <a:gd name="connsiteX662" fmla="*/ 266052 w 2992697"/>
                <a:gd name="connsiteY662" fmla="*/ 227246 h 1030680"/>
                <a:gd name="connsiteX663" fmla="*/ 266052 w 2992697"/>
                <a:gd name="connsiteY663" fmla="*/ 226315 h 1030680"/>
                <a:gd name="connsiteX664" fmla="*/ 263879 w 2992697"/>
                <a:gd name="connsiteY664" fmla="*/ 221969 h 1030680"/>
                <a:gd name="connsiteX665" fmla="*/ 267915 w 2992697"/>
                <a:gd name="connsiteY665" fmla="*/ 221969 h 1030680"/>
                <a:gd name="connsiteX666" fmla="*/ 267915 w 2992697"/>
                <a:gd name="connsiteY666" fmla="*/ 218864 h 1030680"/>
                <a:gd name="connsiteX667" fmla="*/ 284679 w 2992697"/>
                <a:gd name="connsiteY667" fmla="*/ 212655 h 1030680"/>
                <a:gd name="connsiteX668" fmla="*/ 300201 w 2992697"/>
                <a:gd name="connsiteY668" fmla="*/ 209551 h 1030680"/>
                <a:gd name="connsiteX669" fmla="*/ 316965 w 2992697"/>
                <a:gd name="connsiteY669" fmla="*/ 207378 h 1030680"/>
                <a:gd name="connsiteX670" fmla="*/ 336834 w 2992697"/>
                <a:gd name="connsiteY670" fmla="*/ 209551 h 1030680"/>
                <a:gd name="connsiteX671" fmla="*/ 327520 w 2992697"/>
                <a:gd name="connsiteY671" fmla="*/ 198064 h 1030680"/>
                <a:gd name="connsiteX672" fmla="*/ 339007 w 2992697"/>
                <a:gd name="connsiteY672" fmla="*/ 194960 h 1030680"/>
                <a:gd name="connsiteX673" fmla="*/ 351425 w 2992697"/>
                <a:gd name="connsiteY673" fmla="*/ 189682 h 1030680"/>
                <a:gd name="connsiteX674" fmla="*/ 363842 w 2992697"/>
                <a:gd name="connsiteY674" fmla="*/ 184405 h 1030680"/>
                <a:gd name="connsiteX675" fmla="*/ 371293 w 2992697"/>
                <a:gd name="connsiteY675" fmla="*/ 178196 h 1030680"/>
                <a:gd name="connsiteX676" fmla="*/ 377502 w 2992697"/>
                <a:gd name="connsiteY676" fmla="*/ 178196 h 1030680"/>
                <a:gd name="connsiteX677" fmla="*/ 377502 w 2992697"/>
                <a:gd name="connsiteY677" fmla="*/ 175091 h 1030680"/>
                <a:gd name="connsiteX678" fmla="*/ 368189 w 2992697"/>
                <a:gd name="connsiteY678" fmla="*/ 175091 h 1030680"/>
                <a:gd name="connsiteX679" fmla="*/ 364153 w 2992697"/>
                <a:gd name="connsiteY679" fmla="*/ 177265 h 1030680"/>
                <a:gd name="connsiteX680" fmla="*/ 361048 w 2992697"/>
                <a:gd name="connsiteY680" fmla="*/ 178196 h 1030680"/>
                <a:gd name="connsiteX681" fmla="*/ 358875 w 2992697"/>
                <a:gd name="connsiteY681" fmla="*/ 178196 h 1030680"/>
                <a:gd name="connsiteX682" fmla="*/ 356702 w 2992697"/>
                <a:gd name="connsiteY682" fmla="*/ 178196 h 1030680"/>
                <a:gd name="connsiteX683" fmla="*/ 355771 w 2992697"/>
                <a:gd name="connsiteY683" fmla="*/ 178196 h 1030680"/>
                <a:gd name="connsiteX684" fmla="*/ 353598 w 2992697"/>
                <a:gd name="connsiteY684" fmla="*/ 177265 h 1030680"/>
                <a:gd name="connsiteX685" fmla="*/ 351425 w 2992697"/>
                <a:gd name="connsiteY685" fmla="*/ 175091 h 1030680"/>
                <a:gd name="connsiteX686" fmla="*/ 348320 w 2992697"/>
                <a:gd name="connsiteY686" fmla="*/ 175091 h 1030680"/>
                <a:gd name="connsiteX687" fmla="*/ 344284 w 2992697"/>
                <a:gd name="connsiteY687" fmla="*/ 178196 h 1030680"/>
                <a:gd name="connsiteX688" fmla="*/ 339007 w 2992697"/>
                <a:gd name="connsiteY688" fmla="*/ 184405 h 1030680"/>
                <a:gd name="connsiteX689" fmla="*/ 333729 w 2992697"/>
                <a:gd name="connsiteY689" fmla="*/ 189682 h 1030680"/>
                <a:gd name="connsiteX690" fmla="*/ 329693 w 2992697"/>
                <a:gd name="connsiteY690" fmla="*/ 194960 h 1030680"/>
                <a:gd name="connsiteX691" fmla="*/ 324416 w 2992697"/>
                <a:gd name="connsiteY691" fmla="*/ 198064 h 1030680"/>
                <a:gd name="connsiteX692" fmla="*/ 304547 w 2992697"/>
                <a:gd name="connsiteY692" fmla="*/ 204273 h 1030680"/>
                <a:gd name="connsiteX693" fmla="*/ 285610 w 2992697"/>
                <a:gd name="connsiteY693" fmla="*/ 204273 h 1030680"/>
                <a:gd name="connsiteX694" fmla="*/ 267915 w 2992697"/>
                <a:gd name="connsiteY694" fmla="*/ 199927 h 1030680"/>
                <a:gd name="connsiteX695" fmla="*/ 251151 w 2992697"/>
                <a:gd name="connsiteY695" fmla="*/ 192476 h 1030680"/>
                <a:gd name="connsiteX696" fmla="*/ 248978 w 2992697"/>
                <a:gd name="connsiteY696" fmla="*/ 192476 h 1030680"/>
                <a:gd name="connsiteX697" fmla="*/ 245873 w 2992697"/>
                <a:gd name="connsiteY697" fmla="*/ 194650 h 1030680"/>
                <a:gd name="connsiteX698" fmla="*/ 240595 w 2992697"/>
                <a:gd name="connsiteY698" fmla="*/ 196823 h 1030680"/>
                <a:gd name="connsiteX699" fmla="*/ 236560 w 2992697"/>
                <a:gd name="connsiteY699" fmla="*/ 197754 h 1030680"/>
                <a:gd name="connsiteX700" fmla="*/ 233455 w 2992697"/>
                <a:gd name="connsiteY700" fmla="*/ 199927 h 1030680"/>
                <a:gd name="connsiteX701" fmla="*/ 227246 w 2992697"/>
                <a:gd name="connsiteY701" fmla="*/ 202100 h 1030680"/>
                <a:gd name="connsiteX702" fmla="*/ 224142 w 2992697"/>
                <a:gd name="connsiteY702" fmla="*/ 192476 h 1030680"/>
                <a:gd name="connsiteX703" fmla="*/ 227246 w 2992697"/>
                <a:gd name="connsiteY703" fmla="*/ 191545 h 1030680"/>
                <a:gd name="connsiteX704" fmla="*/ 227246 w 2992697"/>
                <a:gd name="connsiteY704" fmla="*/ 191545 h 1030680"/>
                <a:gd name="connsiteX705" fmla="*/ 229419 w 2992697"/>
                <a:gd name="connsiteY705" fmla="*/ 189372 h 1030680"/>
                <a:gd name="connsiteX706" fmla="*/ 231593 w 2992697"/>
                <a:gd name="connsiteY706" fmla="*/ 185026 h 1030680"/>
                <a:gd name="connsiteX707" fmla="*/ 221037 w 2992697"/>
                <a:gd name="connsiteY707" fmla="*/ 185026 h 1030680"/>
                <a:gd name="connsiteX708" fmla="*/ 217002 w 2992697"/>
                <a:gd name="connsiteY708" fmla="*/ 187199 h 1030680"/>
                <a:gd name="connsiteX709" fmla="*/ 211724 w 2992697"/>
                <a:gd name="connsiteY709" fmla="*/ 189372 h 1030680"/>
                <a:gd name="connsiteX710" fmla="*/ 206446 w 2992697"/>
                <a:gd name="connsiteY710" fmla="*/ 189372 h 1030680"/>
                <a:gd name="connsiteX711" fmla="*/ 200238 w 2992697"/>
                <a:gd name="connsiteY711" fmla="*/ 189372 h 1030680"/>
                <a:gd name="connsiteX712" fmla="*/ 197133 w 2992697"/>
                <a:gd name="connsiteY712" fmla="*/ 177885 h 1030680"/>
                <a:gd name="connsiteX713" fmla="*/ 200238 w 2992697"/>
                <a:gd name="connsiteY713" fmla="*/ 176954 h 1030680"/>
                <a:gd name="connsiteX714" fmla="*/ 202411 w 2992697"/>
                <a:gd name="connsiteY714" fmla="*/ 176954 h 1030680"/>
                <a:gd name="connsiteX715" fmla="*/ 204584 w 2992697"/>
                <a:gd name="connsiteY715" fmla="*/ 176954 h 1030680"/>
                <a:gd name="connsiteX716" fmla="*/ 206757 w 2992697"/>
                <a:gd name="connsiteY716" fmla="*/ 174781 h 1030680"/>
                <a:gd name="connsiteX717" fmla="*/ 207688 w 2992697"/>
                <a:gd name="connsiteY717" fmla="*/ 174781 h 1030680"/>
                <a:gd name="connsiteX718" fmla="*/ 184715 w 2992697"/>
                <a:gd name="connsiteY718" fmla="*/ 177885 h 1030680"/>
                <a:gd name="connsiteX719" fmla="*/ 182542 w 2992697"/>
                <a:gd name="connsiteY719" fmla="*/ 172608 h 1030680"/>
                <a:gd name="connsiteX720" fmla="*/ 178506 w 2992697"/>
                <a:gd name="connsiteY720" fmla="*/ 169503 h 1030680"/>
                <a:gd name="connsiteX721" fmla="*/ 177575 w 2992697"/>
                <a:gd name="connsiteY721" fmla="*/ 167330 h 1030680"/>
                <a:gd name="connsiteX722" fmla="*/ 175402 w 2992697"/>
                <a:gd name="connsiteY722" fmla="*/ 162984 h 1030680"/>
                <a:gd name="connsiteX723" fmla="*/ 171366 w 2992697"/>
                <a:gd name="connsiteY723" fmla="*/ 157706 h 1030680"/>
                <a:gd name="connsiteX724" fmla="*/ 177575 w 2992697"/>
                <a:gd name="connsiteY724" fmla="*/ 155533 h 1030680"/>
                <a:gd name="connsiteX725" fmla="*/ 180679 w 2992697"/>
                <a:gd name="connsiteY725" fmla="*/ 155533 h 1030680"/>
                <a:gd name="connsiteX726" fmla="*/ 182853 w 2992697"/>
                <a:gd name="connsiteY726" fmla="*/ 155533 h 1030680"/>
                <a:gd name="connsiteX727" fmla="*/ 185026 w 2992697"/>
                <a:gd name="connsiteY727" fmla="*/ 155533 h 1030680"/>
                <a:gd name="connsiteX728" fmla="*/ 185026 w 2992697"/>
                <a:gd name="connsiteY728" fmla="*/ 155223 h 1030680"/>
                <a:gd name="connsiteX729" fmla="*/ 185957 w 2992697"/>
                <a:gd name="connsiteY729" fmla="*/ 153050 h 1030680"/>
                <a:gd name="connsiteX730" fmla="*/ 188130 w 2992697"/>
                <a:gd name="connsiteY730" fmla="*/ 148704 h 1030680"/>
                <a:gd name="connsiteX731" fmla="*/ 180679 w 2992697"/>
                <a:gd name="connsiteY731" fmla="*/ 147772 h 1030680"/>
                <a:gd name="connsiteX732" fmla="*/ 173229 w 2992697"/>
                <a:gd name="connsiteY732" fmla="*/ 145599 h 1030680"/>
                <a:gd name="connsiteX733" fmla="*/ 170124 w 2992697"/>
                <a:gd name="connsiteY733" fmla="*/ 141253 h 1030680"/>
                <a:gd name="connsiteX734" fmla="*/ 163915 w 2992697"/>
                <a:gd name="connsiteY734" fmla="*/ 138148 h 1030680"/>
                <a:gd name="connsiteX735" fmla="*/ 167951 w 2992697"/>
                <a:gd name="connsiteY735" fmla="*/ 138148 h 1030680"/>
                <a:gd name="connsiteX736" fmla="*/ 167951 w 2992697"/>
                <a:gd name="connsiteY736" fmla="*/ 132871 h 1030680"/>
                <a:gd name="connsiteX737" fmla="*/ 185647 w 2992697"/>
                <a:gd name="connsiteY737" fmla="*/ 135975 h 1030680"/>
                <a:gd name="connsiteX738" fmla="*/ 194960 w 2992697"/>
                <a:gd name="connsiteY738" fmla="*/ 133802 h 1030680"/>
                <a:gd name="connsiteX739" fmla="*/ 202411 w 2992697"/>
                <a:gd name="connsiteY739" fmla="*/ 130698 h 1030680"/>
                <a:gd name="connsiteX740" fmla="*/ 206446 w 2992697"/>
                <a:gd name="connsiteY740" fmla="*/ 125420 h 1030680"/>
                <a:gd name="connsiteX741" fmla="*/ 211724 w 2992697"/>
                <a:gd name="connsiteY741" fmla="*/ 117969 h 1030680"/>
                <a:gd name="connsiteX742" fmla="*/ 221037 w 2992697"/>
                <a:gd name="connsiteY742" fmla="*/ 113623 h 1030680"/>
                <a:gd name="connsiteX743" fmla="*/ 231593 w 2992697"/>
                <a:gd name="connsiteY743" fmla="*/ 110519 h 1030680"/>
                <a:gd name="connsiteX744" fmla="*/ 239043 w 2992697"/>
                <a:gd name="connsiteY744" fmla="*/ 113623 h 1030680"/>
                <a:gd name="connsiteX745" fmla="*/ 248357 w 2992697"/>
                <a:gd name="connsiteY745" fmla="*/ 117969 h 1030680"/>
                <a:gd name="connsiteX746" fmla="*/ 255807 w 2992697"/>
                <a:gd name="connsiteY746" fmla="*/ 118901 h 1030680"/>
                <a:gd name="connsiteX747" fmla="*/ 264189 w 2992697"/>
                <a:gd name="connsiteY747" fmla="*/ 117969 h 1030680"/>
                <a:gd name="connsiteX748" fmla="*/ 261085 w 2992697"/>
                <a:gd name="connsiteY748" fmla="*/ 115796 h 1030680"/>
                <a:gd name="connsiteX749" fmla="*/ 257049 w 2992697"/>
                <a:gd name="connsiteY749" fmla="*/ 113623 h 1030680"/>
                <a:gd name="connsiteX750" fmla="*/ 256118 w 2992697"/>
                <a:gd name="connsiteY750" fmla="*/ 113623 h 1030680"/>
                <a:gd name="connsiteX751" fmla="*/ 256118 w 2992697"/>
                <a:gd name="connsiteY751" fmla="*/ 111760 h 1030680"/>
                <a:gd name="connsiteX752" fmla="*/ 253945 w 2992697"/>
                <a:gd name="connsiteY752" fmla="*/ 110829 h 1030680"/>
                <a:gd name="connsiteX753" fmla="*/ 253945 w 2992697"/>
                <a:gd name="connsiteY753" fmla="*/ 106483 h 1030680"/>
                <a:gd name="connsiteX754" fmla="*/ 251772 w 2992697"/>
                <a:gd name="connsiteY754" fmla="*/ 101205 h 1030680"/>
                <a:gd name="connsiteX755" fmla="*/ 257049 w 2992697"/>
                <a:gd name="connsiteY755" fmla="*/ 99032 h 1030680"/>
                <a:gd name="connsiteX756" fmla="*/ 261085 w 2992697"/>
                <a:gd name="connsiteY756" fmla="*/ 96859 h 1030680"/>
                <a:gd name="connsiteX757" fmla="*/ 264189 w 2992697"/>
                <a:gd name="connsiteY757" fmla="*/ 96859 h 1030680"/>
                <a:gd name="connsiteX758" fmla="*/ 266363 w 2992697"/>
                <a:gd name="connsiteY758" fmla="*/ 95928 h 1030680"/>
                <a:gd name="connsiteX759" fmla="*/ 270398 w 2992697"/>
                <a:gd name="connsiteY759" fmla="*/ 93755 h 1030680"/>
                <a:gd name="connsiteX760" fmla="*/ 277849 w 2992697"/>
                <a:gd name="connsiteY760" fmla="*/ 93755 h 1030680"/>
                <a:gd name="connsiteX761" fmla="*/ 280953 w 2992697"/>
                <a:gd name="connsiteY761" fmla="*/ 95928 h 1030680"/>
                <a:gd name="connsiteX762" fmla="*/ 284989 w 2992697"/>
                <a:gd name="connsiteY762" fmla="*/ 99032 h 1030680"/>
                <a:gd name="connsiteX763" fmla="*/ 288094 w 2992697"/>
                <a:gd name="connsiteY763" fmla="*/ 101205 h 1030680"/>
                <a:gd name="connsiteX764" fmla="*/ 288094 w 2992697"/>
                <a:gd name="connsiteY764" fmla="*/ 96859 h 1030680"/>
                <a:gd name="connsiteX765" fmla="*/ 285921 w 2992697"/>
                <a:gd name="connsiteY765" fmla="*/ 95928 h 1030680"/>
                <a:gd name="connsiteX766" fmla="*/ 285921 w 2992697"/>
                <a:gd name="connsiteY766" fmla="*/ 93755 h 1030680"/>
                <a:gd name="connsiteX767" fmla="*/ 285921 w 2992697"/>
                <a:gd name="connsiteY767" fmla="*/ 93755 h 1030680"/>
                <a:gd name="connsiteX768" fmla="*/ 285921 w 2992697"/>
                <a:gd name="connsiteY768" fmla="*/ 91582 h 1030680"/>
                <a:gd name="connsiteX769" fmla="*/ 284989 w 2992697"/>
                <a:gd name="connsiteY769" fmla="*/ 88477 h 1030680"/>
                <a:gd name="connsiteX770" fmla="*/ 290267 w 2992697"/>
                <a:gd name="connsiteY770" fmla="*/ 86304 h 1030680"/>
                <a:gd name="connsiteX771" fmla="*/ 293371 w 2992697"/>
                <a:gd name="connsiteY771" fmla="*/ 84131 h 1030680"/>
                <a:gd name="connsiteX772" fmla="*/ 299580 w 2992697"/>
                <a:gd name="connsiteY772" fmla="*/ 81026 h 1030680"/>
                <a:gd name="connsiteX773" fmla="*/ 302685 w 2992697"/>
                <a:gd name="connsiteY773" fmla="*/ 76680 h 1030680"/>
                <a:gd name="connsiteX774" fmla="*/ 304858 w 2992697"/>
                <a:gd name="connsiteY774" fmla="*/ 76680 h 1030680"/>
                <a:gd name="connsiteX775" fmla="*/ 312308 w 2992697"/>
                <a:gd name="connsiteY775" fmla="*/ 76680 h 1030680"/>
                <a:gd name="connsiteX776" fmla="*/ 317586 w 2992697"/>
                <a:gd name="connsiteY776" fmla="*/ 78853 h 1030680"/>
                <a:gd name="connsiteX777" fmla="*/ 321622 w 2992697"/>
                <a:gd name="connsiteY777" fmla="*/ 83199 h 1030680"/>
                <a:gd name="connsiteX778" fmla="*/ 327831 w 2992697"/>
                <a:gd name="connsiteY778" fmla="*/ 83199 h 1030680"/>
                <a:gd name="connsiteX779" fmla="*/ 337144 w 2992697"/>
                <a:gd name="connsiteY779" fmla="*/ 81026 h 1030680"/>
                <a:gd name="connsiteX780" fmla="*/ 341180 w 2992697"/>
                <a:gd name="connsiteY780" fmla="*/ 68298 h 1030680"/>
                <a:gd name="connsiteX781" fmla="*/ 346458 w 2992697"/>
                <a:gd name="connsiteY781" fmla="*/ 66125 h 1030680"/>
                <a:gd name="connsiteX782" fmla="*/ 351735 w 2992697"/>
                <a:gd name="connsiteY782" fmla="*/ 66125 h 1030680"/>
                <a:gd name="connsiteX783" fmla="*/ 357013 w 2992697"/>
                <a:gd name="connsiteY783" fmla="*/ 66125 h 1030680"/>
                <a:gd name="connsiteX784" fmla="*/ 361048 w 2992697"/>
                <a:gd name="connsiteY784" fmla="*/ 68298 h 1030680"/>
                <a:gd name="connsiteX785" fmla="*/ 364153 w 2992697"/>
                <a:gd name="connsiteY785" fmla="*/ 68298 h 1030680"/>
                <a:gd name="connsiteX786" fmla="*/ 371604 w 2992697"/>
                <a:gd name="connsiteY786" fmla="*/ 56812 h 1030680"/>
                <a:gd name="connsiteX787" fmla="*/ 383090 w 2992697"/>
                <a:gd name="connsiteY787" fmla="*/ 54638 h 1030680"/>
                <a:gd name="connsiteX788" fmla="*/ 390541 w 2992697"/>
                <a:gd name="connsiteY788" fmla="*/ 58985 h 1030680"/>
                <a:gd name="connsiteX789" fmla="*/ 397992 w 2992697"/>
                <a:gd name="connsiteY789" fmla="*/ 62089 h 1030680"/>
                <a:gd name="connsiteX790" fmla="*/ 405442 w 2992697"/>
                <a:gd name="connsiteY790" fmla="*/ 64262 h 1030680"/>
                <a:gd name="connsiteX791" fmla="*/ 414756 w 2992697"/>
                <a:gd name="connsiteY791" fmla="*/ 61158 h 1030680"/>
                <a:gd name="connsiteX792" fmla="*/ 427173 w 2992697"/>
                <a:gd name="connsiteY792" fmla="*/ 53707 h 1030680"/>
                <a:gd name="connsiteX793" fmla="*/ 439281 w 2992697"/>
                <a:gd name="connsiteY793" fmla="*/ 47498 h 1030680"/>
                <a:gd name="connsiteX794" fmla="*/ 439281 w 2992697"/>
                <a:gd name="connsiteY794" fmla="*/ 47498 h 1030680"/>
                <a:gd name="connsiteX795" fmla="*/ 439281 w 2992697"/>
                <a:gd name="connsiteY795" fmla="*/ 47498 h 1030680"/>
                <a:gd name="connsiteX796" fmla="*/ 2195472 w 2992697"/>
                <a:gd name="connsiteY796" fmla="*/ 44394 h 1030680"/>
                <a:gd name="connsiteX797" fmla="*/ 2202923 w 2992697"/>
                <a:gd name="connsiteY797" fmla="*/ 46567 h 1030680"/>
                <a:gd name="connsiteX798" fmla="*/ 2210374 w 2992697"/>
                <a:gd name="connsiteY798" fmla="*/ 49671 h 1030680"/>
                <a:gd name="connsiteX799" fmla="*/ 2213478 w 2992697"/>
                <a:gd name="connsiteY799" fmla="*/ 54018 h 1030680"/>
                <a:gd name="connsiteX800" fmla="*/ 2218756 w 2992697"/>
                <a:gd name="connsiteY800" fmla="*/ 57122 h 1030680"/>
                <a:gd name="connsiteX801" fmla="*/ 2224965 w 2992697"/>
                <a:gd name="connsiteY801" fmla="*/ 61468 h 1030680"/>
                <a:gd name="connsiteX802" fmla="*/ 2220929 w 2992697"/>
                <a:gd name="connsiteY802" fmla="*/ 72023 h 1030680"/>
                <a:gd name="connsiteX803" fmla="*/ 2198888 w 2992697"/>
                <a:gd name="connsiteY803" fmla="*/ 84752 h 1030680"/>
                <a:gd name="connsiteX804" fmla="*/ 2182123 w 2992697"/>
                <a:gd name="connsiteY804" fmla="*/ 99653 h 1030680"/>
                <a:gd name="connsiteX805" fmla="*/ 2167532 w 2992697"/>
                <a:gd name="connsiteY805" fmla="*/ 118590 h 1030680"/>
                <a:gd name="connsiteX806" fmla="*/ 2164428 w 2992697"/>
                <a:gd name="connsiteY806" fmla="*/ 118590 h 1030680"/>
                <a:gd name="connsiteX807" fmla="*/ 2164428 w 2992697"/>
                <a:gd name="connsiteY807" fmla="*/ 114244 h 1030680"/>
                <a:gd name="connsiteX808" fmla="*/ 2159150 w 2992697"/>
                <a:gd name="connsiteY808" fmla="*/ 111140 h 1030680"/>
                <a:gd name="connsiteX809" fmla="*/ 2155115 w 2992697"/>
                <a:gd name="connsiteY809" fmla="*/ 106793 h 1030680"/>
                <a:gd name="connsiteX810" fmla="*/ 2152942 w 2992697"/>
                <a:gd name="connsiteY810" fmla="*/ 103689 h 1030680"/>
                <a:gd name="connsiteX811" fmla="*/ 2149837 w 2992697"/>
                <a:gd name="connsiteY811" fmla="*/ 99343 h 1030680"/>
                <a:gd name="connsiteX812" fmla="*/ 2147664 w 2992697"/>
                <a:gd name="connsiteY812" fmla="*/ 94065 h 1030680"/>
                <a:gd name="connsiteX813" fmla="*/ 2151700 w 2992697"/>
                <a:gd name="connsiteY813" fmla="*/ 86614 h 1030680"/>
                <a:gd name="connsiteX814" fmla="*/ 2152631 w 2992697"/>
                <a:gd name="connsiteY814" fmla="*/ 81337 h 1030680"/>
                <a:gd name="connsiteX815" fmla="*/ 2154804 w 2992697"/>
                <a:gd name="connsiteY815" fmla="*/ 71713 h 1030680"/>
                <a:gd name="connsiteX816" fmla="*/ 2127795 w 2992697"/>
                <a:gd name="connsiteY816" fmla="*/ 71713 h 1030680"/>
                <a:gd name="connsiteX817" fmla="*/ 2127795 w 2992697"/>
                <a:gd name="connsiteY817" fmla="*/ 64262 h 1030680"/>
                <a:gd name="connsiteX818" fmla="*/ 2142386 w 2992697"/>
                <a:gd name="connsiteY818" fmla="*/ 58985 h 1030680"/>
                <a:gd name="connsiteX819" fmla="*/ 2156977 w 2992697"/>
                <a:gd name="connsiteY819" fmla="*/ 54638 h 1030680"/>
                <a:gd name="connsiteX820" fmla="*/ 2174673 w 2992697"/>
                <a:gd name="connsiteY820" fmla="*/ 51534 h 1030680"/>
                <a:gd name="connsiteX821" fmla="*/ 2176846 w 2992697"/>
                <a:gd name="connsiteY821" fmla="*/ 56812 h 1030680"/>
                <a:gd name="connsiteX822" fmla="*/ 2179019 w 2992697"/>
                <a:gd name="connsiteY822" fmla="*/ 58985 h 1030680"/>
                <a:gd name="connsiteX823" fmla="*/ 2179019 w 2992697"/>
                <a:gd name="connsiteY823" fmla="*/ 61158 h 1030680"/>
                <a:gd name="connsiteX824" fmla="*/ 2181192 w 2992697"/>
                <a:gd name="connsiteY824" fmla="*/ 61158 h 1030680"/>
                <a:gd name="connsiteX825" fmla="*/ 2181192 w 2992697"/>
                <a:gd name="connsiteY825" fmla="*/ 62089 h 1030680"/>
                <a:gd name="connsiteX826" fmla="*/ 2184297 w 2992697"/>
                <a:gd name="connsiteY826" fmla="*/ 64262 h 1030680"/>
                <a:gd name="connsiteX827" fmla="*/ 2186470 w 2992697"/>
                <a:gd name="connsiteY827" fmla="*/ 58985 h 1030680"/>
                <a:gd name="connsiteX828" fmla="*/ 2188643 w 2992697"/>
                <a:gd name="connsiteY828" fmla="*/ 54638 h 1030680"/>
                <a:gd name="connsiteX829" fmla="*/ 2189574 w 2992697"/>
                <a:gd name="connsiteY829" fmla="*/ 51534 h 1030680"/>
                <a:gd name="connsiteX830" fmla="*/ 2193610 w 2992697"/>
                <a:gd name="connsiteY830" fmla="*/ 47188 h 1030680"/>
                <a:gd name="connsiteX831" fmla="*/ 2195472 w 2992697"/>
                <a:gd name="connsiteY831" fmla="*/ 44394 h 1030680"/>
                <a:gd name="connsiteX832" fmla="*/ 2195472 w 2992697"/>
                <a:gd name="connsiteY832" fmla="*/ 44394 h 1030680"/>
                <a:gd name="connsiteX833" fmla="*/ 2195472 w 2992697"/>
                <a:gd name="connsiteY833" fmla="*/ 44394 h 1030680"/>
                <a:gd name="connsiteX834" fmla="*/ 2240487 w 2992697"/>
                <a:gd name="connsiteY834" fmla="*/ 24215 h 1030680"/>
                <a:gd name="connsiteX835" fmla="*/ 2244523 w 2992697"/>
                <a:gd name="connsiteY835" fmla="*/ 25146 h 1030680"/>
                <a:gd name="connsiteX836" fmla="*/ 2245454 w 2992697"/>
                <a:gd name="connsiteY836" fmla="*/ 25146 h 1030680"/>
                <a:gd name="connsiteX837" fmla="*/ 2247628 w 2992697"/>
                <a:gd name="connsiteY837" fmla="*/ 27319 h 1030680"/>
                <a:gd name="connsiteX838" fmla="*/ 2247628 w 2992697"/>
                <a:gd name="connsiteY838" fmla="*/ 27319 h 1030680"/>
                <a:gd name="connsiteX839" fmla="*/ 2249800 w 2992697"/>
                <a:gd name="connsiteY839" fmla="*/ 29492 h 1030680"/>
                <a:gd name="connsiteX840" fmla="*/ 2251974 w 2992697"/>
                <a:gd name="connsiteY840" fmla="*/ 32597 h 1030680"/>
                <a:gd name="connsiteX841" fmla="*/ 2255078 w 2992697"/>
                <a:gd name="connsiteY841" fmla="*/ 38806 h 1030680"/>
                <a:gd name="connsiteX842" fmla="*/ 2259114 w 2992697"/>
                <a:gd name="connsiteY842" fmla="*/ 44083 h 1030680"/>
                <a:gd name="connsiteX843" fmla="*/ 2260045 w 2992697"/>
                <a:gd name="connsiteY843" fmla="*/ 51534 h 1030680"/>
                <a:gd name="connsiteX844" fmla="*/ 2251663 w 2992697"/>
                <a:gd name="connsiteY844" fmla="*/ 51534 h 1030680"/>
                <a:gd name="connsiteX845" fmla="*/ 2251663 w 2992697"/>
                <a:gd name="connsiteY845" fmla="*/ 47188 h 1030680"/>
                <a:gd name="connsiteX846" fmla="*/ 2247628 w 2992697"/>
                <a:gd name="connsiteY846" fmla="*/ 44083 h 1030680"/>
                <a:gd name="connsiteX847" fmla="*/ 2244523 w 2992697"/>
                <a:gd name="connsiteY847" fmla="*/ 39737 h 1030680"/>
                <a:gd name="connsiteX848" fmla="*/ 2242350 w 2992697"/>
                <a:gd name="connsiteY848" fmla="*/ 36633 h 1030680"/>
                <a:gd name="connsiteX849" fmla="*/ 2240177 w 2992697"/>
                <a:gd name="connsiteY849" fmla="*/ 31355 h 1030680"/>
                <a:gd name="connsiteX850" fmla="*/ 2240177 w 2992697"/>
                <a:gd name="connsiteY850" fmla="*/ 24215 h 1030680"/>
                <a:gd name="connsiteX851" fmla="*/ 2240487 w 2992697"/>
                <a:gd name="connsiteY851" fmla="*/ 24215 h 1030680"/>
                <a:gd name="connsiteX852" fmla="*/ 2240487 w 2992697"/>
                <a:gd name="connsiteY852" fmla="*/ 24215 h 1030680"/>
                <a:gd name="connsiteX853" fmla="*/ 984113 w 2992697"/>
                <a:gd name="connsiteY853" fmla="*/ 20179 h 1030680"/>
                <a:gd name="connsiteX854" fmla="*/ 1009259 w 2992697"/>
                <a:gd name="connsiteY854" fmla="*/ 20179 h 1030680"/>
                <a:gd name="connsiteX855" fmla="*/ 1035337 w 2992697"/>
                <a:gd name="connsiteY855" fmla="*/ 24525 h 1030680"/>
                <a:gd name="connsiteX856" fmla="*/ 1058310 w 2992697"/>
                <a:gd name="connsiteY856" fmla="*/ 27630 h 1030680"/>
                <a:gd name="connsiteX857" fmla="*/ 1079110 w 2992697"/>
                <a:gd name="connsiteY857" fmla="*/ 32907 h 1030680"/>
                <a:gd name="connsiteX858" fmla="*/ 1109223 w 2992697"/>
                <a:gd name="connsiteY858" fmla="*/ 27630 h 1030680"/>
                <a:gd name="connsiteX859" fmla="*/ 1113259 w 2992697"/>
                <a:gd name="connsiteY859" fmla="*/ 31976 h 1030680"/>
                <a:gd name="connsiteX860" fmla="*/ 1116363 w 2992697"/>
                <a:gd name="connsiteY860" fmla="*/ 32907 h 1030680"/>
                <a:gd name="connsiteX861" fmla="*/ 1120399 w 2992697"/>
                <a:gd name="connsiteY861" fmla="*/ 39116 h 1030680"/>
                <a:gd name="connsiteX862" fmla="*/ 1122572 w 2992697"/>
                <a:gd name="connsiteY862" fmla="*/ 42221 h 1030680"/>
                <a:gd name="connsiteX863" fmla="*/ 1125676 w 2992697"/>
                <a:gd name="connsiteY863" fmla="*/ 44394 h 1030680"/>
                <a:gd name="connsiteX864" fmla="*/ 1143372 w 2992697"/>
                <a:gd name="connsiteY864" fmla="*/ 51844 h 1030680"/>
                <a:gd name="connsiteX865" fmla="*/ 1164172 w 2992697"/>
                <a:gd name="connsiteY865" fmla="*/ 57122 h 1030680"/>
                <a:gd name="connsiteX866" fmla="*/ 1181867 w 2992697"/>
                <a:gd name="connsiteY866" fmla="*/ 61468 h 1030680"/>
                <a:gd name="connsiteX867" fmla="*/ 1181867 w 2992697"/>
                <a:gd name="connsiteY867" fmla="*/ 68919 h 1030680"/>
                <a:gd name="connsiteX868" fmla="*/ 1152685 w 2992697"/>
                <a:gd name="connsiteY868" fmla="*/ 68919 h 1030680"/>
                <a:gd name="connsiteX869" fmla="*/ 1140267 w 2992697"/>
                <a:gd name="connsiteY869" fmla="*/ 62710 h 1030680"/>
                <a:gd name="connsiteX870" fmla="*/ 1125676 w 2992697"/>
                <a:gd name="connsiteY870" fmla="*/ 62710 h 1030680"/>
                <a:gd name="connsiteX871" fmla="*/ 1108912 w 2992697"/>
                <a:gd name="connsiteY871" fmla="*/ 64883 h 1030680"/>
                <a:gd name="connsiteX872" fmla="*/ 1093390 w 2992697"/>
                <a:gd name="connsiteY872" fmla="*/ 69229 h 1030680"/>
                <a:gd name="connsiteX873" fmla="*/ 1093390 w 2992697"/>
                <a:gd name="connsiteY873" fmla="*/ 77611 h 1030680"/>
                <a:gd name="connsiteX874" fmla="*/ 1113259 w 2992697"/>
                <a:gd name="connsiteY874" fmla="*/ 77611 h 1030680"/>
                <a:gd name="connsiteX875" fmla="*/ 1127850 w 2992697"/>
                <a:gd name="connsiteY875" fmla="*/ 74507 h 1030680"/>
                <a:gd name="connsiteX876" fmla="*/ 1145545 w 2992697"/>
                <a:gd name="connsiteY876" fmla="*/ 72334 h 1030680"/>
                <a:gd name="connsiteX877" fmla="*/ 1167587 w 2992697"/>
                <a:gd name="connsiteY877" fmla="*/ 72334 h 1030680"/>
                <a:gd name="connsiteX878" fmla="*/ 1189628 w 2992697"/>
                <a:gd name="connsiteY878" fmla="*/ 72334 h 1030680"/>
                <a:gd name="connsiteX879" fmla="*/ 1206392 w 2992697"/>
                <a:gd name="connsiteY879" fmla="*/ 72334 h 1030680"/>
                <a:gd name="connsiteX880" fmla="*/ 1220983 w 2992697"/>
                <a:gd name="connsiteY880" fmla="*/ 87235 h 1030680"/>
                <a:gd name="connsiteX881" fmla="*/ 1238679 w 2992697"/>
                <a:gd name="connsiteY881" fmla="*/ 97790 h 1030680"/>
                <a:gd name="connsiteX882" fmla="*/ 1233401 w 2992697"/>
                <a:gd name="connsiteY882" fmla="*/ 109277 h 1030680"/>
                <a:gd name="connsiteX883" fmla="*/ 1222846 w 2992697"/>
                <a:gd name="connsiteY883" fmla="*/ 116728 h 1030680"/>
                <a:gd name="connsiteX884" fmla="*/ 1213533 w 2992697"/>
                <a:gd name="connsiteY884" fmla="*/ 122005 h 1030680"/>
                <a:gd name="connsiteX885" fmla="*/ 1201115 w 2992697"/>
                <a:gd name="connsiteY885" fmla="*/ 126351 h 1030680"/>
                <a:gd name="connsiteX886" fmla="*/ 1182178 w 2992697"/>
                <a:gd name="connsiteY886" fmla="*/ 126351 h 1030680"/>
                <a:gd name="connsiteX887" fmla="*/ 1165413 w 2992697"/>
                <a:gd name="connsiteY887" fmla="*/ 131629 h 1030680"/>
                <a:gd name="connsiteX888" fmla="*/ 1147718 w 2992697"/>
                <a:gd name="connsiteY888" fmla="*/ 131629 h 1030680"/>
                <a:gd name="connsiteX889" fmla="*/ 1127850 w 2992697"/>
                <a:gd name="connsiteY889" fmla="*/ 129456 h 1030680"/>
                <a:gd name="connsiteX890" fmla="*/ 1108912 w 2992697"/>
                <a:gd name="connsiteY890" fmla="*/ 127283 h 1030680"/>
                <a:gd name="connsiteX891" fmla="*/ 1091527 w 2992697"/>
                <a:gd name="connsiteY891" fmla="*/ 127283 h 1030680"/>
                <a:gd name="connsiteX892" fmla="*/ 1076936 w 2992697"/>
                <a:gd name="connsiteY892" fmla="*/ 131629 h 1030680"/>
                <a:gd name="connsiteX893" fmla="*/ 1065450 w 2992697"/>
                <a:gd name="connsiteY893" fmla="*/ 142184 h 1030680"/>
                <a:gd name="connsiteX894" fmla="*/ 1109223 w 2992697"/>
                <a:gd name="connsiteY894" fmla="*/ 142184 h 1030680"/>
                <a:gd name="connsiteX895" fmla="*/ 1122882 w 2992697"/>
                <a:gd name="connsiteY895" fmla="*/ 139080 h 1030680"/>
                <a:gd name="connsiteX896" fmla="*/ 1138405 w 2992697"/>
                <a:gd name="connsiteY896" fmla="*/ 136907 h 1030680"/>
                <a:gd name="connsiteX897" fmla="*/ 1157342 w 2992697"/>
                <a:gd name="connsiteY897" fmla="*/ 139080 h 1030680"/>
                <a:gd name="connsiteX898" fmla="*/ 1169760 w 2992697"/>
                <a:gd name="connsiteY898" fmla="*/ 142184 h 1030680"/>
                <a:gd name="connsiteX899" fmla="*/ 1172864 w 2992697"/>
                <a:gd name="connsiteY899" fmla="*/ 155844 h 1030680"/>
                <a:gd name="connsiteX900" fmla="*/ 1179073 w 2992697"/>
                <a:gd name="connsiteY900" fmla="*/ 153671 h 1030680"/>
                <a:gd name="connsiteX901" fmla="*/ 1187455 w 2992697"/>
                <a:gd name="connsiteY901" fmla="*/ 148393 h 1030680"/>
                <a:gd name="connsiteX902" fmla="*/ 1198942 w 2992697"/>
                <a:gd name="connsiteY902" fmla="*/ 144047 h 1030680"/>
                <a:gd name="connsiteX903" fmla="*/ 1209497 w 2992697"/>
                <a:gd name="connsiteY903" fmla="*/ 141874 h 1030680"/>
                <a:gd name="connsiteX904" fmla="*/ 1211670 w 2992697"/>
                <a:gd name="connsiteY904" fmla="*/ 148083 h 1030680"/>
                <a:gd name="connsiteX905" fmla="*/ 1213843 w 2992697"/>
                <a:gd name="connsiteY905" fmla="*/ 151187 h 1030680"/>
                <a:gd name="connsiteX906" fmla="*/ 1216016 w 2992697"/>
                <a:gd name="connsiteY906" fmla="*/ 153360 h 1030680"/>
                <a:gd name="connsiteX907" fmla="*/ 1219121 w 2992697"/>
                <a:gd name="connsiteY907" fmla="*/ 155533 h 1030680"/>
                <a:gd name="connsiteX908" fmla="*/ 1223156 w 2992697"/>
                <a:gd name="connsiteY908" fmla="*/ 158638 h 1030680"/>
                <a:gd name="connsiteX909" fmla="*/ 1206392 w 2992697"/>
                <a:gd name="connsiteY909" fmla="*/ 189993 h 1030680"/>
                <a:gd name="connsiteX910" fmla="*/ 1213843 w 2992697"/>
                <a:gd name="connsiteY910" fmla="*/ 189993 h 1030680"/>
                <a:gd name="connsiteX911" fmla="*/ 1226261 w 2992697"/>
                <a:gd name="connsiteY911" fmla="*/ 182542 h 1030680"/>
                <a:gd name="connsiteX912" fmla="*/ 1243025 w 2992697"/>
                <a:gd name="connsiteY912" fmla="*/ 172918 h 1030680"/>
                <a:gd name="connsiteX913" fmla="*/ 1262893 w 2992697"/>
                <a:gd name="connsiteY913" fmla="*/ 165468 h 1030680"/>
                <a:gd name="connsiteX914" fmla="*/ 1284935 w 2992697"/>
                <a:gd name="connsiteY914" fmla="*/ 158017 h 1030680"/>
                <a:gd name="connsiteX915" fmla="*/ 1308839 w 2992697"/>
                <a:gd name="connsiteY915" fmla="*/ 152739 h 1030680"/>
                <a:gd name="connsiteX916" fmla="*/ 1329639 w 2992697"/>
                <a:gd name="connsiteY916" fmla="*/ 152739 h 1030680"/>
                <a:gd name="connsiteX917" fmla="*/ 1350439 w 2992697"/>
                <a:gd name="connsiteY917" fmla="*/ 154912 h 1030680"/>
                <a:gd name="connsiteX918" fmla="*/ 1365030 w 2992697"/>
                <a:gd name="connsiteY918" fmla="*/ 163294 h 1030680"/>
                <a:gd name="connsiteX919" fmla="*/ 1373412 w 2992697"/>
                <a:gd name="connsiteY919" fmla="*/ 178196 h 1030680"/>
                <a:gd name="connsiteX920" fmla="*/ 1379621 w 2992697"/>
                <a:gd name="connsiteY920" fmla="*/ 178196 h 1030680"/>
                <a:gd name="connsiteX921" fmla="*/ 1379621 w 2992697"/>
                <a:gd name="connsiteY921" fmla="*/ 180369 h 1030680"/>
                <a:gd name="connsiteX922" fmla="*/ 1379621 w 2992697"/>
                <a:gd name="connsiteY922" fmla="*/ 180369 h 1030680"/>
                <a:gd name="connsiteX923" fmla="*/ 1377448 w 2992697"/>
                <a:gd name="connsiteY923" fmla="*/ 182542 h 1030680"/>
                <a:gd name="connsiteX924" fmla="*/ 1375275 w 2992697"/>
                <a:gd name="connsiteY924" fmla="*/ 182542 h 1030680"/>
                <a:gd name="connsiteX925" fmla="*/ 1375275 w 2992697"/>
                <a:gd name="connsiteY925" fmla="*/ 182542 h 1030680"/>
                <a:gd name="connsiteX926" fmla="*/ 1373102 w 2992697"/>
                <a:gd name="connsiteY926" fmla="*/ 182542 h 1030680"/>
                <a:gd name="connsiteX927" fmla="*/ 1369997 w 2992697"/>
                <a:gd name="connsiteY927" fmla="*/ 185647 h 1030680"/>
                <a:gd name="connsiteX928" fmla="*/ 1364720 w 2992697"/>
                <a:gd name="connsiteY928" fmla="*/ 187820 h 1030680"/>
                <a:gd name="connsiteX929" fmla="*/ 1358511 w 2992697"/>
                <a:gd name="connsiteY929" fmla="*/ 189993 h 1030680"/>
                <a:gd name="connsiteX930" fmla="*/ 1351060 w 2992697"/>
                <a:gd name="connsiteY930" fmla="*/ 192166 h 1030680"/>
                <a:gd name="connsiteX931" fmla="*/ 1345783 w 2992697"/>
                <a:gd name="connsiteY931" fmla="*/ 193097 h 1030680"/>
                <a:gd name="connsiteX932" fmla="*/ 1333365 w 2992697"/>
                <a:gd name="connsiteY932" fmla="*/ 213276 h 1030680"/>
                <a:gd name="connsiteX933" fmla="*/ 1309460 w 2992697"/>
                <a:gd name="connsiteY933" fmla="*/ 228178 h 1030680"/>
                <a:gd name="connsiteX934" fmla="*/ 1282452 w 2992697"/>
                <a:gd name="connsiteY934" fmla="*/ 237801 h 1030680"/>
                <a:gd name="connsiteX935" fmla="*/ 1250165 w 2992697"/>
                <a:gd name="connsiteY935" fmla="*/ 243079 h 1030680"/>
                <a:gd name="connsiteX936" fmla="*/ 1250165 w 2992697"/>
                <a:gd name="connsiteY936" fmla="*/ 249288 h 1030680"/>
                <a:gd name="connsiteX937" fmla="*/ 1250165 w 2992697"/>
                <a:gd name="connsiteY937" fmla="*/ 252392 h 1030680"/>
                <a:gd name="connsiteX938" fmla="*/ 1250165 w 2992697"/>
                <a:gd name="connsiteY938" fmla="*/ 254566 h 1030680"/>
                <a:gd name="connsiteX939" fmla="*/ 1247992 w 2992697"/>
                <a:gd name="connsiteY939" fmla="*/ 256739 h 1030680"/>
                <a:gd name="connsiteX940" fmla="*/ 1250165 w 2992697"/>
                <a:gd name="connsiteY940" fmla="*/ 257670 h 1030680"/>
                <a:gd name="connsiteX941" fmla="*/ 1250165 w 2992697"/>
                <a:gd name="connsiteY941" fmla="*/ 259843 h 1030680"/>
                <a:gd name="connsiteX942" fmla="*/ 1253270 w 2992697"/>
                <a:gd name="connsiteY942" fmla="*/ 264189 h 1030680"/>
                <a:gd name="connsiteX943" fmla="*/ 1258547 w 2992697"/>
                <a:gd name="connsiteY943" fmla="*/ 267294 h 1030680"/>
                <a:gd name="connsiteX944" fmla="*/ 1262583 w 2992697"/>
                <a:gd name="connsiteY944" fmla="*/ 269467 h 1030680"/>
                <a:gd name="connsiteX945" fmla="*/ 1265687 w 2992697"/>
                <a:gd name="connsiteY945" fmla="*/ 272571 h 1030680"/>
                <a:gd name="connsiteX946" fmla="*/ 1269723 w 2992697"/>
                <a:gd name="connsiteY946" fmla="*/ 274745 h 1030680"/>
                <a:gd name="connsiteX947" fmla="*/ 1272828 w 2992697"/>
                <a:gd name="connsiteY947" fmla="*/ 280022 h 1030680"/>
                <a:gd name="connsiteX948" fmla="*/ 1269723 w 2992697"/>
                <a:gd name="connsiteY948" fmla="*/ 287473 h 1030680"/>
                <a:gd name="connsiteX949" fmla="*/ 1265687 w 2992697"/>
                <a:gd name="connsiteY949" fmla="*/ 304237 h 1030680"/>
                <a:gd name="connsiteX950" fmla="*/ 1262583 w 2992697"/>
                <a:gd name="connsiteY950" fmla="*/ 324416 h 1030680"/>
                <a:gd name="connsiteX951" fmla="*/ 1258547 w 2992697"/>
                <a:gd name="connsiteY951" fmla="*/ 344595 h 1030680"/>
                <a:gd name="connsiteX952" fmla="*/ 1258547 w 2992697"/>
                <a:gd name="connsiteY952" fmla="*/ 361359 h 1030680"/>
                <a:gd name="connsiteX953" fmla="*/ 1262583 w 2992697"/>
                <a:gd name="connsiteY953" fmla="*/ 359186 h 1030680"/>
                <a:gd name="connsiteX954" fmla="*/ 1265687 w 2992697"/>
                <a:gd name="connsiteY954" fmla="*/ 359186 h 1030680"/>
                <a:gd name="connsiteX955" fmla="*/ 1267861 w 2992697"/>
                <a:gd name="connsiteY955" fmla="*/ 359186 h 1030680"/>
                <a:gd name="connsiteX956" fmla="*/ 1271896 w 2992697"/>
                <a:gd name="connsiteY956" fmla="*/ 359186 h 1030680"/>
                <a:gd name="connsiteX957" fmla="*/ 1272828 w 2992697"/>
                <a:gd name="connsiteY957" fmla="*/ 359186 h 1030680"/>
                <a:gd name="connsiteX958" fmla="*/ 1279037 w 2992697"/>
                <a:gd name="connsiteY958" fmla="*/ 361359 h 1030680"/>
                <a:gd name="connsiteX959" fmla="*/ 1276864 w 2992697"/>
                <a:gd name="connsiteY959" fmla="*/ 366636 h 1030680"/>
                <a:gd name="connsiteX960" fmla="*/ 1276864 w 2992697"/>
                <a:gd name="connsiteY960" fmla="*/ 368810 h 1030680"/>
                <a:gd name="connsiteX961" fmla="*/ 1276864 w 2992697"/>
                <a:gd name="connsiteY961" fmla="*/ 373156 h 1030680"/>
                <a:gd name="connsiteX962" fmla="*/ 1276864 w 2992697"/>
                <a:gd name="connsiteY962" fmla="*/ 374087 h 1030680"/>
                <a:gd name="connsiteX963" fmla="*/ 1276864 w 2992697"/>
                <a:gd name="connsiteY963" fmla="*/ 378433 h 1030680"/>
                <a:gd name="connsiteX964" fmla="*/ 1279037 w 2992697"/>
                <a:gd name="connsiteY964" fmla="*/ 385884 h 1030680"/>
                <a:gd name="connsiteX965" fmla="*/ 1272828 w 2992697"/>
                <a:gd name="connsiteY965" fmla="*/ 385884 h 1030680"/>
                <a:gd name="connsiteX966" fmla="*/ 1272828 w 2992697"/>
                <a:gd name="connsiteY966" fmla="*/ 388989 h 1030680"/>
                <a:gd name="connsiteX967" fmla="*/ 1269723 w 2992697"/>
                <a:gd name="connsiteY967" fmla="*/ 388057 h 1030680"/>
                <a:gd name="connsiteX968" fmla="*/ 1265687 w 2992697"/>
                <a:gd name="connsiteY968" fmla="*/ 383711 h 1030680"/>
                <a:gd name="connsiteX969" fmla="*/ 1264756 w 2992697"/>
                <a:gd name="connsiteY969" fmla="*/ 381538 h 1030680"/>
                <a:gd name="connsiteX970" fmla="*/ 1260720 w 2992697"/>
                <a:gd name="connsiteY970" fmla="*/ 380607 h 1030680"/>
                <a:gd name="connsiteX971" fmla="*/ 1257616 w 2992697"/>
                <a:gd name="connsiteY971" fmla="*/ 378433 h 1030680"/>
                <a:gd name="connsiteX972" fmla="*/ 1250165 w 2992697"/>
                <a:gd name="connsiteY972" fmla="*/ 378433 h 1030680"/>
                <a:gd name="connsiteX973" fmla="*/ 1246129 w 2992697"/>
                <a:gd name="connsiteY973" fmla="*/ 380607 h 1030680"/>
                <a:gd name="connsiteX974" fmla="*/ 1243025 w 2992697"/>
                <a:gd name="connsiteY974" fmla="*/ 381538 h 1030680"/>
                <a:gd name="connsiteX975" fmla="*/ 1238989 w 2992697"/>
                <a:gd name="connsiteY975" fmla="*/ 383711 h 1030680"/>
                <a:gd name="connsiteX976" fmla="*/ 1236816 w 2992697"/>
                <a:gd name="connsiteY976" fmla="*/ 385884 h 1030680"/>
                <a:gd name="connsiteX977" fmla="*/ 1233711 w 2992697"/>
                <a:gd name="connsiteY977" fmla="*/ 388057 h 1030680"/>
                <a:gd name="connsiteX978" fmla="*/ 1231538 w 2992697"/>
                <a:gd name="connsiteY978" fmla="*/ 391162 h 1030680"/>
                <a:gd name="connsiteX979" fmla="*/ 1229365 w 2992697"/>
                <a:gd name="connsiteY979" fmla="*/ 398612 h 1030680"/>
                <a:gd name="connsiteX980" fmla="*/ 1253270 w 2992697"/>
                <a:gd name="connsiteY980" fmla="*/ 406063 h 1030680"/>
                <a:gd name="connsiteX981" fmla="*/ 1258547 w 2992697"/>
                <a:gd name="connsiteY981" fmla="*/ 438660 h 1030680"/>
                <a:gd name="connsiteX982" fmla="*/ 1253270 w 2992697"/>
                <a:gd name="connsiteY982" fmla="*/ 438660 h 1030680"/>
                <a:gd name="connsiteX983" fmla="*/ 1250165 w 2992697"/>
                <a:gd name="connsiteY983" fmla="*/ 438660 h 1030680"/>
                <a:gd name="connsiteX984" fmla="*/ 1246129 w 2992697"/>
                <a:gd name="connsiteY984" fmla="*/ 440833 h 1030680"/>
                <a:gd name="connsiteX985" fmla="*/ 1243025 w 2992697"/>
                <a:gd name="connsiteY985" fmla="*/ 443006 h 1030680"/>
                <a:gd name="connsiteX986" fmla="*/ 1243025 w 2992697"/>
                <a:gd name="connsiteY986" fmla="*/ 450457 h 1030680"/>
                <a:gd name="connsiteX987" fmla="*/ 1251407 w 2992697"/>
                <a:gd name="connsiteY987" fmla="*/ 455734 h 1030680"/>
                <a:gd name="connsiteX988" fmla="*/ 1257616 w 2992697"/>
                <a:gd name="connsiteY988" fmla="*/ 463185 h 1030680"/>
                <a:gd name="connsiteX989" fmla="*/ 1260720 w 2992697"/>
                <a:gd name="connsiteY989" fmla="*/ 472809 h 1030680"/>
                <a:gd name="connsiteX990" fmla="*/ 1262893 w 2992697"/>
                <a:gd name="connsiteY990" fmla="*/ 487710 h 1030680"/>
                <a:gd name="connsiteX991" fmla="*/ 1253580 w 2992697"/>
                <a:gd name="connsiteY991" fmla="*/ 487710 h 1030680"/>
                <a:gd name="connsiteX992" fmla="*/ 1251407 w 2992697"/>
                <a:gd name="connsiteY992" fmla="*/ 487710 h 1030680"/>
                <a:gd name="connsiteX993" fmla="*/ 1246129 w 2992697"/>
                <a:gd name="connsiteY993" fmla="*/ 485537 h 1030680"/>
                <a:gd name="connsiteX994" fmla="*/ 1243025 w 2992697"/>
                <a:gd name="connsiteY994" fmla="*/ 487710 h 1030680"/>
                <a:gd name="connsiteX995" fmla="*/ 1236816 w 2992697"/>
                <a:gd name="connsiteY995" fmla="*/ 487710 h 1030680"/>
                <a:gd name="connsiteX996" fmla="*/ 1233711 w 2992697"/>
                <a:gd name="connsiteY996" fmla="*/ 490815 h 1030680"/>
                <a:gd name="connsiteX997" fmla="*/ 1229676 w 2992697"/>
                <a:gd name="connsiteY997" fmla="*/ 495161 h 1030680"/>
                <a:gd name="connsiteX998" fmla="*/ 1235885 w 2992697"/>
                <a:gd name="connsiteY998" fmla="*/ 498266 h 1030680"/>
                <a:gd name="connsiteX999" fmla="*/ 1238989 w 2992697"/>
                <a:gd name="connsiteY999" fmla="*/ 500439 h 1030680"/>
                <a:gd name="connsiteX1000" fmla="*/ 1241162 w 2992697"/>
                <a:gd name="connsiteY1000" fmla="*/ 502612 h 1030680"/>
                <a:gd name="connsiteX1001" fmla="*/ 1243335 w 2992697"/>
                <a:gd name="connsiteY1001" fmla="*/ 503543 h 1030680"/>
                <a:gd name="connsiteX1002" fmla="*/ 1244267 w 2992697"/>
                <a:gd name="connsiteY1002" fmla="*/ 509752 h 1030680"/>
                <a:gd name="connsiteX1003" fmla="*/ 1246440 w 2992697"/>
                <a:gd name="connsiteY1003" fmla="*/ 515030 h 1030680"/>
                <a:gd name="connsiteX1004" fmla="*/ 1244267 w 2992697"/>
                <a:gd name="connsiteY1004" fmla="*/ 517203 h 1030680"/>
                <a:gd name="connsiteX1005" fmla="*/ 1244267 w 2992697"/>
                <a:gd name="connsiteY1005" fmla="*/ 518134 h 1030680"/>
                <a:gd name="connsiteX1006" fmla="*/ 1244267 w 2992697"/>
                <a:gd name="connsiteY1006" fmla="*/ 518134 h 1030680"/>
                <a:gd name="connsiteX1007" fmla="*/ 1243335 w 2992697"/>
                <a:gd name="connsiteY1007" fmla="*/ 520307 h 1030680"/>
                <a:gd name="connsiteX1008" fmla="*/ 1243335 w 2992697"/>
                <a:gd name="connsiteY1008" fmla="*/ 524653 h 1030680"/>
                <a:gd name="connsiteX1009" fmla="*/ 1228124 w 2992697"/>
                <a:gd name="connsiteY1009" fmla="*/ 524653 h 1030680"/>
                <a:gd name="connsiteX1010" fmla="*/ 1213533 w 2992697"/>
                <a:gd name="connsiteY1010" fmla="*/ 527758 h 1030680"/>
                <a:gd name="connsiteX1011" fmla="*/ 1202046 w 2992697"/>
                <a:gd name="connsiteY1011" fmla="*/ 532104 h 1030680"/>
                <a:gd name="connsiteX1012" fmla="*/ 1206082 w 2992697"/>
                <a:gd name="connsiteY1012" fmla="*/ 532104 h 1030680"/>
                <a:gd name="connsiteX1013" fmla="*/ 1211359 w 2992697"/>
                <a:gd name="connsiteY1013" fmla="*/ 535209 h 1030680"/>
                <a:gd name="connsiteX1014" fmla="*/ 1215395 w 2992697"/>
                <a:gd name="connsiteY1014" fmla="*/ 537382 h 1030680"/>
                <a:gd name="connsiteX1015" fmla="*/ 1218500 w 2992697"/>
                <a:gd name="connsiteY1015" fmla="*/ 537382 h 1030680"/>
                <a:gd name="connsiteX1016" fmla="*/ 1222536 w 2992697"/>
                <a:gd name="connsiteY1016" fmla="*/ 539555 h 1030680"/>
                <a:gd name="connsiteX1017" fmla="*/ 1225640 w 2992697"/>
                <a:gd name="connsiteY1017" fmla="*/ 542659 h 1030680"/>
                <a:gd name="connsiteX1018" fmla="*/ 1228744 w 2992697"/>
                <a:gd name="connsiteY1018" fmla="*/ 547937 h 1030680"/>
                <a:gd name="connsiteX1019" fmla="*/ 1222536 w 2992697"/>
                <a:gd name="connsiteY1019" fmla="*/ 557561 h 1030680"/>
                <a:gd name="connsiteX1020" fmla="*/ 1218500 w 2992697"/>
                <a:gd name="connsiteY1020" fmla="*/ 569047 h 1030680"/>
                <a:gd name="connsiteX1021" fmla="*/ 1213222 w 2992697"/>
                <a:gd name="connsiteY1021" fmla="*/ 581775 h 1030680"/>
                <a:gd name="connsiteX1022" fmla="*/ 1211049 w 2992697"/>
                <a:gd name="connsiteY1022" fmla="*/ 576498 h 1030680"/>
                <a:gd name="connsiteX1023" fmla="*/ 1207945 w 2992697"/>
                <a:gd name="connsiteY1023" fmla="*/ 572152 h 1030680"/>
                <a:gd name="connsiteX1024" fmla="*/ 1205771 w 2992697"/>
                <a:gd name="connsiteY1024" fmla="*/ 569979 h 1030680"/>
                <a:gd name="connsiteX1025" fmla="*/ 1201736 w 2992697"/>
                <a:gd name="connsiteY1025" fmla="*/ 569979 h 1030680"/>
                <a:gd name="connsiteX1026" fmla="*/ 1196458 w 2992697"/>
                <a:gd name="connsiteY1026" fmla="*/ 569047 h 1030680"/>
                <a:gd name="connsiteX1027" fmla="*/ 1189007 w 2992697"/>
                <a:gd name="connsiteY1027" fmla="*/ 569047 h 1030680"/>
                <a:gd name="connsiteX1028" fmla="*/ 1189007 w 2992697"/>
                <a:gd name="connsiteY1028" fmla="*/ 572152 h 1030680"/>
                <a:gd name="connsiteX1029" fmla="*/ 1193043 w 2992697"/>
                <a:gd name="connsiteY1029" fmla="*/ 572152 h 1030680"/>
                <a:gd name="connsiteX1030" fmla="*/ 1205461 w 2992697"/>
                <a:gd name="connsiteY1030" fmla="*/ 584880 h 1030680"/>
                <a:gd name="connsiteX1031" fmla="*/ 1216016 w 2992697"/>
                <a:gd name="connsiteY1031" fmla="*/ 599781 h 1030680"/>
                <a:gd name="connsiteX1032" fmla="*/ 1222225 w 2992697"/>
                <a:gd name="connsiteY1032" fmla="*/ 618719 h 1030680"/>
                <a:gd name="connsiteX1033" fmla="*/ 1225329 w 2992697"/>
                <a:gd name="connsiteY1033" fmla="*/ 640760 h 1030680"/>
                <a:gd name="connsiteX1034" fmla="*/ 1222225 w 2992697"/>
                <a:gd name="connsiteY1034" fmla="*/ 640760 h 1030680"/>
                <a:gd name="connsiteX1035" fmla="*/ 1222225 w 2992697"/>
                <a:gd name="connsiteY1035" fmla="*/ 646038 h 1030680"/>
                <a:gd name="connsiteX1036" fmla="*/ 1193043 w 2992697"/>
                <a:gd name="connsiteY1036" fmla="*/ 649142 h 1030680"/>
                <a:gd name="connsiteX1037" fmla="*/ 1193043 w 2992697"/>
                <a:gd name="connsiteY1037" fmla="*/ 628963 h 1030680"/>
                <a:gd name="connsiteX1038" fmla="*/ 1189007 w 2992697"/>
                <a:gd name="connsiteY1038" fmla="*/ 625859 h 1030680"/>
                <a:gd name="connsiteX1039" fmla="*/ 1185903 w 2992697"/>
                <a:gd name="connsiteY1039" fmla="*/ 623686 h 1030680"/>
                <a:gd name="connsiteX1040" fmla="*/ 1183730 w 2992697"/>
                <a:gd name="connsiteY1040" fmla="*/ 621513 h 1030680"/>
                <a:gd name="connsiteX1041" fmla="*/ 1178452 w 2992697"/>
                <a:gd name="connsiteY1041" fmla="*/ 618408 h 1030680"/>
                <a:gd name="connsiteX1042" fmla="*/ 1172243 w 2992697"/>
                <a:gd name="connsiteY1042" fmla="*/ 616235 h 1030680"/>
                <a:gd name="connsiteX1043" fmla="*/ 1163861 w 2992697"/>
                <a:gd name="connsiteY1043" fmla="*/ 621513 h 1030680"/>
                <a:gd name="connsiteX1044" fmla="*/ 1152375 w 2992697"/>
                <a:gd name="connsiteY1044" fmla="*/ 625859 h 1030680"/>
                <a:gd name="connsiteX1045" fmla="*/ 1139957 w 2992697"/>
                <a:gd name="connsiteY1045" fmla="*/ 626790 h 1030680"/>
                <a:gd name="connsiteX1046" fmla="*/ 1128470 w 2992697"/>
                <a:gd name="connsiteY1046" fmla="*/ 631136 h 1030680"/>
                <a:gd name="connsiteX1047" fmla="*/ 1122262 w 2992697"/>
                <a:gd name="connsiteY1047" fmla="*/ 636414 h 1030680"/>
                <a:gd name="connsiteX1048" fmla="*/ 1128470 w 2992697"/>
                <a:gd name="connsiteY1048" fmla="*/ 636414 h 1030680"/>
                <a:gd name="connsiteX1049" fmla="*/ 1137784 w 2992697"/>
                <a:gd name="connsiteY1049" fmla="*/ 636414 h 1030680"/>
                <a:gd name="connsiteX1050" fmla="*/ 1152375 w 2992697"/>
                <a:gd name="connsiteY1050" fmla="*/ 634241 h 1030680"/>
                <a:gd name="connsiteX1051" fmla="*/ 1169139 w 2992697"/>
                <a:gd name="connsiteY1051" fmla="*/ 633309 h 1030680"/>
                <a:gd name="connsiteX1052" fmla="*/ 1169139 w 2992697"/>
                <a:gd name="connsiteY1052" fmla="*/ 640760 h 1030680"/>
                <a:gd name="connsiteX1053" fmla="*/ 1132506 w 2992697"/>
                <a:gd name="connsiteY1053" fmla="*/ 653488 h 1030680"/>
                <a:gd name="connsiteX1054" fmla="*/ 1132506 w 2992697"/>
                <a:gd name="connsiteY1054" fmla="*/ 656593 h 1030680"/>
                <a:gd name="connsiteX1055" fmla="*/ 1141820 w 2992697"/>
                <a:gd name="connsiteY1055" fmla="*/ 656593 h 1030680"/>
                <a:gd name="connsiteX1056" fmla="*/ 1147097 w 2992697"/>
                <a:gd name="connsiteY1056" fmla="*/ 655662 h 1030680"/>
                <a:gd name="connsiteX1057" fmla="*/ 1154548 w 2992697"/>
                <a:gd name="connsiteY1057" fmla="*/ 653488 h 1030680"/>
                <a:gd name="connsiteX1058" fmla="*/ 1161999 w 2992697"/>
                <a:gd name="connsiteY1058" fmla="*/ 651315 h 1030680"/>
                <a:gd name="connsiteX1059" fmla="*/ 1169449 w 2992697"/>
                <a:gd name="connsiteY1059" fmla="*/ 649142 h 1030680"/>
                <a:gd name="connsiteX1060" fmla="*/ 1171622 w 2992697"/>
                <a:gd name="connsiteY1060" fmla="*/ 658766 h 1030680"/>
                <a:gd name="connsiteX1061" fmla="*/ 1179073 w 2992697"/>
                <a:gd name="connsiteY1061" fmla="*/ 663112 h 1030680"/>
                <a:gd name="connsiteX1062" fmla="*/ 1186524 w 2992697"/>
                <a:gd name="connsiteY1062" fmla="*/ 664044 h 1030680"/>
                <a:gd name="connsiteX1063" fmla="*/ 1198942 w 2992697"/>
                <a:gd name="connsiteY1063" fmla="*/ 663112 h 1030680"/>
                <a:gd name="connsiteX1064" fmla="*/ 1213533 w 2992697"/>
                <a:gd name="connsiteY1064" fmla="*/ 663112 h 1030680"/>
                <a:gd name="connsiteX1065" fmla="*/ 1213533 w 2992697"/>
                <a:gd name="connsiteY1065" fmla="*/ 666217 h 1030680"/>
                <a:gd name="connsiteX1066" fmla="*/ 1209497 w 2992697"/>
                <a:gd name="connsiteY1066" fmla="*/ 666217 h 1030680"/>
                <a:gd name="connsiteX1067" fmla="*/ 1189628 w 2992697"/>
                <a:gd name="connsiteY1067" fmla="*/ 685154 h 1030680"/>
                <a:gd name="connsiteX1068" fmla="*/ 1167587 w 2992697"/>
                <a:gd name="connsiteY1068" fmla="*/ 703160 h 1030680"/>
                <a:gd name="connsiteX1069" fmla="*/ 1145545 w 2992697"/>
                <a:gd name="connsiteY1069" fmla="*/ 718061 h 1030680"/>
                <a:gd name="connsiteX1070" fmla="*/ 1120399 w 2992697"/>
                <a:gd name="connsiteY1070" fmla="*/ 730789 h 1030680"/>
                <a:gd name="connsiteX1071" fmla="*/ 1093390 w 2992697"/>
                <a:gd name="connsiteY1071" fmla="*/ 736067 h 1030680"/>
                <a:gd name="connsiteX1072" fmla="*/ 1062035 w 2992697"/>
                <a:gd name="connsiteY1072" fmla="*/ 735136 h 1030680"/>
                <a:gd name="connsiteX1073" fmla="*/ 1062035 w 2992697"/>
                <a:gd name="connsiteY1073" fmla="*/ 740413 h 1030680"/>
                <a:gd name="connsiteX1074" fmla="*/ 1062035 w 2992697"/>
                <a:gd name="connsiteY1074" fmla="*/ 745691 h 1030680"/>
                <a:gd name="connsiteX1075" fmla="*/ 1059862 w 2992697"/>
                <a:gd name="connsiteY1075" fmla="*/ 750037 h 1030680"/>
                <a:gd name="connsiteX1076" fmla="*/ 1057689 w 2992697"/>
                <a:gd name="connsiteY1076" fmla="*/ 750968 h 1030680"/>
                <a:gd name="connsiteX1077" fmla="*/ 1056757 w 2992697"/>
                <a:gd name="connsiteY1077" fmla="*/ 750968 h 1030680"/>
                <a:gd name="connsiteX1078" fmla="*/ 1054584 w 2992697"/>
                <a:gd name="connsiteY1078" fmla="*/ 753142 h 1030680"/>
                <a:gd name="connsiteX1079" fmla="*/ 1050548 w 2992697"/>
                <a:gd name="connsiteY1079" fmla="*/ 755315 h 1030680"/>
                <a:gd name="connsiteX1080" fmla="*/ 1047444 w 2992697"/>
                <a:gd name="connsiteY1080" fmla="*/ 757488 h 1030680"/>
                <a:gd name="connsiteX1081" fmla="*/ 1045271 w 2992697"/>
                <a:gd name="connsiteY1081" fmla="*/ 758419 h 1030680"/>
                <a:gd name="connsiteX1082" fmla="*/ 1042166 w 2992697"/>
                <a:gd name="connsiteY1082" fmla="*/ 762765 h 1030680"/>
                <a:gd name="connsiteX1083" fmla="*/ 1038131 w 2992697"/>
                <a:gd name="connsiteY1083" fmla="*/ 773321 h 1030680"/>
                <a:gd name="connsiteX1084" fmla="*/ 1035957 w 2992697"/>
                <a:gd name="connsiteY1084" fmla="*/ 786980 h 1030680"/>
                <a:gd name="connsiteX1085" fmla="*/ 1032853 w 2992697"/>
                <a:gd name="connsiteY1085" fmla="*/ 795362 h 1030680"/>
                <a:gd name="connsiteX1086" fmla="*/ 1023540 w 2992697"/>
                <a:gd name="connsiteY1086" fmla="*/ 804986 h 1030680"/>
                <a:gd name="connsiteX1087" fmla="*/ 1008017 w 2992697"/>
                <a:gd name="connsiteY1087" fmla="*/ 815541 h 1030680"/>
                <a:gd name="connsiteX1088" fmla="*/ 987218 w 2992697"/>
                <a:gd name="connsiteY1088" fmla="*/ 825165 h 1030680"/>
                <a:gd name="connsiteX1089" fmla="*/ 969522 w 2992697"/>
                <a:gd name="connsiteY1089" fmla="*/ 832616 h 1030680"/>
                <a:gd name="connsiteX1090" fmla="*/ 952758 w 2992697"/>
                <a:gd name="connsiteY1090" fmla="*/ 836962 h 1030680"/>
                <a:gd name="connsiteX1091" fmla="*/ 952758 w 2992697"/>
                <a:gd name="connsiteY1091" fmla="*/ 832616 h 1030680"/>
                <a:gd name="connsiteX1092" fmla="*/ 952758 w 2992697"/>
                <a:gd name="connsiteY1092" fmla="*/ 829511 h 1030680"/>
                <a:gd name="connsiteX1093" fmla="*/ 950585 w 2992697"/>
                <a:gd name="connsiteY1093" fmla="*/ 829511 h 1030680"/>
                <a:gd name="connsiteX1094" fmla="*/ 950585 w 2992697"/>
                <a:gd name="connsiteY1094" fmla="*/ 827338 h 1030680"/>
                <a:gd name="connsiteX1095" fmla="*/ 949654 w 2992697"/>
                <a:gd name="connsiteY1095" fmla="*/ 825165 h 1030680"/>
                <a:gd name="connsiteX1096" fmla="*/ 947480 w 2992697"/>
                <a:gd name="connsiteY1096" fmla="*/ 840066 h 1030680"/>
                <a:gd name="connsiteX1097" fmla="*/ 942203 w 2992697"/>
                <a:gd name="connsiteY1097" fmla="*/ 852795 h 1030680"/>
                <a:gd name="connsiteX1098" fmla="*/ 938167 w 2992697"/>
                <a:gd name="connsiteY1098" fmla="*/ 864281 h 1030680"/>
                <a:gd name="connsiteX1099" fmla="*/ 932890 w 2992697"/>
                <a:gd name="connsiteY1099" fmla="*/ 874836 h 1030680"/>
                <a:gd name="connsiteX1100" fmla="*/ 928854 w 2992697"/>
                <a:gd name="connsiteY1100" fmla="*/ 889738 h 1030680"/>
                <a:gd name="connsiteX1101" fmla="*/ 932890 w 2992697"/>
                <a:gd name="connsiteY1101" fmla="*/ 891911 h 1030680"/>
                <a:gd name="connsiteX1102" fmla="*/ 932890 w 2992697"/>
                <a:gd name="connsiteY1102" fmla="*/ 894084 h 1030680"/>
                <a:gd name="connsiteX1103" fmla="*/ 935063 w 2992697"/>
                <a:gd name="connsiteY1103" fmla="*/ 894084 h 1030680"/>
                <a:gd name="connsiteX1104" fmla="*/ 935063 w 2992697"/>
                <a:gd name="connsiteY1104" fmla="*/ 894084 h 1030680"/>
                <a:gd name="connsiteX1105" fmla="*/ 935063 w 2992697"/>
                <a:gd name="connsiteY1105" fmla="*/ 896257 h 1030680"/>
                <a:gd name="connsiteX1106" fmla="*/ 932890 w 2992697"/>
                <a:gd name="connsiteY1106" fmla="*/ 897188 h 1030680"/>
                <a:gd name="connsiteX1107" fmla="*/ 928854 w 2992697"/>
                <a:gd name="connsiteY1107" fmla="*/ 901535 h 1030680"/>
                <a:gd name="connsiteX1108" fmla="*/ 925749 w 2992697"/>
                <a:gd name="connsiteY1108" fmla="*/ 903708 h 1030680"/>
                <a:gd name="connsiteX1109" fmla="*/ 922645 w 2992697"/>
                <a:gd name="connsiteY1109" fmla="*/ 906812 h 1030680"/>
                <a:gd name="connsiteX1110" fmla="*/ 918609 w 2992697"/>
                <a:gd name="connsiteY1110" fmla="*/ 908985 h 1030680"/>
                <a:gd name="connsiteX1111" fmla="*/ 916436 w 2992697"/>
                <a:gd name="connsiteY1111" fmla="*/ 912090 h 1030680"/>
                <a:gd name="connsiteX1112" fmla="*/ 913331 w 2992697"/>
                <a:gd name="connsiteY1112" fmla="*/ 917367 h 1030680"/>
                <a:gd name="connsiteX1113" fmla="*/ 905881 w 2992697"/>
                <a:gd name="connsiteY1113" fmla="*/ 938478 h 1030680"/>
                <a:gd name="connsiteX1114" fmla="*/ 900603 w 2992697"/>
                <a:gd name="connsiteY1114" fmla="*/ 960519 h 1030680"/>
                <a:gd name="connsiteX1115" fmla="*/ 898430 w 2992697"/>
                <a:gd name="connsiteY1115" fmla="*/ 985976 h 1030680"/>
                <a:gd name="connsiteX1116" fmla="*/ 894394 w 2992697"/>
                <a:gd name="connsiteY1116" fmla="*/ 1010191 h 1030680"/>
                <a:gd name="connsiteX1117" fmla="*/ 889117 w 2992697"/>
                <a:gd name="connsiteY1117" fmla="*/ 1032232 h 1030680"/>
                <a:gd name="connsiteX1118" fmla="*/ 886012 w 2992697"/>
                <a:gd name="connsiteY1118" fmla="*/ 1030059 h 1030680"/>
                <a:gd name="connsiteX1119" fmla="*/ 886012 w 2992697"/>
                <a:gd name="connsiteY1119" fmla="*/ 1030059 h 1030680"/>
                <a:gd name="connsiteX1120" fmla="*/ 883839 w 2992697"/>
                <a:gd name="connsiteY1120" fmla="*/ 1030059 h 1030680"/>
                <a:gd name="connsiteX1121" fmla="*/ 883839 w 2992697"/>
                <a:gd name="connsiteY1121" fmla="*/ 1027886 h 1030680"/>
                <a:gd name="connsiteX1122" fmla="*/ 881666 w 2992697"/>
                <a:gd name="connsiteY1122" fmla="*/ 1027886 h 1030680"/>
                <a:gd name="connsiteX1123" fmla="*/ 876388 w 2992697"/>
                <a:gd name="connsiteY1123" fmla="*/ 1024782 h 1030680"/>
                <a:gd name="connsiteX1124" fmla="*/ 867075 w 2992697"/>
                <a:gd name="connsiteY1124" fmla="*/ 1017331 h 1030680"/>
                <a:gd name="connsiteX1125" fmla="*/ 852484 w 2992697"/>
                <a:gd name="connsiteY1125" fmla="*/ 1005844 h 1030680"/>
                <a:gd name="connsiteX1126" fmla="*/ 835720 w 2992697"/>
                <a:gd name="connsiteY1126" fmla="*/ 996221 h 1030680"/>
                <a:gd name="connsiteX1127" fmla="*/ 820198 w 2992697"/>
                <a:gd name="connsiteY1127" fmla="*/ 985665 h 1030680"/>
                <a:gd name="connsiteX1128" fmla="*/ 807780 w 2992697"/>
                <a:gd name="connsiteY1128" fmla="*/ 976042 h 1030680"/>
                <a:gd name="connsiteX1129" fmla="*/ 796294 w 2992697"/>
                <a:gd name="connsiteY1129" fmla="*/ 970764 h 1030680"/>
                <a:gd name="connsiteX1130" fmla="*/ 793189 w 2992697"/>
                <a:gd name="connsiteY1130" fmla="*/ 968591 h 1030680"/>
                <a:gd name="connsiteX1131" fmla="*/ 789153 w 2992697"/>
                <a:gd name="connsiteY1131" fmla="*/ 928543 h 1030680"/>
                <a:gd name="connsiteX1132" fmla="*/ 786980 w 2992697"/>
                <a:gd name="connsiteY1132" fmla="*/ 924197 h 1030680"/>
                <a:gd name="connsiteX1133" fmla="*/ 781703 w 2992697"/>
                <a:gd name="connsiteY1133" fmla="*/ 921093 h 1030680"/>
                <a:gd name="connsiteX1134" fmla="*/ 778598 w 2992697"/>
                <a:gd name="connsiteY1134" fmla="*/ 918920 h 1030680"/>
                <a:gd name="connsiteX1135" fmla="*/ 772389 w 2992697"/>
                <a:gd name="connsiteY1135" fmla="*/ 914573 h 1030680"/>
                <a:gd name="connsiteX1136" fmla="*/ 769285 w 2992697"/>
                <a:gd name="connsiteY1136" fmla="*/ 911469 h 1030680"/>
                <a:gd name="connsiteX1137" fmla="*/ 772389 w 2992697"/>
                <a:gd name="connsiteY1137" fmla="*/ 909296 h 1030680"/>
                <a:gd name="connsiteX1138" fmla="*/ 772389 w 2992697"/>
                <a:gd name="connsiteY1138" fmla="*/ 907123 h 1030680"/>
                <a:gd name="connsiteX1139" fmla="*/ 774562 w 2992697"/>
                <a:gd name="connsiteY1139" fmla="*/ 906191 h 1030680"/>
                <a:gd name="connsiteX1140" fmla="*/ 774562 w 2992697"/>
                <a:gd name="connsiteY1140" fmla="*/ 906191 h 1030680"/>
                <a:gd name="connsiteX1141" fmla="*/ 776735 w 2992697"/>
                <a:gd name="connsiteY1141" fmla="*/ 901845 h 1030680"/>
                <a:gd name="connsiteX1142" fmla="*/ 778908 w 2992697"/>
                <a:gd name="connsiteY1142" fmla="*/ 898741 h 1030680"/>
                <a:gd name="connsiteX1143" fmla="*/ 769595 w 2992697"/>
                <a:gd name="connsiteY1143" fmla="*/ 898741 h 1030680"/>
                <a:gd name="connsiteX1144" fmla="*/ 764317 w 2992697"/>
                <a:gd name="connsiteY1144" fmla="*/ 898741 h 1030680"/>
                <a:gd name="connsiteX1145" fmla="*/ 760282 w 2992697"/>
                <a:gd name="connsiteY1145" fmla="*/ 898741 h 1030680"/>
                <a:gd name="connsiteX1146" fmla="*/ 758109 w 2992697"/>
                <a:gd name="connsiteY1146" fmla="*/ 896567 h 1030680"/>
                <a:gd name="connsiteX1147" fmla="*/ 757177 w 2992697"/>
                <a:gd name="connsiteY1147" fmla="*/ 893463 h 1030680"/>
                <a:gd name="connsiteX1148" fmla="*/ 753141 w 2992697"/>
                <a:gd name="connsiteY1148" fmla="*/ 887254 h 1030680"/>
                <a:gd name="connsiteX1149" fmla="*/ 750968 w 2992697"/>
                <a:gd name="connsiteY1149" fmla="*/ 884150 h 1030680"/>
                <a:gd name="connsiteX1150" fmla="*/ 750968 w 2992697"/>
                <a:gd name="connsiteY1150" fmla="*/ 879803 h 1030680"/>
                <a:gd name="connsiteX1151" fmla="*/ 750968 w 2992697"/>
                <a:gd name="connsiteY1151" fmla="*/ 878872 h 1030680"/>
                <a:gd name="connsiteX1152" fmla="*/ 750968 w 2992697"/>
                <a:gd name="connsiteY1152" fmla="*/ 874526 h 1030680"/>
                <a:gd name="connsiteX1153" fmla="*/ 753141 w 2992697"/>
                <a:gd name="connsiteY1153" fmla="*/ 871421 h 1030680"/>
                <a:gd name="connsiteX1154" fmla="*/ 753141 w 2992697"/>
                <a:gd name="connsiteY1154" fmla="*/ 867075 h 1030680"/>
                <a:gd name="connsiteX1155" fmla="*/ 742586 w 2992697"/>
                <a:gd name="connsiteY1155" fmla="*/ 867075 h 1030680"/>
                <a:gd name="connsiteX1156" fmla="*/ 742586 w 2992697"/>
                <a:gd name="connsiteY1156" fmla="*/ 861798 h 1030680"/>
                <a:gd name="connsiteX1157" fmla="*/ 743518 w 2992697"/>
                <a:gd name="connsiteY1157" fmla="*/ 856520 h 1030680"/>
                <a:gd name="connsiteX1158" fmla="*/ 745691 w 2992697"/>
                <a:gd name="connsiteY1158" fmla="*/ 854347 h 1030680"/>
                <a:gd name="connsiteX1159" fmla="*/ 745691 w 2992697"/>
                <a:gd name="connsiteY1159" fmla="*/ 850622 h 1030680"/>
                <a:gd name="connsiteX1160" fmla="*/ 747864 w 2992697"/>
                <a:gd name="connsiteY1160" fmla="*/ 847517 h 1030680"/>
                <a:gd name="connsiteX1161" fmla="*/ 750037 w 2992697"/>
                <a:gd name="connsiteY1161" fmla="*/ 842239 h 1030680"/>
                <a:gd name="connsiteX1162" fmla="*/ 743828 w 2992697"/>
                <a:gd name="connsiteY1162" fmla="*/ 842239 h 1030680"/>
                <a:gd name="connsiteX1163" fmla="*/ 737619 w 2992697"/>
                <a:gd name="connsiteY1163" fmla="*/ 842239 h 1030680"/>
                <a:gd name="connsiteX1164" fmla="*/ 734515 w 2992697"/>
                <a:gd name="connsiteY1164" fmla="*/ 840066 h 1030680"/>
                <a:gd name="connsiteX1165" fmla="*/ 728306 w 2992697"/>
                <a:gd name="connsiteY1165" fmla="*/ 837893 h 1030680"/>
                <a:gd name="connsiteX1166" fmla="*/ 727375 w 2992697"/>
                <a:gd name="connsiteY1166" fmla="*/ 810574 h 1030680"/>
                <a:gd name="connsiteX1167" fmla="*/ 725201 w 2992697"/>
                <a:gd name="connsiteY1167" fmla="*/ 785117 h 1030680"/>
                <a:gd name="connsiteX1168" fmla="*/ 725201 w 2992697"/>
                <a:gd name="connsiteY1168" fmla="*/ 760903 h 1030680"/>
                <a:gd name="connsiteX1169" fmla="*/ 732652 w 2992697"/>
                <a:gd name="connsiteY1169" fmla="*/ 736688 h 1030680"/>
                <a:gd name="connsiteX1170" fmla="*/ 740103 w 2992697"/>
                <a:gd name="connsiteY1170" fmla="*/ 726133 h 1030680"/>
                <a:gd name="connsiteX1171" fmla="*/ 749416 w 2992697"/>
                <a:gd name="connsiteY1171" fmla="*/ 718682 h 1030680"/>
                <a:gd name="connsiteX1172" fmla="*/ 756867 w 2992697"/>
                <a:gd name="connsiteY1172" fmla="*/ 712473 h 1030680"/>
                <a:gd name="connsiteX1173" fmla="*/ 762144 w 2992697"/>
                <a:gd name="connsiteY1173" fmla="*/ 704091 h 1030680"/>
                <a:gd name="connsiteX1174" fmla="*/ 767422 w 2992697"/>
                <a:gd name="connsiteY1174" fmla="*/ 692605 h 1030680"/>
                <a:gd name="connsiteX1175" fmla="*/ 769595 w 2992697"/>
                <a:gd name="connsiteY1175" fmla="*/ 672426 h 1030680"/>
                <a:gd name="connsiteX1176" fmla="*/ 765559 w 2992697"/>
                <a:gd name="connsiteY1176" fmla="*/ 672426 h 1030680"/>
                <a:gd name="connsiteX1177" fmla="*/ 762455 w 2992697"/>
                <a:gd name="connsiteY1177" fmla="*/ 676772 h 1030680"/>
                <a:gd name="connsiteX1178" fmla="*/ 758419 w 2992697"/>
                <a:gd name="connsiteY1178" fmla="*/ 677703 h 1030680"/>
                <a:gd name="connsiteX1179" fmla="*/ 757488 w 2992697"/>
                <a:gd name="connsiteY1179" fmla="*/ 677703 h 1030680"/>
                <a:gd name="connsiteX1180" fmla="*/ 753452 w 2992697"/>
                <a:gd name="connsiteY1180" fmla="*/ 677703 h 1030680"/>
                <a:gd name="connsiteX1181" fmla="*/ 750347 w 2992697"/>
                <a:gd name="connsiteY1181" fmla="*/ 676772 h 1030680"/>
                <a:gd name="connsiteX1182" fmla="*/ 735757 w 2992697"/>
                <a:gd name="connsiteY1182" fmla="*/ 672426 h 1030680"/>
                <a:gd name="connsiteX1183" fmla="*/ 724270 w 2992697"/>
                <a:gd name="connsiteY1183" fmla="*/ 664975 h 1030680"/>
                <a:gd name="connsiteX1184" fmla="*/ 716819 w 2992697"/>
                <a:gd name="connsiteY1184" fmla="*/ 654420 h 1030680"/>
                <a:gd name="connsiteX1185" fmla="*/ 713715 w 2992697"/>
                <a:gd name="connsiteY1185" fmla="*/ 635483 h 1030680"/>
                <a:gd name="connsiteX1186" fmla="*/ 718992 w 2992697"/>
                <a:gd name="connsiteY1186" fmla="*/ 635483 h 1030680"/>
                <a:gd name="connsiteX1187" fmla="*/ 718992 w 2992697"/>
                <a:gd name="connsiteY1187" fmla="*/ 632378 h 1030680"/>
                <a:gd name="connsiteX1188" fmla="*/ 728306 w 2992697"/>
                <a:gd name="connsiteY1188" fmla="*/ 637656 h 1030680"/>
                <a:gd name="connsiteX1189" fmla="*/ 738861 w 2992697"/>
                <a:gd name="connsiteY1189" fmla="*/ 645106 h 1030680"/>
                <a:gd name="connsiteX1190" fmla="*/ 748174 w 2992697"/>
                <a:gd name="connsiteY1190" fmla="*/ 648211 h 1030680"/>
                <a:gd name="connsiteX1191" fmla="*/ 758729 w 2992697"/>
                <a:gd name="connsiteY1191" fmla="*/ 648211 h 1030680"/>
                <a:gd name="connsiteX1192" fmla="*/ 758729 w 2992697"/>
                <a:gd name="connsiteY1192" fmla="*/ 647280 h 1030680"/>
                <a:gd name="connsiteX1193" fmla="*/ 760903 w 2992697"/>
                <a:gd name="connsiteY1193" fmla="*/ 645106 h 1030680"/>
                <a:gd name="connsiteX1194" fmla="*/ 760903 w 2992697"/>
                <a:gd name="connsiteY1194" fmla="*/ 645106 h 1030680"/>
                <a:gd name="connsiteX1195" fmla="*/ 760903 w 2992697"/>
                <a:gd name="connsiteY1195" fmla="*/ 642623 h 1030680"/>
                <a:gd name="connsiteX1196" fmla="*/ 763076 w 2992697"/>
                <a:gd name="connsiteY1196" fmla="*/ 639518 h 1030680"/>
                <a:gd name="connsiteX1197" fmla="*/ 743207 w 2992697"/>
                <a:gd name="connsiteY1197" fmla="*/ 624617 h 1030680"/>
                <a:gd name="connsiteX1198" fmla="*/ 726443 w 2992697"/>
                <a:gd name="connsiteY1198" fmla="*/ 603507 h 1030680"/>
                <a:gd name="connsiteX1199" fmla="*/ 721166 w 2992697"/>
                <a:gd name="connsiteY1199" fmla="*/ 605680 h 1030680"/>
                <a:gd name="connsiteX1200" fmla="*/ 717130 w 2992697"/>
                <a:gd name="connsiteY1200" fmla="*/ 607853 h 1030680"/>
                <a:gd name="connsiteX1201" fmla="*/ 711852 w 2992697"/>
                <a:gd name="connsiteY1201" fmla="*/ 610026 h 1030680"/>
                <a:gd name="connsiteX1202" fmla="*/ 706575 w 2992697"/>
                <a:gd name="connsiteY1202" fmla="*/ 610957 h 1030680"/>
                <a:gd name="connsiteX1203" fmla="*/ 702539 w 2992697"/>
                <a:gd name="connsiteY1203" fmla="*/ 607853 h 1030680"/>
                <a:gd name="connsiteX1204" fmla="*/ 701608 w 2992697"/>
                <a:gd name="connsiteY1204" fmla="*/ 605680 h 1030680"/>
                <a:gd name="connsiteX1205" fmla="*/ 699434 w 2992697"/>
                <a:gd name="connsiteY1205" fmla="*/ 602575 h 1030680"/>
                <a:gd name="connsiteX1206" fmla="*/ 697261 w 2992697"/>
                <a:gd name="connsiteY1206" fmla="*/ 600402 h 1030680"/>
                <a:gd name="connsiteX1207" fmla="*/ 694157 w 2992697"/>
                <a:gd name="connsiteY1207" fmla="*/ 595125 h 1030680"/>
                <a:gd name="connsiteX1208" fmla="*/ 704712 w 2992697"/>
                <a:gd name="connsiteY1208" fmla="*/ 583638 h 1030680"/>
                <a:gd name="connsiteX1209" fmla="*/ 706885 w 2992697"/>
                <a:gd name="connsiteY1209" fmla="*/ 567805 h 1030680"/>
                <a:gd name="connsiteX1210" fmla="*/ 704712 w 2992697"/>
                <a:gd name="connsiteY1210" fmla="*/ 546695 h 1030680"/>
                <a:gd name="connsiteX1211" fmla="*/ 699434 w 2992697"/>
                <a:gd name="connsiteY1211" fmla="*/ 524653 h 1030680"/>
                <a:gd name="connsiteX1212" fmla="*/ 690121 w 2992697"/>
                <a:gd name="connsiteY1212" fmla="*/ 501370 h 1030680"/>
                <a:gd name="connsiteX1213" fmla="*/ 679566 w 2992697"/>
                <a:gd name="connsiteY1213" fmla="*/ 479328 h 1030680"/>
                <a:gd name="connsiteX1214" fmla="*/ 665906 w 2992697"/>
                <a:gd name="connsiteY1214" fmla="*/ 459149 h 1030680"/>
                <a:gd name="connsiteX1215" fmla="*/ 655351 w 2992697"/>
                <a:gd name="connsiteY1215" fmla="*/ 440212 h 1030680"/>
                <a:gd name="connsiteX1216" fmla="*/ 646038 w 2992697"/>
                <a:gd name="connsiteY1216" fmla="*/ 425311 h 1030680"/>
                <a:gd name="connsiteX1217" fmla="*/ 623996 w 2992697"/>
                <a:gd name="connsiteY1217" fmla="*/ 410409 h 1030680"/>
                <a:gd name="connsiteX1218" fmla="*/ 598850 w 2992697"/>
                <a:gd name="connsiteY1218" fmla="*/ 405132 h 1030680"/>
                <a:gd name="connsiteX1219" fmla="*/ 572772 w 2992697"/>
                <a:gd name="connsiteY1219" fmla="*/ 405132 h 1030680"/>
                <a:gd name="connsiteX1220" fmla="*/ 543591 w 2992697"/>
                <a:gd name="connsiteY1220" fmla="*/ 405132 h 1030680"/>
                <a:gd name="connsiteX1221" fmla="*/ 515340 w 2992697"/>
                <a:gd name="connsiteY1221" fmla="*/ 407305 h 1030680"/>
                <a:gd name="connsiteX1222" fmla="*/ 486158 w 2992697"/>
                <a:gd name="connsiteY1222" fmla="*/ 405132 h 1030680"/>
                <a:gd name="connsiteX1223" fmla="*/ 486158 w 2992697"/>
                <a:gd name="connsiteY1223" fmla="*/ 399854 h 1030680"/>
                <a:gd name="connsiteX1224" fmla="*/ 486158 w 2992697"/>
                <a:gd name="connsiteY1224" fmla="*/ 395508 h 1030680"/>
                <a:gd name="connsiteX1225" fmla="*/ 487089 w 2992697"/>
                <a:gd name="connsiteY1225" fmla="*/ 394577 h 1030680"/>
                <a:gd name="connsiteX1226" fmla="*/ 487089 w 2992697"/>
                <a:gd name="connsiteY1226" fmla="*/ 392404 h 1030680"/>
                <a:gd name="connsiteX1227" fmla="*/ 487089 w 2992697"/>
                <a:gd name="connsiteY1227" fmla="*/ 390230 h 1030680"/>
                <a:gd name="connsiteX1228" fmla="*/ 486158 w 2992697"/>
                <a:gd name="connsiteY1228" fmla="*/ 388057 h 1030680"/>
                <a:gd name="connsiteX1229" fmla="*/ 474672 w 2992697"/>
                <a:gd name="connsiteY1229" fmla="*/ 382780 h 1030680"/>
                <a:gd name="connsiteX1230" fmla="*/ 464116 w 2992697"/>
                <a:gd name="connsiteY1230" fmla="*/ 379675 h 1030680"/>
                <a:gd name="connsiteX1231" fmla="*/ 452630 w 2992697"/>
                <a:gd name="connsiteY1231" fmla="*/ 372225 h 1030680"/>
                <a:gd name="connsiteX1232" fmla="*/ 461943 w 2992697"/>
                <a:gd name="connsiteY1232" fmla="*/ 372225 h 1030680"/>
                <a:gd name="connsiteX1233" fmla="*/ 472499 w 2992697"/>
                <a:gd name="connsiteY1233" fmla="*/ 367878 h 1030680"/>
                <a:gd name="connsiteX1234" fmla="*/ 487089 w 2992697"/>
                <a:gd name="connsiteY1234" fmla="*/ 364774 h 1030680"/>
                <a:gd name="connsiteX1235" fmla="*/ 503854 w 2992697"/>
                <a:gd name="connsiteY1235" fmla="*/ 362601 h 1030680"/>
                <a:gd name="connsiteX1236" fmla="*/ 516271 w 2992697"/>
                <a:gd name="connsiteY1236" fmla="*/ 358254 h 1030680"/>
                <a:gd name="connsiteX1237" fmla="*/ 525585 w 2992697"/>
                <a:gd name="connsiteY1237" fmla="*/ 350804 h 1030680"/>
                <a:gd name="connsiteX1238" fmla="*/ 481812 w 2992697"/>
                <a:gd name="connsiteY1238" fmla="*/ 350804 h 1030680"/>
                <a:gd name="connsiteX1239" fmla="*/ 471257 w 2992697"/>
                <a:gd name="connsiteY1239" fmla="*/ 347699 h 1030680"/>
                <a:gd name="connsiteX1240" fmla="*/ 461943 w 2992697"/>
                <a:gd name="connsiteY1240" fmla="*/ 347699 h 1030680"/>
                <a:gd name="connsiteX1241" fmla="*/ 450457 w 2992697"/>
                <a:gd name="connsiteY1241" fmla="*/ 345526 h 1030680"/>
                <a:gd name="connsiteX1242" fmla="*/ 442075 w 2992697"/>
                <a:gd name="connsiteY1242" fmla="*/ 343353 h 1030680"/>
                <a:gd name="connsiteX1243" fmla="*/ 432761 w 2992697"/>
                <a:gd name="connsiteY1243" fmla="*/ 340249 h 1030680"/>
                <a:gd name="connsiteX1244" fmla="*/ 427484 w 2992697"/>
                <a:gd name="connsiteY1244" fmla="*/ 330625 h 1030680"/>
                <a:gd name="connsiteX1245" fmla="*/ 425311 w 2992697"/>
                <a:gd name="connsiteY1245" fmla="*/ 315723 h 1030680"/>
                <a:gd name="connsiteX1246" fmla="*/ 447352 w 2992697"/>
                <a:gd name="connsiteY1246" fmla="*/ 312619 h 1030680"/>
                <a:gd name="connsiteX1247" fmla="*/ 467221 w 2992697"/>
                <a:gd name="connsiteY1247" fmla="*/ 305168 h 1030680"/>
                <a:gd name="connsiteX1248" fmla="*/ 483985 w 2992697"/>
                <a:gd name="connsiteY1248" fmla="*/ 297718 h 1030680"/>
                <a:gd name="connsiteX1249" fmla="*/ 501680 w 2992697"/>
                <a:gd name="connsiteY1249" fmla="*/ 290267 h 1030680"/>
                <a:gd name="connsiteX1250" fmla="*/ 538313 w 2992697"/>
                <a:gd name="connsiteY1250" fmla="*/ 290267 h 1030680"/>
                <a:gd name="connsiteX1251" fmla="*/ 552904 w 2992697"/>
                <a:gd name="connsiteY1251" fmla="*/ 241837 h 1030680"/>
                <a:gd name="connsiteX1252" fmla="*/ 518444 w 2992697"/>
                <a:gd name="connsiteY1252" fmla="*/ 241837 h 1030680"/>
                <a:gd name="connsiteX1253" fmla="*/ 509131 w 2992697"/>
                <a:gd name="connsiteY1253" fmla="*/ 229109 h 1030680"/>
                <a:gd name="connsiteX1254" fmla="*/ 520618 w 2992697"/>
                <a:gd name="connsiteY1254" fmla="*/ 221658 h 1030680"/>
                <a:gd name="connsiteX1255" fmla="*/ 529000 w 2992697"/>
                <a:gd name="connsiteY1255" fmla="*/ 214208 h 1030680"/>
                <a:gd name="connsiteX1256" fmla="*/ 540486 w 2992697"/>
                <a:gd name="connsiteY1256" fmla="*/ 208930 h 1030680"/>
                <a:gd name="connsiteX1257" fmla="*/ 552904 w 2992697"/>
                <a:gd name="connsiteY1257" fmla="*/ 204584 h 1030680"/>
                <a:gd name="connsiteX1258" fmla="*/ 552904 w 2992697"/>
                <a:gd name="connsiteY1258" fmla="*/ 191856 h 1030680"/>
                <a:gd name="connsiteX1259" fmla="*/ 567495 w 2992697"/>
                <a:gd name="connsiteY1259" fmla="*/ 184405 h 1030680"/>
                <a:gd name="connsiteX1260" fmla="*/ 574946 w 2992697"/>
                <a:gd name="connsiteY1260" fmla="*/ 176023 h 1030680"/>
                <a:gd name="connsiteX1261" fmla="*/ 582396 w 2992697"/>
                <a:gd name="connsiteY1261" fmla="*/ 164536 h 1030680"/>
                <a:gd name="connsiteX1262" fmla="*/ 593883 w 2992697"/>
                <a:gd name="connsiteY1262" fmla="*/ 157086 h 1030680"/>
                <a:gd name="connsiteX1263" fmla="*/ 606301 w 2992697"/>
                <a:gd name="connsiteY1263" fmla="*/ 151808 h 1030680"/>
                <a:gd name="connsiteX1264" fmla="*/ 616856 w 2992697"/>
                <a:gd name="connsiteY1264" fmla="*/ 151808 h 1030680"/>
                <a:gd name="connsiteX1265" fmla="*/ 626169 w 2992697"/>
                <a:gd name="connsiteY1265" fmla="*/ 154912 h 1030680"/>
                <a:gd name="connsiteX1266" fmla="*/ 638587 w 2992697"/>
                <a:gd name="connsiteY1266" fmla="*/ 153981 h 1030680"/>
                <a:gd name="connsiteX1267" fmla="*/ 629274 w 2992697"/>
                <a:gd name="connsiteY1267" fmla="*/ 149635 h 1030680"/>
                <a:gd name="connsiteX1268" fmla="*/ 623996 w 2992697"/>
                <a:gd name="connsiteY1268" fmla="*/ 147462 h 1030680"/>
                <a:gd name="connsiteX1269" fmla="*/ 618718 w 2992697"/>
                <a:gd name="connsiteY1269" fmla="*/ 146530 h 1030680"/>
                <a:gd name="connsiteX1270" fmla="*/ 613441 w 2992697"/>
                <a:gd name="connsiteY1270" fmla="*/ 140322 h 1030680"/>
                <a:gd name="connsiteX1271" fmla="*/ 631136 w 2992697"/>
                <a:gd name="connsiteY1271" fmla="*/ 137217 h 1030680"/>
                <a:gd name="connsiteX1272" fmla="*/ 647900 w 2992697"/>
                <a:gd name="connsiteY1272" fmla="*/ 131939 h 1030680"/>
                <a:gd name="connsiteX1273" fmla="*/ 662491 w 2992697"/>
                <a:gd name="connsiteY1273" fmla="*/ 127593 h 1030680"/>
                <a:gd name="connsiteX1274" fmla="*/ 679255 w 2992697"/>
                <a:gd name="connsiteY1274" fmla="*/ 124489 h 1030680"/>
                <a:gd name="connsiteX1275" fmla="*/ 680187 w 2992697"/>
                <a:gd name="connsiteY1275" fmla="*/ 131939 h 1030680"/>
                <a:gd name="connsiteX1276" fmla="*/ 682360 w 2992697"/>
                <a:gd name="connsiteY1276" fmla="*/ 135044 h 1030680"/>
                <a:gd name="connsiteX1277" fmla="*/ 684533 w 2992697"/>
                <a:gd name="connsiteY1277" fmla="*/ 140322 h 1030680"/>
                <a:gd name="connsiteX1278" fmla="*/ 686706 w 2992697"/>
                <a:gd name="connsiteY1278" fmla="*/ 144668 h 1030680"/>
                <a:gd name="connsiteX1279" fmla="*/ 691984 w 2992697"/>
                <a:gd name="connsiteY1279" fmla="*/ 146841 h 1030680"/>
                <a:gd name="connsiteX1280" fmla="*/ 699434 w 2992697"/>
                <a:gd name="connsiteY1280" fmla="*/ 147772 h 1030680"/>
                <a:gd name="connsiteX1281" fmla="*/ 699434 w 2992697"/>
                <a:gd name="connsiteY1281" fmla="*/ 142495 h 1030680"/>
                <a:gd name="connsiteX1282" fmla="*/ 702539 w 2992697"/>
                <a:gd name="connsiteY1282" fmla="*/ 137217 h 1030680"/>
                <a:gd name="connsiteX1283" fmla="*/ 704712 w 2992697"/>
                <a:gd name="connsiteY1283" fmla="*/ 129766 h 1030680"/>
                <a:gd name="connsiteX1284" fmla="*/ 706885 w 2992697"/>
                <a:gd name="connsiteY1284" fmla="*/ 124489 h 1030680"/>
                <a:gd name="connsiteX1285" fmla="*/ 709989 w 2992697"/>
                <a:gd name="connsiteY1285" fmla="*/ 129766 h 1030680"/>
                <a:gd name="connsiteX1286" fmla="*/ 716198 w 2992697"/>
                <a:gd name="connsiteY1286" fmla="*/ 135044 h 1030680"/>
                <a:gd name="connsiteX1287" fmla="*/ 719303 w 2992697"/>
                <a:gd name="connsiteY1287" fmla="*/ 139390 h 1030680"/>
                <a:gd name="connsiteX1288" fmla="*/ 726754 w 2992697"/>
                <a:gd name="connsiteY1288" fmla="*/ 142495 h 1030680"/>
                <a:gd name="connsiteX1289" fmla="*/ 734204 w 2992697"/>
                <a:gd name="connsiteY1289" fmla="*/ 144668 h 1030680"/>
                <a:gd name="connsiteX1290" fmla="*/ 730168 w 2992697"/>
                <a:gd name="connsiteY1290" fmla="*/ 120453 h 1030680"/>
                <a:gd name="connsiteX1291" fmla="*/ 743828 w 2992697"/>
                <a:gd name="connsiteY1291" fmla="*/ 117349 h 1030680"/>
                <a:gd name="connsiteX1292" fmla="*/ 754383 w 2992697"/>
                <a:gd name="connsiteY1292" fmla="*/ 113002 h 1030680"/>
                <a:gd name="connsiteX1293" fmla="*/ 771147 w 2992697"/>
                <a:gd name="connsiteY1293" fmla="*/ 117349 h 1030680"/>
                <a:gd name="connsiteX1294" fmla="*/ 788843 w 2992697"/>
                <a:gd name="connsiteY1294" fmla="*/ 124799 h 1030680"/>
                <a:gd name="connsiteX1295" fmla="*/ 807780 w 2992697"/>
                <a:gd name="connsiteY1295" fmla="*/ 135354 h 1030680"/>
                <a:gd name="connsiteX1296" fmla="*/ 827648 w 2992697"/>
                <a:gd name="connsiteY1296" fmla="*/ 144978 h 1030680"/>
                <a:gd name="connsiteX1297" fmla="*/ 844413 w 2992697"/>
                <a:gd name="connsiteY1297" fmla="*/ 152429 h 1030680"/>
                <a:gd name="connsiteX1298" fmla="*/ 859935 w 2992697"/>
                <a:gd name="connsiteY1298" fmla="*/ 157706 h 1030680"/>
                <a:gd name="connsiteX1299" fmla="*/ 859935 w 2992697"/>
                <a:gd name="connsiteY1299" fmla="*/ 154602 h 1030680"/>
                <a:gd name="connsiteX1300" fmla="*/ 849380 w 2992697"/>
                <a:gd name="connsiteY1300" fmla="*/ 144978 h 1030680"/>
                <a:gd name="connsiteX1301" fmla="*/ 841929 w 2992697"/>
                <a:gd name="connsiteY1301" fmla="*/ 137527 h 1030680"/>
                <a:gd name="connsiteX1302" fmla="*/ 837893 w 2992697"/>
                <a:gd name="connsiteY1302" fmla="*/ 127904 h 1030680"/>
                <a:gd name="connsiteX1303" fmla="*/ 844102 w 2992697"/>
                <a:gd name="connsiteY1303" fmla="*/ 117349 h 1030680"/>
                <a:gd name="connsiteX1304" fmla="*/ 840066 w 2992697"/>
                <a:gd name="connsiteY1304" fmla="*/ 113002 h 1030680"/>
                <a:gd name="connsiteX1305" fmla="*/ 834789 w 2992697"/>
                <a:gd name="connsiteY1305" fmla="*/ 107725 h 1030680"/>
                <a:gd name="connsiteX1306" fmla="*/ 829511 w 2992697"/>
                <a:gd name="connsiteY1306" fmla="*/ 103378 h 1030680"/>
                <a:gd name="connsiteX1307" fmla="*/ 824234 w 2992697"/>
                <a:gd name="connsiteY1307" fmla="*/ 100274 h 1030680"/>
                <a:gd name="connsiteX1308" fmla="*/ 820198 w 2992697"/>
                <a:gd name="connsiteY1308" fmla="*/ 95928 h 1030680"/>
                <a:gd name="connsiteX1309" fmla="*/ 824234 w 2992697"/>
                <a:gd name="connsiteY1309" fmla="*/ 87546 h 1030680"/>
                <a:gd name="connsiteX1310" fmla="*/ 834789 w 2992697"/>
                <a:gd name="connsiteY1310" fmla="*/ 90650 h 1030680"/>
                <a:gd name="connsiteX1311" fmla="*/ 849380 w 2992697"/>
                <a:gd name="connsiteY1311" fmla="*/ 92823 h 1030680"/>
                <a:gd name="connsiteX1312" fmla="*/ 861797 w 2992697"/>
                <a:gd name="connsiteY1312" fmla="*/ 90650 h 1030680"/>
                <a:gd name="connsiteX1313" fmla="*/ 871111 w 2992697"/>
                <a:gd name="connsiteY1313" fmla="*/ 83199 h 1030680"/>
                <a:gd name="connsiteX1314" fmla="*/ 827338 w 2992697"/>
                <a:gd name="connsiteY1314" fmla="*/ 83199 h 1030680"/>
                <a:gd name="connsiteX1315" fmla="*/ 827338 w 2992697"/>
                <a:gd name="connsiteY1315" fmla="*/ 80095 h 1030680"/>
                <a:gd name="connsiteX1316" fmla="*/ 824234 w 2992697"/>
                <a:gd name="connsiteY1316" fmla="*/ 80095 h 1030680"/>
                <a:gd name="connsiteX1317" fmla="*/ 824234 w 2992697"/>
                <a:gd name="connsiteY1317" fmla="*/ 75749 h 1030680"/>
                <a:gd name="connsiteX1318" fmla="*/ 829511 w 2992697"/>
                <a:gd name="connsiteY1318" fmla="*/ 72644 h 1030680"/>
                <a:gd name="connsiteX1319" fmla="*/ 834789 w 2992697"/>
                <a:gd name="connsiteY1319" fmla="*/ 68298 h 1030680"/>
                <a:gd name="connsiteX1320" fmla="*/ 840066 w 2992697"/>
                <a:gd name="connsiteY1320" fmla="*/ 65194 h 1030680"/>
                <a:gd name="connsiteX1321" fmla="*/ 845344 w 2992697"/>
                <a:gd name="connsiteY1321" fmla="*/ 60847 h 1030680"/>
                <a:gd name="connsiteX1322" fmla="*/ 851553 w 2992697"/>
                <a:gd name="connsiteY1322" fmla="*/ 59916 h 1030680"/>
                <a:gd name="connsiteX1323" fmla="*/ 874526 w 2992697"/>
                <a:gd name="connsiteY1323" fmla="*/ 63020 h 1030680"/>
                <a:gd name="connsiteX1324" fmla="*/ 880735 w 2992697"/>
                <a:gd name="connsiteY1324" fmla="*/ 46256 h 1030680"/>
                <a:gd name="connsiteX1325" fmla="*/ 907743 w 2992697"/>
                <a:gd name="connsiteY1325" fmla="*/ 50603 h 1030680"/>
                <a:gd name="connsiteX1326" fmla="*/ 909917 w 2992697"/>
                <a:gd name="connsiteY1326" fmla="*/ 50603 h 1030680"/>
                <a:gd name="connsiteX1327" fmla="*/ 910848 w 2992697"/>
                <a:gd name="connsiteY1327" fmla="*/ 46256 h 1030680"/>
                <a:gd name="connsiteX1328" fmla="*/ 913021 w 2992697"/>
                <a:gd name="connsiteY1328" fmla="*/ 45325 h 1030680"/>
                <a:gd name="connsiteX1329" fmla="*/ 915194 w 2992697"/>
                <a:gd name="connsiteY1329" fmla="*/ 40979 h 1030680"/>
                <a:gd name="connsiteX1330" fmla="*/ 920472 w 2992697"/>
                <a:gd name="connsiteY1330" fmla="*/ 38806 h 1030680"/>
                <a:gd name="connsiteX1331" fmla="*/ 924508 w 2992697"/>
                <a:gd name="connsiteY1331" fmla="*/ 45015 h 1030680"/>
                <a:gd name="connsiteX1332" fmla="*/ 929785 w 2992697"/>
                <a:gd name="connsiteY1332" fmla="*/ 50292 h 1030680"/>
                <a:gd name="connsiteX1333" fmla="*/ 935063 w 2992697"/>
                <a:gd name="connsiteY1333" fmla="*/ 55570 h 1030680"/>
                <a:gd name="connsiteX1334" fmla="*/ 935063 w 2992697"/>
                <a:gd name="connsiteY1334" fmla="*/ 45946 h 1030680"/>
                <a:gd name="connsiteX1335" fmla="*/ 937236 w 2992697"/>
                <a:gd name="connsiteY1335" fmla="*/ 45015 h 1030680"/>
                <a:gd name="connsiteX1336" fmla="*/ 937236 w 2992697"/>
                <a:gd name="connsiteY1336" fmla="*/ 42842 h 1030680"/>
                <a:gd name="connsiteX1337" fmla="*/ 937236 w 2992697"/>
                <a:gd name="connsiteY1337" fmla="*/ 40668 h 1030680"/>
                <a:gd name="connsiteX1338" fmla="*/ 937236 w 2992697"/>
                <a:gd name="connsiteY1338" fmla="*/ 38495 h 1030680"/>
                <a:gd name="connsiteX1339" fmla="*/ 938167 w 2992697"/>
                <a:gd name="connsiteY1339" fmla="*/ 35391 h 1030680"/>
                <a:gd name="connsiteX1340" fmla="*/ 940340 w 2992697"/>
                <a:gd name="connsiteY1340" fmla="*/ 33218 h 1030680"/>
                <a:gd name="connsiteX1341" fmla="*/ 944376 w 2992697"/>
                <a:gd name="connsiteY1341" fmla="*/ 31045 h 1030680"/>
                <a:gd name="connsiteX1342" fmla="*/ 962071 w 2992697"/>
                <a:gd name="connsiteY1342" fmla="*/ 22663 h 1030680"/>
                <a:gd name="connsiteX1343" fmla="*/ 984113 w 2992697"/>
                <a:gd name="connsiteY1343" fmla="*/ 20179 h 1030680"/>
                <a:gd name="connsiteX1344" fmla="*/ 984113 w 2992697"/>
                <a:gd name="connsiteY1344" fmla="*/ 20179 h 1030680"/>
                <a:gd name="connsiteX1345" fmla="*/ 984113 w 2992697"/>
                <a:gd name="connsiteY1345" fmla="*/ 20179 h 1030680"/>
                <a:gd name="connsiteX1346" fmla="*/ 2301024 w 2992697"/>
                <a:gd name="connsiteY1346" fmla="*/ 16764 h 1030680"/>
                <a:gd name="connsiteX1347" fmla="*/ 2311579 w 2992697"/>
                <a:gd name="connsiteY1347" fmla="*/ 19869 h 1030680"/>
                <a:gd name="connsiteX1348" fmla="*/ 2311579 w 2992697"/>
                <a:gd name="connsiteY1348" fmla="*/ 27319 h 1030680"/>
                <a:gd name="connsiteX1349" fmla="*/ 2296057 w 2992697"/>
                <a:gd name="connsiteY1349" fmla="*/ 27319 h 1030680"/>
                <a:gd name="connsiteX1350" fmla="*/ 2301024 w 2992697"/>
                <a:gd name="connsiteY1350" fmla="*/ 16764 h 1030680"/>
                <a:gd name="connsiteX1351" fmla="*/ 2301024 w 2992697"/>
                <a:gd name="connsiteY1351" fmla="*/ 16764 h 1030680"/>
                <a:gd name="connsiteX1352" fmla="*/ 2301024 w 2992697"/>
                <a:gd name="connsiteY1352" fmla="*/ 16764 h 1030680"/>
                <a:gd name="connsiteX1353" fmla="*/ 2792460 w 2992697"/>
                <a:gd name="connsiteY1353" fmla="*/ 0 h 1030680"/>
                <a:gd name="connsiteX1354" fmla="*/ 2797737 w 2992697"/>
                <a:gd name="connsiteY1354" fmla="*/ 3104 h 1030680"/>
                <a:gd name="connsiteX1355" fmla="*/ 2801773 w 2992697"/>
                <a:gd name="connsiteY1355" fmla="*/ 7451 h 1030680"/>
                <a:gd name="connsiteX1356" fmla="*/ 2803946 w 2992697"/>
                <a:gd name="connsiteY1356" fmla="*/ 10555 h 1030680"/>
                <a:gd name="connsiteX1357" fmla="*/ 2804878 w 2992697"/>
                <a:gd name="connsiteY1357" fmla="*/ 16764 h 1030680"/>
                <a:gd name="connsiteX1358" fmla="*/ 2807051 w 2992697"/>
                <a:gd name="connsiteY1358" fmla="*/ 19869 h 1030680"/>
                <a:gd name="connsiteX1359" fmla="*/ 2809224 w 2992697"/>
                <a:gd name="connsiteY1359" fmla="*/ 25146 h 1030680"/>
                <a:gd name="connsiteX1360" fmla="*/ 2812328 w 2992697"/>
                <a:gd name="connsiteY1360" fmla="*/ 27319 h 1030680"/>
                <a:gd name="connsiteX1361" fmla="*/ 2823815 w 2992697"/>
                <a:gd name="connsiteY1361" fmla="*/ 32597 h 1030680"/>
                <a:gd name="connsiteX1362" fmla="*/ 2834370 w 2992697"/>
                <a:gd name="connsiteY1362" fmla="*/ 34770 h 1030680"/>
                <a:gd name="connsiteX1363" fmla="*/ 2841821 w 2992697"/>
                <a:gd name="connsiteY1363" fmla="*/ 34770 h 1030680"/>
                <a:gd name="connsiteX1364" fmla="*/ 2847098 w 2992697"/>
                <a:gd name="connsiteY1364" fmla="*/ 39116 h 1030680"/>
                <a:gd name="connsiteX1365" fmla="*/ 2851134 w 2992697"/>
                <a:gd name="connsiteY1365" fmla="*/ 46567 h 1030680"/>
                <a:gd name="connsiteX1366" fmla="*/ 2853307 w 2992697"/>
                <a:gd name="connsiteY1366" fmla="*/ 61468 h 1030680"/>
                <a:gd name="connsiteX1367" fmla="*/ 2851134 w 2992697"/>
                <a:gd name="connsiteY1367" fmla="*/ 62400 h 1030680"/>
                <a:gd name="connsiteX1368" fmla="*/ 2851134 w 2992697"/>
                <a:gd name="connsiteY1368" fmla="*/ 62400 h 1030680"/>
                <a:gd name="connsiteX1369" fmla="*/ 2851134 w 2992697"/>
                <a:gd name="connsiteY1369" fmla="*/ 64573 h 1030680"/>
                <a:gd name="connsiteX1370" fmla="*/ 2851134 w 2992697"/>
                <a:gd name="connsiteY1370" fmla="*/ 66746 h 1030680"/>
                <a:gd name="connsiteX1371" fmla="*/ 2848961 w 2992697"/>
                <a:gd name="connsiteY1371" fmla="*/ 68919 h 1030680"/>
                <a:gd name="connsiteX1372" fmla="*/ 2825988 w 2992697"/>
                <a:gd name="connsiteY1372" fmla="*/ 68919 h 1030680"/>
                <a:gd name="connsiteX1373" fmla="*/ 2802084 w 2992697"/>
                <a:gd name="connsiteY1373" fmla="*/ 68919 h 1030680"/>
                <a:gd name="connsiteX1374" fmla="*/ 2782215 w 2992697"/>
                <a:gd name="connsiteY1374" fmla="*/ 77301 h 1030680"/>
                <a:gd name="connsiteX1375" fmla="*/ 2778179 w 2992697"/>
                <a:gd name="connsiteY1375" fmla="*/ 79474 h 1030680"/>
                <a:gd name="connsiteX1376" fmla="*/ 2776006 w 2992697"/>
                <a:gd name="connsiteY1376" fmla="*/ 83820 h 1030680"/>
                <a:gd name="connsiteX1377" fmla="*/ 2775075 w 2992697"/>
                <a:gd name="connsiteY1377" fmla="*/ 84752 h 1030680"/>
                <a:gd name="connsiteX1378" fmla="*/ 2772902 w 2992697"/>
                <a:gd name="connsiteY1378" fmla="*/ 86925 h 1030680"/>
                <a:gd name="connsiteX1379" fmla="*/ 2770729 w 2992697"/>
                <a:gd name="connsiteY1379" fmla="*/ 89098 h 1030680"/>
                <a:gd name="connsiteX1380" fmla="*/ 2767624 w 2992697"/>
                <a:gd name="connsiteY1380" fmla="*/ 91271 h 1030680"/>
                <a:gd name="connsiteX1381" fmla="*/ 2761415 w 2992697"/>
                <a:gd name="connsiteY1381" fmla="*/ 94376 h 1030680"/>
                <a:gd name="connsiteX1382" fmla="*/ 2758311 w 2992697"/>
                <a:gd name="connsiteY1382" fmla="*/ 89098 h 1030680"/>
                <a:gd name="connsiteX1383" fmla="*/ 2756137 w 2992697"/>
                <a:gd name="connsiteY1383" fmla="*/ 84752 h 1030680"/>
                <a:gd name="connsiteX1384" fmla="*/ 2753033 w 2992697"/>
                <a:gd name="connsiteY1384" fmla="*/ 81647 h 1030680"/>
                <a:gd name="connsiteX1385" fmla="*/ 2765451 w 2992697"/>
                <a:gd name="connsiteY1385" fmla="*/ 49982 h 1030680"/>
                <a:gd name="connsiteX1386" fmla="*/ 2777869 w 2992697"/>
                <a:gd name="connsiteY1386" fmla="*/ 24525 h 1030680"/>
                <a:gd name="connsiteX1387" fmla="*/ 2792460 w 2992697"/>
                <a:gd name="connsiteY1387" fmla="*/ 0 h 1030680"/>
                <a:gd name="connsiteX1388" fmla="*/ 2792460 w 2992697"/>
                <a:gd name="connsiteY1388" fmla="*/ 0 h 1030680"/>
                <a:gd name="connsiteX1389" fmla="*/ 2792460 w 2992697"/>
                <a:gd name="connsiteY1389" fmla="*/ 0 h 1030680"/>
                <a:gd name="connsiteX1390" fmla="*/ 2665177 w 2992697"/>
                <a:gd name="connsiteY1390" fmla="*/ 0 h 1030680"/>
                <a:gd name="connsiteX1391" fmla="*/ 2674490 w 2992697"/>
                <a:gd name="connsiteY1391" fmla="*/ 9624 h 1030680"/>
                <a:gd name="connsiteX1392" fmla="*/ 2679768 w 2992697"/>
                <a:gd name="connsiteY1392" fmla="*/ 20179 h 1030680"/>
                <a:gd name="connsiteX1393" fmla="*/ 2685046 w 2992697"/>
                <a:gd name="connsiteY1393" fmla="*/ 32907 h 1030680"/>
                <a:gd name="connsiteX1394" fmla="*/ 2675732 w 2992697"/>
                <a:gd name="connsiteY1394" fmla="*/ 32907 h 1030680"/>
                <a:gd name="connsiteX1395" fmla="*/ 2675732 w 2992697"/>
                <a:gd name="connsiteY1395" fmla="*/ 27319 h 1030680"/>
                <a:gd name="connsiteX1396" fmla="*/ 2672628 w 2992697"/>
                <a:gd name="connsiteY1396" fmla="*/ 24215 h 1030680"/>
                <a:gd name="connsiteX1397" fmla="*/ 2668592 w 2992697"/>
                <a:gd name="connsiteY1397" fmla="*/ 19869 h 1030680"/>
                <a:gd name="connsiteX1398" fmla="*/ 2667660 w 2992697"/>
                <a:gd name="connsiteY1398" fmla="*/ 14591 h 1030680"/>
                <a:gd name="connsiteX1399" fmla="*/ 2665487 w 2992697"/>
                <a:gd name="connsiteY1399" fmla="*/ 9313 h 1030680"/>
                <a:gd name="connsiteX1400" fmla="*/ 2665487 w 2992697"/>
                <a:gd name="connsiteY1400" fmla="*/ 0 h 1030680"/>
                <a:gd name="connsiteX1401" fmla="*/ 2665177 w 2992697"/>
                <a:gd name="connsiteY1401" fmla="*/ 0 h 1030680"/>
                <a:gd name="connsiteX1402" fmla="*/ 2665177 w 2992697"/>
                <a:gd name="connsiteY1402" fmla="*/ 0 h 1030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</a:cxnLst>
              <a:rect l="l" t="t" r="r" b="b"/>
              <a:pathLst>
                <a:path w="2992697" h="1030680">
                  <a:moveTo>
                    <a:pt x="7140" y="256428"/>
                  </a:moveTo>
                  <a:lnTo>
                    <a:pt x="26077" y="261706"/>
                  </a:lnTo>
                  <a:lnTo>
                    <a:pt x="38495" y="271330"/>
                  </a:lnTo>
                  <a:lnTo>
                    <a:pt x="49050" y="279712"/>
                  </a:lnTo>
                  <a:lnTo>
                    <a:pt x="60537" y="291198"/>
                  </a:lnTo>
                  <a:lnTo>
                    <a:pt x="71092" y="299580"/>
                  </a:lnTo>
                  <a:lnTo>
                    <a:pt x="71092" y="296476"/>
                  </a:lnTo>
                  <a:lnTo>
                    <a:pt x="77301" y="296476"/>
                  </a:lnTo>
                  <a:lnTo>
                    <a:pt x="77301" y="299580"/>
                  </a:lnTo>
                  <a:lnTo>
                    <a:pt x="78232" y="303926"/>
                  </a:lnTo>
                  <a:lnTo>
                    <a:pt x="82268" y="309204"/>
                  </a:lnTo>
                  <a:lnTo>
                    <a:pt x="84441" y="316655"/>
                  </a:lnTo>
                  <a:lnTo>
                    <a:pt x="76991" y="316655"/>
                  </a:lnTo>
                  <a:lnTo>
                    <a:pt x="72955" y="316655"/>
                  </a:lnTo>
                  <a:lnTo>
                    <a:pt x="72955" y="318828"/>
                  </a:lnTo>
                  <a:lnTo>
                    <a:pt x="70782" y="318828"/>
                  </a:lnTo>
                  <a:lnTo>
                    <a:pt x="67677" y="318828"/>
                  </a:lnTo>
                  <a:lnTo>
                    <a:pt x="63641" y="321001"/>
                  </a:lnTo>
                  <a:lnTo>
                    <a:pt x="49050" y="309514"/>
                  </a:lnTo>
                  <a:lnTo>
                    <a:pt x="34460" y="304237"/>
                  </a:lnTo>
                  <a:lnTo>
                    <a:pt x="16764" y="299891"/>
                  </a:lnTo>
                  <a:lnTo>
                    <a:pt x="0" y="291509"/>
                  </a:lnTo>
                  <a:lnTo>
                    <a:pt x="6209" y="286231"/>
                  </a:lnTo>
                  <a:lnTo>
                    <a:pt x="7140" y="280022"/>
                  </a:lnTo>
                  <a:lnTo>
                    <a:pt x="6209" y="274745"/>
                  </a:lnTo>
                  <a:lnTo>
                    <a:pt x="6209" y="266983"/>
                  </a:lnTo>
                  <a:lnTo>
                    <a:pt x="7140" y="256428"/>
                  </a:lnTo>
                  <a:lnTo>
                    <a:pt x="7140" y="256428"/>
                  </a:lnTo>
                  <a:lnTo>
                    <a:pt x="7140" y="256428"/>
                  </a:lnTo>
                  <a:close/>
                  <a:moveTo>
                    <a:pt x="1275001" y="248978"/>
                  </a:moveTo>
                  <a:lnTo>
                    <a:pt x="1279037" y="248978"/>
                  </a:lnTo>
                  <a:lnTo>
                    <a:pt x="1282141" y="249909"/>
                  </a:lnTo>
                  <a:lnTo>
                    <a:pt x="1284314" y="252082"/>
                  </a:lnTo>
                  <a:lnTo>
                    <a:pt x="1286487" y="254255"/>
                  </a:lnTo>
                  <a:lnTo>
                    <a:pt x="1287419" y="256428"/>
                  </a:lnTo>
                  <a:lnTo>
                    <a:pt x="1287419" y="257670"/>
                  </a:lnTo>
                  <a:lnTo>
                    <a:pt x="1287419" y="259843"/>
                  </a:lnTo>
                  <a:lnTo>
                    <a:pt x="1289592" y="264189"/>
                  </a:lnTo>
                  <a:lnTo>
                    <a:pt x="1282141" y="264189"/>
                  </a:lnTo>
                  <a:lnTo>
                    <a:pt x="1279037" y="265121"/>
                  </a:lnTo>
                  <a:lnTo>
                    <a:pt x="1275001" y="265121"/>
                  </a:lnTo>
                  <a:lnTo>
                    <a:pt x="1271896" y="267294"/>
                  </a:lnTo>
                  <a:lnTo>
                    <a:pt x="1265687" y="267294"/>
                  </a:lnTo>
                  <a:lnTo>
                    <a:pt x="1265687" y="264189"/>
                  </a:lnTo>
                  <a:lnTo>
                    <a:pt x="1262583" y="264189"/>
                  </a:lnTo>
                  <a:lnTo>
                    <a:pt x="1262583" y="250530"/>
                  </a:lnTo>
                  <a:lnTo>
                    <a:pt x="1267861" y="250530"/>
                  </a:lnTo>
                  <a:lnTo>
                    <a:pt x="1273138" y="249598"/>
                  </a:lnTo>
                  <a:lnTo>
                    <a:pt x="1275001" y="249598"/>
                  </a:lnTo>
                  <a:lnTo>
                    <a:pt x="1275001" y="248978"/>
                  </a:lnTo>
                  <a:lnTo>
                    <a:pt x="1275001" y="248978"/>
                  </a:lnTo>
                  <a:close/>
                  <a:moveTo>
                    <a:pt x="63641" y="239664"/>
                  </a:moveTo>
                  <a:lnTo>
                    <a:pt x="80405" y="239664"/>
                  </a:lnTo>
                  <a:lnTo>
                    <a:pt x="80405" y="242769"/>
                  </a:lnTo>
                  <a:lnTo>
                    <a:pt x="77301" y="242769"/>
                  </a:lnTo>
                  <a:lnTo>
                    <a:pt x="73265" y="242769"/>
                  </a:lnTo>
                  <a:lnTo>
                    <a:pt x="71092" y="244942"/>
                  </a:lnTo>
                  <a:lnTo>
                    <a:pt x="70161" y="244942"/>
                  </a:lnTo>
                  <a:lnTo>
                    <a:pt x="70161" y="244942"/>
                  </a:lnTo>
                  <a:lnTo>
                    <a:pt x="67988" y="244942"/>
                  </a:lnTo>
                  <a:lnTo>
                    <a:pt x="65815" y="242769"/>
                  </a:lnTo>
                  <a:lnTo>
                    <a:pt x="63641" y="239664"/>
                  </a:lnTo>
                  <a:lnTo>
                    <a:pt x="63641" y="239664"/>
                  </a:lnTo>
                  <a:lnTo>
                    <a:pt x="63641" y="239664"/>
                  </a:lnTo>
                  <a:close/>
                  <a:moveTo>
                    <a:pt x="1790651" y="213276"/>
                  </a:moveTo>
                  <a:lnTo>
                    <a:pt x="1803069" y="213276"/>
                  </a:lnTo>
                  <a:lnTo>
                    <a:pt x="1807105" y="228178"/>
                  </a:lnTo>
                  <a:lnTo>
                    <a:pt x="1810209" y="237801"/>
                  </a:lnTo>
                  <a:lnTo>
                    <a:pt x="1817660" y="242148"/>
                  </a:lnTo>
                  <a:lnTo>
                    <a:pt x="1830078" y="247425"/>
                  </a:lnTo>
                  <a:lnTo>
                    <a:pt x="1824800" y="269467"/>
                  </a:lnTo>
                  <a:lnTo>
                    <a:pt x="1817350" y="291509"/>
                  </a:lnTo>
                  <a:lnTo>
                    <a:pt x="1806794" y="307341"/>
                  </a:lnTo>
                  <a:lnTo>
                    <a:pt x="1806794" y="287162"/>
                  </a:lnTo>
                  <a:lnTo>
                    <a:pt x="1782890" y="287162"/>
                  </a:lnTo>
                  <a:lnTo>
                    <a:pt x="1785063" y="263879"/>
                  </a:lnTo>
                  <a:lnTo>
                    <a:pt x="1787236" y="241837"/>
                  </a:lnTo>
                  <a:lnTo>
                    <a:pt x="1790651" y="213276"/>
                  </a:lnTo>
                  <a:lnTo>
                    <a:pt x="1790651" y="213276"/>
                  </a:lnTo>
                  <a:lnTo>
                    <a:pt x="1790651" y="213276"/>
                  </a:lnTo>
                  <a:close/>
                  <a:moveTo>
                    <a:pt x="2941784" y="165778"/>
                  </a:moveTo>
                  <a:lnTo>
                    <a:pt x="2945820" y="165778"/>
                  </a:lnTo>
                  <a:lnTo>
                    <a:pt x="2945820" y="170124"/>
                  </a:lnTo>
                  <a:lnTo>
                    <a:pt x="2946751" y="175402"/>
                  </a:lnTo>
                  <a:lnTo>
                    <a:pt x="2948925" y="177575"/>
                  </a:lnTo>
                  <a:lnTo>
                    <a:pt x="2951098" y="180679"/>
                  </a:lnTo>
                  <a:lnTo>
                    <a:pt x="2953271" y="182853"/>
                  </a:lnTo>
                  <a:lnTo>
                    <a:pt x="2956375" y="185957"/>
                  </a:lnTo>
                  <a:lnTo>
                    <a:pt x="2960411" y="182853"/>
                  </a:lnTo>
                  <a:lnTo>
                    <a:pt x="2961342" y="178506"/>
                  </a:lnTo>
                  <a:lnTo>
                    <a:pt x="2963515" y="177575"/>
                  </a:lnTo>
                  <a:lnTo>
                    <a:pt x="2967551" y="177575"/>
                  </a:lnTo>
                  <a:lnTo>
                    <a:pt x="2972829" y="175402"/>
                  </a:lnTo>
                  <a:lnTo>
                    <a:pt x="2975933" y="185957"/>
                  </a:lnTo>
                  <a:lnTo>
                    <a:pt x="2982142" y="193408"/>
                  </a:lnTo>
                  <a:lnTo>
                    <a:pt x="2987420" y="200858"/>
                  </a:lnTo>
                  <a:lnTo>
                    <a:pt x="2990524" y="210482"/>
                  </a:lnTo>
                  <a:lnTo>
                    <a:pt x="2992697" y="223211"/>
                  </a:lnTo>
                  <a:lnTo>
                    <a:pt x="2992697" y="225384"/>
                  </a:lnTo>
                  <a:lnTo>
                    <a:pt x="2990524" y="227557"/>
                  </a:lnTo>
                  <a:lnTo>
                    <a:pt x="2990524" y="228488"/>
                  </a:lnTo>
                  <a:lnTo>
                    <a:pt x="2990524" y="230661"/>
                  </a:lnTo>
                  <a:lnTo>
                    <a:pt x="2990524" y="232834"/>
                  </a:lnTo>
                  <a:lnTo>
                    <a:pt x="2989593" y="235939"/>
                  </a:lnTo>
                  <a:lnTo>
                    <a:pt x="2978106" y="243390"/>
                  </a:lnTo>
                  <a:lnTo>
                    <a:pt x="2961342" y="250840"/>
                  </a:lnTo>
                  <a:lnTo>
                    <a:pt x="2941474" y="255186"/>
                  </a:lnTo>
                  <a:lnTo>
                    <a:pt x="2921605" y="258291"/>
                  </a:lnTo>
                  <a:lnTo>
                    <a:pt x="2904841" y="260464"/>
                  </a:lnTo>
                  <a:lnTo>
                    <a:pt x="2907014" y="250840"/>
                  </a:lnTo>
                  <a:lnTo>
                    <a:pt x="2909187" y="247736"/>
                  </a:lnTo>
                  <a:lnTo>
                    <a:pt x="2911360" y="243390"/>
                  </a:lnTo>
                  <a:lnTo>
                    <a:pt x="2912292" y="242458"/>
                  </a:lnTo>
                  <a:lnTo>
                    <a:pt x="2914465" y="242458"/>
                  </a:lnTo>
                  <a:lnTo>
                    <a:pt x="2918501" y="240285"/>
                  </a:lnTo>
                  <a:lnTo>
                    <a:pt x="2919432" y="240285"/>
                  </a:lnTo>
                  <a:lnTo>
                    <a:pt x="2921605" y="238112"/>
                  </a:lnTo>
                  <a:lnTo>
                    <a:pt x="2925641" y="235939"/>
                  </a:lnTo>
                  <a:lnTo>
                    <a:pt x="2930919" y="221037"/>
                  </a:lnTo>
                  <a:lnTo>
                    <a:pt x="2930919" y="206136"/>
                  </a:lnTo>
                  <a:lnTo>
                    <a:pt x="2928746" y="192476"/>
                  </a:lnTo>
                  <a:lnTo>
                    <a:pt x="2931850" y="180990"/>
                  </a:lnTo>
                  <a:lnTo>
                    <a:pt x="2941163" y="170435"/>
                  </a:lnTo>
                  <a:lnTo>
                    <a:pt x="2941163" y="165778"/>
                  </a:lnTo>
                  <a:lnTo>
                    <a:pt x="2941784" y="165778"/>
                  </a:lnTo>
                  <a:lnTo>
                    <a:pt x="2941784" y="165778"/>
                  </a:lnTo>
                  <a:close/>
                  <a:moveTo>
                    <a:pt x="148083" y="158327"/>
                  </a:moveTo>
                  <a:lnTo>
                    <a:pt x="167951" y="180369"/>
                  </a:lnTo>
                  <a:lnTo>
                    <a:pt x="193097" y="197133"/>
                  </a:lnTo>
                  <a:lnTo>
                    <a:pt x="224452" y="209861"/>
                  </a:lnTo>
                  <a:lnTo>
                    <a:pt x="226625" y="227867"/>
                  </a:lnTo>
                  <a:lnTo>
                    <a:pt x="231903" y="241527"/>
                  </a:lnTo>
                  <a:lnTo>
                    <a:pt x="237181" y="248978"/>
                  </a:lnTo>
                  <a:lnTo>
                    <a:pt x="244631" y="256428"/>
                  </a:lnTo>
                  <a:lnTo>
                    <a:pt x="252082" y="266983"/>
                  </a:lnTo>
                  <a:lnTo>
                    <a:pt x="239664" y="269157"/>
                  </a:lnTo>
                  <a:lnTo>
                    <a:pt x="227246" y="271330"/>
                  </a:lnTo>
                  <a:lnTo>
                    <a:pt x="215760" y="276607"/>
                  </a:lnTo>
                  <a:lnTo>
                    <a:pt x="208309" y="284058"/>
                  </a:lnTo>
                  <a:lnTo>
                    <a:pt x="207378" y="287162"/>
                  </a:lnTo>
                  <a:lnTo>
                    <a:pt x="205205" y="291509"/>
                  </a:lnTo>
                  <a:lnTo>
                    <a:pt x="203032" y="294613"/>
                  </a:lnTo>
                  <a:lnTo>
                    <a:pt x="200858" y="296786"/>
                  </a:lnTo>
                  <a:lnTo>
                    <a:pt x="197754" y="299891"/>
                  </a:lnTo>
                  <a:lnTo>
                    <a:pt x="186267" y="302064"/>
                  </a:lnTo>
                  <a:lnTo>
                    <a:pt x="170745" y="304237"/>
                  </a:lnTo>
                  <a:lnTo>
                    <a:pt x="151808" y="302064"/>
                  </a:lnTo>
                  <a:lnTo>
                    <a:pt x="137217" y="299891"/>
                  </a:lnTo>
                  <a:lnTo>
                    <a:pt x="134113" y="289335"/>
                  </a:lnTo>
                  <a:lnTo>
                    <a:pt x="131939" y="281885"/>
                  </a:lnTo>
                  <a:lnTo>
                    <a:pt x="129766" y="276607"/>
                  </a:lnTo>
                  <a:lnTo>
                    <a:pt x="124489" y="266983"/>
                  </a:lnTo>
                  <a:lnTo>
                    <a:pt x="148393" y="259533"/>
                  </a:lnTo>
                  <a:lnTo>
                    <a:pt x="148393" y="256428"/>
                  </a:lnTo>
                  <a:lnTo>
                    <a:pt x="129456" y="254255"/>
                  </a:lnTo>
                  <a:lnTo>
                    <a:pt x="117038" y="249909"/>
                  </a:lnTo>
                  <a:lnTo>
                    <a:pt x="107725" y="242458"/>
                  </a:lnTo>
                  <a:lnTo>
                    <a:pt x="106793" y="237181"/>
                  </a:lnTo>
                  <a:lnTo>
                    <a:pt x="102758" y="231903"/>
                  </a:lnTo>
                  <a:lnTo>
                    <a:pt x="100584" y="226625"/>
                  </a:lnTo>
                  <a:lnTo>
                    <a:pt x="100584" y="220417"/>
                  </a:lnTo>
                  <a:lnTo>
                    <a:pt x="100584" y="217312"/>
                  </a:lnTo>
                  <a:lnTo>
                    <a:pt x="100584" y="212966"/>
                  </a:lnTo>
                  <a:lnTo>
                    <a:pt x="102758" y="212966"/>
                  </a:lnTo>
                  <a:lnTo>
                    <a:pt x="104931" y="212034"/>
                  </a:lnTo>
                  <a:lnTo>
                    <a:pt x="107104" y="212034"/>
                  </a:lnTo>
                  <a:lnTo>
                    <a:pt x="108035" y="212034"/>
                  </a:lnTo>
                  <a:lnTo>
                    <a:pt x="112071" y="209861"/>
                  </a:lnTo>
                  <a:lnTo>
                    <a:pt x="113623" y="204894"/>
                  </a:lnTo>
                  <a:lnTo>
                    <a:pt x="113623" y="198685"/>
                  </a:lnTo>
                  <a:lnTo>
                    <a:pt x="113623" y="195581"/>
                  </a:lnTo>
                  <a:lnTo>
                    <a:pt x="114554" y="193408"/>
                  </a:lnTo>
                  <a:lnTo>
                    <a:pt x="116728" y="190303"/>
                  </a:lnTo>
                  <a:lnTo>
                    <a:pt x="118901" y="190303"/>
                  </a:lnTo>
                  <a:lnTo>
                    <a:pt x="121074" y="188130"/>
                  </a:lnTo>
                  <a:lnTo>
                    <a:pt x="122005" y="188130"/>
                  </a:lnTo>
                  <a:lnTo>
                    <a:pt x="124178" y="188130"/>
                  </a:lnTo>
                  <a:lnTo>
                    <a:pt x="127283" y="185957"/>
                  </a:lnTo>
                  <a:lnTo>
                    <a:pt x="129456" y="178506"/>
                  </a:lnTo>
                  <a:lnTo>
                    <a:pt x="131629" y="173229"/>
                  </a:lnTo>
                  <a:lnTo>
                    <a:pt x="133802" y="167951"/>
                  </a:lnTo>
                  <a:lnTo>
                    <a:pt x="136907" y="162674"/>
                  </a:lnTo>
                  <a:lnTo>
                    <a:pt x="139080" y="160500"/>
                  </a:lnTo>
                  <a:lnTo>
                    <a:pt x="141253" y="160500"/>
                  </a:lnTo>
                  <a:lnTo>
                    <a:pt x="142184" y="158327"/>
                  </a:lnTo>
                  <a:lnTo>
                    <a:pt x="144357" y="158327"/>
                  </a:lnTo>
                  <a:lnTo>
                    <a:pt x="148083" y="158327"/>
                  </a:lnTo>
                  <a:lnTo>
                    <a:pt x="148083" y="158327"/>
                  </a:lnTo>
                  <a:lnTo>
                    <a:pt x="148083" y="158327"/>
                  </a:lnTo>
                  <a:close/>
                  <a:moveTo>
                    <a:pt x="1222846" y="138148"/>
                  </a:moveTo>
                  <a:lnTo>
                    <a:pt x="1228124" y="140322"/>
                  </a:lnTo>
                  <a:lnTo>
                    <a:pt x="1233401" y="141253"/>
                  </a:lnTo>
                  <a:lnTo>
                    <a:pt x="1236506" y="143426"/>
                  </a:lnTo>
                  <a:lnTo>
                    <a:pt x="1242714" y="145599"/>
                  </a:lnTo>
                  <a:lnTo>
                    <a:pt x="1242714" y="150877"/>
                  </a:lnTo>
                  <a:lnTo>
                    <a:pt x="1243646" y="155223"/>
                  </a:lnTo>
                  <a:lnTo>
                    <a:pt x="1243646" y="158327"/>
                  </a:lnTo>
                  <a:lnTo>
                    <a:pt x="1245819" y="162674"/>
                  </a:lnTo>
                  <a:lnTo>
                    <a:pt x="1233401" y="162674"/>
                  </a:lnTo>
                  <a:lnTo>
                    <a:pt x="1231228" y="158327"/>
                  </a:lnTo>
                  <a:lnTo>
                    <a:pt x="1229055" y="155223"/>
                  </a:lnTo>
                  <a:lnTo>
                    <a:pt x="1225950" y="150877"/>
                  </a:lnTo>
                  <a:lnTo>
                    <a:pt x="1223777" y="148704"/>
                  </a:lnTo>
                  <a:lnTo>
                    <a:pt x="1223777" y="143426"/>
                  </a:lnTo>
                  <a:lnTo>
                    <a:pt x="1222846" y="138148"/>
                  </a:lnTo>
                  <a:lnTo>
                    <a:pt x="1222846" y="138148"/>
                  </a:lnTo>
                  <a:lnTo>
                    <a:pt x="1222846" y="138148"/>
                  </a:lnTo>
                  <a:close/>
                  <a:moveTo>
                    <a:pt x="1730114" y="113934"/>
                  </a:moveTo>
                  <a:lnTo>
                    <a:pt x="1736323" y="123557"/>
                  </a:lnTo>
                  <a:lnTo>
                    <a:pt x="1741601" y="141563"/>
                  </a:lnTo>
                  <a:lnTo>
                    <a:pt x="1749051" y="158327"/>
                  </a:lnTo>
                  <a:lnTo>
                    <a:pt x="1758365" y="175091"/>
                  </a:lnTo>
                  <a:lnTo>
                    <a:pt x="1763642" y="182542"/>
                  </a:lnTo>
                  <a:lnTo>
                    <a:pt x="1766747" y="178196"/>
                  </a:lnTo>
                  <a:lnTo>
                    <a:pt x="1768920" y="177265"/>
                  </a:lnTo>
                  <a:lnTo>
                    <a:pt x="1772956" y="177265"/>
                  </a:lnTo>
                  <a:lnTo>
                    <a:pt x="1776060" y="175091"/>
                  </a:lnTo>
                  <a:lnTo>
                    <a:pt x="1783511" y="175091"/>
                  </a:lnTo>
                  <a:lnTo>
                    <a:pt x="1783511" y="178196"/>
                  </a:lnTo>
                  <a:lnTo>
                    <a:pt x="1787547" y="178196"/>
                  </a:lnTo>
                  <a:lnTo>
                    <a:pt x="1787547" y="189682"/>
                  </a:lnTo>
                  <a:lnTo>
                    <a:pt x="1759296" y="192787"/>
                  </a:lnTo>
                  <a:lnTo>
                    <a:pt x="1756192" y="222279"/>
                  </a:lnTo>
                  <a:lnTo>
                    <a:pt x="1746878" y="246494"/>
                  </a:lnTo>
                  <a:lnTo>
                    <a:pt x="1739428" y="270709"/>
                  </a:lnTo>
                  <a:lnTo>
                    <a:pt x="1736323" y="290888"/>
                  </a:lnTo>
                  <a:lnTo>
                    <a:pt x="1734150" y="311067"/>
                  </a:lnTo>
                  <a:lnTo>
                    <a:pt x="1734150" y="327831"/>
                  </a:lnTo>
                  <a:lnTo>
                    <a:pt x="1730114" y="343664"/>
                  </a:lnTo>
                  <a:lnTo>
                    <a:pt x="1727010" y="343664"/>
                  </a:lnTo>
                  <a:lnTo>
                    <a:pt x="1727010" y="340559"/>
                  </a:lnTo>
                  <a:lnTo>
                    <a:pt x="1721732" y="333108"/>
                  </a:lnTo>
                  <a:lnTo>
                    <a:pt x="1712419" y="323485"/>
                  </a:lnTo>
                  <a:lnTo>
                    <a:pt x="1701864" y="310756"/>
                  </a:lnTo>
                  <a:lnTo>
                    <a:pt x="1692550" y="298028"/>
                  </a:lnTo>
                  <a:lnTo>
                    <a:pt x="1685100" y="285300"/>
                  </a:lnTo>
                  <a:lnTo>
                    <a:pt x="1681064" y="273813"/>
                  </a:lnTo>
                  <a:lnTo>
                    <a:pt x="1683237" y="266363"/>
                  </a:lnTo>
                  <a:lnTo>
                    <a:pt x="1687273" y="264189"/>
                  </a:lnTo>
                  <a:lnTo>
                    <a:pt x="1690377" y="264189"/>
                  </a:lnTo>
                  <a:lnTo>
                    <a:pt x="1692550" y="264189"/>
                  </a:lnTo>
                  <a:lnTo>
                    <a:pt x="1694723" y="264189"/>
                  </a:lnTo>
                  <a:lnTo>
                    <a:pt x="1695655" y="264189"/>
                  </a:lnTo>
                  <a:lnTo>
                    <a:pt x="1697828" y="264189"/>
                  </a:lnTo>
                  <a:lnTo>
                    <a:pt x="1700001" y="263879"/>
                  </a:lnTo>
                  <a:lnTo>
                    <a:pt x="1703106" y="259533"/>
                  </a:lnTo>
                  <a:lnTo>
                    <a:pt x="1700001" y="259533"/>
                  </a:lnTo>
                  <a:lnTo>
                    <a:pt x="1700001" y="256428"/>
                  </a:lnTo>
                  <a:lnTo>
                    <a:pt x="1683237" y="254255"/>
                  </a:lnTo>
                  <a:lnTo>
                    <a:pt x="1673924" y="248978"/>
                  </a:lnTo>
                  <a:lnTo>
                    <a:pt x="1666473" y="239354"/>
                  </a:lnTo>
                  <a:lnTo>
                    <a:pt x="1673924" y="237181"/>
                  </a:lnTo>
                  <a:lnTo>
                    <a:pt x="1680132" y="235007"/>
                  </a:lnTo>
                  <a:lnTo>
                    <a:pt x="1683237" y="234076"/>
                  </a:lnTo>
                  <a:lnTo>
                    <a:pt x="1687273" y="231903"/>
                  </a:lnTo>
                  <a:lnTo>
                    <a:pt x="1690377" y="229730"/>
                  </a:lnTo>
                  <a:lnTo>
                    <a:pt x="1694413" y="226625"/>
                  </a:lnTo>
                  <a:lnTo>
                    <a:pt x="1694413" y="222279"/>
                  </a:lnTo>
                  <a:lnTo>
                    <a:pt x="1679822" y="222279"/>
                  </a:lnTo>
                  <a:lnTo>
                    <a:pt x="1675786" y="224452"/>
                  </a:lnTo>
                  <a:lnTo>
                    <a:pt x="1672682" y="224452"/>
                  </a:lnTo>
                  <a:lnTo>
                    <a:pt x="1668646" y="226625"/>
                  </a:lnTo>
                  <a:lnTo>
                    <a:pt x="1663369" y="226625"/>
                  </a:lnTo>
                  <a:lnTo>
                    <a:pt x="1654055" y="209861"/>
                  </a:lnTo>
                  <a:lnTo>
                    <a:pt x="1643500" y="193097"/>
                  </a:lnTo>
                  <a:lnTo>
                    <a:pt x="1644431" y="187820"/>
                  </a:lnTo>
                  <a:lnTo>
                    <a:pt x="1644431" y="184715"/>
                  </a:lnTo>
                  <a:lnTo>
                    <a:pt x="1646604" y="182542"/>
                  </a:lnTo>
                  <a:lnTo>
                    <a:pt x="1648778" y="178196"/>
                  </a:lnTo>
                  <a:lnTo>
                    <a:pt x="1648778" y="175091"/>
                  </a:lnTo>
                  <a:lnTo>
                    <a:pt x="1650951" y="169814"/>
                  </a:lnTo>
                  <a:lnTo>
                    <a:pt x="1646915" y="169814"/>
                  </a:lnTo>
                  <a:lnTo>
                    <a:pt x="1646915" y="165468"/>
                  </a:lnTo>
                  <a:lnTo>
                    <a:pt x="1643810" y="167641"/>
                  </a:lnTo>
                  <a:lnTo>
                    <a:pt x="1641637" y="167641"/>
                  </a:lnTo>
                  <a:lnTo>
                    <a:pt x="1639464" y="167641"/>
                  </a:lnTo>
                  <a:lnTo>
                    <a:pt x="1639464" y="167641"/>
                  </a:lnTo>
                  <a:lnTo>
                    <a:pt x="1637291" y="167641"/>
                  </a:lnTo>
                  <a:lnTo>
                    <a:pt x="1637291" y="165468"/>
                  </a:lnTo>
                  <a:lnTo>
                    <a:pt x="1634187" y="162363"/>
                  </a:lnTo>
                  <a:lnTo>
                    <a:pt x="1632013" y="158017"/>
                  </a:lnTo>
                  <a:lnTo>
                    <a:pt x="1629840" y="154912"/>
                  </a:lnTo>
                  <a:lnTo>
                    <a:pt x="1628909" y="152739"/>
                  </a:lnTo>
                  <a:lnTo>
                    <a:pt x="1628909" y="147462"/>
                  </a:lnTo>
                  <a:lnTo>
                    <a:pt x="1626736" y="141253"/>
                  </a:lnTo>
                  <a:lnTo>
                    <a:pt x="1646604" y="128525"/>
                  </a:lnTo>
                  <a:lnTo>
                    <a:pt x="1666473" y="117969"/>
                  </a:lnTo>
                  <a:lnTo>
                    <a:pt x="1668646" y="123247"/>
                  </a:lnTo>
                  <a:lnTo>
                    <a:pt x="1670819" y="128525"/>
                  </a:lnTo>
                  <a:lnTo>
                    <a:pt x="1672992" y="130698"/>
                  </a:lnTo>
                  <a:lnTo>
                    <a:pt x="1676097" y="132871"/>
                  </a:lnTo>
                  <a:lnTo>
                    <a:pt x="1678270" y="132871"/>
                  </a:lnTo>
                  <a:lnTo>
                    <a:pt x="1680443" y="133802"/>
                  </a:lnTo>
                  <a:lnTo>
                    <a:pt x="1683547" y="135975"/>
                  </a:lnTo>
                  <a:lnTo>
                    <a:pt x="1687583" y="138148"/>
                  </a:lnTo>
                  <a:lnTo>
                    <a:pt x="1690688" y="148704"/>
                  </a:lnTo>
                  <a:lnTo>
                    <a:pt x="1692861" y="162363"/>
                  </a:lnTo>
                  <a:lnTo>
                    <a:pt x="1695034" y="175091"/>
                  </a:lnTo>
                  <a:lnTo>
                    <a:pt x="1703416" y="175091"/>
                  </a:lnTo>
                  <a:lnTo>
                    <a:pt x="1703416" y="165468"/>
                  </a:lnTo>
                  <a:lnTo>
                    <a:pt x="1700311" y="154912"/>
                  </a:lnTo>
                  <a:lnTo>
                    <a:pt x="1700311" y="141253"/>
                  </a:lnTo>
                  <a:lnTo>
                    <a:pt x="1703416" y="128525"/>
                  </a:lnTo>
                  <a:lnTo>
                    <a:pt x="1707452" y="117969"/>
                  </a:lnTo>
                  <a:lnTo>
                    <a:pt x="1730114" y="113934"/>
                  </a:lnTo>
                  <a:lnTo>
                    <a:pt x="1730114" y="113934"/>
                  </a:lnTo>
                  <a:lnTo>
                    <a:pt x="1730114" y="113934"/>
                  </a:lnTo>
                  <a:close/>
                  <a:moveTo>
                    <a:pt x="2755827" y="104620"/>
                  </a:moveTo>
                  <a:lnTo>
                    <a:pt x="2761105" y="108966"/>
                  </a:lnTo>
                  <a:lnTo>
                    <a:pt x="2765140" y="112071"/>
                  </a:lnTo>
                  <a:lnTo>
                    <a:pt x="2770418" y="112071"/>
                  </a:lnTo>
                  <a:lnTo>
                    <a:pt x="2775696" y="112071"/>
                  </a:lnTo>
                  <a:lnTo>
                    <a:pt x="2785009" y="114244"/>
                  </a:lnTo>
                  <a:lnTo>
                    <a:pt x="2782836" y="118590"/>
                  </a:lnTo>
                  <a:lnTo>
                    <a:pt x="2782836" y="119522"/>
                  </a:lnTo>
                  <a:lnTo>
                    <a:pt x="2782836" y="121695"/>
                  </a:lnTo>
                  <a:lnTo>
                    <a:pt x="2781905" y="123868"/>
                  </a:lnTo>
                  <a:lnTo>
                    <a:pt x="2781905" y="126041"/>
                  </a:lnTo>
                  <a:lnTo>
                    <a:pt x="2768245" y="133492"/>
                  </a:lnTo>
                  <a:lnTo>
                    <a:pt x="2750550" y="136596"/>
                  </a:lnTo>
                  <a:lnTo>
                    <a:pt x="2731613" y="138769"/>
                  </a:lnTo>
                  <a:lnTo>
                    <a:pt x="2730681" y="134423"/>
                  </a:lnTo>
                  <a:lnTo>
                    <a:pt x="2730681" y="131319"/>
                  </a:lnTo>
                  <a:lnTo>
                    <a:pt x="2728508" y="126972"/>
                  </a:lnTo>
                  <a:lnTo>
                    <a:pt x="2728508" y="121695"/>
                  </a:lnTo>
                  <a:lnTo>
                    <a:pt x="2733786" y="118590"/>
                  </a:lnTo>
                  <a:lnTo>
                    <a:pt x="2737821" y="114244"/>
                  </a:lnTo>
                  <a:lnTo>
                    <a:pt x="2740926" y="112071"/>
                  </a:lnTo>
                  <a:lnTo>
                    <a:pt x="2744961" y="108966"/>
                  </a:lnTo>
                  <a:lnTo>
                    <a:pt x="2748066" y="106793"/>
                  </a:lnTo>
                  <a:lnTo>
                    <a:pt x="2755827" y="104620"/>
                  </a:lnTo>
                  <a:lnTo>
                    <a:pt x="2755827" y="104620"/>
                  </a:lnTo>
                  <a:lnTo>
                    <a:pt x="2755827" y="104620"/>
                  </a:lnTo>
                  <a:close/>
                  <a:moveTo>
                    <a:pt x="2195472" y="104620"/>
                  </a:moveTo>
                  <a:lnTo>
                    <a:pt x="2210063" y="106793"/>
                  </a:lnTo>
                  <a:lnTo>
                    <a:pt x="2220619" y="112071"/>
                  </a:lnTo>
                  <a:lnTo>
                    <a:pt x="2231174" y="118280"/>
                  </a:lnTo>
                  <a:lnTo>
                    <a:pt x="2228069" y="121384"/>
                  </a:lnTo>
                  <a:lnTo>
                    <a:pt x="2225896" y="126662"/>
                  </a:lnTo>
                  <a:lnTo>
                    <a:pt x="2222792" y="128835"/>
                  </a:lnTo>
                  <a:lnTo>
                    <a:pt x="2217514" y="131008"/>
                  </a:lnTo>
                  <a:lnTo>
                    <a:pt x="2211305" y="133181"/>
                  </a:lnTo>
                  <a:lnTo>
                    <a:pt x="2203855" y="133181"/>
                  </a:lnTo>
                  <a:lnTo>
                    <a:pt x="2198577" y="136286"/>
                  </a:lnTo>
                  <a:lnTo>
                    <a:pt x="2193300" y="136286"/>
                  </a:lnTo>
                  <a:lnTo>
                    <a:pt x="2188022" y="138459"/>
                  </a:lnTo>
                  <a:lnTo>
                    <a:pt x="2180571" y="138459"/>
                  </a:lnTo>
                  <a:lnTo>
                    <a:pt x="2180571" y="126972"/>
                  </a:lnTo>
                  <a:lnTo>
                    <a:pt x="2181502" y="119522"/>
                  </a:lnTo>
                  <a:lnTo>
                    <a:pt x="2188953" y="114244"/>
                  </a:lnTo>
                  <a:lnTo>
                    <a:pt x="2195472" y="104620"/>
                  </a:lnTo>
                  <a:lnTo>
                    <a:pt x="2195472" y="104620"/>
                  </a:lnTo>
                  <a:lnTo>
                    <a:pt x="2195472" y="104620"/>
                  </a:lnTo>
                  <a:close/>
                  <a:moveTo>
                    <a:pt x="798156" y="104620"/>
                  </a:moveTo>
                  <a:lnTo>
                    <a:pt x="812747" y="104620"/>
                  </a:lnTo>
                  <a:lnTo>
                    <a:pt x="815852" y="114244"/>
                  </a:lnTo>
                  <a:lnTo>
                    <a:pt x="819887" y="119522"/>
                  </a:lnTo>
                  <a:lnTo>
                    <a:pt x="822992" y="126972"/>
                  </a:lnTo>
                  <a:lnTo>
                    <a:pt x="825165" y="138459"/>
                  </a:lnTo>
                  <a:lnTo>
                    <a:pt x="822060" y="138459"/>
                  </a:lnTo>
                  <a:lnTo>
                    <a:pt x="810574" y="131008"/>
                  </a:lnTo>
                  <a:lnTo>
                    <a:pt x="803123" y="123557"/>
                  </a:lnTo>
                  <a:lnTo>
                    <a:pt x="797846" y="116107"/>
                  </a:lnTo>
                  <a:lnTo>
                    <a:pt x="797846" y="104620"/>
                  </a:lnTo>
                  <a:lnTo>
                    <a:pt x="798156" y="104620"/>
                  </a:lnTo>
                  <a:lnTo>
                    <a:pt x="798156" y="104620"/>
                  </a:lnTo>
                  <a:close/>
                  <a:moveTo>
                    <a:pt x="2852997" y="81337"/>
                  </a:moveTo>
                  <a:lnTo>
                    <a:pt x="2856101" y="81337"/>
                  </a:lnTo>
                  <a:lnTo>
                    <a:pt x="2860137" y="83510"/>
                  </a:lnTo>
                  <a:lnTo>
                    <a:pt x="2861068" y="83510"/>
                  </a:lnTo>
                  <a:lnTo>
                    <a:pt x="2863241" y="83510"/>
                  </a:lnTo>
                  <a:lnTo>
                    <a:pt x="2865415" y="84441"/>
                  </a:lnTo>
                  <a:lnTo>
                    <a:pt x="2861379" y="88788"/>
                  </a:lnTo>
                  <a:lnTo>
                    <a:pt x="2858274" y="91892"/>
                  </a:lnTo>
                  <a:lnTo>
                    <a:pt x="2856101" y="97170"/>
                  </a:lnTo>
                  <a:lnTo>
                    <a:pt x="2853928" y="101516"/>
                  </a:lnTo>
                  <a:lnTo>
                    <a:pt x="2852997" y="108966"/>
                  </a:lnTo>
                  <a:lnTo>
                    <a:pt x="2856101" y="108966"/>
                  </a:lnTo>
                  <a:lnTo>
                    <a:pt x="2860137" y="103689"/>
                  </a:lnTo>
                  <a:lnTo>
                    <a:pt x="2863241" y="99343"/>
                  </a:lnTo>
                  <a:lnTo>
                    <a:pt x="2867277" y="96238"/>
                  </a:lnTo>
                  <a:lnTo>
                    <a:pt x="2872555" y="94065"/>
                  </a:lnTo>
                  <a:lnTo>
                    <a:pt x="2883110" y="104620"/>
                  </a:lnTo>
                  <a:lnTo>
                    <a:pt x="2896770" y="114244"/>
                  </a:lnTo>
                  <a:lnTo>
                    <a:pt x="2905151" y="121695"/>
                  </a:lnTo>
                  <a:lnTo>
                    <a:pt x="2905151" y="145910"/>
                  </a:lnTo>
                  <a:lnTo>
                    <a:pt x="2911360" y="151187"/>
                  </a:lnTo>
                  <a:lnTo>
                    <a:pt x="2916638" y="155533"/>
                  </a:lnTo>
                  <a:lnTo>
                    <a:pt x="2921916" y="156465"/>
                  </a:lnTo>
                  <a:lnTo>
                    <a:pt x="2925952" y="163915"/>
                  </a:lnTo>
                  <a:lnTo>
                    <a:pt x="2929056" y="178817"/>
                  </a:lnTo>
                  <a:lnTo>
                    <a:pt x="2921605" y="188441"/>
                  </a:lnTo>
                  <a:lnTo>
                    <a:pt x="2918501" y="198064"/>
                  </a:lnTo>
                  <a:lnTo>
                    <a:pt x="2911050" y="203342"/>
                  </a:lnTo>
                  <a:lnTo>
                    <a:pt x="2901737" y="205515"/>
                  </a:lnTo>
                  <a:lnTo>
                    <a:pt x="2884972" y="206446"/>
                  </a:lnTo>
                  <a:lnTo>
                    <a:pt x="2872555" y="195891"/>
                  </a:lnTo>
                  <a:lnTo>
                    <a:pt x="2853618" y="186267"/>
                  </a:lnTo>
                  <a:lnTo>
                    <a:pt x="2833749" y="180990"/>
                  </a:lnTo>
                  <a:lnTo>
                    <a:pt x="2813881" y="173539"/>
                  </a:lnTo>
                  <a:lnTo>
                    <a:pt x="2796185" y="166089"/>
                  </a:lnTo>
                  <a:lnTo>
                    <a:pt x="2784699" y="155533"/>
                  </a:lnTo>
                  <a:lnTo>
                    <a:pt x="2792149" y="151187"/>
                  </a:lnTo>
                  <a:lnTo>
                    <a:pt x="2797427" y="148083"/>
                  </a:lnTo>
                  <a:lnTo>
                    <a:pt x="2801463" y="143736"/>
                  </a:lnTo>
                  <a:lnTo>
                    <a:pt x="2803636" y="138459"/>
                  </a:lnTo>
                  <a:lnTo>
                    <a:pt x="2804567" y="128835"/>
                  </a:lnTo>
                  <a:lnTo>
                    <a:pt x="2803636" y="125731"/>
                  </a:lnTo>
                  <a:lnTo>
                    <a:pt x="2801463" y="119522"/>
                  </a:lnTo>
                  <a:lnTo>
                    <a:pt x="2801463" y="111760"/>
                  </a:lnTo>
                  <a:lnTo>
                    <a:pt x="2801463" y="104310"/>
                  </a:lnTo>
                  <a:lnTo>
                    <a:pt x="2801463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4567" y="101205"/>
                  </a:lnTo>
                  <a:lnTo>
                    <a:pt x="2821331" y="96859"/>
                  </a:lnTo>
                  <a:lnTo>
                    <a:pt x="2839027" y="88477"/>
                  </a:lnTo>
                  <a:lnTo>
                    <a:pt x="2852997" y="81337"/>
                  </a:lnTo>
                  <a:lnTo>
                    <a:pt x="2852997" y="81337"/>
                  </a:lnTo>
                  <a:lnTo>
                    <a:pt x="2852997" y="81337"/>
                  </a:lnTo>
                  <a:close/>
                  <a:moveTo>
                    <a:pt x="2621404" y="76991"/>
                  </a:moveTo>
                  <a:lnTo>
                    <a:pt x="2631959" y="76991"/>
                  </a:lnTo>
                  <a:lnTo>
                    <a:pt x="2646550" y="91892"/>
                  </a:lnTo>
                  <a:lnTo>
                    <a:pt x="2665487" y="104620"/>
                  </a:lnTo>
                  <a:lnTo>
                    <a:pt x="2665487" y="108656"/>
                  </a:lnTo>
                  <a:lnTo>
                    <a:pt x="2661451" y="108656"/>
                  </a:lnTo>
                  <a:lnTo>
                    <a:pt x="2661451" y="113934"/>
                  </a:lnTo>
                  <a:lnTo>
                    <a:pt x="2643756" y="104310"/>
                  </a:lnTo>
                  <a:lnTo>
                    <a:pt x="2631338" y="91582"/>
                  </a:lnTo>
                  <a:lnTo>
                    <a:pt x="2621404" y="76991"/>
                  </a:lnTo>
                  <a:lnTo>
                    <a:pt x="2621404" y="76991"/>
                  </a:lnTo>
                  <a:lnTo>
                    <a:pt x="2621404" y="76991"/>
                  </a:lnTo>
                  <a:close/>
                  <a:moveTo>
                    <a:pt x="2255078" y="71713"/>
                  </a:moveTo>
                  <a:lnTo>
                    <a:pt x="2269669" y="76059"/>
                  </a:lnTo>
                  <a:lnTo>
                    <a:pt x="2281155" y="79164"/>
                  </a:lnTo>
                  <a:lnTo>
                    <a:pt x="2291711" y="84441"/>
                  </a:lnTo>
                  <a:lnTo>
                    <a:pt x="2291711" y="94065"/>
                  </a:lnTo>
                  <a:lnTo>
                    <a:pt x="2282397" y="96238"/>
                  </a:lnTo>
                  <a:lnTo>
                    <a:pt x="2274015" y="99343"/>
                  </a:lnTo>
                  <a:lnTo>
                    <a:pt x="2260356" y="101516"/>
                  </a:lnTo>
                  <a:lnTo>
                    <a:pt x="2255078" y="103689"/>
                  </a:lnTo>
                  <a:lnTo>
                    <a:pt x="2251974" y="104620"/>
                  </a:lnTo>
                  <a:lnTo>
                    <a:pt x="2245765" y="104620"/>
                  </a:lnTo>
                  <a:lnTo>
                    <a:pt x="2240487" y="104620"/>
                  </a:lnTo>
                  <a:lnTo>
                    <a:pt x="2240487" y="94065"/>
                  </a:lnTo>
                  <a:lnTo>
                    <a:pt x="2244523" y="88788"/>
                  </a:lnTo>
                  <a:lnTo>
                    <a:pt x="2249800" y="81337"/>
                  </a:lnTo>
                  <a:lnTo>
                    <a:pt x="2255078" y="71713"/>
                  </a:lnTo>
                  <a:lnTo>
                    <a:pt x="2255078" y="71713"/>
                  </a:lnTo>
                  <a:lnTo>
                    <a:pt x="2255078" y="71713"/>
                  </a:lnTo>
                  <a:close/>
                  <a:moveTo>
                    <a:pt x="1810520" y="61158"/>
                  </a:moveTo>
                  <a:lnTo>
                    <a:pt x="1810520" y="81337"/>
                  </a:lnTo>
                  <a:lnTo>
                    <a:pt x="1817970" y="81337"/>
                  </a:lnTo>
                  <a:lnTo>
                    <a:pt x="1822006" y="79164"/>
                  </a:lnTo>
                  <a:lnTo>
                    <a:pt x="1825111" y="79164"/>
                  </a:lnTo>
                  <a:lnTo>
                    <a:pt x="1829146" y="79164"/>
                  </a:lnTo>
                  <a:lnTo>
                    <a:pt x="1830078" y="79164"/>
                  </a:lnTo>
                  <a:lnTo>
                    <a:pt x="1834114" y="81337"/>
                  </a:lnTo>
                  <a:lnTo>
                    <a:pt x="1839391" y="84441"/>
                  </a:lnTo>
                  <a:lnTo>
                    <a:pt x="1839391" y="94065"/>
                  </a:lnTo>
                  <a:lnTo>
                    <a:pt x="1843427" y="96238"/>
                  </a:lnTo>
                  <a:lnTo>
                    <a:pt x="1848705" y="96238"/>
                  </a:lnTo>
                  <a:lnTo>
                    <a:pt x="1851809" y="94065"/>
                  </a:lnTo>
                  <a:lnTo>
                    <a:pt x="1858018" y="94065"/>
                  </a:lnTo>
                  <a:lnTo>
                    <a:pt x="1858949" y="91892"/>
                  </a:lnTo>
                  <a:lnTo>
                    <a:pt x="1862985" y="94065"/>
                  </a:lnTo>
                  <a:lnTo>
                    <a:pt x="1866090" y="97170"/>
                  </a:lnTo>
                  <a:lnTo>
                    <a:pt x="1870125" y="103378"/>
                  </a:lnTo>
                  <a:lnTo>
                    <a:pt x="1873230" y="108656"/>
                  </a:lnTo>
                  <a:lnTo>
                    <a:pt x="1867952" y="121384"/>
                  </a:lnTo>
                  <a:lnTo>
                    <a:pt x="1862675" y="134113"/>
                  </a:lnTo>
                  <a:lnTo>
                    <a:pt x="1858639" y="149014"/>
                  </a:lnTo>
                  <a:lnTo>
                    <a:pt x="1846221" y="149014"/>
                  </a:lnTo>
                  <a:lnTo>
                    <a:pt x="1836908" y="153360"/>
                  </a:lnTo>
                  <a:lnTo>
                    <a:pt x="1828526" y="158638"/>
                  </a:lnTo>
                  <a:lnTo>
                    <a:pt x="1813935" y="162984"/>
                  </a:lnTo>
                  <a:lnTo>
                    <a:pt x="1804621" y="155533"/>
                  </a:lnTo>
                  <a:lnTo>
                    <a:pt x="1792203" y="151187"/>
                  </a:lnTo>
                  <a:lnTo>
                    <a:pt x="1779786" y="145910"/>
                  </a:lnTo>
                  <a:lnTo>
                    <a:pt x="1777613" y="141563"/>
                  </a:lnTo>
                  <a:lnTo>
                    <a:pt x="1777613" y="138459"/>
                  </a:lnTo>
                  <a:lnTo>
                    <a:pt x="1775439" y="134113"/>
                  </a:lnTo>
                  <a:lnTo>
                    <a:pt x="1773266" y="128835"/>
                  </a:lnTo>
                  <a:lnTo>
                    <a:pt x="1767989" y="123557"/>
                  </a:lnTo>
                  <a:lnTo>
                    <a:pt x="1762711" y="118280"/>
                  </a:lnTo>
                  <a:lnTo>
                    <a:pt x="1758675" y="113934"/>
                  </a:lnTo>
                  <a:lnTo>
                    <a:pt x="1755571" y="106483"/>
                  </a:lnTo>
                  <a:lnTo>
                    <a:pt x="1753398" y="93755"/>
                  </a:lnTo>
                  <a:lnTo>
                    <a:pt x="1760848" y="84131"/>
                  </a:lnTo>
                  <a:lnTo>
                    <a:pt x="1766126" y="76680"/>
                  </a:lnTo>
                  <a:lnTo>
                    <a:pt x="1773577" y="76680"/>
                  </a:lnTo>
                  <a:lnTo>
                    <a:pt x="1779786" y="78853"/>
                  </a:lnTo>
                  <a:lnTo>
                    <a:pt x="1787236" y="81026"/>
                  </a:lnTo>
                  <a:lnTo>
                    <a:pt x="1794687" y="81026"/>
                  </a:lnTo>
                  <a:lnTo>
                    <a:pt x="1794687" y="68298"/>
                  </a:lnTo>
                  <a:lnTo>
                    <a:pt x="1797791" y="66125"/>
                  </a:lnTo>
                  <a:lnTo>
                    <a:pt x="1801827" y="63952"/>
                  </a:lnTo>
                  <a:lnTo>
                    <a:pt x="1802759" y="63952"/>
                  </a:lnTo>
                  <a:lnTo>
                    <a:pt x="1806794" y="61779"/>
                  </a:lnTo>
                  <a:lnTo>
                    <a:pt x="1810520" y="61158"/>
                  </a:lnTo>
                  <a:lnTo>
                    <a:pt x="1810520" y="61158"/>
                  </a:lnTo>
                  <a:lnTo>
                    <a:pt x="1810520" y="61158"/>
                  </a:lnTo>
                  <a:close/>
                  <a:moveTo>
                    <a:pt x="2281155" y="47498"/>
                  </a:moveTo>
                  <a:lnTo>
                    <a:pt x="2295747" y="47498"/>
                  </a:lnTo>
                  <a:lnTo>
                    <a:pt x="2304129" y="57122"/>
                  </a:lnTo>
                  <a:lnTo>
                    <a:pt x="2313442" y="62400"/>
                  </a:lnTo>
                  <a:lnTo>
                    <a:pt x="2320893" y="69850"/>
                  </a:lnTo>
                  <a:lnTo>
                    <a:pt x="2328343" y="81337"/>
                  </a:lnTo>
                  <a:lnTo>
                    <a:pt x="2311579" y="81337"/>
                  </a:lnTo>
                  <a:lnTo>
                    <a:pt x="2301024" y="69850"/>
                  </a:lnTo>
                  <a:lnTo>
                    <a:pt x="2289538" y="61468"/>
                  </a:lnTo>
                  <a:lnTo>
                    <a:pt x="2281155" y="47498"/>
                  </a:lnTo>
                  <a:lnTo>
                    <a:pt x="2281155" y="47498"/>
                  </a:lnTo>
                  <a:lnTo>
                    <a:pt x="2281155" y="47498"/>
                  </a:lnTo>
                  <a:close/>
                  <a:moveTo>
                    <a:pt x="439281" y="47498"/>
                  </a:moveTo>
                  <a:lnTo>
                    <a:pt x="451699" y="47498"/>
                  </a:lnTo>
                  <a:lnTo>
                    <a:pt x="456976" y="51844"/>
                  </a:lnTo>
                  <a:lnTo>
                    <a:pt x="461012" y="54949"/>
                  </a:lnTo>
                  <a:lnTo>
                    <a:pt x="463185" y="59295"/>
                  </a:lnTo>
                  <a:lnTo>
                    <a:pt x="466290" y="64573"/>
                  </a:lnTo>
                  <a:lnTo>
                    <a:pt x="468463" y="68919"/>
                  </a:lnTo>
                  <a:lnTo>
                    <a:pt x="477776" y="59295"/>
                  </a:lnTo>
                  <a:lnTo>
                    <a:pt x="488331" y="54949"/>
                  </a:lnTo>
                  <a:lnTo>
                    <a:pt x="505095" y="57122"/>
                  </a:lnTo>
                  <a:lnTo>
                    <a:pt x="505095" y="72023"/>
                  </a:lnTo>
                  <a:lnTo>
                    <a:pt x="528068" y="74197"/>
                  </a:lnTo>
                  <a:lnTo>
                    <a:pt x="548868" y="77301"/>
                  </a:lnTo>
                  <a:lnTo>
                    <a:pt x="566564" y="81647"/>
                  </a:lnTo>
                  <a:lnTo>
                    <a:pt x="586432" y="83820"/>
                  </a:lnTo>
                  <a:lnTo>
                    <a:pt x="608474" y="81647"/>
                  </a:lnTo>
                  <a:lnTo>
                    <a:pt x="608474" y="94376"/>
                  </a:lnTo>
                  <a:lnTo>
                    <a:pt x="612510" y="94376"/>
                  </a:lnTo>
                  <a:lnTo>
                    <a:pt x="615614" y="94376"/>
                  </a:lnTo>
                  <a:lnTo>
                    <a:pt x="617787" y="94376"/>
                  </a:lnTo>
                  <a:lnTo>
                    <a:pt x="619960" y="96549"/>
                  </a:lnTo>
                  <a:lnTo>
                    <a:pt x="622133" y="97480"/>
                  </a:lnTo>
                  <a:lnTo>
                    <a:pt x="618098" y="97480"/>
                  </a:lnTo>
                  <a:lnTo>
                    <a:pt x="601023" y="108656"/>
                  </a:lnTo>
                  <a:lnTo>
                    <a:pt x="581155" y="121384"/>
                  </a:lnTo>
                  <a:lnTo>
                    <a:pt x="557250" y="132871"/>
                  </a:lnTo>
                  <a:lnTo>
                    <a:pt x="535209" y="145599"/>
                  </a:lnTo>
                  <a:lnTo>
                    <a:pt x="519686" y="156154"/>
                  </a:lnTo>
                  <a:lnTo>
                    <a:pt x="508200" y="165778"/>
                  </a:lnTo>
                  <a:lnTo>
                    <a:pt x="524964" y="165778"/>
                  </a:lnTo>
                  <a:lnTo>
                    <a:pt x="530241" y="162674"/>
                  </a:lnTo>
                  <a:lnTo>
                    <a:pt x="535519" y="160500"/>
                  </a:lnTo>
                  <a:lnTo>
                    <a:pt x="541728" y="158327"/>
                  </a:lnTo>
                  <a:lnTo>
                    <a:pt x="549179" y="158327"/>
                  </a:lnTo>
                  <a:lnTo>
                    <a:pt x="549179" y="162674"/>
                  </a:lnTo>
                  <a:lnTo>
                    <a:pt x="527137" y="178506"/>
                  </a:lnTo>
                  <a:lnTo>
                    <a:pt x="508200" y="195270"/>
                  </a:lnTo>
                  <a:lnTo>
                    <a:pt x="492677" y="212034"/>
                  </a:lnTo>
                  <a:lnTo>
                    <a:pt x="473740" y="226936"/>
                  </a:lnTo>
                  <a:lnTo>
                    <a:pt x="453872" y="239664"/>
                  </a:lnTo>
                  <a:lnTo>
                    <a:pt x="427794" y="247115"/>
                  </a:lnTo>
                  <a:lnTo>
                    <a:pt x="427794" y="259843"/>
                  </a:lnTo>
                  <a:lnTo>
                    <a:pt x="415377" y="262016"/>
                  </a:lnTo>
                  <a:lnTo>
                    <a:pt x="400786" y="267294"/>
                  </a:lnTo>
                  <a:lnTo>
                    <a:pt x="392403" y="274745"/>
                  </a:lnTo>
                  <a:lnTo>
                    <a:pt x="397681" y="279091"/>
                  </a:lnTo>
                  <a:lnTo>
                    <a:pt x="400786" y="282195"/>
                  </a:lnTo>
                  <a:lnTo>
                    <a:pt x="402959" y="284368"/>
                  </a:lnTo>
                  <a:lnTo>
                    <a:pt x="402959" y="287473"/>
                  </a:lnTo>
                  <a:lnTo>
                    <a:pt x="402959" y="291819"/>
                  </a:lnTo>
                  <a:lnTo>
                    <a:pt x="400786" y="297097"/>
                  </a:lnTo>
                  <a:lnTo>
                    <a:pt x="400786" y="304547"/>
                  </a:lnTo>
                  <a:lnTo>
                    <a:pt x="361048" y="307652"/>
                  </a:lnTo>
                  <a:lnTo>
                    <a:pt x="361048" y="311998"/>
                  </a:lnTo>
                  <a:lnTo>
                    <a:pt x="366326" y="314171"/>
                  </a:lnTo>
                  <a:lnTo>
                    <a:pt x="368499" y="314171"/>
                  </a:lnTo>
                  <a:lnTo>
                    <a:pt x="371604" y="314171"/>
                  </a:lnTo>
                  <a:lnTo>
                    <a:pt x="371604" y="314171"/>
                  </a:lnTo>
                  <a:lnTo>
                    <a:pt x="373777" y="315103"/>
                  </a:lnTo>
                  <a:lnTo>
                    <a:pt x="373777" y="317276"/>
                  </a:lnTo>
                  <a:lnTo>
                    <a:pt x="377813" y="321622"/>
                  </a:lnTo>
                  <a:lnTo>
                    <a:pt x="371604" y="321622"/>
                  </a:lnTo>
                  <a:lnTo>
                    <a:pt x="363222" y="324726"/>
                  </a:lnTo>
                  <a:lnTo>
                    <a:pt x="351735" y="329073"/>
                  </a:lnTo>
                  <a:lnTo>
                    <a:pt x="341180" y="332177"/>
                  </a:lnTo>
                  <a:lnTo>
                    <a:pt x="344284" y="334350"/>
                  </a:lnTo>
                  <a:lnTo>
                    <a:pt x="346458" y="334350"/>
                  </a:lnTo>
                  <a:lnTo>
                    <a:pt x="348631" y="334350"/>
                  </a:lnTo>
                  <a:lnTo>
                    <a:pt x="349562" y="336523"/>
                  </a:lnTo>
                  <a:lnTo>
                    <a:pt x="351735" y="336523"/>
                  </a:lnTo>
                  <a:lnTo>
                    <a:pt x="349562" y="339628"/>
                  </a:lnTo>
                  <a:lnTo>
                    <a:pt x="348631" y="343974"/>
                  </a:lnTo>
                  <a:lnTo>
                    <a:pt x="346458" y="344905"/>
                  </a:lnTo>
                  <a:lnTo>
                    <a:pt x="348631" y="347078"/>
                  </a:lnTo>
                  <a:lnTo>
                    <a:pt x="348631" y="349252"/>
                  </a:lnTo>
                  <a:lnTo>
                    <a:pt x="349562" y="352356"/>
                  </a:lnTo>
                  <a:lnTo>
                    <a:pt x="351735" y="356702"/>
                  </a:lnTo>
                  <a:lnTo>
                    <a:pt x="344284" y="358875"/>
                  </a:lnTo>
                  <a:lnTo>
                    <a:pt x="339007" y="358875"/>
                  </a:lnTo>
                  <a:lnTo>
                    <a:pt x="333729" y="358875"/>
                  </a:lnTo>
                  <a:lnTo>
                    <a:pt x="327520" y="361980"/>
                  </a:lnTo>
                  <a:lnTo>
                    <a:pt x="346458" y="361980"/>
                  </a:lnTo>
                  <a:lnTo>
                    <a:pt x="361048" y="366326"/>
                  </a:lnTo>
                  <a:lnTo>
                    <a:pt x="361048" y="373777"/>
                  </a:lnTo>
                  <a:lnTo>
                    <a:pt x="337144" y="373777"/>
                  </a:lnTo>
                  <a:lnTo>
                    <a:pt x="334971" y="379054"/>
                  </a:lnTo>
                  <a:lnTo>
                    <a:pt x="334971" y="381227"/>
                  </a:lnTo>
                  <a:lnTo>
                    <a:pt x="334971" y="382159"/>
                  </a:lnTo>
                  <a:lnTo>
                    <a:pt x="334040" y="384332"/>
                  </a:lnTo>
                  <a:lnTo>
                    <a:pt x="331867" y="386505"/>
                  </a:lnTo>
                  <a:lnTo>
                    <a:pt x="322553" y="389609"/>
                  </a:lnTo>
                  <a:lnTo>
                    <a:pt x="310135" y="389609"/>
                  </a:lnTo>
                  <a:lnTo>
                    <a:pt x="297717" y="389609"/>
                  </a:lnTo>
                  <a:lnTo>
                    <a:pt x="285300" y="382159"/>
                  </a:lnTo>
                  <a:lnTo>
                    <a:pt x="268536" y="382159"/>
                  </a:lnTo>
                  <a:lnTo>
                    <a:pt x="251772" y="384332"/>
                  </a:lnTo>
                  <a:lnTo>
                    <a:pt x="234076" y="386505"/>
                  </a:lnTo>
                  <a:lnTo>
                    <a:pt x="217312" y="384332"/>
                  </a:lnTo>
                  <a:lnTo>
                    <a:pt x="200548" y="379054"/>
                  </a:lnTo>
                  <a:lnTo>
                    <a:pt x="199617" y="376881"/>
                  </a:lnTo>
                  <a:lnTo>
                    <a:pt x="199617" y="374708"/>
                  </a:lnTo>
                  <a:lnTo>
                    <a:pt x="197444" y="374708"/>
                  </a:lnTo>
                  <a:lnTo>
                    <a:pt x="197444" y="372535"/>
                  </a:lnTo>
                  <a:lnTo>
                    <a:pt x="197444" y="368189"/>
                  </a:lnTo>
                  <a:lnTo>
                    <a:pt x="200548" y="368189"/>
                  </a:lnTo>
                  <a:lnTo>
                    <a:pt x="202721" y="365084"/>
                  </a:lnTo>
                  <a:lnTo>
                    <a:pt x="206757" y="360738"/>
                  </a:lnTo>
                  <a:lnTo>
                    <a:pt x="207688" y="358565"/>
                  </a:lnTo>
                  <a:lnTo>
                    <a:pt x="211724" y="357634"/>
                  </a:lnTo>
                  <a:lnTo>
                    <a:pt x="213897" y="353287"/>
                  </a:lnTo>
                  <a:lnTo>
                    <a:pt x="217002" y="348010"/>
                  </a:lnTo>
                  <a:lnTo>
                    <a:pt x="209551" y="345837"/>
                  </a:lnTo>
                  <a:lnTo>
                    <a:pt x="204273" y="342732"/>
                  </a:lnTo>
                  <a:lnTo>
                    <a:pt x="200238" y="336523"/>
                  </a:lnTo>
                  <a:lnTo>
                    <a:pt x="199306" y="331246"/>
                  </a:lnTo>
                  <a:lnTo>
                    <a:pt x="197133" y="323795"/>
                  </a:lnTo>
                  <a:lnTo>
                    <a:pt x="204584" y="323795"/>
                  </a:lnTo>
                  <a:lnTo>
                    <a:pt x="217002" y="320691"/>
                  </a:lnTo>
                  <a:lnTo>
                    <a:pt x="231593" y="323795"/>
                  </a:lnTo>
                  <a:lnTo>
                    <a:pt x="244010" y="329073"/>
                  </a:lnTo>
                  <a:lnTo>
                    <a:pt x="256428" y="335281"/>
                  </a:lnTo>
                  <a:lnTo>
                    <a:pt x="256428" y="327831"/>
                  </a:lnTo>
                  <a:lnTo>
                    <a:pt x="244010" y="321622"/>
                  </a:lnTo>
                  <a:lnTo>
                    <a:pt x="233455" y="316344"/>
                  </a:lnTo>
                  <a:lnTo>
                    <a:pt x="224142" y="306720"/>
                  </a:lnTo>
                  <a:lnTo>
                    <a:pt x="227246" y="306720"/>
                  </a:lnTo>
                  <a:lnTo>
                    <a:pt x="236560" y="293061"/>
                  </a:lnTo>
                  <a:lnTo>
                    <a:pt x="248046" y="283437"/>
                  </a:lnTo>
                  <a:lnTo>
                    <a:pt x="262637" y="275986"/>
                  </a:lnTo>
                  <a:lnTo>
                    <a:pt x="280333" y="270709"/>
                  </a:lnTo>
                  <a:lnTo>
                    <a:pt x="280333" y="266983"/>
                  </a:lnTo>
                  <a:lnTo>
                    <a:pt x="263568" y="261706"/>
                  </a:lnTo>
                  <a:lnTo>
                    <a:pt x="251151" y="252082"/>
                  </a:lnTo>
                  <a:lnTo>
                    <a:pt x="240595" y="239354"/>
                  </a:lnTo>
                  <a:lnTo>
                    <a:pt x="231282" y="226625"/>
                  </a:lnTo>
                  <a:lnTo>
                    <a:pt x="236560" y="224452"/>
                  </a:lnTo>
                  <a:lnTo>
                    <a:pt x="240595" y="224452"/>
                  </a:lnTo>
                  <a:lnTo>
                    <a:pt x="245873" y="222279"/>
                  </a:lnTo>
                  <a:lnTo>
                    <a:pt x="251151" y="222279"/>
                  </a:lnTo>
                  <a:lnTo>
                    <a:pt x="258601" y="227557"/>
                  </a:lnTo>
                  <a:lnTo>
                    <a:pt x="263879" y="233766"/>
                  </a:lnTo>
                  <a:lnTo>
                    <a:pt x="271330" y="239043"/>
                  </a:lnTo>
                  <a:lnTo>
                    <a:pt x="271330" y="234697"/>
                  </a:lnTo>
                  <a:lnTo>
                    <a:pt x="270398" y="231593"/>
                  </a:lnTo>
                  <a:lnTo>
                    <a:pt x="268225" y="231593"/>
                  </a:lnTo>
                  <a:lnTo>
                    <a:pt x="268225" y="229419"/>
                  </a:lnTo>
                  <a:lnTo>
                    <a:pt x="266052" y="227246"/>
                  </a:lnTo>
                  <a:lnTo>
                    <a:pt x="266052" y="226315"/>
                  </a:lnTo>
                  <a:lnTo>
                    <a:pt x="263879" y="221969"/>
                  </a:lnTo>
                  <a:lnTo>
                    <a:pt x="267915" y="221969"/>
                  </a:lnTo>
                  <a:lnTo>
                    <a:pt x="267915" y="218864"/>
                  </a:lnTo>
                  <a:lnTo>
                    <a:pt x="284679" y="212655"/>
                  </a:lnTo>
                  <a:lnTo>
                    <a:pt x="300201" y="209551"/>
                  </a:lnTo>
                  <a:lnTo>
                    <a:pt x="316965" y="207378"/>
                  </a:lnTo>
                  <a:lnTo>
                    <a:pt x="336834" y="209551"/>
                  </a:lnTo>
                  <a:lnTo>
                    <a:pt x="327520" y="198064"/>
                  </a:lnTo>
                  <a:lnTo>
                    <a:pt x="339007" y="194960"/>
                  </a:lnTo>
                  <a:lnTo>
                    <a:pt x="351425" y="189682"/>
                  </a:lnTo>
                  <a:lnTo>
                    <a:pt x="363842" y="184405"/>
                  </a:lnTo>
                  <a:lnTo>
                    <a:pt x="371293" y="178196"/>
                  </a:lnTo>
                  <a:lnTo>
                    <a:pt x="377502" y="178196"/>
                  </a:lnTo>
                  <a:lnTo>
                    <a:pt x="377502" y="175091"/>
                  </a:lnTo>
                  <a:lnTo>
                    <a:pt x="368189" y="175091"/>
                  </a:lnTo>
                  <a:lnTo>
                    <a:pt x="364153" y="177265"/>
                  </a:lnTo>
                  <a:lnTo>
                    <a:pt x="361048" y="178196"/>
                  </a:lnTo>
                  <a:lnTo>
                    <a:pt x="358875" y="178196"/>
                  </a:lnTo>
                  <a:lnTo>
                    <a:pt x="356702" y="178196"/>
                  </a:lnTo>
                  <a:lnTo>
                    <a:pt x="355771" y="178196"/>
                  </a:lnTo>
                  <a:lnTo>
                    <a:pt x="353598" y="177265"/>
                  </a:lnTo>
                  <a:lnTo>
                    <a:pt x="351425" y="175091"/>
                  </a:lnTo>
                  <a:lnTo>
                    <a:pt x="348320" y="175091"/>
                  </a:lnTo>
                  <a:lnTo>
                    <a:pt x="344284" y="178196"/>
                  </a:lnTo>
                  <a:lnTo>
                    <a:pt x="339007" y="184405"/>
                  </a:lnTo>
                  <a:lnTo>
                    <a:pt x="333729" y="189682"/>
                  </a:lnTo>
                  <a:lnTo>
                    <a:pt x="329693" y="194960"/>
                  </a:lnTo>
                  <a:lnTo>
                    <a:pt x="324416" y="198064"/>
                  </a:lnTo>
                  <a:lnTo>
                    <a:pt x="304547" y="204273"/>
                  </a:lnTo>
                  <a:lnTo>
                    <a:pt x="285610" y="204273"/>
                  </a:lnTo>
                  <a:lnTo>
                    <a:pt x="267915" y="199927"/>
                  </a:lnTo>
                  <a:lnTo>
                    <a:pt x="251151" y="192476"/>
                  </a:lnTo>
                  <a:lnTo>
                    <a:pt x="248978" y="192476"/>
                  </a:lnTo>
                  <a:lnTo>
                    <a:pt x="245873" y="194650"/>
                  </a:lnTo>
                  <a:lnTo>
                    <a:pt x="240595" y="196823"/>
                  </a:lnTo>
                  <a:lnTo>
                    <a:pt x="236560" y="197754"/>
                  </a:lnTo>
                  <a:lnTo>
                    <a:pt x="233455" y="199927"/>
                  </a:lnTo>
                  <a:lnTo>
                    <a:pt x="227246" y="202100"/>
                  </a:lnTo>
                  <a:lnTo>
                    <a:pt x="224142" y="192476"/>
                  </a:lnTo>
                  <a:lnTo>
                    <a:pt x="227246" y="191545"/>
                  </a:lnTo>
                  <a:lnTo>
                    <a:pt x="227246" y="191545"/>
                  </a:lnTo>
                  <a:lnTo>
                    <a:pt x="229419" y="189372"/>
                  </a:lnTo>
                  <a:lnTo>
                    <a:pt x="231593" y="185026"/>
                  </a:lnTo>
                  <a:lnTo>
                    <a:pt x="221037" y="185026"/>
                  </a:lnTo>
                  <a:lnTo>
                    <a:pt x="217002" y="187199"/>
                  </a:lnTo>
                  <a:lnTo>
                    <a:pt x="211724" y="189372"/>
                  </a:lnTo>
                  <a:lnTo>
                    <a:pt x="206446" y="189372"/>
                  </a:lnTo>
                  <a:lnTo>
                    <a:pt x="200238" y="189372"/>
                  </a:lnTo>
                  <a:lnTo>
                    <a:pt x="197133" y="177885"/>
                  </a:lnTo>
                  <a:lnTo>
                    <a:pt x="200238" y="176954"/>
                  </a:lnTo>
                  <a:lnTo>
                    <a:pt x="202411" y="176954"/>
                  </a:lnTo>
                  <a:lnTo>
                    <a:pt x="204584" y="176954"/>
                  </a:lnTo>
                  <a:lnTo>
                    <a:pt x="206757" y="174781"/>
                  </a:lnTo>
                  <a:lnTo>
                    <a:pt x="207688" y="174781"/>
                  </a:lnTo>
                  <a:lnTo>
                    <a:pt x="184715" y="177885"/>
                  </a:lnTo>
                  <a:lnTo>
                    <a:pt x="182542" y="172608"/>
                  </a:lnTo>
                  <a:lnTo>
                    <a:pt x="178506" y="169503"/>
                  </a:lnTo>
                  <a:lnTo>
                    <a:pt x="177575" y="167330"/>
                  </a:lnTo>
                  <a:lnTo>
                    <a:pt x="175402" y="162984"/>
                  </a:lnTo>
                  <a:lnTo>
                    <a:pt x="171366" y="157706"/>
                  </a:lnTo>
                  <a:lnTo>
                    <a:pt x="177575" y="155533"/>
                  </a:lnTo>
                  <a:lnTo>
                    <a:pt x="180679" y="155533"/>
                  </a:lnTo>
                  <a:lnTo>
                    <a:pt x="182853" y="155533"/>
                  </a:lnTo>
                  <a:lnTo>
                    <a:pt x="185026" y="155533"/>
                  </a:lnTo>
                  <a:lnTo>
                    <a:pt x="185026" y="155223"/>
                  </a:lnTo>
                  <a:lnTo>
                    <a:pt x="185957" y="153050"/>
                  </a:lnTo>
                  <a:lnTo>
                    <a:pt x="188130" y="148704"/>
                  </a:lnTo>
                  <a:lnTo>
                    <a:pt x="180679" y="147772"/>
                  </a:lnTo>
                  <a:lnTo>
                    <a:pt x="173229" y="145599"/>
                  </a:lnTo>
                  <a:lnTo>
                    <a:pt x="170124" y="141253"/>
                  </a:lnTo>
                  <a:lnTo>
                    <a:pt x="163915" y="138148"/>
                  </a:lnTo>
                  <a:lnTo>
                    <a:pt x="167951" y="138148"/>
                  </a:lnTo>
                  <a:lnTo>
                    <a:pt x="167951" y="132871"/>
                  </a:lnTo>
                  <a:lnTo>
                    <a:pt x="185647" y="135975"/>
                  </a:lnTo>
                  <a:lnTo>
                    <a:pt x="194960" y="133802"/>
                  </a:lnTo>
                  <a:lnTo>
                    <a:pt x="202411" y="130698"/>
                  </a:lnTo>
                  <a:lnTo>
                    <a:pt x="206446" y="125420"/>
                  </a:lnTo>
                  <a:lnTo>
                    <a:pt x="211724" y="117969"/>
                  </a:lnTo>
                  <a:lnTo>
                    <a:pt x="221037" y="113623"/>
                  </a:lnTo>
                  <a:lnTo>
                    <a:pt x="231593" y="110519"/>
                  </a:lnTo>
                  <a:lnTo>
                    <a:pt x="239043" y="113623"/>
                  </a:lnTo>
                  <a:lnTo>
                    <a:pt x="248357" y="117969"/>
                  </a:lnTo>
                  <a:lnTo>
                    <a:pt x="255807" y="118901"/>
                  </a:lnTo>
                  <a:lnTo>
                    <a:pt x="264189" y="117969"/>
                  </a:lnTo>
                  <a:lnTo>
                    <a:pt x="261085" y="115796"/>
                  </a:lnTo>
                  <a:lnTo>
                    <a:pt x="257049" y="113623"/>
                  </a:lnTo>
                  <a:lnTo>
                    <a:pt x="256118" y="113623"/>
                  </a:lnTo>
                  <a:lnTo>
                    <a:pt x="256118" y="111760"/>
                  </a:lnTo>
                  <a:lnTo>
                    <a:pt x="253945" y="110829"/>
                  </a:lnTo>
                  <a:lnTo>
                    <a:pt x="253945" y="106483"/>
                  </a:lnTo>
                  <a:lnTo>
                    <a:pt x="251772" y="101205"/>
                  </a:lnTo>
                  <a:lnTo>
                    <a:pt x="257049" y="99032"/>
                  </a:lnTo>
                  <a:lnTo>
                    <a:pt x="261085" y="96859"/>
                  </a:lnTo>
                  <a:lnTo>
                    <a:pt x="264189" y="96859"/>
                  </a:lnTo>
                  <a:lnTo>
                    <a:pt x="266363" y="95928"/>
                  </a:lnTo>
                  <a:lnTo>
                    <a:pt x="270398" y="93755"/>
                  </a:lnTo>
                  <a:lnTo>
                    <a:pt x="277849" y="93755"/>
                  </a:lnTo>
                  <a:lnTo>
                    <a:pt x="280953" y="95928"/>
                  </a:lnTo>
                  <a:lnTo>
                    <a:pt x="284989" y="99032"/>
                  </a:lnTo>
                  <a:lnTo>
                    <a:pt x="288094" y="101205"/>
                  </a:lnTo>
                  <a:lnTo>
                    <a:pt x="288094" y="96859"/>
                  </a:lnTo>
                  <a:lnTo>
                    <a:pt x="285921" y="95928"/>
                  </a:lnTo>
                  <a:lnTo>
                    <a:pt x="285921" y="93755"/>
                  </a:lnTo>
                  <a:lnTo>
                    <a:pt x="285921" y="93755"/>
                  </a:lnTo>
                  <a:lnTo>
                    <a:pt x="285921" y="91582"/>
                  </a:lnTo>
                  <a:lnTo>
                    <a:pt x="284989" y="88477"/>
                  </a:lnTo>
                  <a:lnTo>
                    <a:pt x="290267" y="86304"/>
                  </a:lnTo>
                  <a:lnTo>
                    <a:pt x="293371" y="84131"/>
                  </a:lnTo>
                  <a:lnTo>
                    <a:pt x="299580" y="81026"/>
                  </a:lnTo>
                  <a:lnTo>
                    <a:pt x="302685" y="76680"/>
                  </a:lnTo>
                  <a:lnTo>
                    <a:pt x="304858" y="76680"/>
                  </a:lnTo>
                  <a:lnTo>
                    <a:pt x="312308" y="76680"/>
                  </a:lnTo>
                  <a:lnTo>
                    <a:pt x="317586" y="78853"/>
                  </a:lnTo>
                  <a:lnTo>
                    <a:pt x="321622" y="83199"/>
                  </a:lnTo>
                  <a:lnTo>
                    <a:pt x="327831" y="83199"/>
                  </a:lnTo>
                  <a:lnTo>
                    <a:pt x="337144" y="81026"/>
                  </a:lnTo>
                  <a:lnTo>
                    <a:pt x="341180" y="68298"/>
                  </a:lnTo>
                  <a:lnTo>
                    <a:pt x="346458" y="66125"/>
                  </a:lnTo>
                  <a:lnTo>
                    <a:pt x="351735" y="66125"/>
                  </a:lnTo>
                  <a:lnTo>
                    <a:pt x="357013" y="66125"/>
                  </a:lnTo>
                  <a:lnTo>
                    <a:pt x="361048" y="68298"/>
                  </a:lnTo>
                  <a:lnTo>
                    <a:pt x="364153" y="68298"/>
                  </a:lnTo>
                  <a:lnTo>
                    <a:pt x="371604" y="56812"/>
                  </a:lnTo>
                  <a:lnTo>
                    <a:pt x="383090" y="54638"/>
                  </a:lnTo>
                  <a:lnTo>
                    <a:pt x="390541" y="58985"/>
                  </a:lnTo>
                  <a:lnTo>
                    <a:pt x="397992" y="62089"/>
                  </a:lnTo>
                  <a:lnTo>
                    <a:pt x="405442" y="64262"/>
                  </a:lnTo>
                  <a:lnTo>
                    <a:pt x="414756" y="61158"/>
                  </a:lnTo>
                  <a:lnTo>
                    <a:pt x="427173" y="53707"/>
                  </a:lnTo>
                  <a:lnTo>
                    <a:pt x="439281" y="47498"/>
                  </a:lnTo>
                  <a:lnTo>
                    <a:pt x="439281" y="47498"/>
                  </a:lnTo>
                  <a:lnTo>
                    <a:pt x="439281" y="47498"/>
                  </a:lnTo>
                  <a:close/>
                  <a:moveTo>
                    <a:pt x="2195472" y="44394"/>
                  </a:moveTo>
                  <a:lnTo>
                    <a:pt x="2202923" y="46567"/>
                  </a:lnTo>
                  <a:lnTo>
                    <a:pt x="2210374" y="49671"/>
                  </a:lnTo>
                  <a:lnTo>
                    <a:pt x="2213478" y="54018"/>
                  </a:lnTo>
                  <a:lnTo>
                    <a:pt x="2218756" y="57122"/>
                  </a:lnTo>
                  <a:lnTo>
                    <a:pt x="2224965" y="61468"/>
                  </a:lnTo>
                  <a:lnTo>
                    <a:pt x="2220929" y="72023"/>
                  </a:lnTo>
                  <a:lnTo>
                    <a:pt x="2198888" y="84752"/>
                  </a:lnTo>
                  <a:lnTo>
                    <a:pt x="2182123" y="99653"/>
                  </a:lnTo>
                  <a:lnTo>
                    <a:pt x="2167532" y="118590"/>
                  </a:lnTo>
                  <a:lnTo>
                    <a:pt x="2164428" y="118590"/>
                  </a:lnTo>
                  <a:lnTo>
                    <a:pt x="2164428" y="114244"/>
                  </a:lnTo>
                  <a:lnTo>
                    <a:pt x="2159150" y="111140"/>
                  </a:lnTo>
                  <a:lnTo>
                    <a:pt x="2155115" y="106793"/>
                  </a:lnTo>
                  <a:lnTo>
                    <a:pt x="2152942" y="103689"/>
                  </a:lnTo>
                  <a:lnTo>
                    <a:pt x="2149837" y="99343"/>
                  </a:lnTo>
                  <a:lnTo>
                    <a:pt x="2147664" y="94065"/>
                  </a:lnTo>
                  <a:lnTo>
                    <a:pt x="2151700" y="86614"/>
                  </a:lnTo>
                  <a:lnTo>
                    <a:pt x="2152631" y="81337"/>
                  </a:lnTo>
                  <a:lnTo>
                    <a:pt x="2154804" y="71713"/>
                  </a:lnTo>
                  <a:lnTo>
                    <a:pt x="2127795" y="71713"/>
                  </a:lnTo>
                  <a:lnTo>
                    <a:pt x="2127795" y="64262"/>
                  </a:lnTo>
                  <a:lnTo>
                    <a:pt x="2142386" y="58985"/>
                  </a:lnTo>
                  <a:lnTo>
                    <a:pt x="2156977" y="54638"/>
                  </a:lnTo>
                  <a:lnTo>
                    <a:pt x="2174673" y="51534"/>
                  </a:lnTo>
                  <a:lnTo>
                    <a:pt x="2176846" y="56812"/>
                  </a:lnTo>
                  <a:lnTo>
                    <a:pt x="2179019" y="58985"/>
                  </a:lnTo>
                  <a:lnTo>
                    <a:pt x="2179019" y="61158"/>
                  </a:lnTo>
                  <a:lnTo>
                    <a:pt x="2181192" y="61158"/>
                  </a:lnTo>
                  <a:lnTo>
                    <a:pt x="2181192" y="62089"/>
                  </a:lnTo>
                  <a:lnTo>
                    <a:pt x="2184297" y="64262"/>
                  </a:lnTo>
                  <a:lnTo>
                    <a:pt x="2186470" y="58985"/>
                  </a:lnTo>
                  <a:lnTo>
                    <a:pt x="2188643" y="54638"/>
                  </a:lnTo>
                  <a:lnTo>
                    <a:pt x="2189574" y="51534"/>
                  </a:lnTo>
                  <a:lnTo>
                    <a:pt x="2193610" y="47188"/>
                  </a:lnTo>
                  <a:lnTo>
                    <a:pt x="2195472" y="44394"/>
                  </a:lnTo>
                  <a:lnTo>
                    <a:pt x="2195472" y="44394"/>
                  </a:lnTo>
                  <a:lnTo>
                    <a:pt x="2195472" y="44394"/>
                  </a:lnTo>
                  <a:close/>
                  <a:moveTo>
                    <a:pt x="2240487" y="24215"/>
                  </a:moveTo>
                  <a:lnTo>
                    <a:pt x="2244523" y="25146"/>
                  </a:lnTo>
                  <a:lnTo>
                    <a:pt x="2245454" y="25146"/>
                  </a:lnTo>
                  <a:lnTo>
                    <a:pt x="2247628" y="27319"/>
                  </a:lnTo>
                  <a:lnTo>
                    <a:pt x="2247628" y="27319"/>
                  </a:lnTo>
                  <a:lnTo>
                    <a:pt x="2249800" y="29492"/>
                  </a:lnTo>
                  <a:lnTo>
                    <a:pt x="2251974" y="32597"/>
                  </a:lnTo>
                  <a:lnTo>
                    <a:pt x="2255078" y="38806"/>
                  </a:lnTo>
                  <a:lnTo>
                    <a:pt x="2259114" y="44083"/>
                  </a:lnTo>
                  <a:lnTo>
                    <a:pt x="2260045" y="51534"/>
                  </a:lnTo>
                  <a:lnTo>
                    <a:pt x="2251663" y="51534"/>
                  </a:lnTo>
                  <a:lnTo>
                    <a:pt x="2251663" y="47188"/>
                  </a:lnTo>
                  <a:lnTo>
                    <a:pt x="2247628" y="44083"/>
                  </a:lnTo>
                  <a:lnTo>
                    <a:pt x="2244523" y="39737"/>
                  </a:lnTo>
                  <a:lnTo>
                    <a:pt x="2242350" y="36633"/>
                  </a:lnTo>
                  <a:lnTo>
                    <a:pt x="2240177" y="31355"/>
                  </a:lnTo>
                  <a:lnTo>
                    <a:pt x="2240177" y="24215"/>
                  </a:lnTo>
                  <a:lnTo>
                    <a:pt x="2240487" y="24215"/>
                  </a:lnTo>
                  <a:lnTo>
                    <a:pt x="2240487" y="24215"/>
                  </a:lnTo>
                  <a:close/>
                  <a:moveTo>
                    <a:pt x="984113" y="20179"/>
                  </a:moveTo>
                  <a:lnTo>
                    <a:pt x="1009259" y="20179"/>
                  </a:lnTo>
                  <a:lnTo>
                    <a:pt x="1035337" y="24525"/>
                  </a:lnTo>
                  <a:lnTo>
                    <a:pt x="1058310" y="27630"/>
                  </a:lnTo>
                  <a:lnTo>
                    <a:pt x="1079110" y="32907"/>
                  </a:lnTo>
                  <a:lnTo>
                    <a:pt x="1109223" y="27630"/>
                  </a:lnTo>
                  <a:lnTo>
                    <a:pt x="1113259" y="31976"/>
                  </a:lnTo>
                  <a:lnTo>
                    <a:pt x="1116363" y="32907"/>
                  </a:lnTo>
                  <a:lnTo>
                    <a:pt x="1120399" y="39116"/>
                  </a:lnTo>
                  <a:lnTo>
                    <a:pt x="1122572" y="42221"/>
                  </a:lnTo>
                  <a:lnTo>
                    <a:pt x="1125676" y="44394"/>
                  </a:lnTo>
                  <a:lnTo>
                    <a:pt x="1143372" y="51844"/>
                  </a:lnTo>
                  <a:lnTo>
                    <a:pt x="1164172" y="57122"/>
                  </a:lnTo>
                  <a:lnTo>
                    <a:pt x="1181867" y="61468"/>
                  </a:lnTo>
                  <a:lnTo>
                    <a:pt x="1181867" y="68919"/>
                  </a:lnTo>
                  <a:lnTo>
                    <a:pt x="1152685" y="68919"/>
                  </a:lnTo>
                  <a:lnTo>
                    <a:pt x="1140267" y="62710"/>
                  </a:lnTo>
                  <a:lnTo>
                    <a:pt x="1125676" y="62710"/>
                  </a:lnTo>
                  <a:lnTo>
                    <a:pt x="1108912" y="64883"/>
                  </a:lnTo>
                  <a:lnTo>
                    <a:pt x="1093390" y="69229"/>
                  </a:lnTo>
                  <a:lnTo>
                    <a:pt x="1093390" y="77611"/>
                  </a:lnTo>
                  <a:lnTo>
                    <a:pt x="1113259" y="77611"/>
                  </a:lnTo>
                  <a:lnTo>
                    <a:pt x="1127850" y="74507"/>
                  </a:lnTo>
                  <a:lnTo>
                    <a:pt x="1145545" y="72334"/>
                  </a:lnTo>
                  <a:lnTo>
                    <a:pt x="1167587" y="72334"/>
                  </a:lnTo>
                  <a:lnTo>
                    <a:pt x="1189628" y="72334"/>
                  </a:lnTo>
                  <a:lnTo>
                    <a:pt x="1206392" y="72334"/>
                  </a:lnTo>
                  <a:lnTo>
                    <a:pt x="1220983" y="87235"/>
                  </a:lnTo>
                  <a:lnTo>
                    <a:pt x="1238679" y="97790"/>
                  </a:lnTo>
                  <a:lnTo>
                    <a:pt x="1233401" y="109277"/>
                  </a:lnTo>
                  <a:lnTo>
                    <a:pt x="1222846" y="116728"/>
                  </a:lnTo>
                  <a:lnTo>
                    <a:pt x="1213533" y="122005"/>
                  </a:lnTo>
                  <a:lnTo>
                    <a:pt x="1201115" y="126351"/>
                  </a:lnTo>
                  <a:lnTo>
                    <a:pt x="1182178" y="126351"/>
                  </a:lnTo>
                  <a:lnTo>
                    <a:pt x="1165413" y="131629"/>
                  </a:lnTo>
                  <a:lnTo>
                    <a:pt x="1147718" y="131629"/>
                  </a:lnTo>
                  <a:lnTo>
                    <a:pt x="1127850" y="129456"/>
                  </a:lnTo>
                  <a:lnTo>
                    <a:pt x="1108912" y="127283"/>
                  </a:lnTo>
                  <a:lnTo>
                    <a:pt x="1091527" y="127283"/>
                  </a:lnTo>
                  <a:lnTo>
                    <a:pt x="1076936" y="131629"/>
                  </a:lnTo>
                  <a:lnTo>
                    <a:pt x="1065450" y="142184"/>
                  </a:lnTo>
                  <a:lnTo>
                    <a:pt x="1109223" y="142184"/>
                  </a:lnTo>
                  <a:lnTo>
                    <a:pt x="1122882" y="139080"/>
                  </a:lnTo>
                  <a:lnTo>
                    <a:pt x="1138405" y="136907"/>
                  </a:lnTo>
                  <a:lnTo>
                    <a:pt x="1157342" y="139080"/>
                  </a:lnTo>
                  <a:lnTo>
                    <a:pt x="1169760" y="142184"/>
                  </a:lnTo>
                  <a:lnTo>
                    <a:pt x="1172864" y="155844"/>
                  </a:lnTo>
                  <a:lnTo>
                    <a:pt x="1179073" y="153671"/>
                  </a:lnTo>
                  <a:lnTo>
                    <a:pt x="1187455" y="148393"/>
                  </a:lnTo>
                  <a:lnTo>
                    <a:pt x="1198942" y="144047"/>
                  </a:lnTo>
                  <a:lnTo>
                    <a:pt x="1209497" y="141874"/>
                  </a:lnTo>
                  <a:lnTo>
                    <a:pt x="1211670" y="148083"/>
                  </a:lnTo>
                  <a:lnTo>
                    <a:pt x="1213843" y="151187"/>
                  </a:lnTo>
                  <a:lnTo>
                    <a:pt x="1216016" y="153360"/>
                  </a:lnTo>
                  <a:lnTo>
                    <a:pt x="1219121" y="155533"/>
                  </a:lnTo>
                  <a:lnTo>
                    <a:pt x="1223156" y="158638"/>
                  </a:lnTo>
                  <a:lnTo>
                    <a:pt x="1206392" y="189993"/>
                  </a:lnTo>
                  <a:lnTo>
                    <a:pt x="1213843" y="189993"/>
                  </a:lnTo>
                  <a:lnTo>
                    <a:pt x="1226261" y="182542"/>
                  </a:lnTo>
                  <a:lnTo>
                    <a:pt x="1243025" y="172918"/>
                  </a:lnTo>
                  <a:lnTo>
                    <a:pt x="1262893" y="165468"/>
                  </a:lnTo>
                  <a:lnTo>
                    <a:pt x="1284935" y="158017"/>
                  </a:lnTo>
                  <a:lnTo>
                    <a:pt x="1308839" y="152739"/>
                  </a:lnTo>
                  <a:lnTo>
                    <a:pt x="1329639" y="152739"/>
                  </a:lnTo>
                  <a:lnTo>
                    <a:pt x="1350439" y="154912"/>
                  </a:lnTo>
                  <a:lnTo>
                    <a:pt x="1365030" y="163294"/>
                  </a:lnTo>
                  <a:lnTo>
                    <a:pt x="1373412" y="178196"/>
                  </a:lnTo>
                  <a:lnTo>
                    <a:pt x="1379621" y="178196"/>
                  </a:lnTo>
                  <a:lnTo>
                    <a:pt x="1379621" y="180369"/>
                  </a:lnTo>
                  <a:lnTo>
                    <a:pt x="1379621" y="180369"/>
                  </a:lnTo>
                  <a:lnTo>
                    <a:pt x="1377448" y="182542"/>
                  </a:lnTo>
                  <a:lnTo>
                    <a:pt x="1375275" y="182542"/>
                  </a:lnTo>
                  <a:lnTo>
                    <a:pt x="1375275" y="182542"/>
                  </a:lnTo>
                  <a:lnTo>
                    <a:pt x="1373102" y="182542"/>
                  </a:lnTo>
                  <a:lnTo>
                    <a:pt x="1369997" y="185647"/>
                  </a:lnTo>
                  <a:lnTo>
                    <a:pt x="1364720" y="187820"/>
                  </a:lnTo>
                  <a:lnTo>
                    <a:pt x="1358511" y="189993"/>
                  </a:lnTo>
                  <a:lnTo>
                    <a:pt x="1351060" y="192166"/>
                  </a:lnTo>
                  <a:lnTo>
                    <a:pt x="1345783" y="193097"/>
                  </a:lnTo>
                  <a:lnTo>
                    <a:pt x="1333365" y="213276"/>
                  </a:lnTo>
                  <a:lnTo>
                    <a:pt x="1309460" y="228178"/>
                  </a:lnTo>
                  <a:lnTo>
                    <a:pt x="1282452" y="237801"/>
                  </a:lnTo>
                  <a:lnTo>
                    <a:pt x="1250165" y="243079"/>
                  </a:lnTo>
                  <a:lnTo>
                    <a:pt x="1250165" y="249288"/>
                  </a:lnTo>
                  <a:lnTo>
                    <a:pt x="1250165" y="252392"/>
                  </a:lnTo>
                  <a:lnTo>
                    <a:pt x="1250165" y="254566"/>
                  </a:lnTo>
                  <a:lnTo>
                    <a:pt x="1247992" y="256739"/>
                  </a:lnTo>
                  <a:lnTo>
                    <a:pt x="1250165" y="257670"/>
                  </a:lnTo>
                  <a:lnTo>
                    <a:pt x="1250165" y="259843"/>
                  </a:lnTo>
                  <a:lnTo>
                    <a:pt x="1253270" y="264189"/>
                  </a:lnTo>
                  <a:lnTo>
                    <a:pt x="1258547" y="267294"/>
                  </a:lnTo>
                  <a:lnTo>
                    <a:pt x="1262583" y="269467"/>
                  </a:lnTo>
                  <a:lnTo>
                    <a:pt x="1265687" y="272571"/>
                  </a:lnTo>
                  <a:lnTo>
                    <a:pt x="1269723" y="274745"/>
                  </a:lnTo>
                  <a:lnTo>
                    <a:pt x="1272828" y="280022"/>
                  </a:lnTo>
                  <a:lnTo>
                    <a:pt x="1269723" y="287473"/>
                  </a:lnTo>
                  <a:lnTo>
                    <a:pt x="1265687" y="304237"/>
                  </a:lnTo>
                  <a:lnTo>
                    <a:pt x="1262583" y="324416"/>
                  </a:lnTo>
                  <a:lnTo>
                    <a:pt x="1258547" y="344595"/>
                  </a:lnTo>
                  <a:lnTo>
                    <a:pt x="1258547" y="361359"/>
                  </a:lnTo>
                  <a:lnTo>
                    <a:pt x="1262583" y="359186"/>
                  </a:lnTo>
                  <a:lnTo>
                    <a:pt x="1265687" y="359186"/>
                  </a:lnTo>
                  <a:lnTo>
                    <a:pt x="1267861" y="359186"/>
                  </a:lnTo>
                  <a:lnTo>
                    <a:pt x="1271896" y="359186"/>
                  </a:lnTo>
                  <a:lnTo>
                    <a:pt x="1272828" y="359186"/>
                  </a:lnTo>
                  <a:lnTo>
                    <a:pt x="1279037" y="361359"/>
                  </a:lnTo>
                  <a:lnTo>
                    <a:pt x="1276864" y="366636"/>
                  </a:lnTo>
                  <a:lnTo>
                    <a:pt x="1276864" y="368810"/>
                  </a:lnTo>
                  <a:lnTo>
                    <a:pt x="1276864" y="373156"/>
                  </a:lnTo>
                  <a:lnTo>
                    <a:pt x="1276864" y="374087"/>
                  </a:lnTo>
                  <a:lnTo>
                    <a:pt x="1276864" y="378433"/>
                  </a:lnTo>
                  <a:lnTo>
                    <a:pt x="1279037" y="385884"/>
                  </a:lnTo>
                  <a:lnTo>
                    <a:pt x="1272828" y="385884"/>
                  </a:lnTo>
                  <a:lnTo>
                    <a:pt x="1272828" y="388989"/>
                  </a:lnTo>
                  <a:lnTo>
                    <a:pt x="1269723" y="388057"/>
                  </a:lnTo>
                  <a:lnTo>
                    <a:pt x="1265687" y="383711"/>
                  </a:lnTo>
                  <a:lnTo>
                    <a:pt x="1264756" y="381538"/>
                  </a:lnTo>
                  <a:lnTo>
                    <a:pt x="1260720" y="380607"/>
                  </a:lnTo>
                  <a:lnTo>
                    <a:pt x="1257616" y="378433"/>
                  </a:lnTo>
                  <a:lnTo>
                    <a:pt x="1250165" y="378433"/>
                  </a:lnTo>
                  <a:lnTo>
                    <a:pt x="1246129" y="380607"/>
                  </a:lnTo>
                  <a:lnTo>
                    <a:pt x="1243025" y="381538"/>
                  </a:lnTo>
                  <a:lnTo>
                    <a:pt x="1238989" y="383711"/>
                  </a:lnTo>
                  <a:lnTo>
                    <a:pt x="1236816" y="385884"/>
                  </a:lnTo>
                  <a:lnTo>
                    <a:pt x="1233711" y="388057"/>
                  </a:lnTo>
                  <a:lnTo>
                    <a:pt x="1231538" y="391162"/>
                  </a:lnTo>
                  <a:lnTo>
                    <a:pt x="1229365" y="398612"/>
                  </a:lnTo>
                  <a:lnTo>
                    <a:pt x="1253270" y="406063"/>
                  </a:lnTo>
                  <a:lnTo>
                    <a:pt x="1258547" y="438660"/>
                  </a:lnTo>
                  <a:lnTo>
                    <a:pt x="1253270" y="438660"/>
                  </a:lnTo>
                  <a:lnTo>
                    <a:pt x="1250165" y="438660"/>
                  </a:lnTo>
                  <a:lnTo>
                    <a:pt x="1246129" y="440833"/>
                  </a:lnTo>
                  <a:lnTo>
                    <a:pt x="1243025" y="443006"/>
                  </a:lnTo>
                  <a:lnTo>
                    <a:pt x="1243025" y="450457"/>
                  </a:lnTo>
                  <a:lnTo>
                    <a:pt x="1251407" y="455734"/>
                  </a:lnTo>
                  <a:lnTo>
                    <a:pt x="1257616" y="463185"/>
                  </a:lnTo>
                  <a:lnTo>
                    <a:pt x="1260720" y="472809"/>
                  </a:lnTo>
                  <a:lnTo>
                    <a:pt x="1262893" y="487710"/>
                  </a:lnTo>
                  <a:lnTo>
                    <a:pt x="1253580" y="487710"/>
                  </a:lnTo>
                  <a:lnTo>
                    <a:pt x="1251407" y="487710"/>
                  </a:lnTo>
                  <a:lnTo>
                    <a:pt x="1246129" y="485537"/>
                  </a:lnTo>
                  <a:lnTo>
                    <a:pt x="1243025" y="487710"/>
                  </a:lnTo>
                  <a:lnTo>
                    <a:pt x="1236816" y="487710"/>
                  </a:lnTo>
                  <a:lnTo>
                    <a:pt x="1233711" y="490815"/>
                  </a:lnTo>
                  <a:lnTo>
                    <a:pt x="1229676" y="495161"/>
                  </a:lnTo>
                  <a:lnTo>
                    <a:pt x="1235885" y="498266"/>
                  </a:lnTo>
                  <a:lnTo>
                    <a:pt x="1238989" y="500439"/>
                  </a:lnTo>
                  <a:lnTo>
                    <a:pt x="1241162" y="502612"/>
                  </a:lnTo>
                  <a:lnTo>
                    <a:pt x="1243335" y="503543"/>
                  </a:lnTo>
                  <a:lnTo>
                    <a:pt x="1244267" y="509752"/>
                  </a:lnTo>
                  <a:lnTo>
                    <a:pt x="1246440" y="515030"/>
                  </a:lnTo>
                  <a:lnTo>
                    <a:pt x="1244267" y="517203"/>
                  </a:lnTo>
                  <a:lnTo>
                    <a:pt x="1244267" y="518134"/>
                  </a:lnTo>
                  <a:lnTo>
                    <a:pt x="1244267" y="518134"/>
                  </a:lnTo>
                  <a:lnTo>
                    <a:pt x="1243335" y="520307"/>
                  </a:lnTo>
                  <a:lnTo>
                    <a:pt x="1243335" y="524653"/>
                  </a:lnTo>
                  <a:lnTo>
                    <a:pt x="1228124" y="524653"/>
                  </a:lnTo>
                  <a:lnTo>
                    <a:pt x="1213533" y="527758"/>
                  </a:lnTo>
                  <a:lnTo>
                    <a:pt x="1202046" y="532104"/>
                  </a:lnTo>
                  <a:lnTo>
                    <a:pt x="1206082" y="532104"/>
                  </a:lnTo>
                  <a:lnTo>
                    <a:pt x="1211359" y="535209"/>
                  </a:lnTo>
                  <a:lnTo>
                    <a:pt x="1215395" y="537382"/>
                  </a:lnTo>
                  <a:lnTo>
                    <a:pt x="1218500" y="537382"/>
                  </a:lnTo>
                  <a:lnTo>
                    <a:pt x="1222536" y="539555"/>
                  </a:lnTo>
                  <a:lnTo>
                    <a:pt x="1225640" y="542659"/>
                  </a:lnTo>
                  <a:lnTo>
                    <a:pt x="1228744" y="547937"/>
                  </a:lnTo>
                  <a:lnTo>
                    <a:pt x="1222536" y="557561"/>
                  </a:lnTo>
                  <a:lnTo>
                    <a:pt x="1218500" y="569047"/>
                  </a:lnTo>
                  <a:lnTo>
                    <a:pt x="1213222" y="581775"/>
                  </a:lnTo>
                  <a:lnTo>
                    <a:pt x="1211049" y="576498"/>
                  </a:lnTo>
                  <a:lnTo>
                    <a:pt x="1207945" y="572152"/>
                  </a:lnTo>
                  <a:lnTo>
                    <a:pt x="1205771" y="569979"/>
                  </a:lnTo>
                  <a:lnTo>
                    <a:pt x="1201736" y="569979"/>
                  </a:lnTo>
                  <a:lnTo>
                    <a:pt x="1196458" y="569047"/>
                  </a:lnTo>
                  <a:lnTo>
                    <a:pt x="1189007" y="569047"/>
                  </a:lnTo>
                  <a:lnTo>
                    <a:pt x="1189007" y="572152"/>
                  </a:lnTo>
                  <a:lnTo>
                    <a:pt x="1193043" y="572152"/>
                  </a:lnTo>
                  <a:lnTo>
                    <a:pt x="1205461" y="584880"/>
                  </a:lnTo>
                  <a:lnTo>
                    <a:pt x="1216016" y="599781"/>
                  </a:lnTo>
                  <a:lnTo>
                    <a:pt x="1222225" y="618719"/>
                  </a:lnTo>
                  <a:lnTo>
                    <a:pt x="1225329" y="640760"/>
                  </a:lnTo>
                  <a:lnTo>
                    <a:pt x="1222225" y="640760"/>
                  </a:lnTo>
                  <a:lnTo>
                    <a:pt x="1222225" y="646038"/>
                  </a:lnTo>
                  <a:lnTo>
                    <a:pt x="1193043" y="649142"/>
                  </a:lnTo>
                  <a:lnTo>
                    <a:pt x="1193043" y="628963"/>
                  </a:lnTo>
                  <a:lnTo>
                    <a:pt x="1189007" y="625859"/>
                  </a:lnTo>
                  <a:lnTo>
                    <a:pt x="1185903" y="623686"/>
                  </a:lnTo>
                  <a:lnTo>
                    <a:pt x="1183730" y="621513"/>
                  </a:lnTo>
                  <a:lnTo>
                    <a:pt x="1178452" y="618408"/>
                  </a:lnTo>
                  <a:lnTo>
                    <a:pt x="1172243" y="616235"/>
                  </a:lnTo>
                  <a:lnTo>
                    <a:pt x="1163861" y="621513"/>
                  </a:lnTo>
                  <a:lnTo>
                    <a:pt x="1152375" y="625859"/>
                  </a:lnTo>
                  <a:lnTo>
                    <a:pt x="1139957" y="626790"/>
                  </a:lnTo>
                  <a:lnTo>
                    <a:pt x="1128470" y="631136"/>
                  </a:lnTo>
                  <a:lnTo>
                    <a:pt x="1122262" y="636414"/>
                  </a:lnTo>
                  <a:lnTo>
                    <a:pt x="1128470" y="636414"/>
                  </a:lnTo>
                  <a:lnTo>
                    <a:pt x="1137784" y="636414"/>
                  </a:lnTo>
                  <a:lnTo>
                    <a:pt x="1152375" y="634241"/>
                  </a:lnTo>
                  <a:lnTo>
                    <a:pt x="1169139" y="633309"/>
                  </a:lnTo>
                  <a:lnTo>
                    <a:pt x="1169139" y="640760"/>
                  </a:lnTo>
                  <a:lnTo>
                    <a:pt x="1132506" y="653488"/>
                  </a:lnTo>
                  <a:lnTo>
                    <a:pt x="1132506" y="656593"/>
                  </a:lnTo>
                  <a:lnTo>
                    <a:pt x="1141820" y="656593"/>
                  </a:lnTo>
                  <a:lnTo>
                    <a:pt x="1147097" y="655662"/>
                  </a:lnTo>
                  <a:lnTo>
                    <a:pt x="1154548" y="653488"/>
                  </a:lnTo>
                  <a:lnTo>
                    <a:pt x="1161999" y="651315"/>
                  </a:lnTo>
                  <a:lnTo>
                    <a:pt x="1169449" y="649142"/>
                  </a:lnTo>
                  <a:lnTo>
                    <a:pt x="1171622" y="658766"/>
                  </a:lnTo>
                  <a:lnTo>
                    <a:pt x="1179073" y="663112"/>
                  </a:lnTo>
                  <a:lnTo>
                    <a:pt x="1186524" y="664044"/>
                  </a:lnTo>
                  <a:lnTo>
                    <a:pt x="1198942" y="663112"/>
                  </a:lnTo>
                  <a:lnTo>
                    <a:pt x="1213533" y="663112"/>
                  </a:lnTo>
                  <a:lnTo>
                    <a:pt x="1213533" y="666217"/>
                  </a:lnTo>
                  <a:lnTo>
                    <a:pt x="1209497" y="666217"/>
                  </a:lnTo>
                  <a:lnTo>
                    <a:pt x="1189628" y="685154"/>
                  </a:lnTo>
                  <a:lnTo>
                    <a:pt x="1167587" y="703160"/>
                  </a:lnTo>
                  <a:lnTo>
                    <a:pt x="1145545" y="718061"/>
                  </a:lnTo>
                  <a:lnTo>
                    <a:pt x="1120399" y="730789"/>
                  </a:lnTo>
                  <a:lnTo>
                    <a:pt x="1093390" y="736067"/>
                  </a:lnTo>
                  <a:lnTo>
                    <a:pt x="1062035" y="735136"/>
                  </a:lnTo>
                  <a:lnTo>
                    <a:pt x="1062035" y="740413"/>
                  </a:lnTo>
                  <a:lnTo>
                    <a:pt x="1062035" y="745691"/>
                  </a:lnTo>
                  <a:lnTo>
                    <a:pt x="1059862" y="750037"/>
                  </a:lnTo>
                  <a:lnTo>
                    <a:pt x="1057689" y="750968"/>
                  </a:lnTo>
                  <a:lnTo>
                    <a:pt x="1056757" y="750968"/>
                  </a:lnTo>
                  <a:lnTo>
                    <a:pt x="1054584" y="753142"/>
                  </a:lnTo>
                  <a:lnTo>
                    <a:pt x="1050548" y="755315"/>
                  </a:lnTo>
                  <a:lnTo>
                    <a:pt x="1047444" y="757488"/>
                  </a:lnTo>
                  <a:lnTo>
                    <a:pt x="1045271" y="758419"/>
                  </a:lnTo>
                  <a:lnTo>
                    <a:pt x="1042166" y="762765"/>
                  </a:lnTo>
                  <a:lnTo>
                    <a:pt x="1038131" y="773321"/>
                  </a:lnTo>
                  <a:lnTo>
                    <a:pt x="1035957" y="786980"/>
                  </a:lnTo>
                  <a:lnTo>
                    <a:pt x="1032853" y="795362"/>
                  </a:lnTo>
                  <a:lnTo>
                    <a:pt x="1023540" y="804986"/>
                  </a:lnTo>
                  <a:lnTo>
                    <a:pt x="1008017" y="815541"/>
                  </a:lnTo>
                  <a:lnTo>
                    <a:pt x="987218" y="825165"/>
                  </a:lnTo>
                  <a:lnTo>
                    <a:pt x="969522" y="832616"/>
                  </a:lnTo>
                  <a:lnTo>
                    <a:pt x="952758" y="836962"/>
                  </a:lnTo>
                  <a:lnTo>
                    <a:pt x="952758" y="832616"/>
                  </a:lnTo>
                  <a:lnTo>
                    <a:pt x="952758" y="829511"/>
                  </a:lnTo>
                  <a:lnTo>
                    <a:pt x="950585" y="829511"/>
                  </a:lnTo>
                  <a:lnTo>
                    <a:pt x="950585" y="827338"/>
                  </a:lnTo>
                  <a:lnTo>
                    <a:pt x="949654" y="825165"/>
                  </a:lnTo>
                  <a:lnTo>
                    <a:pt x="947480" y="840066"/>
                  </a:lnTo>
                  <a:lnTo>
                    <a:pt x="942203" y="852795"/>
                  </a:lnTo>
                  <a:lnTo>
                    <a:pt x="938167" y="864281"/>
                  </a:lnTo>
                  <a:lnTo>
                    <a:pt x="932890" y="874836"/>
                  </a:lnTo>
                  <a:lnTo>
                    <a:pt x="928854" y="889738"/>
                  </a:lnTo>
                  <a:lnTo>
                    <a:pt x="932890" y="891911"/>
                  </a:lnTo>
                  <a:lnTo>
                    <a:pt x="932890" y="894084"/>
                  </a:lnTo>
                  <a:lnTo>
                    <a:pt x="935063" y="894084"/>
                  </a:lnTo>
                  <a:lnTo>
                    <a:pt x="935063" y="894084"/>
                  </a:lnTo>
                  <a:lnTo>
                    <a:pt x="935063" y="896257"/>
                  </a:lnTo>
                  <a:lnTo>
                    <a:pt x="932890" y="897188"/>
                  </a:lnTo>
                  <a:lnTo>
                    <a:pt x="928854" y="901535"/>
                  </a:lnTo>
                  <a:lnTo>
                    <a:pt x="925749" y="903708"/>
                  </a:lnTo>
                  <a:lnTo>
                    <a:pt x="922645" y="906812"/>
                  </a:lnTo>
                  <a:lnTo>
                    <a:pt x="918609" y="908985"/>
                  </a:lnTo>
                  <a:lnTo>
                    <a:pt x="916436" y="912090"/>
                  </a:lnTo>
                  <a:lnTo>
                    <a:pt x="913331" y="917367"/>
                  </a:lnTo>
                  <a:lnTo>
                    <a:pt x="905881" y="938478"/>
                  </a:lnTo>
                  <a:lnTo>
                    <a:pt x="900603" y="960519"/>
                  </a:lnTo>
                  <a:lnTo>
                    <a:pt x="898430" y="985976"/>
                  </a:lnTo>
                  <a:lnTo>
                    <a:pt x="894394" y="1010191"/>
                  </a:lnTo>
                  <a:lnTo>
                    <a:pt x="889117" y="1032232"/>
                  </a:lnTo>
                  <a:lnTo>
                    <a:pt x="886012" y="1030059"/>
                  </a:lnTo>
                  <a:lnTo>
                    <a:pt x="886012" y="1030059"/>
                  </a:lnTo>
                  <a:lnTo>
                    <a:pt x="883839" y="1030059"/>
                  </a:lnTo>
                  <a:lnTo>
                    <a:pt x="883839" y="1027886"/>
                  </a:lnTo>
                  <a:lnTo>
                    <a:pt x="881666" y="1027886"/>
                  </a:lnTo>
                  <a:lnTo>
                    <a:pt x="876388" y="1024782"/>
                  </a:lnTo>
                  <a:lnTo>
                    <a:pt x="867075" y="1017331"/>
                  </a:lnTo>
                  <a:lnTo>
                    <a:pt x="852484" y="1005844"/>
                  </a:lnTo>
                  <a:lnTo>
                    <a:pt x="835720" y="996221"/>
                  </a:lnTo>
                  <a:lnTo>
                    <a:pt x="820198" y="985665"/>
                  </a:lnTo>
                  <a:lnTo>
                    <a:pt x="807780" y="976042"/>
                  </a:lnTo>
                  <a:lnTo>
                    <a:pt x="796294" y="970764"/>
                  </a:lnTo>
                  <a:lnTo>
                    <a:pt x="793189" y="968591"/>
                  </a:lnTo>
                  <a:lnTo>
                    <a:pt x="789153" y="928543"/>
                  </a:lnTo>
                  <a:lnTo>
                    <a:pt x="786980" y="924197"/>
                  </a:lnTo>
                  <a:lnTo>
                    <a:pt x="781703" y="921093"/>
                  </a:lnTo>
                  <a:lnTo>
                    <a:pt x="778598" y="918920"/>
                  </a:lnTo>
                  <a:lnTo>
                    <a:pt x="772389" y="914573"/>
                  </a:lnTo>
                  <a:lnTo>
                    <a:pt x="769285" y="911469"/>
                  </a:lnTo>
                  <a:lnTo>
                    <a:pt x="772389" y="909296"/>
                  </a:lnTo>
                  <a:lnTo>
                    <a:pt x="772389" y="907123"/>
                  </a:lnTo>
                  <a:lnTo>
                    <a:pt x="774562" y="906191"/>
                  </a:lnTo>
                  <a:lnTo>
                    <a:pt x="774562" y="906191"/>
                  </a:lnTo>
                  <a:lnTo>
                    <a:pt x="776735" y="901845"/>
                  </a:lnTo>
                  <a:lnTo>
                    <a:pt x="778908" y="898741"/>
                  </a:lnTo>
                  <a:lnTo>
                    <a:pt x="769595" y="898741"/>
                  </a:lnTo>
                  <a:lnTo>
                    <a:pt x="764317" y="898741"/>
                  </a:lnTo>
                  <a:lnTo>
                    <a:pt x="760282" y="898741"/>
                  </a:lnTo>
                  <a:lnTo>
                    <a:pt x="758109" y="896567"/>
                  </a:lnTo>
                  <a:lnTo>
                    <a:pt x="757177" y="893463"/>
                  </a:lnTo>
                  <a:lnTo>
                    <a:pt x="753141" y="887254"/>
                  </a:lnTo>
                  <a:lnTo>
                    <a:pt x="750968" y="884150"/>
                  </a:lnTo>
                  <a:lnTo>
                    <a:pt x="750968" y="879803"/>
                  </a:lnTo>
                  <a:lnTo>
                    <a:pt x="750968" y="878872"/>
                  </a:lnTo>
                  <a:lnTo>
                    <a:pt x="750968" y="874526"/>
                  </a:lnTo>
                  <a:lnTo>
                    <a:pt x="753141" y="871421"/>
                  </a:lnTo>
                  <a:lnTo>
                    <a:pt x="753141" y="867075"/>
                  </a:lnTo>
                  <a:lnTo>
                    <a:pt x="742586" y="867075"/>
                  </a:lnTo>
                  <a:lnTo>
                    <a:pt x="742586" y="861798"/>
                  </a:lnTo>
                  <a:lnTo>
                    <a:pt x="743518" y="856520"/>
                  </a:lnTo>
                  <a:lnTo>
                    <a:pt x="745691" y="854347"/>
                  </a:lnTo>
                  <a:lnTo>
                    <a:pt x="745691" y="850622"/>
                  </a:lnTo>
                  <a:lnTo>
                    <a:pt x="747864" y="847517"/>
                  </a:lnTo>
                  <a:lnTo>
                    <a:pt x="750037" y="842239"/>
                  </a:lnTo>
                  <a:lnTo>
                    <a:pt x="743828" y="842239"/>
                  </a:lnTo>
                  <a:lnTo>
                    <a:pt x="737619" y="842239"/>
                  </a:lnTo>
                  <a:lnTo>
                    <a:pt x="734515" y="840066"/>
                  </a:lnTo>
                  <a:lnTo>
                    <a:pt x="728306" y="837893"/>
                  </a:lnTo>
                  <a:lnTo>
                    <a:pt x="727375" y="810574"/>
                  </a:lnTo>
                  <a:lnTo>
                    <a:pt x="725201" y="785117"/>
                  </a:lnTo>
                  <a:lnTo>
                    <a:pt x="725201" y="760903"/>
                  </a:lnTo>
                  <a:lnTo>
                    <a:pt x="732652" y="736688"/>
                  </a:lnTo>
                  <a:lnTo>
                    <a:pt x="740103" y="726133"/>
                  </a:lnTo>
                  <a:lnTo>
                    <a:pt x="749416" y="718682"/>
                  </a:lnTo>
                  <a:lnTo>
                    <a:pt x="756867" y="712473"/>
                  </a:lnTo>
                  <a:lnTo>
                    <a:pt x="762144" y="704091"/>
                  </a:lnTo>
                  <a:lnTo>
                    <a:pt x="767422" y="692605"/>
                  </a:lnTo>
                  <a:lnTo>
                    <a:pt x="769595" y="672426"/>
                  </a:lnTo>
                  <a:lnTo>
                    <a:pt x="765559" y="672426"/>
                  </a:lnTo>
                  <a:lnTo>
                    <a:pt x="762455" y="676772"/>
                  </a:lnTo>
                  <a:lnTo>
                    <a:pt x="758419" y="677703"/>
                  </a:lnTo>
                  <a:lnTo>
                    <a:pt x="757488" y="677703"/>
                  </a:lnTo>
                  <a:lnTo>
                    <a:pt x="753452" y="677703"/>
                  </a:lnTo>
                  <a:lnTo>
                    <a:pt x="750347" y="676772"/>
                  </a:lnTo>
                  <a:lnTo>
                    <a:pt x="735757" y="672426"/>
                  </a:lnTo>
                  <a:lnTo>
                    <a:pt x="724270" y="664975"/>
                  </a:lnTo>
                  <a:lnTo>
                    <a:pt x="716819" y="654420"/>
                  </a:lnTo>
                  <a:lnTo>
                    <a:pt x="713715" y="635483"/>
                  </a:lnTo>
                  <a:lnTo>
                    <a:pt x="718992" y="635483"/>
                  </a:lnTo>
                  <a:lnTo>
                    <a:pt x="718992" y="632378"/>
                  </a:lnTo>
                  <a:lnTo>
                    <a:pt x="728306" y="637656"/>
                  </a:lnTo>
                  <a:lnTo>
                    <a:pt x="738861" y="645106"/>
                  </a:lnTo>
                  <a:lnTo>
                    <a:pt x="748174" y="648211"/>
                  </a:lnTo>
                  <a:lnTo>
                    <a:pt x="758729" y="648211"/>
                  </a:lnTo>
                  <a:lnTo>
                    <a:pt x="758729" y="647280"/>
                  </a:lnTo>
                  <a:lnTo>
                    <a:pt x="760903" y="645106"/>
                  </a:lnTo>
                  <a:lnTo>
                    <a:pt x="760903" y="645106"/>
                  </a:lnTo>
                  <a:lnTo>
                    <a:pt x="760903" y="642623"/>
                  </a:lnTo>
                  <a:lnTo>
                    <a:pt x="763076" y="639518"/>
                  </a:lnTo>
                  <a:lnTo>
                    <a:pt x="743207" y="624617"/>
                  </a:lnTo>
                  <a:lnTo>
                    <a:pt x="726443" y="603507"/>
                  </a:lnTo>
                  <a:lnTo>
                    <a:pt x="721166" y="605680"/>
                  </a:lnTo>
                  <a:lnTo>
                    <a:pt x="717130" y="607853"/>
                  </a:lnTo>
                  <a:lnTo>
                    <a:pt x="711852" y="610026"/>
                  </a:lnTo>
                  <a:lnTo>
                    <a:pt x="706575" y="610957"/>
                  </a:lnTo>
                  <a:lnTo>
                    <a:pt x="702539" y="607853"/>
                  </a:lnTo>
                  <a:lnTo>
                    <a:pt x="701608" y="605680"/>
                  </a:lnTo>
                  <a:lnTo>
                    <a:pt x="699434" y="602575"/>
                  </a:lnTo>
                  <a:lnTo>
                    <a:pt x="697261" y="600402"/>
                  </a:lnTo>
                  <a:lnTo>
                    <a:pt x="694157" y="595125"/>
                  </a:lnTo>
                  <a:lnTo>
                    <a:pt x="704712" y="583638"/>
                  </a:lnTo>
                  <a:lnTo>
                    <a:pt x="706885" y="567805"/>
                  </a:lnTo>
                  <a:lnTo>
                    <a:pt x="704712" y="546695"/>
                  </a:lnTo>
                  <a:lnTo>
                    <a:pt x="699434" y="524653"/>
                  </a:lnTo>
                  <a:lnTo>
                    <a:pt x="690121" y="501370"/>
                  </a:lnTo>
                  <a:lnTo>
                    <a:pt x="679566" y="479328"/>
                  </a:lnTo>
                  <a:lnTo>
                    <a:pt x="665906" y="459149"/>
                  </a:lnTo>
                  <a:lnTo>
                    <a:pt x="655351" y="440212"/>
                  </a:lnTo>
                  <a:lnTo>
                    <a:pt x="646038" y="425311"/>
                  </a:lnTo>
                  <a:lnTo>
                    <a:pt x="623996" y="410409"/>
                  </a:lnTo>
                  <a:lnTo>
                    <a:pt x="598850" y="405132"/>
                  </a:lnTo>
                  <a:lnTo>
                    <a:pt x="572772" y="405132"/>
                  </a:lnTo>
                  <a:lnTo>
                    <a:pt x="543591" y="405132"/>
                  </a:lnTo>
                  <a:lnTo>
                    <a:pt x="515340" y="407305"/>
                  </a:lnTo>
                  <a:lnTo>
                    <a:pt x="486158" y="405132"/>
                  </a:lnTo>
                  <a:lnTo>
                    <a:pt x="486158" y="399854"/>
                  </a:lnTo>
                  <a:lnTo>
                    <a:pt x="486158" y="395508"/>
                  </a:lnTo>
                  <a:lnTo>
                    <a:pt x="487089" y="394577"/>
                  </a:lnTo>
                  <a:lnTo>
                    <a:pt x="487089" y="392404"/>
                  </a:lnTo>
                  <a:lnTo>
                    <a:pt x="487089" y="390230"/>
                  </a:lnTo>
                  <a:lnTo>
                    <a:pt x="486158" y="388057"/>
                  </a:lnTo>
                  <a:lnTo>
                    <a:pt x="474672" y="382780"/>
                  </a:lnTo>
                  <a:lnTo>
                    <a:pt x="464116" y="379675"/>
                  </a:lnTo>
                  <a:lnTo>
                    <a:pt x="452630" y="372225"/>
                  </a:lnTo>
                  <a:lnTo>
                    <a:pt x="461943" y="372225"/>
                  </a:lnTo>
                  <a:lnTo>
                    <a:pt x="472499" y="367878"/>
                  </a:lnTo>
                  <a:lnTo>
                    <a:pt x="487089" y="364774"/>
                  </a:lnTo>
                  <a:lnTo>
                    <a:pt x="503854" y="362601"/>
                  </a:lnTo>
                  <a:lnTo>
                    <a:pt x="516271" y="358254"/>
                  </a:lnTo>
                  <a:lnTo>
                    <a:pt x="525585" y="350804"/>
                  </a:lnTo>
                  <a:lnTo>
                    <a:pt x="481812" y="350804"/>
                  </a:lnTo>
                  <a:lnTo>
                    <a:pt x="471257" y="347699"/>
                  </a:lnTo>
                  <a:lnTo>
                    <a:pt x="461943" y="347699"/>
                  </a:lnTo>
                  <a:lnTo>
                    <a:pt x="450457" y="345526"/>
                  </a:lnTo>
                  <a:lnTo>
                    <a:pt x="442075" y="343353"/>
                  </a:lnTo>
                  <a:lnTo>
                    <a:pt x="432761" y="340249"/>
                  </a:lnTo>
                  <a:lnTo>
                    <a:pt x="427484" y="330625"/>
                  </a:lnTo>
                  <a:lnTo>
                    <a:pt x="425311" y="315723"/>
                  </a:lnTo>
                  <a:lnTo>
                    <a:pt x="447352" y="312619"/>
                  </a:lnTo>
                  <a:lnTo>
                    <a:pt x="467221" y="305168"/>
                  </a:lnTo>
                  <a:lnTo>
                    <a:pt x="483985" y="297718"/>
                  </a:lnTo>
                  <a:lnTo>
                    <a:pt x="501680" y="290267"/>
                  </a:lnTo>
                  <a:lnTo>
                    <a:pt x="538313" y="290267"/>
                  </a:lnTo>
                  <a:lnTo>
                    <a:pt x="552904" y="241837"/>
                  </a:lnTo>
                  <a:lnTo>
                    <a:pt x="518444" y="241837"/>
                  </a:lnTo>
                  <a:lnTo>
                    <a:pt x="509131" y="229109"/>
                  </a:lnTo>
                  <a:lnTo>
                    <a:pt x="520618" y="221658"/>
                  </a:lnTo>
                  <a:lnTo>
                    <a:pt x="529000" y="214208"/>
                  </a:lnTo>
                  <a:lnTo>
                    <a:pt x="540486" y="208930"/>
                  </a:lnTo>
                  <a:lnTo>
                    <a:pt x="552904" y="204584"/>
                  </a:lnTo>
                  <a:lnTo>
                    <a:pt x="552904" y="191856"/>
                  </a:lnTo>
                  <a:lnTo>
                    <a:pt x="567495" y="184405"/>
                  </a:lnTo>
                  <a:lnTo>
                    <a:pt x="574946" y="176023"/>
                  </a:lnTo>
                  <a:lnTo>
                    <a:pt x="582396" y="164536"/>
                  </a:lnTo>
                  <a:lnTo>
                    <a:pt x="593883" y="157086"/>
                  </a:lnTo>
                  <a:lnTo>
                    <a:pt x="606301" y="151808"/>
                  </a:lnTo>
                  <a:lnTo>
                    <a:pt x="616856" y="151808"/>
                  </a:lnTo>
                  <a:lnTo>
                    <a:pt x="626169" y="154912"/>
                  </a:lnTo>
                  <a:lnTo>
                    <a:pt x="638587" y="153981"/>
                  </a:lnTo>
                  <a:lnTo>
                    <a:pt x="629274" y="149635"/>
                  </a:lnTo>
                  <a:lnTo>
                    <a:pt x="623996" y="147462"/>
                  </a:lnTo>
                  <a:lnTo>
                    <a:pt x="618718" y="146530"/>
                  </a:lnTo>
                  <a:lnTo>
                    <a:pt x="613441" y="140322"/>
                  </a:lnTo>
                  <a:lnTo>
                    <a:pt x="631136" y="137217"/>
                  </a:lnTo>
                  <a:lnTo>
                    <a:pt x="647900" y="131939"/>
                  </a:lnTo>
                  <a:lnTo>
                    <a:pt x="662491" y="127593"/>
                  </a:lnTo>
                  <a:lnTo>
                    <a:pt x="679255" y="124489"/>
                  </a:lnTo>
                  <a:lnTo>
                    <a:pt x="680187" y="131939"/>
                  </a:lnTo>
                  <a:lnTo>
                    <a:pt x="682360" y="135044"/>
                  </a:lnTo>
                  <a:lnTo>
                    <a:pt x="684533" y="140322"/>
                  </a:lnTo>
                  <a:lnTo>
                    <a:pt x="686706" y="144668"/>
                  </a:lnTo>
                  <a:lnTo>
                    <a:pt x="691984" y="146841"/>
                  </a:lnTo>
                  <a:lnTo>
                    <a:pt x="699434" y="147772"/>
                  </a:lnTo>
                  <a:lnTo>
                    <a:pt x="699434" y="142495"/>
                  </a:lnTo>
                  <a:lnTo>
                    <a:pt x="702539" y="137217"/>
                  </a:lnTo>
                  <a:lnTo>
                    <a:pt x="704712" y="129766"/>
                  </a:lnTo>
                  <a:lnTo>
                    <a:pt x="706885" y="124489"/>
                  </a:lnTo>
                  <a:lnTo>
                    <a:pt x="709989" y="129766"/>
                  </a:lnTo>
                  <a:lnTo>
                    <a:pt x="716198" y="135044"/>
                  </a:lnTo>
                  <a:lnTo>
                    <a:pt x="719303" y="139390"/>
                  </a:lnTo>
                  <a:lnTo>
                    <a:pt x="726754" y="142495"/>
                  </a:lnTo>
                  <a:lnTo>
                    <a:pt x="734204" y="144668"/>
                  </a:lnTo>
                  <a:lnTo>
                    <a:pt x="730168" y="120453"/>
                  </a:lnTo>
                  <a:lnTo>
                    <a:pt x="743828" y="117349"/>
                  </a:lnTo>
                  <a:lnTo>
                    <a:pt x="754383" y="113002"/>
                  </a:lnTo>
                  <a:lnTo>
                    <a:pt x="771147" y="117349"/>
                  </a:lnTo>
                  <a:lnTo>
                    <a:pt x="788843" y="124799"/>
                  </a:lnTo>
                  <a:lnTo>
                    <a:pt x="807780" y="135354"/>
                  </a:lnTo>
                  <a:lnTo>
                    <a:pt x="827648" y="144978"/>
                  </a:lnTo>
                  <a:lnTo>
                    <a:pt x="844413" y="152429"/>
                  </a:lnTo>
                  <a:lnTo>
                    <a:pt x="859935" y="157706"/>
                  </a:lnTo>
                  <a:lnTo>
                    <a:pt x="859935" y="154602"/>
                  </a:lnTo>
                  <a:lnTo>
                    <a:pt x="849380" y="144978"/>
                  </a:lnTo>
                  <a:lnTo>
                    <a:pt x="841929" y="137527"/>
                  </a:lnTo>
                  <a:lnTo>
                    <a:pt x="837893" y="127904"/>
                  </a:lnTo>
                  <a:lnTo>
                    <a:pt x="844102" y="117349"/>
                  </a:lnTo>
                  <a:lnTo>
                    <a:pt x="840066" y="113002"/>
                  </a:lnTo>
                  <a:lnTo>
                    <a:pt x="834789" y="107725"/>
                  </a:lnTo>
                  <a:lnTo>
                    <a:pt x="829511" y="103378"/>
                  </a:lnTo>
                  <a:lnTo>
                    <a:pt x="824234" y="100274"/>
                  </a:lnTo>
                  <a:lnTo>
                    <a:pt x="820198" y="95928"/>
                  </a:lnTo>
                  <a:lnTo>
                    <a:pt x="824234" y="87546"/>
                  </a:lnTo>
                  <a:lnTo>
                    <a:pt x="834789" y="90650"/>
                  </a:lnTo>
                  <a:lnTo>
                    <a:pt x="849380" y="92823"/>
                  </a:lnTo>
                  <a:lnTo>
                    <a:pt x="861797" y="90650"/>
                  </a:lnTo>
                  <a:lnTo>
                    <a:pt x="871111" y="83199"/>
                  </a:lnTo>
                  <a:lnTo>
                    <a:pt x="827338" y="83199"/>
                  </a:lnTo>
                  <a:lnTo>
                    <a:pt x="827338" y="80095"/>
                  </a:lnTo>
                  <a:lnTo>
                    <a:pt x="824234" y="80095"/>
                  </a:lnTo>
                  <a:lnTo>
                    <a:pt x="824234" y="75749"/>
                  </a:lnTo>
                  <a:lnTo>
                    <a:pt x="829511" y="72644"/>
                  </a:lnTo>
                  <a:lnTo>
                    <a:pt x="834789" y="68298"/>
                  </a:lnTo>
                  <a:lnTo>
                    <a:pt x="840066" y="65194"/>
                  </a:lnTo>
                  <a:lnTo>
                    <a:pt x="845344" y="60847"/>
                  </a:lnTo>
                  <a:lnTo>
                    <a:pt x="851553" y="59916"/>
                  </a:lnTo>
                  <a:lnTo>
                    <a:pt x="874526" y="63020"/>
                  </a:lnTo>
                  <a:lnTo>
                    <a:pt x="880735" y="46256"/>
                  </a:lnTo>
                  <a:lnTo>
                    <a:pt x="907743" y="50603"/>
                  </a:lnTo>
                  <a:lnTo>
                    <a:pt x="909917" y="50603"/>
                  </a:lnTo>
                  <a:lnTo>
                    <a:pt x="910848" y="46256"/>
                  </a:lnTo>
                  <a:lnTo>
                    <a:pt x="913021" y="45325"/>
                  </a:lnTo>
                  <a:lnTo>
                    <a:pt x="915194" y="40979"/>
                  </a:lnTo>
                  <a:lnTo>
                    <a:pt x="920472" y="38806"/>
                  </a:lnTo>
                  <a:lnTo>
                    <a:pt x="924508" y="45015"/>
                  </a:lnTo>
                  <a:lnTo>
                    <a:pt x="929785" y="50292"/>
                  </a:lnTo>
                  <a:lnTo>
                    <a:pt x="935063" y="55570"/>
                  </a:lnTo>
                  <a:lnTo>
                    <a:pt x="935063" y="45946"/>
                  </a:lnTo>
                  <a:lnTo>
                    <a:pt x="937236" y="45015"/>
                  </a:lnTo>
                  <a:lnTo>
                    <a:pt x="937236" y="42842"/>
                  </a:lnTo>
                  <a:lnTo>
                    <a:pt x="937236" y="40668"/>
                  </a:lnTo>
                  <a:lnTo>
                    <a:pt x="937236" y="38495"/>
                  </a:lnTo>
                  <a:lnTo>
                    <a:pt x="938167" y="35391"/>
                  </a:lnTo>
                  <a:lnTo>
                    <a:pt x="940340" y="33218"/>
                  </a:lnTo>
                  <a:lnTo>
                    <a:pt x="944376" y="31045"/>
                  </a:lnTo>
                  <a:lnTo>
                    <a:pt x="962071" y="22663"/>
                  </a:lnTo>
                  <a:lnTo>
                    <a:pt x="984113" y="20179"/>
                  </a:lnTo>
                  <a:lnTo>
                    <a:pt x="984113" y="20179"/>
                  </a:lnTo>
                  <a:lnTo>
                    <a:pt x="984113" y="20179"/>
                  </a:lnTo>
                  <a:close/>
                  <a:moveTo>
                    <a:pt x="2301024" y="16764"/>
                  </a:moveTo>
                  <a:lnTo>
                    <a:pt x="2311579" y="19869"/>
                  </a:lnTo>
                  <a:lnTo>
                    <a:pt x="2311579" y="27319"/>
                  </a:lnTo>
                  <a:lnTo>
                    <a:pt x="2296057" y="27319"/>
                  </a:lnTo>
                  <a:lnTo>
                    <a:pt x="2301024" y="16764"/>
                  </a:lnTo>
                  <a:lnTo>
                    <a:pt x="2301024" y="16764"/>
                  </a:lnTo>
                  <a:lnTo>
                    <a:pt x="2301024" y="16764"/>
                  </a:lnTo>
                  <a:close/>
                  <a:moveTo>
                    <a:pt x="2792460" y="0"/>
                  </a:moveTo>
                  <a:lnTo>
                    <a:pt x="2797737" y="3104"/>
                  </a:lnTo>
                  <a:lnTo>
                    <a:pt x="2801773" y="7451"/>
                  </a:lnTo>
                  <a:lnTo>
                    <a:pt x="2803946" y="10555"/>
                  </a:lnTo>
                  <a:lnTo>
                    <a:pt x="2804878" y="16764"/>
                  </a:lnTo>
                  <a:lnTo>
                    <a:pt x="2807051" y="19869"/>
                  </a:lnTo>
                  <a:lnTo>
                    <a:pt x="2809224" y="25146"/>
                  </a:lnTo>
                  <a:lnTo>
                    <a:pt x="2812328" y="27319"/>
                  </a:lnTo>
                  <a:lnTo>
                    <a:pt x="2823815" y="32597"/>
                  </a:lnTo>
                  <a:lnTo>
                    <a:pt x="2834370" y="34770"/>
                  </a:lnTo>
                  <a:lnTo>
                    <a:pt x="2841821" y="34770"/>
                  </a:lnTo>
                  <a:lnTo>
                    <a:pt x="2847098" y="39116"/>
                  </a:lnTo>
                  <a:lnTo>
                    <a:pt x="2851134" y="46567"/>
                  </a:lnTo>
                  <a:lnTo>
                    <a:pt x="2853307" y="61468"/>
                  </a:lnTo>
                  <a:lnTo>
                    <a:pt x="2851134" y="62400"/>
                  </a:lnTo>
                  <a:lnTo>
                    <a:pt x="2851134" y="62400"/>
                  </a:lnTo>
                  <a:lnTo>
                    <a:pt x="2851134" y="64573"/>
                  </a:lnTo>
                  <a:lnTo>
                    <a:pt x="2851134" y="66746"/>
                  </a:lnTo>
                  <a:lnTo>
                    <a:pt x="2848961" y="68919"/>
                  </a:lnTo>
                  <a:lnTo>
                    <a:pt x="2825988" y="68919"/>
                  </a:lnTo>
                  <a:lnTo>
                    <a:pt x="2802084" y="68919"/>
                  </a:lnTo>
                  <a:lnTo>
                    <a:pt x="2782215" y="77301"/>
                  </a:lnTo>
                  <a:lnTo>
                    <a:pt x="2778179" y="79474"/>
                  </a:lnTo>
                  <a:lnTo>
                    <a:pt x="2776006" y="83820"/>
                  </a:lnTo>
                  <a:lnTo>
                    <a:pt x="2775075" y="84752"/>
                  </a:lnTo>
                  <a:lnTo>
                    <a:pt x="2772902" y="86925"/>
                  </a:lnTo>
                  <a:lnTo>
                    <a:pt x="2770729" y="89098"/>
                  </a:lnTo>
                  <a:lnTo>
                    <a:pt x="2767624" y="91271"/>
                  </a:lnTo>
                  <a:lnTo>
                    <a:pt x="2761415" y="94376"/>
                  </a:lnTo>
                  <a:lnTo>
                    <a:pt x="2758311" y="89098"/>
                  </a:lnTo>
                  <a:lnTo>
                    <a:pt x="2756137" y="84752"/>
                  </a:lnTo>
                  <a:lnTo>
                    <a:pt x="2753033" y="81647"/>
                  </a:lnTo>
                  <a:lnTo>
                    <a:pt x="2765451" y="49982"/>
                  </a:lnTo>
                  <a:lnTo>
                    <a:pt x="2777869" y="24525"/>
                  </a:lnTo>
                  <a:lnTo>
                    <a:pt x="2792460" y="0"/>
                  </a:lnTo>
                  <a:lnTo>
                    <a:pt x="2792460" y="0"/>
                  </a:lnTo>
                  <a:lnTo>
                    <a:pt x="2792460" y="0"/>
                  </a:lnTo>
                  <a:close/>
                  <a:moveTo>
                    <a:pt x="2665177" y="0"/>
                  </a:moveTo>
                  <a:lnTo>
                    <a:pt x="2674490" y="9624"/>
                  </a:lnTo>
                  <a:lnTo>
                    <a:pt x="2679768" y="20179"/>
                  </a:lnTo>
                  <a:lnTo>
                    <a:pt x="2685046" y="32907"/>
                  </a:lnTo>
                  <a:lnTo>
                    <a:pt x="2675732" y="32907"/>
                  </a:lnTo>
                  <a:lnTo>
                    <a:pt x="2675732" y="27319"/>
                  </a:lnTo>
                  <a:lnTo>
                    <a:pt x="2672628" y="24215"/>
                  </a:lnTo>
                  <a:lnTo>
                    <a:pt x="2668592" y="19869"/>
                  </a:lnTo>
                  <a:lnTo>
                    <a:pt x="2667660" y="14591"/>
                  </a:lnTo>
                  <a:lnTo>
                    <a:pt x="2665487" y="9313"/>
                  </a:lnTo>
                  <a:lnTo>
                    <a:pt x="2665487" y="0"/>
                  </a:lnTo>
                  <a:lnTo>
                    <a:pt x="2665177" y="0"/>
                  </a:lnTo>
                  <a:lnTo>
                    <a:pt x="2665177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A63F536C-10C5-43C4-B958-4E8DD7A82C3D}"/>
                </a:ext>
              </a:extLst>
            </p:cNvPr>
            <p:cNvSpPr/>
            <p:nvPr/>
          </p:nvSpPr>
          <p:spPr>
            <a:xfrm>
              <a:off x="3709769" y="4075070"/>
              <a:ext cx="34149" cy="15522"/>
            </a:xfrm>
            <a:custGeom>
              <a:avLst/>
              <a:gdLst>
                <a:gd name="connsiteX0" fmla="*/ 13660 w 34149"/>
                <a:gd name="connsiteY0" fmla="*/ 14591 h 15522"/>
                <a:gd name="connsiteX1" fmla="*/ 20800 w 34149"/>
                <a:gd name="connsiteY1" fmla="*/ 16764 h 15522"/>
                <a:gd name="connsiteX2" fmla="*/ 23904 w 34149"/>
                <a:gd name="connsiteY2" fmla="*/ 16764 h 15522"/>
                <a:gd name="connsiteX3" fmla="*/ 28251 w 34149"/>
                <a:gd name="connsiteY3" fmla="*/ 16764 h 15522"/>
                <a:gd name="connsiteX4" fmla="*/ 36633 w 34149"/>
                <a:gd name="connsiteY4" fmla="*/ 16764 h 15522"/>
                <a:gd name="connsiteX5" fmla="*/ 35391 w 34149"/>
                <a:gd name="connsiteY5" fmla="*/ 10555 h 15522"/>
                <a:gd name="connsiteX6" fmla="*/ 35391 w 34149"/>
                <a:gd name="connsiteY6" fmla="*/ 7140 h 15522"/>
                <a:gd name="connsiteX7" fmla="*/ 33528 w 34149"/>
                <a:gd name="connsiteY7" fmla="*/ 3104 h 15522"/>
                <a:gd name="connsiteX8" fmla="*/ 33528 w 34149"/>
                <a:gd name="connsiteY8" fmla="*/ 0 h 15522"/>
                <a:gd name="connsiteX9" fmla="*/ 0 w 34149"/>
                <a:gd name="connsiteY9" fmla="*/ 0 h 15522"/>
                <a:gd name="connsiteX10" fmla="*/ 0 w 34149"/>
                <a:gd name="connsiteY10" fmla="*/ 12418 h 15522"/>
                <a:gd name="connsiteX11" fmla="*/ 7451 w 34149"/>
                <a:gd name="connsiteY11" fmla="*/ 1459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4149" h="15522">
                  <a:moveTo>
                    <a:pt x="13660" y="14591"/>
                  </a:moveTo>
                  <a:lnTo>
                    <a:pt x="20800" y="16764"/>
                  </a:lnTo>
                  <a:lnTo>
                    <a:pt x="23904" y="16764"/>
                  </a:lnTo>
                  <a:lnTo>
                    <a:pt x="28251" y="16764"/>
                  </a:lnTo>
                  <a:lnTo>
                    <a:pt x="36633" y="16764"/>
                  </a:lnTo>
                  <a:lnTo>
                    <a:pt x="35391" y="10555"/>
                  </a:lnTo>
                  <a:lnTo>
                    <a:pt x="35391" y="7140"/>
                  </a:lnTo>
                  <a:lnTo>
                    <a:pt x="33528" y="3104"/>
                  </a:lnTo>
                  <a:lnTo>
                    <a:pt x="33528" y="0"/>
                  </a:lnTo>
                  <a:lnTo>
                    <a:pt x="0" y="0"/>
                  </a:lnTo>
                  <a:lnTo>
                    <a:pt x="0" y="12418"/>
                  </a:lnTo>
                  <a:lnTo>
                    <a:pt x="7451" y="1459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62E34660-E35A-4560-B2F1-C6BF3980B18E}"/>
                </a:ext>
              </a:extLst>
            </p:cNvPr>
            <p:cNvSpPr/>
            <p:nvPr/>
          </p:nvSpPr>
          <p:spPr>
            <a:xfrm>
              <a:off x="3530642" y="4043094"/>
              <a:ext cx="34149" cy="9313"/>
            </a:xfrm>
            <a:custGeom>
              <a:avLst/>
              <a:gdLst>
                <a:gd name="connsiteX0" fmla="*/ 22973 w 34149"/>
                <a:gd name="connsiteY0" fmla="*/ 11797 h 9313"/>
                <a:gd name="connsiteX1" fmla="*/ 32286 w 34149"/>
                <a:gd name="connsiteY1" fmla="*/ 7451 h 9313"/>
                <a:gd name="connsiteX2" fmla="*/ 36633 w 34149"/>
                <a:gd name="connsiteY2" fmla="*/ 7451 h 9313"/>
                <a:gd name="connsiteX3" fmla="*/ 30424 w 34149"/>
                <a:gd name="connsiteY3" fmla="*/ 4346 h 9313"/>
                <a:gd name="connsiteX4" fmla="*/ 22973 w 34149"/>
                <a:gd name="connsiteY4" fmla="*/ 2173 h 9313"/>
                <a:gd name="connsiteX5" fmla="*/ 15833 w 34149"/>
                <a:gd name="connsiteY5" fmla="*/ 0 h 9313"/>
                <a:gd name="connsiteX6" fmla="*/ 12728 w 34149"/>
                <a:gd name="connsiteY6" fmla="*/ 2173 h 9313"/>
                <a:gd name="connsiteX7" fmla="*/ 7451 w 34149"/>
                <a:gd name="connsiteY7" fmla="*/ 4346 h 9313"/>
                <a:gd name="connsiteX8" fmla="*/ 3104 w 34149"/>
                <a:gd name="connsiteY8" fmla="*/ 7451 h 9313"/>
                <a:gd name="connsiteX9" fmla="*/ 0 w 34149"/>
                <a:gd name="connsiteY9" fmla="*/ 7451 h 9313"/>
                <a:gd name="connsiteX10" fmla="*/ 0 w 34149"/>
                <a:gd name="connsiteY10" fmla="*/ 11797 h 9313"/>
                <a:gd name="connsiteX11" fmla="*/ 12728 w 34149"/>
                <a:gd name="connsiteY11" fmla="*/ 11797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4149" h="9313">
                  <a:moveTo>
                    <a:pt x="22973" y="11797"/>
                  </a:moveTo>
                  <a:lnTo>
                    <a:pt x="32286" y="7451"/>
                  </a:lnTo>
                  <a:lnTo>
                    <a:pt x="36633" y="7451"/>
                  </a:lnTo>
                  <a:lnTo>
                    <a:pt x="30424" y="4346"/>
                  </a:lnTo>
                  <a:lnTo>
                    <a:pt x="22973" y="2173"/>
                  </a:lnTo>
                  <a:lnTo>
                    <a:pt x="15833" y="0"/>
                  </a:lnTo>
                  <a:lnTo>
                    <a:pt x="12728" y="2173"/>
                  </a:lnTo>
                  <a:lnTo>
                    <a:pt x="7451" y="4346"/>
                  </a:lnTo>
                  <a:lnTo>
                    <a:pt x="3104" y="7451"/>
                  </a:lnTo>
                  <a:lnTo>
                    <a:pt x="0" y="7451"/>
                  </a:lnTo>
                  <a:lnTo>
                    <a:pt x="0" y="11797"/>
                  </a:lnTo>
                  <a:lnTo>
                    <a:pt x="12728" y="1179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7CF3D40B-223A-4730-A4E7-951CCFA5A9CC}"/>
                </a:ext>
              </a:extLst>
            </p:cNvPr>
            <p:cNvSpPr/>
            <p:nvPr/>
          </p:nvSpPr>
          <p:spPr>
            <a:xfrm>
              <a:off x="3730569" y="4013602"/>
              <a:ext cx="37253" cy="40358"/>
            </a:xfrm>
            <a:custGeom>
              <a:avLst/>
              <a:gdLst>
                <a:gd name="connsiteX0" fmla="*/ 10555 w 37253"/>
                <a:gd name="connsiteY0" fmla="*/ 39116 h 40357"/>
                <a:gd name="connsiteX1" fmla="*/ 14591 w 37253"/>
                <a:gd name="connsiteY1" fmla="*/ 41289 h 40357"/>
                <a:gd name="connsiteX2" fmla="*/ 22042 w 37253"/>
                <a:gd name="connsiteY2" fmla="*/ 41289 h 40357"/>
                <a:gd name="connsiteX3" fmla="*/ 27319 w 37253"/>
                <a:gd name="connsiteY3" fmla="*/ 41289 h 40357"/>
                <a:gd name="connsiteX4" fmla="*/ 29182 w 37253"/>
                <a:gd name="connsiteY4" fmla="*/ 34770 h 40357"/>
                <a:gd name="connsiteX5" fmla="*/ 30424 w 37253"/>
                <a:gd name="connsiteY5" fmla="*/ 31665 h 40357"/>
                <a:gd name="connsiteX6" fmla="*/ 32286 w 37253"/>
                <a:gd name="connsiteY6" fmla="*/ 27630 h 40357"/>
                <a:gd name="connsiteX7" fmla="*/ 34460 w 37253"/>
                <a:gd name="connsiteY7" fmla="*/ 26388 h 40357"/>
                <a:gd name="connsiteX8" fmla="*/ 36633 w 37253"/>
                <a:gd name="connsiteY8" fmla="*/ 24215 h 40357"/>
                <a:gd name="connsiteX9" fmla="*/ 39737 w 37253"/>
                <a:gd name="connsiteY9" fmla="*/ 20179 h 40357"/>
                <a:gd name="connsiteX10" fmla="*/ 32286 w 37253"/>
                <a:gd name="connsiteY10" fmla="*/ 14901 h 40357"/>
                <a:gd name="connsiteX11" fmla="*/ 25146 w 37253"/>
                <a:gd name="connsiteY11" fmla="*/ 7451 h 40357"/>
                <a:gd name="connsiteX12" fmla="*/ 19869 w 37253"/>
                <a:gd name="connsiteY12" fmla="*/ 0 h 40357"/>
                <a:gd name="connsiteX13" fmla="*/ 3104 w 37253"/>
                <a:gd name="connsiteY13" fmla="*/ 0 h 40357"/>
                <a:gd name="connsiteX14" fmla="*/ 3104 w 37253"/>
                <a:gd name="connsiteY14" fmla="*/ 9624 h 40357"/>
                <a:gd name="connsiteX15" fmla="*/ 3104 w 37253"/>
                <a:gd name="connsiteY15" fmla="*/ 16764 h 40357"/>
                <a:gd name="connsiteX16" fmla="*/ 1242 w 37253"/>
                <a:gd name="connsiteY16" fmla="*/ 24215 h 40357"/>
                <a:gd name="connsiteX17" fmla="*/ 0 w 37253"/>
                <a:gd name="connsiteY17" fmla="*/ 29492 h 40357"/>
                <a:gd name="connsiteX18" fmla="*/ 0 w 37253"/>
                <a:gd name="connsiteY18" fmla="*/ 36943 h 40357"/>
                <a:gd name="connsiteX19" fmla="*/ 5278 w 37253"/>
                <a:gd name="connsiteY19" fmla="*/ 39116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7253" h="40357">
                  <a:moveTo>
                    <a:pt x="10555" y="39116"/>
                  </a:moveTo>
                  <a:lnTo>
                    <a:pt x="14591" y="41289"/>
                  </a:lnTo>
                  <a:lnTo>
                    <a:pt x="22042" y="41289"/>
                  </a:lnTo>
                  <a:lnTo>
                    <a:pt x="27319" y="41289"/>
                  </a:lnTo>
                  <a:lnTo>
                    <a:pt x="29182" y="34770"/>
                  </a:lnTo>
                  <a:lnTo>
                    <a:pt x="30424" y="31665"/>
                  </a:lnTo>
                  <a:lnTo>
                    <a:pt x="32286" y="27630"/>
                  </a:lnTo>
                  <a:lnTo>
                    <a:pt x="34460" y="26388"/>
                  </a:lnTo>
                  <a:lnTo>
                    <a:pt x="36633" y="24215"/>
                  </a:lnTo>
                  <a:lnTo>
                    <a:pt x="39737" y="20179"/>
                  </a:lnTo>
                  <a:lnTo>
                    <a:pt x="32286" y="14901"/>
                  </a:lnTo>
                  <a:lnTo>
                    <a:pt x="25146" y="7451"/>
                  </a:lnTo>
                  <a:lnTo>
                    <a:pt x="19869" y="0"/>
                  </a:lnTo>
                  <a:lnTo>
                    <a:pt x="3104" y="0"/>
                  </a:lnTo>
                  <a:lnTo>
                    <a:pt x="3104" y="9624"/>
                  </a:lnTo>
                  <a:lnTo>
                    <a:pt x="3104" y="16764"/>
                  </a:lnTo>
                  <a:lnTo>
                    <a:pt x="1242" y="24215"/>
                  </a:lnTo>
                  <a:lnTo>
                    <a:pt x="0" y="29492"/>
                  </a:lnTo>
                  <a:lnTo>
                    <a:pt x="0" y="36943"/>
                  </a:lnTo>
                  <a:lnTo>
                    <a:pt x="5278" y="3911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D455ECEA-A70C-4BF9-AE9F-B59082E019CC}"/>
                </a:ext>
              </a:extLst>
            </p:cNvPr>
            <p:cNvSpPr/>
            <p:nvPr/>
          </p:nvSpPr>
          <p:spPr>
            <a:xfrm>
              <a:off x="3457998" y="4104562"/>
              <a:ext cx="170745" cy="90029"/>
            </a:xfrm>
            <a:custGeom>
              <a:avLst/>
              <a:gdLst>
                <a:gd name="connsiteX0" fmla="*/ 170745 w 170745"/>
                <a:gd name="connsiteY0" fmla="*/ 30734 h 90029"/>
                <a:gd name="connsiteX1" fmla="*/ 170745 w 170745"/>
                <a:gd name="connsiteY1" fmla="*/ 29492 h 90029"/>
                <a:gd name="connsiteX2" fmla="*/ 168572 w 170745"/>
                <a:gd name="connsiteY2" fmla="*/ 27630 h 90029"/>
                <a:gd name="connsiteX3" fmla="*/ 165468 w 170745"/>
                <a:gd name="connsiteY3" fmla="*/ 25457 h 90029"/>
                <a:gd name="connsiteX4" fmla="*/ 163294 w 170745"/>
                <a:gd name="connsiteY4" fmla="*/ 25457 h 90029"/>
                <a:gd name="connsiteX5" fmla="*/ 161121 w 170745"/>
                <a:gd name="connsiteY5" fmla="*/ 25457 h 90029"/>
                <a:gd name="connsiteX6" fmla="*/ 159259 w 170745"/>
                <a:gd name="connsiteY6" fmla="*/ 27630 h 90029"/>
                <a:gd name="connsiteX7" fmla="*/ 156154 w 170745"/>
                <a:gd name="connsiteY7" fmla="*/ 30734 h 90029"/>
                <a:gd name="connsiteX8" fmla="*/ 148704 w 170745"/>
                <a:gd name="connsiteY8" fmla="*/ 30734 h 90029"/>
                <a:gd name="connsiteX9" fmla="*/ 143426 w 170745"/>
                <a:gd name="connsiteY9" fmla="*/ 30734 h 90029"/>
                <a:gd name="connsiteX10" fmla="*/ 137217 w 170745"/>
                <a:gd name="connsiteY10" fmla="*/ 29492 h 90029"/>
                <a:gd name="connsiteX11" fmla="*/ 132250 w 170745"/>
                <a:gd name="connsiteY11" fmla="*/ 27630 h 90029"/>
                <a:gd name="connsiteX12" fmla="*/ 128835 w 170745"/>
                <a:gd name="connsiteY12" fmla="*/ 27630 h 90029"/>
                <a:gd name="connsiteX13" fmla="*/ 128835 w 170745"/>
                <a:gd name="connsiteY13" fmla="*/ 23283 h 90029"/>
                <a:gd name="connsiteX14" fmla="*/ 132250 w 170745"/>
                <a:gd name="connsiteY14" fmla="*/ 23283 h 90029"/>
                <a:gd name="connsiteX15" fmla="*/ 132250 w 170745"/>
                <a:gd name="connsiteY15" fmla="*/ 17075 h 90029"/>
                <a:gd name="connsiteX16" fmla="*/ 130077 w 170745"/>
                <a:gd name="connsiteY16" fmla="*/ 12728 h 90029"/>
                <a:gd name="connsiteX17" fmla="*/ 130077 w 170745"/>
                <a:gd name="connsiteY17" fmla="*/ 9624 h 90029"/>
                <a:gd name="connsiteX18" fmla="*/ 128835 w 170745"/>
                <a:gd name="connsiteY18" fmla="*/ 5278 h 90029"/>
                <a:gd name="connsiteX19" fmla="*/ 126972 w 170745"/>
                <a:gd name="connsiteY19" fmla="*/ 3104 h 90029"/>
                <a:gd name="connsiteX20" fmla="*/ 124799 w 170745"/>
                <a:gd name="connsiteY20" fmla="*/ 0 h 90029"/>
                <a:gd name="connsiteX21" fmla="*/ 117659 w 170745"/>
                <a:gd name="connsiteY21" fmla="*/ 0 h 90029"/>
                <a:gd name="connsiteX22" fmla="*/ 112381 w 170745"/>
                <a:gd name="connsiteY22" fmla="*/ 0 h 90029"/>
                <a:gd name="connsiteX23" fmla="*/ 109277 w 170745"/>
                <a:gd name="connsiteY23" fmla="*/ 2173 h 90029"/>
                <a:gd name="connsiteX24" fmla="*/ 104931 w 170745"/>
                <a:gd name="connsiteY24" fmla="*/ 3104 h 90029"/>
                <a:gd name="connsiteX25" fmla="*/ 107104 w 170745"/>
                <a:gd name="connsiteY25" fmla="*/ 17075 h 90029"/>
                <a:gd name="connsiteX26" fmla="*/ 109277 w 170745"/>
                <a:gd name="connsiteY26" fmla="*/ 22352 h 90029"/>
                <a:gd name="connsiteX27" fmla="*/ 112381 w 170745"/>
                <a:gd name="connsiteY27" fmla="*/ 29492 h 90029"/>
                <a:gd name="connsiteX28" fmla="*/ 115486 w 170745"/>
                <a:gd name="connsiteY28" fmla="*/ 38185 h 90029"/>
                <a:gd name="connsiteX29" fmla="*/ 95617 w 170745"/>
                <a:gd name="connsiteY29" fmla="*/ 36943 h 90029"/>
                <a:gd name="connsiteX30" fmla="*/ 80095 w 170745"/>
                <a:gd name="connsiteY30" fmla="*/ 30734 h 90029"/>
                <a:gd name="connsiteX31" fmla="*/ 65504 w 170745"/>
                <a:gd name="connsiteY31" fmla="*/ 23283 h 90029"/>
                <a:gd name="connsiteX32" fmla="*/ 48740 w 170745"/>
                <a:gd name="connsiteY32" fmla="*/ 17075 h 90029"/>
                <a:gd name="connsiteX33" fmla="*/ 28871 w 170745"/>
                <a:gd name="connsiteY33" fmla="*/ 10555 h 90029"/>
                <a:gd name="connsiteX34" fmla="*/ 27009 w 170745"/>
                <a:gd name="connsiteY34" fmla="*/ 12728 h 90029"/>
                <a:gd name="connsiteX35" fmla="*/ 24836 w 170745"/>
                <a:gd name="connsiteY35" fmla="*/ 12728 h 90029"/>
                <a:gd name="connsiteX36" fmla="*/ 22663 w 170745"/>
                <a:gd name="connsiteY36" fmla="*/ 14901 h 90029"/>
                <a:gd name="connsiteX37" fmla="*/ 19558 w 170745"/>
                <a:gd name="connsiteY37" fmla="*/ 14901 h 90029"/>
                <a:gd name="connsiteX38" fmla="*/ 21731 w 170745"/>
                <a:gd name="connsiteY38" fmla="*/ 18006 h 90029"/>
                <a:gd name="connsiteX39" fmla="*/ 22663 w 170745"/>
                <a:gd name="connsiteY39" fmla="*/ 20179 h 90029"/>
                <a:gd name="connsiteX40" fmla="*/ 22663 w 170745"/>
                <a:gd name="connsiteY40" fmla="*/ 22352 h 90029"/>
                <a:gd name="connsiteX41" fmla="*/ 24836 w 170745"/>
                <a:gd name="connsiteY41" fmla="*/ 23283 h 90029"/>
                <a:gd name="connsiteX42" fmla="*/ 27009 w 170745"/>
                <a:gd name="connsiteY42" fmla="*/ 25457 h 90029"/>
                <a:gd name="connsiteX43" fmla="*/ 28871 w 170745"/>
                <a:gd name="connsiteY43" fmla="*/ 27630 h 90029"/>
                <a:gd name="connsiteX44" fmla="*/ 24836 w 170745"/>
                <a:gd name="connsiteY44" fmla="*/ 29492 h 90029"/>
                <a:gd name="connsiteX45" fmla="*/ 21731 w 170745"/>
                <a:gd name="connsiteY45" fmla="*/ 29492 h 90029"/>
                <a:gd name="connsiteX46" fmla="*/ 17695 w 170745"/>
                <a:gd name="connsiteY46" fmla="*/ 30734 h 90029"/>
                <a:gd name="connsiteX47" fmla="*/ 12418 w 170745"/>
                <a:gd name="connsiteY47" fmla="*/ 30734 h 90029"/>
                <a:gd name="connsiteX48" fmla="*/ 12418 w 170745"/>
                <a:gd name="connsiteY48" fmla="*/ 34770 h 90029"/>
                <a:gd name="connsiteX49" fmla="*/ 15522 w 170745"/>
                <a:gd name="connsiteY49" fmla="*/ 34770 h 90029"/>
                <a:gd name="connsiteX50" fmla="*/ 14280 w 170745"/>
                <a:gd name="connsiteY50" fmla="*/ 40047 h 90029"/>
                <a:gd name="connsiteX51" fmla="*/ 10245 w 170745"/>
                <a:gd name="connsiteY51" fmla="*/ 42221 h 90029"/>
                <a:gd name="connsiteX52" fmla="*/ 9313 w 170745"/>
                <a:gd name="connsiteY52" fmla="*/ 44394 h 90029"/>
                <a:gd name="connsiteX53" fmla="*/ 4967 w 170745"/>
                <a:gd name="connsiteY53" fmla="*/ 45636 h 90029"/>
                <a:gd name="connsiteX54" fmla="*/ 0 w 170745"/>
                <a:gd name="connsiteY54" fmla="*/ 47498 h 90029"/>
                <a:gd name="connsiteX55" fmla="*/ 0 w 170745"/>
                <a:gd name="connsiteY55" fmla="*/ 51844 h 90029"/>
                <a:gd name="connsiteX56" fmla="*/ 4967 w 170745"/>
                <a:gd name="connsiteY56" fmla="*/ 51844 h 90029"/>
                <a:gd name="connsiteX57" fmla="*/ 15522 w 170745"/>
                <a:gd name="connsiteY57" fmla="*/ 57122 h 90029"/>
                <a:gd name="connsiteX58" fmla="*/ 32286 w 170745"/>
                <a:gd name="connsiteY58" fmla="*/ 59295 h 90029"/>
                <a:gd name="connsiteX59" fmla="*/ 46567 w 170745"/>
                <a:gd name="connsiteY59" fmla="*/ 57122 h 90029"/>
                <a:gd name="connsiteX60" fmla="*/ 59295 w 170745"/>
                <a:gd name="connsiteY60" fmla="*/ 51844 h 90029"/>
                <a:gd name="connsiteX61" fmla="*/ 80095 w 170745"/>
                <a:gd name="connsiteY61" fmla="*/ 51844 h 90029"/>
                <a:gd name="connsiteX62" fmla="*/ 77922 w 170745"/>
                <a:gd name="connsiteY62" fmla="*/ 57122 h 90029"/>
                <a:gd name="connsiteX63" fmla="*/ 73886 w 170745"/>
                <a:gd name="connsiteY63" fmla="*/ 62400 h 90029"/>
                <a:gd name="connsiteX64" fmla="*/ 70782 w 170745"/>
                <a:gd name="connsiteY64" fmla="*/ 67677 h 90029"/>
                <a:gd name="connsiteX65" fmla="*/ 65504 w 170745"/>
                <a:gd name="connsiteY65" fmla="*/ 72023 h 90029"/>
                <a:gd name="connsiteX66" fmla="*/ 59295 w 170745"/>
                <a:gd name="connsiteY66" fmla="*/ 75128 h 90029"/>
                <a:gd name="connsiteX67" fmla="*/ 61158 w 170745"/>
                <a:gd name="connsiteY67" fmla="*/ 81337 h 90029"/>
                <a:gd name="connsiteX68" fmla="*/ 61158 w 170745"/>
                <a:gd name="connsiteY68" fmla="*/ 84752 h 90029"/>
                <a:gd name="connsiteX69" fmla="*/ 63331 w 170745"/>
                <a:gd name="connsiteY69" fmla="*/ 88787 h 90029"/>
                <a:gd name="connsiteX70" fmla="*/ 65504 w 170745"/>
                <a:gd name="connsiteY70" fmla="*/ 91892 h 90029"/>
                <a:gd name="connsiteX71" fmla="*/ 81026 w 170745"/>
                <a:gd name="connsiteY71" fmla="*/ 86614 h 90029"/>
                <a:gd name="connsiteX72" fmla="*/ 92513 w 170745"/>
                <a:gd name="connsiteY72" fmla="*/ 77301 h 90029"/>
                <a:gd name="connsiteX73" fmla="*/ 104931 w 170745"/>
                <a:gd name="connsiteY73" fmla="*/ 67677 h 90029"/>
                <a:gd name="connsiteX74" fmla="*/ 115486 w 170745"/>
                <a:gd name="connsiteY74" fmla="*/ 60226 h 90029"/>
                <a:gd name="connsiteX75" fmla="*/ 130077 w 170745"/>
                <a:gd name="connsiteY75" fmla="*/ 57122 h 90029"/>
                <a:gd name="connsiteX76" fmla="*/ 144668 w 170745"/>
                <a:gd name="connsiteY76" fmla="*/ 57122 h 90029"/>
                <a:gd name="connsiteX77" fmla="*/ 158017 w 170745"/>
                <a:gd name="connsiteY77" fmla="*/ 57122 h 90029"/>
                <a:gd name="connsiteX78" fmla="*/ 168572 w 170745"/>
                <a:gd name="connsiteY78" fmla="*/ 51844 h 90029"/>
                <a:gd name="connsiteX79" fmla="*/ 170745 w 170745"/>
                <a:gd name="connsiteY79" fmla="*/ 47498 h 90029"/>
                <a:gd name="connsiteX80" fmla="*/ 170745 w 170745"/>
                <a:gd name="connsiteY80" fmla="*/ 45636 h 90029"/>
                <a:gd name="connsiteX81" fmla="*/ 170745 w 170745"/>
                <a:gd name="connsiteY81" fmla="*/ 44394 h 90029"/>
                <a:gd name="connsiteX82" fmla="*/ 170745 w 170745"/>
                <a:gd name="connsiteY82" fmla="*/ 42221 h 90029"/>
                <a:gd name="connsiteX83" fmla="*/ 172608 w 170745"/>
                <a:gd name="connsiteY83" fmla="*/ 38185 h 90029"/>
                <a:gd name="connsiteX84" fmla="*/ 172608 w 170745"/>
                <a:gd name="connsiteY84" fmla="*/ 34770 h 90029"/>
                <a:gd name="connsiteX85" fmla="*/ 170745 w 170745"/>
                <a:gd name="connsiteY85" fmla="*/ 32907 h 900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</a:cxnLst>
              <a:rect l="l" t="t" r="r" b="b"/>
              <a:pathLst>
                <a:path w="170745" h="90029">
                  <a:moveTo>
                    <a:pt x="170745" y="30734"/>
                  </a:moveTo>
                  <a:lnTo>
                    <a:pt x="170745" y="29492"/>
                  </a:lnTo>
                  <a:lnTo>
                    <a:pt x="168572" y="27630"/>
                  </a:lnTo>
                  <a:lnTo>
                    <a:pt x="165468" y="25457"/>
                  </a:lnTo>
                  <a:lnTo>
                    <a:pt x="163294" y="25457"/>
                  </a:lnTo>
                  <a:lnTo>
                    <a:pt x="161121" y="25457"/>
                  </a:lnTo>
                  <a:lnTo>
                    <a:pt x="159259" y="27630"/>
                  </a:lnTo>
                  <a:lnTo>
                    <a:pt x="156154" y="30734"/>
                  </a:lnTo>
                  <a:lnTo>
                    <a:pt x="148704" y="30734"/>
                  </a:lnTo>
                  <a:lnTo>
                    <a:pt x="143426" y="30734"/>
                  </a:lnTo>
                  <a:lnTo>
                    <a:pt x="137217" y="29492"/>
                  </a:lnTo>
                  <a:lnTo>
                    <a:pt x="132250" y="27630"/>
                  </a:lnTo>
                  <a:lnTo>
                    <a:pt x="128835" y="27630"/>
                  </a:lnTo>
                  <a:lnTo>
                    <a:pt x="128835" y="23283"/>
                  </a:lnTo>
                  <a:lnTo>
                    <a:pt x="132250" y="23283"/>
                  </a:lnTo>
                  <a:lnTo>
                    <a:pt x="132250" y="17075"/>
                  </a:lnTo>
                  <a:lnTo>
                    <a:pt x="130077" y="12728"/>
                  </a:lnTo>
                  <a:lnTo>
                    <a:pt x="130077" y="9624"/>
                  </a:lnTo>
                  <a:lnTo>
                    <a:pt x="128835" y="5278"/>
                  </a:lnTo>
                  <a:lnTo>
                    <a:pt x="126972" y="3104"/>
                  </a:lnTo>
                  <a:lnTo>
                    <a:pt x="124799" y="0"/>
                  </a:lnTo>
                  <a:lnTo>
                    <a:pt x="117659" y="0"/>
                  </a:lnTo>
                  <a:lnTo>
                    <a:pt x="112381" y="0"/>
                  </a:lnTo>
                  <a:lnTo>
                    <a:pt x="109277" y="2173"/>
                  </a:lnTo>
                  <a:lnTo>
                    <a:pt x="104931" y="3104"/>
                  </a:lnTo>
                  <a:lnTo>
                    <a:pt x="107104" y="17075"/>
                  </a:lnTo>
                  <a:lnTo>
                    <a:pt x="109277" y="22352"/>
                  </a:lnTo>
                  <a:lnTo>
                    <a:pt x="112381" y="29492"/>
                  </a:lnTo>
                  <a:lnTo>
                    <a:pt x="115486" y="38185"/>
                  </a:lnTo>
                  <a:lnTo>
                    <a:pt x="95617" y="36943"/>
                  </a:lnTo>
                  <a:lnTo>
                    <a:pt x="80095" y="30734"/>
                  </a:lnTo>
                  <a:lnTo>
                    <a:pt x="65504" y="23283"/>
                  </a:lnTo>
                  <a:lnTo>
                    <a:pt x="48740" y="17075"/>
                  </a:lnTo>
                  <a:lnTo>
                    <a:pt x="28871" y="10555"/>
                  </a:lnTo>
                  <a:lnTo>
                    <a:pt x="27009" y="12728"/>
                  </a:lnTo>
                  <a:lnTo>
                    <a:pt x="24836" y="12728"/>
                  </a:lnTo>
                  <a:lnTo>
                    <a:pt x="22663" y="14901"/>
                  </a:lnTo>
                  <a:lnTo>
                    <a:pt x="19558" y="14901"/>
                  </a:lnTo>
                  <a:lnTo>
                    <a:pt x="21731" y="18006"/>
                  </a:lnTo>
                  <a:lnTo>
                    <a:pt x="22663" y="20179"/>
                  </a:lnTo>
                  <a:lnTo>
                    <a:pt x="22663" y="22352"/>
                  </a:lnTo>
                  <a:lnTo>
                    <a:pt x="24836" y="23283"/>
                  </a:lnTo>
                  <a:lnTo>
                    <a:pt x="27009" y="25457"/>
                  </a:lnTo>
                  <a:lnTo>
                    <a:pt x="28871" y="27630"/>
                  </a:lnTo>
                  <a:lnTo>
                    <a:pt x="24836" y="29492"/>
                  </a:lnTo>
                  <a:lnTo>
                    <a:pt x="21731" y="29492"/>
                  </a:lnTo>
                  <a:lnTo>
                    <a:pt x="17695" y="30734"/>
                  </a:lnTo>
                  <a:lnTo>
                    <a:pt x="12418" y="30734"/>
                  </a:lnTo>
                  <a:lnTo>
                    <a:pt x="12418" y="34770"/>
                  </a:lnTo>
                  <a:lnTo>
                    <a:pt x="15522" y="34770"/>
                  </a:lnTo>
                  <a:lnTo>
                    <a:pt x="14280" y="40047"/>
                  </a:lnTo>
                  <a:lnTo>
                    <a:pt x="10245" y="42221"/>
                  </a:lnTo>
                  <a:lnTo>
                    <a:pt x="9313" y="44394"/>
                  </a:lnTo>
                  <a:lnTo>
                    <a:pt x="4967" y="45636"/>
                  </a:lnTo>
                  <a:lnTo>
                    <a:pt x="0" y="47498"/>
                  </a:lnTo>
                  <a:lnTo>
                    <a:pt x="0" y="51844"/>
                  </a:lnTo>
                  <a:lnTo>
                    <a:pt x="4967" y="51844"/>
                  </a:lnTo>
                  <a:lnTo>
                    <a:pt x="15522" y="57122"/>
                  </a:lnTo>
                  <a:lnTo>
                    <a:pt x="32286" y="59295"/>
                  </a:lnTo>
                  <a:lnTo>
                    <a:pt x="46567" y="57122"/>
                  </a:lnTo>
                  <a:lnTo>
                    <a:pt x="59295" y="51844"/>
                  </a:lnTo>
                  <a:lnTo>
                    <a:pt x="80095" y="51844"/>
                  </a:lnTo>
                  <a:lnTo>
                    <a:pt x="77922" y="57122"/>
                  </a:lnTo>
                  <a:lnTo>
                    <a:pt x="73886" y="62400"/>
                  </a:lnTo>
                  <a:lnTo>
                    <a:pt x="70782" y="67677"/>
                  </a:lnTo>
                  <a:lnTo>
                    <a:pt x="65504" y="72023"/>
                  </a:lnTo>
                  <a:lnTo>
                    <a:pt x="59295" y="75128"/>
                  </a:lnTo>
                  <a:lnTo>
                    <a:pt x="61158" y="81337"/>
                  </a:lnTo>
                  <a:lnTo>
                    <a:pt x="61158" y="84752"/>
                  </a:lnTo>
                  <a:lnTo>
                    <a:pt x="63331" y="88787"/>
                  </a:lnTo>
                  <a:lnTo>
                    <a:pt x="65504" y="91892"/>
                  </a:lnTo>
                  <a:lnTo>
                    <a:pt x="81026" y="86614"/>
                  </a:lnTo>
                  <a:lnTo>
                    <a:pt x="92513" y="77301"/>
                  </a:lnTo>
                  <a:lnTo>
                    <a:pt x="104931" y="67677"/>
                  </a:lnTo>
                  <a:lnTo>
                    <a:pt x="115486" y="60226"/>
                  </a:lnTo>
                  <a:lnTo>
                    <a:pt x="130077" y="57122"/>
                  </a:lnTo>
                  <a:lnTo>
                    <a:pt x="144668" y="57122"/>
                  </a:lnTo>
                  <a:lnTo>
                    <a:pt x="158017" y="57122"/>
                  </a:lnTo>
                  <a:lnTo>
                    <a:pt x="168572" y="51844"/>
                  </a:lnTo>
                  <a:lnTo>
                    <a:pt x="170745" y="47498"/>
                  </a:lnTo>
                  <a:lnTo>
                    <a:pt x="170745" y="45636"/>
                  </a:lnTo>
                  <a:lnTo>
                    <a:pt x="170745" y="44394"/>
                  </a:lnTo>
                  <a:lnTo>
                    <a:pt x="170745" y="42221"/>
                  </a:lnTo>
                  <a:lnTo>
                    <a:pt x="172608" y="38185"/>
                  </a:lnTo>
                  <a:lnTo>
                    <a:pt x="172608" y="34770"/>
                  </a:lnTo>
                  <a:lnTo>
                    <a:pt x="170745" y="3290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CB2F5C4F-C37F-4CDF-9883-BF6B2B09726E}"/>
                </a:ext>
              </a:extLst>
            </p:cNvPr>
            <p:cNvSpPr/>
            <p:nvPr/>
          </p:nvSpPr>
          <p:spPr>
            <a:xfrm>
              <a:off x="3317366" y="4178759"/>
              <a:ext cx="139701" cy="152118"/>
            </a:xfrm>
            <a:custGeom>
              <a:avLst/>
              <a:gdLst>
                <a:gd name="connsiteX0" fmla="*/ 133181 w 139700"/>
                <a:gd name="connsiteY0" fmla="*/ 30424 h 152118"/>
                <a:gd name="connsiteX1" fmla="*/ 129145 w 139700"/>
                <a:gd name="connsiteY1" fmla="*/ 22042 h 152118"/>
                <a:gd name="connsiteX2" fmla="*/ 126041 w 139700"/>
                <a:gd name="connsiteY2" fmla="*/ 14591 h 152118"/>
                <a:gd name="connsiteX3" fmla="*/ 109277 w 139700"/>
                <a:gd name="connsiteY3" fmla="*/ 14591 h 152118"/>
                <a:gd name="connsiteX4" fmla="*/ 94686 w 139700"/>
                <a:gd name="connsiteY4" fmla="*/ 14591 h 152118"/>
                <a:gd name="connsiteX5" fmla="*/ 76991 w 139700"/>
                <a:gd name="connsiteY5" fmla="*/ 14591 h 152118"/>
                <a:gd name="connsiteX6" fmla="*/ 76991 w 139700"/>
                <a:gd name="connsiteY6" fmla="*/ 931 h 152118"/>
                <a:gd name="connsiteX7" fmla="*/ 62400 w 139700"/>
                <a:gd name="connsiteY7" fmla="*/ 0 h 152118"/>
                <a:gd name="connsiteX8" fmla="*/ 50913 w 139700"/>
                <a:gd name="connsiteY8" fmla="*/ 931 h 152118"/>
                <a:gd name="connsiteX9" fmla="*/ 42531 w 139700"/>
                <a:gd name="connsiteY9" fmla="*/ 5278 h 152118"/>
                <a:gd name="connsiteX10" fmla="*/ 31045 w 139700"/>
                <a:gd name="connsiteY10" fmla="*/ 7140 h 152118"/>
                <a:gd name="connsiteX11" fmla="*/ 16454 w 139700"/>
                <a:gd name="connsiteY11" fmla="*/ 10555 h 152118"/>
                <a:gd name="connsiteX12" fmla="*/ 18627 w 139700"/>
                <a:gd name="connsiteY12" fmla="*/ 17695 h 152118"/>
                <a:gd name="connsiteX13" fmla="*/ 20800 w 139700"/>
                <a:gd name="connsiteY13" fmla="*/ 25146 h 152118"/>
                <a:gd name="connsiteX14" fmla="*/ 21731 w 139700"/>
                <a:gd name="connsiteY14" fmla="*/ 29492 h 152118"/>
                <a:gd name="connsiteX15" fmla="*/ 23904 w 139700"/>
                <a:gd name="connsiteY15" fmla="*/ 34770 h 152118"/>
                <a:gd name="connsiteX16" fmla="*/ 29182 w 139700"/>
                <a:gd name="connsiteY16" fmla="*/ 37874 h 152118"/>
                <a:gd name="connsiteX17" fmla="*/ 21731 w 139700"/>
                <a:gd name="connsiteY17" fmla="*/ 60227 h 152118"/>
                <a:gd name="connsiteX18" fmla="*/ 13349 w 139700"/>
                <a:gd name="connsiteY18" fmla="*/ 80095 h 152118"/>
                <a:gd name="connsiteX19" fmla="*/ 0 w 139700"/>
                <a:gd name="connsiteY19" fmla="*/ 94996 h 152118"/>
                <a:gd name="connsiteX20" fmla="*/ 0 w 139700"/>
                <a:gd name="connsiteY20" fmla="*/ 106793 h 152118"/>
                <a:gd name="connsiteX21" fmla="*/ 6209 w 139700"/>
                <a:gd name="connsiteY21" fmla="*/ 106793 h 152118"/>
                <a:gd name="connsiteX22" fmla="*/ 7140 w 139700"/>
                <a:gd name="connsiteY22" fmla="*/ 106793 h 152118"/>
                <a:gd name="connsiteX23" fmla="*/ 9313 w 139700"/>
                <a:gd name="connsiteY23" fmla="*/ 106793 h 152118"/>
                <a:gd name="connsiteX24" fmla="*/ 11486 w 139700"/>
                <a:gd name="connsiteY24" fmla="*/ 106793 h 152118"/>
                <a:gd name="connsiteX25" fmla="*/ 13349 w 139700"/>
                <a:gd name="connsiteY25" fmla="*/ 106793 h 152118"/>
                <a:gd name="connsiteX26" fmla="*/ 16454 w 139700"/>
                <a:gd name="connsiteY26" fmla="*/ 109898 h 152118"/>
                <a:gd name="connsiteX27" fmla="*/ 18627 w 139700"/>
                <a:gd name="connsiteY27" fmla="*/ 112071 h 152118"/>
                <a:gd name="connsiteX28" fmla="*/ 18627 w 139700"/>
                <a:gd name="connsiteY28" fmla="*/ 114244 h 152118"/>
                <a:gd name="connsiteX29" fmla="*/ 20800 w 139700"/>
                <a:gd name="connsiteY29" fmla="*/ 116107 h 152118"/>
                <a:gd name="connsiteX30" fmla="*/ 20800 w 139700"/>
                <a:gd name="connsiteY30" fmla="*/ 117349 h 152118"/>
                <a:gd name="connsiteX31" fmla="*/ 20800 w 139700"/>
                <a:gd name="connsiteY31" fmla="*/ 123557 h 152118"/>
                <a:gd name="connsiteX32" fmla="*/ 33218 w 139700"/>
                <a:gd name="connsiteY32" fmla="*/ 123557 h 152118"/>
                <a:gd name="connsiteX33" fmla="*/ 33218 w 139700"/>
                <a:gd name="connsiteY33" fmla="*/ 126662 h 152118"/>
                <a:gd name="connsiteX34" fmla="*/ 31045 w 139700"/>
                <a:gd name="connsiteY34" fmla="*/ 131008 h 152118"/>
                <a:gd name="connsiteX35" fmla="*/ 31045 w 139700"/>
                <a:gd name="connsiteY35" fmla="*/ 131939 h 152118"/>
                <a:gd name="connsiteX36" fmla="*/ 31045 w 139700"/>
                <a:gd name="connsiteY36" fmla="*/ 134113 h 152118"/>
                <a:gd name="connsiteX37" fmla="*/ 29182 w 139700"/>
                <a:gd name="connsiteY37" fmla="*/ 136286 h 152118"/>
                <a:gd name="connsiteX38" fmla="*/ 31045 w 139700"/>
                <a:gd name="connsiteY38" fmla="*/ 139390 h 152118"/>
                <a:gd name="connsiteX39" fmla="*/ 31045 w 139700"/>
                <a:gd name="connsiteY39" fmla="*/ 143736 h 152118"/>
                <a:gd name="connsiteX40" fmla="*/ 33218 w 139700"/>
                <a:gd name="connsiteY40" fmla="*/ 145910 h 152118"/>
                <a:gd name="connsiteX41" fmla="*/ 35391 w 139700"/>
                <a:gd name="connsiteY41" fmla="*/ 149014 h 152118"/>
                <a:gd name="connsiteX42" fmla="*/ 36322 w 139700"/>
                <a:gd name="connsiteY42" fmla="*/ 152118 h 152118"/>
                <a:gd name="connsiteX43" fmla="*/ 54949 w 139700"/>
                <a:gd name="connsiteY43" fmla="*/ 146841 h 152118"/>
                <a:gd name="connsiteX44" fmla="*/ 69540 w 139700"/>
                <a:gd name="connsiteY44" fmla="*/ 141563 h 152118"/>
                <a:gd name="connsiteX45" fmla="*/ 85373 w 139700"/>
                <a:gd name="connsiteY45" fmla="*/ 139390 h 152118"/>
                <a:gd name="connsiteX46" fmla="*/ 82268 w 139700"/>
                <a:gd name="connsiteY46" fmla="*/ 123557 h 152118"/>
                <a:gd name="connsiteX47" fmla="*/ 84131 w 139700"/>
                <a:gd name="connsiteY47" fmla="*/ 106793 h 152118"/>
                <a:gd name="connsiteX48" fmla="*/ 91582 w 139700"/>
                <a:gd name="connsiteY48" fmla="*/ 91892 h 152118"/>
                <a:gd name="connsiteX49" fmla="*/ 99964 w 139700"/>
                <a:gd name="connsiteY49" fmla="*/ 74817 h 152118"/>
                <a:gd name="connsiteX50" fmla="*/ 114554 w 139700"/>
                <a:gd name="connsiteY50" fmla="*/ 69540 h 152118"/>
                <a:gd name="connsiteX51" fmla="*/ 129145 w 139700"/>
                <a:gd name="connsiteY51" fmla="*/ 64262 h 152118"/>
                <a:gd name="connsiteX52" fmla="*/ 140632 w 139700"/>
                <a:gd name="connsiteY52" fmla="*/ 50603 h 152118"/>
                <a:gd name="connsiteX53" fmla="*/ 140632 w 139700"/>
                <a:gd name="connsiteY53" fmla="*/ 47498 h 152118"/>
                <a:gd name="connsiteX54" fmla="*/ 136286 w 139700"/>
                <a:gd name="connsiteY54" fmla="*/ 40048 h 152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139700" h="152118">
                  <a:moveTo>
                    <a:pt x="133181" y="30424"/>
                  </a:moveTo>
                  <a:lnTo>
                    <a:pt x="129145" y="22042"/>
                  </a:lnTo>
                  <a:lnTo>
                    <a:pt x="126041" y="14591"/>
                  </a:lnTo>
                  <a:lnTo>
                    <a:pt x="109277" y="14591"/>
                  </a:lnTo>
                  <a:lnTo>
                    <a:pt x="94686" y="14591"/>
                  </a:lnTo>
                  <a:lnTo>
                    <a:pt x="76991" y="14591"/>
                  </a:lnTo>
                  <a:lnTo>
                    <a:pt x="76991" y="931"/>
                  </a:lnTo>
                  <a:lnTo>
                    <a:pt x="62400" y="0"/>
                  </a:lnTo>
                  <a:lnTo>
                    <a:pt x="50913" y="931"/>
                  </a:lnTo>
                  <a:lnTo>
                    <a:pt x="42531" y="5278"/>
                  </a:lnTo>
                  <a:lnTo>
                    <a:pt x="31045" y="7140"/>
                  </a:lnTo>
                  <a:lnTo>
                    <a:pt x="16454" y="10555"/>
                  </a:lnTo>
                  <a:lnTo>
                    <a:pt x="18627" y="17695"/>
                  </a:lnTo>
                  <a:lnTo>
                    <a:pt x="20800" y="25146"/>
                  </a:lnTo>
                  <a:lnTo>
                    <a:pt x="21731" y="29492"/>
                  </a:lnTo>
                  <a:lnTo>
                    <a:pt x="23904" y="34770"/>
                  </a:lnTo>
                  <a:lnTo>
                    <a:pt x="29182" y="37874"/>
                  </a:lnTo>
                  <a:lnTo>
                    <a:pt x="21731" y="60227"/>
                  </a:lnTo>
                  <a:lnTo>
                    <a:pt x="13349" y="80095"/>
                  </a:lnTo>
                  <a:lnTo>
                    <a:pt x="0" y="94996"/>
                  </a:lnTo>
                  <a:lnTo>
                    <a:pt x="0" y="106793"/>
                  </a:lnTo>
                  <a:lnTo>
                    <a:pt x="6209" y="106793"/>
                  </a:lnTo>
                  <a:lnTo>
                    <a:pt x="7140" y="106793"/>
                  </a:lnTo>
                  <a:lnTo>
                    <a:pt x="9313" y="106793"/>
                  </a:lnTo>
                  <a:lnTo>
                    <a:pt x="11486" y="106793"/>
                  </a:lnTo>
                  <a:lnTo>
                    <a:pt x="13349" y="106793"/>
                  </a:lnTo>
                  <a:lnTo>
                    <a:pt x="16454" y="109898"/>
                  </a:lnTo>
                  <a:lnTo>
                    <a:pt x="18627" y="112071"/>
                  </a:lnTo>
                  <a:lnTo>
                    <a:pt x="18627" y="114244"/>
                  </a:lnTo>
                  <a:lnTo>
                    <a:pt x="20800" y="116107"/>
                  </a:lnTo>
                  <a:lnTo>
                    <a:pt x="20800" y="117349"/>
                  </a:lnTo>
                  <a:lnTo>
                    <a:pt x="20800" y="123557"/>
                  </a:lnTo>
                  <a:lnTo>
                    <a:pt x="33218" y="123557"/>
                  </a:lnTo>
                  <a:lnTo>
                    <a:pt x="33218" y="126662"/>
                  </a:lnTo>
                  <a:lnTo>
                    <a:pt x="31045" y="131008"/>
                  </a:lnTo>
                  <a:lnTo>
                    <a:pt x="31045" y="131939"/>
                  </a:lnTo>
                  <a:lnTo>
                    <a:pt x="31045" y="134113"/>
                  </a:lnTo>
                  <a:lnTo>
                    <a:pt x="29182" y="136286"/>
                  </a:lnTo>
                  <a:lnTo>
                    <a:pt x="31045" y="139390"/>
                  </a:lnTo>
                  <a:lnTo>
                    <a:pt x="31045" y="143736"/>
                  </a:lnTo>
                  <a:lnTo>
                    <a:pt x="33218" y="145910"/>
                  </a:lnTo>
                  <a:lnTo>
                    <a:pt x="35391" y="149014"/>
                  </a:lnTo>
                  <a:lnTo>
                    <a:pt x="36322" y="152118"/>
                  </a:lnTo>
                  <a:lnTo>
                    <a:pt x="54949" y="146841"/>
                  </a:lnTo>
                  <a:lnTo>
                    <a:pt x="69540" y="141563"/>
                  </a:lnTo>
                  <a:lnTo>
                    <a:pt x="85373" y="139390"/>
                  </a:lnTo>
                  <a:lnTo>
                    <a:pt x="82268" y="123557"/>
                  </a:lnTo>
                  <a:lnTo>
                    <a:pt x="84131" y="106793"/>
                  </a:lnTo>
                  <a:lnTo>
                    <a:pt x="91582" y="91892"/>
                  </a:lnTo>
                  <a:lnTo>
                    <a:pt x="99964" y="74817"/>
                  </a:lnTo>
                  <a:lnTo>
                    <a:pt x="114554" y="69540"/>
                  </a:lnTo>
                  <a:lnTo>
                    <a:pt x="129145" y="64262"/>
                  </a:lnTo>
                  <a:lnTo>
                    <a:pt x="140632" y="50603"/>
                  </a:lnTo>
                  <a:lnTo>
                    <a:pt x="140632" y="47498"/>
                  </a:lnTo>
                  <a:lnTo>
                    <a:pt x="136286" y="4004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2AC10E8D-CD41-41BF-A042-E8D7FA044E6F}"/>
                </a:ext>
              </a:extLst>
            </p:cNvPr>
            <p:cNvSpPr/>
            <p:nvPr/>
          </p:nvSpPr>
          <p:spPr>
            <a:xfrm>
              <a:off x="3770306" y="4054891"/>
              <a:ext cx="24836" cy="12418"/>
            </a:xfrm>
            <a:custGeom>
              <a:avLst/>
              <a:gdLst>
                <a:gd name="connsiteX0" fmla="*/ 3104 w 24835"/>
                <a:gd name="connsiteY0" fmla="*/ 12728 h 12417"/>
                <a:gd name="connsiteX1" fmla="*/ 27009 w 24835"/>
                <a:gd name="connsiteY1" fmla="*/ 7451 h 12417"/>
                <a:gd name="connsiteX2" fmla="*/ 27009 w 24835"/>
                <a:gd name="connsiteY2" fmla="*/ 0 h 12417"/>
                <a:gd name="connsiteX3" fmla="*/ 21731 w 24835"/>
                <a:gd name="connsiteY3" fmla="*/ 0 h 12417"/>
                <a:gd name="connsiteX4" fmla="*/ 17695 w 24835"/>
                <a:gd name="connsiteY4" fmla="*/ 0 h 12417"/>
                <a:gd name="connsiteX5" fmla="*/ 14591 w 24835"/>
                <a:gd name="connsiteY5" fmla="*/ 0 h 12417"/>
                <a:gd name="connsiteX6" fmla="*/ 12418 w 24835"/>
                <a:gd name="connsiteY6" fmla="*/ 0 h 12417"/>
                <a:gd name="connsiteX7" fmla="*/ 9313 w 24835"/>
                <a:gd name="connsiteY7" fmla="*/ 0 h 12417"/>
                <a:gd name="connsiteX8" fmla="*/ 5278 w 24835"/>
                <a:gd name="connsiteY8" fmla="*/ 0 h 12417"/>
                <a:gd name="connsiteX9" fmla="*/ 0 w 24835"/>
                <a:gd name="connsiteY9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835" h="12417">
                  <a:moveTo>
                    <a:pt x="3104" y="12728"/>
                  </a:moveTo>
                  <a:lnTo>
                    <a:pt x="27009" y="7451"/>
                  </a:lnTo>
                  <a:lnTo>
                    <a:pt x="27009" y="0"/>
                  </a:lnTo>
                  <a:lnTo>
                    <a:pt x="21731" y="0"/>
                  </a:lnTo>
                  <a:lnTo>
                    <a:pt x="17695" y="0"/>
                  </a:lnTo>
                  <a:lnTo>
                    <a:pt x="14591" y="0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527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62D57AEC-A6D9-4146-83FA-DB1E5E647A74}"/>
                </a:ext>
              </a:extLst>
            </p:cNvPr>
            <p:cNvSpPr/>
            <p:nvPr/>
          </p:nvSpPr>
          <p:spPr>
            <a:xfrm>
              <a:off x="3430679" y="4132192"/>
              <a:ext cx="12418" cy="6209"/>
            </a:xfrm>
            <a:custGeom>
              <a:avLst/>
              <a:gdLst>
                <a:gd name="connsiteX0" fmla="*/ 7451 w 12417"/>
                <a:gd name="connsiteY0" fmla="*/ 1863 h 6208"/>
                <a:gd name="connsiteX1" fmla="*/ 3104 w 12417"/>
                <a:gd name="connsiteY1" fmla="*/ 0 h 6208"/>
                <a:gd name="connsiteX2" fmla="*/ 0 w 12417"/>
                <a:gd name="connsiteY2" fmla="*/ 0 h 6208"/>
                <a:gd name="connsiteX3" fmla="*/ 0 w 12417"/>
                <a:gd name="connsiteY3" fmla="*/ 7140 h 6208"/>
                <a:gd name="connsiteX4" fmla="*/ 12728 w 12417"/>
                <a:gd name="connsiteY4" fmla="*/ 7140 h 6208"/>
                <a:gd name="connsiteX5" fmla="*/ 10555 w 12417"/>
                <a:gd name="connsiteY5" fmla="*/ 3104 h 6208"/>
                <a:gd name="connsiteX6" fmla="*/ 8382 w 12417"/>
                <a:gd name="connsiteY6" fmla="*/ 1863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7" h="6208">
                  <a:moveTo>
                    <a:pt x="7451" y="1863"/>
                  </a:moveTo>
                  <a:lnTo>
                    <a:pt x="3104" y="0"/>
                  </a:lnTo>
                  <a:lnTo>
                    <a:pt x="0" y="0"/>
                  </a:lnTo>
                  <a:lnTo>
                    <a:pt x="0" y="7140"/>
                  </a:lnTo>
                  <a:lnTo>
                    <a:pt x="12728" y="7140"/>
                  </a:lnTo>
                  <a:lnTo>
                    <a:pt x="10555" y="3104"/>
                  </a:lnTo>
                  <a:lnTo>
                    <a:pt x="8382" y="186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08C51136-57CC-4319-8FE4-24097A50A824}"/>
                </a:ext>
              </a:extLst>
            </p:cNvPr>
            <p:cNvSpPr/>
            <p:nvPr/>
          </p:nvSpPr>
          <p:spPr>
            <a:xfrm>
              <a:off x="3367348" y="4082210"/>
              <a:ext cx="96238" cy="58985"/>
            </a:xfrm>
            <a:custGeom>
              <a:avLst/>
              <a:gdLst>
                <a:gd name="connsiteX0" fmla="*/ 24836 w 96238"/>
                <a:gd name="connsiteY0" fmla="*/ 60537 h 58984"/>
                <a:gd name="connsiteX1" fmla="*/ 35391 w 96238"/>
                <a:gd name="connsiteY1" fmla="*/ 60537 h 58984"/>
                <a:gd name="connsiteX2" fmla="*/ 48740 w 96238"/>
                <a:gd name="connsiteY2" fmla="*/ 57122 h 58984"/>
                <a:gd name="connsiteX3" fmla="*/ 54018 w 96238"/>
                <a:gd name="connsiteY3" fmla="*/ 47809 h 58984"/>
                <a:gd name="connsiteX4" fmla="*/ 56191 w 96238"/>
                <a:gd name="connsiteY4" fmla="*/ 29803 h 58984"/>
                <a:gd name="connsiteX5" fmla="*/ 59295 w 96238"/>
                <a:gd name="connsiteY5" fmla="*/ 32907 h 58984"/>
                <a:gd name="connsiteX6" fmla="*/ 61468 w 96238"/>
                <a:gd name="connsiteY6" fmla="*/ 35080 h 58984"/>
                <a:gd name="connsiteX7" fmla="*/ 64573 w 96238"/>
                <a:gd name="connsiteY7" fmla="*/ 37253 h 58984"/>
                <a:gd name="connsiteX8" fmla="*/ 68608 w 96238"/>
                <a:gd name="connsiteY8" fmla="*/ 39427 h 58984"/>
                <a:gd name="connsiteX9" fmla="*/ 76059 w 96238"/>
                <a:gd name="connsiteY9" fmla="*/ 42531 h 58984"/>
                <a:gd name="connsiteX10" fmla="*/ 79164 w 96238"/>
                <a:gd name="connsiteY10" fmla="*/ 37253 h 58984"/>
                <a:gd name="connsiteX11" fmla="*/ 85373 w 96238"/>
                <a:gd name="connsiteY11" fmla="*/ 32907 h 58984"/>
                <a:gd name="connsiteX12" fmla="*/ 90650 w 96238"/>
                <a:gd name="connsiteY12" fmla="*/ 29803 h 58984"/>
                <a:gd name="connsiteX13" fmla="*/ 95617 w 96238"/>
                <a:gd name="connsiteY13" fmla="*/ 25457 h 58984"/>
                <a:gd name="connsiteX14" fmla="*/ 95617 w 96238"/>
                <a:gd name="connsiteY14" fmla="*/ 22352 h 58984"/>
                <a:gd name="connsiteX15" fmla="*/ 97790 w 96238"/>
                <a:gd name="connsiteY15" fmla="*/ 18006 h 58984"/>
                <a:gd name="connsiteX16" fmla="*/ 95617 w 96238"/>
                <a:gd name="connsiteY16" fmla="*/ 12728 h 58984"/>
                <a:gd name="connsiteX17" fmla="*/ 95617 w 96238"/>
                <a:gd name="connsiteY17" fmla="*/ 7451 h 58984"/>
                <a:gd name="connsiteX18" fmla="*/ 95617 w 96238"/>
                <a:gd name="connsiteY18" fmla="*/ 0 h 58984"/>
                <a:gd name="connsiteX19" fmla="*/ 66435 w 96238"/>
                <a:gd name="connsiteY19" fmla="*/ 7451 h 58984"/>
                <a:gd name="connsiteX20" fmla="*/ 41600 w 96238"/>
                <a:gd name="connsiteY20" fmla="*/ 18006 h 58984"/>
                <a:gd name="connsiteX21" fmla="*/ 19558 w 96238"/>
                <a:gd name="connsiteY21" fmla="*/ 31976 h 58984"/>
                <a:gd name="connsiteX22" fmla="*/ 0 w 96238"/>
                <a:gd name="connsiteY22" fmla="*/ 45636 h 58984"/>
                <a:gd name="connsiteX23" fmla="*/ 0 w 96238"/>
                <a:gd name="connsiteY23" fmla="*/ 60537 h 58984"/>
                <a:gd name="connsiteX24" fmla="*/ 13349 w 96238"/>
                <a:gd name="connsiteY24" fmla="*/ 60537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96238" h="58984">
                  <a:moveTo>
                    <a:pt x="24836" y="60537"/>
                  </a:moveTo>
                  <a:lnTo>
                    <a:pt x="35391" y="60537"/>
                  </a:lnTo>
                  <a:lnTo>
                    <a:pt x="48740" y="57122"/>
                  </a:lnTo>
                  <a:lnTo>
                    <a:pt x="54018" y="47809"/>
                  </a:lnTo>
                  <a:lnTo>
                    <a:pt x="56191" y="29803"/>
                  </a:lnTo>
                  <a:lnTo>
                    <a:pt x="59295" y="32907"/>
                  </a:lnTo>
                  <a:lnTo>
                    <a:pt x="61468" y="35080"/>
                  </a:lnTo>
                  <a:lnTo>
                    <a:pt x="64573" y="37253"/>
                  </a:lnTo>
                  <a:lnTo>
                    <a:pt x="68608" y="39427"/>
                  </a:lnTo>
                  <a:lnTo>
                    <a:pt x="76059" y="42531"/>
                  </a:lnTo>
                  <a:lnTo>
                    <a:pt x="79164" y="37253"/>
                  </a:lnTo>
                  <a:lnTo>
                    <a:pt x="85373" y="32907"/>
                  </a:lnTo>
                  <a:lnTo>
                    <a:pt x="90650" y="29803"/>
                  </a:lnTo>
                  <a:lnTo>
                    <a:pt x="95617" y="25457"/>
                  </a:lnTo>
                  <a:lnTo>
                    <a:pt x="95617" y="22352"/>
                  </a:lnTo>
                  <a:lnTo>
                    <a:pt x="97790" y="18006"/>
                  </a:lnTo>
                  <a:lnTo>
                    <a:pt x="95617" y="12728"/>
                  </a:lnTo>
                  <a:lnTo>
                    <a:pt x="95617" y="7451"/>
                  </a:lnTo>
                  <a:lnTo>
                    <a:pt x="95617" y="0"/>
                  </a:lnTo>
                  <a:lnTo>
                    <a:pt x="66435" y="7451"/>
                  </a:lnTo>
                  <a:lnTo>
                    <a:pt x="41600" y="18006"/>
                  </a:lnTo>
                  <a:lnTo>
                    <a:pt x="19558" y="31976"/>
                  </a:lnTo>
                  <a:lnTo>
                    <a:pt x="0" y="45636"/>
                  </a:lnTo>
                  <a:lnTo>
                    <a:pt x="0" y="60537"/>
                  </a:lnTo>
                  <a:lnTo>
                    <a:pt x="13349" y="6053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6801F8CE-B03E-4A4F-8E3D-01E39EB535DE}"/>
                </a:ext>
              </a:extLst>
            </p:cNvPr>
            <p:cNvSpPr/>
            <p:nvPr/>
          </p:nvSpPr>
          <p:spPr>
            <a:xfrm>
              <a:off x="3502702" y="4062342"/>
              <a:ext cx="43462" cy="27940"/>
            </a:xfrm>
            <a:custGeom>
              <a:avLst/>
              <a:gdLst>
                <a:gd name="connsiteX0" fmla="*/ 4036 w 43462"/>
                <a:gd name="connsiteY0" fmla="*/ 25146 h 27940"/>
                <a:gd name="connsiteX1" fmla="*/ 7140 w 43462"/>
                <a:gd name="connsiteY1" fmla="*/ 29492 h 27940"/>
                <a:gd name="connsiteX2" fmla="*/ 13349 w 43462"/>
                <a:gd name="connsiteY2" fmla="*/ 30734 h 27940"/>
                <a:gd name="connsiteX3" fmla="*/ 16454 w 43462"/>
                <a:gd name="connsiteY3" fmla="*/ 30734 h 27940"/>
                <a:gd name="connsiteX4" fmla="*/ 21731 w 43462"/>
                <a:gd name="connsiteY4" fmla="*/ 29492 h 27940"/>
                <a:gd name="connsiteX5" fmla="*/ 27940 w 43462"/>
                <a:gd name="connsiteY5" fmla="*/ 25146 h 27940"/>
                <a:gd name="connsiteX6" fmla="*/ 33218 w 43462"/>
                <a:gd name="connsiteY6" fmla="*/ 19869 h 27940"/>
                <a:gd name="connsiteX7" fmla="*/ 36322 w 43462"/>
                <a:gd name="connsiteY7" fmla="*/ 15833 h 27940"/>
                <a:gd name="connsiteX8" fmla="*/ 40668 w 43462"/>
                <a:gd name="connsiteY8" fmla="*/ 10555 h 27940"/>
                <a:gd name="connsiteX9" fmla="*/ 43773 w 43462"/>
                <a:gd name="connsiteY9" fmla="*/ 5278 h 27940"/>
                <a:gd name="connsiteX10" fmla="*/ 38495 w 43462"/>
                <a:gd name="connsiteY10" fmla="*/ 3104 h 27940"/>
                <a:gd name="connsiteX11" fmla="*/ 31045 w 43462"/>
                <a:gd name="connsiteY11" fmla="*/ 931 h 27940"/>
                <a:gd name="connsiteX12" fmla="*/ 23904 w 43462"/>
                <a:gd name="connsiteY12" fmla="*/ 931 h 27940"/>
                <a:gd name="connsiteX13" fmla="*/ 14591 w 43462"/>
                <a:gd name="connsiteY13" fmla="*/ 0 h 27940"/>
                <a:gd name="connsiteX14" fmla="*/ 7140 w 43462"/>
                <a:gd name="connsiteY14" fmla="*/ 7451 h 27940"/>
                <a:gd name="connsiteX15" fmla="*/ 0 w 43462"/>
                <a:gd name="connsiteY15" fmla="*/ 12728 h 27940"/>
                <a:gd name="connsiteX16" fmla="*/ 0 w 43462"/>
                <a:gd name="connsiteY16" fmla="*/ 18006 h 27940"/>
                <a:gd name="connsiteX17" fmla="*/ 1863 w 43462"/>
                <a:gd name="connsiteY17" fmla="*/ 22042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3462" h="27940">
                  <a:moveTo>
                    <a:pt x="4036" y="25146"/>
                  </a:moveTo>
                  <a:lnTo>
                    <a:pt x="7140" y="29492"/>
                  </a:lnTo>
                  <a:lnTo>
                    <a:pt x="13349" y="30734"/>
                  </a:lnTo>
                  <a:lnTo>
                    <a:pt x="16454" y="30734"/>
                  </a:lnTo>
                  <a:lnTo>
                    <a:pt x="21731" y="29492"/>
                  </a:lnTo>
                  <a:lnTo>
                    <a:pt x="27940" y="25146"/>
                  </a:lnTo>
                  <a:lnTo>
                    <a:pt x="33218" y="19869"/>
                  </a:lnTo>
                  <a:lnTo>
                    <a:pt x="36322" y="15833"/>
                  </a:lnTo>
                  <a:lnTo>
                    <a:pt x="40668" y="10555"/>
                  </a:lnTo>
                  <a:lnTo>
                    <a:pt x="43773" y="5278"/>
                  </a:lnTo>
                  <a:lnTo>
                    <a:pt x="38495" y="3104"/>
                  </a:lnTo>
                  <a:lnTo>
                    <a:pt x="31045" y="931"/>
                  </a:lnTo>
                  <a:lnTo>
                    <a:pt x="23904" y="931"/>
                  </a:lnTo>
                  <a:lnTo>
                    <a:pt x="14591" y="0"/>
                  </a:lnTo>
                  <a:lnTo>
                    <a:pt x="7140" y="7451"/>
                  </a:lnTo>
                  <a:lnTo>
                    <a:pt x="0" y="12728"/>
                  </a:lnTo>
                  <a:lnTo>
                    <a:pt x="0" y="18006"/>
                  </a:lnTo>
                  <a:lnTo>
                    <a:pt x="1863" y="2204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68C010FC-64CC-4EA8-83F2-E33BBEA136F6}"/>
                </a:ext>
              </a:extLst>
            </p:cNvPr>
            <p:cNvSpPr/>
            <p:nvPr/>
          </p:nvSpPr>
          <p:spPr>
            <a:xfrm>
              <a:off x="5862400" y="4041231"/>
              <a:ext cx="260774" cy="310446"/>
            </a:xfrm>
            <a:custGeom>
              <a:avLst/>
              <a:gdLst>
                <a:gd name="connsiteX0" fmla="*/ 16454 w 260774"/>
                <a:gd name="connsiteY0" fmla="*/ 264189 h 310445"/>
                <a:gd name="connsiteX1" fmla="*/ 24836 w 260774"/>
                <a:gd name="connsiteY1" fmla="*/ 273813 h 310445"/>
                <a:gd name="connsiteX2" fmla="*/ 34149 w 260774"/>
                <a:gd name="connsiteY2" fmla="*/ 286541 h 310445"/>
                <a:gd name="connsiteX3" fmla="*/ 39427 w 260774"/>
                <a:gd name="connsiteY3" fmla="*/ 301443 h 310445"/>
                <a:gd name="connsiteX4" fmla="*/ 56191 w 260774"/>
                <a:gd name="connsiteY4" fmla="*/ 304547 h 310445"/>
                <a:gd name="connsiteX5" fmla="*/ 70782 w 260774"/>
                <a:gd name="connsiteY5" fmla="*/ 310756 h 310445"/>
                <a:gd name="connsiteX6" fmla="*/ 74818 w 260774"/>
                <a:gd name="connsiteY6" fmla="*/ 301443 h 310445"/>
                <a:gd name="connsiteX7" fmla="*/ 80095 w 260774"/>
                <a:gd name="connsiteY7" fmla="*/ 301443 h 310445"/>
                <a:gd name="connsiteX8" fmla="*/ 80095 w 260774"/>
                <a:gd name="connsiteY8" fmla="*/ 297097 h 310445"/>
                <a:gd name="connsiteX9" fmla="*/ 68609 w 260774"/>
                <a:gd name="connsiteY9" fmla="*/ 288715 h 310445"/>
                <a:gd name="connsiteX10" fmla="*/ 60226 w 260774"/>
                <a:gd name="connsiteY10" fmla="*/ 276918 h 310445"/>
                <a:gd name="connsiteX11" fmla="*/ 53086 w 260774"/>
                <a:gd name="connsiteY11" fmla="*/ 266362 h 310445"/>
                <a:gd name="connsiteX12" fmla="*/ 50913 w 260774"/>
                <a:gd name="connsiteY12" fmla="*/ 257049 h 310445"/>
                <a:gd name="connsiteX13" fmla="*/ 56191 w 260774"/>
                <a:gd name="connsiteY13" fmla="*/ 229419 h 310445"/>
                <a:gd name="connsiteX14" fmla="*/ 67677 w 260774"/>
                <a:gd name="connsiteY14" fmla="*/ 199927 h 310445"/>
                <a:gd name="connsiteX15" fmla="*/ 83199 w 260774"/>
                <a:gd name="connsiteY15" fmla="*/ 170124 h 310445"/>
                <a:gd name="connsiteX16" fmla="*/ 104000 w 260774"/>
                <a:gd name="connsiteY16" fmla="*/ 140632 h 310445"/>
                <a:gd name="connsiteX17" fmla="*/ 124799 w 260774"/>
                <a:gd name="connsiteY17" fmla="*/ 115175 h 310445"/>
                <a:gd name="connsiteX18" fmla="*/ 145599 w 260774"/>
                <a:gd name="connsiteY18" fmla="*/ 92823 h 310445"/>
                <a:gd name="connsiteX19" fmla="*/ 163295 w 260774"/>
                <a:gd name="connsiteY19" fmla="*/ 78232 h 310445"/>
                <a:gd name="connsiteX20" fmla="*/ 180059 w 260774"/>
                <a:gd name="connsiteY20" fmla="*/ 70782 h 310445"/>
                <a:gd name="connsiteX21" fmla="*/ 197754 w 260774"/>
                <a:gd name="connsiteY21" fmla="*/ 63331 h 310445"/>
                <a:gd name="connsiteX22" fmla="*/ 217623 w 260774"/>
                <a:gd name="connsiteY22" fmla="*/ 55880 h 310445"/>
                <a:gd name="connsiteX23" fmla="*/ 234076 w 260774"/>
                <a:gd name="connsiteY23" fmla="*/ 46256 h 310445"/>
                <a:gd name="connsiteX24" fmla="*/ 248667 w 260774"/>
                <a:gd name="connsiteY24" fmla="*/ 35701 h 310445"/>
                <a:gd name="connsiteX25" fmla="*/ 260154 w 260774"/>
                <a:gd name="connsiteY25" fmla="*/ 21110 h 310445"/>
                <a:gd name="connsiteX26" fmla="*/ 261395 w 260774"/>
                <a:gd name="connsiteY26" fmla="*/ 18937 h 310445"/>
                <a:gd name="connsiteX27" fmla="*/ 261395 w 260774"/>
                <a:gd name="connsiteY27" fmla="*/ 16764 h 310445"/>
                <a:gd name="connsiteX28" fmla="*/ 263258 w 260774"/>
                <a:gd name="connsiteY28" fmla="*/ 13660 h 310445"/>
                <a:gd name="connsiteX29" fmla="*/ 260154 w 260774"/>
                <a:gd name="connsiteY29" fmla="*/ 9313 h 310445"/>
                <a:gd name="connsiteX30" fmla="*/ 258291 w 260774"/>
                <a:gd name="connsiteY30" fmla="*/ 6209 h 310445"/>
                <a:gd name="connsiteX31" fmla="*/ 253945 w 260774"/>
                <a:gd name="connsiteY31" fmla="*/ 1863 h 310445"/>
                <a:gd name="connsiteX32" fmla="*/ 236249 w 260774"/>
                <a:gd name="connsiteY32" fmla="*/ 0 h 310445"/>
                <a:gd name="connsiteX33" fmla="*/ 223832 w 260774"/>
                <a:gd name="connsiteY33" fmla="*/ 4036 h 310445"/>
                <a:gd name="connsiteX34" fmla="*/ 216381 w 260774"/>
                <a:gd name="connsiteY34" fmla="*/ 7140 h 310445"/>
                <a:gd name="connsiteX35" fmla="*/ 210172 w 260774"/>
                <a:gd name="connsiteY35" fmla="*/ 11486 h 310445"/>
                <a:gd name="connsiteX36" fmla="*/ 205205 w 260774"/>
                <a:gd name="connsiteY36" fmla="*/ 18937 h 310445"/>
                <a:gd name="connsiteX37" fmla="*/ 197754 w 260774"/>
                <a:gd name="connsiteY37" fmla="*/ 24215 h 310445"/>
                <a:gd name="connsiteX38" fmla="*/ 187199 w 260774"/>
                <a:gd name="connsiteY38" fmla="*/ 29492 h 310445"/>
                <a:gd name="connsiteX39" fmla="*/ 153981 w 260774"/>
                <a:gd name="connsiteY39" fmla="*/ 29492 h 310445"/>
                <a:gd name="connsiteX40" fmla="*/ 134113 w 260774"/>
                <a:gd name="connsiteY40" fmla="*/ 39116 h 310445"/>
                <a:gd name="connsiteX41" fmla="*/ 110208 w 260774"/>
                <a:gd name="connsiteY41" fmla="*/ 51844 h 310445"/>
                <a:gd name="connsiteX42" fmla="*/ 87235 w 260774"/>
                <a:gd name="connsiteY42" fmla="*/ 68609 h 310445"/>
                <a:gd name="connsiteX43" fmla="*/ 68609 w 260774"/>
                <a:gd name="connsiteY43" fmla="*/ 85683 h 310445"/>
                <a:gd name="connsiteX44" fmla="*/ 54017 w 260774"/>
                <a:gd name="connsiteY44" fmla="*/ 101516 h 310445"/>
                <a:gd name="connsiteX45" fmla="*/ 53086 w 260774"/>
                <a:gd name="connsiteY45" fmla="*/ 107725 h 310445"/>
                <a:gd name="connsiteX46" fmla="*/ 53086 w 260774"/>
                <a:gd name="connsiteY46" fmla="*/ 110829 h 310445"/>
                <a:gd name="connsiteX47" fmla="*/ 53086 w 260774"/>
                <a:gd name="connsiteY47" fmla="*/ 116107 h 310445"/>
                <a:gd name="connsiteX48" fmla="*/ 54017 w 260774"/>
                <a:gd name="connsiteY48" fmla="*/ 118280 h 310445"/>
                <a:gd name="connsiteX49" fmla="*/ 54017 w 260774"/>
                <a:gd name="connsiteY49" fmla="*/ 122626 h 310445"/>
                <a:gd name="connsiteX50" fmla="*/ 56191 w 260774"/>
                <a:gd name="connsiteY50" fmla="*/ 127904 h 310445"/>
                <a:gd name="connsiteX51" fmla="*/ 54017 w 260774"/>
                <a:gd name="connsiteY51" fmla="*/ 131008 h 310445"/>
                <a:gd name="connsiteX52" fmla="*/ 48740 w 260774"/>
                <a:gd name="connsiteY52" fmla="*/ 144668 h 310445"/>
                <a:gd name="connsiteX53" fmla="*/ 39427 w 260774"/>
                <a:gd name="connsiteY53" fmla="*/ 153360 h 310445"/>
                <a:gd name="connsiteX54" fmla="*/ 31045 w 260774"/>
                <a:gd name="connsiteY54" fmla="*/ 162674 h 310445"/>
                <a:gd name="connsiteX55" fmla="*/ 31045 w 260774"/>
                <a:gd name="connsiteY55" fmla="*/ 164847 h 310445"/>
                <a:gd name="connsiteX56" fmla="*/ 31045 w 260774"/>
                <a:gd name="connsiteY56" fmla="*/ 167020 h 310445"/>
                <a:gd name="connsiteX57" fmla="*/ 32286 w 260774"/>
                <a:gd name="connsiteY57" fmla="*/ 167020 h 310445"/>
                <a:gd name="connsiteX58" fmla="*/ 32286 w 260774"/>
                <a:gd name="connsiteY58" fmla="*/ 167951 h 310445"/>
                <a:gd name="connsiteX59" fmla="*/ 36322 w 260774"/>
                <a:gd name="connsiteY59" fmla="*/ 170124 h 310445"/>
                <a:gd name="connsiteX60" fmla="*/ 39427 w 260774"/>
                <a:gd name="connsiteY60" fmla="*/ 172297 h 310445"/>
                <a:gd name="connsiteX61" fmla="*/ 34149 w 260774"/>
                <a:gd name="connsiteY61" fmla="*/ 182853 h 310445"/>
                <a:gd name="connsiteX62" fmla="*/ 27009 w 260774"/>
                <a:gd name="connsiteY62" fmla="*/ 190303 h 310445"/>
                <a:gd name="connsiteX63" fmla="*/ 19558 w 260774"/>
                <a:gd name="connsiteY63" fmla="*/ 195581 h 310445"/>
                <a:gd name="connsiteX64" fmla="*/ 14591 w 260774"/>
                <a:gd name="connsiteY64" fmla="*/ 205205 h 310445"/>
                <a:gd name="connsiteX65" fmla="*/ 12418 w 260774"/>
                <a:gd name="connsiteY65" fmla="*/ 212345 h 310445"/>
                <a:gd name="connsiteX66" fmla="*/ 14591 w 260774"/>
                <a:gd name="connsiteY66" fmla="*/ 219796 h 310445"/>
                <a:gd name="connsiteX67" fmla="*/ 16454 w 260774"/>
                <a:gd name="connsiteY67" fmla="*/ 224142 h 310445"/>
                <a:gd name="connsiteX68" fmla="*/ 16454 w 260774"/>
                <a:gd name="connsiteY68" fmla="*/ 229419 h 310445"/>
                <a:gd name="connsiteX69" fmla="*/ 10245 w 260774"/>
                <a:gd name="connsiteY69" fmla="*/ 232524 h 310445"/>
                <a:gd name="connsiteX70" fmla="*/ 0 w 260774"/>
                <a:gd name="connsiteY70" fmla="*/ 239975 h 310445"/>
                <a:gd name="connsiteX71" fmla="*/ 7140 w 260774"/>
                <a:gd name="connsiteY71" fmla="*/ 254876 h 3104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0774" h="310445">
                  <a:moveTo>
                    <a:pt x="16454" y="264189"/>
                  </a:moveTo>
                  <a:lnTo>
                    <a:pt x="24836" y="273813"/>
                  </a:lnTo>
                  <a:lnTo>
                    <a:pt x="34149" y="286541"/>
                  </a:lnTo>
                  <a:lnTo>
                    <a:pt x="39427" y="301443"/>
                  </a:lnTo>
                  <a:lnTo>
                    <a:pt x="56191" y="304547"/>
                  </a:lnTo>
                  <a:lnTo>
                    <a:pt x="70782" y="310756"/>
                  </a:lnTo>
                  <a:lnTo>
                    <a:pt x="74818" y="301443"/>
                  </a:lnTo>
                  <a:lnTo>
                    <a:pt x="80095" y="301443"/>
                  </a:lnTo>
                  <a:lnTo>
                    <a:pt x="80095" y="297097"/>
                  </a:lnTo>
                  <a:lnTo>
                    <a:pt x="68609" y="288715"/>
                  </a:lnTo>
                  <a:lnTo>
                    <a:pt x="60226" y="276918"/>
                  </a:lnTo>
                  <a:lnTo>
                    <a:pt x="53086" y="266362"/>
                  </a:lnTo>
                  <a:lnTo>
                    <a:pt x="50913" y="257049"/>
                  </a:lnTo>
                  <a:lnTo>
                    <a:pt x="56191" y="229419"/>
                  </a:lnTo>
                  <a:lnTo>
                    <a:pt x="67677" y="199927"/>
                  </a:lnTo>
                  <a:lnTo>
                    <a:pt x="83199" y="170124"/>
                  </a:lnTo>
                  <a:lnTo>
                    <a:pt x="104000" y="140632"/>
                  </a:lnTo>
                  <a:lnTo>
                    <a:pt x="124799" y="115175"/>
                  </a:lnTo>
                  <a:lnTo>
                    <a:pt x="145599" y="92823"/>
                  </a:lnTo>
                  <a:lnTo>
                    <a:pt x="163295" y="78232"/>
                  </a:lnTo>
                  <a:lnTo>
                    <a:pt x="180059" y="70782"/>
                  </a:lnTo>
                  <a:lnTo>
                    <a:pt x="197754" y="63331"/>
                  </a:lnTo>
                  <a:lnTo>
                    <a:pt x="217623" y="55880"/>
                  </a:lnTo>
                  <a:lnTo>
                    <a:pt x="234076" y="46256"/>
                  </a:lnTo>
                  <a:lnTo>
                    <a:pt x="248667" y="35701"/>
                  </a:lnTo>
                  <a:lnTo>
                    <a:pt x="260154" y="21110"/>
                  </a:lnTo>
                  <a:lnTo>
                    <a:pt x="261395" y="18937"/>
                  </a:lnTo>
                  <a:lnTo>
                    <a:pt x="261395" y="16764"/>
                  </a:lnTo>
                  <a:lnTo>
                    <a:pt x="263258" y="13660"/>
                  </a:lnTo>
                  <a:lnTo>
                    <a:pt x="260154" y="9313"/>
                  </a:lnTo>
                  <a:lnTo>
                    <a:pt x="258291" y="6209"/>
                  </a:lnTo>
                  <a:lnTo>
                    <a:pt x="253945" y="1863"/>
                  </a:lnTo>
                  <a:lnTo>
                    <a:pt x="236249" y="0"/>
                  </a:lnTo>
                  <a:lnTo>
                    <a:pt x="223832" y="4036"/>
                  </a:lnTo>
                  <a:lnTo>
                    <a:pt x="216381" y="7140"/>
                  </a:lnTo>
                  <a:lnTo>
                    <a:pt x="210172" y="11486"/>
                  </a:lnTo>
                  <a:lnTo>
                    <a:pt x="205205" y="18937"/>
                  </a:lnTo>
                  <a:lnTo>
                    <a:pt x="197754" y="24215"/>
                  </a:lnTo>
                  <a:lnTo>
                    <a:pt x="187199" y="29492"/>
                  </a:lnTo>
                  <a:lnTo>
                    <a:pt x="153981" y="29492"/>
                  </a:lnTo>
                  <a:lnTo>
                    <a:pt x="134113" y="39116"/>
                  </a:lnTo>
                  <a:lnTo>
                    <a:pt x="110208" y="51844"/>
                  </a:lnTo>
                  <a:lnTo>
                    <a:pt x="87235" y="68609"/>
                  </a:lnTo>
                  <a:lnTo>
                    <a:pt x="68609" y="85683"/>
                  </a:lnTo>
                  <a:lnTo>
                    <a:pt x="54017" y="101516"/>
                  </a:lnTo>
                  <a:lnTo>
                    <a:pt x="53086" y="107725"/>
                  </a:lnTo>
                  <a:lnTo>
                    <a:pt x="53086" y="110829"/>
                  </a:lnTo>
                  <a:lnTo>
                    <a:pt x="53086" y="116107"/>
                  </a:lnTo>
                  <a:lnTo>
                    <a:pt x="54017" y="118280"/>
                  </a:lnTo>
                  <a:lnTo>
                    <a:pt x="54017" y="122626"/>
                  </a:lnTo>
                  <a:lnTo>
                    <a:pt x="56191" y="127904"/>
                  </a:lnTo>
                  <a:lnTo>
                    <a:pt x="54017" y="131008"/>
                  </a:lnTo>
                  <a:lnTo>
                    <a:pt x="48740" y="144668"/>
                  </a:lnTo>
                  <a:lnTo>
                    <a:pt x="39427" y="153360"/>
                  </a:lnTo>
                  <a:lnTo>
                    <a:pt x="31045" y="162674"/>
                  </a:lnTo>
                  <a:lnTo>
                    <a:pt x="31045" y="164847"/>
                  </a:lnTo>
                  <a:lnTo>
                    <a:pt x="31045" y="167020"/>
                  </a:lnTo>
                  <a:lnTo>
                    <a:pt x="32286" y="167020"/>
                  </a:lnTo>
                  <a:lnTo>
                    <a:pt x="32286" y="167951"/>
                  </a:lnTo>
                  <a:lnTo>
                    <a:pt x="36322" y="170124"/>
                  </a:lnTo>
                  <a:lnTo>
                    <a:pt x="39427" y="172297"/>
                  </a:lnTo>
                  <a:lnTo>
                    <a:pt x="34149" y="182853"/>
                  </a:lnTo>
                  <a:lnTo>
                    <a:pt x="27009" y="190303"/>
                  </a:lnTo>
                  <a:lnTo>
                    <a:pt x="19558" y="195581"/>
                  </a:lnTo>
                  <a:lnTo>
                    <a:pt x="14591" y="205205"/>
                  </a:lnTo>
                  <a:lnTo>
                    <a:pt x="12418" y="212345"/>
                  </a:lnTo>
                  <a:lnTo>
                    <a:pt x="14591" y="219796"/>
                  </a:lnTo>
                  <a:lnTo>
                    <a:pt x="16454" y="224142"/>
                  </a:lnTo>
                  <a:lnTo>
                    <a:pt x="16454" y="229419"/>
                  </a:lnTo>
                  <a:lnTo>
                    <a:pt x="10245" y="232524"/>
                  </a:lnTo>
                  <a:lnTo>
                    <a:pt x="0" y="239975"/>
                  </a:lnTo>
                  <a:lnTo>
                    <a:pt x="7140" y="25487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A7533AB0-B502-4C72-AC50-7922A81BD63B}"/>
                </a:ext>
              </a:extLst>
            </p:cNvPr>
            <p:cNvSpPr/>
            <p:nvPr/>
          </p:nvSpPr>
          <p:spPr>
            <a:xfrm>
              <a:off x="7125604" y="4179690"/>
              <a:ext cx="15522" cy="12418"/>
            </a:xfrm>
            <a:custGeom>
              <a:avLst/>
              <a:gdLst>
                <a:gd name="connsiteX0" fmla="*/ 0 w 15522"/>
                <a:gd name="connsiteY0" fmla="*/ 13660 h 12417"/>
                <a:gd name="connsiteX1" fmla="*/ 16454 w 15522"/>
                <a:gd name="connsiteY1" fmla="*/ 13660 h 12417"/>
                <a:gd name="connsiteX2" fmla="*/ 16454 w 15522"/>
                <a:gd name="connsiteY2" fmla="*/ 6209 h 12417"/>
                <a:gd name="connsiteX3" fmla="*/ 4036 w 15522"/>
                <a:gd name="connsiteY3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522" h="12417">
                  <a:moveTo>
                    <a:pt x="0" y="13660"/>
                  </a:moveTo>
                  <a:lnTo>
                    <a:pt x="16454" y="13660"/>
                  </a:lnTo>
                  <a:lnTo>
                    <a:pt x="16454" y="6209"/>
                  </a:lnTo>
                  <a:lnTo>
                    <a:pt x="4036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D9682818-8711-40AD-9920-95BF9202EB55}"/>
                </a:ext>
              </a:extLst>
            </p:cNvPr>
            <p:cNvSpPr/>
            <p:nvPr/>
          </p:nvSpPr>
          <p:spPr>
            <a:xfrm>
              <a:off x="3826497" y="4062342"/>
              <a:ext cx="15522" cy="6209"/>
            </a:xfrm>
            <a:custGeom>
              <a:avLst/>
              <a:gdLst>
                <a:gd name="connsiteX0" fmla="*/ 0 w 15522"/>
                <a:gd name="connsiteY0" fmla="*/ 0 h 6208"/>
                <a:gd name="connsiteX1" fmla="*/ 16764 w 15522"/>
                <a:gd name="connsiteY1" fmla="*/ 0 h 6208"/>
                <a:gd name="connsiteX2" fmla="*/ 16764 w 15522"/>
                <a:gd name="connsiteY2" fmla="*/ 8382 h 6208"/>
                <a:gd name="connsiteX3" fmla="*/ 0 w 15522"/>
                <a:gd name="connsiteY3" fmla="*/ 8382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522" h="6208">
                  <a:moveTo>
                    <a:pt x="0" y="0"/>
                  </a:moveTo>
                  <a:lnTo>
                    <a:pt x="16764" y="0"/>
                  </a:lnTo>
                  <a:lnTo>
                    <a:pt x="16764" y="8382"/>
                  </a:lnTo>
                  <a:lnTo>
                    <a:pt x="0" y="838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7C696967-FDF5-4624-B5A1-40FDFECBC76B}"/>
                </a:ext>
              </a:extLst>
            </p:cNvPr>
            <p:cNvSpPr/>
            <p:nvPr/>
          </p:nvSpPr>
          <p:spPr>
            <a:xfrm>
              <a:off x="7212839" y="4119464"/>
              <a:ext cx="71403" cy="49671"/>
            </a:xfrm>
            <a:custGeom>
              <a:avLst/>
              <a:gdLst>
                <a:gd name="connsiteX0" fmla="*/ 27009 w 71402"/>
                <a:gd name="connsiteY0" fmla="*/ 37874 h 49671"/>
                <a:gd name="connsiteX1" fmla="*/ 49050 w 71402"/>
                <a:gd name="connsiteY1" fmla="*/ 45325 h 49671"/>
                <a:gd name="connsiteX2" fmla="*/ 72955 w 71402"/>
                <a:gd name="connsiteY2" fmla="*/ 49671 h 49671"/>
                <a:gd name="connsiteX3" fmla="*/ 68919 w 71402"/>
                <a:gd name="connsiteY3" fmla="*/ 32597 h 49671"/>
                <a:gd name="connsiteX4" fmla="*/ 61468 w 71402"/>
                <a:gd name="connsiteY4" fmla="*/ 19869 h 49671"/>
                <a:gd name="connsiteX5" fmla="*/ 51224 w 71402"/>
                <a:gd name="connsiteY5" fmla="*/ 10555 h 49671"/>
                <a:gd name="connsiteX6" fmla="*/ 36632 w 71402"/>
                <a:gd name="connsiteY6" fmla="*/ 5278 h 49671"/>
                <a:gd name="connsiteX7" fmla="*/ 19868 w 71402"/>
                <a:gd name="connsiteY7" fmla="*/ 2173 h 49671"/>
                <a:gd name="connsiteX8" fmla="*/ 3104 w 71402"/>
                <a:gd name="connsiteY8" fmla="*/ 0 h 49671"/>
                <a:gd name="connsiteX9" fmla="*/ 3104 w 71402"/>
                <a:gd name="connsiteY9" fmla="*/ 3104 h 49671"/>
                <a:gd name="connsiteX10" fmla="*/ 3104 w 71402"/>
                <a:gd name="connsiteY10" fmla="*/ 7451 h 49671"/>
                <a:gd name="connsiteX11" fmla="*/ 2173 w 71402"/>
                <a:gd name="connsiteY11" fmla="*/ 8382 h 49671"/>
                <a:gd name="connsiteX12" fmla="*/ 2173 w 71402"/>
                <a:gd name="connsiteY12" fmla="*/ 10555 h 49671"/>
                <a:gd name="connsiteX13" fmla="*/ 0 w 71402"/>
                <a:gd name="connsiteY13" fmla="*/ 12728 h 49671"/>
                <a:gd name="connsiteX14" fmla="*/ 10555 w 71402"/>
                <a:gd name="connsiteY14" fmla="*/ 27319 h 49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1402" h="49671">
                  <a:moveTo>
                    <a:pt x="27009" y="37874"/>
                  </a:moveTo>
                  <a:lnTo>
                    <a:pt x="49050" y="45325"/>
                  </a:lnTo>
                  <a:lnTo>
                    <a:pt x="72955" y="49671"/>
                  </a:lnTo>
                  <a:lnTo>
                    <a:pt x="68919" y="32597"/>
                  </a:lnTo>
                  <a:lnTo>
                    <a:pt x="61468" y="19869"/>
                  </a:lnTo>
                  <a:lnTo>
                    <a:pt x="51224" y="10555"/>
                  </a:lnTo>
                  <a:lnTo>
                    <a:pt x="36632" y="5278"/>
                  </a:lnTo>
                  <a:lnTo>
                    <a:pt x="19868" y="2173"/>
                  </a:lnTo>
                  <a:lnTo>
                    <a:pt x="3104" y="0"/>
                  </a:lnTo>
                  <a:lnTo>
                    <a:pt x="3104" y="3104"/>
                  </a:lnTo>
                  <a:lnTo>
                    <a:pt x="3104" y="7451"/>
                  </a:lnTo>
                  <a:lnTo>
                    <a:pt x="2173" y="8382"/>
                  </a:lnTo>
                  <a:lnTo>
                    <a:pt x="2173" y="10555"/>
                  </a:lnTo>
                  <a:lnTo>
                    <a:pt x="0" y="12728"/>
                  </a:lnTo>
                  <a:lnTo>
                    <a:pt x="10555" y="2731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45119B94-742C-4708-9AA0-7F62F8E5F94B}"/>
                </a:ext>
              </a:extLst>
            </p:cNvPr>
            <p:cNvSpPr/>
            <p:nvPr/>
          </p:nvSpPr>
          <p:spPr>
            <a:xfrm>
              <a:off x="7085867" y="4082210"/>
              <a:ext cx="108656" cy="80716"/>
            </a:xfrm>
            <a:custGeom>
              <a:avLst/>
              <a:gdLst>
                <a:gd name="connsiteX0" fmla="*/ 14591 w 108656"/>
                <a:gd name="connsiteY0" fmla="*/ 72023 h 80715"/>
                <a:gd name="connsiteX1" fmla="*/ 27009 w 108656"/>
                <a:gd name="connsiteY1" fmla="*/ 82579 h 80715"/>
                <a:gd name="connsiteX2" fmla="*/ 32286 w 108656"/>
                <a:gd name="connsiteY2" fmla="*/ 81647 h 80715"/>
                <a:gd name="connsiteX3" fmla="*/ 43773 w 108656"/>
                <a:gd name="connsiteY3" fmla="*/ 79474 h 80715"/>
                <a:gd name="connsiteX4" fmla="*/ 58364 w 108656"/>
                <a:gd name="connsiteY4" fmla="*/ 77301 h 80715"/>
                <a:gd name="connsiteX5" fmla="*/ 76059 w 108656"/>
                <a:gd name="connsiteY5" fmla="*/ 75128 h 80715"/>
                <a:gd name="connsiteX6" fmla="*/ 93754 w 108656"/>
                <a:gd name="connsiteY6" fmla="*/ 74197 h 80715"/>
                <a:gd name="connsiteX7" fmla="*/ 107414 w 108656"/>
                <a:gd name="connsiteY7" fmla="*/ 74197 h 80715"/>
                <a:gd name="connsiteX8" fmla="*/ 108346 w 108656"/>
                <a:gd name="connsiteY8" fmla="*/ 72023 h 80715"/>
                <a:gd name="connsiteX9" fmla="*/ 110519 w 108656"/>
                <a:gd name="connsiteY9" fmla="*/ 72023 h 80715"/>
                <a:gd name="connsiteX10" fmla="*/ 110519 w 108656"/>
                <a:gd name="connsiteY10" fmla="*/ 69850 h 80715"/>
                <a:gd name="connsiteX11" fmla="*/ 110519 w 108656"/>
                <a:gd name="connsiteY11" fmla="*/ 12728 h 80715"/>
                <a:gd name="connsiteX12" fmla="*/ 95928 w 108656"/>
                <a:gd name="connsiteY12" fmla="*/ 20179 h 80715"/>
                <a:gd name="connsiteX13" fmla="*/ 83199 w 108656"/>
                <a:gd name="connsiteY13" fmla="*/ 27630 h 80715"/>
                <a:gd name="connsiteX14" fmla="*/ 66746 w 108656"/>
                <a:gd name="connsiteY14" fmla="*/ 32907 h 80715"/>
                <a:gd name="connsiteX15" fmla="*/ 66746 w 108656"/>
                <a:gd name="connsiteY15" fmla="*/ 20179 h 80715"/>
                <a:gd name="connsiteX16" fmla="*/ 66746 w 108656"/>
                <a:gd name="connsiteY16" fmla="*/ 9624 h 80715"/>
                <a:gd name="connsiteX17" fmla="*/ 63641 w 108656"/>
                <a:gd name="connsiteY17" fmla="*/ 0 h 80715"/>
                <a:gd name="connsiteX18" fmla="*/ 54018 w 108656"/>
                <a:gd name="connsiteY18" fmla="*/ 0 h 80715"/>
                <a:gd name="connsiteX19" fmla="*/ 39737 w 108656"/>
                <a:gd name="connsiteY19" fmla="*/ 2173 h 80715"/>
                <a:gd name="connsiteX20" fmla="*/ 25146 w 108656"/>
                <a:gd name="connsiteY20" fmla="*/ 7451 h 80715"/>
                <a:gd name="connsiteX21" fmla="*/ 15522 w 108656"/>
                <a:gd name="connsiteY21" fmla="*/ 12728 h 80715"/>
                <a:gd name="connsiteX22" fmla="*/ 8382 w 108656"/>
                <a:gd name="connsiteY22" fmla="*/ 17075 h 80715"/>
                <a:gd name="connsiteX23" fmla="*/ 7451 w 108656"/>
                <a:gd name="connsiteY23" fmla="*/ 20179 h 80715"/>
                <a:gd name="connsiteX24" fmla="*/ 5277 w 108656"/>
                <a:gd name="connsiteY24" fmla="*/ 24525 h 80715"/>
                <a:gd name="connsiteX25" fmla="*/ 3104 w 108656"/>
                <a:gd name="connsiteY25" fmla="*/ 27630 h 80715"/>
                <a:gd name="connsiteX26" fmla="*/ 931 w 108656"/>
                <a:gd name="connsiteY26" fmla="*/ 31976 h 80715"/>
                <a:gd name="connsiteX27" fmla="*/ 0 w 108656"/>
                <a:gd name="connsiteY27" fmla="*/ 37253 h 80715"/>
                <a:gd name="connsiteX28" fmla="*/ 5277 w 108656"/>
                <a:gd name="connsiteY28" fmla="*/ 57122 h 80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08656" h="80715">
                  <a:moveTo>
                    <a:pt x="14591" y="72023"/>
                  </a:moveTo>
                  <a:lnTo>
                    <a:pt x="27009" y="82579"/>
                  </a:lnTo>
                  <a:lnTo>
                    <a:pt x="32286" y="81647"/>
                  </a:lnTo>
                  <a:lnTo>
                    <a:pt x="43773" y="79474"/>
                  </a:lnTo>
                  <a:lnTo>
                    <a:pt x="58364" y="77301"/>
                  </a:lnTo>
                  <a:lnTo>
                    <a:pt x="76059" y="75128"/>
                  </a:lnTo>
                  <a:lnTo>
                    <a:pt x="93754" y="74197"/>
                  </a:lnTo>
                  <a:lnTo>
                    <a:pt x="107414" y="74197"/>
                  </a:lnTo>
                  <a:lnTo>
                    <a:pt x="108346" y="72023"/>
                  </a:lnTo>
                  <a:lnTo>
                    <a:pt x="110519" y="72023"/>
                  </a:lnTo>
                  <a:lnTo>
                    <a:pt x="110519" y="69850"/>
                  </a:lnTo>
                  <a:lnTo>
                    <a:pt x="110519" y="12728"/>
                  </a:lnTo>
                  <a:lnTo>
                    <a:pt x="95928" y="20179"/>
                  </a:lnTo>
                  <a:lnTo>
                    <a:pt x="83199" y="27630"/>
                  </a:lnTo>
                  <a:lnTo>
                    <a:pt x="66746" y="32907"/>
                  </a:lnTo>
                  <a:lnTo>
                    <a:pt x="66746" y="20179"/>
                  </a:lnTo>
                  <a:lnTo>
                    <a:pt x="66746" y="9624"/>
                  </a:lnTo>
                  <a:lnTo>
                    <a:pt x="63641" y="0"/>
                  </a:lnTo>
                  <a:lnTo>
                    <a:pt x="54018" y="0"/>
                  </a:lnTo>
                  <a:lnTo>
                    <a:pt x="39737" y="2173"/>
                  </a:lnTo>
                  <a:lnTo>
                    <a:pt x="25146" y="7451"/>
                  </a:lnTo>
                  <a:lnTo>
                    <a:pt x="15522" y="12728"/>
                  </a:lnTo>
                  <a:lnTo>
                    <a:pt x="8382" y="17075"/>
                  </a:lnTo>
                  <a:lnTo>
                    <a:pt x="7451" y="20179"/>
                  </a:lnTo>
                  <a:lnTo>
                    <a:pt x="5277" y="24525"/>
                  </a:lnTo>
                  <a:lnTo>
                    <a:pt x="3104" y="27630"/>
                  </a:lnTo>
                  <a:lnTo>
                    <a:pt x="931" y="31976"/>
                  </a:lnTo>
                  <a:lnTo>
                    <a:pt x="0" y="37253"/>
                  </a:lnTo>
                  <a:lnTo>
                    <a:pt x="5277" y="5712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6BBB4A08-9DED-44B4-B6AE-F962C6FBABCA}"/>
                </a:ext>
              </a:extLst>
            </p:cNvPr>
            <p:cNvSpPr/>
            <p:nvPr/>
          </p:nvSpPr>
          <p:spPr>
            <a:xfrm>
              <a:off x="4090065" y="4082210"/>
              <a:ext cx="12418" cy="9313"/>
            </a:xfrm>
            <a:custGeom>
              <a:avLst/>
              <a:gdLst>
                <a:gd name="connsiteX0" fmla="*/ 4036 w 12417"/>
                <a:gd name="connsiteY0" fmla="*/ 9624 h 9313"/>
                <a:gd name="connsiteX1" fmla="*/ 7140 w 12417"/>
                <a:gd name="connsiteY1" fmla="*/ 9624 h 9313"/>
                <a:gd name="connsiteX2" fmla="*/ 12418 w 12417"/>
                <a:gd name="connsiteY2" fmla="*/ 9624 h 9313"/>
                <a:gd name="connsiteX3" fmla="*/ 12418 w 12417"/>
                <a:gd name="connsiteY3" fmla="*/ 5278 h 9313"/>
                <a:gd name="connsiteX4" fmla="*/ 0 w 12417"/>
                <a:gd name="connsiteY4" fmla="*/ 0 h 9313"/>
                <a:gd name="connsiteX5" fmla="*/ 0 w 12417"/>
                <a:gd name="connsiteY5" fmla="*/ 5278 h 9313"/>
                <a:gd name="connsiteX6" fmla="*/ 0 w 12417"/>
                <a:gd name="connsiteY6" fmla="*/ 7451 h 9313"/>
                <a:gd name="connsiteX7" fmla="*/ 1863 w 12417"/>
                <a:gd name="connsiteY7" fmla="*/ 9624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417" h="9313">
                  <a:moveTo>
                    <a:pt x="4036" y="9624"/>
                  </a:moveTo>
                  <a:lnTo>
                    <a:pt x="7140" y="9624"/>
                  </a:lnTo>
                  <a:lnTo>
                    <a:pt x="12418" y="9624"/>
                  </a:lnTo>
                  <a:lnTo>
                    <a:pt x="12418" y="5278"/>
                  </a:lnTo>
                  <a:lnTo>
                    <a:pt x="0" y="0"/>
                  </a:lnTo>
                  <a:lnTo>
                    <a:pt x="0" y="5278"/>
                  </a:lnTo>
                  <a:lnTo>
                    <a:pt x="0" y="7451"/>
                  </a:lnTo>
                  <a:lnTo>
                    <a:pt x="1863" y="962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AB64EB58-9BA1-4922-B7DC-F33DCD856347}"/>
                </a:ext>
              </a:extLst>
            </p:cNvPr>
            <p:cNvSpPr/>
            <p:nvPr/>
          </p:nvSpPr>
          <p:spPr>
            <a:xfrm>
              <a:off x="6122554" y="4209183"/>
              <a:ext cx="12418" cy="12418"/>
            </a:xfrm>
            <a:custGeom>
              <a:avLst/>
              <a:gdLst>
                <a:gd name="connsiteX0" fmla="*/ 1242 w 12417"/>
                <a:gd name="connsiteY0" fmla="*/ 4346 h 12417"/>
                <a:gd name="connsiteX1" fmla="*/ 0 w 12417"/>
                <a:gd name="connsiteY1" fmla="*/ 6519 h 12417"/>
                <a:gd name="connsiteX2" fmla="*/ 0 w 12417"/>
                <a:gd name="connsiteY2" fmla="*/ 9624 h 12417"/>
                <a:gd name="connsiteX3" fmla="*/ 0 w 12417"/>
                <a:gd name="connsiteY3" fmla="*/ 14901 h 12417"/>
                <a:gd name="connsiteX4" fmla="*/ 3104 w 12417"/>
                <a:gd name="connsiteY4" fmla="*/ 14901 h 12417"/>
                <a:gd name="connsiteX5" fmla="*/ 5278 w 12417"/>
                <a:gd name="connsiteY5" fmla="*/ 14901 h 12417"/>
                <a:gd name="connsiteX6" fmla="*/ 7451 w 12417"/>
                <a:gd name="connsiteY6" fmla="*/ 14901 h 12417"/>
                <a:gd name="connsiteX7" fmla="*/ 8382 w 12417"/>
                <a:gd name="connsiteY7" fmla="*/ 13970 h 12417"/>
                <a:gd name="connsiteX8" fmla="*/ 10555 w 12417"/>
                <a:gd name="connsiteY8" fmla="*/ 11797 h 12417"/>
                <a:gd name="connsiteX9" fmla="*/ 14591 w 12417"/>
                <a:gd name="connsiteY9" fmla="*/ 11797 h 12417"/>
                <a:gd name="connsiteX10" fmla="*/ 14591 w 12417"/>
                <a:gd name="connsiteY10" fmla="*/ 4346 h 12417"/>
                <a:gd name="connsiteX11" fmla="*/ 3104 w 12417"/>
                <a:gd name="connsiteY11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417" h="12417">
                  <a:moveTo>
                    <a:pt x="1242" y="4346"/>
                  </a:moveTo>
                  <a:lnTo>
                    <a:pt x="0" y="6519"/>
                  </a:lnTo>
                  <a:lnTo>
                    <a:pt x="0" y="9624"/>
                  </a:lnTo>
                  <a:lnTo>
                    <a:pt x="0" y="14901"/>
                  </a:lnTo>
                  <a:lnTo>
                    <a:pt x="3104" y="14901"/>
                  </a:lnTo>
                  <a:lnTo>
                    <a:pt x="5278" y="14901"/>
                  </a:lnTo>
                  <a:lnTo>
                    <a:pt x="7451" y="14901"/>
                  </a:lnTo>
                  <a:lnTo>
                    <a:pt x="8382" y="13970"/>
                  </a:lnTo>
                  <a:lnTo>
                    <a:pt x="10555" y="11797"/>
                  </a:lnTo>
                  <a:lnTo>
                    <a:pt x="14591" y="11797"/>
                  </a:lnTo>
                  <a:lnTo>
                    <a:pt x="14591" y="4346"/>
                  </a:lnTo>
                  <a:lnTo>
                    <a:pt x="3104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58A39CBD-CCD0-4339-AE2A-0D058D560A04}"/>
                </a:ext>
              </a:extLst>
            </p:cNvPr>
            <p:cNvSpPr/>
            <p:nvPr/>
          </p:nvSpPr>
          <p:spPr>
            <a:xfrm>
              <a:off x="4937582" y="4135296"/>
              <a:ext cx="15522" cy="6209"/>
            </a:xfrm>
            <a:custGeom>
              <a:avLst/>
              <a:gdLst>
                <a:gd name="connsiteX0" fmla="*/ 5277 w 15522"/>
                <a:gd name="connsiteY0" fmla="*/ 6209 h 6208"/>
                <a:gd name="connsiteX1" fmla="*/ 7451 w 15522"/>
                <a:gd name="connsiteY1" fmla="*/ 6209 h 6208"/>
                <a:gd name="connsiteX2" fmla="*/ 8382 w 15522"/>
                <a:gd name="connsiteY2" fmla="*/ 6209 h 6208"/>
                <a:gd name="connsiteX3" fmla="*/ 12418 w 15522"/>
                <a:gd name="connsiteY3" fmla="*/ 4036 h 6208"/>
                <a:gd name="connsiteX4" fmla="*/ 15522 w 15522"/>
                <a:gd name="connsiteY4" fmla="*/ 4036 h 6208"/>
                <a:gd name="connsiteX5" fmla="*/ 15522 w 15522"/>
                <a:gd name="connsiteY5" fmla="*/ 0 h 6208"/>
                <a:gd name="connsiteX6" fmla="*/ 0 w 15522"/>
                <a:gd name="connsiteY6" fmla="*/ 0 h 6208"/>
                <a:gd name="connsiteX7" fmla="*/ 3104 w 15522"/>
                <a:gd name="connsiteY7" fmla="*/ 4036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522" h="6208">
                  <a:moveTo>
                    <a:pt x="5277" y="6209"/>
                  </a:moveTo>
                  <a:lnTo>
                    <a:pt x="7451" y="6209"/>
                  </a:lnTo>
                  <a:lnTo>
                    <a:pt x="8382" y="6209"/>
                  </a:lnTo>
                  <a:lnTo>
                    <a:pt x="12418" y="4036"/>
                  </a:lnTo>
                  <a:lnTo>
                    <a:pt x="15522" y="4036"/>
                  </a:lnTo>
                  <a:lnTo>
                    <a:pt x="15522" y="0"/>
                  </a:lnTo>
                  <a:lnTo>
                    <a:pt x="0" y="0"/>
                  </a:lnTo>
                  <a:lnTo>
                    <a:pt x="3104" y="403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DB8E9F22-8E7B-4938-A9E6-663FC97A58A8}"/>
                </a:ext>
              </a:extLst>
            </p:cNvPr>
            <p:cNvSpPr/>
            <p:nvPr/>
          </p:nvSpPr>
          <p:spPr>
            <a:xfrm>
              <a:off x="5256410" y="5105129"/>
              <a:ext cx="12418" cy="24836"/>
            </a:xfrm>
            <a:custGeom>
              <a:avLst/>
              <a:gdLst>
                <a:gd name="connsiteX0" fmla="*/ 9313 w 12417"/>
                <a:gd name="connsiteY0" fmla="*/ 22352 h 24835"/>
                <a:gd name="connsiteX1" fmla="*/ 10245 w 12417"/>
                <a:gd name="connsiteY1" fmla="*/ 18006 h 24835"/>
                <a:gd name="connsiteX2" fmla="*/ 10245 w 12417"/>
                <a:gd name="connsiteY2" fmla="*/ 12728 h 24835"/>
                <a:gd name="connsiteX3" fmla="*/ 10245 w 12417"/>
                <a:gd name="connsiteY3" fmla="*/ 7451 h 24835"/>
                <a:gd name="connsiteX4" fmla="*/ 12418 w 12417"/>
                <a:gd name="connsiteY4" fmla="*/ 0 h 24835"/>
                <a:gd name="connsiteX5" fmla="*/ 3104 w 12417"/>
                <a:gd name="connsiteY5" fmla="*/ 0 h 24835"/>
                <a:gd name="connsiteX6" fmla="*/ 2173 w 12417"/>
                <a:gd name="connsiteY6" fmla="*/ 5588 h 24835"/>
                <a:gd name="connsiteX7" fmla="*/ 2173 w 12417"/>
                <a:gd name="connsiteY7" fmla="*/ 12728 h 24835"/>
                <a:gd name="connsiteX8" fmla="*/ 0 w 12417"/>
                <a:gd name="connsiteY8" fmla="*/ 20179 h 24835"/>
                <a:gd name="connsiteX9" fmla="*/ 0 w 12417"/>
                <a:gd name="connsiteY9" fmla="*/ 27630 h 24835"/>
                <a:gd name="connsiteX10" fmla="*/ 7140 w 12417"/>
                <a:gd name="connsiteY10" fmla="*/ 27630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417" h="24835">
                  <a:moveTo>
                    <a:pt x="9313" y="22352"/>
                  </a:moveTo>
                  <a:lnTo>
                    <a:pt x="10245" y="18006"/>
                  </a:lnTo>
                  <a:lnTo>
                    <a:pt x="10245" y="12728"/>
                  </a:lnTo>
                  <a:lnTo>
                    <a:pt x="10245" y="7451"/>
                  </a:lnTo>
                  <a:lnTo>
                    <a:pt x="12418" y="0"/>
                  </a:lnTo>
                  <a:lnTo>
                    <a:pt x="3104" y="0"/>
                  </a:lnTo>
                  <a:lnTo>
                    <a:pt x="2173" y="5588"/>
                  </a:lnTo>
                  <a:lnTo>
                    <a:pt x="2173" y="12728"/>
                  </a:lnTo>
                  <a:lnTo>
                    <a:pt x="0" y="20179"/>
                  </a:lnTo>
                  <a:lnTo>
                    <a:pt x="0" y="27630"/>
                  </a:lnTo>
                  <a:lnTo>
                    <a:pt x="7140" y="2763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D2453422-1F09-4F01-A177-CFF1E69D6739}"/>
                </a:ext>
              </a:extLst>
            </p:cNvPr>
            <p:cNvSpPr/>
            <p:nvPr/>
          </p:nvSpPr>
          <p:spPr>
            <a:xfrm>
              <a:off x="3850401" y="4200801"/>
              <a:ext cx="406684" cy="447042"/>
            </a:xfrm>
            <a:custGeom>
              <a:avLst/>
              <a:gdLst>
                <a:gd name="connsiteX0" fmla="*/ 395818 w 406683"/>
                <a:gd name="connsiteY0" fmla="*/ 287783 h 447041"/>
                <a:gd name="connsiteX1" fmla="*/ 392714 w 406683"/>
                <a:gd name="connsiteY1" fmla="*/ 285610 h 447041"/>
                <a:gd name="connsiteX2" fmla="*/ 387436 w 406683"/>
                <a:gd name="connsiteY2" fmla="*/ 283437 h 447041"/>
                <a:gd name="connsiteX3" fmla="*/ 383401 w 406683"/>
                <a:gd name="connsiteY3" fmla="*/ 282506 h 447041"/>
                <a:gd name="connsiteX4" fmla="*/ 381227 w 406683"/>
                <a:gd name="connsiteY4" fmla="*/ 280333 h 447041"/>
                <a:gd name="connsiteX5" fmla="*/ 381227 w 406683"/>
                <a:gd name="connsiteY5" fmla="*/ 278159 h 447041"/>
                <a:gd name="connsiteX6" fmla="*/ 381227 w 406683"/>
                <a:gd name="connsiteY6" fmla="*/ 275986 h 447041"/>
                <a:gd name="connsiteX7" fmla="*/ 383401 w 406683"/>
                <a:gd name="connsiteY7" fmla="*/ 275055 h 447041"/>
                <a:gd name="connsiteX8" fmla="*/ 381227 w 406683"/>
                <a:gd name="connsiteY8" fmla="*/ 270709 h 447041"/>
                <a:gd name="connsiteX9" fmla="*/ 379986 w 406683"/>
                <a:gd name="connsiteY9" fmla="*/ 268846 h 447041"/>
                <a:gd name="connsiteX10" fmla="*/ 375950 w 406683"/>
                <a:gd name="connsiteY10" fmla="*/ 265431 h 447041"/>
                <a:gd name="connsiteX11" fmla="*/ 372845 w 406683"/>
                <a:gd name="connsiteY11" fmla="*/ 263568 h 447041"/>
                <a:gd name="connsiteX12" fmla="*/ 366636 w 406683"/>
                <a:gd name="connsiteY12" fmla="*/ 261395 h 447041"/>
                <a:gd name="connsiteX13" fmla="*/ 363532 w 406683"/>
                <a:gd name="connsiteY13" fmla="*/ 258291 h 447041"/>
                <a:gd name="connsiteX14" fmla="*/ 359186 w 406683"/>
                <a:gd name="connsiteY14" fmla="*/ 256118 h 447041"/>
                <a:gd name="connsiteX15" fmla="*/ 358254 w 406683"/>
                <a:gd name="connsiteY15" fmla="*/ 253945 h 447041"/>
                <a:gd name="connsiteX16" fmla="*/ 358254 w 406683"/>
                <a:gd name="connsiteY16" fmla="*/ 252703 h 447041"/>
                <a:gd name="connsiteX17" fmla="*/ 356081 w 406683"/>
                <a:gd name="connsiteY17" fmla="*/ 250840 h 447041"/>
                <a:gd name="connsiteX18" fmla="*/ 356081 w 406683"/>
                <a:gd name="connsiteY18" fmla="*/ 248667 h 447041"/>
                <a:gd name="connsiteX19" fmla="*/ 356081 w 406683"/>
                <a:gd name="connsiteY19" fmla="*/ 243389 h 447041"/>
                <a:gd name="connsiteX20" fmla="*/ 341490 w 406683"/>
                <a:gd name="connsiteY20" fmla="*/ 238112 h 447041"/>
                <a:gd name="connsiteX21" fmla="*/ 330004 w 406683"/>
                <a:gd name="connsiteY21" fmla="*/ 228488 h 447041"/>
                <a:gd name="connsiteX22" fmla="*/ 322864 w 406683"/>
                <a:gd name="connsiteY22" fmla="*/ 215760 h 447041"/>
                <a:gd name="connsiteX23" fmla="*/ 325037 w 406683"/>
                <a:gd name="connsiteY23" fmla="*/ 211724 h 447041"/>
                <a:gd name="connsiteX24" fmla="*/ 326899 w 406683"/>
                <a:gd name="connsiteY24" fmla="*/ 206446 h 447041"/>
                <a:gd name="connsiteX25" fmla="*/ 330004 w 406683"/>
                <a:gd name="connsiteY25" fmla="*/ 203032 h 447041"/>
                <a:gd name="connsiteX26" fmla="*/ 336523 w 406683"/>
                <a:gd name="connsiteY26" fmla="*/ 195581 h 447041"/>
                <a:gd name="connsiteX27" fmla="*/ 326899 w 406683"/>
                <a:gd name="connsiteY27" fmla="*/ 184094 h 447041"/>
                <a:gd name="connsiteX28" fmla="*/ 319759 w 406683"/>
                <a:gd name="connsiteY28" fmla="*/ 171366 h 447041"/>
                <a:gd name="connsiteX29" fmla="*/ 310446 w 406683"/>
                <a:gd name="connsiteY29" fmla="*/ 158638 h 447041"/>
                <a:gd name="connsiteX30" fmla="*/ 302995 w 406683"/>
                <a:gd name="connsiteY30" fmla="*/ 147151 h 447041"/>
                <a:gd name="connsiteX31" fmla="*/ 290577 w 406683"/>
                <a:gd name="connsiteY31" fmla="*/ 139701 h 447041"/>
                <a:gd name="connsiteX32" fmla="*/ 275986 w 406683"/>
                <a:gd name="connsiteY32" fmla="*/ 134423 h 447041"/>
                <a:gd name="connsiteX33" fmla="*/ 275986 w 406683"/>
                <a:gd name="connsiteY33" fmla="*/ 121695 h 447041"/>
                <a:gd name="connsiteX34" fmla="*/ 259222 w 406683"/>
                <a:gd name="connsiteY34" fmla="*/ 106793 h 447041"/>
                <a:gd name="connsiteX35" fmla="*/ 244631 w 406683"/>
                <a:gd name="connsiteY35" fmla="*/ 90029 h 447041"/>
                <a:gd name="connsiteX36" fmla="*/ 226936 w 406683"/>
                <a:gd name="connsiteY36" fmla="*/ 77301 h 447041"/>
                <a:gd name="connsiteX37" fmla="*/ 222900 w 406683"/>
                <a:gd name="connsiteY37" fmla="*/ 75128 h 447041"/>
                <a:gd name="connsiteX38" fmla="*/ 219796 w 406683"/>
                <a:gd name="connsiteY38" fmla="*/ 75128 h 447041"/>
                <a:gd name="connsiteX39" fmla="*/ 214518 w 406683"/>
                <a:gd name="connsiteY39" fmla="*/ 75128 h 447041"/>
                <a:gd name="connsiteX40" fmla="*/ 209240 w 406683"/>
                <a:gd name="connsiteY40" fmla="*/ 75128 h 447041"/>
                <a:gd name="connsiteX41" fmla="*/ 203032 w 406683"/>
                <a:gd name="connsiteY41" fmla="*/ 75128 h 447041"/>
                <a:gd name="connsiteX42" fmla="*/ 199927 w 406683"/>
                <a:gd name="connsiteY42" fmla="*/ 72955 h 447041"/>
                <a:gd name="connsiteX43" fmla="*/ 192787 w 406683"/>
                <a:gd name="connsiteY43" fmla="*/ 64573 h 447041"/>
                <a:gd name="connsiteX44" fmla="*/ 187509 w 406683"/>
                <a:gd name="connsiteY44" fmla="*/ 50913 h 447041"/>
                <a:gd name="connsiteX45" fmla="*/ 180059 w 406683"/>
                <a:gd name="connsiteY45" fmla="*/ 36012 h 447041"/>
                <a:gd name="connsiteX46" fmla="*/ 172918 w 406683"/>
                <a:gd name="connsiteY46" fmla="*/ 23283 h 447041"/>
                <a:gd name="connsiteX47" fmla="*/ 166709 w 406683"/>
                <a:gd name="connsiteY47" fmla="*/ 22352 h 447041"/>
                <a:gd name="connsiteX48" fmla="*/ 161432 w 406683"/>
                <a:gd name="connsiteY48" fmla="*/ 20179 h 447041"/>
                <a:gd name="connsiteX49" fmla="*/ 156154 w 406683"/>
                <a:gd name="connsiteY49" fmla="*/ 18006 h 447041"/>
                <a:gd name="connsiteX50" fmla="*/ 152118 w 406683"/>
                <a:gd name="connsiteY50" fmla="*/ 15833 h 447041"/>
                <a:gd name="connsiteX51" fmla="*/ 146841 w 406683"/>
                <a:gd name="connsiteY51" fmla="*/ 12728 h 447041"/>
                <a:gd name="connsiteX52" fmla="*/ 141563 w 406683"/>
                <a:gd name="connsiteY52" fmla="*/ 12728 h 447041"/>
                <a:gd name="connsiteX53" fmla="*/ 137527 w 406683"/>
                <a:gd name="connsiteY53" fmla="*/ 14901 h 447041"/>
                <a:gd name="connsiteX54" fmla="*/ 136596 w 406683"/>
                <a:gd name="connsiteY54" fmla="*/ 14901 h 447041"/>
                <a:gd name="connsiteX55" fmla="*/ 132250 w 406683"/>
                <a:gd name="connsiteY55" fmla="*/ 15833 h 447041"/>
                <a:gd name="connsiteX56" fmla="*/ 136596 w 406683"/>
                <a:gd name="connsiteY56" fmla="*/ 28561 h 447041"/>
                <a:gd name="connsiteX57" fmla="*/ 139701 w 406683"/>
                <a:gd name="connsiteY57" fmla="*/ 38185 h 447041"/>
                <a:gd name="connsiteX58" fmla="*/ 141563 w 406683"/>
                <a:gd name="connsiteY58" fmla="*/ 49671 h 447041"/>
                <a:gd name="connsiteX59" fmla="*/ 143736 w 406683"/>
                <a:gd name="connsiteY59" fmla="*/ 65504 h 447041"/>
                <a:gd name="connsiteX60" fmla="*/ 154291 w 406683"/>
                <a:gd name="connsiteY60" fmla="*/ 62400 h 447041"/>
                <a:gd name="connsiteX61" fmla="*/ 161432 w 406683"/>
                <a:gd name="connsiteY61" fmla="*/ 57122 h 447041"/>
                <a:gd name="connsiteX62" fmla="*/ 166709 w 406683"/>
                <a:gd name="connsiteY62" fmla="*/ 52776 h 447041"/>
                <a:gd name="connsiteX63" fmla="*/ 176023 w 406683"/>
                <a:gd name="connsiteY63" fmla="*/ 49671 h 447041"/>
                <a:gd name="connsiteX64" fmla="*/ 176023 w 406683"/>
                <a:gd name="connsiteY64" fmla="*/ 52776 h 447041"/>
                <a:gd name="connsiteX65" fmla="*/ 180059 w 406683"/>
                <a:gd name="connsiteY65" fmla="*/ 52776 h 447041"/>
                <a:gd name="connsiteX66" fmla="*/ 176023 w 406683"/>
                <a:gd name="connsiteY66" fmla="*/ 54949 h 447041"/>
                <a:gd name="connsiteX67" fmla="*/ 172918 w 406683"/>
                <a:gd name="connsiteY67" fmla="*/ 58053 h 447041"/>
                <a:gd name="connsiteX68" fmla="*/ 166709 w 406683"/>
                <a:gd name="connsiteY68" fmla="*/ 60226 h 447041"/>
                <a:gd name="connsiteX69" fmla="*/ 163605 w 406683"/>
                <a:gd name="connsiteY69" fmla="*/ 62400 h 447041"/>
                <a:gd name="connsiteX70" fmla="*/ 159259 w 406683"/>
                <a:gd name="connsiteY70" fmla="*/ 65504 h 447041"/>
                <a:gd name="connsiteX71" fmla="*/ 158327 w 406683"/>
                <a:gd name="connsiteY71" fmla="*/ 69850 h 447041"/>
                <a:gd name="connsiteX72" fmla="*/ 156154 w 406683"/>
                <a:gd name="connsiteY72" fmla="*/ 75128 h 447041"/>
                <a:gd name="connsiteX73" fmla="*/ 154291 w 406683"/>
                <a:gd name="connsiteY73" fmla="*/ 80405 h 447041"/>
                <a:gd name="connsiteX74" fmla="*/ 152118 w 406683"/>
                <a:gd name="connsiteY74" fmla="*/ 84752 h 447041"/>
                <a:gd name="connsiteX75" fmla="*/ 150877 w 406683"/>
                <a:gd name="connsiteY75" fmla="*/ 86614 h 447041"/>
                <a:gd name="connsiteX76" fmla="*/ 149014 w 406683"/>
                <a:gd name="connsiteY76" fmla="*/ 87856 h 447041"/>
                <a:gd name="connsiteX77" fmla="*/ 146841 w 406683"/>
                <a:gd name="connsiteY77" fmla="*/ 87856 h 447041"/>
                <a:gd name="connsiteX78" fmla="*/ 143736 w 406683"/>
                <a:gd name="connsiteY78" fmla="*/ 90029 h 447041"/>
                <a:gd name="connsiteX79" fmla="*/ 143736 w 406683"/>
                <a:gd name="connsiteY79" fmla="*/ 82579 h 447041"/>
                <a:gd name="connsiteX80" fmla="*/ 141563 w 406683"/>
                <a:gd name="connsiteY80" fmla="*/ 69850 h 447041"/>
                <a:gd name="connsiteX81" fmla="*/ 139701 w 406683"/>
                <a:gd name="connsiteY81" fmla="*/ 58053 h 447041"/>
                <a:gd name="connsiteX82" fmla="*/ 139701 w 406683"/>
                <a:gd name="connsiteY82" fmla="*/ 52776 h 447041"/>
                <a:gd name="connsiteX83" fmla="*/ 126972 w 406683"/>
                <a:gd name="connsiteY83" fmla="*/ 49671 h 447041"/>
                <a:gd name="connsiteX84" fmla="*/ 119832 w 406683"/>
                <a:gd name="connsiteY84" fmla="*/ 38185 h 447041"/>
                <a:gd name="connsiteX85" fmla="*/ 112381 w 406683"/>
                <a:gd name="connsiteY85" fmla="*/ 25457 h 447041"/>
                <a:gd name="connsiteX86" fmla="*/ 107414 w 406683"/>
                <a:gd name="connsiteY86" fmla="*/ 12728 h 447041"/>
                <a:gd name="connsiteX87" fmla="*/ 80095 w 406683"/>
                <a:gd name="connsiteY87" fmla="*/ 12728 h 447041"/>
                <a:gd name="connsiteX88" fmla="*/ 80095 w 406683"/>
                <a:gd name="connsiteY88" fmla="*/ 57122 h 447041"/>
                <a:gd name="connsiteX89" fmla="*/ 73886 w 406683"/>
                <a:gd name="connsiteY89" fmla="*/ 57122 h 447041"/>
                <a:gd name="connsiteX90" fmla="*/ 70782 w 406683"/>
                <a:gd name="connsiteY90" fmla="*/ 54949 h 447041"/>
                <a:gd name="connsiteX91" fmla="*/ 66746 w 406683"/>
                <a:gd name="connsiteY91" fmla="*/ 54949 h 447041"/>
                <a:gd name="connsiteX92" fmla="*/ 63641 w 406683"/>
                <a:gd name="connsiteY92" fmla="*/ 52776 h 447041"/>
                <a:gd name="connsiteX93" fmla="*/ 56191 w 406683"/>
                <a:gd name="connsiteY93" fmla="*/ 38185 h 447041"/>
                <a:gd name="connsiteX94" fmla="*/ 54328 w 406683"/>
                <a:gd name="connsiteY94" fmla="*/ 22352 h 447041"/>
                <a:gd name="connsiteX95" fmla="*/ 56191 w 406683"/>
                <a:gd name="connsiteY95" fmla="*/ 3104 h 447041"/>
                <a:gd name="connsiteX96" fmla="*/ 52155 w 406683"/>
                <a:gd name="connsiteY96" fmla="*/ 3104 h 447041"/>
                <a:gd name="connsiteX97" fmla="*/ 52155 w 406683"/>
                <a:gd name="connsiteY97" fmla="*/ 0 h 447041"/>
                <a:gd name="connsiteX98" fmla="*/ 22973 w 406683"/>
                <a:gd name="connsiteY98" fmla="*/ 3104 h 447041"/>
                <a:gd name="connsiteX99" fmla="*/ 19869 w 406683"/>
                <a:gd name="connsiteY99" fmla="*/ 28561 h 447041"/>
                <a:gd name="connsiteX100" fmla="*/ 16764 w 406683"/>
                <a:gd name="connsiteY100" fmla="*/ 54949 h 447041"/>
                <a:gd name="connsiteX101" fmla="*/ 9313 w 406683"/>
                <a:gd name="connsiteY101" fmla="*/ 79474 h 447041"/>
                <a:gd name="connsiteX102" fmla="*/ 0 w 406683"/>
                <a:gd name="connsiteY102" fmla="*/ 97480 h 447041"/>
                <a:gd name="connsiteX103" fmla="*/ 3104 w 406683"/>
                <a:gd name="connsiteY103" fmla="*/ 104620 h 447041"/>
                <a:gd name="connsiteX104" fmla="*/ 7451 w 406683"/>
                <a:gd name="connsiteY104" fmla="*/ 109898 h 447041"/>
                <a:gd name="connsiteX105" fmla="*/ 12418 w 406683"/>
                <a:gd name="connsiteY105" fmla="*/ 114244 h 447041"/>
                <a:gd name="connsiteX106" fmla="*/ 19869 w 406683"/>
                <a:gd name="connsiteY106" fmla="*/ 116417 h 447041"/>
                <a:gd name="connsiteX107" fmla="*/ 27009 w 406683"/>
                <a:gd name="connsiteY107" fmla="*/ 117349 h 447041"/>
                <a:gd name="connsiteX108" fmla="*/ 27009 w 406683"/>
                <a:gd name="connsiteY108" fmla="*/ 121695 h 447041"/>
                <a:gd name="connsiteX109" fmla="*/ 27009 w 406683"/>
                <a:gd name="connsiteY109" fmla="*/ 123868 h 447041"/>
                <a:gd name="connsiteX110" fmla="*/ 25146 w 406683"/>
                <a:gd name="connsiteY110" fmla="*/ 123868 h 447041"/>
                <a:gd name="connsiteX111" fmla="*/ 25146 w 406683"/>
                <a:gd name="connsiteY111" fmla="*/ 124799 h 447041"/>
                <a:gd name="connsiteX112" fmla="*/ 22973 w 406683"/>
                <a:gd name="connsiteY112" fmla="*/ 126972 h 447041"/>
                <a:gd name="connsiteX113" fmla="*/ 30113 w 406683"/>
                <a:gd name="connsiteY113" fmla="*/ 141874 h 447041"/>
                <a:gd name="connsiteX114" fmla="*/ 41600 w 406683"/>
                <a:gd name="connsiteY114" fmla="*/ 151187 h 447041"/>
                <a:gd name="connsiteX115" fmla="*/ 56191 w 406683"/>
                <a:gd name="connsiteY115" fmla="*/ 156465 h 447041"/>
                <a:gd name="connsiteX116" fmla="*/ 72955 w 406683"/>
                <a:gd name="connsiteY116" fmla="*/ 161742 h 447041"/>
                <a:gd name="connsiteX117" fmla="*/ 90650 w 406683"/>
                <a:gd name="connsiteY117" fmla="*/ 166089 h 447041"/>
                <a:gd name="connsiteX118" fmla="*/ 107414 w 406683"/>
                <a:gd name="connsiteY118" fmla="*/ 171366 h 447041"/>
                <a:gd name="connsiteX119" fmla="*/ 119832 w 406683"/>
                <a:gd name="connsiteY119" fmla="*/ 178817 h 447041"/>
                <a:gd name="connsiteX120" fmla="*/ 132250 w 406683"/>
                <a:gd name="connsiteY120" fmla="*/ 174471 h 447041"/>
                <a:gd name="connsiteX121" fmla="*/ 139701 w 406683"/>
                <a:gd name="connsiteY121" fmla="*/ 169193 h 447041"/>
                <a:gd name="connsiteX122" fmla="*/ 144668 w 406683"/>
                <a:gd name="connsiteY122" fmla="*/ 163915 h 447041"/>
                <a:gd name="connsiteX123" fmla="*/ 150877 w 406683"/>
                <a:gd name="connsiteY123" fmla="*/ 158638 h 447041"/>
                <a:gd name="connsiteX124" fmla="*/ 159259 w 406683"/>
                <a:gd name="connsiteY124" fmla="*/ 154602 h 447041"/>
                <a:gd name="connsiteX125" fmla="*/ 168882 w 406683"/>
                <a:gd name="connsiteY125" fmla="*/ 156465 h 447041"/>
                <a:gd name="connsiteX126" fmla="*/ 178196 w 406683"/>
                <a:gd name="connsiteY126" fmla="*/ 163915 h 447041"/>
                <a:gd name="connsiteX127" fmla="*/ 188441 w 406683"/>
                <a:gd name="connsiteY127" fmla="*/ 171366 h 447041"/>
                <a:gd name="connsiteX128" fmla="*/ 203032 w 406683"/>
                <a:gd name="connsiteY128" fmla="*/ 174471 h 447041"/>
                <a:gd name="connsiteX129" fmla="*/ 212345 w 406683"/>
                <a:gd name="connsiteY129" fmla="*/ 218864 h 447041"/>
                <a:gd name="connsiteX130" fmla="*/ 219796 w 406683"/>
                <a:gd name="connsiteY130" fmla="*/ 228488 h 447041"/>
                <a:gd name="connsiteX131" fmla="*/ 230040 w 406683"/>
                <a:gd name="connsiteY131" fmla="*/ 235939 h 447041"/>
                <a:gd name="connsiteX132" fmla="*/ 239664 w 406683"/>
                <a:gd name="connsiteY132" fmla="*/ 243389 h 447041"/>
                <a:gd name="connsiteX133" fmla="*/ 246804 w 406683"/>
                <a:gd name="connsiteY133" fmla="*/ 256118 h 447041"/>
                <a:gd name="connsiteX134" fmla="*/ 248977 w 406683"/>
                <a:gd name="connsiteY134" fmla="*/ 265431 h 447041"/>
                <a:gd name="connsiteX135" fmla="*/ 246804 w 406683"/>
                <a:gd name="connsiteY135" fmla="*/ 278159 h 447041"/>
                <a:gd name="connsiteX136" fmla="*/ 243700 w 406683"/>
                <a:gd name="connsiteY136" fmla="*/ 295234 h 447041"/>
                <a:gd name="connsiteX137" fmla="*/ 237491 w 406683"/>
                <a:gd name="connsiteY137" fmla="*/ 311998 h 447041"/>
                <a:gd name="connsiteX138" fmla="*/ 232213 w 406683"/>
                <a:gd name="connsiteY138" fmla="*/ 326899 h 447041"/>
                <a:gd name="connsiteX139" fmla="*/ 226936 w 406683"/>
                <a:gd name="connsiteY139" fmla="*/ 337455 h 447041"/>
                <a:gd name="connsiteX140" fmla="*/ 209240 w 406683"/>
                <a:gd name="connsiteY140" fmla="*/ 342732 h 447041"/>
                <a:gd name="connsiteX141" fmla="*/ 188441 w 406683"/>
                <a:gd name="connsiteY141" fmla="*/ 348010 h 447041"/>
                <a:gd name="connsiteX142" fmla="*/ 172918 w 406683"/>
                <a:gd name="connsiteY142" fmla="*/ 354529 h 447041"/>
                <a:gd name="connsiteX143" fmla="*/ 172918 w 406683"/>
                <a:gd name="connsiteY143" fmla="*/ 361669 h 447041"/>
                <a:gd name="connsiteX144" fmla="*/ 172918 w 406683"/>
                <a:gd name="connsiteY144" fmla="*/ 367257 h 447041"/>
                <a:gd name="connsiteX145" fmla="*/ 173850 w 406683"/>
                <a:gd name="connsiteY145" fmla="*/ 372535 h 447041"/>
                <a:gd name="connsiteX146" fmla="*/ 176023 w 406683"/>
                <a:gd name="connsiteY146" fmla="*/ 377813 h 447041"/>
                <a:gd name="connsiteX147" fmla="*/ 197754 w 406683"/>
                <a:gd name="connsiteY147" fmla="*/ 376571 h 447041"/>
                <a:gd name="connsiteX148" fmla="*/ 216691 w 406683"/>
                <a:gd name="connsiteY148" fmla="*/ 370362 h 447041"/>
                <a:gd name="connsiteX149" fmla="*/ 232213 w 406683"/>
                <a:gd name="connsiteY149" fmla="*/ 361669 h 447041"/>
                <a:gd name="connsiteX150" fmla="*/ 243700 w 406683"/>
                <a:gd name="connsiteY150" fmla="*/ 372535 h 447041"/>
                <a:gd name="connsiteX151" fmla="*/ 254255 w 406683"/>
                <a:gd name="connsiteY151" fmla="*/ 387126 h 447041"/>
                <a:gd name="connsiteX152" fmla="*/ 261395 w 406683"/>
                <a:gd name="connsiteY152" fmla="*/ 402027 h 447041"/>
                <a:gd name="connsiteX153" fmla="*/ 268846 w 406683"/>
                <a:gd name="connsiteY153" fmla="*/ 418791 h 447041"/>
                <a:gd name="connsiteX154" fmla="*/ 280022 w 406683"/>
                <a:gd name="connsiteY154" fmla="*/ 429657 h 447041"/>
                <a:gd name="connsiteX155" fmla="*/ 292750 w 406683"/>
                <a:gd name="connsiteY155" fmla="*/ 436797 h 447041"/>
                <a:gd name="connsiteX156" fmla="*/ 310446 w 406683"/>
                <a:gd name="connsiteY156" fmla="*/ 441143 h 447041"/>
                <a:gd name="connsiteX157" fmla="*/ 326899 w 406683"/>
                <a:gd name="connsiteY157" fmla="*/ 444248 h 447041"/>
                <a:gd name="connsiteX158" fmla="*/ 339628 w 406683"/>
                <a:gd name="connsiteY158" fmla="*/ 449526 h 447041"/>
                <a:gd name="connsiteX159" fmla="*/ 343663 w 406683"/>
                <a:gd name="connsiteY159" fmla="*/ 449526 h 447041"/>
                <a:gd name="connsiteX160" fmla="*/ 336523 w 406683"/>
                <a:gd name="connsiteY160" fmla="*/ 433693 h 447041"/>
                <a:gd name="connsiteX161" fmla="*/ 326899 w 406683"/>
                <a:gd name="connsiteY161" fmla="*/ 420964 h 447041"/>
                <a:gd name="connsiteX162" fmla="*/ 316655 w 406683"/>
                <a:gd name="connsiteY162" fmla="*/ 406374 h 447041"/>
                <a:gd name="connsiteX163" fmla="*/ 319759 w 406683"/>
                <a:gd name="connsiteY163" fmla="*/ 406374 h 447041"/>
                <a:gd name="connsiteX164" fmla="*/ 322864 w 406683"/>
                <a:gd name="connsiteY164" fmla="*/ 407305 h 447041"/>
                <a:gd name="connsiteX165" fmla="*/ 330004 w 406683"/>
                <a:gd name="connsiteY165" fmla="*/ 411651 h 447041"/>
                <a:gd name="connsiteX166" fmla="*/ 339628 w 406683"/>
                <a:gd name="connsiteY166" fmla="*/ 416929 h 447041"/>
                <a:gd name="connsiteX167" fmla="*/ 348941 w 406683"/>
                <a:gd name="connsiteY167" fmla="*/ 422206 h 447041"/>
                <a:gd name="connsiteX168" fmla="*/ 356081 w 406683"/>
                <a:gd name="connsiteY168" fmla="*/ 426242 h 447041"/>
                <a:gd name="connsiteX169" fmla="*/ 359186 w 406683"/>
                <a:gd name="connsiteY169" fmla="*/ 424379 h 447041"/>
                <a:gd name="connsiteX170" fmla="*/ 361359 w 406683"/>
                <a:gd name="connsiteY170" fmla="*/ 422206 h 447041"/>
                <a:gd name="connsiteX171" fmla="*/ 363532 w 406683"/>
                <a:gd name="connsiteY171" fmla="*/ 420964 h 447041"/>
                <a:gd name="connsiteX172" fmla="*/ 363532 w 406683"/>
                <a:gd name="connsiteY172" fmla="*/ 418791 h 447041"/>
                <a:gd name="connsiteX173" fmla="*/ 365395 w 406683"/>
                <a:gd name="connsiteY173" fmla="*/ 416929 h 447041"/>
                <a:gd name="connsiteX174" fmla="*/ 366636 w 406683"/>
                <a:gd name="connsiteY174" fmla="*/ 414756 h 447041"/>
                <a:gd name="connsiteX175" fmla="*/ 365395 w 406683"/>
                <a:gd name="connsiteY175" fmla="*/ 394577 h 447041"/>
                <a:gd name="connsiteX176" fmla="*/ 359186 w 406683"/>
                <a:gd name="connsiteY176" fmla="*/ 379675 h 447041"/>
                <a:gd name="connsiteX177" fmla="*/ 352045 w 406683"/>
                <a:gd name="connsiteY177" fmla="*/ 365084 h 447041"/>
                <a:gd name="connsiteX178" fmla="*/ 339628 w 406683"/>
                <a:gd name="connsiteY178" fmla="*/ 365084 h 447041"/>
                <a:gd name="connsiteX179" fmla="*/ 332177 w 406683"/>
                <a:gd name="connsiteY179" fmla="*/ 333108 h 447041"/>
                <a:gd name="connsiteX180" fmla="*/ 322864 w 406683"/>
                <a:gd name="connsiteY180" fmla="*/ 304547 h 447041"/>
                <a:gd name="connsiteX181" fmla="*/ 329073 w 406683"/>
                <a:gd name="connsiteY181" fmla="*/ 302685 h 447041"/>
                <a:gd name="connsiteX182" fmla="*/ 334350 w 406683"/>
                <a:gd name="connsiteY182" fmla="*/ 302685 h 447041"/>
                <a:gd name="connsiteX183" fmla="*/ 339628 w 406683"/>
                <a:gd name="connsiteY183" fmla="*/ 300512 h 447041"/>
                <a:gd name="connsiteX184" fmla="*/ 346768 w 406683"/>
                <a:gd name="connsiteY184" fmla="*/ 300512 h 447041"/>
                <a:gd name="connsiteX185" fmla="*/ 352045 w 406683"/>
                <a:gd name="connsiteY185" fmla="*/ 313240 h 447041"/>
                <a:gd name="connsiteX186" fmla="*/ 359186 w 406683"/>
                <a:gd name="connsiteY186" fmla="*/ 322553 h 447041"/>
                <a:gd name="connsiteX187" fmla="*/ 368810 w 406683"/>
                <a:gd name="connsiteY187" fmla="*/ 332177 h 447041"/>
                <a:gd name="connsiteX188" fmla="*/ 375950 w 406683"/>
                <a:gd name="connsiteY188" fmla="*/ 340559 h 447041"/>
                <a:gd name="connsiteX189" fmla="*/ 383401 w 406683"/>
                <a:gd name="connsiteY189" fmla="*/ 340559 h 447041"/>
                <a:gd name="connsiteX190" fmla="*/ 388368 w 406683"/>
                <a:gd name="connsiteY190" fmla="*/ 339628 h 447041"/>
                <a:gd name="connsiteX191" fmla="*/ 394577 w 406683"/>
                <a:gd name="connsiteY191" fmla="*/ 339628 h 447041"/>
                <a:gd name="connsiteX192" fmla="*/ 399854 w 406683"/>
                <a:gd name="connsiteY192" fmla="*/ 337455 h 447041"/>
                <a:gd name="connsiteX193" fmla="*/ 407305 w 406683"/>
                <a:gd name="connsiteY193" fmla="*/ 287783 h 447041"/>
                <a:gd name="connsiteX194" fmla="*/ 402027 w 406683"/>
                <a:gd name="connsiteY194" fmla="*/ 287783 h 4470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</a:cxnLst>
              <a:rect l="l" t="t" r="r" b="b"/>
              <a:pathLst>
                <a:path w="406683" h="447041">
                  <a:moveTo>
                    <a:pt x="395818" y="287783"/>
                  </a:moveTo>
                  <a:lnTo>
                    <a:pt x="392714" y="285610"/>
                  </a:lnTo>
                  <a:lnTo>
                    <a:pt x="387436" y="283437"/>
                  </a:lnTo>
                  <a:lnTo>
                    <a:pt x="383401" y="282506"/>
                  </a:lnTo>
                  <a:lnTo>
                    <a:pt x="381227" y="280333"/>
                  </a:lnTo>
                  <a:lnTo>
                    <a:pt x="381227" y="278159"/>
                  </a:lnTo>
                  <a:lnTo>
                    <a:pt x="381227" y="275986"/>
                  </a:lnTo>
                  <a:lnTo>
                    <a:pt x="383401" y="275055"/>
                  </a:lnTo>
                  <a:lnTo>
                    <a:pt x="381227" y="270709"/>
                  </a:lnTo>
                  <a:lnTo>
                    <a:pt x="379986" y="268846"/>
                  </a:lnTo>
                  <a:lnTo>
                    <a:pt x="375950" y="265431"/>
                  </a:lnTo>
                  <a:lnTo>
                    <a:pt x="372845" y="263568"/>
                  </a:lnTo>
                  <a:lnTo>
                    <a:pt x="366636" y="261395"/>
                  </a:lnTo>
                  <a:lnTo>
                    <a:pt x="363532" y="258291"/>
                  </a:lnTo>
                  <a:lnTo>
                    <a:pt x="359186" y="256118"/>
                  </a:lnTo>
                  <a:lnTo>
                    <a:pt x="358254" y="253945"/>
                  </a:lnTo>
                  <a:lnTo>
                    <a:pt x="358254" y="252703"/>
                  </a:lnTo>
                  <a:lnTo>
                    <a:pt x="356081" y="250840"/>
                  </a:lnTo>
                  <a:lnTo>
                    <a:pt x="356081" y="248667"/>
                  </a:lnTo>
                  <a:lnTo>
                    <a:pt x="356081" y="243389"/>
                  </a:lnTo>
                  <a:lnTo>
                    <a:pt x="341490" y="238112"/>
                  </a:lnTo>
                  <a:lnTo>
                    <a:pt x="330004" y="228488"/>
                  </a:lnTo>
                  <a:lnTo>
                    <a:pt x="322864" y="215760"/>
                  </a:lnTo>
                  <a:lnTo>
                    <a:pt x="325037" y="211724"/>
                  </a:lnTo>
                  <a:lnTo>
                    <a:pt x="326899" y="206446"/>
                  </a:lnTo>
                  <a:lnTo>
                    <a:pt x="330004" y="203032"/>
                  </a:lnTo>
                  <a:lnTo>
                    <a:pt x="336523" y="195581"/>
                  </a:lnTo>
                  <a:lnTo>
                    <a:pt x="326899" y="184094"/>
                  </a:lnTo>
                  <a:lnTo>
                    <a:pt x="319759" y="171366"/>
                  </a:lnTo>
                  <a:lnTo>
                    <a:pt x="310446" y="158638"/>
                  </a:lnTo>
                  <a:lnTo>
                    <a:pt x="302995" y="147151"/>
                  </a:lnTo>
                  <a:lnTo>
                    <a:pt x="290577" y="139701"/>
                  </a:lnTo>
                  <a:lnTo>
                    <a:pt x="275986" y="134423"/>
                  </a:lnTo>
                  <a:lnTo>
                    <a:pt x="275986" y="121695"/>
                  </a:lnTo>
                  <a:lnTo>
                    <a:pt x="259222" y="106793"/>
                  </a:lnTo>
                  <a:lnTo>
                    <a:pt x="244631" y="90029"/>
                  </a:lnTo>
                  <a:lnTo>
                    <a:pt x="226936" y="77301"/>
                  </a:lnTo>
                  <a:lnTo>
                    <a:pt x="222900" y="75128"/>
                  </a:lnTo>
                  <a:lnTo>
                    <a:pt x="219796" y="75128"/>
                  </a:lnTo>
                  <a:lnTo>
                    <a:pt x="214518" y="75128"/>
                  </a:lnTo>
                  <a:lnTo>
                    <a:pt x="209240" y="75128"/>
                  </a:lnTo>
                  <a:lnTo>
                    <a:pt x="203032" y="75128"/>
                  </a:lnTo>
                  <a:lnTo>
                    <a:pt x="199927" y="72955"/>
                  </a:lnTo>
                  <a:lnTo>
                    <a:pt x="192787" y="64573"/>
                  </a:lnTo>
                  <a:lnTo>
                    <a:pt x="187509" y="50913"/>
                  </a:lnTo>
                  <a:lnTo>
                    <a:pt x="180059" y="36012"/>
                  </a:lnTo>
                  <a:lnTo>
                    <a:pt x="172918" y="23283"/>
                  </a:lnTo>
                  <a:lnTo>
                    <a:pt x="166709" y="22352"/>
                  </a:lnTo>
                  <a:lnTo>
                    <a:pt x="161432" y="20179"/>
                  </a:lnTo>
                  <a:lnTo>
                    <a:pt x="156154" y="18006"/>
                  </a:lnTo>
                  <a:lnTo>
                    <a:pt x="152118" y="15833"/>
                  </a:lnTo>
                  <a:lnTo>
                    <a:pt x="146841" y="12728"/>
                  </a:lnTo>
                  <a:lnTo>
                    <a:pt x="141563" y="12728"/>
                  </a:lnTo>
                  <a:lnTo>
                    <a:pt x="137527" y="14901"/>
                  </a:lnTo>
                  <a:lnTo>
                    <a:pt x="136596" y="14901"/>
                  </a:lnTo>
                  <a:lnTo>
                    <a:pt x="132250" y="15833"/>
                  </a:lnTo>
                  <a:lnTo>
                    <a:pt x="136596" y="28561"/>
                  </a:lnTo>
                  <a:lnTo>
                    <a:pt x="139701" y="38185"/>
                  </a:lnTo>
                  <a:lnTo>
                    <a:pt x="141563" y="49671"/>
                  </a:lnTo>
                  <a:lnTo>
                    <a:pt x="143736" y="65504"/>
                  </a:lnTo>
                  <a:lnTo>
                    <a:pt x="154291" y="62400"/>
                  </a:lnTo>
                  <a:lnTo>
                    <a:pt x="161432" y="57122"/>
                  </a:lnTo>
                  <a:lnTo>
                    <a:pt x="166709" y="52776"/>
                  </a:lnTo>
                  <a:lnTo>
                    <a:pt x="176023" y="49671"/>
                  </a:lnTo>
                  <a:lnTo>
                    <a:pt x="176023" y="52776"/>
                  </a:lnTo>
                  <a:lnTo>
                    <a:pt x="180059" y="52776"/>
                  </a:lnTo>
                  <a:lnTo>
                    <a:pt x="176023" y="54949"/>
                  </a:lnTo>
                  <a:lnTo>
                    <a:pt x="172918" y="58053"/>
                  </a:lnTo>
                  <a:lnTo>
                    <a:pt x="166709" y="60226"/>
                  </a:lnTo>
                  <a:lnTo>
                    <a:pt x="163605" y="62400"/>
                  </a:lnTo>
                  <a:lnTo>
                    <a:pt x="159259" y="65504"/>
                  </a:lnTo>
                  <a:lnTo>
                    <a:pt x="158327" y="69850"/>
                  </a:lnTo>
                  <a:lnTo>
                    <a:pt x="156154" y="75128"/>
                  </a:lnTo>
                  <a:lnTo>
                    <a:pt x="154291" y="80405"/>
                  </a:lnTo>
                  <a:lnTo>
                    <a:pt x="152118" y="84752"/>
                  </a:lnTo>
                  <a:lnTo>
                    <a:pt x="150877" y="86614"/>
                  </a:lnTo>
                  <a:lnTo>
                    <a:pt x="149014" y="87856"/>
                  </a:lnTo>
                  <a:lnTo>
                    <a:pt x="146841" y="87856"/>
                  </a:lnTo>
                  <a:lnTo>
                    <a:pt x="143736" y="90029"/>
                  </a:lnTo>
                  <a:lnTo>
                    <a:pt x="143736" y="82579"/>
                  </a:lnTo>
                  <a:lnTo>
                    <a:pt x="141563" y="69850"/>
                  </a:lnTo>
                  <a:lnTo>
                    <a:pt x="139701" y="58053"/>
                  </a:lnTo>
                  <a:lnTo>
                    <a:pt x="139701" y="52776"/>
                  </a:lnTo>
                  <a:lnTo>
                    <a:pt x="126972" y="49671"/>
                  </a:lnTo>
                  <a:lnTo>
                    <a:pt x="119832" y="38185"/>
                  </a:lnTo>
                  <a:lnTo>
                    <a:pt x="112381" y="25457"/>
                  </a:lnTo>
                  <a:lnTo>
                    <a:pt x="107414" y="12728"/>
                  </a:lnTo>
                  <a:lnTo>
                    <a:pt x="80095" y="12728"/>
                  </a:lnTo>
                  <a:lnTo>
                    <a:pt x="80095" y="57122"/>
                  </a:lnTo>
                  <a:lnTo>
                    <a:pt x="73886" y="57122"/>
                  </a:lnTo>
                  <a:lnTo>
                    <a:pt x="70782" y="54949"/>
                  </a:lnTo>
                  <a:lnTo>
                    <a:pt x="66746" y="54949"/>
                  </a:lnTo>
                  <a:lnTo>
                    <a:pt x="63641" y="52776"/>
                  </a:lnTo>
                  <a:lnTo>
                    <a:pt x="56191" y="38185"/>
                  </a:lnTo>
                  <a:lnTo>
                    <a:pt x="54328" y="22352"/>
                  </a:lnTo>
                  <a:lnTo>
                    <a:pt x="56191" y="3104"/>
                  </a:lnTo>
                  <a:lnTo>
                    <a:pt x="52155" y="3104"/>
                  </a:lnTo>
                  <a:lnTo>
                    <a:pt x="52155" y="0"/>
                  </a:lnTo>
                  <a:lnTo>
                    <a:pt x="22973" y="3104"/>
                  </a:lnTo>
                  <a:lnTo>
                    <a:pt x="19869" y="28561"/>
                  </a:lnTo>
                  <a:lnTo>
                    <a:pt x="16764" y="54949"/>
                  </a:lnTo>
                  <a:lnTo>
                    <a:pt x="9313" y="79474"/>
                  </a:lnTo>
                  <a:lnTo>
                    <a:pt x="0" y="97480"/>
                  </a:lnTo>
                  <a:lnTo>
                    <a:pt x="3104" y="104620"/>
                  </a:lnTo>
                  <a:lnTo>
                    <a:pt x="7451" y="109898"/>
                  </a:lnTo>
                  <a:lnTo>
                    <a:pt x="12418" y="114244"/>
                  </a:lnTo>
                  <a:lnTo>
                    <a:pt x="19869" y="116417"/>
                  </a:lnTo>
                  <a:lnTo>
                    <a:pt x="27009" y="117349"/>
                  </a:lnTo>
                  <a:lnTo>
                    <a:pt x="27009" y="121695"/>
                  </a:lnTo>
                  <a:lnTo>
                    <a:pt x="27009" y="123868"/>
                  </a:lnTo>
                  <a:lnTo>
                    <a:pt x="25146" y="123868"/>
                  </a:lnTo>
                  <a:lnTo>
                    <a:pt x="25146" y="124799"/>
                  </a:lnTo>
                  <a:lnTo>
                    <a:pt x="22973" y="126972"/>
                  </a:lnTo>
                  <a:lnTo>
                    <a:pt x="30113" y="141874"/>
                  </a:lnTo>
                  <a:lnTo>
                    <a:pt x="41600" y="151187"/>
                  </a:lnTo>
                  <a:lnTo>
                    <a:pt x="56191" y="156465"/>
                  </a:lnTo>
                  <a:lnTo>
                    <a:pt x="72955" y="161742"/>
                  </a:lnTo>
                  <a:lnTo>
                    <a:pt x="90650" y="166089"/>
                  </a:lnTo>
                  <a:lnTo>
                    <a:pt x="107414" y="171366"/>
                  </a:lnTo>
                  <a:lnTo>
                    <a:pt x="119832" y="178817"/>
                  </a:lnTo>
                  <a:lnTo>
                    <a:pt x="132250" y="174471"/>
                  </a:lnTo>
                  <a:lnTo>
                    <a:pt x="139701" y="169193"/>
                  </a:lnTo>
                  <a:lnTo>
                    <a:pt x="144668" y="163915"/>
                  </a:lnTo>
                  <a:lnTo>
                    <a:pt x="150877" y="158638"/>
                  </a:lnTo>
                  <a:lnTo>
                    <a:pt x="159259" y="154602"/>
                  </a:lnTo>
                  <a:lnTo>
                    <a:pt x="168882" y="156465"/>
                  </a:lnTo>
                  <a:lnTo>
                    <a:pt x="178196" y="163915"/>
                  </a:lnTo>
                  <a:lnTo>
                    <a:pt x="188441" y="171366"/>
                  </a:lnTo>
                  <a:lnTo>
                    <a:pt x="203032" y="174471"/>
                  </a:lnTo>
                  <a:lnTo>
                    <a:pt x="212345" y="218864"/>
                  </a:lnTo>
                  <a:lnTo>
                    <a:pt x="219796" y="228488"/>
                  </a:lnTo>
                  <a:lnTo>
                    <a:pt x="230040" y="235939"/>
                  </a:lnTo>
                  <a:lnTo>
                    <a:pt x="239664" y="243389"/>
                  </a:lnTo>
                  <a:lnTo>
                    <a:pt x="246804" y="256118"/>
                  </a:lnTo>
                  <a:lnTo>
                    <a:pt x="248977" y="265431"/>
                  </a:lnTo>
                  <a:lnTo>
                    <a:pt x="246804" y="278159"/>
                  </a:lnTo>
                  <a:lnTo>
                    <a:pt x="243700" y="295234"/>
                  </a:lnTo>
                  <a:lnTo>
                    <a:pt x="237491" y="311998"/>
                  </a:lnTo>
                  <a:lnTo>
                    <a:pt x="232213" y="326899"/>
                  </a:lnTo>
                  <a:lnTo>
                    <a:pt x="226936" y="337455"/>
                  </a:lnTo>
                  <a:lnTo>
                    <a:pt x="209240" y="342732"/>
                  </a:lnTo>
                  <a:lnTo>
                    <a:pt x="188441" y="348010"/>
                  </a:lnTo>
                  <a:lnTo>
                    <a:pt x="172918" y="354529"/>
                  </a:lnTo>
                  <a:lnTo>
                    <a:pt x="172918" y="361669"/>
                  </a:lnTo>
                  <a:lnTo>
                    <a:pt x="172918" y="367257"/>
                  </a:lnTo>
                  <a:lnTo>
                    <a:pt x="173850" y="372535"/>
                  </a:lnTo>
                  <a:lnTo>
                    <a:pt x="176023" y="377813"/>
                  </a:lnTo>
                  <a:lnTo>
                    <a:pt x="197754" y="376571"/>
                  </a:lnTo>
                  <a:lnTo>
                    <a:pt x="216691" y="370362"/>
                  </a:lnTo>
                  <a:lnTo>
                    <a:pt x="232213" y="361669"/>
                  </a:lnTo>
                  <a:lnTo>
                    <a:pt x="243700" y="372535"/>
                  </a:lnTo>
                  <a:lnTo>
                    <a:pt x="254255" y="387126"/>
                  </a:lnTo>
                  <a:lnTo>
                    <a:pt x="261395" y="402027"/>
                  </a:lnTo>
                  <a:lnTo>
                    <a:pt x="268846" y="418791"/>
                  </a:lnTo>
                  <a:lnTo>
                    <a:pt x="280022" y="429657"/>
                  </a:lnTo>
                  <a:lnTo>
                    <a:pt x="292750" y="436797"/>
                  </a:lnTo>
                  <a:lnTo>
                    <a:pt x="310446" y="441143"/>
                  </a:lnTo>
                  <a:lnTo>
                    <a:pt x="326899" y="444248"/>
                  </a:lnTo>
                  <a:lnTo>
                    <a:pt x="339628" y="449526"/>
                  </a:lnTo>
                  <a:lnTo>
                    <a:pt x="343663" y="449526"/>
                  </a:lnTo>
                  <a:lnTo>
                    <a:pt x="336523" y="433693"/>
                  </a:lnTo>
                  <a:lnTo>
                    <a:pt x="326899" y="420964"/>
                  </a:lnTo>
                  <a:lnTo>
                    <a:pt x="316655" y="406374"/>
                  </a:lnTo>
                  <a:lnTo>
                    <a:pt x="319759" y="406374"/>
                  </a:lnTo>
                  <a:lnTo>
                    <a:pt x="322864" y="407305"/>
                  </a:lnTo>
                  <a:lnTo>
                    <a:pt x="330004" y="411651"/>
                  </a:lnTo>
                  <a:lnTo>
                    <a:pt x="339628" y="416929"/>
                  </a:lnTo>
                  <a:lnTo>
                    <a:pt x="348941" y="422206"/>
                  </a:lnTo>
                  <a:lnTo>
                    <a:pt x="356081" y="426242"/>
                  </a:lnTo>
                  <a:lnTo>
                    <a:pt x="359186" y="424379"/>
                  </a:lnTo>
                  <a:lnTo>
                    <a:pt x="361359" y="422206"/>
                  </a:lnTo>
                  <a:lnTo>
                    <a:pt x="363532" y="420964"/>
                  </a:lnTo>
                  <a:lnTo>
                    <a:pt x="363532" y="418791"/>
                  </a:lnTo>
                  <a:lnTo>
                    <a:pt x="365395" y="416929"/>
                  </a:lnTo>
                  <a:lnTo>
                    <a:pt x="366636" y="414756"/>
                  </a:lnTo>
                  <a:lnTo>
                    <a:pt x="365395" y="394577"/>
                  </a:lnTo>
                  <a:lnTo>
                    <a:pt x="359186" y="379675"/>
                  </a:lnTo>
                  <a:lnTo>
                    <a:pt x="352045" y="365084"/>
                  </a:lnTo>
                  <a:lnTo>
                    <a:pt x="339628" y="365084"/>
                  </a:lnTo>
                  <a:lnTo>
                    <a:pt x="332177" y="333108"/>
                  </a:lnTo>
                  <a:lnTo>
                    <a:pt x="322864" y="304547"/>
                  </a:lnTo>
                  <a:lnTo>
                    <a:pt x="329073" y="302685"/>
                  </a:lnTo>
                  <a:lnTo>
                    <a:pt x="334350" y="302685"/>
                  </a:lnTo>
                  <a:lnTo>
                    <a:pt x="339628" y="300512"/>
                  </a:lnTo>
                  <a:lnTo>
                    <a:pt x="346768" y="300512"/>
                  </a:lnTo>
                  <a:lnTo>
                    <a:pt x="352045" y="313240"/>
                  </a:lnTo>
                  <a:lnTo>
                    <a:pt x="359186" y="322553"/>
                  </a:lnTo>
                  <a:lnTo>
                    <a:pt x="368810" y="332177"/>
                  </a:lnTo>
                  <a:lnTo>
                    <a:pt x="375950" y="340559"/>
                  </a:lnTo>
                  <a:lnTo>
                    <a:pt x="383401" y="340559"/>
                  </a:lnTo>
                  <a:lnTo>
                    <a:pt x="388368" y="339628"/>
                  </a:lnTo>
                  <a:lnTo>
                    <a:pt x="394577" y="339628"/>
                  </a:lnTo>
                  <a:lnTo>
                    <a:pt x="399854" y="337455"/>
                  </a:lnTo>
                  <a:lnTo>
                    <a:pt x="407305" y="287783"/>
                  </a:lnTo>
                  <a:lnTo>
                    <a:pt x="402027" y="28778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C6C2AA9F-2024-423D-807D-B1C2AD858386}"/>
                </a:ext>
              </a:extLst>
            </p:cNvPr>
            <p:cNvSpPr/>
            <p:nvPr/>
          </p:nvSpPr>
          <p:spPr>
            <a:xfrm>
              <a:off x="5463788" y="5234275"/>
              <a:ext cx="43462" cy="15522"/>
            </a:xfrm>
            <a:custGeom>
              <a:avLst/>
              <a:gdLst>
                <a:gd name="connsiteX0" fmla="*/ 24836 w 43462"/>
                <a:gd name="connsiteY0" fmla="*/ 7451 h 15522"/>
                <a:gd name="connsiteX1" fmla="*/ 14591 w 43462"/>
                <a:gd name="connsiteY1" fmla="*/ 3415 h 15522"/>
                <a:gd name="connsiteX2" fmla="*/ 4967 w 43462"/>
                <a:gd name="connsiteY2" fmla="*/ 0 h 15522"/>
                <a:gd name="connsiteX3" fmla="*/ 3104 w 43462"/>
                <a:gd name="connsiteY3" fmla="*/ 3415 h 15522"/>
                <a:gd name="connsiteX4" fmla="*/ 3104 w 43462"/>
                <a:gd name="connsiteY4" fmla="*/ 5278 h 15522"/>
                <a:gd name="connsiteX5" fmla="*/ 1863 w 43462"/>
                <a:gd name="connsiteY5" fmla="*/ 7451 h 15522"/>
                <a:gd name="connsiteX6" fmla="*/ 0 w 43462"/>
                <a:gd name="connsiteY6" fmla="*/ 8692 h 15522"/>
                <a:gd name="connsiteX7" fmla="*/ 0 w 43462"/>
                <a:gd name="connsiteY7" fmla="*/ 12728 h 15522"/>
                <a:gd name="connsiteX8" fmla="*/ 7140 w 43462"/>
                <a:gd name="connsiteY8" fmla="*/ 12728 h 15522"/>
                <a:gd name="connsiteX9" fmla="*/ 10245 w 43462"/>
                <a:gd name="connsiteY9" fmla="*/ 14901 h 15522"/>
                <a:gd name="connsiteX10" fmla="*/ 12418 w 43462"/>
                <a:gd name="connsiteY10" fmla="*/ 14901 h 15522"/>
                <a:gd name="connsiteX11" fmla="*/ 15522 w 43462"/>
                <a:gd name="connsiteY11" fmla="*/ 15833 h 15522"/>
                <a:gd name="connsiteX12" fmla="*/ 44704 w 43462"/>
                <a:gd name="connsiteY12" fmla="*/ 15833 h 15522"/>
                <a:gd name="connsiteX13" fmla="*/ 37253 w 43462"/>
                <a:gd name="connsiteY13" fmla="*/ 10555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462" h="15522">
                  <a:moveTo>
                    <a:pt x="24836" y="7451"/>
                  </a:moveTo>
                  <a:lnTo>
                    <a:pt x="14591" y="3415"/>
                  </a:lnTo>
                  <a:lnTo>
                    <a:pt x="4967" y="0"/>
                  </a:lnTo>
                  <a:lnTo>
                    <a:pt x="3104" y="3415"/>
                  </a:lnTo>
                  <a:lnTo>
                    <a:pt x="3104" y="5278"/>
                  </a:lnTo>
                  <a:lnTo>
                    <a:pt x="1863" y="7451"/>
                  </a:lnTo>
                  <a:lnTo>
                    <a:pt x="0" y="8692"/>
                  </a:lnTo>
                  <a:lnTo>
                    <a:pt x="0" y="12728"/>
                  </a:lnTo>
                  <a:lnTo>
                    <a:pt x="7140" y="12728"/>
                  </a:lnTo>
                  <a:lnTo>
                    <a:pt x="10245" y="14901"/>
                  </a:lnTo>
                  <a:lnTo>
                    <a:pt x="12418" y="14901"/>
                  </a:lnTo>
                  <a:lnTo>
                    <a:pt x="15522" y="15833"/>
                  </a:lnTo>
                  <a:lnTo>
                    <a:pt x="44704" y="15833"/>
                  </a:lnTo>
                  <a:lnTo>
                    <a:pt x="37253" y="1055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40B6C382-E81C-4E30-B93E-549498CF3A97}"/>
                </a:ext>
              </a:extLst>
            </p:cNvPr>
            <p:cNvSpPr/>
            <p:nvPr/>
          </p:nvSpPr>
          <p:spPr>
            <a:xfrm>
              <a:off x="5144029" y="5162562"/>
              <a:ext cx="24836" cy="9313"/>
            </a:xfrm>
            <a:custGeom>
              <a:avLst/>
              <a:gdLst>
                <a:gd name="connsiteX0" fmla="*/ 4967 w 24835"/>
                <a:gd name="connsiteY0" fmla="*/ 10555 h 9313"/>
                <a:gd name="connsiteX1" fmla="*/ 10245 w 24835"/>
                <a:gd name="connsiteY1" fmla="*/ 10555 h 9313"/>
                <a:gd name="connsiteX2" fmla="*/ 14280 w 24835"/>
                <a:gd name="connsiteY2" fmla="*/ 8382 h 9313"/>
                <a:gd name="connsiteX3" fmla="*/ 17695 w 24835"/>
                <a:gd name="connsiteY3" fmla="*/ 7140 h 9313"/>
                <a:gd name="connsiteX4" fmla="*/ 19558 w 24835"/>
                <a:gd name="connsiteY4" fmla="*/ 5278 h 9313"/>
                <a:gd name="connsiteX5" fmla="*/ 24836 w 24835"/>
                <a:gd name="connsiteY5" fmla="*/ 3104 h 9313"/>
                <a:gd name="connsiteX6" fmla="*/ 24836 w 24835"/>
                <a:gd name="connsiteY6" fmla="*/ 0 h 9313"/>
                <a:gd name="connsiteX7" fmla="*/ 0 w 24835"/>
                <a:gd name="connsiteY7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4835" h="9313">
                  <a:moveTo>
                    <a:pt x="4967" y="10555"/>
                  </a:moveTo>
                  <a:lnTo>
                    <a:pt x="10245" y="10555"/>
                  </a:lnTo>
                  <a:lnTo>
                    <a:pt x="14280" y="8382"/>
                  </a:lnTo>
                  <a:lnTo>
                    <a:pt x="17695" y="7140"/>
                  </a:lnTo>
                  <a:lnTo>
                    <a:pt x="19558" y="5278"/>
                  </a:lnTo>
                  <a:lnTo>
                    <a:pt x="24836" y="3104"/>
                  </a:lnTo>
                  <a:lnTo>
                    <a:pt x="24836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7F95E39A-134B-4176-88C9-C221BB8CA127}"/>
                </a:ext>
              </a:extLst>
            </p:cNvPr>
            <p:cNvSpPr/>
            <p:nvPr/>
          </p:nvSpPr>
          <p:spPr>
            <a:xfrm>
              <a:off x="5247097" y="5141141"/>
              <a:ext cx="24836" cy="40358"/>
            </a:xfrm>
            <a:custGeom>
              <a:avLst/>
              <a:gdLst>
                <a:gd name="connsiteX0" fmla="*/ 21731 w 24835"/>
                <a:gd name="connsiteY0" fmla="*/ 0 h 40357"/>
                <a:gd name="connsiteX1" fmla="*/ 14591 w 24835"/>
                <a:gd name="connsiteY1" fmla="*/ 0 h 40357"/>
                <a:gd name="connsiteX2" fmla="*/ 9313 w 24835"/>
                <a:gd name="connsiteY2" fmla="*/ 0 h 40357"/>
                <a:gd name="connsiteX3" fmla="*/ 4967 w 24835"/>
                <a:gd name="connsiteY3" fmla="*/ 2173 h 40357"/>
                <a:gd name="connsiteX4" fmla="*/ 1863 w 24835"/>
                <a:gd name="connsiteY4" fmla="*/ 4346 h 40357"/>
                <a:gd name="connsiteX5" fmla="*/ 0 w 24835"/>
                <a:gd name="connsiteY5" fmla="*/ 11797 h 40357"/>
                <a:gd name="connsiteX6" fmla="*/ 0 w 24835"/>
                <a:gd name="connsiteY6" fmla="*/ 26698 h 40357"/>
                <a:gd name="connsiteX7" fmla="*/ 1863 w 24835"/>
                <a:gd name="connsiteY7" fmla="*/ 41289 h 40357"/>
                <a:gd name="connsiteX8" fmla="*/ 7140 w 24835"/>
                <a:gd name="connsiteY8" fmla="*/ 39116 h 40357"/>
                <a:gd name="connsiteX9" fmla="*/ 11487 w 24835"/>
                <a:gd name="connsiteY9" fmla="*/ 39116 h 40357"/>
                <a:gd name="connsiteX10" fmla="*/ 14591 w 24835"/>
                <a:gd name="connsiteY10" fmla="*/ 39116 h 40357"/>
                <a:gd name="connsiteX11" fmla="*/ 16454 w 24835"/>
                <a:gd name="connsiteY11" fmla="*/ 37253 h 40357"/>
                <a:gd name="connsiteX12" fmla="*/ 26078 w 24835"/>
                <a:gd name="connsiteY12" fmla="*/ 37253 h 40357"/>
                <a:gd name="connsiteX13" fmla="*/ 23904 w 24835"/>
                <a:gd name="connsiteY13" fmla="*/ 17075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835" h="40357">
                  <a:moveTo>
                    <a:pt x="21731" y="0"/>
                  </a:moveTo>
                  <a:lnTo>
                    <a:pt x="14591" y="0"/>
                  </a:lnTo>
                  <a:lnTo>
                    <a:pt x="9313" y="0"/>
                  </a:lnTo>
                  <a:lnTo>
                    <a:pt x="4967" y="2173"/>
                  </a:lnTo>
                  <a:lnTo>
                    <a:pt x="1863" y="4346"/>
                  </a:lnTo>
                  <a:lnTo>
                    <a:pt x="0" y="11797"/>
                  </a:lnTo>
                  <a:lnTo>
                    <a:pt x="0" y="26698"/>
                  </a:lnTo>
                  <a:lnTo>
                    <a:pt x="1863" y="41289"/>
                  </a:lnTo>
                  <a:lnTo>
                    <a:pt x="7140" y="39116"/>
                  </a:lnTo>
                  <a:lnTo>
                    <a:pt x="11487" y="39116"/>
                  </a:lnTo>
                  <a:lnTo>
                    <a:pt x="14591" y="39116"/>
                  </a:lnTo>
                  <a:lnTo>
                    <a:pt x="16454" y="37253"/>
                  </a:lnTo>
                  <a:lnTo>
                    <a:pt x="26078" y="37253"/>
                  </a:lnTo>
                  <a:lnTo>
                    <a:pt x="23904" y="1707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0F9480CC-C9A3-4E1B-8760-46296D3D134D}"/>
                </a:ext>
              </a:extLst>
            </p:cNvPr>
            <p:cNvSpPr/>
            <p:nvPr/>
          </p:nvSpPr>
          <p:spPr>
            <a:xfrm>
              <a:off x="5592933" y="5239552"/>
              <a:ext cx="34149" cy="21731"/>
            </a:xfrm>
            <a:custGeom>
              <a:avLst/>
              <a:gdLst>
                <a:gd name="connsiteX0" fmla="*/ 21731 w 34149"/>
                <a:gd name="connsiteY0" fmla="*/ 3415 h 21731"/>
                <a:gd name="connsiteX1" fmla="*/ 14591 w 34149"/>
                <a:gd name="connsiteY1" fmla="*/ 5278 h 21731"/>
                <a:gd name="connsiteX2" fmla="*/ 7140 w 34149"/>
                <a:gd name="connsiteY2" fmla="*/ 9624 h 21731"/>
                <a:gd name="connsiteX3" fmla="*/ 0 w 34149"/>
                <a:gd name="connsiteY3" fmla="*/ 10555 h 21731"/>
                <a:gd name="connsiteX4" fmla="*/ 3104 w 34149"/>
                <a:gd name="connsiteY4" fmla="*/ 24525 h 21731"/>
                <a:gd name="connsiteX5" fmla="*/ 7140 w 34149"/>
                <a:gd name="connsiteY5" fmla="*/ 22352 h 21731"/>
                <a:gd name="connsiteX6" fmla="*/ 10245 w 34149"/>
                <a:gd name="connsiteY6" fmla="*/ 22352 h 21731"/>
                <a:gd name="connsiteX7" fmla="*/ 12418 w 34149"/>
                <a:gd name="connsiteY7" fmla="*/ 22352 h 21731"/>
                <a:gd name="connsiteX8" fmla="*/ 12418 w 34149"/>
                <a:gd name="connsiteY8" fmla="*/ 20179 h 21731"/>
                <a:gd name="connsiteX9" fmla="*/ 15522 w 34149"/>
                <a:gd name="connsiteY9" fmla="*/ 20179 h 21731"/>
                <a:gd name="connsiteX10" fmla="*/ 21731 w 34149"/>
                <a:gd name="connsiteY10" fmla="*/ 17075 h 21731"/>
                <a:gd name="connsiteX11" fmla="*/ 24836 w 34149"/>
                <a:gd name="connsiteY11" fmla="*/ 12728 h 21731"/>
                <a:gd name="connsiteX12" fmla="*/ 29182 w 34149"/>
                <a:gd name="connsiteY12" fmla="*/ 9624 h 21731"/>
                <a:gd name="connsiteX13" fmla="*/ 32286 w 34149"/>
                <a:gd name="connsiteY13" fmla="*/ 5278 h 21731"/>
                <a:gd name="connsiteX14" fmla="*/ 36322 w 34149"/>
                <a:gd name="connsiteY14" fmla="*/ 0 h 21731"/>
                <a:gd name="connsiteX15" fmla="*/ 27009 w 34149"/>
                <a:gd name="connsiteY15" fmla="*/ 0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4149" h="21731">
                  <a:moveTo>
                    <a:pt x="21731" y="3415"/>
                  </a:moveTo>
                  <a:lnTo>
                    <a:pt x="14591" y="5278"/>
                  </a:lnTo>
                  <a:lnTo>
                    <a:pt x="7140" y="9624"/>
                  </a:lnTo>
                  <a:lnTo>
                    <a:pt x="0" y="10555"/>
                  </a:lnTo>
                  <a:lnTo>
                    <a:pt x="3104" y="24525"/>
                  </a:lnTo>
                  <a:lnTo>
                    <a:pt x="7140" y="22352"/>
                  </a:lnTo>
                  <a:lnTo>
                    <a:pt x="10245" y="22352"/>
                  </a:lnTo>
                  <a:lnTo>
                    <a:pt x="12418" y="22352"/>
                  </a:lnTo>
                  <a:lnTo>
                    <a:pt x="12418" y="20179"/>
                  </a:lnTo>
                  <a:lnTo>
                    <a:pt x="15522" y="20179"/>
                  </a:lnTo>
                  <a:lnTo>
                    <a:pt x="21731" y="17075"/>
                  </a:lnTo>
                  <a:lnTo>
                    <a:pt x="24836" y="12728"/>
                  </a:lnTo>
                  <a:lnTo>
                    <a:pt x="29182" y="9624"/>
                  </a:lnTo>
                  <a:lnTo>
                    <a:pt x="32286" y="5278"/>
                  </a:lnTo>
                  <a:lnTo>
                    <a:pt x="36322" y="0"/>
                  </a:lnTo>
                  <a:lnTo>
                    <a:pt x="27009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E398CFA7-0F42-4FB7-B4F0-E3695CEC2CB4}"/>
                </a:ext>
              </a:extLst>
            </p:cNvPr>
            <p:cNvSpPr/>
            <p:nvPr/>
          </p:nvSpPr>
          <p:spPr>
            <a:xfrm>
              <a:off x="4877977" y="3996527"/>
              <a:ext cx="2967861" cy="2340761"/>
            </a:xfrm>
            <a:custGeom>
              <a:avLst/>
              <a:gdLst>
                <a:gd name="connsiteX0" fmla="*/ 2965999 w 2967861"/>
                <a:gd name="connsiteY0" fmla="*/ 516271 h 2340761"/>
                <a:gd name="connsiteX1" fmla="*/ 2956685 w 2967861"/>
                <a:gd name="connsiteY1" fmla="*/ 502612 h 2340761"/>
                <a:gd name="connsiteX2" fmla="*/ 2945199 w 2967861"/>
                <a:gd name="connsiteY2" fmla="*/ 489883 h 2340761"/>
                <a:gd name="connsiteX3" fmla="*/ 2934644 w 2967861"/>
                <a:gd name="connsiteY3" fmla="*/ 477155 h 2340761"/>
                <a:gd name="connsiteX4" fmla="*/ 2930608 w 2967861"/>
                <a:gd name="connsiteY4" fmla="*/ 477155 h 2340761"/>
                <a:gd name="connsiteX5" fmla="*/ 2929677 w 2967861"/>
                <a:gd name="connsiteY5" fmla="*/ 477155 h 2340761"/>
                <a:gd name="connsiteX6" fmla="*/ 2927503 w 2967861"/>
                <a:gd name="connsiteY6" fmla="*/ 479328 h 2340761"/>
                <a:gd name="connsiteX7" fmla="*/ 2925330 w 2967861"/>
                <a:gd name="connsiteY7" fmla="*/ 479328 h 2340761"/>
                <a:gd name="connsiteX8" fmla="*/ 2923158 w 2967861"/>
                <a:gd name="connsiteY8" fmla="*/ 480260 h 2340761"/>
                <a:gd name="connsiteX9" fmla="*/ 2905462 w 2967861"/>
                <a:gd name="connsiteY9" fmla="*/ 477155 h 2340761"/>
                <a:gd name="connsiteX10" fmla="*/ 2896149 w 2967861"/>
                <a:gd name="connsiteY10" fmla="*/ 469705 h 2340761"/>
                <a:gd name="connsiteX11" fmla="*/ 2889008 w 2967861"/>
                <a:gd name="connsiteY11" fmla="*/ 460081 h 2340761"/>
                <a:gd name="connsiteX12" fmla="*/ 2881868 w 2967861"/>
                <a:gd name="connsiteY12" fmla="*/ 449526 h 2340761"/>
                <a:gd name="connsiteX13" fmla="*/ 2871313 w 2967861"/>
                <a:gd name="connsiteY13" fmla="*/ 439902 h 2340761"/>
                <a:gd name="connsiteX14" fmla="*/ 2866035 w 2967861"/>
                <a:gd name="connsiteY14" fmla="*/ 435555 h 2340761"/>
                <a:gd name="connsiteX15" fmla="*/ 2859827 w 2967861"/>
                <a:gd name="connsiteY15" fmla="*/ 435555 h 2340761"/>
                <a:gd name="connsiteX16" fmla="*/ 2854549 w 2967861"/>
                <a:gd name="connsiteY16" fmla="*/ 434624 h 2340761"/>
                <a:gd name="connsiteX17" fmla="*/ 2849271 w 2967861"/>
                <a:gd name="connsiteY17" fmla="*/ 434624 h 2340761"/>
                <a:gd name="connsiteX18" fmla="*/ 2843994 w 2967861"/>
                <a:gd name="connsiteY18" fmla="*/ 430278 h 2340761"/>
                <a:gd name="connsiteX19" fmla="*/ 2810776 w 2967861"/>
                <a:gd name="connsiteY19" fmla="*/ 395508 h 2340761"/>
                <a:gd name="connsiteX20" fmla="*/ 2751481 w 2967861"/>
                <a:gd name="connsiteY20" fmla="*/ 370051 h 2340761"/>
                <a:gd name="connsiteX21" fmla="*/ 2747445 w 2967861"/>
                <a:gd name="connsiteY21" fmla="*/ 370983 h 2340761"/>
                <a:gd name="connsiteX22" fmla="*/ 2744340 w 2967861"/>
                <a:gd name="connsiteY22" fmla="*/ 373156 h 2340761"/>
                <a:gd name="connsiteX23" fmla="*/ 2740305 w 2967861"/>
                <a:gd name="connsiteY23" fmla="*/ 377502 h 2340761"/>
                <a:gd name="connsiteX24" fmla="*/ 2735027 w 2967861"/>
                <a:gd name="connsiteY24" fmla="*/ 378433 h 2340761"/>
                <a:gd name="connsiteX25" fmla="*/ 2729750 w 2967861"/>
                <a:gd name="connsiteY25" fmla="*/ 378433 h 2340761"/>
                <a:gd name="connsiteX26" fmla="*/ 2723541 w 2967861"/>
                <a:gd name="connsiteY26" fmla="*/ 378433 h 2340761"/>
                <a:gd name="connsiteX27" fmla="*/ 2708950 w 2967861"/>
                <a:gd name="connsiteY27" fmla="*/ 373156 h 2340761"/>
                <a:gd name="connsiteX28" fmla="*/ 2696532 w 2967861"/>
                <a:gd name="connsiteY28" fmla="*/ 365705 h 2340761"/>
                <a:gd name="connsiteX29" fmla="*/ 2678836 w 2967861"/>
                <a:gd name="connsiteY29" fmla="*/ 362601 h 2340761"/>
                <a:gd name="connsiteX30" fmla="*/ 2678836 w 2967861"/>
                <a:gd name="connsiteY30" fmla="*/ 367878 h 2340761"/>
                <a:gd name="connsiteX31" fmla="*/ 2678836 w 2967861"/>
                <a:gd name="connsiteY31" fmla="*/ 373156 h 2340761"/>
                <a:gd name="connsiteX32" fmla="*/ 2676664 w 2967861"/>
                <a:gd name="connsiteY32" fmla="*/ 377502 h 2340761"/>
                <a:gd name="connsiteX33" fmla="*/ 2676664 w 2967861"/>
                <a:gd name="connsiteY33" fmla="*/ 380607 h 2340761"/>
                <a:gd name="connsiteX34" fmla="*/ 2678836 w 2967861"/>
                <a:gd name="connsiteY34" fmla="*/ 382780 h 2340761"/>
                <a:gd name="connsiteX35" fmla="*/ 2681010 w 2967861"/>
                <a:gd name="connsiteY35" fmla="*/ 385884 h 2340761"/>
                <a:gd name="connsiteX36" fmla="*/ 2684114 w 2967861"/>
                <a:gd name="connsiteY36" fmla="*/ 392093 h 2340761"/>
                <a:gd name="connsiteX37" fmla="*/ 2681941 w 2967861"/>
                <a:gd name="connsiteY37" fmla="*/ 397371 h 2340761"/>
                <a:gd name="connsiteX38" fmla="*/ 2681941 w 2967861"/>
                <a:gd name="connsiteY38" fmla="*/ 400475 h 2340761"/>
                <a:gd name="connsiteX39" fmla="*/ 2681010 w 2967861"/>
                <a:gd name="connsiteY39" fmla="*/ 404821 h 2340761"/>
                <a:gd name="connsiteX40" fmla="*/ 2678836 w 2967861"/>
                <a:gd name="connsiteY40" fmla="*/ 406994 h 2340761"/>
                <a:gd name="connsiteX41" fmla="*/ 2678836 w 2967861"/>
                <a:gd name="connsiteY41" fmla="*/ 412272 h 2340761"/>
                <a:gd name="connsiteX42" fmla="*/ 2671696 w 2967861"/>
                <a:gd name="connsiteY42" fmla="*/ 406994 h 2340761"/>
                <a:gd name="connsiteX43" fmla="*/ 2666419 w 2967861"/>
                <a:gd name="connsiteY43" fmla="*/ 402648 h 2340761"/>
                <a:gd name="connsiteX44" fmla="*/ 2660210 w 2967861"/>
                <a:gd name="connsiteY44" fmla="*/ 395198 h 2340761"/>
                <a:gd name="connsiteX45" fmla="*/ 2654932 w 2967861"/>
                <a:gd name="connsiteY45" fmla="*/ 389920 h 2340761"/>
                <a:gd name="connsiteX46" fmla="*/ 2651828 w 2967861"/>
                <a:gd name="connsiteY46" fmla="*/ 382469 h 2340761"/>
                <a:gd name="connsiteX47" fmla="*/ 2616437 w 2967861"/>
                <a:gd name="connsiteY47" fmla="*/ 382469 h 2340761"/>
                <a:gd name="connsiteX48" fmla="*/ 2581978 w 2967861"/>
                <a:gd name="connsiteY48" fmla="*/ 382469 h 2340761"/>
                <a:gd name="connsiteX49" fmla="*/ 2547518 w 2967861"/>
                <a:gd name="connsiteY49" fmla="*/ 385574 h 2340761"/>
                <a:gd name="connsiteX50" fmla="*/ 2544414 w 2967861"/>
                <a:gd name="connsiteY50" fmla="*/ 384642 h 2340761"/>
                <a:gd name="connsiteX51" fmla="*/ 2542240 w 2967861"/>
                <a:gd name="connsiteY51" fmla="*/ 380296 h 2340761"/>
                <a:gd name="connsiteX52" fmla="*/ 2538205 w 2967861"/>
                <a:gd name="connsiteY52" fmla="*/ 378123 h 2340761"/>
                <a:gd name="connsiteX53" fmla="*/ 2535100 w 2967861"/>
                <a:gd name="connsiteY53" fmla="*/ 365395 h 2340761"/>
                <a:gd name="connsiteX54" fmla="*/ 2532927 w 2967861"/>
                <a:gd name="connsiteY54" fmla="*/ 350493 h 2340761"/>
                <a:gd name="connsiteX55" fmla="*/ 2527650 w 2967861"/>
                <a:gd name="connsiteY55" fmla="*/ 333419 h 2340761"/>
                <a:gd name="connsiteX56" fmla="*/ 2515232 w 2967861"/>
                <a:gd name="connsiteY56" fmla="*/ 330314 h 2340761"/>
                <a:gd name="connsiteX57" fmla="*/ 2498468 w 2967861"/>
                <a:gd name="connsiteY57" fmla="*/ 327210 h 2340761"/>
                <a:gd name="connsiteX58" fmla="*/ 2481703 w 2967861"/>
                <a:gd name="connsiteY58" fmla="*/ 325037 h 2340761"/>
                <a:gd name="connsiteX59" fmla="*/ 2464008 w 2967861"/>
                <a:gd name="connsiteY59" fmla="*/ 325037 h 2340761"/>
                <a:gd name="connsiteX60" fmla="*/ 2451590 w 2967861"/>
                <a:gd name="connsiteY60" fmla="*/ 330314 h 2340761"/>
                <a:gd name="connsiteX61" fmla="*/ 2437931 w 2967861"/>
                <a:gd name="connsiteY61" fmla="*/ 325037 h 2340761"/>
                <a:gd name="connsiteX62" fmla="*/ 2427375 w 2967861"/>
                <a:gd name="connsiteY62" fmla="*/ 315413 h 2340761"/>
                <a:gd name="connsiteX63" fmla="*/ 2420235 w 2967861"/>
                <a:gd name="connsiteY63" fmla="*/ 304858 h 2340761"/>
                <a:gd name="connsiteX64" fmla="*/ 2414958 w 2967861"/>
                <a:gd name="connsiteY64" fmla="*/ 293371 h 2340761"/>
                <a:gd name="connsiteX65" fmla="*/ 2401298 w 2967861"/>
                <a:gd name="connsiteY65" fmla="*/ 293371 h 2340761"/>
                <a:gd name="connsiteX66" fmla="*/ 2388880 w 2967861"/>
                <a:gd name="connsiteY66" fmla="*/ 293371 h 2340761"/>
                <a:gd name="connsiteX67" fmla="*/ 2378325 w 2967861"/>
                <a:gd name="connsiteY67" fmla="*/ 297718 h 2340761"/>
                <a:gd name="connsiteX68" fmla="*/ 2373047 w 2967861"/>
                <a:gd name="connsiteY68" fmla="*/ 295544 h 2340761"/>
                <a:gd name="connsiteX69" fmla="*/ 2369012 w 2967861"/>
                <a:gd name="connsiteY69" fmla="*/ 293371 h 2340761"/>
                <a:gd name="connsiteX70" fmla="*/ 2365907 w 2967861"/>
                <a:gd name="connsiteY70" fmla="*/ 291198 h 2340761"/>
                <a:gd name="connsiteX71" fmla="*/ 2365907 w 2967861"/>
                <a:gd name="connsiteY71" fmla="*/ 288094 h 2340761"/>
                <a:gd name="connsiteX72" fmla="*/ 2363734 w 2967861"/>
                <a:gd name="connsiteY72" fmla="*/ 285921 h 2340761"/>
                <a:gd name="connsiteX73" fmla="*/ 2363734 w 2967861"/>
                <a:gd name="connsiteY73" fmla="*/ 282816 h 2340761"/>
                <a:gd name="connsiteX74" fmla="*/ 2361561 w 2967861"/>
                <a:gd name="connsiteY74" fmla="*/ 276607 h 2340761"/>
                <a:gd name="connsiteX75" fmla="*/ 2358457 w 2967861"/>
                <a:gd name="connsiteY75" fmla="*/ 273503 h 2340761"/>
                <a:gd name="connsiteX76" fmla="*/ 2351316 w 2967861"/>
                <a:gd name="connsiteY76" fmla="*/ 268225 h 2340761"/>
                <a:gd name="connsiteX77" fmla="*/ 2334552 w 2967861"/>
                <a:gd name="connsiteY77" fmla="*/ 262016 h 2340761"/>
                <a:gd name="connsiteX78" fmla="*/ 2315925 w 2967861"/>
                <a:gd name="connsiteY78" fmla="*/ 256739 h 2340761"/>
                <a:gd name="connsiteX79" fmla="*/ 2296057 w 2967861"/>
                <a:gd name="connsiteY79" fmla="*/ 251461 h 2340761"/>
                <a:gd name="connsiteX80" fmla="*/ 2276188 w 2967861"/>
                <a:gd name="connsiteY80" fmla="*/ 249288 h 2340761"/>
                <a:gd name="connsiteX81" fmla="*/ 2258493 w 2967861"/>
                <a:gd name="connsiteY81" fmla="*/ 249288 h 2340761"/>
                <a:gd name="connsiteX82" fmla="*/ 2247007 w 2967861"/>
                <a:gd name="connsiteY82" fmla="*/ 253634 h 2340761"/>
                <a:gd name="connsiteX83" fmla="*/ 2234589 w 2967861"/>
                <a:gd name="connsiteY83" fmla="*/ 256739 h 2340761"/>
                <a:gd name="connsiteX84" fmla="*/ 2237693 w 2967861"/>
                <a:gd name="connsiteY84" fmla="*/ 273813 h 2340761"/>
                <a:gd name="connsiteX85" fmla="*/ 2241729 w 2967861"/>
                <a:gd name="connsiteY85" fmla="*/ 286541 h 2340761"/>
                <a:gd name="connsiteX86" fmla="*/ 2243902 w 2967861"/>
                <a:gd name="connsiteY86" fmla="*/ 305479 h 2340761"/>
                <a:gd name="connsiteX87" fmla="*/ 2236762 w 2967861"/>
                <a:gd name="connsiteY87" fmla="*/ 305479 h 2340761"/>
                <a:gd name="connsiteX88" fmla="*/ 2232726 w 2967861"/>
                <a:gd name="connsiteY88" fmla="*/ 303306 h 2340761"/>
                <a:gd name="connsiteX89" fmla="*/ 2227448 w 2967861"/>
                <a:gd name="connsiteY89" fmla="*/ 303306 h 2340761"/>
                <a:gd name="connsiteX90" fmla="*/ 2225275 w 2967861"/>
                <a:gd name="connsiteY90" fmla="*/ 303306 h 2340761"/>
                <a:gd name="connsiteX91" fmla="*/ 2222171 w 2967861"/>
                <a:gd name="connsiteY91" fmla="*/ 303306 h 2340761"/>
                <a:gd name="connsiteX92" fmla="*/ 2218135 w 2967861"/>
                <a:gd name="connsiteY92" fmla="*/ 306410 h 2340761"/>
                <a:gd name="connsiteX93" fmla="*/ 2215030 w 2967861"/>
                <a:gd name="connsiteY93" fmla="*/ 310756 h 2340761"/>
                <a:gd name="connsiteX94" fmla="*/ 2207890 w 2967861"/>
                <a:gd name="connsiteY94" fmla="*/ 306410 h 2340761"/>
                <a:gd name="connsiteX95" fmla="*/ 2201681 w 2967861"/>
                <a:gd name="connsiteY95" fmla="*/ 303306 h 2340761"/>
                <a:gd name="connsiteX96" fmla="*/ 2198577 w 2967861"/>
                <a:gd name="connsiteY96" fmla="*/ 298028 h 2340761"/>
                <a:gd name="connsiteX97" fmla="*/ 2193299 w 2967861"/>
                <a:gd name="connsiteY97" fmla="*/ 293682 h 2340761"/>
                <a:gd name="connsiteX98" fmla="*/ 2188022 w 2967861"/>
                <a:gd name="connsiteY98" fmla="*/ 288404 h 2340761"/>
                <a:gd name="connsiteX99" fmla="*/ 2174362 w 2967861"/>
                <a:gd name="connsiteY99" fmla="*/ 310756 h 2340761"/>
                <a:gd name="connsiteX100" fmla="*/ 2165980 w 2967861"/>
                <a:gd name="connsiteY100" fmla="*/ 308583 h 2340761"/>
                <a:gd name="connsiteX101" fmla="*/ 2158840 w 2967861"/>
                <a:gd name="connsiteY101" fmla="*/ 306410 h 2340761"/>
                <a:gd name="connsiteX102" fmla="*/ 2152631 w 2967861"/>
                <a:gd name="connsiteY102" fmla="*/ 303306 h 2340761"/>
                <a:gd name="connsiteX103" fmla="*/ 2149526 w 2967861"/>
                <a:gd name="connsiteY103" fmla="*/ 298028 h 2340761"/>
                <a:gd name="connsiteX104" fmla="*/ 2147353 w 2967861"/>
                <a:gd name="connsiteY104" fmla="*/ 290577 h 2340761"/>
                <a:gd name="connsiteX105" fmla="*/ 2147353 w 2967861"/>
                <a:gd name="connsiteY105" fmla="*/ 280953 h 2340761"/>
                <a:gd name="connsiteX106" fmla="*/ 2140213 w 2967861"/>
                <a:gd name="connsiteY106" fmla="*/ 290577 h 2340761"/>
                <a:gd name="connsiteX107" fmla="*/ 2137109 w 2967861"/>
                <a:gd name="connsiteY107" fmla="*/ 301132 h 2340761"/>
                <a:gd name="connsiteX108" fmla="*/ 2133073 w 2967861"/>
                <a:gd name="connsiteY108" fmla="*/ 312619 h 2340761"/>
                <a:gd name="connsiteX109" fmla="*/ 2127795 w 2967861"/>
                <a:gd name="connsiteY109" fmla="*/ 321001 h 2340761"/>
                <a:gd name="connsiteX110" fmla="*/ 2125622 w 2967861"/>
                <a:gd name="connsiteY110" fmla="*/ 323174 h 2340761"/>
                <a:gd name="connsiteX111" fmla="*/ 2123449 w 2967861"/>
                <a:gd name="connsiteY111" fmla="*/ 325347 h 2340761"/>
                <a:gd name="connsiteX112" fmla="*/ 2112894 w 2967861"/>
                <a:gd name="connsiteY112" fmla="*/ 317896 h 2340761"/>
                <a:gd name="connsiteX113" fmla="*/ 2100476 w 2967861"/>
                <a:gd name="connsiteY113" fmla="*/ 310446 h 2340761"/>
                <a:gd name="connsiteX114" fmla="*/ 2091163 w 2967861"/>
                <a:gd name="connsiteY114" fmla="*/ 300822 h 2340761"/>
                <a:gd name="connsiteX115" fmla="*/ 2088989 w 2967861"/>
                <a:gd name="connsiteY115" fmla="*/ 295544 h 2340761"/>
                <a:gd name="connsiteX116" fmla="*/ 2088058 w 2967861"/>
                <a:gd name="connsiteY116" fmla="*/ 291198 h 2340761"/>
                <a:gd name="connsiteX117" fmla="*/ 2088058 w 2967861"/>
                <a:gd name="connsiteY117" fmla="*/ 288094 h 2340761"/>
                <a:gd name="connsiteX118" fmla="*/ 2085885 w 2967861"/>
                <a:gd name="connsiteY118" fmla="*/ 283747 h 2340761"/>
                <a:gd name="connsiteX119" fmla="*/ 2083712 w 2967861"/>
                <a:gd name="connsiteY119" fmla="*/ 280643 h 2340761"/>
                <a:gd name="connsiteX120" fmla="*/ 2090852 w 2967861"/>
                <a:gd name="connsiteY120" fmla="*/ 261706 h 2340761"/>
                <a:gd name="connsiteX121" fmla="*/ 2103270 w 2967861"/>
                <a:gd name="connsiteY121" fmla="*/ 248978 h 2340761"/>
                <a:gd name="connsiteX122" fmla="*/ 2093957 w 2967861"/>
                <a:gd name="connsiteY122" fmla="*/ 212034 h 2340761"/>
                <a:gd name="connsiteX123" fmla="*/ 2090852 w 2967861"/>
                <a:gd name="connsiteY123" fmla="*/ 212034 h 2340761"/>
                <a:gd name="connsiteX124" fmla="*/ 2090852 w 2967861"/>
                <a:gd name="connsiteY124" fmla="*/ 206757 h 2340761"/>
                <a:gd name="connsiteX125" fmla="*/ 2070984 w 2967861"/>
                <a:gd name="connsiteY125" fmla="*/ 208930 h 2340761"/>
                <a:gd name="connsiteX126" fmla="*/ 2058566 w 2967861"/>
                <a:gd name="connsiteY126" fmla="*/ 214208 h 2340761"/>
                <a:gd name="connsiteX127" fmla="*/ 2047079 w 2967861"/>
                <a:gd name="connsiteY127" fmla="*/ 223831 h 2340761"/>
                <a:gd name="connsiteX128" fmla="*/ 2036524 w 2967861"/>
                <a:gd name="connsiteY128" fmla="*/ 218554 h 2340761"/>
                <a:gd name="connsiteX129" fmla="*/ 2025038 w 2967861"/>
                <a:gd name="connsiteY129" fmla="*/ 212345 h 2340761"/>
                <a:gd name="connsiteX130" fmla="*/ 2014482 w 2967861"/>
                <a:gd name="connsiteY130" fmla="*/ 207067 h 2340761"/>
                <a:gd name="connsiteX131" fmla="*/ 2012310 w 2967861"/>
                <a:gd name="connsiteY131" fmla="*/ 209240 h 2340761"/>
                <a:gd name="connsiteX132" fmla="*/ 2012310 w 2967861"/>
                <a:gd name="connsiteY132" fmla="*/ 211414 h 2340761"/>
                <a:gd name="connsiteX133" fmla="*/ 2010136 w 2967861"/>
                <a:gd name="connsiteY133" fmla="*/ 211414 h 2340761"/>
                <a:gd name="connsiteX134" fmla="*/ 2007032 w 2967861"/>
                <a:gd name="connsiteY134" fmla="*/ 212345 h 2340761"/>
                <a:gd name="connsiteX135" fmla="*/ 2007032 w 2967861"/>
                <a:gd name="connsiteY135" fmla="*/ 218554 h 2340761"/>
                <a:gd name="connsiteX136" fmla="*/ 2007032 w 2967861"/>
                <a:gd name="connsiteY136" fmla="*/ 223831 h 2340761"/>
                <a:gd name="connsiteX137" fmla="*/ 2007032 w 2967861"/>
                <a:gd name="connsiteY137" fmla="*/ 226936 h 2340761"/>
                <a:gd name="connsiteX138" fmla="*/ 2007032 w 2967861"/>
                <a:gd name="connsiteY138" fmla="*/ 229109 h 2340761"/>
                <a:gd name="connsiteX139" fmla="*/ 2007032 w 2967861"/>
                <a:gd name="connsiteY139" fmla="*/ 232213 h 2340761"/>
                <a:gd name="connsiteX140" fmla="*/ 2002996 w 2967861"/>
                <a:gd name="connsiteY140" fmla="*/ 243700 h 2340761"/>
                <a:gd name="connsiteX141" fmla="*/ 1950841 w 2967861"/>
                <a:gd name="connsiteY141" fmla="*/ 239354 h 2340761"/>
                <a:gd name="connsiteX142" fmla="*/ 1948668 w 2967861"/>
                <a:gd name="connsiteY142" fmla="*/ 234076 h 2340761"/>
                <a:gd name="connsiteX143" fmla="*/ 1948668 w 2967861"/>
                <a:gd name="connsiteY143" fmla="*/ 228799 h 2340761"/>
                <a:gd name="connsiteX144" fmla="*/ 1946495 w 2967861"/>
                <a:gd name="connsiteY144" fmla="*/ 223521 h 2340761"/>
                <a:gd name="connsiteX145" fmla="*/ 1946495 w 2967861"/>
                <a:gd name="connsiteY145" fmla="*/ 218243 h 2340761"/>
                <a:gd name="connsiteX146" fmla="*/ 1946495 w 2967861"/>
                <a:gd name="connsiteY146" fmla="*/ 216070 h 2340761"/>
                <a:gd name="connsiteX147" fmla="*/ 1934077 w 2967861"/>
                <a:gd name="connsiteY147" fmla="*/ 206446 h 2340761"/>
                <a:gd name="connsiteX148" fmla="*/ 1921659 w 2967861"/>
                <a:gd name="connsiteY148" fmla="*/ 204273 h 2340761"/>
                <a:gd name="connsiteX149" fmla="*/ 1904895 w 2967861"/>
                <a:gd name="connsiteY149" fmla="*/ 204273 h 2340761"/>
                <a:gd name="connsiteX150" fmla="*/ 1887200 w 2967861"/>
                <a:gd name="connsiteY150" fmla="*/ 206446 h 2340761"/>
                <a:gd name="connsiteX151" fmla="*/ 1887200 w 2967861"/>
                <a:gd name="connsiteY151" fmla="*/ 219175 h 2340761"/>
                <a:gd name="connsiteX152" fmla="*/ 1877886 w 2967861"/>
                <a:gd name="connsiteY152" fmla="*/ 219175 h 2340761"/>
                <a:gd name="connsiteX153" fmla="*/ 1877886 w 2967861"/>
                <a:gd name="connsiteY153" fmla="*/ 218243 h 2340761"/>
                <a:gd name="connsiteX154" fmla="*/ 1875713 w 2967861"/>
                <a:gd name="connsiteY154" fmla="*/ 218243 h 2340761"/>
                <a:gd name="connsiteX155" fmla="*/ 1873540 w 2967861"/>
                <a:gd name="connsiteY155" fmla="*/ 216070 h 2340761"/>
                <a:gd name="connsiteX156" fmla="*/ 1875713 w 2967861"/>
                <a:gd name="connsiteY156" fmla="*/ 206446 h 2340761"/>
                <a:gd name="connsiteX157" fmla="*/ 1877886 w 2967861"/>
                <a:gd name="connsiteY157" fmla="*/ 198996 h 2340761"/>
                <a:gd name="connsiteX158" fmla="*/ 1880060 w 2967861"/>
                <a:gd name="connsiteY158" fmla="*/ 193718 h 2340761"/>
                <a:gd name="connsiteX159" fmla="*/ 1883164 w 2967861"/>
                <a:gd name="connsiteY159" fmla="*/ 188441 h 2340761"/>
                <a:gd name="connsiteX160" fmla="*/ 1883164 w 2967861"/>
                <a:gd name="connsiteY160" fmla="*/ 182232 h 2340761"/>
                <a:gd name="connsiteX161" fmla="*/ 1873851 w 2967861"/>
                <a:gd name="connsiteY161" fmla="*/ 186578 h 2340761"/>
                <a:gd name="connsiteX162" fmla="*/ 1866710 w 2967861"/>
                <a:gd name="connsiteY162" fmla="*/ 191856 h 2340761"/>
                <a:gd name="connsiteX163" fmla="*/ 1859570 w 2967861"/>
                <a:gd name="connsiteY163" fmla="*/ 197133 h 2340761"/>
                <a:gd name="connsiteX164" fmla="*/ 1854293 w 2967861"/>
                <a:gd name="connsiteY164" fmla="*/ 203342 h 2340761"/>
                <a:gd name="connsiteX165" fmla="*/ 1851188 w 2967861"/>
                <a:gd name="connsiteY165" fmla="*/ 201169 h 2340761"/>
                <a:gd name="connsiteX166" fmla="*/ 1849015 w 2967861"/>
                <a:gd name="connsiteY166" fmla="*/ 201169 h 2340761"/>
                <a:gd name="connsiteX167" fmla="*/ 1849015 w 2967861"/>
                <a:gd name="connsiteY167" fmla="*/ 198996 h 2340761"/>
                <a:gd name="connsiteX168" fmla="*/ 1849015 w 2967861"/>
                <a:gd name="connsiteY168" fmla="*/ 196823 h 2340761"/>
                <a:gd name="connsiteX169" fmla="*/ 1849015 w 2967861"/>
                <a:gd name="connsiteY169" fmla="*/ 195891 h 2340761"/>
                <a:gd name="connsiteX170" fmla="*/ 1851188 w 2967861"/>
                <a:gd name="connsiteY170" fmla="*/ 191545 h 2340761"/>
                <a:gd name="connsiteX171" fmla="*/ 1851188 w 2967861"/>
                <a:gd name="connsiteY171" fmla="*/ 188441 h 2340761"/>
                <a:gd name="connsiteX172" fmla="*/ 1834424 w 2967861"/>
                <a:gd name="connsiteY172" fmla="*/ 186267 h 2340761"/>
                <a:gd name="connsiteX173" fmla="*/ 1819833 w 2967861"/>
                <a:gd name="connsiteY173" fmla="*/ 188441 h 2340761"/>
                <a:gd name="connsiteX174" fmla="*/ 1807415 w 2967861"/>
                <a:gd name="connsiteY174" fmla="*/ 195891 h 2340761"/>
                <a:gd name="connsiteX175" fmla="*/ 1803379 w 2967861"/>
                <a:gd name="connsiteY175" fmla="*/ 195891 h 2340761"/>
                <a:gd name="connsiteX176" fmla="*/ 1815797 w 2967861"/>
                <a:gd name="connsiteY176" fmla="*/ 180990 h 2340761"/>
                <a:gd name="connsiteX177" fmla="*/ 1832561 w 2967861"/>
                <a:gd name="connsiteY177" fmla="*/ 169503 h 2340761"/>
                <a:gd name="connsiteX178" fmla="*/ 1849325 w 2967861"/>
                <a:gd name="connsiteY178" fmla="*/ 159880 h 2340761"/>
                <a:gd name="connsiteX179" fmla="*/ 1863916 w 2967861"/>
                <a:gd name="connsiteY179" fmla="*/ 151498 h 2340761"/>
                <a:gd name="connsiteX180" fmla="*/ 1869194 w 2967861"/>
                <a:gd name="connsiteY180" fmla="*/ 141874 h 2340761"/>
                <a:gd name="connsiteX181" fmla="*/ 1873230 w 2967861"/>
                <a:gd name="connsiteY181" fmla="*/ 132250 h 2340761"/>
                <a:gd name="connsiteX182" fmla="*/ 1878507 w 2967861"/>
                <a:gd name="connsiteY182" fmla="*/ 123868 h 2340761"/>
                <a:gd name="connsiteX183" fmla="*/ 1890925 w 2967861"/>
                <a:gd name="connsiteY183" fmla="*/ 114244 h 2340761"/>
                <a:gd name="connsiteX184" fmla="*/ 1890925 w 2967861"/>
                <a:gd name="connsiteY184" fmla="*/ 90029 h 2340761"/>
                <a:gd name="connsiteX185" fmla="*/ 1881612 w 2967861"/>
                <a:gd name="connsiteY185" fmla="*/ 77301 h 2340761"/>
                <a:gd name="connsiteX186" fmla="*/ 1873230 w 2967861"/>
                <a:gd name="connsiteY186" fmla="*/ 65815 h 2340761"/>
                <a:gd name="connsiteX187" fmla="*/ 1861743 w 2967861"/>
                <a:gd name="connsiteY187" fmla="*/ 57432 h 2340761"/>
                <a:gd name="connsiteX188" fmla="*/ 1847152 w 2967861"/>
                <a:gd name="connsiteY188" fmla="*/ 49982 h 2340761"/>
                <a:gd name="connsiteX189" fmla="*/ 1847152 w 2967861"/>
                <a:gd name="connsiteY189" fmla="*/ 47809 h 2340761"/>
                <a:gd name="connsiteX190" fmla="*/ 1847152 w 2967861"/>
                <a:gd name="connsiteY190" fmla="*/ 45636 h 2340761"/>
                <a:gd name="connsiteX191" fmla="*/ 1844979 w 2967861"/>
                <a:gd name="connsiteY191" fmla="*/ 43462 h 2340761"/>
                <a:gd name="connsiteX192" fmla="*/ 1844048 w 2967861"/>
                <a:gd name="connsiteY192" fmla="*/ 45636 h 2340761"/>
                <a:gd name="connsiteX193" fmla="*/ 1827284 w 2967861"/>
                <a:gd name="connsiteY193" fmla="*/ 50913 h 2340761"/>
                <a:gd name="connsiteX194" fmla="*/ 1812693 w 2967861"/>
                <a:gd name="connsiteY194" fmla="*/ 53086 h 2340761"/>
                <a:gd name="connsiteX195" fmla="*/ 1800275 w 2967861"/>
                <a:gd name="connsiteY195" fmla="*/ 55259 h 2340761"/>
                <a:gd name="connsiteX196" fmla="*/ 1787857 w 2967861"/>
                <a:gd name="connsiteY196" fmla="*/ 60537 h 2340761"/>
                <a:gd name="connsiteX197" fmla="*/ 1780717 w 2967861"/>
                <a:gd name="connsiteY197" fmla="*/ 50913 h 2340761"/>
                <a:gd name="connsiteX198" fmla="*/ 1773577 w 2967861"/>
                <a:gd name="connsiteY198" fmla="*/ 43462 h 2340761"/>
                <a:gd name="connsiteX199" fmla="*/ 1766436 w 2967861"/>
                <a:gd name="connsiteY199" fmla="*/ 40358 h 2340761"/>
                <a:gd name="connsiteX200" fmla="*/ 1751845 w 2967861"/>
                <a:gd name="connsiteY200" fmla="*/ 36012 h 2340761"/>
                <a:gd name="connsiteX201" fmla="*/ 1752777 w 2967861"/>
                <a:gd name="connsiteY201" fmla="*/ 30734 h 2340761"/>
                <a:gd name="connsiteX202" fmla="*/ 1754950 w 2967861"/>
                <a:gd name="connsiteY202" fmla="*/ 28561 h 2340761"/>
                <a:gd name="connsiteX203" fmla="*/ 1757123 w 2967861"/>
                <a:gd name="connsiteY203" fmla="*/ 25457 h 2340761"/>
                <a:gd name="connsiteX204" fmla="*/ 1760227 w 2967861"/>
                <a:gd name="connsiteY204" fmla="*/ 23283 h 2340761"/>
                <a:gd name="connsiteX205" fmla="*/ 1762401 w 2967861"/>
                <a:gd name="connsiteY205" fmla="*/ 22352 h 2340761"/>
                <a:gd name="connsiteX206" fmla="*/ 1767678 w 2967861"/>
                <a:gd name="connsiteY206" fmla="*/ 20179 h 2340761"/>
                <a:gd name="connsiteX207" fmla="*/ 1766747 w 2967861"/>
                <a:gd name="connsiteY207" fmla="*/ 14901 h 2340761"/>
                <a:gd name="connsiteX208" fmla="*/ 1762711 w 2967861"/>
                <a:gd name="connsiteY208" fmla="*/ 10555 h 2340761"/>
                <a:gd name="connsiteX209" fmla="*/ 1760538 w 2967861"/>
                <a:gd name="connsiteY209" fmla="*/ 7451 h 2340761"/>
                <a:gd name="connsiteX210" fmla="*/ 1759607 w 2967861"/>
                <a:gd name="connsiteY210" fmla="*/ 5278 h 2340761"/>
                <a:gd name="connsiteX211" fmla="*/ 1755571 w 2967861"/>
                <a:gd name="connsiteY211" fmla="*/ 0 h 2340761"/>
                <a:gd name="connsiteX212" fmla="*/ 1735702 w 2967861"/>
                <a:gd name="connsiteY212" fmla="*/ 0 h 2340761"/>
                <a:gd name="connsiteX213" fmla="*/ 1731666 w 2967861"/>
                <a:gd name="connsiteY213" fmla="*/ 18006 h 2340761"/>
                <a:gd name="connsiteX214" fmla="*/ 1721111 w 2967861"/>
                <a:gd name="connsiteY214" fmla="*/ 28561 h 2340761"/>
                <a:gd name="connsiteX215" fmla="*/ 1708693 w 2967861"/>
                <a:gd name="connsiteY215" fmla="*/ 38185 h 2340761"/>
                <a:gd name="connsiteX216" fmla="*/ 1695034 w 2967861"/>
                <a:gd name="connsiteY216" fmla="*/ 45636 h 2340761"/>
                <a:gd name="connsiteX217" fmla="*/ 1679511 w 2967861"/>
                <a:gd name="connsiteY217" fmla="*/ 53086 h 2340761"/>
                <a:gd name="connsiteX218" fmla="*/ 1679511 w 2967861"/>
                <a:gd name="connsiteY218" fmla="*/ 73265 h 2340761"/>
                <a:gd name="connsiteX219" fmla="*/ 1674234 w 2967861"/>
                <a:gd name="connsiteY219" fmla="*/ 73265 h 2340761"/>
                <a:gd name="connsiteX220" fmla="*/ 1668025 w 2967861"/>
                <a:gd name="connsiteY220" fmla="*/ 72334 h 2340761"/>
                <a:gd name="connsiteX221" fmla="*/ 1664921 w 2967861"/>
                <a:gd name="connsiteY221" fmla="*/ 72334 h 2340761"/>
                <a:gd name="connsiteX222" fmla="*/ 1659643 w 2967861"/>
                <a:gd name="connsiteY222" fmla="*/ 70161 h 2340761"/>
                <a:gd name="connsiteX223" fmla="*/ 1653434 w 2967861"/>
                <a:gd name="connsiteY223" fmla="*/ 75438 h 2340761"/>
                <a:gd name="connsiteX224" fmla="*/ 1646294 w 2967861"/>
                <a:gd name="connsiteY224" fmla="*/ 82889 h 2340761"/>
                <a:gd name="connsiteX225" fmla="*/ 1639153 w 2967861"/>
                <a:gd name="connsiteY225" fmla="*/ 88167 h 2340761"/>
                <a:gd name="connsiteX226" fmla="*/ 1632013 w 2967861"/>
                <a:gd name="connsiteY226" fmla="*/ 94376 h 2340761"/>
                <a:gd name="connsiteX227" fmla="*/ 1626736 w 2967861"/>
                <a:gd name="connsiteY227" fmla="*/ 94376 h 2340761"/>
                <a:gd name="connsiteX228" fmla="*/ 1616181 w 2967861"/>
                <a:gd name="connsiteY228" fmla="*/ 94376 h 2340761"/>
                <a:gd name="connsiteX229" fmla="*/ 1601590 w 2967861"/>
                <a:gd name="connsiteY229" fmla="*/ 94376 h 2340761"/>
                <a:gd name="connsiteX230" fmla="*/ 1586999 w 2967861"/>
                <a:gd name="connsiteY230" fmla="*/ 94376 h 2340761"/>
                <a:gd name="connsiteX231" fmla="*/ 1575512 w 2967861"/>
                <a:gd name="connsiteY231" fmla="*/ 94376 h 2340761"/>
                <a:gd name="connsiteX232" fmla="*/ 1572408 w 2967861"/>
                <a:gd name="connsiteY232" fmla="*/ 99653 h 2340761"/>
                <a:gd name="connsiteX233" fmla="*/ 1570235 w 2967861"/>
                <a:gd name="connsiteY233" fmla="*/ 104931 h 2340761"/>
                <a:gd name="connsiteX234" fmla="*/ 1567130 w 2967861"/>
                <a:gd name="connsiteY234" fmla="*/ 110208 h 2340761"/>
                <a:gd name="connsiteX235" fmla="*/ 1564957 w 2967861"/>
                <a:gd name="connsiteY235" fmla="*/ 117659 h 2340761"/>
                <a:gd name="connsiteX236" fmla="*/ 1543226 w 2967861"/>
                <a:gd name="connsiteY236" fmla="*/ 117659 h 2340761"/>
                <a:gd name="connsiteX237" fmla="*/ 1526462 w 2967861"/>
                <a:gd name="connsiteY237" fmla="*/ 123868 h 2340761"/>
                <a:gd name="connsiteX238" fmla="*/ 1511871 w 2967861"/>
                <a:gd name="connsiteY238" fmla="*/ 130077 h 2340761"/>
                <a:gd name="connsiteX239" fmla="*/ 1497280 w 2967861"/>
                <a:gd name="connsiteY239" fmla="*/ 141563 h 2340761"/>
                <a:gd name="connsiteX240" fmla="*/ 1484862 w 2967861"/>
                <a:gd name="connsiteY240" fmla="*/ 152118 h 2340761"/>
                <a:gd name="connsiteX241" fmla="*/ 1468098 w 2967861"/>
                <a:gd name="connsiteY241" fmla="*/ 161742 h 2340761"/>
                <a:gd name="connsiteX242" fmla="*/ 1462821 w 2967861"/>
                <a:gd name="connsiteY242" fmla="*/ 180679 h 2340761"/>
                <a:gd name="connsiteX243" fmla="*/ 1459716 w 2967861"/>
                <a:gd name="connsiteY243" fmla="*/ 198685 h 2340761"/>
                <a:gd name="connsiteX244" fmla="*/ 1455680 w 2967861"/>
                <a:gd name="connsiteY244" fmla="*/ 215760 h 2340761"/>
                <a:gd name="connsiteX245" fmla="*/ 1452576 w 2967861"/>
                <a:gd name="connsiteY245" fmla="*/ 215760 h 2340761"/>
                <a:gd name="connsiteX246" fmla="*/ 1445436 w 2967861"/>
                <a:gd name="connsiteY246" fmla="*/ 198685 h 2340761"/>
                <a:gd name="connsiteX247" fmla="*/ 1419358 w 2967861"/>
                <a:gd name="connsiteY247" fmla="*/ 203963 h 2340761"/>
                <a:gd name="connsiteX248" fmla="*/ 1395454 w 2967861"/>
                <a:gd name="connsiteY248" fmla="*/ 211414 h 2340761"/>
                <a:gd name="connsiteX249" fmla="*/ 1399490 w 2967861"/>
                <a:gd name="connsiteY249" fmla="*/ 233766 h 2340761"/>
                <a:gd name="connsiteX250" fmla="*/ 1404767 w 2967861"/>
                <a:gd name="connsiteY250" fmla="*/ 253945 h 2340761"/>
                <a:gd name="connsiteX251" fmla="*/ 1410045 w 2967861"/>
                <a:gd name="connsiteY251" fmla="*/ 275055 h 2340761"/>
                <a:gd name="connsiteX252" fmla="*/ 1419358 w 2967861"/>
                <a:gd name="connsiteY252" fmla="*/ 290888 h 2340761"/>
                <a:gd name="connsiteX253" fmla="*/ 1431776 w 2967861"/>
                <a:gd name="connsiteY253" fmla="*/ 304547 h 2340761"/>
                <a:gd name="connsiteX254" fmla="*/ 1431776 w 2967861"/>
                <a:gd name="connsiteY254" fmla="*/ 312929 h 2340761"/>
                <a:gd name="connsiteX255" fmla="*/ 1416254 w 2967861"/>
                <a:gd name="connsiteY255" fmla="*/ 302374 h 2340761"/>
                <a:gd name="connsiteX256" fmla="*/ 1399490 w 2967861"/>
                <a:gd name="connsiteY256" fmla="*/ 287473 h 2340761"/>
                <a:gd name="connsiteX257" fmla="*/ 1388934 w 2967861"/>
                <a:gd name="connsiteY257" fmla="*/ 272571 h 2340761"/>
                <a:gd name="connsiteX258" fmla="*/ 1368135 w 2967861"/>
                <a:gd name="connsiteY258" fmla="*/ 272571 h 2340761"/>
                <a:gd name="connsiteX259" fmla="*/ 1352612 w 2967861"/>
                <a:gd name="connsiteY259" fmla="*/ 275676 h 2340761"/>
                <a:gd name="connsiteX260" fmla="*/ 1338953 w 2967861"/>
                <a:gd name="connsiteY260" fmla="*/ 283127 h 2340761"/>
                <a:gd name="connsiteX261" fmla="*/ 1331812 w 2967861"/>
                <a:gd name="connsiteY261" fmla="*/ 274745 h 2340761"/>
                <a:gd name="connsiteX262" fmla="*/ 1328708 w 2967861"/>
                <a:gd name="connsiteY262" fmla="*/ 263258 h 2340761"/>
                <a:gd name="connsiteX263" fmla="*/ 1324672 w 2967861"/>
                <a:gd name="connsiteY263" fmla="*/ 252703 h 2340761"/>
                <a:gd name="connsiteX264" fmla="*/ 1321568 w 2967861"/>
                <a:gd name="connsiteY264" fmla="*/ 250530 h 2340761"/>
                <a:gd name="connsiteX265" fmla="*/ 1321568 w 2967861"/>
                <a:gd name="connsiteY265" fmla="*/ 249909 h 2340761"/>
                <a:gd name="connsiteX266" fmla="*/ 1319394 w 2967861"/>
                <a:gd name="connsiteY266" fmla="*/ 249909 h 2340761"/>
                <a:gd name="connsiteX267" fmla="*/ 1316290 w 2967861"/>
                <a:gd name="connsiteY267" fmla="*/ 249909 h 2340761"/>
                <a:gd name="connsiteX268" fmla="*/ 1312254 w 2967861"/>
                <a:gd name="connsiteY268" fmla="*/ 249909 h 2340761"/>
                <a:gd name="connsiteX269" fmla="*/ 1312254 w 2967861"/>
                <a:gd name="connsiteY269" fmla="*/ 284679 h 2340761"/>
                <a:gd name="connsiteX270" fmla="*/ 1289281 w 2967861"/>
                <a:gd name="connsiteY270" fmla="*/ 305789 h 2340761"/>
                <a:gd name="connsiteX271" fmla="*/ 1294559 w 2967861"/>
                <a:gd name="connsiteY271" fmla="*/ 320691 h 2340761"/>
                <a:gd name="connsiteX272" fmla="*/ 1299837 w 2967861"/>
                <a:gd name="connsiteY272" fmla="*/ 331246 h 2340761"/>
                <a:gd name="connsiteX273" fmla="*/ 1305114 w 2967861"/>
                <a:gd name="connsiteY273" fmla="*/ 343974 h 2340761"/>
                <a:gd name="connsiteX274" fmla="*/ 1309150 w 2967861"/>
                <a:gd name="connsiteY274" fmla="*/ 362911 h 2340761"/>
                <a:gd name="connsiteX275" fmla="*/ 1329018 w 2967861"/>
                <a:gd name="connsiteY275" fmla="*/ 370362 h 2340761"/>
                <a:gd name="connsiteX276" fmla="*/ 1350750 w 2967861"/>
                <a:gd name="connsiteY276" fmla="*/ 378744 h 2340761"/>
                <a:gd name="connsiteX277" fmla="*/ 1368445 w 2967861"/>
                <a:gd name="connsiteY277" fmla="*/ 386195 h 2340761"/>
                <a:gd name="connsiteX278" fmla="*/ 1368445 w 2967861"/>
                <a:gd name="connsiteY278" fmla="*/ 392403 h 2340761"/>
                <a:gd name="connsiteX279" fmla="*/ 1350750 w 2967861"/>
                <a:gd name="connsiteY279" fmla="*/ 386195 h 2340761"/>
                <a:gd name="connsiteX280" fmla="*/ 1332123 w 2967861"/>
                <a:gd name="connsiteY280" fmla="*/ 386195 h 2340761"/>
                <a:gd name="connsiteX281" fmla="*/ 1312254 w 2967861"/>
                <a:gd name="connsiteY281" fmla="*/ 386195 h 2340761"/>
                <a:gd name="connsiteX282" fmla="*/ 1314427 w 2967861"/>
                <a:gd name="connsiteY282" fmla="*/ 401096 h 2340761"/>
                <a:gd name="connsiteX283" fmla="*/ 1316601 w 2967861"/>
                <a:gd name="connsiteY283" fmla="*/ 418170 h 2340761"/>
                <a:gd name="connsiteX284" fmla="*/ 1319705 w 2967861"/>
                <a:gd name="connsiteY284" fmla="*/ 435245 h 2340761"/>
                <a:gd name="connsiteX285" fmla="*/ 1316601 w 2967861"/>
                <a:gd name="connsiteY285" fmla="*/ 453251 h 2340761"/>
                <a:gd name="connsiteX286" fmla="*/ 1310392 w 2967861"/>
                <a:gd name="connsiteY286" fmla="*/ 464737 h 2340761"/>
                <a:gd name="connsiteX287" fmla="*/ 1303251 w 2967861"/>
                <a:gd name="connsiteY287" fmla="*/ 479639 h 2340761"/>
                <a:gd name="connsiteX288" fmla="*/ 1296111 w 2967861"/>
                <a:gd name="connsiteY288" fmla="*/ 492367 h 2340761"/>
                <a:gd name="connsiteX289" fmla="*/ 1293006 w 2967861"/>
                <a:gd name="connsiteY289" fmla="*/ 494540 h 2340761"/>
                <a:gd name="connsiteX290" fmla="*/ 1290833 w 2967861"/>
                <a:gd name="connsiteY290" fmla="*/ 495472 h 2340761"/>
                <a:gd name="connsiteX291" fmla="*/ 1289902 w 2967861"/>
                <a:gd name="connsiteY291" fmla="*/ 497645 h 2340761"/>
                <a:gd name="connsiteX292" fmla="*/ 1269102 w 2967861"/>
                <a:gd name="connsiteY292" fmla="*/ 497645 h 2340761"/>
                <a:gd name="connsiteX293" fmla="*/ 1269102 w 2967861"/>
                <a:gd name="connsiteY293" fmla="*/ 492057 h 2340761"/>
                <a:gd name="connsiteX294" fmla="*/ 1276243 w 2967861"/>
                <a:gd name="connsiteY294" fmla="*/ 489883 h 2340761"/>
                <a:gd name="connsiteX295" fmla="*/ 1282452 w 2967861"/>
                <a:gd name="connsiteY295" fmla="*/ 486779 h 2340761"/>
                <a:gd name="connsiteX296" fmla="*/ 1287729 w 2967861"/>
                <a:gd name="connsiteY296" fmla="*/ 484606 h 2340761"/>
                <a:gd name="connsiteX297" fmla="*/ 1290833 w 2967861"/>
                <a:gd name="connsiteY297" fmla="*/ 480260 h 2340761"/>
                <a:gd name="connsiteX298" fmla="*/ 1296111 w 2967861"/>
                <a:gd name="connsiteY298" fmla="*/ 477155 h 2340761"/>
                <a:gd name="connsiteX299" fmla="*/ 1296111 w 2967861"/>
                <a:gd name="connsiteY299" fmla="*/ 460081 h 2340761"/>
                <a:gd name="connsiteX300" fmla="*/ 1300147 w 2967861"/>
                <a:gd name="connsiteY300" fmla="*/ 447352 h 2340761"/>
                <a:gd name="connsiteX301" fmla="*/ 1305424 w 2967861"/>
                <a:gd name="connsiteY301" fmla="*/ 435866 h 2340761"/>
                <a:gd name="connsiteX302" fmla="*/ 1302320 w 2967861"/>
                <a:gd name="connsiteY302" fmla="*/ 429657 h 2340761"/>
                <a:gd name="connsiteX303" fmla="*/ 1300147 w 2967861"/>
                <a:gd name="connsiteY303" fmla="*/ 423448 h 2340761"/>
                <a:gd name="connsiteX304" fmla="*/ 1296111 w 2967861"/>
                <a:gd name="connsiteY304" fmla="*/ 420344 h 2340761"/>
                <a:gd name="connsiteX305" fmla="*/ 1293006 w 2967861"/>
                <a:gd name="connsiteY305" fmla="*/ 415997 h 2340761"/>
                <a:gd name="connsiteX306" fmla="*/ 1290833 w 2967861"/>
                <a:gd name="connsiteY306" fmla="*/ 412893 h 2340761"/>
                <a:gd name="connsiteX307" fmla="*/ 1289902 w 2967861"/>
                <a:gd name="connsiteY307" fmla="*/ 407615 h 2340761"/>
                <a:gd name="connsiteX308" fmla="*/ 1289902 w 2967861"/>
                <a:gd name="connsiteY308" fmla="*/ 400165 h 2340761"/>
                <a:gd name="connsiteX309" fmla="*/ 1293006 w 2967861"/>
                <a:gd name="connsiteY309" fmla="*/ 390541 h 2340761"/>
                <a:gd name="connsiteX310" fmla="*/ 1296111 w 2967861"/>
                <a:gd name="connsiteY310" fmla="*/ 379054 h 2340761"/>
                <a:gd name="connsiteX311" fmla="*/ 1296111 w 2967861"/>
                <a:gd name="connsiteY311" fmla="*/ 366326 h 2340761"/>
                <a:gd name="connsiteX312" fmla="*/ 1293006 w 2967861"/>
                <a:gd name="connsiteY312" fmla="*/ 355771 h 2340761"/>
                <a:gd name="connsiteX313" fmla="*/ 1289902 w 2967861"/>
                <a:gd name="connsiteY313" fmla="*/ 340870 h 2340761"/>
                <a:gd name="connsiteX314" fmla="*/ 1283693 w 2967861"/>
                <a:gd name="connsiteY314" fmla="*/ 328141 h 2340761"/>
                <a:gd name="connsiteX315" fmla="*/ 1280589 w 2967861"/>
                <a:gd name="connsiteY315" fmla="*/ 318517 h 2340761"/>
                <a:gd name="connsiteX316" fmla="*/ 1282762 w 2967861"/>
                <a:gd name="connsiteY316" fmla="*/ 311067 h 2340761"/>
                <a:gd name="connsiteX317" fmla="*/ 1283693 w 2967861"/>
                <a:gd name="connsiteY317" fmla="*/ 299580 h 2340761"/>
                <a:gd name="connsiteX318" fmla="*/ 1287729 w 2967861"/>
                <a:gd name="connsiteY318" fmla="*/ 286852 h 2340761"/>
                <a:gd name="connsiteX319" fmla="*/ 1290833 w 2967861"/>
                <a:gd name="connsiteY319" fmla="*/ 271951 h 2340761"/>
                <a:gd name="connsiteX320" fmla="*/ 1293006 w 2967861"/>
                <a:gd name="connsiteY320" fmla="*/ 257049 h 2340761"/>
                <a:gd name="connsiteX321" fmla="*/ 1285866 w 2967861"/>
                <a:gd name="connsiteY321" fmla="*/ 249598 h 2340761"/>
                <a:gd name="connsiteX322" fmla="*/ 1280589 w 2967861"/>
                <a:gd name="connsiteY322" fmla="*/ 239975 h 2340761"/>
                <a:gd name="connsiteX323" fmla="*/ 1260720 w 2967861"/>
                <a:gd name="connsiteY323" fmla="*/ 239043 h 2340761"/>
                <a:gd name="connsiteX324" fmla="*/ 1243956 w 2967861"/>
                <a:gd name="connsiteY324" fmla="*/ 239975 h 2340761"/>
                <a:gd name="connsiteX325" fmla="*/ 1234643 w 2967861"/>
                <a:gd name="connsiteY325" fmla="*/ 246184 h 2340761"/>
                <a:gd name="connsiteX326" fmla="*/ 1227502 w 2967861"/>
                <a:gd name="connsiteY326" fmla="*/ 254566 h 2340761"/>
                <a:gd name="connsiteX327" fmla="*/ 1222225 w 2967861"/>
                <a:gd name="connsiteY327" fmla="*/ 266052 h 2340761"/>
                <a:gd name="connsiteX328" fmla="*/ 1218189 w 2967861"/>
                <a:gd name="connsiteY328" fmla="*/ 276607 h 2340761"/>
                <a:gd name="connsiteX329" fmla="*/ 1215085 w 2967861"/>
                <a:gd name="connsiteY329" fmla="*/ 290267 h 2340761"/>
                <a:gd name="connsiteX330" fmla="*/ 1211049 w 2967861"/>
                <a:gd name="connsiteY330" fmla="*/ 300822 h 2340761"/>
                <a:gd name="connsiteX331" fmla="*/ 1203909 w 2967861"/>
                <a:gd name="connsiteY331" fmla="*/ 310446 h 2340761"/>
                <a:gd name="connsiteX332" fmla="*/ 1193353 w 2967861"/>
                <a:gd name="connsiteY332" fmla="*/ 317896 h 2340761"/>
                <a:gd name="connsiteX333" fmla="*/ 1196458 w 2967861"/>
                <a:gd name="connsiteY333" fmla="*/ 338075 h 2340761"/>
                <a:gd name="connsiteX334" fmla="*/ 1198631 w 2967861"/>
                <a:gd name="connsiteY334" fmla="*/ 352977 h 2340761"/>
                <a:gd name="connsiteX335" fmla="*/ 1202667 w 2967861"/>
                <a:gd name="connsiteY335" fmla="*/ 370051 h 2340761"/>
                <a:gd name="connsiteX336" fmla="*/ 1200494 w 2967861"/>
                <a:gd name="connsiteY336" fmla="*/ 392403 h 2340761"/>
                <a:gd name="connsiteX337" fmla="*/ 1217258 w 2967861"/>
                <a:gd name="connsiteY337" fmla="*/ 392403 h 2340761"/>
                <a:gd name="connsiteX338" fmla="*/ 1218189 w 2967861"/>
                <a:gd name="connsiteY338" fmla="*/ 399854 h 2340761"/>
                <a:gd name="connsiteX339" fmla="*/ 1222225 w 2967861"/>
                <a:gd name="connsiteY339" fmla="*/ 405132 h 2340761"/>
                <a:gd name="connsiteX340" fmla="*/ 1224398 w 2967861"/>
                <a:gd name="connsiteY340" fmla="*/ 410409 h 2340761"/>
                <a:gd name="connsiteX341" fmla="*/ 1227502 w 2967861"/>
                <a:gd name="connsiteY341" fmla="*/ 414756 h 2340761"/>
                <a:gd name="connsiteX342" fmla="*/ 1232780 w 2967861"/>
                <a:gd name="connsiteY342" fmla="*/ 420033 h 2340761"/>
                <a:gd name="connsiteX343" fmla="*/ 1231849 w 2967861"/>
                <a:gd name="connsiteY343" fmla="*/ 423138 h 2340761"/>
                <a:gd name="connsiteX344" fmla="*/ 1231849 w 2967861"/>
                <a:gd name="connsiteY344" fmla="*/ 425311 h 2340761"/>
                <a:gd name="connsiteX345" fmla="*/ 1229676 w 2967861"/>
                <a:gd name="connsiteY345" fmla="*/ 427484 h 2340761"/>
                <a:gd name="connsiteX346" fmla="*/ 1220362 w 2967861"/>
                <a:gd name="connsiteY346" fmla="*/ 423138 h 2340761"/>
                <a:gd name="connsiteX347" fmla="*/ 1205771 w 2967861"/>
                <a:gd name="connsiteY347" fmla="*/ 415687 h 2340761"/>
                <a:gd name="connsiteX348" fmla="*/ 1190249 w 2967861"/>
                <a:gd name="connsiteY348" fmla="*/ 402959 h 2340761"/>
                <a:gd name="connsiteX349" fmla="*/ 1171622 w 2967861"/>
                <a:gd name="connsiteY349" fmla="*/ 390230 h 2340761"/>
                <a:gd name="connsiteX350" fmla="*/ 1159204 w 2967861"/>
                <a:gd name="connsiteY350" fmla="*/ 377502 h 2340761"/>
                <a:gd name="connsiteX351" fmla="*/ 1149891 w 2967861"/>
                <a:gd name="connsiteY351" fmla="*/ 366016 h 2340761"/>
                <a:gd name="connsiteX352" fmla="*/ 1142751 w 2967861"/>
                <a:gd name="connsiteY352" fmla="*/ 366016 h 2340761"/>
                <a:gd name="connsiteX353" fmla="*/ 1135611 w 2967861"/>
                <a:gd name="connsiteY353" fmla="*/ 366016 h 2340761"/>
                <a:gd name="connsiteX354" fmla="*/ 1130333 w 2967861"/>
                <a:gd name="connsiteY354" fmla="*/ 363842 h 2340761"/>
                <a:gd name="connsiteX355" fmla="*/ 1126297 w 2967861"/>
                <a:gd name="connsiteY355" fmla="*/ 362911 h 2340761"/>
                <a:gd name="connsiteX356" fmla="*/ 1119157 w 2967861"/>
                <a:gd name="connsiteY356" fmla="*/ 366016 h 2340761"/>
                <a:gd name="connsiteX357" fmla="*/ 1116052 w 2967861"/>
                <a:gd name="connsiteY357" fmla="*/ 368189 h 2340761"/>
                <a:gd name="connsiteX358" fmla="*/ 1112017 w 2967861"/>
                <a:gd name="connsiteY358" fmla="*/ 371293 h 2340761"/>
                <a:gd name="connsiteX359" fmla="*/ 1106739 w 2967861"/>
                <a:gd name="connsiteY359" fmla="*/ 375639 h 2340761"/>
                <a:gd name="connsiteX360" fmla="*/ 1106739 w 2967861"/>
                <a:gd name="connsiteY360" fmla="*/ 383090 h 2340761"/>
                <a:gd name="connsiteX361" fmla="*/ 1106739 w 2967861"/>
                <a:gd name="connsiteY361" fmla="*/ 388368 h 2340761"/>
                <a:gd name="connsiteX362" fmla="*/ 1108912 w 2967861"/>
                <a:gd name="connsiteY362" fmla="*/ 392714 h 2340761"/>
                <a:gd name="connsiteX363" fmla="*/ 1111085 w 2967861"/>
                <a:gd name="connsiteY363" fmla="*/ 395818 h 2340761"/>
                <a:gd name="connsiteX364" fmla="*/ 1114190 w 2967861"/>
                <a:gd name="connsiteY364" fmla="*/ 400165 h 2340761"/>
                <a:gd name="connsiteX365" fmla="*/ 1114190 w 2967861"/>
                <a:gd name="connsiteY365" fmla="*/ 405442 h 2340761"/>
                <a:gd name="connsiteX366" fmla="*/ 1112017 w 2967861"/>
                <a:gd name="connsiteY366" fmla="*/ 410720 h 2340761"/>
                <a:gd name="connsiteX367" fmla="*/ 1112017 w 2967861"/>
                <a:gd name="connsiteY367" fmla="*/ 415066 h 2340761"/>
                <a:gd name="connsiteX368" fmla="*/ 1111085 w 2967861"/>
                <a:gd name="connsiteY368" fmla="*/ 415997 h 2340761"/>
                <a:gd name="connsiteX369" fmla="*/ 1108912 w 2967861"/>
                <a:gd name="connsiteY369" fmla="*/ 420344 h 2340761"/>
                <a:gd name="connsiteX370" fmla="*/ 1106739 w 2967861"/>
                <a:gd name="connsiteY370" fmla="*/ 423448 h 2340761"/>
                <a:gd name="connsiteX371" fmla="*/ 1099599 w 2967861"/>
                <a:gd name="connsiteY371" fmla="*/ 422517 h 2340761"/>
                <a:gd name="connsiteX372" fmla="*/ 1096495 w 2967861"/>
                <a:gd name="connsiteY372" fmla="*/ 422517 h 2340761"/>
                <a:gd name="connsiteX373" fmla="*/ 1094321 w 2967861"/>
                <a:gd name="connsiteY373" fmla="*/ 420344 h 2340761"/>
                <a:gd name="connsiteX374" fmla="*/ 1092148 w 2967861"/>
                <a:gd name="connsiteY374" fmla="*/ 418170 h 2340761"/>
                <a:gd name="connsiteX375" fmla="*/ 1089044 w 2967861"/>
                <a:gd name="connsiteY375" fmla="*/ 415066 h 2340761"/>
                <a:gd name="connsiteX376" fmla="*/ 1086871 w 2967861"/>
                <a:gd name="connsiteY376" fmla="*/ 412893 h 2340761"/>
                <a:gd name="connsiteX377" fmla="*/ 1083766 w 2967861"/>
                <a:gd name="connsiteY377" fmla="*/ 412893 h 2340761"/>
                <a:gd name="connsiteX378" fmla="*/ 1072280 w 2967861"/>
                <a:gd name="connsiteY378" fmla="*/ 415997 h 2340761"/>
                <a:gd name="connsiteX379" fmla="*/ 1061724 w 2967861"/>
                <a:gd name="connsiteY379" fmla="*/ 420344 h 2340761"/>
                <a:gd name="connsiteX380" fmla="*/ 1048065 w 2967861"/>
                <a:gd name="connsiteY380" fmla="*/ 425621 h 2340761"/>
                <a:gd name="connsiteX381" fmla="*/ 1035647 w 2967861"/>
                <a:gd name="connsiteY381" fmla="*/ 430899 h 2340761"/>
                <a:gd name="connsiteX382" fmla="*/ 1030369 w 2967861"/>
                <a:gd name="connsiteY382" fmla="*/ 436176 h 2340761"/>
                <a:gd name="connsiteX383" fmla="*/ 1021056 w 2967861"/>
                <a:gd name="connsiteY383" fmla="*/ 436176 h 2340761"/>
                <a:gd name="connsiteX384" fmla="*/ 1028196 w 2967861"/>
                <a:gd name="connsiteY384" fmla="*/ 425621 h 2340761"/>
                <a:gd name="connsiteX385" fmla="*/ 1035336 w 2967861"/>
                <a:gd name="connsiteY385" fmla="*/ 420344 h 2340761"/>
                <a:gd name="connsiteX386" fmla="*/ 1044650 w 2967861"/>
                <a:gd name="connsiteY386" fmla="*/ 415066 h 2340761"/>
                <a:gd name="connsiteX387" fmla="*/ 1053963 w 2967861"/>
                <a:gd name="connsiteY387" fmla="*/ 407615 h 2340761"/>
                <a:gd name="connsiteX388" fmla="*/ 1040304 w 2967861"/>
                <a:gd name="connsiteY388" fmla="*/ 403269 h 2340761"/>
                <a:gd name="connsiteX389" fmla="*/ 1025713 w 2967861"/>
                <a:gd name="connsiteY389" fmla="*/ 400165 h 2340761"/>
                <a:gd name="connsiteX390" fmla="*/ 1010190 w 2967861"/>
                <a:gd name="connsiteY390" fmla="*/ 400165 h 2340761"/>
                <a:gd name="connsiteX391" fmla="*/ 1008017 w 2967861"/>
                <a:gd name="connsiteY391" fmla="*/ 407615 h 2340761"/>
                <a:gd name="connsiteX392" fmla="*/ 1008017 w 2967861"/>
                <a:gd name="connsiteY392" fmla="*/ 412893 h 2340761"/>
                <a:gd name="connsiteX393" fmla="*/ 1005844 w 2967861"/>
                <a:gd name="connsiteY393" fmla="*/ 415997 h 2340761"/>
                <a:gd name="connsiteX394" fmla="*/ 1003671 w 2967861"/>
                <a:gd name="connsiteY394" fmla="*/ 420344 h 2340761"/>
                <a:gd name="connsiteX395" fmla="*/ 1000567 w 2967861"/>
                <a:gd name="connsiteY395" fmla="*/ 423448 h 2340761"/>
                <a:gd name="connsiteX396" fmla="*/ 1000567 w 2967861"/>
                <a:gd name="connsiteY396" fmla="*/ 427794 h 2340761"/>
                <a:gd name="connsiteX397" fmla="*/ 996531 w 2967861"/>
                <a:gd name="connsiteY397" fmla="*/ 425621 h 2340761"/>
                <a:gd name="connsiteX398" fmla="*/ 995600 w 2967861"/>
                <a:gd name="connsiteY398" fmla="*/ 422517 h 2340761"/>
                <a:gd name="connsiteX399" fmla="*/ 993426 w 2967861"/>
                <a:gd name="connsiteY399" fmla="*/ 420344 h 2340761"/>
                <a:gd name="connsiteX400" fmla="*/ 991253 w 2967861"/>
                <a:gd name="connsiteY400" fmla="*/ 415997 h 2340761"/>
                <a:gd name="connsiteX401" fmla="*/ 990322 w 2967861"/>
                <a:gd name="connsiteY401" fmla="*/ 412893 h 2340761"/>
                <a:gd name="connsiteX402" fmla="*/ 986286 w 2967861"/>
                <a:gd name="connsiteY402" fmla="*/ 410720 h 2340761"/>
                <a:gd name="connsiteX403" fmla="*/ 983182 w 2967861"/>
                <a:gd name="connsiteY403" fmla="*/ 408547 h 2340761"/>
                <a:gd name="connsiteX404" fmla="*/ 981009 w 2967861"/>
                <a:gd name="connsiteY404" fmla="*/ 410720 h 2340761"/>
                <a:gd name="connsiteX405" fmla="*/ 975731 w 2967861"/>
                <a:gd name="connsiteY405" fmla="*/ 410720 h 2340761"/>
                <a:gd name="connsiteX406" fmla="*/ 969522 w 2967861"/>
                <a:gd name="connsiteY406" fmla="*/ 412893 h 2340761"/>
                <a:gd name="connsiteX407" fmla="*/ 957104 w 2967861"/>
                <a:gd name="connsiteY407" fmla="*/ 429967 h 2340761"/>
                <a:gd name="connsiteX408" fmla="*/ 942513 w 2967861"/>
                <a:gd name="connsiteY408" fmla="*/ 443627 h 2340761"/>
                <a:gd name="connsiteX409" fmla="*/ 930095 w 2967861"/>
                <a:gd name="connsiteY409" fmla="*/ 460702 h 2340761"/>
                <a:gd name="connsiteX410" fmla="*/ 932269 w 2967861"/>
                <a:gd name="connsiteY410" fmla="*/ 465979 h 2340761"/>
                <a:gd name="connsiteX411" fmla="*/ 932269 w 2967861"/>
                <a:gd name="connsiteY411" fmla="*/ 470325 h 2340761"/>
                <a:gd name="connsiteX412" fmla="*/ 932269 w 2967861"/>
                <a:gd name="connsiteY412" fmla="*/ 475603 h 2340761"/>
                <a:gd name="connsiteX413" fmla="*/ 932269 w 2967861"/>
                <a:gd name="connsiteY413" fmla="*/ 479949 h 2340761"/>
                <a:gd name="connsiteX414" fmla="*/ 930095 w 2967861"/>
                <a:gd name="connsiteY414" fmla="*/ 485227 h 2340761"/>
                <a:gd name="connsiteX415" fmla="*/ 926060 w 2967861"/>
                <a:gd name="connsiteY415" fmla="*/ 487400 h 2340761"/>
                <a:gd name="connsiteX416" fmla="*/ 925128 w 2967861"/>
                <a:gd name="connsiteY416" fmla="*/ 487400 h 2340761"/>
                <a:gd name="connsiteX417" fmla="*/ 922955 w 2967861"/>
                <a:gd name="connsiteY417" fmla="*/ 488331 h 2340761"/>
                <a:gd name="connsiteX418" fmla="*/ 920782 w 2967861"/>
                <a:gd name="connsiteY418" fmla="*/ 488331 h 2340761"/>
                <a:gd name="connsiteX419" fmla="*/ 915504 w 2967861"/>
                <a:gd name="connsiteY419" fmla="*/ 488331 h 2340761"/>
                <a:gd name="connsiteX420" fmla="*/ 911469 w 2967861"/>
                <a:gd name="connsiteY420" fmla="*/ 487400 h 2340761"/>
                <a:gd name="connsiteX421" fmla="*/ 908364 w 2967861"/>
                <a:gd name="connsiteY421" fmla="*/ 485227 h 2340761"/>
                <a:gd name="connsiteX422" fmla="*/ 906191 w 2967861"/>
                <a:gd name="connsiteY422" fmla="*/ 483054 h 2340761"/>
                <a:gd name="connsiteX423" fmla="*/ 900914 w 2967861"/>
                <a:gd name="connsiteY423" fmla="*/ 480881 h 2340761"/>
                <a:gd name="connsiteX424" fmla="*/ 900914 w 2967861"/>
                <a:gd name="connsiteY424" fmla="*/ 460702 h 2340761"/>
                <a:gd name="connsiteX425" fmla="*/ 908054 w 2967861"/>
                <a:gd name="connsiteY425" fmla="*/ 460702 h 2340761"/>
                <a:gd name="connsiteX426" fmla="*/ 911158 w 2967861"/>
                <a:gd name="connsiteY426" fmla="*/ 458528 h 2340761"/>
                <a:gd name="connsiteX427" fmla="*/ 913331 w 2967861"/>
                <a:gd name="connsiteY427" fmla="*/ 458528 h 2340761"/>
                <a:gd name="connsiteX428" fmla="*/ 917367 w 2967861"/>
                <a:gd name="connsiteY428" fmla="*/ 457597 h 2340761"/>
                <a:gd name="connsiteX429" fmla="*/ 917367 w 2967861"/>
                <a:gd name="connsiteY429" fmla="*/ 447973 h 2340761"/>
                <a:gd name="connsiteX430" fmla="*/ 911158 w 2967861"/>
                <a:gd name="connsiteY430" fmla="*/ 438349 h 2340761"/>
                <a:gd name="connsiteX431" fmla="*/ 904018 w 2967861"/>
                <a:gd name="connsiteY431" fmla="*/ 427794 h 2340761"/>
                <a:gd name="connsiteX432" fmla="*/ 896878 w 2967861"/>
                <a:gd name="connsiteY432" fmla="*/ 420344 h 2340761"/>
                <a:gd name="connsiteX433" fmla="*/ 866765 w 2967861"/>
                <a:gd name="connsiteY433" fmla="*/ 420344 h 2340761"/>
                <a:gd name="connsiteX434" fmla="*/ 873905 w 2967861"/>
                <a:gd name="connsiteY434" fmla="*/ 464737 h 2340761"/>
                <a:gd name="connsiteX435" fmla="*/ 877009 w 2967861"/>
                <a:gd name="connsiteY435" fmla="*/ 504785 h 2340761"/>
                <a:gd name="connsiteX436" fmla="*/ 869869 w 2967861"/>
                <a:gd name="connsiteY436" fmla="*/ 502612 h 2340761"/>
                <a:gd name="connsiteX437" fmla="*/ 862729 w 2967861"/>
                <a:gd name="connsiteY437" fmla="*/ 501680 h 2340761"/>
                <a:gd name="connsiteX438" fmla="*/ 855588 w 2967861"/>
                <a:gd name="connsiteY438" fmla="*/ 499507 h 2340761"/>
                <a:gd name="connsiteX439" fmla="*/ 850311 w 2967861"/>
                <a:gd name="connsiteY439" fmla="*/ 497334 h 2340761"/>
                <a:gd name="connsiteX440" fmla="*/ 840997 w 2967861"/>
                <a:gd name="connsiteY440" fmla="*/ 510062 h 2340761"/>
                <a:gd name="connsiteX441" fmla="*/ 830442 w 2967861"/>
                <a:gd name="connsiteY441" fmla="*/ 521549 h 2340761"/>
                <a:gd name="connsiteX442" fmla="*/ 813678 w 2967861"/>
                <a:gd name="connsiteY442" fmla="*/ 529000 h 2340761"/>
                <a:gd name="connsiteX443" fmla="*/ 815851 w 2967861"/>
                <a:gd name="connsiteY443" fmla="*/ 534277 h 2340761"/>
                <a:gd name="connsiteX444" fmla="*/ 815851 w 2967861"/>
                <a:gd name="connsiteY444" fmla="*/ 537382 h 2340761"/>
                <a:gd name="connsiteX445" fmla="*/ 815851 w 2967861"/>
                <a:gd name="connsiteY445" fmla="*/ 539555 h 2340761"/>
                <a:gd name="connsiteX446" fmla="*/ 818025 w 2967861"/>
                <a:gd name="connsiteY446" fmla="*/ 541728 h 2340761"/>
                <a:gd name="connsiteX447" fmla="*/ 818956 w 2967861"/>
                <a:gd name="connsiteY447" fmla="*/ 543901 h 2340761"/>
                <a:gd name="connsiteX448" fmla="*/ 821129 w 2967861"/>
                <a:gd name="connsiteY448" fmla="*/ 544832 h 2340761"/>
                <a:gd name="connsiteX449" fmla="*/ 821129 w 2967861"/>
                <a:gd name="connsiteY449" fmla="*/ 551041 h 2340761"/>
                <a:gd name="connsiteX450" fmla="*/ 818956 w 2967861"/>
                <a:gd name="connsiteY450" fmla="*/ 556319 h 2340761"/>
                <a:gd name="connsiteX451" fmla="*/ 818025 w 2967861"/>
                <a:gd name="connsiteY451" fmla="*/ 558492 h 2340761"/>
                <a:gd name="connsiteX452" fmla="*/ 815851 w 2967861"/>
                <a:gd name="connsiteY452" fmla="*/ 561596 h 2340761"/>
                <a:gd name="connsiteX453" fmla="*/ 813678 w 2967861"/>
                <a:gd name="connsiteY453" fmla="*/ 565943 h 2340761"/>
                <a:gd name="connsiteX454" fmla="*/ 799087 w 2967861"/>
                <a:gd name="connsiteY454" fmla="*/ 559734 h 2340761"/>
                <a:gd name="connsiteX455" fmla="*/ 786669 w 2967861"/>
                <a:gd name="connsiteY455" fmla="*/ 552283 h 2340761"/>
                <a:gd name="connsiteX456" fmla="*/ 774252 w 2967861"/>
                <a:gd name="connsiteY456" fmla="*/ 544832 h 2340761"/>
                <a:gd name="connsiteX457" fmla="*/ 774252 w 2967861"/>
                <a:gd name="connsiteY457" fmla="*/ 549179 h 2340761"/>
                <a:gd name="connsiteX458" fmla="*/ 767732 w 2967861"/>
                <a:gd name="connsiteY458" fmla="*/ 549179 h 2340761"/>
                <a:gd name="connsiteX459" fmla="*/ 767732 w 2967861"/>
                <a:gd name="connsiteY459" fmla="*/ 559734 h 2340761"/>
                <a:gd name="connsiteX460" fmla="*/ 769906 w 2967861"/>
                <a:gd name="connsiteY460" fmla="*/ 569358 h 2340761"/>
                <a:gd name="connsiteX461" fmla="*/ 772079 w 2967861"/>
                <a:gd name="connsiteY461" fmla="*/ 582086 h 2340761"/>
                <a:gd name="connsiteX462" fmla="*/ 764938 w 2967861"/>
                <a:gd name="connsiteY462" fmla="*/ 581155 h 2340761"/>
                <a:gd name="connsiteX463" fmla="*/ 760903 w 2967861"/>
                <a:gd name="connsiteY463" fmla="*/ 576808 h 2340761"/>
                <a:gd name="connsiteX464" fmla="*/ 755625 w 2967861"/>
                <a:gd name="connsiteY464" fmla="*/ 574635 h 2340761"/>
                <a:gd name="connsiteX465" fmla="*/ 752520 w 2967861"/>
                <a:gd name="connsiteY465" fmla="*/ 569358 h 2340761"/>
                <a:gd name="connsiteX466" fmla="*/ 748485 w 2967861"/>
                <a:gd name="connsiteY466" fmla="*/ 559734 h 2340761"/>
                <a:gd name="connsiteX467" fmla="*/ 745380 w 2967861"/>
                <a:gd name="connsiteY467" fmla="*/ 544832 h 2340761"/>
                <a:gd name="connsiteX468" fmla="*/ 743207 w 2967861"/>
                <a:gd name="connsiteY468" fmla="*/ 526827 h 2340761"/>
                <a:gd name="connsiteX469" fmla="*/ 741034 w 2967861"/>
                <a:gd name="connsiteY469" fmla="*/ 509752 h 2340761"/>
                <a:gd name="connsiteX470" fmla="*/ 738861 w 2967861"/>
                <a:gd name="connsiteY470" fmla="*/ 497024 h 2340761"/>
                <a:gd name="connsiteX471" fmla="*/ 753452 w 2967861"/>
                <a:gd name="connsiteY471" fmla="*/ 502301 h 2340761"/>
                <a:gd name="connsiteX472" fmla="*/ 768043 w 2967861"/>
                <a:gd name="connsiteY472" fmla="*/ 509752 h 2340761"/>
                <a:gd name="connsiteX473" fmla="*/ 784807 w 2967861"/>
                <a:gd name="connsiteY473" fmla="*/ 517203 h 2340761"/>
                <a:gd name="connsiteX474" fmla="*/ 802502 w 2967861"/>
                <a:gd name="connsiteY474" fmla="*/ 517203 h 2340761"/>
                <a:gd name="connsiteX475" fmla="*/ 819266 w 2967861"/>
                <a:gd name="connsiteY475" fmla="*/ 508821 h 2340761"/>
                <a:gd name="connsiteX476" fmla="*/ 831684 w 2967861"/>
                <a:gd name="connsiteY476" fmla="*/ 495161 h 2340761"/>
                <a:gd name="connsiteX477" fmla="*/ 833857 w 2967861"/>
                <a:gd name="connsiteY477" fmla="*/ 479328 h 2340761"/>
                <a:gd name="connsiteX478" fmla="*/ 830753 w 2967861"/>
                <a:gd name="connsiteY478" fmla="*/ 462254 h 2340761"/>
                <a:gd name="connsiteX479" fmla="*/ 819266 w 2967861"/>
                <a:gd name="connsiteY479" fmla="*/ 445179 h 2340761"/>
                <a:gd name="connsiteX480" fmla="*/ 806848 w 2967861"/>
                <a:gd name="connsiteY480" fmla="*/ 429347 h 2340761"/>
                <a:gd name="connsiteX481" fmla="*/ 792258 w 2967861"/>
                <a:gd name="connsiteY481" fmla="*/ 414445 h 2340761"/>
                <a:gd name="connsiteX482" fmla="*/ 777667 w 2967861"/>
                <a:gd name="connsiteY482" fmla="*/ 402959 h 2340761"/>
                <a:gd name="connsiteX483" fmla="*/ 765249 w 2967861"/>
                <a:gd name="connsiteY483" fmla="*/ 395508 h 2340761"/>
                <a:gd name="connsiteX484" fmla="*/ 732031 w 2967861"/>
                <a:gd name="connsiteY484" fmla="*/ 392403 h 2340761"/>
                <a:gd name="connsiteX485" fmla="*/ 726753 w 2967861"/>
                <a:gd name="connsiteY485" fmla="*/ 386195 h 2340761"/>
                <a:gd name="connsiteX486" fmla="*/ 721476 w 2967861"/>
                <a:gd name="connsiteY486" fmla="*/ 380917 h 2340761"/>
                <a:gd name="connsiteX487" fmla="*/ 719303 w 2967861"/>
                <a:gd name="connsiteY487" fmla="*/ 375639 h 2340761"/>
                <a:gd name="connsiteX488" fmla="*/ 717130 w 2967861"/>
                <a:gd name="connsiteY488" fmla="*/ 371293 h 2340761"/>
                <a:gd name="connsiteX489" fmla="*/ 711852 w 2967861"/>
                <a:gd name="connsiteY489" fmla="*/ 371293 h 2340761"/>
                <a:gd name="connsiteX490" fmla="*/ 704712 w 2967861"/>
                <a:gd name="connsiteY490" fmla="*/ 373466 h 2340761"/>
                <a:gd name="connsiteX491" fmla="*/ 692294 w 2967861"/>
                <a:gd name="connsiteY491" fmla="*/ 378744 h 2340761"/>
                <a:gd name="connsiteX492" fmla="*/ 690121 w 2967861"/>
                <a:gd name="connsiteY492" fmla="*/ 375639 h 2340761"/>
                <a:gd name="connsiteX493" fmla="*/ 689190 w 2967861"/>
                <a:gd name="connsiteY493" fmla="*/ 373466 h 2340761"/>
                <a:gd name="connsiteX494" fmla="*/ 687016 w 2967861"/>
                <a:gd name="connsiteY494" fmla="*/ 373466 h 2340761"/>
                <a:gd name="connsiteX495" fmla="*/ 684843 w 2967861"/>
                <a:gd name="connsiteY495" fmla="*/ 370362 h 2340761"/>
                <a:gd name="connsiteX496" fmla="*/ 684843 w 2967861"/>
                <a:gd name="connsiteY496" fmla="*/ 366016 h 2340761"/>
                <a:gd name="connsiteX497" fmla="*/ 687016 w 2967861"/>
                <a:gd name="connsiteY497" fmla="*/ 363842 h 2340761"/>
                <a:gd name="connsiteX498" fmla="*/ 687016 w 2967861"/>
                <a:gd name="connsiteY498" fmla="*/ 362911 h 2340761"/>
                <a:gd name="connsiteX499" fmla="*/ 689190 w 2967861"/>
                <a:gd name="connsiteY499" fmla="*/ 362911 h 2340761"/>
                <a:gd name="connsiteX500" fmla="*/ 690121 w 2967861"/>
                <a:gd name="connsiteY500" fmla="*/ 360738 h 2340761"/>
                <a:gd name="connsiteX501" fmla="*/ 692294 w 2967861"/>
                <a:gd name="connsiteY501" fmla="*/ 358565 h 2340761"/>
                <a:gd name="connsiteX502" fmla="*/ 689190 w 2967861"/>
                <a:gd name="connsiteY502" fmla="*/ 343664 h 2340761"/>
                <a:gd name="connsiteX503" fmla="*/ 682981 w 2967861"/>
                <a:gd name="connsiteY503" fmla="*/ 336213 h 2340761"/>
                <a:gd name="connsiteX504" fmla="*/ 675840 w 2967861"/>
                <a:gd name="connsiteY504" fmla="*/ 334040 h 2340761"/>
                <a:gd name="connsiteX505" fmla="*/ 668700 w 2967861"/>
                <a:gd name="connsiteY505" fmla="*/ 333108 h 2340761"/>
                <a:gd name="connsiteX506" fmla="*/ 660318 w 2967861"/>
                <a:gd name="connsiteY506" fmla="*/ 328762 h 2340761"/>
                <a:gd name="connsiteX507" fmla="*/ 653178 w 2967861"/>
                <a:gd name="connsiteY507" fmla="*/ 321311 h 2340761"/>
                <a:gd name="connsiteX508" fmla="*/ 636414 w 2967861"/>
                <a:gd name="connsiteY508" fmla="*/ 323485 h 2340761"/>
                <a:gd name="connsiteX509" fmla="*/ 619650 w 2967861"/>
                <a:gd name="connsiteY509" fmla="*/ 327831 h 2340761"/>
                <a:gd name="connsiteX510" fmla="*/ 607232 w 2967861"/>
                <a:gd name="connsiteY510" fmla="*/ 330935 h 2340761"/>
                <a:gd name="connsiteX511" fmla="*/ 595745 w 2967861"/>
                <a:gd name="connsiteY511" fmla="*/ 340559 h 2340761"/>
                <a:gd name="connsiteX512" fmla="*/ 589536 w 2967861"/>
                <a:gd name="connsiteY512" fmla="*/ 355460 h 2340761"/>
                <a:gd name="connsiteX513" fmla="*/ 583328 w 2967861"/>
                <a:gd name="connsiteY513" fmla="*/ 351114 h 2340761"/>
                <a:gd name="connsiteX514" fmla="*/ 581465 w 2967861"/>
                <a:gd name="connsiteY514" fmla="*/ 351114 h 2340761"/>
                <a:gd name="connsiteX515" fmla="*/ 579292 w 2967861"/>
                <a:gd name="connsiteY515" fmla="*/ 348941 h 2340761"/>
                <a:gd name="connsiteX516" fmla="*/ 577119 w 2967861"/>
                <a:gd name="connsiteY516" fmla="*/ 348941 h 2340761"/>
                <a:gd name="connsiteX517" fmla="*/ 574014 w 2967861"/>
                <a:gd name="connsiteY517" fmla="*/ 348941 h 2340761"/>
                <a:gd name="connsiteX518" fmla="*/ 569978 w 2967861"/>
                <a:gd name="connsiteY518" fmla="*/ 348941 h 2340761"/>
                <a:gd name="connsiteX519" fmla="*/ 564701 w 2967861"/>
                <a:gd name="connsiteY519" fmla="*/ 348941 h 2340761"/>
                <a:gd name="connsiteX520" fmla="*/ 564701 w 2967861"/>
                <a:gd name="connsiteY520" fmla="*/ 362601 h 2340761"/>
                <a:gd name="connsiteX521" fmla="*/ 560665 w 2967861"/>
                <a:gd name="connsiteY521" fmla="*/ 360428 h 2340761"/>
                <a:gd name="connsiteX522" fmla="*/ 559734 w 2967861"/>
                <a:gd name="connsiteY522" fmla="*/ 360428 h 2340761"/>
                <a:gd name="connsiteX523" fmla="*/ 557561 w 2967861"/>
                <a:gd name="connsiteY523" fmla="*/ 360428 h 2340761"/>
                <a:gd name="connsiteX524" fmla="*/ 555387 w 2967861"/>
                <a:gd name="connsiteY524" fmla="*/ 358254 h 2340761"/>
                <a:gd name="connsiteX525" fmla="*/ 535519 w 2967861"/>
                <a:gd name="connsiteY525" fmla="*/ 363532 h 2340761"/>
                <a:gd name="connsiteX526" fmla="*/ 520928 w 2967861"/>
                <a:gd name="connsiteY526" fmla="*/ 375019 h 2340761"/>
                <a:gd name="connsiteX527" fmla="*/ 511615 w 2967861"/>
                <a:gd name="connsiteY527" fmla="*/ 392093 h 2340761"/>
                <a:gd name="connsiteX528" fmla="*/ 494850 w 2967861"/>
                <a:gd name="connsiteY528" fmla="*/ 392093 h 2340761"/>
                <a:gd name="connsiteX529" fmla="*/ 494850 w 2967861"/>
                <a:gd name="connsiteY529" fmla="*/ 406994 h 2340761"/>
                <a:gd name="connsiteX530" fmla="*/ 479328 w 2967861"/>
                <a:gd name="connsiteY530" fmla="*/ 415377 h 2340761"/>
                <a:gd name="connsiteX531" fmla="*/ 466910 w 2967861"/>
                <a:gd name="connsiteY531" fmla="*/ 430278 h 2340761"/>
                <a:gd name="connsiteX532" fmla="*/ 453251 w 2967861"/>
                <a:gd name="connsiteY532" fmla="*/ 452630 h 2340761"/>
                <a:gd name="connsiteX533" fmla="*/ 442696 w 2967861"/>
                <a:gd name="connsiteY533" fmla="*/ 476845 h 2340761"/>
                <a:gd name="connsiteX534" fmla="*/ 431209 w 2967861"/>
                <a:gd name="connsiteY534" fmla="*/ 501060 h 2340761"/>
                <a:gd name="connsiteX535" fmla="*/ 420654 w 2967861"/>
                <a:gd name="connsiteY535" fmla="*/ 524343 h 2340761"/>
                <a:gd name="connsiteX536" fmla="*/ 408236 w 2967861"/>
                <a:gd name="connsiteY536" fmla="*/ 544522 h 2340761"/>
                <a:gd name="connsiteX537" fmla="*/ 394577 w 2967861"/>
                <a:gd name="connsiteY537" fmla="*/ 561596 h 2340761"/>
                <a:gd name="connsiteX538" fmla="*/ 396750 w 2967861"/>
                <a:gd name="connsiteY538" fmla="*/ 565943 h 2340761"/>
                <a:gd name="connsiteX539" fmla="*/ 396750 w 2967861"/>
                <a:gd name="connsiteY539" fmla="*/ 569047 h 2340761"/>
                <a:gd name="connsiteX540" fmla="*/ 396750 w 2967861"/>
                <a:gd name="connsiteY540" fmla="*/ 571220 h 2340761"/>
                <a:gd name="connsiteX541" fmla="*/ 398923 w 2967861"/>
                <a:gd name="connsiteY541" fmla="*/ 571220 h 2340761"/>
                <a:gd name="connsiteX542" fmla="*/ 401096 w 2967861"/>
                <a:gd name="connsiteY542" fmla="*/ 571220 h 2340761"/>
                <a:gd name="connsiteX543" fmla="*/ 404200 w 2967861"/>
                <a:gd name="connsiteY543" fmla="*/ 573393 h 2340761"/>
                <a:gd name="connsiteX544" fmla="*/ 394887 w 2967861"/>
                <a:gd name="connsiteY544" fmla="*/ 581775 h 2340761"/>
                <a:gd name="connsiteX545" fmla="*/ 384332 w 2967861"/>
                <a:gd name="connsiteY545" fmla="*/ 586122 h 2340761"/>
                <a:gd name="connsiteX546" fmla="*/ 371914 w 2967861"/>
                <a:gd name="connsiteY546" fmla="*/ 593572 h 2340761"/>
                <a:gd name="connsiteX547" fmla="*/ 369741 w 2967861"/>
                <a:gd name="connsiteY547" fmla="*/ 596677 h 2340761"/>
                <a:gd name="connsiteX548" fmla="*/ 367568 w 2967861"/>
                <a:gd name="connsiteY548" fmla="*/ 602886 h 2340761"/>
                <a:gd name="connsiteX549" fmla="*/ 366636 w 2967861"/>
                <a:gd name="connsiteY549" fmla="*/ 605990 h 2340761"/>
                <a:gd name="connsiteX550" fmla="*/ 364463 w 2967861"/>
                <a:gd name="connsiteY550" fmla="*/ 610336 h 2340761"/>
                <a:gd name="connsiteX551" fmla="*/ 360427 w 2967861"/>
                <a:gd name="connsiteY551" fmla="*/ 613441 h 2340761"/>
                <a:gd name="connsiteX552" fmla="*/ 359496 w 2967861"/>
                <a:gd name="connsiteY552" fmla="*/ 611268 h 2340761"/>
                <a:gd name="connsiteX553" fmla="*/ 357323 w 2967861"/>
                <a:gd name="connsiteY553" fmla="*/ 610336 h 2340761"/>
                <a:gd name="connsiteX554" fmla="*/ 355150 w 2967861"/>
                <a:gd name="connsiteY554" fmla="*/ 608163 h 2340761"/>
                <a:gd name="connsiteX555" fmla="*/ 352045 w 2967861"/>
                <a:gd name="connsiteY555" fmla="*/ 605990 h 2340761"/>
                <a:gd name="connsiteX556" fmla="*/ 345836 w 2967861"/>
                <a:gd name="connsiteY556" fmla="*/ 611268 h 2340761"/>
                <a:gd name="connsiteX557" fmla="*/ 340559 w 2967861"/>
                <a:gd name="connsiteY557" fmla="*/ 617477 h 2340761"/>
                <a:gd name="connsiteX558" fmla="*/ 335281 w 2967861"/>
                <a:gd name="connsiteY558" fmla="*/ 622754 h 2340761"/>
                <a:gd name="connsiteX559" fmla="*/ 331246 w 2967861"/>
                <a:gd name="connsiteY559" fmla="*/ 625859 h 2340761"/>
                <a:gd name="connsiteX560" fmla="*/ 325968 w 2967861"/>
                <a:gd name="connsiteY560" fmla="*/ 640760 h 2340761"/>
                <a:gd name="connsiteX561" fmla="*/ 323795 w 2967861"/>
                <a:gd name="connsiteY561" fmla="*/ 652247 h 2340761"/>
                <a:gd name="connsiteX562" fmla="*/ 320690 w 2967861"/>
                <a:gd name="connsiteY562" fmla="*/ 660629 h 2340761"/>
                <a:gd name="connsiteX563" fmla="*/ 311377 w 2967861"/>
                <a:gd name="connsiteY563" fmla="*/ 670252 h 2340761"/>
                <a:gd name="connsiteX564" fmla="*/ 313550 w 2967861"/>
                <a:gd name="connsiteY564" fmla="*/ 692605 h 2340761"/>
                <a:gd name="connsiteX565" fmla="*/ 316655 w 2967861"/>
                <a:gd name="connsiteY565" fmla="*/ 709679 h 2340761"/>
                <a:gd name="connsiteX566" fmla="*/ 320690 w 2967861"/>
                <a:gd name="connsiteY566" fmla="*/ 724581 h 2340761"/>
                <a:gd name="connsiteX567" fmla="*/ 322864 w 2967861"/>
                <a:gd name="connsiteY567" fmla="*/ 742586 h 2340761"/>
                <a:gd name="connsiteX568" fmla="*/ 323795 w 2967861"/>
                <a:gd name="connsiteY568" fmla="*/ 764938 h 2340761"/>
                <a:gd name="connsiteX569" fmla="*/ 327831 w 2967861"/>
                <a:gd name="connsiteY569" fmla="*/ 764938 h 2340761"/>
                <a:gd name="connsiteX570" fmla="*/ 330004 w 2967861"/>
                <a:gd name="connsiteY570" fmla="*/ 767112 h 2340761"/>
                <a:gd name="connsiteX571" fmla="*/ 330935 w 2967861"/>
                <a:gd name="connsiteY571" fmla="*/ 767112 h 2340761"/>
                <a:gd name="connsiteX572" fmla="*/ 333108 w 2967861"/>
                <a:gd name="connsiteY572" fmla="*/ 767112 h 2340761"/>
                <a:gd name="connsiteX573" fmla="*/ 335281 w 2967861"/>
                <a:gd name="connsiteY573" fmla="*/ 769285 h 2340761"/>
                <a:gd name="connsiteX574" fmla="*/ 352977 w 2967861"/>
                <a:gd name="connsiteY574" fmla="*/ 764938 h 2340761"/>
                <a:gd name="connsiteX575" fmla="*/ 364463 w 2967861"/>
                <a:gd name="connsiteY575" fmla="*/ 759661 h 2340761"/>
                <a:gd name="connsiteX576" fmla="*/ 375018 w 2967861"/>
                <a:gd name="connsiteY576" fmla="*/ 752210 h 2340761"/>
                <a:gd name="connsiteX577" fmla="*/ 384332 w 2967861"/>
                <a:gd name="connsiteY577" fmla="*/ 742586 h 2340761"/>
                <a:gd name="connsiteX578" fmla="*/ 398923 w 2967861"/>
                <a:gd name="connsiteY578" fmla="*/ 735136 h 2340761"/>
                <a:gd name="connsiteX579" fmla="*/ 409478 w 2967861"/>
                <a:gd name="connsiteY579" fmla="*/ 762765 h 2340761"/>
                <a:gd name="connsiteX580" fmla="*/ 415687 w 2967861"/>
                <a:gd name="connsiteY580" fmla="*/ 786980 h 2340761"/>
                <a:gd name="connsiteX581" fmla="*/ 424069 w 2967861"/>
                <a:gd name="connsiteY581" fmla="*/ 809332 h 2340761"/>
                <a:gd name="connsiteX582" fmla="*/ 438660 w 2967861"/>
                <a:gd name="connsiteY582" fmla="*/ 829511 h 2340761"/>
                <a:gd name="connsiteX583" fmla="*/ 438660 w 2967861"/>
                <a:gd name="connsiteY583" fmla="*/ 833857 h 2340761"/>
                <a:gd name="connsiteX584" fmla="*/ 444869 w 2967861"/>
                <a:gd name="connsiteY584" fmla="*/ 833857 h 2340761"/>
                <a:gd name="connsiteX585" fmla="*/ 453251 w 2967861"/>
                <a:gd name="connsiteY585" fmla="*/ 818956 h 2340761"/>
                <a:gd name="connsiteX586" fmla="*/ 462564 w 2967861"/>
                <a:gd name="connsiteY586" fmla="*/ 807470 h 2340761"/>
                <a:gd name="connsiteX587" fmla="*/ 474051 w 2967861"/>
                <a:gd name="connsiteY587" fmla="*/ 796914 h 2340761"/>
                <a:gd name="connsiteX588" fmla="*/ 481191 w 2967861"/>
                <a:gd name="connsiteY588" fmla="*/ 784186 h 2340761"/>
                <a:gd name="connsiteX589" fmla="*/ 488331 w 2967861"/>
                <a:gd name="connsiteY589" fmla="*/ 767112 h 2340761"/>
                <a:gd name="connsiteX590" fmla="*/ 491436 w 2967861"/>
                <a:gd name="connsiteY590" fmla="*/ 744759 h 2340761"/>
                <a:gd name="connsiteX591" fmla="*/ 515340 w 2967861"/>
                <a:gd name="connsiteY591" fmla="*/ 735136 h 2340761"/>
                <a:gd name="connsiteX592" fmla="*/ 516271 w 2967861"/>
                <a:gd name="connsiteY592" fmla="*/ 734204 h 2340761"/>
                <a:gd name="connsiteX593" fmla="*/ 516271 w 2967861"/>
                <a:gd name="connsiteY593" fmla="*/ 729858 h 2340761"/>
                <a:gd name="connsiteX594" fmla="*/ 518444 w 2967861"/>
                <a:gd name="connsiteY594" fmla="*/ 727685 h 2340761"/>
                <a:gd name="connsiteX595" fmla="*/ 518444 w 2967861"/>
                <a:gd name="connsiteY595" fmla="*/ 726754 h 2340761"/>
                <a:gd name="connsiteX596" fmla="*/ 520618 w 2967861"/>
                <a:gd name="connsiteY596" fmla="*/ 724581 h 2340761"/>
                <a:gd name="connsiteX597" fmla="*/ 522791 w 2967861"/>
                <a:gd name="connsiteY597" fmla="*/ 722407 h 2340761"/>
                <a:gd name="connsiteX598" fmla="*/ 528068 w 2967861"/>
                <a:gd name="connsiteY598" fmla="*/ 720234 h 2340761"/>
                <a:gd name="connsiteX599" fmla="*/ 524032 w 2967861"/>
                <a:gd name="connsiteY599" fmla="*/ 704402 h 2340761"/>
                <a:gd name="connsiteX600" fmla="*/ 516892 w 2967861"/>
                <a:gd name="connsiteY600" fmla="*/ 690742 h 2340761"/>
                <a:gd name="connsiteX601" fmla="*/ 506337 w 2967861"/>
                <a:gd name="connsiteY601" fmla="*/ 680187 h 2340761"/>
                <a:gd name="connsiteX602" fmla="*/ 494850 w 2967861"/>
                <a:gd name="connsiteY602" fmla="*/ 670563 h 2340761"/>
                <a:gd name="connsiteX603" fmla="*/ 501059 w 2967861"/>
                <a:gd name="connsiteY603" fmla="*/ 645106 h 2340761"/>
                <a:gd name="connsiteX604" fmla="*/ 509441 w 2967861"/>
                <a:gd name="connsiteY604" fmla="*/ 622754 h 2340761"/>
                <a:gd name="connsiteX605" fmla="*/ 523101 w 2967861"/>
                <a:gd name="connsiteY605" fmla="*/ 603817 h 2340761"/>
                <a:gd name="connsiteX606" fmla="*/ 537692 w 2967861"/>
                <a:gd name="connsiteY606" fmla="*/ 587984 h 2340761"/>
                <a:gd name="connsiteX607" fmla="*/ 550110 w 2967861"/>
                <a:gd name="connsiteY607" fmla="*/ 570910 h 2340761"/>
                <a:gd name="connsiteX608" fmla="*/ 559423 w 2967861"/>
                <a:gd name="connsiteY608" fmla="*/ 550731 h 2340761"/>
                <a:gd name="connsiteX609" fmla="*/ 564701 w 2967861"/>
                <a:gd name="connsiteY609" fmla="*/ 524343 h 2340761"/>
                <a:gd name="connsiteX610" fmla="*/ 581465 w 2967861"/>
                <a:gd name="connsiteY610" fmla="*/ 523412 h 2340761"/>
                <a:gd name="connsiteX611" fmla="*/ 595125 w 2967861"/>
                <a:gd name="connsiteY611" fmla="*/ 521238 h 2340761"/>
                <a:gd name="connsiteX612" fmla="*/ 601334 w 2967861"/>
                <a:gd name="connsiteY612" fmla="*/ 526516 h 2340761"/>
                <a:gd name="connsiteX613" fmla="*/ 606611 w 2967861"/>
                <a:gd name="connsiteY613" fmla="*/ 531794 h 2340761"/>
                <a:gd name="connsiteX614" fmla="*/ 611889 w 2967861"/>
                <a:gd name="connsiteY614" fmla="*/ 537071 h 2340761"/>
                <a:gd name="connsiteX615" fmla="*/ 602575 w 2967861"/>
                <a:gd name="connsiteY615" fmla="*/ 554146 h 2340761"/>
                <a:gd name="connsiteX616" fmla="*/ 590157 w 2967861"/>
                <a:gd name="connsiteY616" fmla="*/ 569047 h 2340761"/>
                <a:gd name="connsiteX617" fmla="*/ 575566 w 2967861"/>
                <a:gd name="connsiteY617" fmla="*/ 583949 h 2340761"/>
                <a:gd name="connsiteX618" fmla="*/ 560976 w 2967861"/>
                <a:gd name="connsiteY618" fmla="*/ 596677 h 2340761"/>
                <a:gd name="connsiteX619" fmla="*/ 552593 w 2967861"/>
                <a:gd name="connsiteY619" fmla="*/ 615614 h 2340761"/>
                <a:gd name="connsiteX620" fmla="*/ 550420 w 2967861"/>
                <a:gd name="connsiteY620" fmla="*/ 628342 h 2340761"/>
                <a:gd name="connsiteX621" fmla="*/ 552593 w 2967861"/>
                <a:gd name="connsiteY621" fmla="*/ 643244 h 2340761"/>
                <a:gd name="connsiteX622" fmla="*/ 553525 w 2967861"/>
                <a:gd name="connsiteY622" fmla="*/ 655972 h 2340761"/>
                <a:gd name="connsiteX623" fmla="*/ 552593 w 2967861"/>
                <a:gd name="connsiteY623" fmla="*/ 667458 h 2340761"/>
                <a:gd name="connsiteX624" fmla="*/ 553525 w 2967861"/>
                <a:gd name="connsiteY624" fmla="*/ 682360 h 2340761"/>
                <a:gd name="connsiteX625" fmla="*/ 557561 w 2967861"/>
                <a:gd name="connsiteY625" fmla="*/ 690742 h 2340761"/>
                <a:gd name="connsiteX626" fmla="*/ 562838 w 2967861"/>
                <a:gd name="connsiteY626" fmla="*/ 698193 h 2340761"/>
                <a:gd name="connsiteX627" fmla="*/ 568116 w 2967861"/>
                <a:gd name="connsiteY627" fmla="*/ 705643 h 2340761"/>
                <a:gd name="connsiteX628" fmla="*/ 572152 w 2967861"/>
                <a:gd name="connsiteY628" fmla="*/ 715267 h 2340761"/>
                <a:gd name="connsiteX629" fmla="*/ 593883 w 2967861"/>
                <a:gd name="connsiteY629" fmla="*/ 712163 h 2340761"/>
                <a:gd name="connsiteX630" fmla="*/ 613751 w 2967861"/>
                <a:gd name="connsiteY630" fmla="*/ 705954 h 2340761"/>
                <a:gd name="connsiteX631" fmla="*/ 631447 w 2967861"/>
                <a:gd name="connsiteY631" fmla="*/ 697572 h 2340761"/>
                <a:gd name="connsiteX632" fmla="*/ 638587 w 2967861"/>
                <a:gd name="connsiteY632" fmla="*/ 697572 h 2340761"/>
                <a:gd name="connsiteX633" fmla="*/ 644796 w 2967861"/>
                <a:gd name="connsiteY633" fmla="*/ 698503 h 2340761"/>
                <a:gd name="connsiteX634" fmla="*/ 647900 w 2967861"/>
                <a:gd name="connsiteY634" fmla="*/ 700676 h 2340761"/>
                <a:gd name="connsiteX635" fmla="*/ 653178 w 2967861"/>
                <a:gd name="connsiteY635" fmla="*/ 702849 h 2340761"/>
                <a:gd name="connsiteX636" fmla="*/ 659387 w 2967861"/>
                <a:gd name="connsiteY636" fmla="*/ 705022 h 2340761"/>
                <a:gd name="connsiteX637" fmla="*/ 652246 w 2967861"/>
                <a:gd name="connsiteY637" fmla="*/ 715578 h 2340761"/>
                <a:gd name="connsiteX638" fmla="*/ 642933 w 2967861"/>
                <a:gd name="connsiteY638" fmla="*/ 719924 h 2340761"/>
                <a:gd name="connsiteX639" fmla="*/ 633620 w 2967861"/>
                <a:gd name="connsiteY639" fmla="*/ 717751 h 2340761"/>
                <a:gd name="connsiteX640" fmla="*/ 621202 w 2967861"/>
                <a:gd name="connsiteY640" fmla="*/ 715578 h 2340761"/>
                <a:gd name="connsiteX641" fmla="*/ 608784 w 2967861"/>
                <a:gd name="connsiteY641" fmla="*/ 715578 h 2340761"/>
                <a:gd name="connsiteX642" fmla="*/ 601644 w 2967861"/>
                <a:gd name="connsiteY642" fmla="*/ 719924 h 2340761"/>
                <a:gd name="connsiteX643" fmla="*/ 595435 w 2967861"/>
                <a:gd name="connsiteY643" fmla="*/ 723028 h 2340761"/>
                <a:gd name="connsiteX644" fmla="*/ 589226 w 2967861"/>
                <a:gd name="connsiteY644" fmla="*/ 727375 h 2340761"/>
                <a:gd name="connsiteX645" fmla="*/ 579913 w 2967861"/>
                <a:gd name="connsiteY645" fmla="*/ 728306 h 2340761"/>
                <a:gd name="connsiteX646" fmla="*/ 583017 w 2967861"/>
                <a:gd name="connsiteY646" fmla="*/ 745380 h 2340761"/>
                <a:gd name="connsiteX647" fmla="*/ 585190 w 2967861"/>
                <a:gd name="connsiteY647" fmla="*/ 755004 h 2340761"/>
                <a:gd name="connsiteX648" fmla="*/ 589226 w 2967861"/>
                <a:gd name="connsiteY648" fmla="*/ 762455 h 2340761"/>
                <a:gd name="connsiteX649" fmla="*/ 590157 w 2967861"/>
                <a:gd name="connsiteY649" fmla="*/ 773010 h 2340761"/>
                <a:gd name="connsiteX650" fmla="*/ 592331 w 2967861"/>
                <a:gd name="connsiteY650" fmla="*/ 790085 h 2340761"/>
                <a:gd name="connsiteX651" fmla="*/ 587053 w 2967861"/>
                <a:gd name="connsiteY651" fmla="*/ 787911 h 2340761"/>
                <a:gd name="connsiteX652" fmla="*/ 581775 w 2967861"/>
                <a:gd name="connsiteY652" fmla="*/ 785738 h 2340761"/>
                <a:gd name="connsiteX653" fmla="*/ 579602 w 2967861"/>
                <a:gd name="connsiteY653" fmla="*/ 784807 h 2340761"/>
                <a:gd name="connsiteX654" fmla="*/ 577429 w 2967861"/>
                <a:gd name="connsiteY654" fmla="*/ 780461 h 2340761"/>
                <a:gd name="connsiteX655" fmla="*/ 575256 w 2967861"/>
                <a:gd name="connsiteY655" fmla="*/ 777356 h 2340761"/>
                <a:gd name="connsiteX656" fmla="*/ 572152 w 2967861"/>
                <a:gd name="connsiteY656" fmla="*/ 773010 h 2340761"/>
                <a:gd name="connsiteX657" fmla="*/ 572152 w 2967861"/>
                <a:gd name="connsiteY657" fmla="*/ 769906 h 2340761"/>
                <a:gd name="connsiteX658" fmla="*/ 566874 w 2967861"/>
                <a:gd name="connsiteY658" fmla="*/ 770837 h 2340761"/>
                <a:gd name="connsiteX659" fmla="*/ 562838 w 2967861"/>
                <a:gd name="connsiteY659" fmla="*/ 773010 h 2340761"/>
                <a:gd name="connsiteX660" fmla="*/ 559734 w 2967861"/>
                <a:gd name="connsiteY660" fmla="*/ 777356 h 2340761"/>
                <a:gd name="connsiteX661" fmla="*/ 555698 w 2967861"/>
                <a:gd name="connsiteY661" fmla="*/ 778288 h 2340761"/>
                <a:gd name="connsiteX662" fmla="*/ 552593 w 2967861"/>
                <a:gd name="connsiteY662" fmla="*/ 782634 h 2340761"/>
                <a:gd name="connsiteX663" fmla="*/ 548558 w 2967861"/>
                <a:gd name="connsiteY663" fmla="*/ 808090 h 2340761"/>
                <a:gd name="connsiteX664" fmla="*/ 548558 w 2967861"/>
                <a:gd name="connsiteY664" fmla="*/ 839756 h 2340761"/>
                <a:gd name="connsiteX665" fmla="*/ 543280 w 2967861"/>
                <a:gd name="connsiteY665" fmla="*/ 841929 h 2340761"/>
                <a:gd name="connsiteX666" fmla="*/ 539244 w 2967861"/>
                <a:gd name="connsiteY666" fmla="*/ 841929 h 2340761"/>
                <a:gd name="connsiteX667" fmla="*/ 536140 w 2967861"/>
                <a:gd name="connsiteY667" fmla="*/ 842860 h 2340761"/>
                <a:gd name="connsiteX668" fmla="*/ 532104 w 2967861"/>
                <a:gd name="connsiteY668" fmla="*/ 847207 h 2340761"/>
                <a:gd name="connsiteX669" fmla="*/ 531173 w 2967861"/>
                <a:gd name="connsiteY669" fmla="*/ 849380 h 2340761"/>
                <a:gd name="connsiteX670" fmla="*/ 528999 w 2967861"/>
                <a:gd name="connsiteY670" fmla="*/ 854657 h 2340761"/>
                <a:gd name="connsiteX671" fmla="*/ 509131 w 2967861"/>
                <a:gd name="connsiteY671" fmla="*/ 850311 h 2340761"/>
                <a:gd name="connsiteX672" fmla="*/ 494540 w 2967861"/>
                <a:gd name="connsiteY672" fmla="*/ 849380 h 2340761"/>
                <a:gd name="connsiteX673" fmla="*/ 485227 w 2967861"/>
                <a:gd name="connsiteY673" fmla="*/ 852484 h 2340761"/>
                <a:gd name="connsiteX674" fmla="*/ 478086 w 2967861"/>
                <a:gd name="connsiteY674" fmla="*/ 856830 h 2340761"/>
                <a:gd name="connsiteX675" fmla="*/ 472809 w 2967861"/>
                <a:gd name="connsiteY675" fmla="*/ 862108 h 2340761"/>
                <a:gd name="connsiteX676" fmla="*/ 463495 w 2967861"/>
                <a:gd name="connsiteY676" fmla="*/ 867386 h 2340761"/>
                <a:gd name="connsiteX677" fmla="*/ 452940 w 2967861"/>
                <a:gd name="connsiteY677" fmla="*/ 871732 h 2340761"/>
                <a:gd name="connsiteX678" fmla="*/ 443627 w 2967861"/>
                <a:gd name="connsiteY678" fmla="*/ 871732 h 2340761"/>
                <a:gd name="connsiteX679" fmla="*/ 436487 w 2967861"/>
                <a:gd name="connsiteY679" fmla="*/ 865523 h 2340761"/>
                <a:gd name="connsiteX680" fmla="*/ 431209 w 2967861"/>
                <a:gd name="connsiteY680" fmla="*/ 862418 h 2340761"/>
                <a:gd name="connsiteX681" fmla="*/ 423138 w 2967861"/>
                <a:gd name="connsiteY681" fmla="*/ 862418 h 2340761"/>
                <a:gd name="connsiteX682" fmla="*/ 411651 w 2967861"/>
                <a:gd name="connsiteY682" fmla="*/ 867696 h 2340761"/>
                <a:gd name="connsiteX683" fmla="*/ 406373 w 2967861"/>
                <a:gd name="connsiteY683" fmla="*/ 864592 h 2340761"/>
                <a:gd name="connsiteX684" fmla="*/ 402338 w 2967861"/>
                <a:gd name="connsiteY684" fmla="*/ 862418 h 2340761"/>
                <a:gd name="connsiteX685" fmla="*/ 401406 w 2967861"/>
                <a:gd name="connsiteY685" fmla="*/ 860245 h 2340761"/>
                <a:gd name="connsiteX686" fmla="*/ 397371 w 2967861"/>
                <a:gd name="connsiteY686" fmla="*/ 858072 h 2340761"/>
                <a:gd name="connsiteX687" fmla="*/ 392093 w 2967861"/>
                <a:gd name="connsiteY687" fmla="*/ 854968 h 2340761"/>
                <a:gd name="connsiteX688" fmla="*/ 392093 w 2967861"/>
                <a:gd name="connsiteY688" fmla="*/ 842239 h 2340761"/>
                <a:gd name="connsiteX689" fmla="*/ 394266 w 2967861"/>
                <a:gd name="connsiteY689" fmla="*/ 825165 h 2340761"/>
                <a:gd name="connsiteX690" fmla="*/ 395197 w 2967861"/>
                <a:gd name="connsiteY690" fmla="*/ 807159 h 2340761"/>
                <a:gd name="connsiteX691" fmla="*/ 397371 w 2967861"/>
                <a:gd name="connsiteY691" fmla="*/ 793500 h 2340761"/>
                <a:gd name="connsiteX692" fmla="*/ 399544 w 2967861"/>
                <a:gd name="connsiteY692" fmla="*/ 786049 h 2340761"/>
                <a:gd name="connsiteX693" fmla="*/ 399544 w 2967861"/>
                <a:gd name="connsiteY693" fmla="*/ 777667 h 2340761"/>
                <a:gd name="connsiteX694" fmla="*/ 387126 w 2967861"/>
                <a:gd name="connsiteY694" fmla="*/ 780771 h 2340761"/>
                <a:gd name="connsiteX695" fmla="*/ 375639 w 2967861"/>
                <a:gd name="connsiteY695" fmla="*/ 785117 h 2340761"/>
                <a:gd name="connsiteX696" fmla="*/ 360117 w 2967861"/>
                <a:gd name="connsiteY696" fmla="*/ 786049 h 2340761"/>
                <a:gd name="connsiteX697" fmla="*/ 361048 w 2967861"/>
                <a:gd name="connsiteY697" fmla="*/ 803123 h 2340761"/>
                <a:gd name="connsiteX698" fmla="*/ 361048 w 2967861"/>
                <a:gd name="connsiteY698" fmla="*/ 823302 h 2340761"/>
                <a:gd name="connsiteX699" fmla="*/ 365084 w 2967861"/>
                <a:gd name="connsiteY699" fmla="*/ 845654 h 2340761"/>
                <a:gd name="connsiteX700" fmla="*/ 372224 w 2967861"/>
                <a:gd name="connsiteY700" fmla="*/ 864592 h 2340761"/>
                <a:gd name="connsiteX701" fmla="*/ 370051 w 2967861"/>
                <a:gd name="connsiteY701" fmla="*/ 865523 h 2340761"/>
                <a:gd name="connsiteX702" fmla="*/ 370051 w 2967861"/>
                <a:gd name="connsiteY702" fmla="*/ 867696 h 2340761"/>
                <a:gd name="connsiteX703" fmla="*/ 370051 w 2967861"/>
                <a:gd name="connsiteY703" fmla="*/ 869869 h 2340761"/>
                <a:gd name="connsiteX704" fmla="*/ 367878 w 2967861"/>
                <a:gd name="connsiteY704" fmla="*/ 872042 h 2340761"/>
                <a:gd name="connsiteX705" fmla="*/ 353287 w 2967861"/>
                <a:gd name="connsiteY705" fmla="*/ 877320 h 2340761"/>
                <a:gd name="connsiteX706" fmla="*/ 337765 w 2967861"/>
                <a:gd name="connsiteY706" fmla="*/ 882597 h 2340761"/>
                <a:gd name="connsiteX707" fmla="*/ 324105 w 2967861"/>
                <a:gd name="connsiteY707" fmla="*/ 887875 h 2340761"/>
                <a:gd name="connsiteX708" fmla="*/ 313550 w 2967861"/>
                <a:gd name="connsiteY708" fmla="*/ 895326 h 2340761"/>
                <a:gd name="connsiteX709" fmla="*/ 308273 w 2967861"/>
                <a:gd name="connsiteY709" fmla="*/ 906812 h 2340761"/>
                <a:gd name="connsiteX710" fmla="*/ 306099 w 2967861"/>
                <a:gd name="connsiteY710" fmla="*/ 917367 h 2340761"/>
                <a:gd name="connsiteX711" fmla="*/ 298959 w 2967861"/>
                <a:gd name="connsiteY711" fmla="*/ 928854 h 2340761"/>
                <a:gd name="connsiteX712" fmla="*/ 264500 w 2967861"/>
                <a:gd name="connsiteY712" fmla="*/ 939409 h 2340761"/>
                <a:gd name="connsiteX713" fmla="*/ 262327 w 2967861"/>
                <a:gd name="connsiteY713" fmla="*/ 943755 h 2340761"/>
                <a:gd name="connsiteX714" fmla="*/ 260154 w 2967861"/>
                <a:gd name="connsiteY714" fmla="*/ 946860 h 2340761"/>
                <a:gd name="connsiteX715" fmla="*/ 260154 w 2967861"/>
                <a:gd name="connsiteY715" fmla="*/ 951206 h 2340761"/>
                <a:gd name="connsiteX716" fmla="*/ 260154 w 2967861"/>
                <a:gd name="connsiteY716" fmla="*/ 954310 h 2340761"/>
                <a:gd name="connsiteX717" fmla="*/ 260154 w 2967861"/>
                <a:gd name="connsiteY717" fmla="*/ 958657 h 2340761"/>
                <a:gd name="connsiteX718" fmla="*/ 259222 w 2967861"/>
                <a:gd name="connsiteY718" fmla="*/ 961761 h 2340761"/>
                <a:gd name="connsiteX719" fmla="*/ 257049 w 2967861"/>
                <a:gd name="connsiteY719" fmla="*/ 963934 h 2340761"/>
                <a:gd name="connsiteX720" fmla="*/ 251771 w 2967861"/>
                <a:gd name="connsiteY720" fmla="*/ 966107 h 2340761"/>
                <a:gd name="connsiteX721" fmla="*/ 247736 w 2967861"/>
                <a:gd name="connsiteY721" fmla="*/ 967039 h 2340761"/>
                <a:gd name="connsiteX722" fmla="*/ 242458 w 2967861"/>
                <a:gd name="connsiteY722" fmla="*/ 969212 h 2340761"/>
                <a:gd name="connsiteX723" fmla="*/ 238422 w 2967861"/>
                <a:gd name="connsiteY723" fmla="*/ 973558 h 2340761"/>
                <a:gd name="connsiteX724" fmla="*/ 235318 w 2967861"/>
                <a:gd name="connsiteY724" fmla="*/ 971385 h 2340761"/>
                <a:gd name="connsiteX725" fmla="*/ 231282 w 2967861"/>
                <a:gd name="connsiteY725" fmla="*/ 969212 h 2340761"/>
                <a:gd name="connsiteX726" fmla="*/ 228178 w 2967861"/>
                <a:gd name="connsiteY726" fmla="*/ 969212 h 2340761"/>
                <a:gd name="connsiteX727" fmla="*/ 226004 w 2967861"/>
                <a:gd name="connsiteY727" fmla="*/ 967039 h 2340761"/>
                <a:gd name="connsiteX728" fmla="*/ 220727 w 2967861"/>
                <a:gd name="connsiteY728" fmla="*/ 966107 h 2340761"/>
                <a:gd name="connsiteX729" fmla="*/ 215449 w 2967861"/>
                <a:gd name="connsiteY729" fmla="*/ 966107 h 2340761"/>
                <a:gd name="connsiteX730" fmla="*/ 215449 w 2967861"/>
                <a:gd name="connsiteY730" fmla="*/ 986286 h 2340761"/>
                <a:gd name="connsiteX731" fmla="*/ 209240 w 2967861"/>
                <a:gd name="connsiteY731" fmla="*/ 986286 h 2340761"/>
                <a:gd name="connsiteX732" fmla="*/ 203963 w 2967861"/>
                <a:gd name="connsiteY732" fmla="*/ 986286 h 2340761"/>
                <a:gd name="connsiteX733" fmla="*/ 198685 w 2967861"/>
                <a:gd name="connsiteY733" fmla="*/ 988459 h 2340761"/>
                <a:gd name="connsiteX734" fmla="*/ 194650 w 2967861"/>
                <a:gd name="connsiteY734" fmla="*/ 989391 h 2340761"/>
                <a:gd name="connsiteX735" fmla="*/ 188441 w 2967861"/>
                <a:gd name="connsiteY735" fmla="*/ 989391 h 2340761"/>
                <a:gd name="connsiteX736" fmla="*/ 184405 w 2967861"/>
                <a:gd name="connsiteY736" fmla="*/ 991564 h 2340761"/>
                <a:gd name="connsiteX737" fmla="*/ 181300 w 2967861"/>
                <a:gd name="connsiteY737" fmla="*/ 991564 h 2340761"/>
                <a:gd name="connsiteX738" fmla="*/ 179127 w 2967861"/>
                <a:gd name="connsiteY738" fmla="*/ 993737 h 2340761"/>
                <a:gd name="connsiteX739" fmla="*/ 175091 w 2967861"/>
                <a:gd name="connsiteY739" fmla="*/ 995910 h 2340761"/>
                <a:gd name="connsiteX740" fmla="*/ 171987 w 2967861"/>
                <a:gd name="connsiteY740" fmla="*/ 996842 h 2340761"/>
                <a:gd name="connsiteX741" fmla="*/ 181300 w 2967861"/>
                <a:gd name="connsiteY741" fmla="*/ 1006465 h 2340761"/>
                <a:gd name="connsiteX742" fmla="*/ 193718 w 2967861"/>
                <a:gd name="connsiteY742" fmla="*/ 1013916 h 2340761"/>
                <a:gd name="connsiteX743" fmla="*/ 206136 w 2967861"/>
                <a:gd name="connsiteY743" fmla="*/ 1018262 h 2340761"/>
                <a:gd name="connsiteX744" fmla="*/ 218554 w 2967861"/>
                <a:gd name="connsiteY744" fmla="*/ 1021367 h 2340761"/>
                <a:gd name="connsiteX745" fmla="*/ 220727 w 2967861"/>
                <a:gd name="connsiteY745" fmla="*/ 1040304 h 2340761"/>
                <a:gd name="connsiteX746" fmla="*/ 222900 w 2967861"/>
                <a:gd name="connsiteY746" fmla="*/ 1056137 h 2340761"/>
                <a:gd name="connsiteX747" fmla="*/ 222900 w 2967861"/>
                <a:gd name="connsiteY747" fmla="*/ 1073211 h 2340761"/>
                <a:gd name="connsiteX748" fmla="*/ 218864 w 2967861"/>
                <a:gd name="connsiteY748" fmla="*/ 1088113 h 2340761"/>
                <a:gd name="connsiteX749" fmla="*/ 218864 w 2967861"/>
                <a:gd name="connsiteY749" fmla="*/ 1090286 h 2340761"/>
                <a:gd name="connsiteX750" fmla="*/ 218864 w 2967861"/>
                <a:gd name="connsiteY750" fmla="*/ 1091217 h 2340761"/>
                <a:gd name="connsiteX751" fmla="*/ 216691 w 2967861"/>
                <a:gd name="connsiteY751" fmla="*/ 1091217 h 2340761"/>
                <a:gd name="connsiteX752" fmla="*/ 216691 w 2967861"/>
                <a:gd name="connsiteY752" fmla="*/ 1093390 h 2340761"/>
                <a:gd name="connsiteX753" fmla="*/ 215760 w 2967861"/>
                <a:gd name="connsiteY753" fmla="*/ 1095563 h 2340761"/>
                <a:gd name="connsiteX754" fmla="*/ 202100 w 2967861"/>
                <a:gd name="connsiteY754" fmla="*/ 1100841 h 2340761"/>
                <a:gd name="connsiteX755" fmla="*/ 184405 w 2967861"/>
                <a:gd name="connsiteY755" fmla="*/ 1105187 h 2340761"/>
                <a:gd name="connsiteX756" fmla="*/ 166709 w 2967861"/>
                <a:gd name="connsiteY756" fmla="*/ 1105187 h 2340761"/>
                <a:gd name="connsiteX757" fmla="*/ 149945 w 2967861"/>
                <a:gd name="connsiteY757" fmla="*/ 1100841 h 2340761"/>
                <a:gd name="connsiteX758" fmla="*/ 135354 w 2967861"/>
                <a:gd name="connsiteY758" fmla="*/ 1095563 h 2340761"/>
                <a:gd name="connsiteX759" fmla="*/ 130077 w 2967861"/>
                <a:gd name="connsiteY759" fmla="*/ 1095563 h 2340761"/>
                <a:gd name="connsiteX760" fmla="*/ 126041 w 2967861"/>
                <a:gd name="connsiteY760" fmla="*/ 1097736 h 2340761"/>
                <a:gd name="connsiteX761" fmla="*/ 122936 w 2967861"/>
                <a:gd name="connsiteY761" fmla="*/ 1097736 h 2340761"/>
                <a:gd name="connsiteX762" fmla="*/ 120763 w 2967861"/>
                <a:gd name="connsiteY762" fmla="*/ 1097736 h 2340761"/>
                <a:gd name="connsiteX763" fmla="*/ 118590 w 2967861"/>
                <a:gd name="connsiteY763" fmla="*/ 1098668 h 2340761"/>
                <a:gd name="connsiteX764" fmla="*/ 116417 w 2967861"/>
                <a:gd name="connsiteY764" fmla="*/ 1103014 h 2340761"/>
                <a:gd name="connsiteX765" fmla="*/ 115796 w 2967861"/>
                <a:gd name="connsiteY765" fmla="*/ 1106739 h 2340761"/>
                <a:gd name="connsiteX766" fmla="*/ 111760 w 2967861"/>
                <a:gd name="connsiteY766" fmla="*/ 1119468 h 2340761"/>
                <a:gd name="connsiteX767" fmla="*/ 111760 w 2967861"/>
                <a:gd name="connsiteY767" fmla="*/ 1140578 h 2340761"/>
                <a:gd name="connsiteX768" fmla="*/ 111760 w 2967861"/>
                <a:gd name="connsiteY768" fmla="*/ 1163861 h 2340761"/>
                <a:gd name="connsiteX769" fmla="*/ 113934 w 2967861"/>
                <a:gd name="connsiteY769" fmla="*/ 1188076 h 2340761"/>
                <a:gd name="connsiteX770" fmla="*/ 116107 w 2967861"/>
                <a:gd name="connsiteY770" fmla="*/ 1208255 h 2340761"/>
                <a:gd name="connsiteX771" fmla="*/ 116107 w 2967861"/>
                <a:gd name="connsiteY771" fmla="*/ 1223157 h 2340761"/>
                <a:gd name="connsiteX772" fmla="*/ 119211 w 2967861"/>
                <a:gd name="connsiteY772" fmla="*/ 1223157 h 2340761"/>
                <a:gd name="connsiteX773" fmla="*/ 119211 w 2967861"/>
                <a:gd name="connsiteY773" fmla="*/ 1228434 h 2340761"/>
                <a:gd name="connsiteX774" fmla="*/ 126351 w 2967861"/>
                <a:gd name="connsiteY774" fmla="*/ 1228434 h 2340761"/>
                <a:gd name="connsiteX775" fmla="*/ 131629 w 2967861"/>
                <a:gd name="connsiteY775" fmla="*/ 1227503 h 2340761"/>
                <a:gd name="connsiteX776" fmla="*/ 135665 w 2967861"/>
                <a:gd name="connsiteY776" fmla="*/ 1227503 h 2340761"/>
                <a:gd name="connsiteX777" fmla="*/ 138769 w 2967861"/>
                <a:gd name="connsiteY777" fmla="*/ 1223157 h 2340761"/>
                <a:gd name="connsiteX778" fmla="*/ 144978 w 2967861"/>
                <a:gd name="connsiteY778" fmla="*/ 1225330 h 2340761"/>
                <a:gd name="connsiteX779" fmla="*/ 148083 w 2967861"/>
                <a:gd name="connsiteY779" fmla="*/ 1225330 h 2340761"/>
                <a:gd name="connsiteX780" fmla="*/ 152118 w 2967861"/>
                <a:gd name="connsiteY780" fmla="*/ 1227503 h 2340761"/>
                <a:gd name="connsiteX781" fmla="*/ 155223 w 2967861"/>
                <a:gd name="connsiteY781" fmla="*/ 1228434 h 2340761"/>
                <a:gd name="connsiteX782" fmla="*/ 157396 w 2967861"/>
                <a:gd name="connsiteY782" fmla="*/ 1230607 h 2340761"/>
                <a:gd name="connsiteX783" fmla="*/ 157396 w 2967861"/>
                <a:gd name="connsiteY783" fmla="*/ 1232780 h 2340761"/>
                <a:gd name="connsiteX784" fmla="*/ 157396 w 2967861"/>
                <a:gd name="connsiteY784" fmla="*/ 1234953 h 2340761"/>
                <a:gd name="connsiteX785" fmla="*/ 159569 w 2967861"/>
                <a:gd name="connsiteY785" fmla="*/ 1234953 h 2340761"/>
                <a:gd name="connsiteX786" fmla="*/ 159569 w 2967861"/>
                <a:gd name="connsiteY786" fmla="*/ 1235885 h 2340761"/>
                <a:gd name="connsiteX787" fmla="*/ 153360 w 2967861"/>
                <a:gd name="connsiteY787" fmla="*/ 1252959 h 2340761"/>
                <a:gd name="connsiteX788" fmla="*/ 142805 w 2967861"/>
                <a:gd name="connsiteY788" fmla="*/ 1265688 h 2340761"/>
                <a:gd name="connsiteX789" fmla="*/ 130387 w 2967861"/>
                <a:gd name="connsiteY789" fmla="*/ 1277174 h 2340761"/>
                <a:gd name="connsiteX790" fmla="*/ 116728 w 2967861"/>
                <a:gd name="connsiteY790" fmla="*/ 1287729 h 2340761"/>
                <a:gd name="connsiteX791" fmla="*/ 104310 w 2967861"/>
                <a:gd name="connsiteY791" fmla="*/ 1299216 h 2340761"/>
                <a:gd name="connsiteX792" fmla="*/ 94996 w 2967861"/>
                <a:gd name="connsiteY792" fmla="*/ 1314117 h 2340761"/>
                <a:gd name="connsiteX793" fmla="*/ 94065 w 2967861"/>
                <a:gd name="connsiteY793" fmla="*/ 1324672 h 2340761"/>
                <a:gd name="connsiteX794" fmla="*/ 94996 w 2967861"/>
                <a:gd name="connsiteY794" fmla="*/ 1337401 h 2340761"/>
                <a:gd name="connsiteX795" fmla="*/ 94996 w 2967861"/>
                <a:gd name="connsiteY795" fmla="*/ 1348887 h 2340761"/>
                <a:gd name="connsiteX796" fmla="*/ 91892 w 2967861"/>
                <a:gd name="connsiteY796" fmla="*/ 1357269 h 2340761"/>
                <a:gd name="connsiteX797" fmla="*/ 77301 w 2967861"/>
                <a:gd name="connsiteY797" fmla="*/ 1366893 h 2340761"/>
                <a:gd name="connsiteX798" fmla="*/ 62710 w 2967861"/>
                <a:gd name="connsiteY798" fmla="*/ 1374344 h 2340761"/>
                <a:gd name="connsiteX799" fmla="*/ 48119 w 2967861"/>
                <a:gd name="connsiteY799" fmla="*/ 1383967 h 2340761"/>
                <a:gd name="connsiteX800" fmla="*/ 35701 w 2967861"/>
                <a:gd name="connsiteY800" fmla="*/ 1394523 h 2340761"/>
                <a:gd name="connsiteX801" fmla="*/ 31666 w 2967861"/>
                <a:gd name="connsiteY801" fmla="*/ 1401973 h 2340761"/>
                <a:gd name="connsiteX802" fmla="*/ 24525 w 2967861"/>
                <a:gd name="connsiteY802" fmla="*/ 1415633 h 2340761"/>
                <a:gd name="connsiteX803" fmla="*/ 17385 w 2967861"/>
                <a:gd name="connsiteY803" fmla="*/ 1431466 h 2340761"/>
                <a:gd name="connsiteX804" fmla="*/ 10245 w 2967861"/>
                <a:gd name="connsiteY804" fmla="*/ 1450403 h 2340761"/>
                <a:gd name="connsiteX805" fmla="*/ 3104 w 2967861"/>
                <a:gd name="connsiteY805" fmla="*/ 1466236 h 2340761"/>
                <a:gd name="connsiteX806" fmla="*/ 0 w 2967861"/>
                <a:gd name="connsiteY806" fmla="*/ 1481137 h 2340761"/>
                <a:gd name="connsiteX807" fmla="*/ 0 w 2967861"/>
                <a:gd name="connsiteY807" fmla="*/ 1492623 h 2340761"/>
                <a:gd name="connsiteX808" fmla="*/ 3104 w 2967861"/>
                <a:gd name="connsiteY808" fmla="*/ 1500074 h 2340761"/>
                <a:gd name="connsiteX809" fmla="*/ 9313 w 2967861"/>
                <a:gd name="connsiteY809" fmla="*/ 1509698 h 2340761"/>
                <a:gd name="connsiteX810" fmla="*/ 12418 w 2967861"/>
                <a:gd name="connsiteY810" fmla="*/ 1518080 h 2340761"/>
                <a:gd name="connsiteX811" fmla="*/ 12418 w 2967861"/>
                <a:gd name="connsiteY811" fmla="*/ 1532981 h 2340761"/>
                <a:gd name="connsiteX812" fmla="*/ 10245 w 2967861"/>
                <a:gd name="connsiteY812" fmla="*/ 1542605 h 2340761"/>
                <a:gd name="connsiteX813" fmla="*/ 7140 w 2967861"/>
                <a:gd name="connsiteY813" fmla="*/ 1555334 h 2340761"/>
                <a:gd name="connsiteX814" fmla="*/ 3104 w 2967861"/>
                <a:gd name="connsiteY814" fmla="*/ 1570235 h 2340761"/>
                <a:gd name="connsiteX815" fmla="*/ 2173 w 2967861"/>
                <a:gd name="connsiteY815" fmla="*/ 1587309 h 2340761"/>
                <a:gd name="connsiteX816" fmla="*/ 5278 w 2967861"/>
                <a:gd name="connsiteY816" fmla="*/ 1597865 h 2340761"/>
                <a:gd name="connsiteX817" fmla="*/ 5278 w 2967861"/>
                <a:gd name="connsiteY817" fmla="*/ 1622079 h 2340761"/>
                <a:gd name="connsiteX818" fmla="*/ 14591 w 2967861"/>
                <a:gd name="connsiteY818" fmla="*/ 1633566 h 2340761"/>
                <a:gd name="connsiteX819" fmla="*/ 29182 w 2967861"/>
                <a:gd name="connsiteY819" fmla="*/ 1646294 h 2340761"/>
                <a:gd name="connsiteX820" fmla="*/ 45946 w 2967861"/>
                <a:gd name="connsiteY820" fmla="*/ 1659022 h 2340761"/>
                <a:gd name="connsiteX821" fmla="*/ 56501 w 2967861"/>
                <a:gd name="connsiteY821" fmla="*/ 1671751 h 2340761"/>
                <a:gd name="connsiteX822" fmla="*/ 65815 w 2967861"/>
                <a:gd name="connsiteY822" fmla="*/ 1695965 h 2340761"/>
                <a:gd name="connsiteX823" fmla="*/ 78232 w 2967861"/>
                <a:gd name="connsiteY823" fmla="*/ 1705589 h 2340761"/>
                <a:gd name="connsiteX824" fmla="*/ 92823 w 2967861"/>
                <a:gd name="connsiteY824" fmla="*/ 1713040 h 2340761"/>
                <a:gd name="connsiteX825" fmla="*/ 107414 w 2967861"/>
                <a:gd name="connsiteY825" fmla="*/ 1720491 h 2340761"/>
                <a:gd name="connsiteX826" fmla="*/ 122005 w 2967861"/>
                <a:gd name="connsiteY826" fmla="*/ 1727941 h 2340761"/>
                <a:gd name="connsiteX827" fmla="*/ 132560 w 2967861"/>
                <a:gd name="connsiteY827" fmla="*/ 1740670 h 2340761"/>
                <a:gd name="connsiteX828" fmla="*/ 139701 w 2967861"/>
                <a:gd name="connsiteY828" fmla="*/ 1738497 h 2340761"/>
                <a:gd name="connsiteX829" fmla="*/ 145910 w 2967861"/>
                <a:gd name="connsiteY829" fmla="*/ 1736323 h 2340761"/>
                <a:gd name="connsiteX830" fmla="*/ 149014 w 2967861"/>
                <a:gd name="connsiteY830" fmla="*/ 1733219 h 2340761"/>
                <a:gd name="connsiteX831" fmla="*/ 153050 w 2967861"/>
                <a:gd name="connsiteY831" fmla="*/ 1731046 h 2340761"/>
                <a:gd name="connsiteX832" fmla="*/ 161432 w 2967861"/>
                <a:gd name="connsiteY832" fmla="*/ 1733219 h 2340761"/>
                <a:gd name="connsiteX833" fmla="*/ 172918 w 2967861"/>
                <a:gd name="connsiteY833" fmla="*/ 1736323 h 2340761"/>
                <a:gd name="connsiteX834" fmla="*/ 185336 w 2967861"/>
                <a:gd name="connsiteY834" fmla="*/ 1736323 h 2340761"/>
                <a:gd name="connsiteX835" fmla="*/ 189372 w 2967861"/>
                <a:gd name="connsiteY835" fmla="*/ 1723595 h 2340761"/>
                <a:gd name="connsiteX836" fmla="*/ 224763 w 2967861"/>
                <a:gd name="connsiteY836" fmla="*/ 1731046 h 2340761"/>
                <a:gd name="connsiteX837" fmla="*/ 239354 w 2967861"/>
                <a:gd name="connsiteY837" fmla="*/ 1725768 h 2340761"/>
                <a:gd name="connsiteX838" fmla="*/ 257980 w 2967861"/>
                <a:gd name="connsiteY838" fmla="*/ 1718318 h 2340761"/>
                <a:gd name="connsiteX839" fmla="*/ 275676 w 2967861"/>
                <a:gd name="connsiteY839" fmla="*/ 1710867 h 2340761"/>
                <a:gd name="connsiteX840" fmla="*/ 290267 w 2967861"/>
                <a:gd name="connsiteY840" fmla="*/ 1713040 h 2340761"/>
                <a:gd name="connsiteX841" fmla="*/ 302685 w 2967861"/>
                <a:gd name="connsiteY841" fmla="*/ 1713971 h 2340761"/>
                <a:gd name="connsiteX842" fmla="*/ 316344 w 2967861"/>
                <a:gd name="connsiteY842" fmla="*/ 1716144 h 2340761"/>
                <a:gd name="connsiteX843" fmla="*/ 336213 w 2967861"/>
                <a:gd name="connsiteY843" fmla="*/ 1747810 h 2340761"/>
                <a:gd name="connsiteX844" fmla="*/ 343353 w 2967861"/>
                <a:gd name="connsiteY844" fmla="*/ 1747810 h 2340761"/>
                <a:gd name="connsiteX845" fmla="*/ 348631 w 2967861"/>
                <a:gd name="connsiteY845" fmla="*/ 1747810 h 2340761"/>
                <a:gd name="connsiteX846" fmla="*/ 353908 w 2967861"/>
                <a:gd name="connsiteY846" fmla="*/ 1745637 h 2340761"/>
                <a:gd name="connsiteX847" fmla="*/ 356081 w 2967861"/>
                <a:gd name="connsiteY847" fmla="*/ 1743464 h 2340761"/>
                <a:gd name="connsiteX848" fmla="*/ 360117 w 2967861"/>
                <a:gd name="connsiteY848" fmla="*/ 1740359 h 2340761"/>
                <a:gd name="connsiteX849" fmla="*/ 367257 w 2967861"/>
                <a:gd name="connsiteY849" fmla="*/ 1742532 h 2340761"/>
                <a:gd name="connsiteX850" fmla="*/ 372535 w 2967861"/>
                <a:gd name="connsiteY850" fmla="*/ 1742532 h 2340761"/>
                <a:gd name="connsiteX851" fmla="*/ 375639 w 2967861"/>
                <a:gd name="connsiteY851" fmla="*/ 1743464 h 2340761"/>
                <a:gd name="connsiteX852" fmla="*/ 379675 w 2967861"/>
                <a:gd name="connsiteY852" fmla="*/ 1747810 h 2340761"/>
                <a:gd name="connsiteX853" fmla="*/ 382780 w 2967861"/>
                <a:gd name="connsiteY853" fmla="*/ 1749983 h 2340761"/>
                <a:gd name="connsiteX854" fmla="*/ 388989 w 2967861"/>
                <a:gd name="connsiteY854" fmla="*/ 1753088 h 2340761"/>
                <a:gd name="connsiteX855" fmla="*/ 382780 w 2967861"/>
                <a:gd name="connsiteY855" fmla="*/ 1775440 h 2340761"/>
                <a:gd name="connsiteX856" fmla="*/ 377502 w 2967861"/>
                <a:gd name="connsiteY856" fmla="*/ 1795619 h 2340761"/>
                <a:gd name="connsiteX857" fmla="*/ 372224 w 2967861"/>
                <a:gd name="connsiteY857" fmla="*/ 1817971 h 2340761"/>
                <a:gd name="connsiteX858" fmla="*/ 388989 w 2967861"/>
                <a:gd name="connsiteY858" fmla="*/ 1835045 h 2340761"/>
                <a:gd name="connsiteX859" fmla="*/ 404511 w 2967861"/>
                <a:gd name="connsiteY859" fmla="*/ 1855224 h 2340761"/>
                <a:gd name="connsiteX860" fmla="*/ 421275 w 2967861"/>
                <a:gd name="connsiteY860" fmla="*/ 1877576 h 2340761"/>
                <a:gd name="connsiteX861" fmla="*/ 431830 w 2967861"/>
                <a:gd name="connsiteY861" fmla="*/ 1899928 h 2340761"/>
                <a:gd name="connsiteX862" fmla="*/ 435866 w 2967861"/>
                <a:gd name="connsiteY862" fmla="*/ 1917003 h 2340761"/>
                <a:gd name="connsiteX863" fmla="*/ 435866 w 2967861"/>
                <a:gd name="connsiteY863" fmla="*/ 1929731 h 2340761"/>
                <a:gd name="connsiteX864" fmla="*/ 438039 w 2967861"/>
                <a:gd name="connsiteY864" fmla="*/ 1942459 h 2340761"/>
                <a:gd name="connsiteX865" fmla="*/ 445179 w 2967861"/>
                <a:gd name="connsiteY865" fmla="*/ 1957361 h 2340761"/>
                <a:gd name="connsiteX866" fmla="*/ 438970 w 2967861"/>
                <a:gd name="connsiteY866" fmla="*/ 1972262 h 2340761"/>
                <a:gd name="connsiteX867" fmla="*/ 431830 w 2967861"/>
                <a:gd name="connsiteY867" fmla="*/ 1989337 h 2340761"/>
                <a:gd name="connsiteX868" fmla="*/ 421275 w 2967861"/>
                <a:gd name="connsiteY868" fmla="*/ 2009516 h 2340761"/>
                <a:gd name="connsiteX869" fmla="*/ 414135 w 2967861"/>
                <a:gd name="connsiteY869" fmla="*/ 2027522 h 2340761"/>
                <a:gd name="connsiteX870" fmla="*/ 410099 w 2967861"/>
                <a:gd name="connsiteY870" fmla="*/ 2048632 h 2340761"/>
                <a:gd name="connsiteX871" fmla="*/ 412272 w 2967861"/>
                <a:gd name="connsiteY871" fmla="*/ 2066638 h 2340761"/>
                <a:gd name="connsiteX872" fmla="*/ 419412 w 2967861"/>
                <a:gd name="connsiteY872" fmla="*/ 2081539 h 2340761"/>
                <a:gd name="connsiteX873" fmla="*/ 430899 w 2967861"/>
                <a:gd name="connsiteY873" fmla="*/ 2096441 h 2340761"/>
                <a:gd name="connsiteX874" fmla="*/ 441454 w 2967861"/>
                <a:gd name="connsiteY874" fmla="*/ 2113515 h 2340761"/>
                <a:gd name="connsiteX875" fmla="*/ 448594 w 2967861"/>
                <a:gd name="connsiteY875" fmla="*/ 2128416 h 2340761"/>
                <a:gd name="connsiteX876" fmla="*/ 448594 w 2967861"/>
                <a:gd name="connsiteY876" fmla="*/ 2133694 h 2340761"/>
                <a:gd name="connsiteX877" fmla="*/ 448594 w 2967861"/>
                <a:gd name="connsiteY877" fmla="*/ 2138972 h 2340761"/>
                <a:gd name="connsiteX878" fmla="*/ 446421 w 2967861"/>
                <a:gd name="connsiteY878" fmla="*/ 2143318 h 2340761"/>
                <a:gd name="connsiteX879" fmla="*/ 445490 w 2967861"/>
                <a:gd name="connsiteY879" fmla="*/ 2148595 h 2340761"/>
                <a:gd name="connsiteX880" fmla="*/ 445490 w 2967861"/>
                <a:gd name="connsiteY880" fmla="*/ 2151700 h 2340761"/>
                <a:gd name="connsiteX881" fmla="*/ 445490 w 2967861"/>
                <a:gd name="connsiteY881" fmla="*/ 2156046 h 2340761"/>
                <a:gd name="connsiteX882" fmla="*/ 452630 w 2967861"/>
                <a:gd name="connsiteY882" fmla="*/ 2159151 h 2340761"/>
                <a:gd name="connsiteX883" fmla="*/ 450457 w 2967861"/>
                <a:gd name="connsiteY883" fmla="*/ 2163497 h 2340761"/>
                <a:gd name="connsiteX884" fmla="*/ 448284 w 2967861"/>
                <a:gd name="connsiteY884" fmla="*/ 2166601 h 2340761"/>
                <a:gd name="connsiteX885" fmla="*/ 448284 w 2967861"/>
                <a:gd name="connsiteY885" fmla="*/ 2170948 h 2340761"/>
                <a:gd name="connsiteX886" fmla="*/ 446111 w 2967861"/>
                <a:gd name="connsiteY886" fmla="*/ 2176225 h 2340761"/>
                <a:gd name="connsiteX887" fmla="*/ 448284 w 2967861"/>
                <a:gd name="connsiteY887" fmla="*/ 2181503 h 2340761"/>
                <a:gd name="connsiteX888" fmla="*/ 450457 w 2967861"/>
                <a:gd name="connsiteY888" fmla="*/ 2181503 h 2340761"/>
                <a:gd name="connsiteX889" fmla="*/ 452630 w 2967861"/>
                <a:gd name="connsiteY889" fmla="*/ 2185849 h 2340761"/>
                <a:gd name="connsiteX890" fmla="*/ 455734 w 2967861"/>
                <a:gd name="connsiteY890" fmla="*/ 2186780 h 2340761"/>
                <a:gd name="connsiteX891" fmla="*/ 459770 w 2967861"/>
                <a:gd name="connsiteY891" fmla="*/ 2191127 h 2340761"/>
                <a:gd name="connsiteX892" fmla="*/ 459770 w 2967861"/>
                <a:gd name="connsiteY892" fmla="*/ 2193300 h 2340761"/>
                <a:gd name="connsiteX893" fmla="*/ 455734 w 2967861"/>
                <a:gd name="connsiteY893" fmla="*/ 2206028 h 2340761"/>
                <a:gd name="connsiteX894" fmla="*/ 465048 w 2967861"/>
                <a:gd name="connsiteY894" fmla="*/ 2224034 h 2340761"/>
                <a:gd name="connsiteX895" fmla="*/ 479639 w 2967861"/>
                <a:gd name="connsiteY895" fmla="*/ 2242971 h 2340761"/>
                <a:gd name="connsiteX896" fmla="*/ 494230 w 2967861"/>
                <a:gd name="connsiteY896" fmla="*/ 2260046 h 2340761"/>
                <a:gd name="connsiteX897" fmla="*/ 504785 w 2967861"/>
                <a:gd name="connsiteY897" fmla="*/ 2278051 h 2340761"/>
                <a:gd name="connsiteX898" fmla="*/ 506958 w 2967861"/>
                <a:gd name="connsiteY898" fmla="*/ 2290780 h 2340761"/>
                <a:gd name="connsiteX899" fmla="*/ 506958 w 2967861"/>
                <a:gd name="connsiteY899" fmla="*/ 2303508 h 2340761"/>
                <a:gd name="connsiteX900" fmla="*/ 506958 w 2967861"/>
                <a:gd name="connsiteY900" fmla="*/ 2314994 h 2340761"/>
                <a:gd name="connsiteX901" fmla="*/ 509131 w 2967861"/>
                <a:gd name="connsiteY901" fmla="*/ 2324618 h 2340761"/>
                <a:gd name="connsiteX902" fmla="*/ 512236 w 2967861"/>
                <a:gd name="connsiteY902" fmla="*/ 2327723 h 2340761"/>
                <a:gd name="connsiteX903" fmla="*/ 516271 w 2967861"/>
                <a:gd name="connsiteY903" fmla="*/ 2333000 h 2340761"/>
                <a:gd name="connsiteX904" fmla="*/ 519376 w 2967861"/>
                <a:gd name="connsiteY904" fmla="*/ 2335173 h 2340761"/>
                <a:gd name="connsiteX905" fmla="*/ 523411 w 2967861"/>
                <a:gd name="connsiteY905" fmla="*/ 2339520 h 2340761"/>
                <a:gd name="connsiteX906" fmla="*/ 528689 w 2967861"/>
                <a:gd name="connsiteY906" fmla="*/ 2342624 h 2340761"/>
                <a:gd name="connsiteX907" fmla="*/ 553835 w 2967861"/>
                <a:gd name="connsiteY907" fmla="*/ 2337347 h 2340761"/>
                <a:gd name="connsiteX908" fmla="*/ 582086 w 2967861"/>
                <a:gd name="connsiteY908" fmla="*/ 2332069 h 2340761"/>
                <a:gd name="connsiteX909" fmla="*/ 609095 w 2967861"/>
                <a:gd name="connsiteY909" fmla="*/ 2324618 h 2340761"/>
                <a:gd name="connsiteX910" fmla="*/ 636103 w 2967861"/>
                <a:gd name="connsiteY910" fmla="*/ 2317168 h 2340761"/>
                <a:gd name="connsiteX911" fmla="*/ 657834 w 2967861"/>
                <a:gd name="connsiteY911" fmla="*/ 2303508 h 2340761"/>
                <a:gd name="connsiteX912" fmla="*/ 675530 w 2967861"/>
                <a:gd name="connsiteY912" fmla="*/ 2287675 h 2340761"/>
                <a:gd name="connsiteX913" fmla="*/ 684843 w 2967861"/>
                <a:gd name="connsiteY913" fmla="*/ 2270601 h 2340761"/>
                <a:gd name="connsiteX914" fmla="*/ 691984 w 2967861"/>
                <a:gd name="connsiteY914" fmla="*/ 2253526 h 2340761"/>
                <a:gd name="connsiteX915" fmla="*/ 715888 w 2967861"/>
                <a:gd name="connsiteY915" fmla="*/ 2233347 h 2340761"/>
                <a:gd name="connsiteX916" fmla="*/ 718992 w 2967861"/>
                <a:gd name="connsiteY916" fmla="*/ 2218446 h 2340761"/>
                <a:gd name="connsiteX917" fmla="*/ 721165 w 2967861"/>
                <a:gd name="connsiteY917" fmla="*/ 2203544 h 2340761"/>
                <a:gd name="connsiteX918" fmla="*/ 723339 w 2967861"/>
                <a:gd name="connsiteY918" fmla="*/ 2188643 h 2340761"/>
                <a:gd name="connsiteX919" fmla="*/ 728616 w 2967861"/>
                <a:gd name="connsiteY919" fmla="*/ 2175915 h 2340761"/>
                <a:gd name="connsiteX920" fmla="*/ 748485 w 2967861"/>
                <a:gd name="connsiteY920" fmla="*/ 2171568 h 2340761"/>
                <a:gd name="connsiteX921" fmla="*/ 752520 w 2967861"/>
                <a:gd name="connsiteY921" fmla="*/ 2168464 h 2340761"/>
                <a:gd name="connsiteX922" fmla="*/ 753452 w 2967861"/>
                <a:gd name="connsiteY922" fmla="*/ 2164118 h 2340761"/>
                <a:gd name="connsiteX923" fmla="*/ 757488 w 2967861"/>
                <a:gd name="connsiteY923" fmla="*/ 2161013 h 2340761"/>
                <a:gd name="connsiteX924" fmla="*/ 759661 w 2967861"/>
                <a:gd name="connsiteY924" fmla="*/ 2158840 h 2340761"/>
                <a:gd name="connsiteX925" fmla="*/ 762765 w 2967861"/>
                <a:gd name="connsiteY925" fmla="*/ 2155736 h 2340761"/>
                <a:gd name="connsiteX926" fmla="*/ 768043 w 2967861"/>
                <a:gd name="connsiteY926" fmla="*/ 2151390 h 2340761"/>
                <a:gd name="connsiteX927" fmla="*/ 764938 w 2967861"/>
                <a:gd name="connsiteY927" fmla="*/ 2131211 h 2340761"/>
                <a:gd name="connsiteX928" fmla="*/ 757798 w 2967861"/>
                <a:gd name="connsiteY928" fmla="*/ 2114136 h 2340761"/>
                <a:gd name="connsiteX929" fmla="*/ 748485 w 2967861"/>
                <a:gd name="connsiteY929" fmla="*/ 2103581 h 2340761"/>
                <a:gd name="connsiteX930" fmla="*/ 757798 w 2967861"/>
                <a:gd name="connsiteY930" fmla="*/ 2084644 h 2340761"/>
                <a:gd name="connsiteX931" fmla="*/ 772389 w 2967861"/>
                <a:gd name="connsiteY931" fmla="*/ 2071915 h 2340761"/>
                <a:gd name="connsiteX932" fmla="*/ 790084 w 2967861"/>
                <a:gd name="connsiteY932" fmla="*/ 2062291 h 2340761"/>
                <a:gd name="connsiteX933" fmla="*/ 808711 w 2967861"/>
                <a:gd name="connsiteY933" fmla="*/ 2053909 h 2340761"/>
                <a:gd name="connsiteX934" fmla="*/ 824234 w 2967861"/>
                <a:gd name="connsiteY934" fmla="*/ 2042423 h 2340761"/>
                <a:gd name="connsiteX935" fmla="*/ 835720 w 2967861"/>
                <a:gd name="connsiteY935" fmla="*/ 2019140 h 2340761"/>
                <a:gd name="connsiteX936" fmla="*/ 837893 w 2967861"/>
                <a:gd name="connsiteY936" fmla="*/ 1996787 h 2340761"/>
                <a:gd name="connsiteX937" fmla="*/ 831684 w 2967861"/>
                <a:gd name="connsiteY937" fmla="*/ 1974435 h 2340761"/>
                <a:gd name="connsiteX938" fmla="*/ 824544 w 2967861"/>
                <a:gd name="connsiteY938" fmla="*/ 1952083 h 2340761"/>
                <a:gd name="connsiteX939" fmla="*/ 817404 w 2967861"/>
                <a:gd name="connsiteY939" fmla="*/ 1931904 h 2340761"/>
                <a:gd name="connsiteX940" fmla="*/ 810263 w 2967861"/>
                <a:gd name="connsiteY940" fmla="*/ 1909552 h 2340761"/>
                <a:gd name="connsiteX941" fmla="*/ 807159 w 2967861"/>
                <a:gd name="connsiteY941" fmla="*/ 1887200 h 2340761"/>
                <a:gd name="connsiteX942" fmla="*/ 812437 w 2967861"/>
                <a:gd name="connsiteY942" fmla="*/ 1862985 h 2340761"/>
                <a:gd name="connsiteX943" fmla="*/ 827027 w 2967861"/>
                <a:gd name="connsiteY943" fmla="*/ 1837529 h 2340761"/>
                <a:gd name="connsiteX944" fmla="*/ 845654 w 2967861"/>
                <a:gd name="connsiteY944" fmla="*/ 1815177 h 2340761"/>
                <a:gd name="connsiteX945" fmla="*/ 867385 w 2967861"/>
                <a:gd name="connsiteY945" fmla="*/ 1794066 h 2340761"/>
                <a:gd name="connsiteX946" fmla="*/ 890358 w 2967861"/>
                <a:gd name="connsiteY946" fmla="*/ 1776060 h 2340761"/>
                <a:gd name="connsiteX947" fmla="*/ 912090 w 2967861"/>
                <a:gd name="connsiteY947" fmla="*/ 1757123 h 2340761"/>
                <a:gd name="connsiteX948" fmla="*/ 931958 w 2967861"/>
                <a:gd name="connsiteY948" fmla="*/ 1736944 h 2340761"/>
                <a:gd name="connsiteX949" fmla="*/ 945618 w 2967861"/>
                <a:gd name="connsiteY949" fmla="*/ 1718938 h 2340761"/>
                <a:gd name="connsiteX950" fmla="*/ 958036 w 2967861"/>
                <a:gd name="connsiteY950" fmla="*/ 1696586 h 2340761"/>
                <a:gd name="connsiteX951" fmla="*/ 968591 w 2967861"/>
                <a:gd name="connsiteY951" fmla="*/ 1674234 h 2340761"/>
                <a:gd name="connsiteX952" fmla="*/ 975731 w 2967861"/>
                <a:gd name="connsiteY952" fmla="*/ 1655297 h 2340761"/>
                <a:gd name="connsiteX953" fmla="*/ 979767 w 2967861"/>
                <a:gd name="connsiteY953" fmla="*/ 1642569 h 2340761"/>
                <a:gd name="connsiteX954" fmla="*/ 979767 w 2967861"/>
                <a:gd name="connsiteY954" fmla="*/ 1631393 h 2340761"/>
                <a:gd name="connsiteX955" fmla="*/ 985044 w 2967861"/>
                <a:gd name="connsiteY955" fmla="*/ 1621769 h 2340761"/>
                <a:gd name="connsiteX956" fmla="*/ 985044 w 2967861"/>
                <a:gd name="connsiteY956" fmla="*/ 1618665 h 2340761"/>
                <a:gd name="connsiteX957" fmla="*/ 963313 w 2967861"/>
                <a:gd name="connsiteY957" fmla="*/ 1621769 h 2340761"/>
                <a:gd name="connsiteX958" fmla="*/ 939409 w 2967861"/>
                <a:gd name="connsiteY958" fmla="*/ 1627046 h 2340761"/>
                <a:gd name="connsiteX959" fmla="*/ 914263 w 2967861"/>
                <a:gd name="connsiteY959" fmla="*/ 1633255 h 2340761"/>
                <a:gd name="connsiteX960" fmla="*/ 895636 w 2967861"/>
                <a:gd name="connsiteY960" fmla="*/ 1641637 h 2340761"/>
                <a:gd name="connsiteX961" fmla="*/ 880114 w 2967861"/>
                <a:gd name="connsiteY961" fmla="*/ 1640706 h 2340761"/>
                <a:gd name="connsiteX962" fmla="*/ 874836 w 2967861"/>
                <a:gd name="connsiteY962" fmla="*/ 1634497 h 2340761"/>
                <a:gd name="connsiteX963" fmla="*/ 872663 w 2967861"/>
                <a:gd name="connsiteY963" fmla="*/ 1629220 h 2340761"/>
                <a:gd name="connsiteX964" fmla="*/ 872663 w 2967861"/>
                <a:gd name="connsiteY964" fmla="*/ 1623942 h 2340761"/>
                <a:gd name="connsiteX965" fmla="*/ 872663 w 2967861"/>
                <a:gd name="connsiteY965" fmla="*/ 1616491 h 2340761"/>
                <a:gd name="connsiteX966" fmla="*/ 868627 w 2967861"/>
                <a:gd name="connsiteY966" fmla="*/ 1611214 h 2340761"/>
                <a:gd name="connsiteX967" fmla="*/ 854036 w 2967861"/>
                <a:gd name="connsiteY967" fmla="*/ 1599727 h 2340761"/>
                <a:gd name="connsiteX968" fmla="*/ 836341 w 2967861"/>
                <a:gd name="connsiteY968" fmla="*/ 1589172 h 2340761"/>
                <a:gd name="connsiteX969" fmla="*/ 819577 w 2967861"/>
                <a:gd name="connsiteY969" fmla="*/ 1577686 h 2340761"/>
                <a:gd name="connsiteX970" fmla="*/ 809022 w 2967861"/>
                <a:gd name="connsiteY970" fmla="*/ 1564957 h 2340761"/>
                <a:gd name="connsiteX971" fmla="*/ 804986 w 2967861"/>
                <a:gd name="connsiteY971" fmla="*/ 1553471 h 2340761"/>
                <a:gd name="connsiteX972" fmla="*/ 802813 w 2967861"/>
                <a:gd name="connsiteY972" fmla="*/ 1545089 h 2340761"/>
                <a:gd name="connsiteX973" fmla="*/ 799708 w 2967861"/>
                <a:gd name="connsiteY973" fmla="*/ 1533602 h 2340761"/>
                <a:gd name="connsiteX974" fmla="*/ 797535 w 2967861"/>
                <a:gd name="connsiteY974" fmla="*/ 1530498 h 2340761"/>
                <a:gd name="connsiteX975" fmla="*/ 792258 w 2967861"/>
                <a:gd name="connsiteY975" fmla="*/ 1526152 h 2340761"/>
                <a:gd name="connsiteX976" fmla="*/ 786980 w 2967861"/>
                <a:gd name="connsiteY976" fmla="*/ 1523047 h 2340761"/>
                <a:gd name="connsiteX977" fmla="*/ 782944 w 2967861"/>
                <a:gd name="connsiteY977" fmla="*/ 1517770 h 2340761"/>
                <a:gd name="connsiteX978" fmla="*/ 779840 w 2967861"/>
                <a:gd name="connsiteY978" fmla="*/ 1513423 h 2340761"/>
                <a:gd name="connsiteX979" fmla="*/ 779840 w 2967861"/>
                <a:gd name="connsiteY979" fmla="*/ 1476480 h 2340761"/>
                <a:gd name="connsiteX980" fmla="*/ 777667 w 2967861"/>
                <a:gd name="connsiteY980" fmla="*/ 1471203 h 2340761"/>
                <a:gd name="connsiteX981" fmla="*/ 772389 w 2967861"/>
                <a:gd name="connsiteY981" fmla="*/ 1466856 h 2340761"/>
                <a:gd name="connsiteX982" fmla="*/ 768353 w 2967861"/>
                <a:gd name="connsiteY982" fmla="*/ 1463752 h 2340761"/>
                <a:gd name="connsiteX983" fmla="*/ 763076 w 2967861"/>
                <a:gd name="connsiteY983" fmla="*/ 1459406 h 2340761"/>
                <a:gd name="connsiteX984" fmla="*/ 759971 w 2967861"/>
                <a:gd name="connsiteY984" fmla="*/ 1456301 h 2340761"/>
                <a:gd name="connsiteX985" fmla="*/ 750658 w 2967861"/>
                <a:gd name="connsiteY985" fmla="*/ 1436122 h 2340761"/>
                <a:gd name="connsiteX986" fmla="*/ 743518 w 2967861"/>
                <a:gd name="connsiteY986" fmla="*/ 1415943 h 2340761"/>
                <a:gd name="connsiteX987" fmla="*/ 736377 w 2967861"/>
                <a:gd name="connsiteY987" fmla="*/ 1393591 h 2340761"/>
                <a:gd name="connsiteX988" fmla="*/ 724891 w 2967861"/>
                <a:gd name="connsiteY988" fmla="*/ 1374654 h 2340761"/>
                <a:gd name="connsiteX989" fmla="*/ 712473 w 2967861"/>
                <a:gd name="connsiteY989" fmla="*/ 1357580 h 2340761"/>
                <a:gd name="connsiteX990" fmla="*/ 712473 w 2967861"/>
                <a:gd name="connsiteY990" fmla="*/ 1350129 h 2340761"/>
                <a:gd name="connsiteX991" fmla="*/ 716509 w 2967861"/>
                <a:gd name="connsiteY991" fmla="*/ 1350129 h 2340761"/>
                <a:gd name="connsiteX992" fmla="*/ 719613 w 2967861"/>
                <a:gd name="connsiteY992" fmla="*/ 1357580 h 2340761"/>
                <a:gd name="connsiteX993" fmla="*/ 723649 w 2967861"/>
                <a:gd name="connsiteY993" fmla="*/ 1363788 h 2340761"/>
                <a:gd name="connsiteX994" fmla="*/ 726753 w 2967861"/>
                <a:gd name="connsiteY994" fmla="*/ 1366893 h 2340761"/>
                <a:gd name="connsiteX995" fmla="*/ 730789 w 2967861"/>
                <a:gd name="connsiteY995" fmla="*/ 1369066 h 2340761"/>
                <a:gd name="connsiteX996" fmla="*/ 733894 w 2967861"/>
                <a:gd name="connsiteY996" fmla="*/ 1371239 h 2340761"/>
                <a:gd name="connsiteX997" fmla="*/ 737930 w 2967861"/>
                <a:gd name="connsiteY997" fmla="*/ 1372170 h 2340761"/>
                <a:gd name="connsiteX998" fmla="*/ 738861 w 2967861"/>
                <a:gd name="connsiteY998" fmla="*/ 1376517 h 2340761"/>
                <a:gd name="connsiteX999" fmla="*/ 745070 w 2967861"/>
                <a:gd name="connsiteY999" fmla="*/ 1378690 h 2340761"/>
                <a:gd name="connsiteX1000" fmla="*/ 755625 w 2967861"/>
                <a:gd name="connsiteY1000" fmla="*/ 1386141 h 2340761"/>
                <a:gd name="connsiteX1001" fmla="*/ 762765 w 2967861"/>
                <a:gd name="connsiteY1001" fmla="*/ 1396696 h 2340761"/>
                <a:gd name="connsiteX1002" fmla="*/ 768043 w 2967861"/>
                <a:gd name="connsiteY1002" fmla="*/ 1409424 h 2340761"/>
                <a:gd name="connsiteX1003" fmla="*/ 774252 w 2967861"/>
                <a:gd name="connsiteY1003" fmla="*/ 1423084 h 2340761"/>
                <a:gd name="connsiteX1004" fmla="*/ 779529 w 2967861"/>
                <a:gd name="connsiteY1004" fmla="*/ 1435812 h 2340761"/>
                <a:gd name="connsiteX1005" fmla="*/ 799398 w 2967861"/>
                <a:gd name="connsiteY1005" fmla="*/ 1448540 h 2340761"/>
                <a:gd name="connsiteX1006" fmla="*/ 804675 w 2967861"/>
                <a:gd name="connsiteY1006" fmla="*/ 1459095 h 2340761"/>
                <a:gd name="connsiteX1007" fmla="*/ 806848 w 2967861"/>
                <a:gd name="connsiteY1007" fmla="*/ 1472755 h 2340761"/>
                <a:gd name="connsiteX1008" fmla="*/ 809022 w 2967861"/>
                <a:gd name="connsiteY1008" fmla="*/ 1485483 h 2340761"/>
                <a:gd name="connsiteX1009" fmla="*/ 812126 w 2967861"/>
                <a:gd name="connsiteY1009" fmla="*/ 1496038 h 2340761"/>
                <a:gd name="connsiteX1010" fmla="*/ 824544 w 2967861"/>
                <a:gd name="connsiteY1010" fmla="*/ 1510940 h 2340761"/>
                <a:gd name="connsiteX1011" fmla="*/ 838204 w 2967861"/>
                <a:gd name="connsiteY1011" fmla="*/ 1525841 h 2340761"/>
                <a:gd name="connsiteX1012" fmla="*/ 850621 w 2967861"/>
                <a:gd name="connsiteY1012" fmla="*/ 1542916 h 2340761"/>
                <a:gd name="connsiteX1013" fmla="*/ 859935 w 2967861"/>
                <a:gd name="connsiteY1013" fmla="*/ 1560922 h 2340761"/>
                <a:gd name="connsiteX1014" fmla="*/ 860866 w 2967861"/>
                <a:gd name="connsiteY1014" fmla="*/ 1572408 h 2340761"/>
                <a:gd name="connsiteX1015" fmla="*/ 860866 w 2967861"/>
                <a:gd name="connsiteY1015" fmla="*/ 1582963 h 2340761"/>
                <a:gd name="connsiteX1016" fmla="*/ 863039 w 2967861"/>
                <a:gd name="connsiteY1016" fmla="*/ 1594450 h 2340761"/>
                <a:gd name="connsiteX1017" fmla="*/ 868317 w 2967861"/>
                <a:gd name="connsiteY1017" fmla="*/ 1605005 h 2340761"/>
                <a:gd name="connsiteX1018" fmla="*/ 870490 w 2967861"/>
                <a:gd name="connsiteY1018" fmla="*/ 1609351 h 2340761"/>
                <a:gd name="connsiteX1019" fmla="*/ 872663 w 2967861"/>
                <a:gd name="connsiteY1019" fmla="*/ 1611524 h 2340761"/>
                <a:gd name="connsiteX1020" fmla="*/ 874836 w 2967861"/>
                <a:gd name="connsiteY1020" fmla="*/ 1612456 h 2340761"/>
                <a:gd name="connsiteX1021" fmla="*/ 875767 w 2967861"/>
                <a:gd name="connsiteY1021" fmla="*/ 1612456 h 2340761"/>
                <a:gd name="connsiteX1022" fmla="*/ 879803 w 2967861"/>
                <a:gd name="connsiteY1022" fmla="*/ 1614629 h 2340761"/>
                <a:gd name="connsiteX1023" fmla="*/ 889117 w 2967861"/>
                <a:gd name="connsiteY1023" fmla="*/ 1614629 h 2340761"/>
                <a:gd name="connsiteX1024" fmla="*/ 901534 w 2967861"/>
                <a:gd name="connsiteY1024" fmla="*/ 1611524 h 2340761"/>
                <a:gd name="connsiteX1025" fmla="*/ 913952 w 2967861"/>
                <a:gd name="connsiteY1025" fmla="*/ 1604074 h 2340761"/>
                <a:gd name="connsiteX1026" fmla="*/ 928543 w 2967861"/>
                <a:gd name="connsiteY1026" fmla="*/ 1597865 h 2340761"/>
                <a:gd name="connsiteX1027" fmla="*/ 946239 w 2967861"/>
                <a:gd name="connsiteY1027" fmla="*/ 1592587 h 2340761"/>
                <a:gd name="connsiteX1028" fmla="*/ 963003 w 2967861"/>
                <a:gd name="connsiteY1028" fmla="*/ 1589483 h 2340761"/>
                <a:gd name="connsiteX1029" fmla="*/ 979767 w 2967861"/>
                <a:gd name="connsiteY1029" fmla="*/ 1582032 h 2340761"/>
                <a:gd name="connsiteX1030" fmla="*/ 992185 w 2967861"/>
                <a:gd name="connsiteY1030" fmla="*/ 1572408 h 2340761"/>
                <a:gd name="connsiteX1031" fmla="*/ 1002740 w 2967861"/>
                <a:gd name="connsiteY1031" fmla="*/ 1560922 h 2340761"/>
                <a:gd name="connsiteX1032" fmla="*/ 1016399 w 2967861"/>
                <a:gd name="connsiteY1032" fmla="*/ 1553471 h 2340761"/>
                <a:gd name="connsiteX1033" fmla="*/ 1039372 w 2967861"/>
                <a:gd name="connsiteY1033" fmla="*/ 1553471 h 2340761"/>
                <a:gd name="connsiteX1034" fmla="*/ 1039372 w 2967861"/>
                <a:gd name="connsiteY1034" fmla="*/ 1544468 h 2340761"/>
                <a:gd name="connsiteX1035" fmla="*/ 1057999 w 2967861"/>
                <a:gd name="connsiteY1035" fmla="*/ 1531740 h 2340761"/>
                <a:gd name="connsiteX1036" fmla="*/ 1075694 w 2967861"/>
                <a:gd name="connsiteY1036" fmla="*/ 1520253 h 2340761"/>
                <a:gd name="connsiteX1037" fmla="*/ 1075694 w 2967861"/>
                <a:gd name="connsiteY1037" fmla="*/ 1500074 h 2340761"/>
                <a:gd name="connsiteX1038" fmla="*/ 1089354 w 2967861"/>
                <a:gd name="connsiteY1038" fmla="*/ 1494797 h 2340761"/>
                <a:gd name="connsiteX1039" fmla="*/ 1095563 w 2967861"/>
                <a:gd name="connsiteY1039" fmla="*/ 1487346 h 2340761"/>
                <a:gd name="connsiteX1040" fmla="*/ 1101772 w 2967861"/>
                <a:gd name="connsiteY1040" fmla="*/ 1477722 h 2340761"/>
                <a:gd name="connsiteX1041" fmla="*/ 1108912 w 2967861"/>
                <a:gd name="connsiteY1041" fmla="*/ 1468098 h 2340761"/>
                <a:gd name="connsiteX1042" fmla="*/ 1087181 w 2967861"/>
                <a:gd name="connsiteY1042" fmla="*/ 1450092 h 2340761"/>
                <a:gd name="connsiteX1043" fmla="*/ 1060172 w 2967861"/>
                <a:gd name="connsiteY1043" fmla="*/ 1435191 h 2340761"/>
                <a:gd name="connsiteX1044" fmla="*/ 1057999 w 2967861"/>
                <a:gd name="connsiteY1044" fmla="*/ 1420290 h 2340761"/>
                <a:gd name="connsiteX1045" fmla="*/ 1055826 w 2967861"/>
                <a:gd name="connsiteY1045" fmla="*/ 1401352 h 2340761"/>
                <a:gd name="connsiteX1046" fmla="*/ 1035958 w 2967861"/>
                <a:gd name="connsiteY1046" fmla="*/ 1416254 h 2340761"/>
                <a:gd name="connsiteX1047" fmla="*/ 1019193 w 2967861"/>
                <a:gd name="connsiteY1047" fmla="*/ 1435191 h 2340761"/>
                <a:gd name="connsiteX1048" fmla="*/ 1008638 w 2967861"/>
                <a:gd name="connsiteY1048" fmla="*/ 1435191 h 2340761"/>
                <a:gd name="connsiteX1049" fmla="*/ 999325 w 2967861"/>
                <a:gd name="connsiteY1049" fmla="*/ 1437364 h 2340761"/>
                <a:gd name="connsiteX1050" fmla="*/ 992185 w 2967861"/>
                <a:gd name="connsiteY1050" fmla="*/ 1438295 h 2340761"/>
                <a:gd name="connsiteX1051" fmla="*/ 990011 w 2967861"/>
                <a:gd name="connsiteY1051" fmla="*/ 1433018 h 2340761"/>
                <a:gd name="connsiteX1052" fmla="*/ 989080 w 2967861"/>
                <a:gd name="connsiteY1052" fmla="*/ 1427740 h 2340761"/>
                <a:gd name="connsiteX1053" fmla="*/ 989080 w 2967861"/>
                <a:gd name="connsiteY1053" fmla="*/ 1422463 h 2340761"/>
                <a:gd name="connsiteX1054" fmla="*/ 986907 w 2967861"/>
                <a:gd name="connsiteY1054" fmla="*/ 1416254 h 2340761"/>
                <a:gd name="connsiteX1055" fmla="*/ 984734 w 2967861"/>
                <a:gd name="connsiteY1055" fmla="*/ 1410976 h 2340761"/>
                <a:gd name="connsiteX1056" fmla="*/ 979456 w 2967861"/>
                <a:gd name="connsiteY1056" fmla="*/ 1408803 h 2340761"/>
                <a:gd name="connsiteX1057" fmla="*/ 977283 w 2967861"/>
                <a:gd name="connsiteY1057" fmla="*/ 1408803 h 2340761"/>
                <a:gd name="connsiteX1058" fmla="*/ 975110 w 2967861"/>
                <a:gd name="connsiteY1058" fmla="*/ 1408803 h 2340761"/>
                <a:gd name="connsiteX1059" fmla="*/ 975110 w 2967861"/>
                <a:gd name="connsiteY1059" fmla="*/ 1410976 h 2340761"/>
                <a:gd name="connsiteX1060" fmla="*/ 974179 w 2967861"/>
                <a:gd name="connsiteY1060" fmla="*/ 1413149 h 2340761"/>
                <a:gd name="connsiteX1061" fmla="*/ 972006 w 2967861"/>
                <a:gd name="connsiteY1061" fmla="*/ 1418427 h 2340761"/>
                <a:gd name="connsiteX1062" fmla="*/ 964865 w 2967861"/>
                <a:gd name="connsiteY1062" fmla="*/ 1407872 h 2340761"/>
                <a:gd name="connsiteX1063" fmla="*/ 957725 w 2967861"/>
                <a:gd name="connsiteY1063" fmla="*/ 1392970 h 2340761"/>
                <a:gd name="connsiteX1064" fmla="*/ 948412 w 2967861"/>
                <a:gd name="connsiteY1064" fmla="*/ 1375896 h 2340761"/>
                <a:gd name="connsiteX1065" fmla="*/ 943134 w 2967861"/>
                <a:gd name="connsiteY1065" fmla="*/ 1358821 h 2340761"/>
                <a:gd name="connsiteX1066" fmla="*/ 939098 w 2967861"/>
                <a:gd name="connsiteY1066" fmla="*/ 1343920 h 2340761"/>
                <a:gd name="connsiteX1067" fmla="*/ 946239 w 2967861"/>
                <a:gd name="connsiteY1067" fmla="*/ 1343920 h 2340761"/>
                <a:gd name="connsiteX1068" fmla="*/ 950274 w 2967861"/>
                <a:gd name="connsiteY1068" fmla="*/ 1343920 h 2340761"/>
                <a:gd name="connsiteX1069" fmla="*/ 952448 w 2967861"/>
                <a:gd name="connsiteY1069" fmla="*/ 1343920 h 2340761"/>
                <a:gd name="connsiteX1070" fmla="*/ 953379 w 2967861"/>
                <a:gd name="connsiteY1070" fmla="*/ 1343920 h 2340761"/>
                <a:gd name="connsiteX1071" fmla="*/ 955552 w 2967861"/>
                <a:gd name="connsiteY1071" fmla="*/ 1343920 h 2340761"/>
                <a:gd name="connsiteX1072" fmla="*/ 967039 w 2967861"/>
                <a:gd name="connsiteY1072" fmla="*/ 1353544 h 2340761"/>
                <a:gd name="connsiteX1073" fmla="*/ 972316 w 2967861"/>
                <a:gd name="connsiteY1073" fmla="*/ 1363167 h 2340761"/>
                <a:gd name="connsiteX1074" fmla="*/ 975421 w 2967861"/>
                <a:gd name="connsiteY1074" fmla="*/ 1373723 h 2340761"/>
                <a:gd name="connsiteX1075" fmla="*/ 984734 w 2967861"/>
                <a:gd name="connsiteY1075" fmla="*/ 1381173 h 2340761"/>
                <a:gd name="connsiteX1076" fmla="*/ 997152 w 2967861"/>
                <a:gd name="connsiteY1076" fmla="*/ 1388624 h 2340761"/>
                <a:gd name="connsiteX1077" fmla="*/ 1008638 w 2967861"/>
                <a:gd name="connsiteY1077" fmla="*/ 1393902 h 2340761"/>
                <a:gd name="connsiteX1078" fmla="*/ 1019193 w 2967861"/>
                <a:gd name="connsiteY1078" fmla="*/ 1401352 h 2340761"/>
                <a:gd name="connsiteX1079" fmla="*/ 1031611 w 2967861"/>
                <a:gd name="connsiteY1079" fmla="*/ 1401352 h 2340761"/>
                <a:gd name="connsiteX1080" fmla="*/ 1040925 w 2967861"/>
                <a:gd name="connsiteY1080" fmla="*/ 1400421 h 2340761"/>
                <a:gd name="connsiteX1081" fmla="*/ 1048065 w 2967861"/>
                <a:gd name="connsiteY1081" fmla="*/ 1398248 h 2340761"/>
                <a:gd name="connsiteX1082" fmla="*/ 1059551 w 2967861"/>
                <a:gd name="connsiteY1082" fmla="*/ 1393902 h 2340761"/>
                <a:gd name="connsiteX1083" fmla="*/ 1066692 w 2967861"/>
                <a:gd name="connsiteY1083" fmla="*/ 1407561 h 2340761"/>
                <a:gd name="connsiteX1084" fmla="*/ 1071969 w 2967861"/>
                <a:gd name="connsiteY1084" fmla="*/ 1418116 h 2340761"/>
                <a:gd name="connsiteX1085" fmla="*/ 1102082 w 2967861"/>
                <a:gd name="connsiteY1085" fmla="*/ 1420290 h 2340761"/>
                <a:gd name="connsiteX1086" fmla="*/ 1133438 w 2967861"/>
                <a:gd name="connsiteY1086" fmla="*/ 1422463 h 2340761"/>
                <a:gd name="connsiteX1087" fmla="*/ 1164793 w 2967861"/>
                <a:gd name="connsiteY1087" fmla="*/ 1422463 h 2340761"/>
                <a:gd name="connsiteX1088" fmla="*/ 1194906 w 2967861"/>
                <a:gd name="connsiteY1088" fmla="*/ 1418116 h 2340761"/>
                <a:gd name="connsiteX1089" fmla="*/ 1206392 w 2967861"/>
                <a:gd name="connsiteY1089" fmla="*/ 1429603 h 2340761"/>
                <a:gd name="connsiteX1090" fmla="*/ 1218810 w 2967861"/>
                <a:gd name="connsiteY1090" fmla="*/ 1437985 h 2340761"/>
                <a:gd name="connsiteX1091" fmla="*/ 1231228 w 2967861"/>
                <a:gd name="connsiteY1091" fmla="*/ 1447609 h 2340761"/>
                <a:gd name="connsiteX1092" fmla="*/ 1238368 w 2967861"/>
                <a:gd name="connsiteY1092" fmla="*/ 1458164 h 2340761"/>
                <a:gd name="connsiteX1093" fmla="*/ 1235264 w 2967861"/>
                <a:gd name="connsiteY1093" fmla="*/ 1471824 h 2340761"/>
                <a:gd name="connsiteX1094" fmla="*/ 1238368 w 2967861"/>
                <a:gd name="connsiteY1094" fmla="*/ 1474928 h 2340761"/>
                <a:gd name="connsiteX1095" fmla="*/ 1242404 w 2967861"/>
                <a:gd name="connsiteY1095" fmla="*/ 1479274 h 2340761"/>
                <a:gd name="connsiteX1096" fmla="*/ 1247681 w 2967861"/>
                <a:gd name="connsiteY1096" fmla="*/ 1482379 h 2340761"/>
                <a:gd name="connsiteX1097" fmla="*/ 1251717 w 2967861"/>
                <a:gd name="connsiteY1097" fmla="*/ 1486725 h 2340761"/>
                <a:gd name="connsiteX1098" fmla="*/ 1262273 w 2967861"/>
                <a:gd name="connsiteY1098" fmla="*/ 1487656 h 2340761"/>
                <a:gd name="connsiteX1099" fmla="*/ 1271586 w 2967861"/>
                <a:gd name="connsiteY1099" fmla="*/ 1487656 h 2340761"/>
                <a:gd name="connsiteX1100" fmla="*/ 1284004 w 2967861"/>
                <a:gd name="connsiteY1100" fmla="*/ 1486725 h 2340761"/>
                <a:gd name="connsiteX1101" fmla="*/ 1288039 w 2967861"/>
                <a:gd name="connsiteY1101" fmla="*/ 1524910 h 2340761"/>
                <a:gd name="connsiteX1102" fmla="*/ 1296422 w 2967861"/>
                <a:gd name="connsiteY1102" fmla="*/ 1556575 h 2340761"/>
                <a:gd name="connsiteX1103" fmla="*/ 1308840 w 2967861"/>
                <a:gd name="connsiteY1103" fmla="*/ 1586068 h 2340761"/>
                <a:gd name="connsiteX1104" fmla="*/ 1327466 w 2967861"/>
                <a:gd name="connsiteY1104" fmla="*/ 1613697 h 2340761"/>
                <a:gd name="connsiteX1105" fmla="*/ 1327466 w 2967861"/>
                <a:gd name="connsiteY1105" fmla="*/ 1615870 h 2340761"/>
                <a:gd name="connsiteX1106" fmla="*/ 1325293 w 2967861"/>
                <a:gd name="connsiteY1106" fmla="*/ 1618044 h 2340761"/>
                <a:gd name="connsiteX1107" fmla="*/ 1323120 w 2967861"/>
                <a:gd name="connsiteY1107" fmla="*/ 1621148 h 2340761"/>
                <a:gd name="connsiteX1108" fmla="*/ 1322188 w 2967861"/>
                <a:gd name="connsiteY1108" fmla="*/ 1625494 h 2340761"/>
                <a:gd name="connsiteX1109" fmla="*/ 1323120 w 2967861"/>
                <a:gd name="connsiteY1109" fmla="*/ 1628599 h 2340761"/>
                <a:gd name="connsiteX1110" fmla="*/ 1329329 w 2967861"/>
                <a:gd name="connsiteY1110" fmla="*/ 1645673 h 2340761"/>
                <a:gd name="connsiteX1111" fmla="*/ 1339884 w 2967861"/>
                <a:gd name="connsiteY1111" fmla="*/ 1665852 h 2340761"/>
                <a:gd name="connsiteX1112" fmla="*/ 1351370 w 2967861"/>
                <a:gd name="connsiteY1112" fmla="*/ 1678581 h 2340761"/>
                <a:gd name="connsiteX1113" fmla="*/ 1352302 w 2967861"/>
                <a:gd name="connsiteY1113" fmla="*/ 1680754 h 2340761"/>
                <a:gd name="connsiteX1114" fmla="*/ 1354475 w 2967861"/>
                <a:gd name="connsiteY1114" fmla="*/ 1680754 h 2340761"/>
                <a:gd name="connsiteX1115" fmla="*/ 1356648 w 2967861"/>
                <a:gd name="connsiteY1115" fmla="*/ 1682927 h 2340761"/>
                <a:gd name="connsiteX1116" fmla="*/ 1358821 w 2967861"/>
                <a:gd name="connsiteY1116" fmla="*/ 1682927 h 2340761"/>
                <a:gd name="connsiteX1117" fmla="*/ 1378690 w 2967861"/>
                <a:gd name="connsiteY1117" fmla="*/ 1658712 h 2340761"/>
                <a:gd name="connsiteX1118" fmla="*/ 1391108 w 2967861"/>
                <a:gd name="connsiteY1118" fmla="*/ 1633255 h 2340761"/>
                <a:gd name="connsiteX1119" fmla="*/ 1400421 w 2967861"/>
                <a:gd name="connsiteY1119" fmla="*/ 1601590 h 2340761"/>
                <a:gd name="connsiteX1120" fmla="*/ 1403525 w 2967861"/>
                <a:gd name="connsiteY1120" fmla="*/ 1564647 h 2340761"/>
                <a:gd name="connsiteX1121" fmla="*/ 1415943 w 2967861"/>
                <a:gd name="connsiteY1121" fmla="*/ 1557196 h 2340761"/>
                <a:gd name="connsiteX1122" fmla="*/ 1425257 w 2967861"/>
                <a:gd name="connsiteY1122" fmla="*/ 1547572 h 2340761"/>
                <a:gd name="connsiteX1123" fmla="*/ 1434570 w 2967861"/>
                <a:gd name="connsiteY1123" fmla="*/ 1540122 h 2340761"/>
                <a:gd name="connsiteX1124" fmla="*/ 1451334 w 2967861"/>
                <a:gd name="connsiteY1124" fmla="*/ 1540122 h 2340761"/>
                <a:gd name="connsiteX1125" fmla="*/ 1463752 w 2967861"/>
                <a:gd name="connsiteY1125" fmla="*/ 1507214 h 2340761"/>
                <a:gd name="connsiteX1126" fmla="*/ 1470892 w 2967861"/>
                <a:gd name="connsiteY1126" fmla="*/ 1501937 h 2340761"/>
                <a:gd name="connsiteX1127" fmla="*/ 1478032 w 2967861"/>
                <a:gd name="connsiteY1127" fmla="*/ 1499764 h 2340761"/>
                <a:gd name="connsiteX1128" fmla="*/ 1485172 w 2967861"/>
                <a:gd name="connsiteY1128" fmla="*/ 1499764 h 2340761"/>
                <a:gd name="connsiteX1129" fmla="*/ 1488277 w 2967861"/>
                <a:gd name="connsiteY1129" fmla="*/ 1497591 h 2340761"/>
                <a:gd name="connsiteX1130" fmla="*/ 1493555 w 2967861"/>
                <a:gd name="connsiteY1130" fmla="*/ 1490140 h 2340761"/>
                <a:gd name="connsiteX1131" fmla="*/ 1497590 w 2967861"/>
                <a:gd name="connsiteY1131" fmla="*/ 1475239 h 2340761"/>
                <a:gd name="connsiteX1132" fmla="*/ 1512181 w 2967861"/>
                <a:gd name="connsiteY1132" fmla="*/ 1475239 h 2340761"/>
                <a:gd name="connsiteX1133" fmla="*/ 1526772 w 2967861"/>
                <a:gd name="connsiteY1133" fmla="*/ 1477412 h 2340761"/>
                <a:gd name="connsiteX1134" fmla="*/ 1543536 w 2967861"/>
                <a:gd name="connsiteY1134" fmla="*/ 1475239 h 2340761"/>
                <a:gd name="connsiteX1135" fmla="*/ 1544468 w 2967861"/>
                <a:gd name="connsiteY1135" fmla="*/ 1473065 h 2340761"/>
                <a:gd name="connsiteX1136" fmla="*/ 1546641 w 2967861"/>
                <a:gd name="connsiteY1136" fmla="*/ 1472134 h 2340761"/>
                <a:gd name="connsiteX1137" fmla="*/ 1548814 w 2967861"/>
                <a:gd name="connsiteY1137" fmla="*/ 1467788 h 2340761"/>
                <a:gd name="connsiteX1138" fmla="*/ 1550987 w 2967861"/>
                <a:gd name="connsiteY1138" fmla="*/ 1465615 h 2340761"/>
                <a:gd name="connsiteX1139" fmla="*/ 1554092 w 2967861"/>
                <a:gd name="connsiteY1139" fmla="*/ 1462510 h 2340761"/>
                <a:gd name="connsiteX1140" fmla="*/ 1565578 w 2967861"/>
                <a:gd name="connsiteY1140" fmla="*/ 1480516 h 2340761"/>
                <a:gd name="connsiteX1141" fmla="*/ 1573960 w 2967861"/>
                <a:gd name="connsiteY1141" fmla="*/ 1495418 h 2340761"/>
                <a:gd name="connsiteX1142" fmla="*/ 1585447 w 2967861"/>
                <a:gd name="connsiteY1142" fmla="*/ 1509077 h 2340761"/>
                <a:gd name="connsiteX1143" fmla="*/ 1592587 w 2967861"/>
                <a:gd name="connsiteY1143" fmla="*/ 1523979 h 2340761"/>
                <a:gd name="connsiteX1144" fmla="*/ 1597864 w 2967861"/>
                <a:gd name="connsiteY1144" fmla="*/ 1541984 h 2340761"/>
                <a:gd name="connsiteX1145" fmla="*/ 1597864 w 2967861"/>
                <a:gd name="connsiteY1145" fmla="*/ 1564337 h 2340761"/>
                <a:gd name="connsiteX1146" fmla="*/ 1600037 w 2967861"/>
                <a:gd name="connsiteY1146" fmla="*/ 1566509 h 2340761"/>
                <a:gd name="connsiteX1147" fmla="*/ 1600969 w 2967861"/>
                <a:gd name="connsiteY1147" fmla="*/ 1566509 h 2340761"/>
                <a:gd name="connsiteX1148" fmla="*/ 1600969 w 2967861"/>
                <a:gd name="connsiteY1148" fmla="*/ 1567441 h 2340761"/>
                <a:gd name="connsiteX1149" fmla="*/ 1603142 w 2967861"/>
                <a:gd name="connsiteY1149" fmla="*/ 1567441 h 2340761"/>
                <a:gd name="connsiteX1150" fmla="*/ 1610282 w 2967861"/>
                <a:gd name="connsiteY1150" fmla="*/ 1567441 h 2340761"/>
                <a:gd name="connsiteX1151" fmla="*/ 1617422 w 2967861"/>
                <a:gd name="connsiteY1151" fmla="*/ 1566509 h 2340761"/>
                <a:gd name="connsiteX1152" fmla="*/ 1621458 w 2967861"/>
                <a:gd name="connsiteY1152" fmla="*/ 1564337 h 2340761"/>
                <a:gd name="connsiteX1153" fmla="*/ 1626736 w 2967861"/>
                <a:gd name="connsiteY1153" fmla="*/ 1559990 h 2340761"/>
                <a:gd name="connsiteX1154" fmla="*/ 1629840 w 2967861"/>
                <a:gd name="connsiteY1154" fmla="*/ 1556886 h 2340761"/>
                <a:gd name="connsiteX1155" fmla="*/ 1641327 w 2967861"/>
                <a:gd name="connsiteY1155" fmla="*/ 1569614 h 2340761"/>
                <a:gd name="connsiteX1156" fmla="*/ 1648467 w 2967861"/>
                <a:gd name="connsiteY1156" fmla="*/ 1586688 h 2340761"/>
                <a:gd name="connsiteX1157" fmla="*/ 1650640 w 2967861"/>
                <a:gd name="connsiteY1157" fmla="*/ 1606867 h 2340761"/>
                <a:gd name="connsiteX1158" fmla="*/ 1650640 w 2967861"/>
                <a:gd name="connsiteY1158" fmla="*/ 1629220 h 2340761"/>
                <a:gd name="connsiteX1159" fmla="*/ 1650640 w 2967861"/>
                <a:gd name="connsiteY1159" fmla="*/ 1649399 h 2340761"/>
                <a:gd name="connsiteX1160" fmla="*/ 1650640 w 2967861"/>
                <a:gd name="connsiteY1160" fmla="*/ 1668336 h 2340761"/>
                <a:gd name="connsiteX1161" fmla="*/ 1653745 w 2967861"/>
                <a:gd name="connsiteY1161" fmla="*/ 1683237 h 2340761"/>
                <a:gd name="connsiteX1162" fmla="*/ 1653745 w 2967861"/>
                <a:gd name="connsiteY1162" fmla="*/ 1686342 h 2340761"/>
                <a:gd name="connsiteX1163" fmla="*/ 1663058 w 2967861"/>
                <a:gd name="connsiteY1163" fmla="*/ 1683237 h 2340761"/>
                <a:gd name="connsiteX1164" fmla="*/ 1663058 w 2967861"/>
                <a:gd name="connsiteY1164" fmla="*/ 1686342 h 2340761"/>
                <a:gd name="connsiteX1165" fmla="*/ 1672371 w 2967861"/>
                <a:gd name="connsiteY1165" fmla="*/ 1699070 h 2340761"/>
                <a:gd name="connsiteX1166" fmla="*/ 1677649 w 2967861"/>
                <a:gd name="connsiteY1166" fmla="*/ 1713971 h 2340761"/>
                <a:gd name="connsiteX1167" fmla="*/ 1682927 w 2967861"/>
                <a:gd name="connsiteY1167" fmla="*/ 1728873 h 2340761"/>
                <a:gd name="connsiteX1168" fmla="*/ 1686962 w 2967861"/>
                <a:gd name="connsiteY1168" fmla="*/ 1745947 h 2340761"/>
                <a:gd name="connsiteX1169" fmla="*/ 1693171 w 2967861"/>
                <a:gd name="connsiteY1169" fmla="*/ 1760849 h 2340761"/>
                <a:gd name="connsiteX1170" fmla="*/ 1702485 w 2967861"/>
                <a:gd name="connsiteY1170" fmla="*/ 1768299 h 2340761"/>
                <a:gd name="connsiteX1171" fmla="*/ 1704658 w 2967861"/>
                <a:gd name="connsiteY1171" fmla="*/ 1770472 h 2340761"/>
                <a:gd name="connsiteX1172" fmla="*/ 1715213 w 2967861"/>
                <a:gd name="connsiteY1172" fmla="*/ 1775750 h 2340761"/>
                <a:gd name="connsiteX1173" fmla="*/ 1726699 w 2967861"/>
                <a:gd name="connsiteY1173" fmla="*/ 1785374 h 2340761"/>
                <a:gd name="connsiteX1174" fmla="*/ 1737255 w 2967861"/>
                <a:gd name="connsiteY1174" fmla="*/ 1785374 h 2340761"/>
                <a:gd name="connsiteX1175" fmla="*/ 1736323 w 2967861"/>
                <a:gd name="connsiteY1175" fmla="*/ 1758986 h 2340761"/>
                <a:gd name="connsiteX1176" fmla="*/ 1729183 w 2967861"/>
                <a:gd name="connsiteY1176" fmla="*/ 1733529 h 2340761"/>
                <a:gd name="connsiteX1177" fmla="*/ 1717696 w 2967861"/>
                <a:gd name="connsiteY1177" fmla="*/ 1711177 h 2340761"/>
                <a:gd name="connsiteX1178" fmla="*/ 1703106 w 2967861"/>
                <a:gd name="connsiteY1178" fmla="*/ 1696276 h 2340761"/>
                <a:gd name="connsiteX1179" fmla="*/ 1700001 w 2967861"/>
                <a:gd name="connsiteY1179" fmla="*/ 1694103 h 2340761"/>
                <a:gd name="connsiteX1180" fmla="*/ 1695965 w 2967861"/>
                <a:gd name="connsiteY1180" fmla="*/ 1694103 h 2340761"/>
                <a:gd name="connsiteX1181" fmla="*/ 1692861 w 2967861"/>
                <a:gd name="connsiteY1181" fmla="*/ 1694103 h 2340761"/>
                <a:gd name="connsiteX1182" fmla="*/ 1688825 w 2967861"/>
                <a:gd name="connsiteY1182" fmla="*/ 1694103 h 2340761"/>
                <a:gd name="connsiteX1183" fmla="*/ 1687894 w 2967861"/>
                <a:gd name="connsiteY1183" fmla="*/ 1691930 h 2340761"/>
                <a:gd name="connsiteX1184" fmla="*/ 1681685 w 2967861"/>
                <a:gd name="connsiteY1184" fmla="*/ 1681374 h 2340761"/>
                <a:gd name="connsiteX1185" fmla="*/ 1680753 w 2967861"/>
                <a:gd name="connsiteY1185" fmla="*/ 1671751 h 2340761"/>
                <a:gd name="connsiteX1186" fmla="*/ 1676718 w 2967861"/>
                <a:gd name="connsiteY1186" fmla="*/ 1664300 h 2340761"/>
                <a:gd name="connsiteX1187" fmla="*/ 1667404 w 2967861"/>
                <a:gd name="connsiteY1187" fmla="*/ 1659022 h 2340761"/>
                <a:gd name="connsiteX1188" fmla="*/ 1676718 w 2967861"/>
                <a:gd name="connsiteY1188" fmla="*/ 1634808 h 2340761"/>
                <a:gd name="connsiteX1189" fmla="*/ 1683858 w 2967861"/>
                <a:gd name="connsiteY1189" fmla="*/ 1605315 h 2340761"/>
                <a:gd name="connsiteX1190" fmla="*/ 1700622 w 2967861"/>
                <a:gd name="connsiteY1190" fmla="*/ 1618975 h 2340761"/>
                <a:gd name="connsiteX1191" fmla="*/ 1716144 w 2967861"/>
                <a:gd name="connsiteY1191" fmla="*/ 1631703 h 2340761"/>
                <a:gd name="connsiteX1192" fmla="*/ 1730735 w 2967861"/>
                <a:gd name="connsiteY1192" fmla="*/ 1644431 h 2340761"/>
                <a:gd name="connsiteX1193" fmla="*/ 1742222 w 2967861"/>
                <a:gd name="connsiteY1193" fmla="*/ 1659333 h 2340761"/>
                <a:gd name="connsiteX1194" fmla="*/ 1747499 w 2967861"/>
                <a:gd name="connsiteY1194" fmla="*/ 1679512 h 2340761"/>
                <a:gd name="connsiteX1195" fmla="*/ 1754640 w 2967861"/>
                <a:gd name="connsiteY1195" fmla="*/ 1679512 h 2340761"/>
                <a:gd name="connsiteX1196" fmla="*/ 1815176 w 2967861"/>
                <a:gd name="connsiteY1196" fmla="*/ 1629841 h 2340761"/>
                <a:gd name="connsiteX1197" fmla="*/ 1813003 w 2967861"/>
                <a:gd name="connsiteY1197" fmla="*/ 1600348 h 2340761"/>
                <a:gd name="connsiteX1198" fmla="*/ 1807726 w 2967861"/>
                <a:gd name="connsiteY1198" fmla="*/ 1576133 h 2340761"/>
                <a:gd name="connsiteX1199" fmla="*/ 1796239 w 2967861"/>
                <a:gd name="connsiteY1199" fmla="*/ 1558128 h 2340761"/>
                <a:gd name="connsiteX1200" fmla="*/ 1783822 w 2967861"/>
                <a:gd name="connsiteY1200" fmla="*/ 1541053 h 2340761"/>
                <a:gd name="connsiteX1201" fmla="*/ 1767057 w 2967861"/>
                <a:gd name="connsiteY1201" fmla="*/ 1525220 h 2340761"/>
                <a:gd name="connsiteX1202" fmla="*/ 1769230 w 2967861"/>
                <a:gd name="connsiteY1202" fmla="*/ 1510319 h 2340761"/>
                <a:gd name="connsiteX1203" fmla="*/ 1774508 w 2967861"/>
                <a:gd name="connsiteY1203" fmla="*/ 1500695 h 2340761"/>
                <a:gd name="connsiteX1204" fmla="*/ 1780717 w 2967861"/>
                <a:gd name="connsiteY1204" fmla="*/ 1495418 h 2340761"/>
                <a:gd name="connsiteX1205" fmla="*/ 1787857 w 2967861"/>
                <a:gd name="connsiteY1205" fmla="*/ 1489209 h 2340761"/>
                <a:gd name="connsiteX1206" fmla="*/ 1794066 w 2967861"/>
                <a:gd name="connsiteY1206" fmla="*/ 1480827 h 2340761"/>
                <a:gd name="connsiteX1207" fmla="*/ 1800275 w 2967861"/>
                <a:gd name="connsiteY1207" fmla="*/ 1480827 h 2340761"/>
                <a:gd name="connsiteX1208" fmla="*/ 1805553 w 2967861"/>
                <a:gd name="connsiteY1208" fmla="*/ 1481758 h 2340761"/>
                <a:gd name="connsiteX1209" fmla="*/ 1807726 w 2967861"/>
                <a:gd name="connsiteY1209" fmla="*/ 1481758 h 2340761"/>
                <a:gd name="connsiteX1210" fmla="*/ 1810830 w 2967861"/>
                <a:gd name="connsiteY1210" fmla="*/ 1483931 h 2340761"/>
                <a:gd name="connsiteX1211" fmla="*/ 1813003 w 2967861"/>
                <a:gd name="connsiteY1211" fmla="*/ 1488277 h 2340761"/>
                <a:gd name="connsiteX1212" fmla="*/ 1816108 w 2967861"/>
                <a:gd name="connsiteY1212" fmla="*/ 1493555 h 2340761"/>
                <a:gd name="connsiteX1213" fmla="*/ 1818281 w 2967861"/>
                <a:gd name="connsiteY1213" fmla="*/ 1496659 h 2340761"/>
                <a:gd name="connsiteX1214" fmla="*/ 1816108 w 2967861"/>
                <a:gd name="connsiteY1214" fmla="*/ 1501006 h 2340761"/>
                <a:gd name="connsiteX1215" fmla="*/ 1815176 w 2967861"/>
                <a:gd name="connsiteY1215" fmla="*/ 1504110 h 2340761"/>
                <a:gd name="connsiteX1216" fmla="*/ 1811141 w 2967861"/>
                <a:gd name="connsiteY1216" fmla="*/ 1506283 h 2340761"/>
                <a:gd name="connsiteX1217" fmla="*/ 1808036 w 2967861"/>
                <a:gd name="connsiteY1217" fmla="*/ 1506283 h 2340761"/>
                <a:gd name="connsiteX1218" fmla="*/ 1804000 w 2967861"/>
                <a:gd name="connsiteY1218" fmla="*/ 1508456 h 2340761"/>
                <a:gd name="connsiteX1219" fmla="*/ 1804000 w 2967861"/>
                <a:gd name="connsiteY1219" fmla="*/ 1518080 h 2340761"/>
                <a:gd name="connsiteX1220" fmla="*/ 1804000 w 2967861"/>
                <a:gd name="connsiteY1220" fmla="*/ 1523358 h 2340761"/>
                <a:gd name="connsiteX1221" fmla="*/ 1806173 w 2967861"/>
                <a:gd name="connsiteY1221" fmla="*/ 1528635 h 2340761"/>
                <a:gd name="connsiteX1222" fmla="*/ 1808346 w 2967861"/>
                <a:gd name="connsiteY1222" fmla="*/ 1533913 h 2340761"/>
                <a:gd name="connsiteX1223" fmla="*/ 1811451 w 2967861"/>
                <a:gd name="connsiteY1223" fmla="*/ 1532981 h 2340761"/>
                <a:gd name="connsiteX1224" fmla="*/ 1813624 w 2967861"/>
                <a:gd name="connsiteY1224" fmla="*/ 1532981 h 2340761"/>
                <a:gd name="connsiteX1225" fmla="*/ 1815797 w 2967861"/>
                <a:gd name="connsiteY1225" fmla="*/ 1532981 h 2340761"/>
                <a:gd name="connsiteX1226" fmla="*/ 1816729 w 2967861"/>
                <a:gd name="connsiteY1226" fmla="*/ 1530808 h 2340761"/>
                <a:gd name="connsiteX1227" fmla="*/ 1818902 w 2967861"/>
                <a:gd name="connsiteY1227" fmla="*/ 1530808 h 2340761"/>
                <a:gd name="connsiteX1228" fmla="*/ 1826042 w 2967861"/>
                <a:gd name="connsiteY1228" fmla="*/ 1526462 h 2340761"/>
                <a:gd name="connsiteX1229" fmla="*/ 1830078 w 2967861"/>
                <a:gd name="connsiteY1229" fmla="*/ 1523358 h 2340761"/>
                <a:gd name="connsiteX1230" fmla="*/ 1831009 w 2967861"/>
                <a:gd name="connsiteY1230" fmla="*/ 1521184 h 2340761"/>
                <a:gd name="connsiteX1231" fmla="*/ 1835045 w 2967861"/>
                <a:gd name="connsiteY1231" fmla="*/ 1518080 h 2340761"/>
                <a:gd name="connsiteX1232" fmla="*/ 1838150 w 2967861"/>
                <a:gd name="connsiteY1232" fmla="*/ 1513734 h 2340761"/>
                <a:gd name="connsiteX1233" fmla="*/ 1837218 w 2967861"/>
                <a:gd name="connsiteY1233" fmla="*/ 1508456 h 2340761"/>
                <a:gd name="connsiteX1234" fmla="*/ 1837218 w 2967861"/>
                <a:gd name="connsiteY1234" fmla="*/ 1503179 h 2340761"/>
                <a:gd name="connsiteX1235" fmla="*/ 1835045 w 2967861"/>
                <a:gd name="connsiteY1235" fmla="*/ 1501006 h 2340761"/>
                <a:gd name="connsiteX1236" fmla="*/ 1835045 w 2967861"/>
                <a:gd name="connsiteY1236" fmla="*/ 1498832 h 2340761"/>
                <a:gd name="connsiteX1237" fmla="*/ 1835045 w 2967861"/>
                <a:gd name="connsiteY1237" fmla="*/ 1495728 h 2340761"/>
                <a:gd name="connsiteX1238" fmla="*/ 1835045 w 2967861"/>
                <a:gd name="connsiteY1238" fmla="*/ 1491382 h 2340761"/>
                <a:gd name="connsiteX1239" fmla="*/ 1835045 w 2967861"/>
                <a:gd name="connsiteY1239" fmla="*/ 1483931 h 2340761"/>
                <a:gd name="connsiteX1240" fmla="*/ 1862054 w 2967861"/>
                <a:gd name="connsiteY1240" fmla="*/ 1478653 h 2340761"/>
                <a:gd name="connsiteX1241" fmla="*/ 1891236 w 2967861"/>
                <a:gd name="connsiteY1241" fmla="*/ 1469030 h 2340761"/>
                <a:gd name="connsiteX1242" fmla="*/ 1916382 w 2967861"/>
                <a:gd name="connsiteY1242" fmla="*/ 1458474 h 2340761"/>
                <a:gd name="connsiteX1243" fmla="*/ 1940286 w 2967861"/>
                <a:gd name="connsiteY1243" fmla="*/ 1443573 h 2340761"/>
                <a:gd name="connsiteX1244" fmla="*/ 1958913 w 2967861"/>
                <a:gd name="connsiteY1244" fmla="*/ 1423394 h 2340761"/>
                <a:gd name="connsiteX1245" fmla="*/ 1967295 w 2967861"/>
                <a:gd name="connsiteY1245" fmla="*/ 1408493 h 2340761"/>
                <a:gd name="connsiteX1246" fmla="*/ 1974435 w 2967861"/>
                <a:gd name="connsiteY1246" fmla="*/ 1394833 h 2340761"/>
                <a:gd name="connsiteX1247" fmla="*/ 1981575 w 2967861"/>
                <a:gd name="connsiteY1247" fmla="*/ 1379932 h 2340761"/>
                <a:gd name="connsiteX1248" fmla="*/ 1993993 w 2967861"/>
                <a:gd name="connsiteY1248" fmla="*/ 1371550 h 2340761"/>
                <a:gd name="connsiteX1249" fmla="*/ 1993993 w 2967861"/>
                <a:gd name="connsiteY1249" fmla="*/ 1351992 h 2340761"/>
                <a:gd name="connsiteX1250" fmla="*/ 1993062 w 2967861"/>
                <a:gd name="connsiteY1250" fmla="*/ 1329639 h 2340761"/>
                <a:gd name="connsiteX1251" fmla="*/ 1989026 w 2967861"/>
                <a:gd name="connsiteY1251" fmla="*/ 1309460 h 2340761"/>
                <a:gd name="connsiteX1252" fmla="*/ 1981886 w 2967861"/>
                <a:gd name="connsiteY1252" fmla="*/ 1289281 h 2340761"/>
                <a:gd name="connsiteX1253" fmla="*/ 1973504 w 2967861"/>
                <a:gd name="connsiteY1253" fmla="*/ 1274380 h 2340761"/>
                <a:gd name="connsiteX1254" fmla="*/ 1958913 w 2967861"/>
                <a:gd name="connsiteY1254" fmla="*/ 1264756 h 2340761"/>
                <a:gd name="connsiteX1255" fmla="*/ 1964190 w 2967861"/>
                <a:gd name="connsiteY1255" fmla="*/ 1252028 h 2340761"/>
                <a:gd name="connsiteX1256" fmla="*/ 1969468 w 2967861"/>
                <a:gd name="connsiteY1256" fmla="*/ 1244577 h 2340761"/>
                <a:gd name="connsiteX1257" fmla="*/ 1976608 w 2967861"/>
                <a:gd name="connsiteY1257" fmla="*/ 1237127 h 2340761"/>
                <a:gd name="connsiteX1258" fmla="*/ 1983748 w 2967861"/>
                <a:gd name="connsiteY1258" fmla="*/ 1227503 h 2340761"/>
                <a:gd name="connsiteX1259" fmla="*/ 2003617 w 2967861"/>
                <a:gd name="connsiteY1259" fmla="*/ 1227503 h 2340761"/>
                <a:gd name="connsiteX1260" fmla="*/ 2003617 w 2967861"/>
                <a:gd name="connsiteY1260" fmla="*/ 1214774 h 2340761"/>
                <a:gd name="connsiteX1261" fmla="*/ 1998339 w 2967861"/>
                <a:gd name="connsiteY1261" fmla="*/ 1214774 h 2340761"/>
                <a:gd name="connsiteX1262" fmla="*/ 1987784 w 2967861"/>
                <a:gd name="connsiteY1262" fmla="*/ 1209497 h 2340761"/>
                <a:gd name="connsiteX1263" fmla="*/ 1978471 w 2967861"/>
                <a:gd name="connsiteY1263" fmla="*/ 1209497 h 2340761"/>
                <a:gd name="connsiteX1264" fmla="*/ 1969157 w 2967861"/>
                <a:gd name="connsiteY1264" fmla="*/ 1212601 h 2340761"/>
                <a:gd name="connsiteX1265" fmla="*/ 1958602 w 2967861"/>
                <a:gd name="connsiteY1265" fmla="*/ 1218810 h 2340761"/>
                <a:gd name="connsiteX1266" fmla="*/ 1954567 w 2967861"/>
                <a:gd name="connsiteY1266" fmla="*/ 1212601 h 2340761"/>
                <a:gd name="connsiteX1267" fmla="*/ 1951462 w 2967861"/>
                <a:gd name="connsiteY1267" fmla="*/ 1209497 h 2340761"/>
                <a:gd name="connsiteX1268" fmla="*/ 1947426 w 2967861"/>
                <a:gd name="connsiteY1268" fmla="*/ 1205151 h 2340761"/>
                <a:gd name="connsiteX1269" fmla="*/ 1942149 w 2967861"/>
                <a:gd name="connsiteY1269" fmla="*/ 1202046 h 2340761"/>
                <a:gd name="connsiteX1270" fmla="*/ 1935008 w 2967861"/>
                <a:gd name="connsiteY1270" fmla="*/ 1197700 h 2340761"/>
                <a:gd name="connsiteX1271" fmla="*/ 1942149 w 2967861"/>
                <a:gd name="connsiteY1271" fmla="*/ 1184972 h 2340761"/>
                <a:gd name="connsiteX1272" fmla="*/ 1954567 w 2967861"/>
                <a:gd name="connsiteY1272" fmla="*/ 1174416 h 2340761"/>
                <a:gd name="connsiteX1273" fmla="*/ 1966985 w 2967861"/>
                <a:gd name="connsiteY1273" fmla="*/ 1164793 h 2340761"/>
                <a:gd name="connsiteX1274" fmla="*/ 1978471 w 2967861"/>
                <a:gd name="connsiteY1274" fmla="*/ 1153306 h 2340761"/>
                <a:gd name="connsiteX1275" fmla="*/ 1983748 w 2967861"/>
                <a:gd name="connsiteY1275" fmla="*/ 1155479 h 2340761"/>
                <a:gd name="connsiteX1276" fmla="*/ 1987784 w 2967861"/>
                <a:gd name="connsiteY1276" fmla="*/ 1155479 h 2340761"/>
                <a:gd name="connsiteX1277" fmla="*/ 1990889 w 2967861"/>
                <a:gd name="connsiteY1277" fmla="*/ 1157652 h 2340761"/>
                <a:gd name="connsiteX1278" fmla="*/ 1993993 w 2967861"/>
                <a:gd name="connsiteY1278" fmla="*/ 1157652 h 2340761"/>
                <a:gd name="connsiteX1279" fmla="*/ 1990889 w 2967861"/>
                <a:gd name="connsiteY1279" fmla="*/ 1165103 h 2340761"/>
                <a:gd name="connsiteX1280" fmla="*/ 1988716 w 2967861"/>
                <a:gd name="connsiteY1280" fmla="*/ 1168208 h 2340761"/>
                <a:gd name="connsiteX1281" fmla="*/ 1987784 w 2967861"/>
                <a:gd name="connsiteY1281" fmla="*/ 1174416 h 2340761"/>
                <a:gd name="connsiteX1282" fmla="*/ 1985611 w 2967861"/>
                <a:gd name="connsiteY1282" fmla="*/ 1177521 h 2340761"/>
                <a:gd name="connsiteX1283" fmla="*/ 1983438 w 2967861"/>
                <a:gd name="connsiteY1283" fmla="*/ 1182799 h 2340761"/>
                <a:gd name="connsiteX1284" fmla="*/ 1983438 w 2967861"/>
                <a:gd name="connsiteY1284" fmla="*/ 1187145 h 2340761"/>
                <a:gd name="connsiteX1285" fmla="*/ 1995856 w 2967861"/>
                <a:gd name="connsiteY1285" fmla="*/ 1181867 h 2340761"/>
                <a:gd name="connsiteX1286" fmla="*/ 2010447 w 2967861"/>
                <a:gd name="connsiteY1286" fmla="*/ 1175658 h 2340761"/>
                <a:gd name="connsiteX1287" fmla="*/ 2022865 w 2967861"/>
                <a:gd name="connsiteY1287" fmla="*/ 1172554 h 2340761"/>
                <a:gd name="connsiteX1288" fmla="*/ 2034351 w 2967861"/>
                <a:gd name="connsiteY1288" fmla="*/ 1174727 h 2340761"/>
                <a:gd name="connsiteX1289" fmla="*/ 2043664 w 2967861"/>
                <a:gd name="connsiteY1289" fmla="*/ 1174727 h 2340761"/>
                <a:gd name="connsiteX1290" fmla="*/ 2039629 w 2967861"/>
                <a:gd name="connsiteY1290" fmla="*/ 1182178 h 2340761"/>
                <a:gd name="connsiteX1291" fmla="*/ 2037456 w 2967861"/>
                <a:gd name="connsiteY1291" fmla="*/ 1187455 h 2340761"/>
                <a:gd name="connsiteX1292" fmla="*/ 2034351 w 2967861"/>
                <a:gd name="connsiteY1292" fmla="*/ 1192733 h 2340761"/>
                <a:gd name="connsiteX1293" fmla="*/ 2030315 w 2967861"/>
                <a:gd name="connsiteY1293" fmla="*/ 1198010 h 2340761"/>
                <a:gd name="connsiteX1294" fmla="*/ 2034351 w 2967861"/>
                <a:gd name="connsiteY1294" fmla="*/ 1204219 h 2340761"/>
                <a:gd name="connsiteX1295" fmla="*/ 2037456 w 2967861"/>
                <a:gd name="connsiteY1295" fmla="*/ 1205151 h 2340761"/>
                <a:gd name="connsiteX1296" fmla="*/ 2039629 w 2967861"/>
                <a:gd name="connsiteY1296" fmla="*/ 1207324 h 2340761"/>
                <a:gd name="connsiteX1297" fmla="*/ 2041802 w 2967861"/>
                <a:gd name="connsiteY1297" fmla="*/ 1207324 h 2340761"/>
                <a:gd name="connsiteX1298" fmla="*/ 2044906 w 2967861"/>
                <a:gd name="connsiteY1298" fmla="*/ 1207324 h 2340761"/>
                <a:gd name="connsiteX1299" fmla="*/ 2048942 w 2967861"/>
                <a:gd name="connsiteY1299" fmla="*/ 1207324 h 2340761"/>
                <a:gd name="connsiteX1300" fmla="*/ 2054220 w 2967861"/>
                <a:gd name="connsiteY1300" fmla="*/ 1207324 h 2340761"/>
                <a:gd name="connsiteX1301" fmla="*/ 2054220 w 2967861"/>
                <a:gd name="connsiteY1301" fmla="*/ 1218810 h 2340761"/>
                <a:gd name="connsiteX1302" fmla="*/ 2052046 w 2967861"/>
                <a:gd name="connsiteY1302" fmla="*/ 1233712 h 2340761"/>
                <a:gd name="connsiteX1303" fmla="*/ 2052046 w 2967861"/>
                <a:gd name="connsiteY1303" fmla="*/ 1246440 h 2340761"/>
                <a:gd name="connsiteX1304" fmla="*/ 2054220 w 2967861"/>
                <a:gd name="connsiteY1304" fmla="*/ 1254822 h 2340761"/>
                <a:gd name="connsiteX1305" fmla="*/ 2054220 w 2967861"/>
                <a:gd name="connsiteY1305" fmla="*/ 1264446 h 2340761"/>
                <a:gd name="connsiteX1306" fmla="*/ 2078124 w 2967861"/>
                <a:gd name="connsiteY1306" fmla="*/ 1261341 h 2340761"/>
                <a:gd name="connsiteX1307" fmla="*/ 2092715 w 2967861"/>
                <a:gd name="connsiteY1307" fmla="*/ 1255132 h 2340761"/>
                <a:gd name="connsiteX1308" fmla="*/ 2099855 w 2967861"/>
                <a:gd name="connsiteY1308" fmla="*/ 1247682 h 2340761"/>
                <a:gd name="connsiteX1309" fmla="*/ 2102960 w 2967861"/>
                <a:gd name="connsiteY1309" fmla="*/ 1239300 h 2340761"/>
                <a:gd name="connsiteX1310" fmla="*/ 2100787 w 2967861"/>
                <a:gd name="connsiteY1310" fmla="*/ 1226571 h 2340761"/>
                <a:gd name="connsiteX1311" fmla="*/ 2097682 w 2967861"/>
                <a:gd name="connsiteY1311" fmla="*/ 1215085 h 2340761"/>
                <a:gd name="connsiteX1312" fmla="*/ 2090542 w 2967861"/>
                <a:gd name="connsiteY1312" fmla="*/ 1202357 h 2340761"/>
                <a:gd name="connsiteX1313" fmla="*/ 2085264 w 2967861"/>
                <a:gd name="connsiteY1313" fmla="*/ 1189628 h 2340761"/>
                <a:gd name="connsiteX1314" fmla="*/ 2078124 w 2967861"/>
                <a:gd name="connsiteY1314" fmla="*/ 1178142 h 2340761"/>
                <a:gd name="connsiteX1315" fmla="*/ 2074088 w 2967861"/>
                <a:gd name="connsiteY1315" fmla="*/ 1167587 h 2340761"/>
                <a:gd name="connsiteX1316" fmla="*/ 2078124 w 2967861"/>
                <a:gd name="connsiteY1316" fmla="*/ 1165414 h 2340761"/>
                <a:gd name="connsiteX1317" fmla="*/ 2081228 w 2967861"/>
                <a:gd name="connsiteY1317" fmla="*/ 1165414 h 2340761"/>
                <a:gd name="connsiteX1318" fmla="*/ 2083402 w 2967861"/>
                <a:gd name="connsiteY1318" fmla="*/ 1165414 h 2340761"/>
                <a:gd name="connsiteX1319" fmla="*/ 2085575 w 2967861"/>
                <a:gd name="connsiteY1319" fmla="*/ 1163241 h 2340761"/>
                <a:gd name="connsiteX1320" fmla="*/ 2087748 w 2967861"/>
                <a:gd name="connsiteY1320" fmla="*/ 1163241 h 2340761"/>
                <a:gd name="connsiteX1321" fmla="*/ 2098303 w 2967861"/>
                <a:gd name="connsiteY1321" fmla="*/ 1155790 h 2340761"/>
                <a:gd name="connsiteX1322" fmla="*/ 2105443 w 2967861"/>
                <a:gd name="connsiteY1322" fmla="*/ 1145235 h 2340761"/>
                <a:gd name="connsiteX1323" fmla="*/ 2110721 w 2967861"/>
                <a:gd name="connsiteY1323" fmla="*/ 1133748 h 2340761"/>
                <a:gd name="connsiteX1324" fmla="*/ 2117861 w 2967861"/>
                <a:gd name="connsiteY1324" fmla="*/ 1123193 h 2340761"/>
                <a:gd name="connsiteX1325" fmla="*/ 2127175 w 2967861"/>
                <a:gd name="connsiteY1325" fmla="*/ 1113569 h 2340761"/>
                <a:gd name="connsiteX1326" fmla="*/ 2137730 w 2967861"/>
                <a:gd name="connsiteY1326" fmla="*/ 1111396 h 2340761"/>
                <a:gd name="connsiteX1327" fmla="*/ 2149216 w 2967861"/>
                <a:gd name="connsiteY1327" fmla="*/ 1111396 h 2340761"/>
                <a:gd name="connsiteX1328" fmla="*/ 2161634 w 2967861"/>
                <a:gd name="connsiteY1328" fmla="*/ 1113569 h 2340761"/>
                <a:gd name="connsiteX1329" fmla="*/ 2174052 w 2967861"/>
                <a:gd name="connsiteY1329" fmla="*/ 1110465 h 2340761"/>
                <a:gd name="connsiteX1330" fmla="*/ 2178088 w 2967861"/>
                <a:gd name="connsiteY1330" fmla="*/ 1106118 h 2340761"/>
                <a:gd name="connsiteX1331" fmla="*/ 2185228 w 2967861"/>
                <a:gd name="connsiteY1331" fmla="*/ 1096495 h 2340761"/>
                <a:gd name="connsiteX1332" fmla="*/ 2195783 w 2967861"/>
                <a:gd name="connsiteY1332" fmla="*/ 1083766 h 2340761"/>
                <a:gd name="connsiteX1333" fmla="*/ 2208201 w 2967861"/>
                <a:gd name="connsiteY1333" fmla="*/ 1071038 h 2340761"/>
                <a:gd name="connsiteX1334" fmla="*/ 2219687 w 2967861"/>
                <a:gd name="connsiteY1334" fmla="*/ 1056137 h 2340761"/>
                <a:gd name="connsiteX1335" fmla="*/ 2230242 w 2967861"/>
                <a:gd name="connsiteY1335" fmla="*/ 1043408 h 2340761"/>
                <a:gd name="connsiteX1336" fmla="*/ 2239556 w 2967861"/>
                <a:gd name="connsiteY1336" fmla="*/ 1031922 h 2340761"/>
                <a:gd name="connsiteX1337" fmla="*/ 2243592 w 2967861"/>
                <a:gd name="connsiteY1337" fmla="*/ 1028817 h 2340761"/>
                <a:gd name="connsiteX1338" fmla="*/ 2250732 w 2967861"/>
                <a:gd name="connsiteY1338" fmla="*/ 1011743 h 2340761"/>
                <a:gd name="connsiteX1339" fmla="*/ 2256010 w 2967861"/>
                <a:gd name="connsiteY1339" fmla="*/ 999015 h 2340761"/>
                <a:gd name="connsiteX1340" fmla="*/ 2263150 w 2967861"/>
                <a:gd name="connsiteY1340" fmla="*/ 986286 h 2340761"/>
                <a:gd name="connsiteX1341" fmla="*/ 2273705 w 2967861"/>
                <a:gd name="connsiteY1341" fmla="*/ 974800 h 2340761"/>
                <a:gd name="connsiteX1342" fmla="*/ 2270600 w 2967861"/>
                <a:gd name="connsiteY1342" fmla="*/ 962072 h 2340761"/>
                <a:gd name="connsiteX1343" fmla="*/ 2266565 w 2967861"/>
                <a:gd name="connsiteY1343" fmla="*/ 952448 h 2340761"/>
                <a:gd name="connsiteX1344" fmla="*/ 2263460 w 2967861"/>
                <a:gd name="connsiteY1344" fmla="*/ 942824 h 2340761"/>
                <a:gd name="connsiteX1345" fmla="*/ 2263460 w 2967861"/>
                <a:gd name="connsiteY1345" fmla="*/ 932269 h 2340761"/>
                <a:gd name="connsiteX1346" fmla="*/ 2265633 w 2967861"/>
                <a:gd name="connsiteY1346" fmla="*/ 922645 h 2340761"/>
                <a:gd name="connsiteX1347" fmla="*/ 2270911 w 2967861"/>
                <a:gd name="connsiteY1347" fmla="*/ 917367 h 2340761"/>
                <a:gd name="connsiteX1348" fmla="*/ 2273084 w 2967861"/>
                <a:gd name="connsiteY1348" fmla="*/ 912090 h 2340761"/>
                <a:gd name="connsiteX1349" fmla="*/ 2270911 w 2967861"/>
                <a:gd name="connsiteY1349" fmla="*/ 902466 h 2340761"/>
                <a:gd name="connsiteX1350" fmla="*/ 2266875 w 2967861"/>
                <a:gd name="connsiteY1350" fmla="*/ 887565 h 2340761"/>
                <a:gd name="connsiteX1351" fmla="*/ 2263771 w 2967861"/>
                <a:gd name="connsiteY1351" fmla="*/ 877941 h 2340761"/>
                <a:gd name="connsiteX1352" fmla="*/ 2258493 w 2967861"/>
                <a:gd name="connsiteY1352" fmla="*/ 870490 h 2340761"/>
                <a:gd name="connsiteX1353" fmla="*/ 2251353 w 2967861"/>
                <a:gd name="connsiteY1353" fmla="*/ 862108 h 2340761"/>
                <a:gd name="connsiteX1354" fmla="*/ 2242039 w 2967861"/>
                <a:gd name="connsiteY1354" fmla="*/ 862108 h 2340761"/>
                <a:gd name="connsiteX1355" fmla="*/ 2236762 w 2967861"/>
                <a:gd name="connsiteY1355" fmla="*/ 862108 h 2340761"/>
                <a:gd name="connsiteX1356" fmla="*/ 2230553 w 2967861"/>
                <a:gd name="connsiteY1356" fmla="*/ 863039 h 2340761"/>
                <a:gd name="connsiteX1357" fmla="*/ 2227448 w 2967861"/>
                <a:gd name="connsiteY1357" fmla="*/ 865213 h 2340761"/>
                <a:gd name="connsiteX1358" fmla="*/ 2223413 w 2967861"/>
                <a:gd name="connsiteY1358" fmla="*/ 869559 h 2340761"/>
                <a:gd name="connsiteX1359" fmla="*/ 2216272 w 2967861"/>
                <a:gd name="connsiteY1359" fmla="*/ 867386 h 2340761"/>
                <a:gd name="connsiteX1360" fmla="*/ 2213168 w 2967861"/>
                <a:gd name="connsiteY1360" fmla="*/ 865213 h 2340761"/>
                <a:gd name="connsiteX1361" fmla="*/ 2209132 w 2967861"/>
                <a:gd name="connsiteY1361" fmla="*/ 862108 h 2340761"/>
                <a:gd name="connsiteX1362" fmla="*/ 2208201 w 2967861"/>
                <a:gd name="connsiteY1362" fmla="*/ 857762 h 2340761"/>
                <a:gd name="connsiteX1363" fmla="*/ 2206028 w 2967861"/>
                <a:gd name="connsiteY1363" fmla="*/ 854657 h 2340761"/>
                <a:gd name="connsiteX1364" fmla="*/ 2203854 w 2967861"/>
                <a:gd name="connsiteY1364" fmla="*/ 848448 h 2340761"/>
                <a:gd name="connsiteX1365" fmla="*/ 2188332 w 2967861"/>
                <a:gd name="connsiteY1365" fmla="*/ 848448 h 2340761"/>
                <a:gd name="connsiteX1366" fmla="*/ 2188332 w 2967861"/>
                <a:gd name="connsiteY1366" fmla="*/ 837893 h 2340761"/>
                <a:gd name="connsiteX1367" fmla="*/ 2200750 w 2967861"/>
                <a:gd name="connsiteY1367" fmla="*/ 828269 h 2340761"/>
                <a:gd name="connsiteX1368" fmla="*/ 2206028 w 2967861"/>
                <a:gd name="connsiteY1368" fmla="*/ 820819 h 2340761"/>
                <a:gd name="connsiteX1369" fmla="*/ 2211305 w 2967861"/>
                <a:gd name="connsiteY1369" fmla="*/ 812437 h 2340761"/>
                <a:gd name="connsiteX1370" fmla="*/ 2218446 w 2967861"/>
                <a:gd name="connsiteY1370" fmla="*/ 804986 h 2340761"/>
                <a:gd name="connsiteX1371" fmla="*/ 2247627 w 2967861"/>
                <a:gd name="connsiteY1371" fmla="*/ 795362 h 2340761"/>
                <a:gd name="connsiteX1372" fmla="*/ 2256941 w 2967861"/>
                <a:gd name="connsiteY1372" fmla="*/ 785738 h 2340761"/>
                <a:gd name="connsiteX1373" fmla="*/ 2264081 w 2967861"/>
                <a:gd name="connsiteY1373" fmla="*/ 773010 h 2340761"/>
                <a:gd name="connsiteX1374" fmla="*/ 2271221 w 2967861"/>
                <a:gd name="connsiteY1374" fmla="*/ 760282 h 2340761"/>
                <a:gd name="connsiteX1375" fmla="*/ 2278361 w 2967861"/>
                <a:gd name="connsiteY1375" fmla="*/ 746622 h 2340761"/>
                <a:gd name="connsiteX1376" fmla="*/ 2290779 w 2967861"/>
                <a:gd name="connsiteY1376" fmla="*/ 736067 h 2340761"/>
                <a:gd name="connsiteX1377" fmla="*/ 2305370 w 2967861"/>
                <a:gd name="connsiteY1377" fmla="*/ 726443 h 2340761"/>
                <a:gd name="connsiteX1378" fmla="*/ 2317788 w 2967861"/>
                <a:gd name="connsiteY1378" fmla="*/ 713715 h 2340761"/>
                <a:gd name="connsiteX1379" fmla="*/ 2354110 w 2967861"/>
                <a:gd name="connsiteY1379" fmla="*/ 718993 h 2340761"/>
                <a:gd name="connsiteX1380" fmla="*/ 2363424 w 2967861"/>
                <a:gd name="connsiteY1380" fmla="*/ 730479 h 2340761"/>
                <a:gd name="connsiteX1381" fmla="*/ 2375841 w 2967861"/>
                <a:gd name="connsiteY1381" fmla="*/ 732652 h 2340761"/>
                <a:gd name="connsiteX1382" fmla="*/ 2390432 w 2967861"/>
                <a:gd name="connsiteY1382" fmla="*/ 726443 h 2340761"/>
                <a:gd name="connsiteX1383" fmla="*/ 2407196 w 2967861"/>
                <a:gd name="connsiteY1383" fmla="*/ 723339 h 2340761"/>
                <a:gd name="connsiteX1384" fmla="*/ 2407196 w 2967861"/>
                <a:gd name="connsiteY1384" fmla="*/ 743518 h 2340761"/>
                <a:gd name="connsiteX1385" fmla="*/ 2422719 w 2967861"/>
                <a:gd name="connsiteY1385" fmla="*/ 743518 h 2340761"/>
                <a:gd name="connsiteX1386" fmla="*/ 2439483 w 2967861"/>
                <a:gd name="connsiteY1386" fmla="*/ 741345 h 2340761"/>
                <a:gd name="connsiteX1387" fmla="*/ 2451901 w 2967861"/>
                <a:gd name="connsiteY1387" fmla="*/ 739171 h 2340761"/>
                <a:gd name="connsiteX1388" fmla="*/ 2463387 w 2967861"/>
                <a:gd name="connsiteY1388" fmla="*/ 733894 h 2340761"/>
                <a:gd name="connsiteX1389" fmla="*/ 2463387 w 2967861"/>
                <a:gd name="connsiteY1389" fmla="*/ 730789 h 2340761"/>
                <a:gd name="connsiteX1390" fmla="*/ 2461214 w 2967861"/>
                <a:gd name="connsiteY1390" fmla="*/ 726443 h 2340761"/>
                <a:gd name="connsiteX1391" fmla="*/ 2459041 w 2967861"/>
                <a:gd name="connsiteY1391" fmla="*/ 721166 h 2340761"/>
                <a:gd name="connsiteX1392" fmla="*/ 2458110 w 2967861"/>
                <a:gd name="connsiteY1392" fmla="*/ 718061 h 2340761"/>
                <a:gd name="connsiteX1393" fmla="*/ 2458110 w 2967861"/>
                <a:gd name="connsiteY1393" fmla="*/ 713715 h 2340761"/>
                <a:gd name="connsiteX1394" fmla="*/ 2458110 w 2967861"/>
                <a:gd name="connsiteY1394" fmla="*/ 710610 h 2340761"/>
                <a:gd name="connsiteX1395" fmla="*/ 2463387 w 2967861"/>
                <a:gd name="connsiteY1395" fmla="*/ 700987 h 2340761"/>
                <a:gd name="connsiteX1396" fmla="*/ 2473942 w 2967861"/>
                <a:gd name="connsiteY1396" fmla="*/ 688258 h 2340761"/>
                <a:gd name="connsiteX1397" fmla="*/ 2485429 w 2967861"/>
                <a:gd name="connsiteY1397" fmla="*/ 674599 h 2340761"/>
                <a:gd name="connsiteX1398" fmla="*/ 2497847 w 2967861"/>
                <a:gd name="connsiteY1398" fmla="*/ 664044 h 2340761"/>
                <a:gd name="connsiteX1399" fmla="*/ 2507160 w 2967861"/>
                <a:gd name="connsiteY1399" fmla="*/ 658766 h 2340761"/>
                <a:gd name="connsiteX1400" fmla="*/ 2510265 w 2967861"/>
                <a:gd name="connsiteY1400" fmla="*/ 656593 h 2340761"/>
                <a:gd name="connsiteX1401" fmla="*/ 2515542 w 2967861"/>
                <a:gd name="connsiteY1401" fmla="*/ 658766 h 2340761"/>
                <a:gd name="connsiteX1402" fmla="*/ 2519578 w 2967861"/>
                <a:gd name="connsiteY1402" fmla="*/ 659697 h 2340761"/>
                <a:gd name="connsiteX1403" fmla="*/ 2524855 w 2967861"/>
                <a:gd name="connsiteY1403" fmla="*/ 661871 h 2340761"/>
                <a:gd name="connsiteX1404" fmla="*/ 2530133 w 2967861"/>
                <a:gd name="connsiteY1404" fmla="*/ 666217 h 2340761"/>
                <a:gd name="connsiteX1405" fmla="*/ 2530133 w 2967861"/>
                <a:gd name="connsiteY1405" fmla="*/ 669321 h 2340761"/>
                <a:gd name="connsiteX1406" fmla="*/ 2529202 w 2967861"/>
                <a:gd name="connsiteY1406" fmla="*/ 673667 h 2340761"/>
                <a:gd name="connsiteX1407" fmla="*/ 2529202 w 2967861"/>
                <a:gd name="connsiteY1407" fmla="*/ 674599 h 2340761"/>
                <a:gd name="connsiteX1408" fmla="*/ 2529202 w 2967861"/>
                <a:gd name="connsiteY1408" fmla="*/ 676772 h 2340761"/>
                <a:gd name="connsiteX1409" fmla="*/ 2527028 w 2967861"/>
                <a:gd name="connsiteY1409" fmla="*/ 678945 h 2340761"/>
                <a:gd name="connsiteX1410" fmla="*/ 2527028 w 2967861"/>
                <a:gd name="connsiteY1410" fmla="*/ 684223 h 2340761"/>
                <a:gd name="connsiteX1411" fmla="*/ 2529202 w 2967861"/>
                <a:gd name="connsiteY1411" fmla="*/ 688569 h 2340761"/>
                <a:gd name="connsiteX1412" fmla="*/ 2529202 w 2967861"/>
                <a:gd name="connsiteY1412" fmla="*/ 689500 h 2340761"/>
                <a:gd name="connsiteX1413" fmla="*/ 2530133 w 2967861"/>
                <a:gd name="connsiteY1413" fmla="*/ 695709 h 2340761"/>
                <a:gd name="connsiteX1414" fmla="*/ 2546897 w 2967861"/>
                <a:gd name="connsiteY1414" fmla="*/ 688258 h 2340761"/>
                <a:gd name="connsiteX1415" fmla="*/ 2559315 w 2967861"/>
                <a:gd name="connsiteY1415" fmla="*/ 678635 h 2340761"/>
                <a:gd name="connsiteX1416" fmla="*/ 2568628 w 2967861"/>
                <a:gd name="connsiteY1416" fmla="*/ 665906 h 2340761"/>
                <a:gd name="connsiteX1417" fmla="*/ 2577942 w 2967861"/>
                <a:gd name="connsiteY1417" fmla="*/ 651005 h 2340761"/>
                <a:gd name="connsiteX1418" fmla="*/ 2587255 w 2967861"/>
                <a:gd name="connsiteY1418" fmla="*/ 637345 h 2340761"/>
                <a:gd name="connsiteX1419" fmla="*/ 2588186 w 2967861"/>
                <a:gd name="connsiteY1419" fmla="*/ 636414 h 2340761"/>
                <a:gd name="connsiteX1420" fmla="*/ 2590359 w 2967861"/>
                <a:gd name="connsiteY1420" fmla="*/ 634241 h 2340761"/>
                <a:gd name="connsiteX1421" fmla="*/ 2593464 w 2967861"/>
                <a:gd name="connsiteY1421" fmla="*/ 632068 h 2340761"/>
                <a:gd name="connsiteX1422" fmla="*/ 2595637 w 2967861"/>
                <a:gd name="connsiteY1422" fmla="*/ 634241 h 2340761"/>
                <a:gd name="connsiteX1423" fmla="*/ 2595637 w 2967861"/>
                <a:gd name="connsiteY1423" fmla="*/ 636414 h 2340761"/>
                <a:gd name="connsiteX1424" fmla="*/ 2597810 w 2967861"/>
                <a:gd name="connsiteY1424" fmla="*/ 636414 h 2340761"/>
                <a:gd name="connsiteX1425" fmla="*/ 2597810 w 2967861"/>
                <a:gd name="connsiteY1425" fmla="*/ 637345 h 2340761"/>
                <a:gd name="connsiteX1426" fmla="*/ 2592533 w 2967861"/>
                <a:gd name="connsiteY1426" fmla="*/ 651005 h 2340761"/>
                <a:gd name="connsiteX1427" fmla="*/ 2588497 w 2967861"/>
                <a:gd name="connsiteY1427" fmla="*/ 665906 h 2340761"/>
                <a:gd name="connsiteX1428" fmla="*/ 2583219 w 2967861"/>
                <a:gd name="connsiteY1428" fmla="*/ 678635 h 2340761"/>
                <a:gd name="connsiteX1429" fmla="*/ 2570802 w 2967861"/>
                <a:gd name="connsiteY1429" fmla="*/ 688258 h 2340761"/>
                <a:gd name="connsiteX1430" fmla="*/ 2558384 w 2967861"/>
                <a:gd name="connsiteY1430" fmla="*/ 696640 h 2340761"/>
                <a:gd name="connsiteX1431" fmla="*/ 2546897 w 2967861"/>
                <a:gd name="connsiteY1431" fmla="*/ 706264 h 2340761"/>
                <a:gd name="connsiteX1432" fmla="*/ 2532306 w 2967861"/>
                <a:gd name="connsiteY1432" fmla="*/ 728616 h 2340761"/>
                <a:gd name="connsiteX1433" fmla="*/ 2517715 w 2967861"/>
                <a:gd name="connsiteY1433" fmla="*/ 750968 h 2340761"/>
                <a:gd name="connsiteX1434" fmla="*/ 2510575 w 2967861"/>
                <a:gd name="connsiteY1434" fmla="*/ 758419 h 2340761"/>
                <a:gd name="connsiteX1435" fmla="*/ 2500020 w 2967861"/>
                <a:gd name="connsiteY1435" fmla="*/ 761524 h 2340761"/>
                <a:gd name="connsiteX1436" fmla="*/ 2490706 w 2967861"/>
                <a:gd name="connsiteY1436" fmla="*/ 765870 h 2340761"/>
                <a:gd name="connsiteX1437" fmla="*/ 2483566 w 2967861"/>
                <a:gd name="connsiteY1437" fmla="*/ 771147 h 2340761"/>
                <a:gd name="connsiteX1438" fmla="*/ 2476426 w 2967861"/>
                <a:gd name="connsiteY1438" fmla="*/ 786049 h 2340761"/>
                <a:gd name="connsiteX1439" fmla="*/ 2478599 w 2967861"/>
                <a:gd name="connsiteY1439" fmla="*/ 798777 h 2340761"/>
                <a:gd name="connsiteX1440" fmla="*/ 2483877 w 2967861"/>
                <a:gd name="connsiteY1440" fmla="*/ 808401 h 2340761"/>
                <a:gd name="connsiteX1441" fmla="*/ 2480772 w 2967861"/>
                <a:gd name="connsiteY1441" fmla="*/ 815852 h 2340761"/>
                <a:gd name="connsiteX1442" fmla="*/ 2478599 w 2967861"/>
                <a:gd name="connsiteY1442" fmla="*/ 821129 h 2340761"/>
                <a:gd name="connsiteX1443" fmla="*/ 2473322 w 2967861"/>
                <a:gd name="connsiteY1443" fmla="*/ 825475 h 2340761"/>
                <a:gd name="connsiteX1444" fmla="*/ 2469286 w 2967861"/>
                <a:gd name="connsiteY1444" fmla="*/ 828580 h 2340761"/>
                <a:gd name="connsiteX1445" fmla="*/ 2464008 w 2967861"/>
                <a:gd name="connsiteY1445" fmla="*/ 832926 h 2340761"/>
                <a:gd name="connsiteX1446" fmla="*/ 2461835 w 2967861"/>
                <a:gd name="connsiteY1446" fmla="*/ 865833 h 2340761"/>
                <a:gd name="connsiteX1447" fmla="*/ 2464008 w 2967861"/>
                <a:gd name="connsiteY1447" fmla="*/ 893463 h 2340761"/>
                <a:gd name="connsiteX1448" fmla="*/ 2473322 w 2967861"/>
                <a:gd name="connsiteY1448" fmla="*/ 917678 h 2340761"/>
                <a:gd name="connsiteX1449" fmla="*/ 2487912 w 2967861"/>
                <a:gd name="connsiteY1449" fmla="*/ 937857 h 2340761"/>
                <a:gd name="connsiteX1450" fmla="*/ 2487912 w 2967861"/>
                <a:gd name="connsiteY1450" fmla="*/ 943134 h 2340761"/>
                <a:gd name="connsiteX1451" fmla="*/ 2494121 w 2967861"/>
                <a:gd name="connsiteY1451" fmla="*/ 943134 h 2340761"/>
                <a:gd name="connsiteX1452" fmla="*/ 2498157 w 2967861"/>
                <a:gd name="connsiteY1452" fmla="*/ 922955 h 2340761"/>
                <a:gd name="connsiteX1453" fmla="*/ 2510575 w 2967861"/>
                <a:gd name="connsiteY1453" fmla="*/ 922955 h 2340761"/>
                <a:gd name="connsiteX1454" fmla="*/ 2515852 w 2967861"/>
                <a:gd name="connsiteY1454" fmla="*/ 904950 h 2340761"/>
                <a:gd name="connsiteX1455" fmla="*/ 2522993 w 2967861"/>
                <a:gd name="connsiteY1455" fmla="*/ 890048 h 2340761"/>
                <a:gd name="connsiteX1456" fmla="*/ 2527028 w 2967861"/>
                <a:gd name="connsiteY1456" fmla="*/ 890048 h 2340761"/>
                <a:gd name="connsiteX1457" fmla="*/ 2529202 w 2967861"/>
                <a:gd name="connsiteY1457" fmla="*/ 890048 h 2340761"/>
                <a:gd name="connsiteX1458" fmla="*/ 2530133 w 2967861"/>
                <a:gd name="connsiteY1458" fmla="*/ 890048 h 2340761"/>
                <a:gd name="connsiteX1459" fmla="*/ 2534169 w 2967861"/>
                <a:gd name="connsiteY1459" fmla="*/ 890048 h 2340761"/>
                <a:gd name="connsiteX1460" fmla="*/ 2537273 w 2967861"/>
                <a:gd name="connsiteY1460" fmla="*/ 890048 h 2340761"/>
                <a:gd name="connsiteX1461" fmla="*/ 2539446 w 2967861"/>
                <a:gd name="connsiteY1461" fmla="*/ 875147 h 2340761"/>
                <a:gd name="connsiteX1462" fmla="*/ 2541620 w 2967861"/>
                <a:gd name="connsiteY1462" fmla="*/ 867696 h 2340761"/>
                <a:gd name="connsiteX1463" fmla="*/ 2546897 w 2967861"/>
                <a:gd name="connsiteY1463" fmla="*/ 860245 h 2340761"/>
                <a:gd name="connsiteX1464" fmla="*/ 2554037 w 2967861"/>
                <a:gd name="connsiteY1464" fmla="*/ 848759 h 2340761"/>
                <a:gd name="connsiteX1465" fmla="*/ 2566455 w 2967861"/>
                <a:gd name="connsiteY1465" fmla="*/ 848759 h 2340761"/>
                <a:gd name="connsiteX1466" fmla="*/ 2566455 w 2967861"/>
                <a:gd name="connsiteY1466" fmla="*/ 840377 h 2340761"/>
                <a:gd name="connsiteX1467" fmla="*/ 2566455 w 2967861"/>
                <a:gd name="connsiteY1467" fmla="*/ 832926 h 2340761"/>
                <a:gd name="connsiteX1468" fmla="*/ 2568628 w 2967861"/>
                <a:gd name="connsiteY1468" fmla="*/ 827649 h 2340761"/>
                <a:gd name="connsiteX1469" fmla="*/ 2570802 w 2967861"/>
                <a:gd name="connsiteY1469" fmla="*/ 821440 h 2340761"/>
                <a:gd name="connsiteX1470" fmla="*/ 2572975 w 2967861"/>
                <a:gd name="connsiteY1470" fmla="*/ 820508 h 2340761"/>
                <a:gd name="connsiteX1471" fmla="*/ 2573906 w 2967861"/>
                <a:gd name="connsiteY1471" fmla="*/ 818335 h 2340761"/>
                <a:gd name="connsiteX1472" fmla="*/ 2576079 w 2967861"/>
                <a:gd name="connsiteY1472" fmla="*/ 818335 h 2340761"/>
                <a:gd name="connsiteX1473" fmla="*/ 2578252 w 2967861"/>
                <a:gd name="connsiteY1473" fmla="*/ 818335 h 2340761"/>
                <a:gd name="connsiteX1474" fmla="*/ 2583530 w 2967861"/>
                <a:gd name="connsiteY1474" fmla="*/ 818335 h 2340761"/>
                <a:gd name="connsiteX1475" fmla="*/ 2580425 w 2967861"/>
                <a:gd name="connsiteY1475" fmla="*/ 794120 h 2340761"/>
                <a:gd name="connsiteX1476" fmla="*/ 2580425 w 2967861"/>
                <a:gd name="connsiteY1476" fmla="*/ 766491 h 2340761"/>
                <a:gd name="connsiteX1477" fmla="*/ 2581356 w 2967861"/>
                <a:gd name="connsiteY1477" fmla="*/ 742276 h 2340761"/>
                <a:gd name="connsiteX1478" fmla="*/ 2590670 w 2967861"/>
                <a:gd name="connsiteY1478" fmla="*/ 719924 h 2340761"/>
                <a:gd name="connsiteX1479" fmla="*/ 2595948 w 2967861"/>
                <a:gd name="connsiteY1479" fmla="*/ 718993 h 2340761"/>
                <a:gd name="connsiteX1480" fmla="*/ 2607434 w 2967861"/>
                <a:gd name="connsiteY1480" fmla="*/ 716819 h 2340761"/>
                <a:gd name="connsiteX1481" fmla="*/ 2619852 w 2967861"/>
                <a:gd name="connsiteY1481" fmla="*/ 716819 h 2340761"/>
                <a:gd name="connsiteX1482" fmla="*/ 2629165 w 2967861"/>
                <a:gd name="connsiteY1482" fmla="*/ 716819 h 2340761"/>
                <a:gd name="connsiteX1483" fmla="*/ 2634443 w 2967861"/>
                <a:gd name="connsiteY1483" fmla="*/ 714646 h 2340761"/>
                <a:gd name="connsiteX1484" fmla="*/ 2634443 w 2967861"/>
                <a:gd name="connsiteY1484" fmla="*/ 707196 h 2340761"/>
                <a:gd name="connsiteX1485" fmla="*/ 2639720 w 2967861"/>
                <a:gd name="connsiteY1485" fmla="*/ 704091 h 2340761"/>
                <a:gd name="connsiteX1486" fmla="*/ 2646861 w 2967861"/>
                <a:gd name="connsiteY1486" fmla="*/ 699745 h 2340761"/>
                <a:gd name="connsiteX1487" fmla="*/ 2656174 w 2967861"/>
                <a:gd name="connsiteY1487" fmla="*/ 697572 h 2340761"/>
                <a:gd name="connsiteX1488" fmla="*/ 2663314 w 2967861"/>
                <a:gd name="connsiteY1488" fmla="*/ 696640 h 2340761"/>
                <a:gd name="connsiteX1489" fmla="*/ 2666419 w 2967861"/>
                <a:gd name="connsiteY1489" fmla="*/ 701918 h 2340761"/>
                <a:gd name="connsiteX1490" fmla="*/ 2672628 w 2967861"/>
                <a:gd name="connsiteY1490" fmla="*/ 707196 h 2340761"/>
                <a:gd name="connsiteX1491" fmla="*/ 2677905 w 2967861"/>
                <a:gd name="connsiteY1491" fmla="*/ 711542 h 2340761"/>
                <a:gd name="connsiteX1492" fmla="*/ 2685045 w 2967861"/>
                <a:gd name="connsiteY1492" fmla="*/ 709369 h 2340761"/>
                <a:gd name="connsiteX1493" fmla="*/ 2692186 w 2967861"/>
                <a:gd name="connsiteY1493" fmla="*/ 705022 h 2340761"/>
                <a:gd name="connsiteX1494" fmla="*/ 2702741 w 2967861"/>
                <a:gd name="connsiteY1494" fmla="*/ 701918 h 2340761"/>
                <a:gd name="connsiteX1495" fmla="*/ 2717332 w 2967861"/>
                <a:gd name="connsiteY1495" fmla="*/ 699745 h 2340761"/>
                <a:gd name="connsiteX1496" fmla="*/ 2724472 w 2967861"/>
                <a:gd name="connsiteY1496" fmla="*/ 689190 h 2340761"/>
                <a:gd name="connsiteX1497" fmla="*/ 2728508 w 2967861"/>
                <a:gd name="connsiteY1497" fmla="*/ 677703 h 2340761"/>
                <a:gd name="connsiteX1498" fmla="*/ 2729439 w 2967861"/>
                <a:gd name="connsiteY1498" fmla="*/ 662802 h 2340761"/>
                <a:gd name="connsiteX1499" fmla="*/ 2744030 w 2967861"/>
                <a:gd name="connsiteY1499" fmla="*/ 657524 h 2340761"/>
                <a:gd name="connsiteX1500" fmla="*/ 2757690 w 2967861"/>
                <a:gd name="connsiteY1500" fmla="*/ 652247 h 2340761"/>
                <a:gd name="connsiteX1501" fmla="*/ 2768245 w 2967861"/>
                <a:gd name="connsiteY1501" fmla="*/ 644796 h 2340761"/>
                <a:gd name="connsiteX1502" fmla="*/ 2773522 w 2967861"/>
                <a:gd name="connsiteY1502" fmla="*/ 629895 h 2340761"/>
                <a:gd name="connsiteX1503" fmla="*/ 2782836 w 2967861"/>
                <a:gd name="connsiteY1503" fmla="*/ 632068 h 2340761"/>
                <a:gd name="connsiteX1504" fmla="*/ 2789976 w 2967861"/>
                <a:gd name="connsiteY1504" fmla="*/ 632999 h 2340761"/>
                <a:gd name="connsiteX1505" fmla="*/ 2795254 w 2967861"/>
                <a:gd name="connsiteY1505" fmla="*/ 637345 h 2340761"/>
                <a:gd name="connsiteX1506" fmla="*/ 2802394 w 2967861"/>
                <a:gd name="connsiteY1506" fmla="*/ 642623 h 2340761"/>
                <a:gd name="connsiteX1507" fmla="*/ 2807671 w 2967861"/>
                <a:gd name="connsiteY1507" fmla="*/ 640450 h 2340761"/>
                <a:gd name="connsiteX1508" fmla="*/ 2811707 w 2967861"/>
                <a:gd name="connsiteY1508" fmla="*/ 640450 h 2340761"/>
                <a:gd name="connsiteX1509" fmla="*/ 2813880 w 2967861"/>
                <a:gd name="connsiteY1509" fmla="*/ 638277 h 2340761"/>
                <a:gd name="connsiteX1510" fmla="*/ 2816985 w 2967861"/>
                <a:gd name="connsiteY1510" fmla="*/ 638277 h 2340761"/>
                <a:gd name="connsiteX1511" fmla="*/ 2811707 w 2967861"/>
                <a:gd name="connsiteY1511" fmla="*/ 612820 h 2340761"/>
                <a:gd name="connsiteX1512" fmla="*/ 2800221 w 2967861"/>
                <a:gd name="connsiteY1512" fmla="*/ 590468 h 2340761"/>
                <a:gd name="connsiteX1513" fmla="*/ 2789666 w 2967861"/>
                <a:gd name="connsiteY1513" fmla="*/ 577740 h 2340761"/>
                <a:gd name="connsiteX1514" fmla="*/ 2792770 w 2967861"/>
                <a:gd name="connsiteY1514" fmla="*/ 572462 h 2340761"/>
                <a:gd name="connsiteX1515" fmla="*/ 2794943 w 2967861"/>
                <a:gd name="connsiteY1515" fmla="*/ 570289 h 2340761"/>
                <a:gd name="connsiteX1516" fmla="*/ 2797116 w 2967861"/>
                <a:gd name="connsiteY1516" fmla="*/ 568116 h 2340761"/>
                <a:gd name="connsiteX1517" fmla="*/ 2799290 w 2967861"/>
                <a:gd name="connsiteY1517" fmla="*/ 568116 h 2340761"/>
                <a:gd name="connsiteX1518" fmla="*/ 2800221 w 2967861"/>
                <a:gd name="connsiteY1518" fmla="*/ 568116 h 2340761"/>
                <a:gd name="connsiteX1519" fmla="*/ 2802394 w 2967861"/>
                <a:gd name="connsiteY1519" fmla="*/ 570289 h 2340761"/>
                <a:gd name="connsiteX1520" fmla="*/ 2804567 w 2967861"/>
                <a:gd name="connsiteY1520" fmla="*/ 570289 h 2340761"/>
                <a:gd name="connsiteX1521" fmla="*/ 2806740 w 2967861"/>
                <a:gd name="connsiteY1521" fmla="*/ 570289 h 2340761"/>
                <a:gd name="connsiteX1522" fmla="*/ 2809845 w 2967861"/>
                <a:gd name="connsiteY1522" fmla="*/ 570289 h 2340761"/>
                <a:gd name="connsiteX1523" fmla="*/ 2813880 w 2967861"/>
                <a:gd name="connsiteY1523" fmla="*/ 568116 h 2340761"/>
                <a:gd name="connsiteX1524" fmla="*/ 2822263 w 2967861"/>
                <a:gd name="connsiteY1524" fmla="*/ 560665 h 2340761"/>
                <a:gd name="connsiteX1525" fmla="*/ 2826298 w 2967861"/>
                <a:gd name="connsiteY1525" fmla="*/ 547937 h 2340761"/>
                <a:gd name="connsiteX1526" fmla="*/ 2829403 w 2967861"/>
                <a:gd name="connsiteY1526" fmla="*/ 533036 h 2340761"/>
                <a:gd name="connsiteX1527" fmla="*/ 2829403 w 2967861"/>
                <a:gd name="connsiteY1527" fmla="*/ 520307 h 2340761"/>
                <a:gd name="connsiteX1528" fmla="*/ 2833439 w 2967861"/>
                <a:gd name="connsiteY1528" fmla="*/ 525585 h 2340761"/>
                <a:gd name="connsiteX1529" fmla="*/ 2838716 w 2967861"/>
                <a:gd name="connsiteY1529" fmla="*/ 533036 h 2340761"/>
                <a:gd name="connsiteX1530" fmla="*/ 2842752 w 2967861"/>
                <a:gd name="connsiteY1530" fmla="*/ 540486 h 2340761"/>
                <a:gd name="connsiteX1531" fmla="*/ 2845856 w 2967861"/>
                <a:gd name="connsiteY1531" fmla="*/ 538313 h 2340761"/>
                <a:gd name="connsiteX1532" fmla="*/ 2848029 w 2967861"/>
                <a:gd name="connsiteY1532" fmla="*/ 538313 h 2340761"/>
                <a:gd name="connsiteX1533" fmla="*/ 2850203 w 2967861"/>
                <a:gd name="connsiteY1533" fmla="*/ 538313 h 2340761"/>
                <a:gd name="connsiteX1534" fmla="*/ 2851134 w 2967861"/>
                <a:gd name="connsiteY1534" fmla="*/ 536140 h 2340761"/>
                <a:gd name="connsiteX1535" fmla="*/ 2853307 w 2967861"/>
                <a:gd name="connsiteY1535" fmla="*/ 536140 h 2340761"/>
                <a:gd name="connsiteX1536" fmla="*/ 2860447 w 2967861"/>
                <a:gd name="connsiteY1536" fmla="*/ 536140 h 2340761"/>
                <a:gd name="connsiteX1537" fmla="*/ 2864483 w 2967861"/>
                <a:gd name="connsiteY1537" fmla="*/ 538313 h 2340761"/>
                <a:gd name="connsiteX1538" fmla="*/ 2865414 w 2967861"/>
                <a:gd name="connsiteY1538" fmla="*/ 540486 h 2340761"/>
                <a:gd name="connsiteX1539" fmla="*/ 2869450 w 2967861"/>
                <a:gd name="connsiteY1539" fmla="*/ 542659 h 2340761"/>
                <a:gd name="connsiteX1540" fmla="*/ 2872555 w 2967861"/>
                <a:gd name="connsiteY1540" fmla="*/ 543591 h 2340761"/>
                <a:gd name="connsiteX1541" fmla="*/ 2872555 w 2967861"/>
                <a:gd name="connsiteY1541" fmla="*/ 557250 h 2340761"/>
                <a:gd name="connsiteX1542" fmla="*/ 2887146 w 2967861"/>
                <a:gd name="connsiteY1542" fmla="*/ 560355 h 2340761"/>
                <a:gd name="connsiteX1543" fmla="*/ 2898632 w 2967861"/>
                <a:gd name="connsiteY1543" fmla="*/ 565632 h 2340761"/>
                <a:gd name="connsiteX1544" fmla="*/ 2905772 w 2967861"/>
                <a:gd name="connsiteY1544" fmla="*/ 577119 h 2340761"/>
                <a:gd name="connsiteX1545" fmla="*/ 2912913 w 2967861"/>
                <a:gd name="connsiteY1545" fmla="*/ 577119 h 2340761"/>
                <a:gd name="connsiteX1546" fmla="*/ 2916017 w 2967861"/>
                <a:gd name="connsiteY1546" fmla="*/ 577119 h 2340761"/>
                <a:gd name="connsiteX1547" fmla="*/ 2920053 w 2967861"/>
                <a:gd name="connsiteY1547" fmla="*/ 577119 h 2340761"/>
                <a:gd name="connsiteX1548" fmla="*/ 2923158 w 2967861"/>
                <a:gd name="connsiteY1548" fmla="*/ 574946 h 2340761"/>
                <a:gd name="connsiteX1549" fmla="*/ 2925330 w 2967861"/>
                <a:gd name="connsiteY1549" fmla="*/ 572773 h 2340761"/>
                <a:gd name="connsiteX1550" fmla="*/ 2928435 w 2967861"/>
                <a:gd name="connsiteY1550" fmla="*/ 567495 h 2340761"/>
                <a:gd name="connsiteX1551" fmla="*/ 2930608 w 2967861"/>
                <a:gd name="connsiteY1551" fmla="*/ 564390 h 2340761"/>
                <a:gd name="connsiteX1552" fmla="*/ 2930608 w 2967861"/>
                <a:gd name="connsiteY1552" fmla="*/ 562217 h 2340761"/>
                <a:gd name="connsiteX1553" fmla="*/ 2928435 w 2967861"/>
                <a:gd name="connsiteY1553" fmla="*/ 557871 h 2340761"/>
                <a:gd name="connsiteX1554" fmla="*/ 2927503 w 2967861"/>
                <a:gd name="connsiteY1554" fmla="*/ 556940 h 2340761"/>
                <a:gd name="connsiteX1555" fmla="*/ 2925330 w 2967861"/>
                <a:gd name="connsiteY1555" fmla="*/ 554767 h 2340761"/>
                <a:gd name="connsiteX1556" fmla="*/ 2921295 w 2967861"/>
                <a:gd name="connsiteY1556" fmla="*/ 552594 h 2340761"/>
                <a:gd name="connsiteX1557" fmla="*/ 2923468 w 2967861"/>
                <a:gd name="connsiteY1557" fmla="*/ 547316 h 2340761"/>
                <a:gd name="connsiteX1558" fmla="*/ 2925641 w 2967861"/>
                <a:gd name="connsiteY1558" fmla="*/ 542038 h 2340761"/>
                <a:gd name="connsiteX1559" fmla="*/ 2927814 w 2967861"/>
                <a:gd name="connsiteY1559" fmla="*/ 539865 h 2340761"/>
                <a:gd name="connsiteX1560" fmla="*/ 2930919 w 2967861"/>
                <a:gd name="connsiteY1560" fmla="*/ 535519 h 2340761"/>
                <a:gd name="connsiteX1561" fmla="*/ 2933092 w 2967861"/>
                <a:gd name="connsiteY1561" fmla="*/ 532415 h 2340761"/>
                <a:gd name="connsiteX1562" fmla="*/ 2969414 w 2967861"/>
                <a:gd name="connsiteY1562" fmla="*/ 532415 h 2340761"/>
                <a:gd name="connsiteX1563" fmla="*/ 2965999 w 2967861"/>
                <a:gd name="connsiteY1563" fmla="*/ 516271 h 2340761"/>
                <a:gd name="connsiteX1564" fmla="*/ 758729 w 2967861"/>
                <a:gd name="connsiteY1564" fmla="*/ 1039993 h 2340761"/>
                <a:gd name="connsiteX1565" fmla="*/ 776425 w 2967861"/>
                <a:gd name="connsiteY1565" fmla="*/ 1034716 h 2340761"/>
                <a:gd name="connsiteX1566" fmla="*/ 791016 w 2967861"/>
                <a:gd name="connsiteY1566" fmla="*/ 1027265 h 2340761"/>
                <a:gd name="connsiteX1567" fmla="*/ 791016 w 2967861"/>
                <a:gd name="connsiteY1567" fmla="*/ 1030370 h 2340761"/>
                <a:gd name="connsiteX1568" fmla="*/ 791016 w 2967861"/>
                <a:gd name="connsiteY1568" fmla="*/ 1034716 h 2340761"/>
                <a:gd name="connsiteX1569" fmla="*/ 791016 w 2967861"/>
                <a:gd name="connsiteY1569" fmla="*/ 1039993 h 2340761"/>
                <a:gd name="connsiteX1570" fmla="*/ 788843 w 2967861"/>
                <a:gd name="connsiteY1570" fmla="*/ 1045271 h 2340761"/>
                <a:gd name="connsiteX1571" fmla="*/ 785738 w 2967861"/>
                <a:gd name="connsiteY1571" fmla="*/ 1050549 h 2340761"/>
                <a:gd name="connsiteX1572" fmla="*/ 785738 w 2967861"/>
                <a:gd name="connsiteY1572" fmla="*/ 1057999 h 2340761"/>
                <a:gd name="connsiteX1573" fmla="*/ 774252 w 2967861"/>
                <a:gd name="connsiteY1573" fmla="*/ 1057999 h 2340761"/>
                <a:gd name="connsiteX1574" fmla="*/ 765870 w 2967861"/>
                <a:gd name="connsiteY1574" fmla="*/ 1057068 h 2340761"/>
                <a:gd name="connsiteX1575" fmla="*/ 758729 w 2967861"/>
                <a:gd name="connsiteY1575" fmla="*/ 1054895 h 2340761"/>
                <a:gd name="connsiteX1576" fmla="*/ 758729 w 2967861"/>
                <a:gd name="connsiteY1576" fmla="*/ 1039993 h 2340761"/>
                <a:gd name="connsiteX1577" fmla="*/ 644175 w 2967861"/>
                <a:gd name="connsiteY1577" fmla="*/ 1152064 h 2340761"/>
                <a:gd name="connsiteX1578" fmla="*/ 645106 w 2967861"/>
                <a:gd name="connsiteY1578" fmla="*/ 1151133 h 2340761"/>
                <a:gd name="connsiteX1579" fmla="*/ 645106 w 2967861"/>
                <a:gd name="connsiteY1579" fmla="*/ 1148960 h 2340761"/>
                <a:gd name="connsiteX1580" fmla="*/ 647279 w 2967861"/>
                <a:gd name="connsiteY1580" fmla="*/ 1148960 h 2340761"/>
                <a:gd name="connsiteX1581" fmla="*/ 649453 w 2967861"/>
                <a:gd name="connsiteY1581" fmla="*/ 1146787 h 2340761"/>
                <a:gd name="connsiteX1582" fmla="*/ 651626 w 2967861"/>
                <a:gd name="connsiteY1582" fmla="*/ 1144614 h 2340761"/>
                <a:gd name="connsiteX1583" fmla="*/ 666217 w 2967861"/>
                <a:gd name="connsiteY1583" fmla="*/ 1144614 h 2340761"/>
                <a:gd name="connsiteX1584" fmla="*/ 662181 w 2967861"/>
                <a:gd name="connsiteY1584" fmla="*/ 1148960 h 2340761"/>
                <a:gd name="connsiteX1585" fmla="*/ 659076 w 2967861"/>
                <a:gd name="connsiteY1585" fmla="*/ 1151133 h 2340761"/>
                <a:gd name="connsiteX1586" fmla="*/ 655041 w 2967861"/>
                <a:gd name="connsiteY1586" fmla="*/ 1152064 h 2340761"/>
                <a:gd name="connsiteX1587" fmla="*/ 651936 w 2967861"/>
                <a:gd name="connsiteY1587" fmla="*/ 1154238 h 2340761"/>
                <a:gd name="connsiteX1588" fmla="*/ 645727 w 2967861"/>
                <a:gd name="connsiteY1588" fmla="*/ 1156411 h 2340761"/>
                <a:gd name="connsiteX1589" fmla="*/ 642623 w 2967861"/>
                <a:gd name="connsiteY1589" fmla="*/ 1156411 h 2340761"/>
                <a:gd name="connsiteX1590" fmla="*/ 644175 w 2967861"/>
                <a:gd name="connsiteY1590" fmla="*/ 1152064 h 2340761"/>
                <a:gd name="connsiteX1591" fmla="*/ 765870 w 2967861"/>
                <a:gd name="connsiteY1591" fmla="*/ 1265377 h 2340761"/>
                <a:gd name="connsiteX1592" fmla="*/ 759661 w 2967861"/>
                <a:gd name="connsiteY1592" fmla="*/ 1282452 h 2340761"/>
                <a:gd name="connsiteX1593" fmla="*/ 752520 w 2967861"/>
                <a:gd name="connsiteY1593" fmla="*/ 1300457 h 2340761"/>
                <a:gd name="connsiteX1594" fmla="*/ 751589 w 2967861"/>
                <a:gd name="connsiteY1594" fmla="*/ 1315359 h 2340761"/>
                <a:gd name="connsiteX1595" fmla="*/ 737930 w 2967861"/>
                <a:gd name="connsiteY1595" fmla="*/ 1319705 h 2340761"/>
                <a:gd name="connsiteX1596" fmla="*/ 725512 w 2967861"/>
                <a:gd name="connsiteY1596" fmla="*/ 1320636 h 2340761"/>
                <a:gd name="connsiteX1597" fmla="*/ 714957 w 2967861"/>
                <a:gd name="connsiteY1597" fmla="*/ 1315359 h 2340761"/>
                <a:gd name="connsiteX1598" fmla="*/ 701297 w 2967861"/>
                <a:gd name="connsiteY1598" fmla="*/ 1312254 h 2340761"/>
                <a:gd name="connsiteX1599" fmla="*/ 696019 w 2967861"/>
                <a:gd name="connsiteY1599" fmla="*/ 1312254 h 2340761"/>
                <a:gd name="connsiteX1600" fmla="*/ 692915 w 2967861"/>
                <a:gd name="connsiteY1600" fmla="*/ 1312254 h 2340761"/>
                <a:gd name="connsiteX1601" fmla="*/ 688879 w 2967861"/>
                <a:gd name="connsiteY1601" fmla="*/ 1313186 h 2340761"/>
                <a:gd name="connsiteX1602" fmla="*/ 685775 w 2967861"/>
                <a:gd name="connsiteY1602" fmla="*/ 1317532 h 2340761"/>
                <a:gd name="connsiteX1603" fmla="*/ 683602 w 2967861"/>
                <a:gd name="connsiteY1603" fmla="*/ 1319705 h 2340761"/>
                <a:gd name="connsiteX1604" fmla="*/ 681428 w 2967861"/>
                <a:gd name="connsiteY1604" fmla="*/ 1322810 h 2340761"/>
                <a:gd name="connsiteX1605" fmla="*/ 678324 w 2967861"/>
                <a:gd name="connsiteY1605" fmla="*/ 1324983 h 2340761"/>
                <a:gd name="connsiteX1606" fmla="*/ 673046 w 2967861"/>
                <a:gd name="connsiteY1606" fmla="*/ 1322810 h 2340761"/>
                <a:gd name="connsiteX1607" fmla="*/ 661560 w 2967861"/>
                <a:gd name="connsiteY1607" fmla="*/ 1320636 h 2340761"/>
                <a:gd name="connsiteX1608" fmla="*/ 646969 w 2967861"/>
                <a:gd name="connsiteY1608" fmla="*/ 1319705 h 2340761"/>
                <a:gd name="connsiteX1609" fmla="*/ 632378 w 2967861"/>
                <a:gd name="connsiteY1609" fmla="*/ 1315359 h 2340761"/>
                <a:gd name="connsiteX1610" fmla="*/ 617787 w 2967861"/>
                <a:gd name="connsiteY1610" fmla="*/ 1313186 h 2340761"/>
                <a:gd name="connsiteX1611" fmla="*/ 610647 w 2967861"/>
                <a:gd name="connsiteY1611" fmla="*/ 1312254 h 2340761"/>
                <a:gd name="connsiteX1612" fmla="*/ 596056 w 2967861"/>
                <a:gd name="connsiteY1612" fmla="*/ 1306046 h 2340761"/>
                <a:gd name="connsiteX1613" fmla="*/ 581465 w 2967861"/>
                <a:gd name="connsiteY1613" fmla="*/ 1298595 h 2340761"/>
                <a:gd name="connsiteX1614" fmla="*/ 566874 w 2967861"/>
                <a:gd name="connsiteY1614" fmla="*/ 1295490 h 2340761"/>
                <a:gd name="connsiteX1615" fmla="*/ 551352 w 2967861"/>
                <a:gd name="connsiteY1615" fmla="*/ 1298595 h 2340761"/>
                <a:gd name="connsiteX1616" fmla="*/ 539865 w 2967861"/>
                <a:gd name="connsiteY1616" fmla="*/ 1306046 h 2340761"/>
                <a:gd name="connsiteX1617" fmla="*/ 536761 w 2967861"/>
                <a:gd name="connsiteY1617" fmla="*/ 1315669 h 2340761"/>
                <a:gd name="connsiteX1618" fmla="*/ 532725 w 2967861"/>
                <a:gd name="connsiteY1618" fmla="*/ 1325293 h 2340761"/>
                <a:gd name="connsiteX1619" fmla="*/ 530552 w 2967861"/>
                <a:gd name="connsiteY1619" fmla="*/ 1335848 h 2340761"/>
                <a:gd name="connsiteX1620" fmla="*/ 523411 w 2967861"/>
                <a:gd name="connsiteY1620" fmla="*/ 1334917 h 2340761"/>
                <a:gd name="connsiteX1621" fmla="*/ 510994 w 2967861"/>
                <a:gd name="connsiteY1621" fmla="*/ 1330571 h 2340761"/>
                <a:gd name="connsiteX1622" fmla="*/ 496403 w 2967861"/>
                <a:gd name="connsiteY1622" fmla="*/ 1327466 h 2340761"/>
                <a:gd name="connsiteX1623" fmla="*/ 485848 w 2967861"/>
                <a:gd name="connsiteY1623" fmla="*/ 1323120 h 2340761"/>
                <a:gd name="connsiteX1624" fmla="*/ 478707 w 2967861"/>
                <a:gd name="connsiteY1624" fmla="*/ 1320016 h 2340761"/>
                <a:gd name="connsiteX1625" fmla="*/ 474671 w 2967861"/>
                <a:gd name="connsiteY1625" fmla="*/ 1305114 h 2340761"/>
                <a:gd name="connsiteX1626" fmla="*/ 460081 w 2967861"/>
                <a:gd name="connsiteY1626" fmla="*/ 1297664 h 2340761"/>
                <a:gd name="connsiteX1627" fmla="*/ 445490 w 2967861"/>
                <a:gd name="connsiteY1627" fmla="*/ 1295490 h 2340761"/>
                <a:gd name="connsiteX1628" fmla="*/ 430899 w 2967861"/>
                <a:gd name="connsiteY1628" fmla="*/ 1295490 h 2340761"/>
                <a:gd name="connsiteX1629" fmla="*/ 418481 w 2967861"/>
                <a:gd name="connsiteY1629" fmla="*/ 1291144 h 2340761"/>
                <a:gd name="connsiteX1630" fmla="*/ 415376 w 2967861"/>
                <a:gd name="connsiteY1630" fmla="*/ 1288040 h 2340761"/>
                <a:gd name="connsiteX1631" fmla="*/ 413203 w 2967861"/>
                <a:gd name="connsiteY1631" fmla="*/ 1285867 h 2340761"/>
                <a:gd name="connsiteX1632" fmla="*/ 409167 w 2967861"/>
                <a:gd name="connsiteY1632" fmla="*/ 1282762 h 2340761"/>
                <a:gd name="connsiteX1633" fmla="*/ 408236 w 2967861"/>
                <a:gd name="connsiteY1633" fmla="*/ 1278416 h 2340761"/>
                <a:gd name="connsiteX1634" fmla="*/ 402027 w 2967861"/>
                <a:gd name="connsiteY1634" fmla="*/ 1275311 h 2340761"/>
                <a:gd name="connsiteX1635" fmla="*/ 406063 w 2967861"/>
                <a:gd name="connsiteY1635" fmla="*/ 1256374 h 2340761"/>
                <a:gd name="connsiteX1636" fmla="*/ 409167 w 2967861"/>
                <a:gd name="connsiteY1636" fmla="*/ 1238368 h 2340761"/>
                <a:gd name="connsiteX1637" fmla="*/ 415376 w 2967861"/>
                <a:gd name="connsiteY1637" fmla="*/ 1221294 h 2340761"/>
                <a:gd name="connsiteX1638" fmla="*/ 410720 w 2967861"/>
                <a:gd name="connsiteY1638" fmla="*/ 1221294 h 2340761"/>
                <a:gd name="connsiteX1639" fmla="*/ 401406 w 2967861"/>
                <a:gd name="connsiteY1639" fmla="*/ 1219121 h 2340761"/>
                <a:gd name="connsiteX1640" fmla="*/ 381538 w 2967861"/>
                <a:gd name="connsiteY1640" fmla="*/ 1218189 h 2340761"/>
                <a:gd name="connsiteX1641" fmla="*/ 358565 w 2967861"/>
                <a:gd name="connsiteY1641" fmla="*/ 1218189 h 2340761"/>
                <a:gd name="connsiteX1642" fmla="*/ 330314 w 2967861"/>
                <a:gd name="connsiteY1642" fmla="*/ 1218189 h 2340761"/>
                <a:gd name="connsiteX1643" fmla="*/ 305168 w 2967861"/>
                <a:gd name="connsiteY1643" fmla="*/ 1219121 h 2340761"/>
                <a:gd name="connsiteX1644" fmla="*/ 281264 w 2967861"/>
                <a:gd name="connsiteY1644" fmla="*/ 1223467 h 2340761"/>
                <a:gd name="connsiteX1645" fmla="*/ 265742 w 2967861"/>
                <a:gd name="connsiteY1645" fmla="*/ 1226571 h 2340761"/>
                <a:gd name="connsiteX1646" fmla="*/ 254255 w 2967861"/>
                <a:gd name="connsiteY1646" fmla="*/ 1234022 h 2340761"/>
                <a:gd name="connsiteX1647" fmla="*/ 239664 w 2967861"/>
                <a:gd name="connsiteY1647" fmla="*/ 1243646 h 2340761"/>
                <a:gd name="connsiteX1648" fmla="*/ 225073 w 2967861"/>
                <a:gd name="connsiteY1648" fmla="*/ 1251097 h 2340761"/>
                <a:gd name="connsiteX1649" fmla="*/ 174160 w 2967861"/>
                <a:gd name="connsiteY1649" fmla="*/ 1243646 h 2340761"/>
                <a:gd name="connsiteX1650" fmla="*/ 174160 w 2967861"/>
                <a:gd name="connsiteY1650" fmla="*/ 1234022 h 2340761"/>
                <a:gd name="connsiteX1651" fmla="*/ 180369 w 2967861"/>
                <a:gd name="connsiteY1651" fmla="*/ 1233091 h 2340761"/>
                <a:gd name="connsiteX1652" fmla="*/ 183473 w 2967861"/>
                <a:gd name="connsiteY1652" fmla="*/ 1230918 h 2340761"/>
                <a:gd name="connsiteX1653" fmla="*/ 187509 w 2967861"/>
                <a:gd name="connsiteY1653" fmla="*/ 1228744 h 2340761"/>
                <a:gd name="connsiteX1654" fmla="*/ 190614 w 2967861"/>
                <a:gd name="connsiteY1654" fmla="*/ 1226571 h 2340761"/>
                <a:gd name="connsiteX1655" fmla="*/ 192787 w 2967861"/>
                <a:gd name="connsiteY1655" fmla="*/ 1226571 h 2340761"/>
                <a:gd name="connsiteX1656" fmla="*/ 195891 w 2967861"/>
                <a:gd name="connsiteY1656" fmla="*/ 1228744 h 2340761"/>
                <a:gd name="connsiteX1657" fmla="*/ 199927 w 2967861"/>
                <a:gd name="connsiteY1657" fmla="*/ 1230918 h 2340761"/>
                <a:gd name="connsiteX1658" fmla="*/ 205205 w 2967861"/>
                <a:gd name="connsiteY1658" fmla="*/ 1233091 h 2340761"/>
                <a:gd name="connsiteX1659" fmla="*/ 208309 w 2967861"/>
                <a:gd name="connsiteY1659" fmla="*/ 1233091 h 2340761"/>
                <a:gd name="connsiteX1660" fmla="*/ 214518 w 2967861"/>
                <a:gd name="connsiteY1660" fmla="*/ 1230918 h 2340761"/>
                <a:gd name="connsiteX1661" fmla="*/ 219796 w 2967861"/>
                <a:gd name="connsiteY1661" fmla="*/ 1225640 h 2340761"/>
                <a:gd name="connsiteX1662" fmla="*/ 222900 w 2967861"/>
                <a:gd name="connsiteY1662" fmla="*/ 1219431 h 2340761"/>
                <a:gd name="connsiteX1663" fmla="*/ 226936 w 2967861"/>
                <a:gd name="connsiteY1663" fmla="*/ 1216327 h 2340761"/>
                <a:gd name="connsiteX1664" fmla="*/ 232213 w 2967861"/>
                <a:gd name="connsiteY1664" fmla="*/ 1211980 h 2340761"/>
                <a:gd name="connsiteX1665" fmla="*/ 244631 w 2967861"/>
                <a:gd name="connsiteY1665" fmla="*/ 1211049 h 2340761"/>
                <a:gd name="connsiteX1666" fmla="*/ 244631 w 2967861"/>
                <a:gd name="connsiteY1666" fmla="*/ 1204840 h 2340761"/>
                <a:gd name="connsiteX1667" fmla="*/ 244631 w 2967861"/>
                <a:gd name="connsiteY1667" fmla="*/ 1202978 h 2340761"/>
                <a:gd name="connsiteX1668" fmla="*/ 244631 w 2967861"/>
                <a:gd name="connsiteY1668" fmla="*/ 1200804 h 2340761"/>
                <a:gd name="connsiteX1669" fmla="*/ 244631 w 2967861"/>
                <a:gd name="connsiteY1669" fmla="*/ 1196458 h 2340761"/>
                <a:gd name="connsiteX1670" fmla="*/ 248667 w 2967861"/>
                <a:gd name="connsiteY1670" fmla="*/ 1195527 h 2340761"/>
                <a:gd name="connsiteX1671" fmla="*/ 250840 w 2967861"/>
                <a:gd name="connsiteY1671" fmla="*/ 1193354 h 2340761"/>
                <a:gd name="connsiteX1672" fmla="*/ 251771 w 2967861"/>
                <a:gd name="connsiteY1672" fmla="*/ 1191181 h 2340761"/>
                <a:gd name="connsiteX1673" fmla="*/ 253945 w 2967861"/>
                <a:gd name="connsiteY1673" fmla="*/ 1191181 h 2340761"/>
                <a:gd name="connsiteX1674" fmla="*/ 256118 w 2967861"/>
                <a:gd name="connsiteY1674" fmla="*/ 1189007 h 2340761"/>
                <a:gd name="connsiteX1675" fmla="*/ 261395 w 2967861"/>
                <a:gd name="connsiteY1675" fmla="*/ 1189007 h 2340761"/>
                <a:gd name="connsiteX1676" fmla="*/ 259222 w 2967861"/>
                <a:gd name="connsiteY1676" fmla="*/ 1185903 h 2340761"/>
                <a:gd name="connsiteX1677" fmla="*/ 256118 w 2967861"/>
                <a:gd name="connsiteY1677" fmla="*/ 1181557 h 2340761"/>
                <a:gd name="connsiteX1678" fmla="*/ 253945 w 2967861"/>
                <a:gd name="connsiteY1678" fmla="*/ 1180625 h 2340761"/>
                <a:gd name="connsiteX1679" fmla="*/ 251771 w 2967861"/>
                <a:gd name="connsiteY1679" fmla="*/ 1178452 h 2340761"/>
                <a:gd name="connsiteX1680" fmla="*/ 251771 w 2967861"/>
                <a:gd name="connsiteY1680" fmla="*/ 1174106 h 2340761"/>
                <a:gd name="connsiteX1681" fmla="*/ 253945 w 2967861"/>
                <a:gd name="connsiteY1681" fmla="*/ 1173175 h 2340761"/>
                <a:gd name="connsiteX1682" fmla="*/ 257980 w 2967861"/>
                <a:gd name="connsiteY1682" fmla="*/ 1159515 h 2340761"/>
                <a:gd name="connsiteX1683" fmla="*/ 263258 w 2967861"/>
                <a:gd name="connsiteY1683" fmla="*/ 1148960 h 2340761"/>
                <a:gd name="connsiteX1684" fmla="*/ 270398 w 2967861"/>
                <a:gd name="connsiteY1684" fmla="*/ 1139336 h 2340761"/>
                <a:gd name="connsiteX1685" fmla="*/ 290267 w 2967861"/>
                <a:gd name="connsiteY1685" fmla="*/ 1139336 h 2340761"/>
                <a:gd name="connsiteX1686" fmla="*/ 295544 w 2967861"/>
                <a:gd name="connsiteY1686" fmla="*/ 1130954 h 2340761"/>
                <a:gd name="connsiteX1687" fmla="*/ 297717 w 2967861"/>
                <a:gd name="connsiteY1687" fmla="*/ 1119468 h 2340761"/>
                <a:gd name="connsiteX1688" fmla="*/ 300822 w 2967861"/>
                <a:gd name="connsiteY1688" fmla="*/ 1108912 h 2340761"/>
                <a:gd name="connsiteX1689" fmla="*/ 310135 w 2967861"/>
                <a:gd name="connsiteY1689" fmla="*/ 1101462 h 2340761"/>
                <a:gd name="connsiteX1690" fmla="*/ 314171 w 2967861"/>
                <a:gd name="connsiteY1690" fmla="*/ 1099289 h 2340761"/>
                <a:gd name="connsiteX1691" fmla="*/ 315102 w 2967861"/>
                <a:gd name="connsiteY1691" fmla="*/ 1099289 h 2340761"/>
                <a:gd name="connsiteX1692" fmla="*/ 319138 w 2967861"/>
                <a:gd name="connsiteY1692" fmla="*/ 1099289 h 2340761"/>
                <a:gd name="connsiteX1693" fmla="*/ 321311 w 2967861"/>
                <a:gd name="connsiteY1693" fmla="*/ 1101462 h 2340761"/>
                <a:gd name="connsiteX1694" fmla="*/ 322243 w 2967861"/>
                <a:gd name="connsiteY1694" fmla="*/ 1104566 h 2340761"/>
                <a:gd name="connsiteX1695" fmla="*/ 324416 w 2967861"/>
                <a:gd name="connsiteY1695" fmla="*/ 1108912 h 2340761"/>
                <a:gd name="connsiteX1696" fmla="*/ 344284 w 2967861"/>
                <a:gd name="connsiteY1696" fmla="*/ 1104566 h 2340761"/>
                <a:gd name="connsiteX1697" fmla="*/ 361048 w 2967861"/>
                <a:gd name="connsiteY1697" fmla="*/ 1094942 h 2340761"/>
                <a:gd name="connsiteX1698" fmla="*/ 373466 w 2967861"/>
                <a:gd name="connsiteY1698" fmla="*/ 1084387 h 2340761"/>
                <a:gd name="connsiteX1699" fmla="*/ 388057 w 2967861"/>
                <a:gd name="connsiteY1699" fmla="*/ 1089665 h 2340761"/>
                <a:gd name="connsiteX1700" fmla="*/ 399544 w 2967861"/>
                <a:gd name="connsiteY1700" fmla="*/ 1101151 h 2340761"/>
                <a:gd name="connsiteX1701" fmla="*/ 406684 w 2967861"/>
                <a:gd name="connsiteY1701" fmla="*/ 1113880 h 2340761"/>
                <a:gd name="connsiteX1702" fmla="*/ 415066 w 2967861"/>
                <a:gd name="connsiteY1702" fmla="*/ 1124435 h 2340761"/>
                <a:gd name="connsiteX1703" fmla="*/ 424379 w 2967861"/>
                <a:gd name="connsiteY1703" fmla="*/ 1135921 h 2340761"/>
                <a:gd name="connsiteX1704" fmla="*/ 453561 w 2967861"/>
                <a:gd name="connsiteY1704" fmla="*/ 1156100 h 2340761"/>
                <a:gd name="connsiteX1705" fmla="*/ 480570 w 2967861"/>
                <a:gd name="connsiteY1705" fmla="*/ 1176279 h 2340761"/>
                <a:gd name="connsiteX1706" fmla="*/ 480570 w 2967861"/>
                <a:gd name="connsiteY1706" fmla="*/ 1180625 h 2340761"/>
                <a:gd name="connsiteX1707" fmla="*/ 480570 w 2967861"/>
                <a:gd name="connsiteY1707" fmla="*/ 1183730 h 2340761"/>
                <a:gd name="connsiteX1708" fmla="*/ 479639 w 2967861"/>
                <a:gd name="connsiteY1708" fmla="*/ 1185903 h 2340761"/>
                <a:gd name="connsiteX1709" fmla="*/ 479639 w 2967861"/>
                <a:gd name="connsiteY1709" fmla="*/ 1188076 h 2340761"/>
                <a:gd name="connsiteX1710" fmla="*/ 477466 w 2967861"/>
                <a:gd name="connsiteY1710" fmla="*/ 1189007 h 2340761"/>
                <a:gd name="connsiteX1711" fmla="*/ 470325 w 2967861"/>
                <a:gd name="connsiteY1711" fmla="*/ 1196458 h 2340761"/>
                <a:gd name="connsiteX1712" fmla="*/ 458839 w 2967861"/>
                <a:gd name="connsiteY1712" fmla="*/ 1200804 h 2340761"/>
                <a:gd name="connsiteX1713" fmla="*/ 444248 w 2967861"/>
                <a:gd name="connsiteY1713" fmla="*/ 1202978 h 2340761"/>
                <a:gd name="connsiteX1714" fmla="*/ 429657 w 2967861"/>
                <a:gd name="connsiteY1714" fmla="*/ 1200804 h 2340761"/>
                <a:gd name="connsiteX1715" fmla="*/ 435866 w 2967861"/>
                <a:gd name="connsiteY1715" fmla="*/ 1213533 h 2340761"/>
                <a:gd name="connsiteX1716" fmla="*/ 444248 w 2967861"/>
                <a:gd name="connsiteY1716" fmla="*/ 1218810 h 2340761"/>
                <a:gd name="connsiteX1717" fmla="*/ 455734 w 2967861"/>
                <a:gd name="connsiteY1717" fmla="*/ 1223157 h 2340761"/>
                <a:gd name="connsiteX1718" fmla="*/ 465048 w 2967861"/>
                <a:gd name="connsiteY1718" fmla="*/ 1230607 h 2340761"/>
                <a:gd name="connsiteX1719" fmla="*/ 473430 w 2967861"/>
                <a:gd name="connsiteY1719" fmla="*/ 1230607 h 2340761"/>
                <a:gd name="connsiteX1720" fmla="*/ 473430 w 2967861"/>
                <a:gd name="connsiteY1720" fmla="*/ 1206082 h 2340761"/>
                <a:gd name="connsiteX1721" fmla="*/ 484916 w 2967861"/>
                <a:gd name="connsiteY1721" fmla="*/ 1206082 h 2340761"/>
                <a:gd name="connsiteX1722" fmla="*/ 488021 w 2967861"/>
                <a:gd name="connsiteY1722" fmla="*/ 1198631 h 2340761"/>
                <a:gd name="connsiteX1723" fmla="*/ 492057 w 2967861"/>
                <a:gd name="connsiteY1723" fmla="*/ 1193354 h 2340761"/>
                <a:gd name="connsiteX1724" fmla="*/ 495161 w 2967861"/>
                <a:gd name="connsiteY1724" fmla="*/ 1189007 h 2340761"/>
                <a:gd name="connsiteX1725" fmla="*/ 500439 w 2967861"/>
                <a:gd name="connsiteY1725" fmla="*/ 1185903 h 2340761"/>
                <a:gd name="connsiteX1726" fmla="*/ 499507 w 2967861"/>
                <a:gd name="connsiteY1726" fmla="*/ 1180625 h 2340761"/>
                <a:gd name="connsiteX1727" fmla="*/ 497334 w 2967861"/>
                <a:gd name="connsiteY1727" fmla="*/ 1176279 h 2340761"/>
                <a:gd name="connsiteX1728" fmla="*/ 497334 w 2967861"/>
                <a:gd name="connsiteY1728" fmla="*/ 1174106 h 2340761"/>
                <a:gd name="connsiteX1729" fmla="*/ 495161 w 2967861"/>
                <a:gd name="connsiteY1729" fmla="*/ 1171002 h 2340761"/>
                <a:gd name="connsiteX1730" fmla="*/ 494230 w 2967861"/>
                <a:gd name="connsiteY1730" fmla="*/ 1166655 h 2340761"/>
                <a:gd name="connsiteX1731" fmla="*/ 494230 w 2967861"/>
                <a:gd name="connsiteY1731" fmla="*/ 1161378 h 2340761"/>
                <a:gd name="connsiteX1732" fmla="*/ 499507 w 2967861"/>
                <a:gd name="connsiteY1732" fmla="*/ 1161378 h 2340761"/>
                <a:gd name="connsiteX1733" fmla="*/ 504785 w 2967861"/>
                <a:gd name="connsiteY1733" fmla="*/ 1163551 h 2340761"/>
                <a:gd name="connsiteX1734" fmla="*/ 507889 w 2967861"/>
                <a:gd name="connsiteY1734" fmla="*/ 1165724 h 2340761"/>
                <a:gd name="connsiteX1735" fmla="*/ 510062 w 2967861"/>
                <a:gd name="connsiteY1735" fmla="*/ 1165724 h 2340761"/>
                <a:gd name="connsiteX1736" fmla="*/ 514098 w 2967861"/>
                <a:gd name="connsiteY1736" fmla="*/ 1165724 h 2340761"/>
                <a:gd name="connsiteX1737" fmla="*/ 517203 w 2967861"/>
                <a:gd name="connsiteY1737" fmla="*/ 1165724 h 2340761"/>
                <a:gd name="connsiteX1738" fmla="*/ 521238 w 2967861"/>
                <a:gd name="connsiteY1738" fmla="*/ 1165724 h 2340761"/>
                <a:gd name="connsiteX1739" fmla="*/ 521238 w 2967861"/>
                <a:gd name="connsiteY1739" fmla="*/ 1161378 h 2340761"/>
                <a:gd name="connsiteX1740" fmla="*/ 509752 w 2967861"/>
                <a:gd name="connsiteY1740" fmla="*/ 1151754 h 2340761"/>
                <a:gd name="connsiteX1741" fmla="*/ 499197 w 2967861"/>
                <a:gd name="connsiteY1741" fmla="*/ 1144303 h 2340761"/>
                <a:gd name="connsiteX1742" fmla="*/ 484606 w 2967861"/>
                <a:gd name="connsiteY1742" fmla="*/ 1139026 h 2340761"/>
                <a:gd name="connsiteX1743" fmla="*/ 484606 w 2967861"/>
                <a:gd name="connsiteY1743" fmla="*/ 1128471 h 2340761"/>
                <a:gd name="connsiteX1744" fmla="*/ 470015 w 2967861"/>
                <a:gd name="connsiteY1744" fmla="*/ 1128471 h 2340761"/>
                <a:gd name="connsiteX1745" fmla="*/ 457597 w 2967861"/>
                <a:gd name="connsiteY1745" fmla="*/ 1109533 h 2340761"/>
                <a:gd name="connsiteX1746" fmla="*/ 443937 w 2967861"/>
                <a:gd name="connsiteY1746" fmla="*/ 1093701 h 2340761"/>
                <a:gd name="connsiteX1747" fmla="*/ 429346 w 2967861"/>
                <a:gd name="connsiteY1747" fmla="*/ 1078799 h 2340761"/>
                <a:gd name="connsiteX1748" fmla="*/ 429346 w 2967861"/>
                <a:gd name="connsiteY1748" fmla="*/ 1072590 h 2340761"/>
                <a:gd name="connsiteX1749" fmla="*/ 429346 w 2967861"/>
                <a:gd name="connsiteY1749" fmla="*/ 1069486 h 2340761"/>
                <a:gd name="connsiteX1750" fmla="*/ 429346 w 2967861"/>
                <a:gd name="connsiteY1750" fmla="*/ 1065140 h 2340761"/>
                <a:gd name="connsiteX1751" fmla="*/ 429346 w 2967861"/>
                <a:gd name="connsiteY1751" fmla="*/ 1064208 h 2340761"/>
                <a:gd name="connsiteX1752" fmla="*/ 433382 w 2967861"/>
                <a:gd name="connsiteY1752" fmla="*/ 1062035 h 2340761"/>
                <a:gd name="connsiteX1753" fmla="*/ 436487 w 2967861"/>
                <a:gd name="connsiteY1753" fmla="*/ 1057689 h 2340761"/>
                <a:gd name="connsiteX1754" fmla="*/ 438660 w 2967861"/>
                <a:gd name="connsiteY1754" fmla="*/ 1057689 h 2340761"/>
                <a:gd name="connsiteX1755" fmla="*/ 438660 w 2967861"/>
                <a:gd name="connsiteY1755" fmla="*/ 1056758 h 2340761"/>
                <a:gd name="connsiteX1756" fmla="*/ 440833 w 2967861"/>
                <a:gd name="connsiteY1756" fmla="*/ 1056758 h 2340761"/>
                <a:gd name="connsiteX1757" fmla="*/ 443006 w 2967861"/>
                <a:gd name="connsiteY1757" fmla="*/ 1056758 h 2340761"/>
                <a:gd name="connsiteX1758" fmla="*/ 443937 w 2967861"/>
                <a:gd name="connsiteY1758" fmla="*/ 1054584 h 2340761"/>
                <a:gd name="connsiteX1759" fmla="*/ 446111 w 2967861"/>
                <a:gd name="connsiteY1759" fmla="*/ 1057689 h 2340761"/>
                <a:gd name="connsiteX1760" fmla="*/ 448284 w 2967861"/>
                <a:gd name="connsiteY1760" fmla="*/ 1062035 h 2340761"/>
                <a:gd name="connsiteX1761" fmla="*/ 448284 w 2967861"/>
                <a:gd name="connsiteY1761" fmla="*/ 1065140 h 2340761"/>
                <a:gd name="connsiteX1762" fmla="*/ 450457 w 2967861"/>
                <a:gd name="connsiteY1762" fmla="*/ 1071349 h 2340761"/>
                <a:gd name="connsiteX1763" fmla="*/ 465048 w 2967861"/>
                <a:gd name="connsiteY1763" fmla="*/ 1067002 h 2340761"/>
                <a:gd name="connsiteX1764" fmla="*/ 472188 w 2967861"/>
                <a:gd name="connsiteY1764" fmla="*/ 1087181 h 2340761"/>
                <a:gd name="connsiteX1765" fmla="*/ 479328 w 2967861"/>
                <a:gd name="connsiteY1765" fmla="*/ 1098668 h 2340761"/>
                <a:gd name="connsiteX1766" fmla="*/ 487710 w 2967861"/>
                <a:gd name="connsiteY1766" fmla="*/ 1103945 h 2340761"/>
                <a:gd name="connsiteX1767" fmla="*/ 497024 w 2967861"/>
                <a:gd name="connsiteY1767" fmla="*/ 1106118 h 2340761"/>
                <a:gd name="connsiteX1768" fmla="*/ 507579 w 2967861"/>
                <a:gd name="connsiteY1768" fmla="*/ 1111396 h 2340761"/>
                <a:gd name="connsiteX1769" fmla="*/ 521238 w 2967861"/>
                <a:gd name="connsiteY1769" fmla="*/ 1121020 h 2340761"/>
                <a:gd name="connsiteX1770" fmla="*/ 526516 w 2967861"/>
                <a:gd name="connsiteY1770" fmla="*/ 1126297 h 2340761"/>
                <a:gd name="connsiteX1771" fmla="*/ 526516 w 2967861"/>
                <a:gd name="connsiteY1771" fmla="*/ 1133748 h 2340761"/>
                <a:gd name="connsiteX1772" fmla="*/ 524343 w 2967861"/>
                <a:gd name="connsiteY1772" fmla="*/ 1141199 h 2340761"/>
                <a:gd name="connsiteX1773" fmla="*/ 522170 w 2967861"/>
                <a:gd name="connsiteY1773" fmla="*/ 1150823 h 2340761"/>
                <a:gd name="connsiteX1774" fmla="*/ 524343 w 2967861"/>
                <a:gd name="connsiteY1774" fmla="*/ 1161378 h 2340761"/>
                <a:gd name="connsiteX1775" fmla="*/ 528379 w 2967861"/>
                <a:gd name="connsiteY1775" fmla="*/ 1165724 h 2340761"/>
                <a:gd name="connsiteX1776" fmla="*/ 531483 w 2967861"/>
                <a:gd name="connsiteY1776" fmla="*/ 1166655 h 2340761"/>
                <a:gd name="connsiteX1777" fmla="*/ 536761 w 2967861"/>
                <a:gd name="connsiteY1777" fmla="*/ 1171002 h 2340761"/>
                <a:gd name="connsiteX1778" fmla="*/ 540797 w 2967861"/>
                <a:gd name="connsiteY1778" fmla="*/ 1174106 h 2340761"/>
                <a:gd name="connsiteX1779" fmla="*/ 543901 w 2967861"/>
                <a:gd name="connsiteY1779" fmla="*/ 1176279 h 2340761"/>
                <a:gd name="connsiteX1780" fmla="*/ 560665 w 2967861"/>
                <a:gd name="connsiteY1780" fmla="*/ 1225951 h 2340761"/>
                <a:gd name="connsiteX1781" fmla="*/ 564701 w 2967861"/>
                <a:gd name="connsiteY1781" fmla="*/ 1225951 h 2340761"/>
                <a:gd name="connsiteX1782" fmla="*/ 565632 w 2967861"/>
                <a:gd name="connsiteY1782" fmla="*/ 1228124 h 2340761"/>
                <a:gd name="connsiteX1783" fmla="*/ 567805 w 2967861"/>
                <a:gd name="connsiteY1783" fmla="*/ 1228124 h 2340761"/>
                <a:gd name="connsiteX1784" fmla="*/ 569978 w 2967861"/>
                <a:gd name="connsiteY1784" fmla="*/ 1230297 h 2340761"/>
                <a:gd name="connsiteX1785" fmla="*/ 575256 w 2967861"/>
                <a:gd name="connsiteY1785" fmla="*/ 1228124 h 2340761"/>
                <a:gd name="connsiteX1786" fmla="*/ 580534 w 2967861"/>
                <a:gd name="connsiteY1786" fmla="*/ 1225951 h 2340761"/>
                <a:gd name="connsiteX1787" fmla="*/ 582707 w 2967861"/>
                <a:gd name="connsiteY1787" fmla="*/ 1225019 h 2340761"/>
                <a:gd name="connsiteX1788" fmla="*/ 584880 w 2967861"/>
                <a:gd name="connsiteY1788" fmla="*/ 1220673 h 2340761"/>
                <a:gd name="connsiteX1789" fmla="*/ 584880 w 2967861"/>
                <a:gd name="connsiteY1789" fmla="*/ 1218500 h 2340761"/>
                <a:gd name="connsiteX1790" fmla="*/ 587053 w 2967861"/>
                <a:gd name="connsiteY1790" fmla="*/ 1215395 h 2340761"/>
                <a:gd name="connsiteX1791" fmla="*/ 587984 w 2967861"/>
                <a:gd name="connsiteY1791" fmla="*/ 1211049 h 2340761"/>
                <a:gd name="connsiteX1792" fmla="*/ 592020 w 2967861"/>
                <a:gd name="connsiteY1792" fmla="*/ 1210118 h 2340761"/>
                <a:gd name="connsiteX1793" fmla="*/ 597298 w 2967861"/>
                <a:gd name="connsiteY1793" fmla="*/ 1205772 h 2340761"/>
                <a:gd name="connsiteX1794" fmla="*/ 594193 w 2967861"/>
                <a:gd name="connsiteY1794" fmla="*/ 1188697 h 2340761"/>
                <a:gd name="connsiteX1795" fmla="*/ 587053 w 2967861"/>
                <a:gd name="connsiteY1795" fmla="*/ 1172864 h 2340761"/>
                <a:gd name="connsiteX1796" fmla="*/ 577740 w 2967861"/>
                <a:gd name="connsiteY1796" fmla="*/ 1161378 h 2340761"/>
                <a:gd name="connsiteX1797" fmla="*/ 577740 w 2967861"/>
                <a:gd name="connsiteY1797" fmla="*/ 1156411 h 2340761"/>
                <a:gd name="connsiteX1798" fmla="*/ 580844 w 2967861"/>
                <a:gd name="connsiteY1798" fmla="*/ 1158584 h 2340761"/>
                <a:gd name="connsiteX1799" fmla="*/ 580844 w 2967861"/>
                <a:gd name="connsiteY1799" fmla="*/ 1159515 h 2340761"/>
                <a:gd name="connsiteX1800" fmla="*/ 583017 w 2967861"/>
                <a:gd name="connsiteY1800" fmla="*/ 1161688 h 2340761"/>
                <a:gd name="connsiteX1801" fmla="*/ 585190 w 2967861"/>
                <a:gd name="connsiteY1801" fmla="*/ 1166035 h 2340761"/>
                <a:gd name="connsiteX1802" fmla="*/ 592331 w 2967861"/>
                <a:gd name="connsiteY1802" fmla="*/ 1163861 h 2340761"/>
                <a:gd name="connsiteX1803" fmla="*/ 595435 w 2967861"/>
                <a:gd name="connsiteY1803" fmla="*/ 1163861 h 2340761"/>
                <a:gd name="connsiteX1804" fmla="*/ 597608 w 2967861"/>
                <a:gd name="connsiteY1804" fmla="*/ 1163861 h 2340761"/>
                <a:gd name="connsiteX1805" fmla="*/ 599781 w 2967861"/>
                <a:gd name="connsiteY1805" fmla="*/ 1161688 h 2340761"/>
                <a:gd name="connsiteX1806" fmla="*/ 599781 w 2967861"/>
                <a:gd name="connsiteY1806" fmla="*/ 1159515 h 2340761"/>
                <a:gd name="connsiteX1807" fmla="*/ 599781 w 2967861"/>
                <a:gd name="connsiteY1807" fmla="*/ 1158584 h 2340761"/>
                <a:gd name="connsiteX1808" fmla="*/ 597608 w 2967861"/>
                <a:gd name="connsiteY1808" fmla="*/ 1154238 h 2340761"/>
                <a:gd name="connsiteX1809" fmla="*/ 597608 w 2967861"/>
                <a:gd name="connsiteY1809" fmla="*/ 1148960 h 2340761"/>
                <a:gd name="connsiteX1810" fmla="*/ 600713 w 2967861"/>
                <a:gd name="connsiteY1810" fmla="*/ 1148960 h 2340761"/>
                <a:gd name="connsiteX1811" fmla="*/ 600713 w 2967861"/>
                <a:gd name="connsiteY1811" fmla="*/ 1144614 h 2340761"/>
                <a:gd name="connsiteX1812" fmla="*/ 604748 w 2967861"/>
                <a:gd name="connsiteY1812" fmla="*/ 1144614 h 2340761"/>
                <a:gd name="connsiteX1813" fmla="*/ 607853 w 2967861"/>
                <a:gd name="connsiteY1813" fmla="*/ 1144614 h 2340761"/>
                <a:gd name="connsiteX1814" fmla="*/ 610026 w 2967861"/>
                <a:gd name="connsiteY1814" fmla="*/ 1146787 h 2340761"/>
                <a:gd name="connsiteX1815" fmla="*/ 612199 w 2967861"/>
                <a:gd name="connsiteY1815" fmla="*/ 1146787 h 2340761"/>
                <a:gd name="connsiteX1816" fmla="*/ 614372 w 2967861"/>
                <a:gd name="connsiteY1816" fmla="*/ 1148960 h 2340761"/>
                <a:gd name="connsiteX1817" fmla="*/ 619650 w 2967861"/>
                <a:gd name="connsiteY1817" fmla="*/ 1151133 h 2340761"/>
                <a:gd name="connsiteX1818" fmla="*/ 622754 w 2967861"/>
                <a:gd name="connsiteY1818" fmla="*/ 1152064 h 2340761"/>
                <a:gd name="connsiteX1819" fmla="*/ 624927 w 2967861"/>
                <a:gd name="connsiteY1819" fmla="*/ 1154238 h 2340761"/>
                <a:gd name="connsiteX1820" fmla="*/ 627100 w 2967861"/>
                <a:gd name="connsiteY1820" fmla="*/ 1156411 h 2340761"/>
                <a:gd name="connsiteX1821" fmla="*/ 630205 w 2967861"/>
                <a:gd name="connsiteY1821" fmla="*/ 1158584 h 2340761"/>
                <a:gd name="connsiteX1822" fmla="*/ 634241 w 2967861"/>
                <a:gd name="connsiteY1822" fmla="*/ 1161688 h 2340761"/>
                <a:gd name="connsiteX1823" fmla="*/ 632068 w 2967861"/>
                <a:gd name="connsiteY1823" fmla="*/ 1166966 h 2340761"/>
                <a:gd name="connsiteX1824" fmla="*/ 629894 w 2967861"/>
                <a:gd name="connsiteY1824" fmla="*/ 1171312 h 2340761"/>
                <a:gd name="connsiteX1825" fmla="*/ 629894 w 2967861"/>
                <a:gd name="connsiteY1825" fmla="*/ 1174416 h 2340761"/>
                <a:gd name="connsiteX1826" fmla="*/ 629894 w 2967861"/>
                <a:gd name="connsiteY1826" fmla="*/ 1178763 h 2340761"/>
                <a:gd name="connsiteX1827" fmla="*/ 629894 w 2967861"/>
                <a:gd name="connsiteY1827" fmla="*/ 1181867 h 2340761"/>
                <a:gd name="connsiteX1828" fmla="*/ 629894 w 2967861"/>
                <a:gd name="connsiteY1828" fmla="*/ 1186213 h 2340761"/>
                <a:gd name="connsiteX1829" fmla="*/ 629894 w 2967861"/>
                <a:gd name="connsiteY1829" fmla="*/ 1189318 h 2340761"/>
                <a:gd name="connsiteX1830" fmla="*/ 636103 w 2967861"/>
                <a:gd name="connsiteY1830" fmla="*/ 1206392 h 2340761"/>
                <a:gd name="connsiteX1831" fmla="*/ 648521 w 2967861"/>
                <a:gd name="connsiteY1831" fmla="*/ 1223467 h 2340761"/>
                <a:gd name="connsiteX1832" fmla="*/ 665285 w 2967861"/>
                <a:gd name="connsiteY1832" fmla="*/ 1234022 h 2340761"/>
                <a:gd name="connsiteX1833" fmla="*/ 680808 w 2967861"/>
                <a:gd name="connsiteY1833" fmla="*/ 1238368 h 2340761"/>
                <a:gd name="connsiteX1834" fmla="*/ 684843 w 2967861"/>
                <a:gd name="connsiteY1834" fmla="*/ 1236195 h 2340761"/>
                <a:gd name="connsiteX1835" fmla="*/ 687948 w 2967861"/>
                <a:gd name="connsiteY1835" fmla="*/ 1233091 h 2340761"/>
                <a:gd name="connsiteX1836" fmla="*/ 690121 w 2967861"/>
                <a:gd name="connsiteY1836" fmla="*/ 1228744 h 2340761"/>
                <a:gd name="connsiteX1837" fmla="*/ 695399 w 2967861"/>
                <a:gd name="connsiteY1837" fmla="*/ 1226571 h 2340761"/>
                <a:gd name="connsiteX1838" fmla="*/ 699434 w 2967861"/>
                <a:gd name="connsiteY1838" fmla="*/ 1225640 h 2340761"/>
                <a:gd name="connsiteX1839" fmla="*/ 704712 w 2967861"/>
                <a:gd name="connsiteY1839" fmla="*/ 1226571 h 2340761"/>
                <a:gd name="connsiteX1840" fmla="*/ 714025 w 2967861"/>
                <a:gd name="connsiteY1840" fmla="*/ 1230918 h 2340761"/>
                <a:gd name="connsiteX1841" fmla="*/ 721165 w 2967861"/>
                <a:gd name="connsiteY1841" fmla="*/ 1234022 h 2340761"/>
                <a:gd name="connsiteX1842" fmla="*/ 728306 w 2967861"/>
                <a:gd name="connsiteY1842" fmla="*/ 1236195 h 2340761"/>
                <a:gd name="connsiteX1843" fmla="*/ 735446 w 2967861"/>
                <a:gd name="connsiteY1843" fmla="*/ 1234022 h 2340761"/>
                <a:gd name="connsiteX1844" fmla="*/ 743828 w 2967861"/>
                <a:gd name="connsiteY1844" fmla="*/ 1226571 h 2340761"/>
                <a:gd name="connsiteX1845" fmla="*/ 750968 w 2967861"/>
                <a:gd name="connsiteY1845" fmla="*/ 1226571 h 2340761"/>
                <a:gd name="connsiteX1846" fmla="*/ 755004 w 2967861"/>
                <a:gd name="connsiteY1846" fmla="*/ 1226571 h 2340761"/>
                <a:gd name="connsiteX1847" fmla="*/ 758109 w 2967861"/>
                <a:gd name="connsiteY1847" fmla="*/ 1226571 h 2340761"/>
                <a:gd name="connsiteX1848" fmla="*/ 760282 w 2967861"/>
                <a:gd name="connsiteY1848" fmla="*/ 1228744 h 2340761"/>
                <a:gd name="connsiteX1849" fmla="*/ 762455 w 2967861"/>
                <a:gd name="connsiteY1849" fmla="*/ 1230918 h 2340761"/>
                <a:gd name="connsiteX1850" fmla="*/ 762455 w 2967861"/>
                <a:gd name="connsiteY1850" fmla="*/ 1234022 h 2340761"/>
                <a:gd name="connsiteX1851" fmla="*/ 764628 w 2967861"/>
                <a:gd name="connsiteY1851" fmla="*/ 1238368 h 2340761"/>
                <a:gd name="connsiteX1852" fmla="*/ 767732 w 2967861"/>
                <a:gd name="connsiteY1852" fmla="*/ 1251097 h 2340761"/>
                <a:gd name="connsiteX1853" fmla="*/ 765870 w 2967861"/>
                <a:gd name="connsiteY1853" fmla="*/ 1265377 h 2340761"/>
                <a:gd name="connsiteX1854" fmla="*/ 845033 w 2967861"/>
                <a:gd name="connsiteY1854" fmla="*/ 1136232 h 2340761"/>
                <a:gd name="connsiteX1855" fmla="*/ 825165 w 2967861"/>
                <a:gd name="connsiteY1855" fmla="*/ 1141509 h 2340761"/>
                <a:gd name="connsiteX1856" fmla="*/ 803434 w 2967861"/>
                <a:gd name="connsiteY1856" fmla="*/ 1143682 h 2340761"/>
                <a:gd name="connsiteX1857" fmla="*/ 781702 w 2967861"/>
                <a:gd name="connsiteY1857" fmla="*/ 1139336 h 2340761"/>
                <a:gd name="connsiteX1858" fmla="*/ 773320 w 2967861"/>
                <a:gd name="connsiteY1858" fmla="*/ 1136232 h 2340761"/>
                <a:gd name="connsiteX1859" fmla="*/ 766180 w 2967861"/>
                <a:gd name="connsiteY1859" fmla="*/ 1130954 h 2340761"/>
                <a:gd name="connsiteX1860" fmla="*/ 756867 w 2967861"/>
                <a:gd name="connsiteY1860" fmla="*/ 1124745 h 2340761"/>
                <a:gd name="connsiteX1861" fmla="*/ 742276 w 2967861"/>
                <a:gd name="connsiteY1861" fmla="*/ 1124745 h 2340761"/>
                <a:gd name="connsiteX1862" fmla="*/ 727685 w 2967861"/>
                <a:gd name="connsiteY1862" fmla="*/ 1126918 h 2340761"/>
                <a:gd name="connsiteX1863" fmla="*/ 713094 w 2967861"/>
                <a:gd name="connsiteY1863" fmla="*/ 1134369 h 2340761"/>
                <a:gd name="connsiteX1864" fmla="*/ 700676 w 2967861"/>
                <a:gd name="connsiteY1864" fmla="*/ 1139647 h 2340761"/>
                <a:gd name="connsiteX1865" fmla="*/ 686085 w 2967861"/>
                <a:gd name="connsiteY1865" fmla="*/ 1141820 h 2340761"/>
                <a:gd name="connsiteX1866" fmla="*/ 671494 w 2967861"/>
                <a:gd name="connsiteY1866" fmla="*/ 1136542 h 2340761"/>
                <a:gd name="connsiteX1867" fmla="*/ 666217 w 2967861"/>
                <a:gd name="connsiteY1867" fmla="*/ 1134369 h 2340761"/>
                <a:gd name="connsiteX1868" fmla="*/ 662181 w 2967861"/>
                <a:gd name="connsiteY1868" fmla="*/ 1132196 h 2340761"/>
                <a:gd name="connsiteX1869" fmla="*/ 659076 w 2967861"/>
                <a:gd name="connsiteY1869" fmla="*/ 1131265 h 2340761"/>
                <a:gd name="connsiteX1870" fmla="*/ 656903 w 2967861"/>
                <a:gd name="connsiteY1870" fmla="*/ 1126918 h 2340761"/>
                <a:gd name="connsiteX1871" fmla="*/ 656903 w 2967861"/>
                <a:gd name="connsiteY1871" fmla="*/ 1123814 h 2340761"/>
                <a:gd name="connsiteX1872" fmla="*/ 654730 w 2967861"/>
                <a:gd name="connsiteY1872" fmla="*/ 1116363 h 2340761"/>
                <a:gd name="connsiteX1873" fmla="*/ 654730 w 2967861"/>
                <a:gd name="connsiteY1873" fmla="*/ 1110154 h 2340761"/>
                <a:gd name="connsiteX1874" fmla="*/ 658766 w 2967861"/>
                <a:gd name="connsiteY1874" fmla="*/ 1099599 h 2340761"/>
                <a:gd name="connsiteX1875" fmla="*/ 665906 w 2967861"/>
                <a:gd name="connsiteY1875" fmla="*/ 1086871 h 2340761"/>
                <a:gd name="connsiteX1876" fmla="*/ 674288 w 2967861"/>
                <a:gd name="connsiteY1876" fmla="*/ 1071969 h 2340761"/>
                <a:gd name="connsiteX1877" fmla="*/ 683602 w 2967861"/>
                <a:gd name="connsiteY1877" fmla="*/ 1057068 h 2340761"/>
                <a:gd name="connsiteX1878" fmla="*/ 690742 w 2967861"/>
                <a:gd name="connsiteY1878" fmla="*/ 1043408 h 2340761"/>
                <a:gd name="connsiteX1879" fmla="*/ 694778 w 2967861"/>
                <a:gd name="connsiteY1879" fmla="*/ 1035026 h 2340761"/>
                <a:gd name="connsiteX1880" fmla="*/ 703160 w 2967861"/>
                <a:gd name="connsiteY1880" fmla="*/ 1037199 h 2340761"/>
                <a:gd name="connsiteX1881" fmla="*/ 710300 w 2967861"/>
                <a:gd name="connsiteY1881" fmla="*/ 1040304 h 2340761"/>
                <a:gd name="connsiteX1882" fmla="*/ 715578 w 2967861"/>
                <a:gd name="connsiteY1882" fmla="*/ 1042477 h 2340761"/>
                <a:gd name="connsiteX1883" fmla="*/ 721786 w 2967861"/>
                <a:gd name="connsiteY1883" fmla="*/ 1047755 h 2340761"/>
                <a:gd name="connsiteX1884" fmla="*/ 724891 w 2967861"/>
                <a:gd name="connsiteY1884" fmla="*/ 1049928 h 2340761"/>
                <a:gd name="connsiteX1885" fmla="*/ 727064 w 2967861"/>
                <a:gd name="connsiteY1885" fmla="*/ 1049928 h 2340761"/>
                <a:gd name="connsiteX1886" fmla="*/ 729237 w 2967861"/>
                <a:gd name="connsiteY1886" fmla="*/ 1049928 h 2340761"/>
                <a:gd name="connsiteX1887" fmla="*/ 730168 w 2967861"/>
                <a:gd name="connsiteY1887" fmla="*/ 1050859 h 2340761"/>
                <a:gd name="connsiteX1888" fmla="*/ 717751 w 2967861"/>
                <a:gd name="connsiteY1888" fmla="*/ 1055205 h 2340761"/>
                <a:gd name="connsiteX1889" fmla="*/ 721786 w 2967861"/>
                <a:gd name="connsiteY1889" fmla="*/ 1064829 h 2340761"/>
                <a:gd name="connsiteX1890" fmla="*/ 728927 w 2967861"/>
                <a:gd name="connsiteY1890" fmla="*/ 1072280 h 2340761"/>
                <a:gd name="connsiteX1891" fmla="*/ 734204 w 2967861"/>
                <a:gd name="connsiteY1891" fmla="*/ 1079731 h 2340761"/>
                <a:gd name="connsiteX1892" fmla="*/ 743518 w 2967861"/>
                <a:gd name="connsiteY1892" fmla="*/ 1080662 h 2340761"/>
                <a:gd name="connsiteX1893" fmla="*/ 755935 w 2967861"/>
                <a:gd name="connsiteY1893" fmla="*/ 1075384 h 2340761"/>
                <a:gd name="connsiteX1894" fmla="*/ 765249 w 2967861"/>
                <a:gd name="connsiteY1894" fmla="*/ 1067934 h 2340761"/>
                <a:gd name="connsiteX1895" fmla="*/ 780771 w 2967861"/>
                <a:gd name="connsiteY1895" fmla="*/ 1073211 h 2340761"/>
                <a:gd name="connsiteX1896" fmla="*/ 800640 w 2967861"/>
                <a:gd name="connsiteY1896" fmla="*/ 1084698 h 2340761"/>
                <a:gd name="connsiteX1897" fmla="*/ 821439 w 2967861"/>
                <a:gd name="connsiteY1897" fmla="*/ 1097426 h 2340761"/>
                <a:gd name="connsiteX1898" fmla="*/ 836030 w 2967861"/>
                <a:gd name="connsiteY1898" fmla="*/ 1110154 h 2340761"/>
                <a:gd name="connsiteX1899" fmla="*/ 844413 w 2967861"/>
                <a:gd name="connsiteY1899" fmla="*/ 1125056 h 2340761"/>
                <a:gd name="connsiteX1900" fmla="*/ 850621 w 2967861"/>
                <a:gd name="connsiteY1900" fmla="*/ 1125056 h 2340761"/>
                <a:gd name="connsiteX1901" fmla="*/ 845033 w 2967861"/>
                <a:gd name="connsiteY1901" fmla="*/ 1136232 h 2340761"/>
                <a:gd name="connsiteX1902" fmla="*/ 1025402 w 2967861"/>
                <a:gd name="connsiteY1902" fmla="*/ 1146787 h 2340761"/>
                <a:gd name="connsiteX1903" fmla="*/ 1022298 w 2967861"/>
                <a:gd name="connsiteY1903" fmla="*/ 1146787 h 2340761"/>
                <a:gd name="connsiteX1904" fmla="*/ 1018262 w 2967861"/>
                <a:gd name="connsiteY1904" fmla="*/ 1146787 h 2340761"/>
                <a:gd name="connsiteX1905" fmla="*/ 1015157 w 2967861"/>
                <a:gd name="connsiteY1905" fmla="*/ 1146787 h 2340761"/>
                <a:gd name="connsiteX1906" fmla="*/ 1011122 w 2967861"/>
                <a:gd name="connsiteY1906" fmla="*/ 1144614 h 2340761"/>
                <a:gd name="connsiteX1907" fmla="*/ 1008949 w 2967861"/>
                <a:gd name="connsiteY1907" fmla="*/ 1161688 h 2340761"/>
                <a:gd name="connsiteX1908" fmla="*/ 1011122 w 2967861"/>
                <a:gd name="connsiteY1908" fmla="*/ 1173175 h 2340761"/>
                <a:gd name="connsiteX1909" fmla="*/ 1016399 w 2967861"/>
                <a:gd name="connsiteY1909" fmla="*/ 1183730 h 2340761"/>
                <a:gd name="connsiteX1910" fmla="*/ 1020435 w 2967861"/>
                <a:gd name="connsiteY1910" fmla="*/ 1196458 h 2340761"/>
                <a:gd name="connsiteX1911" fmla="*/ 1022608 w 2967861"/>
                <a:gd name="connsiteY1911" fmla="*/ 1217569 h 2340761"/>
                <a:gd name="connsiteX1912" fmla="*/ 995600 w 2967861"/>
                <a:gd name="connsiteY1912" fmla="*/ 1218500 h 2340761"/>
                <a:gd name="connsiteX1913" fmla="*/ 976973 w 2967861"/>
                <a:gd name="connsiteY1913" fmla="*/ 1215395 h 2340761"/>
                <a:gd name="connsiteX1914" fmla="*/ 966418 w 2967861"/>
                <a:gd name="connsiteY1914" fmla="*/ 1205772 h 2340761"/>
                <a:gd name="connsiteX1915" fmla="*/ 962382 w 2967861"/>
                <a:gd name="connsiteY1915" fmla="*/ 1188697 h 2340761"/>
                <a:gd name="connsiteX1916" fmla="*/ 962382 w 2967861"/>
                <a:gd name="connsiteY1916" fmla="*/ 1165414 h 2340761"/>
                <a:gd name="connsiteX1917" fmla="*/ 974800 w 2967861"/>
                <a:gd name="connsiteY1917" fmla="*/ 1165414 h 2340761"/>
                <a:gd name="connsiteX1918" fmla="*/ 967660 w 2967861"/>
                <a:gd name="connsiteY1918" fmla="*/ 1151754 h 2340761"/>
                <a:gd name="connsiteX1919" fmla="*/ 955242 w 2967861"/>
                <a:gd name="connsiteY1919" fmla="*/ 1138094 h 2340761"/>
                <a:gd name="connsiteX1920" fmla="*/ 944686 w 2967861"/>
                <a:gd name="connsiteY1920" fmla="*/ 1121020 h 2340761"/>
                <a:gd name="connsiteX1921" fmla="*/ 933200 w 2967861"/>
                <a:gd name="connsiteY1921" fmla="*/ 1103945 h 2340761"/>
                <a:gd name="connsiteX1922" fmla="*/ 927922 w 2967861"/>
                <a:gd name="connsiteY1922" fmla="*/ 1086871 h 2340761"/>
                <a:gd name="connsiteX1923" fmla="*/ 931027 w 2967861"/>
                <a:gd name="connsiteY1923" fmla="*/ 1071038 h 2340761"/>
                <a:gd name="connsiteX1924" fmla="*/ 938167 w 2967861"/>
                <a:gd name="connsiteY1924" fmla="*/ 1059552 h 2340761"/>
                <a:gd name="connsiteX1925" fmla="*/ 949653 w 2967861"/>
                <a:gd name="connsiteY1925" fmla="*/ 1049928 h 2340761"/>
                <a:gd name="connsiteX1926" fmla="*/ 962071 w 2967861"/>
                <a:gd name="connsiteY1926" fmla="*/ 1044650 h 2340761"/>
                <a:gd name="connsiteX1927" fmla="*/ 974489 w 2967861"/>
                <a:gd name="connsiteY1927" fmla="*/ 1039373 h 2340761"/>
                <a:gd name="connsiteX1928" fmla="*/ 985976 w 2967861"/>
                <a:gd name="connsiteY1928" fmla="*/ 1029749 h 2340761"/>
                <a:gd name="connsiteX1929" fmla="*/ 995289 w 2967861"/>
                <a:gd name="connsiteY1929" fmla="*/ 1029749 h 2340761"/>
                <a:gd name="connsiteX1930" fmla="*/ 1000567 w 2967861"/>
                <a:gd name="connsiteY1930" fmla="*/ 1031922 h 2340761"/>
                <a:gd name="connsiteX1931" fmla="*/ 1005844 w 2967861"/>
                <a:gd name="connsiteY1931" fmla="*/ 1031922 h 2340761"/>
                <a:gd name="connsiteX1932" fmla="*/ 1011122 w 2967861"/>
                <a:gd name="connsiteY1932" fmla="*/ 1034095 h 2340761"/>
                <a:gd name="connsiteX1933" fmla="*/ 1008017 w 2967861"/>
                <a:gd name="connsiteY1933" fmla="*/ 1049928 h 2340761"/>
                <a:gd name="connsiteX1934" fmla="*/ 1000877 w 2967861"/>
                <a:gd name="connsiteY1934" fmla="*/ 1063587 h 2340761"/>
                <a:gd name="connsiteX1935" fmla="*/ 986286 w 2967861"/>
                <a:gd name="connsiteY1935" fmla="*/ 1068865 h 2340761"/>
                <a:gd name="connsiteX1936" fmla="*/ 966418 w 2967861"/>
                <a:gd name="connsiteY1936" fmla="*/ 1071038 h 2340761"/>
                <a:gd name="connsiteX1937" fmla="*/ 973558 w 2967861"/>
                <a:gd name="connsiteY1937" fmla="*/ 1086871 h 2340761"/>
                <a:gd name="connsiteX1938" fmla="*/ 985976 w 2967861"/>
                <a:gd name="connsiteY1938" fmla="*/ 1101772 h 2340761"/>
                <a:gd name="connsiteX1939" fmla="*/ 1001498 w 2967861"/>
                <a:gd name="connsiteY1939" fmla="*/ 1111396 h 2340761"/>
                <a:gd name="connsiteX1940" fmla="*/ 1000567 w 2967861"/>
                <a:gd name="connsiteY1940" fmla="*/ 1115742 h 2340761"/>
                <a:gd name="connsiteX1941" fmla="*/ 998394 w 2967861"/>
                <a:gd name="connsiteY1941" fmla="*/ 1116674 h 2340761"/>
                <a:gd name="connsiteX1942" fmla="*/ 996220 w 2967861"/>
                <a:gd name="connsiteY1942" fmla="*/ 1116674 h 2340761"/>
                <a:gd name="connsiteX1943" fmla="*/ 995289 w 2967861"/>
                <a:gd name="connsiteY1943" fmla="*/ 1121020 h 2340761"/>
                <a:gd name="connsiteX1944" fmla="*/ 1000567 w 2967861"/>
                <a:gd name="connsiteY1944" fmla="*/ 1130644 h 2340761"/>
                <a:gd name="connsiteX1945" fmla="*/ 1005844 w 2967861"/>
                <a:gd name="connsiteY1945" fmla="*/ 1139026 h 2340761"/>
                <a:gd name="connsiteX1946" fmla="*/ 1008017 w 2967861"/>
                <a:gd name="connsiteY1946" fmla="*/ 1143372 h 2340761"/>
                <a:gd name="connsiteX1947" fmla="*/ 1008949 w 2967861"/>
                <a:gd name="connsiteY1947" fmla="*/ 1144303 h 2340761"/>
                <a:gd name="connsiteX1948" fmla="*/ 1011122 w 2967861"/>
                <a:gd name="connsiteY1948" fmla="*/ 1143372 h 2340761"/>
                <a:gd name="connsiteX1949" fmla="*/ 1011122 w 2967861"/>
                <a:gd name="connsiteY1949" fmla="*/ 1141199 h 2340761"/>
                <a:gd name="connsiteX1950" fmla="*/ 1013295 w 2967861"/>
                <a:gd name="connsiteY1950" fmla="*/ 1138094 h 2340761"/>
                <a:gd name="connsiteX1951" fmla="*/ 1013295 w 2967861"/>
                <a:gd name="connsiteY1951" fmla="*/ 1133748 h 2340761"/>
                <a:gd name="connsiteX1952" fmla="*/ 1015468 w 2967861"/>
                <a:gd name="connsiteY1952" fmla="*/ 1131575 h 2340761"/>
                <a:gd name="connsiteX1953" fmla="*/ 1018573 w 2967861"/>
                <a:gd name="connsiteY1953" fmla="*/ 1133748 h 2340761"/>
                <a:gd name="connsiteX1954" fmla="*/ 1022608 w 2967861"/>
                <a:gd name="connsiteY1954" fmla="*/ 1138094 h 2340761"/>
                <a:gd name="connsiteX1955" fmla="*/ 1023540 w 2967861"/>
                <a:gd name="connsiteY1955" fmla="*/ 1139026 h 2340761"/>
                <a:gd name="connsiteX1956" fmla="*/ 1027575 w 2967861"/>
                <a:gd name="connsiteY1956" fmla="*/ 1141199 h 2340761"/>
                <a:gd name="connsiteX1957" fmla="*/ 1030680 w 2967861"/>
                <a:gd name="connsiteY1957" fmla="*/ 1144303 h 2340761"/>
                <a:gd name="connsiteX1958" fmla="*/ 1025402 w 2967861"/>
                <a:gd name="connsiteY1958" fmla="*/ 1146787 h 2340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</a:cxnLst>
              <a:rect l="l" t="t" r="r" b="b"/>
              <a:pathLst>
                <a:path w="2967861" h="2340761">
                  <a:moveTo>
                    <a:pt x="2965999" y="516271"/>
                  </a:moveTo>
                  <a:lnTo>
                    <a:pt x="2956685" y="502612"/>
                  </a:lnTo>
                  <a:lnTo>
                    <a:pt x="2945199" y="489883"/>
                  </a:lnTo>
                  <a:lnTo>
                    <a:pt x="2934644" y="477155"/>
                  </a:lnTo>
                  <a:lnTo>
                    <a:pt x="2930608" y="477155"/>
                  </a:lnTo>
                  <a:lnTo>
                    <a:pt x="2929677" y="477155"/>
                  </a:lnTo>
                  <a:lnTo>
                    <a:pt x="2927503" y="479328"/>
                  </a:lnTo>
                  <a:lnTo>
                    <a:pt x="2925330" y="479328"/>
                  </a:lnTo>
                  <a:lnTo>
                    <a:pt x="2923158" y="480260"/>
                  </a:lnTo>
                  <a:lnTo>
                    <a:pt x="2905462" y="477155"/>
                  </a:lnTo>
                  <a:lnTo>
                    <a:pt x="2896149" y="469705"/>
                  </a:lnTo>
                  <a:lnTo>
                    <a:pt x="2889008" y="460081"/>
                  </a:lnTo>
                  <a:lnTo>
                    <a:pt x="2881868" y="449526"/>
                  </a:lnTo>
                  <a:lnTo>
                    <a:pt x="2871313" y="439902"/>
                  </a:lnTo>
                  <a:lnTo>
                    <a:pt x="2866035" y="435555"/>
                  </a:lnTo>
                  <a:lnTo>
                    <a:pt x="2859827" y="435555"/>
                  </a:lnTo>
                  <a:lnTo>
                    <a:pt x="2854549" y="434624"/>
                  </a:lnTo>
                  <a:lnTo>
                    <a:pt x="2849271" y="434624"/>
                  </a:lnTo>
                  <a:lnTo>
                    <a:pt x="2843994" y="430278"/>
                  </a:lnTo>
                  <a:lnTo>
                    <a:pt x="2810776" y="395508"/>
                  </a:lnTo>
                  <a:lnTo>
                    <a:pt x="2751481" y="370051"/>
                  </a:lnTo>
                  <a:lnTo>
                    <a:pt x="2747445" y="370983"/>
                  </a:lnTo>
                  <a:lnTo>
                    <a:pt x="2744340" y="373156"/>
                  </a:lnTo>
                  <a:lnTo>
                    <a:pt x="2740305" y="377502"/>
                  </a:lnTo>
                  <a:lnTo>
                    <a:pt x="2735027" y="378433"/>
                  </a:lnTo>
                  <a:lnTo>
                    <a:pt x="2729750" y="378433"/>
                  </a:lnTo>
                  <a:lnTo>
                    <a:pt x="2723541" y="378433"/>
                  </a:lnTo>
                  <a:lnTo>
                    <a:pt x="2708950" y="373156"/>
                  </a:lnTo>
                  <a:lnTo>
                    <a:pt x="2696532" y="365705"/>
                  </a:lnTo>
                  <a:lnTo>
                    <a:pt x="2678836" y="362601"/>
                  </a:lnTo>
                  <a:lnTo>
                    <a:pt x="2678836" y="367878"/>
                  </a:lnTo>
                  <a:lnTo>
                    <a:pt x="2678836" y="373156"/>
                  </a:lnTo>
                  <a:lnTo>
                    <a:pt x="2676664" y="377502"/>
                  </a:lnTo>
                  <a:lnTo>
                    <a:pt x="2676664" y="380607"/>
                  </a:lnTo>
                  <a:lnTo>
                    <a:pt x="2678836" y="382780"/>
                  </a:lnTo>
                  <a:lnTo>
                    <a:pt x="2681010" y="385884"/>
                  </a:lnTo>
                  <a:lnTo>
                    <a:pt x="2684114" y="392093"/>
                  </a:lnTo>
                  <a:lnTo>
                    <a:pt x="2681941" y="397371"/>
                  </a:lnTo>
                  <a:lnTo>
                    <a:pt x="2681941" y="400475"/>
                  </a:lnTo>
                  <a:lnTo>
                    <a:pt x="2681010" y="404821"/>
                  </a:lnTo>
                  <a:lnTo>
                    <a:pt x="2678836" y="406994"/>
                  </a:lnTo>
                  <a:lnTo>
                    <a:pt x="2678836" y="412272"/>
                  </a:lnTo>
                  <a:lnTo>
                    <a:pt x="2671696" y="406994"/>
                  </a:lnTo>
                  <a:lnTo>
                    <a:pt x="2666419" y="402648"/>
                  </a:lnTo>
                  <a:lnTo>
                    <a:pt x="2660210" y="395198"/>
                  </a:lnTo>
                  <a:lnTo>
                    <a:pt x="2654932" y="389920"/>
                  </a:lnTo>
                  <a:lnTo>
                    <a:pt x="2651828" y="382469"/>
                  </a:lnTo>
                  <a:lnTo>
                    <a:pt x="2616437" y="382469"/>
                  </a:lnTo>
                  <a:lnTo>
                    <a:pt x="2581978" y="382469"/>
                  </a:lnTo>
                  <a:lnTo>
                    <a:pt x="2547518" y="385574"/>
                  </a:lnTo>
                  <a:lnTo>
                    <a:pt x="2544414" y="384642"/>
                  </a:lnTo>
                  <a:lnTo>
                    <a:pt x="2542240" y="380296"/>
                  </a:lnTo>
                  <a:lnTo>
                    <a:pt x="2538205" y="378123"/>
                  </a:lnTo>
                  <a:lnTo>
                    <a:pt x="2535100" y="365395"/>
                  </a:lnTo>
                  <a:lnTo>
                    <a:pt x="2532927" y="350493"/>
                  </a:lnTo>
                  <a:lnTo>
                    <a:pt x="2527650" y="333419"/>
                  </a:lnTo>
                  <a:lnTo>
                    <a:pt x="2515232" y="330314"/>
                  </a:lnTo>
                  <a:lnTo>
                    <a:pt x="2498468" y="327210"/>
                  </a:lnTo>
                  <a:lnTo>
                    <a:pt x="2481703" y="325037"/>
                  </a:lnTo>
                  <a:lnTo>
                    <a:pt x="2464008" y="325037"/>
                  </a:lnTo>
                  <a:lnTo>
                    <a:pt x="2451590" y="330314"/>
                  </a:lnTo>
                  <a:lnTo>
                    <a:pt x="2437931" y="325037"/>
                  </a:lnTo>
                  <a:lnTo>
                    <a:pt x="2427375" y="315413"/>
                  </a:lnTo>
                  <a:lnTo>
                    <a:pt x="2420235" y="304858"/>
                  </a:lnTo>
                  <a:lnTo>
                    <a:pt x="2414958" y="293371"/>
                  </a:lnTo>
                  <a:lnTo>
                    <a:pt x="2401298" y="293371"/>
                  </a:lnTo>
                  <a:lnTo>
                    <a:pt x="2388880" y="293371"/>
                  </a:lnTo>
                  <a:lnTo>
                    <a:pt x="2378325" y="297718"/>
                  </a:lnTo>
                  <a:lnTo>
                    <a:pt x="2373047" y="295544"/>
                  </a:lnTo>
                  <a:lnTo>
                    <a:pt x="2369012" y="293371"/>
                  </a:lnTo>
                  <a:lnTo>
                    <a:pt x="2365907" y="291198"/>
                  </a:lnTo>
                  <a:lnTo>
                    <a:pt x="2365907" y="288094"/>
                  </a:lnTo>
                  <a:lnTo>
                    <a:pt x="2363734" y="285921"/>
                  </a:lnTo>
                  <a:lnTo>
                    <a:pt x="2363734" y="282816"/>
                  </a:lnTo>
                  <a:lnTo>
                    <a:pt x="2361561" y="276607"/>
                  </a:lnTo>
                  <a:lnTo>
                    <a:pt x="2358457" y="273503"/>
                  </a:lnTo>
                  <a:lnTo>
                    <a:pt x="2351316" y="268225"/>
                  </a:lnTo>
                  <a:lnTo>
                    <a:pt x="2334552" y="262016"/>
                  </a:lnTo>
                  <a:lnTo>
                    <a:pt x="2315925" y="256739"/>
                  </a:lnTo>
                  <a:lnTo>
                    <a:pt x="2296057" y="251461"/>
                  </a:lnTo>
                  <a:lnTo>
                    <a:pt x="2276188" y="249288"/>
                  </a:lnTo>
                  <a:lnTo>
                    <a:pt x="2258493" y="249288"/>
                  </a:lnTo>
                  <a:lnTo>
                    <a:pt x="2247007" y="253634"/>
                  </a:lnTo>
                  <a:lnTo>
                    <a:pt x="2234589" y="256739"/>
                  </a:lnTo>
                  <a:lnTo>
                    <a:pt x="2237693" y="273813"/>
                  </a:lnTo>
                  <a:lnTo>
                    <a:pt x="2241729" y="286541"/>
                  </a:lnTo>
                  <a:lnTo>
                    <a:pt x="2243902" y="305479"/>
                  </a:lnTo>
                  <a:lnTo>
                    <a:pt x="2236762" y="305479"/>
                  </a:lnTo>
                  <a:lnTo>
                    <a:pt x="2232726" y="303306"/>
                  </a:lnTo>
                  <a:lnTo>
                    <a:pt x="2227448" y="303306"/>
                  </a:lnTo>
                  <a:lnTo>
                    <a:pt x="2225275" y="303306"/>
                  </a:lnTo>
                  <a:lnTo>
                    <a:pt x="2222171" y="303306"/>
                  </a:lnTo>
                  <a:lnTo>
                    <a:pt x="2218135" y="306410"/>
                  </a:lnTo>
                  <a:lnTo>
                    <a:pt x="2215030" y="310756"/>
                  </a:lnTo>
                  <a:lnTo>
                    <a:pt x="2207890" y="306410"/>
                  </a:lnTo>
                  <a:lnTo>
                    <a:pt x="2201681" y="303306"/>
                  </a:lnTo>
                  <a:lnTo>
                    <a:pt x="2198577" y="298028"/>
                  </a:lnTo>
                  <a:lnTo>
                    <a:pt x="2193299" y="293682"/>
                  </a:lnTo>
                  <a:lnTo>
                    <a:pt x="2188022" y="288404"/>
                  </a:lnTo>
                  <a:lnTo>
                    <a:pt x="2174362" y="310756"/>
                  </a:lnTo>
                  <a:lnTo>
                    <a:pt x="2165980" y="308583"/>
                  </a:lnTo>
                  <a:lnTo>
                    <a:pt x="2158840" y="306410"/>
                  </a:lnTo>
                  <a:lnTo>
                    <a:pt x="2152631" y="303306"/>
                  </a:lnTo>
                  <a:lnTo>
                    <a:pt x="2149526" y="298028"/>
                  </a:lnTo>
                  <a:lnTo>
                    <a:pt x="2147353" y="290577"/>
                  </a:lnTo>
                  <a:lnTo>
                    <a:pt x="2147353" y="280953"/>
                  </a:lnTo>
                  <a:lnTo>
                    <a:pt x="2140213" y="290577"/>
                  </a:lnTo>
                  <a:lnTo>
                    <a:pt x="2137109" y="301132"/>
                  </a:lnTo>
                  <a:lnTo>
                    <a:pt x="2133073" y="312619"/>
                  </a:lnTo>
                  <a:lnTo>
                    <a:pt x="2127795" y="321001"/>
                  </a:lnTo>
                  <a:lnTo>
                    <a:pt x="2125622" y="323174"/>
                  </a:lnTo>
                  <a:lnTo>
                    <a:pt x="2123449" y="325347"/>
                  </a:lnTo>
                  <a:lnTo>
                    <a:pt x="2112894" y="317896"/>
                  </a:lnTo>
                  <a:lnTo>
                    <a:pt x="2100476" y="310446"/>
                  </a:lnTo>
                  <a:lnTo>
                    <a:pt x="2091163" y="300822"/>
                  </a:lnTo>
                  <a:lnTo>
                    <a:pt x="2088989" y="295544"/>
                  </a:lnTo>
                  <a:lnTo>
                    <a:pt x="2088058" y="291198"/>
                  </a:lnTo>
                  <a:lnTo>
                    <a:pt x="2088058" y="288094"/>
                  </a:lnTo>
                  <a:lnTo>
                    <a:pt x="2085885" y="283747"/>
                  </a:lnTo>
                  <a:lnTo>
                    <a:pt x="2083712" y="280643"/>
                  </a:lnTo>
                  <a:lnTo>
                    <a:pt x="2090852" y="261706"/>
                  </a:lnTo>
                  <a:lnTo>
                    <a:pt x="2103270" y="248978"/>
                  </a:lnTo>
                  <a:lnTo>
                    <a:pt x="2093957" y="212034"/>
                  </a:lnTo>
                  <a:lnTo>
                    <a:pt x="2090852" y="212034"/>
                  </a:lnTo>
                  <a:lnTo>
                    <a:pt x="2090852" y="206757"/>
                  </a:lnTo>
                  <a:lnTo>
                    <a:pt x="2070984" y="208930"/>
                  </a:lnTo>
                  <a:lnTo>
                    <a:pt x="2058566" y="214208"/>
                  </a:lnTo>
                  <a:lnTo>
                    <a:pt x="2047079" y="223831"/>
                  </a:lnTo>
                  <a:lnTo>
                    <a:pt x="2036524" y="218554"/>
                  </a:lnTo>
                  <a:lnTo>
                    <a:pt x="2025038" y="212345"/>
                  </a:lnTo>
                  <a:lnTo>
                    <a:pt x="2014482" y="207067"/>
                  </a:lnTo>
                  <a:lnTo>
                    <a:pt x="2012310" y="209240"/>
                  </a:lnTo>
                  <a:lnTo>
                    <a:pt x="2012310" y="211414"/>
                  </a:lnTo>
                  <a:lnTo>
                    <a:pt x="2010136" y="211414"/>
                  </a:lnTo>
                  <a:lnTo>
                    <a:pt x="2007032" y="212345"/>
                  </a:lnTo>
                  <a:lnTo>
                    <a:pt x="2007032" y="218554"/>
                  </a:lnTo>
                  <a:lnTo>
                    <a:pt x="2007032" y="223831"/>
                  </a:lnTo>
                  <a:lnTo>
                    <a:pt x="2007032" y="226936"/>
                  </a:lnTo>
                  <a:lnTo>
                    <a:pt x="2007032" y="229109"/>
                  </a:lnTo>
                  <a:lnTo>
                    <a:pt x="2007032" y="232213"/>
                  </a:lnTo>
                  <a:lnTo>
                    <a:pt x="2002996" y="243700"/>
                  </a:lnTo>
                  <a:lnTo>
                    <a:pt x="1950841" y="239354"/>
                  </a:lnTo>
                  <a:lnTo>
                    <a:pt x="1948668" y="234076"/>
                  </a:lnTo>
                  <a:lnTo>
                    <a:pt x="1948668" y="228799"/>
                  </a:lnTo>
                  <a:lnTo>
                    <a:pt x="1946495" y="223521"/>
                  </a:lnTo>
                  <a:lnTo>
                    <a:pt x="1946495" y="218243"/>
                  </a:lnTo>
                  <a:lnTo>
                    <a:pt x="1946495" y="216070"/>
                  </a:lnTo>
                  <a:lnTo>
                    <a:pt x="1934077" y="206446"/>
                  </a:lnTo>
                  <a:lnTo>
                    <a:pt x="1921659" y="204273"/>
                  </a:lnTo>
                  <a:lnTo>
                    <a:pt x="1904895" y="204273"/>
                  </a:lnTo>
                  <a:lnTo>
                    <a:pt x="1887200" y="206446"/>
                  </a:lnTo>
                  <a:lnTo>
                    <a:pt x="1887200" y="219175"/>
                  </a:lnTo>
                  <a:lnTo>
                    <a:pt x="1877886" y="219175"/>
                  </a:lnTo>
                  <a:lnTo>
                    <a:pt x="1877886" y="218243"/>
                  </a:lnTo>
                  <a:lnTo>
                    <a:pt x="1875713" y="218243"/>
                  </a:lnTo>
                  <a:lnTo>
                    <a:pt x="1873540" y="216070"/>
                  </a:lnTo>
                  <a:lnTo>
                    <a:pt x="1875713" y="206446"/>
                  </a:lnTo>
                  <a:lnTo>
                    <a:pt x="1877886" y="198996"/>
                  </a:lnTo>
                  <a:lnTo>
                    <a:pt x="1880060" y="193718"/>
                  </a:lnTo>
                  <a:lnTo>
                    <a:pt x="1883164" y="188441"/>
                  </a:lnTo>
                  <a:lnTo>
                    <a:pt x="1883164" y="182232"/>
                  </a:lnTo>
                  <a:lnTo>
                    <a:pt x="1873851" y="186578"/>
                  </a:lnTo>
                  <a:lnTo>
                    <a:pt x="1866710" y="191856"/>
                  </a:lnTo>
                  <a:lnTo>
                    <a:pt x="1859570" y="197133"/>
                  </a:lnTo>
                  <a:lnTo>
                    <a:pt x="1854293" y="203342"/>
                  </a:lnTo>
                  <a:lnTo>
                    <a:pt x="1851188" y="201169"/>
                  </a:lnTo>
                  <a:lnTo>
                    <a:pt x="1849015" y="201169"/>
                  </a:lnTo>
                  <a:lnTo>
                    <a:pt x="1849015" y="198996"/>
                  </a:lnTo>
                  <a:lnTo>
                    <a:pt x="1849015" y="196823"/>
                  </a:lnTo>
                  <a:lnTo>
                    <a:pt x="1849015" y="195891"/>
                  </a:lnTo>
                  <a:lnTo>
                    <a:pt x="1851188" y="191545"/>
                  </a:lnTo>
                  <a:lnTo>
                    <a:pt x="1851188" y="188441"/>
                  </a:lnTo>
                  <a:lnTo>
                    <a:pt x="1834424" y="186267"/>
                  </a:lnTo>
                  <a:lnTo>
                    <a:pt x="1819833" y="188441"/>
                  </a:lnTo>
                  <a:lnTo>
                    <a:pt x="1807415" y="195891"/>
                  </a:lnTo>
                  <a:lnTo>
                    <a:pt x="1803379" y="195891"/>
                  </a:lnTo>
                  <a:lnTo>
                    <a:pt x="1815797" y="180990"/>
                  </a:lnTo>
                  <a:lnTo>
                    <a:pt x="1832561" y="169503"/>
                  </a:lnTo>
                  <a:lnTo>
                    <a:pt x="1849325" y="159880"/>
                  </a:lnTo>
                  <a:lnTo>
                    <a:pt x="1863916" y="151498"/>
                  </a:lnTo>
                  <a:lnTo>
                    <a:pt x="1869194" y="141874"/>
                  </a:lnTo>
                  <a:lnTo>
                    <a:pt x="1873230" y="132250"/>
                  </a:lnTo>
                  <a:lnTo>
                    <a:pt x="1878507" y="123868"/>
                  </a:lnTo>
                  <a:lnTo>
                    <a:pt x="1890925" y="114244"/>
                  </a:lnTo>
                  <a:lnTo>
                    <a:pt x="1890925" y="90029"/>
                  </a:lnTo>
                  <a:lnTo>
                    <a:pt x="1881612" y="77301"/>
                  </a:lnTo>
                  <a:lnTo>
                    <a:pt x="1873230" y="65815"/>
                  </a:lnTo>
                  <a:lnTo>
                    <a:pt x="1861743" y="57432"/>
                  </a:lnTo>
                  <a:lnTo>
                    <a:pt x="1847152" y="49982"/>
                  </a:lnTo>
                  <a:lnTo>
                    <a:pt x="1847152" y="47809"/>
                  </a:lnTo>
                  <a:lnTo>
                    <a:pt x="1847152" y="45636"/>
                  </a:lnTo>
                  <a:lnTo>
                    <a:pt x="1844979" y="43462"/>
                  </a:lnTo>
                  <a:lnTo>
                    <a:pt x="1844048" y="45636"/>
                  </a:lnTo>
                  <a:lnTo>
                    <a:pt x="1827284" y="50913"/>
                  </a:lnTo>
                  <a:lnTo>
                    <a:pt x="1812693" y="53086"/>
                  </a:lnTo>
                  <a:lnTo>
                    <a:pt x="1800275" y="55259"/>
                  </a:lnTo>
                  <a:lnTo>
                    <a:pt x="1787857" y="60537"/>
                  </a:lnTo>
                  <a:lnTo>
                    <a:pt x="1780717" y="50913"/>
                  </a:lnTo>
                  <a:lnTo>
                    <a:pt x="1773577" y="43462"/>
                  </a:lnTo>
                  <a:lnTo>
                    <a:pt x="1766436" y="40358"/>
                  </a:lnTo>
                  <a:lnTo>
                    <a:pt x="1751845" y="36012"/>
                  </a:lnTo>
                  <a:lnTo>
                    <a:pt x="1752777" y="30734"/>
                  </a:lnTo>
                  <a:lnTo>
                    <a:pt x="1754950" y="28561"/>
                  </a:lnTo>
                  <a:lnTo>
                    <a:pt x="1757123" y="25457"/>
                  </a:lnTo>
                  <a:lnTo>
                    <a:pt x="1760227" y="23283"/>
                  </a:lnTo>
                  <a:lnTo>
                    <a:pt x="1762401" y="22352"/>
                  </a:lnTo>
                  <a:lnTo>
                    <a:pt x="1767678" y="20179"/>
                  </a:lnTo>
                  <a:lnTo>
                    <a:pt x="1766747" y="14901"/>
                  </a:lnTo>
                  <a:lnTo>
                    <a:pt x="1762711" y="10555"/>
                  </a:lnTo>
                  <a:lnTo>
                    <a:pt x="1760538" y="7451"/>
                  </a:lnTo>
                  <a:lnTo>
                    <a:pt x="1759607" y="5278"/>
                  </a:lnTo>
                  <a:lnTo>
                    <a:pt x="1755571" y="0"/>
                  </a:lnTo>
                  <a:lnTo>
                    <a:pt x="1735702" y="0"/>
                  </a:lnTo>
                  <a:lnTo>
                    <a:pt x="1731666" y="18006"/>
                  </a:lnTo>
                  <a:lnTo>
                    <a:pt x="1721111" y="28561"/>
                  </a:lnTo>
                  <a:lnTo>
                    <a:pt x="1708693" y="38185"/>
                  </a:lnTo>
                  <a:lnTo>
                    <a:pt x="1695034" y="45636"/>
                  </a:lnTo>
                  <a:lnTo>
                    <a:pt x="1679511" y="53086"/>
                  </a:lnTo>
                  <a:lnTo>
                    <a:pt x="1679511" y="73265"/>
                  </a:lnTo>
                  <a:lnTo>
                    <a:pt x="1674234" y="73265"/>
                  </a:lnTo>
                  <a:lnTo>
                    <a:pt x="1668025" y="72334"/>
                  </a:lnTo>
                  <a:lnTo>
                    <a:pt x="1664921" y="72334"/>
                  </a:lnTo>
                  <a:lnTo>
                    <a:pt x="1659643" y="70161"/>
                  </a:lnTo>
                  <a:lnTo>
                    <a:pt x="1653434" y="75438"/>
                  </a:lnTo>
                  <a:lnTo>
                    <a:pt x="1646294" y="82889"/>
                  </a:lnTo>
                  <a:lnTo>
                    <a:pt x="1639153" y="88167"/>
                  </a:lnTo>
                  <a:lnTo>
                    <a:pt x="1632013" y="94376"/>
                  </a:lnTo>
                  <a:lnTo>
                    <a:pt x="1626736" y="94376"/>
                  </a:lnTo>
                  <a:lnTo>
                    <a:pt x="1616181" y="94376"/>
                  </a:lnTo>
                  <a:lnTo>
                    <a:pt x="1601590" y="94376"/>
                  </a:lnTo>
                  <a:lnTo>
                    <a:pt x="1586999" y="94376"/>
                  </a:lnTo>
                  <a:lnTo>
                    <a:pt x="1575512" y="94376"/>
                  </a:lnTo>
                  <a:lnTo>
                    <a:pt x="1572408" y="99653"/>
                  </a:lnTo>
                  <a:lnTo>
                    <a:pt x="1570235" y="104931"/>
                  </a:lnTo>
                  <a:lnTo>
                    <a:pt x="1567130" y="110208"/>
                  </a:lnTo>
                  <a:lnTo>
                    <a:pt x="1564957" y="117659"/>
                  </a:lnTo>
                  <a:lnTo>
                    <a:pt x="1543226" y="117659"/>
                  </a:lnTo>
                  <a:lnTo>
                    <a:pt x="1526462" y="123868"/>
                  </a:lnTo>
                  <a:lnTo>
                    <a:pt x="1511871" y="130077"/>
                  </a:lnTo>
                  <a:lnTo>
                    <a:pt x="1497280" y="141563"/>
                  </a:lnTo>
                  <a:lnTo>
                    <a:pt x="1484862" y="152118"/>
                  </a:lnTo>
                  <a:lnTo>
                    <a:pt x="1468098" y="161742"/>
                  </a:lnTo>
                  <a:lnTo>
                    <a:pt x="1462821" y="180679"/>
                  </a:lnTo>
                  <a:lnTo>
                    <a:pt x="1459716" y="198685"/>
                  </a:lnTo>
                  <a:lnTo>
                    <a:pt x="1455680" y="215760"/>
                  </a:lnTo>
                  <a:lnTo>
                    <a:pt x="1452576" y="215760"/>
                  </a:lnTo>
                  <a:lnTo>
                    <a:pt x="1445436" y="198685"/>
                  </a:lnTo>
                  <a:lnTo>
                    <a:pt x="1419358" y="203963"/>
                  </a:lnTo>
                  <a:lnTo>
                    <a:pt x="1395454" y="211414"/>
                  </a:lnTo>
                  <a:lnTo>
                    <a:pt x="1399490" y="233766"/>
                  </a:lnTo>
                  <a:lnTo>
                    <a:pt x="1404767" y="253945"/>
                  </a:lnTo>
                  <a:lnTo>
                    <a:pt x="1410045" y="275055"/>
                  </a:lnTo>
                  <a:lnTo>
                    <a:pt x="1419358" y="290888"/>
                  </a:lnTo>
                  <a:lnTo>
                    <a:pt x="1431776" y="304547"/>
                  </a:lnTo>
                  <a:lnTo>
                    <a:pt x="1431776" y="312929"/>
                  </a:lnTo>
                  <a:lnTo>
                    <a:pt x="1416254" y="302374"/>
                  </a:lnTo>
                  <a:lnTo>
                    <a:pt x="1399490" y="287473"/>
                  </a:lnTo>
                  <a:lnTo>
                    <a:pt x="1388934" y="272571"/>
                  </a:lnTo>
                  <a:lnTo>
                    <a:pt x="1368135" y="272571"/>
                  </a:lnTo>
                  <a:lnTo>
                    <a:pt x="1352612" y="275676"/>
                  </a:lnTo>
                  <a:lnTo>
                    <a:pt x="1338953" y="283127"/>
                  </a:lnTo>
                  <a:lnTo>
                    <a:pt x="1331812" y="274745"/>
                  </a:lnTo>
                  <a:lnTo>
                    <a:pt x="1328708" y="263258"/>
                  </a:lnTo>
                  <a:lnTo>
                    <a:pt x="1324672" y="252703"/>
                  </a:lnTo>
                  <a:lnTo>
                    <a:pt x="1321568" y="250530"/>
                  </a:lnTo>
                  <a:lnTo>
                    <a:pt x="1321568" y="249909"/>
                  </a:lnTo>
                  <a:lnTo>
                    <a:pt x="1319394" y="249909"/>
                  </a:lnTo>
                  <a:lnTo>
                    <a:pt x="1316290" y="249909"/>
                  </a:lnTo>
                  <a:lnTo>
                    <a:pt x="1312254" y="249909"/>
                  </a:lnTo>
                  <a:lnTo>
                    <a:pt x="1312254" y="284679"/>
                  </a:lnTo>
                  <a:lnTo>
                    <a:pt x="1289281" y="305789"/>
                  </a:lnTo>
                  <a:lnTo>
                    <a:pt x="1294559" y="320691"/>
                  </a:lnTo>
                  <a:lnTo>
                    <a:pt x="1299837" y="331246"/>
                  </a:lnTo>
                  <a:lnTo>
                    <a:pt x="1305114" y="343974"/>
                  </a:lnTo>
                  <a:lnTo>
                    <a:pt x="1309150" y="362911"/>
                  </a:lnTo>
                  <a:lnTo>
                    <a:pt x="1329018" y="370362"/>
                  </a:lnTo>
                  <a:lnTo>
                    <a:pt x="1350750" y="378744"/>
                  </a:lnTo>
                  <a:lnTo>
                    <a:pt x="1368445" y="386195"/>
                  </a:lnTo>
                  <a:lnTo>
                    <a:pt x="1368445" y="392403"/>
                  </a:lnTo>
                  <a:lnTo>
                    <a:pt x="1350750" y="386195"/>
                  </a:lnTo>
                  <a:lnTo>
                    <a:pt x="1332123" y="386195"/>
                  </a:lnTo>
                  <a:lnTo>
                    <a:pt x="1312254" y="386195"/>
                  </a:lnTo>
                  <a:lnTo>
                    <a:pt x="1314427" y="401096"/>
                  </a:lnTo>
                  <a:lnTo>
                    <a:pt x="1316601" y="418170"/>
                  </a:lnTo>
                  <a:lnTo>
                    <a:pt x="1319705" y="435245"/>
                  </a:lnTo>
                  <a:lnTo>
                    <a:pt x="1316601" y="453251"/>
                  </a:lnTo>
                  <a:lnTo>
                    <a:pt x="1310392" y="464737"/>
                  </a:lnTo>
                  <a:lnTo>
                    <a:pt x="1303251" y="479639"/>
                  </a:lnTo>
                  <a:lnTo>
                    <a:pt x="1296111" y="492367"/>
                  </a:lnTo>
                  <a:lnTo>
                    <a:pt x="1293006" y="494540"/>
                  </a:lnTo>
                  <a:lnTo>
                    <a:pt x="1290833" y="495472"/>
                  </a:lnTo>
                  <a:lnTo>
                    <a:pt x="1289902" y="497645"/>
                  </a:lnTo>
                  <a:lnTo>
                    <a:pt x="1269102" y="497645"/>
                  </a:lnTo>
                  <a:lnTo>
                    <a:pt x="1269102" y="492057"/>
                  </a:lnTo>
                  <a:lnTo>
                    <a:pt x="1276243" y="489883"/>
                  </a:lnTo>
                  <a:lnTo>
                    <a:pt x="1282452" y="486779"/>
                  </a:lnTo>
                  <a:lnTo>
                    <a:pt x="1287729" y="484606"/>
                  </a:lnTo>
                  <a:lnTo>
                    <a:pt x="1290833" y="480260"/>
                  </a:lnTo>
                  <a:lnTo>
                    <a:pt x="1296111" y="477155"/>
                  </a:lnTo>
                  <a:lnTo>
                    <a:pt x="1296111" y="460081"/>
                  </a:lnTo>
                  <a:lnTo>
                    <a:pt x="1300147" y="447352"/>
                  </a:lnTo>
                  <a:lnTo>
                    <a:pt x="1305424" y="435866"/>
                  </a:lnTo>
                  <a:lnTo>
                    <a:pt x="1302320" y="429657"/>
                  </a:lnTo>
                  <a:lnTo>
                    <a:pt x="1300147" y="423448"/>
                  </a:lnTo>
                  <a:lnTo>
                    <a:pt x="1296111" y="420344"/>
                  </a:lnTo>
                  <a:lnTo>
                    <a:pt x="1293006" y="415997"/>
                  </a:lnTo>
                  <a:lnTo>
                    <a:pt x="1290833" y="412893"/>
                  </a:lnTo>
                  <a:lnTo>
                    <a:pt x="1289902" y="407615"/>
                  </a:lnTo>
                  <a:lnTo>
                    <a:pt x="1289902" y="400165"/>
                  </a:lnTo>
                  <a:lnTo>
                    <a:pt x="1293006" y="390541"/>
                  </a:lnTo>
                  <a:lnTo>
                    <a:pt x="1296111" y="379054"/>
                  </a:lnTo>
                  <a:lnTo>
                    <a:pt x="1296111" y="366326"/>
                  </a:lnTo>
                  <a:lnTo>
                    <a:pt x="1293006" y="355771"/>
                  </a:lnTo>
                  <a:lnTo>
                    <a:pt x="1289902" y="340870"/>
                  </a:lnTo>
                  <a:lnTo>
                    <a:pt x="1283693" y="328141"/>
                  </a:lnTo>
                  <a:lnTo>
                    <a:pt x="1280589" y="318517"/>
                  </a:lnTo>
                  <a:lnTo>
                    <a:pt x="1282762" y="311067"/>
                  </a:lnTo>
                  <a:lnTo>
                    <a:pt x="1283693" y="299580"/>
                  </a:lnTo>
                  <a:lnTo>
                    <a:pt x="1287729" y="286852"/>
                  </a:lnTo>
                  <a:lnTo>
                    <a:pt x="1290833" y="271951"/>
                  </a:lnTo>
                  <a:lnTo>
                    <a:pt x="1293006" y="257049"/>
                  </a:lnTo>
                  <a:lnTo>
                    <a:pt x="1285866" y="249598"/>
                  </a:lnTo>
                  <a:lnTo>
                    <a:pt x="1280589" y="239975"/>
                  </a:lnTo>
                  <a:lnTo>
                    <a:pt x="1260720" y="239043"/>
                  </a:lnTo>
                  <a:lnTo>
                    <a:pt x="1243956" y="239975"/>
                  </a:lnTo>
                  <a:lnTo>
                    <a:pt x="1234643" y="246184"/>
                  </a:lnTo>
                  <a:lnTo>
                    <a:pt x="1227502" y="254566"/>
                  </a:lnTo>
                  <a:lnTo>
                    <a:pt x="1222225" y="266052"/>
                  </a:lnTo>
                  <a:lnTo>
                    <a:pt x="1218189" y="276607"/>
                  </a:lnTo>
                  <a:lnTo>
                    <a:pt x="1215085" y="290267"/>
                  </a:lnTo>
                  <a:lnTo>
                    <a:pt x="1211049" y="300822"/>
                  </a:lnTo>
                  <a:lnTo>
                    <a:pt x="1203909" y="310446"/>
                  </a:lnTo>
                  <a:lnTo>
                    <a:pt x="1193353" y="317896"/>
                  </a:lnTo>
                  <a:lnTo>
                    <a:pt x="1196458" y="338075"/>
                  </a:lnTo>
                  <a:lnTo>
                    <a:pt x="1198631" y="352977"/>
                  </a:lnTo>
                  <a:lnTo>
                    <a:pt x="1202667" y="370051"/>
                  </a:lnTo>
                  <a:lnTo>
                    <a:pt x="1200494" y="392403"/>
                  </a:lnTo>
                  <a:lnTo>
                    <a:pt x="1217258" y="392403"/>
                  </a:lnTo>
                  <a:lnTo>
                    <a:pt x="1218189" y="399854"/>
                  </a:lnTo>
                  <a:lnTo>
                    <a:pt x="1222225" y="405132"/>
                  </a:lnTo>
                  <a:lnTo>
                    <a:pt x="1224398" y="410409"/>
                  </a:lnTo>
                  <a:lnTo>
                    <a:pt x="1227502" y="414756"/>
                  </a:lnTo>
                  <a:lnTo>
                    <a:pt x="1232780" y="420033"/>
                  </a:lnTo>
                  <a:lnTo>
                    <a:pt x="1231849" y="423138"/>
                  </a:lnTo>
                  <a:lnTo>
                    <a:pt x="1231849" y="425311"/>
                  </a:lnTo>
                  <a:lnTo>
                    <a:pt x="1229676" y="427484"/>
                  </a:lnTo>
                  <a:lnTo>
                    <a:pt x="1220362" y="423138"/>
                  </a:lnTo>
                  <a:lnTo>
                    <a:pt x="1205771" y="415687"/>
                  </a:lnTo>
                  <a:lnTo>
                    <a:pt x="1190249" y="402959"/>
                  </a:lnTo>
                  <a:lnTo>
                    <a:pt x="1171622" y="390230"/>
                  </a:lnTo>
                  <a:lnTo>
                    <a:pt x="1159204" y="377502"/>
                  </a:lnTo>
                  <a:lnTo>
                    <a:pt x="1149891" y="366016"/>
                  </a:lnTo>
                  <a:lnTo>
                    <a:pt x="1142751" y="366016"/>
                  </a:lnTo>
                  <a:lnTo>
                    <a:pt x="1135611" y="366016"/>
                  </a:lnTo>
                  <a:lnTo>
                    <a:pt x="1130333" y="363842"/>
                  </a:lnTo>
                  <a:lnTo>
                    <a:pt x="1126297" y="362911"/>
                  </a:lnTo>
                  <a:lnTo>
                    <a:pt x="1119157" y="366016"/>
                  </a:lnTo>
                  <a:lnTo>
                    <a:pt x="1116052" y="368189"/>
                  </a:lnTo>
                  <a:lnTo>
                    <a:pt x="1112017" y="371293"/>
                  </a:lnTo>
                  <a:lnTo>
                    <a:pt x="1106739" y="375639"/>
                  </a:lnTo>
                  <a:lnTo>
                    <a:pt x="1106739" y="383090"/>
                  </a:lnTo>
                  <a:lnTo>
                    <a:pt x="1106739" y="388368"/>
                  </a:lnTo>
                  <a:lnTo>
                    <a:pt x="1108912" y="392714"/>
                  </a:lnTo>
                  <a:lnTo>
                    <a:pt x="1111085" y="395818"/>
                  </a:lnTo>
                  <a:lnTo>
                    <a:pt x="1114190" y="400165"/>
                  </a:lnTo>
                  <a:lnTo>
                    <a:pt x="1114190" y="405442"/>
                  </a:lnTo>
                  <a:lnTo>
                    <a:pt x="1112017" y="410720"/>
                  </a:lnTo>
                  <a:lnTo>
                    <a:pt x="1112017" y="415066"/>
                  </a:lnTo>
                  <a:lnTo>
                    <a:pt x="1111085" y="415997"/>
                  </a:lnTo>
                  <a:lnTo>
                    <a:pt x="1108912" y="420344"/>
                  </a:lnTo>
                  <a:lnTo>
                    <a:pt x="1106739" y="423448"/>
                  </a:lnTo>
                  <a:lnTo>
                    <a:pt x="1099599" y="422517"/>
                  </a:lnTo>
                  <a:lnTo>
                    <a:pt x="1096495" y="422517"/>
                  </a:lnTo>
                  <a:lnTo>
                    <a:pt x="1094321" y="420344"/>
                  </a:lnTo>
                  <a:lnTo>
                    <a:pt x="1092148" y="418170"/>
                  </a:lnTo>
                  <a:lnTo>
                    <a:pt x="1089044" y="415066"/>
                  </a:lnTo>
                  <a:lnTo>
                    <a:pt x="1086871" y="412893"/>
                  </a:lnTo>
                  <a:lnTo>
                    <a:pt x="1083766" y="412893"/>
                  </a:lnTo>
                  <a:lnTo>
                    <a:pt x="1072280" y="415997"/>
                  </a:lnTo>
                  <a:lnTo>
                    <a:pt x="1061724" y="420344"/>
                  </a:lnTo>
                  <a:lnTo>
                    <a:pt x="1048065" y="425621"/>
                  </a:lnTo>
                  <a:lnTo>
                    <a:pt x="1035647" y="430899"/>
                  </a:lnTo>
                  <a:lnTo>
                    <a:pt x="1030369" y="436176"/>
                  </a:lnTo>
                  <a:lnTo>
                    <a:pt x="1021056" y="436176"/>
                  </a:lnTo>
                  <a:lnTo>
                    <a:pt x="1028196" y="425621"/>
                  </a:lnTo>
                  <a:lnTo>
                    <a:pt x="1035336" y="420344"/>
                  </a:lnTo>
                  <a:lnTo>
                    <a:pt x="1044650" y="415066"/>
                  </a:lnTo>
                  <a:lnTo>
                    <a:pt x="1053963" y="407615"/>
                  </a:lnTo>
                  <a:lnTo>
                    <a:pt x="1040304" y="403269"/>
                  </a:lnTo>
                  <a:lnTo>
                    <a:pt x="1025713" y="400165"/>
                  </a:lnTo>
                  <a:lnTo>
                    <a:pt x="1010190" y="400165"/>
                  </a:lnTo>
                  <a:lnTo>
                    <a:pt x="1008017" y="407615"/>
                  </a:lnTo>
                  <a:lnTo>
                    <a:pt x="1008017" y="412893"/>
                  </a:lnTo>
                  <a:lnTo>
                    <a:pt x="1005844" y="415997"/>
                  </a:lnTo>
                  <a:lnTo>
                    <a:pt x="1003671" y="420344"/>
                  </a:lnTo>
                  <a:lnTo>
                    <a:pt x="1000567" y="423448"/>
                  </a:lnTo>
                  <a:lnTo>
                    <a:pt x="1000567" y="427794"/>
                  </a:lnTo>
                  <a:lnTo>
                    <a:pt x="996531" y="425621"/>
                  </a:lnTo>
                  <a:lnTo>
                    <a:pt x="995600" y="422517"/>
                  </a:lnTo>
                  <a:lnTo>
                    <a:pt x="993426" y="420344"/>
                  </a:lnTo>
                  <a:lnTo>
                    <a:pt x="991253" y="415997"/>
                  </a:lnTo>
                  <a:lnTo>
                    <a:pt x="990322" y="412893"/>
                  </a:lnTo>
                  <a:lnTo>
                    <a:pt x="986286" y="410720"/>
                  </a:lnTo>
                  <a:lnTo>
                    <a:pt x="983182" y="408547"/>
                  </a:lnTo>
                  <a:lnTo>
                    <a:pt x="981009" y="410720"/>
                  </a:lnTo>
                  <a:lnTo>
                    <a:pt x="975731" y="410720"/>
                  </a:lnTo>
                  <a:lnTo>
                    <a:pt x="969522" y="412893"/>
                  </a:lnTo>
                  <a:lnTo>
                    <a:pt x="957104" y="429967"/>
                  </a:lnTo>
                  <a:lnTo>
                    <a:pt x="942513" y="443627"/>
                  </a:lnTo>
                  <a:lnTo>
                    <a:pt x="930095" y="460702"/>
                  </a:lnTo>
                  <a:lnTo>
                    <a:pt x="932269" y="465979"/>
                  </a:lnTo>
                  <a:lnTo>
                    <a:pt x="932269" y="470325"/>
                  </a:lnTo>
                  <a:lnTo>
                    <a:pt x="932269" y="475603"/>
                  </a:lnTo>
                  <a:lnTo>
                    <a:pt x="932269" y="479949"/>
                  </a:lnTo>
                  <a:lnTo>
                    <a:pt x="930095" y="485227"/>
                  </a:lnTo>
                  <a:lnTo>
                    <a:pt x="926060" y="487400"/>
                  </a:lnTo>
                  <a:lnTo>
                    <a:pt x="925128" y="487400"/>
                  </a:lnTo>
                  <a:lnTo>
                    <a:pt x="922955" y="488331"/>
                  </a:lnTo>
                  <a:lnTo>
                    <a:pt x="920782" y="488331"/>
                  </a:lnTo>
                  <a:lnTo>
                    <a:pt x="915504" y="488331"/>
                  </a:lnTo>
                  <a:lnTo>
                    <a:pt x="911469" y="487400"/>
                  </a:lnTo>
                  <a:lnTo>
                    <a:pt x="908364" y="485227"/>
                  </a:lnTo>
                  <a:lnTo>
                    <a:pt x="906191" y="483054"/>
                  </a:lnTo>
                  <a:lnTo>
                    <a:pt x="900914" y="480881"/>
                  </a:lnTo>
                  <a:lnTo>
                    <a:pt x="900914" y="460702"/>
                  </a:lnTo>
                  <a:lnTo>
                    <a:pt x="908054" y="460702"/>
                  </a:lnTo>
                  <a:lnTo>
                    <a:pt x="911158" y="458528"/>
                  </a:lnTo>
                  <a:lnTo>
                    <a:pt x="913331" y="458528"/>
                  </a:lnTo>
                  <a:lnTo>
                    <a:pt x="917367" y="457597"/>
                  </a:lnTo>
                  <a:lnTo>
                    <a:pt x="917367" y="447973"/>
                  </a:lnTo>
                  <a:lnTo>
                    <a:pt x="911158" y="438349"/>
                  </a:lnTo>
                  <a:lnTo>
                    <a:pt x="904018" y="427794"/>
                  </a:lnTo>
                  <a:lnTo>
                    <a:pt x="896878" y="420344"/>
                  </a:lnTo>
                  <a:lnTo>
                    <a:pt x="866765" y="420344"/>
                  </a:lnTo>
                  <a:lnTo>
                    <a:pt x="873905" y="464737"/>
                  </a:lnTo>
                  <a:lnTo>
                    <a:pt x="877009" y="504785"/>
                  </a:lnTo>
                  <a:lnTo>
                    <a:pt x="869869" y="502612"/>
                  </a:lnTo>
                  <a:lnTo>
                    <a:pt x="862729" y="501680"/>
                  </a:lnTo>
                  <a:lnTo>
                    <a:pt x="855588" y="499507"/>
                  </a:lnTo>
                  <a:lnTo>
                    <a:pt x="850311" y="497334"/>
                  </a:lnTo>
                  <a:lnTo>
                    <a:pt x="840997" y="510062"/>
                  </a:lnTo>
                  <a:lnTo>
                    <a:pt x="830442" y="521549"/>
                  </a:lnTo>
                  <a:lnTo>
                    <a:pt x="813678" y="529000"/>
                  </a:lnTo>
                  <a:lnTo>
                    <a:pt x="815851" y="534277"/>
                  </a:lnTo>
                  <a:lnTo>
                    <a:pt x="815851" y="537382"/>
                  </a:lnTo>
                  <a:lnTo>
                    <a:pt x="815851" y="539555"/>
                  </a:lnTo>
                  <a:lnTo>
                    <a:pt x="818025" y="541728"/>
                  </a:lnTo>
                  <a:lnTo>
                    <a:pt x="818956" y="543901"/>
                  </a:lnTo>
                  <a:lnTo>
                    <a:pt x="821129" y="544832"/>
                  </a:lnTo>
                  <a:lnTo>
                    <a:pt x="821129" y="551041"/>
                  </a:lnTo>
                  <a:lnTo>
                    <a:pt x="818956" y="556319"/>
                  </a:lnTo>
                  <a:lnTo>
                    <a:pt x="818025" y="558492"/>
                  </a:lnTo>
                  <a:lnTo>
                    <a:pt x="815851" y="561596"/>
                  </a:lnTo>
                  <a:lnTo>
                    <a:pt x="813678" y="565943"/>
                  </a:lnTo>
                  <a:lnTo>
                    <a:pt x="799087" y="559734"/>
                  </a:lnTo>
                  <a:lnTo>
                    <a:pt x="786669" y="552283"/>
                  </a:lnTo>
                  <a:lnTo>
                    <a:pt x="774252" y="544832"/>
                  </a:lnTo>
                  <a:lnTo>
                    <a:pt x="774252" y="549179"/>
                  </a:lnTo>
                  <a:lnTo>
                    <a:pt x="767732" y="549179"/>
                  </a:lnTo>
                  <a:lnTo>
                    <a:pt x="767732" y="559734"/>
                  </a:lnTo>
                  <a:lnTo>
                    <a:pt x="769906" y="569358"/>
                  </a:lnTo>
                  <a:lnTo>
                    <a:pt x="772079" y="582086"/>
                  </a:lnTo>
                  <a:lnTo>
                    <a:pt x="764938" y="581155"/>
                  </a:lnTo>
                  <a:lnTo>
                    <a:pt x="760903" y="576808"/>
                  </a:lnTo>
                  <a:lnTo>
                    <a:pt x="755625" y="574635"/>
                  </a:lnTo>
                  <a:lnTo>
                    <a:pt x="752520" y="569358"/>
                  </a:lnTo>
                  <a:lnTo>
                    <a:pt x="748485" y="559734"/>
                  </a:lnTo>
                  <a:lnTo>
                    <a:pt x="745380" y="544832"/>
                  </a:lnTo>
                  <a:lnTo>
                    <a:pt x="743207" y="526827"/>
                  </a:lnTo>
                  <a:lnTo>
                    <a:pt x="741034" y="509752"/>
                  </a:lnTo>
                  <a:lnTo>
                    <a:pt x="738861" y="497024"/>
                  </a:lnTo>
                  <a:lnTo>
                    <a:pt x="753452" y="502301"/>
                  </a:lnTo>
                  <a:lnTo>
                    <a:pt x="768043" y="509752"/>
                  </a:lnTo>
                  <a:lnTo>
                    <a:pt x="784807" y="517203"/>
                  </a:lnTo>
                  <a:lnTo>
                    <a:pt x="802502" y="517203"/>
                  </a:lnTo>
                  <a:lnTo>
                    <a:pt x="819266" y="508821"/>
                  </a:lnTo>
                  <a:lnTo>
                    <a:pt x="831684" y="495161"/>
                  </a:lnTo>
                  <a:lnTo>
                    <a:pt x="833857" y="479328"/>
                  </a:lnTo>
                  <a:lnTo>
                    <a:pt x="830753" y="462254"/>
                  </a:lnTo>
                  <a:lnTo>
                    <a:pt x="819266" y="445179"/>
                  </a:lnTo>
                  <a:lnTo>
                    <a:pt x="806848" y="429347"/>
                  </a:lnTo>
                  <a:lnTo>
                    <a:pt x="792258" y="414445"/>
                  </a:lnTo>
                  <a:lnTo>
                    <a:pt x="777667" y="402959"/>
                  </a:lnTo>
                  <a:lnTo>
                    <a:pt x="765249" y="395508"/>
                  </a:lnTo>
                  <a:lnTo>
                    <a:pt x="732031" y="392403"/>
                  </a:lnTo>
                  <a:lnTo>
                    <a:pt x="726753" y="386195"/>
                  </a:lnTo>
                  <a:lnTo>
                    <a:pt x="721476" y="380917"/>
                  </a:lnTo>
                  <a:lnTo>
                    <a:pt x="719303" y="375639"/>
                  </a:lnTo>
                  <a:lnTo>
                    <a:pt x="717130" y="371293"/>
                  </a:lnTo>
                  <a:lnTo>
                    <a:pt x="711852" y="371293"/>
                  </a:lnTo>
                  <a:lnTo>
                    <a:pt x="704712" y="373466"/>
                  </a:lnTo>
                  <a:lnTo>
                    <a:pt x="692294" y="378744"/>
                  </a:lnTo>
                  <a:lnTo>
                    <a:pt x="690121" y="375639"/>
                  </a:lnTo>
                  <a:lnTo>
                    <a:pt x="689190" y="373466"/>
                  </a:lnTo>
                  <a:lnTo>
                    <a:pt x="687016" y="373466"/>
                  </a:lnTo>
                  <a:lnTo>
                    <a:pt x="684843" y="370362"/>
                  </a:lnTo>
                  <a:lnTo>
                    <a:pt x="684843" y="366016"/>
                  </a:lnTo>
                  <a:lnTo>
                    <a:pt x="687016" y="363842"/>
                  </a:lnTo>
                  <a:lnTo>
                    <a:pt x="687016" y="362911"/>
                  </a:lnTo>
                  <a:lnTo>
                    <a:pt x="689190" y="362911"/>
                  </a:lnTo>
                  <a:lnTo>
                    <a:pt x="690121" y="360738"/>
                  </a:lnTo>
                  <a:lnTo>
                    <a:pt x="692294" y="358565"/>
                  </a:lnTo>
                  <a:lnTo>
                    <a:pt x="689190" y="343664"/>
                  </a:lnTo>
                  <a:lnTo>
                    <a:pt x="682981" y="336213"/>
                  </a:lnTo>
                  <a:lnTo>
                    <a:pt x="675840" y="334040"/>
                  </a:lnTo>
                  <a:lnTo>
                    <a:pt x="668700" y="333108"/>
                  </a:lnTo>
                  <a:lnTo>
                    <a:pt x="660318" y="328762"/>
                  </a:lnTo>
                  <a:lnTo>
                    <a:pt x="653178" y="321311"/>
                  </a:lnTo>
                  <a:lnTo>
                    <a:pt x="636414" y="323485"/>
                  </a:lnTo>
                  <a:lnTo>
                    <a:pt x="619650" y="327831"/>
                  </a:lnTo>
                  <a:lnTo>
                    <a:pt x="607232" y="330935"/>
                  </a:lnTo>
                  <a:lnTo>
                    <a:pt x="595745" y="340559"/>
                  </a:lnTo>
                  <a:lnTo>
                    <a:pt x="589536" y="355460"/>
                  </a:lnTo>
                  <a:lnTo>
                    <a:pt x="583328" y="351114"/>
                  </a:lnTo>
                  <a:lnTo>
                    <a:pt x="581465" y="351114"/>
                  </a:lnTo>
                  <a:lnTo>
                    <a:pt x="579292" y="348941"/>
                  </a:lnTo>
                  <a:lnTo>
                    <a:pt x="577119" y="348941"/>
                  </a:lnTo>
                  <a:lnTo>
                    <a:pt x="574014" y="348941"/>
                  </a:lnTo>
                  <a:lnTo>
                    <a:pt x="569978" y="348941"/>
                  </a:lnTo>
                  <a:lnTo>
                    <a:pt x="564701" y="348941"/>
                  </a:lnTo>
                  <a:lnTo>
                    <a:pt x="564701" y="362601"/>
                  </a:lnTo>
                  <a:lnTo>
                    <a:pt x="560665" y="360428"/>
                  </a:lnTo>
                  <a:lnTo>
                    <a:pt x="559734" y="360428"/>
                  </a:lnTo>
                  <a:lnTo>
                    <a:pt x="557561" y="360428"/>
                  </a:lnTo>
                  <a:lnTo>
                    <a:pt x="555387" y="358254"/>
                  </a:lnTo>
                  <a:lnTo>
                    <a:pt x="535519" y="363532"/>
                  </a:lnTo>
                  <a:lnTo>
                    <a:pt x="520928" y="375019"/>
                  </a:lnTo>
                  <a:lnTo>
                    <a:pt x="511615" y="392093"/>
                  </a:lnTo>
                  <a:lnTo>
                    <a:pt x="494850" y="392093"/>
                  </a:lnTo>
                  <a:lnTo>
                    <a:pt x="494850" y="406994"/>
                  </a:lnTo>
                  <a:lnTo>
                    <a:pt x="479328" y="415377"/>
                  </a:lnTo>
                  <a:lnTo>
                    <a:pt x="466910" y="430278"/>
                  </a:lnTo>
                  <a:lnTo>
                    <a:pt x="453251" y="452630"/>
                  </a:lnTo>
                  <a:lnTo>
                    <a:pt x="442696" y="476845"/>
                  </a:lnTo>
                  <a:lnTo>
                    <a:pt x="431209" y="501060"/>
                  </a:lnTo>
                  <a:lnTo>
                    <a:pt x="420654" y="524343"/>
                  </a:lnTo>
                  <a:lnTo>
                    <a:pt x="408236" y="544522"/>
                  </a:lnTo>
                  <a:lnTo>
                    <a:pt x="394577" y="561596"/>
                  </a:lnTo>
                  <a:lnTo>
                    <a:pt x="396750" y="565943"/>
                  </a:lnTo>
                  <a:lnTo>
                    <a:pt x="396750" y="569047"/>
                  </a:lnTo>
                  <a:lnTo>
                    <a:pt x="396750" y="571220"/>
                  </a:lnTo>
                  <a:lnTo>
                    <a:pt x="398923" y="571220"/>
                  </a:lnTo>
                  <a:lnTo>
                    <a:pt x="401096" y="571220"/>
                  </a:lnTo>
                  <a:lnTo>
                    <a:pt x="404200" y="573393"/>
                  </a:lnTo>
                  <a:lnTo>
                    <a:pt x="394887" y="581775"/>
                  </a:lnTo>
                  <a:lnTo>
                    <a:pt x="384332" y="586122"/>
                  </a:lnTo>
                  <a:lnTo>
                    <a:pt x="371914" y="593572"/>
                  </a:lnTo>
                  <a:lnTo>
                    <a:pt x="369741" y="596677"/>
                  </a:lnTo>
                  <a:lnTo>
                    <a:pt x="367568" y="602886"/>
                  </a:lnTo>
                  <a:lnTo>
                    <a:pt x="366636" y="605990"/>
                  </a:lnTo>
                  <a:lnTo>
                    <a:pt x="364463" y="610336"/>
                  </a:lnTo>
                  <a:lnTo>
                    <a:pt x="360427" y="613441"/>
                  </a:lnTo>
                  <a:lnTo>
                    <a:pt x="359496" y="611268"/>
                  </a:lnTo>
                  <a:lnTo>
                    <a:pt x="357323" y="610336"/>
                  </a:lnTo>
                  <a:lnTo>
                    <a:pt x="355150" y="608163"/>
                  </a:lnTo>
                  <a:lnTo>
                    <a:pt x="352045" y="605990"/>
                  </a:lnTo>
                  <a:lnTo>
                    <a:pt x="345836" y="611268"/>
                  </a:lnTo>
                  <a:lnTo>
                    <a:pt x="340559" y="617477"/>
                  </a:lnTo>
                  <a:lnTo>
                    <a:pt x="335281" y="622754"/>
                  </a:lnTo>
                  <a:lnTo>
                    <a:pt x="331246" y="625859"/>
                  </a:lnTo>
                  <a:lnTo>
                    <a:pt x="325968" y="640760"/>
                  </a:lnTo>
                  <a:lnTo>
                    <a:pt x="323795" y="652247"/>
                  </a:lnTo>
                  <a:lnTo>
                    <a:pt x="320690" y="660629"/>
                  </a:lnTo>
                  <a:lnTo>
                    <a:pt x="311377" y="670252"/>
                  </a:lnTo>
                  <a:lnTo>
                    <a:pt x="313550" y="692605"/>
                  </a:lnTo>
                  <a:lnTo>
                    <a:pt x="316655" y="709679"/>
                  </a:lnTo>
                  <a:lnTo>
                    <a:pt x="320690" y="724581"/>
                  </a:lnTo>
                  <a:lnTo>
                    <a:pt x="322864" y="742586"/>
                  </a:lnTo>
                  <a:lnTo>
                    <a:pt x="323795" y="764938"/>
                  </a:lnTo>
                  <a:lnTo>
                    <a:pt x="327831" y="764938"/>
                  </a:lnTo>
                  <a:lnTo>
                    <a:pt x="330004" y="767112"/>
                  </a:lnTo>
                  <a:lnTo>
                    <a:pt x="330935" y="767112"/>
                  </a:lnTo>
                  <a:lnTo>
                    <a:pt x="333108" y="767112"/>
                  </a:lnTo>
                  <a:lnTo>
                    <a:pt x="335281" y="769285"/>
                  </a:lnTo>
                  <a:lnTo>
                    <a:pt x="352977" y="764938"/>
                  </a:lnTo>
                  <a:lnTo>
                    <a:pt x="364463" y="759661"/>
                  </a:lnTo>
                  <a:lnTo>
                    <a:pt x="375018" y="752210"/>
                  </a:lnTo>
                  <a:lnTo>
                    <a:pt x="384332" y="742586"/>
                  </a:lnTo>
                  <a:lnTo>
                    <a:pt x="398923" y="735136"/>
                  </a:lnTo>
                  <a:lnTo>
                    <a:pt x="409478" y="762765"/>
                  </a:lnTo>
                  <a:lnTo>
                    <a:pt x="415687" y="786980"/>
                  </a:lnTo>
                  <a:lnTo>
                    <a:pt x="424069" y="809332"/>
                  </a:lnTo>
                  <a:lnTo>
                    <a:pt x="438660" y="829511"/>
                  </a:lnTo>
                  <a:lnTo>
                    <a:pt x="438660" y="833857"/>
                  </a:lnTo>
                  <a:lnTo>
                    <a:pt x="444869" y="833857"/>
                  </a:lnTo>
                  <a:lnTo>
                    <a:pt x="453251" y="818956"/>
                  </a:lnTo>
                  <a:lnTo>
                    <a:pt x="462564" y="807470"/>
                  </a:lnTo>
                  <a:lnTo>
                    <a:pt x="474051" y="796914"/>
                  </a:lnTo>
                  <a:lnTo>
                    <a:pt x="481191" y="784186"/>
                  </a:lnTo>
                  <a:lnTo>
                    <a:pt x="488331" y="767112"/>
                  </a:lnTo>
                  <a:lnTo>
                    <a:pt x="491436" y="744759"/>
                  </a:lnTo>
                  <a:lnTo>
                    <a:pt x="515340" y="735136"/>
                  </a:lnTo>
                  <a:lnTo>
                    <a:pt x="516271" y="734204"/>
                  </a:lnTo>
                  <a:lnTo>
                    <a:pt x="516271" y="729858"/>
                  </a:lnTo>
                  <a:lnTo>
                    <a:pt x="518444" y="727685"/>
                  </a:lnTo>
                  <a:lnTo>
                    <a:pt x="518444" y="726754"/>
                  </a:lnTo>
                  <a:lnTo>
                    <a:pt x="520618" y="724581"/>
                  </a:lnTo>
                  <a:lnTo>
                    <a:pt x="522791" y="722407"/>
                  </a:lnTo>
                  <a:lnTo>
                    <a:pt x="528068" y="720234"/>
                  </a:lnTo>
                  <a:lnTo>
                    <a:pt x="524032" y="704402"/>
                  </a:lnTo>
                  <a:lnTo>
                    <a:pt x="516892" y="690742"/>
                  </a:lnTo>
                  <a:lnTo>
                    <a:pt x="506337" y="680187"/>
                  </a:lnTo>
                  <a:lnTo>
                    <a:pt x="494850" y="670563"/>
                  </a:lnTo>
                  <a:lnTo>
                    <a:pt x="501059" y="645106"/>
                  </a:lnTo>
                  <a:lnTo>
                    <a:pt x="509441" y="622754"/>
                  </a:lnTo>
                  <a:lnTo>
                    <a:pt x="523101" y="603817"/>
                  </a:lnTo>
                  <a:lnTo>
                    <a:pt x="537692" y="587984"/>
                  </a:lnTo>
                  <a:lnTo>
                    <a:pt x="550110" y="570910"/>
                  </a:lnTo>
                  <a:lnTo>
                    <a:pt x="559423" y="550731"/>
                  </a:lnTo>
                  <a:lnTo>
                    <a:pt x="564701" y="524343"/>
                  </a:lnTo>
                  <a:lnTo>
                    <a:pt x="581465" y="523412"/>
                  </a:lnTo>
                  <a:lnTo>
                    <a:pt x="595125" y="521238"/>
                  </a:lnTo>
                  <a:lnTo>
                    <a:pt x="601334" y="526516"/>
                  </a:lnTo>
                  <a:lnTo>
                    <a:pt x="606611" y="531794"/>
                  </a:lnTo>
                  <a:lnTo>
                    <a:pt x="611889" y="537071"/>
                  </a:lnTo>
                  <a:lnTo>
                    <a:pt x="602575" y="554146"/>
                  </a:lnTo>
                  <a:lnTo>
                    <a:pt x="590157" y="569047"/>
                  </a:lnTo>
                  <a:lnTo>
                    <a:pt x="575566" y="583949"/>
                  </a:lnTo>
                  <a:lnTo>
                    <a:pt x="560976" y="596677"/>
                  </a:lnTo>
                  <a:lnTo>
                    <a:pt x="552593" y="615614"/>
                  </a:lnTo>
                  <a:lnTo>
                    <a:pt x="550420" y="628342"/>
                  </a:lnTo>
                  <a:lnTo>
                    <a:pt x="552593" y="643244"/>
                  </a:lnTo>
                  <a:lnTo>
                    <a:pt x="553525" y="655972"/>
                  </a:lnTo>
                  <a:lnTo>
                    <a:pt x="552593" y="667458"/>
                  </a:lnTo>
                  <a:lnTo>
                    <a:pt x="553525" y="682360"/>
                  </a:lnTo>
                  <a:lnTo>
                    <a:pt x="557561" y="690742"/>
                  </a:lnTo>
                  <a:lnTo>
                    <a:pt x="562838" y="698193"/>
                  </a:lnTo>
                  <a:lnTo>
                    <a:pt x="568116" y="705643"/>
                  </a:lnTo>
                  <a:lnTo>
                    <a:pt x="572152" y="715267"/>
                  </a:lnTo>
                  <a:lnTo>
                    <a:pt x="593883" y="712163"/>
                  </a:lnTo>
                  <a:lnTo>
                    <a:pt x="613751" y="705954"/>
                  </a:lnTo>
                  <a:lnTo>
                    <a:pt x="631447" y="697572"/>
                  </a:lnTo>
                  <a:lnTo>
                    <a:pt x="638587" y="697572"/>
                  </a:lnTo>
                  <a:lnTo>
                    <a:pt x="644796" y="698503"/>
                  </a:lnTo>
                  <a:lnTo>
                    <a:pt x="647900" y="700676"/>
                  </a:lnTo>
                  <a:lnTo>
                    <a:pt x="653178" y="702849"/>
                  </a:lnTo>
                  <a:lnTo>
                    <a:pt x="659387" y="705022"/>
                  </a:lnTo>
                  <a:lnTo>
                    <a:pt x="652246" y="715578"/>
                  </a:lnTo>
                  <a:lnTo>
                    <a:pt x="642933" y="719924"/>
                  </a:lnTo>
                  <a:lnTo>
                    <a:pt x="633620" y="717751"/>
                  </a:lnTo>
                  <a:lnTo>
                    <a:pt x="621202" y="715578"/>
                  </a:lnTo>
                  <a:lnTo>
                    <a:pt x="608784" y="715578"/>
                  </a:lnTo>
                  <a:lnTo>
                    <a:pt x="601644" y="719924"/>
                  </a:lnTo>
                  <a:lnTo>
                    <a:pt x="595435" y="723028"/>
                  </a:lnTo>
                  <a:lnTo>
                    <a:pt x="589226" y="727375"/>
                  </a:lnTo>
                  <a:lnTo>
                    <a:pt x="579913" y="728306"/>
                  </a:lnTo>
                  <a:lnTo>
                    <a:pt x="583017" y="745380"/>
                  </a:lnTo>
                  <a:lnTo>
                    <a:pt x="585190" y="755004"/>
                  </a:lnTo>
                  <a:lnTo>
                    <a:pt x="589226" y="762455"/>
                  </a:lnTo>
                  <a:lnTo>
                    <a:pt x="590157" y="773010"/>
                  </a:lnTo>
                  <a:lnTo>
                    <a:pt x="592331" y="790085"/>
                  </a:lnTo>
                  <a:lnTo>
                    <a:pt x="587053" y="787911"/>
                  </a:lnTo>
                  <a:lnTo>
                    <a:pt x="581775" y="785738"/>
                  </a:lnTo>
                  <a:lnTo>
                    <a:pt x="579602" y="784807"/>
                  </a:lnTo>
                  <a:lnTo>
                    <a:pt x="577429" y="780461"/>
                  </a:lnTo>
                  <a:lnTo>
                    <a:pt x="575256" y="777356"/>
                  </a:lnTo>
                  <a:lnTo>
                    <a:pt x="572152" y="773010"/>
                  </a:lnTo>
                  <a:lnTo>
                    <a:pt x="572152" y="769906"/>
                  </a:lnTo>
                  <a:lnTo>
                    <a:pt x="566874" y="770837"/>
                  </a:lnTo>
                  <a:lnTo>
                    <a:pt x="562838" y="773010"/>
                  </a:lnTo>
                  <a:lnTo>
                    <a:pt x="559734" y="777356"/>
                  </a:lnTo>
                  <a:lnTo>
                    <a:pt x="555698" y="778288"/>
                  </a:lnTo>
                  <a:lnTo>
                    <a:pt x="552593" y="782634"/>
                  </a:lnTo>
                  <a:lnTo>
                    <a:pt x="548558" y="808090"/>
                  </a:lnTo>
                  <a:lnTo>
                    <a:pt x="548558" y="839756"/>
                  </a:lnTo>
                  <a:lnTo>
                    <a:pt x="543280" y="841929"/>
                  </a:lnTo>
                  <a:lnTo>
                    <a:pt x="539244" y="841929"/>
                  </a:lnTo>
                  <a:lnTo>
                    <a:pt x="536140" y="842860"/>
                  </a:lnTo>
                  <a:lnTo>
                    <a:pt x="532104" y="847207"/>
                  </a:lnTo>
                  <a:lnTo>
                    <a:pt x="531173" y="849380"/>
                  </a:lnTo>
                  <a:lnTo>
                    <a:pt x="528999" y="854657"/>
                  </a:lnTo>
                  <a:lnTo>
                    <a:pt x="509131" y="850311"/>
                  </a:lnTo>
                  <a:lnTo>
                    <a:pt x="494540" y="849380"/>
                  </a:lnTo>
                  <a:lnTo>
                    <a:pt x="485227" y="852484"/>
                  </a:lnTo>
                  <a:lnTo>
                    <a:pt x="478086" y="856830"/>
                  </a:lnTo>
                  <a:lnTo>
                    <a:pt x="472809" y="862108"/>
                  </a:lnTo>
                  <a:lnTo>
                    <a:pt x="463495" y="867386"/>
                  </a:lnTo>
                  <a:lnTo>
                    <a:pt x="452940" y="871732"/>
                  </a:lnTo>
                  <a:lnTo>
                    <a:pt x="443627" y="871732"/>
                  </a:lnTo>
                  <a:lnTo>
                    <a:pt x="436487" y="865523"/>
                  </a:lnTo>
                  <a:lnTo>
                    <a:pt x="431209" y="862418"/>
                  </a:lnTo>
                  <a:lnTo>
                    <a:pt x="423138" y="862418"/>
                  </a:lnTo>
                  <a:lnTo>
                    <a:pt x="411651" y="867696"/>
                  </a:lnTo>
                  <a:lnTo>
                    <a:pt x="406373" y="864592"/>
                  </a:lnTo>
                  <a:lnTo>
                    <a:pt x="402338" y="862418"/>
                  </a:lnTo>
                  <a:lnTo>
                    <a:pt x="401406" y="860245"/>
                  </a:lnTo>
                  <a:lnTo>
                    <a:pt x="397371" y="858072"/>
                  </a:lnTo>
                  <a:lnTo>
                    <a:pt x="392093" y="854968"/>
                  </a:lnTo>
                  <a:lnTo>
                    <a:pt x="392093" y="842239"/>
                  </a:lnTo>
                  <a:lnTo>
                    <a:pt x="394266" y="825165"/>
                  </a:lnTo>
                  <a:lnTo>
                    <a:pt x="395197" y="807159"/>
                  </a:lnTo>
                  <a:lnTo>
                    <a:pt x="397371" y="793500"/>
                  </a:lnTo>
                  <a:lnTo>
                    <a:pt x="399544" y="786049"/>
                  </a:lnTo>
                  <a:lnTo>
                    <a:pt x="399544" y="777667"/>
                  </a:lnTo>
                  <a:lnTo>
                    <a:pt x="387126" y="780771"/>
                  </a:lnTo>
                  <a:lnTo>
                    <a:pt x="375639" y="785117"/>
                  </a:lnTo>
                  <a:lnTo>
                    <a:pt x="360117" y="786049"/>
                  </a:lnTo>
                  <a:lnTo>
                    <a:pt x="361048" y="803123"/>
                  </a:lnTo>
                  <a:lnTo>
                    <a:pt x="361048" y="823302"/>
                  </a:lnTo>
                  <a:lnTo>
                    <a:pt x="365084" y="845654"/>
                  </a:lnTo>
                  <a:lnTo>
                    <a:pt x="372224" y="864592"/>
                  </a:lnTo>
                  <a:lnTo>
                    <a:pt x="370051" y="865523"/>
                  </a:lnTo>
                  <a:lnTo>
                    <a:pt x="370051" y="867696"/>
                  </a:lnTo>
                  <a:lnTo>
                    <a:pt x="370051" y="869869"/>
                  </a:lnTo>
                  <a:lnTo>
                    <a:pt x="367878" y="872042"/>
                  </a:lnTo>
                  <a:lnTo>
                    <a:pt x="353287" y="877320"/>
                  </a:lnTo>
                  <a:lnTo>
                    <a:pt x="337765" y="882597"/>
                  </a:lnTo>
                  <a:lnTo>
                    <a:pt x="324105" y="887875"/>
                  </a:lnTo>
                  <a:lnTo>
                    <a:pt x="313550" y="895326"/>
                  </a:lnTo>
                  <a:lnTo>
                    <a:pt x="308273" y="906812"/>
                  </a:lnTo>
                  <a:lnTo>
                    <a:pt x="306099" y="917367"/>
                  </a:lnTo>
                  <a:lnTo>
                    <a:pt x="298959" y="928854"/>
                  </a:lnTo>
                  <a:lnTo>
                    <a:pt x="264500" y="939409"/>
                  </a:lnTo>
                  <a:lnTo>
                    <a:pt x="262327" y="943755"/>
                  </a:lnTo>
                  <a:lnTo>
                    <a:pt x="260154" y="946860"/>
                  </a:lnTo>
                  <a:lnTo>
                    <a:pt x="260154" y="951206"/>
                  </a:lnTo>
                  <a:lnTo>
                    <a:pt x="260154" y="954310"/>
                  </a:lnTo>
                  <a:lnTo>
                    <a:pt x="260154" y="958657"/>
                  </a:lnTo>
                  <a:lnTo>
                    <a:pt x="259222" y="961761"/>
                  </a:lnTo>
                  <a:lnTo>
                    <a:pt x="257049" y="963934"/>
                  </a:lnTo>
                  <a:lnTo>
                    <a:pt x="251771" y="966107"/>
                  </a:lnTo>
                  <a:lnTo>
                    <a:pt x="247736" y="967039"/>
                  </a:lnTo>
                  <a:lnTo>
                    <a:pt x="242458" y="969212"/>
                  </a:lnTo>
                  <a:lnTo>
                    <a:pt x="238422" y="973558"/>
                  </a:lnTo>
                  <a:lnTo>
                    <a:pt x="235318" y="971385"/>
                  </a:lnTo>
                  <a:lnTo>
                    <a:pt x="231282" y="969212"/>
                  </a:lnTo>
                  <a:lnTo>
                    <a:pt x="228178" y="969212"/>
                  </a:lnTo>
                  <a:lnTo>
                    <a:pt x="226004" y="967039"/>
                  </a:lnTo>
                  <a:lnTo>
                    <a:pt x="220727" y="966107"/>
                  </a:lnTo>
                  <a:lnTo>
                    <a:pt x="215449" y="966107"/>
                  </a:lnTo>
                  <a:lnTo>
                    <a:pt x="215449" y="986286"/>
                  </a:lnTo>
                  <a:lnTo>
                    <a:pt x="209240" y="986286"/>
                  </a:lnTo>
                  <a:lnTo>
                    <a:pt x="203963" y="986286"/>
                  </a:lnTo>
                  <a:lnTo>
                    <a:pt x="198685" y="988459"/>
                  </a:lnTo>
                  <a:lnTo>
                    <a:pt x="194650" y="989391"/>
                  </a:lnTo>
                  <a:lnTo>
                    <a:pt x="188441" y="989391"/>
                  </a:lnTo>
                  <a:lnTo>
                    <a:pt x="184405" y="991564"/>
                  </a:lnTo>
                  <a:lnTo>
                    <a:pt x="181300" y="991564"/>
                  </a:lnTo>
                  <a:lnTo>
                    <a:pt x="179127" y="993737"/>
                  </a:lnTo>
                  <a:lnTo>
                    <a:pt x="175091" y="995910"/>
                  </a:lnTo>
                  <a:lnTo>
                    <a:pt x="171987" y="996842"/>
                  </a:lnTo>
                  <a:lnTo>
                    <a:pt x="181300" y="1006465"/>
                  </a:lnTo>
                  <a:lnTo>
                    <a:pt x="193718" y="1013916"/>
                  </a:lnTo>
                  <a:lnTo>
                    <a:pt x="206136" y="1018262"/>
                  </a:lnTo>
                  <a:lnTo>
                    <a:pt x="218554" y="1021367"/>
                  </a:lnTo>
                  <a:lnTo>
                    <a:pt x="220727" y="1040304"/>
                  </a:lnTo>
                  <a:lnTo>
                    <a:pt x="222900" y="1056137"/>
                  </a:lnTo>
                  <a:lnTo>
                    <a:pt x="222900" y="1073211"/>
                  </a:lnTo>
                  <a:lnTo>
                    <a:pt x="218864" y="1088113"/>
                  </a:lnTo>
                  <a:lnTo>
                    <a:pt x="218864" y="1090286"/>
                  </a:lnTo>
                  <a:lnTo>
                    <a:pt x="218864" y="1091217"/>
                  </a:lnTo>
                  <a:lnTo>
                    <a:pt x="216691" y="1091217"/>
                  </a:lnTo>
                  <a:lnTo>
                    <a:pt x="216691" y="1093390"/>
                  </a:lnTo>
                  <a:lnTo>
                    <a:pt x="215760" y="1095563"/>
                  </a:lnTo>
                  <a:lnTo>
                    <a:pt x="202100" y="1100841"/>
                  </a:lnTo>
                  <a:lnTo>
                    <a:pt x="184405" y="1105187"/>
                  </a:lnTo>
                  <a:lnTo>
                    <a:pt x="166709" y="1105187"/>
                  </a:lnTo>
                  <a:lnTo>
                    <a:pt x="149945" y="1100841"/>
                  </a:lnTo>
                  <a:lnTo>
                    <a:pt x="135354" y="1095563"/>
                  </a:lnTo>
                  <a:lnTo>
                    <a:pt x="130077" y="1095563"/>
                  </a:lnTo>
                  <a:lnTo>
                    <a:pt x="126041" y="1097736"/>
                  </a:lnTo>
                  <a:lnTo>
                    <a:pt x="122936" y="1097736"/>
                  </a:lnTo>
                  <a:lnTo>
                    <a:pt x="120763" y="1097736"/>
                  </a:lnTo>
                  <a:lnTo>
                    <a:pt x="118590" y="1098668"/>
                  </a:lnTo>
                  <a:lnTo>
                    <a:pt x="116417" y="1103014"/>
                  </a:lnTo>
                  <a:lnTo>
                    <a:pt x="115796" y="1106739"/>
                  </a:lnTo>
                  <a:lnTo>
                    <a:pt x="111760" y="1119468"/>
                  </a:lnTo>
                  <a:lnTo>
                    <a:pt x="111760" y="1140578"/>
                  </a:lnTo>
                  <a:lnTo>
                    <a:pt x="111760" y="1163861"/>
                  </a:lnTo>
                  <a:lnTo>
                    <a:pt x="113934" y="1188076"/>
                  </a:lnTo>
                  <a:lnTo>
                    <a:pt x="116107" y="1208255"/>
                  </a:lnTo>
                  <a:lnTo>
                    <a:pt x="116107" y="1223157"/>
                  </a:lnTo>
                  <a:lnTo>
                    <a:pt x="119211" y="1223157"/>
                  </a:lnTo>
                  <a:lnTo>
                    <a:pt x="119211" y="1228434"/>
                  </a:lnTo>
                  <a:lnTo>
                    <a:pt x="126351" y="1228434"/>
                  </a:lnTo>
                  <a:lnTo>
                    <a:pt x="131629" y="1227503"/>
                  </a:lnTo>
                  <a:lnTo>
                    <a:pt x="135665" y="1227503"/>
                  </a:lnTo>
                  <a:lnTo>
                    <a:pt x="138769" y="1223157"/>
                  </a:lnTo>
                  <a:lnTo>
                    <a:pt x="144978" y="1225330"/>
                  </a:lnTo>
                  <a:lnTo>
                    <a:pt x="148083" y="1225330"/>
                  </a:lnTo>
                  <a:lnTo>
                    <a:pt x="152118" y="1227503"/>
                  </a:lnTo>
                  <a:lnTo>
                    <a:pt x="155223" y="1228434"/>
                  </a:lnTo>
                  <a:lnTo>
                    <a:pt x="157396" y="1230607"/>
                  </a:lnTo>
                  <a:lnTo>
                    <a:pt x="157396" y="1232780"/>
                  </a:lnTo>
                  <a:lnTo>
                    <a:pt x="157396" y="1234953"/>
                  </a:lnTo>
                  <a:lnTo>
                    <a:pt x="159569" y="1234953"/>
                  </a:lnTo>
                  <a:lnTo>
                    <a:pt x="159569" y="1235885"/>
                  </a:lnTo>
                  <a:lnTo>
                    <a:pt x="153360" y="1252959"/>
                  </a:lnTo>
                  <a:lnTo>
                    <a:pt x="142805" y="1265688"/>
                  </a:lnTo>
                  <a:lnTo>
                    <a:pt x="130387" y="1277174"/>
                  </a:lnTo>
                  <a:lnTo>
                    <a:pt x="116728" y="1287729"/>
                  </a:lnTo>
                  <a:lnTo>
                    <a:pt x="104310" y="1299216"/>
                  </a:lnTo>
                  <a:lnTo>
                    <a:pt x="94996" y="1314117"/>
                  </a:lnTo>
                  <a:lnTo>
                    <a:pt x="94065" y="1324672"/>
                  </a:lnTo>
                  <a:lnTo>
                    <a:pt x="94996" y="1337401"/>
                  </a:lnTo>
                  <a:lnTo>
                    <a:pt x="94996" y="1348887"/>
                  </a:lnTo>
                  <a:lnTo>
                    <a:pt x="91892" y="1357269"/>
                  </a:lnTo>
                  <a:lnTo>
                    <a:pt x="77301" y="1366893"/>
                  </a:lnTo>
                  <a:lnTo>
                    <a:pt x="62710" y="1374344"/>
                  </a:lnTo>
                  <a:lnTo>
                    <a:pt x="48119" y="1383967"/>
                  </a:lnTo>
                  <a:lnTo>
                    <a:pt x="35701" y="1394523"/>
                  </a:lnTo>
                  <a:lnTo>
                    <a:pt x="31666" y="1401973"/>
                  </a:lnTo>
                  <a:lnTo>
                    <a:pt x="24525" y="1415633"/>
                  </a:lnTo>
                  <a:lnTo>
                    <a:pt x="17385" y="1431466"/>
                  </a:lnTo>
                  <a:lnTo>
                    <a:pt x="10245" y="1450403"/>
                  </a:lnTo>
                  <a:lnTo>
                    <a:pt x="3104" y="1466236"/>
                  </a:lnTo>
                  <a:lnTo>
                    <a:pt x="0" y="1481137"/>
                  </a:lnTo>
                  <a:lnTo>
                    <a:pt x="0" y="1492623"/>
                  </a:lnTo>
                  <a:lnTo>
                    <a:pt x="3104" y="1500074"/>
                  </a:lnTo>
                  <a:lnTo>
                    <a:pt x="9313" y="1509698"/>
                  </a:lnTo>
                  <a:lnTo>
                    <a:pt x="12418" y="1518080"/>
                  </a:lnTo>
                  <a:lnTo>
                    <a:pt x="12418" y="1532981"/>
                  </a:lnTo>
                  <a:lnTo>
                    <a:pt x="10245" y="1542605"/>
                  </a:lnTo>
                  <a:lnTo>
                    <a:pt x="7140" y="1555334"/>
                  </a:lnTo>
                  <a:lnTo>
                    <a:pt x="3104" y="1570235"/>
                  </a:lnTo>
                  <a:lnTo>
                    <a:pt x="2173" y="1587309"/>
                  </a:lnTo>
                  <a:lnTo>
                    <a:pt x="5278" y="1597865"/>
                  </a:lnTo>
                  <a:lnTo>
                    <a:pt x="5278" y="1622079"/>
                  </a:lnTo>
                  <a:lnTo>
                    <a:pt x="14591" y="1633566"/>
                  </a:lnTo>
                  <a:lnTo>
                    <a:pt x="29182" y="1646294"/>
                  </a:lnTo>
                  <a:lnTo>
                    <a:pt x="45946" y="1659022"/>
                  </a:lnTo>
                  <a:lnTo>
                    <a:pt x="56501" y="1671751"/>
                  </a:lnTo>
                  <a:lnTo>
                    <a:pt x="65815" y="1695965"/>
                  </a:lnTo>
                  <a:lnTo>
                    <a:pt x="78232" y="1705589"/>
                  </a:lnTo>
                  <a:lnTo>
                    <a:pt x="92823" y="1713040"/>
                  </a:lnTo>
                  <a:lnTo>
                    <a:pt x="107414" y="1720491"/>
                  </a:lnTo>
                  <a:lnTo>
                    <a:pt x="122005" y="1727941"/>
                  </a:lnTo>
                  <a:lnTo>
                    <a:pt x="132560" y="1740670"/>
                  </a:lnTo>
                  <a:lnTo>
                    <a:pt x="139701" y="1738497"/>
                  </a:lnTo>
                  <a:lnTo>
                    <a:pt x="145910" y="1736323"/>
                  </a:lnTo>
                  <a:lnTo>
                    <a:pt x="149014" y="1733219"/>
                  </a:lnTo>
                  <a:lnTo>
                    <a:pt x="153050" y="1731046"/>
                  </a:lnTo>
                  <a:lnTo>
                    <a:pt x="161432" y="1733219"/>
                  </a:lnTo>
                  <a:lnTo>
                    <a:pt x="172918" y="1736323"/>
                  </a:lnTo>
                  <a:lnTo>
                    <a:pt x="185336" y="1736323"/>
                  </a:lnTo>
                  <a:lnTo>
                    <a:pt x="189372" y="1723595"/>
                  </a:lnTo>
                  <a:lnTo>
                    <a:pt x="224763" y="1731046"/>
                  </a:lnTo>
                  <a:lnTo>
                    <a:pt x="239354" y="1725768"/>
                  </a:lnTo>
                  <a:lnTo>
                    <a:pt x="257980" y="1718318"/>
                  </a:lnTo>
                  <a:lnTo>
                    <a:pt x="275676" y="1710867"/>
                  </a:lnTo>
                  <a:lnTo>
                    <a:pt x="290267" y="1713040"/>
                  </a:lnTo>
                  <a:lnTo>
                    <a:pt x="302685" y="1713971"/>
                  </a:lnTo>
                  <a:lnTo>
                    <a:pt x="316344" y="1716144"/>
                  </a:lnTo>
                  <a:lnTo>
                    <a:pt x="336213" y="1747810"/>
                  </a:lnTo>
                  <a:lnTo>
                    <a:pt x="343353" y="1747810"/>
                  </a:lnTo>
                  <a:lnTo>
                    <a:pt x="348631" y="1747810"/>
                  </a:lnTo>
                  <a:lnTo>
                    <a:pt x="353908" y="1745637"/>
                  </a:lnTo>
                  <a:lnTo>
                    <a:pt x="356081" y="1743464"/>
                  </a:lnTo>
                  <a:lnTo>
                    <a:pt x="360117" y="1740359"/>
                  </a:lnTo>
                  <a:lnTo>
                    <a:pt x="367257" y="1742532"/>
                  </a:lnTo>
                  <a:lnTo>
                    <a:pt x="372535" y="1742532"/>
                  </a:lnTo>
                  <a:lnTo>
                    <a:pt x="375639" y="1743464"/>
                  </a:lnTo>
                  <a:lnTo>
                    <a:pt x="379675" y="1747810"/>
                  </a:lnTo>
                  <a:lnTo>
                    <a:pt x="382780" y="1749983"/>
                  </a:lnTo>
                  <a:lnTo>
                    <a:pt x="388989" y="1753088"/>
                  </a:lnTo>
                  <a:lnTo>
                    <a:pt x="382780" y="1775440"/>
                  </a:lnTo>
                  <a:lnTo>
                    <a:pt x="377502" y="1795619"/>
                  </a:lnTo>
                  <a:lnTo>
                    <a:pt x="372224" y="1817971"/>
                  </a:lnTo>
                  <a:lnTo>
                    <a:pt x="388989" y="1835045"/>
                  </a:lnTo>
                  <a:lnTo>
                    <a:pt x="404511" y="1855224"/>
                  </a:lnTo>
                  <a:lnTo>
                    <a:pt x="421275" y="1877576"/>
                  </a:lnTo>
                  <a:lnTo>
                    <a:pt x="431830" y="1899928"/>
                  </a:lnTo>
                  <a:lnTo>
                    <a:pt x="435866" y="1917003"/>
                  </a:lnTo>
                  <a:lnTo>
                    <a:pt x="435866" y="1929731"/>
                  </a:lnTo>
                  <a:lnTo>
                    <a:pt x="438039" y="1942459"/>
                  </a:lnTo>
                  <a:lnTo>
                    <a:pt x="445179" y="1957361"/>
                  </a:lnTo>
                  <a:lnTo>
                    <a:pt x="438970" y="1972262"/>
                  </a:lnTo>
                  <a:lnTo>
                    <a:pt x="431830" y="1989337"/>
                  </a:lnTo>
                  <a:lnTo>
                    <a:pt x="421275" y="2009516"/>
                  </a:lnTo>
                  <a:lnTo>
                    <a:pt x="414135" y="2027522"/>
                  </a:lnTo>
                  <a:lnTo>
                    <a:pt x="410099" y="2048632"/>
                  </a:lnTo>
                  <a:lnTo>
                    <a:pt x="412272" y="2066638"/>
                  </a:lnTo>
                  <a:lnTo>
                    <a:pt x="419412" y="2081539"/>
                  </a:lnTo>
                  <a:lnTo>
                    <a:pt x="430899" y="2096441"/>
                  </a:lnTo>
                  <a:lnTo>
                    <a:pt x="441454" y="2113515"/>
                  </a:lnTo>
                  <a:lnTo>
                    <a:pt x="448594" y="2128416"/>
                  </a:lnTo>
                  <a:lnTo>
                    <a:pt x="448594" y="2133694"/>
                  </a:lnTo>
                  <a:lnTo>
                    <a:pt x="448594" y="2138972"/>
                  </a:lnTo>
                  <a:lnTo>
                    <a:pt x="446421" y="2143318"/>
                  </a:lnTo>
                  <a:lnTo>
                    <a:pt x="445490" y="2148595"/>
                  </a:lnTo>
                  <a:lnTo>
                    <a:pt x="445490" y="2151700"/>
                  </a:lnTo>
                  <a:lnTo>
                    <a:pt x="445490" y="2156046"/>
                  </a:lnTo>
                  <a:lnTo>
                    <a:pt x="452630" y="2159151"/>
                  </a:lnTo>
                  <a:lnTo>
                    <a:pt x="450457" y="2163497"/>
                  </a:lnTo>
                  <a:lnTo>
                    <a:pt x="448284" y="2166601"/>
                  </a:lnTo>
                  <a:lnTo>
                    <a:pt x="448284" y="2170948"/>
                  </a:lnTo>
                  <a:lnTo>
                    <a:pt x="446111" y="2176225"/>
                  </a:lnTo>
                  <a:lnTo>
                    <a:pt x="448284" y="2181503"/>
                  </a:lnTo>
                  <a:lnTo>
                    <a:pt x="450457" y="2181503"/>
                  </a:lnTo>
                  <a:lnTo>
                    <a:pt x="452630" y="2185849"/>
                  </a:lnTo>
                  <a:lnTo>
                    <a:pt x="455734" y="2186780"/>
                  </a:lnTo>
                  <a:lnTo>
                    <a:pt x="459770" y="2191127"/>
                  </a:lnTo>
                  <a:lnTo>
                    <a:pt x="459770" y="2193300"/>
                  </a:lnTo>
                  <a:lnTo>
                    <a:pt x="455734" y="2206028"/>
                  </a:lnTo>
                  <a:lnTo>
                    <a:pt x="465048" y="2224034"/>
                  </a:lnTo>
                  <a:lnTo>
                    <a:pt x="479639" y="2242971"/>
                  </a:lnTo>
                  <a:lnTo>
                    <a:pt x="494230" y="2260046"/>
                  </a:lnTo>
                  <a:lnTo>
                    <a:pt x="504785" y="2278051"/>
                  </a:lnTo>
                  <a:lnTo>
                    <a:pt x="506958" y="2290780"/>
                  </a:lnTo>
                  <a:lnTo>
                    <a:pt x="506958" y="2303508"/>
                  </a:lnTo>
                  <a:lnTo>
                    <a:pt x="506958" y="2314994"/>
                  </a:lnTo>
                  <a:lnTo>
                    <a:pt x="509131" y="2324618"/>
                  </a:lnTo>
                  <a:lnTo>
                    <a:pt x="512236" y="2327723"/>
                  </a:lnTo>
                  <a:lnTo>
                    <a:pt x="516271" y="2333000"/>
                  </a:lnTo>
                  <a:lnTo>
                    <a:pt x="519376" y="2335173"/>
                  </a:lnTo>
                  <a:lnTo>
                    <a:pt x="523411" y="2339520"/>
                  </a:lnTo>
                  <a:lnTo>
                    <a:pt x="528689" y="2342624"/>
                  </a:lnTo>
                  <a:lnTo>
                    <a:pt x="553835" y="2337347"/>
                  </a:lnTo>
                  <a:lnTo>
                    <a:pt x="582086" y="2332069"/>
                  </a:lnTo>
                  <a:lnTo>
                    <a:pt x="609095" y="2324618"/>
                  </a:lnTo>
                  <a:lnTo>
                    <a:pt x="636103" y="2317168"/>
                  </a:lnTo>
                  <a:lnTo>
                    <a:pt x="657834" y="2303508"/>
                  </a:lnTo>
                  <a:lnTo>
                    <a:pt x="675530" y="2287675"/>
                  </a:lnTo>
                  <a:lnTo>
                    <a:pt x="684843" y="2270601"/>
                  </a:lnTo>
                  <a:lnTo>
                    <a:pt x="691984" y="2253526"/>
                  </a:lnTo>
                  <a:lnTo>
                    <a:pt x="715888" y="2233347"/>
                  </a:lnTo>
                  <a:lnTo>
                    <a:pt x="718992" y="2218446"/>
                  </a:lnTo>
                  <a:lnTo>
                    <a:pt x="721165" y="2203544"/>
                  </a:lnTo>
                  <a:lnTo>
                    <a:pt x="723339" y="2188643"/>
                  </a:lnTo>
                  <a:lnTo>
                    <a:pt x="728616" y="2175915"/>
                  </a:lnTo>
                  <a:lnTo>
                    <a:pt x="748485" y="2171568"/>
                  </a:lnTo>
                  <a:lnTo>
                    <a:pt x="752520" y="2168464"/>
                  </a:lnTo>
                  <a:lnTo>
                    <a:pt x="753452" y="2164118"/>
                  </a:lnTo>
                  <a:lnTo>
                    <a:pt x="757488" y="2161013"/>
                  </a:lnTo>
                  <a:lnTo>
                    <a:pt x="759661" y="2158840"/>
                  </a:lnTo>
                  <a:lnTo>
                    <a:pt x="762765" y="2155736"/>
                  </a:lnTo>
                  <a:lnTo>
                    <a:pt x="768043" y="2151390"/>
                  </a:lnTo>
                  <a:lnTo>
                    <a:pt x="764938" y="2131211"/>
                  </a:lnTo>
                  <a:lnTo>
                    <a:pt x="757798" y="2114136"/>
                  </a:lnTo>
                  <a:lnTo>
                    <a:pt x="748485" y="2103581"/>
                  </a:lnTo>
                  <a:lnTo>
                    <a:pt x="757798" y="2084644"/>
                  </a:lnTo>
                  <a:lnTo>
                    <a:pt x="772389" y="2071915"/>
                  </a:lnTo>
                  <a:lnTo>
                    <a:pt x="790084" y="2062291"/>
                  </a:lnTo>
                  <a:lnTo>
                    <a:pt x="808711" y="2053909"/>
                  </a:lnTo>
                  <a:lnTo>
                    <a:pt x="824234" y="2042423"/>
                  </a:lnTo>
                  <a:lnTo>
                    <a:pt x="835720" y="2019140"/>
                  </a:lnTo>
                  <a:lnTo>
                    <a:pt x="837893" y="1996787"/>
                  </a:lnTo>
                  <a:lnTo>
                    <a:pt x="831684" y="1974435"/>
                  </a:lnTo>
                  <a:lnTo>
                    <a:pt x="824544" y="1952083"/>
                  </a:lnTo>
                  <a:lnTo>
                    <a:pt x="817404" y="1931904"/>
                  </a:lnTo>
                  <a:lnTo>
                    <a:pt x="810263" y="1909552"/>
                  </a:lnTo>
                  <a:lnTo>
                    <a:pt x="807159" y="1887200"/>
                  </a:lnTo>
                  <a:lnTo>
                    <a:pt x="812437" y="1862985"/>
                  </a:lnTo>
                  <a:lnTo>
                    <a:pt x="827027" y="1837529"/>
                  </a:lnTo>
                  <a:lnTo>
                    <a:pt x="845654" y="1815177"/>
                  </a:lnTo>
                  <a:lnTo>
                    <a:pt x="867385" y="1794066"/>
                  </a:lnTo>
                  <a:lnTo>
                    <a:pt x="890358" y="1776060"/>
                  </a:lnTo>
                  <a:lnTo>
                    <a:pt x="912090" y="1757123"/>
                  </a:lnTo>
                  <a:lnTo>
                    <a:pt x="931958" y="1736944"/>
                  </a:lnTo>
                  <a:lnTo>
                    <a:pt x="945618" y="1718938"/>
                  </a:lnTo>
                  <a:lnTo>
                    <a:pt x="958036" y="1696586"/>
                  </a:lnTo>
                  <a:lnTo>
                    <a:pt x="968591" y="1674234"/>
                  </a:lnTo>
                  <a:lnTo>
                    <a:pt x="975731" y="1655297"/>
                  </a:lnTo>
                  <a:lnTo>
                    <a:pt x="979767" y="1642569"/>
                  </a:lnTo>
                  <a:lnTo>
                    <a:pt x="979767" y="1631393"/>
                  </a:lnTo>
                  <a:lnTo>
                    <a:pt x="985044" y="1621769"/>
                  </a:lnTo>
                  <a:lnTo>
                    <a:pt x="985044" y="1618665"/>
                  </a:lnTo>
                  <a:lnTo>
                    <a:pt x="963313" y="1621769"/>
                  </a:lnTo>
                  <a:lnTo>
                    <a:pt x="939409" y="1627046"/>
                  </a:lnTo>
                  <a:lnTo>
                    <a:pt x="914263" y="1633255"/>
                  </a:lnTo>
                  <a:lnTo>
                    <a:pt x="895636" y="1641637"/>
                  </a:lnTo>
                  <a:lnTo>
                    <a:pt x="880114" y="1640706"/>
                  </a:lnTo>
                  <a:lnTo>
                    <a:pt x="874836" y="1634497"/>
                  </a:lnTo>
                  <a:lnTo>
                    <a:pt x="872663" y="1629220"/>
                  </a:lnTo>
                  <a:lnTo>
                    <a:pt x="872663" y="1623942"/>
                  </a:lnTo>
                  <a:lnTo>
                    <a:pt x="872663" y="1616491"/>
                  </a:lnTo>
                  <a:lnTo>
                    <a:pt x="868627" y="1611214"/>
                  </a:lnTo>
                  <a:lnTo>
                    <a:pt x="854036" y="1599727"/>
                  </a:lnTo>
                  <a:lnTo>
                    <a:pt x="836341" y="1589172"/>
                  </a:lnTo>
                  <a:lnTo>
                    <a:pt x="819577" y="1577686"/>
                  </a:lnTo>
                  <a:lnTo>
                    <a:pt x="809022" y="1564957"/>
                  </a:lnTo>
                  <a:lnTo>
                    <a:pt x="804986" y="1553471"/>
                  </a:lnTo>
                  <a:lnTo>
                    <a:pt x="802813" y="1545089"/>
                  </a:lnTo>
                  <a:lnTo>
                    <a:pt x="799708" y="1533602"/>
                  </a:lnTo>
                  <a:lnTo>
                    <a:pt x="797535" y="1530498"/>
                  </a:lnTo>
                  <a:lnTo>
                    <a:pt x="792258" y="1526152"/>
                  </a:lnTo>
                  <a:lnTo>
                    <a:pt x="786980" y="1523047"/>
                  </a:lnTo>
                  <a:lnTo>
                    <a:pt x="782944" y="1517770"/>
                  </a:lnTo>
                  <a:lnTo>
                    <a:pt x="779840" y="1513423"/>
                  </a:lnTo>
                  <a:lnTo>
                    <a:pt x="779840" y="1476480"/>
                  </a:lnTo>
                  <a:lnTo>
                    <a:pt x="777667" y="1471203"/>
                  </a:lnTo>
                  <a:lnTo>
                    <a:pt x="772389" y="1466856"/>
                  </a:lnTo>
                  <a:lnTo>
                    <a:pt x="768353" y="1463752"/>
                  </a:lnTo>
                  <a:lnTo>
                    <a:pt x="763076" y="1459406"/>
                  </a:lnTo>
                  <a:lnTo>
                    <a:pt x="759971" y="1456301"/>
                  </a:lnTo>
                  <a:lnTo>
                    <a:pt x="750658" y="1436122"/>
                  </a:lnTo>
                  <a:lnTo>
                    <a:pt x="743518" y="1415943"/>
                  </a:lnTo>
                  <a:lnTo>
                    <a:pt x="736377" y="1393591"/>
                  </a:lnTo>
                  <a:lnTo>
                    <a:pt x="724891" y="1374654"/>
                  </a:lnTo>
                  <a:lnTo>
                    <a:pt x="712473" y="1357580"/>
                  </a:lnTo>
                  <a:lnTo>
                    <a:pt x="712473" y="1350129"/>
                  </a:lnTo>
                  <a:lnTo>
                    <a:pt x="716509" y="1350129"/>
                  </a:lnTo>
                  <a:lnTo>
                    <a:pt x="719613" y="1357580"/>
                  </a:lnTo>
                  <a:lnTo>
                    <a:pt x="723649" y="1363788"/>
                  </a:lnTo>
                  <a:lnTo>
                    <a:pt x="726753" y="1366893"/>
                  </a:lnTo>
                  <a:lnTo>
                    <a:pt x="730789" y="1369066"/>
                  </a:lnTo>
                  <a:lnTo>
                    <a:pt x="733894" y="1371239"/>
                  </a:lnTo>
                  <a:lnTo>
                    <a:pt x="737930" y="1372170"/>
                  </a:lnTo>
                  <a:lnTo>
                    <a:pt x="738861" y="1376517"/>
                  </a:lnTo>
                  <a:lnTo>
                    <a:pt x="745070" y="1378690"/>
                  </a:lnTo>
                  <a:lnTo>
                    <a:pt x="755625" y="1386141"/>
                  </a:lnTo>
                  <a:lnTo>
                    <a:pt x="762765" y="1396696"/>
                  </a:lnTo>
                  <a:lnTo>
                    <a:pt x="768043" y="1409424"/>
                  </a:lnTo>
                  <a:lnTo>
                    <a:pt x="774252" y="1423084"/>
                  </a:lnTo>
                  <a:lnTo>
                    <a:pt x="779529" y="1435812"/>
                  </a:lnTo>
                  <a:lnTo>
                    <a:pt x="799398" y="1448540"/>
                  </a:lnTo>
                  <a:lnTo>
                    <a:pt x="804675" y="1459095"/>
                  </a:lnTo>
                  <a:lnTo>
                    <a:pt x="806848" y="1472755"/>
                  </a:lnTo>
                  <a:lnTo>
                    <a:pt x="809022" y="1485483"/>
                  </a:lnTo>
                  <a:lnTo>
                    <a:pt x="812126" y="1496038"/>
                  </a:lnTo>
                  <a:lnTo>
                    <a:pt x="824544" y="1510940"/>
                  </a:lnTo>
                  <a:lnTo>
                    <a:pt x="838204" y="1525841"/>
                  </a:lnTo>
                  <a:lnTo>
                    <a:pt x="850621" y="1542916"/>
                  </a:lnTo>
                  <a:lnTo>
                    <a:pt x="859935" y="1560922"/>
                  </a:lnTo>
                  <a:lnTo>
                    <a:pt x="860866" y="1572408"/>
                  </a:lnTo>
                  <a:lnTo>
                    <a:pt x="860866" y="1582963"/>
                  </a:lnTo>
                  <a:lnTo>
                    <a:pt x="863039" y="1594450"/>
                  </a:lnTo>
                  <a:lnTo>
                    <a:pt x="868317" y="1605005"/>
                  </a:lnTo>
                  <a:lnTo>
                    <a:pt x="870490" y="1609351"/>
                  </a:lnTo>
                  <a:lnTo>
                    <a:pt x="872663" y="1611524"/>
                  </a:lnTo>
                  <a:lnTo>
                    <a:pt x="874836" y="1612456"/>
                  </a:lnTo>
                  <a:lnTo>
                    <a:pt x="875767" y="1612456"/>
                  </a:lnTo>
                  <a:lnTo>
                    <a:pt x="879803" y="1614629"/>
                  </a:lnTo>
                  <a:lnTo>
                    <a:pt x="889117" y="1614629"/>
                  </a:lnTo>
                  <a:lnTo>
                    <a:pt x="901534" y="1611524"/>
                  </a:lnTo>
                  <a:lnTo>
                    <a:pt x="913952" y="1604074"/>
                  </a:lnTo>
                  <a:lnTo>
                    <a:pt x="928543" y="1597865"/>
                  </a:lnTo>
                  <a:lnTo>
                    <a:pt x="946239" y="1592587"/>
                  </a:lnTo>
                  <a:lnTo>
                    <a:pt x="963003" y="1589483"/>
                  </a:lnTo>
                  <a:lnTo>
                    <a:pt x="979767" y="1582032"/>
                  </a:lnTo>
                  <a:lnTo>
                    <a:pt x="992185" y="1572408"/>
                  </a:lnTo>
                  <a:lnTo>
                    <a:pt x="1002740" y="1560922"/>
                  </a:lnTo>
                  <a:lnTo>
                    <a:pt x="1016399" y="1553471"/>
                  </a:lnTo>
                  <a:lnTo>
                    <a:pt x="1039372" y="1553471"/>
                  </a:lnTo>
                  <a:lnTo>
                    <a:pt x="1039372" y="1544468"/>
                  </a:lnTo>
                  <a:lnTo>
                    <a:pt x="1057999" y="1531740"/>
                  </a:lnTo>
                  <a:lnTo>
                    <a:pt x="1075694" y="1520253"/>
                  </a:lnTo>
                  <a:lnTo>
                    <a:pt x="1075694" y="1500074"/>
                  </a:lnTo>
                  <a:lnTo>
                    <a:pt x="1089354" y="1494797"/>
                  </a:lnTo>
                  <a:lnTo>
                    <a:pt x="1095563" y="1487346"/>
                  </a:lnTo>
                  <a:lnTo>
                    <a:pt x="1101772" y="1477722"/>
                  </a:lnTo>
                  <a:lnTo>
                    <a:pt x="1108912" y="1468098"/>
                  </a:lnTo>
                  <a:lnTo>
                    <a:pt x="1087181" y="1450092"/>
                  </a:lnTo>
                  <a:lnTo>
                    <a:pt x="1060172" y="1435191"/>
                  </a:lnTo>
                  <a:lnTo>
                    <a:pt x="1057999" y="1420290"/>
                  </a:lnTo>
                  <a:lnTo>
                    <a:pt x="1055826" y="1401352"/>
                  </a:lnTo>
                  <a:lnTo>
                    <a:pt x="1035958" y="1416254"/>
                  </a:lnTo>
                  <a:lnTo>
                    <a:pt x="1019193" y="1435191"/>
                  </a:lnTo>
                  <a:lnTo>
                    <a:pt x="1008638" y="1435191"/>
                  </a:lnTo>
                  <a:lnTo>
                    <a:pt x="999325" y="1437364"/>
                  </a:lnTo>
                  <a:lnTo>
                    <a:pt x="992185" y="1438295"/>
                  </a:lnTo>
                  <a:lnTo>
                    <a:pt x="990011" y="1433018"/>
                  </a:lnTo>
                  <a:lnTo>
                    <a:pt x="989080" y="1427740"/>
                  </a:lnTo>
                  <a:lnTo>
                    <a:pt x="989080" y="1422463"/>
                  </a:lnTo>
                  <a:lnTo>
                    <a:pt x="986907" y="1416254"/>
                  </a:lnTo>
                  <a:lnTo>
                    <a:pt x="984734" y="1410976"/>
                  </a:lnTo>
                  <a:lnTo>
                    <a:pt x="979456" y="1408803"/>
                  </a:lnTo>
                  <a:lnTo>
                    <a:pt x="977283" y="1408803"/>
                  </a:lnTo>
                  <a:lnTo>
                    <a:pt x="975110" y="1408803"/>
                  </a:lnTo>
                  <a:lnTo>
                    <a:pt x="975110" y="1410976"/>
                  </a:lnTo>
                  <a:lnTo>
                    <a:pt x="974179" y="1413149"/>
                  </a:lnTo>
                  <a:lnTo>
                    <a:pt x="972006" y="1418427"/>
                  </a:lnTo>
                  <a:lnTo>
                    <a:pt x="964865" y="1407872"/>
                  </a:lnTo>
                  <a:lnTo>
                    <a:pt x="957725" y="1392970"/>
                  </a:lnTo>
                  <a:lnTo>
                    <a:pt x="948412" y="1375896"/>
                  </a:lnTo>
                  <a:lnTo>
                    <a:pt x="943134" y="1358821"/>
                  </a:lnTo>
                  <a:lnTo>
                    <a:pt x="939098" y="1343920"/>
                  </a:lnTo>
                  <a:lnTo>
                    <a:pt x="946239" y="1343920"/>
                  </a:lnTo>
                  <a:lnTo>
                    <a:pt x="950274" y="1343920"/>
                  </a:lnTo>
                  <a:lnTo>
                    <a:pt x="952448" y="1343920"/>
                  </a:lnTo>
                  <a:lnTo>
                    <a:pt x="953379" y="1343920"/>
                  </a:lnTo>
                  <a:lnTo>
                    <a:pt x="955552" y="1343920"/>
                  </a:lnTo>
                  <a:lnTo>
                    <a:pt x="967039" y="1353544"/>
                  </a:lnTo>
                  <a:lnTo>
                    <a:pt x="972316" y="1363167"/>
                  </a:lnTo>
                  <a:lnTo>
                    <a:pt x="975421" y="1373723"/>
                  </a:lnTo>
                  <a:lnTo>
                    <a:pt x="984734" y="1381173"/>
                  </a:lnTo>
                  <a:lnTo>
                    <a:pt x="997152" y="1388624"/>
                  </a:lnTo>
                  <a:lnTo>
                    <a:pt x="1008638" y="1393902"/>
                  </a:lnTo>
                  <a:lnTo>
                    <a:pt x="1019193" y="1401352"/>
                  </a:lnTo>
                  <a:lnTo>
                    <a:pt x="1031611" y="1401352"/>
                  </a:lnTo>
                  <a:lnTo>
                    <a:pt x="1040925" y="1400421"/>
                  </a:lnTo>
                  <a:lnTo>
                    <a:pt x="1048065" y="1398248"/>
                  </a:lnTo>
                  <a:lnTo>
                    <a:pt x="1059551" y="1393902"/>
                  </a:lnTo>
                  <a:lnTo>
                    <a:pt x="1066692" y="1407561"/>
                  </a:lnTo>
                  <a:lnTo>
                    <a:pt x="1071969" y="1418116"/>
                  </a:lnTo>
                  <a:lnTo>
                    <a:pt x="1102082" y="1420290"/>
                  </a:lnTo>
                  <a:lnTo>
                    <a:pt x="1133438" y="1422463"/>
                  </a:lnTo>
                  <a:lnTo>
                    <a:pt x="1164793" y="1422463"/>
                  </a:lnTo>
                  <a:lnTo>
                    <a:pt x="1194906" y="1418116"/>
                  </a:lnTo>
                  <a:lnTo>
                    <a:pt x="1206392" y="1429603"/>
                  </a:lnTo>
                  <a:lnTo>
                    <a:pt x="1218810" y="1437985"/>
                  </a:lnTo>
                  <a:lnTo>
                    <a:pt x="1231228" y="1447609"/>
                  </a:lnTo>
                  <a:lnTo>
                    <a:pt x="1238368" y="1458164"/>
                  </a:lnTo>
                  <a:lnTo>
                    <a:pt x="1235264" y="1471824"/>
                  </a:lnTo>
                  <a:lnTo>
                    <a:pt x="1238368" y="1474928"/>
                  </a:lnTo>
                  <a:lnTo>
                    <a:pt x="1242404" y="1479274"/>
                  </a:lnTo>
                  <a:lnTo>
                    <a:pt x="1247681" y="1482379"/>
                  </a:lnTo>
                  <a:lnTo>
                    <a:pt x="1251717" y="1486725"/>
                  </a:lnTo>
                  <a:lnTo>
                    <a:pt x="1262273" y="1487656"/>
                  </a:lnTo>
                  <a:lnTo>
                    <a:pt x="1271586" y="1487656"/>
                  </a:lnTo>
                  <a:lnTo>
                    <a:pt x="1284004" y="1486725"/>
                  </a:lnTo>
                  <a:lnTo>
                    <a:pt x="1288039" y="1524910"/>
                  </a:lnTo>
                  <a:lnTo>
                    <a:pt x="1296422" y="1556575"/>
                  </a:lnTo>
                  <a:lnTo>
                    <a:pt x="1308840" y="1586068"/>
                  </a:lnTo>
                  <a:lnTo>
                    <a:pt x="1327466" y="1613697"/>
                  </a:lnTo>
                  <a:lnTo>
                    <a:pt x="1327466" y="1615870"/>
                  </a:lnTo>
                  <a:lnTo>
                    <a:pt x="1325293" y="1618044"/>
                  </a:lnTo>
                  <a:lnTo>
                    <a:pt x="1323120" y="1621148"/>
                  </a:lnTo>
                  <a:lnTo>
                    <a:pt x="1322188" y="1625494"/>
                  </a:lnTo>
                  <a:lnTo>
                    <a:pt x="1323120" y="1628599"/>
                  </a:lnTo>
                  <a:lnTo>
                    <a:pt x="1329329" y="1645673"/>
                  </a:lnTo>
                  <a:lnTo>
                    <a:pt x="1339884" y="1665852"/>
                  </a:lnTo>
                  <a:lnTo>
                    <a:pt x="1351370" y="1678581"/>
                  </a:lnTo>
                  <a:lnTo>
                    <a:pt x="1352302" y="1680754"/>
                  </a:lnTo>
                  <a:lnTo>
                    <a:pt x="1354475" y="1680754"/>
                  </a:lnTo>
                  <a:lnTo>
                    <a:pt x="1356648" y="1682927"/>
                  </a:lnTo>
                  <a:lnTo>
                    <a:pt x="1358821" y="1682927"/>
                  </a:lnTo>
                  <a:lnTo>
                    <a:pt x="1378690" y="1658712"/>
                  </a:lnTo>
                  <a:lnTo>
                    <a:pt x="1391108" y="1633255"/>
                  </a:lnTo>
                  <a:lnTo>
                    <a:pt x="1400421" y="1601590"/>
                  </a:lnTo>
                  <a:lnTo>
                    <a:pt x="1403525" y="1564647"/>
                  </a:lnTo>
                  <a:lnTo>
                    <a:pt x="1415943" y="1557196"/>
                  </a:lnTo>
                  <a:lnTo>
                    <a:pt x="1425257" y="1547572"/>
                  </a:lnTo>
                  <a:lnTo>
                    <a:pt x="1434570" y="1540122"/>
                  </a:lnTo>
                  <a:lnTo>
                    <a:pt x="1451334" y="1540122"/>
                  </a:lnTo>
                  <a:lnTo>
                    <a:pt x="1463752" y="1507214"/>
                  </a:lnTo>
                  <a:lnTo>
                    <a:pt x="1470892" y="1501937"/>
                  </a:lnTo>
                  <a:lnTo>
                    <a:pt x="1478032" y="1499764"/>
                  </a:lnTo>
                  <a:lnTo>
                    <a:pt x="1485172" y="1499764"/>
                  </a:lnTo>
                  <a:lnTo>
                    <a:pt x="1488277" y="1497591"/>
                  </a:lnTo>
                  <a:lnTo>
                    <a:pt x="1493555" y="1490140"/>
                  </a:lnTo>
                  <a:lnTo>
                    <a:pt x="1497590" y="1475239"/>
                  </a:lnTo>
                  <a:lnTo>
                    <a:pt x="1512181" y="1475239"/>
                  </a:lnTo>
                  <a:lnTo>
                    <a:pt x="1526772" y="1477412"/>
                  </a:lnTo>
                  <a:lnTo>
                    <a:pt x="1543536" y="1475239"/>
                  </a:lnTo>
                  <a:lnTo>
                    <a:pt x="1544468" y="1473065"/>
                  </a:lnTo>
                  <a:lnTo>
                    <a:pt x="1546641" y="1472134"/>
                  </a:lnTo>
                  <a:lnTo>
                    <a:pt x="1548814" y="1467788"/>
                  </a:lnTo>
                  <a:lnTo>
                    <a:pt x="1550987" y="1465615"/>
                  </a:lnTo>
                  <a:lnTo>
                    <a:pt x="1554092" y="1462510"/>
                  </a:lnTo>
                  <a:lnTo>
                    <a:pt x="1565578" y="1480516"/>
                  </a:lnTo>
                  <a:lnTo>
                    <a:pt x="1573960" y="1495418"/>
                  </a:lnTo>
                  <a:lnTo>
                    <a:pt x="1585447" y="1509077"/>
                  </a:lnTo>
                  <a:lnTo>
                    <a:pt x="1592587" y="1523979"/>
                  </a:lnTo>
                  <a:lnTo>
                    <a:pt x="1597864" y="1541984"/>
                  </a:lnTo>
                  <a:lnTo>
                    <a:pt x="1597864" y="1564337"/>
                  </a:lnTo>
                  <a:lnTo>
                    <a:pt x="1600037" y="1566509"/>
                  </a:lnTo>
                  <a:lnTo>
                    <a:pt x="1600969" y="1566509"/>
                  </a:lnTo>
                  <a:lnTo>
                    <a:pt x="1600969" y="1567441"/>
                  </a:lnTo>
                  <a:lnTo>
                    <a:pt x="1603142" y="1567441"/>
                  </a:lnTo>
                  <a:lnTo>
                    <a:pt x="1610282" y="1567441"/>
                  </a:lnTo>
                  <a:lnTo>
                    <a:pt x="1617422" y="1566509"/>
                  </a:lnTo>
                  <a:lnTo>
                    <a:pt x="1621458" y="1564337"/>
                  </a:lnTo>
                  <a:lnTo>
                    <a:pt x="1626736" y="1559990"/>
                  </a:lnTo>
                  <a:lnTo>
                    <a:pt x="1629840" y="1556886"/>
                  </a:lnTo>
                  <a:lnTo>
                    <a:pt x="1641327" y="1569614"/>
                  </a:lnTo>
                  <a:lnTo>
                    <a:pt x="1648467" y="1586688"/>
                  </a:lnTo>
                  <a:lnTo>
                    <a:pt x="1650640" y="1606867"/>
                  </a:lnTo>
                  <a:lnTo>
                    <a:pt x="1650640" y="1629220"/>
                  </a:lnTo>
                  <a:lnTo>
                    <a:pt x="1650640" y="1649399"/>
                  </a:lnTo>
                  <a:lnTo>
                    <a:pt x="1650640" y="1668336"/>
                  </a:lnTo>
                  <a:lnTo>
                    <a:pt x="1653745" y="1683237"/>
                  </a:lnTo>
                  <a:lnTo>
                    <a:pt x="1653745" y="1686342"/>
                  </a:lnTo>
                  <a:lnTo>
                    <a:pt x="1663058" y="1683237"/>
                  </a:lnTo>
                  <a:lnTo>
                    <a:pt x="1663058" y="1686342"/>
                  </a:lnTo>
                  <a:lnTo>
                    <a:pt x="1672371" y="1699070"/>
                  </a:lnTo>
                  <a:lnTo>
                    <a:pt x="1677649" y="1713971"/>
                  </a:lnTo>
                  <a:lnTo>
                    <a:pt x="1682927" y="1728873"/>
                  </a:lnTo>
                  <a:lnTo>
                    <a:pt x="1686962" y="1745947"/>
                  </a:lnTo>
                  <a:lnTo>
                    <a:pt x="1693171" y="1760849"/>
                  </a:lnTo>
                  <a:lnTo>
                    <a:pt x="1702485" y="1768299"/>
                  </a:lnTo>
                  <a:lnTo>
                    <a:pt x="1704658" y="1770472"/>
                  </a:lnTo>
                  <a:lnTo>
                    <a:pt x="1715213" y="1775750"/>
                  </a:lnTo>
                  <a:lnTo>
                    <a:pt x="1726699" y="1785374"/>
                  </a:lnTo>
                  <a:lnTo>
                    <a:pt x="1737255" y="1785374"/>
                  </a:lnTo>
                  <a:lnTo>
                    <a:pt x="1736323" y="1758986"/>
                  </a:lnTo>
                  <a:lnTo>
                    <a:pt x="1729183" y="1733529"/>
                  </a:lnTo>
                  <a:lnTo>
                    <a:pt x="1717696" y="1711177"/>
                  </a:lnTo>
                  <a:lnTo>
                    <a:pt x="1703106" y="1696276"/>
                  </a:lnTo>
                  <a:lnTo>
                    <a:pt x="1700001" y="1694103"/>
                  </a:lnTo>
                  <a:lnTo>
                    <a:pt x="1695965" y="1694103"/>
                  </a:lnTo>
                  <a:lnTo>
                    <a:pt x="1692861" y="1694103"/>
                  </a:lnTo>
                  <a:lnTo>
                    <a:pt x="1688825" y="1694103"/>
                  </a:lnTo>
                  <a:lnTo>
                    <a:pt x="1687894" y="1691930"/>
                  </a:lnTo>
                  <a:lnTo>
                    <a:pt x="1681685" y="1681374"/>
                  </a:lnTo>
                  <a:lnTo>
                    <a:pt x="1680753" y="1671751"/>
                  </a:lnTo>
                  <a:lnTo>
                    <a:pt x="1676718" y="1664300"/>
                  </a:lnTo>
                  <a:lnTo>
                    <a:pt x="1667404" y="1659022"/>
                  </a:lnTo>
                  <a:lnTo>
                    <a:pt x="1676718" y="1634808"/>
                  </a:lnTo>
                  <a:lnTo>
                    <a:pt x="1683858" y="1605315"/>
                  </a:lnTo>
                  <a:lnTo>
                    <a:pt x="1700622" y="1618975"/>
                  </a:lnTo>
                  <a:lnTo>
                    <a:pt x="1716144" y="1631703"/>
                  </a:lnTo>
                  <a:lnTo>
                    <a:pt x="1730735" y="1644431"/>
                  </a:lnTo>
                  <a:lnTo>
                    <a:pt x="1742222" y="1659333"/>
                  </a:lnTo>
                  <a:lnTo>
                    <a:pt x="1747499" y="1679512"/>
                  </a:lnTo>
                  <a:lnTo>
                    <a:pt x="1754640" y="1679512"/>
                  </a:lnTo>
                  <a:lnTo>
                    <a:pt x="1815176" y="1629841"/>
                  </a:lnTo>
                  <a:lnTo>
                    <a:pt x="1813003" y="1600348"/>
                  </a:lnTo>
                  <a:lnTo>
                    <a:pt x="1807726" y="1576133"/>
                  </a:lnTo>
                  <a:lnTo>
                    <a:pt x="1796239" y="1558128"/>
                  </a:lnTo>
                  <a:lnTo>
                    <a:pt x="1783822" y="1541053"/>
                  </a:lnTo>
                  <a:lnTo>
                    <a:pt x="1767057" y="1525220"/>
                  </a:lnTo>
                  <a:lnTo>
                    <a:pt x="1769230" y="1510319"/>
                  </a:lnTo>
                  <a:lnTo>
                    <a:pt x="1774508" y="1500695"/>
                  </a:lnTo>
                  <a:lnTo>
                    <a:pt x="1780717" y="1495418"/>
                  </a:lnTo>
                  <a:lnTo>
                    <a:pt x="1787857" y="1489209"/>
                  </a:lnTo>
                  <a:lnTo>
                    <a:pt x="1794066" y="1480827"/>
                  </a:lnTo>
                  <a:lnTo>
                    <a:pt x="1800275" y="1480827"/>
                  </a:lnTo>
                  <a:lnTo>
                    <a:pt x="1805553" y="1481758"/>
                  </a:lnTo>
                  <a:lnTo>
                    <a:pt x="1807726" y="1481758"/>
                  </a:lnTo>
                  <a:lnTo>
                    <a:pt x="1810830" y="1483931"/>
                  </a:lnTo>
                  <a:lnTo>
                    <a:pt x="1813003" y="1488277"/>
                  </a:lnTo>
                  <a:lnTo>
                    <a:pt x="1816108" y="1493555"/>
                  </a:lnTo>
                  <a:lnTo>
                    <a:pt x="1818281" y="1496659"/>
                  </a:lnTo>
                  <a:lnTo>
                    <a:pt x="1816108" y="1501006"/>
                  </a:lnTo>
                  <a:lnTo>
                    <a:pt x="1815176" y="1504110"/>
                  </a:lnTo>
                  <a:lnTo>
                    <a:pt x="1811141" y="1506283"/>
                  </a:lnTo>
                  <a:lnTo>
                    <a:pt x="1808036" y="1506283"/>
                  </a:lnTo>
                  <a:lnTo>
                    <a:pt x="1804000" y="1508456"/>
                  </a:lnTo>
                  <a:lnTo>
                    <a:pt x="1804000" y="1518080"/>
                  </a:lnTo>
                  <a:lnTo>
                    <a:pt x="1804000" y="1523358"/>
                  </a:lnTo>
                  <a:lnTo>
                    <a:pt x="1806173" y="1528635"/>
                  </a:lnTo>
                  <a:lnTo>
                    <a:pt x="1808346" y="1533913"/>
                  </a:lnTo>
                  <a:lnTo>
                    <a:pt x="1811451" y="1532981"/>
                  </a:lnTo>
                  <a:lnTo>
                    <a:pt x="1813624" y="1532981"/>
                  </a:lnTo>
                  <a:lnTo>
                    <a:pt x="1815797" y="1532981"/>
                  </a:lnTo>
                  <a:lnTo>
                    <a:pt x="1816729" y="1530808"/>
                  </a:lnTo>
                  <a:lnTo>
                    <a:pt x="1818902" y="1530808"/>
                  </a:lnTo>
                  <a:lnTo>
                    <a:pt x="1826042" y="1526462"/>
                  </a:lnTo>
                  <a:lnTo>
                    <a:pt x="1830078" y="1523358"/>
                  </a:lnTo>
                  <a:lnTo>
                    <a:pt x="1831009" y="1521184"/>
                  </a:lnTo>
                  <a:lnTo>
                    <a:pt x="1835045" y="1518080"/>
                  </a:lnTo>
                  <a:lnTo>
                    <a:pt x="1838150" y="1513734"/>
                  </a:lnTo>
                  <a:lnTo>
                    <a:pt x="1837218" y="1508456"/>
                  </a:lnTo>
                  <a:lnTo>
                    <a:pt x="1837218" y="1503179"/>
                  </a:lnTo>
                  <a:lnTo>
                    <a:pt x="1835045" y="1501006"/>
                  </a:lnTo>
                  <a:lnTo>
                    <a:pt x="1835045" y="1498832"/>
                  </a:lnTo>
                  <a:lnTo>
                    <a:pt x="1835045" y="1495728"/>
                  </a:lnTo>
                  <a:lnTo>
                    <a:pt x="1835045" y="1491382"/>
                  </a:lnTo>
                  <a:lnTo>
                    <a:pt x="1835045" y="1483931"/>
                  </a:lnTo>
                  <a:lnTo>
                    <a:pt x="1862054" y="1478653"/>
                  </a:lnTo>
                  <a:lnTo>
                    <a:pt x="1891236" y="1469030"/>
                  </a:lnTo>
                  <a:lnTo>
                    <a:pt x="1916382" y="1458474"/>
                  </a:lnTo>
                  <a:lnTo>
                    <a:pt x="1940286" y="1443573"/>
                  </a:lnTo>
                  <a:lnTo>
                    <a:pt x="1958913" y="1423394"/>
                  </a:lnTo>
                  <a:lnTo>
                    <a:pt x="1967295" y="1408493"/>
                  </a:lnTo>
                  <a:lnTo>
                    <a:pt x="1974435" y="1394833"/>
                  </a:lnTo>
                  <a:lnTo>
                    <a:pt x="1981575" y="1379932"/>
                  </a:lnTo>
                  <a:lnTo>
                    <a:pt x="1993993" y="1371550"/>
                  </a:lnTo>
                  <a:lnTo>
                    <a:pt x="1993993" y="1351992"/>
                  </a:lnTo>
                  <a:lnTo>
                    <a:pt x="1993062" y="1329639"/>
                  </a:lnTo>
                  <a:lnTo>
                    <a:pt x="1989026" y="1309460"/>
                  </a:lnTo>
                  <a:lnTo>
                    <a:pt x="1981886" y="1289281"/>
                  </a:lnTo>
                  <a:lnTo>
                    <a:pt x="1973504" y="1274380"/>
                  </a:lnTo>
                  <a:lnTo>
                    <a:pt x="1958913" y="1264756"/>
                  </a:lnTo>
                  <a:lnTo>
                    <a:pt x="1964190" y="1252028"/>
                  </a:lnTo>
                  <a:lnTo>
                    <a:pt x="1969468" y="1244577"/>
                  </a:lnTo>
                  <a:lnTo>
                    <a:pt x="1976608" y="1237127"/>
                  </a:lnTo>
                  <a:lnTo>
                    <a:pt x="1983748" y="1227503"/>
                  </a:lnTo>
                  <a:lnTo>
                    <a:pt x="2003617" y="1227503"/>
                  </a:lnTo>
                  <a:lnTo>
                    <a:pt x="2003617" y="1214774"/>
                  </a:lnTo>
                  <a:lnTo>
                    <a:pt x="1998339" y="1214774"/>
                  </a:lnTo>
                  <a:lnTo>
                    <a:pt x="1987784" y="1209497"/>
                  </a:lnTo>
                  <a:lnTo>
                    <a:pt x="1978471" y="1209497"/>
                  </a:lnTo>
                  <a:lnTo>
                    <a:pt x="1969157" y="1212601"/>
                  </a:lnTo>
                  <a:lnTo>
                    <a:pt x="1958602" y="1218810"/>
                  </a:lnTo>
                  <a:lnTo>
                    <a:pt x="1954567" y="1212601"/>
                  </a:lnTo>
                  <a:lnTo>
                    <a:pt x="1951462" y="1209497"/>
                  </a:lnTo>
                  <a:lnTo>
                    <a:pt x="1947426" y="1205151"/>
                  </a:lnTo>
                  <a:lnTo>
                    <a:pt x="1942149" y="1202046"/>
                  </a:lnTo>
                  <a:lnTo>
                    <a:pt x="1935008" y="1197700"/>
                  </a:lnTo>
                  <a:lnTo>
                    <a:pt x="1942149" y="1184972"/>
                  </a:lnTo>
                  <a:lnTo>
                    <a:pt x="1954567" y="1174416"/>
                  </a:lnTo>
                  <a:lnTo>
                    <a:pt x="1966985" y="1164793"/>
                  </a:lnTo>
                  <a:lnTo>
                    <a:pt x="1978471" y="1153306"/>
                  </a:lnTo>
                  <a:lnTo>
                    <a:pt x="1983748" y="1155479"/>
                  </a:lnTo>
                  <a:lnTo>
                    <a:pt x="1987784" y="1155479"/>
                  </a:lnTo>
                  <a:lnTo>
                    <a:pt x="1990889" y="1157652"/>
                  </a:lnTo>
                  <a:lnTo>
                    <a:pt x="1993993" y="1157652"/>
                  </a:lnTo>
                  <a:lnTo>
                    <a:pt x="1990889" y="1165103"/>
                  </a:lnTo>
                  <a:lnTo>
                    <a:pt x="1988716" y="1168208"/>
                  </a:lnTo>
                  <a:lnTo>
                    <a:pt x="1987784" y="1174416"/>
                  </a:lnTo>
                  <a:lnTo>
                    <a:pt x="1985611" y="1177521"/>
                  </a:lnTo>
                  <a:lnTo>
                    <a:pt x="1983438" y="1182799"/>
                  </a:lnTo>
                  <a:lnTo>
                    <a:pt x="1983438" y="1187145"/>
                  </a:lnTo>
                  <a:lnTo>
                    <a:pt x="1995856" y="1181867"/>
                  </a:lnTo>
                  <a:lnTo>
                    <a:pt x="2010447" y="1175658"/>
                  </a:lnTo>
                  <a:lnTo>
                    <a:pt x="2022865" y="1172554"/>
                  </a:lnTo>
                  <a:lnTo>
                    <a:pt x="2034351" y="1174727"/>
                  </a:lnTo>
                  <a:lnTo>
                    <a:pt x="2043664" y="1174727"/>
                  </a:lnTo>
                  <a:lnTo>
                    <a:pt x="2039629" y="1182178"/>
                  </a:lnTo>
                  <a:lnTo>
                    <a:pt x="2037456" y="1187455"/>
                  </a:lnTo>
                  <a:lnTo>
                    <a:pt x="2034351" y="1192733"/>
                  </a:lnTo>
                  <a:lnTo>
                    <a:pt x="2030315" y="1198010"/>
                  </a:lnTo>
                  <a:lnTo>
                    <a:pt x="2034351" y="1204219"/>
                  </a:lnTo>
                  <a:lnTo>
                    <a:pt x="2037456" y="1205151"/>
                  </a:lnTo>
                  <a:lnTo>
                    <a:pt x="2039629" y="1207324"/>
                  </a:lnTo>
                  <a:lnTo>
                    <a:pt x="2041802" y="1207324"/>
                  </a:lnTo>
                  <a:lnTo>
                    <a:pt x="2044906" y="1207324"/>
                  </a:lnTo>
                  <a:lnTo>
                    <a:pt x="2048942" y="1207324"/>
                  </a:lnTo>
                  <a:lnTo>
                    <a:pt x="2054220" y="1207324"/>
                  </a:lnTo>
                  <a:lnTo>
                    <a:pt x="2054220" y="1218810"/>
                  </a:lnTo>
                  <a:lnTo>
                    <a:pt x="2052046" y="1233712"/>
                  </a:lnTo>
                  <a:lnTo>
                    <a:pt x="2052046" y="1246440"/>
                  </a:lnTo>
                  <a:lnTo>
                    <a:pt x="2054220" y="1254822"/>
                  </a:lnTo>
                  <a:lnTo>
                    <a:pt x="2054220" y="1264446"/>
                  </a:lnTo>
                  <a:lnTo>
                    <a:pt x="2078124" y="1261341"/>
                  </a:lnTo>
                  <a:lnTo>
                    <a:pt x="2092715" y="1255132"/>
                  </a:lnTo>
                  <a:lnTo>
                    <a:pt x="2099855" y="1247682"/>
                  </a:lnTo>
                  <a:lnTo>
                    <a:pt x="2102960" y="1239300"/>
                  </a:lnTo>
                  <a:lnTo>
                    <a:pt x="2100787" y="1226571"/>
                  </a:lnTo>
                  <a:lnTo>
                    <a:pt x="2097682" y="1215085"/>
                  </a:lnTo>
                  <a:lnTo>
                    <a:pt x="2090542" y="1202357"/>
                  </a:lnTo>
                  <a:lnTo>
                    <a:pt x="2085264" y="1189628"/>
                  </a:lnTo>
                  <a:lnTo>
                    <a:pt x="2078124" y="1178142"/>
                  </a:lnTo>
                  <a:lnTo>
                    <a:pt x="2074088" y="1167587"/>
                  </a:lnTo>
                  <a:lnTo>
                    <a:pt x="2078124" y="1165414"/>
                  </a:lnTo>
                  <a:lnTo>
                    <a:pt x="2081228" y="1165414"/>
                  </a:lnTo>
                  <a:lnTo>
                    <a:pt x="2083402" y="1165414"/>
                  </a:lnTo>
                  <a:lnTo>
                    <a:pt x="2085575" y="1163241"/>
                  </a:lnTo>
                  <a:lnTo>
                    <a:pt x="2087748" y="1163241"/>
                  </a:lnTo>
                  <a:lnTo>
                    <a:pt x="2098303" y="1155790"/>
                  </a:lnTo>
                  <a:lnTo>
                    <a:pt x="2105443" y="1145235"/>
                  </a:lnTo>
                  <a:lnTo>
                    <a:pt x="2110721" y="1133748"/>
                  </a:lnTo>
                  <a:lnTo>
                    <a:pt x="2117861" y="1123193"/>
                  </a:lnTo>
                  <a:lnTo>
                    <a:pt x="2127175" y="1113569"/>
                  </a:lnTo>
                  <a:lnTo>
                    <a:pt x="2137730" y="1111396"/>
                  </a:lnTo>
                  <a:lnTo>
                    <a:pt x="2149216" y="1111396"/>
                  </a:lnTo>
                  <a:lnTo>
                    <a:pt x="2161634" y="1113569"/>
                  </a:lnTo>
                  <a:lnTo>
                    <a:pt x="2174052" y="1110465"/>
                  </a:lnTo>
                  <a:lnTo>
                    <a:pt x="2178088" y="1106118"/>
                  </a:lnTo>
                  <a:lnTo>
                    <a:pt x="2185228" y="1096495"/>
                  </a:lnTo>
                  <a:lnTo>
                    <a:pt x="2195783" y="1083766"/>
                  </a:lnTo>
                  <a:lnTo>
                    <a:pt x="2208201" y="1071038"/>
                  </a:lnTo>
                  <a:lnTo>
                    <a:pt x="2219687" y="1056137"/>
                  </a:lnTo>
                  <a:lnTo>
                    <a:pt x="2230242" y="1043408"/>
                  </a:lnTo>
                  <a:lnTo>
                    <a:pt x="2239556" y="1031922"/>
                  </a:lnTo>
                  <a:lnTo>
                    <a:pt x="2243592" y="1028817"/>
                  </a:lnTo>
                  <a:lnTo>
                    <a:pt x="2250732" y="1011743"/>
                  </a:lnTo>
                  <a:lnTo>
                    <a:pt x="2256010" y="999015"/>
                  </a:lnTo>
                  <a:lnTo>
                    <a:pt x="2263150" y="986286"/>
                  </a:lnTo>
                  <a:lnTo>
                    <a:pt x="2273705" y="974800"/>
                  </a:lnTo>
                  <a:lnTo>
                    <a:pt x="2270600" y="962072"/>
                  </a:lnTo>
                  <a:lnTo>
                    <a:pt x="2266565" y="952448"/>
                  </a:lnTo>
                  <a:lnTo>
                    <a:pt x="2263460" y="942824"/>
                  </a:lnTo>
                  <a:lnTo>
                    <a:pt x="2263460" y="932269"/>
                  </a:lnTo>
                  <a:lnTo>
                    <a:pt x="2265633" y="922645"/>
                  </a:lnTo>
                  <a:lnTo>
                    <a:pt x="2270911" y="917367"/>
                  </a:lnTo>
                  <a:lnTo>
                    <a:pt x="2273084" y="912090"/>
                  </a:lnTo>
                  <a:lnTo>
                    <a:pt x="2270911" y="902466"/>
                  </a:lnTo>
                  <a:lnTo>
                    <a:pt x="2266875" y="887565"/>
                  </a:lnTo>
                  <a:lnTo>
                    <a:pt x="2263771" y="877941"/>
                  </a:lnTo>
                  <a:lnTo>
                    <a:pt x="2258493" y="870490"/>
                  </a:lnTo>
                  <a:lnTo>
                    <a:pt x="2251353" y="862108"/>
                  </a:lnTo>
                  <a:lnTo>
                    <a:pt x="2242039" y="862108"/>
                  </a:lnTo>
                  <a:lnTo>
                    <a:pt x="2236762" y="862108"/>
                  </a:lnTo>
                  <a:lnTo>
                    <a:pt x="2230553" y="863039"/>
                  </a:lnTo>
                  <a:lnTo>
                    <a:pt x="2227448" y="865213"/>
                  </a:lnTo>
                  <a:lnTo>
                    <a:pt x="2223413" y="869559"/>
                  </a:lnTo>
                  <a:lnTo>
                    <a:pt x="2216272" y="867386"/>
                  </a:lnTo>
                  <a:lnTo>
                    <a:pt x="2213168" y="865213"/>
                  </a:lnTo>
                  <a:lnTo>
                    <a:pt x="2209132" y="862108"/>
                  </a:lnTo>
                  <a:lnTo>
                    <a:pt x="2208201" y="857762"/>
                  </a:lnTo>
                  <a:lnTo>
                    <a:pt x="2206028" y="854657"/>
                  </a:lnTo>
                  <a:lnTo>
                    <a:pt x="2203854" y="848448"/>
                  </a:lnTo>
                  <a:lnTo>
                    <a:pt x="2188332" y="848448"/>
                  </a:lnTo>
                  <a:lnTo>
                    <a:pt x="2188332" y="837893"/>
                  </a:lnTo>
                  <a:lnTo>
                    <a:pt x="2200750" y="828269"/>
                  </a:lnTo>
                  <a:lnTo>
                    <a:pt x="2206028" y="820819"/>
                  </a:lnTo>
                  <a:lnTo>
                    <a:pt x="2211305" y="812437"/>
                  </a:lnTo>
                  <a:lnTo>
                    <a:pt x="2218446" y="804986"/>
                  </a:lnTo>
                  <a:lnTo>
                    <a:pt x="2247627" y="795362"/>
                  </a:lnTo>
                  <a:lnTo>
                    <a:pt x="2256941" y="785738"/>
                  </a:lnTo>
                  <a:lnTo>
                    <a:pt x="2264081" y="773010"/>
                  </a:lnTo>
                  <a:lnTo>
                    <a:pt x="2271221" y="760282"/>
                  </a:lnTo>
                  <a:lnTo>
                    <a:pt x="2278361" y="746622"/>
                  </a:lnTo>
                  <a:lnTo>
                    <a:pt x="2290779" y="736067"/>
                  </a:lnTo>
                  <a:lnTo>
                    <a:pt x="2305370" y="726443"/>
                  </a:lnTo>
                  <a:lnTo>
                    <a:pt x="2317788" y="713715"/>
                  </a:lnTo>
                  <a:lnTo>
                    <a:pt x="2354110" y="718993"/>
                  </a:lnTo>
                  <a:lnTo>
                    <a:pt x="2363424" y="730479"/>
                  </a:lnTo>
                  <a:lnTo>
                    <a:pt x="2375841" y="732652"/>
                  </a:lnTo>
                  <a:lnTo>
                    <a:pt x="2390432" y="726443"/>
                  </a:lnTo>
                  <a:lnTo>
                    <a:pt x="2407196" y="723339"/>
                  </a:lnTo>
                  <a:lnTo>
                    <a:pt x="2407196" y="743518"/>
                  </a:lnTo>
                  <a:lnTo>
                    <a:pt x="2422719" y="743518"/>
                  </a:lnTo>
                  <a:lnTo>
                    <a:pt x="2439483" y="741345"/>
                  </a:lnTo>
                  <a:lnTo>
                    <a:pt x="2451901" y="739171"/>
                  </a:lnTo>
                  <a:lnTo>
                    <a:pt x="2463387" y="733894"/>
                  </a:lnTo>
                  <a:lnTo>
                    <a:pt x="2463387" y="730789"/>
                  </a:lnTo>
                  <a:lnTo>
                    <a:pt x="2461214" y="726443"/>
                  </a:lnTo>
                  <a:lnTo>
                    <a:pt x="2459041" y="721166"/>
                  </a:lnTo>
                  <a:lnTo>
                    <a:pt x="2458110" y="718061"/>
                  </a:lnTo>
                  <a:lnTo>
                    <a:pt x="2458110" y="713715"/>
                  </a:lnTo>
                  <a:lnTo>
                    <a:pt x="2458110" y="710610"/>
                  </a:lnTo>
                  <a:lnTo>
                    <a:pt x="2463387" y="700987"/>
                  </a:lnTo>
                  <a:lnTo>
                    <a:pt x="2473942" y="688258"/>
                  </a:lnTo>
                  <a:lnTo>
                    <a:pt x="2485429" y="674599"/>
                  </a:lnTo>
                  <a:lnTo>
                    <a:pt x="2497847" y="664044"/>
                  </a:lnTo>
                  <a:lnTo>
                    <a:pt x="2507160" y="658766"/>
                  </a:lnTo>
                  <a:lnTo>
                    <a:pt x="2510265" y="656593"/>
                  </a:lnTo>
                  <a:lnTo>
                    <a:pt x="2515542" y="658766"/>
                  </a:lnTo>
                  <a:lnTo>
                    <a:pt x="2519578" y="659697"/>
                  </a:lnTo>
                  <a:lnTo>
                    <a:pt x="2524855" y="661871"/>
                  </a:lnTo>
                  <a:lnTo>
                    <a:pt x="2530133" y="666217"/>
                  </a:lnTo>
                  <a:lnTo>
                    <a:pt x="2530133" y="669321"/>
                  </a:lnTo>
                  <a:lnTo>
                    <a:pt x="2529202" y="673667"/>
                  </a:lnTo>
                  <a:lnTo>
                    <a:pt x="2529202" y="674599"/>
                  </a:lnTo>
                  <a:lnTo>
                    <a:pt x="2529202" y="676772"/>
                  </a:lnTo>
                  <a:lnTo>
                    <a:pt x="2527028" y="678945"/>
                  </a:lnTo>
                  <a:lnTo>
                    <a:pt x="2527028" y="684223"/>
                  </a:lnTo>
                  <a:lnTo>
                    <a:pt x="2529202" y="688569"/>
                  </a:lnTo>
                  <a:lnTo>
                    <a:pt x="2529202" y="689500"/>
                  </a:lnTo>
                  <a:lnTo>
                    <a:pt x="2530133" y="695709"/>
                  </a:lnTo>
                  <a:lnTo>
                    <a:pt x="2546897" y="688258"/>
                  </a:lnTo>
                  <a:lnTo>
                    <a:pt x="2559315" y="678635"/>
                  </a:lnTo>
                  <a:lnTo>
                    <a:pt x="2568628" y="665906"/>
                  </a:lnTo>
                  <a:lnTo>
                    <a:pt x="2577942" y="651005"/>
                  </a:lnTo>
                  <a:lnTo>
                    <a:pt x="2587255" y="637345"/>
                  </a:lnTo>
                  <a:lnTo>
                    <a:pt x="2588186" y="636414"/>
                  </a:lnTo>
                  <a:lnTo>
                    <a:pt x="2590359" y="634241"/>
                  </a:lnTo>
                  <a:lnTo>
                    <a:pt x="2593464" y="632068"/>
                  </a:lnTo>
                  <a:lnTo>
                    <a:pt x="2595637" y="634241"/>
                  </a:lnTo>
                  <a:lnTo>
                    <a:pt x="2595637" y="636414"/>
                  </a:lnTo>
                  <a:lnTo>
                    <a:pt x="2597810" y="636414"/>
                  </a:lnTo>
                  <a:lnTo>
                    <a:pt x="2597810" y="637345"/>
                  </a:lnTo>
                  <a:lnTo>
                    <a:pt x="2592533" y="651005"/>
                  </a:lnTo>
                  <a:lnTo>
                    <a:pt x="2588497" y="665906"/>
                  </a:lnTo>
                  <a:lnTo>
                    <a:pt x="2583219" y="678635"/>
                  </a:lnTo>
                  <a:lnTo>
                    <a:pt x="2570802" y="688258"/>
                  </a:lnTo>
                  <a:lnTo>
                    <a:pt x="2558384" y="696640"/>
                  </a:lnTo>
                  <a:lnTo>
                    <a:pt x="2546897" y="706264"/>
                  </a:lnTo>
                  <a:lnTo>
                    <a:pt x="2532306" y="728616"/>
                  </a:lnTo>
                  <a:lnTo>
                    <a:pt x="2517715" y="750968"/>
                  </a:lnTo>
                  <a:lnTo>
                    <a:pt x="2510575" y="758419"/>
                  </a:lnTo>
                  <a:lnTo>
                    <a:pt x="2500020" y="761524"/>
                  </a:lnTo>
                  <a:lnTo>
                    <a:pt x="2490706" y="765870"/>
                  </a:lnTo>
                  <a:lnTo>
                    <a:pt x="2483566" y="771147"/>
                  </a:lnTo>
                  <a:lnTo>
                    <a:pt x="2476426" y="786049"/>
                  </a:lnTo>
                  <a:lnTo>
                    <a:pt x="2478599" y="798777"/>
                  </a:lnTo>
                  <a:lnTo>
                    <a:pt x="2483877" y="808401"/>
                  </a:lnTo>
                  <a:lnTo>
                    <a:pt x="2480772" y="815852"/>
                  </a:lnTo>
                  <a:lnTo>
                    <a:pt x="2478599" y="821129"/>
                  </a:lnTo>
                  <a:lnTo>
                    <a:pt x="2473322" y="825475"/>
                  </a:lnTo>
                  <a:lnTo>
                    <a:pt x="2469286" y="828580"/>
                  </a:lnTo>
                  <a:lnTo>
                    <a:pt x="2464008" y="832926"/>
                  </a:lnTo>
                  <a:lnTo>
                    <a:pt x="2461835" y="865833"/>
                  </a:lnTo>
                  <a:lnTo>
                    <a:pt x="2464008" y="893463"/>
                  </a:lnTo>
                  <a:lnTo>
                    <a:pt x="2473322" y="917678"/>
                  </a:lnTo>
                  <a:lnTo>
                    <a:pt x="2487912" y="937857"/>
                  </a:lnTo>
                  <a:lnTo>
                    <a:pt x="2487912" y="943134"/>
                  </a:lnTo>
                  <a:lnTo>
                    <a:pt x="2494121" y="943134"/>
                  </a:lnTo>
                  <a:lnTo>
                    <a:pt x="2498157" y="922955"/>
                  </a:lnTo>
                  <a:lnTo>
                    <a:pt x="2510575" y="922955"/>
                  </a:lnTo>
                  <a:lnTo>
                    <a:pt x="2515852" y="904950"/>
                  </a:lnTo>
                  <a:lnTo>
                    <a:pt x="2522993" y="890048"/>
                  </a:lnTo>
                  <a:lnTo>
                    <a:pt x="2527028" y="890048"/>
                  </a:lnTo>
                  <a:lnTo>
                    <a:pt x="2529202" y="890048"/>
                  </a:lnTo>
                  <a:lnTo>
                    <a:pt x="2530133" y="890048"/>
                  </a:lnTo>
                  <a:lnTo>
                    <a:pt x="2534169" y="890048"/>
                  </a:lnTo>
                  <a:lnTo>
                    <a:pt x="2537273" y="890048"/>
                  </a:lnTo>
                  <a:lnTo>
                    <a:pt x="2539446" y="875147"/>
                  </a:lnTo>
                  <a:lnTo>
                    <a:pt x="2541620" y="867696"/>
                  </a:lnTo>
                  <a:lnTo>
                    <a:pt x="2546897" y="860245"/>
                  </a:lnTo>
                  <a:lnTo>
                    <a:pt x="2554037" y="848759"/>
                  </a:lnTo>
                  <a:lnTo>
                    <a:pt x="2566455" y="848759"/>
                  </a:lnTo>
                  <a:lnTo>
                    <a:pt x="2566455" y="840377"/>
                  </a:lnTo>
                  <a:lnTo>
                    <a:pt x="2566455" y="832926"/>
                  </a:lnTo>
                  <a:lnTo>
                    <a:pt x="2568628" y="827649"/>
                  </a:lnTo>
                  <a:lnTo>
                    <a:pt x="2570802" y="821440"/>
                  </a:lnTo>
                  <a:lnTo>
                    <a:pt x="2572975" y="820508"/>
                  </a:lnTo>
                  <a:lnTo>
                    <a:pt x="2573906" y="818335"/>
                  </a:lnTo>
                  <a:lnTo>
                    <a:pt x="2576079" y="818335"/>
                  </a:lnTo>
                  <a:lnTo>
                    <a:pt x="2578252" y="818335"/>
                  </a:lnTo>
                  <a:lnTo>
                    <a:pt x="2583530" y="818335"/>
                  </a:lnTo>
                  <a:lnTo>
                    <a:pt x="2580425" y="794120"/>
                  </a:lnTo>
                  <a:lnTo>
                    <a:pt x="2580425" y="766491"/>
                  </a:lnTo>
                  <a:lnTo>
                    <a:pt x="2581356" y="742276"/>
                  </a:lnTo>
                  <a:lnTo>
                    <a:pt x="2590670" y="719924"/>
                  </a:lnTo>
                  <a:lnTo>
                    <a:pt x="2595948" y="718993"/>
                  </a:lnTo>
                  <a:lnTo>
                    <a:pt x="2607434" y="716819"/>
                  </a:lnTo>
                  <a:lnTo>
                    <a:pt x="2619852" y="716819"/>
                  </a:lnTo>
                  <a:lnTo>
                    <a:pt x="2629165" y="716819"/>
                  </a:lnTo>
                  <a:lnTo>
                    <a:pt x="2634443" y="714646"/>
                  </a:lnTo>
                  <a:lnTo>
                    <a:pt x="2634443" y="707196"/>
                  </a:lnTo>
                  <a:lnTo>
                    <a:pt x="2639720" y="704091"/>
                  </a:lnTo>
                  <a:lnTo>
                    <a:pt x="2646861" y="699745"/>
                  </a:lnTo>
                  <a:lnTo>
                    <a:pt x="2656174" y="697572"/>
                  </a:lnTo>
                  <a:lnTo>
                    <a:pt x="2663314" y="696640"/>
                  </a:lnTo>
                  <a:lnTo>
                    <a:pt x="2666419" y="701918"/>
                  </a:lnTo>
                  <a:lnTo>
                    <a:pt x="2672628" y="707196"/>
                  </a:lnTo>
                  <a:lnTo>
                    <a:pt x="2677905" y="711542"/>
                  </a:lnTo>
                  <a:lnTo>
                    <a:pt x="2685045" y="709369"/>
                  </a:lnTo>
                  <a:lnTo>
                    <a:pt x="2692186" y="705022"/>
                  </a:lnTo>
                  <a:lnTo>
                    <a:pt x="2702741" y="701918"/>
                  </a:lnTo>
                  <a:lnTo>
                    <a:pt x="2717332" y="699745"/>
                  </a:lnTo>
                  <a:lnTo>
                    <a:pt x="2724472" y="689190"/>
                  </a:lnTo>
                  <a:lnTo>
                    <a:pt x="2728508" y="677703"/>
                  </a:lnTo>
                  <a:lnTo>
                    <a:pt x="2729439" y="662802"/>
                  </a:lnTo>
                  <a:lnTo>
                    <a:pt x="2744030" y="657524"/>
                  </a:lnTo>
                  <a:lnTo>
                    <a:pt x="2757690" y="652247"/>
                  </a:lnTo>
                  <a:lnTo>
                    <a:pt x="2768245" y="644796"/>
                  </a:lnTo>
                  <a:lnTo>
                    <a:pt x="2773522" y="629895"/>
                  </a:lnTo>
                  <a:lnTo>
                    <a:pt x="2782836" y="632068"/>
                  </a:lnTo>
                  <a:lnTo>
                    <a:pt x="2789976" y="632999"/>
                  </a:lnTo>
                  <a:lnTo>
                    <a:pt x="2795254" y="637345"/>
                  </a:lnTo>
                  <a:lnTo>
                    <a:pt x="2802394" y="642623"/>
                  </a:lnTo>
                  <a:lnTo>
                    <a:pt x="2807671" y="640450"/>
                  </a:lnTo>
                  <a:lnTo>
                    <a:pt x="2811707" y="640450"/>
                  </a:lnTo>
                  <a:lnTo>
                    <a:pt x="2813880" y="638277"/>
                  </a:lnTo>
                  <a:lnTo>
                    <a:pt x="2816985" y="638277"/>
                  </a:lnTo>
                  <a:lnTo>
                    <a:pt x="2811707" y="612820"/>
                  </a:lnTo>
                  <a:lnTo>
                    <a:pt x="2800221" y="590468"/>
                  </a:lnTo>
                  <a:lnTo>
                    <a:pt x="2789666" y="577740"/>
                  </a:lnTo>
                  <a:lnTo>
                    <a:pt x="2792770" y="572462"/>
                  </a:lnTo>
                  <a:lnTo>
                    <a:pt x="2794943" y="570289"/>
                  </a:lnTo>
                  <a:lnTo>
                    <a:pt x="2797116" y="568116"/>
                  </a:lnTo>
                  <a:lnTo>
                    <a:pt x="2799290" y="568116"/>
                  </a:lnTo>
                  <a:lnTo>
                    <a:pt x="2800221" y="568116"/>
                  </a:lnTo>
                  <a:lnTo>
                    <a:pt x="2802394" y="570289"/>
                  </a:lnTo>
                  <a:lnTo>
                    <a:pt x="2804567" y="570289"/>
                  </a:lnTo>
                  <a:lnTo>
                    <a:pt x="2806740" y="570289"/>
                  </a:lnTo>
                  <a:lnTo>
                    <a:pt x="2809845" y="570289"/>
                  </a:lnTo>
                  <a:lnTo>
                    <a:pt x="2813880" y="568116"/>
                  </a:lnTo>
                  <a:lnTo>
                    <a:pt x="2822263" y="560665"/>
                  </a:lnTo>
                  <a:lnTo>
                    <a:pt x="2826298" y="547937"/>
                  </a:lnTo>
                  <a:lnTo>
                    <a:pt x="2829403" y="533036"/>
                  </a:lnTo>
                  <a:lnTo>
                    <a:pt x="2829403" y="520307"/>
                  </a:lnTo>
                  <a:lnTo>
                    <a:pt x="2833439" y="525585"/>
                  </a:lnTo>
                  <a:lnTo>
                    <a:pt x="2838716" y="533036"/>
                  </a:lnTo>
                  <a:lnTo>
                    <a:pt x="2842752" y="540486"/>
                  </a:lnTo>
                  <a:lnTo>
                    <a:pt x="2845856" y="538313"/>
                  </a:lnTo>
                  <a:lnTo>
                    <a:pt x="2848029" y="538313"/>
                  </a:lnTo>
                  <a:lnTo>
                    <a:pt x="2850203" y="538313"/>
                  </a:lnTo>
                  <a:lnTo>
                    <a:pt x="2851134" y="536140"/>
                  </a:lnTo>
                  <a:lnTo>
                    <a:pt x="2853307" y="536140"/>
                  </a:lnTo>
                  <a:lnTo>
                    <a:pt x="2860447" y="536140"/>
                  </a:lnTo>
                  <a:lnTo>
                    <a:pt x="2864483" y="538313"/>
                  </a:lnTo>
                  <a:lnTo>
                    <a:pt x="2865414" y="540486"/>
                  </a:lnTo>
                  <a:lnTo>
                    <a:pt x="2869450" y="542659"/>
                  </a:lnTo>
                  <a:lnTo>
                    <a:pt x="2872555" y="543591"/>
                  </a:lnTo>
                  <a:lnTo>
                    <a:pt x="2872555" y="557250"/>
                  </a:lnTo>
                  <a:lnTo>
                    <a:pt x="2887146" y="560355"/>
                  </a:lnTo>
                  <a:lnTo>
                    <a:pt x="2898632" y="565632"/>
                  </a:lnTo>
                  <a:lnTo>
                    <a:pt x="2905772" y="577119"/>
                  </a:lnTo>
                  <a:lnTo>
                    <a:pt x="2912913" y="577119"/>
                  </a:lnTo>
                  <a:lnTo>
                    <a:pt x="2916017" y="577119"/>
                  </a:lnTo>
                  <a:lnTo>
                    <a:pt x="2920053" y="577119"/>
                  </a:lnTo>
                  <a:lnTo>
                    <a:pt x="2923158" y="574946"/>
                  </a:lnTo>
                  <a:lnTo>
                    <a:pt x="2925330" y="572773"/>
                  </a:lnTo>
                  <a:lnTo>
                    <a:pt x="2928435" y="567495"/>
                  </a:lnTo>
                  <a:lnTo>
                    <a:pt x="2930608" y="564390"/>
                  </a:lnTo>
                  <a:lnTo>
                    <a:pt x="2930608" y="562217"/>
                  </a:lnTo>
                  <a:lnTo>
                    <a:pt x="2928435" y="557871"/>
                  </a:lnTo>
                  <a:lnTo>
                    <a:pt x="2927503" y="556940"/>
                  </a:lnTo>
                  <a:lnTo>
                    <a:pt x="2925330" y="554767"/>
                  </a:lnTo>
                  <a:lnTo>
                    <a:pt x="2921295" y="552594"/>
                  </a:lnTo>
                  <a:lnTo>
                    <a:pt x="2923468" y="547316"/>
                  </a:lnTo>
                  <a:lnTo>
                    <a:pt x="2925641" y="542038"/>
                  </a:lnTo>
                  <a:lnTo>
                    <a:pt x="2927814" y="539865"/>
                  </a:lnTo>
                  <a:lnTo>
                    <a:pt x="2930919" y="535519"/>
                  </a:lnTo>
                  <a:lnTo>
                    <a:pt x="2933092" y="532415"/>
                  </a:lnTo>
                  <a:lnTo>
                    <a:pt x="2969414" y="532415"/>
                  </a:lnTo>
                  <a:lnTo>
                    <a:pt x="2965999" y="516271"/>
                  </a:lnTo>
                  <a:close/>
                  <a:moveTo>
                    <a:pt x="758729" y="1039993"/>
                  </a:moveTo>
                  <a:lnTo>
                    <a:pt x="776425" y="1034716"/>
                  </a:lnTo>
                  <a:lnTo>
                    <a:pt x="791016" y="1027265"/>
                  </a:lnTo>
                  <a:lnTo>
                    <a:pt x="791016" y="1030370"/>
                  </a:lnTo>
                  <a:lnTo>
                    <a:pt x="791016" y="1034716"/>
                  </a:lnTo>
                  <a:lnTo>
                    <a:pt x="791016" y="1039993"/>
                  </a:lnTo>
                  <a:lnTo>
                    <a:pt x="788843" y="1045271"/>
                  </a:lnTo>
                  <a:lnTo>
                    <a:pt x="785738" y="1050549"/>
                  </a:lnTo>
                  <a:lnTo>
                    <a:pt x="785738" y="1057999"/>
                  </a:lnTo>
                  <a:lnTo>
                    <a:pt x="774252" y="1057999"/>
                  </a:lnTo>
                  <a:lnTo>
                    <a:pt x="765870" y="1057068"/>
                  </a:lnTo>
                  <a:lnTo>
                    <a:pt x="758729" y="1054895"/>
                  </a:lnTo>
                  <a:lnTo>
                    <a:pt x="758729" y="1039993"/>
                  </a:lnTo>
                  <a:close/>
                  <a:moveTo>
                    <a:pt x="644175" y="1152064"/>
                  </a:moveTo>
                  <a:lnTo>
                    <a:pt x="645106" y="1151133"/>
                  </a:lnTo>
                  <a:lnTo>
                    <a:pt x="645106" y="1148960"/>
                  </a:lnTo>
                  <a:lnTo>
                    <a:pt x="647279" y="1148960"/>
                  </a:lnTo>
                  <a:lnTo>
                    <a:pt x="649453" y="1146787"/>
                  </a:lnTo>
                  <a:lnTo>
                    <a:pt x="651626" y="1144614"/>
                  </a:lnTo>
                  <a:lnTo>
                    <a:pt x="666217" y="1144614"/>
                  </a:lnTo>
                  <a:lnTo>
                    <a:pt x="662181" y="1148960"/>
                  </a:lnTo>
                  <a:lnTo>
                    <a:pt x="659076" y="1151133"/>
                  </a:lnTo>
                  <a:lnTo>
                    <a:pt x="655041" y="1152064"/>
                  </a:lnTo>
                  <a:lnTo>
                    <a:pt x="651936" y="1154238"/>
                  </a:lnTo>
                  <a:lnTo>
                    <a:pt x="645727" y="1156411"/>
                  </a:lnTo>
                  <a:lnTo>
                    <a:pt x="642623" y="1156411"/>
                  </a:lnTo>
                  <a:lnTo>
                    <a:pt x="644175" y="1152064"/>
                  </a:lnTo>
                  <a:close/>
                  <a:moveTo>
                    <a:pt x="765870" y="1265377"/>
                  </a:moveTo>
                  <a:lnTo>
                    <a:pt x="759661" y="1282452"/>
                  </a:lnTo>
                  <a:lnTo>
                    <a:pt x="752520" y="1300457"/>
                  </a:lnTo>
                  <a:lnTo>
                    <a:pt x="751589" y="1315359"/>
                  </a:lnTo>
                  <a:lnTo>
                    <a:pt x="737930" y="1319705"/>
                  </a:lnTo>
                  <a:lnTo>
                    <a:pt x="725512" y="1320636"/>
                  </a:lnTo>
                  <a:lnTo>
                    <a:pt x="714957" y="1315359"/>
                  </a:lnTo>
                  <a:lnTo>
                    <a:pt x="701297" y="1312254"/>
                  </a:lnTo>
                  <a:lnTo>
                    <a:pt x="696019" y="1312254"/>
                  </a:lnTo>
                  <a:lnTo>
                    <a:pt x="692915" y="1312254"/>
                  </a:lnTo>
                  <a:lnTo>
                    <a:pt x="688879" y="1313186"/>
                  </a:lnTo>
                  <a:lnTo>
                    <a:pt x="685775" y="1317532"/>
                  </a:lnTo>
                  <a:lnTo>
                    <a:pt x="683602" y="1319705"/>
                  </a:lnTo>
                  <a:lnTo>
                    <a:pt x="681428" y="1322810"/>
                  </a:lnTo>
                  <a:lnTo>
                    <a:pt x="678324" y="1324983"/>
                  </a:lnTo>
                  <a:lnTo>
                    <a:pt x="673046" y="1322810"/>
                  </a:lnTo>
                  <a:lnTo>
                    <a:pt x="661560" y="1320636"/>
                  </a:lnTo>
                  <a:lnTo>
                    <a:pt x="646969" y="1319705"/>
                  </a:lnTo>
                  <a:lnTo>
                    <a:pt x="632378" y="1315359"/>
                  </a:lnTo>
                  <a:lnTo>
                    <a:pt x="617787" y="1313186"/>
                  </a:lnTo>
                  <a:lnTo>
                    <a:pt x="610647" y="1312254"/>
                  </a:lnTo>
                  <a:lnTo>
                    <a:pt x="596056" y="1306046"/>
                  </a:lnTo>
                  <a:lnTo>
                    <a:pt x="581465" y="1298595"/>
                  </a:lnTo>
                  <a:lnTo>
                    <a:pt x="566874" y="1295490"/>
                  </a:lnTo>
                  <a:lnTo>
                    <a:pt x="551352" y="1298595"/>
                  </a:lnTo>
                  <a:lnTo>
                    <a:pt x="539865" y="1306046"/>
                  </a:lnTo>
                  <a:lnTo>
                    <a:pt x="536761" y="1315669"/>
                  </a:lnTo>
                  <a:lnTo>
                    <a:pt x="532725" y="1325293"/>
                  </a:lnTo>
                  <a:lnTo>
                    <a:pt x="530552" y="1335848"/>
                  </a:lnTo>
                  <a:lnTo>
                    <a:pt x="523411" y="1334917"/>
                  </a:lnTo>
                  <a:lnTo>
                    <a:pt x="510994" y="1330571"/>
                  </a:lnTo>
                  <a:lnTo>
                    <a:pt x="496403" y="1327466"/>
                  </a:lnTo>
                  <a:lnTo>
                    <a:pt x="485848" y="1323120"/>
                  </a:lnTo>
                  <a:lnTo>
                    <a:pt x="478707" y="1320016"/>
                  </a:lnTo>
                  <a:lnTo>
                    <a:pt x="474671" y="1305114"/>
                  </a:lnTo>
                  <a:lnTo>
                    <a:pt x="460081" y="1297664"/>
                  </a:lnTo>
                  <a:lnTo>
                    <a:pt x="445490" y="1295490"/>
                  </a:lnTo>
                  <a:lnTo>
                    <a:pt x="430899" y="1295490"/>
                  </a:lnTo>
                  <a:lnTo>
                    <a:pt x="418481" y="1291144"/>
                  </a:lnTo>
                  <a:lnTo>
                    <a:pt x="415376" y="1288040"/>
                  </a:lnTo>
                  <a:lnTo>
                    <a:pt x="413203" y="1285867"/>
                  </a:lnTo>
                  <a:lnTo>
                    <a:pt x="409167" y="1282762"/>
                  </a:lnTo>
                  <a:lnTo>
                    <a:pt x="408236" y="1278416"/>
                  </a:lnTo>
                  <a:lnTo>
                    <a:pt x="402027" y="1275311"/>
                  </a:lnTo>
                  <a:lnTo>
                    <a:pt x="406063" y="1256374"/>
                  </a:lnTo>
                  <a:lnTo>
                    <a:pt x="409167" y="1238368"/>
                  </a:lnTo>
                  <a:lnTo>
                    <a:pt x="415376" y="1221294"/>
                  </a:lnTo>
                  <a:lnTo>
                    <a:pt x="410720" y="1221294"/>
                  </a:lnTo>
                  <a:lnTo>
                    <a:pt x="401406" y="1219121"/>
                  </a:lnTo>
                  <a:lnTo>
                    <a:pt x="381538" y="1218189"/>
                  </a:lnTo>
                  <a:lnTo>
                    <a:pt x="358565" y="1218189"/>
                  </a:lnTo>
                  <a:lnTo>
                    <a:pt x="330314" y="1218189"/>
                  </a:lnTo>
                  <a:lnTo>
                    <a:pt x="305168" y="1219121"/>
                  </a:lnTo>
                  <a:lnTo>
                    <a:pt x="281264" y="1223467"/>
                  </a:lnTo>
                  <a:lnTo>
                    <a:pt x="265742" y="1226571"/>
                  </a:lnTo>
                  <a:lnTo>
                    <a:pt x="254255" y="1234022"/>
                  </a:lnTo>
                  <a:lnTo>
                    <a:pt x="239664" y="1243646"/>
                  </a:lnTo>
                  <a:lnTo>
                    <a:pt x="225073" y="1251097"/>
                  </a:lnTo>
                  <a:lnTo>
                    <a:pt x="174160" y="1243646"/>
                  </a:lnTo>
                  <a:lnTo>
                    <a:pt x="174160" y="1234022"/>
                  </a:lnTo>
                  <a:lnTo>
                    <a:pt x="180369" y="1233091"/>
                  </a:lnTo>
                  <a:lnTo>
                    <a:pt x="183473" y="1230918"/>
                  </a:lnTo>
                  <a:lnTo>
                    <a:pt x="187509" y="1228744"/>
                  </a:lnTo>
                  <a:lnTo>
                    <a:pt x="190614" y="1226571"/>
                  </a:lnTo>
                  <a:lnTo>
                    <a:pt x="192787" y="1226571"/>
                  </a:lnTo>
                  <a:lnTo>
                    <a:pt x="195891" y="1228744"/>
                  </a:lnTo>
                  <a:lnTo>
                    <a:pt x="199927" y="1230918"/>
                  </a:lnTo>
                  <a:lnTo>
                    <a:pt x="205205" y="1233091"/>
                  </a:lnTo>
                  <a:lnTo>
                    <a:pt x="208309" y="1233091"/>
                  </a:lnTo>
                  <a:lnTo>
                    <a:pt x="214518" y="1230918"/>
                  </a:lnTo>
                  <a:lnTo>
                    <a:pt x="219796" y="1225640"/>
                  </a:lnTo>
                  <a:lnTo>
                    <a:pt x="222900" y="1219431"/>
                  </a:lnTo>
                  <a:lnTo>
                    <a:pt x="226936" y="1216327"/>
                  </a:lnTo>
                  <a:lnTo>
                    <a:pt x="232213" y="1211980"/>
                  </a:lnTo>
                  <a:lnTo>
                    <a:pt x="244631" y="1211049"/>
                  </a:lnTo>
                  <a:lnTo>
                    <a:pt x="244631" y="1204840"/>
                  </a:lnTo>
                  <a:lnTo>
                    <a:pt x="244631" y="1202978"/>
                  </a:lnTo>
                  <a:lnTo>
                    <a:pt x="244631" y="1200804"/>
                  </a:lnTo>
                  <a:lnTo>
                    <a:pt x="244631" y="1196458"/>
                  </a:lnTo>
                  <a:lnTo>
                    <a:pt x="248667" y="1195527"/>
                  </a:lnTo>
                  <a:lnTo>
                    <a:pt x="250840" y="1193354"/>
                  </a:lnTo>
                  <a:lnTo>
                    <a:pt x="251771" y="1191181"/>
                  </a:lnTo>
                  <a:lnTo>
                    <a:pt x="253945" y="1191181"/>
                  </a:lnTo>
                  <a:lnTo>
                    <a:pt x="256118" y="1189007"/>
                  </a:lnTo>
                  <a:lnTo>
                    <a:pt x="261395" y="1189007"/>
                  </a:lnTo>
                  <a:lnTo>
                    <a:pt x="259222" y="1185903"/>
                  </a:lnTo>
                  <a:lnTo>
                    <a:pt x="256118" y="1181557"/>
                  </a:lnTo>
                  <a:lnTo>
                    <a:pt x="253945" y="1180625"/>
                  </a:lnTo>
                  <a:lnTo>
                    <a:pt x="251771" y="1178452"/>
                  </a:lnTo>
                  <a:lnTo>
                    <a:pt x="251771" y="1174106"/>
                  </a:lnTo>
                  <a:lnTo>
                    <a:pt x="253945" y="1173175"/>
                  </a:lnTo>
                  <a:lnTo>
                    <a:pt x="257980" y="1159515"/>
                  </a:lnTo>
                  <a:lnTo>
                    <a:pt x="263258" y="1148960"/>
                  </a:lnTo>
                  <a:lnTo>
                    <a:pt x="270398" y="1139336"/>
                  </a:lnTo>
                  <a:lnTo>
                    <a:pt x="290267" y="1139336"/>
                  </a:lnTo>
                  <a:lnTo>
                    <a:pt x="295544" y="1130954"/>
                  </a:lnTo>
                  <a:lnTo>
                    <a:pt x="297717" y="1119468"/>
                  </a:lnTo>
                  <a:lnTo>
                    <a:pt x="300822" y="1108912"/>
                  </a:lnTo>
                  <a:lnTo>
                    <a:pt x="310135" y="1101462"/>
                  </a:lnTo>
                  <a:lnTo>
                    <a:pt x="314171" y="1099289"/>
                  </a:lnTo>
                  <a:lnTo>
                    <a:pt x="315102" y="1099289"/>
                  </a:lnTo>
                  <a:lnTo>
                    <a:pt x="319138" y="1099289"/>
                  </a:lnTo>
                  <a:lnTo>
                    <a:pt x="321311" y="1101462"/>
                  </a:lnTo>
                  <a:lnTo>
                    <a:pt x="322243" y="1104566"/>
                  </a:lnTo>
                  <a:lnTo>
                    <a:pt x="324416" y="1108912"/>
                  </a:lnTo>
                  <a:lnTo>
                    <a:pt x="344284" y="1104566"/>
                  </a:lnTo>
                  <a:lnTo>
                    <a:pt x="361048" y="1094942"/>
                  </a:lnTo>
                  <a:lnTo>
                    <a:pt x="373466" y="1084387"/>
                  </a:lnTo>
                  <a:lnTo>
                    <a:pt x="388057" y="1089665"/>
                  </a:lnTo>
                  <a:lnTo>
                    <a:pt x="399544" y="1101151"/>
                  </a:lnTo>
                  <a:lnTo>
                    <a:pt x="406684" y="1113880"/>
                  </a:lnTo>
                  <a:lnTo>
                    <a:pt x="415066" y="1124435"/>
                  </a:lnTo>
                  <a:lnTo>
                    <a:pt x="424379" y="1135921"/>
                  </a:lnTo>
                  <a:lnTo>
                    <a:pt x="453561" y="1156100"/>
                  </a:lnTo>
                  <a:lnTo>
                    <a:pt x="480570" y="1176279"/>
                  </a:lnTo>
                  <a:lnTo>
                    <a:pt x="480570" y="1180625"/>
                  </a:lnTo>
                  <a:lnTo>
                    <a:pt x="480570" y="1183730"/>
                  </a:lnTo>
                  <a:lnTo>
                    <a:pt x="479639" y="1185903"/>
                  </a:lnTo>
                  <a:lnTo>
                    <a:pt x="479639" y="1188076"/>
                  </a:lnTo>
                  <a:lnTo>
                    <a:pt x="477466" y="1189007"/>
                  </a:lnTo>
                  <a:lnTo>
                    <a:pt x="470325" y="1196458"/>
                  </a:lnTo>
                  <a:lnTo>
                    <a:pt x="458839" y="1200804"/>
                  </a:lnTo>
                  <a:lnTo>
                    <a:pt x="444248" y="1202978"/>
                  </a:lnTo>
                  <a:lnTo>
                    <a:pt x="429657" y="1200804"/>
                  </a:lnTo>
                  <a:lnTo>
                    <a:pt x="435866" y="1213533"/>
                  </a:lnTo>
                  <a:lnTo>
                    <a:pt x="444248" y="1218810"/>
                  </a:lnTo>
                  <a:lnTo>
                    <a:pt x="455734" y="1223157"/>
                  </a:lnTo>
                  <a:lnTo>
                    <a:pt x="465048" y="1230607"/>
                  </a:lnTo>
                  <a:lnTo>
                    <a:pt x="473430" y="1230607"/>
                  </a:lnTo>
                  <a:lnTo>
                    <a:pt x="473430" y="1206082"/>
                  </a:lnTo>
                  <a:lnTo>
                    <a:pt x="484916" y="1206082"/>
                  </a:lnTo>
                  <a:lnTo>
                    <a:pt x="488021" y="1198631"/>
                  </a:lnTo>
                  <a:lnTo>
                    <a:pt x="492057" y="1193354"/>
                  </a:lnTo>
                  <a:lnTo>
                    <a:pt x="495161" y="1189007"/>
                  </a:lnTo>
                  <a:lnTo>
                    <a:pt x="500439" y="1185903"/>
                  </a:lnTo>
                  <a:lnTo>
                    <a:pt x="499507" y="1180625"/>
                  </a:lnTo>
                  <a:lnTo>
                    <a:pt x="497334" y="1176279"/>
                  </a:lnTo>
                  <a:lnTo>
                    <a:pt x="497334" y="1174106"/>
                  </a:lnTo>
                  <a:lnTo>
                    <a:pt x="495161" y="1171002"/>
                  </a:lnTo>
                  <a:lnTo>
                    <a:pt x="494230" y="1166655"/>
                  </a:lnTo>
                  <a:lnTo>
                    <a:pt x="494230" y="1161378"/>
                  </a:lnTo>
                  <a:lnTo>
                    <a:pt x="499507" y="1161378"/>
                  </a:lnTo>
                  <a:lnTo>
                    <a:pt x="504785" y="1163551"/>
                  </a:lnTo>
                  <a:lnTo>
                    <a:pt x="507889" y="1165724"/>
                  </a:lnTo>
                  <a:lnTo>
                    <a:pt x="510062" y="1165724"/>
                  </a:lnTo>
                  <a:lnTo>
                    <a:pt x="514098" y="1165724"/>
                  </a:lnTo>
                  <a:lnTo>
                    <a:pt x="517203" y="1165724"/>
                  </a:lnTo>
                  <a:lnTo>
                    <a:pt x="521238" y="1165724"/>
                  </a:lnTo>
                  <a:lnTo>
                    <a:pt x="521238" y="1161378"/>
                  </a:lnTo>
                  <a:lnTo>
                    <a:pt x="509752" y="1151754"/>
                  </a:lnTo>
                  <a:lnTo>
                    <a:pt x="499197" y="1144303"/>
                  </a:lnTo>
                  <a:lnTo>
                    <a:pt x="484606" y="1139026"/>
                  </a:lnTo>
                  <a:lnTo>
                    <a:pt x="484606" y="1128471"/>
                  </a:lnTo>
                  <a:lnTo>
                    <a:pt x="470015" y="1128471"/>
                  </a:lnTo>
                  <a:lnTo>
                    <a:pt x="457597" y="1109533"/>
                  </a:lnTo>
                  <a:lnTo>
                    <a:pt x="443937" y="1093701"/>
                  </a:lnTo>
                  <a:lnTo>
                    <a:pt x="429346" y="1078799"/>
                  </a:lnTo>
                  <a:lnTo>
                    <a:pt x="429346" y="1072590"/>
                  </a:lnTo>
                  <a:lnTo>
                    <a:pt x="429346" y="1069486"/>
                  </a:lnTo>
                  <a:lnTo>
                    <a:pt x="429346" y="1065140"/>
                  </a:lnTo>
                  <a:lnTo>
                    <a:pt x="429346" y="1064208"/>
                  </a:lnTo>
                  <a:lnTo>
                    <a:pt x="433382" y="1062035"/>
                  </a:lnTo>
                  <a:lnTo>
                    <a:pt x="436487" y="1057689"/>
                  </a:lnTo>
                  <a:lnTo>
                    <a:pt x="438660" y="1057689"/>
                  </a:lnTo>
                  <a:lnTo>
                    <a:pt x="438660" y="1056758"/>
                  </a:lnTo>
                  <a:lnTo>
                    <a:pt x="440833" y="1056758"/>
                  </a:lnTo>
                  <a:lnTo>
                    <a:pt x="443006" y="1056758"/>
                  </a:lnTo>
                  <a:lnTo>
                    <a:pt x="443937" y="1054584"/>
                  </a:lnTo>
                  <a:lnTo>
                    <a:pt x="446111" y="1057689"/>
                  </a:lnTo>
                  <a:lnTo>
                    <a:pt x="448284" y="1062035"/>
                  </a:lnTo>
                  <a:lnTo>
                    <a:pt x="448284" y="1065140"/>
                  </a:lnTo>
                  <a:lnTo>
                    <a:pt x="450457" y="1071349"/>
                  </a:lnTo>
                  <a:lnTo>
                    <a:pt x="465048" y="1067002"/>
                  </a:lnTo>
                  <a:lnTo>
                    <a:pt x="472188" y="1087181"/>
                  </a:lnTo>
                  <a:lnTo>
                    <a:pt x="479328" y="1098668"/>
                  </a:lnTo>
                  <a:lnTo>
                    <a:pt x="487710" y="1103945"/>
                  </a:lnTo>
                  <a:lnTo>
                    <a:pt x="497024" y="1106118"/>
                  </a:lnTo>
                  <a:lnTo>
                    <a:pt x="507579" y="1111396"/>
                  </a:lnTo>
                  <a:lnTo>
                    <a:pt x="521238" y="1121020"/>
                  </a:lnTo>
                  <a:lnTo>
                    <a:pt x="526516" y="1126297"/>
                  </a:lnTo>
                  <a:lnTo>
                    <a:pt x="526516" y="1133748"/>
                  </a:lnTo>
                  <a:lnTo>
                    <a:pt x="524343" y="1141199"/>
                  </a:lnTo>
                  <a:lnTo>
                    <a:pt x="522170" y="1150823"/>
                  </a:lnTo>
                  <a:lnTo>
                    <a:pt x="524343" y="1161378"/>
                  </a:lnTo>
                  <a:lnTo>
                    <a:pt x="528379" y="1165724"/>
                  </a:lnTo>
                  <a:lnTo>
                    <a:pt x="531483" y="1166655"/>
                  </a:lnTo>
                  <a:lnTo>
                    <a:pt x="536761" y="1171002"/>
                  </a:lnTo>
                  <a:lnTo>
                    <a:pt x="540797" y="1174106"/>
                  </a:lnTo>
                  <a:lnTo>
                    <a:pt x="543901" y="1176279"/>
                  </a:lnTo>
                  <a:lnTo>
                    <a:pt x="560665" y="1225951"/>
                  </a:lnTo>
                  <a:lnTo>
                    <a:pt x="564701" y="1225951"/>
                  </a:lnTo>
                  <a:lnTo>
                    <a:pt x="565632" y="1228124"/>
                  </a:lnTo>
                  <a:lnTo>
                    <a:pt x="567805" y="1228124"/>
                  </a:lnTo>
                  <a:lnTo>
                    <a:pt x="569978" y="1230297"/>
                  </a:lnTo>
                  <a:lnTo>
                    <a:pt x="575256" y="1228124"/>
                  </a:lnTo>
                  <a:lnTo>
                    <a:pt x="580534" y="1225951"/>
                  </a:lnTo>
                  <a:lnTo>
                    <a:pt x="582707" y="1225019"/>
                  </a:lnTo>
                  <a:lnTo>
                    <a:pt x="584880" y="1220673"/>
                  </a:lnTo>
                  <a:lnTo>
                    <a:pt x="584880" y="1218500"/>
                  </a:lnTo>
                  <a:lnTo>
                    <a:pt x="587053" y="1215395"/>
                  </a:lnTo>
                  <a:lnTo>
                    <a:pt x="587984" y="1211049"/>
                  </a:lnTo>
                  <a:lnTo>
                    <a:pt x="592020" y="1210118"/>
                  </a:lnTo>
                  <a:lnTo>
                    <a:pt x="597298" y="1205772"/>
                  </a:lnTo>
                  <a:lnTo>
                    <a:pt x="594193" y="1188697"/>
                  </a:lnTo>
                  <a:lnTo>
                    <a:pt x="587053" y="1172864"/>
                  </a:lnTo>
                  <a:lnTo>
                    <a:pt x="577740" y="1161378"/>
                  </a:lnTo>
                  <a:lnTo>
                    <a:pt x="577740" y="1156411"/>
                  </a:lnTo>
                  <a:lnTo>
                    <a:pt x="580844" y="1158584"/>
                  </a:lnTo>
                  <a:lnTo>
                    <a:pt x="580844" y="1159515"/>
                  </a:lnTo>
                  <a:lnTo>
                    <a:pt x="583017" y="1161688"/>
                  </a:lnTo>
                  <a:lnTo>
                    <a:pt x="585190" y="1166035"/>
                  </a:lnTo>
                  <a:lnTo>
                    <a:pt x="592331" y="1163861"/>
                  </a:lnTo>
                  <a:lnTo>
                    <a:pt x="595435" y="1163861"/>
                  </a:lnTo>
                  <a:lnTo>
                    <a:pt x="597608" y="1163861"/>
                  </a:lnTo>
                  <a:lnTo>
                    <a:pt x="599781" y="1161688"/>
                  </a:lnTo>
                  <a:lnTo>
                    <a:pt x="599781" y="1159515"/>
                  </a:lnTo>
                  <a:lnTo>
                    <a:pt x="599781" y="1158584"/>
                  </a:lnTo>
                  <a:lnTo>
                    <a:pt x="597608" y="1154238"/>
                  </a:lnTo>
                  <a:lnTo>
                    <a:pt x="597608" y="1148960"/>
                  </a:lnTo>
                  <a:lnTo>
                    <a:pt x="600713" y="1148960"/>
                  </a:lnTo>
                  <a:lnTo>
                    <a:pt x="600713" y="1144614"/>
                  </a:lnTo>
                  <a:lnTo>
                    <a:pt x="604748" y="1144614"/>
                  </a:lnTo>
                  <a:lnTo>
                    <a:pt x="607853" y="1144614"/>
                  </a:lnTo>
                  <a:lnTo>
                    <a:pt x="610026" y="1146787"/>
                  </a:lnTo>
                  <a:lnTo>
                    <a:pt x="612199" y="1146787"/>
                  </a:lnTo>
                  <a:lnTo>
                    <a:pt x="614372" y="1148960"/>
                  </a:lnTo>
                  <a:lnTo>
                    <a:pt x="619650" y="1151133"/>
                  </a:lnTo>
                  <a:lnTo>
                    <a:pt x="622754" y="1152064"/>
                  </a:lnTo>
                  <a:lnTo>
                    <a:pt x="624927" y="1154238"/>
                  </a:lnTo>
                  <a:lnTo>
                    <a:pt x="627100" y="1156411"/>
                  </a:lnTo>
                  <a:lnTo>
                    <a:pt x="630205" y="1158584"/>
                  </a:lnTo>
                  <a:lnTo>
                    <a:pt x="634241" y="1161688"/>
                  </a:lnTo>
                  <a:lnTo>
                    <a:pt x="632068" y="1166966"/>
                  </a:lnTo>
                  <a:lnTo>
                    <a:pt x="629894" y="1171312"/>
                  </a:lnTo>
                  <a:lnTo>
                    <a:pt x="629894" y="1174416"/>
                  </a:lnTo>
                  <a:lnTo>
                    <a:pt x="629894" y="1178763"/>
                  </a:lnTo>
                  <a:lnTo>
                    <a:pt x="629894" y="1181867"/>
                  </a:lnTo>
                  <a:lnTo>
                    <a:pt x="629894" y="1186213"/>
                  </a:lnTo>
                  <a:lnTo>
                    <a:pt x="629894" y="1189318"/>
                  </a:lnTo>
                  <a:lnTo>
                    <a:pt x="636103" y="1206392"/>
                  </a:lnTo>
                  <a:lnTo>
                    <a:pt x="648521" y="1223467"/>
                  </a:lnTo>
                  <a:lnTo>
                    <a:pt x="665285" y="1234022"/>
                  </a:lnTo>
                  <a:lnTo>
                    <a:pt x="680808" y="1238368"/>
                  </a:lnTo>
                  <a:lnTo>
                    <a:pt x="684843" y="1236195"/>
                  </a:lnTo>
                  <a:lnTo>
                    <a:pt x="687948" y="1233091"/>
                  </a:lnTo>
                  <a:lnTo>
                    <a:pt x="690121" y="1228744"/>
                  </a:lnTo>
                  <a:lnTo>
                    <a:pt x="695399" y="1226571"/>
                  </a:lnTo>
                  <a:lnTo>
                    <a:pt x="699434" y="1225640"/>
                  </a:lnTo>
                  <a:lnTo>
                    <a:pt x="704712" y="1226571"/>
                  </a:lnTo>
                  <a:lnTo>
                    <a:pt x="714025" y="1230918"/>
                  </a:lnTo>
                  <a:lnTo>
                    <a:pt x="721165" y="1234022"/>
                  </a:lnTo>
                  <a:lnTo>
                    <a:pt x="728306" y="1236195"/>
                  </a:lnTo>
                  <a:lnTo>
                    <a:pt x="735446" y="1234022"/>
                  </a:lnTo>
                  <a:lnTo>
                    <a:pt x="743828" y="1226571"/>
                  </a:lnTo>
                  <a:lnTo>
                    <a:pt x="750968" y="1226571"/>
                  </a:lnTo>
                  <a:lnTo>
                    <a:pt x="755004" y="1226571"/>
                  </a:lnTo>
                  <a:lnTo>
                    <a:pt x="758109" y="1226571"/>
                  </a:lnTo>
                  <a:lnTo>
                    <a:pt x="760282" y="1228744"/>
                  </a:lnTo>
                  <a:lnTo>
                    <a:pt x="762455" y="1230918"/>
                  </a:lnTo>
                  <a:lnTo>
                    <a:pt x="762455" y="1234022"/>
                  </a:lnTo>
                  <a:lnTo>
                    <a:pt x="764628" y="1238368"/>
                  </a:lnTo>
                  <a:lnTo>
                    <a:pt x="767732" y="1251097"/>
                  </a:lnTo>
                  <a:lnTo>
                    <a:pt x="765870" y="1265377"/>
                  </a:lnTo>
                  <a:close/>
                  <a:moveTo>
                    <a:pt x="845033" y="1136232"/>
                  </a:moveTo>
                  <a:lnTo>
                    <a:pt x="825165" y="1141509"/>
                  </a:lnTo>
                  <a:lnTo>
                    <a:pt x="803434" y="1143682"/>
                  </a:lnTo>
                  <a:lnTo>
                    <a:pt x="781702" y="1139336"/>
                  </a:lnTo>
                  <a:lnTo>
                    <a:pt x="773320" y="1136232"/>
                  </a:lnTo>
                  <a:lnTo>
                    <a:pt x="766180" y="1130954"/>
                  </a:lnTo>
                  <a:lnTo>
                    <a:pt x="756867" y="1124745"/>
                  </a:lnTo>
                  <a:lnTo>
                    <a:pt x="742276" y="1124745"/>
                  </a:lnTo>
                  <a:lnTo>
                    <a:pt x="727685" y="1126918"/>
                  </a:lnTo>
                  <a:lnTo>
                    <a:pt x="713094" y="1134369"/>
                  </a:lnTo>
                  <a:lnTo>
                    <a:pt x="700676" y="1139647"/>
                  </a:lnTo>
                  <a:lnTo>
                    <a:pt x="686085" y="1141820"/>
                  </a:lnTo>
                  <a:lnTo>
                    <a:pt x="671494" y="1136542"/>
                  </a:lnTo>
                  <a:lnTo>
                    <a:pt x="666217" y="1134369"/>
                  </a:lnTo>
                  <a:lnTo>
                    <a:pt x="662181" y="1132196"/>
                  </a:lnTo>
                  <a:lnTo>
                    <a:pt x="659076" y="1131265"/>
                  </a:lnTo>
                  <a:lnTo>
                    <a:pt x="656903" y="1126918"/>
                  </a:lnTo>
                  <a:lnTo>
                    <a:pt x="656903" y="1123814"/>
                  </a:lnTo>
                  <a:lnTo>
                    <a:pt x="654730" y="1116363"/>
                  </a:lnTo>
                  <a:lnTo>
                    <a:pt x="654730" y="1110154"/>
                  </a:lnTo>
                  <a:lnTo>
                    <a:pt x="658766" y="1099599"/>
                  </a:lnTo>
                  <a:lnTo>
                    <a:pt x="665906" y="1086871"/>
                  </a:lnTo>
                  <a:lnTo>
                    <a:pt x="674288" y="1071969"/>
                  </a:lnTo>
                  <a:lnTo>
                    <a:pt x="683602" y="1057068"/>
                  </a:lnTo>
                  <a:lnTo>
                    <a:pt x="690742" y="1043408"/>
                  </a:lnTo>
                  <a:lnTo>
                    <a:pt x="694778" y="1035026"/>
                  </a:lnTo>
                  <a:lnTo>
                    <a:pt x="703160" y="1037199"/>
                  </a:lnTo>
                  <a:lnTo>
                    <a:pt x="710300" y="1040304"/>
                  </a:lnTo>
                  <a:lnTo>
                    <a:pt x="715578" y="1042477"/>
                  </a:lnTo>
                  <a:lnTo>
                    <a:pt x="721786" y="1047755"/>
                  </a:lnTo>
                  <a:lnTo>
                    <a:pt x="724891" y="1049928"/>
                  </a:lnTo>
                  <a:lnTo>
                    <a:pt x="727064" y="1049928"/>
                  </a:lnTo>
                  <a:lnTo>
                    <a:pt x="729237" y="1049928"/>
                  </a:lnTo>
                  <a:lnTo>
                    <a:pt x="730168" y="1050859"/>
                  </a:lnTo>
                  <a:lnTo>
                    <a:pt x="717751" y="1055205"/>
                  </a:lnTo>
                  <a:lnTo>
                    <a:pt x="721786" y="1064829"/>
                  </a:lnTo>
                  <a:lnTo>
                    <a:pt x="728927" y="1072280"/>
                  </a:lnTo>
                  <a:lnTo>
                    <a:pt x="734204" y="1079731"/>
                  </a:lnTo>
                  <a:lnTo>
                    <a:pt x="743518" y="1080662"/>
                  </a:lnTo>
                  <a:lnTo>
                    <a:pt x="755935" y="1075384"/>
                  </a:lnTo>
                  <a:lnTo>
                    <a:pt x="765249" y="1067934"/>
                  </a:lnTo>
                  <a:lnTo>
                    <a:pt x="780771" y="1073211"/>
                  </a:lnTo>
                  <a:lnTo>
                    <a:pt x="800640" y="1084698"/>
                  </a:lnTo>
                  <a:lnTo>
                    <a:pt x="821439" y="1097426"/>
                  </a:lnTo>
                  <a:lnTo>
                    <a:pt x="836030" y="1110154"/>
                  </a:lnTo>
                  <a:lnTo>
                    <a:pt x="844413" y="1125056"/>
                  </a:lnTo>
                  <a:lnTo>
                    <a:pt x="850621" y="1125056"/>
                  </a:lnTo>
                  <a:lnTo>
                    <a:pt x="845033" y="1136232"/>
                  </a:lnTo>
                  <a:close/>
                  <a:moveTo>
                    <a:pt x="1025402" y="1146787"/>
                  </a:moveTo>
                  <a:lnTo>
                    <a:pt x="1022298" y="1146787"/>
                  </a:lnTo>
                  <a:lnTo>
                    <a:pt x="1018262" y="1146787"/>
                  </a:lnTo>
                  <a:lnTo>
                    <a:pt x="1015157" y="1146787"/>
                  </a:lnTo>
                  <a:lnTo>
                    <a:pt x="1011122" y="1144614"/>
                  </a:lnTo>
                  <a:lnTo>
                    <a:pt x="1008949" y="1161688"/>
                  </a:lnTo>
                  <a:lnTo>
                    <a:pt x="1011122" y="1173175"/>
                  </a:lnTo>
                  <a:lnTo>
                    <a:pt x="1016399" y="1183730"/>
                  </a:lnTo>
                  <a:lnTo>
                    <a:pt x="1020435" y="1196458"/>
                  </a:lnTo>
                  <a:lnTo>
                    <a:pt x="1022608" y="1217569"/>
                  </a:lnTo>
                  <a:lnTo>
                    <a:pt x="995600" y="1218500"/>
                  </a:lnTo>
                  <a:lnTo>
                    <a:pt x="976973" y="1215395"/>
                  </a:lnTo>
                  <a:lnTo>
                    <a:pt x="966418" y="1205772"/>
                  </a:lnTo>
                  <a:lnTo>
                    <a:pt x="962382" y="1188697"/>
                  </a:lnTo>
                  <a:lnTo>
                    <a:pt x="962382" y="1165414"/>
                  </a:lnTo>
                  <a:lnTo>
                    <a:pt x="974800" y="1165414"/>
                  </a:lnTo>
                  <a:lnTo>
                    <a:pt x="967660" y="1151754"/>
                  </a:lnTo>
                  <a:lnTo>
                    <a:pt x="955242" y="1138094"/>
                  </a:lnTo>
                  <a:lnTo>
                    <a:pt x="944686" y="1121020"/>
                  </a:lnTo>
                  <a:lnTo>
                    <a:pt x="933200" y="1103945"/>
                  </a:lnTo>
                  <a:lnTo>
                    <a:pt x="927922" y="1086871"/>
                  </a:lnTo>
                  <a:lnTo>
                    <a:pt x="931027" y="1071038"/>
                  </a:lnTo>
                  <a:lnTo>
                    <a:pt x="938167" y="1059552"/>
                  </a:lnTo>
                  <a:lnTo>
                    <a:pt x="949653" y="1049928"/>
                  </a:lnTo>
                  <a:lnTo>
                    <a:pt x="962071" y="1044650"/>
                  </a:lnTo>
                  <a:lnTo>
                    <a:pt x="974489" y="1039373"/>
                  </a:lnTo>
                  <a:lnTo>
                    <a:pt x="985976" y="1029749"/>
                  </a:lnTo>
                  <a:lnTo>
                    <a:pt x="995289" y="1029749"/>
                  </a:lnTo>
                  <a:lnTo>
                    <a:pt x="1000567" y="1031922"/>
                  </a:lnTo>
                  <a:lnTo>
                    <a:pt x="1005844" y="1031922"/>
                  </a:lnTo>
                  <a:lnTo>
                    <a:pt x="1011122" y="1034095"/>
                  </a:lnTo>
                  <a:lnTo>
                    <a:pt x="1008017" y="1049928"/>
                  </a:lnTo>
                  <a:lnTo>
                    <a:pt x="1000877" y="1063587"/>
                  </a:lnTo>
                  <a:lnTo>
                    <a:pt x="986286" y="1068865"/>
                  </a:lnTo>
                  <a:lnTo>
                    <a:pt x="966418" y="1071038"/>
                  </a:lnTo>
                  <a:lnTo>
                    <a:pt x="973558" y="1086871"/>
                  </a:lnTo>
                  <a:lnTo>
                    <a:pt x="985976" y="1101772"/>
                  </a:lnTo>
                  <a:lnTo>
                    <a:pt x="1001498" y="1111396"/>
                  </a:lnTo>
                  <a:lnTo>
                    <a:pt x="1000567" y="1115742"/>
                  </a:lnTo>
                  <a:lnTo>
                    <a:pt x="998394" y="1116674"/>
                  </a:lnTo>
                  <a:lnTo>
                    <a:pt x="996220" y="1116674"/>
                  </a:lnTo>
                  <a:lnTo>
                    <a:pt x="995289" y="1121020"/>
                  </a:lnTo>
                  <a:lnTo>
                    <a:pt x="1000567" y="1130644"/>
                  </a:lnTo>
                  <a:lnTo>
                    <a:pt x="1005844" y="1139026"/>
                  </a:lnTo>
                  <a:lnTo>
                    <a:pt x="1008017" y="1143372"/>
                  </a:lnTo>
                  <a:lnTo>
                    <a:pt x="1008949" y="1144303"/>
                  </a:lnTo>
                  <a:lnTo>
                    <a:pt x="1011122" y="1143372"/>
                  </a:lnTo>
                  <a:lnTo>
                    <a:pt x="1011122" y="1141199"/>
                  </a:lnTo>
                  <a:lnTo>
                    <a:pt x="1013295" y="1138094"/>
                  </a:lnTo>
                  <a:lnTo>
                    <a:pt x="1013295" y="1133748"/>
                  </a:lnTo>
                  <a:lnTo>
                    <a:pt x="1015468" y="1131575"/>
                  </a:lnTo>
                  <a:lnTo>
                    <a:pt x="1018573" y="1133748"/>
                  </a:lnTo>
                  <a:lnTo>
                    <a:pt x="1022608" y="1138094"/>
                  </a:lnTo>
                  <a:lnTo>
                    <a:pt x="1023540" y="1139026"/>
                  </a:lnTo>
                  <a:lnTo>
                    <a:pt x="1027575" y="1141199"/>
                  </a:lnTo>
                  <a:lnTo>
                    <a:pt x="1030680" y="1144303"/>
                  </a:lnTo>
                  <a:lnTo>
                    <a:pt x="1025402" y="114678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801B0AC6-4FEF-4ECF-B56C-FE52F307EFDD}"/>
                </a:ext>
              </a:extLst>
            </p:cNvPr>
            <p:cNvSpPr/>
            <p:nvPr/>
          </p:nvSpPr>
          <p:spPr>
            <a:xfrm>
              <a:off x="3690211" y="4196454"/>
              <a:ext cx="74507" cy="99343"/>
            </a:xfrm>
            <a:custGeom>
              <a:avLst/>
              <a:gdLst>
                <a:gd name="connsiteX0" fmla="*/ 60226 w 74506"/>
                <a:gd name="connsiteY0" fmla="*/ 0 h 99342"/>
                <a:gd name="connsiteX1" fmla="*/ 43462 w 74506"/>
                <a:gd name="connsiteY1" fmla="*/ 0 h 99342"/>
                <a:gd name="connsiteX2" fmla="*/ 23904 w 74506"/>
                <a:gd name="connsiteY2" fmla="*/ 2173 h 99342"/>
                <a:gd name="connsiteX3" fmla="*/ 4036 w 74506"/>
                <a:gd name="connsiteY3" fmla="*/ 4346 h 99342"/>
                <a:gd name="connsiteX4" fmla="*/ 4967 w 74506"/>
                <a:gd name="connsiteY4" fmla="*/ 11797 h 99342"/>
                <a:gd name="connsiteX5" fmla="*/ 7140 w 74506"/>
                <a:gd name="connsiteY5" fmla="*/ 14901 h 99342"/>
                <a:gd name="connsiteX6" fmla="*/ 11176 w 74506"/>
                <a:gd name="connsiteY6" fmla="*/ 19248 h 99342"/>
                <a:gd name="connsiteX7" fmla="*/ 14281 w 74506"/>
                <a:gd name="connsiteY7" fmla="*/ 20179 h 99342"/>
                <a:gd name="connsiteX8" fmla="*/ 18627 w 74506"/>
                <a:gd name="connsiteY8" fmla="*/ 22352 h 99342"/>
                <a:gd name="connsiteX9" fmla="*/ 23904 w 74506"/>
                <a:gd name="connsiteY9" fmla="*/ 24525 h 99342"/>
                <a:gd name="connsiteX10" fmla="*/ 18627 w 74506"/>
                <a:gd name="connsiteY10" fmla="*/ 31976 h 99342"/>
                <a:gd name="connsiteX11" fmla="*/ 11176 w 74506"/>
                <a:gd name="connsiteY11" fmla="*/ 37253 h 99342"/>
                <a:gd name="connsiteX12" fmla="*/ 4036 w 74506"/>
                <a:gd name="connsiteY12" fmla="*/ 40358 h 99342"/>
                <a:gd name="connsiteX13" fmla="*/ 0 w 74506"/>
                <a:gd name="connsiteY13" fmla="*/ 74197 h 99342"/>
                <a:gd name="connsiteX14" fmla="*/ 23904 w 74506"/>
                <a:gd name="connsiteY14" fmla="*/ 77301 h 99342"/>
                <a:gd name="connsiteX15" fmla="*/ 23904 w 74506"/>
                <a:gd name="connsiteY15" fmla="*/ 89098 h 99342"/>
                <a:gd name="connsiteX16" fmla="*/ 31045 w 74506"/>
                <a:gd name="connsiteY16" fmla="*/ 92202 h 99342"/>
                <a:gd name="connsiteX17" fmla="*/ 38495 w 74506"/>
                <a:gd name="connsiteY17" fmla="*/ 98411 h 99342"/>
                <a:gd name="connsiteX18" fmla="*/ 43462 w 74506"/>
                <a:gd name="connsiteY18" fmla="*/ 101826 h 99342"/>
                <a:gd name="connsiteX19" fmla="*/ 48740 w 74506"/>
                <a:gd name="connsiteY19" fmla="*/ 99653 h 99342"/>
                <a:gd name="connsiteX20" fmla="*/ 50913 w 74506"/>
                <a:gd name="connsiteY20" fmla="*/ 96549 h 99342"/>
                <a:gd name="connsiteX21" fmla="*/ 53086 w 74506"/>
                <a:gd name="connsiteY21" fmla="*/ 94376 h 99342"/>
                <a:gd name="connsiteX22" fmla="*/ 53086 w 74506"/>
                <a:gd name="connsiteY22" fmla="*/ 92202 h 99342"/>
                <a:gd name="connsiteX23" fmla="*/ 53086 w 74506"/>
                <a:gd name="connsiteY23" fmla="*/ 89098 h 99342"/>
                <a:gd name="connsiteX24" fmla="*/ 53086 w 74506"/>
                <a:gd name="connsiteY24" fmla="*/ 84752 h 99342"/>
                <a:gd name="connsiteX25" fmla="*/ 56191 w 74506"/>
                <a:gd name="connsiteY25" fmla="*/ 81647 h 99342"/>
                <a:gd name="connsiteX26" fmla="*/ 67677 w 74506"/>
                <a:gd name="connsiteY26" fmla="*/ 84752 h 99342"/>
                <a:gd name="connsiteX27" fmla="*/ 72644 w 74506"/>
                <a:gd name="connsiteY27" fmla="*/ 77301 h 99342"/>
                <a:gd name="connsiteX28" fmla="*/ 76991 w 74506"/>
                <a:gd name="connsiteY28" fmla="*/ 77301 h 99342"/>
                <a:gd name="connsiteX29" fmla="*/ 69540 w 74506"/>
                <a:gd name="connsiteY29" fmla="*/ 37253 h 993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74506" h="99342">
                  <a:moveTo>
                    <a:pt x="60226" y="0"/>
                  </a:moveTo>
                  <a:lnTo>
                    <a:pt x="43462" y="0"/>
                  </a:lnTo>
                  <a:lnTo>
                    <a:pt x="23904" y="2173"/>
                  </a:lnTo>
                  <a:lnTo>
                    <a:pt x="4036" y="4346"/>
                  </a:lnTo>
                  <a:lnTo>
                    <a:pt x="4967" y="11797"/>
                  </a:lnTo>
                  <a:lnTo>
                    <a:pt x="7140" y="14901"/>
                  </a:lnTo>
                  <a:lnTo>
                    <a:pt x="11176" y="19248"/>
                  </a:lnTo>
                  <a:lnTo>
                    <a:pt x="14281" y="20179"/>
                  </a:lnTo>
                  <a:lnTo>
                    <a:pt x="18627" y="22352"/>
                  </a:lnTo>
                  <a:lnTo>
                    <a:pt x="23904" y="24525"/>
                  </a:lnTo>
                  <a:lnTo>
                    <a:pt x="18627" y="31976"/>
                  </a:lnTo>
                  <a:lnTo>
                    <a:pt x="11176" y="37253"/>
                  </a:lnTo>
                  <a:lnTo>
                    <a:pt x="4036" y="40358"/>
                  </a:lnTo>
                  <a:lnTo>
                    <a:pt x="0" y="74197"/>
                  </a:lnTo>
                  <a:lnTo>
                    <a:pt x="23904" y="77301"/>
                  </a:lnTo>
                  <a:lnTo>
                    <a:pt x="23904" y="89098"/>
                  </a:lnTo>
                  <a:lnTo>
                    <a:pt x="31045" y="92202"/>
                  </a:lnTo>
                  <a:lnTo>
                    <a:pt x="38495" y="98411"/>
                  </a:lnTo>
                  <a:lnTo>
                    <a:pt x="43462" y="101826"/>
                  </a:lnTo>
                  <a:lnTo>
                    <a:pt x="48740" y="99653"/>
                  </a:lnTo>
                  <a:lnTo>
                    <a:pt x="50913" y="96549"/>
                  </a:lnTo>
                  <a:lnTo>
                    <a:pt x="53086" y="94376"/>
                  </a:lnTo>
                  <a:lnTo>
                    <a:pt x="53086" y="92202"/>
                  </a:lnTo>
                  <a:lnTo>
                    <a:pt x="53086" y="89098"/>
                  </a:lnTo>
                  <a:lnTo>
                    <a:pt x="53086" y="84752"/>
                  </a:lnTo>
                  <a:lnTo>
                    <a:pt x="56191" y="81647"/>
                  </a:lnTo>
                  <a:lnTo>
                    <a:pt x="67677" y="84752"/>
                  </a:lnTo>
                  <a:lnTo>
                    <a:pt x="72644" y="77301"/>
                  </a:lnTo>
                  <a:lnTo>
                    <a:pt x="76991" y="77301"/>
                  </a:lnTo>
                  <a:lnTo>
                    <a:pt x="69540" y="3725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F09FFA57-20B4-4F3C-B817-A35616EB4CF1}"/>
                </a:ext>
              </a:extLst>
            </p:cNvPr>
            <p:cNvSpPr/>
            <p:nvPr/>
          </p:nvSpPr>
          <p:spPr>
            <a:xfrm>
              <a:off x="3753542" y="4135296"/>
              <a:ext cx="40358" cy="34149"/>
            </a:xfrm>
            <a:custGeom>
              <a:avLst/>
              <a:gdLst>
                <a:gd name="connsiteX0" fmla="*/ 22042 w 40357"/>
                <a:gd name="connsiteY0" fmla="*/ 36012 h 34149"/>
                <a:gd name="connsiteX1" fmla="*/ 27009 w 40357"/>
                <a:gd name="connsiteY1" fmla="*/ 31665 h 34149"/>
                <a:gd name="connsiteX2" fmla="*/ 31355 w 40357"/>
                <a:gd name="connsiteY2" fmla="*/ 29492 h 34149"/>
                <a:gd name="connsiteX3" fmla="*/ 34460 w 40357"/>
                <a:gd name="connsiteY3" fmla="*/ 28561 h 34149"/>
                <a:gd name="connsiteX4" fmla="*/ 40668 w 40357"/>
                <a:gd name="connsiteY4" fmla="*/ 24215 h 34149"/>
                <a:gd name="connsiteX5" fmla="*/ 36633 w 40357"/>
                <a:gd name="connsiteY5" fmla="*/ 0 h 34149"/>
                <a:gd name="connsiteX6" fmla="*/ 23904 w 40357"/>
                <a:gd name="connsiteY6" fmla="*/ 2173 h 34149"/>
                <a:gd name="connsiteX7" fmla="*/ 16764 w 40357"/>
                <a:gd name="connsiteY7" fmla="*/ 6209 h 34149"/>
                <a:gd name="connsiteX8" fmla="*/ 9313 w 40357"/>
                <a:gd name="connsiteY8" fmla="*/ 11486 h 34149"/>
                <a:gd name="connsiteX9" fmla="*/ 0 w 40357"/>
                <a:gd name="connsiteY9" fmla="*/ 16764 h 34149"/>
                <a:gd name="connsiteX10" fmla="*/ 0 w 40357"/>
                <a:gd name="connsiteY10" fmla="*/ 24215 h 34149"/>
                <a:gd name="connsiteX11" fmla="*/ 2173 w 40357"/>
                <a:gd name="connsiteY11" fmla="*/ 26388 h 34149"/>
                <a:gd name="connsiteX12" fmla="*/ 2173 w 40357"/>
                <a:gd name="connsiteY12" fmla="*/ 28561 h 34149"/>
                <a:gd name="connsiteX13" fmla="*/ 4346 w 40357"/>
                <a:gd name="connsiteY13" fmla="*/ 28561 h 34149"/>
                <a:gd name="connsiteX14" fmla="*/ 4346 w 40357"/>
                <a:gd name="connsiteY14" fmla="*/ 29492 h 34149"/>
                <a:gd name="connsiteX15" fmla="*/ 4346 w 40357"/>
                <a:gd name="connsiteY15" fmla="*/ 33839 h 34149"/>
                <a:gd name="connsiteX16" fmla="*/ 9313 w 40357"/>
                <a:gd name="connsiteY16" fmla="*/ 33839 h 34149"/>
                <a:gd name="connsiteX17" fmla="*/ 11487 w 40357"/>
                <a:gd name="connsiteY17" fmla="*/ 33839 h 34149"/>
                <a:gd name="connsiteX18" fmla="*/ 13660 w 40357"/>
                <a:gd name="connsiteY18" fmla="*/ 36012 h 34149"/>
                <a:gd name="connsiteX19" fmla="*/ 14591 w 40357"/>
                <a:gd name="connsiteY19" fmla="*/ 36012 h 34149"/>
                <a:gd name="connsiteX20" fmla="*/ 16764 w 40357"/>
                <a:gd name="connsiteY20" fmla="*/ 36943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40357" h="34149">
                  <a:moveTo>
                    <a:pt x="22042" y="36012"/>
                  </a:moveTo>
                  <a:lnTo>
                    <a:pt x="27009" y="31665"/>
                  </a:lnTo>
                  <a:lnTo>
                    <a:pt x="31355" y="29492"/>
                  </a:lnTo>
                  <a:lnTo>
                    <a:pt x="34460" y="28561"/>
                  </a:lnTo>
                  <a:lnTo>
                    <a:pt x="40668" y="24215"/>
                  </a:lnTo>
                  <a:lnTo>
                    <a:pt x="36633" y="0"/>
                  </a:lnTo>
                  <a:lnTo>
                    <a:pt x="23904" y="2173"/>
                  </a:lnTo>
                  <a:lnTo>
                    <a:pt x="16764" y="6209"/>
                  </a:lnTo>
                  <a:lnTo>
                    <a:pt x="9313" y="11486"/>
                  </a:lnTo>
                  <a:lnTo>
                    <a:pt x="0" y="16764"/>
                  </a:lnTo>
                  <a:lnTo>
                    <a:pt x="0" y="24215"/>
                  </a:lnTo>
                  <a:lnTo>
                    <a:pt x="2173" y="26388"/>
                  </a:lnTo>
                  <a:lnTo>
                    <a:pt x="2173" y="28561"/>
                  </a:lnTo>
                  <a:lnTo>
                    <a:pt x="4346" y="28561"/>
                  </a:lnTo>
                  <a:lnTo>
                    <a:pt x="4346" y="29492"/>
                  </a:lnTo>
                  <a:lnTo>
                    <a:pt x="4346" y="33839"/>
                  </a:lnTo>
                  <a:lnTo>
                    <a:pt x="9313" y="33839"/>
                  </a:lnTo>
                  <a:lnTo>
                    <a:pt x="11487" y="33839"/>
                  </a:lnTo>
                  <a:lnTo>
                    <a:pt x="13660" y="36012"/>
                  </a:lnTo>
                  <a:lnTo>
                    <a:pt x="14591" y="36012"/>
                  </a:lnTo>
                  <a:lnTo>
                    <a:pt x="16764" y="3694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85FFC526-A664-4D5B-95B4-DABF6887B958}"/>
                </a:ext>
              </a:extLst>
            </p:cNvPr>
            <p:cNvSpPr/>
            <p:nvPr/>
          </p:nvSpPr>
          <p:spPr>
            <a:xfrm>
              <a:off x="3770306" y="4179690"/>
              <a:ext cx="55880" cy="96238"/>
            </a:xfrm>
            <a:custGeom>
              <a:avLst/>
              <a:gdLst>
                <a:gd name="connsiteX0" fmla="*/ 54018 w 55880"/>
                <a:gd name="connsiteY0" fmla="*/ 13660 h 96238"/>
                <a:gd name="connsiteX1" fmla="*/ 53086 w 55880"/>
                <a:gd name="connsiteY1" fmla="*/ 9624 h 96238"/>
                <a:gd name="connsiteX2" fmla="*/ 43773 w 55880"/>
                <a:gd name="connsiteY2" fmla="*/ 6209 h 96238"/>
                <a:gd name="connsiteX3" fmla="*/ 31045 w 55880"/>
                <a:gd name="connsiteY3" fmla="*/ 4346 h 96238"/>
                <a:gd name="connsiteX4" fmla="*/ 16454 w 55880"/>
                <a:gd name="connsiteY4" fmla="*/ 2173 h 96238"/>
                <a:gd name="connsiteX5" fmla="*/ 3104 w 55880"/>
                <a:gd name="connsiteY5" fmla="*/ 0 h 96238"/>
                <a:gd name="connsiteX6" fmla="*/ 0 w 55880"/>
                <a:gd name="connsiteY6" fmla="*/ 16764 h 96238"/>
                <a:gd name="connsiteX7" fmla="*/ 2173 w 55880"/>
                <a:gd name="connsiteY7" fmla="*/ 31665 h 96238"/>
                <a:gd name="connsiteX8" fmla="*/ 3104 w 55880"/>
                <a:gd name="connsiteY8" fmla="*/ 48740 h 96238"/>
                <a:gd name="connsiteX9" fmla="*/ 7140 w 55880"/>
                <a:gd name="connsiteY9" fmla="*/ 63331 h 96238"/>
                <a:gd name="connsiteX10" fmla="*/ 7140 w 55880"/>
                <a:gd name="connsiteY10" fmla="*/ 76059 h 96238"/>
                <a:gd name="connsiteX11" fmla="*/ 3104 w 55880"/>
                <a:gd name="connsiteY11" fmla="*/ 86614 h 96238"/>
                <a:gd name="connsiteX12" fmla="*/ 7140 w 55880"/>
                <a:gd name="connsiteY12" fmla="*/ 98411 h 96238"/>
                <a:gd name="connsiteX13" fmla="*/ 14591 w 55880"/>
                <a:gd name="connsiteY13" fmla="*/ 98411 h 96238"/>
                <a:gd name="connsiteX14" fmla="*/ 19869 w 55880"/>
                <a:gd name="connsiteY14" fmla="*/ 98411 h 96238"/>
                <a:gd name="connsiteX15" fmla="*/ 23904 w 55880"/>
                <a:gd name="connsiteY15" fmla="*/ 96238 h 96238"/>
                <a:gd name="connsiteX16" fmla="*/ 27009 w 55880"/>
                <a:gd name="connsiteY16" fmla="*/ 94065 h 96238"/>
                <a:gd name="connsiteX17" fmla="*/ 31045 w 55880"/>
                <a:gd name="connsiteY17" fmla="*/ 88788 h 96238"/>
                <a:gd name="connsiteX18" fmla="*/ 32286 w 55880"/>
                <a:gd name="connsiteY18" fmla="*/ 81337 h 96238"/>
                <a:gd name="connsiteX19" fmla="*/ 34460 w 55880"/>
                <a:gd name="connsiteY19" fmla="*/ 70782 h 96238"/>
                <a:gd name="connsiteX20" fmla="*/ 32286 w 55880"/>
                <a:gd name="connsiteY20" fmla="*/ 61468 h 96238"/>
                <a:gd name="connsiteX21" fmla="*/ 34460 w 55880"/>
                <a:gd name="connsiteY21" fmla="*/ 57122 h 96238"/>
                <a:gd name="connsiteX22" fmla="*/ 38495 w 55880"/>
                <a:gd name="connsiteY22" fmla="*/ 56191 h 96238"/>
                <a:gd name="connsiteX23" fmla="*/ 39427 w 55880"/>
                <a:gd name="connsiteY23" fmla="*/ 54018 h 96238"/>
                <a:gd name="connsiteX24" fmla="*/ 43773 w 55880"/>
                <a:gd name="connsiteY24" fmla="*/ 51844 h 96238"/>
                <a:gd name="connsiteX25" fmla="*/ 46877 w 55880"/>
                <a:gd name="connsiteY25" fmla="*/ 49671 h 96238"/>
                <a:gd name="connsiteX26" fmla="*/ 50913 w 55880"/>
                <a:gd name="connsiteY26" fmla="*/ 46567 h 96238"/>
                <a:gd name="connsiteX27" fmla="*/ 53086 w 55880"/>
                <a:gd name="connsiteY27" fmla="*/ 41289 h 96238"/>
                <a:gd name="connsiteX28" fmla="*/ 54018 w 55880"/>
                <a:gd name="connsiteY28" fmla="*/ 36943 h 96238"/>
                <a:gd name="connsiteX29" fmla="*/ 56191 w 55880"/>
                <a:gd name="connsiteY29" fmla="*/ 33839 h 96238"/>
                <a:gd name="connsiteX30" fmla="*/ 56191 w 55880"/>
                <a:gd name="connsiteY30" fmla="*/ 26388 h 96238"/>
                <a:gd name="connsiteX31" fmla="*/ 54018 w 55880"/>
                <a:gd name="connsiteY31" fmla="*/ 18937 h 96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55880" h="96238">
                  <a:moveTo>
                    <a:pt x="54018" y="13660"/>
                  </a:moveTo>
                  <a:lnTo>
                    <a:pt x="53086" y="9624"/>
                  </a:lnTo>
                  <a:lnTo>
                    <a:pt x="43773" y="6209"/>
                  </a:lnTo>
                  <a:lnTo>
                    <a:pt x="31045" y="4346"/>
                  </a:lnTo>
                  <a:lnTo>
                    <a:pt x="16454" y="2173"/>
                  </a:lnTo>
                  <a:lnTo>
                    <a:pt x="3104" y="0"/>
                  </a:lnTo>
                  <a:lnTo>
                    <a:pt x="0" y="16764"/>
                  </a:lnTo>
                  <a:lnTo>
                    <a:pt x="2173" y="31665"/>
                  </a:lnTo>
                  <a:lnTo>
                    <a:pt x="3104" y="48740"/>
                  </a:lnTo>
                  <a:lnTo>
                    <a:pt x="7140" y="63331"/>
                  </a:lnTo>
                  <a:lnTo>
                    <a:pt x="7140" y="76059"/>
                  </a:lnTo>
                  <a:lnTo>
                    <a:pt x="3104" y="86614"/>
                  </a:lnTo>
                  <a:lnTo>
                    <a:pt x="7140" y="98411"/>
                  </a:lnTo>
                  <a:lnTo>
                    <a:pt x="14591" y="98411"/>
                  </a:lnTo>
                  <a:lnTo>
                    <a:pt x="19869" y="98411"/>
                  </a:lnTo>
                  <a:lnTo>
                    <a:pt x="23904" y="96238"/>
                  </a:lnTo>
                  <a:lnTo>
                    <a:pt x="27009" y="94065"/>
                  </a:lnTo>
                  <a:lnTo>
                    <a:pt x="31045" y="88788"/>
                  </a:lnTo>
                  <a:lnTo>
                    <a:pt x="32286" y="81337"/>
                  </a:lnTo>
                  <a:lnTo>
                    <a:pt x="34460" y="70782"/>
                  </a:lnTo>
                  <a:lnTo>
                    <a:pt x="32286" y="61468"/>
                  </a:lnTo>
                  <a:lnTo>
                    <a:pt x="34460" y="57122"/>
                  </a:lnTo>
                  <a:lnTo>
                    <a:pt x="38495" y="56191"/>
                  </a:lnTo>
                  <a:lnTo>
                    <a:pt x="39427" y="54018"/>
                  </a:lnTo>
                  <a:lnTo>
                    <a:pt x="43773" y="51844"/>
                  </a:lnTo>
                  <a:lnTo>
                    <a:pt x="46877" y="49671"/>
                  </a:lnTo>
                  <a:lnTo>
                    <a:pt x="50913" y="46567"/>
                  </a:lnTo>
                  <a:lnTo>
                    <a:pt x="53086" y="41289"/>
                  </a:lnTo>
                  <a:lnTo>
                    <a:pt x="54018" y="36943"/>
                  </a:lnTo>
                  <a:lnTo>
                    <a:pt x="56191" y="33839"/>
                  </a:lnTo>
                  <a:lnTo>
                    <a:pt x="56191" y="26388"/>
                  </a:lnTo>
                  <a:lnTo>
                    <a:pt x="54018" y="1893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3DA1DF2A-BB32-4ADC-9351-E5E120835F75}"/>
                </a:ext>
              </a:extLst>
            </p:cNvPr>
            <p:cNvSpPr/>
            <p:nvPr/>
          </p:nvSpPr>
          <p:spPr>
            <a:xfrm>
              <a:off x="3630606" y="4070724"/>
              <a:ext cx="21731" cy="27940"/>
            </a:xfrm>
            <a:custGeom>
              <a:avLst/>
              <a:gdLst>
                <a:gd name="connsiteX0" fmla="*/ 22973 w 21731"/>
                <a:gd name="connsiteY0" fmla="*/ 28561 h 27940"/>
                <a:gd name="connsiteX1" fmla="*/ 22042 w 21731"/>
                <a:gd name="connsiteY1" fmla="*/ 21110 h 27940"/>
                <a:gd name="connsiteX2" fmla="*/ 17695 w 21731"/>
                <a:gd name="connsiteY2" fmla="*/ 13660 h 27940"/>
                <a:gd name="connsiteX3" fmla="*/ 14591 w 21731"/>
                <a:gd name="connsiteY3" fmla="*/ 7451 h 27940"/>
                <a:gd name="connsiteX4" fmla="*/ 7451 w 21731"/>
                <a:gd name="connsiteY4" fmla="*/ 4346 h 27940"/>
                <a:gd name="connsiteX5" fmla="*/ 0 w 21731"/>
                <a:gd name="connsiteY5" fmla="*/ 0 h 27940"/>
                <a:gd name="connsiteX6" fmla="*/ 1242 w 21731"/>
                <a:gd name="connsiteY6" fmla="*/ 7451 h 27940"/>
                <a:gd name="connsiteX7" fmla="*/ 3104 w 21731"/>
                <a:gd name="connsiteY7" fmla="*/ 13660 h 27940"/>
                <a:gd name="connsiteX8" fmla="*/ 5278 w 21731"/>
                <a:gd name="connsiteY8" fmla="*/ 16764 h 27940"/>
                <a:gd name="connsiteX9" fmla="*/ 7451 w 21731"/>
                <a:gd name="connsiteY9" fmla="*/ 21110 h 27940"/>
                <a:gd name="connsiteX10" fmla="*/ 12728 w 21731"/>
                <a:gd name="connsiteY10" fmla="*/ 24215 h 27940"/>
                <a:gd name="connsiteX11" fmla="*/ 12728 w 21731"/>
                <a:gd name="connsiteY11" fmla="*/ 28561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731" h="27940">
                  <a:moveTo>
                    <a:pt x="22973" y="28561"/>
                  </a:moveTo>
                  <a:lnTo>
                    <a:pt x="22042" y="21110"/>
                  </a:lnTo>
                  <a:lnTo>
                    <a:pt x="17695" y="13660"/>
                  </a:lnTo>
                  <a:lnTo>
                    <a:pt x="14591" y="7451"/>
                  </a:lnTo>
                  <a:lnTo>
                    <a:pt x="7451" y="4346"/>
                  </a:lnTo>
                  <a:lnTo>
                    <a:pt x="0" y="0"/>
                  </a:lnTo>
                  <a:lnTo>
                    <a:pt x="1242" y="7451"/>
                  </a:lnTo>
                  <a:lnTo>
                    <a:pt x="3104" y="13660"/>
                  </a:lnTo>
                  <a:lnTo>
                    <a:pt x="5278" y="16764"/>
                  </a:lnTo>
                  <a:lnTo>
                    <a:pt x="7451" y="21110"/>
                  </a:lnTo>
                  <a:lnTo>
                    <a:pt x="12728" y="24215"/>
                  </a:lnTo>
                  <a:lnTo>
                    <a:pt x="12728" y="2856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C97F7015-8D49-47C8-901C-0BD230C2EA9F}"/>
                </a:ext>
              </a:extLst>
            </p:cNvPr>
            <p:cNvSpPr/>
            <p:nvPr/>
          </p:nvSpPr>
          <p:spPr>
            <a:xfrm>
              <a:off x="3646438" y="4107667"/>
              <a:ext cx="86925" cy="68298"/>
            </a:xfrm>
            <a:custGeom>
              <a:avLst/>
              <a:gdLst>
                <a:gd name="connsiteX0" fmla="*/ 50913 w 86924"/>
                <a:gd name="connsiteY0" fmla="*/ 44394 h 68298"/>
                <a:gd name="connsiteX1" fmla="*/ 54949 w 86924"/>
                <a:gd name="connsiteY1" fmla="*/ 48740 h 68298"/>
                <a:gd name="connsiteX2" fmla="*/ 54949 w 86924"/>
                <a:gd name="connsiteY2" fmla="*/ 51844 h 68298"/>
                <a:gd name="connsiteX3" fmla="*/ 54949 w 86924"/>
                <a:gd name="connsiteY3" fmla="*/ 57122 h 68298"/>
                <a:gd name="connsiteX4" fmla="*/ 56191 w 86924"/>
                <a:gd name="connsiteY4" fmla="*/ 61468 h 68298"/>
                <a:gd name="connsiteX5" fmla="*/ 60226 w 86924"/>
                <a:gd name="connsiteY5" fmla="*/ 64573 h 68298"/>
                <a:gd name="connsiteX6" fmla="*/ 62400 w 86924"/>
                <a:gd name="connsiteY6" fmla="*/ 66746 h 68298"/>
                <a:gd name="connsiteX7" fmla="*/ 63331 w 86924"/>
                <a:gd name="connsiteY7" fmla="*/ 66746 h 68298"/>
                <a:gd name="connsiteX8" fmla="*/ 63331 w 86924"/>
                <a:gd name="connsiteY8" fmla="*/ 68919 h 68298"/>
                <a:gd name="connsiteX9" fmla="*/ 67677 w 86924"/>
                <a:gd name="connsiteY9" fmla="*/ 68919 h 68298"/>
                <a:gd name="connsiteX10" fmla="*/ 70782 w 86924"/>
                <a:gd name="connsiteY10" fmla="*/ 64573 h 68298"/>
                <a:gd name="connsiteX11" fmla="*/ 74817 w 86924"/>
                <a:gd name="connsiteY11" fmla="*/ 63641 h 68298"/>
                <a:gd name="connsiteX12" fmla="*/ 80095 w 86924"/>
                <a:gd name="connsiteY12" fmla="*/ 61468 h 68298"/>
                <a:gd name="connsiteX13" fmla="*/ 82268 w 86924"/>
                <a:gd name="connsiteY13" fmla="*/ 48740 h 68298"/>
                <a:gd name="connsiteX14" fmla="*/ 84131 w 86924"/>
                <a:gd name="connsiteY14" fmla="*/ 31665 h 68298"/>
                <a:gd name="connsiteX15" fmla="*/ 87235 w 86924"/>
                <a:gd name="connsiteY15" fmla="*/ 20179 h 68298"/>
                <a:gd name="connsiteX16" fmla="*/ 87235 w 86924"/>
                <a:gd name="connsiteY16" fmla="*/ 14901 h 68298"/>
                <a:gd name="connsiteX17" fmla="*/ 87235 w 86924"/>
                <a:gd name="connsiteY17" fmla="*/ 9624 h 68298"/>
                <a:gd name="connsiteX18" fmla="*/ 85373 w 86924"/>
                <a:gd name="connsiteY18" fmla="*/ 7451 h 68298"/>
                <a:gd name="connsiteX19" fmla="*/ 84131 w 86924"/>
                <a:gd name="connsiteY19" fmla="*/ 4346 h 68298"/>
                <a:gd name="connsiteX20" fmla="*/ 82268 w 86924"/>
                <a:gd name="connsiteY20" fmla="*/ 2173 h 68298"/>
                <a:gd name="connsiteX21" fmla="*/ 80095 w 86924"/>
                <a:gd name="connsiteY21" fmla="*/ 2173 h 68298"/>
                <a:gd name="connsiteX22" fmla="*/ 77922 w 86924"/>
                <a:gd name="connsiteY22" fmla="*/ 0 h 68298"/>
                <a:gd name="connsiteX23" fmla="*/ 76991 w 86924"/>
                <a:gd name="connsiteY23" fmla="*/ 0 h 68298"/>
                <a:gd name="connsiteX24" fmla="*/ 70782 w 86924"/>
                <a:gd name="connsiteY24" fmla="*/ 0 h 68298"/>
                <a:gd name="connsiteX25" fmla="*/ 70782 w 86924"/>
                <a:gd name="connsiteY25" fmla="*/ 11797 h 68298"/>
                <a:gd name="connsiteX26" fmla="*/ 58053 w 86924"/>
                <a:gd name="connsiteY26" fmla="*/ 11797 h 68298"/>
                <a:gd name="connsiteX27" fmla="*/ 43773 w 86924"/>
                <a:gd name="connsiteY27" fmla="*/ 13970 h 68298"/>
                <a:gd name="connsiteX28" fmla="*/ 31045 w 86924"/>
                <a:gd name="connsiteY28" fmla="*/ 14901 h 68298"/>
                <a:gd name="connsiteX29" fmla="*/ 20800 w 86924"/>
                <a:gd name="connsiteY29" fmla="*/ 11797 h 68298"/>
                <a:gd name="connsiteX30" fmla="*/ 14591 w 86924"/>
                <a:gd name="connsiteY30" fmla="*/ 13970 h 68298"/>
                <a:gd name="connsiteX31" fmla="*/ 11487 w 86924"/>
                <a:gd name="connsiteY31" fmla="*/ 13970 h 68298"/>
                <a:gd name="connsiteX32" fmla="*/ 9313 w 86924"/>
                <a:gd name="connsiteY32" fmla="*/ 13970 h 68298"/>
                <a:gd name="connsiteX33" fmla="*/ 7140 w 86924"/>
                <a:gd name="connsiteY33" fmla="*/ 13970 h 68298"/>
                <a:gd name="connsiteX34" fmla="*/ 7140 w 86924"/>
                <a:gd name="connsiteY34" fmla="*/ 14901 h 68298"/>
                <a:gd name="connsiteX35" fmla="*/ 6209 w 86924"/>
                <a:gd name="connsiteY35" fmla="*/ 17075 h 68298"/>
                <a:gd name="connsiteX36" fmla="*/ 4036 w 86924"/>
                <a:gd name="connsiteY36" fmla="*/ 20179 h 68298"/>
                <a:gd name="connsiteX37" fmla="*/ 0 w 86924"/>
                <a:gd name="connsiteY37" fmla="*/ 20179 h 68298"/>
                <a:gd name="connsiteX38" fmla="*/ 7140 w 86924"/>
                <a:gd name="connsiteY38" fmla="*/ 31665 h 68298"/>
                <a:gd name="connsiteX39" fmla="*/ 16454 w 86924"/>
                <a:gd name="connsiteY39" fmla="*/ 36943 h 68298"/>
                <a:gd name="connsiteX40" fmla="*/ 26077 w 86924"/>
                <a:gd name="connsiteY40" fmla="*/ 39116 h 68298"/>
                <a:gd name="connsiteX41" fmla="*/ 34149 w 86924"/>
                <a:gd name="connsiteY41" fmla="*/ 36943 h 68298"/>
                <a:gd name="connsiteX42" fmla="*/ 43773 w 86924"/>
                <a:gd name="connsiteY42" fmla="*/ 39116 h 68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86924" h="68298">
                  <a:moveTo>
                    <a:pt x="50913" y="44394"/>
                  </a:moveTo>
                  <a:lnTo>
                    <a:pt x="54949" y="48740"/>
                  </a:lnTo>
                  <a:lnTo>
                    <a:pt x="54949" y="51844"/>
                  </a:lnTo>
                  <a:lnTo>
                    <a:pt x="54949" y="57122"/>
                  </a:lnTo>
                  <a:lnTo>
                    <a:pt x="56191" y="61468"/>
                  </a:lnTo>
                  <a:lnTo>
                    <a:pt x="60226" y="64573"/>
                  </a:lnTo>
                  <a:lnTo>
                    <a:pt x="62400" y="66746"/>
                  </a:lnTo>
                  <a:lnTo>
                    <a:pt x="63331" y="66746"/>
                  </a:lnTo>
                  <a:lnTo>
                    <a:pt x="63331" y="68919"/>
                  </a:lnTo>
                  <a:lnTo>
                    <a:pt x="67677" y="68919"/>
                  </a:lnTo>
                  <a:lnTo>
                    <a:pt x="70782" y="64573"/>
                  </a:lnTo>
                  <a:lnTo>
                    <a:pt x="74817" y="63641"/>
                  </a:lnTo>
                  <a:lnTo>
                    <a:pt x="80095" y="61468"/>
                  </a:lnTo>
                  <a:lnTo>
                    <a:pt x="82268" y="48740"/>
                  </a:lnTo>
                  <a:lnTo>
                    <a:pt x="84131" y="31665"/>
                  </a:lnTo>
                  <a:lnTo>
                    <a:pt x="87235" y="20179"/>
                  </a:lnTo>
                  <a:lnTo>
                    <a:pt x="87235" y="14901"/>
                  </a:lnTo>
                  <a:lnTo>
                    <a:pt x="87235" y="9624"/>
                  </a:lnTo>
                  <a:lnTo>
                    <a:pt x="85373" y="7451"/>
                  </a:lnTo>
                  <a:lnTo>
                    <a:pt x="84131" y="4346"/>
                  </a:lnTo>
                  <a:lnTo>
                    <a:pt x="82268" y="2173"/>
                  </a:lnTo>
                  <a:lnTo>
                    <a:pt x="80095" y="2173"/>
                  </a:lnTo>
                  <a:lnTo>
                    <a:pt x="77922" y="0"/>
                  </a:lnTo>
                  <a:lnTo>
                    <a:pt x="76991" y="0"/>
                  </a:lnTo>
                  <a:lnTo>
                    <a:pt x="70782" y="0"/>
                  </a:lnTo>
                  <a:lnTo>
                    <a:pt x="70782" y="11797"/>
                  </a:lnTo>
                  <a:lnTo>
                    <a:pt x="58053" y="11797"/>
                  </a:lnTo>
                  <a:lnTo>
                    <a:pt x="43773" y="13970"/>
                  </a:lnTo>
                  <a:lnTo>
                    <a:pt x="31045" y="14901"/>
                  </a:lnTo>
                  <a:lnTo>
                    <a:pt x="20800" y="11797"/>
                  </a:lnTo>
                  <a:lnTo>
                    <a:pt x="14591" y="13970"/>
                  </a:lnTo>
                  <a:lnTo>
                    <a:pt x="11487" y="13970"/>
                  </a:lnTo>
                  <a:lnTo>
                    <a:pt x="9313" y="13970"/>
                  </a:lnTo>
                  <a:lnTo>
                    <a:pt x="7140" y="13970"/>
                  </a:lnTo>
                  <a:lnTo>
                    <a:pt x="7140" y="14901"/>
                  </a:lnTo>
                  <a:lnTo>
                    <a:pt x="6209" y="17075"/>
                  </a:lnTo>
                  <a:lnTo>
                    <a:pt x="4036" y="20179"/>
                  </a:lnTo>
                  <a:lnTo>
                    <a:pt x="0" y="20179"/>
                  </a:lnTo>
                  <a:lnTo>
                    <a:pt x="7140" y="31665"/>
                  </a:lnTo>
                  <a:lnTo>
                    <a:pt x="16454" y="36943"/>
                  </a:lnTo>
                  <a:lnTo>
                    <a:pt x="26077" y="39116"/>
                  </a:lnTo>
                  <a:lnTo>
                    <a:pt x="34149" y="36943"/>
                  </a:lnTo>
                  <a:lnTo>
                    <a:pt x="43773" y="3911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B26004E6-5498-446F-9A6D-25B53EEF63CF}"/>
                </a:ext>
              </a:extLst>
            </p:cNvPr>
            <p:cNvSpPr/>
            <p:nvPr/>
          </p:nvSpPr>
          <p:spPr>
            <a:xfrm>
              <a:off x="3750438" y="4075070"/>
              <a:ext cx="235939" cy="102447"/>
            </a:xfrm>
            <a:custGeom>
              <a:avLst/>
              <a:gdLst>
                <a:gd name="connsiteX0" fmla="*/ 97790 w 235938"/>
                <a:gd name="connsiteY0" fmla="*/ 86614 h 102447"/>
                <a:gd name="connsiteX1" fmla="*/ 97790 w 235938"/>
                <a:gd name="connsiteY1" fmla="*/ 88787 h 102447"/>
                <a:gd name="connsiteX2" fmla="*/ 97790 w 235938"/>
                <a:gd name="connsiteY2" fmla="*/ 89719 h 102447"/>
                <a:gd name="connsiteX3" fmla="*/ 99964 w 235938"/>
                <a:gd name="connsiteY3" fmla="*/ 91892 h 102447"/>
                <a:gd name="connsiteX4" fmla="*/ 103068 w 235938"/>
                <a:gd name="connsiteY4" fmla="*/ 94065 h 102447"/>
                <a:gd name="connsiteX5" fmla="*/ 107414 w 235938"/>
                <a:gd name="connsiteY5" fmla="*/ 96238 h 102447"/>
                <a:gd name="connsiteX6" fmla="*/ 110519 w 235938"/>
                <a:gd name="connsiteY6" fmla="*/ 96238 h 102447"/>
                <a:gd name="connsiteX7" fmla="*/ 112381 w 235938"/>
                <a:gd name="connsiteY7" fmla="*/ 94065 h 102447"/>
                <a:gd name="connsiteX8" fmla="*/ 114554 w 235938"/>
                <a:gd name="connsiteY8" fmla="*/ 89719 h 102447"/>
                <a:gd name="connsiteX9" fmla="*/ 116728 w 235938"/>
                <a:gd name="connsiteY9" fmla="*/ 84441 h 102447"/>
                <a:gd name="connsiteX10" fmla="*/ 119832 w 235938"/>
                <a:gd name="connsiteY10" fmla="*/ 91892 h 102447"/>
                <a:gd name="connsiteX11" fmla="*/ 122937 w 235938"/>
                <a:gd name="connsiteY11" fmla="*/ 99343 h 102447"/>
                <a:gd name="connsiteX12" fmla="*/ 126972 w 235938"/>
                <a:gd name="connsiteY12" fmla="*/ 104620 h 102447"/>
                <a:gd name="connsiteX13" fmla="*/ 136596 w 235938"/>
                <a:gd name="connsiteY13" fmla="*/ 104620 h 102447"/>
                <a:gd name="connsiteX14" fmla="*/ 137527 w 235938"/>
                <a:gd name="connsiteY14" fmla="*/ 101516 h 102447"/>
                <a:gd name="connsiteX15" fmla="*/ 139701 w 235938"/>
                <a:gd name="connsiteY15" fmla="*/ 97170 h 102447"/>
                <a:gd name="connsiteX16" fmla="*/ 143736 w 235938"/>
                <a:gd name="connsiteY16" fmla="*/ 94065 h 102447"/>
                <a:gd name="connsiteX17" fmla="*/ 143736 w 235938"/>
                <a:gd name="connsiteY17" fmla="*/ 89719 h 102447"/>
                <a:gd name="connsiteX18" fmla="*/ 146841 w 235938"/>
                <a:gd name="connsiteY18" fmla="*/ 94065 h 102447"/>
                <a:gd name="connsiteX19" fmla="*/ 149014 w 235938"/>
                <a:gd name="connsiteY19" fmla="*/ 99343 h 102447"/>
                <a:gd name="connsiteX20" fmla="*/ 152118 w 235938"/>
                <a:gd name="connsiteY20" fmla="*/ 104620 h 102447"/>
                <a:gd name="connsiteX21" fmla="*/ 158327 w 235938"/>
                <a:gd name="connsiteY21" fmla="*/ 104620 h 102447"/>
                <a:gd name="connsiteX22" fmla="*/ 163605 w 235938"/>
                <a:gd name="connsiteY22" fmla="*/ 104620 h 102447"/>
                <a:gd name="connsiteX23" fmla="*/ 166709 w 235938"/>
                <a:gd name="connsiteY23" fmla="*/ 103689 h 102447"/>
                <a:gd name="connsiteX24" fmla="*/ 172918 w 235938"/>
                <a:gd name="connsiteY24" fmla="*/ 101516 h 102447"/>
                <a:gd name="connsiteX25" fmla="*/ 178196 w 235938"/>
                <a:gd name="connsiteY25" fmla="*/ 101516 h 102447"/>
                <a:gd name="connsiteX26" fmla="*/ 183163 w 235938"/>
                <a:gd name="connsiteY26" fmla="*/ 99343 h 102447"/>
                <a:gd name="connsiteX27" fmla="*/ 185336 w 235938"/>
                <a:gd name="connsiteY27" fmla="*/ 97170 h 102447"/>
                <a:gd name="connsiteX28" fmla="*/ 188441 w 235938"/>
                <a:gd name="connsiteY28" fmla="*/ 97170 h 102447"/>
                <a:gd name="connsiteX29" fmla="*/ 190614 w 235938"/>
                <a:gd name="connsiteY29" fmla="*/ 96238 h 102447"/>
                <a:gd name="connsiteX30" fmla="*/ 192787 w 235938"/>
                <a:gd name="connsiteY30" fmla="*/ 91892 h 102447"/>
                <a:gd name="connsiteX31" fmla="*/ 195891 w 235938"/>
                <a:gd name="connsiteY31" fmla="*/ 89719 h 102447"/>
                <a:gd name="connsiteX32" fmla="*/ 199927 w 235938"/>
                <a:gd name="connsiteY32" fmla="*/ 89719 h 102447"/>
                <a:gd name="connsiteX33" fmla="*/ 209240 w 235938"/>
                <a:gd name="connsiteY33" fmla="*/ 91892 h 102447"/>
                <a:gd name="connsiteX34" fmla="*/ 221969 w 235938"/>
                <a:gd name="connsiteY34" fmla="*/ 94065 h 102447"/>
                <a:gd name="connsiteX35" fmla="*/ 232213 w 235938"/>
                <a:gd name="connsiteY35" fmla="*/ 94065 h 102447"/>
                <a:gd name="connsiteX36" fmla="*/ 236560 w 235938"/>
                <a:gd name="connsiteY36" fmla="*/ 81337 h 102447"/>
                <a:gd name="connsiteX37" fmla="*/ 236560 w 235938"/>
                <a:gd name="connsiteY37" fmla="*/ 76991 h 102447"/>
                <a:gd name="connsiteX38" fmla="*/ 236560 w 235938"/>
                <a:gd name="connsiteY38" fmla="*/ 73886 h 102447"/>
                <a:gd name="connsiteX39" fmla="*/ 236560 w 235938"/>
                <a:gd name="connsiteY39" fmla="*/ 71713 h 102447"/>
                <a:gd name="connsiteX40" fmla="*/ 234387 w 235938"/>
                <a:gd name="connsiteY40" fmla="*/ 67677 h 102447"/>
                <a:gd name="connsiteX41" fmla="*/ 232213 w 235938"/>
                <a:gd name="connsiteY41" fmla="*/ 62400 h 102447"/>
                <a:gd name="connsiteX42" fmla="*/ 232213 w 235938"/>
                <a:gd name="connsiteY42" fmla="*/ 57122 h 102447"/>
                <a:gd name="connsiteX43" fmla="*/ 209240 w 235938"/>
                <a:gd name="connsiteY43" fmla="*/ 54949 h 102447"/>
                <a:gd name="connsiteX44" fmla="*/ 181300 w 235938"/>
                <a:gd name="connsiteY44" fmla="*/ 57122 h 102447"/>
                <a:gd name="connsiteX45" fmla="*/ 156154 w 235938"/>
                <a:gd name="connsiteY45" fmla="*/ 57122 h 102447"/>
                <a:gd name="connsiteX46" fmla="*/ 130077 w 235938"/>
                <a:gd name="connsiteY46" fmla="*/ 57122 h 102447"/>
                <a:gd name="connsiteX47" fmla="*/ 107414 w 235938"/>
                <a:gd name="connsiteY47" fmla="*/ 51844 h 102447"/>
                <a:gd name="connsiteX48" fmla="*/ 87546 w 235938"/>
                <a:gd name="connsiteY48" fmla="*/ 40047 h 102447"/>
                <a:gd name="connsiteX49" fmla="*/ 87546 w 235938"/>
                <a:gd name="connsiteY49" fmla="*/ 36943 h 102447"/>
                <a:gd name="connsiteX50" fmla="*/ 87546 w 235938"/>
                <a:gd name="connsiteY50" fmla="*/ 31665 h 102447"/>
                <a:gd name="connsiteX51" fmla="*/ 87546 w 235938"/>
                <a:gd name="connsiteY51" fmla="*/ 27319 h 102447"/>
                <a:gd name="connsiteX52" fmla="*/ 85373 w 235938"/>
                <a:gd name="connsiteY52" fmla="*/ 22042 h 102447"/>
                <a:gd name="connsiteX53" fmla="*/ 83199 w 235938"/>
                <a:gd name="connsiteY53" fmla="*/ 16764 h 102447"/>
                <a:gd name="connsiteX54" fmla="*/ 83199 w 235938"/>
                <a:gd name="connsiteY54" fmla="*/ 12418 h 102447"/>
                <a:gd name="connsiteX55" fmla="*/ 65504 w 235938"/>
                <a:gd name="connsiteY55" fmla="*/ 14591 h 102447"/>
                <a:gd name="connsiteX56" fmla="*/ 54328 w 235938"/>
                <a:gd name="connsiteY56" fmla="*/ 14591 h 102447"/>
                <a:gd name="connsiteX57" fmla="*/ 46877 w 235938"/>
                <a:gd name="connsiteY57" fmla="*/ 10555 h 102447"/>
                <a:gd name="connsiteX58" fmla="*/ 43773 w 235938"/>
                <a:gd name="connsiteY58" fmla="*/ 0 h 102447"/>
                <a:gd name="connsiteX59" fmla="*/ 37564 w 235938"/>
                <a:gd name="connsiteY59" fmla="*/ 0 h 102447"/>
                <a:gd name="connsiteX60" fmla="*/ 34460 w 235938"/>
                <a:gd name="connsiteY60" fmla="*/ 1863 h 102447"/>
                <a:gd name="connsiteX61" fmla="*/ 30113 w 235938"/>
                <a:gd name="connsiteY61" fmla="*/ 1863 h 102447"/>
                <a:gd name="connsiteX62" fmla="*/ 27009 w 235938"/>
                <a:gd name="connsiteY62" fmla="*/ 3104 h 102447"/>
                <a:gd name="connsiteX63" fmla="*/ 16764 w 235938"/>
                <a:gd name="connsiteY63" fmla="*/ 5278 h 102447"/>
                <a:gd name="connsiteX64" fmla="*/ 7451 w 235938"/>
                <a:gd name="connsiteY64" fmla="*/ 5278 h 102447"/>
                <a:gd name="connsiteX65" fmla="*/ 0 w 235938"/>
                <a:gd name="connsiteY65" fmla="*/ 7140 h 102447"/>
                <a:gd name="connsiteX66" fmla="*/ 0 w 235938"/>
                <a:gd name="connsiteY66" fmla="*/ 12418 h 102447"/>
                <a:gd name="connsiteX67" fmla="*/ 2173 w 235938"/>
                <a:gd name="connsiteY67" fmla="*/ 14591 h 102447"/>
                <a:gd name="connsiteX68" fmla="*/ 2173 w 235938"/>
                <a:gd name="connsiteY68" fmla="*/ 16764 h 102447"/>
                <a:gd name="connsiteX69" fmla="*/ 2173 w 235938"/>
                <a:gd name="connsiteY69" fmla="*/ 18006 h 102447"/>
                <a:gd name="connsiteX70" fmla="*/ 3104 w 235938"/>
                <a:gd name="connsiteY70" fmla="*/ 19869 h 102447"/>
                <a:gd name="connsiteX71" fmla="*/ 17695 w 235938"/>
                <a:gd name="connsiteY71" fmla="*/ 25146 h 102447"/>
                <a:gd name="connsiteX72" fmla="*/ 34460 w 235938"/>
                <a:gd name="connsiteY72" fmla="*/ 31665 h 102447"/>
                <a:gd name="connsiteX73" fmla="*/ 52155 w 235938"/>
                <a:gd name="connsiteY73" fmla="*/ 32597 h 102447"/>
                <a:gd name="connsiteX74" fmla="*/ 52155 w 235938"/>
                <a:gd name="connsiteY74" fmla="*/ 44394 h 102447"/>
                <a:gd name="connsiteX75" fmla="*/ 56191 w 235938"/>
                <a:gd name="connsiteY75" fmla="*/ 52776 h 102447"/>
                <a:gd name="connsiteX76" fmla="*/ 59295 w 235938"/>
                <a:gd name="connsiteY76" fmla="*/ 58985 h 102447"/>
                <a:gd name="connsiteX77" fmla="*/ 61468 w 235938"/>
                <a:gd name="connsiteY77" fmla="*/ 66435 h 102447"/>
                <a:gd name="connsiteX78" fmla="*/ 59295 w 235938"/>
                <a:gd name="connsiteY78" fmla="*/ 76991 h 102447"/>
                <a:gd name="connsiteX79" fmla="*/ 61468 w 235938"/>
                <a:gd name="connsiteY79" fmla="*/ 79164 h 102447"/>
                <a:gd name="connsiteX80" fmla="*/ 65504 w 235938"/>
                <a:gd name="connsiteY80" fmla="*/ 81337 h 102447"/>
                <a:gd name="connsiteX81" fmla="*/ 66746 w 235938"/>
                <a:gd name="connsiteY81" fmla="*/ 82268 h 102447"/>
                <a:gd name="connsiteX82" fmla="*/ 70782 w 235938"/>
                <a:gd name="connsiteY82" fmla="*/ 84441 h 102447"/>
                <a:gd name="connsiteX83" fmla="*/ 72955 w 235938"/>
                <a:gd name="connsiteY83" fmla="*/ 84441 h 102447"/>
                <a:gd name="connsiteX84" fmla="*/ 73886 w 235938"/>
                <a:gd name="connsiteY84" fmla="*/ 86614 h 102447"/>
                <a:gd name="connsiteX85" fmla="*/ 80095 w 235938"/>
                <a:gd name="connsiteY85" fmla="*/ 84441 h 102447"/>
                <a:gd name="connsiteX86" fmla="*/ 83199 w 235938"/>
                <a:gd name="connsiteY86" fmla="*/ 84441 h 102447"/>
                <a:gd name="connsiteX87" fmla="*/ 88477 w 235938"/>
                <a:gd name="connsiteY87" fmla="*/ 82268 h 102447"/>
                <a:gd name="connsiteX88" fmla="*/ 92823 w 235938"/>
                <a:gd name="connsiteY88" fmla="*/ 82268 h 102447"/>
                <a:gd name="connsiteX89" fmla="*/ 94686 w 235938"/>
                <a:gd name="connsiteY89" fmla="*/ 81337 h 102447"/>
                <a:gd name="connsiteX90" fmla="*/ 95928 w 235938"/>
                <a:gd name="connsiteY90" fmla="*/ 81337 h 102447"/>
                <a:gd name="connsiteX91" fmla="*/ 97790 w 235938"/>
                <a:gd name="connsiteY91" fmla="*/ 82268 h 102447"/>
                <a:gd name="connsiteX92" fmla="*/ 97790 w 235938"/>
                <a:gd name="connsiteY92" fmla="*/ 84441 h 1024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235938" h="102447">
                  <a:moveTo>
                    <a:pt x="97790" y="86614"/>
                  </a:moveTo>
                  <a:lnTo>
                    <a:pt x="97790" y="88787"/>
                  </a:lnTo>
                  <a:lnTo>
                    <a:pt x="97790" y="89719"/>
                  </a:lnTo>
                  <a:lnTo>
                    <a:pt x="99964" y="91892"/>
                  </a:lnTo>
                  <a:lnTo>
                    <a:pt x="103068" y="94065"/>
                  </a:lnTo>
                  <a:lnTo>
                    <a:pt x="107414" y="96238"/>
                  </a:lnTo>
                  <a:lnTo>
                    <a:pt x="110519" y="96238"/>
                  </a:lnTo>
                  <a:lnTo>
                    <a:pt x="112381" y="94065"/>
                  </a:lnTo>
                  <a:lnTo>
                    <a:pt x="114554" y="89719"/>
                  </a:lnTo>
                  <a:lnTo>
                    <a:pt x="116728" y="84441"/>
                  </a:lnTo>
                  <a:lnTo>
                    <a:pt x="119832" y="91892"/>
                  </a:lnTo>
                  <a:lnTo>
                    <a:pt x="122937" y="99343"/>
                  </a:lnTo>
                  <a:lnTo>
                    <a:pt x="126972" y="104620"/>
                  </a:lnTo>
                  <a:lnTo>
                    <a:pt x="136596" y="104620"/>
                  </a:lnTo>
                  <a:lnTo>
                    <a:pt x="137527" y="101516"/>
                  </a:lnTo>
                  <a:lnTo>
                    <a:pt x="139701" y="97170"/>
                  </a:lnTo>
                  <a:lnTo>
                    <a:pt x="143736" y="94065"/>
                  </a:lnTo>
                  <a:lnTo>
                    <a:pt x="143736" y="89719"/>
                  </a:lnTo>
                  <a:lnTo>
                    <a:pt x="146841" y="94065"/>
                  </a:lnTo>
                  <a:lnTo>
                    <a:pt x="149014" y="99343"/>
                  </a:lnTo>
                  <a:lnTo>
                    <a:pt x="152118" y="104620"/>
                  </a:lnTo>
                  <a:lnTo>
                    <a:pt x="158327" y="104620"/>
                  </a:lnTo>
                  <a:lnTo>
                    <a:pt x="163605" y="104620"/>
                  </a:lnTo>
                  <a:lnTo>
                    <a:pt x="166709" y="103689"/>
                  </a:lnTo>
                  <a:lnTo>
                    <a:pt x="172918" y="101516"/>
                  </a:lnTo>
                  <a:lnTo>
                    <a:pt x="178196" y="101516"/>
                  </a:lnTo>
                  <a:lnTo>
                    <a:pt x="183163" y="99343"/>
                  </a:lnTo>
                  <a:lnTo>
                    <a:pt x="185336" y="97170"/>
                  </a:lnTo>
                  <a:lnTo>
                    <a:pt x="188441" y="97170"/>
                  </a:lnTo>
                  <a:lnTo>
                    <a:pt x="190614" y="96238"/>
                  </a:lnTo>
                  <a:lnTo>
                    <a:pt x="192787" y="91892"/>
                  </a:lnTo>
                  <a:lnTo>
                    <a:pt x="195891" y="89719"/>
                  </a:lnTo>
                  <a:lnTo>
                    <a:pt x="199927" y="89719"/>
                  </a:lnTo>
                  <a:lnTo>
                    <a:pt x="209240" y="91892"/>
                  </a:lnTo>
                  <a:lnTo>
                    <a:pt x="221969" y="94065"/>
                  </a:lnTo>
                  <a:lnTo>
                    <a:pt x="232213" y="94065"/>
                  </a:lnTo>
                  <a:lnTo>
                    <a:pt x="236560" y="81337"/>
                  </a:lnTo>
                  <a:lnTo>
                    <a:pt x="236560" y="76991"/>
                  </a:lnTo>
                  <a:lnTo>
                    <a:pt x="236560" y="73886"/>
                  </a:lnTo>
                  <a:lnTo>
                    <a:pt x="236560" y="71713"/>
                  </a:lnTo>
                  <a:lnTo>
                    <a:pt x="234387" y="67677"/>
                  </a:lnTo>
                  <a:lnTo>
                    <a:pt x="232213" y="62400"/>
                  </a:lnTo>
                  <a:lnTo>
                    <a:pt x="232213" y="57122"/>
                  </a:lnTo>
                  <a:lnTo>
                    <a:pt x="209240" y="54949"/>
                  </a:lnTo>
                  <a:lnTo>
                    <a:pt x="181300" y="57122"/>
                  </a:lnTo>
                  <a:lnTo>
                    <a:pt x="156154" y="57122"/>
                  </a:lnTo>
                  <a:lnTo>
                    <a:pt x="130077" y="57122"/>
                  </a:lnTo>
                  <a:lnTo>
                    <a:pt x="107414" y="51844"/>
                  </a:lnTo>
                  <a:lnTo>
                    <a:pt x="87546" y="40047"/>
                  </a:lnTo>
                  <a:lnTo>
                    <a:pt x="87546" y="36943"/>
                  </a:lnTo>
                  <a:lnTo>
                    <a:pt x="87546" y="31665"/>
                  </a:lnTo>
                  <a:lnTo>
                    <a:pt x="87546" y="27319"/>
                  </a:lnTo>
                  <a:lnTo>
                    <a:pt x="85373" y="22042"/>
                  </a:lnTo>
                  <a:lnTo>
                    <a:pt x="83199" y="16764"/>
                  </a:lnTo>
                  <a:lnTo>
                    <a:pt x="83199" y="12418"/>
                  </a:lnTo>
                  <a:lnTo>
                    <a:pt x="65504" y="14591"/>
                  </a:lnTo>
                  <a:lnTo>
                    <a:pt x="54328" y="14591"/>
                  </a:lnTo>
                  <a:lnTo>
                    <a:pt x="46877" y="10555"/>
                  </a:lnTo>
                  <a:lnTo>
                    <a:pt x="43773" y="0"/>
                  </a:lnTo>
                  <a:lnTo>
                    <a:pt x="37564" y="0"/>
                  </a:lnTo>
                  <a:lnTo>
                    <a:pt x="34460" y="1863"/>
                  </a:lnTo>
                  <a:lnTo>
                    <a:pt x="30113" y="1863"/>
                  </a:lnTo>
                  <a:lnTo>
                    <a:pt x="27009" y="3104"/>
                  </a:lnTo>
                  <a:lnTo>
                    <a:pt x="16764" y="5278"/>
                  </a:lnTo>
                  <a:lnTo>
                    <a:pt x="7451" y="5278"/>
                  </a:lnTo>
                  <a:lnTo>
                    <a:pt x="0" y="7140"/>
                  </a:lnTo>
                  <a:lnTo>
                    <a:pt x="0" y="12418"/>
                  </a:lnTo>
                  <a:lnTo>
                    <a:pt x="2173" y="14591"/>
                  </a:lnTo>
                  <a:lnTo>
                    <a:pt x="2173" y="16764"/>
                  </a:lnTo>
                  <a:lnTo>
                    <a:pt x="2173" y="18006"/>
                  </a:lnTo>
                  <a:lnTo>
                    <a:pt x="3104" y="19869"/>
                  </a:lnTo>
                  <a:lnTo>
                    <a:pt x="17695" y="25146"/>
                  </a:lnTo>
                  <a:lnTo>
                    <a:pt x="34460" y="31665"/>
                  </a:lnTo>
                  <a:lnTo>
                    <a:pt x="52155" y="32597"/>
                  </a:lnTo>
                  <a:lnTo>
                    <a:pt x="52155" y="44394"/>
                  </a:lnTo>
                  <a:lnTo>
                    <a:pt x="56191" y="52776"/>
                  </a:lnTo>
                  <a:lnTo>
                    <a:pt x="59295" y="58985"/>
                  </a:lnTo>
                  <a:lnTo>
                    <a:pt x="61468" y="66435"/>
                  </a:lnTo>
                  <a:lnTo>
                    <a:pt x="59295" y="76991"/>
                  </a:lnTo>
                  <a:lnTo>
                    <a:pt x="61468" y="79164"/>
                  </a:lnTo>
                  <a:lnTo>
                    <a:pt x="65504" y="81337"/>
                  </a:lnTo>
                  <a:lnTo>
                    <a:pt x="66746" y="82268"/>
                  </a:lnTo>
                  <a:lnTo>
                    <a:pt x="70782" y="84441"/>
                  </a:lnTo>
                  <a:lnTo>
                    <a:pt x="72955" y="84441"/>
                  </a:lnTo>
                  <a:lnTo>
                    <a:pt x="73886" y="86614"/>
                  </a:lnTo>
                  <a:lnTo>
                    <a:pt x="80095" y="84441"/>
                  </a:lnTo>
                  <a:lnTo>
                    <a:pt x="83199" y="84441"/>
                  </a:lnTo>
                  <a:lnTo>
                    <a:pt x="88477" y="82268"/>
                  </a:lnTo>
                  <a:lnTo>
                    <a:pt x="92823" y="82268"/>
                  </a:lnTo>
                  <a:lnTo>
                    <a:pt x="94686" y="81337"/>
                  </a:lnTo>
                  <a:lnTo>
                    <a:pt x="95928" y="81337"/>
                  </a:lnTo>
                  <a:lnTo>
                    <a:pt x="97790" y="82268"/>
                  </a:lnTo>
                  <a:lnTo>
                    <a:pt x="97790" y="8444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F431120B-B010-4B27-BD93-5FCE9DBAA851}"/>
                </a:ext>
              </a:extLst>
            </p:cNvPr>
            <p:cNvSpPr/>
            <p:nvPr/>
          </p:nvSpPr>
          <p:spPr>
            <a:xfrm>
              <a:off x="6856448" y="5409987"/>
              <a:ext cx="24836" cy="58985"/>
            </a:xfrm>
            <a:custGeom>
              <a:avLst/>
              <a:gdLst>
                <a:gd name="connsiteX0" fmla="*/ 5277 w 24835"/>
                <a:gd name="connsiteY0" fmla="*/ 50913 h 58984"/>
                <a:gd name="connsiteX1" fmla="*/ 12418 w 24835"/>
                <a:gd name="connsiteY1" fmla="*/ 60227 h 58984"/>
                <a:gd name="connsiteX2" fmla="*/ 27009 w 24835"/>
                <a:gd name="connsiteY2" fmla="*/ 23283 h 58984"/>
                <a:gd name="connsiteX3" fmla="*/ 27009 w 24835"/>
                <a:gd name="connsiteY3" fmla="*/ 15833 h 58984"/>
                <a:gd name="connsiteX4" fmla="*/ 27009 w 24835"/>
                <a:gd name="connsiteY4" fmla="*/ 10555 h 58984"/>
                <a:gd name="connsiteX5" fmla="*/ 25146 w 24835"/>
                <a:gd name="connsiteY5" fmla="*/ 7451 h 58984"/>
                <a:gd name="connsiteX6" fmla="*/ 22973 w 24835"/>
                <a:gd name="connsiteY6" fmla="*/ 3104 h 58984"/>
                <a:gd name="connsiteX7" fmla="*/ 19869 w 24835"/>
                <a:gd name="connsiteY7" fmla="*/ 0 h 58984"/>
                <a:gd name="connsiteX8" fmla="*/ 0 w 24835"/>
                <a:gd name="connsiteY8" fmla="*/ 27630 h 58984"/>
                <a:gd name="connsiteX9" fmla="*/ 2173 w 24835"/>
                <a:gd name="connsiteY9" fmla="*/ 42531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835" h="58984">
                  <a:moveTo>
                    <a:pt x="5277" y="50913"/>
                  </a:moveTo>
                  <a:lnTo>
                    <a:pt x="12418" y="60227"/>
                  </a:lnTo>
                  <a:lnTo>
                    <a:pt x="27009" y="23283"/>
                  </a:lnTo>
                  <a:lnTo>
                    <a:pt x="27009" y="15833"/>
                  </a:lnTo>
                  <a:lnTo>
                    <a:pt x="27009" y="10555"/>
                  </a:lnTo>
                  <a:lnTo>
                    <a:pt x="25146" y="7451"/>
                  </a:lnTo>
                  <a:lnTo>
                    <a:pt x="22973" y="3104"/>
                  </a:lnTo>
                  <a:lnTo>
                    <a:pt x="19869" y="0"/>
                  </a:lnTo>
                  <a:lnTo>
                    <a:pt x="0" y="27630"/>
                  </a:lnTo>
                  <a:lnTo>
                    <a:pt x="2173" y="4253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6A05EFAB-9130-47FA-AF6A-D3382B317F85}"/>
                </a:ext>
              </a:extLst>
            </p:cNvPr>
            <p:cNvSpPr/>
            <p:nvPr/>
          </p:nvSpPr>
          <p:spPr>
            <a:xfrm>
              <a:off x="6876316" y="5644063"/>
              <a:ext cx="68298" cy="65194"/>
            </a:xfrm>
            <a:custGeom>
              <a:avLst/>
              <a:gdLst>
                <a:gd name="connsiteX0" fmla="*/ 43773 w 68298"/>
                <a:gd name="connsiteY0" fmla="*/ 12418 h 65193"/>
                <a:gd name="connsiteX1" fmla="*/ 31355 w 68298"/>
                <a:gd name="connsiteY1" fmla="*/ 19868 h 65193"/>
                <a:gd name="connsiteX2" fmla="*/ 17695 w 68298"/>
                <a:gd name="connsiteY2" fmla="*/ 24215 h 65193"/>
                <a:gd name="connsiteX3" fmla="*/ 3104 w 68298"/>
                <a:gd name="connsiteY3" fmla="*/ 29492 h 65193"/>
                <a:gd name="connsiteX4" fmla="*/ 3104 w 68298"/>
                <a:gd name="connsiteY4" fmla="*/ 33838 h 65193"/>
                <a:gd name="connsiteX5" fmla="*/ 2173 w 68298"/>
                <a:gd name="connsiteY5" fmla="*/ 33838 h 65193"/>
                <a:gd name="connsiteX6" fmla="*/ 2173 w 68298"/>
                <a:gd name="connsiteY6" fmla="*/ 34770 h 65193"/>
                <a:gd name="connsiteX7" fmla="*/ 0 w 68298"/>
                <a:gd name="connsiteY7" fmla="*/ 36943 h 65193"/>
                <a:gd name="connsiteX8" fmla="*/ 0 w 68298"/>
                <a:gd name="connsiteY8" fmla="*/ 46567 h 65193"/>
                <a:gd name="connsiteX9" fmla="*/ 7140 w 68298"/>
                <a:gd name="connsiteY9" fmla="*/ 42221 h 65193"/>
                <a:gd name="connsiteX10" fmla="*/ 14591 w 68298"/>
                <a:gd name="connsiteY10" fmla="*/ 40979 h 65193"/>
                <a:gd name="connsiteX11" fmla="*/ 21731 w 68298"/>
                <a:gd name="connsiteY11" fmla="*/ 36943 h 65193"/>
                <a:gd name="connsiteX12" fmla="*/ 27009 w 68298"/>
                <a:gd name="connsiteY12" fmla="*/ 33838 h 65193"/>
                <a:gd name="connsiteX13" fmla="*/ 31355 w 68298"/>
                <a:gd name="connsiteY13" fmla="*/ 40979 h 65193"/>
                <a:gd name="connsiteX14" fmla="*/ 32286 w 68298"/>
                <a:gd name="connsiteY14" fmla="*/ 46567 h 65193"/>
                <a:gd name="connsiteX15" fmla="*/ 34459 w 68298"/>
                <a:gd name="connsiteY15" fmla="*/ 51844 h 65193"/>
                <a:gd name="connsiteX16" fmla="*/ 36322 w 68298"/>
                <a:gd name="connsiteY16" fmla="*/ 55880 h 65193"/>
                <a:gd name="connsiteX17" fmla="*/ 41600 w 68298"/>
                <a:gd name="connsiteY17" fmla="*/ 58985 h 65193"/>
                <a:gd name="connsiteX18" fmla="*/ 46877 w 68298"/>
                <a:gd name="connsiteY18" fmla="*/ 61158 h 65193"/>
                <a:gd name="connsiteX19" fmla="*/ 46877 w 68298"/>
                <a:gd name="connsiteY19" fmla="*/ 66435 h 65193"/>
                <a:gd name="connsiteX20" fmla="*/ 56191 w 68298"/>
                <a:gd name="connsiteY20" fmla="*/ 66435 h 65193"/>
                <a:gd name="connsiteX21" fmla="*/ 56191 w 68298"/>
                <a:gd name="connsiteY21" fmla="*/ 61158 h 65193"/>
                <a:gd name="connsiteX22" fmla="*/ 56191 w 68298"/>
                <a:gd name="connsiteY22" fmla="*/ 58985 h 65193"/>
                <a:gd name="connsiteX23" fmla="*/ 56191 w 68298"/>
                <a:gd name="connsiteY23" fmla="*/ 57122 h 65193"/>
                <a:gd name="connsiteX24" fmla="*/ 58364 w 68298"/>
                <a:gd name="connsiteY24" fmla="*/ 55880 h 65193"/>
                <a:gd name="connsiteX25" fmla="*/ 56191 w 68298"/>
                <a:gd name="connsiteY25" fmla="*/ 53707 h 65193"/>
                <a:gd name="connsiteX26" fmla="*/ 54018 w 68298"/>
                <a:gd name="connsiteY26" fmla="*/ 51844 h 65193"/>
                <a:gd name="connsiteX27" fmla="*/ 53086 w 68298"/>
                <a:gd name="connsiteY27" fmla="*/ 49671 h 65193"/>
                <a:gd name="connsiteX28" fmla="*/ 53086 w 68298"/>
                <a:gd name="connsiteY28" fmla="*/ 46567 h 65193"/>
                <a:gd name="connsiteX29" fmla="*/ 54018 w 68298"/>
                <a:gd name="connsiteY29" fmla="*/ 48429 h 65193"/>
                <a:gd name="connsiteX30" fmla="*/ 56191 w 68298"/>
                <a:gd name="connsiteY30" fmla="*/ 48429 h 65193"/>
                <a:gd name="connsiteX31" fmla="*/ 58364 w 68298"/>
                <a:gd name="connsiteY31" fmla="*/ 48429 h 65193"/>
                <a:gd name="connsiteX32" fmla="*/ 58364 w 68298"/>
                <a:gd name="connsiteY32" fmla="*/ 49671 h 65193"/>
                <a:gd name="connsiteX33" fmla="*/ 60227 w 68298"/>
                <a:gd name="connsiteY33" fmla="*/ 53707 h 65193"/>
                <a:gd name="connsiteX34" fmla="*/ 63641 w 68298"/>
                <a:gd name="connsiteY34" fmla="*/ 51844 h 65193"/>
                <a:gd name="connsiteX35" fmla="*/ 65504 w 68298"/>
                <a:gd name="connsiteY35" fmla="*/ 51844 h 65193"/>
                <a:gd name="connsiteX36" fmla="*/ 65504 w 68298"/>
                <a:gd name="connsiteY36" fmla="*/ 49671 h 65193"/>
                <a:gd name="connsiteX37" fmla="*/ 67677 w 68298"/>
                <a:gd name="connsiteY37" fmla="*/ 49671 h 65193"/>
                <a:gd name="connsiteX38" fmla="*/ 67677 w 68298"/>
                <a:gd name="connsiteY38" fmla="*/ 46567 h 65193"/>
                <a:gd name="connsiteX39" fmla="*/ 68608 w 68298"/>
                <a:gd name="connsiteY39" fmla="*/ 42221 h 65193"/>
                <a:gd name="connsiteX40" fmla="*/ 70781 w 68298"/>
                <a:gd name="connsiteY40" fmla="*/ 42221 h 65193"/>
                <a:gd name="connsiteX41" fmla="*/ 70781 w 68298"/>
                <a:gd name="connsiteY41" fmla="*/ 40979 h 65193"/>
                <a:gd name="connsiteX42" fmla="*/ 68608 w 68298"/>
                <a:gd name="connsiteY42" fmla="*/ 40979 h 65193"/>
                <a:gd name="connsiteX43" fmla="*/ 67677 w 68298"/>
                <a:gd name="connsiteY43" fmla="*/ 36943 h 65193"/>
                <a:gd name="connsiteX44" fmla="*/ 67677 w 68298"/>
                <a:gd name="connsiteY44" fmla="*/ 19868 h 65193"/>
                <a:gd name="connsiteX45" fmla="*/ 61468 w 68298"/>
                <a:gd name="connsiteY45" fmla="*/ 9313 h 65193"/>
                <a:gd name="connsiteX46" fmla="*/ 53086 w 68298"/>
                <a:gd name="connsiteY46" fmla="*/ 0 h 65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68298" h="65193">
                  <a:moveTo>
                    <a:pt x="43773" y="12418"/>
                  </a:moveTo>
                  <a:lnTo>
                    <a:pt x="31355" y="19868"/>
                  </a:lnTo>
                  <a:lnTo>
                    <a:pt x="17695" y="24215"/>
                  </a:lnTo>
                  <a:lnTo>
                    <a:pt x="3104" y="29492"/>
                  </a:lnTo>
                  <a:lnTo>
                    <a:pt x="3104" y="33838"/>
                  </a:lnTo>
                  <a:lnTo>
                    <a:pt x="2173" y="33838"/>
                  </a:lnTo>
                  <a:lnTo>
                    <a:pt x="2173" y="34770"/>
                  </a:lnTo>
                  <a:lnTo>
                    <a:pt x="0" y="36943"/>
                  </a:lnTo>
                  <a:lnTo>
                    <a:pt x="0" y="46567"/>
                  </a:lnTo>
                  <a:lnTo>
                    <a:pt x="7140" y="42221"/>
                  </a:lnTo>
                  <a:lnTo>
                    <a:pt x="14591" y="40979"/>
                  </a:lnTo>
                  <a:lnTo>
                    <a:pt x="21731" y="36943"/>
                  </a:lnTo>
                  <a:lnTo>
                    <a:pt x="27009" y="33838"/>
                  </a:lnTo>
                  <a:lnTo>
                    <a:pt x="31355" y="40979"/>
                  </a:lnTo>
                  <a:lnTo>
                    <a:pt x="32286" y="46567"/>
                  </a:lnTo>
                  <a:lnTo>
                    <a:pt x="34459" y="51844"/>
                  </a:lnTo>
                  <a:lnTo>
                    <a:pt x="36322" y="55880"/>
                  </a:lnTo>
                  <a:lnTo>
                    <a:pt x="41600" y="58985"/>
                  </a:lnTo>
                  <a:lnTo>
                    <a:pt x="46877" y="61158"/>
                  </a:lnTo>
                  <a:lnTo>
                    <a:pt x="46877" y="66435"/>
                  </a:lnTo>
                  <a:lnTo>
                    <a:pt x="56191" y="66435"/>
                  </a:lnTo>
                  <a:lnTo>
                    <a:pt x="56191" y="61158"/>
                  </a:lnTo>
                  <a:lnTo>
                    <a:pt x="56191" y="58985"/>
                  </a:lnTo>
                  <a:lnTo>
                    <a:pt x="56191" y="57122"/>
                  </a:lnTo>
                  <a:lnTo>
                    <a:pt x="58364" y="55880"/>
                  </a:lnTo>
                  <a:lnTo>
                    <a:pt x="56191" y="53707"/>
                  </a:lnTo>
                  <a:lnTo>
                    <a:pt x="54018" y="51844"/>
                  </a:lnTo>
                  <a:lnTo>
                    <a:pt x="53086" y="49671"/>
                  </a:lnTo>
                  <a:lnTo>
                    <a:pt x="53086" y="46567"/>
                  </a:lnTo>
                  <a:lnTo>
                    <a:pt x="54018" y="48429"/>
                  </a:lnTo>
                  <a:lnTo>
                    <a:pt x="56191" y="48429"/>
                  </a:lnTo>
                  <a:lnTo>
                    <a:pt x="58364" y="48429"/>
                  </a:lnTo>
                  <a:lnTo>
                    <a:pt x="58364" y="49671"/>
                  </a:lnTo>
                  <a:lnTo>
                    <a:pt x="60227" y="53707"/>
                  </a:lnTo>
                  <a:lnTo>
                    <a:pt x="63641" y="51844"/>
                  </a:lnTo>
                  <a:lnTo>
                    <a:pt x="65504" y="51844"/>
                  </a:lnTo>
                  <a:lnTo>
                    <a:pt x="65504" y="49671"/>
                  </a:lnTo>
                  <a:lnTo>
                    <a:pt x="67677" y="49671"/>
                  </a:lnTo>
                  <a:lnTo>
                    <a:pt x="67677" y="46567"/>
                  </a:lnTo>
                  <a:lnTo>
                    <a:pt x="68608" y="42221"/>
                  </a:lnTo>
                  <a:lnTo>
                    <a:pt x="70781" y="42221"/>
                  </a:lnTo>
                  <a:lnTo>
                    <a:pt x="70781" y="40979"/>
                  </a:lnTo>
                  <a:lnTo>
                    <a:pt x="68608" y="40979"/>
                  </a:lnTo>
                  <a:lnTo>
                    <a:pt x="67677" y="36943"/>
                  </a:lnTo>
                  <a:lnTo>
                    <a:pt x="67677" y="19868"/>
                  </a:lnTo>
                  <a:lnTo>
                    <a:pt x="61468" y="9313"/>
                  </a:lnTo>
                  <a:lnTo>
                    <a:pt x="53086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9C71BBB0-AA92-49B5-9C1F-B11E6822B7E9}"/>
                </a:ext>
              </a:extLst>
            </p:cNvPr>
            <p:cNvSpPr/>
            <p:nvPr/>
          </p:nvSpPr>
          <p:spPr>
            <a:xfrm>
              <a:off x="6851170" y="5514917"/>
              <a:ext cx="83820" cy="139701"/>
            </a:xfrm>
            <a:custGeom>
              <a:avLst/>
              <a:gdLst>
                <a:gd name="connsiteX0" fmla="*/ 7450 w 83820"/>
                <a:gd name="connsiteY0" fmla="*/ 76991 h 139700"/>
                <a:gd name="connsiteX1" fmla="*/ 12728 w 83820"/>
                <a:gd name="connsiteY1" fmla="*/ 90961 h 139700"/>
                <a:gd name="connsiteX2" fmla="*/ 14591 w 83820"/>
                <a:gd name="connsiteY2" fmla="*/ 91892 h 139700"/>
                <a:gd name="connsiteX3" fmla="*/ 14591 w 83820"/>
                <a:gd name="connsiteY3" fmla="*/ 94065 h 139700"/>
                <a:gd name="connsiteX4" fmla="*/ 15833 w 83820"/>
                <a:gd name="connsiteY4" fmla="*/ 96238 h 139700"/>
                <a:gd name="connsiteX5" fmla="*/ 17695 w 83820"/>
                <a:gd name="connsiteY5" fmla="*/ 98411 h 139700"/>
                <a:gd name="connsiteX6" fmla="*/ 17695 w 83820"/>
                <a:gd name="connsiteY6" fmla="*/ 91892 h 139700"/>
                <a:gd name="connsiteX7" fmla="*/ 19868 w 83820"/>
                <a:gd name="connsiteY7" fmla="*/ 86614 h 139700"/>
                <a:gd name="connsiteX8" fmla="*/ 22042 w 83820"/>
                <a:gd name="connsiteY8" fmla="*/ 81337 h 139700"/>
                <a:gd name="connsiteX9" fmla="*/ 22042 w 83820"/>
                <a:gd name="connsiteY9" fmla="*/ 73886 h 139700"/>
                <a:gd name="connsiteX10" fmla="*/ 42841 w 83820"/>
                <a:gd name="connsiteY10" fmla="*/ 83510 h 139700"/>
                <a:gd name="connsiteX11" fmla="*/ 61468 w 83820"/>
                <a:gd name="connsiteY11" fmla="*/ 98411 h 139700"/>
                <a:gd name="connsiteX12" fmla="*/ 64572 w 83820"/>
                <a:gd name="connsiteY12" fmla="*/ 98411 h 139700"/>
                <a:gd name="connsiteX13" fmla="*/ 63641 w 83820"/>
                <a:gd name="connsiteY13" fmla="*/ 101516 h 139700"/>
                <a:gd name="connsiteX14" fmla="*/ 61468 w 83820"/>
                <a:gd name="connsiteY14" fmla="*/ 103689 h 139700"/>
                <a:gd name="connsiteX15" fmla="*/ 61468 w 83820"/>
                <a:gd name="connsiteY15" fmla="*/ 105862 h 139700"/>
                <a:gd name="connsiteX16" fmla="*/ 59605 w 83820"/>
                <a:gd name="connsiteY16" fmla="*/ 106793 h 139700"/>
                <a:gd name="connsiteX17" fmla="*/ 57432 w 83820"/>
                <a:gd name="connsiteY17" fmla="*/ 111140 h 139700"/>
                <a:gd name="connsiteX18" fmla="*/ 57432 w 83820"/>
                <a:gd name="connsiteY18" fmla="*/ 114244 h 139700"/>
                <a:gd name="connsiteX19" fmla="*/ 45015 w 83820"/>
                <a:gd name="connsiteY19" fmla="*/ 114244 h 139700"/>
                <a:gd name="connsiteX20" fmla="*/ 45015 w 83820"/>
                <a:gd name="connsiteY20" fmla="*/ 101516 h 139700"/>
                <a:gd name="connsiteX21" fmla="*/ 37564 w 83820"/>
                <a:gd name="connsiteY21" fmla="*/ 101516 h 139700"/>
                <a:gd name="connsiteX22" fmla="*/ 32286 w 83820"/>
                <a:gd name="connsiteY22" fmla="*/ 103689 h 139700"/>
                <a:gd name="connsiteX23" fmla="*/ 28250 w 83820"/>
                <a:gd name="connsiteY23" fmla="*/ 103689 h 139700"/>
                <a:gd name="connsiteX24" fmla="*/ 27319 w 83820"/>
                <a:gd name="connsiteY24" fmla="*/ 105862 h 139700"/>
                <a:gd name="connsiteX25" fmla="*/ 27319 w 83820"/>
                <a:gd name="connsiteY25" fmla="*/ 106793 h 139700"/>
                <a:gd name="connsiteX26" fmla="*/ 25146 w 83820"/>
                <a:gd name="connsiteY26" fmla="*/ 111140 h 139700"/>
                <a:gd name="connsiteX27" fmla="*/ 25146 w 83820"/>
                <a:gd name="connsiteY27" fmla="*/ 116417 h 139700"/>
                <a:gd name="connsiteX28" fmla="*/ 25146 w 83820"/>
                <a:gd name="connsiteY28" fmla="*/ 121695 h 139700"/>
                <a:gd name="connsiteX29" fmla="*/ 30423 w 83820"/>
                <a:gd name="connsiteY29" fmla="*/ 123558 h 139700"/>
                <a:gd name="connsiteX30" fmla="*/ 32286 w 83820"/>
                <a:gd name="connsiteY30" fmla="*/ 123558 h 139700"/>
                <a:gd name="connsiteX31" fmla="*/ 34459 w 83820"/>
                <a:gd name="connsiteY31" fmla="*/ 125731 h 139700"/>
                <a:gd name="connsiteX32" fmla="*/ 34459 w 83820"/>
                <a:gd name="connsiteY32" fmla="*/ 127904 h 139700"/>
                <a:gd name="connsiteX33" fmla="*/ 34459 w 83820"/>
                <a:gd name="connsiteY33" fmla="*/ 129146 h 139700"/>
                <a:gd name="connsiteX34" fmla="*/ 34459 w 83820"/>
                <a:gd name="connsiteY34" fmla="*/ 131008 h 139700"/>
                <a:gd name="connsiteX35" fmla="*/ 34459 w 83820"/>
                <a:gd name="connsiteY35" fmla="*/ 134423 h 139700"/>
                <a:gd name="connsiteX36" fmla="*/ 37564 w 83820"/>
                <a:gd name="connsiteY36" fmla="*/ 138459 h 139700"/>
                <a:gd name="connsiteX37" fmla="*/ 37564 w 83820"/>
                <a:gd name="connsiteY37" fmla="*/ 141563 h 139700"/>
                <a:gd name="connsiteX38" fmla="*/ 42841 w 83820"/>
                <a:gd name="connsiteY38" fmla="*/ 138459 h 139700"/>
                <a:gd name="connsiteX39" fmla="*/ 49050 w 83820"/>
                <a:gd name="connsiteY39" fmla="*/ 136286 h 139700"/>
                <a:gd name="connsiteX40" fmla="*/ 52155 w 83820"/>
                <a:gd name="connsiteY40" fmla="*/ 131008 h 139700"/>
                <a:gd name="connsiteX41" fmla="*/ 54328 w 83820"/>
                <a:gd name="connsiteY41" fmla="*/ 125731 h 139700"/>
                <a:gd name="connsiteX42" fmla="*/ 57432 w 83820"/>
                <a:gd name="connsiteY42" fmla="*/ 118280 h 139700"/>
                <a:gd name="connsiteX43" fmla="*/ 59605 w 83820"/>
                <a:gd name="connsiteY43" fmla="*/ 120453 h 139700"/>
                <a:gd name="connsiteX44" fmla="*/ 61468 w 83820"/>
                <a:gd name="connsiteY44" fmla="*/ 120453 h 139700"/>
                <a:gd name="connsiteX45" fmla="*/ 63641 w 83820"/>
                <a:gd name="connsiteY45" fmla="*/ 120453 h 139700"/>
                <a:gd name="connsiteX46" fmla="*/ 63641 w 83820"/>
                <a:gd name="connsiteY46" fmla="*/ 121695 h 139700"/>
                <a:gd name="connsiteX47" fmla="*/ 64572 w 83820"/>
                <a:gd name="connsiteY47" fmla="*/ 125731 h 139700"/>
                <a:gd name="connsiteX48" fmla="*/ 70781 w 83820"/>
                <a:gd name="connsiteY48" fmla="*/ 123558 h 139700"/>
                <a:gd name="connsiteX49" fmla="*/ 74196 w 83820"/>
                <a:gd name="connsiteY49" fmla="*/ 123558 h 139700"/>
                <a:gd name="connsiteX50" fmla="*/ 74196 w 83820"/>
                <a:gd name="connsiteY50" fmla="*/ 121695 h 139700"/>
                <a:gd name="connsiteX51" fmla="*/ 74196 w 83820"/>
                <a:gd name="connsiteY51" fmla="*/ 120453 h 139700"/>
                <a:gd name="connsiteX52" fmla="*/ 74196 w 83820"/>
                <a:gd name="connsiteY52" fmla="*/ 118280 h 139700"/>
                <a:gd name="connsiteX53" fmla="*/ 76059 w 83820"/>
                <a:gd name="connsiteY53" fmla="*/ 118280 h 139700"/>
                <a:gd name="connsiteX54" fmla="*/ 79164 w 83820"/>
                <a:gd name="connsiteY54" fmla="*/ 116417 h 139700"/>
                <a:gd name="connsiteX55" fmla="*/ 85373 w 83820"/>
                <a:gd name="connsiteY55" fmla="*/ 114244 h 139700"/>
                <a:gd name="connsiteX56" fmla="*/ 78232 w 83820"/>
                <a:gd name="connsiteY56" fmla="*/ 101516 h 139700"/>
                <a:gd name="connsiteX57" fmla="*/ 68919 w 83820"/>
                <a:gd name="connsiteY57" fmla="*/ 91892 h 139700"/>
                <a:gd name="connsiteX58" fmla="*/ 61468 w 83820"/>
                <a:gd name="connsiteY58" fmla="*/ 83510 h 139700"/>
                <a:gd name="connsiteX59" fmla="*/ 57432 w 83820"/>
                <a:gd name="connsiteY59" fmla="*/ 69850 h 139700"/>
                <a:gd name="connsiteX60" fmla="*/ 49982 w 83820"/>
                <a:gd name="connsiteY60" fmla="*/ 68609 h 139700"/>
                <a:gd name="connsiteX61" fmla="*/ 46877 w 83820"/>
                <a:gd name="connsiteY61" fmla="*/ 66435 h 139700"/>
                <a:gd name="connsiteX62" fmla="*/ 42841 w 83820"/>
                <a:gd name="connsiteY62" fmla="*/ 64573 h 139700"/>
                <a:gd name="connsiteX63" fmla="*/ 39737 w 83820"/>
                <a:gd name="connsiteY63" fmla="*/ 64573 h 139700"/>
                <a:gd name="connsiteX64" fmla="*/ 35391 w 83820"/>
                <a:gd name="connsiteY64" fmla="*/ 64573 h 139700"/>
                <a:gd name="connsiteX65" fmla="*/ 28250 w 83820"/>
                <a:gd name="connsiteY65" fmla="*/ 64573 h 139700"/>
                <a:gd name="connsiteX66" fmla="*/ 28250 w 83820"/>
                <a:gd name="connsiteY66" fmla="*/ 61158 h 139700"/>
                <a:gd name="connsiteX67" fmla="*/ 25146 w 83820"/>
                <a:gd name="connsiteY67" fmla="*/ 61158 h 139700"/>
                <a:gd name="connsiteX68" fmla="*/ 27319 w 83820"/>
                <a:gd name="connsiteY68" fmla="*/ 42221 h 139700"/>
                <a:gd name="connsiteX69" fmla="*/ 30423 w 83820"/>
                <a:gd name="connsiteY69" fmla="*/ 31666 h 139700"/>
                <a:gd name="connsiteX70" fmla="*/ 32286 w 83820"/>
                <a:gd name="connsiteY70" fmla="*/ 18937 h 139700"/>
                <a:gd name="connsiteX71" fmla="*/ 32286 w 83820"/>
                <a:gd name="connsiteY71" fmla="*/ 0 h 139700"/>
                <a:gd name="connsiteX72" fmla="*/ 25146 w 83820"/>
                <a:gd name="connsiteY72" fmla="*/ 0 h 139700"/>
                <a:gd name="connsiteX73" fmla="*/ 19868 w 83820"/>
                <a:gd name="connsiteY73" fmla="*/ 0 h 139700"/>
                <a:gd name="connsiteX74" fmla="*/ 14591 w 83820"/>
                <a:gd name="connsiteY74" fmla="*/ 1863 h 139700"/>
                <a:gd name="connsiteX75" fmla="*/ 8382 w 83820"/>
                <a:gd name="connsiteY75" fmla="*/ 4036 h 139700"/>
                <a:gd name="connsiteX76" fmla="*/ 1241 w 83820"/>
                <a:gd name="connsiteY76" fmla="*/ 22042 h 139700"/>
                <a:gd name="connsiteX77" fmla="*/ 0 w 83820"/>
                <a:gd name="connsiteY77" fmla="*/ 40048 h 139700"/>
                <a:gd name="connsiteX78" fmla="*/ 1241 w 83820"/>
                <a:gd name="connsiteY78" fmla="*/ 61158 h 139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</a:cxnLst>
              <a:rect l="l" t="t" r="r" b="b"/>
              <a:pathLst>
                <a:path w="83820" h="139700">
                  <a:moveTo>
                    <a:pt x="7450" y="76991"/>
                  </a:moveTo>
                  <a:lnTo>
                    <a:pt x="12728" y="90961"/>
                  </a:lnTo>
                  <a:lnTo>
                    <a:pt x="14591" y="91892"/>
                  </a:lnTo>
                  <a:lnTo>
                    <a:pt x="14591" y="94065"/>
                  </a:lnTo>
                  <a:lnTo>
                    <a:pt x="15833" y="96238"/>
                  </a:lnTo>
                  <a:lnTo>
                    <a:pt x="17695" y="98411"/>
                  </a:lnTo>
                  <a:lnTo>
                    <a:pt x="17695" y="91892"/>
                  </a:lnTo>
                  <a:lnTo>
                    <a:pt x="19868" y="86614"/>
                  </a:lnTo>
                  <a:lnTo>
                    <a:pt x="22042" y="81337"/>
                  </a:lnTo>
                  <a:lnTo>
                    <a:pt x="22042" y="73886"/>
                  </a:lnTo>
                  <a:lnTo>
                    <a:pt x="42841" y="83510"/>
                  </a:lnTo>
                  <a:lnTo>
                    <a:pt x="61468" y="98411"/>
                  </a:lnTo>
                  <a:lnTo>
                    <a:pt x="64572" y="98411"/>
                  </a:lnTo>
                  <a:lnTo>
                    <a:pt x="63641" y="101516"/>
                  </a:lnTo>
                  <a:lnTo>
                    <a:pt x="61468" y="103689"/>
                  </a:lnTo>
                  <a:lnTo>
                    <a:pt x="61468" y="105862"/>
                  </a:lnTo>
                  <a:lnTo>
                    <a:pt x="59605" y="106793"/>
                  </a:lnTo>
                  <a:lnTo>
                    <a:pt x="57432" y="111140"/>
                  </a:lnTo>
                  <a:lnTo>
                    <a:pt x="57432" y="114244"/>
                  </a:lnTo>
                  <a:lnTo>
                    <a:pt x="45015" y="114244"/>
                  </a:lnTo>
                  <a:lnTo>
                    <a:pt x="45015" y="101516"/>
                  </a:lnTo>
                  <a:lnTo>
                    <a:pt x="37564" y="101516"/>
                  </a:lnTo>
                  <a:lnTo>
                    <a:pt x="32286" y="103689"/>
                  </a:lnTo>
                  <a:lnTo>
                    <a:pt x="28250" y="103689"/>
                  </a:lnTo>
                  <a:lnTo>
                    <a:pt x="27319" y="105862"/>
                  </a:lnTo>
                  <a:lnTo>
                    <a:pt x="27319" y="106793"/>
                  </a:lnTo>
                  <a:lnTo>
                    <a:pt x="25146" y="111140"/>
                  </a:lnTo>
                  <a:lnTo>
                    <a:pt x="25146" y="116417"/>
                  </a:lnTo>
                  <a:lnTo>
                    <a:pt x="25146" y="121695"/>
                  </a:lnTo>
                  <a:lnTo>
                    <a:pt x="30423" y="123558"/>
                  </a:lnTo>
                  <a:lnTo>
                    <a:pt x="32286" y="123558"/>
                  </a:lnTo>
                  <a:lnTo>
                    <a:pt x="34459" y="125731"/>
                  </a:lnTo>
                  <a:lnTo>
                    <a:pt x="34459" y="127904"/>
                  </a:lnTo>
                  <a:lnTo>
                    <a:pt x="34459" y="129146"/>
                  </a:lnTo>
                  <a:lnTo>
                    <a:pt x="34459" y="131008"/>
                  </a:lnTo>
                  <a:lnTo>
                    <a:pt x="34459" y="134423"/>
                  </a:lnTo>
                  <a:lnTo>
                    <a:pt x="37564" y="138459"/>
                  </a:lnTo>
                  <a:lnTo>
                    <a:pt x="37564" y="141563"/>
                  </a:lnTo>
                  <a:lnTo>
                    <a:pt x="42841" y="138459"/>
                  </a:lnTo>
                  <a:lnTo>
                    <a:pt x="49050" y="136286"/>
                  </a:lnTo>
                  <a:lnTo>
                    <a:pt x="52155" y="131008"/>
                  </a:lnTo>
                  <a:lnTo>
                    <a:pt x="54328" y="125731"/>
                  </a:lnTo>
                  <a:lnTo>
                    <a:pt x="57432" y="118280"/>
                  </a:lnTo>
                  <a:lnTo>
                    <a:pt x="59605" y="120453"/>
                  </a:lnTo>
                  <a:lnTo>
                    <a:pt x="61468" y="120453"/>
                  </a:lnTo>
                  <a:lnTo>
                    <a:pt x="63641" y="120453"/>
                  </a:lnTo>
                  <a:lnTo>
                    <a:pt x="63641" y="121695"/>
                  </a:lnTo>
                  <a:lnTo>
                    <a:pt x="64572" y="125731"/>
                  </a:lnTo>
                  <a:lnTo>
                    <a:pt x="70781" y="123558"/>
                  </a:lnTo>
                  <a:lnTo>
                    <a:pt x="74196" y="123558"/>
                  </a:lnTo>
                  <a:lnTo>
                    <a:pt x="74196" y="121695"/>
                  </a:lnTo>
                  <a:lnTo>
                    <a:pt x="74196" y="120453"/>
                  </a:lnTo>
                  <a:lnTo>
                    <a:pt x="74196" y="118280"/>
                  </a:lnTo>
                  <a:lnTo>
                    <a:pt x="76059" y="118280"/>
                  </a:lnTo>
                  <a:lnTo>
                    <a:pt x="79164" y="116417"/>
                  </a:lnTo>
                  <a:lnTo>
                    <a:pt x="85373" y="114244"/>
                  </a:lnTo>
                  <a:lnTo>
                    <a:pt x="78232" y="101516"/>
                  </a:lnTo>
                  <a:lnTo>
                    <a:pt x="68919" y="91892"/>
                  </a:lnTo>
                  <a:lnTo>
                    <a:pt x="61468" y="83510"/>
                  </a:lnTo>
                  <a:lnTo>
                    <a:pt x="57432" y="69850"/>
                  </a:lnTo>
                  <a:lnTo>
                    <a:pt x="49982" y="68609"/>
                  </a:lnTo>
                  <a:lnTo>
                    <a:pt x="46877" y="66435"/>
                  </a:lnTo>
                  <a:lnTo>
                    <a:pt x="42841" y="64573"/>
                  </a:lnTo>
                  <a:lnTo>
                    <a:pt x="39737" y="64573"/>
                  </a:lnTo>
                  <a:lnTo>
                    <a:pt x="35391" y="64573"/>
                  </a:lnTo>
                  <a:lnTo>
                    <a:pt x="28250" y="64573"/>
                  </a:lnTo>
                  <a:lnTo>
                    <a:pt x="28250" y="61158"/>
                  </a:lnTo>
                  <a:lnTo>
                    <a:pt x="25146" y="61158"/>
                  </a:lnTo>
                  <a:lnTo>
                    <a:pt x="27319" y="42221"/>
                  </a:lnTo>
                  <a:lnTo>
                    <a:pt x="30423" y="31666"/>
                  </a:lnTo>
                  <a:lnTo>
                    <a:pt x="32286" y="18937"/>
                  </a:lnTo>
                  <a:lnTo>
                    <a:pt x="32286" y="0"/>
                  </a:lnTo>
                  <a:lnTo>
                    <a:pt x="25146" y="0"/>
                  </a:lnTo>
                  <a:lnTo>
                    <a:pt x="19868" y="0"/>
                  </a:lnTo>
                  <a:lnTo>
                    <a:pt x="14591" y="1863"/>
                  </a:lnTo>
                  <a:lnTo>
                    <a:pt x="8382" y="4036"/>
                  </a:lnTo>
                  <a:lnTo>
                    <a:pt x="1241" y="22042"/>
                  </a:lnTo>
                  <a:lnTo>
                    <a:pt x="0" y="40048"/>
                  </a:lnTo>
                  <a:lnTo>
                    <a:pt x="1241" y="6115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79D12DAA-4BD4-4BB8-942B-6A3F3D6AA4B2}"/>
                </a:ext>
              </a:extLst>
            </p:cNvPr>
            <p:cNvSpPr/>
            <p:nvPr/>
          </p:nvSpPr>
          <p:spPr>
            <a:xfrm>
              <a:off x="6849307" y="5908563"/>
              <a:ext cx="46567" cy="15522"/>
            </a:xfrm>
            <a:custGeom>
              <a:avLst/>
              <a:gdLst>
                <a:gd name="connsiteX0" fmla="*/ 39427 w 46566"/>
                <a:gd name="connsiteY0" fmla="*/ 12728 h 15522"/>
                <a:gd name="connsiteX1" fmla="*/ 46878 w 46566"/>
                <a:gd name="connsiteY1" fmla="*/ 12728 h 15522"/>
                <a:gd name="connsiteX2" fmla="*/ 44704 w 46566"/>
                <a:gd name="connsiteY2" fmla="*/ 9313 h 15522"/>
                <a:gd name="connsiteX3" fmla="*/ 44704 w 46566"/>
                <a:gd name="connsiteY3" fmla="*/ 5277 h 15522"/>
                <a:gd name="connsiteX4" fmla="*/ 44704 w 46566"/>
                <a:gd name="connsiteY4" fmla="*/ 3104 h 15522"/>
                <a:gd name="connsiteX5" fmla="*/ 43773 w 46566"/>
                <a:gd name="connsiteY5" fmla="*/ 3104 h 15522"/>
                <a:gd name="connsiteX6" fmla="*/ 39427 w 46566"/>
                <a:gd name="connsiteY6" fmla="*/ 0 h 15522"/>
                <a:gd name="connsiteX7" fmla="*/ 30113 w 46566"/>
                <a:gd name="connsiteY7" fmla="*/ 5277 h 15522"/>
                <a:gd name="connsiteX8" fmla="*/ 21731 w 46566"/>
                <a:gd name="connsiteY8" fmla="*/ 5277 h 15522"/>
                <a:gd name="connsiteX9" fmla="*/ 12418 w 46566"/>
                <a:gd name="connsiteY9" fmla="*/ 5277 h 15522"/>
                <a:gd name="connsiteX10" fmla="*/ 3104 w 46566"/>
                <a:gd name="connsiteY10" fmla="*/ 9313 h 15522"/>
                <a:gd name="connsiteX11" fmla="*/ 1863 w 46566"/>
                <a:gd name="connsiteY11" fmla="*/ 10555 h 15522"/>
                <a:gd name="connsiteX12" fmla="*/ 0 w 46566"/>
                <a:gd name="connsiteY12" fmla="*/ 10555 h 15522"/>
                <a:gd name="connsiteX13" fmla="*/ 0 w 46566"/>
                <a:gd name="connsiteY13" fmla="*/ 12728 h 15522"/>
                <a:gd name="connsiteX14" fmla="*/ 12418 w 46566"/>
                <a:gd name="connsiteY14" fmla="*/ 16764 h 15522"/>
                <a:gd name="connsiteX15" fmla="*/ 27009 w 46566"/>
                <a:gd name="connsiteY15" fmla="*/ 16764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6566" h="15522">
                  <a:moveTo>
                    <a:pt x="39427" y="12728"/>
                  </a:moveTo>
                  <a:lnTo>
                    <a:pt x="46878" y="12728"/>
                  </a:lnTo>
                  <a:lnTo>
                    <a:pt x="44704" y="9313"/>
                  </a:lnTo>
                  <a:lnTo>
                    <a:pt x="44704" y="5277"/>
                  </a:lnTo>
                  <a:lnTo>
                    <a:pt x="44704" y="3104"/>
                  </a:lnTo>
                  <a:lnTo>
                    <a:pt x="43773" y="3104"/>
                  </a:lnTo>
                  <a:lnTo>
                    <a:pt x="39427" y="0"/>
                  </a:lnTo>
                  <a:lnTo>
                    <a:pt x="30113" y="5277"/>
                  </a:lnTo>
                  <a:lnTo>
                    <a:pt x="21731" y="5277"/>
                  </a:lnTo>
                  <a:lnTo>
                    <a:pt x="12418" y="5277"/>
                  </a:lnTo>
                  <a:lnTo>
                    <a:pt x="3104" y="9313"/>
                  </a:lnTo>
                  <a:lnTo>
                    <a:pt x="1863" y="10555"/>
                  </a:lnTo>
                  <a:lnTo>
                    <a:pt x="0" y="10555"/>
                  </a:lnTo>
                  <a:lnTo>
                    <a:pt x="0" y="12728"/>
                  </a:lnTo>
                  <a:lnTo>
                    <a:pt x="12418" y="16764"/>
                  </a:lnTo>
                  <a:lnTo>
                    <a:pt x="27009" y="1676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9BC87CDE-A67F-4C86-BB60-831C5794EE70}"/>
                </a:ext>
              </a:extLst>
            </p:cNvPr>
            <p:cNvSpPr/>
            <p:nvPr/>
          </p:nvSpPr>
          <p:spPr>
            <a:xfrm>
              <a:off x="6900220" y="5913840"/>
              <a:ext cx="55880" cy="31045"/>
            </a:xfrm>
            <a:custGeom>
              <a:avLst/>
              <a:gdLst>
                <a:gd name="connsiteX0" fmla="*/ 5278 w 55880"/>
                <a:gd name="connsiteY0" fmla="*/ 29492 h 31044"/>
                <a:gd name="connsiteX1" fmla="*/ 7451 w 55880"/>
                <a:gd name="connsiteY1" fmla="*/ 29492 h 31044"/>
                <a:gd name="connsiteX2" fmla="*/ 8382 w 55880"/>
                <a:gd name="connsiteY2" fmla="*/ 31666 h 31044"/>
                <a:gd name="connsiteX3" fmla="*/ 12418 w 55880"/>
                <a:gd name="connsiteY3" fmla="*/ 31666 h 31044"/>
                <a:gd name="connsiteX4" fmla="*/ 25146 w 55880"/>
                <a:gd name="connsiteY4" fmla="*/ 22042 h 31044"/>
                <a:gd name="connsiteX5" fmla="*/ 39737 w 55880"/>
                <a:gd name="connsiteY5" fmla="*/ 12728 h 31044"/>
                <a:gd name="connsiteX6" fmla="*/ 52155 w 55880"/>
                <a:gd name="connsiteY6" fmla="*/ 4036 h 31044"/>
                <a:gd name="connsiteX7" fmla="*/ 56191 w 55880"/>
                <a:gd name="connsiteY7" fmla="*/ 4036 h 31044"/>
                <a:gd name="connsiteX8" fmla="*/ 56191 w 55880"/>
                <a:gd name="connsiteY8" fmla="*/ 0 h 31044"/>
                <a:gd name="connsiteX9" fmla="*/ 36322 w 55880"/>
                <a:gd name="connsiteY9" fmla="*/ 0 h 31044"/>
                <a:gd name="connsiteX10" fmla="*/ 17696 w 55880"/>
                <a:gd name="connsiteY10" fmla="*/ 12728 h 31044"/>
                <a:gd name="connsiteX11" fmla="*/ 0 w 55880"/>
                <a:gd name="connsiteY11" fmla="*/ 24215 h 31044"/>
                <a:gd name="connsiteX12" fmla="*/ 0 w 55880"/>
                <a:gd name="connsiteY12" fmla="*/ 27319 h 31044"/>
                <a:gd name="connsiteX13" fmla="*/ 3104 w 55880"/>
                <a:gd name="connsiteY13" fmla="*/ 27319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5880" h="31044">
                  <a:moveTo>
                    <a:pt x="5278" y="29492"/>
                  </a:moveTo>
                  <a:lnTo>
                    <a:pt x="7451" y="29492"/>
                  </a:lnTo>
                  <a:lnTo>
                    <a:pt x="8382" y="31666"/>
                  </a:lnTo>
                  <a:lnTo>
                    <a:pt x="12418" y="31666"/>
                  </a:lnTo>
                  <a:lnTo>
                    <a:pt x="25146" y="22042"/>
                  </a:lnTo>
                  <a:lnTo>
                    <a:pt x="39737" y="12728"/>
                  </a:lnTo>
                  <a:lnTo>
                    <a:pt x="52155" y="4036"/>
                  </a:lnTo>
                  <a:lnTo>
                    <a:pt x="56191" y="4036"/>
                  </a:lnTo>
                  <a:lnTo>
                    <a:pt x="56191" y="0"/>
                  </a:lnTo>
                  <a:lnTo>
                    <a:pt x="36322" y="0"/>
                  </a:lnTo>
                  <a:lnTo>
                    <a:pt x="17696" y="12728"/>
                  </a:lnTo>
                  <a:lnTo>
                    <a:pt x="0" y="24215"/>
                  </a:lnTo>
                  <a:lnTo>
                    <a:pt x="0" y="27319"/>
                  </a:lnTo>
                  <a:lnTo>
                    <a:pt x="3104" y="2731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97152A63-4884-4813-BC78-883A3F7B2317}"/>
                </a:ext>
              </a:extLst>
            </p:cNvPr>
            <p:cNvSpPr/>
            <p:nvPr/>
          </p:nvSpPr>
          <p:spPr>
            <a:xfrm>
              <a:off x="6939958" y="5274633"/>
              <a:ext cx="15522" cy="12418"/>
            </a:xfrm>
            <a:custGeom>
              <a:avLst/>
              <a:gdLst>
                <a:gd name="connsiteX0" fmla="*/ 16453 w 15522"/>
                <a:gd name="connsiteY0" fmla="*/ 0 h 12417"/>
                <a:gd name="connsiteX1" fmla="*/ 4036 w 15522"/>
                <a:gd name="connsiteY1" fmla="*/ 0 h 12417"/>
                <a:gd name="connsiteX2" fmla="*/ 4036 w 15522"/>
                <a:gd name="connsiteY2" fmla="*/ 4346 h 12417"/>
                <a:gd name="connsiteX3" fmla="*/ 0 w 15522"/>
                <a:gd name="connsiteY3" fmla="*/ 4346 h 12417"/>
                <a:gd name="connsiteX4" fmla="*/ 0 w 15522"/>
                <a:gd name="connsiteY4" fmla="*/ 12728 h 12417"/>
                <a:gd name="connsiteX5" fmla="*/ 16453 w 15522"/>
                <a:gd name="connsiteY5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522" h="12417">
                  <a:moveTo>
                    <a:pt x="16453" y="0"/>
                  </a:moveTo>
                  <a:lnTo>
                    <a:pt x="4036" y="0"/>
                  </a:lnTo>
                  <a:lnTo>
                    <a:pt x="4036" y="4346"/>
                  </a:lnTo>
                  <a:lnTo>
                    <a:pt x="0" y="4346"/>
                  </a:lnTo>
                  <a:lnTo>
                    <a:pt x="0" y="12728"/>
                  </a:lnTo>
                  <a:lnTo>
                    <a:pt x="16453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DF8837F4-5CD7-4262-A343-8397F48B71E6}"/>
                </a:ext>
              </a:extLst>
            </p:cNvPr>
            <p:cNvSpPr/>
            <p:nvPr/>
          </p:nvSpPr>
          <p:spPr>
            <a:xfrm>
              <a:off x="6808639" y="5623884"/>
              <a:ext cx="40358" cy="46567"/>
            </a:xfrm>
            <a:custGeom>
              <a:avLst/>
              <a:gdLst>
                <a:gd name="connsiteX0" fmla="*/ 21731 w 40357"/>
                <a:gd name="connsiteY0" fmla="*/ 31666 h 46566"/>
                <a:gd name="connsiteX1" fmla="*/ 29182 w 40357"/>
                <a:gd name="connsiteY1" fmla="*/ 22042 h 46566"/>
                <a:gd name="connsiteX2" fmla="*/ 40668 w 40357"/>
                <a:gd name="connsiteY2" fmla="*/ 12728 h 46566"/>
                <a:gd name="connsiteX3" fmla="*/ 38495 w 40357"/>
                <a:gd name="connsiteY3" fmla="*/ 9313 h 46566"/>
                <a:gd name="connsiteX4" fmla="*/ 38495 w 40357"/>
                <a:gd name="connsiteY4" fmla="*/ 5278 h 46566"/>
                <a:gd name="connsiteX5" fmla="*/ 38495 w 40357"/>
                <a:gd name="connsiteY5" fmla="*/ 4036 h 46566"/>
                <a:gd name="connsiteX6" fmla="*/ 36322 w 40357"/>
                <a:gd name="connsiteY6" fmla="*/ 4036 h 46566"/>
                <a:gd name="connsiteX7" fmla="*/ 35391 w 40357"/>
                <a:gd name="connsiteY7" fmla="*/ 4036 h 46566"/>
                <a:gd name="connsiteX8" fmla="*/ 31045 w 40357"/>
                <a:gd name="connsiteY8" fmla="*/ 0 h 46566"/>
                <a:gd name="connsiteX9" fmla="*/ 23905 w 40357"/>
                <a:gd name="connsiteY9" fmla="*/ 16764 h 46566"/>
                <a:gd name="connsiteX10" fmla="*/ 11487 w 40357"/>
                <a:gd name="connsiteY10" fmla="*/ 29492 h 46566"/>
                <a:gd name="connsiteX11" fmla="*/ 0 w 40357"/>
                <a:gd name="connsiteY11" fmla="*/ 42221 h 46566"/>
                <a:gd name="connsiteX12" fmla="*/ 0 w 40357"/>
                <a:gd name="connsiteY12" fmla="*/ 46567 h 46566"/>
                <a:gd name="connsiteX13" fmla="*/ 13349 w 40357"/>
                <a:gd name="connsiteY13" fmla="*/ 39116 h 46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0357" h="46566">
                  <a:moveTo>
                    <a:pt x="21731" y="31666"/>
                  </a:moveTo>
                  <a:lnTo>
                    <a:pt x="29182" y="22042"/>
                  </a:lnTo>
                  <a:lnTo>
                    <a:pt x="40668" y="12728"/>
                  </a:lnTo>
                  <a:lnTo>
                    <a:pt x="38495" y="9313"/>
                  </a:lnTo>
                  <a:lnTo>
                    <a:pt x="38495" y="5278"/>
                  </a:lnTo>
                  <a:lnTo>
                    <a:pt x="38495" y="4036"/>
                  </a:lnTo>
                  <a:lnTo>
                    <a:pt x="36322" y="4036"/>
                  </a:lnTo>
                  <a:lnTo>
                    <a:pt x="35391" y="4036"/>
                  </a:lnTo>
                  <a:lnTo>
                    <a:pt x="31045" y="0"/>
                  </a:lnTo>
                  <a:lnTo>
                    <a:pt x="23905" y="16764"/>
                  </a:lnTo>
                  <a:lnTo>
                    <a:pt x="11487" y="29492"/>
                  </a:lnTo>
                  <a:lnTo>
                    <a:pt x="0" y="42221"/>
                  </a:lnTo>
                  <a:lnTo>
                    <a:pt x="0" y="46567"/>
                  </a:lnTo>
                  <a:lnTo>
                    <a:pt x="13349" y="3911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D8CE0585-EA42-4BDA-9CC3-77A5AE5BE939}"/>
                </a:ext>
              </a:extLst>
            </p:cNvPr>
            <p:cNvSpPr/>
            <p:nvPr/>
          </p:nvSpPr>
          <p:spPr>
            <a:xfrm>
              <a:off x="4168919" y="5514917"/>
              <a:ext cx="24836" cy="12418"/>
            </a:xfrm>
            <a:custGeom>
              <a:avLst/>
              <a:gdLst>
                <a:gd name="connsiteX0" fmla="*/ 27009 w 24835"/>
                <a:gd name="connsiteY0" fmla="*/ 4036 h 12417"/>
                <a:gd name="connsiteX1" fmla="*/ 21731 w 24835"/>
                <a:gd name="connsiteY1" fmla="*/ 1863 h 12417"/>
                <a:gd name="connsiteX2" fmla="*/ 14591 w 24835"/>
                <a:gd name="connsiteY2" fmla="*/ 1863 h 12417"/>
                <a:gd name="connsiteX3" fmla="*/ 7140 w 24835"/>
                <a:gd name="connsiteY3" fmla="*/ 0 h 12417"/>
                <a:gd name="connsiteX4" fmla="*/ 0 w 24835"/>
                <a:gd name="connsiteY4" fmla="*/ 0 h 12417"/>
                <a:gd name="connsiteX5" fmla="*/ 0 w 24835"/>
                <a:gd name="connsiteY5" fmla="*/ 12728 h 12417"/>
                <a:gd name="connsiteX6" fmla="*/ 27009 w 24835"/>
                <a:gd name="connsiteY6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835" h="12417">
                  <a:moveTo>
                    <a:pt x="27009" y="4036"/>
                  </a:moveTo>
                  <a:lnTo>
                    <a:pt x="21731" y="1863"/>
                  </a:lnTo>
                  <a:lnTo>
                    <a:pt x="14591" y="1863"/>
                  </a:lnTo>
                  <a:lnTo>
                    <a:pt x="7140" y="0"/>
                  </a:lnTo>
                  <a:lnTo>
                    <a:pt x="0" y="0"/>
                  </a:lnTo>
                  <a:lnTo>
                    <a:pt x="0" y="12728"/>
                  </a:lnTo>
                  <a:lnTo>
                    <a:pt x="27009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8730DC2A-C61C-44B8-8BCC-07BE0F4A9956}"/>
                </a:ext>
              </a:extLst>
            </p:cNvPr>
            <p:cNvSpPr/>
            <p:nvPr/>
          </p:nvSpPr>
          <p:spPr>
            <a:xfrm>
              <a:off x="2808235" y="5420542"/>
              <a:ext cx="27940" cy="15522"/>
            </a:xfrm>
            <a:custGeom>
              <a:avLst/>
              <a:gdLst>
                <a:gd name="connsiteX0" fmla="*/ 16764 w 27940"/>
                <a:gd name="connsiteY0" fmla="*/ 2173 h 15522"/>
                <a:gd name="connsiteX1" fmla="*/ 13660 w 27940"/>
                <a:gd name="connsiteY1" fmla="*/ 2173 h 15522"/>
                <a:gd name="connsiteX2" fmla="*/ 6209 w 27940"/>
                <a:gd name="connsiteY2" fmla="*/ 2173 h 15522"/>
                <a:gd name="connsiteX3" fmla="*/ 0 w 27940"/>
                <a:gd name="connsiteY3" fmla="*/ 0 h 15522"/>
                <a:gd name="connsiteX4" fmla="*/ 0 w 27940"/>
                <a:gd name="connsiteY4" fmla="*/ 17075 h 15522"/>
                <a:gd name="connsiteX5" fmla="*/ 7451 w 27940"/>
                <a:gd name="connsiteY5" fmla="*/ 17075 h 15522"/>
                <a:gd name="connsiteX6" fmla="*/ 13660 w 27940"/>
                <a:gd name="connsiteY6" fmla="*/ 17075 h 15522"/>
                <a:gd name="connsiteX7" fmla="*/ 18937 w 27940"/>
                <a:gd name="connsiteY7" fmla="*/ 14901 h 15522"/>
                <a:gd name="connsiteX8" fmla="*/ 24215 w 27940"/>
                <a:gd name="connsiteY8" fmla="*/ 12728 h 15522"/>
                <a:gd name="connsiteX9" fmla="*/ 28251 w 27940"/>
                <a:gd name="connsiteY9" fmla="*/ 12728 h 15522"/>
                <a:gd name="connsiteX10" fmla="*/ 28251 w 27940"/>
                <a:gd name="connsiteY10" fmla="*/ 5278 h 15522"/>
                <a:gd name="connsiteX11" fmla="*/ 22042 w 27940"/>
                <a:gd name="connsiteY11" fmla="*/ 4346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7940" h="15522">
                  <a:moveTo>
                    <a:pt x="16764" y="2173"/>
                  </a:moveTo>
                  <a:lnTo>
                    <a:pt x="13660" y="2173"/>
                  </a:lnTo>
                  <a:lnTo>
                    <a:pt x="6209" y="2173"/>
                  </a:lnTo>
                  <a:lnTo>
                    <a:pt x="0" y="0"/>
                  </a:lnTo>
                  <a:lnTo>
                    <a:pt x="0" y="17075"/>
                  </a:lnTo>
                  <a:lnTo>
                    <a:pt x="7451" y="17075"/>
                  </a:lnTo>
                  <a:lnTo>
                    <a:pt x="13660" y="17075"/>
                  </a:lnTo>
                  <a:lnTo>
                    <a:pt x="18937" y="14901"/>
                  </a:lnTo>
                  <a:lnTo>
                    <a:pt x="24215" y="12728"/>
                  </a:lnTo>
                  <a:lnTo>
                    <a:pt x="28251" y="12728"/>
                  </a:lnTo>
                  <a:lnTo>
                    <a:pt x="28251" y="5278"/>
                  </a:lnTo>
                  <a:lnTo>
                    <a:pt x="22042" y="434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5C529F94-FCBE-4E39-988E-B452F09FA9AD}"/>
                </a:ext>
              </a:extLst>
            </p:cNvPr>
            <p:cNvSpPr/>
            <p:nvPr/>
          </p:nvSpPr>
          <p:spPr>
            <a:xfrm>
              <a:off x="4066782" y="5047076"/>
              <a:ext cx="12418" cy="15522"/>
            </a:xfrm>
            <a:custGeom>
              <a:avLst/>
              <a:gdLst>
                <a:gd name="connsiteX0" fmla="*/ 6209 w 12417"/>
                <a:gd name="connsiteY0" fmla="*/ 17075 h 15522"/>
                <a:gd name="connsiteX1" fmla="*/ 7140 w 12417"/>
                <a:gd name="connsiteY1" fmla="*/ 11487 h 15522"/>
                <a:gd name="connsiteX2" fmla="*/ 7140 w 12417"/>
                <a:gd name="connsiteY2" fmla="*/ 9624 h 15522"/>
                <a:gd name="connsiteX3" fmla="*/ 9313 w 12417"/>
                <a:gd name="connsiteY3" fmla="*/ 6209 h 15522"/>
                <a:gd name="connsiteX4" fmla="*/ 11487 w 12417"/>
                <a:gd name="connsiteY4" fmla="*/ 4346 h 15522"/>
                <a:gd name="connsiteX5" fmla="*/ 12418 w 12417"/>
                <a:gd name="connsiteY5" fmla="*/ 0 h 15522"/>
                <a:gd name="connsiteX6" fmla="*/ 9313 w 12417"/>
                <a:gd name="connsiteY6" fmla="*/ 0 h 15522"/>
                <a:gd name="connsiteX7" fmla="*/ 7140 w 12417"/>
                <a:gd name="connsiteY7" fmla="*/ 4346 h 15522"/>
                <a:gd name="connsiteX8" fmla="*/ 4036 w 12417"/>
                <a:gd name="connsiteY8" fmla="*/ 7451 h 15522"/>
                <a:gd name="connsiteX9" fmla="*/ 2173 w 12417"/>
                <a:gd name="connsiteY9" fmla="*/ 9624 h 15522"/>
                <a:gd name="connsiteX10" fmla="*/ 0 w 12417"/>
                <a:gd name="connsiteY10" fmla="*/ 11487 h 15522"/>
                <a:gd name="connsiteX11" fmla="*/ 0 w 12417"/>
                <a:gd name="connsiteY11" fmla="*/ 13660 h 15522"/>
                <a:gd name="connsiteX12" fmla="*/ 2173 w 12417"/>
                <a:gd name="connsiteY12" fmla="*/ 1490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5522">
                  <a:moveTo>
                    <a:pt x="6209" y="17075"/>
                  </a:moveTo>
                  <a:lnTo>
                    <a:pt x="7140" y="11487"/>
                  </a:lnTo>
                  <a:lnTo>
                    <a:pt x="7140" y="9624"/>
                  </a:lnTo>
                  <a:lnTo>
                    <a:pt x="9313" y="6209"/>
                  </a:lnTo>
                  <a:lnTo>
                    <a:pt x="11487" y="4346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7140" y="4346"/>
                  </a:lnTo>
                  <a:lnTo>
                    <a:pt x="4036" y="7451"/>
                  </a:lnTo>
                  <a:lnTo>
                    <a:pt x="2173" y="9624"/>
                  </a:lnTo>
                  <a:lnTo>
                    <a:pt x="0" y="11487"/>
                  </a:lnTo>
                  <a:lnTo>
                    <a:pt x="0" y="13660"/>
                  </a:lnTo>
                  <a:lnTo>
                    <a:pt x="2173" y="1490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F76651FF-9FBA-4F21-B08A-95A6ABF7CBD2}"/>
                </a:ext>
              </a:extLst>
            </p:cNvPr>
            <p:cNvSpPr/>
            <p:nvPr/>
          </p:nvSpPr>
          <p:spPr>
            <a:xfrm>
              <a:off x="4243736" y="5014168"/>
              <a:ext cx="18627" cy="37253"/>
            </a:xfrm>
            <a:custGeom>
              <a:avLst/>
              <a:gdLst>
                <a:gd name="connsiteX0" fmla="*/ 3104 w 18626"/>
                <a:gd name="connsiteY0" fmla="*/ 31976 h 37253"/>
                <a:gd name="connsiteX1" fmla="*/ 3104 w 18626"/>
                <a:gd name="connsiteY1" fmla="*/ 32907 h 37253"/>
                <a:gd name="connsiteX2" fmla="*/ 3104 w 18626"/>
                <a:gd name="connsiteY2" fmla="*/ 35080 h 37253"/>
                <a:gd name="connsiteX3" fmla="*/ 5278 w 18626"/>
                <a:gd name="connsiteY3" fmla="*/ 37253 h 37253"/>
                <a:gd name="connsiteX4" fmla="*/ 12728 w 18626"/>
                <a:gd name="connsiteY4" fmla="*/ 37253 h 37253"/>
                <a:gd name="connsiteX5" fmla="*/ 14591 w 18626"/>
                <a:gd name="connsiteY5" fmla="*/ 37253 h 37253"/>
                <a:gd name="connsiteX6" fmla="*/ 14591 w 18626"/>
                <a:gd name="connsiteY6" fmla="*/ 35080 h 37253"/>
                <a:gd name="connsiteX7" fmla="*/ 15833 w 18626"/>
                <a:gd name="connsiteY7" fmla="*/ 35080 h 37253"/>
                <a:gd name="connsiteX8" fmla="*/ 17695 w 18626"/>
                <a:gd name="connsiteY8" fmla="*/ 35080 h 37253"/>
                <a:gd name="connsiteX9" fmla="*/ 19869 w 18626"/>
                <a:gd name="connsiteY9" fmla="*/ 32907 h 37253"/>
                <a:gd name="connsiteX10" fmla="*/ 17695 w 18626"/>
                <a:gd name="connsiteY10" fmla="*/ 22352 h 37253"/>
                <a:gd name="connsiteX11" fmla="*/ 15833 w 18626"/>
                <a:gd name="connsiteY11" fmla="*/ 9624 h 37253"/>
                <a:gd name="connsiteX12" fmla="*/ 12728 w 18626"/>
                <a:gd name="connsiteY12" fmla="*/ 0 h 37253"/>
                <a:gd name="connsiteX13" fmla="*/ 0 w 18626"/>
                <a:gd name="connsiteY13" fmla="*/ 29803 h 37253"/>
                <a:gd name="connsiteX14" fmla="*/ 1242 w 18626"/>
                <a:gd name="connsiteY14" fmla="*/ 31976 h 37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8626" h="37253">
                  <a:moveTo>
                    <a:pt x="3104" y="31976"/>
                  </a:moveTo>
                  <a:lnTo>
                    <a:pt x="3104" y="32907"/>
                  </a:lnTo>
                  <a:lnTo>
                    <a:pt x="3104" y="35080"/>
                  </a:lnTo>
                  <a:lnTo>
                    <a:pt x="5278" y="37253"/>
                  </a:lnTo>
                  <a:lnTo>
                    <a:pt x="12728" y="37253"/>
                  </a:lnTo>
                  <a:lnTo>
                    <a:pt x="14591" y="37253"/>
                  </a:lnTo>
                  <a:lnTo>
                    <a:pt x="14591" y="35080"/>
                  </a:lnTo>
                  <a:lnTo>
                    <a:pt x="15833" y="35080"/>
                  </a:lnTo>
                  <a:lnTo>
                    <a:pt x="17695" y="35080"/>
                  </a:lnTo>
                  <a:lnTo>
                    <a:pt x="19869" y="32907"/>
                  </a:lnTo>
                  <a:lnTo>
                    <a:pt x="17695" y="22352"/>
                  </a:lnTo>
                  <a:lnTo>
                    <a:pt x="15833" y="9624"/>
                  </a:lnTo>
                  <a:lnTo>
                    <a:pt x="12728" y="0"/>
                  </a:lnTo>
                  <a:lnTo>
                    <a:pt x="0" y="29803"/>
                  </a:lnTo>
                  <a:lnTo>
                    <a:pt x="1242" y="3197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9643AB97-1353-452C-9A73-D691858EE2BF}"/>
                </a:ext>
              </a:extLst>
            </p:cNvPr>
            <p:cNvSpPr/>
            <p:nvPr/>
          </p:nvSpPr>
          <p:spPr>
            <a:xfrm>
              <a:off x="6688807" y="5690630"/>
              <a:ext cx="149014" cy="161432"/>
            </a:xfrm>
            <a:custGeom>
              <a:avLst/>
              <a:gdLst>
                <a:gd name="connsiteX0" fmla="*/ 11486 w 149013"/>
                <a:gd name="connsiteY0" fmla="*/ 128835 h 161431"/>
                <a:gd name="connsiteX1" fmla="*/ 23904 w 149013"/>
                <a:gd name="connsiteY1" fmla="*/ 145910 h 161431"/>
                <a:gd name="connsiteX2" fmla="*/ 36322 w 149013"/>
                <a:gd name="connsiteY2" fmla="*/ 151187 h 161431"/>
                <a:gd name="connsiteX3" fmla="*/ 49051 w 149013"/>
                <a:gd name="connsiteY3" fmla="*/ 153360 h 161431"/>
                <a:gd name="connsiteX4" fmla="*/ 62400 w 149013"/>
                <a:gd name="connsiteY4" fmla="*/ 153360 h 161431"/>
                <a:gd name="connsiteX5" fmla="*/ 72955 w 149013"/>
                <a:gd name="connsiteY5" fmla="*/ 155533 h 161431"/>
                <a:gd name="connsiteX6" fmla="*/ 84441 w 149013"/>
                <a:gd name="connsiteY6" fmla="*/ 161742 h 161431"/>
                <a:gd name="connsiteX7" fmla="*/ 90650 w 149013"/>
                <a:gd name="connsiteY7" fmla="*/ 161742 h 161431"/>
                <a:gd name="connsiteX8" fmla="*/ 96859 w 149013"/>
                <a:gd name="connsiteY8" fmla="*/ 160811 h 161431"/>
                <a:gd name="connsiteX9" fmla="*/ 102137 w 149013"/>
                <a:gd name="connsiteY9" fmla="*/ 160811 h 161431"/>
                <a:gd name="connsiteX10" fmla="*/ 107104 w 149013"/>
                <a:gd name="connsiteY10" fmla="*/ 156465 h 161431"/>
                <a:gd name="connsiteX11" fmla="*/ 116728 w 149013"/>
                <a:gd name="connsiteY11" fmla="*/ 138459 h 161431"/>
                <a:gd name="connsiteX12" fmla="*/ 121695 w 149013"/>
                <a:gd name="connsiteY12" fmla="*/ 118280 h 161431"/>
                <a:gd name="connsiteX13" fmla="*/ 131319 w 149013"/>
                <a:gd name="connsiteY13" fmla="*/ 101516 h 161431"/>
                <a:gd name="connsiteX14" fmla="*/ 133181 w 149013"/>
                <a:gd name="connsiteY14" fmla="*/ 97170 h 161431"/>
                <a:gd name="connsiteX15" fmla="*/ 134423 w 149013"/>
                <a:gd name="connsiteY15" fmla="*/ 96238 h 161431"/>
                <a:gd name="connsiteX16" fmla="*/ 136286 w 149013"/>
                <a:gd name="connsiteY16" fmla="*/ 94065 h 161431"/>
                <a:gd name="connsiteX17" fmla="*/ 138459 w 149013"/>
                <a:gd name="connsiteY17" fmla="*/ 94065 h 161431"/>
                <a:gd name="connsiteX18" fmla="*/ 141563 w 149013"/>
                <a:gd name="connsiteY18" fmla="*/ 94065 h 161431"/>
                <a:gd name="connsiteX19" fmla="*/ 147772 w 149013"/>
                <a:gd name="connsiteY19" fmla="*/ 91892 h 161431"/>
                <a:gd name="connsiteX20" fmla="*/ 140632 w 149013"/>
                <a:gd name="connsiteY20" fmla="*/ 76991 h 161431"/>
                <a:gd name="connsiteX21" fmla="*/ 133181 w 149013"/>
                <a:gd name="connsiteY21" fmla="*/ 64262 h 161431"/>
                <a:gd name="connsiteX22" fmla="*/ 126972 w 149013"/>
                <a:gd name="connsiteY22" fmla="*/ 47498 h 161431"/>
                <a:gd name="connsiteX23" fmla="*/ 134423 w 149013"/>
                <a:gd name="connsiteY23" fmla="*/ 44394 h 161431"/>
                <a:gd name="connsiteX24" fmla="*/ 140632 w 149013"/>
                <a:gd name="connsiteY24" fmla="*/ 40047 h 161431"/>
                <a:gd name="connsiteX25" fmla="*/ 145910 w 149013"/>
                <a:gd name="connsiteY25" fmla="*/ 34770 h 161431"/>
                <a:gd name="connsiteX26" fmla="*/ 150877 w 149013"/>
                <a:gd name="connsiteY26" fmla="*/ 31666 h 161431"/>
                <a:gd name="connsiteX27" fmla="*/ 145910 w 149013"/>
                <a:gd name="connsiteY27" fmla="*/ 22042 h 161431"/>
                <a:gd name="connsiteX28" fmla="*/ 134423 w 149013"/>
                <a:gd name="connsiteY28" fmla="*/ 10555 h 161431"/>
                <a:gd name="connsiteX29" fmla="*/ 121695 w 149013"/>
                <a:gd name="connsiteY29" fmla="*/ 3104 h 161431"/>
                <a:gd name="connsiteX30" fmla="*/ 111450 w 149013"/>
                <a:gd name="connsiteY30" fmla="*/ 0 h 161431"/>
                <a:gd name="connsiteX31" fmla="*/ 105241 w 149013"/>
                <a:gd name="connsiteY31" fmla="*/ 9313 h 161431"/>
                <a:gd name="connsiteX32" fmla="*/ 99963 w 149013"/>
                <a:gd name="connsiteY32" fmla="*/ 17695 h 161431"/>
                <a:gd name="connsiteX33" fmla="*/ 94686 w 149013"/>
                <a:gd name="connsiteY33" fmla="*/ 27319 h 161431"/>
                <a:gd name="connsiteX34" fmla="*/ 90650 w 149013"/>
                <a:gd name="connsiteY34" fmla="*/ 40047 h 161431"/>
                <a:gd name="connsiteX35" fmla="*/ 84441 w 149013"/>
                <a:gd name="connsiteY35" fmla="*/ 40047 h 161431"/>
                <a:gd name="connsiteX36" fmla="*/ 78232 w 149013"/>
                <a:gd name="connsiteY36" fmla="*/ 40047 h 161431"/>
                <a:gd name="connsiteX37" fmla="*/ 74817 w 149013"/>
                <a:gd name="connsiteY37" fmla="*/ 40047 h 161431"/>
                <a:gd name="connsiteX38" fmla="*/ 72955 w 149013"/>
                <a:gd name="connsiteY38" fmla="*/ 42221 h 161431"/>
                <a:gd name="connsiteX39" fmla="*/ 72955 w 149013"/>
                <a:gd name="connsiteY39" fmla="*/ 44394 h 161431"/>
                <a:gd name="connsiteX40" fmla="*/ 72955 w 149013"/>
                <a:gd name="connsiteY40" fmla="*/ 46256 h 161431"/>
                <a:gd name="connsiteX41" fmla="*/ 70782 w 149013"/>
                <a:gd name="connsiteY41" fmla="*/ 47498 h 161431"/>
                <a:gd name="connsiteX42" fmla="*/ 70782 w 149013"/>
                <a:gd name="connsiteY42" fmla="*/ 49671 h 161431"/>
                <a:gd name="connsiteX43" fmla="*/ 67677 w 149013"/>
                <a:gd name="connsiteY43" fmla="*/ 53707 h 161431"/>
                <a:gd name="connsiteX44" fmla="*/ 63641 w 149013"/>
                <a:gd name="connsiteY44" fmla="*/ 57122 h 161431"/>
                <a:gd name="connsiteX45" fmla="*/ 40668 w 149013"/>
                <a:gd name="connsiteY45" fmla="*/ 60226 h 161431"/>
                <a:gd name="connsiteX46" fmla="*/ 31355 w 149013"/>
                <a:gd name="connsiteY46" fmla="*/ 75128 h 161431"/>
                <a:gd name="connsiteX47" fmla="*/ 23904 w 149013"/>
                <a:gd name="connsiteY47" fmla="*/ 79164 h 161431"/>
                <a:gd name="connsiteX48" fmla="*/ 16764 w 149013"/>
                <a:gd name="connsiteY48" fmla="*/ 76991 h 161431"/>
                <a:gd name="connsiteX49" fmla="*/ 9313 w 149013"/>
                <a:gd name="connsiteY49" fmla="*/ 76991 h 161431"/>
                <a:gd name="connsiteX50" fmla="*/ 0 w 149013"/>
                <a:gd name="connsiteY50" fmla="*/ 81337 h 161431"/>
                <a:gd name="connsiteX51" fmla="*/ 2173 w 149013"/>
                <a:gd name="connsiteY51" fmla="*/ 106793 h 161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149013" h="161431">
                  <a:moveTo>
                    <a:pt x="11486" y="128835"/>
                  </a:moveTo>
                  <a:lnTo>
                    <a:pt x="23904" y="145910"/>
                  </a:lnTo>
                  <a:lnTo>
                    <a:pt x="36322" y="151187"/>
                  </a:lnTo>
                  <a:lnTo>
                    <a:pt x="49051" y="153360"/>
                  </a:lnTo>
                  <a:lnTo>
                    <a:pt x="62400" y="153360"/>
                  </a:lnTo>
                  <a:lnTo>
                    <a:pt x="72955" y="155533"/>
                  </a:lnTo>
                  <a:lnTo>
                    <a:pt x="84441" y="161742"/>
                  </a:lnTo>
                  <a:lnTo>
                    <a:pt x="90650" y="161742"/>
                  </a:lnTo>
                  <a:lnTo>
                    <a:pt x="96859" y="160811"/>
                  </a:lnTo>
                  <a:lnTo>
                    <a:pt x="102137" y="160811"/>
                  </a:lnTo>
                  <a:lnTo>
                    <a:pt x="107104" y="156465"/>
                  </a:lnTo>
                  <a:lnTo>
                    <a:pt x="116728" y="138459"/>
                  </a:lnTo>
                  <a:lnTo>
                    <a:pt x="121695" y="118280"/>
                  </a:lnTo>
                  <a:lnTo>
                    <a:pt x="131319" y="101516"/>
                  </a:lnTo>
                  <a:lnTo>
                    <a:pt x="133181" y="97170"/>
                  </a:lnTo>
                  <a:lnTo>
                    <a:pt x="134423" y="96238"/>
                  </a:lnTo>
                  <a:lnTo>
                    <a:pt x="136286" y="94065"/>
                  </a:lnTo>
                  <a:lnTo>
                    <a:pt x="138459" y="94065"/>
                  </a:lnTo>
                  <a:lnTo>
                    <a:pt x="141563" y="94065"/>
                  </a:lnTo>
                  <a:lnTo>
                    <a:pt x="147772" y="91892"/>
                  </a:lnTo>
                  <a:lnTo>
                    <a:pt x="140632" y="76991"/>
                  </a:lnTo>
                  <a:lnTo>
                    <a:pt x="133181" y="64262"/>
                  </a:lnTo>
                  <a:lnTo>
                    <a:pt x="126972" y="47498"/>
                  </a:lnTo>
                  <a:lnTo>
                    <a:pt x="134423" y="44394"/>
                  </a:lnTo>
                  <a:lnTo>
                    <a:pt x="140632" y="40047"/>
                  </a:lnTo>
                  <a:lnTo>
                    <a:pt x="145910" y="34770"/>
                  </a:lnTo>
                  <a:lnTo>
                    <a:pt x="150877" y="31666"/>
                  </a:lnTo>
                  <a:lnTo>
                    <a:pt x="145910" y="22042"/>
                  </a:lnTo>
                  <a:lnTo>
                    <a:pt x="134423" y="10555"/>
                  </a:lnTo>
                  <a:lnTo>
                    <a:pt x="121695" y="3104"/>
                  </a:lnTo>
                  <a:lnTo>
                    <a:pt x="111450" y="0"/>
                  </a:lnTo>
                  <a:lnTo>
                    <a:pt x="105241" y="9313"/>
                  </a:lnTo>
                  <a:lnTo>
                    <a:pt x="99963" y="17695"/>
                  </a:lnTo>
                  <a:lnTo>
                    <a:pt x="94686" y="27319"/>
                  </a:lnTo>
                  <a:lnTo>
                    <a:pt x="90650" y="40047"/>
                  </a:lnTo>
                  <a:lnTo>
                    <a:pt x="84441" y="40047"/>
                  </a:lnTo>
                  <a:lnTo>
                    <a:pt x="78232" y="40047"/>
                  </a:lnTo>
                  <a:lnTo>
                    <a:pt x="74817" y="40047"/>
                  </a:lnTo>
                  <a:lnTo>
                    <a:pt x="72955" y="42221"/>
                  </a:lnTo>
                  <a:lnTo>
                    <a:pt x="72955" y="44394"/>
                  </a:lnTo>
                  <a:lnTo>
                    <a:pt x="72955" y="46256"/>
                  </a:lnTo>
                  <a:lnTo>
                    <a:pt x="70782" y="47498"/>
                  </a:lnTo>
                  <a:lnTo>
                    <a:pt x="70782" y="49671"/>
                  </a:lnTo>
                  <a:lnTo>
                    <a:pt x="67677" y="53707"/>
                  </a:lnTo>
                  <a:lnTo>
                    <a:pt x="63641" y="57122"/>
                  </a:lnTo>
                  <a:lnTo>
                    <a:pt x="40668" y="60226"/>
                  </a:lnTo>
                  <a:lnTo>
                    <a:pt x="31355" y="75128"/>
                  </a:lnTo>
                  <a:lnTo>
                    <a:pt x="23904" y="79164"/>
                  </a:lnTo>
                  <a:lnTo>
                    <a:pt x="16764" y="76991"/>
                  </a:lnTo>
                  <a:lnTo>
                    <a:pt x="9313" y="76991"/>
                  </a:lnTo>
                  <a:lnTo>
                    <a:pt x="0" y="81337"/>
                  </a:lnTo>
                  <a:lnTo>
                    <a:pt x="2173" y="10679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5E3977DF-993D-43A3-98E4-B89B8F058850}"/>
                </a:ext>
              </a:extLst>
            </p:cNvPr>
            <p:cNvSpPr/>
            <p:nvPr/>
          </p:nvSpPr>
          <p:spPr>
            <a:xfrm>
              <a:off x="6961689" y="5762343"/>
              <a:ext cx="15522" cy="46567"/>
            </a:xfrm>
            <a:custGeom>
              <a:avLst/>
              <a:gdLst>
                <a:gd name="connsiteX0" fmla="*/ 7140 w 15522"/>
                <a:gd name="connsiteY0" fmla="*/ 46567 h 46566"/>
                <a:gd name="connsiteX1" fmla="*/ 11486 w 15522"/>
                <a:gd name="connsiteY1" fmla="*/ 42531 h 46566"/>
                <a:gd name="connsiteX2" fmla="*/ 12418 w 15522"/>
                <a:gd name="connsiteY2" fmla="*/ 40358 h 46566"/>
                <a:gd name="connsiteX3" fmla="*/ 12418 w 15522"/>
                <a:gd name="connsiteY3" fmla="*/ 39116 h 46566"/>
                <a:gd name="connsiteX4" fmla="*/ 12418 w 15522"/>
                <a:gd name="connsiteY4" fmla="*/ 37253 h 46566"/>
                <a:gd name="connsiteX5" fmla="*/ 12418 w 15522"/>
                <a:gd name="connsiteY5" fmla="*/ 35080 h 46566"/>
                <a:gd name="connsiteX6" fmla="*/ 12418 w 15522"/>
                <a:gd name="connsiteY6" fmla="*/ 32907 h 46566"/>
                <a:gd name="connsiteX7" fmla="*/ 14591 w 15522"/>
                <a:gd name="connsiteY7" fmla="*/ 31976 h 46566"/>
                <a:gd name="connsiteX8" fmla="*/ 17695 w 15522"/>
                <a:gd name="connsiteY8" fmla="*/ 29803 h 46566"/>
                <a:gd name="connsiteX9" fmla="*/ 17695 w 15522"/>
                <a:gd name="connsiteY9" fmla="*/ 20179 h 46566"/>
                <a:gd name="connsiteX10" fmla="*/ 17695 w 15522"/>
                <a:gd name="connsiteY10" fmla="*/ 12728 h 46566"/>
                <a:gd name="connsiteX11" fmla="*/ 16764 w 15522"/>
                <a:gd name="connsiteY11" fmla="*/ 9624 h 46566"/>
                <a:gd name="connsiteX12" fmla="*/ 12418 w 15522"/>
                <a:gd name="connsiteY12" fmla="*/ 5278 h 46566"/>
                <a:gd name="connsiteX13" fmla="*/ 9313 w 15522"/>
                <a:gd name="connsiteY13" fmla="*/ 3415 h 46566"/>
                <a:gd name="connsiteX14" fmla="*/ 2173 w 15522"/>
                <a:gd name="connsiteY14" fmla="*/ 0 h 46566"/>
                <a:gd name="connsiteX15" fmla="*/ 0 w 15522"/>
                <a:gd name="connsiteY15" fmla="*/ 12728 h 46566"/>
                <a:gd name="connsiteX16" fmla="*/ 0 w 15522"/>
                <a:gd name="connsiteY16" fmla="*/ 25457 h 46566"/>
                <a:gd name="connsiteX17" fmla="*/ 7140 w 15522"/>
                <a:gd name="connsiteY17" fmla="*/ 37253 h 46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522" h="46566">
                  <a:moveTo>
                    <a:pt x="7140" y="46567"/>
                  </a:moveTo>
                  <a:lnTo>
                    <a:pt x="11486" y="42531"/>
                  </a:lnTo>
                  <a:lnTo>
                    <a:pt x="12418" y="40358"/>
                  </a:lnTo>
                  <a:lnTo>
                    <a:pt x="12418" y="39116"/>
                  </a:lnTo>
                  <a:lnTo>
                    <a:pt x="12418" y="37253"/>
                  </a:lnTo>
                  <a:lnTo>
                    <a:pt x="12418" y="35080"/>
                  </a:lnTo>
                  <a:lnTo>
                    <a:pt x="12418" y="32907"/>
                  </a:lnTo>
                  <a:lnTo>
                    <a:pt x="14591" y="31976"/>
                  </a:lnTo>
                  <a:lnTo>
                    <a:pt x="17695" y="29803"/>
                  </a:lnTo>
                  <a:lnTo>
                    <a:pt x="17695" y="20179"/>
                  </a:lnTo>
                  <a:lnTo>
                    <a:pt x="17695" y="12728"/>
                  </a:lnTo>
                  <a:lnTo>
                    <a:pt x="16764" y="9624"/>
                  </a:lnTo>
                  <a:lnTo>
                    <a:pt x="12418" y="5278"/>
                  </a:lnTo>
                  <a:lnTo>
                    <a:pt x="9313" y="3415"/>
                  </a:lnTo>
                  <a:lnTo>
                    <a:pt x="2173" y="0"/>
                  </a:lnTo>
                  <a:lnTo>
                    <a:pt x="0" y="12728"/>
                  </a:lnTo>
                  <a:lnTo>
                    <a:pt x="0" y="25457"/>
                  </a:lnTo>
                  <a:lnTo>
                    <a:pt x="7140" y="3725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2416CFEB-948F-4367-A3CD-5731A1575013}"/>
                </a:ext>
              </a:extLst>
            </p:cNvPr>
            <p:cNvSpPr/>
            <p:nvPr/>
          </p:nvSpPr>
          <p:spPr>
            <a:xfrm>
              <a:off x="7269030" y="5852372"/>
              <a:ext cx="58985" cy="31045"/>
            </a:xfrm>
            <a:custGeom>
              <a:avLst/>
              <a:gdLst>
                <a:gd name="connsiteX0" fmla="*/ 12418 w 58984"/>
                <a:gd name="connsiteY0" fmla="*/ 28561 h 31044"/>
                <a:gd name="connsiteX1" fmla="*/ 17695 w 58984"/>
                <a:gd name="connsiteY1" fmla="*/ 29492 h 31044"/>
                <a:gd name="connsiteX2" fmla="*/ 23904 w 58984"/>
                <a:gd name="connsiteY2" fmla="*/ 31666 h 31044"/>
                <a:gd name="connsiteX3" fmla="*/ 60537 w 58984"/>
                <a:gd name="connsiteY3" fmla="*/ 21110 h 31044"/>
                <a:gd name="connsiteX4" fmla="*/ 60537 w 58984"/>
                <a:gd name="connsiteY4" fmla="*/ 931 h 31044"/>
                <a:gd name="connsiteX5" fmla="*/ 59605 w 58984"/>
                <a:gd name="connsiteY5" fmla="*/ 0 h 31044"/>
                <a:gd name="connsiteX6" fmla="*/ 50913 w 58984"/>
                <a:gd name="connsiteY6" fmla="*/ 0 h 31044"/>
                <a:gd name="connsiteX7" fmla="*/ 38495 w 58984"/>
                <a:gd name="connsiteY7" fmla="*/ 9624 h 31044"/>
                <a:gd name="connsiteX8" fmla="*/ 21731 w 58984"/>
                <a:gd name="connsiteY8" fmla="*/ 14901 h 31044"/>
                <a:gd name="connsiteX9" fmla="*/ 0 w 58984"/>
                <a:gd name="connsiteY9" fmla="*/ 17075 h 31044"/>
                <a:gd name="connsiteX10" fmla="*/ 0 w 58984"/>
                <a:gd name="connsiteY10" fmla="*/ 24215 h 31044"/>
                <a:gd name="connsiteX11" fmla="*/ 5277 w 58984"/>
                <a:gd name="connsiteY11" fmla="*/ 26388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8984" h="31044">
                  <a:moveTo>
                    <a:pt x="12418" y="28561"/>
                  </a:moveTo>
                  <a:lnTo>
                    <a:pt x="17695" y="29492"/>
                  </a:lnTo>
                  <a:lnTo>
                    <a:pt x="23904" y="31666"/>
                  </a:lnTo>
                  <a:lnTo>
                    <a:pt x="60537" y="21110"/>
                  </a:lnTo>
                  <a:lnTo>
                    <a:pt x="60537" y="931"/>
                  </a:lnTo>
                  <a:lnTo>
                    <a:pt x="59605" y="0"/>
                  </a:lnTo>
                  <a:lnTo>
                    <a:pt x="50913" y="0"/>
                  </a:lnTo>
                  <a:lnTo>
                    <a:pt x="38495" y="9624"/>
                  </a:lnTo>
                  <a:lnTo>
                    <a:pt x="21731" y="14901"/>
                  </a:lnTo>
                  <a:lnTo>
                    <a:pt x="0" y="17075"/>
                  </a:lnTo>
                  <a:lnTo>
                    <a:pt x="0" y="24215"/>
                  </a:lnTo>
                  <a:lnTo>
                    <a:pt x="5277" y="2638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777B6EE4-27FA-4AF9-9261-6F183076FEDC}"/>
                </a:ext>
              </a:extLst>
            </p:cNvPr>
            <p:cNvSpPr/>
            <p:nvPr/>
          </p:nvSpPr>
          <p:spPr>
            <a:xfrm>
              <a:off x="7008566" y="5801459"/>
              <a:ext cx="291819" cy="152118"/>
            </a:xfrm>
            <a:custGeom>
              <a:avLst/>
              <a:gdLst>
                <a:gd name="connsiteX0" fmla="*/ 207378 w 291819"/>
                <a:gd name="connsiteY0" fmla="*/ 60537 h 152118"/>
                <a:gd name="connsiteX1" fmla="*/ 192787 w 291819"/>
                <a:gd name="connsiteY1" fmla="*/ 49982 h 152118"/>
                <a:gd name="connsiteX2" fmla="*/ 175091 w 291819"/>
                <a:gd name="connsiteY2" fmla="*/ 38185 h 152118"/>
                <a:gd name="connsiteX3" fmla="*/ 153050 w 291819"/>
                <a:gd name="connsiteY3" fmla="*/ 30734 h 152118"/>
                <a:gd name="connsiteX4" fmla="*/ 135354 w 291819"/>
                <a:gd name="connsiteY4" fmla="*/ 23283 h 152118"/>
                <a:gd name="connsiteX5" fmla="*/ 120763 w 291819"/>
                <a:gd name="connsiteY5" fmla="*/ 14901 h 152118"/>
                <a:gd name="connsiteX6" fmla="*/ 102137 w 291819"/>
                <a:gd name="connsiteY6" fmla="*/ 16143 h 152118"/>
                <a:gd name="connsiteX7" fmla="*/ 89719 w 291819"/>
                <a:gd name="connsiteY7" fmla="*/ 20179 h 152118"/>
                <a:gd name="connsiteX8" fmla="*/ 80095 w 291819"/>
                <a:gd name="connsiteY8" fmla="*/ 25456 h 152118"/>
                <a:gd name="connsiteX9" fmla="*/ 70782 w 291819"/>
                <a:gd name="connsiteY9" fmla="*/ 35080 h 152118"/>
                <a:gd name="connsiteX10" fmla="*/ 70782 w 291819"/>
                <a:gd name="connsiteY10" fmla="*/ 38185 h 152118"/>
                <a:gd name="connsiteX11" fmla="*/ 67677 w 291819"/>
                <a:gd name="connsiteY11" fmla="*/ 38185 h 152118"/>
                <a:gd name="connsiteX12" fmla="*/ 67677 w 291819"/>
                <a:gd name="connsiteY12" fmla="*/ 35080 h 152118"/>
                <a:gd name="connsiteX13" fmla="*/ 60537 w 291819"/>
                <a:gd name="connsiteY13" fmla="*/ 25456 h 152118"/>
                <a:gd name="connsiteX14" fmla="*/ 55259 w 291819"/>
                <a:gd name="connsiteY14" fmla="*/ 14901 h 152118"/>
                <a:gd name="connsiteX15" fmla="*/ 50913 w 291819"/>
                <a:gd name="connsiteY15" fmla="*/ 1242 h 152118"/>
                <a:gd name="connsiteX16" fmla="*/ 36322 w 291819"/>
                <a:gd name="connsiteY16" fmla="*/ 0 h 152118"/>
                <a:gd name="connsiteX17" fmla="*/ 26078 w 291819"/>
                <a:gd name="connsiteY17" fmla="*/ 0 h 152118"/>
                <a:gd name="connsiteX18" fmla="*/ 14591 w 291819"/>
                <a:gd name="connsiteY18" fmla="*/ 0 h 152118"/>
                <a:gd name="connsiteX19" fmla="*/ 0 w 291819"/>
                <a:gd name="connsiteY19" fmla="*/ 1242 h 152118"/>
                <a:gd name="connsiteX20" fmla="*/ 0 w 291819"/>
                <a:gd name="connsiteY20" fmla="*/ 10866 h 152118"/>
                <a:gd name="connsiteX21" fmla="*/ 9313 w 291819"/>
                <a:gd name="connsiteY21" fmla="*/ 14901 h 152118"/>
                <a:gd name="connsiteX22" fmla="*/ 20800 w 291819"/>
                <a:gd name="connsiteY22" fmla="*/ 20179 h 152118"/>
                <a:gd name="connsiteX23" fmla="*/ 31355 w 291819"/>
                <a:gd name="connsiteY23" fmla="*/ 22352 h 152118"/>
                <a:gd name="connsiteX24" fmla="*/ 29182 w 291819"/>
                <a:gd name="connsiteY24" fmla="*/ 25456 h 152118"/>
                <a:gd name="connsiteX25" fmla="*/ 28250 w 291819"/>
                <a:gd name="connsiteY25" fmla="*/ 27630 h 152118"/>
                <a:gd name="connsiteX26" fmla="*/ 26078 w 291819"/>
                <a:gd name="connsiteY26" fmla="*/ 29803 h 152118"/>
                <a:gd name="connsiteX27" fmla="*/ 23904 w 291819"/>
                <a:gd name="connsiteY27" fmla="*/ 29803 h 152118"/>
                <a:gd name="connsiteX28" fmla="*/ 20800 w 291819"/>
                <a:gd name="connsiteY28" fmla="*/ 30734 h 152118"/>
                <a:gd name="connsiteX29" fmla="*/ 29182 w 291819"/>
                <a:gd name="connsiteY29" fmla="*/ 42531 h 152118"/>
                <a:gd name="connsiteX30" fmla="*/ 42842 w 291819"/>
                <a:gd name="connsiteY30" fmla="*/ 49982 h 152118"/>
                <a:gd name="connsiteX31" fmla="*/ 58364 w 291819"/>
                <a:gd name="connsiteY31" fmla="*/ 53086 h 152118"/>
                <a:gd name="connsiteX32" fmla="*/ 75128 w 291819"/>
                <a:gd name="connsiteY32" fmla="*/ 58364 h 152118"/>
                <a:gd name="connsiteX33" fmla="*/ 89719 w 291819"/>
                <a:gd name="connsiteY33" fmla="*/ 62710 h 152118"/>
                <a:gd name="connsiteX34" fmla="*/ 102137 w 291819"/>
                <a:gd name="connsiteY34" fmla="*/ 72023 h 152118"/>
                <a:gd name="connsiteX35" fmla="*/ 111450 w 291819"/>
                <a:gd name="connsiteY35" fmla="*/ 87856 h 152118"/>
                <a:gd name="connsiteX36" fmla="*/ 113623 w 291819"/>
                <a:gd name="connsiteY36" fmla="*/ 92202 h 152118"/>
                <a:gd name="connsiteX37" fmla="*/ 111450 w 291819"/>
                <a:gd name="connsiteY37" fmla="*/ 95307 h 152118"/>
                <a:gd name="connsiteX38" fmla="*/ 109277 w 291819"/>
                <a:gd name="connsiteY38" fmla="*/ 99653 h 152118"/>
                <a:gd name="connsiteX39" fmla="*/ 107414 w 291819"/>
                <a:gd name="connsiteY39" fmla="*/ 102757 h 152118"/>
                <a:gd name="connsiteX40" fmla="*/ 106172 w 291819"/>
                <a:gd name="connsiteY40" fmla="*/ 109277 h 152118"/>
                <a:gd name="connsiteX41" fmla="*/ 104310 w 291819"/>
                <a:gd name="connsiteY41" fmla="*/ 116417 h 152118"/>
                <a:gd name="connsiteX42" fmla="*/ 122005 w 291819"/>
                <a:gd name="connsiteY42" fmla="*/ 114554 h 152118"/>
                <a:gd name="connsiteX43" fmla="*/ 135354 w 291819"/>
                <a:gd name="connsiteY43" fmla="*/ 116417 h 152118"/>
                <a:gd name="connsiteX44" fmla="*/ 147772 w 291819"/>
                <a:gd name="connsiteY44" fmla="*/ 119832 h 152118"/>
                <a:gd name="connsiteX45" fmla="*/ 160500 w 291819"/>
                <a:gd name="connsiteY45" fmla="*/ 126972 h 152118"/>
                <a:gd name="connsiteX46" fmla="*/ 172918 w 291819"/>
                <a:gd name="connsiteY46" fmla="*/ 123868 h 152118"/>
                <a:gd name="connsiteX47" fmla="*/ 185336 w 291819"/>
                <a:gd name="connsiteY47" fmla="*/ 116417 h 152118"/>
                <a:gd name="connsiteX48" fmla="*/ 198996 w 291819"/>
                <a:gd name="connsiteY48" fmla="*/ 112381 h 152118"/>
                <a:gd name="connsiteX49" fmla="*/ 209241 w 291819"/>
                <a:gd name="connsiteY49" fmla="*/ 112381 h 152118"/>
                <a:gd name="connsiteX50" fmla="*/ 223831 w 291819"/>
                <a:gd name="connsiteY50" fmla="*/ 119832 h 152118"/>
                <a:gd name="connsiteX51" fmla="*/ 228178 w 291819"/>
                <a:gd name="connsiteY51" fmla="*/ 123868 h 152118"/>
                <a:gd name="connsiteX52" fmla="*/ 231282 w 291819"/>
                <a:gd name="connsiteY52" fmla="*/ 129145 h 152118"/>
                <a:gd name="connsiteX53" fmla="*/ 235318 w 291819"/>
                <a:gd name="connsiteY53" fmla="*/ 136596 h 152118"/>
                <a:gd name="connsiteX54" fmla="*/ 238423 w 291819"/>
                <a:gd name="connsiteY54" fmla="*/ 139701 h 152118"/>
                <a:gd name="connsiteX55" fmla="*/ 243700 w 291819"/>
                <a:gd name="connsiteY55" fmla="*/ 144047 h 152118"/>
                <a:gd name="connsiteX56" fmla="*/ 249909 w 291819"/>
                <a:gd name="connsiteY56" fmla="*/ 146220 h 152118"/>
                <a:gd name="connsiteX57" fmla="*/ 253013 w 291819"/>
                <a:gd name="connsiteY57" fmla="*/ 147151 h 152118"/>
                <a:gd name="connsiteX58" fmla="*/ 257360 w 291819"/>
                <a:gd name="connsiteY58" fmla="*/ 147151 h 152118"/>
                <a:gd name="connsiteX59" fmla="*/ 260464 w 291819"/>
                <a:gd name="connsiteY59" fmla="*/ 147151 h 152118"/>
                <a:gd name="connsiteX60" fmla="*/ 264500 w 291819"/>
                <a:gd name="connsiteY60" fmla="*/ 149324 h 152118"/>
                <a:gd name="connsiteX61" fmla="*/ 267604 w 291819"/>
                <a:gd name="connsiteY61" fmla="*/ 152429 h 152118"/>
                <a:gd name="connsiteX62" fmla="*/ 291819 w 291819"/>
                <a:gd name="connsiteY62" fmla="*/ 152429 h 152118"/>
                <a:gd name="connsiteX63" fmla="*/ 291819 w 291819"/>
                <a:gd name="connsiteY63" fmla="*/ 144047 h 152118"/>
                <a:gd name="connsiteX64" fmla="*/ 270709 w 291819"/>
                <a:gd name="connsiteY64" fmla="*/ 132560 h 152118"/>
                <a:gd name="connsiteX65" fmla="*/ 253013 w 291819"/>
                <a:gd name="connsiteY65" fmla="*/ 117659 h 152118"/>
                <a:gd name="connsiteX66" fmla="*/ 240595 w 291819"/>
                <a:gd name="connsiteY66" fmla="*/ 99653 h 152118"/>
                <a:gd name="connsiteX67" fmla="*/ 236560 w 291819"/>
                <a:gd name="connsiteY67" fmla="*/ 97480 h 152118"/>
                <a:gd name="connsiteX68" fmla="*/ 235318 w 291819"/>
                <a:gd name="connsiteY68" fmla="*/ 97480 h 152118"/>
                <a:gd name="connsiteX69" fmla="*/ 236560 w 291819"/>
                <a:gd name="connsiteY69" fmla="*/ 95307 h 152118"/>
                <a:gd name="connsiteX70" fmla="*/ 238423 w 291819"/>
                <a:gd name="connsiteY70" fmla="*/ 94375 h 152118"/>
                <a:gd name="connsiteX71" fmla="*/ 242768 w 291819"/>
                <a:gd name="connsiteY71" fmla="*/ 94375 h 152118"/>
                <a:gd name="connsiteX72" fmla="*/ 245873 w 291819"/>
                <a:gd name="connsiteY72" fmla="*/ 92202 h 152118"/>
                <a:gd name="connsiteX73" fmla="*/ 248046 w 291819"/>
                <a:gd name="connsiteY73" fmla="*/ 92202 h 152118"/>
                <a:gd name="connsiteX74" fmla="*/ 248046 w 291819"/>
                <a:gd name="connsiteY74" fmla="*/ 82579 h 152118"/>
                <a:gd name="connsiteX75" fmla="*/ 236560 w 291819"/>
                <a:gd name="connsiteY75" fmla="*/ 80405 h 152118"/>
                <a:gd name="connsiteX76" fmla="*/ 228178 w 291819"/>
                <a:gd name="connsiteY76" fmla="*/ 77301 h 152118"/>
                <a:gd name="connsiteX77" fmla="*/ 214518 w 291819"/>
                <a:gd name="connsiteY77" fmla="*/ 75128 h 152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291819" h="152118">
                  <a:moveTo>
                    <a:pt x="207378" y="60537"/>
                  </a:moveTo>
                  <a:lnTo>
                    <a:pt x="192787" y="49982"/>
                  </a:lnTo>
                  <a:lnTo>
                    <a:pt x="175091" y="38185"/>
                  </a:lnTo>
                  <a:lnTo>
                    <a:pt x="153050" y="30734"/>
                  </a:lnTo>
                  <a:lnTo>
                    <a:pt x="135354" y="23283"/>
                  </a:lnTo>
                  <a:lnTo>
                    <a:pt x="120763" y="14901"/>
                  </a:lnTo>
                  <a:lnTo>
                    <a:pt x="102137" y="16143"/>
                  </a:lnTo>
                  <a:lnTo>
                    <a:pt x="89719" y="20179"/>
                  </a:lnTo>
                  <a:lnTo>
                    <a:pt x="80095" y="25456"/>
                  </a:lnTo>
                  <a:lnTo>
                    <a:pt x="70782" y="35080"/>
                  </a:lnTo>
                  <a:lnTo>
                    <a:pt x="70782" y="38185"/>
                  </a:lnTo>
                  <a:lnTo>
                    <a:pt x="67677" y="38185"/>
                  </a:lnTo>
                  <a:lnTo>
                    <a:pt x="67677" y="35080"/>
                  </a:lnTo>
                  <a:lnTo>
                    <a:pt x="60537" y="25456"/>
                  </a:lnTo>
                  <a:lnTo>
                    <a:pt x="55259" y="14901"/>
                  </a:lnTo>
                  <a:lnTo>
                    <a:pt x="50913" y="1242"/>
                  </a:lnTo>
                  <a:lnTo>
                    <a:pt x="36322" y="0"/>
                  </a:lnTo>
                  <a:lnTo>
                    <a:pt x="26078" y="0"/>
                  </a:lnTo>
                  <a:lnTo>
                    <a:pt x="14591" y="0"/>
                  </a:lnTo>
                  <a:lnTo>
                    <a:pt x="0" y="1242"/>
                  </a:lnTo>
                  <a:lnTo>
                    <a:pt x="0" y="10866"/>
                  </a:lnTo>
                  <a:lnTo>
                    <a:pt x="9313" y="14901"/>
                  </a:lnTo>
                  <a:lnTo>
                    <a:pt x="20800" y="20179"/>
                  </a:lnTo>
                  <a:lnTo>
                    <a:pt x="31355" y="22352"/>
                  </a:lnTo>
                  <a:lnTo>
                    <a:pt x="29182" y="25456"/>
                  </a:lnTo>
                  <a:lnTo>
                    <a:pt x="28250" y="27630"/>
                  </a:lnTo>
                  <a:lnTo>
                    <a:pt x="26078" y="29803"/>
                  </a:lnTo>
                  <a:lnTo>
                    <a:pt x="23904" y="29803"/>
                  </a:lnTo>
                  <a:lnTo>
                    <a:pt x="20800" y="30734"/>
                  </a:lnTo>
                  <a:lnTo>
                    <a:pt x="29182" y="42531"/>
                  </a:lnTo>
                  <a:lnTo>
                    <a:pt x="42842" y="49982"/>
                  </a:lnTo>
                  <a:lnTo>
                    <a:pt x="58364" y="53086"/>
                  </a:lnTo>
                  <a:lnTo>
                    <a:pt x="75128" y="58364"/>
                  </a:lnTo>
                  <a:lnTo>
                    <a:pt x="89719" y="62710"/>
                  </a:lnTo>
                  <a:lnTo>
                    <a:pt x="102137" y="72023"/>
                  </a:lnTo>
                  <a:lnTo>
                    <a:pt x="111450" y="87856"/>
                  </a:lnTo>
                  <a:lnTo>
                    <a:pt x="113623" y="92202"/>
                  </a:lnTo>
                  <a:lnTo>
                    <a:pt x="111450" y="95307"/>
                  </a:lnTo>
                  <a:lnTo>
                    <a:pt x="109277" y="99653"/>
                  </a:lnTo>
                  <a:lnTo>
                    <a:pt x="107414" y="102757"/>
                  </a:lnTo>
                  <a:lnTo>
                    <a:pt x="106172" y="109277"/>
                  </a:lnTo>
                  <a:lnTo>
                    <a:pt x="104310" y="116417"/>
                  </a:lnTo>
                  <a:lnTo>
                    <a:pt x="122005" y="114554"/>
                  </a:lnTo>
                  <a:lnTo>
                    <a:pt x="135354" y="116417"/>
                  </a:lnTo>
                  <a:lnTo>
                    <a:pt x="147772" y="119832"/>
                  </a:lnTo>
                  <a:lnTo>
                    <a:pt x="160500" y="126972"/>
                  </a:lnTo>
                  <a:lnTo>
                    <a:pt x="172918" y="123868"/>
                  </a:lnTo>
                  <a:lnTo>
                    <a:pt x="185336" y="116417"/>
                  </a:lnTo>
                  <a:lnTo>
                    <a:pt x="198996" y="112381"/>
                  </a:lnTo>
                  <a:lnTo>
                    <a:pt x="209241" y="112381"/>
                  </a:lnTo>
                  <a:lnTo>
                    <a:pt x="223831" y="119832"/>
                  </a:lnTo>
                  <a:lnTo>
                    <a:pt x="228178" y="123868"/>
                  </a:lnTo>
                  <a:lnTo>
                    <a:pt x="231282" y="129145"/>
                  </a:lnTo>
                  <a:lnTo>
                    <a:pt x="235318" y="136596"/>
                  </a:lnTo>
                  <a:lnTo>
                    <a:pt x="238423" y="139701"/>
                  </a:lnTo>
                  <a:lnTo>
                    <a:pt x="243700" y="144047"/>
                  </a:lnTo>
                  <a:lnTo>
                    <a:pt x="249909" y="146220"/>
                  </a:lnTo>
                  <a:lnTo>
                    <a:pt x="253013" y="147151"/>
                  </a:lnTo>
                  <a:lnTo>
                    <a:pt x="257360" y="147151"/>
                  </a:lnTo>
                  <a:lnTo>
                    <a:pt x="260464" y="147151"/>
                  </a:lnTo>
                  <a:lnTo>
                    <a:pt x="264500" y="149324"/>
                  </a:lnTo>
                  <a:lnTo>
                    <a:pt x="267604" y="152429"/>
                  </a:lnTo>
                  <a:lnTo>
                    <a:pt x="291819" y="152429"/>
                  </a:lnTo>
                  <a:lnTo>
                    <a:pt x="291819" y="144047"/>
                  </a:lnTo>
                  <a:lnTo>
                    <a:pt x="270709" y="132560"/>
                  </a:lnTo>
                  <a:lnTo>
                    <a:pt x="253013" y="117659"/>
                  </a:lnTo>
                  <a:lnTo>
                    <a:pt x="240595" y="99653"/>
                  </a:lnTo>
                  <a:lnTo>
                    <a:pt x="236560" y="97480"/>
                  </a:lnTo>
                  <a:lnTo>
                    <a:pt x="235318" y="97480"/>
                  </a:lnTo>
                  <a:lnTo>
                    <a:pt x="236560" y="95307"/>
                  </a:lnTo>
                  <a:lnTo>
                    <a:pt x="238423" y="94375"/>
                  </a:lnTo>
                  <a:lnTo>
                    <a:pt x="242768" y="94375"/>
                  </a:lnTo>
                  <a:lnTo>
                    <a:pt x="245873" y="92202"/>
                  </a:lnTo>
                  <a:lnTo>
                    <a:pt x="248046" y="92202"/>
                  </a:lnTo>
                  <a:lnTo>
                    <a:pt x="248046" y="82579"/>
                  </a:lnTo>
                  <a:lnTo>
                    <a:pt x="236560" y="80405"/>
                  </a:lnTo>
                  <a:lnTo>
                    <a:pt x="228178" y="77301"/>
                  </a:lnTo>
                  <a:lnTo>
                    <a:pt x="214518" y="751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4C04F6C9-D159-49CE-8558-FF1BE3EC5077}"/>
                </a:ext>
              </a:extLst>
            </p:cNvPr>
            <p:cNvSpPr/>
            <p:nvPr/>
          </p:nvSpPr>
          <p:spPr>
            <a:xfrm>
              <a:off x="7300385" y="5823811"/>
              <a:ext cx="37253" cy="34149"/>
            </a:xfrm>
            <a:custGeom>
              <a:avLst/>
              <a:gdLst>
                <a:gd name="connsiteX0" fmla="*/ 29182 w 37253"/>
                <a:gd name="connsiteY0" fmla="*/ 29492 h 34149"/>
                <a:gd name="connsiteX1" fmla="*/ 36322 w 37253"/>
                <a:gd name="connsiteY1" fmla="*/ 36012 h 34149"/>
                <a:gd name="connsiteX2" fmla="*/ 39426 w 37253"/>
                <a:gd name="connsiteY2" fmla="*/ 36012 h 34149"/>
                <a:gd name="connsiteX3" fmla="*/ 36322 w 37253"/>
                <a:gd name="connsiteY3" fmla="*/ 22352 h 34149"/>
                <a:gd name="connsiteX4" fmla="*/ 29182 w 37253"/>
                <a:gd name="connsiteY4" fmla="*/ 10555 h 34149"/>
                <a:gd name="connsiteX5" fmla="*/ 19558 w 37253"/>
                <a:gd name="connsiteY5" fmla="*/ 0 h 34149"/>
                <a:gd name="connsiteX6" fmla="*/ 0 w 37253"/>
                <a:gd name="connsiteY6" fmla="*/ 0 h 34149"/>
                <a:gd name="connsiteX7" fmla="*/ 7140 w 37253"/>
                <a:gd name="connsiteY7" fmla="*/ 10555 h 34149"/>
                <a:gd name="connsiteX8" fmla="*/ 17695 w 37253"/>
                <a:gd name="connsiteY8" fmla="*/ 18006 h 34149"/>
                <a:gd name="connsiteX9" fmla="*/ 27009 w 37253"/>
                <a:gd name="connsiteY9" fmla="*/ 27630 h 34149"/>
                <a:gd name="connsiteX10" fmla="*/ 28250 w 37253"/>
                <a:gd name="connsiteY10" fmla="*/ 28561 h 34149"/>
                <a:gd name="connsiteX11" fmla="*/ 29182 w 37253"/>
                <a:gd name="connsiteY11" fmla="*/ 28561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7253" h="34149">
                  <a:moveTo>
                    <a:pt x="29182" y="29492"/>
                  </a:moveTo>
                  <a:lnTo>
                    <a:pt x="36322" y="36012"/>
                  </a:lnTo>
                  <a:lnTo>
                    <a:pt x="39426" y="36012"/>
                  </a:lnTo>
                  <a:lnTo>
                    <a:pt x="36322" y="22352"/>
                  </a:lnTo>
                  <a:lnTo>
                    <a:pt x="29182" y="10555"/>
                  </a:lnTo>
                  <a:lnTo>
                    <a:pt x="19558" y="0"/>
                  </a:lnTo>
                  <a:lnTo>
                    <a:pt x="0" y="0"/>
                  </a:lnTo>
                  <a:lnTo>
                    <a:pt x="7140" y="10555"/>
                  </a:lnTo>
                  <a:lnTo>
                    <a:pt x="17695" y="18006"/>
                  </a:lnTo>
                  <a:lnTo>
                    <a:pt x="27009" y="27630"/>
                  </a:lnTo>
                  <a:lnTo>
                    <a:pt x="28250" y="28561"/>
                  </a:lnTo>
                  <a:lnTo>
                    <a:pt x="29182" y="2856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92C57123-83EF-4373-9CC6-5D2EF51EB402}"/>
                </a:ext>
              </a:extLst>
            </p:cNvPr>
            <p:cNvSpPr/>
            <p:nvPr/>
          </p:nvSpPr>
          <p:spPr>
            <a:xfrm>
              <a:off x="7503417" y="6096693"/>
              <a:ext cx="43462" cy="34149"/>
            </a:xfrm>
            <a:custGeom>
              <a:avLst/>
              <a:gdLst>
                <a:gd name="connsiteX0" fmla="*/ 14591 w 43462"/>
                <a:gd name="connsiteY0" fmla="*/ 20179 h 34149"/>
                <a:gd name="connsiteX1" fmla="*/ 23904 w 43462"/>
                <a:gd name="connsiteY1" fmla="*/ 27630 h 34149"/>
                <a:gd name="connsiteX2" fmla="*/ 33218 w 43462"/>
                <a:gd name="connsiteY2" fmla="*/ 35080 h 34149"/>
                <a:gd name="connsiteX3" fmla="*/ 45946 w 43462"/>
                <a:gd name="connsiteY3" fmla="*/ 35080 h 34149"/>
                <a:gd name="connsiteX4" fmla="*/ 45946 w 43462"/>
                <a:gd name="connsiteY4" fmla="*/ 24525 h 34149"/>
                <a:gd name="connsiteX5" fmla="*/ 26078 w 43462"/>
                <a:gd name="connsiteY5" fmla="*/ 12728 h 34149"/>
                <a:gd name="connsiteX6" fmla="*/ 9313 w 43462"/>
                <a:gd name="connsiteY6" fmla="*/ 0 h 34149"/>
                <a:gd name="connsiteX7" fmla="*/ 0 w 43462"/>
                <a:gd name="connsiteY7" fmla="*/ 0 h 34149"/>
                <a:gd name="connsiteX8" fmla="*/ 7140 w 43462"/>
                <a:gd name="connsiteY8" fmla="*/ 10866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3462" h="34149">
                  <a:moveTo>
                    <a:pt x="14591" y="20179"/>
                  </a:moveTo>
                  <a:lnTo>
                    <a:pt x="23904" y="27630"/>
                  </a:lnTo>
                  <a:lnTo>
                    <a:pt x="33218" y="35080"/>
                  </a:lnTo>
                  <a:lnTo>
                    <a:pt x="45946" y="35080"/>
                  </a:lnTo>
                  <a:lnTo>
                    <a:pt x="45946" y="24525"/>
                  </a:lnTo>
                  <a:lnTo>
                    <a:pt x="26078" y="12728"/>
                  </a:lnTo>
                  <a:lnTo>
                    <a:pt x="9313" y="0"/>
                  </a:lnTo>
                  <a:lnTo>
                    <a:pt x="0" y="0"/>
                  </a:lnTo>
                  <a:lnTo>
                    <a:pt x="7140" y="1086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40B19309-D35A-4DE6-BE15-0171CBE5A44D}"/>
                </a:ext>
              </a:extLst>
            </p:cNvPr>
            <p:cNvSpPr/>
            <p:nvPr/>
          </p:nvSpPr>
          <p:spPr>
            <a:xfrm>
              <a:off x="7529494" y="6010079"/>
              <a:ext cx="18627" cy="31045"/>
            </a:xfrm>
            <a:custGeom>
              <a:avLst/>
              <a:gdLst>
                <a:gd name="connsiteX0" fmla="*/ 5277 w 18626"/>
                <a:gd name="connsiteY0" fmla="*/ 24215 h 31044"/>
                <a:gd name="connsiteX1" fmla="*/ 7140 w 18626"/>
                <a:gd name="connsiteY1" fmla="*/ 32907 h 31044"/>
                <a:gd name="connsiteX2" fmla="*/ 19868 w 18626"/>
                <a:gd name="connsiteY2" fmla="*/ 32907 h 31044"/>
                <a:gd name="connsiteX3" fmla="*/ 17695 w 18626"/>
                <a:gd name="connsiteY3" fmla="*/ 27630 h 31044"/>
                <a:gd name="connsiteX4" fmla="*/ 15522 w 18626"/>
                <a:gd name="connsiteY4" fmla="*/ 24215 h 31044"/>
                <a:gd name="connsiteX5" fmla="*/ 14591 w 18626"/>
                <a:gd name="connsiteY5" fmla="*/ 20179 h 31044"/>
                <a:gd name="connsiteX6" fmla="*/ 12418 w 18626"/>
                <a:gd name="connsiteY6" fmla="*/ 16764 h 31044"/>
                <a:gd name="connsiteX7" fmla="*/ 12418 w 18626"/>
                <a:gd name="connsiteY7" fmla="*/ 10555 h 31044"/>
                <a:gd name="connsiteX8" fmla="*/ 10244 w 18626"/>
                <a:gd name="connsiteY8" fmla="*/ 5278 h 31044"/>
                <a:gd name="connsiteX9" fmla="*/ 8382 w 18626"/>
                <a:gd name="connsiteY9" fmla="*/ 3104 h 31044"/>
                <a:gd name="connsiteX10" fmla="*/ 7140 w 18626"/>
                <a:gd name="connsiteY10" fmla="*/ 3104 h 31044"/>
                <a:gd name="connsiteX11" fmla="*/ 5277 w 18626"/>
                <a:gd name="connsiteY11" fmla="*/ 3104 h 31044"/>
                <a:gd name="connsiteX12" fmla="*/ 5277 w 18626"/>
                <a:gd name="connsiteY12" fmla="*/ 2173 h 31044"/>
                <a:gd name="connsiteX13" fmla="*/ 3104 w 18626"/>
                <a:gd name="connsiteY13" fmla="*/ 0 h 31044"/>
                <a:gd name="connsiteX14" fmla="*/ 0 w 18626"/>
                <a:gd name="connsiteY14" fmla="*/ 0 h 31044"/>
                <a:gd name="connsiteX15" fmla="*/ 0 w 18626"/>
                <a:gd name="connsiteY15" fmla="*/ 10555 h 31044"/>
                <a:gd name="connsiteX16" fmla="*/ 931 w 18626"/>
                <a:gd name="connsiteY16" fmla="*/ 18006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626" h="31044">
                  <a:moveTo>
                    <a:pt x="5277" y="24215"/>
                  </a:moveTo>
                  <a:lnTo>
                    <a:pt x="7140" y="32907"/>
                  </a:lnTo>
                  <a:lnTo>
                    <a:pt x="19868" y="32907"/>
                  </a:lnTo>
                  <a:lnTo>
                    <a:pt x="17695" y="27630"/>
                  </a:lnTo>
                  <a:lnTo>
                    <a:pt x="15522" y="24215"/>
                  </a:lnTo>
                  <a:lnTo>
                    <a:pt x="14591" y="20179"/>
                  </a:lnTo>
                  <a:lnTo>
                    <a:pt x="12418" y="16764"/>
                  </a:lnTo>
                  <a:lnTo>
                    <a:pt x="12418" y="10555"/>
                  </a:lnTo>
                  <a:lnTo>
                    <a:pt x="10244" y="5278"/>
                  </a:lnTo>
                  <a:lnTo>
                    <a:pt x="8382" y="3104"/>
                  </a:lnTo>
                  <a:lnTo>
                    <a:pt x="7140" y="3104"/>
                  </a:lnTo>
                  <a:lnTo>
                    <a:pt x="5277" y="3104"/>
                  </a:lnTo>
                  <a:lnTo>
                    <a:pt x="5277" y="2173"/>
                  </a:lnTo>
                  <a:lnTo>
                    <a:pt x="3104" y="0"/>
                  </a:lnTo>
                  <a:lnTo>
                    <a:pt x="0" y="0"/>
                  </a:lnTo>
                  <a:lnTo>
                    <a:pt x="0" y="10555"/>
                  </a:lnTo>
                  <a:lnTo>
                    <a:pt x="931" y="1800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FA6A88B1-F8AF-4133-8170-F91BB6FFEDBC}"/>
                </a:ext>
              </a:extLst>
            </p:cNvPr>
            <p:cNvSpPr/>
            <p:nvPr/>
          </p:nvSpPr>
          <p:spPr>
            <a:xfrm>
              <a:off x="7059479" y="5873482"/>
              <a:ext cx="12418" cy="18627"/>
            </a:xfrm>
            <a:custGeom>
              <a:avLst/>
              <a:gdLst>
                <a:gd name="connsiteX0" fmla="*/ 0 w 12417"/>
                <a:gd name="connsiteY0" fmla="*/ 20179 h 18626"/>
                <a:gd name="connsiteX1" fmla="*/ 2173 w 12417"/>
                <a:gd name="connsiteY1" fmla="*/ 18006 h 18626"/>
                <a:gd name="connsiteX2" fmla="*/ 4346 w 12417"/>
                <a:gd name="connsiteY2" fmla="*/ 15833 h 18626"/>
                <a:gd name="connsiteX3" fmla="*/ 13660 w 12417"/>
                <a:gd name="connsiteY3" fmla="*/ 10555 h 18626"/>
                <a:gd name="connsiteX4" fmla="*/ 13660 w 12417"/>
                <a:gd name="connsiteY4" fmla="*/ 3104 h 18626"/>
                <a:gd name="connsiteX5" fmla="*/ 0 w 12417"/>
                <a:gd name="connsiteY5" fmla="*/ 0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17" h="18626">
                  <a:moveTo>
                    <a:pt x="0" y="20179"/>
                  </a:moveTo>
                  <a:lnTo>
                    <a:pt x="2173" y="18006"/>
                  </a:lnTo>
                  <a:lnTo>
                    <a:pt x="4346" y="15833"/>
                  </a:lnTo>
                  <a:lnTo>
                    <a:pt x="13660" y="10555"/>
                  </a:lnTo>
                  <a:lnTo>
                    <a:pt x="13660" y="310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28105790-1F4E-4984-AD19-58A4B0F70A70}"/>
                </a:ext>
              </a:extLst>
            </p:cNvPr>
            <p:cNvSpPr/>
            <p:nvPr/>
          </p:nvSpPr>
          <p:spPr>
            <a:xfrm>
              <a:off x="6836579" y="5928431"/>
              <a:ext cx="24836" cy="15522"/>
            </a:xfrm>
            <a:custGeom>
              <a:avLst/>
              <a:gdLst>
                <a:gd name="connsiteX0" fmla="*/ 7451 w 24835"/>
                <a:gd name="connsiteY0" fmla="*/ 9624 h 15522"/>
                <a:gd name="connsiteX1" fmla="*/ 12728 w 24835"/>
                <a:gd name="connsiteY1" fmla="*/ 12728 h 15522"/>
                <a:gd name="connsiteX2" fmla="*/ 17696 w 24835"/>
                <a:gd name="connsiteY2" fmla="*/ 14901 h 15522"/>
                <a:gd name="connsiteX3" fmla="*/ 22973 w 24835"/>
                <a:gd name="connsiteY3" fmla="*/ 17075 h 15522"/>
                <a:gd name="connsiteX4" fmla="*/ 22973 w 24835"/>
                <a:gd name="connsiteY4" fmla="*/ 12728 h 15522"/>
                <a:gd name="connsiteX5" fmla="*/ 27319 w 24835"/>
                <a:gd name="connsiteY5" fmla="*/ 12728 h 15522"/>
                <a:gd name="connsiteX6" fmla="*/ 27319 w 24835"/>
                <a:gd name="connsiteY6" fmla="*/ 5588 h 15522"/>
                <a:gd name="connsiteX7" fmla="*/ 22042 w 24835"/>
                <a:gd name="connsiteY7" fmla="*/ 4346 h 15522"/>
                <a:gd name="connsiteX8" fmla="*/ 17696 w 24835"/>
                <a:gd name="connsiteY8" fmla="*/ 2173 h 15522"/>
                <a:gd name="connsiteX9" fmla="*/ 12728 w 24835"/>
                <a:gd name="connsiteY9" fmla="*/ 2173 h 15522"/>
                <a:gd name="connsiteX10" fmla="*/ 7451 w 24835"/>
                <a:gd name="connsiteY10" fmla="*/ 2173 h 15522"/>
                <a:gd name="connsiteX11" fmla="*/ 0 w 24835"/>
                <a:gd name="connsiteY11" fmla="*/ 0 h 15522"/>
                <a:gd name="connsiteX12" fmla="*/ 3104 w 24835"/>
                <a:gd name="connsiteY12" fmla="*/ 558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4835" h="15522">
                  <a:moveTo>
                    <a:pt x="7451" y="9624"/>
                  </a:moveTo>
                  <a:lnTo>
                    <a:pt x="12728" y="12728"/>
                  </a:lnTo>
                  <a:lnTo>
                    <a:pt x="17696" y="14901"/>
                  </a:lnTo>
                  <a:lnTo>
                    <a:pt x="22973" y="17075"/>
                  </a:lnTo>
                  <a:lnTo>
                    <a:pt x="22973" y="12728"/>
                  </a:lnTo>
                  <a:lnTo>
                    <a:pt x="27319" y="12728"/>
                  </a:lnTo>
                  <a:lnTo>
                    <a:pt x="27319" y="5588"/>
                  </a:lnTo>
                  <a:lnTo>
                    <a:pt x="22042" y="4346"/>
                  </a:lnTo>
                  <a:lnTo>
                    <a:pt x="17696" y="2173"/>
                  </a:lnTo>
                  <a:lnTo>
                    <a:pt x="12728" y="2173"/>
                  </a:lnTo>
                  <a:lnTo>
                    <a:pt x="7451" y="2173"/>
                  </a:lnTo>
                  <a:lnTo>
                    <a:pt x="0" y="0"/>
                  </a:lnTo>
                  <a:lnTo>
                    <a:pt x="3104" y="558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4448C53F-6433-40C8-8B7A-A2A6D730C79E}"/>
                </a:ext>
              </a:extLst>
            </p:cNvPr>
            <p:cNvSpPr/>
            <p:nvPr/>
          </p:nvSpPr>
          <p:spPr>
            <a:xfrm>
              <a:off x="6939958" y="5836539"/>
              <a:ext cx="18627" cy="9313"/>
            </a:xfrm>
            <a:custGeom>
              <a:avLst/>
              <a:gdLst>
                <a:gd name="connsiteX0" fmla="*/ 0 w 18626"/>
                <a:gd name="connsiteY0" fmla="*/ 0 h 9313"/>
                <a:gd name="connsiteX1" fmla="*/ 0 w 18626"/>
                <a:gd name="connsiteY1" fmla="*/ 10555 h 9313"/>
                <a:gd name="connsiteX2" fmla="*/ 19558 w 18626"/>
                <a:gd name="connsiteY2" fmla="*/ 10555 h 9313"/>
                <a:gd name="connsiteX3" fmla="*/ 19558 w 18626"/>
                <a:gd name="connsiteY3" fmla="*/ 3104 h 9313"/>
                <a:gd name="connsiteX4" fmla="*/ 18627 w 18626"/>
                <a:gd name="connsiteY4" fmla="*/ 2173 h 9313"/>
                <a:gd name="connsiteX5" fmla="*/ 16453 w 18626"/>
                <a:gd name="connsiteY5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626" h="9313">
                  <a:moveTo>
                    <a:pt x="0" y="0"/>
                  </a:moveTo>
                  <a:lnTo>
                    <a:pt x="0" y="10555"/>
                  </a:lnTo>
                  <a:lnTo>
                    <a:pt x="19558" y="10555"/>
                  </a:lnTo>
                  <a:lnTo>
                    <a:pt x="19558" y="3104"/>
                  </a:lnTo>
                  <a:lnTo>
                    <a:pt x="18627" y="2173"/>
                  </a:lnTo>
                  <a:lnTo>
                    <a:pt x="16453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8604D711-0ED1-4254-95D4-E9855BC4B3EA}"/>
                </a:ext>
              </a:extLst>
            </p:cNvPr>
            <p:cNvSpPr/>
            <p:nvPr/>
          </p:nvSpPr>
          <p:spPr>
            <a:xfrm>
              <a:off x="6803361" y="5908563"/>
              <a:ext cx="34149" cy="15522"/>
            </a:xfrm>
            <a:custGeom>
              <a:avLst/>
              <a:gdLst>
                <a:gd name="connsiteX0" fmla="*/ 34459 w 34149"/>
                <a:gd name="connsiteY0" fmla="*/ 9313 h 15522"/>
                <a:gd name="connsiteX1" fmla="*/ 31355 w 34149"/>
                <a:gd name="connsiteY1" fmla="*/ 5277 h 15522"/>
                <a:gd name="connsiteX2" fmla="*/ 27009 w 34149"/>
                <a:gd name="connsiteY2" fmla="*/ 3104 h 15522"/>
                <a:gd name="connsiteX3" fmla="*/ 23904 w 34149"/>
                <a:gd name="connsiteY3" fmla="*/ 2173 h 15522"/>
                <a:gd name="connsiteX4" fmla="*/ 16764 w 34149"/>
                <a:gd name="connsiteY4" fmla="*/ 0 h 15522"/>
                <a:gd name="connsiteX5" fmla="*/ 12418 w 34149"/>
                <a:gd name="connsiteY5" fmla="*/ 3104 h 15522"/>
                <a:gd name="connsiteX6" fmla="*/ 11486 w 34149"/>
                <a:gd name="connsiteY6" fmla="*/ 5277 h 15522"/>
                <a:gd name="connsiteX7" fmla="*/ 5277 w 34149"/>
                <a:gd name="connsiteY7" fmla="*/ 7451 h 15522"/>
                <a:gd name="connsiteX8" fmla="*/ 0 w 34149"/>
                <a:gd name="connsiteY8" fmla="*/ 9313 h 15522"/>
                <a:gd name="connsiteX9" fmla="*/ 0 w 34149"/>
                <a:gd name="connsiteY9" fmla="*/ 16764 h 15522"/>
                <a:gd name="connsiteX10" fmla="*/ 12418 w 34149"/>
                <a:gd name="connsiteY10" fmla="*/ 16764 h 15522"/>
                <a:gd name="connsiteX11" fmla="*/ 23904 w 34149"/>
                <a:gd name="connsiteY11" fmla="*/ 16764 h 15522"/>
                <a:gd name="connsiteX12" fmla="*/ 33218 w 34149"/>
                <a:gd name="connsiteY12" fmla="*/ 12728 h 15522"/>
                <a:gd name="connsiteX13" fmla="*/ 36322 w 34149"/>
                <a:gd name="connsiteY13" fmla="*/ 1272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4149" h="15522">
                  <a:moveTo>
                    <a:pt x="34459" y="9313"/>
                  </a:moveTo>
                  <a:lnTo>
                    <a:pt x="31355" y="5277"/>
                  </a:lnTo>
                  <a:lnTo>
                    <a:pt x="27009" y="3104"/>
                  </a:lnTo>
                  <a:lnTo>
                    <a:pt x="23904" y="2173"/>
                  </a:lnTo>
                  <a:lnTo>
                    <a:pt x="16764" y="0"/>
                  </a:lnTo>
                  <a:lnTo>
                    <a:pt x="12418" y="3104"/>
                  </a:lnTo>
                  <a:lnTo>
                    <a:pt x="11486" y="5277"/>
                  </a:lnTo>
                  <a:lnTo>
                    <a:pt x="5277" y="7451"/>
                  </a:lnTo>
                  <a:lnTo>
                    <a:pt x="0" y="9313"/>
                  </a:lnTo>
                  <a:lnTo>
                    <a:pt x="0" y="16764"/>
                  </a:lnTo>
                  <a:lnTo>
                    <a:pt x="12418" y="16764"/>
                  </a:lnTo>
                  <a:lnTo>
                    <a:pt x="23904" y="16764"/>
                  </a:lnTo>
                  <a:lnTo>
                    <a:pt x="33218" y="12728"/>
                  </a:lnTo>
                  <a:lnTo>
                    <a:pt x="36322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1D0D623D-09F8-4076-BFCC-393D607F3705}"/>
                </a:ext>
              </a:extLst>
            </p:cNvPr>
            <p:cNvSpPr/>
            <p:nvPr/>
          </p:nvSpPr>
          <p:spPr>
            <a:xfrm>
              <a:off x="2868772" y="5437617"/>
              <a:ext cx="34149" cy="12418"/>
            </a:xfrm>
            <a:custGeom>
              <a:avLst/>
              <a:gdLst>
                <a:gd name="connsiteX0" fmla="*/ 34459 w 34149"/>
                <a:gd name="connsiteY0" fmla="*/ 8382 h 12417"/>
                <a:gd name="connsiteX1" fmla="*/ 34459 w 34149"/>
                <a:gd name="connsiteY1" fmla="*/ 5278 h 12417"/>
                <a:gd name="connsiteX2" fmla="*/ 19869 w 34149"/>
                <a:gd name="connsiteY2" fmla="*/ 0 h 12417"/>
                <a:gd name="connsiteX3" fmla="*/ 14591 w 34149"/>
                <a:gd name="connsiteY3" fmla="*/ 2173 h 12417"/>
                <a:gd name="connsiteX4" fmla="*/ 10555 w 34149"/>
                <a:gd name="connsiteY4" fmla="*/ 3104 h 12417"/>
                <a:gd name="connsiteX5" fmla="*/ 5278 w 34149"/>
                <a:gd name="connsiteY5" fmla="*/ 3104 h 12417"/>
                <a:gd name="connsiteX6" fmla="*/ 0 w 34149"/>
                <a:gd name="connsiteY6" fmla="*/ 5278 h 12417"/>
                <a:gd name="connsiteX7" fmla="*/ 0 w 34149"/>
                <a:gd name="connsiteY7" fmla="*/ 12728 h 12417"/>
                <a:gd name="connsiteX8" fmla="*/ 9313 w 34149"/>
                <a:gd name="connsiteY8" fmla="*/ 12728 h 12417"/>
                <a:gd name="connsiteX9" fmla="*/ 19869 w 34149"/>
                <a:gd name="connsiteY9" fmla="*/ 12728 h 12417"/>
                <a:gd name="connsiteX10" fmla="*/ 31355 w 34149"/>
                <a:gd name="connsiteY10" fmla="*/ 8382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4149" h="12417">
                  <a:moveTo>
                    <a:pt x="34459" y="8382"/>
                  </a:moveTo>
                  <a:lnTo>
                    <a:pt x="34459" y="5278"/>
                  </a:lnTo>
                  <a:lnTo>
                    <a:pt x="19869" y="0"/>
                  </a:lnTo>
                  <a:lnTo>
                    <a:pt x="14591" y="2173"/>
                  </a:lnTo>
                  <a:lnTo>
                    <a:pt x="10555" y="3104"/>
                  </a:lnTo>
                  <a:lnTo>
                    <a:pt x="5278" y="3104"/>
                  </a:lnTo>
                  <a:lnTo>
                    <a:pt x="0" y="5278"/>
                  </a:lnTo>
                  <a:lnTo>
                    <a:pt x="0" y="12728"/>
                  </a:lnTo>
                  <a:lnTo>
                    <a:pt x="9313" y="12728"/>
                  </a:lnTo>
                  <a:lnTo>
                    <a:pt x="19869" y="12728"/>
                  </a:lnTo>
                  <a:lnTo>
                    <a:pt x="31355" y="838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4ED41914-EC91-4360-A82F-41E9A4C9D2E4}"/>
                </a:ext>
              </a:extLst>
            </p:cNvPr>
            <p:cNvSpPr/>
            <p:nvPr/>
          </p:nvSpPr>
          <p:spPr>
            <a:xfrm>
              <a:off x="6993044" y="5054526"/>
              <a:ext cx="229730" cy="266983"/>
            </a:xfrm>
            <a:custGeom>
              <a:avLst/>
              <a:gdLst>
                <a:gd name="connsiteX0" fmla="*/ 7140 w 229729"/>
                <a:gd name="connsiteY0" fmla="*/ 247425 h 266983"/>
                <a:gd name="connsiteX1" fmla="*/ 8382 w 229729"/>
                <a:gd name="connsiteY1" fmla="*/ 254876 h 266983"/>
                <a:gd name="connsiteX2" fmla="*/ 10245 w 229729"/>
                <a:gd name="connsiteY2" fmla="*/ 269777 h 266983"/>
                <a:gd name="connsiteX3" fmla="*/ 22663 w 229729"/>
                <a:gd name="connsiteY3" fmla="*/ 269777 h 266983"/>
                <a:gd name="connsiteX4" fmla="*/ 27009 w 229729"/>
                <a:gd name="connsiteY4" fmla="*/ 262327 h 266983"/>
                <a:gd name="connsiteX5" fmla="*/ 30113 w 229729"/>
                <a:gd name="connsiteY5" fmla="*/ 254876 h 266983"/>
                <a:gd name="connsiteX6" fmla="*/ 36322 w 229729"/>
                <a:gd name="connsiteY6" fmla="*/ 249599 h 266983"/>
                <a:gd name="connsiteX7" fmla="*/ 34149 w 229729"/>
                <a:gd name="connsiteY7" fmla="*/ 240285 h 266983"/>
                <a:gd name="connsiteX8" fmla="*/ 34149 w 229729"/>
                <a:gd name="connsiteY8" fmla="*/ 235008 h 266983"/>
                <a:gd name="connsiteX9" fmla="*/ 34149 w 229729"/>
                <a:gd name="connsiteY9" fmla="*/ 231593 h 266983"/>
                <a:gd name="connsiteX10" fmla="*/ 30113 w 229729"/>
                <a:gd name="connsiteY10" fmla="*/ 229730 h 266983"/>
                <a:gd name="connsiteX11" fmla="*/ 27009 w 229729"/>
                <a:gd name="connsiteY11" fmla="*/ 224452 h 266983"/>
                <a:gd name="connsiteX12" fmla="*/ 27009 w 229729"/>
                <a:gd name="connsiteY12" fmla="*/ 220106 h 266983"/>
                <a:gd name="connsiteX13" fmla="*/ 34149 w 229729"/>
                <a:gd name="connsiteY13" fmla="*/ 222279 h 266983"/>
                <a:gd name="connsiteX14" fmla="*/ 37253 w 229729"/>
                <a:gd name="connsiteY14" fmla="*/ 224452 h 266983"/>
                <a:gd name="connsiteX15" fmla="*/ 41600 w 229729"/>
                <a:gd name="connsiteY15" fmla="*/ 224452 h 266983"/>
                <a:gd name="connsiteX16" fmla="*/ 41600 w 229729"/>
                <a:gd name="connsiteY16" fmla="*/ 225384 h 266983"/>
                <a:gd name="connsiteX17" fmla="*/ 41600 w 229729"/>
                <a:gd name="connsiteY17" fmla="*/ 229730 h 266983"/>
                <a:gd name="connsiteX18" fmla="*/ 41600 w 229729"/>
                <a:gd name="connsiteY18" fmla="*/ 231593 h 266983"/>
                <a:gd name="connsiteX19" fmla="*/ 41600 w 229729"/>
                <a:gd name="connsiteY19" fmla="*/ 236870 h 266983"/>
                <a:gd name="connsiteX20" fmla="*/ 43773 w 229729"/>
                <a:gd name="connsiteY20" fmla="*/ 240285 h 266983"/>
                <a:gd name="connsiteX21" fmla="*/ 48740 w 229729"/>
                <a:gd name="connsiteY21" fmla="*/ 239043 h 266983"/>
                <a:gd name="connsiteX22" fmla="*/ 54018 w 229729"/>
                <a:gd name="connsiteY22" fmla="*/ 239043 h 266983"/>
                <a:gd name="connsiteX23" fmla="*/ 56191 w 229729"/>
                <a:gd name="connsiteY23" fmla="*/ 236870 h 266983"/>
                <a:gd name="connsiteX24" fmla="*/ 58364 w 229729"/>
                <a:gd name="connsiteY24" fmla="*/ 235008 h 266983"/>
                <a:gd name="connsiteX25" fmla="*/ 59295 w 229729"/>
                <a:gd name="connsiteY25" fmla="*/ 235008 h 266983"/>
                <a:gd name="connsiteX26" fmla="*/ 61468 w 229729"/>
                <a:gd name="connsiteY26" fmla="*/ 232834 h 266983"/>
                <a:gd name="connsiteX27" fmla="*/ 65504 w 229729"/>
                <a:gd name="connsiteY27" fmla="*/ 232834 h 266983"/>
                <a:gd name="connsiteX28" fmla="*/ 70782 w 229729"/>
                <a:gd name="connsiteY28" fmla="*/ 232834 h 266983"/>
                <a:gd name="connsiteX29" fmla="*/ 72955 w 229729"/>
                <a:gd name="connsiteY29" fmla="*/ 229730 h 266983"/>
                <a:gd name="connsiteX30" fmla="*/ 73886 w 229729"/>
                <a:gd name="connsiteY30" fmla="*/ 224452 h 266983"/>
                <a:gd name="connsiteX31" fmla="*/ 73886 w 229729"/>
                <a:gd name="connsiteY31" fmla="*/ 220106 h 266983"/>
                <a:gd name="connsiteX32" fmla="*/ 76059 w 229729"/>
                <a:gd name="connsiteY32" fmla="*/ 212655 h 266983"/>
                <a:gd name="connsiteX33" fmla="*/ 81026 w 229729"/>
                <a:gd name="connsiteY33" fmla="*/ 220106 h 266983"/>
                <a:gd name="connsiteX34" fmla="*/ 86304 w 229729"/>
                <a:gd name="connsiteY34" fmla="*/ 229730 h 266983"/>
                <a:gd name="connsiteX35" fmla="*/ 112381 w 229729"/>
                <a:gd name="connsiteY35" fmla="*/ 217933 h 266983"/>
                <a:gd name="connsiteX36" fmla="*/ 139390 w 229729"/>
                <a:gd name="connsiteY36" fmla="*/ 205205 h 266983"/>
                <a:gd name="connsiteX37" fmla="*/ 163294 w 229729"/>
                <a:gd name="connsiteY37" fmla="*/ 192476 h 266983"/>
                <a:gd name="connsiteX38" fmla="*/ 165468 w 229729"/>
                <a:gd name="connsiteY38" fmla="*/ 170435 h 266983"/>
                <a:gd name="connsiteX39" fmla="*/ 168572 w 229729"/>
                <a:gd name="connsiteY39" fmla="*/ 152429 h 266983"/>
                <a:gd name="connsiteX40" fmla="*/ 172918 w 229729"/>
                <a:gd name="connsiteY40" fmla="*/ 138459 h 266983"/>
                <a:gd name="connsiteX41" fmla="*/ 173850 w 229729"/>
                <a:gd name="connsiteY41" fmla="*/ 125731 h 266983"/>
                <a:gd name="connsiteX42" fmla="*/ 173850 w 229729"/>
                <a:gd name="connsiteY42" fmla="*/ 113313 h 266983"/>
                <a:gd name="connsiteX43" fmla="*/ 172918 w 229729"/>
                <a:gd name="connsiteY43" fmla="*/ 96238 h 266983"/>
                <a:gd name="connsiteX44" fmla="*/ 166709 w 229729"/>
                <a:gd name="connsiteY44" fmla="*/ 73886 h 266983"/>
                <a:gd name="connsiteX45" fmla="*/ 170745 w 229729"/>
                <a:gd name="connsiteY45" fmla="*/ 72955 h 266983"/>
                <a:gd name="connsiteX46" fmla="*/ 172918 w 229729"/>
                <a:gd name="connsiteY46" fmla="*/ 68609 h 266983"/>
                <a:gd name="connsiteX47" fmla="*/ 176023 w 229729"/>
                <a:gd name="connsiteY47" fmla="*/ 66746 h 266983"/>
                <a:gd name="connsiteX48" fmla="*/ 180059 w 229729"/>
                <a:gd name="connsiteY48" fmla="*/ 65504 h 266983"/>
                <a:gd name="connsiteX49" fmla="*/ 183163 w 229729"/>
                <a:gd name="connsiteY49" fmla="*/ 66746 h 266983"/>
                <a:gd name="connsiteX50" fmla="*/ 186267 w 229729"/>
                <a:gd name="connsiteY50" fmla="*/ 68609 h 266983"/>
                <a:gd name="connsiteX51" fmla="*/ 190614 w 229729"/>
                <a:gd name="connsiteY51" fmla="*/ 73886 h 266983"/>
                <a:gd name="connsiteX52" fmla="*/ 200858 w 229729"/>
                <a:gd name="connsiteY52" fmla="*/ 68609 h 266983"/>
                <a:gd name="connsiteX53" fmla="*/ 208309 w 229729"/>
                <a:gd name="connsiteY53" fmla="*/ 61468 h 266983"/>
                <a:gd name="connsiteX54" fmla="*/ 217622 w 229729"/>
                <a:gd name="connsiteY54" fmla="*/ 54018 h 266983"/>
                <a:gd name="connsiteX55" fmla="*/ 230040 w 229729"/>
                <a:gd name="connsiteY55" fmla="*/ 50603 h 266983"/>
                <a:gd name="connsiteX56" fmla="*/ 230040 w 229729"/>
                <a:gd name="connsiteY56" fmla="*/ 44394 h 266983"/>
                <a:gd name="connsiteX57" fmla="*/ 230040 w 229729"/>
                <a:gd name="connsiteY57" fmla="*/ 41289 h 266983"/>
                <a:gd name="connsiteX58" fmla="*/ 229109 w 229729"/>
                <a:gd name="connsiteY58" fmla="*/ 36943 h 266983"/>
                <a:gd name="connsiteX59" fmla="*/ 226936 w 229729"/>
                <a:gd name="connsiteY59" fmla="*/ 33839 h 266983"/>
                <a:gd name="connsiteX60" fmla="*/ 219796 w 229729"/>
                <a:gd name="connsiteY60" fmla="*/ 28561 h 266983"/>
                <a:gd name="connsiteX61" fmla="*/ 212345 w 229729"/>
                <a:gd name="connsiteY61" fmla="*/ 24215 h 266983"/>
                <a:gd name="connsiteX62" fmla="*/ 200858 w 229729"/>
                <a:gd name="connsiteY62" fmla="*/ 21110 h 266983"/>
                <a:gd name="connsiteX63" fmla="*/ 192476 w 229729"/>
                <a:gd name="connsiteY63" fmla="*/ 13660 h 266983"/>
                <a:gd name="connsiteX64" fmla="*/ 183163 w 229729"/>
                <a:gd name="connsiteY64" fmla="*/ 0 h 266983"/>
                <a:gd name="connsiteX65" fmla="*/ 173850 w 229729"/>
                <a:gd name="connsiteY65" fmla="*/ 9624 h 266983"/>
                <a:gd name="connsiteX66" fmla="*/ 170745 w 229729"/>
                <a:gd name="connsiteY66" fmla="*/ 24215 h 266983"/>
                <a:gd name="connsiteX67" fmla="*/ 170745 w 229729"/>
                <a:gd name="connsiteY67" fmla="*/ 43462 h 266983"/>
                <a:gd name="connsiteX68" fmla="*/ 166709 w 229729"/>
                <a:gd name="connsiteY68" fmla="*/ 43462 h 266983"/>
                <a:gd name="connsiteX69" fmla="*/ 163294 w 229729"/>
                <a:gd name="connsiteY69" fmla="*/ 44394 h 266983"/>
                <a:gd name="connsiteX70" fmla="*/ 158327 w 229729"/>
                <a:gd name="connsiteY70" fmla="*/ 44394 h 266983"/>
                <a:gd name="connsiteX71" fmla="*/ 150877 w 229729"/>
                <a:gd name="connsiteY71" fmla="*/ 46567 h 266983"/>
                <a:gd name="connsiteX72" fmla="*/ 150877 w 229729"/>
                <a:gd name="connsiteY72" fmla="*/ 48740 h 266983"/>
                <a:gd name="connsiteX73" fmla="*/ 150877 w 229729"/>
                <a:gd name="connsiteY73" fmla="*/ 50603 h 266983"/>
                <a:gd name="connsiteX74" fmla="*/ 149014 w 229729"/>
                <a:gd name="connsiteY74" fmla="*/ 51844 h 266983"/>
                <a:gd name="connsiteX75" fmla="*/ 146841 w 229729"/>
                <a:gd name="connsiteY75" fmla="*/ 54018 h 266983"/>
                <a:gd name="connsiteX76" fmla="*/ 146841 w 229729"/>
                <a:gd name="connsiteY76" fmla="*/ 63331 h 266983"/>
                <a:gd name="connsiteX77" fmla="*/ 146841 w 229729"/>
                <a:gd name="connsiteY77" fmla="*/ 70782 h 266983"/>
                <a:gd name="connsiteX78" fmla="*/ 149014 w 229729"/>
                <a:gd name="connsiteY78" fmla="*/ 73886 h 266983"/>
                <a:gd name="connsiteX79" fmla="*/ 150877 w 229729"/>
                <a:gd name="connsiteY79" fmla="*/ 78232 h 266983"/>
                <a:gd name="connsiteX80" fmla="*/ 156154 w 229729"/>
                <a:gd name="connsiteY80" fmla="*/ 81337 h 266983"/>
                <a:gd name="connsiteX81" fmla="*/ 163294 w 229729"/>
                <a:gd name="connsiteY81" fmla="*/ 81337 h 266983"/>
                <a:gd name="connsiteX82" fmla="*/ 152118 w 229729"/>
                <a:gd name="connsiteY82" fmla="*/ 98411 h 266983"/>
                <a:gd name="connsiteX83" fmla="*/ 146841 w 229729"/>
                <a:gd name="connsiteY83" fmla="*/ 111140 h 266983"/>
                <a:gd name="connsiteX84" fmla="*/ 143737 w 229729"/>
                <a:gd name="connsiteY84" fmla="*/ 125731 h 266983"/>
                <a:gd name="connsiteX85" fmla="*/ 139390 w 229729"/>
                <a:gd name="connsiteY85" fmla="*/ 138459 h 266983"/>
                <a:gd name="connsiteX86" fmla="*/ 130077 w 229729"/>
                <a:gd name="connsiteY86" fmla="*/ 150256 h 266983"/>
                <a:gd name="connsiteX87" fmla="*/ 115486 w 229729"/>
                <a:gd name="connsiteY87" fmla="*/ 162984 h 266983"/>
                <a:gd name="connsiteX88" fmla="*/ 114555 w 229729"/>
                <a:gd name="connsiteY88" fmla="*/ 165157 h 266983"/>
                <a:gd name="connsiteX89" fmla="*/ 112381 w 229729"/>
                <a:gd name="connsiteY89" fmla="*/ 165157 h 266983"/>
                <a:gd name="connsiteX90" fmla="*/ 110208 w 229729"/>
                <a:gd name="connsiteY90" fmla="*/ 165157 h 266983"/>
                <a:gd name="connsiteX91" fmla="*/ 108346 w 229729"/>
                <a:gd name="connsiteY91" fmla="*/ 162984 h 266983"/>
                <a:gd name="connsiteX92" fmla="*/ 107104 w 229729"/>
                <a:gd name="connsiteY92" fmla="*/ 159880 h 266983"/>
                <a:gd name="connsiteX93" fmla="*/ 100895 w 229729"/>
                <a:gd name="connsiteY93" fmla="*/ 162984 h 266983"/>
                <a:gd name="connsiteX94" fmla="*/ 97790 w 229729"/>
                <a:gd name="connsiteY94" fmla="*/ 168262 h 266983"/>
                <a:gd name="connsiteX95" fmla="*/ 95617 w 229729"/>
                <a:gd name="connsiteY95" fmla="*/ 172297 h 266983"/>
                <a:gd name="connsiteX96" fmla="*/ 93754 w 229729"/>
                <a:gd name="connsiteY96" fmla="*/ 177886 h 266983"/>
                <a:gd name="connsiteX97" fmla="*/ 90650 w 229729"/>
                <a:gd name="connsiteY97" fmla="*/ 183163 h 266983"/>
                <a:gd name="connsiteX98" fmla="*/ 86304 w 229729"/>
                <a:gd name="connsiteY98" fmla="*/ 188441 h 266983"/>
                <a:gd name="connsiteX99" fmla="*/ 83200 w 229729"/>
                <a:gd name="connsiteY99" fmla="*/ 188441 h 266983"/>
                <a:gd name="connsiteX100" fmla="*/ 80095 w 229729"/>
                <a:gd name="connsiteY100" fmla="*/ 188441 h 266983"/>
                <a:gd name="connsiteX101" fmla="*/ 73886 w 229729"/>
                <a:gd name="connsiteY101" fmla="*/ 187199 h 266983"/>
                <a:gd name="connsiteX102" fmla="*/ 66435 w 229729"/>
                <a:gd name="connsiteY102" fmla="*/ 187199 h 266983"/>
                <a:gd name="connsiteX103" fmla="*/ 59295 w 229729"/>
                <a:gd name="connsiteY103" fmla="*/ 188441 h 266983"/>
                <a:gd name="connsiteX104" fmla="*/ 39426 w 229729"/>
                <a:gd name="connsiteY104" fmla="*/ 197754 h 266983"/>
                <a:gd name="connsiteX105" fmla="*/ 22663 w 229729"/>
                <a:gd name="connsiteY105" fmla="*/ 212655 h 266983"/>
                <a:gd name="connsiteX106" fmla="*/ 10245 w 229729"/>
                <a:gd name="connsiteY106" fmla="*/ 229730 h 266983"/>
                <a:gd name="connsiteX107" fmla="*/ 0 w 229729"/>
                <a:gd name="connsiteY107" fmla="*/ 229730 h 266983"/>
                <a:gd name="connsiteX108" fmla="*/ 3104 w 229729"/>
                <a:gd name="connsiteY108" fmla="*/ 240285 h 266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</a:cxnLst>
              <a:rect l="l" t="t" r="r" b="b"/>
              <a:pathLst>
                <a:path w="229729" h="266983">
                  <a:moveTo>
                    <a:pt x="7140" y="247425"/>
                  </a:moveTo>
                  <a:lnTo>
                    <a:pt x="8382" y="254876"/>
                  </a:lnTo>
                  <a:lnTo>
                    <a:pt x="10245" y="269777"/>
                  </a:lnTo>
                  <a:lnTo>
                    <a:pt x="22663" y="269777"/>
                  </a:lnTo>
                  <a:lnTo>
                    <a:pt x="27009" y="262327"/>
                  </a:lnTo>
                  <a:lnTo>
                    <a:pt x="30113" y="254876"/>
                  </a:lnTo>
                  <a:lnTo>
                    <a:pt x="36322" y="249599"/>
                  </a:lnTo>
                  <a:lnTo>
                    <a:pt x="34149" y="240285"/>
                  </a:lnTo>
                  <a:lnTo>
                    <a:pt x="34149" y="235008"/>
                  </a:lnTo>
                  <a:lnTo>
                    <a:pt x="34149" y="231593"/>
                  </a:lnTo>
                  <a:lnTo>
                    <a:pt x="30113" y="229730"/>
                  </a:lnTo>
                  <a:lnTo>
                    <a:pt x="27009" y="224452"/>
                  </a:lnTo>
                  <a:lnTo>
                    <a:pt x="27009" y="220106"/>
                  </a:lnTo>
                  <a:lnTo>
                    <a:pt x="34149" y="222279"/>
                  </a:lnTo>
                  <a:lnTo>
                    <a:pt x="37253" y="224452"/>
                  </a:lnTo>
                  <a:lnTo>
                    <a:pt x="41600" y="224452"/>
                  </a:lnTo>
                  <a:lnTo>
                    <a:pt x="41600" y="225384"/>
                  </a:lnTo>
                  <a:lnTo>
                    <a:pt x="41600" y="229730"/>
                  </a:lnTo>
                  <a:lnTo>
                    <a:pt x="41600" y="231593"/>
                  </a:lnTo>
                  <a:lnTo>
                    <a:pt x="41600" y="236870"/>
                  </a:lnTo>
                  <a:lnTo>
                    <a:pt x="43773" y="240285"/>
                  </a:lnTo>
                  <a:lnTo>
                    <a:pt x="48740" y="239043"/>
                  </a:lnTo>
                  <a:lnTo>
                    <a:pt x="54018" y="239043"/>
                  </a:lnTo>
                  <a:lnTo>
                    <a:pt x="56191" y="236870"/>
                  </a:lnTo>
                  <a:lnTo>
                    <a:pt x="58364" y="235008"/>
                  </a:lnTo>
                  <a:lnTo>
                    <a:pt x="59295" y="235008"/>
                  </a:lnTo>
                  <a:lnTo>
                    <a:pt x="61468" y="232834"/>
                  </a:lnTo>
                  <a:lnTo>
                    <a:pt x="65504" y="232834"/>
                  </a:lnTo>
                  <a:lnTo>
                    <a:pt x="70782" y="232834"/>
                  </a:lnTo>
                  <a:lnTo>
                    <a:pt x="72955" y="229730"/>
                  </a:lnTo>
                  <a:lnTo>
                    <a:pt x="73886" y="224452"/>
                  </a:lnTo>
                  <a:lnTo>
                    <a:pt x="73886" y="220106"/>
                  </a:lnTo>
                  <a:lnTo>
                    <a:pt x="76059" y="212655"/>
                  </a:lnTo>
                  <a:lnTo>
                    <a:pt x="81026" y="220106"/>
                  </a:lnTo>
                  <a:lnTo>
                    <a:pt x="86304" y="229730"/>
                  </a:lnTo>
                  <a:lnTo>
                    <a:pt x="112381" y="217933"/>
                  </a:lnTo>
                  <a:lnTo>
                    <a:pt x="139390" y="205205"/>
                  </a:lnTo>
                  <a:lnTo>
                    <a:pt x="163294" y="192476"/>
                  </a:lnTo>
                  <a:lnTo>
                    <a:pt x="165468" y="170435"/>
                  </a:lnTo>
                  <a:lnTo>
                    <a:pt x="168572" y="152429"/>
                  </a:lnTo>
                  <a:lnTo>
                    <a:pt x="172918" y="138459"/>
                  </a:lnTo>
                  <a:lnTo>
                    <a:pt x="173850" y="125731"/>
                  </a:lnTo>
                  <a:lnTo>
                    <a:pt x="173850" y="113313"/>
                  </a:lnTo>
                  <a:lnTo>
                    <a:pt x="172918" y="96238"/>
                  </a:lnTo>
                  <a:lnTo>
                    <a:pt x="166709" y="73886"/>
                  </a:lnTo>
                  <a:lnTo>
                    <a:pt x="170745" y="72955"/>
                  </a:lnTo>
                  <a:lnTo>
                    <a:pt x="172918" y="68609"/>
                  </a:lnTo>
                  <a:lnTo>
                    <a:pt x="176023" y="66746"/>
                  </a:lnTo>
                  <a:lnTo>
                    <a:pt x="180059" y="65504"/>
                  </a:lnTo>
                  <a:lnTo>
                    <a:pt x="183163" y="66746"/>
                  </a:lnTo>
                  <a:lnTo>
                    <a:pt x="186267" y="68609"/>
                  </a:lnTo>
                  <a:lnTo>
                    <a:pt x="190614" y="73886"/>
                  </a:lnTo>
                  <a:lnTo>
                    <a:pt x="200858" y="68609"/>
                  </a:lnTo>
                  <a:lnTo>
                    <a:pt x="208309" y="61468"/>
                  </a:lnTo>
                  <a:lnTo>
                    <a:pt x="217622" y="54018"/>
                  </a:lnTo>
                  <a:lnTo>
                    <a:pt x="230040" y="50603"/>
                  </a:lnTo>
                  <a:lnTo>
                    <a:pt x="230040" y="44394"/>
                  </a:lnTo>
                  <a:lnTo>
                    <a:pt x="230040" y="41289"/>
                  </a:lnTo>
                  <a:lnTo>
                    <a:pt x="229109" y="36943"/>
                  </a:lnTo>
                  <a:lnTo>
                    <a:pt x="226936" y="33839"/>
                  </a:lnTo>
                  <a:lnTo>
                    <a:pt x="219796" y="28561"/>
                  </a:lnTo>
                  <a:lnTo>
                    <a:pt x="212345" y="24215"/>
                  </a:lnTo>
                  <a:lnTo>
                    <a:pt x="200858" y="21110"/>
                  </a:lnTo>
                  <a:lnTo>
                    <a:pt x="192476" y="13660"/>
                  </a:lnTo>
                  <a:lnTo>
                    <a:pt x="183163" y="0"/>
                  </a:lnTo>
                  <a:lnTo>
                    <a:pt x="173850" y="9624"/>
                  </a:lnTo>
                  <a:lnTo>
                    <a:pt x="170745" y="24215"/>
                  </a:lnTo>
                  <a:lnTo>
                    <a:pt x="170745" y="43462"/>
                  </a:lnTo>
                  <a:lnTo>
                    <a:pt x="166709" y="43462"/>
                  </a:lnTo>
                  <a:lnTo>
                    <a:pt x="163294" y="44394"/>
                  </a:lnTo>
                  <a:lnTo>
                    <a:pt x="158327" y="44394"/>
                  </a:lnTo>
                  <a:lnTo>
                    <a:pt x="150877" y="46567"/>
                  </a:lnTo>
                  <a:lnTo>
                    <a:pt x="150877" y="48740"/>
                  </a:lnTo>
                  <a:lnTo>
                    <a:pt x="150877" y="50603"/>
                  </a:lnTo>
                  <a:lnTo>
                    <a:pt x="149014" y="51844"/>
                  </a:lnTo>
                  <a:lnTo>
                    <a:pt x="146841" y="54018"/>
                  </a:lnTo>
                  <a:lnTo>
                    <a:pt x="146841" y="63331"/>
                  </a:lnTo>
                  <a:lnTo>
                    <a:pt x="146841" y="70782"/>
                  </a:lnTo>
                  <a:lnTo>
                    <a:pt x="149014" y="73886"/>
                  </a:lnTo>
                  <a:lnTo>
                    <a:pt x="150877" y="78232"/>
                  </a:lnTo>
                  <a:lnTo>
                    <a:pt x="156154" y="81337"/>
                  </a:lnTo>
                  <a:lnTo>
                    <a:pt x="163294" y="81337"/>
                  </a:lnTo>
                  <a:lnTo>
                    <a:pt x="152118" y="98411"/>
                  </a:lnTo>
                  <a:lnTo>
                    <a:pt x="146841" y="111140"/>
                  </a:lnTo>
                  <a:lnTo>
                    <a:pt x="143737" y="125731"/>
                  </a:lnTo>
                  <a:lnTo>
                    <a:pt x="139390" y="138459"/>
                  </a:lnTo>
                  <a:lnTo>
                    <a:pt x="130077" y="150256"/>
                  </a:lnTo>
                  <a:lnTo>
                    <a:pt x="115486" y="162984"/>
                  </a:lnTo>
                  <a:lnTo>
                    <a:pt x="114555" y="165157"/>
                  </a:lnTo>
                  <a:lnTo>
                    <a:pt x="112381" y="165157"/>
                  </a:lnTo>
                  <a:lnTo>
                    <a:pt x="110208" y="165157"/>
                  </a:lnTo>
                  <a:lnTo>
                    <a:pt x="108346" y="162984"/>
                  </a:lnTo>
                  <a:lnTo>
                    <a:pt x="107104" y="159880"/>
                  </a:lnTo>
                  <a:lnTo>
                    <a:pt x="100895" y="162984"/>
                  </a:lnTo>
                  <a:lnTo>
                    <a:pt x="97790" y="168262"/>
                  </a:lnTo>
                  <a:lnTo>
                    <a:pt x="95617" y="172297"/>
                  </a:lnTo>
                  <a:lnTo>
                    <a:pt x="93754" y="177886"/>
                  </a:lnTo>
                  <a:lnTo>
                    <a:pt x="90650" y="183163"/>
                  </a:lnTo>
                  <a:lnTo>
                    <a:pt x="86304" y="188441"/>
                  </a:lnTo>
                  <a:lnTo>
                    <a:pt x="83200" y="188441"/>
                  </a:lnTo>
                  <a:lnTo>
                    <a:pt x="80095" y="188441"/>
                  </a:lnTo>
                  <a:lnTo>
                    <a:pt x="73886" y="187199"/>
                  </a:lnTo>
                  <a:lnTo>
                    <a:pt x="66435" y="187199"/>
                  </a:lnTo>
                  <a:lnTo>
                    <a:pt x="59295" y="188441"/>
                  </a:lnTo>
                  <a:lnTo>
                    <a:pt x="39426" y="197754"/>
                  </a:lnTo>
                  <a:lnTo>
                    <a:pt x="22663" y="212655"/>
                  </a:lnTo>
                  <a:lnTo>
                    <a:pt x="10245" y="229730"/>
                  </a:lnTo>
                  <a:lnTo>
                    <a:pt x="0" y="229730"/>
                  </a:lnTo>
                  <a:lnTo>
                    <a:pt x="3104" y="24028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DECF7716-B051-4D39-A716-D15BD832931F}"/>
                </a:ext>
              </a:extLst>
            </p:cNvPr>
            <p:cNvSpPr/>
            <p:nvPr/>
          </p:nvSpPr>
          <p:spPr>
            <a:xfrm>
              <a:off x="6968829" y="5832193"/>
              <a:ext cx="43462" cy="18627"/>
            </a:xfrm>
            <a:custGeom>
              <a:avLst/>
              <a:gdLst>
                <a:gd name="connsiteX0" fmla="*/ 0 w 43462"/>
                <a:gd name="connsiteY0" fmla="*/ 0 h 18626"/>
                <a:gd name="connsiteX1" fmla="*/ 0 w 43462"/>
                <a:gd name="connsiteY1" fmla="*/ 11797 h 18626"/>
                <a:gd name="connsiteX2" fmla="*/ 16764 w 43462"/>
                <a:gd name="connsiteY2" fmla="*/ 11797 h 18626"/>
                <a:gd name="connsiteX3" fmla="*/ 29182 w 43462"/>
                <a:gd name="connsiteY3" fmla="*/ 13970 h 18626"/>
                <a:gd name="connsiteX4" fmla="*/ 39737 w 43462"/>
                <a:gd name="connsiteY4" fmla="*/ 20179 h 18626"/>
                <a:gd name="connsiteX5" fmla="*/ 43773 w 43462"/>
                <a:gd name="connsiteY5" fmla="*/ 20179 h 18626"/>
                <a:gd name="connsiteX6" fmla="*/ 41910 w 43462"/>
                <a:gd name="connsiteY6" fmla="*/ 14901 h 18626"/>
                <a:gd name="connsiteX7" fmla="*/ 41910 w 43462"/>
                <a:gd name="connsiteY7" fmla="*/ 11797 h 18626"/>
                <a:gd name="connsiteX8" fmla="*/ 39737 w 43462"/>
                <a:gd name="connsiteY8" fmla="*/ 7451 h 18626"/>
                <a:gd name="connsiteX9" fmla="*/ 39737 w 43462"/>
                <a:gd name="connsiteY9" fmla="*/ 4346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3462" h="18626">
                  <a:moveTo>
                    <a:pt x="0" y="0"/>
                  </a:moveTo>
                  <a:lnTo>
                    <a:pt x="0" y="11797"/>
                  </a:lnTo>
                  <a:lnTo>
                    <a:pt x="16764" y="11797"/>
                  </a:lnTo>
                  <a:lnTo>
                    <a:pt x="29182" y="13970"/>
                  </a:lnTo>
                  <a:lnTo>
                    <a:pt x="39737" y="20179"/>
                  </a:lnTo>
                  <a:lnTo>
                    <a:pt x="43773" y="20179"/>
                  </a:lnTo>
                  <a:lnTo>
                    <a:pt x="41910" y="14901"/>
                  </a:lnTo>
                  <a:lnTo>
                    <a:pt x="41910" y="11797"/>
                  </a:lnTo>
                  <a:lnTo>
                    <a:pt x="39737" y="7451"/>
                  </a:lnTo>
                  <a:lnTo>
                    <a:pt x="39737" y="434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26C84280-37EA-4227-92AC-4CDBF115B2F3}"/>
                </a:ext>
              </a:extLst>
            </p:cNvPr>
            <p:cNvSpPr/>
            <p:nvPr/>
          </p:nvSpPr>
          <p:spPr>
            <a:xfrm>
              <a:off x="6983420" y="5324304"/>
              <a:ext cx="15522" cy="24836"/>
            </a:xfrm>
            <a:custGeom>
              <a:avLst/>
              <a:gdLst>
                <a:gd name="connsiteX0" fmla="*/ 10555 w 15522"/>
                <a:gd name="connsiteY0" fmla="*/ 22352 h 24835"/>
                <a:gd name="connsiteX1" fmla="*/ 14591 w 15522"/>
                <a:gd name="connsiteY1" fmla="*/ 17075 h 24835"/>
                <a:gd name="connsiteX2" fmla="*/ 16764 w 15522"/>
                <a:gd name="connsiteY2" fmla="*/ 11797 h 24835"/>
                <a:gd name="connsiteX3" fmla="*/ 16764 w 15522"/>
                <a:gd name="connsiteY3" fmla="*/ 7451 h 24835"/>
                <a:gd name="connsiteX4" fmla="*/ 14591 w 15522"/>
                <a:gd name="connsiteY4" fmla="*/ 4346 h 24835"/>
                <a:gd name="connsiteX5" fmla="*/ 14591 w 15522"/>
                <a:gd name="connsiteY5" fmla="*/ 2173 h 24835"/>
                <a:gd name="connsiteX6" fmla="*/ 12728 w 15522"/>
                <a:gd name="connsiteY6" fmla="*/ 2173 h 24835"/>
                <a:gd name="connsiteX7" fmla="*/ 9624 w 15522"/>
                <a:gd name="connsiteY7" fmla="*/ 0 h 24835"/>
                <a:gd name="connsiteX8" fmla="*/ 7451 w 15522"/>
                <a:gd name="connsiteY8" fmla="*/ 6519 h 24835"/>
                <a:gd name="connsiteX9" fmla="*/ 5277 w 15522"/>
                <a:gd name="connsiteY9" fmla="*/ 9624 h 24835"/>
                <a:gd name="connsiteX10" fmla="*/ 3415 w 15522"/>
                <a:gd name="connsiteY10" fmla="*/ 13660 h 24835"/>
                <a:gd name="connsiteX11" fmla="*/ 0 w 15522"/>
                <a:gd name="connsiteY11" fmla="*/ 14901 h 24835"/>
                <a:gd name="connsiteX12" fmla="*/ 0 w 15522"/>
                <a:gd name="connsiteY12" fmla="*/ 27630 h 24835"/>
                <a:gd name="connsiteX13" fmla="*/ 9624 w 15522"/>
                <a:gd name="connsiteY13" fmla="*/ 27630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522" h="24835">
                  <a:moveTo>
                    <a:pt x="10555" y="22352"/>
                  </a:moveTo>
                  <a:lnTo>
                    <a:pt x="14591" y="17075"/>
                  </a:lnTo>
                  <a:lnTo>
                    <a:pt x="16764" y="11797"/>
                  </a:lnTo>
                  <a:lnTo>
                    <a:pt x="16764" y="7451"/>
                  </a:lnTo>
                  <a:lnTo>
                    <a:pt x="14591" y="4346"/>
                  </a:lnTo>
                  <a:lnTo>
                    <a:pt x="14591" y="2173"/>
                  </a:lnTo>
                  <a:lnTo>
                    <a:pt x="12728" y="2173"/>
                  </a:lnTo>
                  <a:lnTo>
                    <a:pt x="9624" y="0"/>
                  </a:lnTo>
                  <a:lnTo>
                    <a:pt x="7451" y="6519"/>
                  </a:lnTo>
                  <a:lnTo>
                    <a:pt x="5277" y="9624"/>
                  </a:lnTo>
                  <a:lnTo>
                    <a:pt x="3415" y="13660"/>
                  </a:lnTo>
                  <a:lnTo>
                    <a:pt x="0" y="14901"/>
                  </a:lnTo>
                  <a:lnTo>
                    <a:pt x="0" y="27630"/>
                  </a:lnTo>
                  <a:lnTo>
                    <a:pt x="9624" y="2763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5B80D1B5-F0BE-4E54-BB29-87F5FD57079B}"/>
                </a:ext>
              </a:extLst>
            </p:cNvPr>
            <p:cNvSpPr/>
            <p:nvPr/>
          </p:nvSpPr>
          <p:spPr>
            <a:xfrm>
              <a:off x="6832543" y="5765758"/>
              <a:ext cx="99343" cy="108656"/>
            </a:xfrm>
            <a:custGeom>
              <a:avLst/>
              <a:gdLst>
                <a:gd name="connsiteX0" fmla="*/ 63641 w 99342"/>
                <a:gd name="connsiteY0" fmla="*/ 107725 h 108656"/>
                <a:gd name="connsiteX1" fmla="*/ 67677 w 99342"/>
                <a:gd name="connsiteY1" fmla="*/ 107725 h 108656"/>
                <a:gd name="connsiteX2" fmla="*/ 63641 w 99342"/>
                <a:gd name="connsiteY2" fmla="*/ 88787 h 108656"/>
                <a:gd name="connsiteX3" fmla="*/ 60537 w 99342"/>
                <a:gd name="connsiteY3" fmla="*/ 78232 h 108656"/>
                <a:gd name="connsiteX4" fmla="*/ 53086 w 99342"/>
                <a:gd name="connsiteY4" fmla="*/ 66435 h 108656"/>
                <a:gd name="connsiteX5" fmla="*/ 46877 w 99342"/>
                <a:gd name="connsiteY5" fmla="*/ 53707 h 108656"/>
                <a:gd name="connsiteX6" fmla="*/ 54017 w 99342"/>
                <a:gd name="connsiteY6" fmla="*/ 50603 h 108656"/>
                <a:gd name="connsiteX7" fmla="*/ 61468 w 99342"/>
                <a:gd name="connsiteY7" fmla="*/ 46567 h 108656"/>
                <a:gd name="connsiteX8" fmla="*/ 67677 w 99342"/>
                <a:gd name="connsiteY8" fmla="*/ 43152 h 108656"/>
                <a:gd name="connsiteX9" fmla="*/ 70781 w 99342"/>
                <a:gd name="connsiteY9" fmla="*/ 43152 h 108656"/>
                <a:gd name="connsiteX10" fmla="*/ 70781 w 99342"/>
                <a:gd name="connsiteY10" fmla="*/ 33838 h 108656"/>
                <a:gd name="connsiteX11" fmla="*/ 50913 w 99342"/>
                <a:gd name="connsiteY11" fmla="*/ 39116 h 108656"/>
                <a:gd name="connsiteX12" fmla="*/ 31355 w 99342"/>
                <a:gd name="connsiteY12" fmla="*/ 46567 h 108656"/>
                <a:gd name="connsiteX13" fmla="*/ 29182 w 99342"/>
                <a:gd name="connsiteY13" fmla="*/ 43152 h 108656"/>
                <a:gd name="connsiteX14" fmla="*/ 27009 w 99342"/>
                <a:gd name="connsiteY14" fmla="*/ 40979 h 108656"/>
                <a:gd name="connsiteX15" fmla="*/ 27009 w 99342"/>
                <a:gd name="connsiteY15" fmla="*/ 39116 h 108656"/>
                <a:gd name="connsiteX16" fmla="*/ 23904 w 99342"/>
                <a:gd name="connsiteY16" fmla="*/ 36943 h 108656"/>
                <a:gd name="connsiteX17" fmla="*/ 23904 w 99342"/>
                <a:gd name="connsiteY17" fmla="*/ 26388 h 108656"/>
                <a:gd name="connsiteX18" fmla="*/ 43773 w 99342"/>
                <a:gd name="connsiteY18" fmla="*/ 24215 h 108656"/>
                <a:gd name="connsiteX19" fmla="*/ 60537 w 99342"/>
                <a:gd name="connsiteY19" fmla="*/ 24215 h 108656"/>
                <a:gd name="connsiteX20" fmla="*/ 80095 w 99342"/>
                <a:gd name="connsiteY20" fmla="*/ 26388 h 108656"/>
                <a:gd name="connsiteX21" fmla="*/ 85373 w 99342"/>
                <a:gd name="connsiteY21" fmla="*/ 21110 h 108656"/>
                <a:gd name="connsiteX22" fmla="*/ 90650 w 99342"/>
                <a:gd name="connsiteY22" fmla="*/ 14591 h 108656"/>
                <a:gd name="connsiteX23" fmla="*/ 96859 w 99342"/>
                <a:gd name="connsiteY23" fmla="*/ 9313 h 108656"/>
                <a:gd name="connsiteX24" fmla="*/ 96859 w 99342"/>
                <a:gd name="connsiteY24" fmla="*/ 7140 h 108656"/>
                <a:gd name="connsiteX25" fmla="*/ 97790 w 99342"/>
                <a:gd name="connsiteY25" fmla="*/ 7140 h 108656"/>
                <a:gd name="connsiteX26" fmla="*/ 99963 w 99342"/>
                <a:gd name="connsiteY26" fmla="*/ 6209 h 108656"/>
                <a:gd name="connsiteX27" fmla="*/ 96859 w 99342"/>
                <a:gd name="connsiteY27" fmla="*/ 6209 h 108656"/>
                <a:gd name="connsiteX28" fmla="*/ 96859 w 99342"/>
                <a:gd name="connsiteY28" fmla="*/ 4036 h 108656"/>
                <a:gd name="connsiteX29" fmla="*/ 94686 w 99342"/>
                <a:gd name="connsiteY29" fmla="*/ 4036 h 108656"/>
                <a:gd name="connsiteX30" fmla="*/ 94686 w 99342"/>
                <a:gd name="connsiteY30" fmla="*/ 1863 h 108656"/>
                <a:gd name="connsiteX31" fmla="*/ 94686 w 99342"/>
                <a:gd name="connsiteY31" fmla="*/ 0 h 108656"/>
                <a:gd name="connsiteX32" fmla="*/ 92823 w 99342"/>
                <a:gd name="connsiteY32" fmla="*/ 0 h 108656"/>
                <a:gd name="connsiteX33" fmla="*/ 90650 w 99342"/>
                <a:gd name="connsiteY33" fmla="*/ 0 h 108656"/>
                <a:gd name="connsiteX34" fmla="*/ 80095 w 99342"/>
                <a:gd name="connsiteY34" fmla="*/ 6209 h 108656"/>
                <a:gd name="connsiteX35" fmla="*/ 68608 w 99342"/>
                <a:gd name="connsiteY35" fmla="*/ 9313 h 108656"/>
                <a:gd name="connsiteX36" fmla="*/ 60537 w 99342"/>
                <a:gd name="connsiteY36" fmla="*/ 11486 h 108656"/>
                <a:gd name="connsiteX37" fmla="*/ 49050 w 99342"/>
                <a:gd name="connsiteY37" fmla="*/ 11486 h 108656"/>
                <a:gd name="connsiteX38" fmla="*/ 31355 w 99342"/>
                <a:gd name="connsiteY38" fmla="*/ 6209 h 108656"/>
                <a:gd name="connsiteX39" fmla="*/ 27009 w 99342"/>
                <a:gd name="connsiteY39" fmla="*/ 11486 h 108656"/>
                <a:gd name="connsiteX40" fmla="*/ 19868 w 99342"/>
                <a:gd name="connsiteY40" fmla="*/ 22042 h 108656"/>
                <a:gd name="connsiteX41" fmla="*/ 12418 w 99342"/>
                <a:gd name="connsiteY41" fmla="*/ 35701 h 108656"/>
                <a:gd name="connsiteX42" fmla="*/ 5277 w 99342"/>
                <a:gd name="connsiteY42" fmla="*/ 50603 h 108656"/>
                <a:gd name="connsiteX43" fmla="*/ 0 w 99342"/>
                <a:gd name="connsiteY43" fmla="*/ 61158 h 108656"/>
                <a:gd name="connsiteX44" fmla="*/ 0 w 99342"/>
                <a:gd name="connsiteY44" fmla="*/ 70782 h 108656"/>
                <a:gd name="connsiteX45" fmla="*/ 4036 w 99342"/>
                <a:gd name="connsiteY45" fmla="*/ 80405 h 108656"/>
                <a:gd name="connsiteX46" fmla="*/ 7140 w 99342"/>
                <a:gd name="connsiteY46" fmla="*/ 86614 h 108656"/>
                <a:gd name="connsiteX47" fmla="*/ 9313 w 99342"/>
                <a:gd name="connsiteY47" fmla="*/ 94065 h 108656"/>
                <a:gd name="connsiteX48" fmla="*/ 7140 w 99342"/>
                <a:gd name="connsiteY48" fmla="*/ 107725 h 108656"/>
                <a:gd name="connsiteX49" fmla="*/ 9313 w 99342"/>
                <a:gd name="connsiteY49" fmla="*/ 107725 h 108656"/>
                <a:gd name="connsiteX50" fmla="*/ 9313 w 99342"/>
                <a:gd name="connsiteY50" fmla="*/ 108966 h 108656"/>
                <a:gd name="connsiteX51" fmla="*/ 11486 w 99342"/>
                <a:gd name="connsiteY51" fmla="*/ 108966 h 108656"/>
                <a:gd name="connsiteX52" fmla="*/ 11486 w 99342"/>
                <a:gd name="connsiteY52" fmla="*/ 110829 h 108656"/>
                <a:gd name="connsiteX53" fmla="*/ 27009 w 99342"/>
                <a:gd name="connsiteY53" fmla="*/ 110829 h 108656"/>
                <a:gd name="connsiteX54" fmla="*/ 27009 w 99342"/>
                <a:gd name="connsiteY54" fmla="*/ 70782 h 108656"/>
                <a:gd name="connsiteX55" fmla="*/ 36322 w 99342"/>
                <a:gd name="connsiteY55" fmla="*/ 83510 h 108656"/>
                <a:gd name="connsiteX56" fmla="*/ 45946 w 99342"/>
                <a:gd name="connsiteY56" fmla="*/ 96238 h 108656"/>
                <a:gd name="connsiteX57" fmla="*/ 56191 w 99342"/>
                <a:gd name="connsiteY57" fmla="*/ 107725 h 108656"/>
                <a:gd name="connsiteX58" fmla="*/ 58364 w 99342"/>
                <a:gd name="connsiteY58" fmla="*/ 107725 h 108656"/>
                <a:gd name="connsiteX59" fmla="*/ 58364 w 99342"/>
                <a:gd name="connsiteY59" fmla="*/ 108966 h 108656"/>
                <a:gd name="connsiteX60" fmla="*/ 60537 w 99342"/>
                <a:gd name="connsiteY60" fmla="*/ 108966 h 108656"/>
                <a:gd name="connsiteX61" fmla="*/ 63641 w 99342"/>
                <a:gd name="connsiteY61" fmla="*/ 110829 h 1086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99342" h="108656">
                  <a:moveTo>
                    <a:pt x="63641" y="107725"/>
                  </a:moveTo>
                  <a:lnTo>
                    <a:pt x="67677" y="107725"/>
                  </a:lnTo>
                  <a:lnTo>
                    <a:pt x="63641" y="88787"/>
                  </a:lnTo>
                  <a:lnTo>
                    <a:pt x="60537" y="78232"/>
                  </a:lnTo>
                  <a:lnTo>
                    <a:pt x="53086" y="66435"/>
                  </a:lnTo>
                  <a:lnTo>
                    <a:pt x="46877" y="53707"/>
                  </a:lnTo>
                  <a:lnTo>
                    <a:pt x="54017" y="50603"/>
                  </a:lnTo>
                  <a:lnTo>
                    <a:pt x="61468" y="46567"/>
                  </a:lnTo>
                  <a:lnTo>
                    <a:pt x="67677" y="43152"/>
                  </a:lnTo>
                  <a:lnTo>
                    <a:pt x="70781" y="43152"/>
                  </a:lnTo>
                  <a:lnTo>
                    <a:pt x="70781" y="33838"/>
                  </a:lnTo>
                  <a:lnTo>
                    <a:pt x="50913" y="39116"/>
                  </a:lnTo>
                  <a:lnTo>
                    <a:pt x="31355" y="46567"/>
                  </a:lnTo>
                  <a:lnTo>
                    <a:pt x="29182" y="43152"/>
                  </a:lnTo>
                  <a:lnTo>
                    <a:pt x="27009" y="40979"/>
                  </a:lnTo>
                  <a:lnTo>
                    <a:pt x="27009" y="39116"/>
                  </a:lnTo>
                  <a:lnTo>
                    <a:pt x="23904" y="36943"/>
                  </a:lnTo>
                  <a:lnTo>
                    <a:pt x="23904" y="26388"/>
                  </a:lnTo>
                  <a:lnTo>
                    <a:pt x="43773" y="24215"/>
                  </a:lnTo>
                  <a:lnTo>
                    <a:pt x="60537" y="24215"/>
                  </a:lnTo>
                  <a:lnTo>
                    <a:pt x="80095" y="26388"/>
                  </a:lnTo>
                  <a:lnTo>
                    <a:pt x="85373" y="21110"/>
                  </a:lnTo>
                  <a:lnTo>
                    <a:pt x="90650" y="14591"/>
                  </a:lnTo>
                  <a:lnTo>
                    <a:pt x="96859" y="9313"/>
                  </a:lnTo>
                  <a:lnTo>
                    <a:pt x="96859" y="7140"/>
                  </a:lnTo>
                  <a:lnTo>
                    <a:pt x="97790" y="7140"/>
                  </a:lnTo>
                  <a:lnTo>
                    <a:pt x="99963" y="6209"/>
                  </a:lnTo>
                  <a:lnTo>
                    <a:pt x="96859" y="6209"/>
                  </a:lnTo>
                  <a:lnTo>
                    <a:pt x="96859" y="4036"/>
                  </a:lnTo>
                  <a:lnTo>
                    <a:pt x="94686" y="4036"/>
                  </a:lnTo>
                  <a:lnTo>
                    <a:pt x="94686" y="1863"/>
                  </a:lnTo>
                  <a:lnTo>
                    <a:pt x="94686" y="0"/>
                  </a:lnTo>
                  <a:lnTo>
                    <a:pt x="92823" y="0"/>
                  </a:lnTo>
                  <a:lnTo>
                    <a:pt x="90650" y="0"/>
                  </a:lnTo>
                  <a:lnTo>
                    <a:pt x="80095" y="6209"/>
                  </a:lnTo>
                  <a:lnTo>
                    <a:pt x="68608" y="9313"/>
                  </a:lnTo>
                  <a:lnTo>
                    <a:pt x="60537" y="11486"/>
                  </a:lnTo>
                  <a:lnTo>
                    <a:pt x="49050" y="11486"/>
                  </a:lnTo>
                  <a:lnTo>
                    <a:pt x="31355" y="6209"/>
                  </a:lnTo>
                  <a:lnTo>
                    <a:pt x="27009" y="11486"/>
                  </a:lnTo>
                  <a:lnTo>
                    <a:pt x="19868" y="22042"/>
                  </a:lnTo>
                  <a:lnTo>
                    <a:pt x="12418" y="35701"/>
                  </a:lnTo>
                  <a:lnTo>
                    <a:pt x="5277" y="50603"/>
                  </a:lnTo>
                  <a:lnTo>
                    <a:pt x="0" y="61158"/>
                  </a:lnTo>
                  <a:lnTo>
                    <a:pt x="0" y="70782"/>
                  </a:lnTo>
                  <a:lnTo>
                    <a:pt x="4036" y="80405"/>
                  </a:lnTo>
                  <a:lnTo>
                    <a:pt x="7140" y="86614"/>
                  </a:lnTo>
                  <a:lnTo>
                    <a:pt x="9313" y="94065"/>
                  </a:lnTo>
                  <a:lnTo>
                    <a:pt x="7140" y="107725"/>
                  </a:lnTo>
                  <a:lnTo>
                    <a:pt x="9313" y="107725"/>
                  </a:lnTo>
                  <a:lnTo>
                    <a:pt x="9313" y="108966"/>
                  </a:lnTo>
                  <a:lnTo>
                    <a:pt x="11486" y="108966"/>
                  </a:lnTo>
                  <a:lnTo>
                    <a:pt x="11486" y="110829"/>
                  </a:lnTo>
                  <a:lnTo>
                    <a:pt x="27009" y="110829"/>
                  </a:lnTo>
                  <a:lnTo>
                    <a:pt x="27009" y="70782"/>
                  </a:lnTo>
                  <a:lnTo>
                    <a:pt x="36322" y="83510"/>
                  </a:lnTo>
                  <a:lnTo>
                    <a:pt x="45946" y="96238"/>
                  </a:lnTo>
                  <a:lnTo>
                    <a:pt x="56191" y="107725"/>
                  </a:lnTo>
                  <a:lnTo>
                    <a:pt x="58364" y="107725"/>
                  </a:lnTo>
                  <a:lnTo>
                    <a:pt x="58364" y="108966"/>
                  </a:lnTo>
                  <a:lnTo>
                    <a:pt x="60537" y="108966"/>
                  </a:lnTo>
                  <a:lnTo>
                    <a:pt x="63641" y="11082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97BDFDB3-0CC8-4055-8982-A98597CF7674}"/>
                </a:ext>
              </a:extLst>
            </p:cNvPr>
            <p:cNvSpPr/>
            <p:nvPr/>
          </p:nvSpPr>
          <p:spPr>
            <a:xfrm>
              <a:off x="7352229" y="5852372"/>
              <a:ext cx="21731" cy="34149"/>
            </a:xfrm>
            <a:custGeom>
              <a:avLst/>
              <a:gdLst>
                <a:gd name="connsiteX0" fmla="*/ 18937 w 21731"/>
                <a:gd name="connsiteY0" fmla="*/ 18937 h 34149"/>
                <a:gd name="connsiteX1" fmla="*/ 11487 w 21731"/>
                <a:gd name="connsiteY1" fmla="*/ 7451 h 34149"/>
                <a:gd name="connsiteX2" fmla="*/ 0 w 21731"/>
                <a:gd name="connsiteY2" fmla="*/ 0 h 34149"/>
                <a:gd name="connsiteX3" fmla="*/ 2173 w 21731"/>
                <a:gd name="connsiteY3" fmla="*/ 13660 h 34149"/>
                <a:gd name="connsiteX4" fmla="*/ 4346 w 21731"/>
                <a:gd name="connsiteY4" fmla="*/ 22352 h 34149"/>
                <a:gd name="connsiteX5" fmla="*/ 7451 w 21731"/>
                <a:gd name="connsiteY5" fmla="*/ 31666 h 34149"/>
                <a:gd name="connsiteX6" fmla="*/ 20800 w 21731"/>
                <a:gd name="connsiteY6" fmla="*/ 36943 h 34149"/>
                <a:gd name="connsiteX7" fmla="*/ 20800 w 21731"/>
                <a:gd name="connsiteY7" fmla="*/ 31666 h 34149"/>
                <a:gd name="connsiteX8" fmla="*/ 24215 w 21731"/>
                <a:gd name="connsiteY8" fmla="*/ 31666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731" h="34149">
                  <a:moveTo>
                    <a:pt x="18937" y="18937"/>
                  </a:moveTo>
                  <a:lnTo>
                    <a:pt x="11487" y="7451"/>
                  </a:lnTo>
                  <a:lnTo>
                    <a:pt x="0" y="0"/>
                  </a:lnTo>
                  <a:lnTo>
                    <a:pt x="2173" y="13660"/>
                  </a:lnTo>
                  <a:lnTo>
                    <a:pt x="4346" y="22352"/>
                  </a:lnTo>
                  <a:lnTo>
                    <a:pt x="7451" y="31666"/>
                  </a:lnTo>
                  <a:lnTo>
                    <a:pt x="20800" y="36943"/>
                  </a:lnTo>
                  <a:lnTo>
                    <a:pt x="20800" y="31666"/>
                  </a:lnTo>
                  <a:lnTo>
                    <a:pt x="24215" y="3166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2B12EF96-DD52-496E-8D3A-D3DF9513E6F0}"/>
                </a:ext>
              </a:extLst>
            </p:cNvPr>
            <p:cNvSpPr/>
            <p:nvPr/>
          </p:nvSpPr>
          <p:spPr>
            <a:xfrm>
              <a:off x="6269084" y="5666105"/>
              <a:ext cx="24836" cy="55880"/>
            </a:xfrm>
            <a:custGeom>
              <a:avLst/>
              <a:gdLst>
                <a:gd name="connsiteX0" fmla="*/ 23904 w 24835"/>
                <a:gd name="connsiteY0" fmla="*/ 41289 h 55880"/>
                <a:gd name="connsiteX1" fmla="*/ 23904 w 24835"/>
                <a:gd name="connsiteY1" fmla="*/ 39116 h 55880"/>
                <a:gd name="connsiteX2" fmla="*/ 23904 w 24835"/>
                <a:gd name="connsiteY2" fmla="*/ 20179 h 55880"/>
                <a:gd name="connsiteX3" fmla="*/ 17695 w 24835"/>
                <a:gd name="connsiteY3" fmla="*/ 7451 h 55880"/>
                <a:gd name="connsiteX4" fmla="*/ 7140 w 24835"/>
                <a:gd name="connsiteY4" fmla="*/ 0 h 55880"/>
                <a:gd name="connsiteX5" fmla="*/ 4967 w 24835"/>
                <a:gd name="connsiteY5" fmla="*/ 5278 h 55880"/>
                <a:gd name="connsiteX6" fmla="*/ 4036 w 24835"/>
                <a:gd name="connsiteY6" fmla="*/ 9624 h 55880"/>
                <a:gd name="connsiteX7" fmla="*/ 1863 w 24835"/>
                <a:gd name="connsiteY7" fmla="*/ 11797 h 55880"/>
                <a:gd name="connsiteX8" fmla="*/ 0 w 24835"/>
                <a:gd name="connsiteY8" fmla="*/ 14901 h 55880"/>
                <a:gd name="connsiteX9" fmla="*/ 0 w 24835"/>
                <a:gd name="connsiteY9" fmla="*/ 36943 h 55880"/>
                <a:gd name="connsiteX10" fmla="*/ 7140 w 24835"/>
                <a:gd name="connsiteY10" fmla="*/ 51844 h 55880"/>
                <a:gd name="connsiteX11" fmla="*/ 9313 w 24835"/>
                <a:gd name="connsiteY11" fmla="*/ 54018 h 55880"/>
                <a:gd name="connsiteX12" fmla="*/ 10244 w 24835"/>
                <a:gd name="connsiteY12" fmla="*/ 54018 h 55880"/>
                <a:gd name="connsiteX13" fmla="*/ 12418 w 24835"/>
                <a:gd name="connsiteY13" fmla="*/ 56191 h 55880"/>
                <a:gd name="connsiteX14" fmla="*/ 14591 w 24835"/>
                <a:gd name="connsiteY14" fmla="*/ 56191 h 55880"/>
                <a:gd name="connsiteX15" fmla="*/ 17695 w 24835"/>
                <a:gd name="connsiteY15" fmla="*/ 54018 h 55880"/>
                <a:gd name="connsiteX16" fmla="*/ 19558 w 24835"/>
                <a:gd name="connsiteY16" fmla="*/ 49671 h 55880"/>
                <a:gd name="connsiteX17" fmla="*/ 23904 w 24835"/>
                <a:gd name="connsiteY17" fmla="*/ 48740 h 55880"/>
                <a:gd name="connsiteX18" fmla="*/ 27009 w 24835"/>
                <a:gd name="connsiteY18" fmla="*/ 48740 h 55880"/>
                <a:gd name="connsiteX19" fmla="*/ 27009 w 24835"/>
                <a:gd name="connsiteY19" fmla="*/ 44394 h 55880"/>
                <a:gd name="connsiteX20" fmla="*/ 27009 w 24835"/>
                <a:gd name="connsiteY20" fmla="*/ 42221 h 55880"/>
                <a:gd name="connsiteX21" fmla="*/ 24836 w 24835"/>
                <a:gd name="connsiteY21" fmla="*/ 41289 h 55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4835" h="55880">
                  <a:moveTo>
                    <a:pt x="23904" y="41289"/>
                  </a:moveTo>
                  <a:lnTo>
                    <a:pt x="23904" y="39116"/>
                  </a:lnTo>
                  <a:lnTo>
                    <a:pt x="23904" y="20179"/>
                  </a:lnTo>
                  <a:lnTo>
                    <a:pt x="17695" y="7451"/>
                  </a:lnTo>
                  <a:lnTo>
                    <a:pt x="7140" y="0"/>
                  </a:lnTo>
                  <a:lnTo>
                    <a:pt x="4967" y="5278"/>
                  </a:lnTo>
                  <a:lnTo>
                    <a:pt x="4036" y="9624"/>
                  </a:lnTo>
                  <a:lnTo>
                    <a:pt x="1863" y="11797"/>
                  </a:lnTo>
                  <a:lnTo>
                    <a:pt x="0" y="14901"/>
                  </a:lnTo>
                  <a:lnTo>
                    <a:pt x="0" y="36943"/>
                  </a:lnTo>
                  <a:lnTo>
                    <a:pt x="7140" y="51844"/>
                  </a:lnTo>
                  <a:lnTo>
                    <a:pt x="9313" y="54018"/>
                  </a:lnTo>
                  <a:lnTo>
                    <a:pt x="10244" y="54018"/>
                  </a:lnTo>
                  <a:lnTo>
                    <a:pt x="12418" y="56191"/>
                  </a:lnTo>
                  <a:lnTo>
                    <a:pt x="14591" y="56191"/>
                  </a:lnTo>
                  <a:lnTo>
                    <a:pt x="17695" y="54018"/>
                  </a:lnTo>
                  <a:lnTo>
                    <a:pt x="19558" y="49671"/>
                  </a:lnTo>
                  <a:lnTo>
                    <a:pt x="23904" y="48740"/>
                  </a:lnTo>
                  <a:lnTo>
                    <a:pt x="27009" y="48740"/>
                  </a:lnTo>
                  <a:lnTo>
                    <a:pt x="27009" y="44394"/>
                  </a:lnTo>
                  <a:lnTo>
                    <a:pt x="27009" y="42221"/>
                  </a:lnTo>
                  <a:lnTo>
                    <a:pt x="24836" y="4128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10FAE310-698A-4213-AA45-474CB6B08726}"/>
                </a:ext>
              </a:extLst>
            </p:cNvPr>
            <p:cNvSpPr/>
            <p:nvPr/>
          </p:nvSpPr>
          <p:spPr>
            <a:xfrm>
              <a:off x="6752448" y="5941160"/>
              <a:ext cx="599160" cy="468773"/>
            </a:xfrm>
            <a:custGeom>
              <a:avLst/>
              <a:gdLst>
                <a:gd name="connsiteX0" fmla="*/ 587363 w 599160"/>
                <a:gd name="connsiteY0" fmla="*/ 227557 h 468773"/>
                <a:gd name="connsiteX1" fmla="*/ 578050 w 599160"/>
                <a:gd name="connsiteY1" fmla="*/ 214828 h 468773"/>
                <a:gd name="connsiteX2" fmla="*/ 567495 w 599160"/>
                <a:gd name="connsiteY2" fmla="*/ 202100 h 468773"/>
                <a:gd name="connsiteX3" fmla="*/ 560355 w 599160"/>
                <a:gd name="connsiteY3" fmla="*/ 183163 h 468773"/>
                <a:gd name="connsiteX4" fmla="*/ 540486 w 599160"/>
                <a:gd name="connsiteY4" fmla="*/ 183163 h 468773"/>
                <a:gd name="connsiteX5" fmla="*/ 536450 w 599160"/>
                <a:gd name="connsiteY5" fmla="*/ 165157 h 468773"/>
                <a:gd name="connsiteX6" fmla="*/ 526826 w 599160"/>
                <a:gd name="connsiteY6" fmla="*/ 151498 h 468773"/>
                <a:gd name="connsiteX7" fmla="*/ 523722 w 599160"/>
                <a:gd name="connsiteY7" fmla="*/ 146220 h 468773"/>
                <a:gd name="connsiteX8" fmla="*/ 520617 w 599160"/>
                <a:gd name="connsiteY8" fmla="*/ 143115 h 468773"/>
                <a:gd name="connsiteX9" fmla="*/ 514408 w 599160"/>
                <a:gd name="connsiteY9" fmla="*/ 140942 h 468773"/>
                <a:gd name="connsiteX10" fmla="*/ 509131 w 599160"/>
                <a:gd name="connsiteY10" fmla="*/ 138769 h 468773"/>
                <a:gd name="connsiteX11" fmla="*/ 499818 w 599160"/>
                <a:gd name="connsiteY11" fmla="*/ 138769 h 468773"/>
                <a:gd name="connsiteX12" fmla="*/ 496713 w 599160"/>
                <a:gd name="connsiteY12" fmla="*/ 129145 h 468773"/>
                <a:gd name="connsiteX13" fmla="*/ 492677 w 599160"/>
                <a:gd name="connsiteY13" fmla="*/ 116417 h 468773"/>
                <a:gd name="connsiteX14" fmla="*/ 487400 w 599160"/>
                <a:gd name="connsiteY14" fmla="*/ 98411 h 468773"/>
                <a:gd name="connsiteX15" fmla="*/ 484295 w 599160"/>
                <a:gd name="connsiteY15" fmla="*/ 83820 h 468773"/>
                <a:gd name="connsiteX16" fmla="*/ 479949 w 599160"/>
                <a:gd name="connsiteY16" fmla="*/ 71092 h 468773"/>
                <a:gd name="connsiteX17" fmla="*/ 479949 w 599160"/>
                <a:gd name="connsiteY17" fmla="*/ 64573 h 468773"/>
                <a:gd name="connsiteX18" fmla="*/ 476845 w 599160"/>
                <a:gd name="connsiteY18" fmla="*/ 63641 h 468773"/>
                <a:gd name="connsiteX19" fmla="*/ 472809 w 599160"/>
                <a:gd name="connsiteY19" fmla="*/ 63641 h 468773"/>
                <a:gd name="connsiteX20" fmla="*/ 467531 w 599160"/>
                <a:gd name="connsiteY20" fmla="*/ 61468 h 468773"/>
                <a:gd name="connsiteX21" fmla="*/ 463496 w 599160"/>
                <a:gd name="connsiteY21" fmla="*/ 61468 h 468773"/>
                <a:gd name="connsiteX22" fmla="*/ 458218 w 599160"/>
                <a:gd name="connsiteY22" fmla="*/ 59295 h 468773"/>
                <a:gd name="connsiteX23" fmla="*/ 456045 w 599160"/>
                <a:gd name="connsiteY23" fmla="*/ 57122 h 468773"/>
                <a:gd name="connsiteX24" fmla="*/ 452940 w 599160"/>
                <a:gd name="connsiteY24" fmla="*/ 49982 h 468773"/>
                <a:gd name="connsiteX25" fmla="*/ 448905 w 599160"/>
                <a:gd name="connsiteY25" fmla="*/ 37253 h 468773"/>
                <a:gd name="connsiteX26" fmla="*/ 443627 w 599160"/>
                <a:gd name="connsiteY26" fmla="*/ 22352 h 468773"/>
                <a:gd name="connsiteX27" fmla="*/ 441454 w 599160"/>
                <a:gd name="connsiteY27" fmla="*/ 9624 h 468773"/>
                <a:gd name="connsiteX28" fmla="*/ 440523 w 599160"/>
                <a:gd name="connsiteY28" fmla="*/ 0 h 468773"/>
                <a:gd name="connsiteX29" fmla="*/ 436487 w 599160"/>
                <a:gd name="connsiteY29" fmla="*/ 0 h 468773"/>
                <a:gd name="connsiteX30" fmla="*/ 431209 w 599160"/>
                <a:gd name="connsiteY30" fmla="*/ 19247 h 468773"/>
                <a:gd name="connsiteX31" fmla="*/ 426863 w 599160"/>
                <a:gd name="connsiteY31" fmla="*/ 42531 h 468773"/>
                <a:gd name="connsiteX32" fmla="*/ 425931 w 599160"/>
                <a:gd name="connsiteY32" fmla="*/ 66746 h 468773"/>
                <a:gd name="connsiteX33" fmla="*/ 420654 w 599160"/>
                <a:gd name="connsiteY33" fmla="*/ 91271 h 468773"/>
                <a:gd name="connsiteX34" fmla="*/ 411341 w 599160"/>
                <a:gd name="connsiteY34" fmla="*/ 105862 h 468773"/>
                <a:gd name="connsiteX35" fmla="*/ 398923 w 599160"/>
                <a:gd name="connsiteY35" fmla="*/ 105862 h 468773"/>
                <a:gd name="connsiteX36" fmla="*/ 382159 w 599160"/>
                <a:gd name="connsiteY36" fmla="*/ 100584 h 468773"/>
                <a:gd name="connsiteX37" fmla="*/ 365395 w 599160"/>
                <a:gd name="connsiteY37" fmla="*/ 91271 h 468773"/>
                <a:gd name="connsiteX38" fmla="*/ 348941 w 599160"/>
                <a:gd name="connsiteY38" fmla="*/ 81647 h 468773"/>
                <a:gd name="connsiteX39" fmla="*/ 336213 w 599160"/>
                <a:gd name="connsiteY39" fmla="*/ 74196 h 468773"/>
                <a:gd name="connsiteX40" fmla="*/ 343663 w 599160"/>
                <a:gd name="connsiteY40" fmla="*/ 49982 h 468773"/>
                <a:gd name="connsiteX41" fmla="*/ 356081 w 599160"/>
                <a:gd name="connsiteY41" fmla="*/ 33838 h 468773"/>
                <a:gd name="connsiteX42" fmla="*/ 356081 w 599160"/>
                <a:gd name="connsiteY42" fmla="*/ 24525 h 468773"/>
                <a:gd name="connsiteX43" fmla="*/ 338386 w 599160"/>
                <a:gd name="connsiteY43" fmla="*/ 26698 h 468773"/>
                <a:gd name="connsiteX44" fmla="*/ 321622 w 599160"/>
                <a:gd name="connsiteY44" fmla="*/ 26698 h 468773"/>
                <a:gd name="connsiteX45" fmla="*/ 306099 w 599160"/>
                <a:gd name="connsiteY45" fmla="*/ 24525 h 468773"/>
                <a:gd name="connsiteX46" fmla="*/ 291509 w 599160"/>
                <a:gd name="connsiteY46" fmla="*/ 17075 h 468773"/>
                <a:gd name="connsiteX47" fmla="*/ 276917 w 599160"/>
                <a:gd name="connsiteY47" fmla="*/ 17075 h 468773"/>
                <a:gd name="connsiteX48" fmla="*/ 277849 w 599160"/>
                <a:gd name="connsiteY48" fmla="*/ 19247 h 468773"/>
                <a:gd name="connsiteX49" fmla="*/ 280022 w 599160"/>
                <a:gd name="connsiteY49" fmla="*/ 20179 h 468773"/>
                <a:gd name="connsiteX50" fmla="*/ 280022 w 599160"/>
                <a:gd name="connsiteY50" fmla="*/ 22352 h 468773"/>
                <a:gd name="connsiteX51" fmla="*/ 284368 w 599160"/>
                <a:gd name="connsiteY51" fmla="*/ 24525 h 468773"/>
                <a:gd name="connsiteX52" fmla="*/ 274745 w 599160"/>
                <a:gd name="connsiteY52" fmla="*/ 33838 h 468773"/>
                <a:gd name="connsiteX53" fmla="*/ 265431 w 599160"/>
                <a:gd name="connsiteY53" fmla="*/ 37253 h 468773"/>
                <a:gd name="connsiteX54" fmla="*/ 256118 w 599160"/>
                <a:gd name="connsiteY54" fmla="*/ 42531 h 468773"/>
                <a:gd name="connsiteX55" fmla="*/ 248977 w 599160"/>
                <a:gd name="connsiteY55" fmla="*/ 48740 h 468773"/>
                <a:gd name="connsiteX56" fmla="*/ 243700 w 599160"/>
                <a:gd name="connsiteY56" fmla="*/ 57122 h 468773"/>
                <a:gd name="connsiteX57" fmla="*/ 240595 w 599160"/>
                <a:gd name="connsiteY57" fmla="*/ 74196 h 468773"/>
                <a:gd name="connsiteX58" fmla="*/ 234387 w 599160"/>
                <a:gd name="connsiteY58" fmla="*/ 72023 h 468773"/>
                <a:gd name="connsiteX59" fmla="*/ 230972 w 599160"/>
                <a:gd name="connsiteY59" fmla="*/ 71092 h 468773"/>
                <a:gd name="connsiteX60" fmla="*/ 226005 w 599160"/>
                <a:gd name="connsiteY60" fmla="*/ 71092 h 468773"/>
                <a:gd name="connsiteX61" fmla="*/ 220727 w 599160"/>
                <a:gd name="connsiteY61" fmla="*/ 68919 h 468773"/>
                <a:gd name="connsiteX62" fmla="*/ 218554 w 599160"/>
                <a:gd name="connsiteY62" fmla="*/ 63641 h 468773"/>
                <a:gd name="connsiteX63" fmla="*/ 218554 w 599160"/>
                <a:gd name="connsiteY63" fmla="*/ 59295 h 468773"/>
                <a:gd name="connsiteX64" fmla="*/ 218554 w 599160"/>
                <a:gd name="connsiteY64" fmla="*/ 56191 h 468773"/>
                <a:gd name="connsiteX65" fmla="*/ 216381 w 599160"/>
                <a:gd name="connsiteY65" fmla="*/ 54017 h 468773"/>
                <a:gd name="connsiteX66" fmla="*/ 209241 w 599160"/>
                <a:gd name="connsiteY66" fmla="*/ 49982 h 468773"/>
                <a:gd name="connsiteX67" fmla="*/ 198685 w 599160"/>
                <a:gd name="connsiteY67" fmla="*/ 56191 h 468773"/>
                <a:gd name="connsiteX68" fmla="*/ 187509 w 599160"/>
                <a:gd name="connsiteY68" fmla="*/ 63641 h 468773"/>
                <a:gd name="connsiteX69" fmla="*/ 176954 w 599160"/>
                <a:gd name="connsiteY69" fmla="*/ 72023 h 468773"/>
                <a:gd name="connsiteX70" fmla="*/ 167641 w 599160"/>
                <a:gd name="connsiteY70" fmla="*/ 81647 h 468773"/>
                <a:gd name="connsiteX71" fmla="*/ 160190 w 599160"/>
                <a:gd name="connsiteY71" fmla="*/ 85683 h 468773"/>
                <a:gd name="connsiteX72" fmla="*/ 160190 w 599160"/>
                <a:gd name="connsiteY72" fmla="*/ 98411 h 468773"/>
                <a:gd name="connsiteX73" fmla="*/ 145599 w 599160"/>
                <a:gd name="connsiteY73" fmla="*/ 103689 h 468773"/>
                <a:gd name="connsiteX74" fmla="*/ 134112 w 599160"/>
                <a:gd name="connsiteY74" fmla="*/ 114554 h 468773"/>
                <a:gd name="connsiteX75" fmla="*/ 126041 w 599160"/>
                <a:gd name="connsiteY75" fmla="*/ 129145 h 468773"/>
                <a:gd name="connsiteX76" fmla="*/ 120763 w 599160"/>
                <a:gd name="connsiteY76" fmla="*/ 143115 h 468773"/>
                <a:gd name="connsiteX77" fmla="*/ 106172 w 599160"/>
                <a:gd name="connsiteY77" fmla="*/ 146220 h 468773"/>
                <a:gd name="connsiteX78" fmla="*/ 89409 w 599160"/>
                <a:gd name="connsiteY78" fmla="*/ 150256 h 468773"/>
                <a:gd name="connsiteX79" fmla="*/ 70782 w 599160"/>
                <a:gd name="connsiteY79" fmla="*/ 153671 h 468773"/>
                <a:gd name="connsiteX80" fmla="*/ 56191 w 599160"/>
                <a:gd name="connsiteY80" fmla="*/ 155533 h 468773"/>
                <a:gd name="connsiteX81" fmla="*/ 47809 w 599160"/>
                <a:gd name="connsiteY81" fmla="*/ 155533 h 468773"/>
                <a:gd name="connsiteX82" fmla="*/ 34149 w 599160"/>
                <a:gd name="connsiteY82" fmla="*/ 161121 h 468773"/>
                <a:gd name="connsiteX83" fmla="*/ 23904 w 599160"/>
                <a:gd name="connsiteY83" fmla="*/ 170435 h 468773"/>
                <a:gd name="connsiteX84" fmla="*/ 16454 w 599160"/>
                <a:gd name="connsiteY84" fmla="*/ 180990 h 468773"/>
                <a:gd name="connsiteX85" fmla="*/ 9313 w 599160"/>
                <a:gd name="connsiteY85" fmla="*/ 192787 h 468773"/>
                <a:gd name="connsiteX86" fmla="*/ 0 w 599160"/>
                <a:gd name="connsiteY86" fmla="*/ 203342 h 468773"/>
                <a:gd name="connsiteX87" fmla="*/ 4036 w 599160"/>
                <a:gd name="connsiteY87" fmla="*/ 216070 h 468773"/>
                <a:gd name="connsiteX88" fmla="*/ 7140 w 599160"/>
                <a:gd name="connsiteY88" fmla="*/ 227557 h 468773"/>
                <a:gd name="connsiteX89" fmla="*/ 16454 w 599160"/>
                <a:gd name="connsiteY89" fmla="*/ 237180 h 468773"/>
                <a:gd name="connsiteX90" fmla="*/ 14591 w 599160"/>
                <a:gd name="connsiteY90" fmla="*/ 240285 h 468773"/>
                <a:gd name="connsiteX91" fmla="*/ 13349 w 599160"/>
                <a:gd name="connsiteY91" fmla="*/ 242458 h 468773"/>
                <a:gd name="connsiteX92" fmla="*/ 11176 w 599160"/>
                <a:gd name="connsiteY92" fmla="*/ 244631 h 468773"/>
                <a:gd name="connsiteX93" fmla="*/ 9313 w 599160"/>
                <a:gd name="connsiteY93" fmla="*/ 242458 h 468773"/>
                <a:gd name="connsiteX94" fmla="*/ 7140 w 599160"/>
                <a:gd name="connsiteY94" fmla="*/ 242458 h 468773"/>
                <a:gd name="connsiteX95" fmla="*/ 4036 w 599160"/>
                <a:gd name="connsiteY95" fmla="*/ 240285 h 468773"/>
                <a:gd name="connsiteX96" fmla="*/ 0 w 599160"/>
                <a:gd name="connsiteY96" fmla="*/ 240285 h 468773"/>
                <a:gd name="connsiteX97" fmla="*/ 4036 w 599160"/>
                <a:gd name="connsiteY97" fmla="*/ 253013 h 468773"/>
                <a:gd name="connsiteX98" fmla="*/ 9313 w 599160"/>
                <a:gd name="connsiteY98" fmla="*/ 270088 h 468773"/>
                <a:gd name="connsiteX99" fmla="*/ 18627 w 599160"/>
                <a:gd name="connsiteY99" fmla="*/ 289025 h 468773"/>
                <a:gd name="connsiteX100" fmla="*/ 25767 w 599160"/>
                <a:gd name="connsiteY100" fmla="*/ 309204 h 468773"/>
                <a:gd name="connsiteX101" fmla="*/ 33218 w 599160"/>
                <a:gd name="connsiteY101" fmla="*/ 327210 h 468773"/>
                <a:gd name="connsiteX102" fmla="*/ 34149 w 599160"/>
                <a:gd name="connsiteY102" fmla="*/ 346147 h 468773"/>
                <a:gd name="connsiteX103" fmla="*/ 33218 w 599160"/>
                <a:gd name="connsiteY103" fmla="*/ 361980 h 468773"/>
                <a:gd name="connsiteX104" fmla="*/ 23904 w 599160"/>
                <a:gd name="connsiteY104" fmla="*/ 375639 h 468773"/>
                <a:gd name="connsiteX105" fmla="*/ 27009 w 599160"/>
                <a:gd name="connsiteY105" fmla="*/ 381227 h 468773"/>
                <a:gd name="connsiteX106" fmla="*/ 33218 w 599160"/>
                <a:gd name="connsiteY106" fmla="*/ 386505 h 468773"/>
                <a:gd name="connsiteX107" fmla="*/ 36322 w 599160"/>
                <a:gd name="connsiteY107" fmla="*/ 391782 h 468773"/>
                <a:gd name="connsiteX108" fmla="*/ 40358 w 599160"/>
                <a:gd name="connsiteY108" fmla="*/ 398923 h 468773"/>
                <a:gd name="connsiteX109" fmla="*/ 54949 w 599160"/>
                <a:gd name="connsiteY109" fmla="*/ 398923 h 468773"/>
                <a:gd name="connsiteX110" fmla="*/ 67677 w 599160"/>
                <a:gd name="connsiteY110" fmla="*/ 397991 h 468773"/>
                <a:gd name="connsiteX111" fmla="*/ 77922 w 599160"/>
                <a:gd name="connsiteY111" fmla="*/ 391782 h 468773"/>
                <a:gd name="connsiteX112" fmla="*/ 91582 w 599160"/>
                <a:gd name="connsiteY112" fmla="*/ 386505 h 468773"/>
                <a:gd name="connsiteX113" fmla="*/ 103999 w 599160"/>
                <a:gd name="connsiteY113" fmla="*/ 383090 h 468773"/>
                <a:gd name="connsiteX114" fmla="*/ 121695 w 599160"/>
                <a:gd name="connsiteY114" fmla="*/ 381227 h 468773"/>
                <a:gd name="connsiteX115" fmla="*/ 138459 w 599160"/>
                <a:gd name="connsiteY115" fmla="*/ 383090 h 468773"/>
                <a:gd name="connsiteX116" fmla="*/ 156154 w 599160"/>
                <a:gd name="connsiteY116" fmla="*/ 383090 h 468773"/>
                <a:gd name="connsiteX117" fmla="*/ 163294 w 599160"/>
                <a:gd name="connsiteY117" fmla="*/ 358875 h 468773"/>
                <a:gd name="connsiteX118" fmla="*/ 176954 w 599160"/>
                <a:gd name="connsiteY118" fmla="*/ 354529 h 468773"/>
                <a:gd name="connsiteX119" fmla="*/ 194649 w 599160"/>
                <a:gd name="connsiteY119" fmla="*/ 351425 h 468773"/>
                <a:gd name="connsiteX120" fmla="*/ 214518 w 599160"/>
                <a:gd name="connsiteY120" fmla="*/ 347078 h 468773"/>
                <a:gd name="connsiteX121" fmla="*/ 234387 w 599160"/>
                <a:gd name="connsiteY121" fmla="*/ 346147 h 468773"/>
                <a:gd name="connsiteX122" fmla="*/ 255186 w 599160"/>
                <a:gd name="connsiteY122" fmla="*/ 343974 h 468773"/>
                <a:gd name="connsiteX123" fmla="*/ 269777 w 599160"/>
                <a:gd name="connsiteY123" fmla="*/ 346147 h 468773"/>
                <a:gd name="connsiteX124" fmla="*/ 280022 w 599160"/>
                <a:gd name="connsiteY124" fmla="*/ 349252 h 468773"/>
                <a:gd name="connsiteX125" fmla="*/ 296786 w 599160"/>
                <a:gd name="connsiteY125" fmla="*/ 351425 h 468773"/>
                <a:gd name="connsiteX126" fmla="*/ 309204 w 599160"/>
                <a:gd name="connsiteY126" fmla="*/ 358875 h 468773"/>
                <a:gd name="connsiteX127" fmla="*/ 318517 w 599160"/>
                <a:gd name="connsiteY127" fmla="*/ 368499 h 468773"/>
                <a:gd name="connsiteX128" fmla="*/ 325968 w 599160"/>
                <a:gd name="connsiteY128" fmla="*/ 379054 h 468773"/>
                <a:gd name="connsiteX129" fmla="*/ 331245 w 599160"/>
                <a:gd name="connsiteY129" fmla="*/ 390541 h 468773"/>
                <a:gd name="connsiteX130" fmla="*/ 345837 w 599160"/>
                <a:gd name="connsiteY130" fmla="*/ 384332 h 468773"/>
                <a:gd name="connsiteX131" fmla="*/ 355150 w 599160"/>
                <a:gd name="connsiteY131" fmla="*/ 379054 h 468773"/>
                <a:gd name="connsiteX132" fmla="*/ 363532 w 599160"/>
                <a:gd name="connsiteY132" fmla="*/ 369431 h 468773"/>
                <a:gd name="connsiteX133" fmla="*/ 363532 w 599160"/>
                <a:gd name="connsiteY133" fmla="*/ 375639 h 468773"/>
                <a:gd name="connsiteX134" fmla="*/ 367568 w 599160"/>
                <a:gd name="connsiteY134" fmla="*/ 375639 h 468773"/>
                <a:gd name="connsiteX135" fmla="*/ 363532 w 599160"/>
                <a:gd name="connsiteY135" fmla="*/ 381227 h 468773"/>
                <a:gd name="connsiteX136" fmla="*/ 358254 w 599160"/>
                <a:gd name="connsiteY136" fmla="*/ 386505 h 468773"/>
                <a:gd name="connsiteX137" fmla="*/ 350804 w 599160"/>
                <a:gd name="connsiteY137" fmla="*/ 390541 h 468773"/>
                <a:gd name="connsiteX138" fmla="*/ 350804 w 599160"/>
                <a:gd name="connsiteY138" fmla="*/ 393645 h 468773"/>
                <a:gd name="connsiteX139" fmla="*/ 356081 w 599160"/>
                <a:gd name="connsiteY139" fmla="*/ 393645 h 468773"/>
                <a:gd name="connsiteX140" fmla="*/ 356081 w 599160"/>
                <a:gd name="connsiteY140" fmla="*/ 398923 h 468773"/>
                <a:gd name="connsiteX141" fmla="*/ 358254 w 599160"/>
                <a:gd name="connsiteY141" fmla="*/ 398923 h 468773"/>
                <a:gd name="connsiteX142" fmla="*/ 360427 w 599160"/>
                <a:gd name="connsiteY142" fmla="*/ 398923 h 468773"/>
                <a:gd name="connsiteX143" fmla="*/ 362290 w 599160"/>
                <a:gd name="connsiteY143" fmla="*/ 397991 h 468773"/>
                <a:gd name="connsiteX144" fmla="*/ 362290 w 599160"/>
                <a:gd name="connsiteY144" fmla="*/ 395818 h 468773"/>
                <a:gd name="connsiteX145" fmla="*/ 363532 w 599160"/>
                <a:gd name="connsiteY145" fmla="*/ 393645 h 468773"/>
                <a:gd name="connsiteX146" fmla="*/ 369741 w 599160"/>
                <a:gd name="connsiteY146" fmla="*/ 395818 h 468773"/>
                <a:gd name="connsiteX147" fmla="*/ 370672 w 599160"/>
                <a:gd name="connsiteY147" fmla="*/ 397991 h 468773"/>
                <a:gd name="connsiteX148" fmla="*/ 372845 w 599160"/>
                <a:gd name="connsiteY148" fmla="*/ 398923 h 468773"/>
                <a:gd name="connsiteX149" fmla="*/ 372845 w 599160"/>
                <a:gd name="connsiteY149" fmla="*/ 401096 h 468773"/>
                <a:gd name="connsiteX150" fmla="*/ 372845 w 599160"/>
                <a:gd name="connsiteY150" fmla="*/ 403269 h 468773"/>
                <a:gd name="connsiteX151" fmla="*/ 370672 w 599160"/>
                <a:gd name="connsiteY151" fmla="*/ 405442 h 468773"/>
                <a:gd name="connsiteX152" fmla="*/ 370672 w 599160"/>
                <a:gd name="connsiteY152" fmla="*/ 406373 h 468773"/>
                <a:gd name="connsiteX153" fmla="*/ 372845 w 599160"/>
                <a:gd name="connsiteY153" fmla="*/ 408547 h 468773"/>
                <a:gd name="connsiteX154" fmla="*/ 376881 w 599160"/>
                <a:gd name="connsiteY154" fmla="*/ 410720 h 468773"/>
                <a:gd name="connsiteX155" fmla="*/ 379986 w 599160"/>
                <a:gd name="connsiteY155" fmla="*/ 413824 h 468773"/>
                <a:gd name="connsiteX156" fmla="*/ 385263 w 599160"/>
                <a:gd name="connsiteY156" fmla="*/ 415997 h 468773"/>
                <a:gd name="connsiteX157" fmla="*/ 391472 w 599160"/>
                <a:gd name="connsiteY157" fmla="*/ 418170 h 468773"/>
                <a:gd name="connsiteX158" fmla="*/ 396750 w 599160"/>
                <a:gd name="connsiteY158" fmla="*/ 419102 h 468773"/>
                <a:gd name="connsiteX159" fmla="*/ 403890 w 599160"/>
                <a:gd name="connsiteY159" fmla="*/ 456355 h 468773"/>
                <a:gd name="connsiteX160" fmla="*/ 420654 w 599160"/>
                <a:gd name="connsiteY160" fmla="*/ 458218 h 468773"/>
                <a:gd name="connsiteX161" fmla="*/ 434314 w 599160"/>
                <a:gd name="connsiteY161" fmla="*/ 460391 h 468773"/>
                <a:gd name="connsiteX162" fmla="*/ 447663 w 599160"/>
                <a:gd name="connsiteY162" fmla="*/ 462564 h 468773"/>
                <a:gd name="connsiteX163" fmla="*/ 458218 w 599160"/>
                <a:gd name="connsiteY163" fmla="*/ 458218 h 468773"/>
                <a:gd name="connsiteX164" fmla="*/ 467531 w 599160"/>
                <a:gd name="connsiteY164" fmla="*/ 451078 h 468773"/>
                <a:gd name="connsiteX165" fmla="*/ 479949 w 599160"/>
                <a:gd name="connsiteY165" fmla="*/ 462564 h 468773"/>
                <a:gd name="connsiteX166" fmla="*/ 491436 w 599160"/>
                <a:gd name="connsiteY166" fmla="*/ 470946 h 468773"/>
                <a:gd name="connsiteX167" fmla="*/ 499818 w 599160"/>
                <a:gd name="connsiteY167" fmla="*/ 467842 h 468773"/>
                <a:gd name="connsiteX168" fmla="*/ 513477 w 599160"/>
                <a:gd name="connsiteY168" fmla="*/ 462564 h 468773"/>
                <a:gd name="connsiteX169" fmla="*/ 525895 w 599160"/>
                <a:gd name="connsiteY169" fmla="*/ 456355 h 468773"/>
                <a:gd name="connsiteX170" fmla="*/ 536450 w 599160"/>
                <a:gd name="connsiteY170" fmla="*/ 451078 h 468773"/>
                <a:gd name="connsiteX171" fmla="*/ 545764 w 599160"/>
                <a:gd name="connsiteY171" fmla="*/ 441454 h 468773"/>
                <a:gd name="connsiteX172" fmla="*/ 551041 w 599160"/>
                <a:gd name="connsiteY172" fmla="*/ 428726 h 468773"/>
                <a:gd name="connsiteX173" fmla="*/ 555077 w 599160"/>
                <a:gd name="connsiteY173" fmla="*/ 412893 h 468773"/>
                <a:gd name="connsiteX174" fmla="*/ 560355 w 599160"/>
                <a:gd name="connsiteY174" fmla="*/ 397991 h 468773"/>
                <a:gd name="connsiteX175" fmla="*/ 563459 w 599160"/>
                <a:gd name="connsiteY175" fmla="*/ 383090 h 468773"/>
                <a:gd name="connsiteX176" fmla="*/ 574945 w 599160"/>
                <a:gd name="connsiteY176" fmla="*/ 358875 h 468773"/>
                <a:gd name="connsiteX177" fmla="*/ 584259 w 599160"/>
                <a:gd name="connsiteY177" fmla="*/ 336523 h 468773"/>
                <a:gd name="connsiteX178" fmla="*/ 592641 w 599160"/>
                <a:gd name="connsiteY178" fmla="*/ 316655 h 468773"/>
                <a:gd name="connsiteX179" fmla="*/ 598850 w 599160"/>
                <a:gd name="connsiteY179" fmla="*/ 294303 h 468773"/>
                <a:gd name="connsiteX180" fmla="*/ 599781 w 599160"/>
                <a:gd name="connsiteY180" fmla="*/ 271950 h 468773"/>
                <a:gd name="connsiteX181" fmla="*/ 596677 w 599160"/>
                <a:gd name="connsiteY181" fmla="*/ 244631 h 4687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</a:cxnLst>
              <a:rect l="l" t="t" r="r" b="b"/>
              <a:pathLst>
                <a:path w="599160" h="468773">
                  <a:moveTo>
                    <a:pt x="587363" y="227557"/>
                  </a:moveTo>
                  <a:lnTo>
                    <a:pt x="578050" y="214828"/>
                  </a:lnTo>
                  <a:lnTo>
                    <a:pt x="567495" y="202100"/>
                  </a:lnTo>
                  <a:lnTo>
                    <a:pt x="560355" y="183163"/>
                  </a:lnTo>
                  <a:lnTo>
                    <a:pt x="540486" y="183163"/>
                  </a:lnTo>
                  <a:lnTo>
                    <a:pt x="536450" y="165157"/>
                  </a:lnTo>
                  <a:lnTo>
                    <a:pt x="526826" y="151498"/>
                  </a:lnTo>
                  <a:lnTo>
                    <a:pt x="523722" y="146220"/>
                  </a:lnTo>
                  <a:lnTo>
                    <a:pt x="520617" y="143115"/>
                  </a:lnTo>
                  <a:lnTo>
                    <a:pt x="514408" y="140942"/>
                  </a:lnTo>
                  <a:lnTo>
                    <a:pt x="509131" y="138769"/>
                  </a:lnTo>
                  <a:lnTo>
                    <a:pt x="499818" y="138769"/>
                  </a:lnTo>
                  <a:lnTo>
                    <a:pt x="496713" y="129145"/>
                  </a:lnTo>
                  <a:lnTo>
                    <a:pt x="492677" y="116417"/>
                  </a:lnTo>
                  <a:lnTo>
                    <a:pt x="487400" y="98411"/>
                  </a:lnTo>
                  <a:lnTo>
                    <a:pt x="484295" y="83820"/>
                  </a:lnTo>
                  <a:lnTo>
                    <a:pt x="479949" y="71092"/>
                  </a:lnTo>
                  <a:lnTo>
                    <a:pt x="479949" y="64573"/>
                  </a:lnTo>
                  <a:lnTo>
                    <a:pt x="476845" y="63641"/>
                  </a:lnTo>
                  <a:lnTo>
                    <a:pt x="472809" y="63641"/>
                  </a:lnTo>
                  <a:lnTo>
                    <a:pt x="467531" y="61468"/>
                  </a:lnTo>
                  <a:lnTo>
                    <a:pt x="463496" y="61468"/>
                  </a:lnTo>
                  <a:lnTo>
                    <a:pt x="458218" y="59295"/>
                  </a:lnTo>
                  <a:lnTo>
                    <a:pt x="456045" y="57122"/>
                  </a:lnTo>
                  <a:lnTo>
                    <a:pt x="452940" y="49982"/>
                  </a:lnTo>
                  <a:lnTo>
                    <a:pt x="448905" y="37253"/>
                  </a:lnTo>
                  <a:lnTo>
                    <a:pt x="443627" y="22352"/>
                  </a:lnTo>
                  <a:lnTo>
                    <a:pt x="441454" y="9624"/>
                  </a:lnTo>
                  <a:lnTo>
                    <a:pt x="440523" y="0"/>
                  </a:lnTo>
                  <a:lnTo>
                    <a:pt x="436487" y="0"/>
                  </a:lnTo>
                  <a:lnTo>
                    <a:pt x="431209" y="19247"/>
                  </a:lnTo>
                  <a:lnTo>
                    <a:pt x="426863" y="42531"/>
                  </a:lnTo>
                  <a:lnTo>
                    <a:pt x="425931" y="66746"/>
                  </a:lnTo>
                  <a:lnTo>
                    <a:pt x="420654" y="91271"/>
                  </a:lnTo>
                  <a:lnTo>
                    <a:pt x="411341" y="105862"/>
                  </a:lnTo>
                  <a:lnTo>
                    <a:pt x="398923" y="105862"/>
                  </a:lnTo>
                  <a:lnTo>
                    <a:pt x="382159" y="100584"/>
                  </a:lnTo>
                  <a:lnTo>
                    <a:pt x="365395" y="91271"/>
                  </a:lnTo>
                  <a:lnTo>
                    <a:pt x="348941" y="81647"/>
                  </a:lnTo>
                  <a:lnTo>
                    <a:pt x="336213" y="74196"/>
                  </a:lnTo>
                  <a:lnTo>
                    <a:pt x="343663" y="49982"/>
                  </a:lnTo>
                  <a:lnTo>
                    <a:pt x="356081" y="33838"/>
                  </a:lnTo>
                  <a:lnTo>
                    <a:pt x="356081" y="24525"/>
                  </a:lnTo>
                  <a:lnTo>
                    <a:pt x="338386" y="26698"/>
                  </a:lnTo>
                  <a:lnTo>
                    <a:pt x="321622" y="26698"/>
                  </a:lnTo>
                  <a:lnTo>
                    <a:pt x="306099" y="24525"/>
                  </a:lnTo>
                  <a:lnTo>
                    <a:pt x="291509" y="17075"/>
                  </a:lnTo>
                  <a:lnTo>
                    <a:pt x="276917" y="17075"/>
                  </a:lnTo>
                  <a:lnTo>
                    <a:pt x="277849" y="19247"/>
                  </a:lnTo>
                  <a:lnTo>
                    <a:pt x="280022" y="20179"/>
                  </a:lnTo>
                  <a:lnTo>
                    <a:pt x="280022" y="22352"/>
                  </a:lnTo>
                  <a:lnTo>
                    <a:pt x="284368" y="24525"/>
                  </a:lnTo>
                  <a:lnTo>
                    <a:pt x="274745" y="33838"/>
                  </a:lnTo>
                  <a:lnTo>
                    <a:pt x="265431" y="37253"/>
                  </a:lnTo>
                  <a:lnTo>
                    <a:pt x="256118" y="42531"/>
                  </a:lnTo>
                  <a:lnTo>
                    <a:pt x="248977" y="48740"/>
                  </a:lnTo>
                  <a:lnTo>
                    <a:pt x="243700" y="57122"/>
                  </a:lnTo>
                  <a:lnTo>
                    <a:pt x="240595" y="74196"/>
                  </a:lnTo>
                  <a:lnTo>
                    <a:pt x="234387" y="72023"/>
                  </a:lnTo>
                  <a:lnTo>
                    <a:pt x="230972" y="71092"/>
                  </a:lnTo>
                  <a:lnTo>
                    <a:pt x="226005" y="71092"/>
                  </a:lnTo>
                  <a:lnTo>
                    <a:pt x="220727" y="68919"/>
                  </a:lnTo>
                  <a:lnTo>
                    <a:pt x="218554" y="63641"/>
                  </a:lnTo>
                  <a:lnTo>
                    <a:pt x="218554" y="59295"/>
                  </a:lnTo>
                  <a:lnTo>
                    <a:pt x="218554" y="56191"/>
                  </a:lnTo>
                  <a:lnTo>
                    <a:pt x="216381" y="54017"/>
                  </a:lnTo>
                  <a:lnTo>
                    <a:pt x="209241" y="49982"/>
                  </a:lnTo>
                  <a:lnTo>
                    <a:pt x="198685" y="56191"/>
                  </a:lnTo>
                  <a:lnTo>
                    <a:pt x="187509" y="63641"/>
                  </a:lnTo>
                  <a:lnTo>
                    <a:pt x="176954" y="72023"/>
                  </a:lnTo>
                  <a:lnTo>
                    <a:pt x="167641" y="81647"/>
                  </a:lnTo>
                  <a:lnTo>
                    <a:pt x="160190" y="85683"/>
                  </a:lnTo>
                  <a:lnTo>
                    <a:pt x="160190" y="98411"/>
                  </a:lnTo>
                  <a:lnTo>
                    <a:pt x="145599" y="103689"/>
                  </a:lnTo>
                  <a:lnTo>
                    <a:pt x="134112" y="114554"/>
                  </a:lnTo>
                  <a:lnTo>
                    <a:pt x="126041" y="129145"/>
                  </a:lnTo>
                  <a:lnTo>
                    <a:pt x="120763" y="143115"/>
                  </a:lnTo>
                  <a:lnTo>
                    <a:pt x="106172" y="146220"/>
                  </a:lnTo>
                  <a:lnTo>
                    <a:pt x="89409" y="150256"/>
                  </a:lnTo>
                  <a:lnTo>
                    <a:pt x="70782" y="153671"/>
                  </a:lnTo>
                  <a:lnTo>
                    <a:pt x="56191" y="155533"/>
                  </a:lnTo>
                  <a:lnTo>
                    <a:pt x="47809" y="155533"/>
                  </a:lnTo>
                  <a:lnTo>
                    <a:pt x="34149" y="161121"/>
                  </a:lnTo>
                  <a:lnTo>
                    <a:pt x="23904" y="170435"/>
                  </a:lnTo>
                  <a:lnTo>
                    <a:pt x="16454" y="180990"/>
                  </a:lnTo>
                  <a:lnTo>
                    <a:pt x="9313" y="192787"/>
                  </a:lnTo>
                  <a:lnTo>
                    <a:pt x="0" y="203342"/>
                  </a:lnTo>
                  <a:lnTo>
                    <a:pt x="4036" y="216070"/>
                  </a:lnTo>
                  <a:lnTo>
                    <a:pt x="7140" y="227557"/>
                  </a:lnTo>
                  <a:lnTo>
                    <a:pt x="16454" y="237180"/>
                  </a:lnTo>
                  <a:lnTo>
                    <a:pt x="14591" y="240285"/>
                  </a:lnTo>
                  <a:lnTo>
                    <a:pt x="13349" y="242458"/>
                  </a:lnTo>
                  <a:lnTo>
                    <a:pt x="11176" y="244631"/>
                  </a:lnTo>
                  <a:lnTo>
                    <a:pt x="9313" y="242458"/>
                  </a:lnTo>
                  <a:lnTo>
                    <a:pt x="7140" y="242458"/>
                  </a:lnTo>
                  <a:lnTo>
                    <a:pt x="4036" y="240285"/>
                  </a:lnTo>
                  <a:lnTo>
                    <a:pt x="0" y="240285"/>
                  </a:lnTo>
                  <a:lnTo>
                    <a:pt x="4036" y="253013"/>
                  </a:lnTo>
                  <a:lnTo>
                    <a:pt x="9313" y="270088"/>
                  </a:lnTo>
                  <a:lnTo>
                    <a:pt x="18627" y="289025"/>
                  </a:lnTo>
                  <a:lnTo>
                    <a:pt x="25767" y="309204"/>
                  </a:lnTo>
                  <a:lnTo>
                    <a:pt x="33218" y="327210"/>
                  </a:lnTo>
                  <a:lnTo>
                    <a:pt x="34149" y="346147"/>
                  </a:lnTo>
                  <a:lnTo>
                    <a:pt x="33218" y="361980"/>
                  </a:lnTo>
                  <a:lnTo>
                    <a:pt x="23904" y="375639"/>
                  </a:lnTo>
                  <a:lnTo>
                    <a:pt x="27009" y="381227"/>
                  </a:lnTo>
                  <a:lnTo>
                    <a:pt x="33218" y="386505"/>
                  </a:lnTo>
                  <a:lnTo>
                    <a:pt x="36322" y="391782"/>
                  </a:lnTo>
                  <a:lnTo>
                    <a:pt x="40358" y="398923"/>
                  </a:lnTo>
                  <a:lnTo>
                    <a:pt x="54949" y="398923"/>
                  </a:lnTo>
                  <a:lnTo>
                    <a:pt x="67677" y="397991"/>
                  </a:lnTo>
                  <a:lnTo>
                    <a:pt x="77922" y="391782"/>
                  </a:lnTo>
                  <a:lnTo>
                    <a:pt x="91582" y="386505"/>
                  </a:lnTo>
                  <a:lnTo>
                    <a:pt x="103999" y="383090"/>
                  </a:lnTo>
                  <a:lnTo>
                    <a:pt x="121695" y="381227"/>
                  </a:lnTo>
                  <a:lnTo>
                    <a:pt x="138459" y="383090"/>
                  </a:lnTo>
                  <a:lnTo>
                    <a:pt x="156154" y="383090"/>
                  </a:lnTo>
                  <a:lnTo>
                    <a:pt x="163294" y="358875"/>
                  </a:lnTo>
                  <a:lnTo>
                    <a:pt x="176954" y="354529"/>
                  </a:lnTo>
                  <a:lnTo>
                    <a:pt x="194649" y="351425"/>
                  </a:lnTo>
                  <a:lnTo>
                    <a:pt x="214518" y="347078"/>
                  </a:lnTo>
                  <a:lnTo>
                    <a:pt x="234387" y="346147"/>
                  </a:lnTo>
                  <a:lnTo>
                    <a:pt x="255186" y="343974"/>
                  </a:lnTo>
                  <a:lnTo>
                    <a:pt x="269777" y="346147"/>
                  </a:lnTo>
                  <a:lnTo>
                    <a:pt x="280022" y="349252"/>
                  </a:lnTo>
                  <a:lnTo>
                    <a:pt x="296786" y="351425"/>
                  </a:lnTo>
                  <a:lnTo>
                    <a:pt x="309204" y="358875"/>
                  </a:lnTo>
                  <a:lnTo>
                    <a:pt x="318517" y="368499"/>
                  </a:lnTo>
                  <a:lnTo>
                    <a:pt x="325968" y="379054"/>
                  </a:lnTo>
                  <a:lnTo>
                    <a:pt x="331245" y="390541"/>
                  </a:lnTo>
                  <a:lnTo>
                    <a:pt x="345837" y="384332"/>
                  </a:lnTo>
                  <a:lnTo>
                    <a:pt x="355150" y="379054"/>
                  </a:lnTo>
                  <a:lnTo>
                    <a:pt x="363532" y="369431"/>
                  </a:lnTo>
                  <a:lnTo>
                    <a:pt x="363532" y="375639"/>
                  </a:lnTo>
                  <a:lnTo>
                    <a:pt x="367568" y="375639"/>
                  </a:lnTo>
                  <a:lnTo>
                    <a:pt x="363532" y="381227"/>
                  </a:lnTo>
                  <a:lnTo>
                    <a:pt x="358254" y="386505"/>
                  </a:lnTo>
                  <a:lnTo>
                    <a:pt x="350804" y="390541"/>
                  </a:lnTo>
                  <a:lnTo>
                    <a:pt x="350804" y="393645"/>
                  </a:lnTo>
                  <a:lnTo>
                    <a:pt x="356081" y="393645"/>
                  </a:lnTo>
                  <a:lnTo>
                    <a:pt x="356081" y="398923"/>
                  </a:lnTo>
                  <a:lnTo>
                    <a:pt x="358254" y="398923"/>
                  </a:lnTo>
                  <a:lnTo>
                    <a:pt x="360427" y="398923"/>
                  </a:lnTo>
                  <a:lnTo>
                    <a:pt x="362290" y="397991"/>
                  </a:lnTo>
                  <a:lnTo>
                    <a:pt x="362290" y="395818"/>
                  </a:lnTo>
                  <a:lnTo>
                    <a:pt x="363532" y="393645"/>
                  </a:lnTo>
                  <a:lnTo>
                    <a:pt x="369741" y="395818"/>
                  </a:lnTo>
                  <a:lnTo>
                    <a:pt x="370672" y="397991"/>
                  </a:lnTo>
                  <a:lnTo>
                    <a:pt x="372845" y="398923"/>
                  </a:lnTo>
                  <a:lnTo>
                    <a:pt x="372845" y="401096"/>
                  </a:lnTo>
                  <a:lnTo>
                    <a:pt x="372845" y="403269"/>
                  </a:lnTo>
                  <a:lnTo>
                    <a:pt x="370672" y="405442"/>
                  </a:lnTo>
                  <a:lnTo>
                    <a:pt x="370672" y="406373"/>
                  </a:lnTo>
                  <a:lnTo>
                    <a:pt x="372845" y="408547"/>
                  </a:lnTo>
                  <a:lnTo>
                    <a:pt x="376881" y="410720"/>
                  </a:lnTo>
                  <a:lnTo>
                    <a:pt x="379986" y="413824"/>
                  </a:lnTo>
                  <a:lnTo>
                    <a:pt x="385263" y="415997"/>
                  </a:lnTo>
                  <a:lnTo>
                    <a:pt x="391472" y="418170"/>
                  </a:lnTo>
                  <a:lnTo>
                    <a:pt x="396750" y="419102"/>
                  </a:lnTo>
                  <a:lnTo>
                    <a:pt x="403890" y="456355"/>
                  </a:lnTo>
                  <a:lnTo>
                    <a:pt x="420654" y="458218"/>
                  </a:lnTo>
                  <a:lnTo>
                    <a:pt x="434314" y="460391"/>
                  </a:lnTo>
                  <a:lnTo>
                    <a:pt x="447663" y="462564"/>
                  </a:lnTo>
                  <a:lnTo>
                    <a:pt x="458218" y="458218"/>
                  </a:lnTo>
                  <a:lnTo>
                    <a:pt x="467531" y="451078"/>
                  </a:lnTo>
                  <a:lnTo>
                    <a:pt x="479949" y="462564"/>
                  </a:lnTo>
                  <a:lnTo>
                    <a:pt x="491436" y="470946"/>
                  </a:lnTo>
                  <a:lnTo>
                    <a:pt x="499818" y="467842"/>
                  </a:lnTo>
                  <a:lnTo>
                    <a:pt x="513477" y="462564"/>
                  </a:lnTo>
                  <a:lnTo>
                    <a:pt x="525895" y="456355"/>
                  </a:lnTo>
                  <a:lnTo>
                    <a:pt x="536450" y="451078"/>
                  </a:lnTo>
                  <a:lnTo>
                    <a:pt x="545764" y="441454"/>
                  </a:lnTo>
                  <a:lnTo>
                    <a:pt x="551041" y="428726"/>
                  </a:lnTo>
                  <a:lnTo>
                    <a:pt x="555077" y="412893"/>
                  </a:lnTo>
                  <a:lnTo>
                    <a:pt x="560355" y="397991"/>
                  </a:lnTo>
                  <a:lnTo>
                    <a:pt x="563459" y="383090"/>
                  </a:lnTo>
                  <a:lnTo>
                    <a:pt x="574945" y="358875"/>
                  </a:lnTo>
                  <a:lnTo>
                    <a:pt x="584259" y="336523"/>
                  </a:lnTo>
                  <a:lnTo>
                    <a:pt x="592641" y="316655"/>
                  </a:lnTo>
                  <a:lnTo>
                    <a:pt x="598850" y="294303"/>
                  </a:lnTo>
                  <a:lnTo>
                    <a:pt x="599781" y="271950"/>
                  </a:lnTo>
                  <a:lnTo>
                    <a:pt x="596677" y="24463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97AF6798-1390-46DF-BC21-12433D431157}"/>
                </a:ext>
              </a:extLst>
            </p:cNvPr>
            <p:cNvSpPr/>
            <p:nvPr/>
          </p:nvSpPr>
          <p:spPr>
            <a:xfrm>
              <a:off x="7376444" y="5893661"/>
              <a:ext cx="15522" cy="9313"/>
            </a:xfrm>
            <a:custGeom>
              <a:avLst/>
              <a:gdLst>
                <a:gd name="connsiteX0" fmla="*/ 9313 w 15522"/>
                <a:gd name="connsiteY0" fmla="*/ 5278 h 9313"/>
                <a:gd name="connsiteX1" fmla="*/ 9313 w 15522"/>
                <a:gd name="connsiteY1" fmla="*/ 3104 h 9313"/>
                <a:gd name="connsiteX2" fmla="*/ 7140 w 15522"/>
                <a:gd name="connsiteY2" fmla="*/ 2173 h 9313"/>
                <a:gd name="connsiteX3" fmla="*/ 4967 w 15522"/>
                <a:gd name="connsiteY3" fmla="*/ 2173 h 9313"/>
                <a:gd name="connsiteX4" fmla="*/ 3104 w 15522"/>
                <a:gd name="connsiteY4" fmla="*/ 0 h 9313"/>
                <a:gd name="connsiteX5" fmla="*/ 0 w 15522"/>
                <a:gd name="connsiteY5" fmla="*/ 0 h 9313"/>
                <a:gd name="connsiteX6" fmla="*/ 3104 w 15522"/>
                <a:gd name="connsiteY6" fmla="*/ 3104 h 9313"/>
                <a:gd name="connsiteX7" fmla="*/ 4967 w 15522"/>
                <a:gd name="connsiteY7" fmla="*/ 5278 h 9313"/>
                <a:gd name="connsiteX8" fmla="*/ 7140 w 15522"/>
                <a:gd name="connsiteY8" fmla="*/ 7451 h 9313"/>
                <a:gd name="connsiteX9" fmla="*/ 10245 w 15522"/>
                <a:gd name="connsiteY9" fmla="*/ 9624 h 9313"/>
                <a:gd name="connsiteX10" fmla="*/ 16454 w 15522"/>
                <a:gd name="connsiteY10" fmla="*/ 10555 h 9313"/>
                <a:gd name="connsiteX11" fmla="*/ 16454 w 15522"/>
                <a:gd name="connsiteY11" fmla="*/ 7451 h 9313"/>
                <a:gd name="connsiteX12" fmla="*/ 12418 w 15522"/>
                <a:gd name="connsiteY12" fmla="*/ 7451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5522" h="9313">
                  <a:moveTo>
                    <a:pt x="9313" y="5278"/>
                  </a:moveTo>
                  <a:lnTo>
                    <a:pt x="9313" y="3104"/>
                  </a:lnTo>
                  <a:lnTo>
                    <a:pt x="7140" y="2173"/>
                  </a:lnTo>
                  <a:lnTo>
                    <a:pt x="4967" y="2173"/>
                  </a:lnTo>
                  <a:lnTo>
                    <a:pt x="3104" y="0"/>
                  </a:lnTo>
                  <a:lnTo>
                    <a:pt x="0" y="0"/>
                  </a:lnTo>
                  <a:lnTo>
                    <a:pt x="3104" y="3104"/>
                  </a:lnTo>
                  <a:lnTo>
                    <a:pt x="4967" y="5278"/>
                  </a:lnTo>
                  <a:lnTo>
                    <a:pt x="7140" y="7451"/>
                  </a:lnTo>
                  <a:lnTo>
                    <a:pt x="10245" y="9624"/>
                  </a:lnTo>
                  <a:lnTo>
                    <a:pt x="16454" y="10555"/>
                  </a:lnTo>
                  <a:lnTo>
                    <a:pt x="16454" y="7451"/>
                  </a:lnTo>
                  <a:lnTo>
                    <a:pt x="12418" y="745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0684E0D1-F18A-447D-AD7C-3E528AED250E}"/>
                </a:ext>
              </a:extLst>
            </p:cNvPr>
            <p:cNvSpPr/>
            <p:nvPr/>
          </p:nvSpPr>
          <p:spPr>
            <a:xfrm>
              <a:off x="2900127" y="5457796"/>
              <a:ext cx="55880" cy="37253"/>
            </a:xfrm>
            <a:custGeom>
              <a:avLst/>
              <a:gdLst>
                <a:gd name="connsiteX0" fmla="*/ 29182 w 55880"/>
                <a:gd name="connsiteY0" fmla="*/ 5278 h 37253"/>
                <a:gd name="connsiteX1" fmla="*/ 12418 w 55880"/>
                <a:gd name="connsiteY1" fmla="*/ 0 h 37253"/>
                <a:gd name="connsiteX2" fmla="*/ 10245 w 55880"/>
                <a:gd name="connsiteY2" fmla="*/ 1863 h 37253"/>
                <a:gd name="connsiteX3" fmla="*/ 8072 w 55880"/>
                <a:gd name="connsiteY3" fmla="*/ 1863 h 37253"/>
                <a:gd name="connsiteX4" fmla="*/ 8072 w 55880"/>
                <a:gd name="connsiteY4" fmla="*/ 3104 h 37253"/>
                <a:gd name="connsiteX5" fmla="*/ 7140 w 55880"/>
                <a:gd name="connsiteY5" fmla="*/ 3104 h 37253"/>
                <a:gd name="connsiteX6" fmla="*/ 3104 w 55880"/>
                <a:gd name="connsiteY6" fmla="*/ 5278 h 37253"/>
                <a:gd name="connsiteX7" fmla="*/ 3104 w 55880"/>
                <a:gd name="connsiteY7" fmla="*/ 18006 h 37253"/>
                <a:gd name="connsiteX8" fmla="*/ 3104 w 55880"/>
                <a:gd name="connsiteY8" fmla="*/ 27319 h 37253"/>
                <a:gd name="connsiteX9" fmla="*/ 0 w 55880"/>
                <a:gd name="connsiteY9" fmla="*/ 36943 h 37253"/>
                <a:gd name="connsiteX10" fmla="*/ 3104 w 55880"/>
                <a:gd name="connsiteY10" fmla="*/ 36943 h 37253"/>
                <a:gd name="connsiteX11" fmla="*/ 3104 w 55880"/>
                <a:gd name="connsiteY11" fmla="*/ 40047 h 37253"/>
                <a:gd name="connsiteX12" fmla="*/ 15522 w 55880"/>
                <a:gd name="connsiteY12" fmla="*/ 36943 h 37253"/>
                <a:gd name="connsiteX13" fmla="*/ 27009 w 55880"/>
                <a:gd name="connsiteY13" fmla="*/ 34770 h 37253"/>
                <a:gd name="connsiteX14" fmla="*/ 39427 w 55880"/>
                <a:gd name="connsiteY14" fmla="*/ 32597 h 37253"/>
                <a:gd name="connsiteX15" fmla="*/ 51844 w 55880"/>
                <a:gd name="connsiteY15" fmla="*/ 24215 h 37253"/>
                <a:gd name="connsiteX16" fmla="*/ 56191 w 55880"/>
                <a:gd name="connsiteY16" fmla="*/ 24215 h 37253"/>
                <a:gd name="connsiteX17" fmla="*/ 56191 w 55880"/>
                <a:gd name="connsiteY17" fmla="*/ 19868 h 37253"/>
                <a:gd name="connsiteX18" fmla="*/ 41600 w 55880"/>
                <a:gd name="connsiteY18" fmla="*/ 12418 h 37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5880" h="37253">
                  <a:moveTo>
                    <a:pt x="29182" y="5278"/>
                  </a:moveTo>
                  <a:lnTo>
                    <a:pt x="12418" y="0"/>
                  </a:lnTo>
                  <a:lnTo>
                    <a:pt x="10245" y="1863"/>
                  </a:lnTo>
                  <a:lnTo>
                    <a:pt x="8072" y="1863"/>
                  </a:lnTo>
                  <a:lnTo>
                    <a:pt x="8072" y="3104"/>
                  </a:lnTo>
                  <a:lnTo>
                    <a:pt x="7140" y="3104"/>
                  </a:lnTo>
                  <a:lnTo>
                    <a:pt x="3104" y="5278"/>
                  </a:lnTo>
                  <a:lnTo>
                    <a:pt x="3104" y="18006"/>
                  </a:lnTo>
                  <a:lnTo>
                    <a:pt x="3104" y="27319"/>
                  </a:lnTo>
                  <a:lnTo>
                    <a:pt x="0" y="36943"/>
                  </a:lnTo>
                  <a:lnTo>
                    <a:pt x="3104" y="36943"/>
                  </a:lnTo>
                  <a:lnTo>
                    <a:pt x="3104" y="40047"/>
                  </a:lnTo>
                  <a:lnTo>
                    <a:pt x="15522" y="36943"/>
                  </a:lnTo>
                  <a:lnTo>
                    <a:pt x="27009" y="34770"/>
                  </a:lnTo>
                  <a:lnTo>
                    <a:pt x="39427" y="32597"/>
                  </a:lnTo>
                  <a:lnTo>
                    <a:pt x="51844" y="24215"/>
                  </a:lnTo>
                  <a:lnTo>
                    <a:pt x="56191" y="24215"/>
                  </a:lnTo>
                  <a:lnTo>
                    <a:pt x="56191" y="19868"/>
                  </a:lnTo>
                  <a:lnTo>
                    <a:pt x="41600" y="1241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586222CC-EDF5-42FE-809A-F70D930FD0D6}"/>
                </a:ext>
              </a:extLst>
            </p:cNvPr>
            <p:cNvSpPr/>
            <p:nvPr/>
          </p:nvSpPr>
          <p:spPr>
            <a:xfrm>
              <a:off x="6488880" y="5710498"/>
              <a:ext cx="301132" cy="207999"/>
            </a:xfrm>
            <a:custGeom>
              <a:avLst/>
              <a:gdLst>
                <a:gd name="connsiteX0" fmla="*/ 284368 w 301132"/>
                <a:gd name="connsiteY0" fmla="*/ 210793 h 207998"/>
                <a:gd name="connsiteX1" fmla="*/ 294613 w 301132"/>
                <a:gd name="connsiteY1" fmla="*/ 207378 h 207998"/>
                <a:gd name="connsiteX2" fmla="*/ 297718 w 301132"/>
                <a:gd name="connsiteY2" fmla="*/ 205515 h 207998"/>
                <a:gd name="connsiteX3" fmla="*/ 299891 w 301132"/>
                <a:gd name="connsiteY3" fmla="*/ 205515 h 207998"/>
                <a:gd name="connsiteX4" fmla="*/ 302064 w 301132"/>
                <a:gd name="connsiteY4" fmla="*/ 203342 h 207998"/>
                <a:gd name="connsiteX5" fmla="*/ 303926 w 301132"/>
                <a:gd name="connsiteY5" fmla="*/ 203342 h 207998"/>
                <a:gd name="connsiteX6" fmla="*/ 287473 w 301132"/>
                <a:gd name="connsiteY6" fmla="*/ 195891 h 207998"/>
                <a:gd name="connsiteX7" fmla="*/ 269777 w 301132"/>
                <a:gd name="connsiteY7" fmla="*/ 186267 h 207998"/>
                <a:gd name="connsiteX8" fmla="*/ 250840 w 301132"/>
                <a:gd name="connsiteY8" fmla="*/ 178817 h 207998"/>
                <a:gd name="connsiteX9" fmla="*/ 234387 w 301132"/>
                <a:gd name="connsiteY9" fmla="*/ 173539 h 207998"/>
                <a:gd name="connsiteX10" fmla="*/ 226936 w 301132"/>
                <a:gd name="connsiteY10" fmla="*/ 175712 h 207998"/>
                <a:gd name="connsiteX11" fmla="*/ 219796 w 301132"/>
                <a:gd name="connsiteY11" fmla="*/ 178817 h 207998"/>
                <a:gd name="connsiteX12" fmla="*/ 211413 w 301132"/>
                <a:gd name="connsiteY12" fmla="*/ 183163 h 207998"/>
                <a:gd name="connsiteX13" fmla="*/ 199927 w 301132"/>
                <a:gd name="connsiteY13" fmla="*/ 183163 h 207998"/>
                <a:gd name="connsiteX14" fmla="*/ 190614 w 301132"/>
                <a:gd name="connsiteY14" fmla="*/ 177886 h 207998"/>
                <a:gd name="connsiteX15" fmla="*/ 184094 w 301132"/>
                <a:gd name="connsiteY15" fmla="*/ 171366 h 207998"/>
                <a:gd name="connsiteX16" fmla="*/ 174781 w 301132"/>
                <a:gd name="connsiteY16" fmla="*/ 168262 h 207998"/>
                <a:gd name="connsiteX17" fmla="*/ 160190 w 301132"/>
                <a:gd name="connsiteY17" fmla="*/ 166089 h 207998"/>
                <a:gd name="connsiteX18" fmla="*/ 160190 w 301132"/>
                <a:gd name="connsiteY18" fmla="*/ 144047 h 207998"/>
                <a:gd name="connsiteX19" fmla="*/ 163294 w 301132"/>
                <a:gd name="connsiteY19" fmla="*/ 126041 h 207998"/>
                <a:gd name="connsiteX20" fmla="*/ 145599 w 301132"/>
                <a:gd name="connsiteY20" fmla="*/ 111140 h 207998"/>
                <a:gd name="connsiteX21" fmla="*/ 133181 w 301132"/>
                <a:gd name="connsiteY21" fmla="*/ 92202 h 207998"/>
                <a:gd name="connsiteX22" fmla="*/ 121695 w 301132"/>
                <a:gd name="connsiteY22" fmla="*/ 76370 h 207998"/>
                <a:gd name="connsiteX23" fmla="*/ 109277 w 301132"/>
                <a:gd name="connsiteY23" fmla="*/ 61468 h 207998"/>
                <a:gd name="connsiteX24" fmla="*/ 101826 w 301132"/>
                <a:gd name="connsiteY24" fmla="*/ 54018 h 207998"/>
                <a:gd name="connsiteX25" fmla="*/ 99964 w 301132"/>
                <a:gd name="connsiteY25" fmla="*/ 54018 h 207998"/>
                <a:gd name="connsiteX26" fmla="*/ 99964 w 301132"/>
                <a:gd name="connsiteY26" fmla="*/ 51844 h 207998"/>
                <a:gd name="connsiteX27" fmla="*/ 94686 w 301132"/>
                <a:gd name="connsiteY27" fmla="*/ 47809 h 207998"/>
                <a:gd name="connsiteX28" fmla="*/ 76991 w 301132"/>
                <a:gd name="connsiteY28" fmla="*/ 39116 h 207998"/>
                <a:gd name="connsiteX29" fmla="*/ 62400 w 301132"/>
                <a:gd name="connsiteY29" fmla="*/ 29803 h 207998"/>
                <a:gd name="connsiteX30" fmla="*/ 47809 w 301132"/>
                <a:gd name="connsiteY30" fmla="*/ 20179 h 207998"/>
                <a:gd name="connsiteX31" fmla="*/ 34149 w 301132"/>
                <a:gd name="connsiteY31" fmla="*/ 4346 h 207998"/>
                <a:gd name="connsiteX32" fmla="*/ 0 w 301132"/>
                <a:gd name="connsiteY32" fmla="*/ 0 h 207998"/>
                <a:gd name="connsiteX33" fmla="*/ 4967 w 301132"/>
                <a:gd name="connsiteY33" fmla="*/ 17075 h 207998"/>
                <a:gd name="connsiteX34" fmla="*/ 16454 w 301132"/>
                <a:gd name="connsiteY34" fmla="*/ 27630 h 207998"/>
                <a:gd name="connsiteX35" fmla="*/ 29182 w 301132"/>
                <a:gd name="connsiteY35" fmla="*/ 39116 h 207998"/>
                <a:gd name="connsiteX36" fmla="*/ 40358 w 301132"/>
                <a:gd name="connsiteY36" fmla="*/ 47809 h 207998"/>
                <a:gd name="connsiteX37" fmla="*/ 50913 w 301132"/>
                <a:gd name="connsiteY37" fmla="*/ 61468 h 207998"/>
                <a:gd name="connsiteX38" fmla="*/ 62400 w 301132"/>
                <a:gd name="connsiteY38" fmla="*/ 77301 h 207998"/>
                <a:gd name="connsiteX39" fmla="*/ 72644 w 301132"/>
                <a:gd name="connsiteY39" fmla="*/ 98411 h 207998"/>
                <a:gd name="connsiteX40" fmla="*/ 85373 w 301132"/>
                <a:gd name="connsiteY40" fmla="*/ 118590 h 207998"/>
                <a:gd name="connsiteX41" fmla="*/ 97790 w 301132"/>
                <a:gd name="connsiteY41" fmla="*/ 136596 h 207998"/>
                <a:gd name="connsiteX42" fmla="*/ 114555 w 301132"/>
                <a:gd name="connsiteY42" fmla="*/ 153671 h 207998"/>
                <a:gd name="connsiteX43" fmla="*/ 133181 w 301132"/>
                <a:gd name="connsiteY43" fmla="*/ 164226 h 207998"/>
                <a:gd name="connsiteX44" fmla="*/ 155223 w 301132"/>
                <a:gd name="connsiteY44" fmla="*/ 170435 h 207998"/>
                <a:gd name="connsiteX45" fmla="*/ 153050 w 301132"/>
                <a:gd name="connsiteY45" fmla="*/ 173539 h 207998"/>
                <a:gd name="connsiteX46" fmla="*/ 150877 w 301132"/>
                <a:gd name="connsiteY46" fmla="*/ 175712 h 207998"/>
                <a:gd name="connsiteX47" fmla="*/ 147772 w 301132"/>
                <a:gd name="connsiteY47" fmla="*/ 178817 h 207998"/>
                <a:gd name="connsiteX48" fmla="*/ 155223 w 301132"/>
                <a:gd name="connsiteY48" fmla="*/ 183163 h 207998"/>
                <a:gd name="connsiteX49" fmla="*/ 170745 w 301132"/>
                <a:gd name="connsiteY49" fmla="*/ 190614 h 207998"/>
                <a:gd name="connsiteX50" fmla="*/ 190614 w 301132"/>
                <a:gd name="connsiteY50" fmla="*/ 195891 h 207998"/>
                <a:gd name="connsiteX51" fmla="*/ 216691 w 301132"/>
                <a:gd name="connsiteY51" fmla="*/ 201169 h 207998"/>
                <a:gd name="connsiteX52" fmla="*/ 240595 w 301132"/>
                <a:gd name="connsiteY52" fmla="*/ 207378 h 207998"/>
                <a:gd name="connsiteX53" fmla="*/ 263569 w 301132"/>
                <a:gd name="connsiteY53" fmla="*/ 210793 h 207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01132" h="207998">
                  <a:moveTo>
                    <a:pt x="284368" y="210793"/>
                  </a:moveTo>
                  <a:lnTo>
                    <a:pt x="294613" y="207378"/>
                  </a:lnTo>
                  <a:lnTo>
                    <a:pt x="297718" y="205515"/>
                  </a:lnTo>
                  <a:lnTo>
                    <a:pt x="299891" y="205515"/>
                  </a:lnTo>
                  <a:lnTo>
                    <a:pt x="302064" y="203342"/>
                  </a:lnTo>
                  <a:lnTo>
                    <a:pt x="303926" y="203342"/>
                  </a:lnTo>
                  <a:lnTo>
                    <a:pt x="287473" y="195891"/>
                  </a:lnTo>
                  <a:lnTo>
                    <a:pt x="269777" y="186267"/>
                  </a:lnTo>
                  <a:lnTo>
                    <a:pt x="250840" y="178817"/>
                  </a:lnTo>
                  <a:lnTo>
                    <a:pt x="234387" y="173539"/>
                  </a:lnTo>
                  <a:lnTo>
                    <a:pt x="226936" y="175712"/>
                  </a:lnTo>
                  <a:lnTo>
                    <a:pt x="219796" y="178817"/>
                  </a:lnTo>
                  <a:lnTo>
                    <a:pt x="211413" y="183163"/>
                  </a:lnTo>
                  <a:lnTo>
                    <a:pt x="199927" y="183163"/>
                  </a:lnTo>
                  <a:lnTo>
                    <a:pt x="190614" y="177886"/>
                  </a:lnTo>
                  <a:lnTo>
                    <a:pt x="184094" y="171366"/>
                  </a:lnTo>
                  <a:lnTo>
                    <a:pt x="174781" y="168262"/>
                  </a:lnTo>
                  <a:lnTo>
                    <a:pt x="160190" y="166089"/>
                  </a:lnTo>
                  <a:lnTo>
                    <a:pt x="160190" y="144047"/>
                  </a:lnTo>
                  <a:lnTo>
                    <a:pt x="163294" y="126041"/>
                  </a:lnTo>
                  <a:lnTo>
                    <a:pt x="145599" y="111140"/>
                  </a:lnTo>
                  <a:lnTo>
                    <a:pt x="133181" y="92202"/>
                  </a:lnTo>
                  <a:lnTo>
                    <a:pt x="121695" y="76370"/>
                  </a:lnTo>
                  <a:lnTo>
                    <a:pt x="109277" y="61468"/>
                  </a:lnTo>
                  <a:lnTo>
                    <a:pt x="101826" y="54018"/>
                  </a:lnTo>
                  <a:lnTo>
                    <a:pt x="99964" y="54018"/>
                  </a:lnTo>
                  <a:lnTo>
                    <a:pt x="99964" y="51844"/>
                  </a:lnTo>
                  <a:lnTo>
                    <a:pt x="94686" y="47809"/>
                  </a:lnTo>
                  <a:lnTo>
                    <a:pt x="76991" y="39116"/>
                  </a:lnTo>
                  <a:lnTo>
                    <a:pt x="62400" y="29803"/>
                  </a:lnTo>
                  <a:lnTo>
                    <a:pt x="47809" y="20179"/>
                  </a:lnTo>
                  <a:lnTo>
                    <a:pt x="34149" y="4346"/>
                  </a:lnTo>
                  <a:lnTo>
                    <a:pt x="0" y="0"/>
                  </a:lnTo>
                  <a:lnTo>
                    <a:pt x="4967" y="17075"/>
                  </a:lnTo>
                  <a:lnTo>
                    <a:pt x="16454" y="27630"/>
                  </a:lnTo>
                  <a:lnTo>
                    <a:pt x="29182" y="39116"/>
                  </a:lnTo>
                  <a:lnTo>
                    <a:pt x="40358" y="47809"/>
                  </a:lnTo>
                  <a:lnTo>
                    <a:pt x="50913" y="61468"/>
                  </a:lnTo>
                  <a:lnTo>
                    <a:pt x="62400" y="77301"/>
                  </a:lnTo>
                  <a:lnTo>
                    <a:pt x="72644" y="98411"/>
                  </a:lnTo>
                  <a:lnTo>
                    <a:pt x="85373" y="118590"/>
                  </a:lnTo>
                  <a:lnTo>
                    <a:pt x="97790" y="136596"/>
                  </a:lnTo>
                  <a:lnTo>
                    <a:pt x="114555" y="153671"/>
                  </a:lnTo>
                  <a:lnTo>
                    <a:pt x="133181" y="164226"/>
                  </a:lnTo>
                  <a:lnTo>
                    <a:pt x="155223" y="170435"/>
                  </a:lnTo>
                  <a:lnTo>
                    <a:pt x="153050" y="173539"/>
                  </a:lnTo>
                  <a:lnTo>
                    <a:pt x="150877" y="175712"/>
                  </a:lnTo>
                  <a:lnTo>
                    <a:pt x="147772" y="178817"/>
                  </a:lnTo>
                  <a:lnTo>
                    <a:pt x="155223" y="183163"/>
                  </a:lnTo>
                  <a:lnTo>
                    <a:pt x="170745" y="190614"/>
                  </a:lnTo>
                  <a:lnTo>
                    <a:pt x="190614" y="195891"/>
                  </a:lnTo>
                  <a:lnTo>
                    <a:pt x="216691" y="201169"/>
                  </a:lnTo>
                  <a:lnTo>
                    <a:pt x="240595" y="207378"/>
                  </a:lnTo>
                  <a:lnTo>
                    <a:pt x="263569" y="21079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EC73EFF0-7E3E-4B6C-90F6-931CE7199A59}"/>
                </a:ext>
              </a:extLst>
            </p:cNvPr>
            <p:cNvSpPr/>
            <p:nvPr/>
          </p:nvSpPr>
          <p:spPr>
            <a:xfrm>
              <a:off x="7403453" y="5901112"/>
              <a:ext cx="24836" cy="21731"/>
            </a:xfrm>
            <a:custGeom>
              <a:avLst/>
              <a:gdLst>
                <a:gd name="connsiteX0" fmla="*/ 26078 w 24835"/>
                <a:gd name="connsiteY0" fmla="*/ 24215 h 21731"/>
                <a:gd name="connsiteX1" fmla="*/ 21731 w 24835"/>
                <a:gd name="connsiteY1" fmla="*/ 18006 h 21731"/>
                <a:gd name="connsiteX2" fmla="*/ 19869 w 24835"/>
                <a:gd name="connsiteY2" fmla="*/ 12728 h 21731"/>
                <a:gd name="connsiteX3" fmla="*/ 16454 w 24835"/>
                <a:gd name="connsiteY3" fmla="*/ 9624 h 21731"/>
                <a:gd name="connsiteX4" fmla="*/ 11487 w 24835"/>
                <a:gd name="connsiteY4" fmla="*/ 5278 h 21731"/>
                <a:gd name="connsiteX5" fmla="*/ 7140 w 24835"/>
                <a:gd name="connsiteY5" fmla="*/ 3104 h 21731"/>
                <a:gd name="connsiteX6" fmla="*/ 0 w 24835"/>
                <a:gd name="connsiteY6" fmla="*/ 0 h 21731"/>
                <a:gd name="connsiteX7" fmla="*/ 4036 w 24835"/>
                <a:gd name="connsiteY7" fmla="*/ 7451 h 21731"/>
                <a:gd name="connsiteX8" fmla="*/ 7140 w 24835"/>
                <a:gd name="connsiteY8" fmla="*/ 12728 h 21731"/>
                <a:gd name="connsiteX9" fmla="*/ 11487 w 24835"/>
                <a:gd name="connsiteY9" fmla="*/ 16764 h 21731"/>
                <a:gd name="connsiteX10" fmla="*/ 16454 w 24835"/>
                <a:gd name="connsiteY10" fmla="*/ 20179 h 21731"/>
                <a:gd name="connsiteX11" fmla="*/ 19869 w 24835"/>
                <a:gd name="connsiteY11" fmla="*/ 24215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4835" h="21731">
                  <a:moveTo>
                    <a:pt x="26078" y="24215"/>
                  </a:moveTo>
                  <a:lnTo>
                    <a:pt x="21731" y="18006"/>
                  </a:lnTo>
                  <a:lnTo>
                    <a:pt x="19869" y="12728"/>
                  </a:lnTo>
                  <a:lnTo>
                    <a:pt x="16454" y="9624"/>
                  </a:lnTo>
                  <a:lnTo>
                    <a:pt x="11487" y="5278"/>
                  </a:lnTo>
                  <a:lnTo>
                    <a:pt x="7140" y="3104"/>
                  </a:lnTo>
                  <a:lnTo>
                    <a:pt x="0" y="0"/>
                  </a:lnTo>
                  <a:lnTo>
                    <a:pt x="4036" y="7451"/>
                  </a:lnTo>
                  <a:lnTo>
                    <a:pt x="7140" y="12728"/>
                  </a:lnTo>
                  <a:lnTo>
                    <a:pt x="11487" y="16764"/>
                  </a:lnTo>
                  <a:lnTo>
                    <a:pt x="16454" y="20179"/>
                  </a:lnTo>
                  <a:lnTo>
                    <a:pt x="19869" y="2421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1FB47DAC-D12A-4F88-A9D4-C096205B48DF}"/>
                </a:ext>
              </a:extLst>
            </p:cNvPr>
            <p:cNvSpPr/>
            <p:nvPr/>
          </p:nvSpPr>
          <p:spPr>
            <a:xfrm>
              <a:off x="7568921" y="6290411"/>
              <a:ext cx="93134" cy="145910"/>
            </a:xfrm>
            <a:custGeom>
              <a:avLst/>
              <a:gdLst>
                <a:gd name="connsiteX0" fmla="*/ 89719 w 93133"/>
                <a:gd name="connsiteY0" fmla="*/ 63641 h 145909"/>
                <a:gd name="connsiteX1" fmla="*/ 87546 w 93133"/>
                <a:gd name="connsiteY1" fmla="*/ 66746 h 145909"/>
                <a:gd name="connsiteX2" fmla="*/ 83510 w 93133"/>
                <a:gd name="connsiteY2" fmla="*/ 69850 h 145909"/>
                <a:gd name="connsiteX3" fmla="*/ 80406 w 93133"/>
                <a:gd name="connsiteY3" fmla="*/ 69850 h 145909"/>
                <a:gd name="connsiteX4" fmla="*/ 78232 w 93133"/>
                <a:gd name="connsiteY4" fmla="*/ 69850 h 145909"/>
                <a:gd name="connsiteX5" fmla="*/ 75128 w 93133"/>
                <a:gd name="connsiteY5" fmla="*/ 69850 h 145909"/>
                <a:gd name="connsiteX6" fmla="*/ 68919 w 93133"/>
                <a:gd name="connsiteY6" fmla="*/ 69850 h 145909"/>
                <a:gd name="connsiteX7" fmla="*/ 63641 w 93133"/>
                <a:gd name="connsiteY7" fmla="*/ 69850 h 145909"/>
                <a:gd name="connsiteX8" fmla="*/ 53086 w 93133"/>
                <a:gd name="connsiteY8" fmla="*/ 48740 h 145909"/>
                <a:gd name="connsiteX9" fmla="*/ 38495 w 93133"/>
                <a:gd name="connsiteY9" fmla="*/ 31976 h 145909"/>
                <a:gd name="connsiteX10" fmla="*/ 23904 w 93133"/>
                <a:gd name="connsiteY10" fmla="*/ 17075 h 145909"/>
                <a:gd name="connsiteX11" fmla="*/ 7451 w 93133"/>
                <a:gd name="connsiteY11" fmla="*/ 0 h 145909"/>
                <a:gd name="connsiteX12" fmla="*/ 0 w 93133"/>
                <a:gd name="connsiteY12" fmla="*/ 0 h 145909"/>
                <a:gd name="connsiteX13" fmla="*/ 4346 w 93133"/>
                <a:gd name="connsiteY13" fmla="*/ 11797 h 145909"/>
                <a:gd name="connsiteX14" fmla="*/ 9313 w 93133"/>
                <a:gd name="connsiteY14" fmla="*/ 26388 h 145909"/>
                <a:gd name="connsiteX15" fmla="*/ 17695 w 93133"/>
                <a:gd name="connsiteY15" fmla="*/ 42531 h 145909"/>
                <a:gd name="connsiteX16" fmla="*/ 29182 w 93133"/>
                <a:gd name="connsiteY16" fmla="*/ 61468 h 145909"/>
                <a:gd name="connsiteX17" fmla="*/ 36633 w 93133"/>
                <a:gd name="connsiteY17" fmla="*/ 74196 h 145909"/>
                <a:gd name="connsiteX18" fmla="*/ 43773 w 93133"/>
                <a:gd name="connsiteY18" fmla="*/ 81647 h 145909"/>
                <a:gd name="connsiteX19" fmla="*/ 38495 w 93133"/>
                <a:gd name="connsiteY19" fmla="*/ 86925 h 145909"/>
                <a:gd name="connsiteX20" fmla="*/ 32286 w 93133"/>
                <a:gd name="connsiteY20" fmla="*/ 92202 h 145909"/>
                <a:gd name="connsiteX21" fmla="*/ 27319 w 93133"/>
                <a:gd name="connsiteY21" fmla="*/ 96238 h 145909"/>
                <a:gd name="connsiteX22" fmla="*/ 23904 w 93133"/>
                <a:gd name="connsiteY22" fmla="*/ 101826 h 145909"/>
                <a:gd name="connsiteX23" fmla="*/ 22042 w 93133"/>
                <a:gd name="connsiteY23" fmla="*/ 103689 h 145909"/>
                <a:gd name="connsiteX24" fmla="*/ 22042 w 93133"/>
                <a:gd name="connsiteY24" fmla="*/ 105862 h 145909"/>
                <a:gd name="connsiteX25" fmla="*/ 23904 w 93133"/>
                <a:gd name="connsiteY25" fmla="*/ 107104 h 145909"/>
                <a:gd name="connsiteX26" fmla="*/ 27319 w 93133"/>
                <a:gd name="connsiteY26" fmla="*/ 108966 h 145909"/>
                <a:gd name="connsiteX27" fmla="*/ 31355 w 93133"/>
                <a:gd name="connsiteY27" fmla="*/ 111140 h 145909"/>
                <a:gd name="connsiteX28" fmla="*/ 34459 w 93133"/>
                <a:gd name="connsiteY28" fmla="*/ 113313 h 145909"/>
                <a:gd name="connsiteX29" fmla="*/ 38495 w 93133"/>
                <a:gd name="connsiteY29" fmla="*/ 114244 h 145909"/>
                <a:gd name="connsiteX30" fmla="*/ 41910 w 93133"/>
                <a:gd name="connsiteY30" fmla="*/ 116417 h 145909"/>
                <a:gd name="connsiteX31" fmla="*/ 43773 w 93133"/>
                <a:gd name="connsiteY31" fmla="*/ 118590 h 145909"/>
                <a:gd name="connsiteX32" fmla="*/ 43773 w 93133"/>
                <a:gd name="connsiteY32" fmla="*/ 121695 h 145909"/>
                <a:gd name="connsiteX33" fmla="*/ 43773 w 93133"/>
                <a:gd name="connsiteY33" fmla="*/ 126041 h 145909"/>
                <a:gd name="connsiteX34" fmla="*/ 41910 w 93133"/>
                <a:gd name="connsiteY34" fmla="*/ 129145 h 145909"/>
                <a:gd name="connsiteX35" fmla="*/ 41910 w 93133"/>
                <a:gd name="connsiteY35" fmla="*/ 135665 h 145909"/>
                <a:gd name="connsiteX36" fmla="*/ 41910 w 93133"/>
                <a:gd name="connsiteY36" fmla="*/ 138769 h 145909"/>
                <a:gd name="connsiteX37" fmla="*/ 43773 w 93133"/>
                <a:gd name="connsiteY37" fmla="*/ 142805 h 145909"/>
                <a:gd name="connsiteX38" fmla="*/ 43773 w 93133"/>
                <a:gd name="connsiteY38" fmla="*/ 148083 h 145909"/>
                <a:gd name="connsiteX39" fmla="*/ 54328 w 93133"/>
                <a:gd name="connsiteY39" fmla="*/ 136596 h 145909"/>
                <a:gd name="connsiteX40" fmla="*/ 63641 w 93133"/>
                <a:gd name="connsiteY40" fmla="*/ 126041 h 145909"/>
                <a:gd name="connsiteX41" fmla="*/ 75128 w 93133"/>
                <a:gd name="connsiteY41" fmla="*/ 114244 h 145909"/>
                <a:gd name="connsiteX42" fmla="*/ 75128 w 93133"/>
                <a:gd name="connsiteY42" fmla="*/ 101826 h 145909"/>
                <a:gd name="connsiteX43" fmla="*/ 87546 w 93133"/>
                <a:gd name="connsiteY43" fmla="*/ 101826 h 145909"/>
                <a:gd name="connsiteX44" fmla="*/ 89719 w 93133"/>
                <a:gd name="connsiteY44" fmla="*/ 98411 h 145909"/>
                <a:gd name="connsiteX45" fmla="*/ 90650 w 93133"/>
                <a:gd name="connsiteY45" fmla="*/ 92202 h 145909"/>
                <a:gd name="connsiteX46" fmla="*/ 92823 w 93133"/>
                <a:gd name="connsiteY46" fmla="*/ 86925 h 145909"/>
                <a:gd name="connsiteX47" fmla="*/ 94996 w 93133"/>
                <a:gd name="connsiteY47" fmla="*/ 81647 h 145909"/>
                <a:gd name="connsiteX48" fmla="*/ 94996 w 93133"/>
                <a:gd name="connsiteY48" fmla="*/ 57122 h 145909"/>
                <a:gd name="connsiteX49" fmla="*/ 90650 w 93133"/>
                <a:gd name="connsiteY49" fmla="*/ 57122 h 1459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93133" h="145909">
                  <a:moveTo>
                    <a:pt x="89719" y="63641"/>
                  </a:moveTo>
                  <a:lnTo>
                    <a:pt x="87546" y="66746"/>
                  </a:lnTo>
                  <a:lnTo>
                    <a:pt x="83510" y="69850"/>
                  </a:lnTo>
                  <a:lnTo>
                    <a:pt x="80406" y="69850"/>
                  </a:lnTo>
                  <a:lnTo>
                    <a:pt x="78232" y="69850"/>
                  </a:lnTo>
                  <a:lnTo>
                    <a:pt x="75128" y="69850"/>
                  </a:lnTo>
                  <a:lnTo>
                    <a:pt x="68919" y="69850"/>
                  </a:lnTo>
                  <a:lnTo>
                    <a:pt x="63641" y="69850"/>
                  </a:lnTo>
                  <a:lnTo>
                    <a:pt x="53086" y="48740"/>
                  </a:lnTo>
                  <a:lnTo>
                    <a:pt x="38495" y="31976"/>
                  </a:lnTo>
                  <a:lnTo>
                    <a:pt x="23904" y="17075"/>
                  </a:lnTo>
                  <a:lnTo>
                    <a:pt x="7451" y="0"/>
                  </a:lnTo>
                  <a:lnTo>
                    <a:pt x="0" y="0"/>
                  </a:lnTo>
                  <a:lnTo>
                    <a:pt x="4346" y="11797"/>
                  </a:lnTo>
                  <a:lnTo>
                    <a:pt x="9313" y="26388"/>
                  </a:lnTo>
                  <a:lnTo>
                    <a:pt x="17695" y="42531"/>
                  </a:lnTo>
                  <a:lnTo>
                    <a:pt x="29182" y="61468"/>
                  </a:lnTo>
                  <a:lnTo>
                    <a:pt x="36633" y="74196"/>
                  </a:lnTo>
                  <a:lnTo>
                    <a:pt x="43773" y="81647"/>
                  </a:lnTo>
                  <a:lnTo>
                    <a:pt x="38495" y="86925"/>
                  </a:lnTo>
                  <a:lnTo>
                    <a:pt x="32286" y="92202"/>
                  </a:lnTo>
                  <a:lnTo>
                    <a:pt x="27319" y="96238"/>
                  </a:lnTo>
                  <a:lnTo>
                    <a:pt x="23904" y="101826"/>
                  </a:lnTo>
                  <a:lnTo>
                    <a:pt x="22042" y="103689"/>
                  </a:lnTo>
                  <a:lnTo>
                    <a:pt x="22042" y="105862"/>
                  </a:lnTo>
                  <a:lnTo>
                    <a:pt x="23904" y="107104"/>
                  </a:lnTo>
                  <a:lnTo>
                    <a:pt x="27319" y="108966"/>
                  </a:lnTo>
                  <a:lnTo>
                    <a:pt x="31355" y="111140"/>
                  </a:lnTo>
                  <a:lnTo>
                    <a:pt x="34459" y="113313"/>
                  </a:lnTo>
                  <a:lnTo>
                    <a:pt x="38495" y="114244"/>
                  </a:lnTo>
                  <a:lnTo>
                    <a:pt x="41910" y="116417"/>
                  </a:lnTo>
                  <a:lnTo>
                    <a:pt x="43773" y="118590"/>
                  </a:lnTo>
                  <a:lnTo>
                    <a:pt x="43773" y="121695"/>
                  </a:lnTo>
                  <a:lnTo>
                    <a:pt x="43773" y="126041"/>
                  </a:lnTo>
                  <a:lnTo>
                    <a:pt x="41910" y="129145"/>
                  </a:lnTo>
                  <a:lnTo>
                    <a:pt x="41910" y="135665"/>
                  </a:lnTo>
                  <a:lnTo>
                    <a:pt x="41910" y="138769"/>
                  </a:lnTo>
                  <a:lnTo>
                    <a:pt x="43773" y="142805"/>
                  </a:lnTo>
                  <a:lnTo>
                    <a:pt x="43773" y="148083"/>
                  </a:lnTo>
                  <a:lnTo>
                    <a:pt x="54328" y="136596"/>
                  </a:lnTo>
                  <a:lnTo>
                    <a:pt x="63641" y="126041"/>
                  </a:lnTo>
                  <a:lnTo>
                    <a:pt x="75128" y="114244"/>
                  </a:lnTo>
                  <a:lnTo>
                    <a:pt x="75128" y="101826"/>
                  </a:lnTo>
                  <a:lnTo>
                    <a:pt x="87546" y="101826"/>
                  </a:lnTo>
                  <a:lnTo>
                    <a:pt x="89719" y="98411"/>
                  </a:lnTo>
                  <a:lnTo>
                    <a:pt x="90650" y="92202"/>
                  </a:lnTo>
                  <a:lnTo>
                    <a:pt x="92823" y="86925"/>
                  </a:lnTo>
                  <a:lnTo>
                    <a:pt x="94996" y="81647"/>
                  </a:lnTo>
                  <a:lnTo>
                    <a:pt x="94996" y="57122"/>
                  </a:lnTo>
                  <a:lnTo>
                    <a:pt x="90650" y="5712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6DC56341-80BA-4613-940A-E82A9F927979}"/>
                </a:ext>
              </a:extLst>
            </p:cNvPr>
            <p:cNvSpPr/>
            <p:nvPr/>
          </p:nvSpPr>
          <p:spPr>
            <a:xfrm>
              <a:off x="7483548" y="6426076"/>
              <a:ext cx="117969" cy="136596"/>
            </a:xfrm>
            <a:custGeom>
              <a:avLst/>
              <a:gdLst>
                <a:gd name="connsiteX0" fmla="*/ 116728 w 117969"/>
                <a:gd name="connsiteY0" fmla="*/ 7140 h 136596"/>
                <a:gd name="connsiteX1" fmla="*/ 116728 w 117969"/>
                <a:gd name="connsiteY1" fmla="*/ 3104 h 136596"/>
                <a:gd name="connsiteX2" fmla="*/ 114555 w 117969"/>
                <a:gd name="connsiteY2" fmla="*/ 3104 h 136596"/>
                <a:gd name="connsiteX3" fmla="*/ 112692 w 117969"/>
                <a:gd name="connsiteY3" fmla="*/ 3104 h 136596"/>
                <a:gd name="connsiteX4" fmla="*/ 112692 w 117969"/>
                <a:gd name="connsiteY4" fmla="*/ 5278 h 136596"/>
                <a:gd name="connsiteX5" fmla="*/ 110519 w 117969"/>
                <a:gd name="connsiteY5" fmla="*/ 8382 h 136596"/>
                <a:gd name="connsiteX6" fmla="*/ 109277 w 117969"/>
                <a:gd name="connsiteY6" fmla="*/ 10555 h 136596"/>
                <a:gd name="connsiteX7" fmla="*/ 109277 w 117969"/>
                <a:gd name="connsiteY7" fmla="*/ 12418 h 136596"/>
                <a:gd name="connsiteX8" fmla="*/ 105241 w 117969"/>
                <a:gd name="connsiteY8" fmla="*/ 8382 h 136596"/>
                <a:gd name="connsiteX9" fmla="*/ 103068 w 117969"/>
                <a:gd name="connsiteY9" fmla="*/ 7140 h 136596"/>
                <a:gd name="connsiteX10" fmla="*/ 102137 w 117969"/>
                <a:gd name="connsiteY10" fmla="*/ 5278 h 136596"/>
                <a:gd name="connsiteX11" fmla="*/ 99963 w 117969"/>
                <a:gd name="connsiteY11" fmla="*/ 3104 h 136596"/>
                <a:gd name="connsiteX12" fmla="*/ 95928 w 117969"/>
                <a:gd name="connsiteY12" fmla="*/ 931 h 136596"/>
                <a:gd name="connsiteX13" fmla="*/ 92823 w 117969"/>
                <a:gd name="connsiteY13" fmla="*/ 0 h 136596"/>
                <a:gd name="connsiteX14" fmla="*/ 87546 w 117969"/>
                <a:gd name="connsiteY14" fmla="*/ 8382 h 136596"/>
                <a:gd name="connsiteX15" fmla="*/ 80406 w 117969"/>
                <a:gd name="connsiteY15" fmla="*/ 23283 h 136596"/>
                <a:gd name="connsiteX16" fmla="*/ 70782 w 117969"/>
                <a:gd name="connsiteY16" fmla="*/ 37874 h 136596"/>
                <a:gd name="connsiteX17" fmla="*/ 63641 w 117969"/>
                <a:gd name="connsiteY17" fmla="*/ 52776 h 136596"/>
                <a:gd name="connsiteX18" fmla="*/ 54328 w 117969"/>
                <a:gd name="connsiteY18" fmla="*/ 65504 h 136596"/>
                <a:gd name="connsiteX19" fmla="*/ 49051 w 117969"/>
                <a:gd name="connsiteY19" fmla="*/ 71713 h 136596"/>
                <a:gd name="connsiteX20" fmla="*/ 38495 w 117969"/>
                <a:gd name="connsiteY20" fmla="*/ 75128 h 136596"/>
                <a:gd name="connsiteX21" fmla="*/ 27009 w 117969"/>
                <a:gd name="connsiteY21" fmla="*/ 76991 h 136596"/>
                <a:gd name="connsiteX22" fmla="*/ 16764 w 117969"/>
                <a:gd name="connsiteY22" fmla="*/ 80406 h 136596"/>
                <a:gd name="connsiteX23" fmla="*/ 12418 w 117969"/>
                <a:gd name="connsiteY23" fmla="*/ 84441 h 136596"/>
                <a:gd name="connsiteX24" fmla="*/ 10555 w 117969"/>
                <a:gd name="connsiteY24" fmla="*/ 89719 h 136596"/>
                <a:gd name="connsiteX25" fmla="*/ 9313 w 117969"/>
                <a:gd name="connsiteY25" fmla="*/ 94997 h 136596"/>
                <a:gd name="connsiteX26" fmla="*/ 7451 w 117969"/>
                <a:gd name="connsiteY26" fmla="*/ 99343 h 136596"/>
                <a:gd name="connsiteX27" fmla="*/ 5277 w 117969"/>
                <a:gd name="connsiteY27" fmla="*/ 104620 h 136596"/>
                <a:gd name="connsiteX28" fmla="*/ 0 w 117969"/>
                <a:gd name="connsiteY28" fmla="*/ 108967 h 136596"/>
                <a:gd name="connsiteX29" fmla="*/ 7451 w 117969"/>
                <a:gd name="connsiteY29" fmla="*/ 119522 h 136596"/>
                <a:gd name="connsiteX30" fmla="*/ 14591 w 117969"/>
                <a:gd name="connsiteY30" fmla="*/ 124799 h 136596"/>
                <a:gd name="connsiteX31" fmla="*/ 23904 w 117969"/>
                <a:gd name="connsiteY31" fmla="*/ 131008 h 136596"/>
                <a:gd name="connsiteX32" fmla="*/ 32286 w 117969"/>
                <a:gd name="connsiteY32" fmla="*/ 137528 h 136596"/>
                <a:gd name="connsiteX33" fmla="*/ 39737 w 117969"/>
                <a:gd name="connsiteY33" fmla="*/ 137528 h 136596"/>
                <a:gd name="connsiteX34" fmla="*/ 45946 w 117969"/>
                <a:gd name="connsiteY34" fmla="*/ 132250 h 136596"/>
                <a:gd name="connsiteX35" fmla="*/ 51224 w 117969"/>
                <a:gd name="connsiteY35" fmla="*/ 128835 h 136596"/>
                <a:gd name="connsiteX36" fmla="*/ 56191 w 117969"/>
                <a:gd name="connsiteY36" fmla="*/ 124799 h 136596"/>
                <a:gd name="connsiteX37" fmla="*/ 61468 w 117969"/>
                <a:gd name="connsiteY37" fmla="*/ 121695 h 136596"/>
                <a:gd name="connsiteX38" fmla="*/ 65814 w 117969"/>
                <a:gd name="connsiteY38" fmla="*/ 117349 h 136596"/>
                <a:gd name="connsiteX39" fmla="*/ 67677 w 117969"/>
                <a:gd name="connsiteY39" fmla="*/ 109898 h 136596"/>
                <a:gd name="connsiteX40" fmla="*/ 67677 w 117969"/>
                <a:gd name="connsiteY40" fmla="*/ 104620 h 136596"/>
                <a:gd name="connsiteX41" fmla="*/ 68919 w 117969"/>
                <a:gd name="connsiteY41" fmla="*/ 99343 h 136596"/>
                <a:gd name="connsiteX42" fmla="*/ 68919 w 117969"/>
                <a:gd name="connsiteY42" fmla="*/ 94065 h 136596"/>
                <a:gd name="connsiteX43" fmla="*/ 72955 w 117969"/>
                <a:gd name="connsiteY43" fmla="*/ 87856 h 136596"/>
                <a:gd name="connsiteX44" fmla="*/ 76059 w 117969"/>
                <a:gd name="connsiteY44" fmla="*/ 86614 h 136596"/>
                <a:gd name="connsiteX45" fmla="*/ 82268 w 117969"/>
                <a:gd name="connsiteY45" fmla="*/ 82268 h 136596"/>
                <a:gd name="connsiteX46" fmla="*/ 87546 w 117969"/>
                <a:gd name="connsiteY46" fmla="*/ 80406 h 136596"/>
                <a:gd name="connsiteX47" fmla="*/ 92823 w 117969"/>
                <a:gd name="connsiteY47" fmla="*/ 79164 h 136596"/>
                <a:gd name="connsiteX48" fmla="*/ 98101 w 117969"/>
                <a:gd name="connsiteY48" fmla="*/ 75128 h 136596"/>
                <a:gd name="connsiteX49" fmla="*/ 99963 w 117969"/>
                <a:gd name="connsiteY49" fmla="*/ 71713 h 136596"/>
                <a:gd name="connsiteX50" fmla="*/ 95928 w 117969"/>
                <a:gd name="connsiteY50" fmla="*/ 60227 h 136596"/>
                <a:gd name="connsiteX51" fmla="*/ 107414 w 117969"/>
                <a:gd name="connsiteY51" fmla="*/ 42221 h 136596"/>
                <a:gd name="connsiteX52" fmla="*/ 119832 w 117969"/>
                <a:gd name="connsiteY52" fmla="*/ 27319 h 136596"/>
                <a:gd name="connsiteX53" fmla="*/ 119832 w 117969"/>
                <a:gd name="connsiteY53" fmla="*/ 22042 h 136596"/>
                <a:gd name="connsiteX54" fmla="*/ 119832 w 117969"/>
                <a:gd name="connsiteY54" fmla="*/ 15833 h 136596"/>
                <a:gd name="connsiteX55" fmla="*/ 117659 w 117969"/>
                <a:gd name="connsiteY55" fmla="*/ 10555 h 136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117969" h="136596">
                  <a:moveTo>
                    <a:pt x="116728" y="7140"/>
                  </a:moveTo>
                  <a:lnTo>
                    <a:pt x="116728" y="3104"/>
                  </a:lnTo>
                  <a:lnTo>
                    <a:pt x="114555" y="3104"/>
                  </a:lnTo>
                  <a:lnTo>
                    <a:pt x="112692" y="3104"/>
                  </a:lnTo>
                  <a:lnTo>
                    <a:pt x="112692" y="5278"/>
                  </a:lnTo>
                  <a:lnTo>
                    <a:pt x="110519" y="8382"/>
                  </a:lnTo>
                  <a:lnTo>
                    <a:pt x="109277" y="10555"/>
                  </a:lnTo>
                  <a:lnTo>
                    <a:pt x="109277" y="12418"/>
                  </a:lnTo>
                  <a:lnTo>
                    <a:pt x="105241" y="8382"/>
                  </a:lnTo>
                  <a:lnTo>
                    <a:pt x="103068" y="7140"/>
                  </a:lnTo>
                  <a:lnTo>
                    <a:pt x="102137" y="5278"/>
                  </a:lnTo>
                  <a:lnTo>
                    <a:pt x="99963" y="3104"/>
                  </a:lnTo>
                  <a:lnTo>
                    <a:pt x="95928" y="931"/>
                  </a:lnTo>
                  <a:lnTo>
                    <a:pt x="92823" y="0"/>
                  </a:lnTo>
                  <a:lnTo>
                    <a:pt x="87546" y="8382"/>
                  </a:lnTo>
                  <a:lnTo>
                    <a:pt x="80406" y="23283"/>
                  </a:lnTo>
                  <a:lnTo>
                    <a:pt x="70782" y="37874"/>
                  </a:lnTo>
                  <a:lnTo>
                    <a:pt x="63641" y="52776"/>
                  </a:lnTo>
                  <a:lnTo>
                    <a:pt x="54328" y="65504"/>
                  </a:lnTo>
                  <a:lnTo>
                    <a:pt x="49051" y="71713"/>
                  </a:lnTo>
                  <a:lnTo>
                    <a:pt x="38495" y="75128"/>
                  </a:lnTo>
                  <a:lnTo>
                    <a:pt x="27009" y="76991"/>
                  </a:lnTo>
                  <a:lnTo>
                    <a:pt x="16764" y="80406"/>
                  </a:lnTo>
                  <a:lnTo>
                    <a:pt x="12418" y="84441"/>
                  </a:lnTo>
                  <a:lnTo>
                    <a:pt x="10555" y="89719"/>
                  </a:lnTo>
                  <a:lnTo>
                    <a:pt x="9313" y="94997"/>
                  </a:lnTo>
                  <a:lnTo>
                    <a:pt x="7451" y="99343"/>
                  </a:lnTo>
                  <a:lnTo>
                    <a:pt x="5277" y="104620"/>
                  </a:lnTo>
                  <a:lnTo>
                    <a:pt x="0" y="108967"/>
                  </a:lnTo>
                  <a:lnTo>
                    <a:pt x="7451" y="119522"/>
                  </a:lnTo>
                  <a:lnTo>
                    <a:pt x="14591" y="124799"/>
                  </a:lnTo>
                  <a:lnTo>
                    <a:pt x="23904" y="131008"/>
                  </a:lnTo>
                  <a:lnTo>
                    <a:pt x="32286" y="137528"/>
                  </a:lnTo>
                  <a:lnTo>
                    <a:pt x="39737" y="137528"/>
                  </a:lnTo>
                  <a:lnTo>
                    <a:pt x="45946" y="132250"/>
                  </a:lnTo>
                  <a:lnTo>
                    <a:pt x="51224" y="128835"/>
                  </a:lnTo>
                  <a:lnTo>
                    <a:pt x="56191" y="124799"/>
                  </a:lnTo>
                  <a:lnTo>
                    <a:pt x="61468" y="121695"/>
                  </a:lnTo>
                  <a:lnTo>
                    <a:pt x="65814" y="117349"/>
                  </a:lnTo>
                  <a:lnTo>
                    <a:pt x="67677" y="109898"/>
                  </a:lnTo>
                  <a:lnTo>
                    <a:pt x="67677" y="104620"/>
                  </a:lnTo>
                  <a:lnTo>
                    <a:pt x="68919" y="99343"/>
                  </a:lnTo>
                  <a:lnTo>
                    <a:pt x="68919" y="94065"/>
                  </a:lnTo>
                  <a:lnTo>
                    <a:pt x="72955" y="87856"/>
                  </a:lnTo>
                  <a:lnTo>
                    <a:pt x="76059" y="86614"/>
                  </a:lnTo>
                  <a:lnTo>
                    <a:pt x="82268" y="82268"/>
                  </a:lnTo>
                  <a:lnTo>
                    <a:pt x="87546" y="80406"/>
                  </a:lnTo>
                  <a:lnTo>
                    <a:pt x="92823" y="79164"/>
                  </a:lnTo>
                  <a:lnTo>
                    <a:pt x="98101" y="75128"/>
                  </a:lnTo>
                  <a:lnTo>
                    <a:pt x="99963" y="71713"/>
                  </a:lnTo>
                  <a:lnTo>
                    <a:pt x="95928" y="60227"/>
                  </a:lnTo>
                  <a:lnTo>
                    <a:pt x="107414" y="42221"/>
                  </a:lnTo>
                  <a:lnTo>
                    <a:pt x="119832" y="27319"/>
                  </a:lnTo>
                  <a:lnTo>
                    <a:pt x="119832" y="22042"/>
                  </a:lnTo>
                  <a:lnTo>
                    <a:pt x="119832" y="15833"/>
                  </a:lnTo>
                  <a:lnTo>
                    <a:pt x="117659" y="1055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4445EFE4-CDDE-424F-85D2-01A8BA4C8EE2}"/>
                </a:ext>
              </a:extLst>
            </p:cNvPr>
            <p:cNvSpPr/>
            <p:nvPr/>
          </p:nvSpPr>
          <p:spPr>
            <a:xfrm>
              <a:off x="7696203" y="6032431"/>
              <a:ext cx="18627" cy="27940"/>
            </a:xfrm>
            <a:custGeom>
              <a:avLst/>
              <a:gdLst>
                <a:gd name="connsiteX0" fmla="*/ 19558 w 18626"/>
                <a:gd name="connsiteY0" fmla="*/ 30424 h 27940"/>
                <a:gd name="connsiteX1" fmla="*/ 18627 w 18626"/>
                <a:gd name="connsiteY1" fmla="*/ 23283 h 27940"/>
                <a:gd name="connsiteX2" fmla="*/ 16454 w 18626"/>
                <a:gd name="connsiteY2" fmla="*/ 16764 h 27940"/>
                <a:gd name="connsiteX3" fmla="*/ 12418 w 18626"/>
                <a:gd name="connsiteY3" fmla="*/ 10555 h 27940"/>
                <a:gd name="connsiteX4" fmla="*/ 11486 w 18626"/>
                <a:gd name="connsiteY4" fmla="*/ 7140 h 27940"/>
                <a:gd name="connsiteX5" fmla="*/ 9313 w 18626"/>
                <a:gd name="connsiteY5" fmla="*/ 5278 h 27940"/>
                <a:gd name="connsiteX6" fmla="*/ 9313 w 18626"/>
                <a:gd name="connsiteY6" fmla="*/ 3104 h 27940"/>
                <a:gd name="connsiteX7" fmla="*/ 7140 w 18626"/>
                <a:gd name="connsiteY7" fmla="*/ 1863 h 27940"/>
                <a:gd name="connsiteX8" fmla="*/ 4036 w 18626"/>
                <a:gd name="connsiteY8" fmla="*/ 0 h 27940"/>
                <a:gd name="connsiteX9" fmla="*/ 0 w 18626"/>
                <a:gd name="connsiteY9" fmla="*/ 0 h 27940"/>
                <a:gd name="connsiteX10" fmla="*/ 1863 w 18626"/>
                <a:gd name="connsiteY10" fmla="*/ 5278 h 27940"/>
                <a:gd name="connsiteX11" fmla="*/ 4036 w 18626"/>
                <a:gd name="connsiteY11" fmla="*/ 10555 h 27940"/>
                <a:gd name="connsiteX12" fmla="*/ 4967 w 18626"/>
                <a:gd name="connsiteY12" fmla="*/ 14591 h 27940"/>
                <a:gd name="connsiteX13" fmla="*/ 7140 w 18626"/>
                <a:gd name="connsiteY13" fmla="*/ 19869 h 27940"/>
                <a:gd name="connsiteX14" fmla="*/ 12418 w 18626"/>
                <a:gd name="connsiteY14" fmla="*/ 23283 h 27940"/>
                <a:gd name="connsiteX15" fmla="*/ 12418 w 18626"/>
                <a:gd name="connsiteY15" fmla="*/ 30424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626" h="27940">
                  <a:moveTo>
                    <a:pt x="19558" y="30424"/>
                  </a:moveTo>
                  <a:lnTo>
                    <a:pt x="18627" y="23283"/>
                  </a:lnTo>
                  <a:lnTo>
                    <a:pt x="16454" y="16764"/>
                  </a:lnTo>
                  <a:lnTo>
                    <a:pt x="12418" y="10555"/>
                  </a:lnTo>
                  <a:lnTo>
                    <a:pt x="11486" y="7140"/>
                  </a:lnTo>
                  <a:lnTo>
                    <a:pt x="9313" y="5278"/>
                  </a:lnTo>
                  <a:lnTo>
                    <a:pt x="9313" y="3104"/>
                  </a:lnTo>
                  <a:lnTo>
                    <a:pt x="7140" y="1863"/>
                  </a:lnTo>
                  <a:lnTo>
                    <a:pt x="4036" y="0"/>
                  </a:lnTo>
                  <a:lnTo>
                    <a:pt x="0" y="0"/>
                  </a:lnTo>
                  <a:lnTo>
                    <a:pt x="1863" y="5278"/>
                  </a:lnTo>
                  <a:lnTo>
                    <a:pt x="4036" y="10555"/>
                  </a:lnTo>
                  <a:lnTo>
                    <a:pt x="4967" y="14591"/>
                  </a:lnTo>
                  <a:lnTo>
                    <a:pt x="7140" y="19869"/>
                  </a:lnTo>
                  <a:lnTo>
                    <a:pt x="12418" y="23283"/>
                  </a:lnTo>
                  <a:lnTo>
                    <a:pt x="12418" y="3042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B04011C8-1D59-4808-B148-B4B4199D891B}"/>
                </a:ext>
              </a:extLst>
            </p:cNvPr>
            <p:cNvSpPr/>
            <p:nvPr/>
          </p:nvSpPr>
          <p:spPr>
            <a:xfrm>
              <a:off x="7436671" y="5917876"/>
              <a:ext cx="18627" cy="21731"/>
            </a:xfrm>
            <a:custGeom>
              <a:avLst/>
              <a:gdLst>
                <a:gd name="connsiteX0" fmla="*/ 12418 w 18626"/>
                <a:gd name="connsiteY0" fmla="*/ 23283 h 21731"/>
                <a:gd name="connsiteX1" fmla="*/ 19869 w 18626"/>
                <a:gd name="connsiteY1" fmla="*/ 23283 h 21731"/>
                <a:gd name="connsiteX2" fmla="*/ 12418 w 18626"/>
                <a:gd name="connsiteY2" fmla="*/ 0 h 21731"/>
                <a:gd name="connsiteX3" fmla="*/ 0 w 18626"/>
                <a:gd name="connsiteY3" fmla="*/ 0 h 21731"/>
                <a:gd name="connsiteX4" fmla="*/ 931 w 18626"/>
                <a:gd name="connsiteY4" fmla="*/ 5277 h 21731"/>
                <a:gd name="connsiteX5" fmla="*/ 3104 w 18626"/>
                <a:gd name="connsiteY5" fmla="*/ 8692 h 21731"/>
                <a:gd name="connsiteX6" fmla="*/ 5277 w 18626"/>
                <a:gd name="connsiteY6" fmla="*/ 12728 h 21731"/>
                <a:gd name="connsiteX7" fmla="*/ 7451 w 18626"/>
                <a:gd name="connsiteY7" fmla="*/ 16143 h 21731"/>
                <a:gd name="connsiteX8" fmla="*/ 12418 w 18626"/>
                <a:gd name="connsiteY8" fmla="*/ 20179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626" h="21731">
                  <a:moveTo>
                    <a:pt x="12418" y="23283"/>
                  </a:moveTo>
                  <a:lnTo>
                    <a:pt x="19869" y="23283"/>
                  </a:lnTo>
                  <a:lnTo>
                    <a:pt x="12418" y="0"/>
                  </a:lnTo>
                  <a:lnTo>
                    <a:pt x="0" y="0"/>
                  </a:lnTo>
                  <a:lnTo>
                    <a:pt x="931" y="5277"/>
                  </a:lnTo>
                  <a:lnTo>
                    <a:pt x="3104" y="8692"/>
                  </a:lnTo>
                  <a:lnTo>
                    <a:pt x="5277" y="12728"/>
                  </a:lnTo>
                  <a:lnTo>
                    <a:pt x="7451" y="16143"/>
                  </a:lnTo>
                  <a:lnTo>
                    <a:pt x="12418" y="2017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984F574C-BBB7-4C11-A6B7-A2F77CBC54FE}"/>
                </a:ext>
              </a:extLst>
            </p:cNvPr>
            <p:cNvSpPr/>
            <p:nvPr/>
          </p:nvSpPr>
          <p:spPr>
            <a:xfrm>
              <a:off x="7423321" y="5928431"/>
              <a:ext cx="18627" cy="15522"/>
            </a:xfrm>
            <a:custGeom>
              <a:avLst/>
              <a:gdLst>
                <a:gd name="connsiteX0" fmla="*/ 13349 w 18626"/>
                <a:gd name="connsiteY0" fmla="*/ 4346 h 15522"/>
                <a:gd name="connsiteX1" fmla="*/ 9313 w 18626"/>
                <a:gd name="connsiteY1" fmla="*/ 0 h 15522"/>
                <a:gd name="connsiteX2" fmla="*/ 6209 w 18626"/>
                <a:gd name="connsiteY2" fmla="*/ 4346 h 15522"/>
                <a:gd name="connsiteX3" fmla="*/ 4036 w 18626"/>
                <a:gd name="connsiteY3" fmla="*/ 4346 h 15522"/>
                <a:gd name="connsiteX4" fmla="*/ 1863 w 18626"/>
                <a:gd name="connsiteY4" fmla="*/ 4346 h 15522"/>
                <a:gd name="connsiteX5" fmla="*/ 1863 w 18626"/>
                <a:gd name="connsiteY5" fmla="*/ 5588 h 15522"/>
                <a:gd name="connsiteX6" fmla="*/ 1863 w 18626"/>
                <a:gd name="connsiteY6" fmla="*/ 9624 h 15522"/>
                <a:gd name="connsiteX7" fmla="*/ 0 w 18626"/>
                <a:gd name="connsiteY7" fmla="*/ 12728 h 15522"/>
                <a:gd name="connsiteX8" fmla="*/ 6209 w 18626"/>
                <a:gd name="connsiteY8" fmla="*/ 14901 h 15522"/>
                <a:gd name="connsiteX9" fmla="*/ 7140 w 18626"/>
                <a:gd name="connsiteY9" fmla="*/ 14901 h 15522"/>
                <a:gd name="connsiteX10" fmla="*/ 9313 w 18626"/>
                <a:gd name="connsiteY10" fmla="*/ 14901 h 15522"/>
                <a:gd name="connsiteX11" fmla="*/ 11176 w 18626"/>
                <a:gd name="connsiteY11" fmla="*/ 17075 h 15522"/>
                <a:gd name="connsiteX12" fmla="*/ 13349 w 18626"/>
                <a:gd name="connsiteY12" fmla="*/ 17075 h 15522"/>
                <a:gd name="connsiteX13" fmla="*/ 20800 w 18626"/>
                <a:gd name="connsiteY13" fmla="*/ 17075 h 15522"/>
                <a:gd name="connsiteX14" fmla="*/ 20800 w 18626"/>
                <a:gd name="connsiteY14" fmla="*/ 9624 h 15522"/>
                <a:gd name="connsiteX15" fmla="*/ 16454 w 18626"/>
                <a:gd name="connsiteY15" fmla="*/ 745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626" h="15522">
                  <a:moveTo>
                    <a:pt x="13349" y="4346"/>
                  </a:moveTo>
                  <a:lnTo>
                    <a:pt x="9313" y="0"/>
                  </a:lnTo>
                  <a:lnTo>
                    <a:pt x="6209" y="4346"/>
                  </a:lnTo>
                  <a:lnTo>
                    <a:pt x="4036" y="4346"/>
                  </a:lnTo>
                  <a:lnTo>
                    <a:pt x="1863" y="4346"/>
                  </a:lnTo>
                  <a:lnTo>
                    <a:pt x="1863" y="5588"/>
                  </a:lnTo>
                  <a:lnTo>
                    <a:pt x="1863" y="9624"/>
                  </a:lnTo>
                  <a:lnTo>
                    <a:pt x="0" y="12728"/>
                  </a:lnTo>
                  <a:lnTo>
                    <a:pt x="6209" y="14901"/>
                  </a:lnTo>
                  <a:lnTo>
                    <a:pt x="7140" y="14901"/>
                  </a:lnTo>
                  <a:lnTo>
                    <a:pt x="9313" y="14901"/>
                  </a:lnTo>
                  <a:lnTo>
                    <a:pt x="11176" y="17075"/>
                  </a:lnTo>
                  <a:lnTo>
                    <a:pt x="13349" y="17075"/>
                  </a:lnTo>
                  <a:lnTo>
                    <a:pt x="20800" y="17075"/>
                  </a:lnTo>
                  <a:lnTo>
                    <a:pt x="20800" y="9624"/>
                  </a:lnTo>
                  <a:lnTo>
                    <a:pt x="16454" y="745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E2BEAD4C-0CF6-4566-BDD0-44151F29DF6C}"/>
                </a:ext>
              </a:extLst>
            </p:cNvPr>
            <p:cNvSpPr/>
            <p:nvPr/>
          </p:nvSpPr>
          <p:spPr>
            <a:xfrm>
              <a:off x="7449089" y="5945506"/>
              <a:ext cx="12418" cy="12418"/>
            </a:xfrm>
            <a:custGeom>
              <a:avLst/>
              <a:gdLst>
                <a:gd name="connsiteX0" fmla="*/ 0 w 12417"/>
                <a:gd name="connsiteY0" fmla="*/ 3104 h 12417"/>
                <a:gd name="connsiteX1" fmla="*/ 0 w 12417"/>
                <a:gd name="connsiteY1" fmla="*/ 5278 h 12417"/>
                <a:gd name="connsiteX2" fmla="*/ 2173 w 12417"/>
                <a:gd name="connsiteY2" fmla="*/ 5278 h 12417"/>
                <a:gd name="connsiteX3" fmla="*/ 2173 w 12417"/>
                <a:gd name="connsiteY3" fmla="*/ 7451 h 12417"/>
                <a:gd name="connsiteX4" fmla="*/ 3104 w 12417"/>
                <a:gd name="connsiteY4" fmla="*/ 8382 h 12417"/>
                <a:gd name="connsiteX5" fmla="*/ 3104 w 12417"/>
                <a:gd name="connsiteY5" fmla="*/ 12728 h 12417"/>
                <a:gd name="connsiteX6" fmla="*/ 14591 w 12417"/>
                <a:gd name="connsiteY6" fmla="*/ 12728 h 12417"/>
                <a:gd name="connsiteX7" fmla="*/ 14591 w 12417"/>
                <a:gd name="connsiteY7" fmla="*/ 5278 h 12417"/>
                <a:gd name="connsiteX8" fmla="*/ 0 w 12417"/>
                <a:gd name="connsiteY8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17" h="12417">
                  <a:moveTo>
                    <a:pt x="0" y="3104"/>
                  </a:moveTo>
                  <a:lnTo>
                    <a:pt x="0" y="5278"/>
                  </a:lnTo>
                  <a:lnTo>
                    <a:pt x="2173" y="5278"/>
                  </a:lnTo>
                  <a:lnTo>
                    <a:pt x="2173" y="7451"/>
                  </a:lnTo>
                  <a:lnTo>
                    <a:pt x="3104" y="8382"/>
                  </a:lnTo>
                  <a:lnTo>
                    <a:pt x="3104" y="12728"/>
                  </a:lnTo>
                  <a:lnTo>
                    <a:pt x="14591" y="12728"/>
                  </a:lnTo>
                  <a:lnTo>
                    <a:pt x="14591" y="527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C63021A3-7076-4065-84B0-3068E5E698BC}"/>
                </a:ext>
              </a:extLst>
            </p:cNvPr>
            <p:cNvSpPr/>
            <p:nvPr/>
          </p:nvSpPr>
          <p:spPr>
            <a:xfrm>
              <a:off x="7229293" y="6429180"/>
              <a:ext cx="52776" cy="68298"/>
            </a:xfrm>
            <a:custGeom>
              <a:avLst/>
              <a:gdLst>
                <a:gd name="connsiteX0" fmla="*/ 46877 w 52775"/>
                <a:gd name="connsiteY0" fmla="*/ 0 h 68298"/>
                <a:gd name="connsiteX1" fmla="*/ 37564 w 52775"/>
                <a:gd name="connsiteY1" fmla="*/ 9313 h 68298"/>
                <a:gd name="connsiteX2" fmla="*/ 27319 w 52775"/>
                <a:gd name="connsiteY2" fmla="*/ 11487 h 68298"/>
                <a:gd name="connsiteX3" fmla="*/ 14591 w 52775"/>
                <a:gd name="connsiteY3" fmla="*/ 4036 h 68298"/>
                <a:gd name="connsiteX4" fmla="*/ 0 w 52775"/>
                <a:gd name="connsiteY4" fmla="*/ 4036 h 68298"/>
                <a:gd name="connsiteX5" fmla="*/ 7451 w 52775"/>
                <a:gd name="connsiteY5" fmla="*/ 24215 h 68298"/>
                <a:gd name="connsiteX6" fmla="*/ 14591 w 52775"/>
                <a:gd name="connsiteY6" fmla="*/ 46567 h 68298"/>
                <a:gd name="connsiteX7" fmla="*/ 19869 w 52775"/>
                <a:gd name="connsiteY7" fmla="*/ 68609 h 68298"/>
                <a:gd name="connsiteX8" fmla="*/ 32286 w 52775"/>
                <a:gd name="connsiteY8" fmla="*/ 62400 h 68298"/>
                <a:gd name="connsiteX9" fmla="*/ 41910 w 52775"/>
                <a:gd name="connsiteY9" fmla="*/ 57122 h 68298"/>
                <a:gd name="connsiteX10" fmla="*/ 49982 w 52775"/>
                <a:gd name="connsiteY10" fmla="*/ 47498 h 68298"/>
                <a:gd name="connsiteX11" fmla="*/ 54328 w 52775"/>
                <a:gd name="connsiteY11" fmla="*/ 31666 h 68298"/>
                <a:gd name="connsiteX12" fmla="*/ 52155 w 52775"/>
                <a:gd name="connsiteY12" fmla="*/ 14902 h 68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775" h="68298">
                  <a:moveTo>
                    <a:pt x="46877" y="0"/>
                  </a:moveTo>
                  <a:lnTo>
                    <a:pt x="37564" y="9313"/>
                  </a:lnTo>
                  <a:lnTo>
                    <a:pt x="27319" y="11487"/>
                  </a:lnTo>
                  <a:lnTo>
                    <a:pt x="14591" y="4036"/>
                  </a:lnTo>
                  <a:lnTo>
                    <a:pt x="0" y="4036"/>
                  </a:lnTo>
                  <a:lnTo>
                    <a:pt x="7451" y="24215"/>
                  </a:lnTo>
                  <a:lnTo>
                    <a:pt x="14591" y="46567"/>
                  </a:lnTo>
                  <a:lnTo>
                    <a:pt x="19869" y="68609"/>
                  </a:lnTo>
                  <a:lnTo>
                    <a:pt x="32286" y="62400"/>
                  </a:lnTo>
                  <a:lnTo>
                    <a:pt x="41910" y="57122"/>
                  </a:lnTo>
                  <a:lnTo>
                    <a:pt x="49982" y="47498"/>
                  </a:lnTo>
                  <a:lnTo>
                    <a:pt x="54328" y="31666"/>
                  </a:lnTo>
                  <a:lnTo>
                    <a:pt x="52155" y="1490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79E6AA6C-5D8A-49FD-831E-96DA0204B93C}"/>
                </a:ext>
              </a:extLst>
            </p:cNvPr>
            <p:cNvSpPr/>
            <p:nvPr/>
          </p:nvSpPr>
          <p:spPr>
            <a:xfrm>
              <a:off x="4103104" y="5644063"/>
              <a:ext cx="9313" cy="12418"/>
            </a:xfrm>
            <a:custGeom>
              <a:avLst/>
              <a:gdLst>
                <a:gd name="connsiteX0" fmla="*/ 2173 w 9313"/>
                <a:gd name="connsiteY0" fmla="*/ 5278 h 12417"/>
                <a:gd name="connsiteX1" fmla="*/ 2173 w 9313"/>
                <a:gd name="connsiteY1" fmla="*/ 7140 h 12417"/>
                <a:gd name="connsiteX2" fmla="*/ 2173 w 9313"/>
                <a:gd name="connsiteY2" fmla="*/ 9313 h 12417"/>
                <a:gd name="connsiteX3" fmla="*/ 4346 w 9313"/>
                <a:gd name="connsiteY3" fmla="*/ 11487 h 12417"/>
                <a:gd name="connsiteX4" fmla="*/ 5278 w 9313"/>
                <a:gd name="connsiteY4" fmla="*/ 11487 h 12417"/>
                <a:gd name="connsiteX5" fmla="*/ 9624 w 9313"/>
                <a:gd name="connsiteY5" fmla="*/ 12418 h 12417"/>
                <a:gd name="connsiteX6" fmla="*/ 9624 w 9313"/>
                <a:gd name="connsiteY6" fmla="*/ 5278 h 12417"/>
                <a:gd name="connsiteX7" fmla="*/ 0 w 9313"/>
                <a:gd name="connsiteY7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313" h="12417">
                  <a:moveTo>
                    <a:pt x="2173" y="5278"/>
                  </a:moveTo>
                  <a:lnTo>
                    <a:pt x="2173" y="7140"/>
                  </a:lnTo>
                  <a:lnTo>
                    <a:pt x="2173" y="9313"/>
                  </a:lnTo>
                  <a:lnTo>
                    <a:pt x="4346" y="11487"/>
                  </a:lnTo>
                  <a:lnTo>
                    <a:pt x="5278" y="11487"/>
                  </a:lnTo>
                  <a:lnTo>
                    <a:pt x="9624" y="12418"/>
                  </a:lnTo>
                  <a:lnTo>
                    <a:pt x="9624" y="527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9C7F6D2C-0887-4F5D-BA34-55DFB7CF23E4}"/>
                </a:ext>
              </a:extLst>
            </p:cNvPr>
            <p:cNvSpPr/>
            <p:nvPr/>
          </p:nvSpPr>
          <p:spPr>
            <a:xfrm>
              <a:off x="4008418" y="5514917"/>
              <a:ext cx="34149" cy="18627"/>
            </a:xfrm>
            <a:custGeom>
              <a:avLst/>
              <a:gdLst>
                <a:gd name="connsiteX0" fmla="*/ 21731 w 34149"/>
                <a:gd name="connsiteY0" fmla="*/ 5278 h 18626"/>
                <a:gd name="connsiteX1" fmla="*/ 16764 w 34149"/>
                <a:gd name="connsiteY1" fmla="*/ 1863 h 18626"/>
                <a:gd name="connsiteX2" fmla="*/ 7140 w 34149"/>
                <a:gd name="connsiteY2" fmla="*/ 0 h 18626"/>
                <a:gd name="connsiteX3" fmla="*/ 6209 w 34149"/>
                <a:gd name="connsiteY3" fmla="*/ 1863 h 18626"/>
                <a:gd name="connsiteX4" fmla="*/ 4036 w 34149"/>
                <a:gd name="connsiteY4" fmla="*/ 1863 h 18626"/>
                <a:gd name="connsiteX5" fmla="*/ 2173 w 34149"/>
                <a:gd name="connsiteY5" fmla="*/ 4036 h 18626"/>
                <a:gd name="connsiteX6" fmla="*/ 0 w 34149"/>
                <a:gd name="connsiteY6" fmla="*/ 4036 h 18626"/>
                <a:gd name="connsiteX7" fmla="*/ 0 w 34149"/>
                <a:gd name="connsiteY7" fmla="*/ 16764 h 18626"/>
                <a:gd name="connsiteX8" fmla="*/ 6209 w 34149"/>
                <a:gd name="connsiteY8" fmla="*/ 18937 h 18626"/>
                <a:gd name="connsiteX9" fmla="*/ 13660 w 34149"/>
                <a:gd name="connsiteY9" fmla="*/ 18937 h 18626"/>
                <a:gd name="connsiteX10" fmla="*/ 16764 w 34149"/>
                <a:gd name="connsiteY10" fmla="*/ 19869 h 18626"/>
                <a:gd name="connsiteX11" fmla="*/ 21731 w 34149"/>
                <a:gd name="connsiteY11" fmla="*/ 18937 h 18626"/>
                <a:gd name="connsiteX12" fmla="*/ 28251 w 34149"/>
                <a:gd name="connsiteY12" fmla="*/ 16764 h 18626"/>
                <a:gd name="connsiteX13" fmla="*/ 35391 w 34149"/>
                <a:gd name="connsiteY13" fmla="*/ 16764 h 18626"/>
                <a:gd name="connsiteX14" fmla="*/ 35391 w 34149"/>
                <a:gd name="connsiteY14" fmla="*/ 12728 h 18626"/>
                <a:gd name="connsiteX15" fmla="*/ 29182 w 34149"/>
                <a:gd name="connsiteY15" fmla="*/ 9313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4149" h="18626">
                  <a:moveTo>
                    <a:pt x="21731" y="5278"/>
                  </a:moveTo>
                  <a:lnTo>
                    <a:pt x="16764" y="1863"/>
                  </a:lnTo>
                  <a:lnTo>
                    <a:pt x="7140" y="0"/>
                  </a:lnTo>
                  <a:lnTo>
                    <a:pt x="6209" y="1863"/>
                  </a:lnTo>
                  <a:lnTo>
                    <a:pt x="4036" y="1863"/>
                  </a:lnTo>
                  <a:lnTo>
                    <a:pt x="2173" y="4036"/>
                  </a:lnTo>
                  <a:lnTo>
                    <a:pt x="0" y="4036"/>
                  </a:lnTo>
                  <a:lnTo>
                    <a:pt x="0" y="16764"/>
                  </a:lnTo>
                  <a:lnTo>
                    <a:pt x="6209" y="18937"/>
                  </a:lnTo>
                  <a:lnTo>
                    <a:pt x="13660" y="18937"/>
                  </a:lnTo>
                  <a:lnTo>
                    <a:pt x="16764" y="19869"/>
                  </a:lnTo>
                  <a:lnTo>
                    <a:pt x="21731" y="18937"/>
                  </a:lnTo>
                  <a:lnTo>
                    <a:pt x="28251" y="16764"/>
                  </a:lnTo>
                  <a:lnTo>
                    <a:pt x="35391" y="16764"/>
                  </a:lnTo>
                  <a:lnTo>
                    <a:pt x="35391" y="12728"/>
                  </a:lnTo>
                  <a:lnTo>
                    <a:pt x="29182" y="931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0A8E51BB-6EED-435E-BE02-9E1FD9A5345A}"/>
                </a:ext>
              </a:extLst>
            </p:cNvPr>
            <p:cNvSpPr/>
            <p:nvPr/>
          </p:nvSpPr>
          <p:spPr>
            <a:xfrm>
              <a:off x="3912490" y="5445999"/>
              <a:ext cx="155223" cy="58985"/>
            </a:xfrm>
            <a:custGeom>
              <a:avLst/>
              <a:gdLst>
                <a:gd name="connsiteX0" fmla="*/ 156465 w 155222"/>
                <a:gd name="connsiteY0" fmla="*/ 44394 h 58984"/>
                <a:gd name="connsiteX1" fmla="*/ 134423 w 155222"/>
                <a:gd name="connsiteY1" fmla="*/ 33838 h 58984"/>
                <a:gd name="connsiteX2" fmla="*/ 114554 w 155222"/>
                <a:gd name="connsiteY2" fmla="*/ 24215 h 58984"/>
                <a:gd name="connsiteX3" fmla="*/ 94996 w 155222"/>
                <a:gd name="connsiteY3" fmla="*/ 14901 h 58984"/>
                <a:gd name="connsiteX4" fmla="*/ 68919 w 155222"/>
                <a:gd name="connsiteY4" fmla="*/ 6519 h 58984"/>
                <a:gd name="connsiteX5" fmla="*/ 39737 w 155222"/>
                <a:gd name="connsiteY5" fmla="*/ 0 h 58984"/>
                <a:gd name="connsiteX6" fmla="*/ 36633 w 155222"/>
                <a:gd name="connsiteY6" fmla="*/ 2173 h 58984"/>
                <a:gd name="connsiteX7" fmla="*/ 32286 w 155222"/>
                <a:gd name="connsiteY7" fmla="*/ 2173 h 58984"/>
                <a:gd name="connsiteX8" fmla="*/ 29182 w 155222"/>
                <a:gd name="connsiteY8" fmla="*/ 4346 h 58984"/>
                <a:gd name="connsiteX9" fmla="*/ 23904 w 155222"/>
                <a:gd name="connsiteY9" fmla="*/ 4346 h 58984"/>
                <a:gd name="connsiteX10" fmla="*/ 17695 w 155222"/>
                <a:gd name="connsiteY10" fmla="*/ 9624 h 58984"/>
                <a:gd name="connsiteX11" fmla="*/ 12418 w 155222"/>
                <a:gd name="connsiteY11" fmla="*/ 13660 h 58984"/>
                <a:gd name="connsiteX12" fmla="*/ 7451 w 155222"/>
                <a:gd name="connsiteY12" fmla="*/ 21110 h 58984"/>
                <a:gd name="connsiteX13" fmla="*/ 0 w 155222"/>
                <a:gd name="connsiteY13" fmla="*/ 21110 h 58984"/>
                <a:gd name="connsiteX14" fmla="*/ 3104 w 155222"/>
                <a:gd name="connsiteY14" fmla="*/ 22352 h 58984"/>
                <a:gd name="connsiteX15" fmla="*/ 10555 w 155222"/>
                <a:gd name="connsiteY15" fmla="*/ 26388 h 58984"/>
                <a:gd name="connsiteX16" fmla="*/ 16764 w 155222"/>
                <a:gd name="connsiteY16" fmla="*/ 28561 h 58984"/>
                <a:gd name="connsiteX17" fmla="*/ 22042 w 155222"/>
                <a:gd name="connsiteY17" fmla="*/ 22352 h 58984"/>
                <a:gd name="connsiteX18" fmla="*/ 25146 w 155222"/>
                <a:gd name="connsiteY18" fmla="*/ 17075 h 58984"/>
                <a:gd name="connsiteX19" fmla="*/ 31355 w 155222"/>
                <a:gd name="connsiteY19" fmla="*/ 11797 h 58984"/>
                <a:gd name="connsiteX20" fmla="*/ 58364 w 155222"/>
                <a:gd name="connsiteY20" fmla="*/ 24215 h 58984"/>
                <a:gd name="connsiteX21" fmla="*/ 83510 w 155222"/>
                <a:gd name="connsiteY21" fmla="*/ 36943 h 58984"/>
                <a:gd name="connsiteX22" fmla="*/ 110519 w 155222"/>
                <a:gd name="connsiteY22" fmla="*/ 44394 h 58984"/>
                <a:gd name="connsiteX23" fmla="*/ 112692 w 155222"/>
                <a:gd name="connsiteY23" fmla="*/ 48740 h 58984"/>
                <a:gd name="connsiteX24" fmla="*/ 112692 w 155222"/>
                <a:gd name="connsiteY24" fmla="*/ 50913 h 58984"/>
                <a:gd name="connsiteX25" fmla="*/ 112692 w 155222"/>
                <a:gd name="connsiteY25" fmla="*/ 51844 h 58984"/>
                <a:gd name="connsiteX26" fmla="*/ 112692 w 155222"/>
                <a:gd name="connsiteY26" fmla="*/ 54017 h 58984"/>
                <a:gd name="connsiteX27" fmla="*/ 112692 w 155222"/>
                <a:gd name="connsiteY27" fmla="*/ 58364 h 58984"/>
                <a:gd name="connsiteX28" fmla="*/ 110519 w 155222"/>
                <a:gd name="connsiteY28" fmla="*/ 61468 h 58984"/>
                <a:gd name="connsiteX29" fmla="*/ 124178 w 155222"/>
                <a:gd name="connsiteY29" fmla="*/ 59295 h 58984"/>
                <a:gd name="connsiteX30" fmla="*/ 136596 w 155222"/>
                <a:gd name="connsiteY30" fmla="*/ 56191 h 58984"/>
                <a:gd name="connsiteX31" fmla="*/ 146841 w 155222"/>
                <a:gd name="connsiteY31" fmla="*/ 51844 h 58984"/>
                <a:gd name="connsiteX32" fmla="*/ 156465 w 155222"/>
                <a:gd name="connsiteY32" fmla="*/ 51844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5222" h="58984">
                  <a:moveTo>
                    <a:pt x="156465" y="44394"/>
                  </a:moveTo>
                  <a:lnTo>
                    <a:pt x="134423" y="33838"/>
                  </a:lnTo>
                  <a:lnTo>
                    <a:pt x="114554" y="24215"/>
                  </a:lnTo>
                  <a:lnTo>
                    <a:pt x="94996" y="14901"/>
                  </a:lnTo>
                  <a:lnTo>
                    <a:pt x="68919" y="6519"/>
                  </a:lnTo>
                  <a:lnTo>
                    <a:pt x="39737" y="0"/>
                  </a:lnTo>
                  <a:lnTo>
                    <a:pt x="36633" y="2173"/>
                  </a:lnTo>
                  <a:lnTo>
                    <a:pt x="32286" y="2173"/>
                  </a:lnTo>
                  <a:lnTo>
                    <a:pt x="29182" y="4346"/>
                  </a:lnTo>
                  <a:lnTo>
                    <a:pt x="23904" y="4346"/>
                  </a:lnTo>
                  <a:lnTo>
                    <a:pt x="17695" y="9624"/>
                  </a:lnTo>
                  <a:lnTo>
                    <a:pt x="12418" y="13660"/>
                  </a:lnTo>
                  <a:lnTo>
                    <a:pt x="7451" y="21110"/>
                  </a:lnTo>
                  <a:lnTo>
                    <a:pt x="0" y="21110"/>
                  </a:lnTo>
                  <a:lnTo>
                    <a:pt x="3104" y="22352"/>
                  </a:lnTo>
                  <a:lnTo>
                    <a:pt x="10555" y="26388"/>
                  </a:lnTo>
                  <a:lnTo>
                    <a:pt x="16764" y="28561"/>
                  </a:lnTo>
                  <a:lnTo>
                    <a:pt x="22042" y="22352"/>
                  </a:lnTo>
                  <a:lnTo>
                    <a:pt x="25146" y="17075"/>
                  </a:lnTo>
                  <a:lnTo>
                    <a:pt x="31355" y="11797"/>
                  </a:lnTo>
                  <a:lnTo>
                    <a:pt x="58364" y="24215"/>
                  </a:lnTo>
                  <a:lnTo>
                    <a:pt x="83510" y="36943"/>
                  </a:lnTo>
                  <a:lnTo>
                    <a:pt x="110519" y="44394"/>
                  </a:lnTo>
                  <a:lnTo>
                    <a:pt x="112692" y="48740"/>
                  </a:lnTo>
                  <a:lnTo>
                    <a:pt x="112692" y="50913"/>
                  </a:lnTo>
                  <a:lnTo>
                    <a:pt x="112692" y="51844"/>
                  </a:lnTo>
                  <a:lnTo>
                    <a:pt x="112692" y="54017"/>
                  </a:lnTo>
                  <a:lnTo>
                    <a:pt x="112692" y="58364"/>
                  </a:lnTo>
                  <a:lnTo>
                    <a:pt x="110519" y="61468"/>
                  </a:lnTo>
                  <a:lnTo>
                    <a:pt x="124178" y="59295"/>
                  </a:lnTo>
                  <a:lnTo>
                    <a:pt x="136596" y="56191"/>
                  </a:lnTo>
                  <a:lnTo>
                    <a:pt x="146841" y="51844"/>
                  </a:lnTo>
                  <a:lnTo>
                    <a:pt x="156465" y="5184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25535844-39A7-45C3-BAEE-19ED2A6D60E6}"/>
                </a:ext>
              </a:extLst>
            </p:cNvPr>
            <p:cNvSpPr/>
            <p:nvPr/>
          </p:nvSpPr>
          <p:spPr>
            <a:xfrm>
              <a:off x="4008418" y="5417438"/>
              <a:ext cx="12418" cy="24836"/>
            </a:xfrm>
            <a:custGeom>
              <a:avLst/>
              <a:gdLst>
                <a:gd name="connsiteX0" fmla="*/ 6209 w 12417"/>
                <a:gd name="connsiteY0" fmla="*/ 3104 h 24835"/>
                <a:gd name="connsiteX1" fmla="*/ 0 w 12417"/>
                <a:gd name="connsiteY1" fmla="*/ 0 h 24835"/>
                <a:gd name="connsiteX2" fmla="*/ 0 w 12417"/>
                <a:gd name="connsiteY2" fmla="*/ 7451 h 24835"/>
                <a:gd name="connsiteX3" fmla="*/ 0 w 12417"/>
                <a:gd name="connsiteY3" fmla="*/ 10555 h 24835"/>
                <a:gd name="connsiteX4" fmla="*/ 2173 w 12417"/>
                <a:gd name="connsiteY4" fmla="*/ 14901 h 24835"/>
                <a:gd name="connsiteX5" fmla="*/ 4036 w 12417"/>
                <a:gd name="connsiteY5" fmla="*/ 18006 h 24835"/>
                <a:gd name="connsiteX6" fmla="*/ 6209 w 12417"/>
                <a:gd name="connsiteY6" fmla="*/ 20179 h 24835"/>
                <a:gd name="connsiteX7" fmla="*/ 7140 w 12417"/>
                <a:gd name="connsiteY7" fmla="*/ 25457 h 24835"/>
                <a:gd name="connsiteX8" fmla="*/ 14591 w 12417"/>
                <a:gd name="connsiteY8" fmla="*/ 25457 h 24835"/>
                <a:gd name="connsiteX9" fmla="*/ 14591 w 12417"/>
                <a:gd name="connsiteY9" fmla="*/ 15833 h 24835"/>
                <a:gd name="connsiteX10" fmla="*/ 13660 w 12417"/>
                <a:gd name="connsiteY10" fmla="*/ 10555 h 24835"/>
                <a:gd name="connsiteX11" fmla="*/ 9313 w 12417"/>
                <a:gd name="connsiteY11" fmla="*/ 7451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417" h="24835">
                  <a:moveTo>
                    <a:pt x="6209" y="3104"/>
                  </a:moveTo>
                  <a:lnTo>
                    <a:pt x="0" y="0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2173" y="14901"/>
                  </a:lnTo>
                  <a:lnTo>
                    <a:pt x="4036" y="18006"/>
                  </a:lnTo>
                  <a:lnTo>
                    <a:pt x="6209" y="20179"/>
                  </a:lnTo>
                  <a:lnTo>
                    <a:pt x="7140" y="25457"/>
                  </a:lnTo>
                  <a:lnTo>
                    <a:pt x="14591" y="25457"/>
                  </a:lnTo>
                  <a:lnTo>
                    <a:pt x="14591" y="15833"/>
                  </a:lnTo>
                  <a:lnTo>
                    <a:pt x="13660" y="10555"/>
                  </a:lnTo>
                  <a:lnTo>
                    <a:pt x="9313" y="745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DB2DA3E9-945F-452A-8655-FA8E2D2BA1F9}"/>
                </a:ext>
              </a:extLst>
            </p:cNvPr>
            <p:cNvSpPr/>
            <p:nvPr/>
          </p:nvSpPr>
          <p:spPr>
            <a:xfrm>
              <a:off x="4000036" y="5393223"/>
              <a:ext cx="27940" cy="15522"/>
            </a:xfrm>
            <a:custGeom>
              <a:avLst/>
              <a:gdLst>
                <a:gd name="connsiteX0" fmla="*/ 29182 w 27940"/>
                <a:gd name="connsiteY0" fmla="*/ 16764 h 15522"/>
                <a:gd name="connsiteX1" fmla="*/ 29182 w 27940"/>
                <a:gd name="connsiteY1" fmla="*/ 12728 h 15522"/>
                <a:gd name="connsiteX2" fmla="*/ 30113 w 27940"/>
                <a:gd name="connsiteY2" fmla="*/ 10555 h 15522"/>
                <a:gd name="connsiteX3" fmla="*/ 30113 w 27940"/>
                <a:gd name="connsiteY3" fmla="*/ 9313 h 15522"/>
                <a:gd name="connsiteX4" fmla="*/ 29182 w 27940"/>
                <a:gd name="connsiteY4" fmla="*/ 7451 h 15522"/>
                <a:gd name="connsiteX5" fmla="*/ 29182 w 27940"/>
                <a:gd name="connsiteY5" fmla="*/ 5277 h 15522"/>
                <a:gd name="connsiteX6" fmla="*/ 25146 w 27940"/>
                <a:gd name="connsiteY6" fmla="*/ 3104 h 15522"/>
                <a:gd name="connsiteX7" fmla="*/ 22973 w 27940"/>
                <a:gd name="connsiteY7" fmla="*/ 0 h 15522"/>
                <a:gd name="connsiteX8" fmla="*/ 0 w 27940"/>
                <a:gd name="connsiteY8" fmla="*/ 0 h 15522"/>
                <a:gd name="connsiteX9" fmla="*/ 0 w 27940"/>
                <a:gd name="connsiteY9" fmla="*/ 3104 h 15522"/>
                <a:gd name="connsiteX10" fmla="*/ 931 w 27940"/>
                <a:gd name="connsiteY10" fmla="*/ 7451 h 15522"/>
                <a:gd name="connsiteX11" fmla="*/ 5278 w 27940"/>
                <a:gd name="connsiteY11" fmla="*/ 9313 h 15522"/>
                <a:gd name="connsiteX12" fmla="*/ 8382 w 27940"/>
                <a:gd name="connsiteY12" fmla="*/ 9313 h 15522"/>
                <a:gd name="connsiteX13" fmla="*/ 12418 w 27940"/>
                <a:gd name="connsiteY13" fmla="*/ 10555 h 15522"/>
                <a:gd name="connsiteX14" fmla="*/ 17695 w 27940"/>
                <a:gd name="connsiteY14" fmla="*/ 10555 h 15522"/>
                <a:gd name="connsiteX15" fmla="*/ 22973 w 27940"/>
                <a:gd name="connsiteY15" fmla="*/ 1272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7940" h="15522">
                  <a:moveTo>
                    <a:pt x="29182" y="16764"/>
                  </a:moveTo>
                  <a:lnTo>
                    <a:pt x="29182" y="12728"/>
                  </a:lnTo>
                  <a:lnTo>
                    <a:pt x="30113" y="10555"/>
                  </a:lnTo>
                  <a:lnTo>
                    <a:pt x="30113" y="9313"/>
                  </a:lnTo>
                  <a:lnTo>
                    <a:pt x="29182" y="7451"/>
                  </a:lnTo>
                  <a:lnTo>
                    <a:pt x="29182" y="5277"/>
                  </a:lnTo>
                  <a:lnTo>
                    <a:pt x="25146" y="3104"/>
                  </a:lnTo>
                  <a:lnTo>
                    <a:pt x="22973" y="0"/>
                  </a:lnTo>
                  <a:lnTo>
                    <a:pt x="0" y="0"/>
                  </a:lnTo>
                  <a:lnTo>
                    <a:pt x="0" y="3104"/>
                  </a:lnTo>
                  <a:lnTo>
                    <a:pt x="931" y="7451"/>
                  </a:lnTo>
                  <a:lnTo>
                    <a:pt x="5278" y="9313"/>
                  </a:lnTo>
                  <a:lnTo>
                    <a:pt x="8382" y="9313"/>
                  </a:lnTo>
                  <a:lnTo>
                    <a:pt x="12418" y="10555"/>
                  </a:lnTo>
                  <a:lnTo>
                    <a:pt x="17695" y="10555"/>
                  </a:lnTo>
                  <a:lnTo>
                    <a:pt x="22973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0E24F9EB-9880-4BA0-AF5A-765072E22BD0}"/>
                </a:ext>
              </a:extLst>
            </p:cNvPr>
            <p:cNvSpPr/>
            <p:nvPr/>
          </p:nvSpPr>
          <p:spPr>
            <a:xfrm>
              <a:off x="5743810" y="6002628"/>
              <a:ext cx="99343" cy="207999"/>
            </a:xfrm>
            <a:custGeom>
              <a:avLst/>
              <a:gdLst>
                <a:gd name="connsiteX0" fmla="*/ 92823 w 99342"/>
                <a:gd name="connsiteY0" fmla="*/ 0 h 207998"/>
                <a:gd name="connsiteX1" fmla="*/ 83510 w 99342"/>
                <a:gd name="connsiteY1" fmla="*/ 5278 h 207998"/>
                <a:gd name="connsiteX2" fmla="*/ 72023 w 99342"/>
                <a:gd name="connsiteY2" fmla="*/ 14901 h 207998"/>
                <a:gd name="connsiteX3" fmla="*/ 59606 w 99342"/>
                <a:gd name="connsiteY3" fmla="*/ 27630 h 207998"/>
                <a:gd name="connsiteX4" fmla="*/ 49051 w 99342"/>
                <a:gd name="connsiteY4" fmla="*/ 40358 h 207998"/>
                <a:gd name="connsiteX5" fmla="*/ 37564 w 99342"/>
                <a:gd name="connsiteY5" fmla="*/ 51844 h 207998"/>
                <a:gd name="connsiteX6" fmla="*/ 32286 w 99342"/>
                <a:gd name="connsiteY6" fmla="*/ 60226 h 207998"/>
                <a:gd name="connsiteX7" fmla="*/ 12728 w 99342"/>
                <a:gd name="connsiteY7" fmla="*/ 60226 h 207998"/>
                <a:gd name="connsiteX8" fmla="*/ 12728 w 99342"/>
                <a:gd name="connsiteY8" fmla="*/ 75128 h 207998"/>
                <a:gd name="connsiteX9" fmla="*/ 14591 w 99342"/>
                <a:gd name="connsiteY9" fmla="*/ 90029 h 207998"/>
                <a:gd name="connsiteX10" fmla="*/ 15833 w 99342"/>
                <a:gd name="connsiteY10" fmla="*/ 104931 h 207998"/>
                <a:gd name="connsiteX11" fmla="*/ 15833 w 99342"/>
                <a:gd name="connsiteY11" fmla="*/ 114244 h 207998"/>
                <a:gd name="connsiteX12" fmla="*/ 10555 w 99342"/>
                <a:gd name="connsiteY12" fmla="*/ 129145 h 207998"/>
                <a:gd name="connsiteX13" fmla="*/ 5278 w 99342"/>
                <a:gd name="connsiteY13" fmla="*/ 144047 h 207998"/>
                <a:gd name="connsiteX14" fmla="*/ 0 w 99342"/>
                <a:gd name="connsiteY14" fmla="*/ 156775 h 207998"/>
                <a:gd name="connsiteX15" fmla="*/ 1242 w 99342"/>
                <a:gd name="connsiteY15" fmla="*/ 171366 h 207998"/>
                <a:gd name="connsiteX16" fmla="*/ 8382 w 99342"/>
                <a:gd name="connsiteY16" fmla="*/ 186267 h 207998"/>
                <a:gd name="connsiteX17" fmla="*/ 10555 w 99342"/>
                <a:gd name="connsiteY17" fmla="*/ 193718 h 207998"/>
                <a:gd name="connsiteX18" fmla="*/ 14591 w 99342"/>
                <a:gd name="connsiteY18" fmla="*/ 198996 h 207998"/>
                <a:gd name="connsiteX19" fmla="*/ 19869 w 99342"/>
                <a:gd name="connsiteY19" fmla="*/ 203342 h 207998"/>
                <a:gd name="connsiteX20" fmla="*/ 25146 w 99342"/>
                <a:gd name="connsiteY20" fmla="*/ 205205 h 207998"/>
                <a:gd name="connsiteX21" fmla="*/ 32286 w 99342"/>
                <a:gd name="connsiteY21" fmla="*/ 206446 h 207998"/>
                <a:gd name="connsiteX22" fmla="*/ 32286 w 99342"/>
                <a:gd name="connsiteY22" fmla="*/ 210482 h 207998"/>
                <a:gd name="connsiteX23" fmla="*/ 45015 w 99342"/>
                <a:gd name="connsiteY23" fmla="*/ 201169 h 207998"/>
                <a:gd name="connsiteX24" fmla="*/ 52155 w 99342"/>
                <a:gd name="connsiteY24" fmla="*/ 190614 h 207998"/>
                <a:gd name="connsiteX25" fmla="*/ 54328 w 99342"/>
                <a:gd name="connsiteY25" fmla="*/ 176644 h 207998"/>
                <a:gd name="connsiteX26" fmla="*/ 56501 w 99342"/>
                <a:gd name="connsiteY26" fmla="*/ 160811 h 207998"/>
                <a:gd name="connsiteX27" fmla="*/ 59606 w 99342"/>
                <a:gd name="connsiteY27" fmla="*/ 141874 h 207998"/>
                <a:gd name="connsiteX28" fmla="*/ 66746 w 99342"/>
                <a:gd name="connsiteY28" fmla="*/ 126972 h 207998"/>
                <a:gd name="connsiteX29" fmla="*/ 76059 w 99342"/>
                <a:gd name="connsiteY29" fmla="*/ 108966 h 207998"/>
                <a:gd name="connsiteX30" fmla="*/ 86614 w 99342"/>
                <a:gd name="connsiteY30" fmla="*/ 90029 h 207998"/>
                <a:gd name="connsiteX31" fmla="*/ 95928 w 99342"/>
                <a:gd name="connsiteY31" fmla="*/ 69850 h 207998"/>
                <a:gd name="connsiteX32" fmla="*/ 101205 w 99342"/>
                <a:gd name="connsiteY32" fmla="*/ 49671 h 207998"/>
                <a:gd name="connsiteX33" fmla="*/ 101205 w 99342"/>
                <a:gd name="connsiteY33" fmla="*/ 27630 h 207998"/>
                <a:gd name="connsiteX34" fmla="*/ 92823 w 99342"/>
                <a:gd name="connsiteY34" fmla="*/ 7451 h 207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99342" h="207998">
                  <a:moveTo>
                    <a:pt x="92823" y="0"/>
                  </a:moveTo>
                  <a:lnTo>
                    <a:pt x="83510" y="5278"/>
                  </a:lnTo>
                  <a:lnTo>
                    <a:pt x="72023" y="14901"/>
                  </a:lnTo>
                  <a:lnTo>
                    <a:pt x="59606" y="27630"/>
                  </a:lnTo>
                  <a:lnTo>
                    <a:pt x="49051" y="40358"/>
                  </a:lnTo>
                  <a:lnTo>
                    <a:pt x="37564" y="51844"/>
                  </a:lnTo>
                  <a:lnTo>
                    <a:pt x="32286" y="60226"/>
                  </a:lnTo>
                  <a:lnTo>
                    <a:pt x="12728" y="60226"/>
                  </a:lnTo>
                  <a:lnTo>
                    <a:pt x="12728" y="75128"/>
                  </a:lnTo>
                  <a:lnTo>
                    <a:pt x="14591" y="90029"/>
                  </a:lnTo>
                  <a:lnTo>
                    <a:pt x="15833" y="104931"/>
                  </a:lnTo>
                  <a:lnTo>
                    <a:pt x="15833" y="114244"/>
                  </a:lnTo>
                  <a:lnTo>
                    <a:pt x="10555" y="129145"/>
                  </a:lnTo>
                  <a:lnTo>
                    <a:pt x="5278" y="144047"/>
                  </a:lnTo>
                  <a:lnTo>
                    <a:pt x="0" y="156775"/>
                  </a:lnTo>
                  <a:lnTo>
                    <a:pt x="1242" y="171366"/>
                  </a:lnTo>
                  <a:lnTo>
                    <a:pt x="8382" y="186267"/>
                  </a:lnTo>
                  <a:lnTo>
                    <a:pt x="10555" y="193718"/>
                  </a:lnTo>
                  <a:lnTo>
                    <a:pt x="14591" y="198996"/>
                  </a:lnTo>
                  <a:lnTo>
                    <a:pt x="19869" y="203342"/>
                  </a:lnTo>
                  <a:lnTo>
                    <a:pt x="25146" y="205205"/>
                  </a:lnTo>
                  <a:lnTo>
                    <a:pt x="32286" y="206446"/>
                  </a:lnTo>
                  <a:lnTo>
                    <a:pt x="32286" y="210482"/>
                  </a:lnTo>
                  <a:lnTo>
                    <a:pt x="45015" y="201169"/>
                  </a:lnTo>
                  <a:lnTo>
                    <a:pt x="52155" y="190614"/>
                  </a:lnTo>
                  <a:lnTo>
                    <a:pt x="54328" y="176644"/>
                  </a:lnTo>
                  <a:lnTo>
                    <a:pt x="56501" y="160811"/>
                  </a:lnTo>
                  <a:lnTo>
                    <a:pt x="59606" y="141874"/>
                  </a:lnTo>
                  <a:lnTo>
                    <a:pt x="66746" y="126972"/>
                  </a:lnTo>
                  <a:lnTo>
                    <a:pt x="76059" y="108966"/>
                  </a:lnTo>
                  <a:lnTo>
                    <a:pt x="86614" y="90029"/>
                  </a:lnTo>
                  <a:lnTo>
                    <a:pt x="95928" y="69850"/>
                  </a:lnTo>
                  <a:lnTo>
                    <a:pt x="101205" y="49671"/>
                  </a:lnTo>
                  <a:lnTo>
                    <a:pt x="101205" y="27630"/>
                  </a:lnTo>
                  <a:lnTo>
                    <a:pt x="92823" y="745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D21665AD-8378-4B39-9B19-01AB27735FF6}"/>
                </a:ext>
              </a:extLst>
            </p:cNvPr>
            <p:cNvSpPr/>
            <p:nvPr/>
          </p:nvSpPr>
          <p:spPr>
            <a:xfrm>
              <a:off x="4236596" y="6662015"/>
              <a:ext cx="74507" cy="31045"/>
            </a:xfrm>
            <a:custGeom>
              <a:avLst/>
              <a:gdLst>
                <a:gd name="connsiteX0" fmla="*/ 46877 w 74506"/>
                <a:gd name="connsiteY0" fmla="*/ 3104 h 31044"/>
                <a:gd name="connsiteX1" fmla="*/ 32286 w 74506"/>
                <a:gd name="connsiteY1" fmla="*/ 0 h 31044"/>
                <a:gd name="connsiteX2" fmla="*/ 21731 w 74506"/>
                <a:gd name="connsiteY2" fmla="*/ 5278 h 31044"/>
                <a:gd name="connsiteX3" fmla="*/ 10245 w 74506"/>
                <a:gd name="connsiteY3" fmla="*/ 10555 h 31044"/>
                <a:gd name="connsiteX4" fmla="*/ 0 w 74506"/>
                <a:gd name="connsiteY4" fmla="*/ 14591 h 31044"/>
                <a:gd name="connsiteX5" fmla="*/ 0 w 74506"/>
                <a:gd name="connsiteY5" fmla="*/ 31666 h 31044"/>
                <a:gd name="connsiteX6" fmla="*/ 12418 w 74506"/>
                <a:gd name="connsiteY6" fmla="*/ 27319 h 31044"/>
                <a:gd name="connsiteX7" fmla="*/ 21731 w 74506"/>
                <a:gd name="connsiteY7" fmla="*/ 25457 h 31044"/>
                <a:gd name="connsiteX8" fmla="*/ 30113 w 74506"/>
                <a:gd name="connsiteY8" fmla="*/ 20179 h 31044"/>
                <a:gd name="connsiteX9" fmla="*/ 39427 w 74506"/>
                <a:gd name="connsiteY9" fmla="*/ 10555 h 31044"/>
                <a:gd name="connsiteX10" fmla="*/ 42531 w 74506"/>
                <a:gd name="connsiteY10" fmla="*/ 10555 h 31044"/>
                <a:gd name="connsiteX11" fmla="*/ 41600 w 74506"/>
                <a:gd name="connsiteY11" fmla="*/ 14591 h 31044"/>
                <a:gd name="connsiteX12" fmla="*/ 39427 w 74506"/>
                <a:gd name="connsiteY12" fmla="*/ 16764 h 31044"/>
                <a:gd name="connsiteX13" fmla="*/ 39427 w 74506"/>
                <a:gd name="connsiteY13" fmla="*/ 18006 h 31044"/>
                <a:gd name="connsiteX14" fmla="*/ 37564 w 74506"/>
                <a:gd name="connsiteY14" fmla="*/ 20179 h 31044"/>
                <a:gd name="connsiteX15" fmla="*/ 34460 w 74506"/>
                <a:gd name="connsiteY15" fmla="*/ 22042 h 31044"/>
                <a:gd name="connsiteX16" fmla="*/ 32286 w 74506"/>
                <a:gd name="connsiteY16" fmla="*/ 24215 h 31044"/>
                <a:gd name="connsiteX17" fmla="*/ 32286 w 74506"/>
                <a:gd name="connsiteY17" fmla="*/ 31666 h 31044"/>
                <a:gd name="connsiteX18" fmla="*/ 46877 w 74506"/>
                <a:gd name="connsiteY18" fmla="*/ 27319 h 31044"/>
                <a:gd name="connsiteX19" fmla="*/ 59295 w 74506"/>
                <a:gd name="connsiteY19" fmla="*/ 22042 h 31044"/>
                <a:gd name="connsiteX20" fmla="*/ 71713 w 74506"/>
                <a:gd name="connsiteY20" fmla="*/ 14591 h 31044"/>
                <a:gd name="connsiteX21" fmla="*/ 76059 w 74506"/>
                <a:gd name="connsiteY21" fmla="*/ 14591 h 31044"/>
                <a:gd name="connsiteX22" fmla="*/ 63641 w 74506"/>
                <a:gd name="connsiteY22" fmla="*/ 9313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4506" h="31044">
                  <a:moveTo>
                    <a:pt x="46877" y="3104"/>
                  </a:moveTo>
                  <a:lnTo>
                    <a:pt x="32286" y="0"/>
                  </a:lnTo>
                  <a:lnTo>
                    <a:pt x="21731" y="5278"/>
                  </a:lnTo>
                  <a:lnTo>
                    <a:pt x="10245" y="10555"/>
                  </a:lnTo>
                  <a:lnTo>
                    <a:pt x="0" y="14591"/>
                  </a:lnTo>
                  <a:lnTo>
                    <a:pt x="0" y="31666"/>
                  </a:lnTo>
                  <a:lnTo>
                    <a:pt x="12418" y="27319"/>
                  </a:lnTo>
                  <a:lnTo>
                    <a:pt x="21731" y="25457"/>
                  </a:lnTo>
                  <a:lnTo>
                    <a:pt x="30113" y="20179"/>
                  </a:lnTo>
                  <a:lnTo>
                    <a:pt x="39427" y="10555"/>
                  </a:lnTo>
                  <a:lnTo>
                    <a:pt x="42531" y="10555"/>
                  </a:lnTo>
                  <a:lnTo>
                    <a:pt x="41600" y="14591"/>
                  </a:lnTo>
                  <a:lnTo>
                    <a:pt x="39427" y="16764"/>
                  </a:lnTo>
                  <a:lnTo>
                    <a:pt x="39427" y="18006"/>
                  </a:lnTo>
                  <a:lnTo>
                    <a:pt x="37564" y="20179"/>
                  </a:lnTo>
                  <a:lnTo>
                    <a:pt x="34460" y="22042"/>
                  </a:lnTo>
                  <a:lnTo>
                    <a:pt x="32286" y="24215"/>
                  </a:lnTo>
                  <a:lnTo>
                    <a:pt x="32286" y="31666"/>
                  </a:lnTo>
                  <a:lnTo>
                    <a:pt x="46877" y="27319"/>
                  </a:lnTo>
                  <a:lnTo>
                    <a:pt x="59295" y="22042"/>
                  </a:lnTo>
                  <a:lnTo>
                    <a:pt x="71713" y="14591"/>
                  </a:lnTo>
                  <a:lnTo>
                    <a:pt x="76059" y="14591"/>
                  </a:lnTo>
                  <a:lnTo>
                    <a:pt x="63641" y="931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7224BF08-2AC1-42CF-8075-934515A9C38C}"/>
                </a:ext>
              </a:extLst>
            </p:cNvPr>
            <p:cNvSpPr/>
            <p:nvPr/>
          </p:nvSpPr>
          <p:spPr>
            <a:xfrm>
              <a:off x="4403305" y="5779417"/>
              <a:ext cx="34149" cy="31045"/>
            </a:xfrm>
            <a:custGeom>
              <a:avLst/>
              <a:gdLst>
                <a:gd name="connsiteX0" fmla="*/ 27009 w 34149"/>
                <a:gd name="connsiteY0" fmla="*/ 23283 h 31044"/>
                <a:gd name="connsiteX1" fmla="*/ 26078 w 34149"/>
                <a:gd name="connsiteY1" fmla="*/ 22042 h 31044"/>
                <a:gd name="connsiteX2" fmla="*/ 23904 w 34149"/>
                <a:gd name="connsiteY2" fmla="*/ 22042 h 31044"/>
                <a:gd name="connsiteX3" fmla="*/ 19558 w 34149"/>
                <a:gd name="connsiteY3" fmla="*/ 22042 h 31044"/>
                <a:gd name="connsiteX4" fmla="*/ 16454 w 34149"/>
                <a:gd name="connsiteY4" fmla="*/ 20179 h 31044"/>
                <a:gd name="connsiteX5" fmla="*/ 16454 w 34149"/>
                <a:gd name="connsiteY5" fmla="*/ 0 h 31044"/>
                <a:gd name="connsiteX6" fmla="*/ 12418 w 34149"/>
                <a:gd name="connsiteY6" fmla="*/ 0 h 31044"/>
                <a:gd name="connsiteX7" fmla="*/ 4967 w 34149"/>
                <a:gd name="connsiteY7" fmla="*/ 12728 h 31044"/>
                <a:gd name="connsiteX8" fmla="*/ 0 w 34149"/>
                <a:gd name="connsiteY8" fmla="*/ 12728 h 31044"/>
                <a:gd name="connsiteX9" fmla="*/ 0 w 34149"/>
                <a:gd name="connsiteY9" fmla="*/ 15833 h 31044"/>
                <a:gd name="connsiteX10" fmla="*/ 11487 w 34149"/>
                <a:gd name="connsiteY10" fmla="*/ 20179 h 31044"/>
                <a:gd name="connsiteX11" fmla="*/ 21731 w 34149"/>
                <a:gd name="connsiteY11" fmla="*/ 25457 h 31044"/>
                <a:gd name="connsiteX12" fmla="*/ 29182 w 34149"/>
                <a:gd name="connsiteY12" fmla="*/ 30734 h 31044"/>
                <a:gd name="connsiteX13" fmla="*/ 33218 w 34149"/>
                <a:gd name="connsiteY13" fmla="*/ 32907 h 31044"/>
                <a:gd name="connsiteX14" fmla="*/ 34149 w 34149"/>
                <a:gd name="connsiteY14" fmla="*/ 30734 h 31044"/>
                <a:gd name="connsiteX15" fmla="*/ 34149 w 34149"/>
                <a:gd name="connsiteY15" fmla="*/ 29492 h 31044"/>
                <a:gd name="connsiteX16" fmla="*/ 36322 w 34149"/>
                <a:gd name="connsiteY16" fmla="*/ 27319 h 31044"/>
                <a:gd name="connsiteX17" fmla="*/ 36322 w 34149"/>
                <a:gd name="connsiteY17" fmla="*/ 23283 h 31044"/>
                <a:gd name="connsiteX18" fmla="*/ 29182 w 34149"/>
                <a:gd name="connsiteY18" fmla="*/ 23283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149" h="31044">
                  <a:moveTo>
                    <a:pt x="27009" y="23283"/>
                  </a:moveTo>
                  <a:lnTo>
                    <a:pt x="26078" y="22042"/>
                  </a:lnTo>
                  <a:lnTo>
                    <a:pt x="23904" y="22042"/>
                  </a:lnTo>
                  <a:lnTo>
                    <a:pt x="19558" y="22042"/>
                  </a:lnTo>
                  <a:lnTo>
                    <a:pt x="16454" y="20179"/>
                  </a:lnTo>
                  <a:lnTo>
                    <a:pt x="16454" y="0"/>
                  </a:lnTo>
                  <a:lnTo>
                    <a:pt x="12418" y="0"/>
                  </a:lnTo>
                  <a:lnTo>
                    <a:pt x="4967" y="12728"/>
                  </a:lnTo>
                  <a:lnTo>
                    <a:pt x="0" y="12728"/>
                  </a:lnTo>
                  <a:lnTo>
                    <a:pt x="0" y="15833"/>
                  </a:lnTo>
                  <a:lnTo>
                    <a:pt x="11487" y="20179"/>
                  </a:lnTo>
                  <a:lnTo>
                    <a:pt x="21731" y="25457"/>
                  </a:lnTo>
                  <a:lnTo>
                    <a:pt x="29182" y="30734"/>
                  </a:lnTo>
                  <a:lnTo>
                    <a:pt x="33218" y="32907"/>
                  </a:lnTo>
                  <a:lnTo>
                    <a:pt x="34149" y="30734"/>
                  </a:lnTo>
                  <a:lnTo>
                    <a:pt x="34149" y="29492"/>
                  </a:lnTo>
                  <a:lnTo>
                    <a:pt x="36322" y="27319"/>
                  </a:lnTo>
                  <a:lnTo>
                    <a:pt x="36322" y="23283"/>
                  </a:lnTo>
                  <a:lnTo>
                    <a:pt x="29182" y="2328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B8AA02FB-181E-4CA6-88B3-95D22DF6F873}"/>
                </a:ext>
              </a:extLst>
            </p:cNvPr>
            <p:cNvSpPr/>
            <p:nvPr/>
          </p:nvSpPr>
          <p:spPr>
            <a:xfrm>
              <a:off x="4237527" y="6453395"/>
              <a:ext cx="12418" cy="18627"/>
            </a:xfrm>
            <a:custGeom>
              <a:avLst/>
              <a:gdLst>
                <a:gd name="connsiteX0" fmla="*/ 4346 w 12417"/>
                <a:gd name="connsiteY0" fmla="*/ 15833 h 18626"/>
                <a:gd name="connsiteX1" fmla="*/ 6209 w 12417"/>
                <a:gd name="connsiteY1" fmla="*/ 20179 h 18626"/>
                <a:gd name="connsiteX2" fmla="*/ 14591 w 12417"/>
                <a:gd name="connsiteY2" fmla="*/ 20179 h 18626"/>
                <a:gd name="connsiteX3" fmla="*/ 13660 w 12417"/>
                <a:gd name="connsiteY3" fmla="*/ 14901 h 18626"/>
                <a:gd name="connsiteX4" fmla="*/ 13660 w 12417"/>
                <a:gd name="connsiteY4" fmla="*/ 10555 h 18626"/>
                <a:gd name="connsiteX5" fmla="*/ 11487 w 12417"/>
                <a:gd name="connsiteY5" fmla="*/ 7451 h 18626"/>
                <a:gd name="connsiteX6" fmla="*/ 9313 w 12417"/>
                <a:gd name="connsiteY6" fmla="*/ 5277 h 18626"/>
                <a:gd name="connsiteX7" fmla="*/ 6209 w 12417"/>
                <a:gd name="connsiteY7" fmla="*/ 3104 h 18626"/>
                <a:gd name="connsiteX8" fmla="*/ 2173 w 12417"/>
                <a:gd name="connsiteY8" fmla="*/ 0 h 18626"/>
                <a:gd name="connsiteX9" fmla="*/ 2173 w 12417"/>
                <a:gd name="connsiteY9" fmla="*/ 5277 h 18626"/>
                <a:gd name="connsiteX10" fmla="*/ 0 w 12417"/>
                <a:gd name="connsiteY10" fmla="*/ 8382 h 18626"/>
                <a:gd name="connsiteX11" fmla="*/ 2173 w 12417"/>
                <a:gd name="connsiteY11" fmla="*/ 10555 h 18626"/>
                <a:gd name="connsiteX12" fmla="*/ 2173 w 12417"/>
                <a:gd name="connsiteY12" fmla="*/ 12728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8626">
                  <a:moveTo>
                    <a:pt x="4346" y="15833"/>
                  </a:moveTo>
                  <a:lnTo>
                    <a:pt x="6209" y="20179"/>
                  </a:lnTo>
                  <a:lnTo>
                    <a:pt x="14591" y="20179"/>
                  </a:lnTo>
                  <a:lnTo>
                    <a:pt x="13660" y="14901"/>
                  </a:lnTo>
                  <a:lnTo>
                    <a:pt x="13660" y="10555"/>
                  </a:lnTo>
                  <a:lnTo>
                    <a:pt x="11487" y="7451"/>
                  </a:lnTo>
                  <a:lnTo>
                    <a:pt x="9313" y="5277"/>
                  </a:lnTo>
                  <a:lnTo>
                    <a:pt x="6209" y="3104"/>
                  </a:lnTo>
                  <a:lnTo>
                    <a:pt x="2173" y="0"/>
                  </a:lnTo>
                  <a:lnTo>
                    <a:pt x="2173" y="5277"/>
                  </a:lnTo>
                  <a:lnTo>
                    <a:pt x="0" y="8382"/>
                  </a:lnTo>
                  <a:lnTo>
                    <a:pt x="2173" y="10555"/>
                  </a:lnTo>
                  <a:lnTo>
                    <a:pt x="2173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1086DE2C-3096-418C-A89F-BB19C23D7F3F}"/>
                </a:ext>
              </a:extLst>
            </p:cNvPr>
            <p:cNvSpPr/>
            <p:nvPr/>
          </p:nvSpPr>
          <p:spPr>
            <a:xfrm>
              <a:off x="4152155" y="6693680"/>
              <a:ext cx="58985" cy="52776"/>
            </a:xfrm>
            <a:custGeom>
              <a:avLst/>
              <a:gdLst>
                <a:gd name="connsiteX0" fmla="*/ 29182 w 58984"/>
                <a:gd name="connsiteY0" fmla="*/ 22352 h 52775"/>
                <a:gd name="connsiteX1" fmla="*/ 14591 w 58984"/>
                <a:gd name="connsiteY1" fmla="*/ 8382 h 52775"/>
                <a:gd name="connsiteX2" fmla="*/ 0 w 58984"/>
                <a:gd name="connsiteY2" fmla="*/ 0 h 52775"/>
                <a:gd name="connsiteX3" fmla="*/ 0 w 58984"/>
                <a:gd name="connsiteY3" fmla="*/ 15833 h 52775"/>
                <a:gd name="connsiteX4" fmla="*/ 4036 w 58984"/>
                <a:gd name="connsiteY4" fmla="*/ 34770 h 52775"/>
                <a:gd name="connsiteX5" fmla="*/ 7451 w 58984"/>
                <a:gd name="connsiteY5" fmla="*/ 49671 h 52775"/>
                <a:gd name="connsiteX6" fmla="*/ 14591 w 58984"/>
                <a:gd name="connsiteY6" fmla="*/ 51844 h 52775"/>
                <a:gd name="connsiteX7" fmla="*/ 27009 w 58984"/>
                <a:gd name="connsiteY7" fmla="*/ 54949 h 52775"/>
                <a:gd name="connsiteX8" fmla="*/ 41600 w 58984"/>
                <a:gd name="connsiteY8" fmla="*/ 54949 h 52775"/>
                <a:gd name="connsiteX9" fmla="*/ 50913 w 58984"/>
                <a:gd name="connsiteY9" fmla="*/ 52776 h 52775"/>
                <a:gd name="connsiteX10" fmla="*/ 60537 w 58984"/>
                <a:gd name="connsiteY10" fmla="*/ 52776 h 52775"/>
                <a:gd name="connsiteX11" fmla="*/ 60537 w 58984"/>
                <a:gd name="connsiteY11" fmla="*/ 44394 h 52775"/>
                <a:gd name="connsiteX12" fmla="*/ 43773 w 58984"/>
                <a:gd name="connsiteY12" fmla="*/ 34770 h 52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8984" h="52775">
                  <a:moveTo>
                    <a:pt x="29182" y="22352"/>
                  </a:moveTo>
                  <a:lnTo>
                    <a:pt x="14591" y="8382"/>
                  </a:lnTo>
                  <a:lnTo>
                    <a:pt x="0" y="0"/>
                  </a:lnTo>
                  <a:lnTo>
                    <a:pt x="0" y="15833"/>
                  </a:lnTo>
                  <a:lnTo>
                    <a:pt x="4036" y="34770"/>
                  </a:lnTo>
                  <a:lnTo>
                    <a:pt x="7451" y="49671"/>
                  </a:lnTo>
                  <a:lnTo>
                    <a:pt x="14591" y="51844"/>
                  </a:lnTo>
                  <a:lnTo>
                    <a:pt x="27009" y="54949"/>
                  </a:lnTo>
                  <a:lnTo>
                    <a:pt x="41600" y="54949"/>
                  </a:lnTo>
                  <a:lnTo>
                    <a:pt x="50913" y="52776"/>
                  </a:lnTo>
                  <a:lnTo>
                    <a:pt x="60537" y="52776"/>
                  </a:lnTo>
                  <a:lnTo>
                    <a:pt x="60537" y="44394"/>
                  </a:lnTo>
                  <a:lnTo>
                    <a:pt x="43773" y="3477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01BCD60B-BDF4-4831-9A71-52A88C5810DB}"/>
                </a:ext>
              </a:extLst>
            </p:cNvPr>
            <p:cNvSpPr/>
            <p:nvPr/>
          </p:nvSpPr>
          <p:spPr>
            <a:xfrm>
              <a:off x="4063677" y="5497843"/>
              <a:ext cx="86925" cy="34149"/>
            </a:xfrm>
            <a:custGeom>
              <a:avLst/>
              <a:gdLst>
                <a:gd name="connsiteX0" fmla="*/ 88477 w 86924"/>
                <a:gd name="connsiteY0" fmla="*/ 17075 h 34149"/>
                <a:gd name="connsiteX1" fmla="*/ 70782 w 86924"/>
                <a:gd name="connsiteY1" fmla="*/ 11797 h 34149"/>
                <a:gd name="connsiteX2" fmla="*/ 56191 w 86924"/>
                <a:gd name="connsiteY2" fmla="*/ 6519 h 34149"/>
                <a:gd name="connsiteX3" fmla="*/ 37564 w 86924"/>
                <a:gd name="connsiteY3" fmla="*/ 2173 h 34149"/>
                <a:gd name="connsiteX4" fmla="*/ 15522 w 86924"/>
                <a:gd name="connsiteY4" fmla="*/ 0 h 34149"/>
                <a:gd name="connsiteX5" fmla="*/ 17695 w 86924"/>
                <a:gd name="connsiteY5" fmla="*/ 6519 h 34149"/>
                <a:gd name="connsiteX6" fmla="*/ 19869 w 86924"/>
                <a:gd name="connsiteY6" fmla="*/ 9624 h 34149"/>
                <a:gd name="connsiteX7" fmla="*/ 21731 w 86924"/>
                <a:gd name="connsiteY7" fmla="*/ 11797 h 34149"/>
                <a:gd name="connsiteX8" fmla="*/ 24836 w 86924"/>
                <a:gd name="connsiteY8" fmla="*/ 14902 h 34149"/>
                <a:gd name="connsiteX9" fmla="*/ 29182 w 86924"/>
                <a:gd name="connsiteY9" fmla="*/ 17075 h 34149"/>
                <a:gd name="connsiteX10" fmla="*/ 22973 w 86924"/>
                <a:gd name="connsiteY10" fmla="*/ 18937 h 34149"/>
                <a:gd name="connsiteX11" fmla="*/ 15522 w 86924"/>
                <a:gd name="connsiteY11" fmla="*/ 21110 h 34149"/>
                <a:gd name="connsiteX12" fmla="*/ 9313 w 86924"/>
                <a:gd name="connsiteY12" fmla="*/ 21110 h 34149"/>
                <a:gd name="connsiteX13" fmla="*/ 0 w 86924"/>
                <a:gd name="connsiteY13" fmla="*/ 21110 h 34149"/>
                <a:gd name="connsiteX14" fmla="*/ 5278 w 86924"/>
                <a:gd name="connsiteY14" fmla="*/ 33839 h 34149"/>
                <a:gd name="connsiteX15" fmla="*/ 15522 w 86924"/>
                <a:gd name="connsiteY15" fmla="*/ 33839 h 34149"/>
                <a:gd name="connsiteX16" fmla="*/ 30113 w 86924"/>
                <a:gd name="connsiteY16" fmla="*/ 36012 h 34149"/>
                <a:gd name="connsiteX17" fmla="*/ 43773 w 86924"/>
                <a:gd name="connsiteY17" fmla="*/ 36943 h 34149"/>
                <a:gd name="connsiteX18" fmla="*/ 49050 w 86924"/>
                <a:gd name="connsiteY18" fmla="*/ 36943 h 34149"/>
                <a:gd name="connsiteX19" fmla="*/ 52155 w 86924"/>
                <a:gd name="connsiteY19" fmla="*/ 26388 h 34149"/>
                <a:gd name="connsiteX20" fmla="*/ 54018 w 86924"/>
                <a:gd name="connsiteY20" fmla="*/ 24525 h 34149"/>
                <a:gd name="connsiteX21" fmla="*/ 56191 w 86924"/>
                <a:gd name="connsiteY21" fmla="*/ 26388 h 34149"/>
                <a:gd name="connsiteX22" fmla="*/ 58364 w 86924"/>
                <a:gd name="connsiteY22" fmla="*/ 28561 h 34149"/>
                <a:gd name="connsiteX23" fmla="*/ 59295 w 86924"/>
                <a:gd name="connsiteY23" fmla="*/ 29803 h 34149"/>
                <a:gd name="connsiteX24" fmla="*/ 59295 w 86924"/>
                <a:gd name="connsiteY24" fmla="*/ 31666 h 34149"/>
                <a:gd name="connsiteX25" fmla="*/ 59295 w 86924"/>
                <a:gd name="connsiteY25" fmla="*/ 33839 h 34149"/>
                <a:gd name="connsiteX26" fmla="*/ 65504 w 86924"/>
                <a:gd name="connsiteY26" fmla="*/ 33839 h 34149"/>
                <a:gd name="connsiteX27" fmla="*/ 68609 w 86924"/>
                <a:gd name="connsiteY27" fmla="*/ 31666 h 34149"/>
                <a:gd name="connsiteX28" fmla="*/ 72955 w 86924"/>
                <a:gd name="connsiteY28" fmla="*/ 29803 h 34149"/>
                <a:gd name="connsiteX29" fmla="*/ 77922 w 86924"/>
                <a:gd name="connsiteY29" fmla="*/ 28561 h 34149"/>
                <a:gd name="connsiteX30" fmla="*/ 81337 w 86924"/>
                <a:gd name="connsiteY30" fmla="*/ 26388 h 34149"/>
                <a:gd name="connsiteX31" fmla="*/ 88477 w 86924"/>
                <a:gd name="connsiteY31" fmla="*/ 26388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86924" h="34149">
                  <a:moveTo>
                    <a:pt x="88477" y="17075"/>
                  </a:moveTo>
                  <a:lnTo>
                    <a:pt x="70782" y="11797"/>
                  </a:lnTo>
                  <a:lnTo>
                    <a:pt x="56191" y="6519"/>
                  </a:lnTo>
                  <a:lnTo>
                    <a:pt x="37564" y="2173"/>
                  </a:lnTo>
                  <a:lnTo>
                    <a:pt x="15522" y="0"/>
                  </a:lnTo>
                  <a:lnTo>
                    <a:pt x="17695" y="6519"/>
                  </a:lnTo>
                  <a:lnTo>
                    <a:pt x="19869" y="9624"/>
                  </a:lnTo>
                  <a:lnTo>
                    <a:pt x="21731" y="11797"/>
                  </a:lnTo>
                  <a:lnTo>
                    <a:pt x="24836" y="14902"/>
                  </a:lnTo>
                  <a:lnTo>
                    <a:pt x="29182" y="17075"/>
                  </a:lnTo>
                  <a:lnTo>
                    <a:pt x="22973" y="18937"/>
                  </a:lnTo>
                  <a:lnTo>
                    <a:pt x="15522" y="21110"/>
                  </a:lnTo>
                  <a:lnTo>
                    <a:pt x="9313" y="21110"/>
                  </a:lnTo>
                  <a:lnTo>
                    <a:pt x="0" y="21110"/>
                  </a:lnTo>
                  <a:lnTo>
                    <a:pt x="5278" y="33839"/>
                  </a:lnTo>
                  <a:lnTo>
                    <a:pt x="15522" y="33839"/>
                  </a:lnTo>
                  <a:lnTo>
                    <a:pt x="30113" y="36012"/>
                  </a:lnTo>
                  <a:lnTo>
                    <a:pt x="43773" y="36943"/>
                  </a:lnTo>
                  <a:lnTo>
                    <a:pt x="49050" y="36943"/>
                  </a:lnTo>
                  <a:lnTo>
                    <a:pt x="52155" y="26388"/>
                  </a:lnTo>
                  <a:lnTo>
                    <a:pt x="54018" y="24525"/>
                  </a:lnTo>
                  <a:lnTo>
                    <a:pt x="56191" y="26388"/>
                  </a:lnTo>
                  <a:lnTo>
                    <a:pt x="58364" y="28561"/>
                  </a:lnTo>
                  <a:lnTo>
                    <a:pt x="59295" y="29803"/>
                  </a:lnTo>
                  <a:lnTo>
                    <a:pt x="59295" y="31666"/>
                  </a:lnTo>
                  <a:lnTo>
                    <a:pt x="59295" y="33839"/>
                  </a:lnTo>
                  <a:lnTo>
                    <a:pt x="65504" y="33839"/>
                  </a:lnTo>
                  <a:lnTo>
                    <a:pt x="68609" y="31666"/>
                  </a:lnTo>
                  <a:lnTo>
                    <a:pt x="72955" y="29803"/>
                  </a:lnTo>
                  <a:lnTo>
                    <a:pt x="77922" y="28561"/>
                  </a:lnTo>
                  <a:lnTo>
                    <a:pt x="81337" y="26388"/>
                  </a:lnTo>
                  <a:lnTo>
                    <a:pt x="88477" y="2638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CA9E0AD9-1E94-4D04-A1E0-7FB4B2A4CF30}"/>
                </a:ext>
              </a:extLst>
            </p:cNvPr>
            <p:cNvSpPr/>
            <p:nvPr/>
          </p:nvSpPr>
          <p:spPr>
            <a:xfrm>
              <a:off x="4215796" y="5526404"/>
              <a:ext cx="34149" cy="12418"/>
            </a:xfrm>
            <a:custGeom>
              <a:avLst/>
              <a:gdLst>
                <a:gd name="connsiteX0" fmla="*/ 27940 w 34149"/>
                <a:gd name="connsiteY0" fmla="*/ 12728 h 12417"/>
                <a:gd name="connsiteX1" fmla="*/ 31045 w 34149"/>
                <a:gd name="connsiteY1" fmla="*/ 10555 h 12417"/>
                <a:gd name="connsiteX2" fmla="*/ 33218 w 34149"/>
                <a:gd name="connsiteY2" fmla="*/ 7451 h 12417"/>
                <a:gd name="connsiteX3" fmla="*/ 36322 w 34149"/>
                <a:gd name="connsiteY3" fmla="*/ 5278 h 12417"/>
                <a:gd name="connsiteX4" fmla="*/ 27940 w 34149"/>
                <a:gd name="connsiteY4" fmla="*/ 1242 h 12417"/>
                <a:gd name="connsiteX5" fmla="*/ 20800 w 34149"/>
                <a:gd name="connsiteY5" fmla="*/ 0 h 12417"/>
                <a:gd name="connsiteX6" fmla="*/ 13349 w 34149"/>
                <a:gd name="connsiteY6" fmla="*/ 0 h 12417"/>
                <a:gd name="connsiteX7" fmla="*/ 0 w 34149"/>
                <a:gd name="connsiteY7" fmla="*/ 1242 h 12417"/>
                <a:gd name="connsiteX8" fmla="*/ 0 w 34149"/>
                <a:gd name="connsiteY8" fmla="*/ 12728 h 12417"/>
                <a:gd name="connsiteX9" fmla="*/ 6209 w 34149"/>
                <a:gd name="connsiteY9" fmla="*/ 10555 h 12417"/>
                <a:gd name="connsiteX10" fmla="*/ 11487 w 34149"/>
                <a:gd name="connsiteY10" fmla="*/ 10555 h 12417"/>
                <a:gd name="connsiteX11" fmla="*/ 16454 w 34149"/>
                <a:gd name="connsiteY11" fmla="*/ 10555 h 12417"/>
                <a:gd name="connsiteX12" fmla="*/ 21731 w 34149"/>
                <a:gd name="connsiteY12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4149" h="12417">
                  <a:moveTo>
                    <a:pt x="27940" y="12728"/>
                  </a:moveTo>
                  <a:lnTo>
                    <a:pt x="31045" y="10555"/>
                  </a:lnTo>
                  <a:lnTo>
                    <a:pt x="33218" y="7451"/>
                  </a:lnTo>
                  <a:lnTo>
                    <a:pt x="36322" y="5278"/>
                  </a:lnTo>
                  <a:lnTo>
                    <a:pt x="27940" y="1242"/>
                  </a:lnTo>
                  <a:lnTo>
                    <a:pt x="20800" y="0"/>
                  </a:lnTo>
                  <a:lnTo>
                    <a:pt x="13349" y="0"/>
                  </a:lnTo>
                  <a:lnTo>
                    <a:pt x="0" y="1242"/>
                  </a:lnTo>
                  <a:lnTo>
                    <a:pt x="0" y="12728"/>
                  </a:lnTo>
                  <a:lnTo>
                    <a:pt x="6209" y="10555"/>
                  </a:lnTo>
                  <a:lnTo>
                    <a:pt x="11487" y="10555"/>
                  </a:lnTo>
                  <a:lnTo>
                    <a:pt x="16454" y="10555"/>
                  </a:lnTo>
                  <a:lnTo>
                    <a:pt x="21731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AE67FBDD-DA8E-4E4C-A379-8856AC57723B}"/>
                </a:ext>
              </a:extLst>
            </p:cNvPr>
            <p:cNvSpPr/>
            <p:nvPr/>
          </p:nvSpPr>
          <p:spPr>
            <a:xfrm>
              <a:off x="4066782" y="5047076"/>
              <a:ext cx="12418" cy="15522"/>
            </a:xfrm>
            <a:custGeom>
              <a:avLst/>
              <a:gdLst>
                <a:gd name="connsiteX0" fmla="*/ 6209 w 12417"/>
                <a:gd name="connsiteY0" fmla="*/ 17075 h 15522"/>
                <a:gd name="connsiteX1" fmla="*/ 7140 w 12417"/>
                <a:gd name="connsiteY1" fmla="*/ 11487 h 15522"/>
                <a:gd name="connsiteX2" fmla="*/ 7140 w 12417"/>
                <a:gd name="connsiteY2" fmla="*/ 9624 h 15522"/>
                <a:gd name="connsiteX3" fmla="*/ 9313 w 12417"/>
                <a:gd name="connsiteY3" fmla="*/ 6209 h 15522"/>
                <a:gd name="connsiteX4" fmla="*/ 11487 w 12417"/>
                <a:gd name="connsiteY4" fmla="*/ 4346 h 15522"/>
                <a:gd name="connsiteX5" fmla="*/ 12418 w 12417"/>
                <a:gd name="connsiteY5" fmla="*/ 0 h 15522"/>
                <a:gd name="connsiteX6" fmla="*/ 9313 w 12417"/>
                <a:gd name="connsiteY6" fmla="*/ 0 h 15522"/>
                <a:gd name="connsiteX7" fmla="*/ 7140 w 12417"/>
                <a:gd name="connsiteY7" fmla="*/ 4346 h 15522"/>
                <a:gd name="connsiteX8" fmla="*/ 4036 w 12417"/>
                <a:gd name="connsiteY8" fmla="*/ 7451 h 15522"/>
                <a:gd name="connsiteX9" fmla="*/ 2173 w 12417"/>
                <a:gd name="connsiteY9" fmla="*/ 9624 h 15522"/>
                <a:gd name="connsiteX10" fmla="*/ 0 w 12417"/>
                <a:gd name="connsiteY10" fmla="*/ 11487 h 15522"/>
                <a:gd name="connsiteX11" fmla="*/ 0 w 12417"/>
                <a:gd name="connsiteY11" fmla="*/ 13660 h 15522"/>
                <a:gd name="connsiteX12" fmla="*/ 2173 w 12417"/>
                <a:gd name="connsiteY12" fmla="*/ 1490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5522">
                  <a:moveTo>
                    <a:pt x="6209" y="17075"/>
                  </a:moveTo>
                  <a:lnTo>
                    <a:pt x="7140" y="11487"/>
                  </a:lnTo>
                  <a:lnTo>
                    <a:pt x="7140" y="9624"/>
                  </a:lnTo>
                  <a:lnTo>
                    <a:pt x="9313" y="6209"/>
                  </a:lnTo>
                  <a:lnTo>
                    <a:pt x="11487" y="4346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7140" y="4346"/>
                  </a:lnTo>
                  <a:lnTo>
                    <a:pt x="4036" y="7451"/>
                  </a:lnTo>
                  <a:lnTo>
                    <a:pt x="2173" y="9624"/>
                  </a:lnTo>
                  <a:lnTo>
                    <a:pt x="0" y="11487"/>
                  </a:lnTo>
                  <a:lnTo>
                    <a:pt x="0" y="13660"/>
                  </a:lnTo>
                  <a:lnTo>
                    <a:pt x="2173" y="14901"/>
                  </a:lnTo>
                  <a:close/>
                </a:path>
              </a:pathLst>
            </a:custGeom>
            <a:no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B2BB5C2F-80CF-4138-B1CD-EAB51DA02D3C}"/>
                </a:ext>
              </a:extLst>
            </p:cNvPr>
            <p:cNvSpPr/>
            <p:nvPr/>
          </p:nvSpPr>
          <p:spPr>
            <a:xfrm>
              <a:off x="3707286" y="4372477"/>
              <a:ext cx="55880" cy="43462"/>
            </a:xfrm>
            <a:custGeom>
              <a:avLst/>
              <a:gdLst>
                <a:gd name="connsiteX0" fmla="*/ 16764 w 55880"/>
                <a:gd name="connsiteY0" fmla="*/ 37564 h 43462"/>
                <a:gd name="connsiteX1" fmla="*/ 23904 w 55880"/>
                <a:gd name="connsiteY1" fmla="*/ 45015 h 43462"/>
                <a:gd name="connsiteX2" fmla="*/ 32286 w 55880"/>
                <a:gd name="connsiteY2" fmla="*/ 45015 h 43462"/>
                <a:gd name="connsiteX3" fmla="*/ 38495 w 55880"/>
                <a:gd name="connsiteY3" fmla="*/ 44083 h 43462"/>
                <a:gd name="connsiteX4" fmla="*/ 43773 w 55880"/>
                <a:gd name="connsiteY4" fmla="*/ 44083 h 43462"/>
                <a:gd name="connsiteX5" fmla="*/ 46877 w 55880"/>
                <a:gd name="connsiteY5" fmla="*/ 41910 h 43462"/>
                <a:gd name="connsiteX6" fmla="*/ 51224 w 55880"/>
                <a:gd name="connsiteY6" fmla="*/ 36633 h 43462"/>
                <a:gd name="connsiteX7" fmla="*/ 56191 w 55880"/>
                <a:gd name="connsiteY7" fmla="*/ 36633 h 43462"/>
                <a:gd name="connsiteX8" fmla="*/ 41600 w 55880"/>
                <a:gd name="connsiteY8" fmla="*/ 22973 h 43462"/>
                <a:gd name="connsiteX9" fmla="*/ 27009 w 55880"/>
                <a:gd name="connsiteY9" fmla="*/ 10245 h 43462"/>
                <a:gd name="connsiteX10" fmla="*/ 10555 w 55880"/>
                <a:gd name="connsiteY10" fmla="*/ 0 h 43462"/>
                <a:gd name="connsiteX11" fmla="*/ 12418 w 55880"/>
                <a:gd name="connsiteY11" fmla="*/ 7140 h 43462"/>
                <a:gd name="connsiteX12" fmla="*/ 12418 w 55880"/>
                <a:gd name="connsiteY12" fmla="*/ 10245 h 43462"/>
                <a:gd name="connsiteX13" fmla="*/ 14591 w 55880"/>
                <a:gd name="connsiteY13" fmla="*/ 12418 h 43462"/>
                <a:gd name="connsiteX14" fmla="*/ 16764 w 55880"/>
                <a:gd name="connsiteY14" fmla="*/ 15522 h 43462"/>
                <a:gd name="connsiteX15" fmla="*/ 0 w 55880"/>
                <a:gd name="connsiteY15" fmla="*/ 25146 h 43462"/>
                <a:gd name="connsiteX16" fmla="*/ 0 w 55880"/>
                <a:gd name="connsiteY16" fmla="*/ 29182 h 43462"/>
                <a:gd name="connsiteX17" fmla="*/ 9313 w 55880"/>
                <a:gd name="connsiteY17" fmla="*/ 32286 h 43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5880" h="43462">
                  <a:moveTo>
                    <a:pt x="16764" y="37564"/>
                  </a:moveTo>
                  <a:lnTo>
                    <a:pt x="23904" y="45015"/>
                  </a:lnTo>
                  <a:lnTo>
                    <a:pt x="32286" y="45015"/>
                  </a:lnTo>
                  <a:lnTo>
                    <a:pt x="38495" y="44083"/>
                  </a:lnTo>
                  <a:lnTo>
                    <a:pt x="43773" y="44083"/>
                  </a:lnTo>
                  <a:lnTo>
                    <a:pt x="46877" y="41910"/>
                  </a:lnTo>
                  <a:lnTo>
                    <a:pt x="51224" y="36633"/>
                  </a:lnTo>
                  <a:lnTo>
                    <a:pt x="56191" y="36633"/>
                  </a:lnTo>
                  <a:lnTo>
                    <a:pt x="41600" y="22973"/>
                  </a:lnTo>
                  <a:lnTo>
                    <a:pt x="27009" y="10245"/>
                  </a:lnTo>
                  <a:lnTo>
                    <a:pt x="10555" y="0"/>
                  </a:lnTo>
                  <a:lnTo>
                    <a:pt x="12418" y="7140"/>
                  </a:lnTo>
                  <a:lnTo>
                    <a:pt x="12418" y="10245"/>
                  </a:lnTo>
                  <a:lnTo>
                    <a:pt x="14591" y="12418"/>
                  </a:lnTo>
                  <a:lnTo>
                    <a:pt x="16764" y="15522"/>
                  </a:lnTo>
                  <a:lnTo>
                    <a:pt x="0" y="25146"/>
                  </a:lnTo>
                  <a:lnTo>
                    <a:pt x="0" y="29182"/>
                  </a:lnTo>
                  <a:lnTo>
                    <a:pt x="9313" y="3228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2CB2B18B-285C-4EC4-B39F-B7069D6674EA}"/>
                </a:ext>
              </a:extLst>
            </p:cNvPr>
            <p:cNvSpPr/>
            <p:nvPr/>
          </p:nvSpPr>
          <p:spPr>
            <a:xfrm>
              <a:off x="3927081" y="4626422"/>
              <a:ext cx="24836" cy="21731"/>
            </a:xfrm>
            <a:custGeom>
              <a:avLst/>
              <a:gdLst>
                <a:gd name="connsiteX0" fmla="*/ 24215 w 24835"/>
                <a:gd name="connsiteY0" fmla="*/ 4346 h 21731"/>
                <a:gd name="connsiteX1" fmla="*/ 19869 w 24835"/>
                <a:gd name="connsiteY1" fmla="*/ 0 h 21731"/>
                <a:gd name="connsiteX2" fmla="*/ 14591 w 24835"/>
                <a:gd name="connsiteY2" fmla="*/ 6519 h 21731"/>
                <a:gd name="connsiteX3" fmla="*/ 7451 w 24835"/>
                <a:gd name="connsiteY3" fmla="*/ 9624 h 21731"/>
                <a:gd name="connsiteX4" fmla="*/ 0 w 24835"/>
                <a:gd name="connsiteY4" fmla="*/ 12728 h 21731"/>
                <a:gd name="connsiteX5" fmla="*/ 0 w 24835"/>
                <a:gd name="connsiteY5" fmla="*/ 17075 h 21731"/>
                <a:gd name="connsiteX6" fmla="*/ 4346 w 24835"/>
                <a:gd name="connsiteY6" fmla="*/ 17075 h 21731"/>
                <a:gd name="connsiteX7" fmla="*/ 9624 w 24835"/>
                <a:gd name="connsiteY7" fmla="*/ 20179 h 21731"/>
                <a:gd name="connsiteX8" fmla="*/ 16764 w 24835"/>
                <a:gd name="connsiteY8" fmla="*/ 22042 h 21731"/>
                <a:gd name="connsiteX9" fmla="*/ 24215 w 24835"/>
                <a:gd name="connsiteY9" fmla="*/ 24215 h 21731"/>
                <a:gd name="connsiteX10" fmla="*/ 24215 w 24835"/>
                <a:gd name="connsiteY10" fmla="*/ 20179 h 21731"/>
                <a:gd name="connsiteX11" fmla="*/ 27319 w 24835"/>
                <a:gd name="connsiteY11" fmla="*/ 20179 h 21731"/>
                <a:gd name="connsiteX12" fmla="*/ 27319 w 24835"/>
                <a:gd name="connsiteY12" fmla="*/ 14901 h 21731"/>
                <a:gd name="connsiteX13" fmla="*/ 27319 w 24835"/>
                <a:gd name="connsiteY13" fmla="*/ 11797 h 21731"/>
                <a:gd name="connsiteX14" fmla="*/ 26077 w 24835"/>
                <a:gd name="connsiteY14" fmla="*/ 7451 h 21731"/>
                <a:gd name="connsiteX15" fmla="*/ 26077 w 24835"/>
                <a:gd name="connsiteY15" fmla="*/ 6519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4835" h="21731">
                  <a:moveTo>
                    <a:pt x="24215" y="4346"/>
                  </a:moveTo>
                  <a:lnTo>
                    <a:pt x="19869" y="0"/>
                  </a:lnTo>
                  <a:lnTo>
                    <a:pt x="14591" y="6519"/>
                  </a:lnTo>
                  <a:lnTo>
                    <a:pt x="7451" y="9624"/>
                  </a:lnTo>
                  <a:lnTo>
                    <a:pt x="0" y="12728"/>
                  </a:lnTo>
                  <a:lnTo>
                    <a:pt x="0" y="17075"/>
                  </a:lnTo>
                  <a:lnTo>
                    <a:pt x="4346" y="17075"/>
                  </a:lnTo>
                  <a:lnTo>
                    <a:pt x="9624" y="20179"/>
                  </a:lnTo>
                  <a:lnTo>
                    <a:pt x="16764" y="22042"/>
                  </a:lnTo>
                  <a:lnTo>
                    <a:pt x="24215" y="24215"/>
                  </a:lnTo>
                  <a:lnTo>
                    <a:pt x="24215" y="20179"/>
                  </a:lnTo>
                  <a:lnTo>
                    <a:pt x="27319" y="20179"/>
                  </a:lnTo>
                  <a:lnTo>
                    <a:pt x="27319" y="14901"/>
                  </a:lnTo>
                  <a:lnTo>
                    <a:pt x="27319" y="11797"/>
                  </a:lnTo>
                  <a:lnTo>
                    <a:pt x="26077" y="7451"/>
                  </a:lnTo>
                  <a:lnTo>
                    <a:pt x="26077" y="651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691A9640-E4AC-4934-B11E-5311E8217305}"/>
                </a:ext>
              </a:extLst>
            </p:cNvPr>
            <p:cNvSpPr/>
            <p:nvPr/>
          </p:nvSpPr>
          <p:spPr>
            <a:xfrm>
              <a:off x="3587454" y="4223153"/>
              <a:ext cx="37253" cy="31045"/>
            </a:xfrm>
            <a:custGeom>
              <a:avLst/>
              <a:gdLst>
                <a:gd name="connsiteX0" fmla="*/ 19869 w 37253"/>
                <a:gd name="connsiteY0" fmla="*/ 33528 h 31044"/>
                <a:gd name="connsiteX1" fmla="*/ 25146 w 37253"/>
                <a:gd name="connsiteY1" fmla="*/ 31665 h 31044"/>
                <a:gd name="connsiteX2" fmla="*/ 30424 w 37253"/>
                <a:gd name="connsiteY2" fmla="*/ 31665 h 31044"/>
                <a:gd name="connsiteX3" fmla="*/ 34460 w 37253"/>
                <a:gd name="connsiteY3" fmla="*/ 29492 h 31044"/>
                <a:gd name="connsiteX4" fmla="*/ 39737 w 37253"/>
                <a:gd name="connsiteY4" fmla="*/ 29492 h 31044"/>
                <a:gd name="connsiteX5" fmla="*/ 39737 w 37253"/>
                <a:gd name="connsiteY5" fmla="*/ 22042 h 31044"/>
                <a:gd name="connsiteX6" fmla="*/ 37564 w 37253"/>
                <a:gd name="connsiteY6" fmla="*/ 16764 h 31044"/>
                <a:gd name="connsiteX7" fmla="*/ 37564 w 37253"/>
                <a:gd name="connsiteY7" fmla="*/ 12728 h 31044"/>
                <a:gd name="connsiteX8" fmla="*/ 36633 w 37253"/>
                <a:gd name="connsiteY8" fmla="*/ 7451 h 31044"/>
                <a:gd name="connsiteX9" fmla="*/ 30424 w 37253"/>
                <a:gd name="connsiteY9" fmla="*/ 4346 h 31044"/>
                <a:gd name="connsiteX10" fmla="*/ 22973 w 37253"/>
                <a:gd name="connsiteY10" fmla="*/ 2173 h 31044"/>
                <a:gd name="connsiteX11" fmla="*/ 15833 w 37253"/>
                <a:gd name="connsiteY11" fmla="*/ 0 h 31044"/>
                <a:gd name="connsiteX12" fmla="*/ 7451 w 37253"/>
                <a:gd name="connsiteY12" fmla="*/ 0 h 31044"/>
                <a:gd name="connsiteX13" fmla="*/ 0 w 37253"/>
                <a:gd name="connsiteY13" fmla="*/ 16764 h 31044"/>
                <a:gd name="connsiteX14" fmla="*/ 10555 w 37253"/>
                <a:gd name="connsiteY14" fmla="*/ 24215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7253" h="31044">
                  <a:moveTo>
                    <a:pt x="19869" y="33528"/>
                  </a:moveTo>
                  <a:lnTo>
                    <a:pt x="25146" y="31665"/>
                  </a:lnTo>
                  <a:lnTo>
                    <a:pt x="30424" y="31665"/>
                  </a:lnTo>
                  <a:lnTo>
                    <a:pt x="34460" y="29492"/>
                  </a:lnTo>
                  <a:lnTo>
                    <a:pt x="39737" y="29492"/>
                  </a:lnTo>
                  <a:lnTo>
                    <a:pt x="39737" y="22042"/>
                  </a:lnTo>
                  <a:lnTo>
                    <a:pt x="37564" y="16764"/>
                  </a:lnTo>
                  <a:lnTo>
                    <a:pt x="37564" y="12728"/>
                  </a:lnTo>
                  <a:lnTo>
                    <a:pt x="36633" y="7451"/>
                  </a:lnTo>
                  <a:lnTo>
                    <a:pt x="30424" y="4346"/>
                  </a:lnTo>
                  <a:lnTo>
                    <a:pt x="22973" y="2173"/>
                  </a:lnTo>
                  <a:lnTo>
                    <a:pt x="15833" y="0"/>
                  </a:lnTo>
                  <a:lnTo>
                    <a:pt x="7451" y="0"/>
                  </a:lnTo>
                  <a:lnTo>
                    <a:pt x="0" y="16764"/>
                  </a:lnTo>
                  <a:lnTo>
                    <a:pt x="10555" y="2421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BF6DF969-26CB-497D-9C04-9A0CD263A5B8}"/>
                </a:ext>
              </a:extLst>
            </p:cNvPr>
            <p:cNvSpPr/>
            <p:nvPr/>
          </p:nvSpPr>
          <p:spPr>
            <a:xfrm>
              <a:off x="2717274" y="4696893"/>
              <a:ext cx="18627" cy="9313"/>
            </a:xfrm>
            <a:custGeom>
              <a:avLst/>
              <a:gdLst>
                <a:gd name="connsiteX0" fmla="*/ 4346 w 18626"/>
                <a:gd name="connsiteY0" fmla="*/ 3104 h 9313"/>
                <a:gd name="connsiteX1" fmla="*/ 7451 w 18626"/>
                <a:gd name="connsiteY1" fmla="*/ 5278 h 9313"/>
                <a:gd name="connsiteX2" fmla="*/ 11486 w 18626"/>
                <a:gd name="connsiteY2" fmla="*/ 8382 h 9313"/>
                <a:gd name="connsiteX3" fmla="*/ 16764 w 18626"/>
                <a:gd name="connsiteY3" fmla="*/ 10555 h 9313"/>
                <a:gd name="connsiteX4" fmla="*/ 16764 w 18626"/>
                <a:gd name="connsiteY4" fmla="*/ 7451 h 9313"/>
                <a:gd name="connsiteX5" fmla="*/ 20800 w 18626"/>
                <a:gd name="connsiteY5" fmla="*/ 7451 h 9313"/>
                <a:gd name="connsiteX6" fmla="*/ 20800 w 18626"/>
                <a:gd name="connsiteY6" fmla="*/ 0 h 9313"/>
                <a:gd name="connsiteX7" fmla="*/ 0 w 18626"/>
                <a:gd name="connsiteY7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626" h="9313">
                  <a:moveTo>
                    <a:pt x="4346" y="3104"/>
                  </a:moveTo>
                  <a:lnTo>
                    <a:pt x="7451" y="5278"/>
                  </a:lnTo>
                  <a:lnTo>
                    <a:pt x="11486" y="8382"/>
                  </a:lnTo>
                  <a:lnTo>
                    <a:pt x="16764" y="10555"/>
                  </a:lnTo>
                  <a:lnTo>
                    <a:pt x="16764" y="7451"/>
                  </a:lnTo>
                  <a:lnTo>
                    <a:pt x="20800" y="7451"/>
                  </a:lnTo>
                  <a:lnTo>
                    <a:pt x="208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CEFA443D-E370-47B8-8A8A-96B8478F9C65}"/>
                </a:ext>
              </a:extLst>
            </p:cNvPr>
            <p:cNvSpPr/>
            <p:nvPr/>
          </p:nvSpPr>
          <p:spPr>
            <a:xfrm>
              <a:off x="2917512" y="4768295"/>
              <a:ext cx="31045" cy="34149"/>
            </a:xfrm>
            <a:custGeom>
              <a:avLst/>
              <a:gdLst>
                <a:gd name="connsiteX0" fmla="*/ 21731 w 31044"/>
                <a:gd name="connsiteY0" fmla="*/ 3104 h 34149"/>
                <a:gd name="connsiteX1" fmla="*/ 16764 w 31044"/>
                <a:gd name="connsiteY1" fmla="*/ 5278 h 34149"/>
                <a:gd name="connsiteX2" fmla="*/ 13349 w 31044"/>
                <a:gd name="connsiteY2" fmla="*/ 7451 h 34149"/>
                <a:gd name="connsiteX3" fmla="*/ 0 w 31044"/>
                <a:gd name="connsiteY3" fmla="*/ 12728 h 34149"/>
                <a:gd name="connsiteX4" fmla="*/ 2173 w 31044"/>
                <a:gd name="connsiteY4" fmla="*/ 18006 h 34149"/>
                <a:gd name="connsiteX5" fmla="*/ 2173 w 31044"/>
                <a:gd name="connsiteY5" fmla="*/ 23283 h 34149"/>
                <a:gd name="connsiteX6" fmla="*/ 4036 w 31044"/>
                <a:gd name="connsiteY6" fmla="*/ 29492 h 34149"/>
                <a:gd name="connsiteX7" fmla="*/ 6209 w 31044"/>
                <a:gd name="connsiteY7" fmla="*/ 32597 h 34149"/>
                <a:gd name="connsiteX8" fmla="*/ 9313 w 31044"/>
                <a:gd name="connsiteY8" fmla="*/ 36943 h 34149"/>
                <a:gd name="connsiteX9" fmla="*/ 11487 w 31044"/>
                <a:gd name="connsiteY9" fmla="*/ 34770 h 34149"/>
                <a:gd name="connsiteX10" fmla="*/ 18627 w 31044"/>
                <a:gd name="connsiteY10" fmla="*/ 30424 h 34149"/>
                <a:gd name="connsiteX11" fmla="*/ 26077 w 31044"/>
                <a:gd name="connsiteY11" fmla="*/ 25146 h 34149"/>
                <a:gd name="connsiteX12" fmla="*/ 31355 w 31044"/>
                <a:gd name="connsiteY12" fmla="*/ 15833 h 34149"/>
                <a:gd name="connsiteX13" fmla="*/ 31355 w 31044"/>
                <a:gd name="connsiteY13" fmla="*/ 8382 h 34149"/>
                <a:gd name="connsiteX14" fmla="*/ 26077 w 31044"/>
                <a:gd name="connsiteY14" fmla="*/ 0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1044" h="34149">
                  <a:moveTo>
                    <a:pt x="21731" y="3104"/>
                  </a:moveTo>
                  <a:lnTo>
                    <a:pt x="16764" y="5278"/>
                  </a:lnTo>
                  <a:lnTo>
                    <a:pt x="13349" y="7451"/>
                  </a:lnTo>
                  <a:lnTo>
                    <a:pt x="0" y="12728"/>
                  </a:lnTo>
                  <a:lnTo>
                    <a:pt x="2173" y="18006"/>
                  </a:lnTo>
                  <a:lnTo>
                    <a:pt x="2173" y="23283"/>
                  </a:lnTo>
                  <a:lnTo>
                    <a:pt x="4036" y="29492"/>
                  </a:lnTo>
                  <a:lnTo>
                    <a:pt x="6209" y="32597"/>
                  </a:lnTo>
                  <a:lnTo>
                    <a:pt x="9313" y="36943"/>
                  </a:lnTo>
                  <a:lnTo>
                    <a:pt x="11487" y="34770"/>
                  </a:lnTo>
                  <a:lnTo>
                    <a:pt x="18627" y="30424"/>
                  </a:lnTo>
                  <a:lnTo>
                    <a:pt x="26077" y="25146"/>
                  </a:lnTo>
                  <a:lnTo>
                    <a:pt x="31355" y="15833"/>
                  </a:lnTo>
                  <a:lnTo>
                    <a:pt x="31355" y="8382"/>
                  </a:lnTo>
                  <a:lnTo>
                    <a:pt x="26077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id="{D60BF6D0-5920-419E-9BE1-13275A3D76F4}"/>
                </a:ext>
              </a:extLst>
            </p:cNvPr>
            <p:cNvSpPr/>
            <p:nvPr/>
          </p:nvSpPr>
          <p:spPr>
            <a:xfrm>
              <a:off x="3423849" y="4239917"/>
              <a:ext cx="245252" cy="170745"/>
            </a:xfrm>
            <a:custGeom>
              <a:avLst/>
              <a:gdLst>
                <a:gd name="connsiteX0" fmla="*/ 7451 w 245252"/>
                <a:gd name="connsiteY0" fmla="*/ 86304 h 170745"/>
                <a:gd name="connsiteX1" fmla="*/ 12418 w 245252"/>
                <a:gd name="connsiteY1" fmla="*/ 96859 h 170745"/>
                <a:gd name="connsiteX2" fmla="*/ 14591 w 245252"/>
                <a:gd name="connsiteY2" fmla="*/ 108346 h 170745"/>
                <a:gd name="connsiteX3" fmla="*/ 30424 w 245252"/>
                <a:gd name="connsiteY3" fmla="*/ 108346 h 170745"/>
                <a:gd name="connsiteX4" fmla="*/ 43773 w 245252"/>
                <a:gd name="connsiteY4" fmla="*/ 108346 h 170745"/>
                <a:gd name="connsiteX5" fmla="*/ 49982 w 245252"/>
                <a:gd name="connsiteY5" fmla="*/ 108346 h 170745"/>
                <a:gd name="connsiteX6" fmla="*/ 63641 w 245252"/>
                <a:gd name="connsiteY6" fmla="*/ 110519 h 170745"/>
                <a:gd name="connsiteX7" fmla="*/ 70782 w 245252"/>
                <a:gd name="connsiteY7" fmla="*/ 111450 h 170745"/>
                <a:gd name="connsiteX8" fmla="*/ 76059 w 245252"/>
                <a:gd name="connsiteY8" fmla="*/ 115486 h 170745"/>
                <a:gd name="connsiteX9" fmla="*/ 83510 w 245252"/>
                <a:gd name="connsiteY9" fmla="*/ 120763 h 170745"/>
                <a:gd name="connsiteX10" fmla="*/ 83510 w 245252"/>
                <a:gd name="connsiteY10" fmla="*/ 125110 h 170745"/>
                <a:gd name="connsiteX11" fmla="*/ 66746 w 245252"/>
                <a:gd name="connsiteY11" fmla="*/ 126041 h 170745"/>
                <a:gd name="connsiteX12" fmla="*/ 49982 w 245252"/>
                <a:gd name="connsiteY12" fmla="*/ 128214 h 170745"/>
                <a:gd name="connsiteX13" fmla="*/ 36633 w 245252"/>
                <a:gd name="connsiteY13" fmla="*/ 132560 h 170745"/>
                <a:gd name="connsiteX14" fmla="*/ 27009 w 245252"/>
                <a:gd name="connsiteY14" fmla="*/ 140942 h 170745"/>
                <a:gd name="connsiteX15" fmla="*/ 22973 w 245252"/>
                <a:gd name="connsiteY15" fmla="*/ 140942 h 170745"/>
                <a:gd name="connsiteX16" fmla="*/ 29182 w 245252"/>
                <a:gd name="connsiteY16" fmla="*/ 152429 h 170745"/>
                <a:gd name="connsiteX17" fmla="*/ 37564 w 245252"/>
                <a:gd name="connsiteY17" fmla="*/ 157706 h 170745"/>
                <a:gd name="connsiteX18" fmla="*/ 46877 w 245252"/>
                <a:gd name="connsiteY18" fmla="*/ 159880 h 170745"/>
                <a:gd name="connsiteX19" fmla="*/ 57432 w 245252"/>
                <a:gd name="connsiteY19" fmla="*/ 161742 h 170745"/>
                <a:gd name="connsiteX20" fmla="*/ 70782 w 245252"/>
                <a:gd name="connsiteY20" fmla="*/ 164847 h 170745"/>
                <a:gd name="connsiteX21" fmla="*/ 95928 w 245252"/>
                <a:gd name="connsiteY21" fmla="*/ 172297 h 170745"/>
                <a:gd name="connsiteX22" fmla="*/ 117659 w 245252"/>
                <a:gd name="connsiteY22" fmla="*/ 172297 h 170745"/>
                <a:gd name="connsiteX23" fmla="*/ 137527 w 245252"/>
                <a:gd name="connsiteY23" fmla="*/ 169193 h 170745"/>
                <a:gd name="connsiteX24" fmla="*/ 157396 w 245252"/>
                <a:gd name="connsiteY24" fmla="*/ 162984 h 170745"/>
                <a:gd name="connsiteX25" fmla="*/ 178196 w 245252"/>
                <a:gd name="connsiteY25" fmla="*/ 159880 h 170745"/>
                <a:gd name="connsiteX26" fmla="*/ 195891 w 245252"/>
                <a:gd name="connsiteY26" fmla="*/ 161742 h 170745"/>
                <a:gd name="connsiteX27" fmla="*/ 214828 w 245252"/>
                <a:gd name="connsiteY27" fmla="*/ 169193 h 170745"/>
                <a:gd name="connsiteX28" fmla="*/ 225073 w 245252"/>
                <a:gd name="connsiteY28" fmla="*/ 169193 h 170745"/>
                <a:gd name="connsiteX29" fmla="*/ 234387 w 245252"/>
                <a:gd name="connsiteY29" fmla="*/ 167020 h 170745"/>
                <a:gd name="connsiteX30" fmla="*/ 244010 w 245252"/>
                <a:gd name="connsiteY30" fmla="*/ 164847 h 170745"/>
                <a:gd name="connsiteX31" fmla="*/ 241837 w 245252"/>
                <a:gd name="connsiteY31" fmla="*/ 159880 h 170745"/>
                <a:gd name="connsiteX32" fmla="*/ 241837 w 245252"/>
                <a:gd name="connsiteY32" fmla="*/ 157706 h 170745"/>
                <a:gd name="connsiteX33" fmla="*/ 241837 w 245252"/>
                <a:gd name="connsiteY33" fmla="*/ 154602 h 170745"/>
                <a:gd name="connsiteX34" fmla="*/ 239664 w 245252"/>
                <a:gd name="connsiteY34" fmla="*/ 154602 h 170745"/>
                <a:gd name="connsiteX35" fmla="*/ 237491 w 245252"/>
                <a:gd name="connsiteY35" fmla="*/ 152429 h 170745"/>
                <a:gd name="connsiteX36" fmla="*/ 234387 w 245252"/>
                <a:gd name="connsiteY36" fmla="*/ 148083 h 170745"/>
                <a:gd name="connsiteX37" fmla="*/ 234387 w 245252"/>
                <a:gd name="connsiteY37" fmla="*/ 140942 h 170745"/>
                <a:gd name="connsiteX38" fmla="*/ 237491 w 245252"/>
                <a:gd name="connsiteY38" fmla="*/ 142805 h 170745"/>
                <a:gd name="connsiteX39" fmla="*/ 239664 w 245252"/>
                <a:gd name="connsiteY39" fmla="*/ 144978 h 170745"/>
                <a:gd name="connsiteX40" fmla="*/ 241837 w 245252"/>
                <a:gd name="connsiteY40" fmla="*/ 147151 h 170745"/>
                <a:gd name="connsiteX41" fmla="*/ 244010 w 245252"/>
                <a:gd name="connsiteY41" fmla="*/ 148083 h 170745"/>
                <a:gd name="connsiteX42" fmla="*/ 247115 w 245252"/>
                <a:gd name="connsiteY42" fmla="*/ 148083 h 170745"/>
                <a:gd name="connsiteX43" fmla="*/ 244942 w 245252"/>
                <a:gd name="connsiteY43" fmla="*/ 132560 h 170745"/>
                <a:gd name="connsiteX44" fmla="*/ 239664 w 245252"/>
                <a:gd name="connsiteY44" fmla="*/ 122937 h 170745"/>
                <a:gd name="connsiteX45" fmla="*/ 230351 w 245252"/>
                <a:gd name="connsiteY45" fmla="*/ 115486 h 170745"/>
                <a:gd name="connsiteX46" fmla="*/ 219796 w 245252"/>
                <a:gd name="connsiteY46" fmla="*/ 113623 h 170745"/>
                <a:gd name="connsiteX47" fmla="*/ 203342 w 245252"/>
                <a:gd name="connsiteY47" fmla="*/ 111450 h 170745"/>
                <a:gd name="connsiteX48" fmla="*/ 198064 w 245252"/>
                <a:gd name="connsiteY48" fmla="*/ 83199 h 170745"/>
                <a:gd name="connsiteX49" fmla="*/ 192787 w 245252"/>
                <a:gd name="connsiteY49" fmla="*/ 54638 h 170745"/>
                <a:gd name="connsiteX50" fmla="*/ 185647 w 245252"/>
                <a:gd name="connsiteY50" fmla="*/ 32597 h 170745"/>
                <a:gd name="connsiteX51" fmla="*/ 171987 w 245252"/>
                <a:gd name="connsiteY51" fmla="*/ 14901 h 170745"/>
                <a:gd name="connsiteX52" fmla="*/ 150256 w 245252"/>
                <a:gd name="connsiteY52" fmla="*/ 0 h 170745"/>
                <a:gd name="connsiteX53" fmla="*/ 144978 w 245252"/>
                <a:gd name="connsiteY53" fmla="*/ 10555 h 170745"/>
                <a:gd name="connsiteX54" fmla="*/ 143736 w 245252"/>
                <a:gd name="connsiteY54" fmla="*/ 22042 h 170745"/>
                <a:gd name="connsiteX55" fmla="*/ 150256 w 245252"/>
                <a:gd name="connsiteY55" fmla="*/ 32597 h 170745"/>
                <a:gd name="connsiteX56" fmla="*/ 150256 w 245252"/>
                <a:gd name="connsiteY56" fmla="*/ 40048 h 170745"/>
                <a:gd name="connsiteX57" fmla="*/ 150256 w 245252"/>
                <a:gd name="connsiteY57" fmla="*/ 46256 h 170745"/>
                <a:gd name="connsiteX58" fmla="*/ 149014 w 245252"/>
                <a:gd name="connsiteY58" fmla="*/ 51534 h 170745"/>
                <a:gd name="connsiteX59" fmla="*/ 146841 w 245252"/>
                <a:gd name="connsiteY59" fmla="*/ 56812 h 170745"/>
                <a:gd name="connsiteX60" fmla="*/ 141874 w 245252"/>
                <a:gd name="connsiteY60" fmla="*/ 49361 h 170745"/>
                <a:gd name="connsiteX61" fmla="*/ 134423 w 245252"/>
                <a:gd name="connsiteY61" fmla="*/ 38806 h 170745"/>
                <a:gd name="connsiteX62" fmla="*/ 127283 w 245252"/>
                <a:gd name="connsiteY62" fmla="*/ 24215 h 170745"/>
                <a:gd name="connsiteX63" fmla="*/ 122005 w 245252"/>
                <a:gd name="connsiteY63" fmla="*/ 25457 h 170745"/>
                <a:gd name="connsiteX64" fmla="*/ 115796 w 245252"/>
                <a:gd name="connsiteY64" fmla="*/ 25457 h 170745"/>
                <a:gd name="connsiteX65" fmla="*/ 114555 w 245252"/>
                <a:gd name="connsiteY65" fmla="*/ 27319 h 170745"/>
                <a:gd name="connsiteX66" fmla="*/ 110519 w 245252"/>
                <a:gd name="connsiteY66" fmla="*/ 29492 h 170745"/>
                <a:gd name="connsiteX67" fmla="*/ 108346 w 245252"/>
                <a:gd name="connsiteY67" fmla="*/ 31666 h 170745"/>
                <a:gd name="connsiteX68" fmla="*/ 107414 w 245252"/>
                <a:gd name="connsiteY68" fmla="*/ 36943 h 170745"/>
                <a:gd name="connsiteX69" fmla="*/ 103068 w 245252"/>
                <a:gd name="connsiteY69" fmla="*/ 32597 h 170745"/>
                <a:gd name="connsiteX70" fmla="*/ 99964 w 245252"/>
                <a:gd name="connsiteY70" fmla="*/ 31666 h 170745"/>
                <a:gd name="connsiteX71" fmla="*/ 98101 w 245252"/>
                <a:gd name="connsiteY71" fmla="*/ 27319 h 170745"/>
                <a:gd name="connsiteX72" fmla="*/ 95928 w 245252"/>
                <a:gd name="connsiteY72" fmla="*/ 24215 h 170745"/>
                <a:gd name="connsiteX73" fmla="*/ 93755 w 245252"/>
                <a:gd name="connsiteY73" fmla="*/ 22042 h 170745"/>
                <a:gd name="connsiteX74" fmla="*/ 90650 w 245252"/>
                <a:gd name="connsiteY74" fmla="*/ 20179 h 170745"/>
                <a:gd name="connsiteX75" fmla="*/ 83510 w 245252"/>
                <a:gd name="connsiteY75" fmla="*/ 20179 h 170745"/>
                <a:gd name="connsiteX76" fmla="*/ 72023 w 245252"/>
                <a:gd name="connsiteY76" fmla="*/ 20179 h 170745"/>
                <a:gd name="connsiteX77" fmla="*/ 59295 w 245252"/>
                <a:gd name="connsiteY77" fmla="*/ 20179 h 170745"/>
                <a:gd name="connsiteX78" fmla="*/ 49982 w 245252"/>
                <a:gd name="connsiteY78" fmla="*/ 20179 h 170745"/>
                <a:gd name="connsiteX79" fmla="*/ 49982 w 245252"/>
                <a:gd name="connsiteY79" fmla="*/ 16764 h 170745"/>
                <a:gd name="connsiteX80" fmla="*/ 49050 w 245252"/>
                <a:gd name="connsiteY80" fmla="*/ 14901 h 170745"/>
                <a:gd name="connsiteX81" fmla="*/ 49050 w 245252"/>
                <a:gd name="connsiteY81" fmla="*/ 12728 h 170745"/>
                <a:gd name="connsiteX82" fmla="*/ 49982 w 245252"/>
                <a:gd name="connsiteY82" fmla="*/ 12728 h 170745"/>
                <a:gd name="connsiteX83" fmla="*/ 49982 w 245252"/>
                <a:gd name="connsiteY83" fmla="*/ 10555 h 170745"/>
                <a:gd name="connsiteX84" fmla="*/ 49982 w 245252"/>
                <a:gd name="connsiteY84" fmla="*/ 7451 h 170745"/>
                <a:gd name="connsiteX85" fmla="*/ 46877 w 245252"/>
                <a:gd name="connsiteY85" fmla="*/ 7451 h 170745"/>
                <a:gd name="connsiteX86" fmla="*/ 34459 w 245252"/>
                <a:gd name="connsiteY86" fmla="*/ 5278 h 170745"/>
                <a:gd name="connsiteX87" fmla="*/ 22973 w 245252"/>
                <a:gd name="connsiteY87" fmla="*/ 12728 h 170745"/>
                <a:gd name="connsiteX88" fmla="*/ 14591 w 245252"/>
                <a:gd name="connsiteY88" fmla="*/ 24215 h 170745"/>
                <a:gd name="connsiteX89" fmla="*/ 7451 w 245252"/>
                <a:gd name="connsiteY89" fmla="*/ 36943 h 170745"/>
                <a:gd name="connsiteX90" fmla="*/ 0 w 245252"/>
                <a:gd name="connsiteY90" fmla="*/ 47498 h 170745"/>
                <a:gd name="connsiteX91" fmla="*/ 0 w 245252"/>
                <a:gd name="connsiteY91" fmla="*/ 66125 h 170745"/>
                <a:gd name="connsiteX92" fmla="*/ 3104 w 245252"/>
                <a:gd name="connsiteY92" fmla="*/ 76680 h 170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245252" h="170745">
                  <a:moveTo>
                    <a:pt x="7451" y="86304"/>
                  </a:moveTo>
                  <a:lnTo>
                    <a:pt x="12418" y="96859"/>
                  </a:lnTo>
                  <a:lnTo>
                    <a:pt x="14591" y="108346"/>
                  </a:lnTo>
                  <a:lnTo>
                    <a:pt x="30424" y="108346"/>
                  </a:lnTo>
                  <a:lnTo>
                    <a:pt x="43773" y="108346"/>
                  </a:lnTo>
                  <a:lnTo>
                    <a:pt x="49982" y="108346"/>
                  </a:lnTo>
                  <a:lnTo>
                    <a:pt x="63641" y="110519"/>
                  </a:lnTo>
                  <a:lnTo>
                    <a:pt x="70782" y="111450"/>
                  </a:lnTo>
                  <a:lnTo>
                    <a:pt x="76059" y="115486"/>
                  </a:lnTo>
                  <a:lnTo>
                    <a:pt x="83510" y="120763"/>
                  </a:lnTo>
                  <a:lnTo>
                    <a:pt x="83510" y="125110"/>
                  </a:lnTo>
                  <a:lnTo>
                    <a:pt x="66746" y="126041"/>
                  </a:lnTo>
                  <a:lnTo>
                    <a:pt x="49982" y="128214"/>
                  </a:lnTo>
                  <a:lnTo>
                    <a:pt x="36633" y="132560"/>
                  </a:lnTo>
                  <a:lnTo>
                    <a:pt x="27009" y="140942"/>
                  </a:lnTo>
                  <a:lnTo>
                    <a:pt x="22973" y="140942"/>
                  </a:lnTo>
                  <a:lnTo>
                    <a:pt x="29182" y="152429"/>
                  </a:lnTo>
                  <a:lnTo>
                    <a:pt x="37564" y="157706"/>
                  </a:lnTo>
                  <a:lnTo>
                    <a:pt x="46877" y="159880"/>
                  </a:lnTo>
                  <a:lnTo>
                    <a:pt x="57432" y="161742"/>
                  </a:lnTo>
                  <a:lnTo>
                    <a:pt x="70782" y="164847"/>
                  </a:lnTo>
                  <a:lnTo>
                    <a:pt x="95928" y="172297"/>
                  </a:lnTo>
                  <a:lnTo>
                    <a:pt x="117659" y="172297"/>
                  </a:lnTo>
                  <a:lnTo>
                    <a:pt x="137527" y="169193"/>
                  </a:lnTo>
                  <a:lnTo>
                    <a:pt x="157396" y="162984"/>
                  </a:lnTo>
                  <a:lnTo>
                    <a:pt x="178196" y="159880"/>
                  </a:lnTo>
                  <a:lnTo>
                    <a:pt x="195891" y="161742"/>
                  </a:lnTo>
                  <a:lnTo>
                    <a:pt x="214828" y="169193"/>
                  </a:lnTo>
                  <a:lnTo>
                    <a:pt x="225073" y="169193"/>
                  </a:lnTo>
                  <a:lnTo>
                    <a:pt x="234387" y="167020"/>
                  </a:lnTo>
                  <a:lnTo>
                    <a:pt x="244010" y="164847"/>
                  </a:lnTo>
                  <a:lnTo>
                    <a:pt x="241837" y="159880"/>
                  </a:lnTo>
                  <a:lnTo>
                    <a:pt x="241837" y="157706"/>
                  </a:lnTo>
                  <a:lnTo>
                    <a:pt x="241837" y="154602"/>
                  </a:lnTo>
                  <a:lnTo>
                    <a:pt x="239664" y="154602"/>
                  </a:lnTo>
                  <a:lnTo>
                    <a:pt x="237491" y="152429"/>
                  </a:lnTo>
                  <a:lnTo>
                    <a:pt x="234387" y="148083"/>
                  </a:lnTo>
                  <a:lnTo>
                    <a:pt x="234387" y="140942"/>
                  </a:lnTo>
                  <a:lnTo>
                    <a:pt x="237491" y="142805"/>
                  </a:lnTo>
                  <a:lnTo>
                    <a:pt x="239664" y="144978"/>
                  </a:lnTo>
                  <a:lnTo>
                    <a:pt x="241837" y="147151"/>
                  </a:lnTo>
                  <a:lnTo>
                    <a:pt x="244010" y="148083"/>
                  </a:lnTo>
                  <a:lnTo>
                    <a:pt x="247115" y="148083"/>
                  </a:lnTo>
                  <a:lnTo>
                    <a:pt x="244942" y="132560"/>
                  </a:lnTo>
                  <a:lnTo>
                    <a:pt x="239664" y="122937"/>
                  </a:lnTo>
                  <a:lnTo>
                    <a:pt x="230351" y="115486"/>
                  </a:lnTo>
                  <a:lnTo>
                    <a:pt x="219796" y="113623"/>
                  </a:lnTo>
                  <a:lnTo>
                    <a:pt x="203342" y="111450"/>
                  </a:lnTo>
                  <a:lnTo>
                    <a:pt x="198064" y="83199"/>
                  </a:lnTo>
                  <a:lnTo>
                    <a:pt x="192787" y="54638"/>
                  </a:lnTo>
                  <a:lnTo>
                    <a:pt x="185647" y="32597"/>
                  </a:lnTo>
                  <a:lnTo>
                    <a:pt x="171987" y="14901"/>
                  </a:lnTo>
                  <a:lnTo>
                    <a:pt x="150256" y="0"/>
                  </a:lnTo>
                  <a:lnTo>
                    <a:pt x="144978" y="10555"/>
                  </a:lnTo>
                  <a:lnTo>
                    <a:pt x="143736" y="22042"/>
                  </a:lnTo>
                  <a:lnTo>
                    <a:pt x="150256" y="32597"/>
                  </a:lnTo>
                  <a:lnTo>
                    <a:pt x="150256" y="40048"/>
                  </a:lnTo>
                  <a:lnTo>
                    <a:pt x="150256" y="46256"/>
                  </a:lnTo>
                  <a:lnTo>
                    <a:pt x="149014" y="51534"/>
                  </a:lnTo>
                  <a:lnTo>
                    <a:pt x="146841" y="56812"/>
                  </a:lnTo>
                  <a:lnTo>
                    <a:pt x="141874" y="49361"/>
                  </a:lnTo>
                  <a:lnTo>
                    <a:pt x="134423" y="38806"/>
                  </a:lnTo>
                  <a:lnTo>
                    <a:pt x="127283" y="24215"/>
                  </a:lnTo>
                  <a:lnTo>
                    <a:pt x="122005" y="25457"/>
                  </a:lnTo>
                  <a:lnTo>
                    <a:pt x="115796" y="25457"/>
                  </a:lnTo>
                  <a:lnTo>
                    <a:pt x="114555" y="27319"/>
                  </a:lnTo>
                  <a:lnTo>
                    <a:pt x="110519" y="29492"/>
                  </a:lnTo>
                  <a:lnTo>
                    <a:pt x="108346" y="31666"/>
                  </a:lnTo>
                  <a:lnTo>
                    <a:pt x="107414" y="36943"/>
                  </a:lnTo>
                  <a:lnTo>
                    <a:pt x="103068" y="32597"/>
                  </a:lnTo>
                  <a:lnTo>
                    <a:pt x="99964" y="31666"/>
                  </a:lnTo>
                  <a:lnTo>
                    <a:pt x="98101" y="27319"/>
                  </a:lnTo>
                  <a:lnTo>
                    <a:pt x="95928" y="24215"/>
                  </a:lnTo>
                  <a:lnTo>
                    <a:pt x="93755" y="22042"/>
                  </a:lnTo>
                  <a:lnTo>
                    <a:pt x="90650" y="20179"/>
                  </a:lnTo>
                  <a:lnTo>
                    <a:pt x="83510" y="20179"/>
                  </a:lnTo>
                  <a:lnTo>
                    <a:pt x="72023" y="20179"/>
                  </a:lnTo>
                  <a:lnTo>
                    <a:pt x="59295" y="20179"/>
                  </a:lnTo>
                  <a:lnTo>
                    <a:pt x="49982" y="20179"/>
                  </a:lnTo>
                  <a:lnTo>
                    <a:pt x="49982" y="16764"/>
                  </a:lnTo>
                  <a:lnTo>
                    <a:pt x="49050" y="14901"/>
                  </a:lnTo>
                  <a:lnTo>
                    <a:pt x="49050" y="12728"/>
                  </a:lnTo>
                  <a:lnTo>
                    <a:pt x="49982" y="12728"/>
                  </a:lnTo>
                  <a:lnTo>
                    <a:pt x="49982" y="10555"/>
                  </a:lnTo>
                  <a:lnTo>
                    <a:pt x="49982" y="7451"/>
                  </a:lnTo>
                  <a:lnTo>
                    <a:pt x="46877" y="7451"/>
                  </a:lnTo>
                  <a:lnTo>
                    <a:pt x="34459" y="5278"/>
                  </a:lnTo>
                  <a:lnTo>
                    <a:pt x="22973" y="12728"/>
                  </a:lnTo>
                  <a:lnTo>
                    <a:pt x="14591" y="24215"/>
                  </a:lnTo>
                  <a:lnTo>
                    <a:pt x="7451" y="36943"/>
                  </a:lnTo>
                  <a:lnTo>
                    <a:pt x="0" y="47498"/>
                  </a:lnTo>
                  <a:lnTo>
                    <a:pt x="0" y="66125"/>
                  </a:lnTo>
                  <a:lnTo>
                    <a:pt x="3104" y="7668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id="{472F5C37-0E7F-46FE-BDA0-49B7639CB869}"/>
                </a:ext>
              </a:extLst>
            </p:cNvPr>
            <p:cNvSpPr/>
            <p:nvPr/>
          </p:nvSpPr>
          <p:spPr>
            <a:xfrm>
              <a:off x="2687161" y="4573956"/>
              <a:ext cx="37253" cy="27940"/>
            </a:xfrm>
            <a:custGeom>
              <a:avLst/>
              <a:gdLst>
                <a:gd name="connsiteX0" fmla="*/ 32286 w 37253"/>
                <a:gd name="connsiteY0" fmla="*/ 23283 h 27940"/>
                <a:gd name="connsiteX1" fmla="*/ 36322 w 37253"/>
                <a:gd name="connsiteY1" fmla="*/ 23283 h 27940"/>
                <a:gd name="connsiteX2" fmla="*/ 39737 w 37253"/>
                <a:gd name="connsiteY2" fmla="*/ 19869 h 27940"/>
                <a:gd name="connsiteX3" fmla="*/ 30113 w 37253"/>
                <a:gd name="connsiteY3" fmla="*/ 8382 h 27940"/>
                <a:gd name="connsiteX4" fmla="*/ 17695 w 37253"/>
                <a:gd name="connsiteY4" fmla="*/ 3104 h 27940"/>
                <a:gd name="connsiteX5" fmla="*/ 0 w 37253"/>
                <a:gd name="connsiteY5" fmla="*/ 0 h 27940"/>
                <a:gd name="connsiteX6" fmla="*/ 0 w 37253"/>
                <a:gd name="connsiteY6" fmla="*/ 7451 h 27940"/>
                <a:gd name="connsiteX7" fmla="*/ 0 w 37253"/>
                <a:gd name="connsiteY7" fmla="*/ 10555 h 27940"/>
                <a:gd name="connsiteX8" fmla="*/ 3104 w 37253"/>
                <a:gd name="connsiteY8" fmla="*/ 14901 h 27940"/>
                <a:gd name="connsiteX9" fmla="*/ 5278 w 37253"/>
                <a:gd name="connsiteY9" fmla="*/ 15833 h 27940"/>
                <a:gd name="connsiteX10" fmla="*/ 10555 w 37253"/>
                <a:gd name="connsiteY10" fmla="*/ 18006 h 27940"/>
                <a:gd name="connsiteX11" fmla="*/ 14591 w 37253"/>
                <a:gd name="connsiteY11" fmla="*/ 22042 h 27940"/>
                <a:gd name="connsiteX12" fmla="*/ 19869 w 37253"/>
                <a:gd name="connsiteY12" fmla="*/ 25146 h 27940"/>
                <a:gd name="connsiteX13" fmla="*/ 22973 w 37253"/>
                <a:gd name="connsiteY13" fmla="*/ 29492 h 27940"/>
                <a:gd name="connsiteX14" fmla="*/ 29182 w 37253"/>
                <a:gd name="connsiteY14" fmla="*/ 27319 h 27940"/>
                <a:gd name="connsiteX15" fmla="*/ 30113 w 37253"/>
                <a:gd name="connsiteY15" fmla="*/ 25146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7253" h="27940">
                  <a:moveTo>
                    <a:pt x="32286" y="23283"/>
                  </a:moveTo>
                  <a:lnTo>
                    <a:pt x="36322" y="23283"/>
                  </a:lnTo>
                  <a:lnTo>
                    <a:pt x="39737" y="19869"/>
                  </a:lnTo>
                  <a:lnTo>
                    <a:pt x="30113" y="8382"/>
                  </a:lnTo>
                  <a:lnTo>
                    <a:pt x="17695" y="3104"/>
                  </a:lnTo>
                  <a:lnTo>
                    <a:pt x="0" y="0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3104" y="14901"/>
                  </a:lnTo>
                  <a:lnTo>
                    <a:pt x="5278" y="15833"/>
                  </a:lnTo>
                  <a:lnTo>
                    <a:pt x="10555" y="18006"/>
                  </a:lnTo>
                  <a:lnTo>
                    <a:pt x="14591" y="22042"/>
                  </a:lnTo>
                  <a:lnTo>
                    <a:pt x="19869" y="25146"/>
                  </a:lnTo>
                  <a:lnTo>
                    <a:pt x="22973" y="29492"/>
                  </a:lnTo>
                  <a:lnTo>
                    <a:pt x="29182" y="27319"/>
                  </a:lnTo>
                  <a:lnTo>
                    <a:pt x="30113" y="2514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6BD9C38C-2A7D-41AC-90A4-2373E8723B61}"/>
                </a:ext>
              </a:extLst>
            </p:cNvPr>
            <p:cNvSpPr/>
            <p:nvPr/>
          </p:nvSpPr>
          <p:spPr>
            <a:xfrm>
              <a:off x="3878341" y="4529873"/>
              <a:ext cx="93134" cy="86925"/>
            </a:xfrm>
            <a:custGeom>
              <a:avLst/>
              <a:gdLst>
                <a:gd name="connsiteX0" fmla="*/ 60226 w 93133"/>
                <a:gd name="connsiteY0" fmla="*/ 29492 h 86924"/>
                <a:gd name="connsiteX1" fmla="*/ 39427 w 93133"/>
                <a:gd name="connsiteY1" fmla="*/ 29492 h 86924"/>
                <a:gd name="connsiteX2" fmla="*/ 39427 w 93133"/>
                <a:gd name="connsiteY2" fmla="*/ 22042 h 86924"/>
                <a:gd name="connsiteX3" fmla="*/ 39427 w 93133"/>
                <a:gd name="connsiteY3" fmla="*/ 15833 h 86924"/>
                <a:gd name="connsiteX4" fmla="*/ 38495 w 93133"/>
                <a:gd name="connsiteY4" fmla="*/ 12728 h 86924"/>
                <a:gd name="connsiteX5" fmla="*/ 36322 w 93133"/>
                <a:gd name="connsiteY5" fmla="*/ 8382 h 86924"/>
                <a:gd name="connsiteX6" fmla="*/ 36322 w 93133"/>
                <a:gd name="connsiteY6" fmla="*/ 0 h 86924"/>
                <a:gd name="connsiteX7" fmla="*/ 24836 w 93133"/>
                <a:gd name="connsiteY7" fmla="*/ 10555 h 86924"/>
                <a:gd name="connsiteX8" fmla="*/ 17695 w 93133"/>
                <a:gd name="connsiteY8" fmla="*/ 25146 h 86924"/>
                <a:gd name="connsiteX9" fmla="*/ 10245 w 93133"/>
                <a:gd name="connsiteY9" fmla="*/ 40048 h 86924"/>
                <a:gd name="connsiteX10" fmla="*/ 0 w 93133"/>
                <a:gd name="connsiteY10" fmla="*/ 52465 h 86924"/>
                <a:gd name="connsiteX11" fmla="*/ 3104 w 93133"/>
                <a:gd name="connsiteY11" fmla="*/ 56812 h 86924"/>
                <a:gd name="connsiteX12" fmla="*/ 7140 w 93133"/>
                <a:gd name="connsiteY12" fmla="*/ 58985 h 86924"/>
                <a:gd name="connsiteX13" fmla="*/ 9313 w 93133"/>
                <a:gd name="connsiteY13" fmla="*/ 58985 h 86924"/>
                <a:gd name="connsiteX14" fmla="*/ 12418 w 93133"/>
                <a:gd name="connsiteY14" fmla="*/ 59916 h 86924"/>
                <a:gd name="connsiteX15" fmla="*/ 16454 w 93133"/>
                <a:gd name="connsiteY15" fmla="*/ 59916 h 86924"/>
                <a:gd name="connsiteX16" fmla="*/ 19558 w 93133"/>
                <a:gd name="connsiteY16" fmla="*/ 62089 h 86924"/>
                <a:gd name="connsiteX17" fmla="*/ 24836 w 93133"/>
                <a:gd name="connsiteY17" fmla="*/ 63952 h 86924"/>
                <a:gd name="connsiteX18" fmla="*/ 27009 w 93133"/>
                <a:gd name="connsiteY18" fmla="*/ 69229 h 86924"/>
                <a:gd name="connsiteX19" fmla="*/ 29182 w 93133"/>
                <a:gd name="connsiteY19" fmla="*/ 73576 h 86924"/>
                <a:gd name="connsiteX20" fmla="*/ 31045 w 93133"/>
                <a:gd name="connsiteY20" fmla="*/ 76680 h 86924"/>
                <a:gd name="connsiteX21" fmla="*/ 29182 w 93133"/>
                <a:gd name="connsiteY21" fmla="*/ 81026 h 86924"/>
                <a:gd name="connsiteX22" fmla="*/ 29182 w 93133"/>
                <a:gd name="connsiteY22" fmla="*/ 84131 h 86924"/>
                <a:gd name="connsiteX23" fmla="*/ 29182 w 93133"/>
                <a:gd name="connsiteY23" fmla="*/ 89408 h 86924"/>
                <a:gd name="connsiteX24" fmla="*/ 43773 w 93133"/>
                <a:gd name="connsiteY24" fmla="*/ 84131 h 86924"/>
                <a:gd name="connsiteX25" fmla="*/ 54018 w 93133"/>
                <a:gd name="connsiteY25" fmla="*/ 74507 h 86924"/>
                <a:gd name="connsiteX26" fmla="*/ 60226 w 93133"/>
                <a:gd name="connsiteY26" fmla="*/ 59916 h 86924"/>
                <a:gd name="connsiteX27" fmla="*/ 65504 w 93133"/>
                <a:gd name="connsiteY27" fmla="*/ 63952 h 86924"/>
                <a:gd name="connsiteX28" fmla="*/ 68608 w 93133"/>
                <a:gd name="connsiteY28" fmla="*/ 66125 h 86924"/>
                <a:gd name="connsiteX29" fmla="*/ 72955 w 93133"/>
                <a:gd name="connsiteY29" fmla="*/ 69229 h 86924"/>
                <a:gd name="connsiteX30" fmla="*/ 72955 w 93133"/>
                <a:gd name="connsiteY30" fmla="*/ 71403 h 86924"/>
                <a:gd name="connsiteX31" fmla="*/ 72955 w 93133"/>
                <a:gd name="connsiteY31" fmla="*/ 74507 h 86924"/>
                <a:gd name="connsiteX32" fmla="*/ 72955 w 93133"/>
                <a:gd name="connsiteY32" fmla="*/ 81026 h 86924"/>
                <a:gd name="connsiteX33" fmla="*/ 72955 w 93133"/>
                <a:gd name="connsiteY33" fmla="*/ 86304 h 86924"/>
                <a:gd name="connsiteX34" fmla="*/ 77922 w 93133"/>
                <a:gd name="connsiteY34" fmla="*/ 84131 h 86924"/>
                <a:gd name="connsiteX35" fmla="*/ 83199 w 93133"/>
                <a:gd name="connsiteY35" fmla="*/ 84131 h 86924"/>
                <a:gd name="connsiteX36" fmla="*/ 85373 w 93133"/>
                <a:gd name="connsiteY36" fmla="*/ 84131 h 86924"/>
                <a:gd name="connsiteX37" fmla="*/ 87546 w 93133"/>
                <a:gd name="connsiteY37" fmla="*/ 81958 h 86924"/>
                <a:gd name="connsiteX38" fmla="*/ 89408 w 93133"/>
                <a:gd name="connsiteY38" fmla="*/ 81026 h 86924"/>
                <a:gd name="connsiteX39" fmla="*/ 92513 w 93133"/>
                <a:gd name="connsiteY39" fmla="*/ 76680 h 86924"/>
                <a:gd name="connsiteX40" fmla="*/ 94686 w 93133"/>
                <a:gd name="connsiteY40" fmla="*/ 74507 h 86924"/>
                <a:gd name="connsiteX41" fmla="*/ 94686 w 93133"/>
                <a:gd name="connsiteY41" fmla="*/ 73576 h 86924"/>
                <a:gd name="connsiteX42" fmla="*/ 95617 w 93133"/>
                <a:gd name="connsiteY42" fmla="*/ 71403 h 86924"/>
                <a:gd name="connsiteX43" fmla="*/ 95617 w 93133"/>
                <a:gd name="connsiteY43" fmla="*/ 69229 h 86924"/>
                <a:gd name="connsiteX44" fmla="*/ 77922 w 93133"/>
                <a:gd name="connsiteY44" fmla="*/ 49361 h 86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93133" h="86924">
                  <a:moveTo>
                    <a:pt x="60226" y="29492"/>
                  </a:moveTo>
                  <a:lnTo>
                    <a:pt x="39427" y="29492"/>
                  </a:lnTo>
                  <a:lnTo>
                    <a:pt x="39427" y="22042"/>
                  </a:lnTo>
                  <a:lnTo>
                    <a:pt x="39427" y="15833"/>
                  </a:lnTo>
                  <a:lnTo>
                    <a:pt x="38495" y="12728"/>
                  </a:lnTo>
                  <a:lnTo>
                    <a:pt x="36322" y="8382"/>
                  </a:lnTo>
                  <a:lnTo>
                    <a:pt x="36322" y="0"/>
                  </a:lnTo>
                  <a:lnTo>
                    <a:pt x="24836" y="10555"/>
                  </a:lnTo>
                  <a:lnTo>
                    <a:pt x="17695" y="25146"/>
                  </a:lnTo>
                  <a:lnTo>
                    <a:pt x="10245" y="40048"/>
                  </a:lnTo>
                  <a:lnTo>
                    <a:pt x="0" y="52465"/>
                  </a:lnTo>
                  <a:lnTo>
                    <a:pt x="3104" y="56812"/>
                  </a:lnTo>
                  <a:lnTo>
                    <a:pt x="7140" y="58985"/>
                  </a:lnTo>
                  <a:lnTo>
                    <a:pt x="9313" y="58985"/>
                  </a:lnTo>
                  <a:lnTo>
                    <a:pt x="12418" y="59916"/>
                  </a:lnTo>
                  <a:lnTo>
                    <a:pt x="16454" y="59916"/>
                  </a:lnTo>
                  <a:lnTo>
                    <a:pt x="19558" y="62089"/>
                  </a:lnTo>
                  <a:lnTo>
                    <a:pt x="24836" y="63952"/>
                  </a:lnTo>
                  <a:lnTo>
                    <a:pt x="27009" y="69229"/>
                  </a:lnTo>
                  <a:lnTo>
                    <a:pt x="29182" y="73576"/>
                  </a:lnTo>
                  <a:lnTo>
                    <a:pt x="31045" y="76680"/>
                  </a:lnTo>
                  <a:lnTo>
                    <a:pt x="29182" y="81026"/>
                  </a:lnTo>
                  <a:lnTo>
                    <a:pt x="29182" y="84131"/>
                  </a:lnTo>
                  <a:lnTo>
                    <a:pt x="29182" y="89408"/>
                  </a:lnTo>
                  <a:lnTo>
                    <a:pt x="43773" y="84131"/>
                  </a:lnTo>
                  <a:lnTo>
                    <a:pt x="54018" y="74507"/>
                  </a:lnTo>
                  <a:lnTo>
                    <a:pt x="60226" y="59916"/>
                  </a:lnTo>
                  <a:lnTo>
                    <a:pt x="65504" y="63952"/>
                  </a:lnTo>
                  <a:lnTo>
                    <a:pt x="68608" y="66125"/>
                  </a:lnTo>
                  <a:lnTo>
                    <a:pt x="72955" y="69229"/>
                  </a:lnTo>
                  <a:lnTo>
                    <a:pt x="72955" y="71403"/>
                  </a:lnTo>
                  <a:lnTo>
                    <a:pt x="72955" y="74507"/>
                  </a:lnTo>
                  <a:lnTo>
                    <a:pt x="72955" y="81026"/>
                  </a:lnTo>
                  <a:lnTo>
                    <a:pt x="72955" y="86304"/>
                  </a:lnTo>
                  <a:lnTo>
                    <a:pt x="77922" y="84131"/>
                  </a:lnTo>
                  <a:lnTo>
                    <a:pt x="83199" y="84131"/>
                  </a:lnTo>
                  <a:lnTo>
                    <a:pt x="85373" y="84131"/>
                  </a:lnTo>
                  <a:lnTo>
                    <a:pt x="87546" y="81958"/>
                  </a:lnTo>
                  <a:lnTo>
                    <a:pt x="89408" y="81026"/>
                  </a:lnTo>
                  <a:lnTo>
                    <a:pt x="92513" y="76680"/>
                  </a:lnTo>
                  <a:lnTo>
                    <a:pt x="94686" y="74507"/>
                  </a:lnTo>
                  <a:lnTo>
                    <a:pt x="94686" y="73576"/>
                  </a:lnTo>
                  <a:lnTo>
                    <a:pt x="95617" y="71403"/>
                  </a:lnTo>
                  <a:lnTo>
                    <a:pt x="95617" y="69229"/>
                  </a:lnTo>
                  <a:lnTo>
                    <a:pt x="77922" y="4936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D1D59695-F304-4519-890C-99F3AD65B0DC}"/>
                </a:ext>
              </a:extLst>
            </p:cNvPr>
            <p:cNvSpPr/>
            <p:nvPr/>
          </p:nvSpPr>
          <p:spPr>
            <a:xfrm>
              <a:off x="4263915" y="4941524"/>
              <a:ext cx="93134" cy="111760"/>
            </a:xfrm>
            <a:custGeom>
              <a:avLst/>
              <a:gdLst>
                <a:gd name="connsiteX0" fmla="*/ 54018 w 93133"/>
                <a:gd name="connsiteY0" fmla="*/ 51534 h 111760"/>
                <a:gd name="connsiteX1" fmla="*/ 53086 w 93133"/>
                <a:gd name="connsiteY1" fmla="*/ 39116 h 111760"/>
                <a:gd name="connsiteX2" fmla="*/ 50913 w 93133"/>
                <a:gd name="connsiteY2" fmla="*/ 28561 h 111760"/>
                <a:gd name="connsiteX3" fmla="*/ 50913 w 93133"/>
                <a:gd name="connsiteY3" fmla="*/ 14901 h 111760"/>
                <a:gd name="connsiteX4" fmla="*/ 50913 w 93133"/>
                <a:gd name="connsiteY4" fmla="*/ 0 h 111760"/>
                <a:gd name="connsiteX5" fmla="*/ 39427 w 93133"/>
                <a:gd name="connsiteY5" fmla="*/ 0 h 111760"/>
                <a:gd name="connsiteX6" fmla="*/ 29182 w 93133"/>
                <a:gd name="connsiteY6" fmla="*/ 24215 h 111760"/>
                <a:gd name="connsiteX7" fmla="*/ 21731 w 93133"/>
                <a:gd name="connsiteY7" fmla="*/ 48430 h 111760"/>
                <a:gd name="connsiteX8" fmla="*/ 10245 w 93133"/>
                <a:gd name="connsiteY8" fmla="*/ 70471 h 111760"/>
                <a:gd name="connsiteX9" fmla="*/ 0 w 93133"/>
                <a:gd name="connsiteY9" fmla="*/ 85062 h 111760"/>
                <a:gd name="connsiteX10" fmla="*/ 4036 w 93133"/>
                <a:gd name="connsiteY10" fmla="*/ 88477 h 111760"/>
                <a:gd name="connsiteX11" fmla="*/ 9313 w 93133"/>
                <a:gd name="connsiteY11" fmla="*/ 90340 h 111760"/>
                <a:gd name="connsiteX12" fmla="*/ 14591 w 93133"/>
                <a:gd name="connsiteY12" fmla="*/ 90340 h 111760"/>
                <a:gd name="connsiteX13" fmla="*/ 19558 w 93133"/>
                <a:gd name="connsiteY13" fmla="*/ 92513 h 111760"/>
                <a:gd name="connsiteX14" fmla="*/ 23904 w 93133"/>
                <a:gd name="connsiteY14" fmla="*/ 92513 h 111760"/>
                <a:gd name="connsiteX15" fmla="*/ 27009 w 93133"/>
                <a:gd name="connsiteY15" fmla="*/ 92513 h 111760"/>
                <a:gd name="connsiteX16" fmla="*/ 36322 w 93133"/>
                <a:gd name="connsiteY16" fmla="*/ 92513 h 111760"/>
                <a:gd name="connsiteX17" fmla="*/ 41600 w 93133"/>
                <a:gd name="connsiteY17" fmla="*/ 92513 h 111760"/>
                <a:gd name="connsiteX18" fmla="*/ 45635 w 93133"/>
                <a:gd name="connsiteY18" fmla="*/ 94686 h 111760"/>
                <a:gd name="connsiteX19" fmla="*/ 46877 w 93133"/>
                <a:gd name="connsiteY19" fmla="*/ 95617 h 111760"/>
                <a:gd name="connsiteX20" fmla="*/ 46877 w 93133"/>
                <a:gd name="connsiteY20" fmla="*/ 97790 h 111760"/>
                <a:gd name="connsiteX21" fmla="*/ 46877 w 93133"/>
                <a:gd name="connsiteY21" fmla="*/ 103068 h 111760"/>
                <a:gd name="connsiteX22" fmla="*/ 46877 w 93133"/>
                <a:gd name="connsiteY22" fmla="*/ 108346 h 111760"/>
                <a:gd name="connsiteX23" fmla="*/ 56191 w 93133"/>
                <a:gd name="connsiteY23" fmla="*/ 103068 h 111760"/>
                <a:gd name="connsiteX24" fmla="*/ 63331 w 93133"/>
                <a:gd name="connsiteY24" fmla="*/ 95617 h 111760"/>
                <a:gd name="connsiteX25" fmla="*/ 70782 w 93133"/>
                <a:gd name="connsiteY25" fmla="*/ 88477 h 111760"/>
                <a:gd name="connsiteX26" fmla="*/ 74817 w 93133"/>
                <a:gd name="connsiteY26" fmla="*/ 88477 h 111760"/>
                <a:gd name="connsiteX27" fmla="*/ 74817 w 93133"/>
                <a:gd name="connsiteY27" fmla="*/ 92513 h 111760"/>
                <a:gd name="connsiteX28" fmla="*/ 74817 w 93133"/>
                <a:gd name="connsiteY28" fmla="*/ 95617 h 111760"/>
                <a:gd name="connsiteX29" fmla="*/ 72955 w 93133"/>
                <a:gd name="connsiteY29" fmla="*/ 97790 h 111760"/>
                <a:gd name="connsiteX30" fmla="*/ 72955 w 93133"/>
                <a:gd name="connsiteY30" fmla="*/ 99964 h 111760"/>
                <a:gd name="connsiteX31" fmla="*/ 70782 w 93133"/>
                <a:gd name="connsiteY31" fmla="*/ 100895 h 111760"/>
                <a:gd name="connsiteX32" fmla="*/ 70782 w 93133"/>
                <a:gd name="connsiteY32" fmla="*/ 108346 h 111760"/>
                <a:gd name="connsiteX33" fmla="*/ 74817 w 93133"/>
                <a:gd name="connsiteY33" fmla="*/ 107104 h 111760"/>
                <a:gd name="connsiteX34" fmla="*/ 76059 w 93133"/>
                <a:gd name="connsiteY34" fmla="*/ 107104 h 111760"/>
                <a:gd name="connsiteX35" fmla="*/ 76059 w 93133"/>
                <a:gd name="connsiteY35" fmla="*/ 105241 h 111760"/>
                <a:gd name="connsiteX36" fmla="*/ 77922 w 93133"/>
                <a:gd name="connsiteY36" fmla="*/ 105241 h 111760"/>
                <a:gd name="connsiteX37" fmla="*/ 80095 w 93133"/>
                <a:gd name="connsiteY37" fmla="*/ 100895 h 111760"/>
                <a:gd name="connsiteX38" fmla="*/ 80095 w 93133"/>
                <a:gd name="connsiteY38" fmla="*/ 103068 h 111760"/>
                <a:gd name="connsiteX39" fmla="*/ 82268 w 93133"/>
                <a:gd name="connsiteY39" fmla="*/ 105241 h 111760"/>
                <a:gd name="connsiteX40" fmla="*/ 82268 w 93133"/>
                <a:gd name="connsiteY40" fmla="*/ 107104 h 111760"/>
                <a:gd name="connsiteX41" fmla="*/ 82268 w 93133"/>
                <a:gd name="connsiteY41" fmla="*/ 108346 h 111760"/>
                <a:gd name="connsiteX42" fmla="*/ 83200 w 93133"/>
                <a:gd name="connsiteY42" fmla="*/ 112381 h 111760"/>
                <a:gd name="connsiteX43" fmla="*/ 87546 w 93133"/>
                <a:gd name="connsiteY43" fmla="*/ 112381 h 111760"/>
                <a:gd name="connsiteX44" fmla="*/ 89408 w 93133"/>
                <a:gd name="connsiteY44" fmla="*/ 99964 h 111760"/>
                <a:gd name="connsiteX45" fmla="*/ 92513 w 93133"/>
                <a:gd name="connsiteY45" fmla="*/ 87235 h 111760"/>
                <a:gd name="connsiteX46" fmla="*/ 94686 w 93133"/>
                <a:gd name="connsiteY46" fmla="*/ 75749 h 111760"/>
                <a:gd name="connsiteX47" fmla="*/ 92513 w 93133"/>
                <a:gd name="connsiteY47" fmla="*/ 73576 h 111760"/>
                <a:gd name="connsiteX48" fmla="*/ 90650 w 93133"/>
                <a:gd name="connsiteY48" fmla="*/ 73576 h 111760"/>
                <a:gd name="connsiteX49" fmla="*/ 89408 w 93133"/>
                <a:gd name="connsiteY49" fmla="*/ 73576 h 111760"/>
                <a:gd name="connsiteX50" fmla="*/ 87546 w 93133"/>
                <a:gd name="connsiteY50" fmla="*/ 73576 h 111760"/>
                <a:gd name="connsiteX51" fmla="*/ 85373 w 93133"/>
                <a:gd name="connsiteY51" fmla="*/ 73576 h 111760"/>
                <a:gd name="connsiteX52" fmla="*/ 83200 w 93133"/>
                <a:gd name="connsiteY52" fmla="*/ 72644 h 111760"/>
                <a:gd name="connsiteX53" fmla="*/ 74817 w 93133"/>
                <a:gd name="connsiteY53" fmla="*/ 72644 h 111760"/>
                <a:gd name="connsiteX54" fmla="*/ 74817 w 93133"/>
                <a:gd name="connsiteY54" fmla="*/ 51534 h 111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93133" h="111760">
                  <a:moveTo>
                    <a:pt x="54018" y="51534"/>
                  </a:moveTo>
                  <a:lnTo>
                    <a:pt x="53086" y="39116"/>
                  </a:lnTo>
                  <a:lnTo>
                    <a:pt x="50913" y="28561"/>
                  </a:lnTo>
                  <a:lnTo>
                    <a:pt x="50913" y="14901"/>
                  </a:lnTo>
                  <a:lnTo>
                    <a:pt x="50913" y="0"/>
                  </a:lnTo>
                  <a:lnTo>
                    <a:pt x="39427" y="0"/>
                  </a:lnTo>
                  <a:lnTo>
                    <a:pt x="29182" y="24215"/>
                  </a:lnTo>
                  <a:lnTo>
                    <a:pt x="21731" y="48430"/>
                  </a:lnTo>
                  <a:lnTo>
                    <a:pt x="10245" y="70471"/>
                  </a:lnTo>
                  <a:lnTo>
                    <a:pt x="0" y="85062"/>
                  </a:lnTo>
                  <a:lnTo>
                    <a:pt x="4036" y="88477"/>
                  </a:lnTo>
                  <a:lnTo>
                    <a:pt x="9313" y="90340"/>
                  </a:lnTo>
                  <a:lnTo>
                    <a:pt x="14591" y="90340"/>
                  </a:lnTo>
                  <a:lnTo>
                    <a:pt x="19558" y="92513"/>
                  </a:lnTo>
                  <a:lnTo>
                    <a:pt x="23904" y="92513"/>
                  </a:lnTo>
                  <a:lnTo>
                    <a:pt x="27009" y="92513"/>
                  </a:lnTo>
                  <a:lnTo>
                    <a:pt x="36322" y="92513"/>
                  </a:lnTo>
                  <a:lnTo>
                    <a:pt x="41600" y="92513"/>
                  </a:lnTo>
                  <a:lnTo>
                    <a:pt x="45635" y="94686"/>
                  </a:lnTo>
                  <a:lnTo>
                    <a:pt x="46877" y="95617"/>
                  </a:lnTo>
                  <a:lnTo>
                    <a:pt x="46877" y="97790"/>
                  </a:lnTo>
                  <a:lnTo>
                    <a:pt x="46877" y="103068"/>
                  </a:lnTo>
                  <a:lnTo>
                    <a:pt x="46877" y="108346"/>
                  </a:lnTo>
                  <a:lnTo>
                    <a:pt x="56191" y="103068"/>
                  </a:lnTo>
                  <a:lnTo>
                    <a:pt x="63331" y="95617"/>
                  </a:lnTo>
                  <a:lnTo>
                    <a:pt x="70782" y="88477"/>
                  </a:lnTo>
                  <a:lnTo>
                    <a:pt x="74817" y="88477"/>
                  </a:lnTo>
                  <a:lnTo>
                    <a:pt x="74817" y="92513"/>
                  </a:lnTo>
                  <a:lnTo>
                    <a:pt x="74817" y="95617"/>
                  </a:lnTo>
                  <a:lnTo>
                    <a:pt x="72955" y="97790"/>
                  </a:lnTo>
                  <a:lnTo>
                    <a:pt x="72955" y="99964"/>
                  </a:lnTo>
                  <a:lnTo>
                    <a:pt x="70782" y="100895"/>
                  </a:lnTo>
                  <a:lnTo>
                    <a:pt x="70782" y="108346"/>
                  </a:lnTo>
                  <a:lnTo>
                    <a:pt x="74817" y="107104"/>
                  </a:lnTo>
                  <a:lnTo>
                    <a:pt x="76059" y="107104"/>
                  </a:lnTo>
                  <a:lnTo>
                    <a:pt x="76059" y="105241"/>
                  </a:lnTo>
                  <a:lnTo>
                    <a:pt x="77922" y="105241"/>
                  </a:lnTo>
                  <a:lnTo>
                    <a:pt x="80095" y="100895"/>
                  </a:lnTo>
                  <a:lnTo>
                    <a:pt x="80095" y="103068"/>
                  </a:lnTo>
                  <a:lnTo>
                    <a:pt x="82268" y="105241"/>
                  </a:lnTo>
                  <a:lnTo>
                    <a:pt x="82268" y="107104"/>
                  </a:lnTo>
                  <a:lnTo>
                    <a:pt x="82268" y="108346"/>
                  </a:lnTo>
                  <a:lnTo>
                    <a:pt x="83200" y="112381"/>
                  </a:lnTo>
                  <a:lnTo>
                    <a:pt x="87546" y="112381"/>
                  </a:lnTo>
                  <a:lnTo>
                    <a:pt x="89408" y="99964"/>
                  </a:lnTo>
                  <a:lnTo>
                    <a:pt x="92513" y="87235"/>
                  </a:lnTo>
                  <a:lnTo>
                    <a:pt x="94686" y="75749"/>
                  </a:lnTo>
                  <a:lnTo>
                    <a:pt x="92513" y="73576"/>
                  </a:lnTo>
                  <a:lnTo>
                    <a:pt x="90650" y="73576"/>
                  </a:lnTo>
                  <a:lnTo>
                    <a:pt x="89408" y="73576"/>
                  </a:lnTo>
                  <a:lnTo>
                    <a:pt x="87546" y="73576"/>
                  </a:lnTo>
                  <a:lnTo>
                    <a:pt x="85373" y="73576"/>
                  </a:lnTo>
                  <a:lnTo>
                    <a:pt x="83200" y="72644"/>
                  </a:lnTo>
                  <a:lnTo>
                    <a:pt x="74817" y="72644"/>
                  </a:lnTo>
                  <a:lnTo>
                    <a:pt x="74817" y="5153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" name="Freeform: Shape 98">
              <a:extLst>
                <a:ext uri="{FF2B5EF4-FFF2-40B4-BE49-F238E27FC236}">
                  <a16:creationId xmlns:a16="http://schemas.microsoft.com/office/drawing/2014/main" id="{75A32591-17DD-4C6E-ADAF-0E2400B9E26D}"/>
                </a:ext>
              </a:extLst>
            </p:cNvPr>
            <p:cNvSpPr/>
            <p:nvPr/>
          </p:nvSpPr>
          <p:spPr>
            <a:xfrm>
              <a:off x="4034496" y="4432083"/>
              <a:ext cx="27940" cy="40358"/>
            </a:xfrm>
            <a:custGeom>
              <a:avLst/>
              <a:gdLst>
                <a:gd name="connsiteX0" fmla="*/ 4346 w 27940"/>
                <a:gd name="connsiteY0" fmla="*/ 42221 h 40357"/>
                <a:gd name="connsiteX1" fmla="*/ 12418 w 27940"/>
                <a:gd name="connsiteY1" fmla="*/ 40979 h 40357"/>
                <a:gd name="connsiteX2" fmla="*/ 18937 w 27940"/>
                <a:gd name="connsiteY2" fmla="*/ 40979 h 40357"/>
                <a:gd name="connsiteX3" fmla="*/ 23904 w 27940"/>
                <a:gd name="connsiteY3" fmla="*/ 39116 h 40357"/>
                <a:gd name="connsiteX4" fmla="*/ 29182 w 27940"/>
                <a:gd name="connsiteY4" fmla="*/ 36943 h 40357"/>
                <a:gd name="connsiteX5" fmla="*/ 27009 w 27940"/>
                <a:gd name="connsiteY5" fmla="*/ 29492 h 40357"/>
                <a:gd name="connsiteX6" fmla="*/ 26077 w 27940"/>
                <a:gd name="connsiteY6" fmla="*/ 24215 h 40357"/>
                <a:gd name="connsiteX7" fmla="*/ 23904 w 27940"/>
                <a:gd name="connsiteY7" fmla="*/ 18937 h 40357"/>
                <a:gd name="connsiteX8" fmla="*/ 19869 w 27940"/>
                <a:gd name="connsiteY8" fmla="*/ 12728 h 40357"/>
                <a:gd name="connsiteX9" fmla="*/ 18937 w 27940"/>
                <a:gd name="connsiteY9" fmla="*/ 9624 h 40357"/>
                <a:gd name="connsiteX10" fmla="*/ 18937 w 27940"/>
                <a:gd name="connsiteY10" fmla="*/ 7451 h 40357"/>
                <a:gd name="connsiteX11" fmla="*/ 18937 w 27940"/>
                <a:gd name="connsiteY11" fmla="*/ 5278 h 40357"/>
                <a:gd name="connsiteX12" fmla="*/ 16764 w 27940"/>
                <a:gd name="connsiteY12" fmla="*/ 4346 h 40357"/>
                <a:gd name="connsiteX13" fmla="*/ 14591 w 27940"/>
                <a:gd name="connsiteY13" fmla="*/ 4346 h 40357"/>
                <a:gd name="connsiteX14" fmla="*/ 12418 w 27940"/>
                <a:gd name="connsiteY14" fmla="*/ 2173 h 40357"/>
                <a:gd name="connsiteX15" fmla="*/ 9313 w 27940"/>
                <a:gd name="connsiteY15" fmla="*/ 0 h 40357"/>
                <a:gd name="connsiteX16" fmla="*/ 5278 w 27940"/>
                <a:gd name="connsiteY16" fmla="*/ 5278 h 40357"/>
                <a:gd name="connsiteX17" fmla="*/ 4346 w 27940"/>
                <a:gd name="connsiteY17" fmla="*/ 9624 h 40357"/>
                <a:gd name="connsiteX18" fmla="*/ 0 w 27940"/>
                <a:gd name="connsiteY18" fmla="*/ 12728 h 40357"/>
                <a:gd name="connsiteX19" fmla="*/ 0 w 27940"/>
                <a:gd name="connsiteY19" fmla="*/ 24215 h 40357"/>
                <a:gd name="connsiteX20" fmla="*/ 2173 w 27940"/>
                <a:gd name="connsiteY20" fmla="*/ 33839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940" h="40357">
                  <a:moveTo>
                    <a:pt x="4346" y="42221"/>
                  </a:moveTo>
                  <a:lnTo>
                    <a:pt x="12418" y="40979"/>
                  </a:lnTo>
                  <a:lnTo>
                    <a:pt x="18937" y="40979"/>
                  </a:lnTo>
                  <a:lnTo>
                    <a:pt x="23904" y="39116"/>
                  </a:lnTo>
                  <a:lnTo>
                    <a:pt x="29182" y="36943"/>
                  </a:lnTo>
                  <a:lnTo>
                    <a:pt x="27009" y="29492"/>
                  </a:lnTo>
                  <a:lnTo>
                    <a:pt x="26077" y="24215"/>
                  </a:lnTo>
                  <a:lnTo>
                    <a:pt x="23904" y="18937"/>
                  </a:lnTo>
                  <a:lnTo>
                    <a:pt x="19869" y="12728"/>
                  </a:lnTo>
                  <a:lnTo>
                    <a:pt x="18937" y="9624"/>
                  </a:lnTo>
                  <a:lnTo>
                    <a:pt x="18937" y="7451"/>
                  </a:lnTo>
                  <a:lnTo>
                    <a:pt x="18937" y="5278"/>
                  </a:lnTo>
                  <a:lnTo>
                    <a:pt x="16764" y="4346"/>
                  </a:lnTo>
                  <a:lnTo>
                    <a:pt x="14591" y="4346"/>
                  </a:lnTo>
                  <a:lnTo>
                    <a:pt x="12418" y="2173"/>
                  </a:lnTo>
                  <a:lnTo>
                    <a:pt x="9313" y="0"/>
                  </a:lnTo>
                  <a:lnTo>
                    <a:pt x="5278" y="5278"/>
                  </a:lnTo>
                  <a:lnTo>
                    <a:pt x="4346" y="9624"/>
                  </a:lnTo>
                  <a:lnTo>
                    <a:pt x="0" y="12728"/>
                  </a:lnTo>
                  <a:lnTo>
                    <a:pt x="0" y="24215"/>
                  </a:lnTo>
                  <a:lnTo>
                    <a:pt x="2173" y="3383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0" name="Freeform: Shape 99">
              <a:extLst>
                <a:ext uri="{FF2B5EF4-FFF2-40B4-BE49-F238E27FC236}">
                  <a16:creationId xmlns:a16="http://schemas.microsoft.com/office/drawing/2014/main" id="{05C41110-BFB0-49B3-8C6D-F4CF70E2FB73}"/>
                </a:ext>
              </a:extLst>
            </p:cNvPr>
            <p:cNvSpPr/>
            <p:nvPr/>
          </p:nvSpPr>
          <p:spPr>
            <a:xfrm>
              <a:off x="3958436" y="4877572"/>
              <a:ext cx="15522" cy="9313"/>
            </a:xfrm>
            <a:custGeom>
              <a:avLst/>
              <a:gdLst>
                <a:gd name="connsiteX0" fmla="*/ 0 w 15522"/>
                <a:gd name="connsiteY0" fmla="*/ 11487 h 9313"/>
                <a:gd name="connsiteX1" fmla="*/ 5278 w 15522"/>
                <a:gd name="connsiteY1" fmla="*/ 11487 h 9313"/>
                <a:gd name="connsiteX2" fmla="*/ 7451 w 15522"/>
                <a:gd name="connsiteY2" fmla="*/ 9313 h 9313"/>
                <a:gd name="connsiteX3" fmla="*/ 9313 w 15522"/>
                <a:gd name="connsiteY3" fmla="*/ 9313 h 9313"/>
                <a:gd name="connsiteX4" fmla="*/ 10555 w 15522"/>
                <a:gd name="connsiteY4" fmla="*/ 9313 h 9313"/>
                <a:gd name="connsiteX5" fmla="*/ 12418 w 15522"/>
                <a:gd name="connsiteY5" fmla="*/ 7451 h 9313"/>
                <a:gd name="connsiteX6" fmla="*/ 15522 w 15522"/>
                <a:gd name="connsiteY6" fmla="*/ 7451 h 9313"/>
                <a:gd name="connsiteX7" fmla="*/ 15522 w 15522"/>
                <a:gd name="connsiteY7" fmla="*/ 0 h 9313"/>
                <a:gd name="connsiteX8" fmla="*/ 0 w 15522"/>
                <a:gd name="connsiteY8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522" h="9313">
                  <a:moveTo>
                    <a:pt x="0" y="11487"/>
                  </a:moveTo>
                  <a:lnTo>
                    <a:pt x="5278" y="11487"/>
                  </a:lnTo>
                  <a:lnTo>
                    <a:pt x="7451" y="9313"/>
                  </a:lnTo>
                  <a:lnTo>
                    <a:pt x="9313" y="9313"/>
                  </a:lnTo>
                  <a:lnTo>
                    <a:pt x="10555" y="9313"/>
                  </a:lnTo>
                  <a:lnTo>
                    <a:pt x="12418" y="7451"/>
                  </a:lnTo>
                  <a:lnTo>
                    <a:pt x="15522" y="7451"/>
                  </a:lnTo>
                  <a:lnTo>
                    <a:pt x="15522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1" name="Freeform: Shape 100">
              <a:extLst>
                <a:ext uri="{FF2B5EF4-FFF2-40B4-BE49-F238E27FC236}">
                  <a16:creationId xmlns:a16="http://schemas.microsoft.com/office/drawing/2014/main" id="{04691CC9-FB40-4A68-880B-A65C9C2929D5}"/>
                </a:ext>
              </a:extLst>
            </p:cNvPr>
            <p:cNvSpPr/>
            <p:nvPr/>
          </p:nvSpPr>
          <p:spPr>
            <a:xfrm>
              <a:off x="4347115" y="4401659"/>
              <a:ext cx="40358" cy="34149"/>
            </a:xfrm>
            <a:custGeom>
              <a:avLst/>
              <a:gdLst>
                <a:gd name="connsiteX0" fmla="*/ 13660 w 40357"/>
                <a:gd name="connsiteY0" fmla="*/ 25457 h 34149"/>
                <a:gd name="connsiteX1" fmla="*/ 18937 w 40357"/>
                <a:gd name="connsiteY1" fmla="*/ 30424 h 34149"/>
                <a:gd name="connsiteX2" fmla="*/ 23904 w 40357"/>
                <a:gd name="connsiteY2" fmla="*/ 35701 h 34149"/>
                <a:gd name="connsiteX3" fmla="*/ 27009 w 40357"/>
                <a:gd name="connsiteY3" fmla="*/ 34770 h 34149"/>
                <a:gd name="connsiteX4" fmla="*/ 29182 w 40357"/>
                <a:gd name="connsiteY4" fmla="*/ 32597 h 34149"/>
                <a:gd name="connsiteX5" fmla="*/ 31355 w 40357"/>
                <a:gd name="connsiteY5" fmla="*/ 32597 h 34149"/>
                <a:gd name="connsiteX6" fmla="*/ 33528 w 40357"/>
                <a:gd name="connsiteY6" fmla="*/ 32597 h 34149"/>
                <a:gd name="connsiteX7" fmla="*/ 33528 w 40357"/>
                <a:gd name="connsiteY7" fmla="*/ 30424 h 34149"/>
                <a:gd name="connsiteX8" fmla="*/ 36633 w 40357"/>
                <a:gd name="connsiteY8" fmla="*/ 27319 h 34149"/>
                <a:gd name="connsiteX9" fmla="*/ 36633 w 40357"/>
                <a:gd name="connsiteY9" fmla="*/ 25457 h 34149"/>
                <a:gd name="connsiteX10" fmla="*/ 38495 w 40357"/>
                <a:gd name="connsiteY10" fmla="*/ 25457 h 34149"/>
                <a:gd name="connsiteX11" fmla="*/ 38495 w 40357"/>
                <a:gd name="connsiteY11" fmla="*/ 23283 h 34149"/>
                <a:gd name="connsiteX12" fmla="*/ 40668 w 40357"/>
                <a:gd name="connsiteY12" fmla="*/ 20179 h 34149"/>
                <a:gd name="connsiteX13" fmla="*/ 34459 w 40357"/>
                <a:gd name="connsiteY13" fmla="*/ 14901 h 34149"/>
                <a:gd name="connsiteX14" fmla="*/ 29182 w 40357"/>
                <a:gd name="connsiteY14" fmla="*/ 10555 h 34149"/>
                <a:gd name="connsiteX15" fmla="*/ 26077 w 40357"/>
                <a:gd name="connsiteY15" fmla="*/ 7451 h 34149"/>
                <a:gd name="connsiteX16" fmla="*/ 18937 w 40357"/>
                <a:gd name="connsiteY16" fmla="*/ 3104 h 34149"/>
                <a:gd name="connsiteX17" fmla="*/ 11487 w 40357"/>
                <a:gd name="connsiteY17" fmla="*/ 0 h 34149"/>
                <a:gd name="connsiteX18" fmla="*/ 9313 w 40357"/>
                <a:gd name="connsiteY18" fmla="*/ 1242 h 34149"/>
                <a:gd name="connsiteX19" fmla="*/ 7451 w 40357"/>
                <a:gd name="connsiteY19" fmla="*/ 3104 h 34149"/>
                <a:gd name="connsiteX20" fmla="*/ 4346 w 40357"/>
                <a:gd name="connsiteY20" fmla="*/ 3104 h 34149"/>
                <a:gd name="connsiteX21" fmla="*/ 0 w 40357"/>
                <a:gd name="connsiteY21" fmla="*/ 15833 h 34149"/>
                <a:gd name="connsiteX22" fmla="*/ 6209 w 40357"/>
                <a:gd name="connsiteY22" fmla="*/ 20179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40357" h="34149">
                  <a:moveTo>
                    <a:pt x="13660" y="25457"/>
                  </a:moveTo>
                  <a:lnTo>
                    <a:pt x="18937" y="30424"/>
                  </a:lnTo>
                  <a:lnTo>
                    <a:pt x="23904" y="35701"/>
                  </a:lnTo>
                  <a:lnTo>
                    <a:pt x="27009" y="34770"/>
                  </a:lnTo>
                  <a:lnTo>
                    <a:pt x="29182" y="32597"/>
                  </a:lnTo>
                  <a:lnTo>
                    <a:pt x="31355" y="32597"/>
                  </a:lnTo>
                  <a:lnTo>
                    <a:pt x="33528" y="32597"/>
                  </a:lnTo>
                  <a:lnTo>
                    <a:pt x="33528" y="30424"/>
                  </a:lnTo>
                  <a:lnTo>
                    <a:pt x="36633" y="27319"/>
                  </a:lnTo>
                  <a:lnTo>
                    <a:pt x="36633" y="25457"/>
                  </a:lnTo>
                  <a:lnTo>
                    <a:pt x="38495" y="25457"/>
                  </a:lnTo>
                  <a:lnTo>
                    <a:pt x="38495" y="23283"/>
                  </a:lnTo>
                  <a:lnTo>
                    <a:pt x="40668" y="20179"/>
                  </a:lnTo>
                  <a:lnTo>
                    <a:pt x="34459" y="14901"/>
                  </a:lnTo>
                  <a:lnTo>
                    <a:pt x="29182" y="10555"/>
                  </a:lnTo>
                  <a:lnTo>
                    <a:pt x="26077" y="7451"/>
                  </a:lnTo>
                  <a:lnTo>
                    <a:pt x="18937" y="3104"/>
                  </a:lnTo>
                  <a:lnTo>
                    <a:pt x="11487" y="0"/>
                  </a:lnTo>
                  <a:lnTo>
                    <a:pt x="9313" y="1242"/>
                  </a:lnTo>
                  <a:lnTo>
                    <a:pt x="7451" y="3104"/>
                  </a:lnTo>
                  <a:lnTo>
                    <a:pt x="4346" y="3104"/>
                  </a:lnTo>
                  <a:lnTo>
                    <a:pt x="0" y="15833"/>
                  </a:lnTo>
                  <a:lnTo>
                    <a:pt x="6209" y="2017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" name="Freeform: Shape 101">
              <a:extLst>
                <a:ext uri="{FF2B5EF4-FFF2-40B4-BE49-F238E27FC236}">
                  <a16:creationId xmlns:a16="http://schemas.microsoft.com/office/drawing/2014/main" id="{BBC398BB-7B58-4CE2-B31C-AD9300DEAFC7}"/>
                </a:ext>
              </a:extLst>
            </p:cNvPr>
            <p:cNvSpPr/>
            <p:nvPr/>
          </p:nvSpPr>
          <p:spPr>
            <a:xfrm>
              <a:off x="4024251" y="4593825"/>
              <a:ext cx="12418" cy="15522"/>
            </a:xfrm>
            <a:custGeom>
              <a:avLst/>
              <a:gdLst>
                <a:gd name="connsiteX0" fmla="*/ 4967 w 12417"/>
                <a:gd name="connsiteY0" fmla="*/ 17075 h 15522"/>
                <a:gd name="connsiteX1" fmla="*/ 7140 w 12417"/>
                <a:gd name="connsiteY1" fmla="*/ 14901 h 15522"/>
                <a:gd name="connsiteX2" fmla="*/ 8072 w 12417"/>
                <a:gd name="connsiteY2" fmla="*/ 14901 h 15522"/>
                <a:gd name="connsiteX3" fmla="*/ 10245 w 12417"/>
                <a:gd name="connsiteY3" fmla="*/ 12728 h 15522"/>
                <a:gd name="connsiteX4" fmla="*/ 12418 w 12417"/>
                <a:gd name="connsiteY4" fmla="*/ 10555 h 15522"/>
                <a:gd name="connsiteX5" fmla="*/ 14591 w 12417"/>
                <a:gd name="connsiteY5" fmla="*/ 9624 h 15522"/>
                <a:gd name="connsiteX6" fmla="*/ 14591 w 12417"/>
                <a:gd name="connsiteY6" fmla="*/ 7451 h 15522"/>
                <a:gd name="connsiteX7" fmla="*/ 14591 w 12417"/>
                <a:gd name="connsiteY7" fmla="*/ 5278 h 15522"/>
                <a:gd name="connsiteX8" fmla="*/ 10245 w 12417"/>
                <a:gd name="connsiteY8" fmla="*/ 5278 h 15522"/>
                <a:gd name="connsiteX9" fmla="*/ 8072 w 12417"/>
                <a:gd name="connsiteY9" fmla="*/ 3415 h 15522"/>
                <a:gd name="connsiteX10" fmla="*/ 7140 w 12417"/>
                <a:gd name="connsiteY10" fmla="*/ 2173 h 15522"/>
                <a:gd name="connsiteX11" fmla="*/ 3104 w 12417"/>
                <a:gd name="connsiteY11" fmla="*/ 0 h 15522"/>
                <a:gd name="connsiteX12" fmla="*/ 931 w 12417"/>
                <a:gd name="connsiteY12" fmla="*/ 5278 h 15522"/>
                <a:gd name="connsiteX13" fmla="*/ 0 w 12417"/>
                <a:gd name="connsiteY13" fmla="*/ 7451 h 15522"/>
                <a:gd name="connsiteX14" fmla="*/ 0 w 12417"/>
                <a:gd name="connsiteY14" fmla="*/ 10555 h 15522"/>
                <a:gd name="connsiteX15" fmla="*/ 0 w 12417"/>
                <a:gd name="connsiteY15" fmla="*/ 17075 h 15522"/>
                <a:gd name="connsiteX16" fmla="*/ 3104 w 12417"/>
                <a:gd name="connsiteY16" fmla="*/ 17075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417" h="15522">
                  <a:moveTo>
                    <a:pt x="4967" y="17075"/>
                  </a:moveTo>
                  <a:lnTo>
                    <a:pt x="7140" y="14901"/>
                  </a:lnTo>
                  <a:lnTo>
                    <a:pt x="8072" y="14901"/>
                  </a:lnTo>
                  <a:lnTo>
                    <a:pt x="10245" y="12728"/>
                  </a:lnTo>
                  <a:lnTo>
                    <a:pt x="12418" y="10555"/>
                  </a:lnTo>
                  <a:lnTo>
                    <a:pt x="14591" y="9624"/>
                  </a:lnTo>
                  <a:lnTo>
                    <a:pt x="14591" y="7451"/>
                  </a:lnTo>
                  <a:lnTo>
                    <a:pt x="14591" y="5278"/>
                  </a:lnTo>
                  <a:lnTo>
                    <a:pt x="10245" y="5278"/>
                  </a:lnTo>
                  <a:lnTo>
                    <a:pt x="8072" y="3415"/>
                  </a:lnTo>
                  <a:lnTo>
                    <a:pt x="7140" y="2173"/>
                  </a:lnTo>
                  <a:lnTo>
                    <a:pt x="3104" y="0"/>
                  </a:lnTo>
                  <a:lnTo>
                    <a:pt x="931" y="5278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0" y="17075"/>
                  </a:lnTo>
                  <a:lnTo>
                    <a:pt x="3104" y="1707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" name="Freeform: Shape 102">
              <a:extLst>
                <a:ext uri="{FF2B5EF4-FFF2-40B4-BE49-F238E27FC236}">
                  <a16:creationId xmlns:a16="http://schemas.microsoft.com/office/drawing/2014/main" id="{DC038685-BF02-4A66-8159-990E267D075B}"/>
                </a:ext>
              </a:extLst>
            </p:cNvPr>
            <p:cNvSpPr/>
            <p:nvPr/>
          </p:nvSpPr>
          <p:spPr>
            <a:xfrm>
              <a:off x="3970854" y="4639150"/>
              <a:ext cx="21731" cy="27940"/>
            </a:xfrm>
            <a:custGeom>
              <a:avLst/>
              <a:gdLst>
                <a:gd name="connsiteX0" fmla="*/ 2173 w 21731"/>
                <a:gd name="connsiteY0" fmla="*/ 13660 h 27940"/>
                <a:gd name="connsiteX1" fmla="*/ 2173 w 21731"/>
                <a:gd name="connsiteY1" fmla="*/ 14591 h 27940"/>
                <a:gd name="connsiteX2" fmla="*/ 2173 w 21731"/>
                <a:gd name="connsiteY2" fmla="*/ 16764 h 27940"/>
                <a:gd name="connsiteX3" fmla="*/ 0 w 21731"/>
                <a:gd name="connsiteY3" fmla="*/ 21110 h 27940"/>
                <a:gd name="connsiteX4" fmla="*/ 2173 w 21731"/>
                <a:gd name="connsiteY4" fmla="*/ 22042 h 27940"/>
                <a:gd name="connsiteX5" fmla="*/ 2173 w 21731"/>
                <a:gd name="connsiteY5" fmla="*/ 24215 h 27940"/>
                <a:gd name="connsiteX6" fmla="*/ 3104 w 21731"/>
                <a:gd name="connsiteY6" fmla="*/ 24215 h 27940"/>
                <a:gd name="connsiteX7" fmla="*/ 3104 w 21731"/>
                <a:gd name="connsiteY7" fmla="*/ 28251 h 27940"/>
                <a:gd name="connsiteX8" fmla="*/ 9624 w 21731"/>
                <a:gd name="connsiteY8" fmla="*/ 28251 h 27940"/>
                <a:gd name="connsiteX9" fmla="*/ 14591 w 21731"/>
                <a:gd name="connsiteY9" fmla="*/ 26388 h 27940"/>
                <a:gd name="connsiteX10" fmla="*/ 16764 w 21731"/>
                <a:gd name="connsiteY10" fmla="*/ 26388 h 27940"/>
                <a:gd name="connsiteX11" fmla="*/ 19869 w 21731"/>
                <a:gd name="connsiteY11" fmla="*/ 24215 h 27940"/>
                <a:gd name="connsiteX12" fmla="*/ 24215 w 21731"/>
                <a:gd name="connsiteY12" fmla="*/ 24215 h 27940"/>
                <a:gd name="connsiteX13" fmla="*/ 22042 w 21731"/>
                <a:gd name="connsiteY13" fmla="*/ 16764 h 27940"/>
                <a:gd name="connsiteX14" fmla="*/ 17695 w 21731"/>
                <a:gd name="connsiteY14" fmla="*/ 9313 h 27940"/>
                <a:gd name="connsiteX15" fmla="*/ 12728 w 21731"/>
                <a:gd name="connsiteY15" fmla="*/ 4346 h 27940"/>
                <a:gd name="connsiteX16" fmla="*/ 7451 w 21731"/>
                <a:gd name="connsiteY16" fmla="*/ 0 h 27940"/>
                <a:gd name="connsiteX17" fmla="*/ 3104 w 21731"/>
                <a:gd name="connsiteY17" fmla="*/ 11487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1731" h="27940">
                  <a:moveTo>
                    <a:pt x="2173" y="13660"/>
                  </a:moveTo>
                  <a:lnTo>
                    <a:pt x="2173" y="14591"/>
                  </a:lnTo>
                  <a:lnTo>
                    <a:pt x="2173" y="16764"/>
                  </a:lnTo>
                  <a:lnTo>
                    <a:pt x="0" y="21110"/>
                  </a:lnTo>
                  <a:lnTo>
                    <a:pt x="2173" y="22042"/>
                  </a:lnTo>
                  <a:lnTo>
                    <a:pt x="2173" y="24215"/>
                  </a:lnTo>
                  <a:lnTo>
                    <a:pt x="3104" y="24215"/>
                  </a:lnTo>
                  <a:lnTo>
                    <a:pt x="3104" y="28251"/>
                  </a:lnTo>
                  <a:lnTo>
                    <a:pt x="9624" y="28251"/>
                  </a:lnTo>
                  <a:lnTo>
                    <a:pt x="14591" y="26388"/>
                  </a:lnTo>
                  <a:lnTo>
                    <a:pt x="16764" y="26388"/>
                  </a:lnTo>
                  <a:lnTo>
                    <a:pt x="19869" y="24215"/>
                  </a:lnTo>
                  <a:lnTo>
                    <a:pt x="24215" y="24215"/>
                  </a:lnTo>
                  <a:lnTo>
                    <a:pt x="22042" y="16764"/>
                  </a:lnTo>
                  <a:lnTo>
                    <a:pt x="17695" y="9313"/>
                  </a:lnTo>
                  <a:lnTo>
                    <a:pt x="12728" y="4346"/>
                  </a:lnTo>
                  <a:lnTo>
                    <a:pt x="7451" y="0"/>
                  </a:lnTo>
                  <a:lnTo>
                    <a:pt x="3104" y="1148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id="{3FB63BCC-EEA5-42AE-8460-5858CA7549E9}"/>
                </a:ext>
              </a:extLst>
            </p:cNvPr>
            <p:cNvSpPr/>
            <p:nvPr/>
          </p:nvSpPr>
          <p:spPr>
            <a:xfrm>
              <a:off x="7159753" y="4855531"/>
              <a:ext cx="43462" cy="189372"/>
            </a:xfrm>
            <a:custGeom>
              <a:avLst/>
              <a:gdLst>
                <a:gd name="connsiteX0" fmla="*/ 44704 w 43462"/>
                <a:gd name="connsiteY0" fmla="*/ 130077 h 189371"/>
                <a:gd name="connsiteX1" fmla="*/ 39427 w 43462"/>
                <a:gd name="connsiteY1" fmla="*/ 108035 h 189371"/>
                <a:gd name="connsiteX2" fmla="*/ 30113 w 43462"/>
                <a:gd name="connsiteY2" fmla="*/ 88167 h 189371"/>
                <a:gd name="connsiteX3" fmla="*/ 24836 w 43462"/>
                <a:gd name="connsiteY3" fmla="*/ 70471 h 189371"/>
                <a:gd name="connsiteX4" fmla="*/ 21731 w 43462"/>
                <a:gd name="connsiteY4" fmla="*/ 51534 h 189371"/>
                <a:gd name="connsiteX5" fmla="*/ 21731 w 43462"/>
                <a:gd name="connsiteY5" fmla="*/ 35701 h 189371"/>
                <a:gd name="connsiteX6" fmla="*/ 21731 w 43462"/>
                <a:gd name="connsiteY6" fmla="*/ 18937 h 189371"/>
                <a:gd name="connsiteX7" fmla="*/ 15522 w 43462"/>
                <a:gd name="connsiteY7" fmla="*/ 6209 h 189371"/>
                <a:gd name="connsiteX8" fmla="*/ 15522 w 43462"/>
                <a:gd name="connsiteY8" fmla="*/ 4036 h 189371"/>
                <a:gd name="connsiteX9" fmla="*/ 14591 w 43462"/>
                <a:gd name="connsiteY9" fmla="*/ 4036 h 189371"/>
                <a:gd name="connsiteX10" fmla="*/ 14591 w 43462"/>
                <a:gd name="connsiteY10" fmla="*/ 2173 h 189371"/>
                <a:gd name="connsiteX11" fmla="*/ 12418 w 43462"/>
                <a:gd name="connsiteY11" fmla="*/ 0 h 189371"/>
                <a:gd name="connsiteX12" fmla="*/ 10245 w 43462"/>
                <a:gd name="connsiteY12" fmla="*/ 7451 h 189371"/>
                <a:gd name="connsiteX13" fmla="*/ 9313 w 43462"/>
                <a:gd name="connsiteY13" fmla="*/ 13660 h 189371"/>
                <a:gd name="connsiteX14" fmla="*/ 7140 w 43462"/>
                <a:gd name="connsiteY14" fmla="*/ 16764 h 189371"/>
                <a:gd name="connsiteX15" fmla="*/ 5278 w 43462"/>
                <a:gd name="connsiteY15" fmla="*/ 21110 h 189371"/>
                <a:gd name="connsiteX16" fmla="*/ 3104 w 43462"/>
                <a:gd name="connsiteY16" fmla="*/ 24215 h 189371"/>
                <a:gd name="connsiteX17" fmla="*/ 0 w 43462"/>
                <a:gd name="connsiteY17" fmla="*/ 29492 h 189371"/>
                <a:gd name="connsiteX18" fmla="*/ 0 w 43462"/>
                <a:gd name="connsiteY18" fmla="*/ 70471 h 189371"/>
                <a:gd name="connsiteX19" fmla="*/ 3104 w 43462"/>
                <a:gd name="connsiteY19" fmla="*/ 85993 h 189371"/>
                <a:gd name="connsiteX20" fmla="*/ 3104 w 43462"/>
                <a:gd name="connsiteY20" fmla="*/ 110208 h 189371"/>
                <a:gd name="connsiteX21" fmla="*/ 3104 w 43462"/>
                <a:gd name="connsiteY21" fmla="*/ 136596 h 189371"/>
                <a:gd name="connsiteX22" fmla="*/ 3104 w 43462"/>
                <a:gd name="connsiteY22" fmla="*/ 159569 h 189371"/>
                <a:gd name="connsiteX23" fmla="*/ 5278 w 43462"/>
                <a:gd name="connsiteY23" fmla="*/ 180679 h 189371"/>
                <a:gd name="connsiteX24" fmla="*/ 9313 w 43462"/>
                <a:gd name="connsiteY24" fmla="*/ 191235 h 189371"/>
                <a:gd name="connsiteX25" fmla="*/ 12418 w 43462"/>
                <a:gd name="connsiteY25" fmla="*/ 189061 h 189371"/>
                <a:gd name="connsiteX26" fmla="*/ 14591 w 43462"/>
                <a:gd name="connsiteY26" fmla="*/ 189061 h 189371"/>
                <a:gd name="connsiteX27" fmla="*/ 19869 w 43462"/>
                <a:gd name="connsiteY27" fmla="*/ 186888 h 189371"/>
                <a:gd name="connsiteX28" fmla="*/ 22973 w 43462"/>
                <a:gd name="connsiteY28" fmla="*/ 186888 h 189371"/>
                <a:gd name="connsiteX29" fmla="*/ 29182 w 43462"/>
                <a:gd name="connsiteY29" fmla="*/ 186888 h 189371"/>
                <a:gd name="connsiteX30" fmla="*/ 24836 w 43462"/>
                <a:gd name="connsiteY30" fmla="*/ 169193 h 189371"/>
                <a:gd name="connsiteX31" fmla="*/ 22973 w 43462"/>
                <a:gd name="connsiteY31" fmla="*/ 156465 h 189371"/>
                <a:gd name="connsiteX32" fmla="*/ 19869 w 43462"/>
                <a:gd name="connsiteY32" fmla="*/ 143736 h 189371"/>
                <a:gd name="connsiteX33" fmla="*/ 19869 w 43462"/>
                <a:gd name="connsiteY33" fmla="*/ 126972 h 1893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43462" h="189371">
                  <a:moveTo>
                    <a:pt x="44704" y="130077"/>
                  </a:moveTo>
                  <a:lnTo>
                    <a:pt x="39427" y="108035"/>
                  </a:lnTo>
                  <a:lnTo>
                    <a:pt x="30113" y="88167"/>
                  </a:lnTo>
                  <a:lnTo>
                    <a:pt x="24836" y="70471"/>
                  </a:lnTo>
                  <a:lnTo>
                    <a:pt x="21731" y="51534"/>
                  </a:lnTo>
                  <a:lnTo>
                    <a:pt x="21731" y="35701"/>
                  </a:lnTo>
                  <a:lnTo>
                    <a:pt x="21731" y="18937"/>
                  </a:lnTo>
                  <a:lnTo>
                    <a:pt x="15522" y="6209"/>
                  </a:lnTo>
                  <a:lnTo>
                    <a:pt x="15522" y="4036"/>
                  </a:lnTo>
                  <a:lnTo>
                    <a:pt x="14591" y="4036"/>
                  </a:lnTo>
                  <a:lnTo>
                    <a:pt x="14591" y="2173"/>
                  </a:lnTo>
                  <a:lnTo>
                    <a:pt x="12418" y="0"/>
                  </a:lnTo>
                  <a:lnTo>
                    <a:pt x="10245" y="7451"/>
                  </a:lnTo>
                  <a:lnTo>
                    <a:pt x="9313" y="13660"/>
                  </a:lnTo>
                  <a:lnTo>
                    <a:pt x="7140" y="16764"/>
                  </a:lnTo>
                  <a:lnTo>
                    <a:pt x="5278" y="21110"/>
                  </a:lnTo>
                  <a:lnTo>
                    <a:pt x="3104" y="24215"/>
                  </a:lnTo>
                  <a:lnTo>
                    <a:pt x="0" y="29492"/>
                  </a:lnTo>
                  <a:lnTo>
                    <a:pt x="0" y="70471"/>
                  </a:lnTo>
                  <a:lnTo>
                    <a:pt x="3104" y="85993"/>
                  </a:lnTo>
                  <a:lnTo>
                    <a:pt x="3104" y="110208"/>
                  </a:lnTo>
                  <a:lnTo>
                    <a:pt x="3104" y="136596"/>
                  </a:lnTo>
                  <a:lnTo>
                    <a:pt x="3104" y="159569"/>
                  </a:lnTo>
                  <a:lnTo>
                    <a:pt x="5278" y="180679"/>
                  </a:lnTo>
                  <a:lnTo>
                    <a:pt x="9313" y="191235"/>
                  </a:lnTo>
                  <a:lnTo>
                    <a:pt x="12418" y="189061"/>
                  </a:lnTo>
                  <a:lnTo>
                    <a:pt x="14591" y="189061"/>
                  </a:lnTo>
                  <a:lnTo>
                    <a:pt x="19869" y="186888"/>
                  </a:lnTo>
                  <a:lnTo>
                    <a:pt x="22973" y="186888"/>
                  </a:lnTo>
                  <a:lnTo>
                    <a:pt x="29182" y="186888"/>
                  </a:lnTo>
                  <a:lnTo>
                    <a:pt x="24836" y="169193"/>
                  </a:lnTo>
                  <a:lnTo>
                    <a:pt x="22973" y="156465"/>
                  </a:lnTo>
                  <a:lnTo>
                    <a:pt x="19869" y="143736"/>
                  </a:lnTo>
                  <a:lnTo>
                    <a:pt x="19869" y="12697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8202C48F-69F2-4E11-AAE2-2652452156ED}"/>
                </a:ext>
              </a:extLst>
            </p:cNvPr>
            <p:cNvSpPr/>
            <p:nvPr/>
          </p:nvSpPr>
          <p:spPr>
            <a:xfrm>
              <a:off x="3223922" y="4869190"/>
              <a:ext cx="34149" cy="43462"/>
            </a:xfrm>
            <a:custGeom>
              <a:avLst/>
              <a:gdLst>
                <a:gd name="connsiteX0" fmla="*/ 29182 w 34149"/>
                <a:gd name="connsiteY0" fmla="*/ 17695 h 43462"/>
                <a:gd name="connsiteX1" fmla="*/ 27009 w 34149"/>
                <a:gd name="connsiteY1" fmla="*/ 3104 h 43462"/>
                <a:gd name="connsiteX2" fmla="*/ 19558 w 34149"/>
                <a:gd name="connsiteY2" fmla="*/ 3104 h 43462"/>
                <a:gd name="connsiteX3" fmla="*/ 14591 w 34149"/>
                <a:gd name="connsiteY3" fmla="*/ 3104 h 43462"/>
                <a:gd name="connsiteX4" fmla="*/ 10245 w 34149"/>
                <a:gd name="connsiteY4" fmla="*/ 931 h 43462"/>
                <a:gd name="connsiteX5" fmla="*/ 7140 w 34149"/>
                <a:gd name="connsiteY5" fmla="*/ 0 h 43462"/>
                <a:gd name="connsiteX6" fmla="*/ 0 w 34149"/>
                <a:gd name="connsiteY6" fmla="*/ 0 h 43462"/>
                <a:gd name="connsiteX7" fmla="*/ 0 w 34149"/>
                <a:gd name="connsiteY7" fmla="*/ 5278 h 43462"/>
                <a:gd name="connsiteX8" fmla="*/ 0 w 34149"/>
                <a:gd name="connsiteY8" fmla="*/ 8382 h 43462"/>
                <a:gd name="connsiteX9" fmla="*/ 931 w 34149"/>
                <a:gd name="connsiteY9" fmla="*/ 12728 h 43462"/>
                <a:gd name="connsiteX10" fmla="*/ 3104 w 34149"/>
                <a:gd name="connsiteY10" fmla="*/ 15833 h 43462"/>
                <a:gd name="connsiteX11" fmla="*/ 7140 w 34149"/>
                <a:gd name="connsiteY11" fmla="*/ 22042 h 43462"/>
                <a:gd name="connsiteX12" fmla="*/ 10245 w 34149"/>
                <a:gd name="connsiteY12" fmla="*/ 27319 h 43462"/>
                <a:gd name="connsiteX13" fmla="*/ 14591 w 34149"/>
                <a:gd name="connsiteY13" fmla="*/ 30424 h 43462"/>
                <a:gd name="connsiteX14" fmla="*/ 19558 w 34149"/>
                <a:gd name="connsiteY14" fmla="*/ 34770 h 43462"/>
                <a:gd name="connsiteX15" fmla="*/ 22973 w 34149"/>
                <a:gd name="connsiteY15" fmla="*/ 37874 h 43462"/>
                <a:gd name="connsiteX16" fmla="*/ 27009 w 34149"/>
                <a:gd name="connsiteY16" fmla="*/ 44083 h 43462"/>
                <a:gd name="connsiteX17" fmla="*/ 34149 w 34149"/>
                <a:gd name="connsiteY17" fmla="*/ 44083 h 43462"/>
                <a:gd name="connsiteX18" fmla="*/ 32286 w 34149"/>
                <a:gd name="connsiteY18" fmla="*/ 29492 h 43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149" h="43462">
                  <a:moveTo>
                    <a:pt x="29182" y="17695"/>
                  </a:moveTo>
                  <a:lnTo>
                    <a:pt x="27009" y="3104"/>
                  </a:lnTo>
                  <a:lnTo>
                    <a:pt x="19558" y="3104"/>
                  </a:lnTo>
                  <a:lnTo>
                    <a:pt x="14591" y="3104"/>
                  </a:lnTo>
                  <a:lnTo>
                    <a:pt x="10245" y="931"/>
                  </a:lnTo>
                  <a:lnTo>
                    <a:pt x="7140" y="0"/>
                  </a:lnTo>
                  <a:lnTo>
                    <a:pt x="0" y="0"/>
                  </a:lnTo>
                  <a:lnTo>
                    <a:pt x="0" y="5278"/>
                  </a:lnTo>
                  <a:lnTo>
                    <a:pt x="0" y="8382"/>
                  </a:lnTo>
                  <a:lnTo>
                    <a:pt x="931" y="12728"/>
                  </a:lnTo>
                  <a:lnTo>
                    <a:pt x="3104" y="15833"/>
                  </a:lnTo>
                  <a:lnTo>
                    <a:pt x="7140" y="22042"/>
                  </a:lnTo>
                  <a:lnTo>
                    <a:pt x="10245" y="27319"/>
                  </a:lnTo>
                  <a:lnTo>
                    <a:pt x="14591" y="30424"/>
                  </a:lnTo>
                  <a:lnTo>
                    <a:pt x="19558" y="34770"/>
                  </a:lnTo>
                  <a:lnTo>
                    <a:pt x="22973" y="37874"/>
                  </a:lnTo>
                  <a:lnTo>
                    <a:pt x="27009" y="44083"/>
                  </a:lnTo>
                  <a:lnTo>
                    <a:pt x="34149" y="44083"/>
                  </a:lnTo>
                  <a:lnTo>
                    <a:pt x="32286" y="2949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id="{32FF3163-27C4-409A-A5C5-F3CCBC72BA8F}"/>
                </a:ext>
              </a:extLst>
            </p:cNvPr>
            <p:cNvSpPr/>
            <p:nvPr/>
          </p:nvSpPr>
          <p:spPr>
            <a:xfrm>
              <a:off x="5439263" y="4744081"/>
              <a:ext cx="18627" cy="18627"/>
            </a:xfrm>
            <a:custGeom>
              <a:avLst/>
              <a:gdLst>
                <a:gd name="connsiteX0" fmla="*/ 931 w 18626"/>
                <a:gd name="connsiteY0" fmla="*/ 3104 h 18626"/>
                <a:gd name="connsiteX1" fmla="*/ 0 w 18626"/>
                <a:gd name="connsiteY1" fmla="*/ 7451 h 18626"/>
                <a:gd name="connsiteX2" fmla="*/ 0 w 18626"/>
                <a:gd name="connsiteY2" fmla="*/ 9624 h 18626"/>
                <a:gd name="connsiteX3" fmla="*/ 0 w 18626"/>
                <a:gd name="connsiteY3" fmla="*/ 12728 h 18626"/>
                <a:gd name="connsiteX4" fmla="*/ 0 w 18626"/>
                <a:gd name="connsiteY4" fmla="*/ 16764 h 18626"/>
                <a:gd name="connsiteX5" fmla="*/ 931 w 18626"/>
                <a:gd name="connsiteY5" fmla="*/ 16764 h 18626"/>
                <a:gd name="connsiteX6" fmla="*/ 3104 w 18626"/>
                <a:gd name="connsiteY6" fmla="*/ 18006 h 18626"/>
                <a:gd name="connsiteX7" fmla="*/ 5278 w 18626"/>
                <a:gd name="connsiteY7" fmla="*/ 18006 h 18626"/>
                <a:gd name="connsiteX8" fmla="*/ 8382 w 18626"/>
                <a:gd name="connsiteY8" fmla="*/ 20179 h 18626"/>
                <a:gd name="connsiteX9" fmla="*/ 10555 w 18626"/>
                <a:gd name="connsiteY9" fmla="*/ 16764 h 18626"/>
                <a:gd name="connsiteX10" fmla="*/ 14591 w 18626"/>
                <a:gd name="connsiteY10" fmla="*/ 14901 h 18626"/>
                <a:gd name="connsiteX11" fmla="*/ 15522 w 18626"/>
                <a:gd name="connsiteY11" fmla="*/ 12728 h 18626"/>
                <a:gd name="connsiteX12" fmla="*/ 19869 w 18626"/>
                <a:gd name="connsiteY12" fmla="*/ 12728 h 18626"/>
                <a:gd name="connsiteX13" fmla="*/ 19869 w 18626"/>
                <a:gd name="connsiteY13" fmla="*/ 7451 h 18626"/>
                <a:gd name="connsiteX14" fmla="*/ 5278 w 18626"/>
                <a:gd name="connsiteY14" fmla="*/ 0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8626" h="18626">
                  <a:moveTo>
                    <a:pt x="931" y="3104"/>
                  </a:moveTo>
                  <a:lnTo>
                    <a:pt x="0" y="7451"/>
                  </a:lnTo>
                  <a:lnTo>
                    <a:pt x="0" y="9624"/>
                  </a:lnTo>
                  <a:lnTo>
                    <a:pt x="0" y="12728"/>
                  </a:lnTo>
                  <a:lnTo>
                    <a:pt x="0" y="16764"/>
                  </a:lnTo>
                  <a:lnTo>
                    <a:pt x="931" y="16764"/>
                  </a:lnTo>
                  <a:lnTo>
                    <a:pt x="3104" y="18006"/>
                  </a:lnTo>
                  <a:lnTo>
                    <a:pt x="5278" y="18006"/>
                  </a:lnTo>
                  <a:lnTo>
                    <a:pt x="8382" y="20179"/>
                  </a:lnTo>
                  <a:lnTo>
                    <a:pt x="10555" y="16764"/>
                  </a:lnTo>
                  <a:lnTo>
                    <a:pt x="14591" y="14901"/>
                  </a:lnTo>
                  <a:lnTo>
                    <a:pt x="15522" y="12728"/>
                  </a:lnTo>
                  <a:lnTo>
                    <a:pt x="19869" y="12728"/>
                  </a:lnTo>
                  <a:lnTo>
                    <a:pt x="19869" y="7451"/>
                  </a:lnTo>
                  <a:lnTo>
                    <a:pt x="5278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7" name="Freeform: Shape 106">
              <a:extLst>
                <a:ext uri="{FF2B5EF4-FFF2-40B4-BE49-F238E27FC236}">
                  <a16:creationId xmlns:a16="http://schemas.microsoft.com/office/drawing/2014/main" id="{B2F99E8A-4BD1-49C9-9E55-A350ECFCA9D9}"/>
                </a:ext>
              </a:extLst>
            </p:cNvPr>
            <p:cNvSpPr/>
            <p:nvPr/>
          </p:nvSpPr>
          <p:spPr>
            <a:xfrm>
              <a:off x="5039098" y="4734767"/>
              <a:ext cx="111760" cy="217312"/>
            </a:xfrm>
            <a:custGeom>
              <a:avLst/>
              <a:gdLst>
                <a:gd name="connsiteX0" fmla="*/ 103068 w 111760"/>
                <a:gd name="connsiteY0" fmla="*/ 141874 h 217312"/>
                <a:gd name="connsiteX1" fmla="*/ 93755 w 111760"/>
                <a:gd name="connsiteY1" fmla="*/ 122937 h 217312"/>
                <a:gd name="connsiteX2" fmla="*/ 83510 w 111760"/>
                <a:gd name="connsiteY2" fmla="*/ 106173 h 217312"/>
                <a:gd name="connsiteX3" fmla="*/ 70782 w 111760"/>
                <a:gd name="connsiteY3" fmla="*/ 92513 h 217312"/>
                <a:gd name="connsiteX4" fmla="*/ 61468 w 111760"/>
                <a:gd name="connsiteY4" fmla="*/ 78853 h 217312"/>
                <a:gd name="connsiteX5" fmla="*/ 52155 w 111760"/>
                <a:gd name="connsiteY5" fmla="*/ 70471 h 217312"/>
                <a:gd name="connsiteX6" fmla="*/ 56191 w 111760"/>
                <a:gd name="connsiteY6" fmla="*/ 63021 h 217312"/>
                <a:gd name="connsiteX7" fmla="*/ 61468 w 111760"/>
                <a:gd name="connsiteY7" fmla="*/ 53397 h 217312"/>
                <a:gd name="connsiteX8" fmla="*/ 64573 w 111760"/>
                <a:gd name="connsiteY8" fmla="*/ 41910 h 217312"/>
                <a:gd name="connsiteX9" fmla="*/ 59295 w 111760"/>
                <a:gd name="connsiteY9" fmla="*/ 29492 h 217312"/>
                <a:gd name="connsiteX10" fmla="*/ 59295 w 111760"/>
                <a:gd name="connsiteY10" fmla="*/ 22042 h 217312"/>
                <a:gd name="connsiteX11" fmla="*/ 54328 w 111760"/>
                <a:gd name="connsiteY11" fmla="*/ 22042 h 217312"/>
                <a:gd name="connsiteX12" fmla="*/ 49982 w 111760"/>
                <a:gd name="connsiteY12" fmla="*/ 24215 h 217312"/>
                <a:gd name="connsiteX13" fmla="*/ 49051 w 111760"/>
                <a:gd name="connsiteY13" fmla="*/ 26078 h 217312"/>
                <a:gd name="connsiteX14" fmla="*/ 44704 w 111760"/>
                <a:gd name="connsiteY14" fmla="*/ 29492 h 217312"/>
                <a:gd name="connsiteX15" fmla="*/ 35391 w 111760"/>
                <a:gd name="connsiteY15" fmla="*/ 29492 h 217312"/>
                <a:gd name="connsiteX16" fmla="*/ 39737 w 111760"/>
                <a:gd name="connsiteY16" fmla="*/ 24215 h 217312"/>
                <a:gd name="connsiteX17" fmla="*/ 42842 w 111760"/>
                <a:gd name="connsiteY17" fmla="*/ 18937 h 217312"/>
                <a:gd name="connsiteX18" fmla="*/ 44704 w 111760"/>
                <a:gd name="connsiteY18" fmla="*/ 12418 h 217312"/>
                <a:gd name="connsiteX19" fmla="*/ 49051 w 111760"/>
                <a:gd name="connsiteY19" fmla="*/ 5278 h 217312"/>
                <a:gd name="connsiteX20" fmla="*/ 34460 w 111760"/>
                <a:gd name="connsiteY20" fmla="*/ 2173 h 217312"/>
                <a:gd name="connsiteX21" fmla="*/ 15522 w 111760"/>
                <a:gd name="connsiteY21" fmla="*/ 0 h 217312"/>
                <a:gd name="connsiteX22" fmla="*/ 14591 w 111760"/>
                <a:gd name="connsiteY22" fmla="*/ 16764 h 217312"/>
                <a:gd name="connsiteX23" fmla="*/ 8382 w 111760"/>
                <a:gd name="connsiteY23" fmla="*/ 27319 h 217312"/>
                <a:gd name="connsiteX24" fmla="*/ 3104 w 111760"/>
                <a:gd name="connsiteY24" fmla="*/ 36633 h 217312"/>
                <a:gd name="connsiteX25" fmla="*/ 0 w 111760"/>
                <a:gd name="connsiteY25" fmla="*/ 46257 h 217312"/>
                <a:gd name="connsiteX26" fmla="*/ 931 w 111760"/>
                <a:gd name="connsiteY26" fmla="*/ 58674 h 217312"/>
                <a:gd name="connsiteX27" fmla="*/ 5278 w 111760"/>
                <a:gd name="connsiteY27" fmla="*/ 75438 h 217312"/>
                <a:gd name="connsiteX28" fmla="*/ 8382 w 111760"/>
                <a:gd name="connsiteY28" fmla="*/ 93444 h 217312"/>
                <a:gd name="connsiteX29" fmla="*/ 10555 w 111760"/>
                <a:gd name="connsiteY29" fmla="*/ 92513 h 217312"/>
                <a:gd name="connsiteX30" fmla="*/ 12418 w 111760"/>
                <a:gd name="connsiteY30" fmla="*/ 90340 h 217312"/>
                <a:gd name="connsiteX31" fmla="*/ 14591 w 111760"/>
                <a:gd name="connsiteY31" fmla="*/ 90340 h 217312"/>
                <a:gd name="connsiteX32" fmla="*/ 14591 w 111760"/>
                <a:gd name="connsiteY32" fmla="*/ 88167 h 217312"/>
                <a:gd name="connsiteX33" fmla="*/ 14591 w 111760"/>
                <a:gd name="connsiteY33" fmla="*/ 85994 h 217312"/>
                <a:gd name="connsiteX34" fmla="*/ 15522 w 111760"/>
                <a:gd name="connsiteY34" fmla="*/ 82889 h 217312"/>
                <a:gd name="connsiteX35" fmla="*/ 19869 w 111760"/>
                <a:gd name="connsiteY35" fmla="*/ 82889 h 217312"/>
                <a:gd name="connsiteX36" fmla="*/ 19869 w 111760"/>
                <a:gd name="connsiteY36" fmla="*/ 85994 h 217312"/>
                <a:gd name="connsiteX37" fmla="*/ 19869 w 111760"/>
                <a:gd name="connsiteY37" fmla="*/ 88167 h 217312"/>
                <a:gd name="connsiteX38" fmla="*/ 17695 w 111760"/>
                <a:gd name="connsiteY38" fmla="*/ 90340 h 217312"/>
                <a:gd name="connsiteX39" fmla="*/ 17695 w 111760"/>
                <a:gd name="connsiteY39" fmla="*/ 92513 h 217312"/>
                <a:gd name="connsiteX40" fmla="*/ 15522 w 111760"/>
                <a:gd name="connsiteY40" fmla="*/ 93444 h 217312"/>
                <a:gd name="connsiteX41" fmla="*/ 17695 w 111760"/>
                <a:gd name="connsiteY41" fmla="*/ 97480 h 217312"/>
                <a:gd name="connsiteX42" fmla="*/ 17695 w 111760"/>
                <a:gd name="connsiteY42" fmla="*/ 100895 h 217312"/>
                <a:gd name="connsiteX43" fmla="*/ 17695 w 111760"/>
                <a:gd name="connsiteY43" fmla="*/ 102758 h 217312"/>
                <a:gd name="connsiteX44" fmla="*/ 19869 w 111760"/>
                <a:gd name="connsiteY44" fmla="*/ 104931 h 217312"/>
                <a:gd name="connsiteX45" fmla="*/ 19869 w 111760"/>
                <a:gd name="connsiteY45" fmla="*/ 106173 h 217312"/>
                <a:gd name="connsiteX46" fmla="*/ 22973 w 111760"/>
                <a:gd name="connsiteY46" fmla="*/ 106173 h 217312"/>
                <a:gd name="connsiteX47" fmla="*/ 27009 w 111760"/>
                <a:gd name="connsiteY47" fmla="*/ 108035 h 217312"/>
                <a:gd name="connsiteX48" fmla="*/ 30113 w 111760"/>
                <a:gd name="connsiteY48" fmla="*/ 108035 h 217312"/>
                <a:gd name="connsiteX49" fmla="*/ 32286 w 111760"/>
                <a:gd name="connsiteY49" fmla="*/ 108035 h 217312"/>
                <a:gd name="connsiteX50" fmla="*/ 35391 w 111760"/>
                <a:gd name="connsiteY50" fmla="*/ 110208 h 217312"/>
                <a:gd name="connsiteX51" fmla="*/ 39737 w 111760"/>
                <a:gd name="connsiteY51" fmla="*/ 112381 h 217312"/>
                <a:gd name="connsiteX52" fmla="*/ 41600 w 111760"/>
                <a:gd name="connsiteY52" fmla="*/ 112381 h 217312"/>
                <a:gd name="connsiteX53" fmla="*/ 41600 w 111760"/>
                <a:gd name="connsiteY53" fmla="*/ 113313 h 217312"/>
                <a:gd name="connsiteX54" fmla="*/ 42842 w 111760"/>
                <a:gd name="connsiteY54" fmla="*/ 113313 h 217312"/>
                <a:gd name="connsiteX55" fmla="*/ 44704 w 111760"/>
                <a:gd name="connsiteY55" fmla="*/ 117659 h 217312"/>
                <a:gd name="connsiteX56" fmla="*/ 44704 w 111760"/>
                <a:gd name="connsiteY56" fmla="*/ 119832 h 217312"/>
                <a:gd name="connsiteX57" fmla="*/ 46877 w 111760"/>
                <a:gd name="connsiteY57" fmla="*/ 120763 h 217312"/>
                <a:gd name="connsiteX58" fmla="*/ 46877 w 111760"/>
                <a:gd name="connsiteY58" fmla="*/ 122937 h 217312"/>
                <a:gd name="connsiteX59" fmla="*/ 49051 w 111760"/>
                <a:gd name="connsiteY59" fmla="*/ 126972 h 217312"/>
                <a:gd name="connsiteX60" fmla="*/ 42842 w 111760"/>
                <a:gd name="connsiteY60" fmla="*/ 130077 h 217312"/>
                <a:gd name="connsiteX61" fmla="*/ 35391 w 111760"/>
                <a:gd name="connsiteY61" fmla="*/ 134423 h 217312"/>
                <a:gd name="connsiteX62" fmla="*/ 32286 w 111760"/>
                <a:gd name="connsiteY62" fmla="*/ 137528 h 217312"/>
                <a:gd name="connsiteX63" fmla="*/ 27009 w 111760"/>
                <a:gd name="connsiteY63" fmla="*/ 142805 h 217312"/>
                <a:gd name="connsiteX64" fmla="*/ 25146 w 111760"/>
                <a:gd name="connsiteY64" fmla="*/ 150256 h 217312"/>
                <a:gd name="connsiteX65" fmla="*/ 22973 w 111760"/>
                <a:gd name="connsiteY65" fmla="*/ 154292 h 217312"/>
                <a:gd name="connsiteX66" fmla="*/ 22973 w 111760"/>
                <a:gd name="connsiteY66" fmla="*/ 156465 h 217312"/>
                <a:gd name="connsiteX67" fmla="*/ 25146 w 111760"/>
                <a:gd name="connsiteY67" fmla="*/ 157396 h 217312"/>
                <a:gd name="connsiteX68" fmla="*/ 25146 w 111760"/>
                <a:gd name="connsiteY68" fmla="*/ 159569 h 217312"/>
                <a:gd name="connsiteX69" fmla="*/ 29182 w 111760"/>
                <a:gd name="connsiteY69" fmla="*/ 163915 h 217312"/>
                <a:gd name="connsiteX70" fmla="*/ 15522 w 111760"/>
                <a:gd name="connsiteY70" fmla="*/ 167020 h 217312"/>
                <a:gd name="connsiteX71" fmla="*/ 17695 w 111760"/>
                <a:gd name="connsiteY71" fmla="*/ 172297 h 217312"/>
                <a:gd name="connsiteX72" fmla="*/ 17695 w 111760"/>
                <a:gd name="connsiteY72" fmla="*/ 176333 h 217312"/>
                <a:gd name="connsiteX73" fmla="*/ 19869 w 111760"/>
                <a:gd name="connsiteY73" fmla="*/ 178506 h 217312"/>
                <a:gd name="connsiteX74" fmla="*/ 19869 w 111760"/>
                <a:gd name="connsiteY74" fmla="*/ 179438 h 217312"/>
                <a:gd name="connsiteX75" fmla="*/ 22973 w 111760"/>
                <a:gd name="connsiteY75" fmla="*/ 181611 h 217312"/>
                <a:gd name="connsiteX76" fmla="*/ 27009 w 111760"/>
                <a:gd name="connsiteY76" fmla="*/ 181611 h 217312"/>
                <a:gd name="connsiteX77" fmla="*/ 32286 w 111760"/>
                <a:gd name="connsiteY77" fmla="*/ 181611 h 217312"/>
                <a:gd name="connsiteX78" fmla="*/ 22973 w 111760"/>
                <a:gd name="connsiteY78" fmla="*/ 198375 h 217312"/>
                <a:gd name="connsiteX79" fmla="*/ 12418 w 111760"/>
                <a:gd name="connsiteY79" fmla="*/ 214208 h 217312"/>
                <a:gd name="connsiteX80" fmla="*/ 12418 w 111760"/>
                <a:gd name="connsiteY80" fmla="*/ 218554 h 217312"/>
                <a:gd name="connsiteX81" fmla="*/ 29182 w 111760"/>
                <a:gd name="connsiteY81" fmla="*/ 216381 h 217312"/>
                <a:gd name="connsiteX82" fmla="*/ 49051 w 111760"/>
                <a:gd name="connsiteY82" fmla="*/ 211103 h 217312"/>
                <a:gd name="connsiteX83" fmla="*/ 70782 w 111760"/>
                <a:gd name="connsiteY83" fmla="*/ 205826 h 217312"/>
                <a:gd name="connsiteX84" fmla="*/ 88477 w 111760"/>
                <a:gd name="connsiteY84" fmla="*/ 198375 h 217312"/>
                <a:gd name="connsiteX85" fmla="*/ 99964 w 111760"/>
                <a:gd name="connsiteY85" fmla="*/ 191235 h 217312"/>
                <a:gd name="connsiteX86" fmla="*/ 108346 w 111760"/>
                <a:gd name="connsiteY86" fmla="*/ 183784 h 217312"/>
                <a:gd name="connsiteX87" fmla="*/ 112692 w 111760"/>
                <a:gd name="connsiteY87" fmla="*/ 171056 h 217312"/>
                <a:gd name="connsiteX88" fmla="*/ 110519 w 111760"/>
                <a:gd name="connsiteY88" fmla="*/ 157396 h 2173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</a:cxnLst>
              <a:rect l="l" t="t" r="r" b="b"/>
              <a:pathLst>
                <a:path w="111760" h="217312">
                  <a:moveTo>
                    <a:pt x="103068" y="141874"/>
                  </a:moveTo>
                  <a:lnTo>
                    <a:pt x="93755" y="122937"/>
                  </a:lnTo>
                  <a:lnTo>
                    <a:pt x="83510" y="106173"/>
                  </a:lnTo>
                  <a:lnTo>
                    <a:pt x="70782" y="92513"/>
                  </a:lnTo>
                  <a:lnTo>
                    <a:pt x="61468" y="78853"/>
                  </a:lnTo>
                  <a:lnTo>
                    <a:pt x="52155" y="70471"/>
                  </a:lnTo>
                  <a:lnTo>
                    <a:pt x="56191" y="63021"/>
                  </a:lnTo>
                  <a:lnTo>
                    <a:pt x="61468" y="53397"/>
                  </a:lnTo>
                  <a:lnTo>
                    <a:pt x="64573" y="41910"/>
                  </a:lnTo>
                  <a:lnTo>
                    <a:pt x="59295" y="29492"/>
                  </a:lnTo>
                  <a:lnTo>
                    <a:pt x="59295" y="22042"/>
                  </a:lnTo>
                  <a:lnTo>
                    <a:pt x="54328" y="22042"/>
                  </a:lnTo>
                  <a:lnTo>
                    <a:pt x="49982" y="24215"/>
                  </a:lnTo>
                  <a:lnTo>
                    <a:pt x="49051" y="26078"/>
                  </a:lnTo>
                  <a:lnTo>
                    <a:pt x="44704" y="29492"/>
                  </a:lnTo>
                  <a:lnTo>
                    <a:pt x="35391" y="29492"/>
                  </a:lnTo>
                  <a:lnTo>
                    <a:pt x="39737" y="24215"/>
                  </a:lnTo>
                  <a:lnTo>
                    <a:pt x="42842" y="18937"/>
                  </a:lnTo>
                  <a:lnTo>
                    <a:pt x="44704" y="12418"/>
                  </a:lnTo>
                  <a:lnTo>
                    <a:pt x="49051" y="5278"/>
                  </a:lnTo>
                  <a:lnTo>
                    <a:pt x="34460" y="2173"/>
                  </a:lnTo>
                  <a:lnTo>
                    <a:pt x="15522" y="0"/>
                  </a:lnTo>
                  <a:lnTo>
                    <a:pt x="14591" y="16764"/>
                  </a:lnTo>
                  <a:lnTo>
                    <a:pt x="8382" y="27319"/>
                  </a:lnTo>
                  <a:lnTo>
                    <a:pt x="3104" y="36633"/>
                  </a:lnTo>
                  <a:lnTo>
                    <a:pt x="0" y="46257"/>
                  </a:lnTo>
                  <a:lnTo>
                    <a:pt x="931" y="58674"/>
                  </a:lnTo>
                  <a:lnTo>
                    <a:pt x="5278" y="75438"/>
                  </a:lnTo>
                  <a:lnTo>
                    <a:pt x="8382" y="93444"/>
                  </a:lnTo>
                  <a:lnTo>
                    <a:pt x="10555" y="92513"/>
                  </a:lnTo>
                  <a:lnTo>
                    <a:pt x="12418" y="90340"/>
                  </a:lnTo>
                  <a:lnTo>
                    <a:pt x="14591" y="90340"/>
                  </a:lnTo>
                  <a:lnTo>
                    <a:pt x="14591" y="88167"/>
                  </a:lnTo>
                  <a:lnTo>
                    <a:pt x="14591" y="85994"/>
                  </a:lnTo>
                  <a:lnTo>
                    <a:pt x="15522" y="82889"/>
                  </a:lnTo>
                  <a:lnTo>
                    <a:pt x="19869" y="82889"/>
                  </a:lnTo>
                  <a:lnTo>
                    <a:pt x="19869" y="85994"/>
                  </a:lnTo>
                  <a:lnTo>
                    <a:pt x="19869" y="88167"/>
                  </a:lnTo>
                  <a:lnTo>
                    <a:pt x="17695" y="90340"/>
                  </a:lnTo>
                  <a:lnTo>
                    <a:pt x="17695" y="92513"/>
                  </a:lnTo>
                  <a:lnTo>
                    <a:pt x="15522" y="93444"/>
                  </a:lnTo>
                  <a:lnTo>
                    <a:pt x="17695" y="97480"/>
                  </a:lnTo>
                  <a:lnTo>
                    <a:pt x="17695" y="100895"/>
                  </a:lnTo>
                  <a:lnTo>
                    <a:pt x="17695" y="102758"/>
                  </a:lnTo>
                  <a:lnTo>
                    <a:pt x="19869" y="104931"/>
                  </a:lnTo>
                  <a:lnTo>
                    <a:pt x="19869" y="106173"/>
                  </a:lnTo>
                  <a:lnTo>
                    <a:pt x="22973" y="106173"/>
                  </a:lnTo>
                  <a:lnTo>
                    <a:pt x="27009" y="108035"/>
                  </a:lnTo>
                  <a:lnTo>
                    <a:pt x="30113" y="108035"/>
                  </a:lnTo>
                  <a:lnTo>
                    <a:pt x="32286" y="108035"/>
                  </a:lnTo>
                  <a:lnTo>
                    <a:pt x="35391" y="110208"/>
                  </a:lnTo>
                  <a:lnTo>
                    <a:pt x="39737" y="112381"/>
                  </a:lnTo>
                  <a:lnTo>
                    <a:pt x="41600" y="112381"/>
                  </a:lnTo>
                  <a:lnTo>
                    <a:pt x="41600" y="113313"/>
                  </a:lnTo>
                  <a:lnTo>
                    <a:pt x="42842" y="113313"/>
                  </a:lnTo>
                  <a:lnTo>
                    <a:pt x="44704" y="117659"/>
                  </a:lnTo>
                  <a:lnTo>
                    <a:pt x="44704" y="119832"/>
                  </a:lnTo>
                  <a:lnTo>
                    <a:pt x="46877" y="120763"/>
                  </a:lnTo>
                  <a:lnTo>
                    <a:pt x="46877" y="122937"/>
                  </a:lnTo>
                  <a:lnTo>
                    <a:pt x="49051" y="126972"/>
                  </a:lnTo>
                  <a:lnTo>
                    <a:pt x="42842" y="130077"/>
                  </a:lnTo>
                  <a:lnTo>
                    <a:pt x="35391" y="134423"/>
                  </a:lnTo>
                  <a:lnTo>
                    <a:pt x="32286" y="137528"/>
                  </a:lnTo>
                  <a:lnTo>
                    <a:pt x="27009" y="142805"/>
                  </a:lnTo>
                  <a:lnTo>
                    <a:pt x="25146" y="150256"/>
                  </a:lnTo>
                  <a:lnTo>
                    <a:pt x="22973" y="154292"/>
                  </a:lnTo>
                  <a:lnTo>
                    <a:pt x="22973" y="156465"/>
                  </a:lnTo>
                  <a:lnTo>
                    <a:pt x="25146" y="157396"/>
                  </a:lnTo>
                  <a:lnTo>
                    <a:pt x="25146" y="159569"/>
                  </a:lnTo>
                  <a:lnTo>
                    <a:pt x="29182" y="163915"/>
                  </a:lnTo>
                  <a:lnTo>
                    <a:pt x="15522" y="167020"/>
                  </a:lnTo>
                  <a:lnTo>
                    <a:pt x="17695" y="172297"/>
                  </a:lnTo>
                  <a:lnTo>
                    <a:pt x="17695" y="176333"/>
                  </a:lnTo>
                  <a:lnTo>
                    <a:pt x="19869" y="178506"/>
                  </a:lnTo>
                  <a:lnTo>
                    <a:pt x="19869" y="179438"/>
                  </a:lnTo>
                  <a:lnTo>
                    <a:pt x="22973" y="181611"/>
                  </a:lnTo>
                  <a:lnTo>
                    <a:pt x="27009" y="181611"/>
                  </a:lnTo>
                  <a:lnTo>
                    <a:pt x="32286" y="181611"/>
                  </a:lnTo>
                  <a:lnTo>
                    <a:pt x="22973" y="198375"/>
                  </a:lnTo>
                  <a:lnTo>
                    <a:pt x="12418" y="214208"/>
                  </a:lnTo>
                  <a:lnTo>
                    <a:pt x="12418" y="218554"/>
                  </a:lnTo>
                  <a:lnTo>
                    <a:pt x="29182" y="216381"/>
                  </a:lnTo>
                  <a:lnTo>
                    <a:pt x="49051" y="211103"/>
                  </a:lnTo>
                  <a:lnTo>
                    <a:pt x="70782" y="205826"/>
                  </a:lnTo>
                  <a:lnTo>
                    <a:pt x="88477" y="198375"/>
                  </a:lnTo>
                  <a:lnTo>
                    <a:pt x="99964" y="191235"/>
                  </a:lnTo>
                  <a:lnTo>
                    <a:pt x="108346" y="183784"/>
                  </a:lnTo>
                  <a:lnTo>
                    <a:pt x="112692" y="171056"/>
                  </a:lnTo>
                  <a:lnTo>
                    <a:pt x="110519" y="15739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8" name="Freeform: Shape 107">
              <a:extLst>
                <a:ext uri="{FF2B5EF4-FFF2-40B4-BE49-F238E27FC236}">
                  <a16:creationId xmlns:a16="http://schemas.microsoft.com/office/drawing/2014/main" id="{F8D7DE9B-2A58-490B-B9DF-9D6BAC2C467C}"/>
                </a:ext>
              </a:extLst>
            </p:cNvPr>
            <p:cNvSpPr/>
            <p:nvPr/>
          </p:nvSpPr>
          <p:spPr>
            <a:xfrm>
              <a:off x="5278762" y="4812379"/>
              <a:ext cx="24836" cy="34149"/>
            </a:xfrm>
            <a:custGeom>
              <a:avLst/>
              <a:gdLst>
                <a:gd name="connsiteX0" fmla="*/ 23904 w 24835"/>
                <a:gd name="connsiteY0" fmla="*/ 10555 h 34149"/>
                <a:gd name="connsiteX1" fmla="*/ 23904 w 24835"/>
                <a:gd name="connsiteY1" fmla="*/ 7451 h 34149"/>
                <a:gd name="connsiteX2" fmla="*/ 22042 w 24835"/>
                <a:gd name="connsiteY2" fmla="*/ 5278 h 34149"/>
                <a:gd name="connsiteX3" fmla="*/ 19869 w 24835"/>
                <a:gd name="connsiteY3" fmla="*/ 3104 h 34149"/>
                <a:gd name="connsiteX4" fmla="*/ 16764 w 24835"/>
                <a:gd name="connsiteY4" fmla="*/ 0 h 34149"/>
                <a:gd name="connsiteX5" fmla="*/ 9313 w 24835"/>
                <a:gd name="connsiteY5" fmla="*/ 10555 h 34149"/>
                <a:gd name="connsiteX6" fmla="*/ 2173 w 24835"/>
                <a:gd name="connsiteY6" fmla="*/ 14901 h 34149"/>
                <a:gd name="connsiteX7" fmla="*/ 0 w 24835"/>
                <a:gd name="connsiteY7" fmla="*/ 15833 h 34149"/>
                <a:gd name="connsiteX8" fmla="*/ 0 w 24835"/>
                <a:gd name="connsiteY8" fmla="*/ 18006 h 34149"/>
                <a:gd name="connsiteX9" fmla="*/ 3104 w 24835"/>
                <a:gd name="connsiteY9" fmla="*/ 23283 h 34149"/>
                <a:gd name="connsiteX10" fmla="*/ 9313 w 24835"/>
                <a:gd name="connsiteY10" fmla="*/ 35701 h 34149"/>
                <a:gd name="connsiteX11" fmla="*/ 12418 w 24835"/>
                <a:gd name="connsiteY11" fmla="*/ 35701 h 34149"/>
                <a:gd name="connsiteX12" fmla="*/ 14591 w 24835"/>
                <a:gd name="connsiteY12" fmla="*/ 34770 h 34149"/>
                <a:gd name="connsiteX13" fmla="*/ 16764 w 24835"/>
                <a:gd name="connsiteY13" fmla="*/ 34770 h 34149"/>
                <a:gd name="connsiteX14" fmla="*/ 17695 w 24835"/>
                <a:gd name="connsiteY14" fmla="*/ 34770 h 34149"/>
                <a:gd name="connsiteX15" fmla="*/ 19869 w 24835"/>
                <a:gd name="connsiteY15" fmla="*/ 32597 h 34149"/>
                <a:gd name="connsiteX16" fmla="*/ 22042 w 24835"/>
                <a:gd name="connsiteY16" fmla="*/ 30424 h 34149"/>
                <a:gd name="connsiteX17" fmla="*/ 22042 w 24835"/>
                <a:gd name="connsiteY17" fmla="*/ 28561 h 34149"/>
                <a:gd name="connsiteX18" fmla="*/ 22042 w 24835"/>
                <a:gd name="connsiteY18" fmla="*/ 27319 h 34149"/>
                <a:gd name="connsiteX19" fmla="*/ 22042 w 24835"/>
                <a:gd name="connsiteY19" fmla="*/ 25146 h 34149"/>
                <a:gd name="connsiteX20" fmla="*/ 23904 w 24835"/>
                <a:gd name="connsiteY20" fmla="*/ 23283 h 34149"/>
                <a:gd name="connsiteX21" fmla="*/ 25146 w 24835"/>
                <a:gd name="connsiteY21" fmla="*/ 19869 h 34149"/>
                <a:gd name="connsiteX22" fmla="*/ 23904 w 24835"/>
                <a:gd name="connsiteY22" fmla="*/ 14901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4835" h="34149">
                  <a:moveTo>
                    <a:pt x="23904" y="10555"/>
                  </a:moveTo>
                  <a:lnTo>
                    <a:pt x="23904" y="7451"/>
                  </a:lnTo>
                  <a:lnTo>
                    <a:pt x="22042" y="5278"/>
                  </a:lnTo>
                  <a:lnTo>
                    <a:pt x="19869" y="3104"/>
                  </a:lnTo>
                  <a:lnTo>
                    <a:pt x="16764" y="0"/>
                  </a:lnTo>
                  <a:lnTo>
                    <a:pt x="9313" y="10555"/>
                  </a:lnTo>
                  <a:lnTo>
                    <a:pt x="2173" y="14901"/>
                  </a:lnTo>
                  <a:lnTo>
                    <a:pt x="0" y="15833"/>
                  </a:lnTo>
                  <a:lnTo>
                    <a:pt x="0" y="18006"/>
                  </a:lnTo>
                  <a:lnTo>
                    <a:pt x="3104" y="23283"/>
                  </a:lnTo>
                  <a:lnTo>
                    <a:pt x="9313" y="35701"/>
                  </a:lnTo>
                  <a:lnTo>
                    <a:pt x="12418" y="35701"/>
                  </a:lnTo>
                  <a:lnTo>
                    <a:pt x="14591" y="34770"/>
                  </a:lnTo>
                  <a:lnTo>
                    <a:pt x="16764" y="34770"/>
                  </a:lnTo>
                  <a:lnTo>
                    <a:pt x="17695" y="34770"/>
                  </a:lnTo>
                  <a:lnTo>
                    <a:pt x="19869" y="32597"/>
                  </a:lnTo>
                  <a:lnTo>
                    <a:pt x="22042" y="30424"/>
                  </a:lnTo>
                  <a:lnTo>
                    <a:pt x="22042" y="28561"/>
                  </a:lnTo>
                  <a:lnTo>
                    <a:pt x="22042" y="27319"/>
                  </a:lnTo>
                  <a:lnTo>
                    <a:pt x="22042" y="25146"/>
                  </a:lnTo>
                  <a:lnTo>
                    <a:pt x="23904" y="23283"/>
                  </a:lnTo>
                  <a:lnTo>
                    <a:pt x="25146" y="19869"/>
                  </a:lnTo>
                  <a:lnTo>
                    <a:pt x="23904" y="1490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9" name="Freeform: Shape 108">
              <a:extLst>
                <a:ext uri="{FF2B5EF4-FFF2-40B4-BE49-F238E27FC236}">
                  <a16:creationId xmlns:a16="http://schemas.microsoft.com/office/drawing/2014/main" id="{56A6670E-B0D4-41D4-9306-2DCE8C676483}"/>
                </a:ext>
              </a:extLst>
            </p:cNvPr>
            <p:cNvSpPr/>
            <p:nvPr/>
          </p:nvSpPr>
          <p:spPr>
            <a:xfrm>
              <a:off x="7689063" y="4320943"/>
              <a:ext cx="49671" cy="27940"/>
            </a:xfrm>
            <a:custGeom>
              <a:avLst/>
              <a:gdLst>
                <a:gd name="connsiteX0" fmla="*/ 49051 w 49671"/>
                <a:gd name="connsiteY0" fmla="*/ 12418 h 27940"/>
                <a:gd name="connsiteX1" fmla="*/ 44704 w 49671"/>
                <a:gd name="connsiteY1" fmla="*/ 10555 h 27940"/>
                <a:gd name="connsiteX2" fmla="*/ 43773 w 49671"/>
                <a:gd name="connsiteY2" fmla="*/ 10555 h 27940"/>
                <a:gd name="connsiteX3" fmla="*/ 41600 w 49671"/>
                <a:gd name="connsiteY3" fmla="*/ 10555 h 27940"/>
                <a:gd name="connsiteX4" fmla="*/ 37564 w 49671"/>
                <a:gd name="connsiteY4" fmla="*/ 10555 h 27940"/>
                <a:gd name="connsiteX5" fmla="*/ 36322 w 49671"/>
                <a:gd name="connsiteY5" fmla="*/ 10555 h 27940"/>
                <a:gd name="connsiteX6" fmla="*/ 34460 w 49671"/>
                <a:gd name="connsiteY6" fmla="*/ 9313 h 27940"/>
                <a:gd name="connsiteX7" fmla="*/ 30113 w 49671"/>
                <a:gd name="connsiteY7" fmla="*/ 9313 h 27940"/>
                <a:gd name="connsiteX8" fmla="*/ 27009 w 49671"/>
                <a:gd name="connsiteY8" fmla="*/ 5278 h 27940"/>
                <a:gd name="connsiteX9" fmla="*/ 22973 w 49671"/>
                <a:gd name="connsiteY9" fmla="*/ 0 h 27940"/>
                <a:gd name="connsiteX10" fmla="*/ 15522 w 49671"/>
                <a:gd name="connsiteY10" fmla="*/ 3104 h 27940"/>
                <a:gd name="connsiteX11" fmla="*/ 10555 w 49671"/>
                <a:gd name="connsiteY11" fmla="*/ 7451 h 27940"/>
                <a:gd name="connsiteX12" fmla="*/ 5278 w 49671"/>
                <a:gd name="connsiteY12" fmla="*/ 10555 h 27940"/>
                <a:gd name="connsiteX13" fmla="*/ 0 w 49671"/>
                <a:gd name="connsiteY13" fmla="*/ 15833 h 27940"/>
                <a:gd name="connsiteX14" fmla="*/ 0 w 49671"/>
                <a:gd name="connsiteY14" fmla="*/ 30424 h 27940"/>
                <a:gd name="connsiteX15" fmla="*/ 36322 w 49671"/>
                <a:gd name="connsiteY15" fmla="*/ 27319 h 27940"/>
                <a:gd name="connsiteX16" fmla="*/ 43773 w 49671"/>
                <a:gd name="connsiteY16" fmla="*/ 22042 h 27940"/>
                <a:gd name="connsiteX17" fmla="*/ 50913 w 49671"/>
                <a:gd name="connsiteY17" fmla="*/ 15833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9671" h="27940">
                  <a:moveTo>
                    <a:pt x="49051" y="12418"/>
                  </a:moveTo>
                  <a:lnTo>
                    <a:pt x="44704" y="10555"/>
                  </a:lnTo>
                  <a:lnTo>
                    <a:pt x="43773" y="10555"/>
                  </a:lnTo>
                  <a:lnTo>
                    <a:pt x="41600" y="10555"/>
                  </a:lnTo>
                  <a:lnTo>
                    <a:pt x="37564" y="10555"/>
                  </a:lnTo>
                  <a:lnTo>
                    <a:pt x="36322" y="10555"/>
                  </a:lnTo>
                  <a:lnTo>
                    <a:pt x="34460" y="9313"/>
                  </a:lnTo>
                  <a:lnTo>
                    <a:pt x="30113" y="9313"/>
                  </a:lnTo>
                  <a:lnTo>
                    <a:pt x="27009" y="5278"/>
                  </a:lnTo>
                  <a:lnTo>
                    <a:pt x="22973" y="0"/>
                  </a:lnTo>
                  <a:lnTo>
                    <a:pt x="15522" y="3104"/>
                  </a:lnTo>
                  <a:lnTo>
                    <a:pt x="10555" y="7451"/>
                  </a:lnTo>
                  <a:lnTo>
                    <a:pt x="5278" y="10555"/>
                  </a:lnTo>
                  <a:lnTo>
                    <a:pt x="0" y="15833"/>
                  </a:lnTo>
                  <a:lnTo>
                    <a:pt x="0" y="30424"/>
                  </a:lnTo>
                  <a:lnTo>
                    <a:pt x="36322" y="27319"/>
                  </a:lnTo>
                  <a:lnTo>
                    <a:pt x="43773" y="22042"/>
                  </a:lnTo>
                  <a:lnTo>
                    <a:pt x="50913" y="1583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0" name="Freeform: Shape 109">
              <a:extLst>
                <a:ext uri="{FF2B5EF4-FFF2-40B4-BE49-F238E27FC236}">
                  <a16:creationId xmlns:a16="http://schemas.microsoft.com/office/drawing/2014/main" id="{0394DE63-3C45-47F1-8011-93F8B8AADEC3}"/>
                </a:ext>
              </a:extLst>
            </p:cNvPr>
            <p:cNvSpPr/>
            <p:nvPr/>
          </p:nvSpPr>
          <p:spPr>
            <a:xfrm>
              <a:off x="5774854" y="4394519"/>
              <a:ext cx="15522" cy="9313"/>
            </a:xfrm>
            <a:custGeom>
              <a:avLst/>
              <a:gdLst>
                <a:gd name="connsiteX0" fmla="*/ 0 w 15522"/>
                <a:gd name="connsiteY0" fmla="*/ 931 h 9313"/>
                <a:gd name="connsiteX1" fmla="*/ 2173 w 15522"/>
                <a:gd name="connsiteY1" fmla="*/ 3104 h 9313"/>
                <a:gd name="connsiteX2" fmla="*/ 2173 w 15522"/>
                <a:gd name="connsiteY2" fmla="*/ 5278 h 9313"/>
                <a:gd name="connsiteX3" fmla="*/ 4036 w 15522"/>
                <a:gd name="connsiteY3" fmla="*/ 8382 h 9313"/>
                <a:gd name="connsiteX4" fmla="*/ 4036 w 15522"/>
                <a:gd name="connsiteY4" fmla="*/ 10245 h 9313"/>
                <a:gd name="connsiteX5" fmla="*/ 7140 w 15522"/>
                <a:gd name="connsiteY5" fmla="*/ 10245 h 9313"/>
                <a:gd name="connsiteX6" fmla="*/ 9313 w 15522"/>
                <a:gd name="connsiteY6" fmla="*/ 10245 h 9313"/>
                <a:gd name="connsiteX7" fmla="*/ 13349 w 15522"/>
                <a:gd name="connsiteY7" fmla="*/ 7140 h 9313"/>
                <a:gd name="connsiteX8" fmla="*/ 16764 w 15522"/>
                <a:gd name="connsiteY8" fmla="*/ 7140 h 9313"/>
                <a:gd name="connsiteX9" fmla="*/ 16764 w 15522"/>
                <a:gd name="connsiteY9" fmla="*/ 0 h 9313"/>
                <a:gd name="connsiteX10" fmla="*/ 0 w 15522"/>
                <a:gd name="connsiteY10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522" h="9313">
                  <a:moveTo>
                    <a:pt x="0" y="931"/>
                  </a:moveTo>
                  <a:lnTo>
                    <a:pt x="2173" y="3104"/>
                  </a:lnTo>
                  <a:lnTo>
                    <a:pt x="2173" y="5278"/>
                  </a:lnTo>
                  <a:lnTo>
                    <a:pt x="4036" y="8382"/>
                  </a:lnTo>
                  <a:lnTo>
                    <a:pt x="4036" y="10245"/>
                  </a:lnTo>
                  <a:lnTo>
                    <a:pt x="7140" y="10245"/>
                  </a:lnTo>
                  <a:lnTo>
                    <a:pt x="9313" y="10245"/>
                  </a:lnTo>
                  <a:lnTo>
                    <a:pt x="13349" y="7140"/>
                  </a:lnTo>
                  <a:lnTo>
                    <a:pt x="16764" y="7140"/>
                  </a:lnTo>
                  <a:lnTo>
                    <a:pt x="16764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1" name="Freeform: Shape 110">
              <a:extLst>
                <a:ext uri="{FF2B5EF4-FFF2-40B4-BE49-F238E27FC236}">
                  <a16:creationId xmlns:a16="http://schemas.microsoft.com/office/drawing/2014/main" id="{0A729B6F-8FC4-4C63-8AFD-30E288FE1712}"/>
                </a:ext>
              </a:extLst>
            </p:cNvPr>
            <p:cNvSpPr/>
            <p:nvPr/>
          </p:nvSpPr>
          <p:spPr>
            <a:xfrm>
              <a:off x="7132744" y="4215702"/>
              <a:ext cx="55880" cy="21731"/>
            </a:xfrm>
            <a:custGeom>
              <a:avLst/>
              <a:gdLst>
                <a:gd name="connsiteX0" fmla="*/ 51844 w 55880"/>
                <a:gd name="connsiteY0" fmla="*/ 7451 h 21731"/>
                <a:gd name="connsiteX1" fmla="*/ 36322 w 55880"/>
                <a:gd name="connsiteY1" fmla="*/ 4346 h 21731"/>
                <a:gd name="connsiteX2" fmla="*/ 19558 w 55880"/>
                <a:gd name="connsiteY2" fmla="*/ 0 h 21731"/>
                <a:gd name="connsiteX3" fmla="*/ 0 w 55880"/>
                <a:gd name="connsiteY3" fmla="*/ 0 h 21731"/>
                <a:gd name="connsiteX4" fmla="*/ 0 w 55880"/>
                <a:gd name="connsiteY4" fmla="*/ 7451 h 21731"/>
                <a:gd name="connsiteX5" fmla="*/ 931 w 55880"/>
                <a:gd name="connsiteY5" fmla="*/ 13660 h 21731"/>
                <a:gd name="connsiteX6" fmla="*/ 931 w 55880"/>
                <a:gd name="connsiteY6" fmla="*/ 18937 h 21731"/>
                <a:gd name="connsiteX7" fmla="*/ 3104 w 55880"/>
                <a:gd name="connsiteY7" fmla="*/ 24215 h 21731"/>
                <a:gd name="connsiteX8" fmla="*/ 56191 w 55880"/>
                <a:gd name="connsiteY8" fmla="*/ 24215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5880" h="21731">
                  <a:moveTo>
                    <a:pt x="51844" y="7451"/>
                  </a:moveTo>
                  <a:lnTo>
                    <a:pt x="36322" y="4346"/>
                  </a:lnTo>
                  <a:lnTo>
                    <a:pt x="19558" y="0"/>
                  </a:lnTo>
                  <a:lnTo>
                    <a:pt x="0" y="0"/>
                  </a:lnTo>
                  <a:lnTo>
                    <a:pt x="0" y="7451"/>
                  </a:lnTo>
                  <a:lnTo>
                    <a:pt x="931" y="13660"/>
                  </a:lnTo>
                  <a:lnTo>
                    <a:pt x="931" y="18937"/>
                  </a:lnTo>
                  <a:lnTo>
                    <a:pt x="3104" y="24215"/>
                  </a:lnTo>
                  <a:lnTo>
                    <a:pt x="56191" y="2421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2" name="Freeform: Shape 111">
              <a:extLst>
                <a:ext uri="{FF2B5EF4-FFF2-40B4-BE49-F238E27FC236}">
                  <a16:creationId xmlns:a16="http://schemas.microsoft.com/office/drawing/2014/main" id="{240EC463-645C-4D6B-9A6E-07AB8A849924}"/>
                </a:ext>
              </a:extLst>
            </p:cNvPr>
            <p:cNvSpPr/>
            <p:nvPr/>
          </p:nvSpPr>
          <p:spPr>
            <a:xfrm>
              <a:off x="5371586" y="4771400"/>
              <a:ext cx="18627" cy="27940"/>
            </a:xfrm>
            <a:custGeom>
              <a:avLst/>
              <a:gdLst>
                <a:gd name="connsiteX0" fmla="*/ 16454 w 18626"/>
                <a:gd name="connsiteY0" fmla="*/ 2173 h 27940"/>
                <a:gd name="connsiteX1" fmla="*/ 14591 w 18626"/>
                <a:gd name="connsiteY1" fmla="*/ 2173 h 27940"/>
                <a:gd name="connsiteX2" fmla="*/ 12418 w 18626"/>
                <a:gd name="connsiteY2" fmla="*/ 2173 h 27940"/>
                <a:gd name="connsiteX3" fmla="*/ 7140 w 18626"/>
                <a:gd name="connsiteY3" fmla="*/ 0 h 27940"/>
                <a:gd name="connsiteX4" fmla="*/ 7140 w 18626"/>
                <a:gd name="connsiteY4" fmla="*/ 5278 h 27940"/>
                <a:gd name="connsiteX5" fmla="*/ 5278 w 18626"/>
                <a:gd name="connsiteY5" fmla="*/ 9624 h 27940"/>
                <a:gd name="connsiteX6" fmla="*/ 3104 w 18626"/>
                <a:gd name="connsiteY6" fmla="*/ 12728 h 27940"/>
                <a:gd name="connsiteX7" fmla="*/ 0 w 18626"/>
                <a:gd name="connsiteY7" fmla="*/ 16764 h 27940"/>
                <a:gd name="connsiteX8" fmla="*/ 1863 w 18626"/>
                <a:gd name="connsiteY8" fmla="*/ 20179 h 27940"/>
                <a:gd name="connsiteX9" fmla="*/ 1863 w 18626"/>
                <a:gd name="connsiteY9" fmla="*/ 22042 h 27940"/>
                <a:gd name="connsiteX10" fmla="*/ 1863 w 18626"/>
                <a:gd name="connsiteY10" fmla="*/ 24215 h 27940"/>
                <a:gd name="connsiteX11" fmla="*/ 3104 w 18626"/>
                <a:gd name="connsiteY11" fmla="*/ 24215 h 27940"/>
                <a:gd name="connsiteX12" fmla="*/ 3104 w 18626"/>
                <a:gd name="connsiteY12" fmla="*/ 29492 h 27940"/>
                <a:gd name="connsiteX13" fmla="*/ 9313 w 18626"/>
                <a:gd name="connsiteY13" fmla="*/ 26388 h 27940"/>
                <a:gd name="connsiteX14" fmla="*/ 12418 w 18626"/>
                <a:gd name="connsiteY14" fmla="*/ 20179 h 27940"/>
                <a:gd name="connsiteX15" fmla="*/ 14591 w 18626"/>
                <a:gd name="connsiteY15" fmla="*/ 14901 h 27940"/>
                <a:gd name="connsiteX16" fmla="*/ 16454 w 18626"/>
                <a:gd name="connsiteY16" fmla="*/ 9624 h 27940"/>
                <a:gd name="connsiteX17" fmla="*/ 19868 w 18626"/>
                <a:gd name="connsiteY17" fmla="*/ 4346 h 27940"/>
                <a:gd name="connsiteX18" fmla="*/ 17695 w 18626"/>
                <a:gd name="connsiteY18" fmla="*/ 4346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8626" h="27940">
                  <a:moveTo>
                    <a:pt x="16454" y="2173"/>
                  </a:moveTo>
                  <a:lnTo>
                    <a:pt x="14591" y="2173"/>
                  </a:lnTo>
                  <a:lnTo>
                    <a:pt x="12418" y="2173"/>
                  </a:lnTo>
                  <a:lnTo>
                    <a:pt x="7140" y="0"/>
                  </a:lnTo>
                  <a:lnTo>
                    <a:pt x="7140" y="5278"/>
                  </a:lnTo>
                  <a:lnTo>
                    <a:pt x="5278" y="9624"/>
                  </a:lnTo>
                  <a:lnTo>
                    <a:pt x="3104" y="12728"/>
                  </a:lnTo>
                  <a:lnTo>
                    <a:pt x="0" y="16764"/>
                  </a:lnTo>
                  <a:lnTo>
                    <a:pt x="1863" y="20179"/>
                  </a:lnTo>
                  <a:lnTo>
                    <a:pt x="1863" y="22042"/>
                  </a:lnTo>
                  <a:lnTo>
                    <a:pt x="1863" y="24215"/>
                  </a:lnTo>
                  <a:lnTo>
                    <a:pt x="3104" y="24215"/>
                  </a:lnTo>
                  <a:lnTo>
                    <a:pt x="3104" y="29492"/>
                  </a:lnTo>
                  <a:lnTo>
                    <a:pt x="9313" y="26388"/>
                  </a:lnTo>
                  <a:lnTo>
                    <a:pt x="12418" y="20179"/>
                  </a:lnTo>
                  <a:lnTo>
                    <a:pt x="14591" y="14901"/>
                  </a:lnTo>
                  <a:lnTo>
                    <a:pt x="16454" y="9624"/>
                  </a:lnTo>
                  <a:lnTo>
                    <a:pt x="19868" y="4346"/>
                  </a:lnTo>
                  <a:lnTo>
                    <a:pt x="17695" y="434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3" name="Freeform: Shape 112">
              <a:extLst>
                <a:ext uri="{FF2B5EF4-FFF2-40B4-BE49-F238E27FC236}">
                  <a16:creationId xmlns:a16="http://schemas.microsoft.com/office/drawing/2014/main" id="{EC1DC00A-90F2-424A-A81F-7E3DBB6CF93F}"/>
                </a:ext>
              </a:extLst>
            </p:cNvPr>
            <p:cNvSpPr/>
            <p:nvPr/>
          </p:nvSpPr>
          <p:spPr>
            <a:xfrm>
              <a:off x="4983839" y="4840940"/>
              <a:ext cx="52776" cy="80716"/>
            </a:xfrm>
            <a:custGeom>
              <a:avLst/>
              <a:gdLst>
                <a:gd name="connsiteX0" fmla="*/ 34460 w 52775"/>
                <a:gd name="connsiteY0" fmla="*/ 1863 h 80715"/>
                <a:gd name="connsiteX1" fmla="*/ 23904 w 52775"/>
                <a:gd name="connsiteY1" fmla="*/ 7140 h 80715"/>
                <a:gd name="connsiteX2" fmla="*/ 14591 w 52775"/>
                <a:gd name="connsiteY2" fmla="*/ 14591 h 80715"/>
                <a:gd name="connsiteX3" fmla="*/ 4346 w 52775"/>
                <a:gd name="connsiteY3" fmla="*/ 23904 h 80715"/>
                <a:gd name="connsiteX4" fmla="*/ 5278 w 52775"/>
                <a:gd name="connsiteY4" fmla="*/ 42841 h 80715"/>
                <a:gd name="connsiteX5" fmla="*/ 5278 w 52775"/>
                <a:gd name="connsiteY5" fmla="*/ 58674 h 80715"/>
                <a:gd name="connsiteX6" fmla="*/ 0 w 52775"/>
                <a:gd name="connsiteY6" fmla="*/ 72334 h 80715"/>
                <a:gd name="connsiteX7" fmla="*/ 0 w 52775"/>
                <a:gd name="connsiteY7" fmla="*/ 80716 h 80715"/>
                <a:gd name="connsiteX8" fmla="*/ 19869 w 52775"/>
                <a:gd name="connsiteY8" fmla="*/ 79785 h 80715"/>
                <a:gd name="connsiteX9" fmla="*/ 33528 w 52775"/>
                <a:gd name="connsiteY9" fmla="*/ 75438 h 80715"/>
                <a:gd name="connsiteX10" fmla="*/ 48119 w 52775"/>
                <a:gd name="connsiteY10" fmla="*/ 67988 h 80715"/>
                <a:gd name="connsiteX11" fmla="*/ 53086 w 52775"/>
                <a:gd name="connsiteY11" fmla="*/ 44083 h 80715"/>
                <a:gd name="connsiteX12" fmla="*/ 55259 w 52775"/>
                <a:gd name="connsiteY12" fmla="*/ 22042 h 80715"/>
                <a:gd name="connsiteX13" fmla="*/ 51224 w 52775"/>
                <a:gd name="connsiteY13" fmla="*/ 0 h 80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2775" h="80715">
                  <a:moveTo>
                    <a:pt x="34460" y="1863"/>
                  </a:moveTo>
                  <a:lnTo>
                    <a:pt x="23904" y="7140"/>
                  </a:lnTo>
                  <a:lnTo>
                    <a:pt x="14591" y="14591"/>
                  </a:lnTo>
                  <a:lnTo>
                    <a:pt x="4346" y="23904"/>
                  </a:lnTo>
                  <a:lnTo>
                    <a:pt x="5278" y="42841"/>
                  </a:lnTo>
                  <a:lnTo>
                    <a:pt x="5278" y="58674"/>
                  </a:lnTo>
                  <a:lnTo>
                    <a:pt x="0" y="72334"/>
                  </a:lnTo>
                  <a:lnTo>
                    <a:pt x="0" y="80716"/>
                  </a:lnTo>
                  <a:lnTo>
                    <a:pt x="19869" y="79785"/>
                  </a:lnTo>
                  <a:lnTo>
                    <a:pt x="33528" y="75438"/>
                  </a:lnTo>
                  <a:lnTo>
                    <a:pt x="48119" y="67988"/>
                  </a:lnTo>
                  <a:lnTo>
                    <a:pt x="53086" y="44083"/>
                  </a:lnTo>
                  <a:lnTo>
                    <a:pt x="55259" y="22042"/>
                  </a:lnTo>
                  <a:lnTo>
                    <a:pt x="51224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4" name="Freeform: Shape 113">
              <a:extLst>
                <a:ext uri="{FF2B5EF4-FFF2-40B4-BE49-F238E27FC236}">
                  <a16:creationId xmlns:a16="http://schemas.microsoft.com/office/drawing/2014/main" id="{7916B049-9943-4917-8877-505A32A23BB5}"/>
                </a:ext>
              </a:extLst>
            </p:cNvPr>
            <p:cNvSpPr/>
            <p:nvPr/>
          </p:nvSpPr>
          <p:spPr>
            <a:xfrm>
              <a:off x="4217969" y="4962635"/>
              <a:ext cx="31045" cy="18627"/>
            </a:xfrm>
            <a:custGeom>
              <a:avLst/>
              <a:gdLst>
                <a:gd name="connsiteX0" fmla="*/ 0 w 31044"/>
                <a:gd name="connsiteY0" fmla="*/ 0 h 18626"/>
                <a:gd name="connsiteX1" fmla="*/ 4036 w 31044"/>
                <a:gd name="connsiteY1" fmla="*/ 5278 h 18626"/>
                <a:gd name="connsiteX2" fmla="*/ 6209 w 31044"/>
                <a:gd name="connsiteY2" fmla="*/ 8382 h 18626"/>
                <a:gd name="connsiteX3" fmla="*/ 7140 w 31044"/>
                <a:gd name="connsiteY3" fmla="*/ 12728 h 18626"/>
                <a:gd name="connsiteX4" fmla="*/ 9313 w 31044"/>
                <a:gd name="connsiteY4" fmla="*/ 14591 h 18626"/>
                <a:gd name="connsiteX5" fmla="*/ 13660 w 31044"/>
                <a:gd name="connsiteY5" fmla="*/ 19869 h 18626"/>
                <a:gd name="connsiteX6" fmla="*/ 18627 w 31044"/>
                <a:gd name="connsiteY6" fmla="*/ 18006 h 18626"/>
                <a:gd name="connsiteX7" fmla="*/ 21731 w 31044"/>
                <a:gd name="connsiteY7" fmla="*/ 18006 h 18626"/>
                <a:gd name="connsiteX8" fmla="*/ 26077 w 31044"/>
                <a:gd name="connsiteY8" fmla="*/ 18006 h 18626"/>
                <a:gd name="connsiteX9" fmla="*/ 29182 w 31044"/>
                <a:gd name="connsiteY9" fmla="*/ 15833 h 18626"/>
                <a:gd name="connsiteX10" fmla="*/ 33218 w 31044"/>
                <a:gd name="connsiteY10" fmla="*/ 15833 h 18626"/>
                <a:gd name="connsiteX11" fmla="*/ 33218 w 31044"/>
                <a:gd name="connsiteY11" fmla="*/ 7451 h 18626"/>
                <a:gd name="connsiteX12" fmla="*/ 21731 w 31044"/>
                <a:gd name="connsiteY12" fmla="*/ 3104 h 18626"/>
                <a:gd name="connsiteX13" fmla="*/ 13660 w 31044"/>
                <a:gd name="connsiteY13" fmla="*/ 931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1044" h="18626">
                  <a:moveTo>
                    <a:pt x="0" y="0"/>
                  </a:moveTo>
                  <a:lnTo>
                    <a:pt x="4036" y="5278"/>
                  </a:lnTo>
                  <a:lnTo>
                    <a:pt x="6209" y="8382"/>
                  </a:lnTo>
                  <a:lnTo>
                    <a:pt x="7140" y="12728"/>
                  </a:lnTo>
                  <a:lnTo>
                    <a:pt x="9313" y="14591"/>
                  </a:lnTo>
                  <a:lnTo>
                    <a:pt x="13660" y="19869"/>
                  </a:lnTo>
                  <a:lnTo>
                    <a:pt x="18627" y="18006"/>
                  </a:lnTo>
                  <a:lnTo>
                    <a:pt x="21731" y="18006"/>
                  </a:lnTo>
                  <a:lnTo>
                    <a:pt x="26077" y="18006"/>
                  </a:lnTo>
                  <a:lnTo>
                    <a:pt x="29182" y="15833"/>
                  </a:lnTo>
                  <a:lnTo>
                    <a:pt x="33218" y="15833"/>
                  </a:lnTo>
                  <a:lnTo>
                    <a:pt x="33218" y="7451"/>
                  </a:lnTo>
                  <a:lnTo>
                    <a:pt x="21731" y="3104"/>
                  </a:lnTo>
                  <a:lnTo>
                    <a:pt x="13660" y="93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5" name="Freeform: Shape 114">
              <a:extLst>
                <a:ext uri="{FF2B5EF4-FFF2-40B4-BE49-F238E27FC236}">
                  <a16:creationId xmlns:a16="http://schemas.microsoft.com/office/drawing/2014/main" id="{B5DE3C7D-DDAB-4310-A031-5DF621DD981E}"/>
                </a:ext>
              </a:extLst>
            </p:cNvPr>
            <p:cNvSpPr/>
            <p:nvPr/>
          </p:nvSpPr>
          <p:spPr>
            <a:xfrm>
              <a:off x="4778634" y="4498518"/>
              <a:ext cx="158327" cy="117969"/>
            </a:xfrm>
            <a:custGeom>
              <a:avLst/>
              <a:gdLst>
                <a:gd name="connsiteX0" fmla="*/ 156154 w 158327"/>
                <a:gd name="connsiteY0" fmla="*/ 29182 h 117969"/>
                <a:gd name="connsiteX1" fmla="*/ 156154 w 158327"/>
                <a:gd name="connsiteY1" fmla="*/ 23904 h 117969"/>
                <a:gd name="connsiteX2" fmla="*/ 156154 w 158327"/>
                <a:gd name="connsiteY2" fmla="*/ 16764 h 117969"/>
                <a:gd name="connsiteX3" fmla="*/ 154292 w 158327"/>
                <a:gd name="connsiteY3" fmla="*/ 12418 h 117969"/>
                <a:gd name="connsiteX4" fmla="*/ 154292 w 158327"/>
                <a:gd name="connsiteY4" fmla="*/ 9313 h 117969"/>
                <a:gd name="connsiteX5" fmla="*/ 153050 w 158327"/>
                <a:gd name="connsiteY5" fmla="*/ 7140 h 117969"/>
                <a:gd name="connsiteX6" fmla="*/ 151187 w 158327"/>
                <a:gd name="connsiteY6" fmla="*/ 4036 h 117969"/>
                <a:gd name="connsiteX7" fmla="*/ 149014 w 158327"/>
                <a:gd name="connsiteY7" fmla="*/ 0 h 117969"/>
                <a:gd name="connsiteX8" fmla="*/ 134423 w 158327"/>
                <a:gd name="connsiteY8" fmla="*/ 1863 h 117969"/>
                <a:gd name="connsiteX9" fmla="*/ 126972 w 158327"/>
                <a:gd name="connsiteY9" fmla="*/ 7140 h 117969"/>
                <a:gd name="connsiteX10" fmla="*/ 119832 w 158327"/>
                <a:gd name="connsiteY10" fmla="*/ 12418 h 117969"/>
                <a:gd name="connsiteX11" fmla="*/ 114554 w 158327"/>
                <a:gd name="connsiteY11" fmla="*/ 18937 h 117969"/>
                <a:gd name="connsiteX12" fmla="*/ 105241 w 158327"/>
                <a:gd name="connsiteY12" fmla="*/ 23904 h 117969"/>
                <a:gd name="connsiteX13" fmla="*/ 102137 w 158327"/>
                <a:gd name="connsiteY13" fmla="*/ 23904 h 117969"/>
                <a:gd name="connsiteX14" fmla="*/ 99964 w 158327"/>
                <a:gd name="connsiteY14" fmla="*/ 23904 h 117969"/>
                <a:gd name="connsiteX15" fmla="*/ 97790 w 158327"/>
                <a:gd name="connsiteY15" fmla="*/ 23904 h 117969"/>
                <a:gd name="connsiteX16" fmla="*/ 97790 w 158327"/>
                <a:gd name="connsiteY16" fmla="*/ 22042 h 117969"/>
                <a:gd name="connsiteX17" fmla="*/ 94686 w 158327"/>
                <a:gd name="connsiteY17" fmla="*/ 19869 h 117969"/>
                <a:gd name="connsiteX18" fmla="*/ 92823 w 158327"/>
                <a:gd name="connsiteY18" fmla="*/ 14591 h 117969"/>
                <a:gd name="connsiteX19" fmla="*/ 78232 w 158327"/>
                <a:gd name="connsiteY19" fmla="*/ 19869 h 117969"/>
                <a:gd name="connsiteX20" fmla="*/ 67677 w 158327"/>
                <a:gd name="connsiteY20" fmla="*/ 27319 h 117969"/>
                <a:gd name="connsiteX21" fmla="*/ 56191 w 158327"/>
                <a:gd name="connsiteY21" fmla="*/ 36633 h 117969"/>
                <a:gd name="connsiteX22" fmla="*/ 53086 w 158327"/>
                <a:gd name="connsiteY22" fmla="*/ 29182 h 117969"/>
                <a:gd name="connsiteX23" fmla="*/ 49050 w 158327"/>
                <a:gd name="connsiteY23" fmla="*/ 26077 h 117969"/>
                <a:gd name="connsiteX24" fmla="*/ 45946 w 158327"/>
                <a:gd name="connsiteY24" fmla="*/ 19869 h 117969"/>
                <a:gd name="connsiteX25" fmla="*/ 39427 w 158327"/>
                <a:gd name="connsiteY25" fmla="*/ 14591 h 117969"/>
                <a:gd name="connsiteX26" fmla="*/ 24836 w 158327"/>
                <a:gd name="connsiteY26" fmla="*/ 18937 h 117969"/>
                <a:gd name="connsiteX27" fmla="*/ 16764 w 158327"/>
                <a:gd name="connsiteY27" fmla="*/ 22042 h 117969"/>
                <a:gd name="connsiteX28" fmla="*/ 9313 w 158327"/>
                <a:gd name="connsiteY28" fmla="*/ 29182 h 117969"/>
                <a:gd name="connsiteX29" fmla="*/ 0 w 158327"/>
                <a:gd name="connsiteY29" fmla="*/ 36633 h 117969"/>
                <a:gd name="connsiteX30" fmla="*/ 5278 w 158327"/>
                <a:gd name="connsiteY30" fmla="*/ 47188 h 117969"/>
                <a:gd name="connsiteX31" fmla="*/ 32286 w 158327"/>
                <a:gd name="connsiteY31" fmla="*/ 47188 h 117969"/>
                <a:gd name="connsiteX32" fmla="*/ 32286 w 158327"/>
                <a:gd name="connsiteY32" fmla="*/ 60847 h 117969"/>
                <a:gd name="connsiteX33" fmla="*/ 27009 w 158327"/>
                <a:gd name="connsiteY33" fmla="*/ 60847 h 117969"/>
                <a:gd name="connsiteX34" fmla="*/ 21731 w 158327"/>
                <a:gd name="connsiteY34" fmla="*/ 60847 h 117969"/>
                <a:gd name="connsiteX35" fmla="*/ 19868 w 158327"/>
                <a:gd name="connsiteY35" fmla="*/ 61779 h 117969"/>
                <a:gd name="connsiteX36" fmla="*/ 17695 w 158327"/>
                <a:gd name="connsiteY36" fmla="*/ 61779 h 117969"/>
                <a:gd name="connsiteX37" fmla="*/ 16764 w 158327"/>
                <a:gd name="connsiteY37" fmla="*/ 63952 h 117969"/>
                <a:gd name="connsiteX38" fmla="*/ 12418 w 158327"/>
                <a:gd name="connsiteY38" fmla="*/ 68298 h 117969"/>
                <a:gd name="connsiteX39" fmla="*/ 9313 w 158327"/>
                <a:gd name="connsiteY39" fmla="*/ 68298 h 117969"/>
                <a:gd name="connsiteX40" fmla="*/ 14591 w 158327"/>
                <a:gd name="connsiteY40" fmla="*/ 71403 h 117969"/>
                <a:gd name="connsiteX41" fmla="*/ 19868 w 158327"/>
                <a:gd name="connsiteY41" fmla="*/ 75438 h 117969"/>
                <a:gd name="connsiteX42" fmla="*/ 27009 w 158327"/>
                <a:gd name="connsiteY42" fmla="*/ 76680 h 117969"/>
                <a:gd name="connsiteX43" fmla="*/ 32286 w 158327"/>
                <a:gd name="connsiteY43" fmla="*/ 80716 h 117969"/>
                <a:gd name="connsiteX44" fmla="*/ 31355 w 158327"/>
                <a:gd name="connsiteY44" fmla="*/ 83820 h 117969"/>
                <a:gd name="connsiteX45" fmla="*/ 31355 w 158327"/>
                <a:gd name="connsiteY45" fmla="*/ 85993 h 117969"/>
                <a:gd name="connsiteX46" fmla="*/ 29182 w 158327"/>
                <a:gd name="connsiteY46" fmla="*/ 88167 h 117969"/>
                <a:gd name="connsiteX47" fmla="*/ 27009 w 158327"/>
                <a:gd name="connsiteY47" fmla="*/ 90340 h 117969"/>
                <a:gd name="connsiteX48" fmla="*/ 24836 w 158327"/>
                <a:gd name="connsiteY48" fmla="*/ 91271 h 117969"/>
                <a:gd name="connsiteX49" fmla="*/ 29182 w 158327"/>
                <a:gd name="connsiteY49" fmla="*/ 95307 h 117969"/>
                <a:gd name="connsiteX50" fmla="*/ 38495 w 158327"/>
                <a:gd name="connsiteY50" fmla="*/ 100584 h 117969"/>
                <a:gd name="connsiteX51" fmla="*/ 49050 w 158327"/>
                <a:gd name="connsiteY51" fmla="*/ 105862 h 117969"/>
                <a:gd name="connsiteX52" fmla="*/ 61468 w 158327"/>
                <a:gd name="connsiteY52" fmla="*/ 113313 h 117969"/>
                <a:gd name="connsiteX53" fmla="*/ 70782 w 158327"/>
                <a:gd name="connsiteY53" fmla="*/ 117659 h 117969"/>
                <a:gd name="connsiteX54" fmla="*/ 76059 w 158327"/>
                <a:gd name="connsiteY54" fmla="*/ 120763 h 117969"/>
                <a:gd name="connsiteX55" fmla="*/ 94686 w 158327"/>
                <a:gd name="connsiteY55" fmla="*/ 105862 h 117969"/>
                <a:gd name="connsiteX56" fmla="*/ 116728 w 158327"/>
                <a:gd name="connsiteY56" fmla="*/ 95307 h 117969"/>
                <a:gd name="connsiteX57" fmla="*/ 139701 w 158327"/>
                <a:gd name="connsiteY57" fmla="*/ 85993 h 117969"/>
                <a:gd name="connsiteX58" fmla="*/ 160501 w 158327"/>
                <a:gd name="connsiteY58" fmla="*/ 75438 h 117969"/>
                <a:gd name="connsiteX59" fmla="*/ 160501 w 158327"/>
                <a:gd name="connsiteY59" fmla="*/ 60847 h 117969"/>
                <a:gd name="connsiteX60" fmla="*/ 158327 w 158327"/>
                <a:gd name="connsiteY60" fmla="*/ 44083 h 117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158327" h="117969">
                  <a:moveTo>
                    <a:pt x="156154" y="29182"/>
                  </a:moveTo>
                  <a:lnTo>
                    <a:pt x="156154" y="23904"/>
                  </a:lnTo>
                  <a:lnTo>
                    <a:pt x="156154" y="16764"/>
                  </a:lnTo>
                  <a:lnTo>
                    <a:pt x="154292" y="12418"/>
                  </a:lnTo>
                  <a:lnTo>
                    <a:pt x="154292" y="9313"/>
                  </a:lnTo>
                  <a:lnTo>
                    <a:pt x="153050" y="7140"/>
                  </a:lnTo>
                  <a:lnTo>
                    <a:pt x="151187" y="4036"/>
                  </a:lnTo>
                  <a:lnTo>
                    <a:pt x="149014" y="0"/>
                  </a:lnTo>
                  <a:lnTo>
                    <a:pt x="134423" y="1863"/>
                  </a:lnTo>
                  <a:lnTo>
                    <a:pt x="126972" y="7140"/>
                  </a:lnTo>
                  <a:lnTo>
                    <a:pt x="119832" y="12418"/>
                  </a:lnTo>
                  <a:lnTo>
                    <a:pt x="114554" y="18937"/>
                  </a:lnTo>
                  <a:lnTo>
                    <a:pt x="105241" y="23904"/>
                  </a:lnTo>
                  <a:lnTo>
                    <a:pt x="102137" y="23904"/>
                  </a:lnTo>
                  <a:lnTo>
                    <a:pt x="99964" y="23904"/>
                  </a:lnTo>
                  <a:lnTo>
                    <a:pt x="97790" y="23904"/>
                  </a:lnTo>
                  <a:lnTo>
                    <a:pt x="97790" y="22042"/>
                  </a:lnTo>
                  <a:lnTo>
                    <a:pt x="94686" y="19869"/>
                  </a:lnTo>
                  <a:lnTo>
                    <a:pt x="92823" y="14591"/>
                  </a:lnTo>
                  <a:lnTo>
                    <a:pt x="78232" y="19869"/>
                  </a:lnTo>
                  <a:lnTo>
                    <a:pt x="67677" y="27319"/>
                  </a:lnTo>
                  <a:lnTo>
                    <a:pt x="56191" y="36633"/>
                  </a:lnTo>
                  <a:lnTo>
                    <a:pt x="53086" y="29182"/>
                  </a:lnTo>
                  <a:lnTo>
                    <a:pt x="49050" y="26077"/>
                  </a:lnTo>
                  <a:lnTo>
                    <a:pt x="45946" y="19869"/>
                  </a:lnTo>
                  <a:lnTo>
                    <a:pt x="39427" y="14591"/>
                  </a:lnTo>
                  <a:lnTo>
                    <a:pt x="24836" y="18937"/>
                  </a:lnTo>
                  <a:lnTo>
                    <a:pt x="16764" y="22042"/>
                  </a:lnTo>
                  <a:lnTo>
                    <a:pt x="9313" y="29182"/>
                  </a:lnTo>
                  <a:lnTo>
                    <a:pt x="0" y="36633"/>
                  </a:lnTo>
                  <a:lnTo>
                    <a:pt x="5278" y="47188"/>
                  </a:lnTo>
                  <a:lnTo>
                    <a:pt x="32286" y="47188"/>
                  </a:lnTo>
                  <a:lnTo>
                    <a:pt x="32286" y="60847"/>
                  </a:lnTo>
                  <a:lnTo>
                    <a:pt x="27009" y="60847"/>
                  </a:lnTo>
                  <a:lnTo>
                    <a:pt x="21731" y="60847"/>
                  </a:lnTo>
                  <a:lnTo>
                    <a:pt x="19868" y="61779"/>
                  </a:lnTo>
                  <a:lnTo>
                    <a:pt x="17695" y="61779"/>
                  </a:lnTo>
                  <a:lnTo>
                    <a:pt x="16764" y="63952"/>
                  </a:lnTo>
                  <a:lnTo>
                    <a:pt x="12418" y="68298"/>
                  </a:lnTo>
                  <a:lnTo>
                    <a:pt x="9313" y="68298"/>
                  </a:lnTo>
                  <a:lnTo>
                    <a:pt x="14591" y="71403"/>
                  </a:lnTo>
                  <a:lnTo>
                    <a:pt x="19868" y="75438"/>
                  </a:lnTo>
                  <a:lnTo>
                    <a:pt x="27009" y="76680"/>
                  </a:lnTo>
                  <a:lnTo>
                    <a:pt x="32286" y="80716"/>
                  </a:lnTo>
                  <a:lnTo>
                    <a:pt x="31355" y="83820"/>
                  </a:lnTo>
                  <a:lnTo>
                    <a:pt x="31355" y="85993"/>
                  </a:lnTo>
                  <a:lnTo>
                    <a:pt x="29182" y="88167"/>
                  </a:lnTo>
                  <a:lnTo>
                    <a:pt x="27009" y="90340"/>
                  </a:lnTo>
                  <a:lnTo>
                    <a:pt x="24836" y="91271"/>
                  </a:lnTo>
                  <a:lnTo>
                    <a:pt x="29182" y="95307"/>
                  </a:lnTo>
                  <a:lnTo>
                    <a:pt x="38495" y="100584"/>
                  </a:lnTo>
                  <a:lnTo>
                    <a:pt x="49050" y="105862"/>
                  </a:lnTo>
                  <a:lnTo>
                    <a:pt x="61468" y="113313"/>
                  </a:lnTo>
                  <a:lnTo>
                    <a:pt x="70782" y="117659"/>
                  </a:lnTo>
                  <a:lnTo>
                    <a:pt x="76059" y="120763"/>
                  </a:lnTo>
                  <a:lnTo>
                    <a:pt x="94686" y="105862"/>
                  </a:lnTo>
                  <a:lnTo>
                    <a:pt x="116728" y="95307"/>
                  </a:lnTo>
                  <a:lnTo>
                    <a:pt x="139701" y="85993"/>
                  </a:lnTo>
                  <a:lnTo>
                    <a:pt x="160501" y="75438"/>
                  </a:lnTo>
                  <a:lnTo>
                    <a:pt x="160501" y="60847"/>
                  </a:lnTo>
                  <a:lnTo>
                    <a:pt x="158327" y="4408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aphicFrame>
        <p:nvGraphicFramePr>
          <p:cNvPr id="116" name="Chart 115">
            <a:extLst>
              <a:ext uri="{FF2B5EF4-FFF2-40B4-BE49-F238E27FC236}">
                <a16:creationId xmlns:a16="http://schemas.microsoft.com/office/drawing/2014/main" id="{D42AB913-D26B-4C36-924F-3F3B2044340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97371345"/>
              </p:ext>
            </p:extLst>
          </p:nvPr>
        </p:nvGraphicFramePr>
        <p:xfrm>
          <a:off x="6908714" y="1736014"/>
          <a:ext cx="1440388" cy="14810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117" name="Group 116">
            <a:extLst>
              <a:ext uri="{FF2B5EF4-FFF2-40B4-BE49-F238E27FC236}">
                <a16:creationId xmlns:a16="http://schemas.microsoft.com/office/drawing/2014/main" id="{67FFC2BE-924B-4D30-91D1-0F3DDAA9324C}"/>
              </a:ext>
            </a:extLst>
          </p:cNvPr>
          <p:cNvGrpSpPr/>
          <p:nvPr/>
        </p:nvGrpSpPr>
        <p:grpSpPr>
          <a:xfrm>
            <a:off x="8503144" y="1766608"/>
            <a:ext cx="3124922" cy="1303977"/>
            <a:chOff x="3059831" y="2116291"/>
            <a:chExt cx="2760888" cy="1111148"/>
          </a:xfrm>
        </p:grpSpPr>
        <p:sp>
          <p:nvSpPr>
            <p:cNvPr id="118" name="TextBox 117">
              <a:extLst>
                <a:ext uri="{FF2B5EF4-FFF2-40B4-BE49-F238E27FC236}">
                  <a16:creationId xmlns:a16="http://schemas.microsoft.com/office/drawing/2014/main" id="{1A18A81E-BED6-4169-941F-3D3855B5C482}"/>
                </a:ext>
              </a:extLst>
            </p:cNvPr>
            <p:cNvSpPr txBox="1"/>
            <p:nvPr/>
          </p:nvSpPr>
          <p:spPr>
            <a:xfrm>
              <a:off x="3059832" y="2361970"/>
              <a:ext cx="2760887" cy="8654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This PowerPoint Template has clean and neutral design that can be adapted to any content and meets various market segments. Get a modern PowerPoint  Presentation that is beautifully designed. </a:t>
              </a:r>
            </a:p>
          </p:txBody>
        </p:sp>
        <p:sp>
          <p:nvSpPr>
            <p:cNvPr id="119" name="TextBox 118">
              <a:extLst>
                <a:ext uri="{FF2B5EF4-FFF2-40B4-BE49-F238E27FC236}">
                  <a16:creationId xmlns:a16="http://schemas.microsoft.com/office/drawing/2014/main" id="{CF08A479-9497-466D-AE43-9C26756DA55B}"/>
                </a:ext>
              </a:extLst>
            </p:cNvPr>
            <p:cNvSpPr txBox="1"/>
            <p:nvPr/>
          </p:nvSpPr>
          <p:spPr>
            <a:xfrm>
              <a:off x="3059831" y="2116291"/>
              <a:ext cx="2760887" cy="2622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 Here 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20" name="Group 119">
            <a:extLst>
              <a:ext uri="{FF2B5EF4-FFF2-40B4-BE49-F238E27FC236}">
                <a16:creationId xmlns:a16="http://schemas.microsoft.com/office/drawing/2014/main" id="{7A09ADF3-5E4E-479F-800D-6CB6353743EE}"/>
              </a:ext>
            </a:extLst>
          </p:cNvPr>
          <p:cNvGrpSpPr/>
          <p:nvPr/>
        </p:nvGrpSpPr>
        <p:grpSpPr>
          <a:xfrm>
            <a:off x="3759535" y="2092459"/>
            <a:ext cx="720080" cy="720080"/>
            <a:chOff x="2318399" y="1937948"/>
            <a:chExt cx="720080" cy="720080"/>
          </a:xfrm>
        </p:grpSpPr>
        <p:sp>
          <p:nvSpPr>
            <p:cNvPr id="121" name="Oval 120">
              <a:extLst>
                <a:ext uri="{FF2B5EF4-FFF2-40B4-BE49-F238E27FC236}">
                  <a16:creationId xmlns:a16="http://schemas.microsoft.com/office/drawing/2014/main" id="{BFE81CCE-0698-4CEA-A448-719DD0D4D432}"/>
                </a:ext>
              </a:extLst>
            </p:cNvPr>
            <p:cNvSpPr/>
            <p:nvPr/>
          </p:nvSpPr>
          <p:spPr>
            <a:xfrm>
              <a:off x="2318399" y="1937948"/>
              <a:ext cx="720080" cy="72008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22" name="TextBox 121">
              <a:extLst>
                <a:ext uri="{FF2B5EF4-FFF2-40B4-BE49-F238E27FC236}">
                  <a16:creationId xmlns:a16="http://schemas.microsoft.com/office/drawing/2014/main" id="{DAE537BD-1B33-4E0F-8191-F696F77D83C4}"/>
                </a:ext>
              </a:extLst>
            </p:cNvPr>
            <p:cNvSpPr txBox="1"/>
            <p:nvPr/>
          </p:nvSpPr>
          <p:spPr>
            <a:xfrm>
              <a:off x="2395036" y="2144100"/>
              <a:ext cx="56680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60%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23" name="Group 122">
            <a:extLst>
              <a:ext uri="{FF2B5EF4-FFF2-40B4-BE49-F238E27FC236}">
                <a16:creationId xmlns:a16="http://schemas.microsoft.com/office/drawing/2014/main" id="{A2DA866E-0174-41C2-B174-AE0CF90B7345}"/>
              </a:ext>
            </a:extLst>
          </p:cNvPr>
          <p:cNvGrpSpPr/>
          <p:nvPr/>
        </p:nvGrpSpPr>
        <p:grpSpPr>
          <a:xfrm>
            <a:off x="859177" y="4684907"/>
            <a:ext cx="720080" cy="720080"/>
            <a:chOff x="1990010" y="4813895"/>
            <a:chExt cx="720080" cy="720080"/>
          </a:xfrm>
        </p:grpSpPr>
        <p:sp>
          <p:nvSpPr>
            <p:cNvPr id="124" name="Oval 123">
              <a:extLst>
                <a:ext uri="{FF2B5EF4-FFF2-40B4-BE49-F238E27FC236}">
                  <a16:creationId xmlns:a16="http://schemas.microsoft.com/office/drawing/2014/main" id="{7565CDC1-514C-4F90-81A4-9CAC1D37BCEE}"/>
                </a:ext>
              </a:extLst>
            </p:cNvPr>
            <p:cNvSpPr/>
            <p:nvPr/>
          </p:nvSpPr>
          <p:spPr>
            <a:xfrm>
              <a:off x="1990010" y="4813895"/>
              <a:ext cx="720080" cy="7200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5" name="TextBox 124">
              <a:extLst>
                <a:ext uri="{FF2B5EF4-FFF2-40B4-BE49-F238E27FC236}">
                  <a16:creationId xmlns:a16="http://schemas.microsoft.com/office/drawing/2014/main" id="{735AD67D-BA96-4346-8791-7AA780BB0A15}"/>
                </a:ext>
              </a:extLst>
            </p:cNvPr>
            <p:cNvSpPr txBox="1"/>
            <p:nvPr/>
          </p:nvSpPr>
          <p:spPr>
            <a:xfrm>
              <a:off x="2066647" y="5020047"/>
              <a:ext cx="56680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20%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26" name="Group 125">
            <a:extLst>
              <a:ext uri="{FF2B5EF4-FFF2-40B4-BE49-F238E27FC236}">
                <a16:creationId xmlns:a16="http://schemas.microsoft.com/office/drawing/2014/main" id="{8D29B3F3-0402-4573-A94E-4E8B3B458BB4}"/>
              </a:ext>
            </a:extLst>
          </p:cNvPr>
          <p:cNvGrpSpPr/>
          <p:nvPr/>
        </p:nvGrpSpPr>
        <p:grpSpPr>
          <a:xfrm>
            <a:off x="4702388" y="5360477"/>
            <a:ext cx="720080" cy="720080"/>
            <a:chOff x="3577722" y="4813895"/>
            <a:chExt cx="720080" cy="720080"/>
          </a:xfrm>
        </p:grpSpPr>
        <p:sp>
          <p:nvSpPr>
            <p:cNvPr id="127" name="Oval 126">
              <a:extLst>
                <a:ext uri="{FF2B5EF4-FFF2-40B4-BE49-F238E27FC236}">
                  <a16:creationId xmlns:a16="http://schemas.microsoft.com/office/drawing/2014/main" id="{FF50AC5E-2341-47ED-809A-1471CFB6D5AA}"/>
                </a:ext>
              </a:extLst>
            </p:cNvPr>
            <p:cNvSpPr/>
            <p:nvPr/>
          </p:nvSpPr>
          <p:spPr>
            <a:xfrm>
              <a:off x="3577722" y="4813895"/>
              <a:ext cx="720080" cy="72008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8" name="TextBox 127">
              <a:extLst>
                <a:ext uri="{FF2B5EF4-FFF2-40B4-BE49-F238E27FC236}">
                  <a16:creationId xmlns:a16="http://schemas.microsoft.com/office/drawing/2014/main" id="{04E1FAB8-DB8D-4669-9CF1-DBED107292CE}"/>
                </a:ext>
              </a:extLst>
            </p:cNvPr>
            <p:cNvSpPr txBox="1"/>
            <p:nvPr/>
          </p:nvSpPr>
          <p:spPr>
            <a:xfrm>
              <a:off x="3654359" y="5020047"/>
              <a:ext cx="56680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15%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29" name="TextBox 128">
            <a:extLst>
              <a:ext uri="{FF2B5EF4-FFF2-40B4-BE49-F238E27FC236}">
                <a16:creationId xmlns:a16="http://schemas.microsoft.com/office/drawing/2014/main" id="{2034AC06-C047-4CD5-ACF1-60C6CC940BF7}"/>
              </a:ext>
            </a:extLst>
          </p:cNvPr>
          <p:cNvSpPr txBox="1"/>
          <p:nvPr/>
        </p:nvSpPr>
        <p:spPr>
          <a:xfrm>
            <a:off x="7179863" y="1994449"/>
            <a:ext cx="56680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100" b="1" dirty="0">
                <a:solidFill>
                  <a:schemeClr val="bg1"/>
                </a:solidFill>
                <a:cs typeface="Arial" pitchFamily="34" charset="0"/>
              </a:rPr>
              <a:t>15%</a:t>
            </a:r>
            <a:endParaRPr lang="ko-KR" altLang="en-US" sz="11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0" name="TextBox 129">
            <a:extLst>
              <a:ext uri="{FF2B5EF4-FFF2-40B4-BE49-F238E27FC236}">
                <a16:creationId xmlns:a16="http://schemas.microsoft.com/office/drawing/2014/main" id="{6878D851-F2AF-44D7-9F66-6781B1E7B7EA}"/>
              </a:ext>
            </a:extLst>
          </p:cNvPr>
          <p:cNvSpPr txBox="1"/>
          <p:nvPr/>
        </p:nvSpPr>
        <p:spPr>
          <a:xfrm>
            <a:off x="7012546" y="2334216"/>
            <a:ext cx="56680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100" b="1" dirty="0">
                <a:solidFill>
                  <a:schemeClr val="bg1"/>
                </a:solidFill>
                <a:cs typeface="Arial" pitchFamily="34" charset="0"/>
              </a:rPr>
              <a:t>20%</a:t>
            </a:r>
            <a:endParaRPr lang="ko-KR" altLang="en-US" sz="11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1" name="TextBox 130">
            <a:extLst>
              <a:ext uri="{FF2B5EF4-FFF2-40B4-BE49-F238E27FC236}">
                <a16:creationId xmlns:a16="http://schemas.microsoft.com/office/drawing/2014/main" id="{7D1DD99C-5C17-484C-AFE6-10938F1AF400}"/>
              </a:ext>
            </a:extLst>
          </p:cNvPr>
          <p:cNvSpPr txBox="1"/>
          <p:nvPr/>
        </p:nvSpPr>
        <p:spPr>
          <a:xfrm>
            <a:off x="7648409" y="2430516"/>
            <a:ext cx="56680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100" b="1" dirty="0">
                <a:solidFill>
                  <a:schemeClr val="bg1"/>
                </a:solidFill>
                <a:cs typeface="Arial" pitchFamily="34" charset="0"/>
              </a:rPr>
              <a:t>60%</a:t>
            </a:r>
            <a:endParaRPr lang="ko-KR" altLang="en-US" sz="11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2" name="TextBox 131">
            <a:extLst>
              <a:ext uri="{FF2B5EF4-FFF2-40B4-BE49-F238E27FC236}">
                <a16:creationId xmlns:a16="http://schemas.microsoft.com/office/drawing/2014/main" id="{2F1D5119-930D-4561-8E9D-4A98DA7B6CF4}"/>
              </a:ext>
            </a:extLst>
          </p:cNvPr>
          <p:cNvSpPr txBox="1"/>
          <p:nvPr/>
        </p:nvSpPr>
        <p:spPr>
          <a:xfrm>
            <a:off x="8574406" y="3489536"/>
            <a:ext cx="300284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This PowerPoint Template has clean and neutral design that can be adapted to any content and meets various market segments.</a:t>
            </a:r>
          </a:p>
        </p:txBody>
      </p:sp>
      <p:grpSp>
        <p:nvGrpSpPr>
          <p:cNvPr id="133" name="Group 132">
            <a:extLst>
              <a:ext uri="{FF2B5EF4-FFF2-40B4-BE49-F238E27FC236}">
                <a16:creationId xmlns:a16="http://schemas.microsoft.com/office/drawing/2014/main" id="{82899D18-C44A-4921-A9BE-AD4F81A36203}"/>
              </a:ext>
            </a:extLst>
          </p:cNvPr>
          <p:cNvGrpSpPr/>
          <p:nvPr/>
        </p:nvGrpSpPr>
        <p:grpSpPr>
          <a:xfrm>
            <a:off x="7595512" y="3544053"/>
            <a:ext cx="960985" cy="721963"/>
            <a:chOff x="5515436" y="3593272"/>
            <a:chExt cx="996474" cy="721963"/>
          </a:xfrm>
        </p:grpSpPr>
        <p:sp>
          <p:nvSpPr>
            <p:cNvPr id="134" name="Content Placeholder 3">
              <a:extLst>
                <a:ext uri="{FF2B5EF4-FFF2-40B4-BE49-F238E27FC236}">
                  <a16:creationId xmlns:a16="http://schemas.microsoft.com/office/drawing/2014/main" id="{003AA1F1-7EC9-4F4A-BB72-EE5483A3D390}"/>
                </a:ext>
              </a:extLst>
            </p:cNvPr>
            <p:cNvSpPr txBox="1">
              <a:spLocks/>
            </p:cNvSpPr>
            <p:nvPr/>
          </p:nvSpPr>
          <p:spPr>
            <a:xfrm>
              <a:off x="5518461" y="3999853"/>
              <a:ext cx="993449" cy="315382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5" name="TextBox 134">
              <a:extLst>
                <a:ext uri="{FF2B5EF4-FFF2-40B4-BE49-F238E27FC236}">
                  <a16:creationId xmlns:a16="http://schemas.microsoft.com/office/drawing/2014/main" id="{E7AA60B1-126C-4C91-9AB7-397601394E22}"/>
                </a:ext>
              </a:extLst>
            </p:cNvPr>
            <p:cNvSpPr txBox="1"/>
            <p:nvPr/>
          </p:nvSpPr>
          <p:spPr>
            <a:xfrm>
              <a:off x="5515436" y="3593272"/>
              <a:ext cx="99647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20%</a:t>
              </a:r>
              <a:endParaRPr lang="ko-KR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36" name="TextBox 135">
            <a:extLst>
              <a:ext uri="{FF2B5EF4-FFF2-40B4-BE49-F238E27FC236}">
                <a16:creationId xmlns:a16="http://schemas.microsoft.com/office/drawing/2014/main" id="{E48A5F6D-EAC7-4AE1-9A29-816F3326834C}"/>
              </a:ext>
            </a:extLst>
          </p:cNvPr>
          <p:cNvSpPr txBox="1"/>
          <p:nvPr/>
        </p:nvSpPr>
        <p:spPr>
          <a:xfrm>
            <a:off x="8574406" y="4390149"/>
            <a:ext cx="300284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This PowerPoint Template has clean and neutral design that can be adapted to any content and meets various market segments.</a:t>
            </a:r>
          </a:p>
        </p:txBody>
      </p:sp>
      <p:grpSp>
        <p:nvGrpSpPr>
          <p:cNvPr id="137" name="Group 136">
            <a:extLst>
              <a:ext uri="{FF2B5EF4-FFF2-40B4-BE49-F238E27FC236}">
                <a16:creationId xmlns:a16="http://schemas.microsoft.com/office/drawing/2014/main" id="{4CC18311-D44F-4277-83DE-465FC3CB5354}"/>
              </a:ext>
            </a:extLst>
          </p:cNvPr>
          <p:cNvGrpSpPr/>
          <p:nvPr/>
        </p:nvGrpSpPr>
        <p:grpSpPr>
          <a:xfrm>
            <a:off x="7595512" y="4444666"/>
            <a:ext cx="960985" cy="721963"/>
            <a:chOff x="5515436" y="3593272"/>
            <a:chExt cx="996474" cy="721963"/>
          </a:xfrm>
        </p:grpSpPr>
        <p:sp>
          <p:nvSpPr>
            <p:cNvPr id="138" name="Content Placeholder 3">
              <a:extLst>
                <a:ext uri="{FF2B5EF4-FFF2-40B4-BE49-F238E27FC236}">
                  <a16:creationId xmlns:a16="http://schemas.microsoft.com/office/drawing/2014/main" id="{7505931D-A751-4D7E-9C47-AD6CA2A9237B}"/>
                </a:ext>
              </a:extLst>
            </p:cNvPr>
            <p:cNvSpPr txBox="1">
              <a:spLocks/>
            </p:cNvSpPr>
            <p:nvPr/>
          </p:nvSpPr>
          <p:spPr>
            <a:xfrm>
              <a:off x="5518461" y="3999853"/>
              <a:ext cx="993449" cy="315382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9" name="TextBox 138">
              <a:extLst>
                <a:ext uri="{FF2B5EF4-FFF2-40B4-BE49-F238E27FC236}">
                  <a16:creationId xmlns:a16="http://schemas.microsoft.com/office/drawing/2014/main" id="{27D2D7DB-C474-4E50-91BD-4002653C5910}"/>
                </a:ext>
              </a:extLst>
            </p:cNvPr>
            <p:cNvSpPr txBox="1"/>
            <p:nvPr/>
          </p:nvSpPr>
          <p:spPr>
            <a:xfrm>
              <a:off x="5515436" y="3593272"/>
              <a:ext cx="94442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60%</a:t>
              </a:r>
              <a:endParaRPr lang="ko-KR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40" name="TextBox 139">
            <a:extLst>
              <a:ext uri="{FF2B5EF4-FFF2-40B4-BE49-F238E27FC236}">
                <a16:creationId xmlns:a16="http://schemas.microsoft.com/office/drawing/2014/main" id="{E1CD5DE8-08EC-4C55-98A4-7C7B29D3361C}"/>
              </a:ext>
            </a:extLst>
          </p:cNvPr>
          <p:cNvSpPr txBox="1"/>
          <p:nvPr/>
        </p:nvSpPr>
        <p:spPr>
          <a:xfrm>
            <a:off x="8574406" y="5290763"/>
            <a:ext cx="300284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This PowerPoint Template has clean and neutral design that can be adapted to any content and meets various market segments.</a:t>
            </a:r>
          </a:p>
        </p:txBody>
      </p:sp>
      <p:grpSp>
        <p:nvGrpSpPr>
          <p:cNvPr id="141" name="Group 140">
            <a:extLst>
              <a:ext uri="{FF2B5EF4-FFF2-40B4-BE49-F238E27FC236}">
                <a16:creationId xmlns:a16="http://schemas.microsoft.com/office/drawing/2014/main" id="{DB0366D2-BD83-45C5-80C8-FB0E7CD1222D}"/>
              </a:ext>
            </a:extLst>
          </p:cNvPr>
          <p:cNvGrpSpPr/>
          <p:nvPr/>
        </p:nvGrpSpPr>
        <p:grpSpPr>
          <a:xfrm>
            <a:off x="7595514" y="5345280"/>
            <a:ext cx="960983" cy="721963"/>
            <a:chOff x="5515436" y="3593272"/>
            <a:chExt cx="1032782" cy="721963"/>
          </a:xfrm>
        </p:grpSpPr>
        <p:sp>
          <p:nvSpPr>
            <p:cNvPr id="142" name="Content Placeholder 3">
              <a:extLst>
                <a:ext uri="{FF2B5EF4-FFF2-40B4-BE49-F238E27FC236}">
                  <a16:creationId xmlns:a16="http://schemas.microsoft.com/office/drawing/2014/main" id="{1A9DFAB1-FBC0-420B-BA44-3A82D5B0B961}"/>
                </a:ext>
              </a:extLst>
            </p:cNvPr>
            <p:cNvSpPr txBox="1">
              <a:spLocks/>
            </p:cNvSpPr>
            <p:nvPr/>
          </p:nvSpPr>
          <p:spPr>
            <a:xfrm>
              <a:off x="5518462" y="3999853"/>
              <a:ext cx="1029756" cy="315382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3" name="TextBox 142">
              <a:extLst>
                <a:ext uri="{FF2B5EF4-FFF2-40B4-BE49-F238E27FC236}">
                  <a16:creationId xmlns:a16="http://schemas.microsoft.com/office/drawing/2014/main" id="{0D8028D6-3E49-4066-ABBA-23B7B9E92D0B}"/>
                </a:ext>
              </a:extLst>
            </p:cNvPr>
            <p:cNvSpPr txBox="1"/>
            <p:nvPr/>
          </p:nvSpPr>
          <p:spPr>
            <a:xfrm>
              <a:off x="5515436" y="3593272"/>
              <a:ext cx="99647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15%</a:t>
              </a:r>
              <a:endParaRPr lang="ko-KR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cxnSp>
        <p:nvCxnSpPr>
          <p:cNvPr id="144" name="Straight Connector 143">
            <a:extLst>
              <a:ext uri="{FF2B5EF4-FFF2-40B4-BE49-F238E27FC236}">
                <a16:creationId xmlns:a16="http://schemas.microsoft.com/office/drawing/2014/main" id="{709E782B-DB94-4442-B36B-7B8A8C074384}"/>
              </a:ext>
            </a:extLst>
          </p:cNvPr>
          <p:cNvCxnSpPr>
            <a:cxnSpLocks/>
          </p:cNvCxnSpPr>
          <p:nvPr/>
        </p:nvCxnSpPr>
        <p:spPr>
          <a:xfrm>
            <a:off x="4227697" y="2652100"/>
            <a:ext cx="211887" cy="486970"/>
          </a:xfrm>
          <a:prstGeom prst="line">
            <a:avLst/>
          </a:prstGeom>
          <a:ln>
            <a:solidFill>
              <a:schemeClr val="accent3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5" name="Straight Connector 144">
            <a:extLst>
              <a:ext uri="{FF2B5EF4-FFF2-40B4-BE49-F238E27FC236}">
                <a16:creationId xmlns:a16="http://schemas.microsoft.com/office/drawing/2014/main" id="{50F40A02-7217-427E-B8C5-AFEDBD86596D}"/>
              </a:ext>
            </a:extLst>
          </p:cNvPr>
          <p:cNvCxnSpPr>
            <a:cxnSpLocks/>
            <a:stCxn id="124" idx="0"/>
          </p:cNvCxnSpPr>
          <p:nvPr/>
        </p:nvCxnSpPr>
        <p:spPr>
          <a:xfrm flipV="1">
            <a:off x="1219217" y="4215761"/>
            <a:ext cx="301241" cy="469146"/>
          </a:xfrm>
          <a:prstGeom prst="line">
            <a:avLst/>
          </a:prstGeom>
          <a:ln>
            <a:solidFill>
              <a:schemeClr val="accent2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6" name="Straight Connector 145">
            <a:extLst>
              <a:ext uri="{FF2B5EF4-FFF2-40B4-BE49-F238E27FC236}">
                <a16:creationId xmlns:a16="http://schemas.microsoft.com/office/drawing/2014/main" id="{CDF1A514-4ED4-492B-A791-19E60B88E1FD}"/>
              </a:ext>
            </a:extLst>
          </p:cNvPr>
          <p:cNvCxnSpPr>
            <a:cxnSpLocks/>
          </p:cNvCxnSpPr>
          <p:nvPr/>
        </p:nvCxnSpPr>
        <p:spPr>
          <a:xfrm flipV="1">
            <a:off x="5353353" y="5260932"/>
            <a:ext cx="343838" cy="256943"/>
          </a:xfrm>
          <a:prstGeom prst="line">
            <a:avLst/>
          </a:prstGeom>
          <a:ln>
            <a:solidFill>
              <a:schemeClr val="accent4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7" name="Rectangle 30">
            <a:extLst>
              <a:ext uri="{FF2B5EF4-FFF2-40B4-BE49-F238E27FC236}">
                <a16:creationId xmlns:a16="http://schemas.microsoft.com/office/drawing/2014/main" id="{E8794A04-17EC-4E04-8925-599B28DFA7EB}"/>
              </a:ext>
            </a:extLst>
          </p:cNvPr>
          <p:cNvSpPr/>
          <p:nvPr/>
        </p:nvSpPr>
        <p:spPr>
          <a:xfrm>
            <a:off x="7062011" y="3711389"/>
            <a:ext cx="396914" cy="395754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48" name="Rounded Rectangle 5">
            <a:extLst>
              <a:ext uri="{FF2B5EF4-FFF2-40B4-BE49-F238E27FC236}">
                <a16:creationId xmlns:a16="http://schemas.microsoft.com/office/drawing/2014/main" id="{B1102480-D050-43E3-AA33-B9BC9CFA8C63}"/>
              </a:ext>
            </a:extLst>
          </p:cNvPr>
          <p:cNvSpPr/>
          <p:nvPr/>
        </p:nvSpPr>
        <p:spPr>
          <a:xfrm flipH="1">
            <a:off x="7015418" y="4572317"/>
            <a:ext cx="490100" cy="404303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49" name="Rounded Rectangle 27">
            <a:extLst>
              <a:ext uri="{FF2B5EF4-FFF2-40B4-BE49-F238E27FC236}">
                <a16:creationId xmlns:a16="http://schemas.microsoft.com/office/drawing/2014/main" id="{881C0A4B-002F-40C3-B140-DD0EF0E0B1AA}"/>
              </a:ext>
            </a:extLst>
          </p:cNvPr>
          <p:cNvSpPr/>
          <p:nvPr/>
        </p:nvSpPr>
        <p:spPr>
          <a:xfrm>
            <a:off x="7043751" y="5441795"/>
            <a:ext cx="433435" cy="332937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0188679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F2745B4F-4F41-4133-B31D-94B09C2F731D}"/>
              </a:ext>
            </a:extLst>
          </p:cNvPr>
          <p:cNvGrpSpPr/>
          <p:nvPr/>
        </p:nvGrpSpPr>
        <p:grpSpPr>
          <a:xfrm>
            <a:off x="954135" y="1725409"/>
            <a:ext cx="4398759" cy="4376295"/>
            <a:chOff x="1399021" y="2060799"/>
            <a:chExt cx="3677035" cy="3658256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CEB0582D-2C61-42CF-987B-B14BAD9A1654}"/>
                </a:ext>
              </a:extLst>
            </p:cNvPr>
            <p:cNvGrpSpPr/>
            <p:nvPr/>
          </p:nvGrpSpPr>
          <p:grpSpPr>
            <a:xfrm>
              <a:off x="1399021" y="2060799"/>
              <a:ext cx="3677035" cy="3658256"/>
              <a:chOff x="1399021" y="2060799"/>
              <a:chExt cx="3677035" cy="3658256"/>
            </a:xfrm>
          </p:grpSpPr>
          <p:sp>
            <p:nvSpPr>
              <p:cNvPr id="9" name="Teardrop 2">
                <a:extLst>
                  <a:ext uri="{FF2B5EF4-FFF2-40B4-BE49-F238E27FC236}">
                    <a16:creationId xmlns:a16="http://schemas.microsoft.com/office/drawing/2014/main" id="{CCC21C99-810B-4C7E-A2D7-44FD29B6F912}"/>
                  </a:ext>
                </a:extLst>
              </p:cNvPr>
              <p:cNvSpPr/>
              <p:nvPr/>
            </p:nvSpPr>
            <p:spPr>
              <a:xfrm rot="5400000">
                <a:off x="1399021" y="2060799"/>
                <a:ext cx="1800000" cy="1800000"/>
              </a:xfrm>
              <a:custGeom>
                <a:avLst/>
                <a:gdLst/>
                <a:ahLst/>
                <a:cxnLst/>
                <a:rect l="l" t="t" r="r" b="b"/>
                <a:pathLst>
                  <a:path w="1800000" h="1800000">
                    <a:moveTo>
                      <a:pt x="864145" y="1798190"/>
                    </a:moveTo>
                    <a:lnTo>
                      <a:pt x="864145" y="1798184"/>
                    </a:lnTo>
                    <a:lnTo>
                      <a:pt x="907341" y="1799629"/>
                    </a:lnTo>
                    <a:cubicBezTo>
                      <a:pt x="904898" y="1799990"/>
                      <a:pt x="902450" y="1800000"/>
                      <a:pt x="900000" y="1800000"/>
                    </a:cubicBezTo>
                    <a:close/>
                    <a:moveTo>
                      <a:pt x="1058" y="920951"/>
                    </a:moveTo>
                    <a:lnTo>
                      <a:pt x="2016" y="931277"/>
                    </a:lnTo>
                    <a:lnTo>
                      <a:pt x="2015" y="931277"/>
                    </a:lnTo>
                    <a:cubicBezTo>
                      <a:pt x="1204" y="927854"/>
                      <a:pt x="1121" y="924405"/>
                      <a:pt x="1058" y="920951"/>
                    </a:cubicBezTo>
                    <a:close/>
                    <a:moveTo>
                      <a:pt x="0" y="900000"/>
                    </a:moveTo>
                    <a:cubicBezTo>
                      <a:pt x="0" y="402944"/>
                      <a:pt x="402944" y="0"/>
                      <a:pt x="900000" y="0"/>
                    </a:cubicBezTo>
                    <a:lnTo>
                      <a:pt x="1800000" y="0"/>
                    </a:lnTo>
                    <a:lnTo>
                      <a:pt x="1800000" y="900000"/>
                    </a:lnTo>
                    <a:cubicBezTo>
                      <a:pt x="1800000" y="1392113"/>
                      <a:pt x="1405031" y="1791976"/>
                      <a:pt x="914792" y="1799253"/>
                    </a:cubicBezTo>
                    <a:lnTo>
                      <a:pt x="900087" y="900085"/>
                    </a:lnTo>
                    <a:lnTo>
                      <a:pt x="270" y="905355"/>
                    </a:lnTo>
                    <a:cubicBezTo>
                      <a:pt x="5" y="903572"/>
                      <a:pt x="0" y="901787"/>
                      <a:pt x="0" y="90000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10" name="Teardrop 10">
                <a:extLst>
                  <a:ext uri="{FF2B5EF4-FFF2-40B4-BE49-F238E27FC236}">
                    <a16:creationId xmlns:a16="http://schemas.microsoft.com/office/drawing/2014/main" id="{8D06AE43-521C-4F5C-A4B9-2E93689CB271}"/>
                  </a:ext>
                </a:extLst>
              </p:cNvPr>
              <p:cNvSpPr/>
              <p:nvPr/>
            </p:nvSpPr>
            <p:spPr>
              <a:xfrm rot="10800000">
                <a:off x="3276056" y="2060799"/>
                <a:ext cx="1800000" cy="1800000"/>
              </a:xfrm>
              <a:custGeom>
                <a:avLst/>
                <a:gdLst/>
                <a:ahLst/>
                <a:cxnLst/>
                <a:rect l="l" t="t" r="r" b="b"/>
                <a:pathLst>
                  <a:path w="1800000" h="1800000">
                    <a:moveTo>
                      <a:pt x="2497" y="935855"/>
                    </a:moveTo>
                    <a:lnTo>
                      <a:pt x="2492" y="935855"/>
                    </a:lnTo>
                    <a:cubicBezTo>
                      <a:pt x="1203" y="930314"/>
                      <a:pt x="1058" y="924721"/>
                      <a:pt x="965" y="919116"/>
                    </a:cubicBezTo>
                    <a:close/>
                    <a:moveTo>
                      <a:pt x="914795" y="1799253"/>
                    </a:moveTo>
                    <a:lnTo>
                      <a:pt x="900087" y="899913"/>
                    </a:lnTo>
                    <a:lnTo>
                      <a:pt x="262" y="905183"/>
                    </a:lnTo>
                    <a:lnTo>
                      <a:pt x="0" y="900000"/>
                    </a:lnTo>
                    <a:cubicBezTo>
                      <a:pt x="0" y="402944"/>
                      <a:pt x="402944" y="0"/>
                      <a:pt x="900000" y="0"/>
                    </a:cubicBezTo>
                    <a:lnTo>
                      <a:pt x="1800000" y="0"/>
                    </a:lnTo>
                    <a:lnTo>
                      <a:pt x="1800000" y="900000"/>
                    </a:lnTo>
                    <a:cubicBezTo>
                      <a:pt x="1800000" y="1392112"/>
                      <a:pt x="1405033" y="1791974"/>
                      <a:pt x="914795" y="1799253"/>
                    </a:cubicBezTo>
                    <a:close/>
                    <a:moveTo>
                      <a:pt x="900000" y="1800000"/>
                    </a:moveTo>
                    <a:lnTo>
                      <a:pt x="864096" y="1798187"/>
                    </a:lnTo>
                    <a:lnTo>
                      <a:pt x="864096" y="1798011"/>
                    </a:lnTo>
                    <a:lnTo>
                      <a:pt x="909390" y="1799526"/>
                    </a:lnTo>
                    <a:cubicBezTo>
                      <a:pt x="906267" y="1799984"/>
                      <a:pt x="903135" y="1800000"/>
                      <a:pt x="900000" y="180000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11" name="Teardrop 11">
                <a:extLst>
                  <a:ext uri="{FF2B5EF4-FFF2-40B4-BE49-F238E27FC236}">
                    <a16:creationId xmlns:a16="http://schemas.microsoft.com/office/drawing/2014/main" id="{D0664F83-EBFC-42F3-A0CA-B88166582580}"/>
                  </a:ext>
                </a:extLst>
              </p:cNvPr>
              <p:cNvSpPr/>
              <p:nvPr/>
            </p:nvSpPr>
            <p:spPr>
              <a:xfrm rot="16200000">
                <a:off x="3270894" y="3919055"/>
                <a:ext cx="1800000" cy="1800000"/>
              </a:xfrm>
              <a:custGeom>
                <a:avLst/>
                <a:gdLst/>
                <a:ahLst/>
                <a:cxnLst/>
                <a:rect l="l" t="t" r="r" b="b"/>
                <a:pathLst>
                  <a:path w="1800000" h="1800000">
                    <a:moveTo>
                      <a:pt x="909309" y="1799530"/>
                    </a:moveTo>
                    <a:cubicBezTo>
                      <a:pt x="906213" y="1799984"/>
                      <a:pt x="903108" y="1800000"/>
                      <a:pt x="900000" y="1800000"/>
                    </a:cubicBezTo>
                    <a:lnTo>
                      <a:pt x="876957" y="1798837"/>
                    </a:lnTo>
                    <a:lnTo>
                      <a:pt x="876957" y="1798448"/>
                    </a:lnTo>
                    <a:close/>
                    <a:moveTo>
                      <a:pt x="1800000" y="0"/>
                    </a:moveTo>
                    <a:lnTo>
                      <a:pt x="1800000" y="900000"/>
                    </a:lnTo>
                    <a:cubicBezTo>
                      <a:pt x="1800000" y="1392170"/>
                      <a:pt x="1404940" y="1792069"/>
                      <a:pt x="914622" y="1799262"/>
                    </a:cubicBezTo>
                    <a:lnTo>
                      <a:pt x="899914" y="899914"/>
                    </a:lnTo>
                    <a:lnTo>
                      <a:pt x="262" y="905183"/>
                    </a:lnTo>
                    <a:cubicBezTo>
                      <a:pt x="5" y="903457"/>
                      <a:pt x="0" y="901729"/>
                      <a:pt x="0" y="900000"/>
                    </a:cubicBezTo>
                    <a:cubicBezTo>
                      <a:pt x="0" y="402944"/>
                      <a:pt x="402944" y="0"/>
                      <a:pt x="90000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12" name="Teardrop 12">
                <a:extLst>
                  <a:ext uri="{FF2B5EF4-FFF2-40B4-BE49-F238E27FC236}">
                    <a16:creationId xmlns:a16="http://schemas.microsoft.com/office/drawing/2014/main" id="{C0CF1FB8-61BF-4526-A659-51944AB8714A}"/>
                  </a:ext>
                </a:extLst>
              </p:cNvPr>
              <p:cNvSpPr/>
              <p:nvPr/>
            </p:nvSpPr>
            <p:spPr>
              <a:xfrm>
                <a:off x="1399367" y="3913894"/>
                <a:ext cx="1800000" cy="1800000"/>
              </a:xfrm>
              <a:custGeom>
                <a:avLst/>
                <a:gdLst/>
                <a:ahLst/>
                <a:cxnLst/>
                <a:rect l="l" t="t" r="r" b="b"/>
                <a:pathLst>
                  <a:path w="1800000" h="1800000">
                    <a:moveTo>
                      <a:pt x="868377" y="1798161"/>
                    </a:moveTo>
                    <a:lnTo>
                      <a:pt x="909309" y="1799530"/>
                    </a:lnTo>
                    <a:cubicBezTo>
                      <a:pt x="906213" y="1799984"/>
                      <a:pt x="903108" y="1800000"/>
                      <a:pt x="900000" y="1800000"/>
                    </a:cubicBezTo>
                    <a:lnTo>
                      <a:pt x="868377" y="1798404"/>
                    </a:lnTo>
                    <a:close/>
                    <a:moveTo>
                      <a:pt x="900000" y="0"/>
                    </a:moveTo>
                    <a:lnTo>
                      <a:pt x="1800000" y="0"/>
                    </a:lnTo>
                    <a:lnTo>
                      <a:pt x="1800000" y="900000"/>
                    </a:lnTo>
                    <a:cubicBezTo>
                      <a:pt x="1800000" y="1392170"/>
                      <a:pt x="1404940" y="1792068"/>
                      <a:pt x="914623" y="1799262"/>
                    </a:cubicBezTo>
                    <a:lnTo>
                      <a:pt x="899915" y="899914"/>
                    </a:lnTo>
                    <a:lnTo>
                      <a:pt x="262" y="905183"/>
                    </a:lnTo>
                    <a:cubicBezTo>
                      <a:pt x="5" y="903457"/>
                      <a:pt x="0" y="901729"/>
                      <a:pt x="0" y="900000"/>
                    </a:cubicBezTo>
                    <a:cubicBezTo>
                      <a:pt x="0" y="402944"/>
                      <a:pt x="402944" y="0"/>
                      <a:pt x="90000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</p:grp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005962EE-BAC5-434A-802F-3D31C4089D0B}"/>
                </a:ext>
              </a:extLst>
            </p:cNvPr>
            <p:cNvSpPr txBox="1"/>
            <p:nvPr/>
          </p:nvSpPr>
          <p:spPr>
            <a:xfrm>
              <a:off x="1476504" y="2124005"/>
              <a:ext cx="826185" cy="849018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6000" b="1" dirty="0">
                  <a:solidFill>
                    <a:schemeClr val="accent4"/>
                  </a:solidFill>
                  <a:cs typeface="Arial" pitchFamily="34" charset="0"/>
                </a:rPr>
                <a:t>S</a:t>
              </a:r>
              <a:endParaRPr lang="ko-KR" altLang="en-US" sz="60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EFB13FE9-1E9C-4BC4-92E2-377228FACEBF}"/>
                </a:ext>
              </a:extLst>
            </p:cNvPr>
            <p:cNvSpPr txBox="1"/>
            <p:nvPr/>
          </p:nvSpPr>
          <p:spPr>
            <a:xfrm>
              <a:off x="4192099" y="2124005"/>
              <a:ext cx="826185" cy="849018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6000" b="1" dirty="0">
                  <a:solidFill>
                    <a:schemeClr val="accent3"/>
                  </a:solidFill>
                  <a:cs typeface="Arial" pitchFamily="34" charset="0"/>
                </a:rPr>
                <a:t>W</a:t>
              </a:r>
              <a:endParaRPr lang="ko-KR" altLang="en-US" sz="60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30A5A01D-29BD-4879-B1B1-F3E7D3654D19}"/>
                </a:ext>
              </a:extLst>
            </p:cNvPr>
            <p:cNvSpPr txBox="1"/>
            <p:nvPr/>
          </p:nvSpPr>
          <p:spPr>
            <a:xfrm>
              <a:off x="1476504" y="4808811"/>
              <a:ext cx="826185" cy="849018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6000" b="1" dirty="0">
                  <a:solidFill>
                    <a:schemeClr val="accent1"/>
                  </a:solidFill>
                  <a:cs typeface="Arial" pitchFamily="34" charset="0"/>
                </a:rPr>
                <a:t>O</a:t>
              </a:r>
              <a:endParaRPr lang="ko-KR" altLang="en-US" sz="60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B98C9ACB-D893-41CC-BAB9-2DDFCE3F367E}"/>
                </a:ext>
              </a:extLst>
            </p:cNvPr>
            <p:cNvSpPr txBox="1"/>
            <p:nvPr/>
          </p:nvSpPr>
          <p:spPr>
            <a:xfrm>
              <a:off x="4192099" y="4808816"/>
              <a:ext cx="826185" cy="849018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6000" b="1" dirty="0">
                  <a:solidFill>
                    <a:schemeClr val="accent2"/>
                  </a:solidFill>
                  <a:cs typeface="Arial" pitchFamily="34" charset="0"/>
                </a:rPr>
                <a:t>T</a:t>
              </a:r>
              <a:endParaRPr lang="ko-KR" altLang="en-US" sz="60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sp>
        <p:nvSpPr>
          <p:cNvPr id="13" name="Rounded Rectangle 13">
            <a:extLst>
              <a:ext uri="{FF2B5EF4-FFF2-40B4-BE49-F238E27FC236}">
                <a16:creationId xmlns:a16="http://schemas.microsoft.com/office/drawing/2014/main" id="{4703EADA-6497-4A79-A897-A6ACB63232E1}"/>
              </a:ext>
            </a:extLst>
          </p:cNvPr>
          <p:cNvSpPr/>
          <p:nvPr/>
        </p:nvSpPr>
        <p:spPr>
          <a:xfrm>
            <a:off x="1156864" y="3194963"/>
            <a:ext cx="1950570" cy="264285"/>
          </a:xfrm>
          <a:prstGeom prst="roundRect">
            <a:avLst>
              <a:gd name="adj" fmla="val 17769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b="1" dirty="0"/>
              <a:t>STRENGTHS</a:t>
            </a:r>
            <a:endParaRPr lang="ko-KR" altLang="en-US" sz="1400" b="1" dirty="0"/>
          </a:p>
        </p:txBody>
      </p:sp>
      <p:sp>
        <p:nvSpPr>
          <p:cNvPr id="14" name="Rounded Rectangle 14">
            <a:extLst>
              <a:ext uri="{FF2B5EF4-FFF2-40B4-BE49-F238E27FC236}">
                <a16:creationId xmlns:a16="http://schemas.microsoft.com/office/drawing/2014/main" id="{34B0B582-ADD4-4554-9A99-CBC92A24C6C9}"/>
              </a:ext>
            </a:extLst>
          </p:cNvPr>
          <p:cNvSpPr/>
          <p:nvPr/>
        </p:nvSpPr>
        <p:spPr>
          <a:xfrm>
            <a:off x="3199591" y="4323345"/>
            <a:ext cx="1931009" cy="264285"/>
          </a:xfrm>
          <a:prstGeom prst="roundRect">
            <a:avLst>
              <a:gd name="adj" fmla="val 17769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b="1" dirty="0"/>
              <a:t>THREATS</a:t>
            </a:r>
            <a:endParaRPr lang="ko-KR" altLang="en-US" sz="1400" b="1" dirty="0"/>
          </a:p>
        </p:txBody>
      </p:sp>
      <p:sp>
        <p:nvSpPr>
          <p:cNvPr id="15" name="Rounded Rectangle 15">
            <a:extLst>
              <a:ext uri="{FF2B5EF4-FFF2-40B4-BE49-F238E27FC236}">
                <a16:creationId xmlns:a16="http://schemas.microsoft.com/office/drawing/2014/main" id="{3415F09E-D233-463A-B03B-E3C033160177}"/>
              </a:ext>
            </a:extLst>
          </p:cNvPr>
          <p:cNvSpPr/>
          <p:nvPr/>
        </p:nvSpPr>
        <p:spPr>
          <a:xfrm>
            <a:off x="3199591" y="3194964"/>
            <a:ext cx="1931009" cy="264285"/>
          </a:xfrm>
          <a:prstGeom prst="roundRect">
            <a:avLst>
              <a:gd name="adj" fmla="val 17769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b="1" dirty="0"/>
              <a:t>WEAKNESS</a:t>
            </a:r>
            <a:endParaRPr lang="ko-KR" altLang="en-US" sz="1400" b="1" dirty="0"/>
          </a:p>
        </p:txBody>
      </p:sp>
      <p:sp>
        <p:nvSpPr>
          <p:cNvPr id="16" name="Rounded Rectangle 16">
            <a:extLst>
              <a:ext uri="{FF2B5EF4-FFF2-40B4-BE49-F238E27FC236}">
                <a16:creationId xmlns:a16="http://schemas.microsoft.com/office/drawing/2014/main" id="{DF159750-6D9E-4C26-A054-9BED43031BC7}"/>
              </a:ext>
            </a:extLst>
          </p:cNvPr>
          <p:cNvSpPr/>
          <p:nvPr/>
        </p:nvSpPr>
        <p:spPr>
          <a:xfrm>
            <a:off x="990127" y="4323345"/>
            <a:ext cx="2117309" cy="264285"/>
          </a:xfrm>
          <a:prstGeom prst="roundRect">
            <a:avLst>
              <a:gd name="adj" fmla="val 17769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b="1" dirty="0"/>
              <a:t>OPPORTUNITIES</a:t>
            </a:r>
            <a:endParaRPr lang="ko-KR" altLang="en-US" sz="1400" b="1" dirty="0"/>
          </a:p>
        </p:txBody>
      </p:sp>
      <p:sp>
        <p:nvSpPr>
          <p:cNvPr id="17" name="Diamond 16">
            <a:extLst>
              <a:ext uri="{FF2B5EF4-FFF2-40B4-BE49-F238E27FC236}">
                <a16:creationId xmlns:a16="http://schemas.microsoft.com/office/drawing/2014/main" id="{ECE60315-17CC-4E93-A10F-0C50B2512302}"/>
              </a:ext>
            </a:extLst>
          </p:cNvPr>
          <p:cNvSpPr/>
          <p:nvPr/>
        </p:nvSpPr>
        <p:spPr>
          <a:xfrm>
            <a:off x="2419124" y="3166063"/>
            <a:ext cx="1468781" cy="1468781"/>
          </a:xfrm>
          <a:prstGeom prst="diamond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7A5D742A-5A4F-405D-93A2-AA151B14A6A4}"/>
              </a:ext>
            </a:extLst>
          </p:cNvPr>
          <p:cNvGrpSpPr/>
          <p:nvPr/>
        </p:nvGrpSpPr>
        <p:grpSpPr>
          <a:xfrm>
            <a:off x="6008652" y="1863873"/>
            <a:ext cx="5315841" cy="738664"/>
            <a:chOff x="3017858" y="4283314"/>
            <a:chExt cx="2612200" cy="738664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6EE7A270-A6A5-433F-B800-B0CB9AD2DEF9}"/>
                </a:ext>
              </a:extLst>
            </p:cNvPr>
            <p:cNvSpPr txBox="1"/>
            <p:nvPr/>
          </p:nvSpPr>
          <p:spPr>
            <a:xfrm>
              <a:off x="3017858" y="4560313"/>
              <a:ext cx="26122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517DC118-730F-48E3-8E6F-D98561BBFD4D}"/>
                </a:ext>
              </a:extLst>
            </p:cNvPr>
            <p:cNvSpPr txBox="1"/>
            <p:nvPr/>
          </p:nvSpPr>
          <p:spPr>
            <a:xfrm>
              <a:off x="3017858" y="4283314"/>
              <a:ext cx="26122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7AAB0DA4-5216-4700-B1C7-56161E304921}"/>
              </a:ext>
            </a:extLst>
          </p:cNvPr>
          <p:cNvGrpSpPr/>
          <p:nvPr/>
        </p:nvGrpSpPr>
        <p:grpSpPr>
          <a:xfrm>
            <a:off x="6008652" y="3004493"/>
            <a:ext cx="5315841" cy="738664"/>
            <a:chOff x="3017858" y="4283314"/>
            <a:chExt cx="2612200" cy="738664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5A91E1AB-733F-41C9-BA85-F9FFBF68CDCC}"/>
                </a:ext>
              </a:extLst>
            </p:cNvPr>
            <p:cNvSpPr txBox="1"/>
            <p:nvPr/>
          </p:nvSpPr>
          <p:spPr>
            <a:xfrm>
              <a:off x="3017858" y="4560313"/>
              <a:ext cx="260820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58F3A1C7-C983-454B-9CFA-5C209934A95C}"/>
                </a:ext>
              </a:extLst>
            </p:cNvPr>
            <p:cNvSpPr txBox="1"/>
            <p:nvPr/>
          </p:nvSpPr>
          <p:spPr>
            <a:xfrm>
              <a:off x="3017858" y="4283314"/>
              <a:ext cx="26122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B462CEC0-6927-4948-868D-F052BFD94050}"/>
              </a:ext>
            </a:extLst>
          </p:cNvPr>
          <p:cNvGrpSpPr/>
          <p:nvPr/>
        </p:nvGrpSpPr>
        <p:grpSpPr>
          <a:xfrm>
            <a:off x="6008652" y="4145113"/>
            <a:ext cx="5315841" cy="738664"/>
            <a:chOff x="3017858" y="4283314"/>
            <a:chExt cx="2612200" cy="738664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E7B2B9F2-CE81-40E8-864C-9491A6E92286}"/>
                </a:ext>
              </a:extLst>
            </p:cNvPr>
            <p:cNvSpPr txBox="1"/>
            <p:nvPr/>
          </p:nvSpPr>
          <p:spPr>
            <a:xfrm>
              <a:off x="3021857" y="4560313"/>
              <a:ext cx="260820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7B89B136-D93F-4F96-A180-EC23BDE6CDE0}"/>
                </a:ext>
              </a:extLst>
            </p:cNvPr>
            <p:cNvSpPr txBox="1"/>
            <p:nvPr/>
          </p:nvSpPr>
          <p:spPr>
            <a:xfrm>
              <a:off x="3017858" y="4283314"/>
              <a:ext cx="26122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F5E2B727-D37F-4D32-BDFB-8F88D8CE43F7}"/>
              </a:ext>
            </a:extLst>
          </p:cNvPr>
          <p:cNvGrpSpPr/>
          <p:nvPr/>
        </p:nvGrpSpPr>
        <p:grpSpPr>
          <a:xfrm>
            <a:off x="6008652" y="5285732"/>
            <a:ext cx="5315841" cy="738664"/>
            <a:chOff x="3017858" y="4283314"/>
            <a:chExt cx="2612200" cy="738664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368E6391-21A2-4EA8-880C-BEB6093E1842}"/>
                </a:ext>
              </a:extLst>
            </p:cNvPr>
            <p:cNvSpPr txBox="1"/>
            <p:nvPr/>
          </p:nvSpPr>
          <p:spPr>
            <a:xfrm>
              <a:off x="3021857" y="4560313"/>
              <a:ext cx="260820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BB575A54-377D-454D-A37D-17E10F7145AB}"/>
                </a:ext>
              </a:extLst>
            </p:cNvPr>
            <p:cNvSpPr txBox="1"/>
            <p:nvPr/>
          </p:nvSpPr>
          <p:spPr>
            <a:xfrm>
              <a:off x="3017858" y="4283314"/>
              <a:ext cx="26122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sp>
        <p:nvSpPr>
          <p:cNvPr id="30" name="Parallelogram 15">
            <a:extLst>
              <a:ext uri="{FF2B5EF4-FFF2-40B4-BE49-F238E27FC236}">
                <a16:creationId xmlns:a16="http://schemas.microsoft.com/office/drawing/2014/main" id="{14E8CBA4-CE1E-419F-9A4F-C9301975A688}"/>
              </a:ext>
            </a:extLst>
          </p:cNvPr>
          <p:cNvSpPr/>
          <p:nvPr/>
        </p:nvSpPr>
        <p:spPr>
          <a:xfrm flipH="1">
            <a:off x="2291148" y="2221820"/>
            <a:ext cx="361766" cy="361766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1" name="Donut 39">
            <a:extLst>
              <a:ext uri="{FF2B5EF4-FFF2-40B4-BE49-F238E27FC236}">
                <a16:creationId xmlns:a16="http://schemas.microsoft.com/office/drawing/2014/main" id="{93330965-AEE0-485C-8501-46625393A34C}"/>
              </a:ext>
            </a:extLst>
          </p:cNvPr>
          <p:cNvSpPr/>
          <p:nvPr/>
        </p:nvSpPr>
        <p:spPr>
          <a:xfrm>
            <a:off x="3643086" y="5286816"/>
            <a:ext cx="404132" cy="40413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2" name="Donut 24">
            <a:extLst>
              <a:ext uri="{FF2B5EF4-FFF2-40B4-BE49-F238E27FC236}">
                <a16:creationId xmlns:a16="http://schemas.microsoft.com/office/drawing/2014/main" id="{AC4235B8-5C6C-4729-A36B-828F70EF9986}"/>
              </a:ext>
            </a:extLst>
          </p:cNvPr>
          <p:cNvSpPr/>
          <p:nvPr/>
        </p:nvSpPr>
        <p:spPr>
          <a:xfrm>
            <a:off x="2291148" y="5315310"/>
            <a:ext cx="395217" cy="398434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3" name="Oval 21">
            <a:extLst>
              <a:ext uri="{FF2B5EF4-FFF2-40B4-BE49-F238E27FC236}">
                <a16:creationId xmlns:a16="http://schemas.microsoft.com/office/drawing/2014/main" id="{4C165247-A4B8-4A9C-A396-4F1F1E608075}"/>
              </a:ext>
            </a:extLst>
          </p:cNvPr>
          <p:cNvSpPr>
            <a:spLocks noChangeAspect="1"/>
          </p:cNvSpPr>
          <p:nvPr/>
        </p:nvSpPr>
        <p:spPr>
          <a:xfrm>
            <a:off x="3671950" y="2213214"/>
            <a:ext cx="354676" cy="357638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30978265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: Shape 3">
            <a:extLst>
              <a:ext uri="{FF2B5EF4-FFF2-40B4-BE49-F238E27FC236}">
                <a16:creationId xmlns:a16="http://schemas.microsoft.com/office/drawing/2014/main" id="{53E40252-C021-48CF-844C-589AD16D694D}"/>
              </a:ext>
            </a:extLst>
          </p:cNvPr>
          <p:cNvSpPr/>
          <p:nvPr/>
        </p:nvSpPr>
        <p:spPr>
          <a:xfrm rot="5400000" flipH="1">
            <a:off x="4600286" y="1550112"/>
            <a:ext cx="651000" cy="738079"/>
          </a:xfrm>
          <a:custGeom>
            <a:avLst/>
            <a:gdLst>
              <a:gd name="connsiteX0" fmla="*/ 2 w 203039"/>
              <a:gd name="connsiteY0" fmla="*/ 56251 h 230198"/>
              <a:gd name="connsiteX1" fmla="*/ 31210 w 203039"/>
              <a:gd name="connsiteY1" fmla="*/ 80222 h 230198"/>
              <a:gd name="connsiteX2" fmla="*/ 94394 w 203039"/>
              <a:gd name="connsiteY2" fmla="*/ 55491 h 230198"/>
              <a:gd name="connsiteX3" fmla="*/ 94395 w 203039"/>
              <a:gd name="connsiteY3" fmla="*/ 84740 h 230198"/>
              <a:gd name="connsiteX4" fmla="*/ 107696 w 203039"/>
              <a:gd name="connsiteY4" fmla="*/ 98041 h 230198"/>
              <a:gd name="connsiteX5" fmla="*/ 189738 w 203039"/>
              <a:gd name="connsiteY5" fmla="*/ 98041 h 230198"/>
              <a:gd name="connsiteX6" fmla="*/ 203039 w 203039"/>
              <a:gd name="connsiteY6" fmla="*/ 84740 h 230198"/>
              <a:gd name="connsiteX7" fmla="*/ 203039 w 203039"/>
              <a:gd name="connsiteY7" fmla="*/ 14443 h 230198"/>
              <a:gd name="connsiteX8" fmla="*/ 189738 w 203039"/>
              <a:gd name="connsiteY8" fmla="*/ 1142 h 230198"/>
              <a:gd name="connsiteX9" fmla="*/ 120252 w 203039"/>
              <a:gd name="connsiteY9" fmla="*/ 0 h 230198"/>
              <a:gd name="connsiteX10" fmla="*/ 105837 w 203039"/>
              <a:gd name="connsiteY10" fmla="*/ 1911 h 230198"/>
              <a:gd name="connsiteX11" fmla="*/ 2 w 203039"/>
              <a:gd name="connsiteY11" fmla="*/ 56251 h 230198"/>
              <a:gd name="connsiteX12" fmla="*/ 0 w 203039"/>
              <a:gd name="connsiteY12" fmla="*/ 188408 h 230198"/>
              <a:gd name="connsiteX13" fmla="*/ 31209 w 203039"/>
              <a:gd name="connsiteY13" fmla="*/ 212379 h 230198"/>
              <a:gd name="connsiteX14" fmla="*/ 94393 w 203039"/>
              <a:gd name="connsiteY14" fmla="*/ 187648 h 230198"/>
              <a:gd name="connsiteX15" fmla="*/ 94394 w 203039"/>
              <a:gd name="connsiteY15" fmla="*/ 216896 h 230198"/>
              <a:gd name="connsiteX16" fmla="*/ 107695 w 203039"/>
              <a:gd name="connsiteY16" fmla="*/ 230198 h 230198"/>
              <a:gd name="connsiteX17" fmla="*/ 189737 w 203039"/>
              <a:gd name="connsiteY17" fmla="*/ 230198 h 230198"/>
              <a:gd name="connsiteX18" fmla="*/ 203039 w 203039"/>
              <a:gd name="connsiteY18" fmla="*/ 216896 h 230198"/>
              <a:gd name="connsiteX19" fmla="*/ 203039 w 203039"/>
              <a:gd name="connsiteY19" fmla="*/ 146599 h 230198"/>
              <a:gd name="connsiteX20" fmla="*/ 189737 w 203039"/>
              <a:gd name="connsiteY20" fmla="*/ 133298 h 230198"/>
              <a:gd name="connsiteX21" fmla="*/ 120251 w 203039"/>
              <a:gd name="connsiteY21" fmla="*/ 132157 h 230198"/>
              <a:gd name="connsiteX22" fmla="*/ 105837 w 203039"/>
              <a:gd name="connsiteY22" fmla="*/ 134068 h 230198"/>
              <a:gd name="connsiteX23" fmla="*/ 0 w 203039"/>
              <a:gd name="connsiteY23" fmla="*/ 188408 h 2301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203039" h="230198">
                <a:moveTo>
                  <a:pt x="2" y="56251"/>
                </a:moveTo>
                <a:lnTo>
                  <a:pt x="31210" y="80222"/>
                </a:lnTo>
                <a:cubicBezTo>
                  <a:pt x="54742" y="58789"/>
                  <a:pt x="68074" y="57973"/>
                  <a:pt x="94394" y="55491"/>
                </a:cubicBezTo>
                <a:cubicBezTo>
                  <a:pt x="94394" y="65241"/>
                  <a:pt x="94395" y="74990"/>
                  <a:pt x="94395" y="84740"/>
                </a:cubicBezTo>
                <a:cubicBezTo>
                  <a:pt x="94395" y="92086"/>
                  <a:pt x="100350" y="98041"/>
                  <a:pt x="107696" y="98041"/>
                </a:cubicBezTo>
                <a:lnTo>
                  <a:pt x="189738" y="98041"/>
                </a:lnTo>
                <a:cubicBezTo>
                  <a:pt x="197084" y="98041"/>
                  <a:pt x="203039" y="92086"/>
                  <a:pt x="203039" y="84740"/>
                </a:cubicBezTo>
                <a:lnTo>
                  <a:pt x="203039" y="14443"/>
                </a:lnTo>
                <a:cubicBezTo>
                  <a:pt x="203039" y="7097"/>
                  <a:pt x="197084" y="1142"/>
                  <a:pt x="189738" y="1142"/>
                </a:cubicBezTo>
                <a:lnTo>
                  <a:pt x="120252" y="0"/>
                </a:lnTo>
                <a:cubicBezTo>
                  <a:pt x="119589" y="0"/>
                  <a:pt x="106382" y="1190"/>
                  <a:pt x="105837" y="1911"/>
                </a:cubicBezTo>
                <a:cubicBezTo>
                  <a:pt x="73240" y="4628"/>
                  <a:pt x="22522" y="11429"/>
                  <a:pt x="2" y="56251"/>
                </a:cubicBezTo>
                <a:close/>
                <a:moveTo>
                  <a:pt x="0" y="188408"/>
                </a:moveTo>
                <a:lnTo>
                  <a:pt x="31209" y="212379"/>
                </a:lnTo>
                <a:cubicBezTo>
                  <a:pt x="54741" y="190946"/>
                  <a:pt x="68072" y="190129"/>
                  <a:pt x="94393" y="187648"/>
                </a:cubicBezTo>
                <a:cubicBezTo>
                  <a:pt x="94393" y="197397"/>
                  <a:pt x="94394" y="207147"/>
                  <a:pt x="94394" y="216896"/>
                </a:cubicBezTo>
                <a:cubicBezTo>
                  <a:pt x="94394" y="224242"/>
                  <a:pt x="100349" y="230198"/>
                  <a:pt x="107695" y="230198"/>
                </a:cubicBezTo>
                <a:lnTo>
                  <a:pt x="189737" y="230198"/>
                </a:lnTo>
                <a:cubicBezTo>
                  <a:pt x="197083" y="230198"/>
                  <a:pt x="203039" y="224242"/>
                  <a:pt x="203039" y="216896"/>
                </a:cubicBezTo>
                <a:lnTo>
                  <a:pt x="203039" y="146599"/>
                </a:lnTo>
                <a:cubicBezTo>
                  <a:pt x="203039" y="139253"/>
                  <a:pt x="197083" y="133298"/>
                  <a:pt x="189737" y="133298"/>
                </a:cubicBezTo>
                <a:lnTo>
                  <a:pt x="120251" y="132157"/>
                </a:lnTo>
                <a:cubicBezTo>
                  <a:pt x="119588" y="132157"/>
                  <a:pt x="106381" y="133346"/>
                  <a:pt x="105837" y="134068"/>
                </a:cubicBezTo>
                <a:cubicBezTo>
                  <a:pt x="73239" y="136784"/>
                  <a:pt x="22521" y="143586"/>
                  <a:pt x="0" y="188408"/>
                </a:cubicBezTo>
                <a:close/>
              </a:path>
            </a:pathLst>
          </a:custGeom>
          <a:solidFill>
            <a:schemeClr val="accent3"/>
          </a:solidFill>
          <a:ln w="412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>
              <a:solidFill>
                <a:schemeClr val="accent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62143C5-4F86-4BC6-A385-81BC4CFAB793}"/>
              </a:ext>
            </a:extLst>
          </p:cNvPr>
          <p:cNvSpPr txBox="1"/>
          <p:nvPr/>
        </p:nvSpPr>
        <p:spPr>
          <a:xfrm>
            <a:off x="599253" y="770274"/>
            <a:ext cx="5496748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AWESOME SLIDE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5AE328B-E8EF-4953-AD93-EB0A65DD343C}"/>
              </a:ext>
            </a:extLst>
          </p:cNvPr>
          <p:cNvSpPr txBox="1"/>
          <p:nvPr/>
        </p:nvSpPr>
        <p:spPr>
          <a:xfrm>
            <a:off x="599253" y="1457487"/>
            <a:ext cx="549674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Power Point </a:t>
            </a:r>
            <a:r>
              <a:rPr lang="en-GB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Presentation</a:t>
            </a:r>
            <a:endParaRPr lang="ko-KR" altLang="en-US" sz="24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A9F2E1A-7783-4C91-8D45-F4CA9F82C06F}"/>
              </a:ext>
            </a:extLst>
          </p:cNvPr>
          <p:cNvSpPr txBox="1"/>
          <p:nvPr/>
        </p:nvSpPr>
        <p:spPr>
          <a:xfrm>
            <a:off x="599253" y="513948"/>
            <a:ext cx="549674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altLang="ko-KR" sz="1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L</a:t>
            </a: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OREM IPSUM DOLOR SIT AMET</a:t>
            </a:r>
            <a:endParaRPr lang="ko-KR" altLang="en-US" sz="16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8" name="Rounded Rectangle 9">
            <a:extLst>
              <a:ext uri="{FF2B5EF4-FFF2-40B4-BE49-F238E27FC236}">
                <a16:creationId xmlns:a16="http://schemas.microsoft.com/office/drawing/2014/main" id="{3700B283-96A6-4C3E-BF6F-8866144E4A10}"/>
              </a:ext>
            </a:extLst>
          </p:cNvPr>
          <p:cNvSpPr/>
          <p:nvPr/>
        </p:nvSpPr>
        <p:spPr>
          <a:xfrm>
            <a:off x="522218" y="2491423"/>
            <a:ext cx="6209047" cy="1182063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1F2B58FB-50ED-4756-9B9A-8AC8778AA678}"/>
              </a:ext>
            </a:extLst>
          </p:cNvPr>
          <p:cNvGrpSpPr/>
          <p:nvPr/>
        </p:nvGrpSpPr>
        <p:grpSpPr>
          <a:xfrm>
            <a:off x="922363" y="2593138"/>
            <a:ext cx="1526872" cy="900096"/>
            <a:chOff x="4139952" y="1998365"/>
            <a:chExt cx="1309549" cy="771984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A66FE7A4-8B9F-4F4B-9EA7-A007D45547CB}"/>
                </a:ext>
              </a:extLst>
            </p:cNvPr>
            <p:cNvSpPr txBox="1"/>
            <p:nvPr/>
          </p:nvSpPr>
          <p:spPr>
            <a:xfrm>
              <a:off x="4159001" y="2216011"/>
              <a:ext cx="1290500" cy="5543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0BC6C6FB-6456-4D55-A334-6A254346815F}"/>
                </a:ext>
              </a:extLst>
            </p:cNvPr>
            <p:cNvSpPr txBox="1"/>
            <p:nvPr/>
          </p:nvSpPr>
          <p:spPr>
            <a:xfrm>
              <a:off x="4139952" y="1998365"/>
              <a:ext cx="1296144" cy="237573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2BB4A09C-B951-4C05-AA28-AE614F324FA1}"/>
              </a:ext>
            </a:extLst>
          </p:cNvPr>
          <p:cNvGrpSpPr/>
          <p:nvPr/>
        </p:nvGrpSpPr>
        <p:grpSpPr>
          <a:xfrm>
            <a:off x="3000593" y="2582033"/>
            <a:ext cx="1526872" cy="900096"/>
            <a:chOff x="4139952" y="1998365"/>
            <a:chExt cx="1309549" cy="771984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41B497D5-57DF-492E-AED9-463AA8437C4F}"/>
                </a:ext>
              </a:extLst>
            </p:cNvPr>
            <p:cNvSpPr txBox="1"/>
            <p:nvPr/>
          </p:nvSpPr>
          <p:spPr>
            <a:xfrm>
              <a:off x="4159001" y="2216011"/>
              <a:ext cx="1290500" cy="5543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24A0A93A-EA91-47F7-817D-12E570C94EFF}"/>
                </a:ext>
              </a:extLst>
            </p:cNvPr>
            <p:cNvSpPr txBox="1"/>
            <p:nvPr/>
          </p:nvSpPr>
          <p:spPr>
            <a:xfrm>
              <a:off x="4139952" y="1998365"/>
              <a:ext cx="1296144" cy="237573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2AE0A4F2-7E6C-4634-BAB6-5E76DF094F0E}"/>
              </a:ext>
            </a:extLst>
          </p:cNvPr>
          <p:cNvGrpSpPr/>
          <p:nvPr/>
        </p:nvGrpSpPr>
        <p:grpSpPr>
          <a:xfrm>
            <a:off x="5078821" y="2582033"/>
            <a:ext cx="1526872" cy="900096"/>
            <a:chOff x="4139952" y="1998365"/>
            <a:chExt cx="1309549" cy="771984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FDA51A24-C1D6-4BF4-AFE4-446E8D97ECC3}"/>
                </a:ext>
              </a:extLst>
            </p:cNvPr>
            <p:cNvSpPr txBox="1"/>
            <p:nvPr/>
          </p:nvSpPr>
          <p:spPr>
            <a:xfrm>
              <a:off x="4159001" y="2216011"/>
              <a:ext cx="1290500" cy="5543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9AE36E50-D8E0-4B09-B86D-30BE12618D2C}"/>
                </a:ext>
              </a:extLst>
            </p:cNvPr>
            <p:cNvSpPr txBox="1"/>
            <p:nvPr/>
          </p:nvSpPr>
          <p:spPr>
            <a:xfrm>
              <a:off x="4139952" y="1998365"/>
              <a:ext cx="1296144" cy="237573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</p:grp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6CCE95BA-9262-4358-A867-EF3D731A499B}"/>
              </a:ext>
            </a:extLst>
          </p:cNvPr>
          <p:cNvCxnSpPr/>
          <p:nvPr/>
        </p:nvCxnSpPr>
        <p:spPr>
          <a:xfrm>
            <a:off x="2724914" y="2739248"/>
            <a:ext cx="0" cy="733004"/>
          </a:xfrm>
          <a:prstGeom prst="line">
            <a:avLst/>
          </a:prstGeom>
          <a:ln>
            <a:solidFill>
              <a:schemeClr val="bg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1B02597D-29DB-48BF-804B-4A616FAA41FF}"/>
              </a:ext>
            </a:extLst>
          </p:cNvPr>
          <p:cNvCxnSpPr/>
          <p:nvPr/>
        </p:nvCxnSpPr>
        <p:spPr>
          <a:xfrm>
            <a:off x="4803144" y="2749948"/>
            <a:ext cx="0" cy="733004"/>
          </a:xfrm>
          <a:prstGeom prst="line">
            <a:avLst/>
          </a:prstGeom>
          <a:ln>
            <a:solidFill>
              <a:schemeClr val="bg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5" name="Group 44">
            <a:extLst>
              <a:ext uri="{FF2B5EF4-FFF2-40B4-BE49-F238E27FC236}">
                <a16:creationId xmlns:a16="http://schemas.microsoft.com/office/drawing/2014/main" id="{18C8D165-B9EA-49A0-A80F-2635156E0856}"/>
              </a:ext>
            </a:extLst>
          </p:cNvPr>
          <p:cNvGrpSpPr/>
          <p:nvPr/>
        </p:nvGrpSpPr>
        <p:grpSpPr>
          <a:xfrm>
            <a:off x="522218" y="3843813"/>
            <a:ext cx="6209047" cy="1182063"/>
            <a:chOff x="522218" y="4018021"/>
            <a:chExt cx="6209047" cy="1182063"/>
          </a:xfrm>
        </p:grpSpPr>
        <p:sp>
          <p:nvSpPr>
            <p:cNvPr id="20" name="Rounded Rectangle 9">
              <a:extLst>
                <a:ext uri="{FF2B5EF4-FFF2-40B4-BE49-F238E27FC236}">
                  <a16:creationId xmlns:a16="http://schemas.microsoft.com/office/drawing/2014/main" id="{1F9FAD71-B352-475F-A116-AF92912F98E3}"/>
                </a:ext>
              </a:extLst>
            </p:cNvPr>
            <p:cNvSpPr/>
            <p:nvPr/>
          </p:nvSpPr>
          <p:spPr>
            <a:xfrm>
              <a:off x="522218" y="4018021"/>
              <a:ext cx="6209047" cy="1182063"/>
            </a:xfrm>
            <a:prstGeom prst="rect">
              <a:avLst/>
            </a:prstGeom>
            <a:solidFill>
              <a:schemeClr val="accent2">
                <a:alpha val="6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192395F0-0A19-48B4-A175-869AC98715DE}"/>
                </a:ext>
              </a:extLst>
            </p:cNvPr>
            <p:cNvGrpSpPr/>
            <p:nvPr/>
          </p:nvGrpSpPr>
          <p:grpSpPr>
            <a:xfrm>
              <a:off x="922363" y="4119736"/>
              <a:ext cx="1526872" cy="900096"/>
              <a:chOff x="4139952" y="1998365"/>
              <a:chExt cx="1309549" cy="771984"/>
            </a:xfrm>
          </p:grpSpPr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48999F69-EDC4-4053-8CB5-F8DA0F7ABF84}"/>
                  </a:ext>
                </a:extLst>
              </p:cNvPr>
              <p:cNvSpPr txBox="1"/>
              <p:nvPr/>
            </p:nvSpPr>
            <p:spPr>
              <a:xfrm>
                <a:off x="4159001" y="2216011"/>
                <a:ext cx="1290500" cy="55433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</a:rPr>
                  <a:t>Get a modern PowerPoint  Presentation</a:t>
                </a:r>
              </a:p>
            </p:txBody>
          </p:sp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2A999A96-CAAE-400E-BAB8-489E5C58A644}"/>
                  </a:ext>
                </a:extLst>
              </p:cNvPr>
              <p:cNvSpPr txBox="1"/>
              <p:nvPr/>
            </p:nvSpPr>
            <p:spPr>
              <a:xfrm>
                <a:off x="4139952" y="1998365"/>
                <a:ext cx="1296144" cy="237573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bg1"/>
                    </a:solidFill>
                  </a:rPr>
                  <a:t>Add Text</a:t>
                </a:r>
                <a:endParaRPr lang="ko-KR" altLang="en-US" sz="1200" b="1" dirty="0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32A7244A-DDB0-4C9A-999A-369F45F2868E}"/>
                </a:ext>
              </a:extLst>
            </p:cNvPr>
            <p:cNvGrpSpPr/>
            <p:nvPr/>
          </p:nvGrpSpPr>
          <p:grpSpPr>
            <a:xfrm>
              <a:off x="3000593" y="4108631"/>
              <a:ext cx="1526872" cy="900096"/>
              <a:chOff x="4139952" y="1998365"/>
              <a:chExt cx="1309549" cy="771984"/>
            </a:xfrm>
          </p:grpSpPr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FA42035E-964A-44FE-802C-7C3A5C6CDB53}"/>
                  </a:ext>
                </a:extLst>
              </p:cNvPr>
              <p:cNvSpPr txBox="1"/>
              <p:nvPr/>
            </p:nvSpPr>
            <p:spPr>
              <a:xfrm>
                <a:off x="4159001" y="2216011"/>
                <a:ext cx="1290500" cy="55433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</a:rPr>
                  <a:t>Get a modern PowerPoint  Presentation</a:t>
                </a:r>
              </a:p>
            </p:txBody>
          </p:sp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E31AE2B4-2207-4BEA-943D-6F1E46D64CB4}"/>
                  </a:ext>
                </a:extLst>
              </p:cNvPr>
              <p:cNvSpPr txBox="1"/>
              <p:nvPr/>
            </p:nvSpPr>
            <p:spPr>
              <a:xfrm>
                <a:off x="4139952" y="1998365"/>
                <a:ext cx="1296144" cy="237573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bg1"/>
                    </a:solidFill>
                  </a:rPr>
                  <a:t>Add Text</a:t>
                </a:r>
                <a:endParaRPr lang="ko-KR" altLang="en-US" sz="1200" b="1" dirty="0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641983C2-A8F0-45F7-8C57-3195FD59FCB7}"/>
                </a:ext>
              </a:extLst>
            </p:cNvPr>
            <p:cNvGrpSpPr/>
            <p:nvPr/>
          </p:nvGrpSpPr>
          <p:grpSpPr>
            <a:xfrm>
              <a:off x="5078821" y="4108631"/>
              <a:ext cx="1526872" cy="900096"/>
              <a:chOff x="4139952" y="1998365"/>
              <a:chExt cx="1309549" cy="771984"/>
            </a:xfrm>
          </p:grpSpPr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832DDA29-77DB-44F1-831A-7C7D22ABE135}"/>
                  </a:ext>
                </a:extLst>
              </p:cNvPr>
              <p:cNvSpPr txBox="1"/>
              <p:nvPr/>
            </p:nvSpPr>
            <p:spPr>
              <a:xfrm>
                <a:off x="4159001" y="2216011"/>
                <a:ext cx="1290500" cy="55433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</a:rPr>
                  <a:t>Get a modern PowerPoint  Presentation</a:t>
                </a:r>
              </a:p>
            </p:txBody>
          </p:sp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5137B9A6-66EE-4274-B555-6691E91D1551}"/>
                  </a:ext>
                </a:extLst>
              </p:cNvPr>
              <p:cNvSpPr txBox="1"/>
              <p:nvPr/>
            </p:nvSpPr>
            <p:spPr>
              <a:xfrm>
                <a:off x="4139952" y="1998365"/>
                <a:ext cx="1296144" cy="237573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bg1"/>
                    </a:solidFill>
                  </a:rPr>
                  <a:t>Add Text</a:t>
                </a:r>
                <a:endParaRPr lang="ko-KR" altLang="en-US" sz="1200" b="1" dirty="0">
                  <a:solidFill>
                    <a:schemeClr val="bg1"/>
                  </a:solidFill>
                </a:endParaRPr>
              </a:p>
            </p:txBody>
          </p:sp>
        </p:grp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16847B07-E8FC-451E-98E1-D2222B9B7CF4}"/>
                </a:ext>
              </a:extLst>
            </p:cNvPr>
            <p:cNvCxnSpPr/>
            <p:nvPr/>
          </p:nvCxnSpPr>
          <p:spPr>
            <a:xfrm>
              <a:off x="2724914" y="4265846"/>
              <a:ext cx="0" cy="733004"/>
            </a:xfrm>
            <a:prstGeom prst="line">
              <a:avLst/>
            </a:prstGeom>
            <a:ln>
              <a:solidFill>
                <a:schemeClr val="bg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E81AD443-1099-4442-BC56-09CDE9D04A73}"/>
                </a:ext>
              </a:extLst>
            </p:cNvPr>
            <p:cNvCxnSpPr/>
            <p:nvPr/>
          </p:nvCxnSpPr>
          <p:spPr>
            <a:xfrm>
              <a:off x="4803144" y="4276546"/>
              <a:ext cx="0" cy="733004"/>
            </a:xfrm>
            <a:prstGeom prst="line">
              <a:avLst/>
            </a:prstGeom>
            <a:ln>
              <a:solidFill>
                <a:schemeClr val="bg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5C6EDFE5-0B18-4A14-B7C0-C6D780BCB657}"/>
              </a:ext>
            </a:extLst>
          </p:cNvPr>
          <p:cNvGrpSpPr/>
          <p:nvPr/>
        </p:nvGrpSpPr>
        <p:grpSpPr>
          <a:xfrm>
            <a:off x="522218" y="5196204"/>
            <a:ext cx="6209047" cy="1182063"/>
            <a:chOff x="522218" y="5257375"/>
            <a:chExt cx="6209047" cy="1182063"/>
          </a:xfrm>
        </p:grpSpPr>
        <p:sp>
          <p:nvSpPr>
            <p:cNvPr id="32" name="Rounded Rectangle 9">
              <a:extLst>
                <a:ext uri="{FF2B5EF4-FFF2-40B4-BE49-F238E27FC236}">
                  <a16:creationId xmlns:a16="http://schemas.microsoft.com/office/drawing/2014/main" id="{BD617559-AFF6-4F7E-B591-72BE452619AD}"/>
                </a:ext>
              </a:extLst>
            </p:cNvPr>
            <p:cNvSpPr/>
            <p:nvPr/>
          </p:nvSpPr>
          <p:spPr>
            <a:xfrm>
              <a:off x="522218" y="5257375"/>
              <a:ext cx="6209047" cy="1182063"/>
            </a:xfrm>
            <a:prstGeom prst="rect">
              <a:avLst/>
            </a:prstGeom>
            <a:solidFill>
              <a:schemeClr val="accent3">
                <a:alpha val="6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41749B8B-A5ED-4170-805B-25D62C768C02}"/>
                </a:ext>
              </a:extLst>
            </p:cNvPr>
            <p:cNvGrpSpPr/>
            <p:nvPr/>
          </p:nvGrpSpPr>
          <p:grpSpPr>
            <a:xfrm>
              <a:off x="922363" y="5359090"/>
              <a:ext cx="1526872" cy="900096"/>
              <a:chOff x="4139952" y="1998365"/>
              <a:chExt cx="1309549" cy="771984"/>
            </a:xfrm>
          </p:grpSpPr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43EAE825-31EF-476D-B26B-D46B8DCA24A4}"/>
                  </a:ext>
                </a:extLst>
              </p:cNvPr>
              <p:cNvSpPr txBox="1"/>
              <p:nvPr/>
            </p:nvSpPr>
            <p:spPr>
              <a:xfrm>
                <a:off x="4159001" y="2216011"/>
                <a:ext cx="1290500" cy="55433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</a:rPr>
                  <a:t>Get a modern PowerPoint  Presentation</a:t>
                </a:r>
              </a:p>
            </p:txBody>
          </p:sp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B8BCDDE9-18AD-4F71-85FC-AA44FE3E14A4}"/>
                  </a:ext>
                </a:extLst>
              </p:cNvPr>
              <p:cNvSpPr txBox="1"/>
              <p:nvPr/>
            </p:nvSpPr>
            <p:spPr>
              <a:xfrm>
                <a:off x="4139952" y="1998365"/>
                <a:ext cx="1296144" cy="237573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bg1"/>
                    </a:solidFill>
                  </a:rPr>
                  <a:t>Add Text</a:t>
                </a:r>
                <a:endParaRPr lang="ko-KR" altLang="en-US" sz="1200" b="1" dirty="0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36" name="Group 35">
              <a:extLst>
                <a:ext uri="{FF2B5EF4-FFF2-40B4-BE49-F238E27FC236}">
                  <a16:creationId xmlns:a16="http://schemas.microsoft.com/office/drawing/2014/main" id="{A2852FFE-8367-418B-BF76-A6F23E5B146D}"/>
                </a:ext>
              </a:extLst>
            </p:cNvPr>
            <p:cNvGrpSpPr/>
            <p:nvPr/>
          </p:nvGrpSpPr>
          <p:grpSpPr>
            <a:xfrm>
              <a:off x="3000593" y="5347985"/>
              <a:ext cx="1526872" cy="900096"/>
              <a:chOff x="4139952" y="1998365"/>
              <a:chExt cx="1309549" cy="771984"/>
            </a:xfrm>
          </p:grpSpPr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5BF6891A-B65F-428D-A886-5CC8FD3D18B9}"/>
                  </a:ext>
                </a:extLst>
              </p:cNvPr>
              <p:cNvSpPr txBox="1"/>
              <p:nvPr/>
            </p:nvSpPr>
            <p:spPr>
              <a:xfrm>
                <a:off x="4159001" y="2216011"/>
                <a:ext cx="1290500" cy="55433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</a:rPr>
                  <a:t>Get a modern PowerPoint  Presentation</a:t>
                </a:r>
              </a:p>
            </p:txBody>
          </p:sp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4562F87D-69EB-4D10-A9B7-17E032A0AD86}"/>
                  </a:ext>
                </a:extLst>
              </p:cNvPr>
              <p:cNvSpPr txBox="1"/>
              <p:nvPr/>
            </p:nvSpPr>
            <p:spPr>
              <a:xfrm>
                <a:off x="4139952" y="1998365"/>
                <a:ext cx="1296144" cy="237573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bg1"/>
                    </a:solidFill>
                  </a:rPr>
                  <a:t>Add Text</a:t>
                </a:r>
                <a:endParaRPr lang="ko-KR" altLang="en-US" sz="1200" b="1" dirty="0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id="{BD7ACBD9-115D-4806-B56C-783A7A40E5D0}"/>
                </a:ext>
              </a:extLst>
            </p:cNvPr>
            <p:cNvGrpSpPr/>
            <p:nvPr/>
          </p:nvGrpSpPr>
          <p:grpSpPr>
            <a:xfrm>
              <a:off x="5078821" y="5347985"/>
              <a:ext cx="1526872" cy="900096"/>
              <a:chOff x="4139952" y="1998365"/>
              <a:chExt cx="1309549" cy="771984"/>
            </a:xfrm>
          </p:grpSpPr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42BE65A1-4D21-4458-9157-933C6738E79E}"/>
                  </a:ext>
                </a:extLst>
              </p:cNvPr>
              <p:cNvSpPr txBox="1"/>
              <p:nvPr/>
            </p:nvSpPr>
            <p:spPr>
              <a:xfrm>
                <a:off x="4159001" y="2216011"/>
                <a:ext cx="1290500" cy="55433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</a:rPr>
                  <a:t>Get a modern PowerPoint  Presentation</a:t>
                </a:r>
              </a:p>
            </p:txBody>
          </p:sp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2693B548-2A19-4966-93EA-72E844FF30C3}"/>
                  </a:ext>
                </a:extLst>
              </p:cNvPr>
              <p:cNvSpPr txBox="1"/>
              <p:nvPr/>
            </p:nvSpPr>
            <p:spPr>
              <a:xfrm>
                <a:off x="4139952" y="1998365"/>
                <a:ext cx="1296144" cy="237573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bg1"/>
                    </a:solidFill>
                  </a:rPr>
                  <a:t>Add Text</a:t>
                </a:r>
                <a:endParaRPr lang="ko-KR" altLang="en-US" sz="1200" b="1" dirty="0">
                  <a:solidFill>
                    <a:schemeClr val="bg1"/>
                  </a:solidFill>
                </a:endParaRPr>
              </a:p>
            </p:txBody>
          </p:sp>
        </p:grp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4D6FCD3E-D985-4F51-A6E4-CD140A511184}"/>
                </a:ext>
              </a:extLst>
            </p:cNvPr>
            <p:cNvCxnSpPr/>
            <p:nvPr/>
          </p:nvCxnSpPr>
          <p:spPr>
            <a:xfrm>
              <a:off x="2724914" y="5505200"/>
              <a:ext cx="0" cy="733004"/>
            </a:xfrm>
            <a:prstGeom prst="line">
              <a:avLst/>
            </a:prstGeom>
            <a:ln>
              <a:solidFill>
                <a:schemeClr val="bg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4870805F-D2FF-4E64-9158-115CD6445743}"/>
                </a:ext>
              </a:extLst>
            </p:cNvPr>
            <p:cNvCxnSpPr/>
            <p:nvPr/>
          </p:nvCxnSpPr>
          <p:spPr>
            <a:xfrm>
              <a:off x="4803144" y="5515900"/>
              <a:ext cx="0" cy="733004"/>
            </a:xfrm>
            <a:prstGeom prst="line">
              <a:avLst/>
            </a:prstGeom>
            <a:ln>
              <a:solidFill>
                <a:schemeClr val="bg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5851718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5A4BDA0-C270-4764-9C18-A593BCE2C965}"/>
              </a:ext>
            </a:extLst>
          </p:cNvPr>
          <p:cNvSpPr txBox="1"/>
          <p:nvPr/>
        </p:nvSpPr>
        <p:spPr>
          <a:xfrm>
            <a:off x="708388" y="312639"/>
            <a:ext cx="2719767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cs typeface="Arial" pitchFamily="34" charset="0"/>
              </a:rPr>
              <a:t>Agenda Style</a:t>
            </a:r>
            <a:endParaRPr lang="ko-KR" altLang="en-US" sz="5400" dirty="0">
              <a:cs typeface="Arial" pitchFamily="34" charset="0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5AE58084-3F11-43DA-A572-21946D470A6B}"/>
              </a:ext>
            </a:extLst>
          </p:cNvPr>
          <p:cNvGrpSpPr/>
          <p:nvPr/>
        </p:nvGrpSpPr>
        <p:grpSpPr>
          <a:xfrm>
            <a:off x="43784" y="2423803"/>
            <a:ext cx="4204010" cy="4121558"/>
            <a:chOff x="1418640" y="1152611"/>
            <a:chExt cx="5324685" cy="5220252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32B2DF32-5C91-4535-ACBE-061F9C7D20EE}"/>
                </a:ext>
              </a:extLst>
            </p:cNvPr>
            <p:cNvGrpSpPr/>
            <p:nvPr/>
          </p:nvGrpSpPr>
          <p:grpSpPr>
            <a:xfrm>
              <a:off x="3789886" y="3443782"/>
              <a:ext cx="743513" cy="2513363"/>
              <a:chOff x="5714547" y="3290776"/>
              <a:chExt cx="743513" cy="3591643"/>
            </a:xfrm>
          </p:grpSpPr>
          <p:sp>
            <p:nvSpPr>
              <p:cNvPr id="5" name="Trapezoid 11">
                <a:extLst>
                  <a:ext uri="{FF2B5EF4-FFF2-40B4-BE49-F238E27FC236}">
                    <a16:creationId xmlns:a16="http://schemas.microsoft.com/office/drawing/2014/main" id="{4444DFC0-568A-45C5-8B8C-FB19F8464A0B}"/>
                  </a:ext>
                </a:extLst>
              </p:cNvPr>
              <p:cNvSpPr/>
              <p:nvPr/>
            </p:nvSpPr>
            <p:spPr>
              <a:xfrm>
                <a:off x="5714547" y="3290776"/>
                <a:ext cx="743513" cy="3591643"/>
              </a:xfrm>
              <a:custGeom>
                <a:avLst/>
                <a:gdLst>
                  <a:gd name="connsiteX0" fmla="*/ 0 w 743513"/>
                  <a:gd name="connsiteY0" fmla="*/ 3591643 h 3591643"/>
                  <a:gd name="connsiteX1" fmla="*/ 216615 w 743513"/>
                  <a:gd name="connsiteY1" fmla="*/ 0 h 3591643"/>
                  <a:gd name="connsiteX2" fmla="*/ 526898 w 743513"/>
                  <a:gd name="connsiteY2" fmla="*/ 0 h 3591643"/>
                  <a:gd name="connsiteX3" fmla="*/ 743513 w 743513"/>
                  <a:gd name="connsiteY3" fmla="*/ 3591643 h 3591643"/>
                  <a:gd name="connsiteX4" fmla="*/ 0 w 743513"/>
                  <a:gd name="connsiteY4" fmla="*/ 3591643 h 3591643"/>
                  <a:gd name="connsiteX0" fmla="*/ 0 w 743513"/>
                  <a:gd name="connsiteY0" fmla="*/ 3591643 h 3591643"/>
                  <a:gd name="connsiteX1" fmla="*/ 216615 w 743513"/>
                  <a:gd name="connsiteY1" fmla="*/ 0 h 3591643"/>
                  <a:gd name="connsiteX2" fmla="*/ 526898 w 743513"/>
                  <a:gd name="connsiteY2" fmla="*/ 0 h 3591643"/>
                  <a:gd name="connsiteX3" fmla="*/ 743513 w 743513"/>
                  <a:gd name="connsiteY3" fmla="*/ 3591643 h 3591643"/>
                  <a:gd name="connsiteX4" fmla="*/ 0 w 743513"/>
                  <a:gd name="connsiteY4" fmla="*/ 3591643 h 3591643"/>
                  <a:gd name="connsiteX0" fmla="*/ 0 w 743513"/>
                  <a:gd name="connsiteY0" fmla="*/ 3591643 h 3591643"/>
                  <a:gd name="connsiteX1" fmla="*/ 216615 w 743513"/>
                  <a:gd name="connsiteY1" fmla="*/ 0 h 3591643"/>
                  <a:gd name="connsiteX2" fmla="*/ 526898 w 743513"/>
                  <a:gd name="connsiteY2" fmla="*/ 0 h 3591643"/>
                  <a:gd name="connsiteX3" fmla="*/ 743513 w 743513"/>
                  <a:gd name="connsiteY3" fmla="*/ 3591643 h 3591643"/>
                  <a:gd name="connsiteX4" fmla="*/ 0 w 743513"/>
                  <a:gd name="connsiteY4" fmla="*/ 3591643 h 3591643"/>
                  <a:gd name="connsiteX0" fmla="*/ 0 w 743513"/>
                  <a:gd name="connsiteY0" fmla="*/ 3591643 h 3591643"/>
                  <a:gd name="connsiteX1" fmla="*/ 216615 w 743513"/>
                  <a:gd name="connsiteY1" fmla="*/ 0 h 3591643"/>
                  <a:gd name="connsiteX2" fmla="*/ 526898 w 743513"/>
                  <a:gd name="connsiteY2" fmla="*/ 0 h 3591643"/>
                  <a:gd name="connsiteX3" fmla="*/ 743513 w 743513"/>
                  <a:gd name="connsiteY3" fmla="*/ 3591643 h 3591643"/>
                  <a:gd name="connsiteX4" fmla="*/ 0 w 743513"/>
                  <a:gd name="connsiteY4" fmla="*/ 3591643 h 3591643"/>
                  <a:gd name="connsiteX0" fmla="*/ 0 w 743513"/>
                  <a:gd name="connsiteY0" fmla="*/ 3591643 h 3591643"/>
                  <a:gd name="connsiteX1" fmla="*/ 216615 w 743513"/>
                  <a:gd name="connsiteY1" fmla="*/ 0 h 3591643"/>
                  <a:gd name="connsiteX2" fmla="*/ 526898 w 743513"/>
                  <a:gd name="connsiteY2" fmla="*/ 0 h 3591643"/>
                  <a:gd name="connsiteX3" fmla="*/ 743513 w 743513"/>
                  <a:gd name="connsiteY3" fmla="*/ 3591643 h 3591643"/>
                  <a:gd name="connsiteX4" fmla="*/ 0 w 743513"/>
                  <a:gd name="connsiteY4" fmla="*/ 3591643 h 3591643"/>
                  <a:gd name="connsiteX0" fmla="*/ 0 w 743513"/>
                  <a:gd name="connsiteY0" fmla="*/ 3591643 h 3591643"/>
                  <a:gd name="connsiteX1" fmla="*/ 216615 w 743513"/>
                  <a:gd name="connsiteY1" fmla="*/ 0 h 3591643"/>
                  <a:gd name="connsiteX2" fmla="*/ 526898 w 743513"/>
                  <a:gd name="connsiteY2" fmla="*/ 0 h 3591643"/>
                  <a:gd name="connsiteX3" fmla="*/ 743513 w 743513"/>
                  <a:gd name="connsiteY3" fmla="*/ 3591643 h 3591643"/>
                  <a:gd name="connsiteX4" fmla="*/ 0 w 743513"/>
                  <a:gd name="connsiteY4" fmla="*/ 3591643 h 3591643"/>
                  <a:gd name="connsiteX0" fmla="*/ 0 w 743513"/>
                  <a:gd name="connsiteY0" fmla="*/ 3591643 h 3591643"/>
                  <a:gd name="connsiteX1" fmla="*/ 216615 w 743513"/>
                  <a:gd name="connsiteY1" fmla="*/ 0 h 3591643"/>
                  <a:gd name="connsiteX2" fmla="*/ 526898 w 743513"/>
                  <a:gd name="connsiteY2" fmla="*/ 0 h 3591643"/>
                  <a:gd name="connsiteX3" fmla="*/ 743513 w 743513"/>
                  <a:gd name="connsiteY3" fmla="*/ 3591643 h 3591643"/>
                  <a:gd name="connsiteX4" fmla="*/ 0 w 743513"/>
                  <a:gd name="connsiteY4" fmla="*/ 3591643 h 3591643"/>
                  <a:gd name="connsiteX0" fmla="*/ 0 w 743513"/>
                  <a:gd name="connsiteY0" fmla="*/ 3591643 h 3591643"/>
                  <a:gd name="connsiteX1" fmla="*/ 216615 w 743513"/>
                  <a:gd name="connsiteY1" fmla="*/ 0 h 3591643"/>
                  <a:gd name="connsiteX2" fmla="*/ 526898 w 743513"/>
                  <a:gd name="connsiteY2" fmla="*/ 0 h 3591643"/>
                  <a:gd name="connsiteX3" fmla="*/ 743513 w 743513"/>
                  <a:gd name="connsiteY3" fmla="*/ 3591643 h 3591643"/>
                  <a:gd name="connsiteX4" fmla="*/ 0 w 743513"/>
                  <a:gd name="connsiteY4" fmla="*/ 3591643 h 3591643"/>
                  <a:gd name="connsiteX0" fmla="*/ 0 w 743513"/>
                  <a:gd name="connsiteY0" fmla="*/ 3591643 h 3591643"/>
                  <a:gd name="connsiteX1" fmla="*/ 216615 w 743513"/>
                  <a:gd name="connsiteY1" fmla="*/ 0 h 3591643"/>
                  <a:gd name="connsiteX2" fmla="*/ 526898 w 743513"/>
                  <a:gd name="connsiteY2" fmla="*/ 0 h 3591643"/>
                  <a:gd name="connsiteX3" fmla="*/ 743513 w 743513"/>
                  <a:gd name="connsiteY3" fmla="*/ 3591643 h 3591643"/>
                  <a:gd name="connsiteX4" fmla="*/ 0 w 743513"/>
                  <a:gd name="connsiteY4" fmla="*/ 3591643 h 35916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43513" h="3591643">
                    <a:moveTo>
                      <a:pt x="0" y="3591643"/>
                    </a:moveTo>
                    <a:cubicBezTo>
                      <a:pt x="100780" y="2946879"/>
                      <a:pt x="230135" y="1349614"/>
                      <a:pt x="216615" y="0"/>
                    </a:cubicBezTo>
                    <a:lnTo>
                      <a:pt x="526898" y="0"/>
                    </a:lnTo>
                    <a:cubicBezTo>
                      <a:pt x="541953" y="1349614"/>
                      <a:pt x="661783" y="2899254"/>
                      <a:pt x="743513" y="3591643"/>
                    </a:cubicBezTo>
                    <a:lnTo>
                      <a:pt x="0" y="3591643"/>
                    </a:lnTo>
                    <a:close/>
                  </a:path>
                </a:pathLst>
              </a:custGeom>
              <a:solidFill>
                <a:schemeClr val="accent3">
                  <a:lumMod val="40000"/>
                  <a:lumOff val="60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6" name="Trapezoid 11">
                <a:extLst>
                  <a:ext uri="{FF2B5EF4-FFF2-40B4-BE49-F238E27FC236}">
                    <a16:creationId xmlns:a16="http://schemas.microsoft.com/office/drawing/2014/main" id="{C243D0DF-429F-4B95-8F53-29B9F29C4476}"/>
                  </a:ext>
                </a:extLst>
              </p:cNvPr>
              <p:cNvSpPr/>
              <p:nvPr/>
            </p:nvSpPr>
            <p:spPr>
              <a:xfrm>
                <a:off x="5845404" y="3290776"/>
                <a:ext cx="479555" cy="3591643"/>
              </a:xfrm>
              <a:custGeom>
                <a:avLst/>
                <a:gdLst>
                  <a:gd name="connsiteX0" fmla="*/ 0 w 743513"/>
                  <a:gd name="connsiteY0" fmla="*/ 3591643 h 3591643"/>
                  <a:gd name="connsiteX1" fmla="*/ 216615 w 743513"/>
                  <a:gd name="connsiteY1" fmla="*/ 0 h 3591643"/>
                  <a:gd name="connsiteX2" fmla="*/ 526898 w 743513"/>
                  <a:gd name="connsiteY2" fmla="*/ 0 h 3591643"/>
                  <a:gd name="connsiteX3" fmla="*/ 743513 w 743513"/>
                  <a:gd name="connsiteY3" fmla="*/ 3591643 h 3591643"/>
                  <a:gd name="connsiteX4" fmla="*/ 0 w 743513"/>
                  <a:gd name="connsiteY4" fmla="*/ 3591643 h 3591643"/>
                  <a:gd name="connsiteX0" fmla="*/ 0 w 743513"/>
                  <a:gd name="connsiteY0" fmla="*/ 3591643 h 3591643"/>
                  <a:gd name="connsiteX1" fmla="*/ 216615 w 743513"/>
                  <a:gd name="connsiteY1" fmla="*/ 0 h 3591643"/>
                  <a:gd name="connsiteX2" fmla="*/ 526898 w 743513"/>
                  <a:gd name="connsiteY2" fmla="*/ 0 h 3591643"/>
                  <a:gd name="connsiteX3" fmla="*/ 743513 w 743513"/>
                  <a:gd name="connsiteY3" fmla="*/ 3591643 h 3591643"/>
                  <a:gd name="connsiteX4" fmla="*/ 0 w 743513"/>
                  <a:gd name="connsiteY4" fmla="*/ 3591643 h 3591643"/>
                  <a:gd name="connsiteX0" fmla="*/ 0 w 743513"/>
                  <a:gd name="connsiteY0" fmla="*/ 3591643 h 3591643"/>
                  <a:gd name="connsiteX1" fmla="*/ 216615 w 743513"/>
                  <a:gd name="connsiteY1" fmla="*/ 0 h 3591643"/>
                  <a:gd name="connsiteX2" fmla="*/ 526898 w 743513"/>
                  <a:gd name="connsiteY2" fmla="*/ 0 h 3591643"/>
                  <a:gd name="connsiteX3" fmla="*/ 743513 w 743513"/>
                  <a:gd name="connsiteY3" fmla="*/ 3591643 h 3591643"/>
                  <a:gd name="connsiteX4" fmla="*/ 0 w 743513"/>
                  <a:gd name="connsiteY4" fmla="*/ 3591643 h 3591643"/>
                  <a:gd name="connsiteX0" fmla="*/ 0 w 743513"/>
                  <a:gd name="connsiteY0" fmla="*/ 3591643 h 3591643"/>
                  <a:gd name="connsiteX1" fmla="*/ 216615 w 743513"/>
                  <a:gd name="connsiteY1" fmla="*/ 0 h 3591643"/>
                  <a:gd name="connsiteX2" fmla="*/ 526898 w 743513"/>
                  <a:gd name="connsiteY2" fmla="*/ 0 h 3591643"/>
                  <a:gd name="connsiteX3" fmla="*/ 743513 w 743513"/>
                  <a:gd name="connsiteY3" fmla="*/ 3591643 h 3591643"/>
                  <a:gd name="connsiteX4" fmla="*/ 0 w 743513"/>
                  <a:gd name="connsiteY4" fmla="*/ 3591643 h 3591643"/>
                  <a:gd name="connsiteX0" fmla="*/ 0 w 743513"/>
                  <a:gd name="connsiteY0" fmla="*/ 3591643 h 3591643"/>
                  <a:gd name="connsiteX1" fmla="*/ 216615 w 743513"/>
                  <a:gd name="connsiteY1" fmla="*/ 0 h 3591643"/>
                  <a:gd name="connsiteX2" fmla="*/ 526898 w 743513"/>
                  <a:gd name="connsiteY2" fmla="*/ 0 h 3591643"/>
                  <a:gd name="connsiteX3" fmla="*/ 743513 w 743513"/>
                  <a:gd name="connsiteY3" fmla="*/ 3591643 h 3591643"/>
                  <a:gd name="connsiteX4" fmla="*/ 0 w 743513"/>
                  <a:gd name="connsiteY4" fmla="*/ 3591643 h 3591643"/>
                  <a:gd name="connsiteX0" fmla="*/ 0 w 743513"/>
                  <a:gd name="connsiteY0" fmla="*/ 3591643 h 3591643"/>
                  <a:gd name="connsiteX1" fmla="*/ 216615 w 743513"/>
                  <a:gd name="connsiteY1" fmla="*/ 0 h 3591643"/>
                  <a:gd name="connsiteX2" fmla="*/ 526898 w 743513"/>
                  <a:gd name="connsiteY2" fmla="*/ 0 h 3591643"/>
                  <a:gd name="connsiteX3" fmla="*/ 743513 w 743513"/>
                  <a:gd name="connsiteY3" fmla="*/ 3591643 h 3591643"/>
                  <a:gd name="connsiteX4" fmla="*/ 0 w 743513"/>
                  <a:gd name="connsiteY4" fmla="*/ 3591643 h 3591643"/>
                  <a:gd name="connsiteX0" fmla="*/ 0 w 743513"/>
                  <a:gd name="connsiteY0" fmla="*/ 3591643 h 3591643"/>
                  <a:gd name="connsiteX1" fmla="*/ 216615 w 743513"/>
                  <a:gd name="connsiteY1" fmla="*/ 0 h 3591643"/>
                  <a:gd name="connsiteX2" fmla="*/ 526898 w 743513"/>
                  <a:gd name="connsiteY2" fmla="*/ 0 h 3591643"/>
                  <a:gd name="connsiteX3" fmla="*/ 743513 w 743513"/>
                  <a:gd name="connsiteY3" fmla="*/ 3591643 h 3591643"/>
                  <a:gd name="connsiteX4" fmla="*/ 0 w 743513"/>
                  <a:gd name="connsiteY4" fmla="*/ 3591643 h 3591643"/>
                  <a:gd name="connsiteX0" fmla="*/ 0 w 743513"/>
                  <a:gd name="connsiteY0" fmla="*/ 3591643 h 3591643"/>
                  <a:gd name="connsiteX1" fmla="*/ 216615 w 743513"/>
                  <a:gd name="connsiteY1" fmla="*/ 0 h 3591643"/>
                  <a:gd name="connsiteX2" fmla="*/ 526898 w 743513"/>
                  <a:gd name="connsiteY2" fmla="*/ 0 h 3591643"/>
                  <a:gd name="connsiteX3" fmla="*/ 743513 w 743513"/>
                  <a:gd name="connsiteY3" fmla="*/ 3591643 h 3591643"/>
                  <a:gd name="connsiteX4" fmla="*/ 0 w 743513"/>
                  <a:gd name="connsiteY4" fmla="*/ 3591643 h 3591643"/>
                  <a:gd name="connsiteX0" fmla="*/ 0 w 743513"/>
                  <a:gd name="connsiteY0" fmla="*/ 3591643 h 3591643"/>
                  <a:gd name="connsiteX1" fmla="*/ 216615 w 743513"/>
                  <a:gd name="connsiteY1" fmla="*/ 0 h 3591643"/>
                  <a:gd name="connsiteX2" fmla="*/ 526898 w 743513"/>
                  <a:gd name="connsiteY2" fmla="*/ 0 h 3591643"/>
                  <a:gd name="connsiteX3" fmla="*/ 743513 w 743513"/>
                  <a:gd name="connsiteY3" fmla="*/ 3591643 h 3591643"/>
                  <a:gd name="connsiteX4" fmla="*/ 0 w 743513"/>
                  <a:gd name="connsiteY4" fmla="*/ 3591643 h 35916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43513" h="3591643">
                    <a:moveTo>
                      <a:pt x="0" y="3591643"/>
                    </a:moveTo>
                    <a:cubicBezTo>
                      <a:pt x="100780" y="2946879"/>
                      <a:pt x="230135" y="1349614"/>
                      <a:pt x="216615" y="0"/>
                    </a:cubicBezTo>
                    <a:lnTo>
                      <a:pt x="526898" y="0"/>
                    </a:lnTo>
                    <a:cubicBezTo>
                      <a:pt x="541953" y="1349614"/>
                      <a:pt x="661783" y="2899254"/>
                      <a:pt x="743513" y="3591643"/>
                    </a:cubicBezTo>
                    <a:lnTo>
                      <a:pt x="0" y="3591643"/>
                    </a:lnTo>
                    <a:close/>
                  </a:path>
                </a:pathLst>
              </a:custGeom>
              <a:solidFill>
                <a:schemeClr val="accent1">
                  <a:lumMod val="40000"/>
                  <a:lumOff val="60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5900053E-0C91-4645-9EE6-905C59B6477E}"/>
                </a:ext>
              </a:extLst>
            </p:cNvPr>
            <p:cNvGrpSpPr/>
            <p:nvPr/>
          </p:nvGrpSpPr>
          <p:grpSpPr>
            <a:xfrm>
              <a:off x="3558735" y="1152611"/>
              <a:ext cx="1210387" cy="2802321"/>
              <a:chOff x="5331153" y="575008"/>
              <a:chExt cx="1507917" cy="3491170"/>
            </a:xfrm>
          </p:grpSpPr>
          <p:grpSp>
            <p:nvGrpSpPr>
              <p:cNvPr id="8" name="Group 7">
                <a:extLst>
                  <a:ext uri="{FF2B5EF4-FFF2-40B4-BE49-F238E27FC236}">
                    <a16:creationId xmlns:a16="http://schemas.microsoft.com/office/drawing/2014/main" id="{753C2007-01AA-4721-84FB-A46461070369}"/>
                  </a:ext>
                </a:extLst>
              </p:cNvPr>
              <p:cNvGrpSpPr/>
              <p:nvPr/>
            </p:nvGrpSpPr>
            <p:grpSpPr>
              <a:xfrm>
                <a:off x="6404987" y="3268551"/>
                <a:ext cx="207521" cy="447013"/>
                <a:chOff x="5282863" y="4265998"/>
                <a:chExt cx="524099" cy="1110552"/>
              </a:xfrm>
            </p:grpSpPr>
            <p:sp>
              <p:nvSpPr>
                <p:cNvPr id="40" name="Graphic 2">
                  <a:extLst>
                    <a:ext uri="{FF2B5EF4-FFF2-40B4-BE49-F238E27FC236}">
                      <a16:creationId xmlns:a16="http://schemas.microsoft.com/office/drawing/2014/main" id="{C41060D9-FFAC-47AB-8FA1-FC98269A348D}"/>
                    </a:ext>
                  </a:extLst>
                </p:cNvPr>
                <p:cNvSpPr/>
                <p:nvPr/>
              </p:nvSpPr>
              <p:spPr>
                <a:xfrm>
                  <a:off x="5282863" y="4265998"/>
                  <a:ext cx="524099" cy="1110552"/>
                </a:xfrm>
                <a:custGeom>
                  <a:avLst/>
                  <a:gdLst>
                    <a:gd name="connsiteX0" fmla="*/ 747722 w 778877"/>
                    <a:gd name="connsiteY0" fmla="*/ 0 h 1110552"/>
                    <a:gd name="connsiteX1" fmla="*/ 680583 w 778877"/>
                    <a:gd name="connsiteY1" fmla="*/ 25833 h 1110552"/>
                    <a:gd name="connsiteX2" fmla="*/ 133417 w 778877"/>
                    <a:gd name="connsiteY2" fmla="*/ 28630 h 1110552"/>
                    <a:gd name="connsiteX3" fmla="*/ 31704 w 778877"/>
                    <a:gd name="connsiteY3" fmla="*/ 131 h 1110552"/>
                    <a:gd name="connsiteX4" fmla="*/ 1675 w 778877"/>
                    <a:gd name="connsiteY4" fmla="*/ 179911 h 1110552"/>
                    <a:gd name="connsiteX5" fmla="*/ 47920 w 778877"/>
                    <a:gd name="connsiteY5" fmla="*/ 503105 h 1110552"/>
                    <a:gd name="connsiteX6" fmla="*/ 379375 w 778877"/>
                    <a:gd name="connsiteY6" fmla="*/ 1102461 h 1110552"/>
                    <a:gd name="connsiteX7" fmla="*/ 400881 w 778877"/>
                    <a:gd name="connsiteY7" fmla="*/ 1100756 h 1110552"/>
                    <a:gd name="connsiteX8" fmla="*/ 536295 w 778877"/>
                    <a:gd name="connsiteY8" fmla="*/ 903054 h 1110552"/>
                    <a:gd name="connsiteX9" fmla="*/ 749907 w 778877"/>
                    <a:gd name="connsiteY9" fmla="*/ 440687 h 1110552"/>
                    <a:gd name="connsiteX10" fmla="*/ 747722 w 778877"/>
                    <a:gd name="connsiteY10" fmla="*/ 0 h 11105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778877" h="1110552">
                      <a:moveTo>
                        <a:pt x="747722" y="0"/>
                      </a:moveTo>
                      <a:cubicBezTo>
                        <a:pt x="717824" y="14381"/>
                        <a:pt x="680670" y="25527"/>
                        <a:pt x="680583" y="25833"/>
                      </a:cubicBezTo>
                      <a:cubicBezTo>
                        <a:pt x="640675" y="31996"/>
                        <a:pt x="204053" y="28761"/>
                        <a:pt x="133417" y="28630"/>
                      </a:cubicBezTo>
                      <a:cubicBezTo>
                        <a:pt x="95914" y="28630"/>
                        <a:pt x="69513" y="17353"/>
                        <a:pt x="31704" y="131"/>
                      </a:cubicBezTo>
                      <a:cubicBezTo>
                        <a:pt x="12427" y="58528"/>
                        <a:pt x="5740" y="119111"/>
                        <a:pt x="1675" y="179911"/>
                      </a:cubicBezTo>
                      <a:cubicBezTo>
                        <a:pt x="-5800" y="290761"/>
                        <a:pt x="12121" y="398244"/>
                        <a:pt x="47920" y="503105"/>
                      </a:cubicBezTo>
                      <a:cubicBezTo>
                        <a:pt x="122883" y="722531"/>
                        <a:pt x="242431" y="917260"/>
                        <a:pt x="379375" y="1102461"/>
                      </a:cubicBezTo>
                      <a:cubicBezTo>
                        <a:pt x="389210" y="1115792"/>
                        <a:pt x="393275" y="1110809"/>
                        <a:pt x="400881" y="1100756"/>
                      </a:cubicBezTo>
                      <a:cubicBezTo>
                        <a:pt x="448962" y="1036852"/>
                        <a:pt x="494202" y="971024"/>
                        <a:pt x="536295" y="903054"/>
                      </a:cubicBezTo>
                      <a:cubicBezTo>
                        <a:pt x="626295" y="757630"/>
                        <a:pt x="704055" y="606611"/>
                        <a:pt x="749907" y="440687"/>
                      </a:cubicBezTo>
                      <a:cubicBezTo>
                        <a:pt x="790470" y="293515"/>
                        <a:pt x="787236" y="146735"/>
                        <a:pt x="747722" y="0"/>
                      </a:cubicBezTo>
                      <a:close/>
                    </a:path>
                  </a:pathLst>
                </a:custGeom>
                <a:solidFill>
                  <a:srgbClr val="FFCD07"/>
                </a:solidFill>
                <a:ln w="4369" cap="flat">
                  <a:noFill/>
                  <a:prstDash val="solid"/>
                  <a:miter/>
                </a:ln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1" name="Graphic 2">
                  <a:extLst>
                    <a:ext uri="{FF2B5EF4-FFF2-40B4-BE49-F238E27FC236}">
                      <a16:creationId xmlns:a16="http://schemas.microsoft.com/office/drawing/2014/main" id="{D32F9278-CE7E-4B09-9882-18842529D130}"/>
                    </a:ext>
                  </a:extLst>
                </p:cNvPr>
                <p:cNvSpPr/>
                <p:nvPr/>
              </p:nvSpPr>
              <p:spPr>
                <a:xfrm>
                  <a:off x="5343217" y="4291044"/>
                  <a:ext cx="403391" cy="766285"/>
                </a:xfrm>
                <a:custGeom>
                  <a:avLst/>
                  <a:gdLst>
                    <a:gd name="connsiteX0" fmla="*/ 469623 w 599490"/>
                    <a:gd name="connsiteY0" fmla="*/ 4502 h 766285"/>
                    <a:gd name="connsiteX1" fmla="*/ 592055 w 599490"/>
                    <a:gd name="connsiteY1" fmla="*/ 481 h 766285"/>
                    <a:gd name="connsiteX2" fmla="*/ 597781 w 599490"/>
                    <a:gd name="connsiteY2" fmla="*/ 132049 h 766285"/>
                    <a:gd name="connsiteX3" fmla="*/ 566135 w 599490"/>
                    <a:gd name="connsiteY3" fmla="*/ 288969 h 766285"/>
                    <a:gd name="connsiteX4" fmla="*/ 523211 w 599490"/>
                    <a:gd name="connsiteY4" fmla="*/ 402790 h 766285"/>
                    <a:gd name="connsiteX5" fmla="*/ 315806 w 599490"/>
                    <a:gd name="connsiteY5" fmla="*/ 751948 h 766285"/>
                    <a:gd name="connsiteX6" fmla="*/ 282324 w 599490"/>
                    <a:gd name="connsiteY6" fmla="*/ 752036 h 766285"/>
                    <a:gd name="connsiteX7" fmla="*/ 89737 w 599490"/>
                    <a:gd name="connsiteY7" fmla="*/ 436797 h 766285"/>
                    <a:gd name="connsiteX8" fmla="*/ 2797 w 599490"/>
                    <a:gd name="connsiteY8" fmla="*/ 166886 h 766285"/>
                    <a:gd name="connsiteX9" fmla="*/ 1923 w 599490"/>
                    <a:gd name="connsiteY9" fmla="*/ 0 h 766285"/>
                    <a:gd name="connsiteX10" fmla="*/ 469623 w 599490"/>
                    <a:gd name="connsiteY10" fmla="*/ 4502 h 7662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599490" h="766285">
                      <a:moveTo>
                        <a:pt x="469623" y="4502"/>
                      </a:moveTo>
                      <a:cubicBezTo>
                        <a:pt x="510404" y="1530"/>
                        <a:pt x="551448" y="7212"/>
                        <a:pt x="592055" y="481"/>
                      </a:cubicBezTo>
                      <a:cubicBezTo>
                        <a:pt x="596776" y="44191"/>
                        <a:pt x="602371" y="87377"/>
                        <a:pt x="597781" y="132049"/>
                      </a:cubicBezTo>
                      <a:cubicBezTo>
                        <a:pt x="592274" y="185681"/>
                        <a:pt x="582177" y="237740"/>
                        <a:pt x="566135" y="288969"/>
                      </a:cubicBezTo>
                      <a:cubicBezTo>
                        <a:pt x="553984" y="327740"/>
                        <a:pt x="539952" y="365768"/>
                        <a:pt x="523211" y="402790"/>
                      </a:cubicBezTo>
                      <a:cubicBezTo>
                        <a:pt x="467087" y="526884"/>
                        <a:pt x="395709" y="641929"/>
                        <a:pt x="315806" y="751948"/>
                      </a:cubicBezTo>
                      <a:cubicBezTo>
                        <a:pt x="301994" y="771006"/>
                        <a:pt x="296311" y="771093"/>
                        <a:pt x="282324" y="752036"/>
                      </a:cubicBezTo>
                      <a:cubicBezTo>
                        <a:pt x="209197" y="652376"/>
                        <a:pt x="143107" y="548433"/>
                        <a:pt x="89737" y="436797"/>
                      </a:cubicBezTo>
                      <a:cubicBezTo>
                        <a:pt x="48605" y="350819"/>
                        <a:pt x="15648" y="261781"/>
                        <a:pt x="2797" y="166886"/>
                      </a:cubicBezTo>
                      <a:cubicBezTo>
                        <a:pt x="-2886" y="124793"/>
                        <a:pt x="1835" y="13113"/>
                        <a:pt x="1923" y="0"/>
                      </a:cubicBezTo>
                      <a:cubicBezTo>
                        <a:pt x="43972" y="6994"/>
                        <a:pt x="426437" y="44"/>
                        <a:pt x="469623" y="4502"/>
                      </a:cubicBezTo>
                      <a:close/>
                    </a:path>
                  </a:pathLst>
                </a:custGeom>
                <a:solidFill>
                  <a:srgbClr val="F6AF1B"/>
                </a:solidFill>
                <a:ln w="436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2" name="Graphic 2">
                  <a:extLst>
                    <a:ext uri="{FF2B5EF4-FFF2-40B4-BE49-F238E27FC236}">
                      <a16:creationId xmlns:a16="http://schemas.microsoft.com/office/drawing/2014/main" id="{294C864E-E8EB-4080-97A6-44AC9CBD77CE}"/>
                    </a:ext>
                  </a:extLst>
                </p:cNvPr>
                <p:cNvSpPr/>
                <p:nvPr/>
              </p:nvSpPr>
              <p:spPr>
                <a:xfrm>
                  <a:off x="5428981" y="4292966"/>
                  <a:ext cx="231862" cy="548288"/>
                </a:xfrm>
                <a:custGeom>
                  <a:avLst/>
                  <a:gdLst>
                    <a:gd name="connsiteX0" fmla="*/ 334003 w 344576"/>
                    <a:gd name="connsiteY0" fmla="*/ 242943 h 548288"/>
                    <a:gd name="connsiteX1" fmla="*/ 177651 w 344576"/>
                    <a:gd name="connsiteY1" fmla="*/ 539736 h 548288"/>
                    <a:gd name="connsiteX2" fmla="*/ 156495 w 344576"/>
                    <a:gd name="connsiteY2" fmla="*/ 539299 h 548288"/>
                    <a:gd name="connsiteX3" fmla="*/ 11071 w 344576"/>
                    <a:gd name="connsiteY3" fmla="*/ 235556 h 548288"/>
                    <a:gd name="connsiteX4" fmla="*/ 21212 w 344576"/>
                    <a:gd name="connsiteY4" fmla="*/ 701 h 548288"/>
                    <a:gd name="connsiteX5" fmla="*/ 316038 w 344576"/>
                    <a:gd name="connsiteY5" fmla="*/ 963 h 548288"/>
                    <a:gd name="connsiteX6" fmla="*/ 334003 w 344576"/>
                    <a:gd name="connsiteY6" fmla="*/ 242943 h 5482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344576" h="548288">
                      <a:moveTo>
                        <a:pt x="334003" y="242943"/>
                      </a:moveTo>
                      <a:cubicBezTo>
                        <a:pt x="308957" y="346056"/>
                        <a:pt x="228573" y="468095"/>
                        <a:pt x="177651" y="539736"/>
                      </a:cubicBezTo>
                      <a:cubicBezTo>
                        <a:pt x="168647" y="552412"/>
                        <a:pt x="164232" y="549920"/>
                        <a:pt x="156495" y="539299"/>
                      </a:cubicBezTo>
                      <a:cubicBezTo>
                        <a:pt x="84941" y="440820"/>
                        <a:pt x="42237" y="354536"/>
                        <a:pt x="11071" y="235556"/>
                      </a:cubicBezTo>
                      <a:cubicBezTo>
                        <a:pt x="-7812" y="163478"/>
                        <a:pt x="-1299" y="72211"/>
                        <a:pt x="21212" y="701"/>
                      </a:cubicBezTo>
                      <a:cubicBezTo>
                        <a:pt x="67632" y="2799"/>
                        <a:pt x="278272" y="-1922"/>
                        <a:pt x="316038" y="963"/>
                      </a:cubicBezTo>
                      <a:cubicBezTo>
                        <a:pt x="326222" y="28981"/>
                        <a:pt x="362196" y="161642"/>
                        <a:pt x="334003" y="242943"/>
                      </a:cubicBezTo>
                      <a:close/>
                    </a:path>
                  </a:pathLst>
                </a:custGeom>
                <a:solidFill>
                  <a:srgbClr val="F38821"/>
                </a:solidFill>
                <a:ln w="436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9" name="Group 8">
                <a:extLst>
                  <a:ext uri="{FF2B5EF4-FFF2-40B4-BE49-F238E27FC236}">
                    <a16:creationId xmlns:a16="http://schemas.microsoft.com/office/drawing/2014/main" id="{914D274C-2A64-4A3F-B7BF-6F08FFE57838}"/>
                  </a:ext>
                </a:extLst>
              </p:cNvPr>
              <p:cNvGrpSpPr/>
              <p:nvPr/>
            </p:nvGrpSpPr>
            <p:grpSpPr>
              <a:xfrm>
                <a:off x="5561202" y="3274206"/>
                <a:ext cx="207521" cy="447013"/>
                <a:chOff x="5282863" y="4265998"/>
                <a:chExt cx="524099" cy="1110552"/>
              </a:xfrm>
            </p:grpSpPr>
            <p:sp>
              <p:nvSpPr>
                <p:cNvPr id="37" name="Graphic 2">
                  <a:extLst>
                    <a:ext uri="{FF2B5EF4-FFF2-40B4-BE49-F238E27FC236}">
                      <a16:creationId xmlns:a16="http://schemas.microsoft.com/office/drawing/2014/main" id="{7F06D23B-7E9B-4722-802C-90F577F45E84}"/>
                    </a:ext>
                  </a:extLst>
                </p:cNvPr>
                <p:cNvSpPr/>
                <p:nvPr/>
              </p:nvSpPr>
              <p:spPr>
                <a:xfrm>
                  <a:off x="5282863" y="4265998"/>
                  <a:ext cx="524099" cy="1110552"/>
                </a:xfrm>
                <a:custGeom>
                  <a:avLst/>
                  <a:gdLst>
                    <a:gd name="connsiteX0" fmla="*/ 747722 w 778877"/>
                    <a:gd name="connsiteY0" fmla="*/ 0 h 1110552"/>
                    <a:gd name="connsiteX1" fmla="*/ 680583 w 778877"/>
                    <a:gd name="connsiteY1" fmla="*/ 25833 h 1110552"/>
                    <a:gd name="connsiteX2" fmla="*/ 133417 w 778877"/>
                    <a:gd name="connsiteY2" fmla="*/ 28630 h 1110552"/>
                    <a:gd name="connsiteX3" fmla="*/ 31704 w 778877"/>
                    <a:gd name="connsiteY3" fmla="*/ 131 h 1110552"/>
                    <a:gd name="connsiteX4" fmla="*/ 1675 w 778877"/>
                    <a:gd name="connsiteY4" fmla="*/ 179911 h 1110552"/>
                    <a:gd name="connsiteX5" fmla="*/ 47920 w 778877"/>
                    <a:gd name="connsiteY5" fmla="*/ 503105 h 1110552"/>
                    <a:gd name="connsiteX6" fmla="*/ 379375 w 778877"/>
                    <a:gd name="connsiteY6" fmla="*/ 1102461 h 1110552"/>
                    <a:gd name="connsiteX7" fmla="*/ 400881 w 778877"/>
                    <a:gd name="connsiteY7" fmla="*/ 1100756 h 1110552"/>
                    <a:gd name="connsiteX8" fmla="*/ 536295 w 778877"/>
                    <a:gd name="connsiteY8" fmla="*/ 903054 h 1110552"/>
                    <a:gd name="connsiteX9" fmla="*/ 749907 w 778877"/>
                    <a:gd name="connsiteY9" fmla="*/ 440687 h 1110552"/>
                    <a:gd name="connsiteX10" fmla="*/ 747722 w 778877"/>
                    <a:gd name="connsiteY10" fmla="*/ 0 h 11105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778877" h="1110552">
                      <a:moveTo>
                        <a:pt x="747722" y="0"/>
                      </a:moveTo>
                      <a:cubicBezTo>
                        <a:pt x="717824" y="14381"/>
                        <a:pt x="680670" y="25527"/>
                        <a:pt x="680583" y="25833"/>
                      </a:cubicBezTo>
                      <a:cubicBezTo>
                        <a:pt x="640675" y="31996"/>
                        <a:pt x="204053" y="28761"/>
                        <a:pt x="133417" y="28630"/>
                      </a:cubicBezTo>
                      <a:cubicBezTo>
                        <a:pt x="95914" y="28630"/>
                        <a:pt x="69513" y="17353"/>
                        <a:pt x="31704" y="131"/>
                      </a:cubicBezTo>
                      <a:cubicBezTo>
                        <a:pt x="12427" y="58528"/>
                        <a:pt x="5740" y="119111"/>
                        <a:pt x="1675" y="179911"/>
                      </a:cubicBezTo>
                      <a:cubicBezTo>
                        <a:pt x="-5800" y="290761"/>
                        <a:pt x="12121" y="398244"/>
                        <a:pt x="47920" y="503105"/>
                      </a:cubicBezTo>
                      <a:cubicBezTo>
                        <a:pt x="122883" y="722531"/>
                        <a:pt x="242431" y="917260"/>
                        <a:pt x="379375" y="1102461"/>
                      </a:cubicBezTo>
                      <a:cubicBezTo>
                        <a:pt x="389210" y="1115792"/>
                        <a:pt x="393275" y="1110809"/>
                        <a:pt x="400881" y="1100756"/>
                      </a:cubicBezTo>
                      <a:cubicBezTo>
                        <a:pt x="448962" y="1036852"/>
                        <a:pt x="494202" y="971024"/>
                        <a:pt x="536295" y="903054"/>
                      </a:cubicBezTo>
                      <a:cubicBezTo>
                        <a:pt x="626295" y="757630"/>
                        <a:pt x="704055" y="606611"/>
                        <a:pt x="749907" y="440687"/>
                      </a:cubicBezTo>
                      <a:cubicBezTo>
                        <a:pt x="790470" y="293515"/>
                        <a:pt x="787236" y="146735"/>
                        <a:pt x="747722" y="0"/>
                      </a:cubicBezTo>
                      <a:close/>
                    </a:path>
                  </a:pathLst>
                </a:custGeom>
                <a:solidFill>
                  <a:srgbClr val="FFCD07"/>
                </a:solidFill>
                <a:ln w="4369" cap="flat">
                  <a:noFill/>
                  <a:prstDash val="solid"/>
                  <a:miter/>
                </a:ln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8" name="Graphic 2">
                  <a:extLst>
                    <a:ext uri="{FF2B5EF4-FFF2-40B4-BE49-F238E27FC236}">
                      <a16:creationId xmlns:a16="http://schemas.microsoft.com/office/drawing/2014/main" id="{330355FA-270F-4C87-B0F8-E357FA9D5D72}"/>
                    </a:ext>
                  </a:extLst>
                </p:cNvPr>
                <p:cNvSpPr/>
                <p:nvPr/>
              </p:nvSpPr>
              <p:spPr>
                <a:xfrm>
                  <a:off x="5343217" y="4291044"/>
                  <a:ext cx="403391" cy="766285"/>
                </a:xfrm>
                <a:custGeom>
                  <a:avLst/>
                  <a:gdLst>
                    <a:gd name="connsiteX0" fmla="*/ 469623 w 599490"/>
                    <a:gd name="connsiteY0" fmla="*/ 4502 h 766285"/>
                    <a:gd name="connsiteX1" fmla="*/ 592055 w 599490"/>
                    <a:gd name="connsiteY1" fmla="*/ 481 h 766285"/>
                    <a:gd name="connsiteX2" fmla="*/ 597781 w 599490"/>
                    <a:gd name="connsiteY2" fmla="*/ 132049 h 766285"/>
                    <a:gd name="connsiteX3" fmla="*/ 566135 w 599490"/>
                    <a:gd name="connsiteY3" fmla="*/ 288969 h 766285"/>
                    <a:gd name="connsiteX4" fmla="*/ 523211 w 599490"/>
                    <a:gd name="connsiteY4" fmla="*/ 402790 h 766285"/>
                    <a:gd name="connsiteX5" fmla="*/ 315806 w 599490"/>
                    <a:gd name="connsiteY5" fmla="*/ 751948 h 766285"/>
                    <a:gd name="connsiteX6" fmla="*/ 282324 w 599490"/>
                    <a:gd name="connsiteY6" fmla="*/ 752036 h 766285"/>
                    <a:gd name="connsiteX7" fmla="*/ 89737 w 599490"/>
                    <a:gd name="connsiteY7" fmla="*/ 436797 h 766285"/>
                    <a:gd name="connsiteX8" fmla="*/ 2797 w 599490"/>
                    <a:gd name="connsiteY8" fmla="*/ 166886 h 766285"/>
                    <a:gd name="connsiteX9" fmla="*/ 1923 w 599490"/>
                    <a:gd name="connsiteY9" fmla="*/ 0 h 766285"/>
                    <a:gd name="connsiteX10" fmla="*/ 469623 w 599490"/>
                    <a:gd name="connsiteY10" fmla="*/ 4502 h 7662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599490" h="766285">
                      <a:moveTo>
                        <a:pt x="469623" y="4502"/>
                      </a:moveTo>
                      <a:cubicBezTo>
                        <a:pt x="510404" y="1530"/>
                        <a:pt x="551448" y="7212"/>
                        <a:pt x="592055" y="481"/>
                      </a:cubicBezTo>
                      <a:cubicBezTo>
                        <a:pt x="596776" y="44191"/>
                        <a:pt x="602371" y="87377"/>
                        <a:pt x="597781" y="132049"/>
                      </a:cubicBezTo>
                      <a:cubicBezTo>
                        <a:pt x="592274" y="185681"/>
                        <a:pt x="582177" y="237740"/>
                        <a:pt x="566135" y="288969"/>
                      </a:cubicBezTo>
                      <a:cubicBezTo>
                        <a:pt x="553984" y="327740"/>
                        <a:pt x="539952" y="365768"/>
                        <a:pt x="523211" y="402790"/>
                      </a:cubicBezTo>
                      <a:cubicBezTo>
                        <a:pt x="467087" y="526884"/>
                        <a:pt x="395709" y="641929"/>
                        <a:pt x="315806" y="751948"/>
                      </a:cubicBezTo>
                      <a:cubicBezTo>
                        <a:pt x="301994" y="771006"/>
                        <a:pt x="296311" y="771093"/>
                        <a:pt x="282324" y="752036"/>
                      </a:cubicBezTo>
                      <a:cubicBezTo>
                        <a:pt x="209197" y="652376"/>
                        <a:pt x="143107" y="548433"/>
                        <a:pt x="89737" y="436797"/>
                      </a:cubicBezTo>
                      <a:cubicBezTo>
                        <a:pt x="48605" y="350819"/>
                        <a:pt x="15648" y="261781"/>
                        <a:pt x="2797" y="166886"/>
                      </a:cubicBezTo>
                      <a:cubicBezTo>
                        <a:pt x="-2886" y="124793"/>
                        <a:pt x="1835" y="13113"/>
                        <a:pt x="1923" y="0"/>
                      </a:cubicBezTo>
                      <a:cubicBezTo>
                        <a:pt x="43972" y="6994"/>
                        <a:pt x="426437" y="44"/>
                        <a:pt x="469623" y="4502"/>
                      </a:cubicBezTo>
                      <a:close/>
                    </a:path>
                  </a:pathLst>
                </a:custGeom>
                <a:solidFill>
                  <a:srgbClr val="F6AF1B"/>
                </a:solidFill>
                <a:ln w="436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9" name="Graphic 2">
                  <a:extLst>
                    <a:ext uri="{FF2B5EF4-FFF2-40B4-BE49-F238E27FC236}">
                      <a16:creationId xmlns:a16="http://schemas.microsoft.com/office/drawing/2014/main" id="{E43DB746-C125-4D1D-8F6A-31FC92707470}"/>
                    </a:ext>
                  </a:extLst>
                </p:cNvPr>
                <p:cNvSpPr/>
                <p:nvPr/>
              </p:nvSpPr>
              <p:spPr>
                <a:xfrm>
                  <a:off x="5428981" y="4292966"/>
                  <a:ext cx="231862" cy="548288"/>
                </a:xfrm>
                <a:custGeom>
                  <a:avLst/>
                  <a:gdLst>
                    <a:gd name="connsiteX0" fmla="*/ 334003 w 344576"/>
                    <a:gd name="connsiteY0" fmla="*/ 242943 h 548288"/>
                    <a:gd name="connsiteX1" fmla="*/ 177651 w 344576"/>
                    <a:gd name="connsiteY1" fmla="*/ 539736 h 548288"/>
                    <a:gd name="connsiteX2" fmla="*/ 156495 w 344576"/>
                    <a:gd name="connsiteY2" fmla="*/ 539299 h 548288"/>
                    <a:gd name="connsiteX3" fmla="*/ 11071 w 344576"/>
                    <a:gd name="connsiteY3" fmla="*/ 235556 h 548288"/>
                    <a:gd name="connsiteX4" fmla="*/ 21212 w 344576"/>
                    <a:gd name="connsiteY4" fmla="*/ 701 h 548288"/>
                    <a:gd name="connsiteX5" fmla="*/ 316038 w 344576"/>
                    <a:gd name="connsiteY5" fmla="*/ 963 h 548288"/>
                    <a:gd name="connsiteX6" fmla="*/ 334003 w 344576"/>
                    <a:gd name="connsiteY6" fmla="*/ 242943 h 5482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344576" h="548288">
                      <a:moveTo>
                        <a:pt x="334003" y="242943"/>
                      </a:moveTo>
                      <a:cubicBezTo>
                        <a:pt x="308957" y="346056"/>
                        <a:pt x="228573" y="468095"/>
                        <a:pt x="177651" y="539736"/>
                      </a:cubicBezTo>
                      <a:cubicBezTo>
                        <a:pt x="168647" y="552412"/>
                        <a:pt x="164232" y="549920"/>
                        <a:pt x="156495" y="539299"/>
                      </a:cubicBezTo>
                      <a:cubicBezTo>
                        <a:pt x="84941" y="440820"/>
                        <a:pt x="42237" y="354536"/>
                        <a:pt x="11071" y="235556"/>
                      </a:cubicBezTo>
                      <a:cubicBezTo>
                        <a:pt x="-7812" y="163478"/>
                        <a:pt x="-1299" y="72211"/>
                        <a:pt x="21212" y="701"/>
                      </a:cubicBezTo>
                      <a:cubicBezTo>
                        <a:pt x="67632" y="2799"/>
                        <a:pt x="278272" y="-1922"/>
                        <a:pt x="316038" y="963"/>
                      </a:cubicBezTo>
                      <a:cubicBezTo>
                        <a:pt x="326222" y="28981"/>
                        <a:pt x="362196" y="161642"/>
                        <a:pt x="334003" y="242943"/>
                      </a:cubicBezTo>
                      <a:close/>
                    </a:path>
                  </a:pathLst>
                </a:custGeom>
                <a:solidFill>
                  <a:srgbClr val="F38821"/>
                </a:solidFill>
                <a:ln w="436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0" name="Group 9">
                <a:extLst>
                  <a:ext uri="{FF2B5EF4-FFF2-40B4-BE49-F238E27FC236}">
                    <a16:creationId xmlns:a16="http://schemas.microsoft.com/office/drawing/2014/main" id="{19A298B2-CC22-4A66-80F6-9D05AC1930A1}"/>
                  </a:ext>
                </a:extLst>
              </p:cNvPr>
              <p:cNvGrpSpPr/>
              <p:nvPr/>
            </p:nvGrpSpPr>
            <p:grpSpPr>
              <a:xfrm>
                <a:off x="5903929" y="3247764"/>
                <a:ext cx="351612" cy="818414"/>
                <a:chOff x="5282863" y="4265998"/>
                <a:chExt cx="524099" cy="1110552"/>
              </a:xfrm>
            </p:grpSpPr>
            <p:sp>
              <p:nvSpPr>
                <p:cNvPr id="34" name="Graphic 2">
                  <a:extLst>
                    <a:ext uri="{FF2B5EF4-FFF2-40B4-BE49-F238E27FC236}">
                      <a16:creationId xmlns:a16="http://schemas.microsoft.com/office/drawing/2014/main" id="{6C4A75A0-418E-4FBD-8075-62235A1D24C1}"/>
                    </a:ext>
                  </a:extLst>
                </p:cNvPr>
                <p:cNvSpPr/>
                <p:nvPr/>
              </p:nvSpPr>
              <p:spPr>
                <a:xfrm>
                  <a:off x="5282863" y="4265998"/>
                  <a:ext cx="524099" cy="1110552"/>
                </a:xfrm>
                <a:custGeom>
                  <a:avLst/>
                  <a:gdLst>
                    <a:gd name="connsiteX0" fmla="*/ 747722 w 778877"/>
                    <a:gd name="connsiteY0" fmla="*/ 0 h 1110552"/>
                    <a:gd name="connsiteX1" fmla="*/ 680583 w 778877"/>
                    <a:gd name="connsiteY1" fmla="*/ 25833 h 1110552"/>
                    <a:gd name="connsiteX2" fmla="*/ 133417 w 778877"/>
                    <a:gd name="connsiteY2" fmla="*/ 28630 h 1110552"/>
                    <a:gd name="connsiteX3" fmla="*/ 31704 w 778877"/>
                    <a:gd name="connsiteY3" fmla="*/ 131 h 1110552"/>
                    <a:gd name="connsiteX4" fmla="*/ 1675 w 778877"/>
                    <a:gd name="connsiteY4" fmla="*/ 179911 h 1110552"/>
                    <a:gd name="connsiteX5" fmla="*/ 47920 w 778877"/>
                    <a:gd name="connsiteY5" fmla="*/ 503105 h 1110552"/>
                    <a:gd name="connsiteX6" fmla="*/ 379375 w 778877"/>
                    <a:gd name="connsiteY6" fmla="*/ 1102461 h 1110552"/>
                    <a:gd name="connsiteX7" fmla="*/ 400881 w 778877"/>
                    <a:gd name="connsiteY7" fmla="*/ 1100756 h 1110552"/>
                    <a:gd name="connsiteX8" fmla="*/ 536295 w 778877"/>
                    <a:gd name="connsiteY8" fmla="*/ 903054 h 1110552"/>
                    <a:gd name="connsiteX9" fmla="*/ 749907 w 778877"/>
                    <a:gd name="connsiteY9" fmla="*/ 440687 h 1110552"/>
                    <a:gd name="connsiteX10" fmla="*/ 747722 w 778877"/>
                    <a:gd name="connsiteY10" fmla="*/ 0 h 11105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778877" h="1110552">
                      <a:moveTo>
                        <a:pt x="747722" y="0"/>
                      </a:moveTo>
                      <a:cubicBezTo>
                        <a:pt x="717824" y="14381"/>
                        <a:pt x="680670" y="25527"/>
                        <a:pt x="680583" y="25833"/>
                      </a:cubicBezTo>
                      <a:cubicBezTo>
                        <a:pt x="640675" y="31996"/>
                        <a:pt x="204053" y="28761"/>
                        <a:pt x="133417" y="28630"/>
                      </a:cubicBezTo>
                      <a:cubicBezTo>
                        <a:pt x="95914" y="28630"/>
                        <a:pt x="69513" y="17353"/>
                        <a:pt x="31704" y="131"/>
                      </a:cubicBezTo>
                      <a:cubicBezTo>
                        <a:pt x="12427" y="58528"/>
                        <a:pt x="5740" y="119111"/>
                        <a:pt x="1675" y="179911"/>
                      </a:cubicBezTo>
                      <a:cubicBezTo>
                        <a:pt x="-5800" y="290761"/>
                        <a:pt x="12121" y="398244"/>
                        <a:pt x="47920" y="503105"/>
                      </a:cubicBezTo>
                      <a:cubicBezTo>
                        <a:pt x="122883" y="722531"/>
                        <a:pt x="242431" y="917260"/>
                        <a:pt x="379375" y="1102461"/>
                      </a:cubicBezTo>
                      <a:cubicBezTo>
                        <a:pt x="389210" y="1115792"/>
                        <a:pt x="393275" y="1110809"/>
                        <a:pt x="400881" y="1100756"/>
                      </a:cubicBezTo>
                      <a:cubicBezTo>
                        <a:pt x="448962" y="1036852"/>
                        <a:pt x="494202" y="971024"/>
                        <a:pt x="536295" y="903054"/>
                      </a:cubicBezTo>
                      <a:cubicBezTo>
                        <a:pt x="626295" y="757630"/>
                        <a:pt x="704055" y="606611"/>
                        <a:pt x="749907" y="440687"/>
                      </a:cubicBezTo>
                      <a:cubicBezTo>
                        <a:pt x="790470" y="293515"/>
                        <a:pt x="787236" y="146735"/>
                        <a:pt x="747722" y="0"/>
                      </a:cubicBezTo>
                      <a:close/>
                    </a:path>
                  </a:pathLst>
                </a:custGeom>
                <a:solidFill>
                  <a:srgbClr val="FFCD07"/>
                </a:solidFill>
                <a:ln w="4369" cap="flat">
                  <a:noFill/>
                  <a:prstDash val="solid"/>
                  <a:miter/>
                </a:ln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5" name="Graphic 2">
                  <a:extLst>
                    <a:ext uri="{FF2B5EF4-FFF2-40B4-BE49-F238E27FC236}">
                      <a16:creationId xmlns:a16="http://schemas.microsoft.com/office/drawing/2014/main" id="{972E636E-749E-4486-A75D-4289CD84E5DE}"/>
                    </a:ext>
                  </a:extLst>
                </p:cNvPr>
                <p:cNvSpPr/>
                <p:nvPr/>
              </p:nvSpPr>
              <p:spPr>
                <a:xfrm>
                  <a:off x="5343217" y="4291044"/>
                  <a:ext cx="403391" cy="766285"/>
                </a:xfrm>
                <a:custGeom>
                  <a:avLst/>
                  <a:gdLst>
                    <a:gd name="connsiteX0" fmla="*/ 469623 w 599490"/>
                    <a:gd name="connsiteY0" fmla="*/ 4502 h 766285"/>
                    <a:gd name="connsiteX1" fmla="*/ 592055 w 599490"/>
                    <a:gd name="connsiteY1" fmla="*/ 481 h 766285"/>
                    <a:gd name="connsiteX2" fmla="*/ 597781 w 599490"/>
                    <a:gd name="connsiteY2" fmla="*/ 132049 h 766285"/>
                    <a:gd name="connsiteX3" fmla="*/ 566135 w 599490"/>
                    <a:gd name="connsiteY3" fmla="*/ 288969 h 766285"/>
                    <a:gd name="connsiteX4" fmla="*/ 523211 w 599490"/>
                    <a:gd name="connsiteY4" fmla="*/ 402790 h 766285"/>
                    <a:gd name="connsiteX5" fmla="*/ 315806 w 599490"/>
                    <a:gd name="connsiteY5" fmla="*/ 751948 h 766285"/>
                    <a:gd name="connsiteX6" fmla="*/ 282324 w 599490"/>
                    <a:gd name="connsiteY6" fmla="*/ 752036 h 766285"/>
                    <a:gd name="connsiteX7" fmla="*/ 89737 w 599490"/>
                    <a:gd name="connsiteY7" fmla="*/ 436797 h 766285"/>
                    <a:gd name="connsiteX8" fmla="*/ 2797 w 599490"/>
                    <a:gd name="connsiteY8" fmla="*/ 166886 h 766285"/>
                    <a:gd name="connsiteX9" fmla="*/ 1923 w 599490"/>
                    <a:gd name="connsiteY9" fmla="*/ 0 h 766285"/>
                    <a:gd name="connsiteX10" fmla="*/ 469623 w 599490"/>
                    <a:gd name="connsiteY10" fmla="*/ 4502 h 7662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599490" h="766285">
                      <a:moveTo>
                        <a:pt x="469623" y="4502"/>
                      </a:moveTo>
                      <a:cubicBezTo>
                        <a:pt x="510404" y="1530"/>
                        <a:pt x="551448" y="7212"/>
                        <a:pt x="592055" y="481"/>
                      </a:cubicBezTo>
                      <a:cubicBezTo>
                        <a:pt x="596776" y="44191"/>
                        <a:pt x="602371" y="87377"/>
                        <a:pt x="597781" y="132049"/>
                      </a:cubicBezTo>
                      <a:cubicBezTo>
                        <a:pt x="592274" y="185681"/>
                        <a:pt x="582177" y="237740"/>
                        <a:pt x="566135" y="288969"/>
                      </a:cubicBezTo>
                      <a:cubicBezTo>
                        <a:pt x="553984" y="327740"/>
                        <a:pt x="539952" y="365768"/>
                        <a:pt x="523211" y="402790"/>
                      </a:cubicBezTo>
                      <a:cubicBezTo>
                        <a:pt x="467087" y="526884"/>
                        <a:pt x="395709" y="641929"/>
                        <a:pt x="315806" y="751948"/>
                      </a:cubicBezTo>
                      <a:cubicBezTo>
                        <a:pt x="301994" y="771006"/>
                        <a:pt x="296311" y="771093"/>
                        <a:pt x="282324" y="752036"/>
                      </a:cubicBezTo>
                      <a:cubicBezTo>
                        <a:pt x="209197" y="652376"/>
                        <a:pt x="143107" y="548433"/>
                        <a:pt x="89737" y="436797"/>
                      </a:cubicBezTo>
                      <a:cubicBezTo>
                        <a:pt x="48605" y="350819"/>
                        <a:pt x="15648" y="261781"/>
                        <a:pt x="2797" y="166886"/>
                      </a:cubicBezTo>
                      <a:cubicBezTo>
                        <a:pt x="-2886" y="124793"/>
                        <a:pt x="1835" y="13113"/>
                        <a:pt x="1923" y="0"/>
                      </a:cubicBezTo>
                      <a:cubicBezTo>
                        <a:pt x="43972" y="6994"/>
                        <a:pt x="426437" y="44"/>
                        <a:pt x="469623" y="4502"/>
                      </a:cubicBezTo>
                      <a:close/>
                    </a:path>
                  </a:pathLst>
                </a:custGeom>
                <a:solidFill>
                  <a:srgbClr val="F6AF1B"/>
                </a:solidFill>
                <a:ln w="436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6" name="Graphic 2">
                  <a:extLst>
                    <a:ext uri="{FF2B5EF4-FFF2-40B4-BE49-F238E27FC236}">
                      <a16:creationId xmlns:a16="http://schemas.microsoft.com/office/drawing/2014/main" id="{C8F6917E-1F03-4D22-BE39-71194A978DAA}"/>
                    </a:ext>
                  </a:extLst>
                </p:cNvPr>
                <p:cNvSpPr/>
                <p:nvPr/>
              </p:nvSpPr>
              <p:spPr>
                <a:xfrm>
                  <a:off x="5428981" y="4292966"/>
                  <a:ext cx="231862" cy="548288"/>
                </a:xfrm>
                <a:custGeom>
                  <a:avLst/>
                  <a:gdLst>
                    <a:gd name="connsiteX0" fmla="*/ 334003 w 344576"/>
                    <a:gd name="connsiteY0" fmla="*/ 242943 h 548288"/>
                    <a:gd name="connsiteX1" fmla="*/ 177651 w 344576"/>
                    <a:gd name="connsiteY1" fmla="*/ 539736 h 548288"/>
                    <a:gd name="connsiteX2" fmla="*/ 156495 w 344576"/>
                    <a:gd name="connsiteY2" fmla="*/ 539299 h 548288"/>
                    <a:gd name="connsiteX3" fmla="*/ 11071 w 344576"/>
                    <a:gd name="connsiteY3" fmla="*/ 235556 h 548288"/>
                    <a:gd name="connsiteX4" fmla="*/ 21212 w 344576"/>
                    <a:gd name="connsiteY4" fmla="*/ 701 h 548288"/>
                    <a:gd name="connsiteX5" fmla="*/ 316038 w 344576"/>
                    <a:gd name="connsiteY5" fmla="*/ 963 h 548288"/>
                    <a:gd name="connsiteX6" fmla="*/ 334003 w 344576"/>
                    <a:gd name="connsiteY6" fmla="*/ 242943 h 5482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344576" h="548288">
                      <a:moveTo>
                        <a:pt x="334003" y="242943"/>
                      </a:moveTo>
                      <a:cubicBezTo>
                        <a:pt x="308957" y="346056"/>
                        <a:pt x="228573" y="468095"/>
                        <a:pt x="177651" y="539736"/>
                      </a:cubicBezTo>
                      <a:cubicBezTo>
                        <a:pt x="168647" y="552412"/>
                        <a:pt x="164232" y="549920"/>
                        <a:pt x="156495" y="539299"/>
                      </a:cubicBezTo>
                      <a:cubicBezTo>
                        <a:pt x="84941" y="440820"/>
                        <a:pt x="42237" y="354536"/>
                        <a:pt x="11071" y="235556"/>
                      </a:cubicBezTo>
                      <a:cubicBezTo>
                        <a:pt x="-7812" y="163478"/>
                        <a:pt x="-1299" y="72211"/>
                        <a:pt x="21212" y="701"/>
                      </a:cubicBezTo>
                      <a:cubicBezTo>
                        <a:pt x="67632" y="2799"/>
                        <a:pt x="278272" y="-1922"/>
                        <a:pt x="316038" y="963"/>
                      </a:cubicBezTo>
                      <a:cubicBezTo>
                        <a:pt x="326222" y="28981"/>
                        <a:pt x="362196" y="161642"/>
                        <a:pt x="334003" y="242943"/>
                      </a:cubicBezTo>
                      <a:close/>
                    </a:path>
                  </a:pathLst>
                </a:custGeom>
                <a:solidFill>
                  <a:srgbClr val="F38821"/>
                </a:solidFill>
                <a:ln w="436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1" name="Group 10">
                <a:extLst>
                  <a:ext uri="{FF2B5EF4-FFF2-40B4-BE49-F238E27FC236}">
                    <a16:creationId xmlns:a16="http://schemas.microsoft.com/office/drawing/2014/main" id="{489EC212-50E5-4FF5-9506-FA05C907829A}"/>
                  </a:ext>
                </a:extLst>
              </p:cNvPr>
              <p:cNvGrpSpPr/>
              <p:nvPr/>
            </p:nvGrpSpPr>
            <p:grpSpPr>
              <a:xfrm>
                <a:off x="5331153" y="575008"/>
                <a:ext cx="1507917" cy="2723755"/>
                <a:chOff x="5350725" y="913710"/>
                <a:chExt cx="1507917" cy="2723755"/>
              </a:xfrm>
            </p:grpSpPr>
            <p:sp>
              <p:nvSpPr>
                <p:cNvPr id="12" name="Freeform: Shape 11">
                  <a:extLst>
                    <a:ext uri="{FF2B5EF4-FFF2-40B4-BE49-F238E27FC236}">
                      <a16:creationId xmlns:a16="http://schemas.microsoft.com/office/drawing/2014/main" id="{FD1D03F8-D240-422E-8639-25F178A7B42B}"/>
                    </a:ext>
                  </a:extLst>
                </p:cNvPr>
                <p:cNvSpPr/>
                <p:nvPr/>
              </p:nvSpPr>
              <p:spPr>
                <a:xfrm>
                  <a:off x="5763669" y="1171705"/>
                  <a:ext cx="680698" cy="2272550"/>
                </a:xfrm>
                <a:custGeom>
                  <a:avLst/>
                  <a:gdLst>
                    <a:gd name="connsiteX0" fmla="*/ 542062 w 680698"/>
                    <a:gd name="connsiteY0" fmla="*/ 0 h 2272550"/>
                    <a:gd name="connsiteX1" fmla="*/ 605998 w 680698"/>
                    <a:gd name="connsiteY1" fmla="*/ 121363 h 2272550"/>
                    <a:gd name="connsiteX2" fmla="*/ 666313 w 680698"/>
                    <a:gd name="connsiteY2" fmla="*/ 264359 h 2272550"/>
                    <a:gd name="connsiteX3" fmla="*/ 679843 w 680698"/>
                    <a:gd name="connsiteY3" fmla="*/ 345113 h 2272550"/>
                    <a:gd name="connsiteX4" fmla="*/ 680026 w 680698"/>
                    <a:gd name="connsiteY4" fmla="*/ 508514 h 2272550"/>
                    <a:gd name="connsiteX5" fmla="*/ 680698 w 680698"/>
                    <a:gd name="connsiteY5" fmla="*/ 519510 h 2272550"/>
                    <a:gd name="connsiteX6" fmla="*/ 680698 w 680698"/>
                    <a:gd name="connsiteY6" fmla="*/ 2173318 h 2272550"/>
                    <a:gd name="connsiteX7" fmla="*/ 581466 w 680698"/>
                    <a:gd name="connsiteY7" fmla="*/ 2272550 h 2272550"/>
                    <a:gd name="connsiteX8" fmla="*/ 99232 w 680698"/>
                    <a:gd name="connsiteY8" fmla="*/ 2272550 h 2272550"/>
                    <a:gd name="connsiteX9" fmla="*/ 0 w 680698"/>
                    <a:gd name="connsiteY9" fmla="*/ 2173318 h 2272550"/>
                    <a:gd name="connsiteX10" fmla="*/ 0 w 680698"/>
                    <a:gd name="connsiteY10" fmla="*/ 519540 h 2272550"/>
                    <a:gd name="connsiteX11" fmla="*/ 1619 w 680698"/>
                    <a:gd name="connsiteY11" fmla="*/ 501887 h 2272550"/>
                    <a:gd name="connsiteX12" fmla="*/ 764 w 680698"/>
                    <a:gd name="connsiteY12" fmla="*/ 394011 h 2272550"/>
                    <a:gd name="connsiteX13" fmla="*/ 42851 w 680698"/>
                    <a:gd name="connsiteY13" fmla="*/ 187636 h 2272550"/>
                    <a:gd name="connsiteX14" fmla="*/ 97513 w 680698"/>
                    <a:gd name="connsiteY14" fmla="*/ 70669 h 2272550"/>
                    <a:gd name="connsiteX15" fmla="*/ 136692 w 680698"/>
                    <a:gd name="connsiteY15" fmla="*/ 1421 h 2272550"/>
                    <a:gd name="connsiteX16" fmla="*/ 332331 w 680698"/>
                    <a:gd name="connsiteY16" fmla="*/ 21143 h 22725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680698" h="2272550">
                      <a:moveTo>
                        <a:pt x="542062" y="0"/>
                      </a:moveTo>
                      <a:lnTo>
                        <a:pt x="605998" y="121363"/>
                      </a:lnTo>
                      <a:cubicBezTo>
                        <a:pt x="628022" y="167906"/>
                        <a:pt x="648132" y="215567"/>
                        <a:pt x="666313" y="264359"/>
                      </a:cubicBezTo>
                      <a:cubicBezTo>
                        <a:pt x="676117" y="290656"/>
                        <a:pt x="679782" y="317502"/>
                        <a:pt x="679843" y="345113"/>
                      </a:cubicBezTo>
                      <a:cubicBezTo>
                        <a:pt x="679996" y="399600"/>
                        <a:pt x="680026" y="454057"/>
                        <a:pt x="680026" y="508514"/>
                      </a:cubicBezTo>
                      <a:cubicBezTo>
                        <a:pt x="680454" y="512118"/>
                        <a:pt x="680668" y="515784"/>
                        <a:pt x="680698" y="519510"/>
                      </a:cubicBezTo>
                      <a:lnTo>
                        <a:pt x="680698" y="2173318"/>
                      </a:lnTo>
                      <a:cubicBezTo>
                        <a:pt x="680698" y="2227897"/>
                        <a:pt x="636046" y="2272550"/>
                        <a:pt x="581466" y="2272550"/>
                      </a:cubicBezTo>
                      <a:lnTo>
                        <a:pt x="99232" y="2272550"/>
                      </a:lnTo>
                      <a:cubicBezTo>
                        <a:pt x="44653" y="2272550"/>
                        <a:pt x="0" y="2227897"/>
                        <a:pt x="0" y="2173318"/>
                      </a:cubicBezTo>
                      <a:lnTo>
                        <a:pt x="0" y="519540"/>
                      </a:lnTo>
                      <a:cubicBezTo>
                        <a:pt x="0" y="513493"/>
                        <a:pt x="581" y="507629"/>
                        <a:pt x="1619" y="501887"/>
                      </a:cubicBezTo>
                      <a:cubicBezTo>
                        <a:pt x="2108" y="465877"/>
                        <a:pt x="3116" y="429837"/>
                        <a:pt x="764" y="394011"/>
                      </a:cubicBezTo>
                      <a:cubicBezTo>
                        <a:pt x="-4062" y="320923"/>
                        <a:pt x="14997" y="254066"/>
                        <a:pt x="42851" y="187636"/>
                      </a:cubicBezTo>
                      <a:cubicBezTo>
                        <a:pt x="59589" y="147717"/>
                        <a:pt x="77841" y="108751"/>
                        <a:pt x="97513" y="70669"/>
                      </a:cubicBezTo>
                      <a:lnTo>
                        <a:pt x="136692" y="1421"/>
                      </a:lnTo>
                      <a:lnTo>
                        <a:pt x="332331" y="21143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28000">
                      <a:schemeClr val="bg1">
                        <a:lumMod val="75000"/>
                      </a:schemeClr>
                    </a:gs>
                    <a:gs pos="97345">
                      <a:schemeClr val="bg1">
                        <a:lumMod val="85000"/>
                      </a:schemeClr>
                    </a:gs>
                    <a:gs pos="70000">
                      <a:schemeClr val="bg1">
                        <a:lumMod val="95000"/>
                      </a:schemeClr>
                    </a:gs>
                  </a:gsLst>
                  <a:lin ang="10800000" scaled="1"/>
                  <a:tileRect/>
                </a:gradFill>
                <a:ln w="4493" cap="flat">
                  <a:noFill/>
                  <a:prstDash val="solid"/>
                  <a:miter/>
                </a:ln>
                <a:effectLst>
                  <a:outerShdw blurRad="63500" sx="102000" sy="102000" algn="ctr" rotWithShape="0">
                    <a:schemeClr val="accent4">
                      <a:lumMod val="50000"/>
                      <a:alpha val="40000"/>
                    </a:schemeClr>
                  </a:outerShdw>
                </a:effectLst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/>
                </a:p>
              </p:txBody>
            </p:sp>
            <p:sp>
              <p:nvSpPr>
                <p:cNvPr id="13" name="Freeform: Shape 12">
                  <a:extLst>
                    <a:ext uri="{FF2B5EF4-FFF2-40B4-BE49-F238E27FC236}">
                      <a16:creationId xmlns:a16="http://schemas.microsoft.com/office/drawing/2014/main" id="{2910831E-6073-4FD6-9661-F59EA6AD2DFF}"/>
                    </a:ext>
                  </a:extLst>
                </p:cNvPr>
                <p:cNvSpPr/>
                <p:nvPr/>
              </p:nvSpPr>
              <p:spPr>
                <a:xfrm>
                  <a:off x="6414314" y="3468688"/>
                  <a:ext cx="218347" cy="168777"/>
                </a:xfrm>
                <a:custGeom>
                  <a:avLst/>
                  <a:gdLst>
                    <a:gd name="connsiteX0" fmla="*/ 305949 w 322314"/>
                    <a:gd name="connsiteY0" fmla="*/ 249141 h 249141"/>
                    <a:gd name="connsiteX1" fmla="*/ 16411 w 322314"/>
                    <a:gd name="connsiteY1" fmla="*/ 249141 h 249141"/>
                    <a:gd name="connsiteX2" fmla="*/ 0 w 322314"/>
                    <a:gd name="connsiteY2" fmla="*/ 232730 h 249141"/>
                    <a:gd name="connsiteX3" fmla="*/ 0 w 322314"/>
                    <a:gd name="connsiteY3" fmla="*/ 0 h 249141"/>
                    <a:gd name="connsiteX4" fmla="*/ 322315 w 322314"/>
                    <a:gd name="connsiteY4" fmla="*/ 0 h 249141"/>
                    <a:gd name="connsiteX5" fmla="*/ 322315 w 322314"/>
                    <a:gd name="connsiteY5" fmla="*/ 232730 h 249141"/>
                    <a:gd name="connsiteX6" fmla="*/ 305949 w 322314"/>
                    <a:gd name="connsiteY6" fmla="*/ 249141 h 2491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322314" h="249141">
                      <a:moveTo>
                        <a:pt x="305949" y="249141"/>
                      </a:moveTo>
                      <a:lnTo>
                        <a:pt x="16411" y="249141"/>
                      </a:lnTo>
                      <a:cubicBezTo>
                        <a:pt x="7394" y="249141"/>
                        <a:pt x="0" y="241747"/>
                        <a:pt x="0" y="232730"/>
                      </a:cubicBezTo>
                      <a:lnTo>
                        <a:pt x="0" y="0"/>
                      </a:lnTo>
                      <a:lnTo>
                        <a:pt x="322315" y="0"/>
                      </a:lnTo>
                      <a:lnTo>
                        <a:pt x="322315" y="232730"/>
                      </a:lnTo>
                      <a:cubicBezTo>
                        <a:pt x="322315" y="241792"/>
                        <a:pt x="314966" y="249141"/>
                        <a:pt x="305949" y="249141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3">
                        <a:lumMod val="50000"/>
                      </a:schemeClr>
                    </a:gs>
                    <a:gs pos="35000">
                      <a:schemeClr val="accent3">
                        <a:lumMod val="75000"/>
                      </a:schemeClr>
                    </a:gs>
                    <a:gs pos="78745">
                      <a:schemeClr val="accent3">
                        <a:lumMod val="40000"/>
                        <a:lumOff val="60000"/>
                      </a:schemeClr>
                    </a:gs>
                    <a:gs pos="100000">
                      <a:schemeClr val="accent3">
                        <a:lumMod val="60000"/>
                        <a:lumOff val="40000"/>
                      </a:schemeClr>
                    </a:gs>
                  </a:gsLst>
                  <a:lin ang="10800000" scaled="1"/>
                  <a:tileRect/>
                </a:gradFill>
                <a:ln w="4493" cap="flat">
                  <a:noFill/>
                  <a:prstDash val="solid"/>
                  <a:miter/>
                </a:ln>
                <a:effectLst>
                  <a:outerShdw blurRad="63500" sx="102000" sy="102000" algn="ctr" rotWithShape="0">
                    <a:schemeClr val="accent4">
                      <a:lumMod val="50000"/>
                      <a:alpha val="40000"/>
                    </a:schemeClr>
                  </a:outerShdw>
                </a:effectLst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/>
                </a:p>
              </p:txBody>
            </p:sp>
            <p:sp>
              <p:nvSpPr>
                <p:cNvPr id="14" name="Freeform: Shape 13">
                  <a:extLst>
                    <a:ext uri="{FF2B5EF4-FFF2-40B4-BE49-F238E27FC236}">
                      <a16:creationId xmlns:a16="http://schemas.microsoft.com/office/drawing/2014/main" id="{47CE0B5F-A44C-49C3-ADAA-F8E6C1E0FFAF}"/>
                    </a:ext>
                  </a:extLst>
                </p:cNvPr>
                <p:cNvSpPr/>
                <p:nvPr/>
              </p:nvSpPr>
              <p:spPr>
                <a:xfrm>
                  <a:off x="5575895" y="3468688"/>
                  <a:ext cx="218347" cy="168777"/>
                </a:xfrm>
                <a:custGeom>
                  <a:avLst/>
                  <a:gdLst>
                    <a:gd name="connsiteX0" fmla="*/ 305949 w 322314"/>
                    <a:gd name="connsiteY0" fmla="*/ 249141 h 249141"/>
                    <a:gd name="connsiteX1" fmla="*/ 16411 w 322314"/>
                    <a:gd name="connsiteY1" fmla="*/ 249141 h 249141"/>
                    <a:gd name="connsiteX2" fmla="*/ 0 w 322314"/>
                    <a:gd name="connsiteY2" fmla="*/ 232730 h 249141"/>
                    <a:gd name="connsiteX3" fmla="*/ 0 w 322314"/>
                    <a:gd name="connsiteY3" fmla="*/ 0 h 249141"/>
                    <a:gd name="connsiteX4" fmla="*/ 322315 w 322314"/>
                    <a:gd name="connsiteY4" fmla="*/ 0 h 249141"/>
                    <a:gd name="connsiteX5" fmla="*/ 322315 w 322314"/>
                    <a:gd name="connsiteY5" fmla="*/ 232730 h 249141"/>
                    <a:gd name="connsiteX6" fmla="*/ 305949 w 322314"/>
                    <a:gd name="connsiteY6" fmla="*/ 249141 h 2491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322314" h="249141">
                      <a:moveTo>
                        <a:pt x="305949" y="249141"/>
                      </a:moveTo>
                      <a:lnTo>
                        <a:pt x="16411" y="249141"/>
                      </a:lnTo>
                      <a:cubicBezTo>
                        <a:pt x="7394" y="249141"/>
                        <a:pt x="0" y="241747"/>
                        <a:pt x="0" y="232730"/>
                      </a:cubicBezTo>
                      <a:lnTo>
                        <a:pt x="0" y="0"/>
                      </a:lnTo>
                      <a:lnTo>
                        <a:pt x="322315" y="0"/>
                      </a:lnTo>
                      <a:lnTo>
                        <a:pt x="322315" y="232730"/>
                      </a:lnTo>
                      <a:cubicBezTo>
                        <a:pt x="322315" y="241792"/>
                        <a:pt x="314966" y="249141"/>
                        <a:pt x="305949" y="249141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3">
                        <a:lumMod val="50000"/>
                      </a:schemeClr>
                    </a:gs>
                    <a:gs pos="35000">
                      <a:schemeClr val="accent3">
                        <a:lumMod val="75000"/>
                      </a:schemeClr>
                    </a:gs>
                    <a:gs pos="78745">
                      <a:schemeClr val="accent3">
                        <a:lumMod val="40000"/>
                        <a:lumOff val="60000"/>
                      </a:schemeClr>
                    </a:gs>
                    <a:gs pos="100000">
                      <a:schemeClr val="accent3">
                        <a:lumMod val="60000"/>
                        <a:lumOff val="40000"/>
                      </a:schemeClr>
                    </a:gs>
                  </a:gsLst>
                  <a:lin ang="10800000" scaled="1"/>
                  <a:tileRect/>
                </a:gradFill>
                <a:ln w="4493" cap="flat">
                  <a:noFill/>
                  <a:prstDash val="solid"/>
                  <a:miter/>
                </a:ln>
                <a:effectLst>
                  <a:outerShdw blurRad="63500" sx="102000" sy="102000" algn="ctr" rotWithShape="0">
                    <a:schemeClr val="accent4">
                      <a:lumMod val="50000"/>
                      <a:alpha val="40000"/>
                    </a:schemeClr>
                  </a:outerShdw>
                </a:effectLst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/>
                </a:p>
              </p:txBody>
            </p:sp>
            <p:sp>
              <p:nvSpPr>
                <p:cNvPr id="15" name="Freeform: Shape 14">
                  <a:extLst>
                    <a:ext uri="{FF2B5EF4-FFF2-40B4-BE49-F238E27FC236}">
                      <a16:creationId xmlns:a16="http://schemas.microsoft.com/office/drawing/2014/main" id="{52B8BB54-FECA-45BF-83F1-E601C0EBE958}"/>
                    </a:ext>
                  </a:extLst>
                </p:cNvPr>
                <p:cNvSpPr/>
                <p:nvPr/>
              </p:nvSpPr>
              <p:spPr>
                <a:xfrm>
                  <a:off x="5575493" y="1588828"/>
                  <a:ext cx="219748" cy="1855441"/>
                </a:xfrm>
                <a:custGeom>
                  <a:avLst/>
                  <a:gdLst>
                    <a:gd name="connsiteX0" fmla="*/ 323630 w 324382"/>
                    <a:gd name="connsiteY0" fmla="*/ 524984 h 2738918"/>
                    <a:gd name="connsiteX1" fmla="*/ 321601 w 324382"/>
                    <a:gd name="connsiteY1" fmla="*/ 478682 h 2738918"/>
                    <a:gd name="connsiteX2" fmla="*/ 315334 w 324382"/>
                    <a:gd name="connsiteY2" fmla="*/ 415968 h 2738918"/>
                    <a:gd name="connsiteX3" fmla="*/ 179041 w 324382"/>
                    <a:gd name="connsiteY3" fmla="*/ 25530 h 2738918"/>
                    <a:gd name="connsiteX4" fmla="*/ 161773 w 324382"/>
                    <a:gd name="connsiteY4" fmla="*/ 11 h 2738918"/>
                    <a:gd name="connsiteX5" fmla="*/ 128275 w 324382"/>
                    <a:gd name="connsiteY5" fmla="*/ 51138 h 2738918"/>
                    <a:gd name="connsiteX6" fmla="*/ 93379 w 324382"/>
                    <a:gd name="connsiteY6" fmla="*/ 125213 h 2738918"/>
                    <a:gd name="connsiteX7" fmla="*/ 8438 w 324382"/>
                    <a:gd name="connsiteY7" fmla="*/ 435670 h 2738918"/>
                    <a:gd name="connsiteX8" fmla="*/ 549 w 324382"/>
                    <a:gd name="connsiteY8" fmla="*/ 984403 h 2738918"/>
                    <a:gd name="connsiteX9" fmla="*/ 549 w 324382"/>
                    <a:gd name="connsiteY9" fmla="*/ 1547383 h 2738918"/>
                    <a:gd name="connsiteX10" fmla="*/ 503 w 324382"/>
                    <a:gd name="connsiteY10" fmla="*/ 2110362 h 2738918"/>
                    <a:gd name="connsiteX11" fmla="*/ 368 w 324382"/>
                    <a:gd name="connsiteY11" fmla="*/ 2645164 h 2738918"/>
                    <a:gd name="connsiteX12" fmla="*/ 549 w 324382"/>
                    <a:gd name="connsiteY12" fmla="*/ 2722936 h 2738918"/>
                    <a:gd name="connsiteX13" fmla="*/ 21468 w 324382"/>
                    <a:gd name="connsiteY13" fmla="*/ 2738671 h 2738918"/>
                    <a:gd name="connsiteX14" fmla="*/ 302079 w 324382"/>
                    <a:gd name="connsiteY14" fmla="*/ 2738626 h 2738918"/>
                    <a:gd name="connsiteX15" fmla="*/ 322683 w 324382"/>
                    <a:gd name="connsiteY15" fmla="*/ 2720997 h 2738918"/>
                    <a:gd name="connsiteX16" fmla="*/ 322683 w 324382"/>
                    <a:gd name="connsiteY16" fmla="*/ 2158198 h 2738918"/>
                    <a:gd name="connsiteX17" fmla="*/ 322683 w 324382"/>
                    <a:gd name="connsiteY17" fmla="*/ 1595399 h 2738918"/>
                    <a:gd name="connsiteX18" fmla="*/ 322683 w 324382"/>
                    <a:gd name="connsiteY18" fmla="*/ 1032599 h 2738918"/>
                    <a:gd name="connsiteX19" fmla="*/ 322683 w 324382"/>
                    <a:gd name="connsiteY19" fmla="*/ 751222 h 2738918"/>
                    <a:gd name="connsiteX20" fmla="*/ 323630 w 324382"/>
                    <a:gd name="connsiteY20" fmla="*/ 524984 h 273891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</a:cxnLst>
                  <a:rect l="l" t="t" r="r" b="b"/>
                  <a:pathLst>
                    <a:path w="324382" h="2738918">
                      <a:moveTo>
                        <a:pt x="323630" y="524984"/>
                      </a:moveTo>
                      <a:cubicBezTo>
                        <a:pt x="323179" y="509520"/>
                        <a:pt x="322548" y="494056"/>
                        <a:pt x="321601" y="478682"/>
                      </a:cubicBezTo>
                      <a:cubicBezTo>
                        <a:pt x="320338" y="457717"/>
                        <a:pt x="318355" y="436752"/>
                        <a:pt x="315334" y="415968"/>
                      </a:cubicBezTo>
                      <a:cubicBezTo>
                        <a:pt x="295722" y="281163"/>
                        <a:pt x="237562" y="147711"/>
                        <a:pt x="179041" y="25530"/>
                      </a:cubicBezTo>
                      <a:cubicBezTo>
                        <a:pt x="175254" y="17640"/>
                        <a:pt x="171286" y="643"/>
                        <a:pt x="161773" y="11"/>
                      </a:cubicBezTo>
                      <a:cubicBezTo>
                        <a:pt x="148879" y="-800"/>
                        <a:pt x="132829" y="42121"/>
                        <a:pt x="128275" y="51138"/>
                      </a:cubicBezTo>
                      <a:cubicBezTo>
                        <a:pt x="115967" y="75484"/>
                        <a:pt x="104335" y="100191"/>
                        <a:pt x="93379" y="125213"/>
                      </a:cubicBezTo>
                      <a:cubicBezTo>
                        <a:pt x="49556" y="225483"/>
                        <a:pt x="16328" y="326429"/>
                        <a:pt x="8438" y="435670"/>
                      </a:cubicBezTo>
                      <a:cubicBezTo>
                        <a:pt x="-3103" y="595137"/>
                        <a:pt x="549" y="802259"/>
                        <a:pt x="549" y="984403"/>
                      </a:cubicBezTo>
                      <a:cubicBezTo>
                        <a:pt x="549" y="1172048"/>
                        <a:pt x="549" y="1359693"/>
                        <a:pt x="549" y="1547383"/>
                      </a:cubicBezTo>
                      <a:cubicBezTo>
                        <a:pt x="549" y="1735073"/>
                        <a:pt x="503" y="1922672"/>
                        <a:pt x="503" y="2110362"/>
                      </a:cubicBezTo>
                      <a:cubicBezTo>
                        <a:pt x="458" y="2288630"/>
                        <a:pt x="413" y="2466897"/>
                        <a:pt x="368" y="2645164"/>
                      </a:cubicBezTo>
                      <a:cubicBezTo>
                        <a:pt x="368" y="2671088"/>
                        <a:pt x="3479" y="2697012"/>
                        <a:pt x="549" y="2722936"/>
                      </a:cubicBezTo>
                      <a:cubicBezTo>
                        <a:pt x="6635" y="2739843"/>
                        <a:pt x="14164" y="2738671"/>
                        <a:pt x="21468" y="2738671"/>
                      </a:cubicBezTo>
                      <a:cubicBezTo>
                        <a:pt x="115020" y="2738986"/>
                        <a:pt x="208527" y="2739031"/>
                        <a:pt x="302079" y="2738626"/>
                      </a:cubicBezTo>
                      <a:cubicBezTo>
                        <a:pt x="309383" y="2738580"/>
                        <a:pt x="317002" y="2740158"/>
                        <a:pt x="322683" y="2720997"/>
                      </a:cubicBezTo>
                      <a:cubicBezTo>
                        <a:pt x="322683" y="2533397"/>
                        <a:pt x="322683" y="2345798"/>
                        <a:pt x="322683" y="2158198"/>
                      </a:cubicBezTo>
                      <a:cubicBezTo>
                        <a:pt x="322683" y="1970598"/>
                        <a:pt x="322683" y="1782998"/>
                        <a:pt x="322683" y="1595399"/>
                      </a:cubicBezTo>
                      <a:cubicBezTo>
                        <a:pt x="322683" y="1407799"/>
                        <a:pt x="322683" y="1220199"/>
                        <a:pt x="322683" y="1032599"/>
                      </a:cubicBezTo>
                      <a:cubicBezTo>
                        <a:pt x="322683" y="938822"/>
                        <a:pt x="322683" y="844999"/>
                        <a:pt x="322683" y="751222"/>
                      </a:cubicBezTo>
                      <a:cubicBezTo>
                        <a:pt x="322728" y="676020"/>
                        <a:pt x="325749" y="600277"/>
                        <a:pt x="323630" y="524984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3">
                        <a:lumMod val="50000"/>
                      </a:schemeClr>
                    </a:gs>
                    <a:gs pos="35000">
                      <a:schemeClr val="accent3">
                        <a:lumMod val="75000"/>
                      </a:schemeClr>
                    </a:gs>
                    <a:gs pos="81410">
                      <a:schemeClr val="accent3">
                        <a:lumMod val="40000"/>
                        <a:lumOff val="60000"/>
                      </a:schemeClr>
                    </a:gs>
                    <a:gs pos="100000">
                      <a:schemeClr val="accent3">
                        <a:lumMod val="60000"/>
                        <a:lumOff val="40000"/>
                      </a:schemeClr>
                    </a:gs>
                  </a:gsLst>
                  <a:lin ang="10800000" scaled="1"/>
                  <a:tileRect/>
                </a:gradFill>
                <a:ln w="4493" cap="flat">
                  <a:noFill/>
                  <a:prstDash val="solid"/>
                  <a:miter/>
                </a:ln>
                <a:effectLst>
                  <a:outerShdw blurRad="63500" sx="102000" sy="102000" algn="ctr" rotWithShape="0">
                    <a:schemeClr val="accent4">
                      <a:lumMod val="50000"/>
                      <a:alpha val="40000"/>
                    </a:schemeClr>
                  </a:outerShdw>
                </a:effectLst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/>
                </a:p>
              </p:txBody>
            </p:sp>
            <p:sp>
              <p:nvSpPr>
                <p:cNvPr id="16" name="Freeform: Shape 15">
                  <a:extLst>
                    <a:ext uri="{FF2B5EF4-FFF2-40B4-BE49-F238E27FC236}">
                      <a16:creationId xmlns:a16="http://schemas.microsoft.com/office/drawing/2014/main" id="{CB91DD32-54D5-4F89-8AD1-8994E6C6BBA5}"/>
                    </a:ext>
                  </a:extLst>
                </p:cNvPr>
                <p:cNvSpPr/>
                <p:nvPr/>
              </p:nvSpPr>
              <p:spPr>
                <a:xfrm>
                  <a:off x="6412849" y="1592862"/>
                  <a:ext cx="220165" cy="1851376"/>
                </a:xfrm>
                <a:custGeom>
                  <a:avLst/>
                  <a:gdLst>
                    <a:gd name="connsiteX0" fmla="*/ 323845 w 324997"/>
                    <a:gd name="connsiteY0" fmla="*/ 2658640 h 2732918"/>
                    <a:gd name="connsiteX1" fmla="*/ 323665 w 324997"/>
                    <a:gd name="connsiteY1" fmla="*/ 2098231 h 2732918"/>
                    <a:gd name="connsiteX2" fmla="*/ 323575 w 324997"/>
                    <a:gd name="connsiteY2" fmla="*/ 1535025 h 2732918"/>
                    <a:gd name="connsiteX3" fmla="*/ 323394 w 324997"/>
                    <a:gd name="connsiteY3" fmla="*/ 977636 h 2732918"/>
                    <a:gd name="connsiteX4" fmla="*/ 323980 w 324997"/>
                    <a:gd name="connsiteY4" fmla="*/ 697296 h 2732918"/>
                    <a:gd name="connsiteX5" fmla="*/ 317308 w 324997"/>
                    <a:gd name="connsiteY5" fmla="*/ 436974 h 2732918"/>
                    <a:gd name="connsiteX6" fmla="*/ 176416 w 324997"/>
                    <a:gd name="connsiteY6" fmla="*/ 11685 h 2732918"/>
                    <a:gd name="connsiteX7" fmla="*/ 133675 w 324997"/>
                    <a:gd name="connsiteY7" fmla="*/ 36031 h 2732918"/>
                    <a:gd name="connsiteX8" fmla="*/ 93054 w 324997"/>
                    <a:gd name="connsiteY8" fmla="*/ 116147 h 2732918"/>
                    <a:gd name="connsiteX9" fmla="*/ 4822 w 324997"/>
                    <a:gd name="connsiteY9" fmla="*/ 437515 h 2732918"/>
                    <a:gd name="connsiteX10" fmla="*/ 944 w 324997"/>
                    <a:gd name="connsiteY10" fmla="*/ 673626 h 2732918"/>
                    <a:gd name="connsiteX11" fmla="*/ 854 w 324997"/>
                    <a:gd name="connsiteY11" fmla="*/ 688234 h 2732918"/>
                    <a:gd name="connsiteX12" fmla="*/ 854 w 324997"/>
                    <a:gd name="connsiteY12" fmla="*/ 2378977 h 2732918"/>
                    <a:gd name="connsiteX13" fmla="*/ 1305 w 324997"/>
                    <a:gd name="connsiteY13" fmla="*/ 2715087 h 2732918"/>
                    <a:gd name="connsiteX14" fmla="*/ 21954 w 324997"/>
                    <a:gd name="connsiteY14" fmla="*/ 2732625 h 2732918"/>
                    <a:gd name="connsiteX15" fmla="*/ 302745 w 324997"/>
                    <a:gd name="connsiteY15" fmla="*/ 2732671 h 2732918"/>
                    <a:gd name="connsiteX16" fmla="*/ 323665 w 324997"/>
                    <a:gd name="connsiteY16" fmla="*/ 2716620 h 2732918"/>
                    <a:gd name="connsiteX17" fmla="*/ 323845 w 324997"/>
                    <a:gd name="connsiteY17" fmla="*/ 2658640 h 273291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324997" h="2732918">
                      <a:moveTo>
                        <a:pt x="323845" y="2658640"/>
                      </a:moveTo>
                      <a:cubicBezTo>
                        <a:pt x="323845" y="2471852"/>
                        <a:pt x="323710" y="2285064"/>
                        <a:pt x="323665" y="2098231"/>
                      </a:cubicBezTo>
                      <a:cubicBezTo>
                        <a:pt x="323620" y="1910495"/>
                        <a:pt x="323575" y="1722761"/>
                        <a:pt x="323575" y="1535025"/>
                      </a:cubicBezTo>
                      <a:cubicBezTo>
                        <a:pt x="323530" y="1349229"/>
                        <a:pt x="322989" y="1163388"/>
                        <a:pt x="323394" y="977636"/>
                      </a:cubicBezTo>
                      <a:cubicBezTo>
                        <a:pt x="323575" y="884175"/>
                        <a:pt x="323800" y="790713"/>
                        <a:pt x="323980" y="697296"/>
                      </a:cubicBezTo>
                      <a:cubicBezTo>
                        <a:pt x="324161" y="610552"/>
                        <a:pt x="328624" y="523132"/>
                        <a:pt x="317308" y="436974"/>
                      </a:cubicBezTo>
                      <a:cubicBezTo>
                        <a:pt x="297651" y="287516"/>
                        <a:pt x="238544" y="147842"/>
                        <a:pt x="176416" y="11685"/>
                      </a:cubicBezTo>
                      <a:cubicBezTo>
                        <a:pt x="161899" y="-20055"/>
                        <a:pt x="142467" y="21333"/>
                        <a:pt x="133675" y="36031"/>
                      </a:cubicBezTo>
                      <a:cubicBezTo>
                        <a:pt x="118301" y="61774"/>
                        <a:pt x="104956" y="88645"/>
                        <a:pt x="93054" y="116147"/>
                      </a:cubicBezTo>
                      <a:cubicBezTo>
                        <a:pt x="49727" y="216191"/>
                        <a:pt x="13974" y="328499"/>
                        <a:pt x="4822" y="437515"/>
                      </a:cubicBezTo>
                      <a:cubicBezTo>
                        <a:pt x="-1761" y="516099"/>
                        <a:pt x="-2" y="594863"/>
                        <a:pt x="944" y="673626"/>
                      </a:cubicBezTo>
                      <a:cubicBezTo>
                        <a:pt x="899" y="678496"/>
                        <a:pt x="854" y="683365"/>
                        <a:pt x="854" y="688234"/>
                      </a:cubicBezTo>
                      <a:cubicBezTo>
                        <a:pt x="854" y="1251800"/>
                        <a:pt x="809" y="1815411"/>
                        <a:pt x="854" y="2378977"/>
                      </a:cubicBezTo>
                      <a:cubicBezTo>
                        <a:pt x="854" y="2491013"/>
                        <a:pt x="1170" y="2603050"/>
                        <a:pt x="1305" y="2715087"/>
                      </a:cubicBezTo>
                      <a:cubicBezTo>
                        <a:pt x="7076" y="2733843"/>
                        <a:pt x="14650" y="2732625"/>
                        <a:pt x="21954" y="2732625"/>
                      </a:cubicBezTo>
                      <a:cubicBezTo>
                        <a:pt x="115551" y="2733031"/>
                        <a:pt x="209148" y="2732986"/>
                        <a:pt x="302745" y="2732671"/>
                      </a:cubicBezTo>
                      <a:cubicBezTo>
                        <a:pt x="310094" y="2732625"/>
                        <a:pt x="317623" y="2733617"/>
                        <a:pt x="323665" y="2716620"/>
                      </a:cubicBezTo>
                      <a:cubicBezTo>
                        <a:pt x="320509" y="2697324"/>
                        <a:pt x="323890" y="2677982"/>
                        <a:pt x="323845" y="2658640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3">
                        <a:lumMod val="50000"/>
                      </a:schemeClr>
                    </a:gs>
                    <a:gs pos="35000">
                      <a:schemeClr val="accent3">
                        <a:lumMod val="75000"/>
                      </a:schemeClr>
                    </a:gs>
                    <a:gs pos="78745">
                      <a:schemeClr val="accent3">
                        <a:lumMod val="40000"/>
                        <a:lumOff val="60000"/>
                      </a:schemeClr>
                    </a:gs>
                    <a:gs pos="100000">
                      <a:schemeClr val="accent3">
                        <a:lumMod val="60000"/>
                        <a:lumOff val="40000"/>
                      </a:schemeClr>
                    </a:gs>
                  </a:gsLst>
                  <a:lin ang="10800000" scaled="1"/>
                  <a:tileRect/>
                </a:gradFill>
                <a:ln w="4493" cap="flat">
                  <a:noFill/>
                  <a:prstDash val="solid"/>
                  <a:miter/>
                </a:ln>
                <a:effectLst>
                  <a:outerShdw blurRad="63500" sx="102000" sy="102000" algn="ctr" rotWithShape="0">
                    <a:schemeClr val="accent4">
                      <a:lumMod val="50000"/>
                      <a:alpha val="40000"/>
                    </a:schemeClr>
                  </a:outerShdw>
                </a:effectLst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/>
                </a:p>
              </p:txBody>
            </p:sp>
            <p:sp>
              <p:nvSpPr>
                <p:cNvPr id="17" name="Freeform: Shape 16">
                  <a:extLst>
                    <a:ext uri="{FF2B5EF4-FFF2-40B4-BE49-F238E27FC236}">
                      <a16:creationId xmlns:a16="http://schemas.microsoft.com/office/drawing/2014/main" id="{C9DF130D-36C4-4140-8748-9AB2E21D924D}"/>
                    </a:ext>
                  </a:extLst>
                </p:cNvPr>
                <p:cNvSpPr/>
                <p:nvPr/>
              </p:nvSpPr>
              <p:spPr>
                <a:xfrm>
                  <a:off x="5350725" y="2339690"/>
                  <a:ext cx="576651" cy="1136810"/>
                </a:xfrm>
                <a:custGeom>
                  <a:avLst/>
                  <a:gdLst>
                    <a:gd name="connsiteX0" fmla="*/ 850370 w 851226"/>
                    <a:gd name="connsiteY0" fmla="*/ 0 h 1678107"/>
                    <a:gd name="connsiteX1" fmla="*/ 850866 w 851226"/>
                    <a:gd name="connsiteY1" fmla="*/ 1662474 h 1678107"/>
                    <a:gd name="connsiteX2" fmla="*/ 851227 w 851226"/>
                    <a:gd name="connsiteY2" fmla="*/ 1675098 h 1678107"/>
                    <a:gd name="connsiteX3" fmla="*/ 834771 w 851226"/>
                    <a:gd name="connsiteY3" fmla="*/ 1677533 h 1678107"/>
                    <a:gd name="connsiteX4" fmla="*/ 47988 w 851226"/>
                    <a:gd name="connsiteY4" fmla="*/ 1678028 h 1678107"/>
                    <a:gd name="connsiteX5" fmla="*/ 24724 w 851226"/>
                    <a:gd name="connsiteY5" fmla="*/ 1662700 h 1678107"/>
                    <a:gd name="connsiteX6" fmla="*/ 30359 w 851226"/>
                    <a:gd name="connsiteY6" fmla="*/ 1434388 h 1678107"/>
                    <a:gd name="connsiteX7" fmla="*/ 174362 w 851226"/>
                    <a:gd name="connsiteY7" fmla="*/ 1245480 h 1678107"/>
                    <a:gd name="connsiteX8" fmla="*/ 367823 w 851226"/>
                    <a:gd name="connsiteY8" fmla="*/ 1060090 h 1678107"/>
                    <a:gd name="connsiteX9" fmla="*/ 607406 w 851226"/>
                    <a:gd name="connsiteY9" fmla="*/ 766765 h 1678107"/>
                    <a:gd name="connsiteX10" fmla="*/ 711823 w 851226"/>
                    <a:gd name="connsiteY10" fmla="*/ 494676 h 1678107"/>
                    <a:gd name="connsiteX11" fmla="*/ 768270 w 851226"/>
                    <a:gd name="connsiteY11" fmla="*/ 231152 h 1678107"/>
                    <a:gd name="connsiteX12" fmla="*/ 845050 w 851226"/>
                    <a:gd name="connsiteY12" fmla="*/ 7665 h 1678107"/>
                    <a:gd name="connsiteX13" fmla="*/ 850370 w 851226"/>
                    <a:gd name="connsiteY13" fmla="*/ 0 h 167810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851226" h="1678107">
                      <a:moveTo>
                        <a:pt x="850370" y="0"/>
                      </a:moveTo>
                      <a:cubicBezTo>
                        <a:pt x="850505" y="6853"/>
                        <a:pt x="850821" y="1115139"/>
                        <a:pt x="850866" y="1662474"/>
                      </a:cubicBezTo>
                      <a:cubicBezTo>
                        <a:pt x="850866" y="1666667"/>
                        <a:pt x="851092" y="1670905"/>
                        <a:pt x="851227" y="1675098"/>
                      </a:cubicBezTo>
                      <a:cubicBezTo>
                        <a:pt x="846358" y="1679922"/>
                        <a:pt x="840271" y="1677487"/>
                        <a:pt x="834771" y="1677533"/>
                      </a:cubicBezTo>
                      <a:cubicBezTo>
                        <a:pt x="774852" y="1677848"/>
                        <a:pt x="141765" y="1677352"/>
                        <a:pt x="47988" y="1678028"/>
                      </a:cubicBezTo>
                      <a:cubicBezTo>
                        <a:pt x="35184" y="1678119"/>
                        <a:pt x="29863" y="1673610"/>
                        <a:pt x="24724" y="1662700"/>
                      </a:cubicBezTo>
                      <a:cubicBezTo>
                        <a:pt x="-11615" y="1585469"/>
                        <a:pt x="-6340" y="1509500"/>
                        <a:pt x="30359" y="1434388"/>
                      </a:cubicBezTo>
                      <a:cubicBezTo>
                        <a:pt x="65796" y="1361891"/>
                        <a:pt x="119177" y="1303009"/>
                        <a:pt x="174362" y="1245480"/>
                      </a:cubicBezTo>
                      <a:cubicBezTo>
                        <a:pt x="224046" y="1193723"/>
                        <a:pt x="358219" y="1068836"/>
                        <a:pt x="367823" y="1060090"/>
                      </a:cubicBezTo>
                      <a:cubicBezTo>
                        <a:pt x="462141" y="974112"/>
                        <a:pt x="543475" y="877494"/>
                        <a:pt x="607406" y="766765"/>
                      </a:cubicBezTo>
                      <a:cubicBezTo>
                        <a:pt x="641400" y="715323"/>
                        <a:pt x="697576" y="556172"/>
                        <a:pt x="711823" y="494676"/>
                      </a:cubicBezTo>
                      <a:cubicBezTo>
                        <a:pt x="732066" y="407165"/>
                        <a:pt x="746088" y="318302"/>
                        <a:pt x="768270" y="231152"/>
                      </a:cubicBezTo>
                      <a:cubicBezTo>
                        <a:pt x="787792" y="154507"/>
                        <a:pt x="813310" y="80026"/>
                        <a:pt x="845050" y="7665"/>
                      </a:cubicBezTo>
                      <a:cubicBezTo>
                        <a:pt x="846313" y="4869"/>
                        <a:pt x="848612" y="2525"/>
                        <a:pt x="850370" y="0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6">
                        <a:lumMod val="50000"/>
                      </a:schemeClr>
                    </a:gs>
                    <a:gs pos="28000">
                      <a:schemeClr val="accent6">
                        <a:lumMod val="75000"/>
                      </a:schemeClr>
                    </a:gs>
                    <a:gs pos="97345">
                      <a:schemeClr val="accent6">
                        <a:lumMod val="60000"/>
                        <a:lumOff val="40000"/>
                      </a:schemeClr>
                    </a:gs>
                    <a:gs pos="70000">
                      <a:schemeClr val="accent6">
                        <a:lumMod val="20000"/>
                        <a:lumOff val="80000"/>
                      </a:schemeClr>
                    </a:gs>
                  </a:gsLst>
                  <a:lin ang="0" scaled="1"/>
                  <a:tileRect/>
                </a:gradFill>
                <a:ln w="4493" cap="flat">
                  <a:noFill/>
                  <a:prstDash val="solid"/>
                  <a:miter/>
                </a:ln>
                <a:effectLst>
                  <a:outerShdw blurRad="63500" sx="102000" sy="102000" algn="ctr" rotWithShape="0">
                    <a:schemeClr val="accent4">
                      <a:lumMod val="50000"/>
                      <a:alpha val="40000"/>
                    </a:schemeClr>
                  </a:outerShdw>
                </a:effectLst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8" name="Freeform: Shape 17">
                  <a:extLst>
                    <a:ext uri="{FF2B5EF4-FFF2-40B4-BE49-F238E27FC236}">
                      <a16:creationId xmlns:a16="http://schemas.microsoft.com/office/drawing/2014/main" id="{3BDCC9C8-0122-4E8D-89DB-EC558384D919}"/>
                    </a:ext>
                  </a:extLst>
                </p:cNvPr>
                <p:cNvSpPr/>
                <p:nvPr/>
              </p:nvSpPr>
              <p:spPr>
                <a:xfrm>
                  <a:off x="6277789" y="2339720"/>
                  <a:ext cx="580853" cy="1136799"/>
                </a:xfrm>
                <a:custGeom>
                  <a:avLst/>
                  <a:gdLst>
                    <a:gd name="connsiteX0" fmla="*/ 4825 w 857429"/>
                    <a:gd name="connsiteY0" fmla="*/ 0 h 1678091"/>
                    <a:gd name="connsiteX1" fmla="*/ 45491 w 857429"/>
                    <a:gd name="connsiteY1" fmla="*/ 95310 h 1678091"/>
                    <a:gd name="connsiteX2" fmla="*/ 121280 w 857429"/>
                    <a:gd name="connsiteY2" fmla="*/ 387824 h 1678091"/>
                    <a:gd name="connsiteX3" fmla="*/ 197248 w 857429"/>
                    <a:gd name="connsiteY3" fmla="*/ 670328 h 1678091"/>
                    <a:gd name="connsiteX4" fmla="*/ 354866 w 857429"/>
                    <a:gd name="connsiteY4" fmla="*/ 920461 h 1678091"/>
                    <a:gd name="connsiteX5" fmla="*/ 464965 w 857429"/>
                    <a:gd name="connsiteY5" fmla="*/ 1040207 h 1678091"/>
                    <a:gd name="connsiteX6" fmla="*/ 612213 w 857429"/>
                    <a:gd name="connsiteY6" fmla="*/ 1177717 h 1678091"/>
                    <a:gd name="connsiteX7" fmla="*/ 775151 w 857429"/>
                    <a:gd name="connsiteY7" fmla="*/ 1353640 h 1678091"/>
                    <a:gd name="connsiteX8" fmla="*/ 853284 w 857429"/>
                    <a:gd name="connsiteY8" fmla="*/ 1523882 h 1678091"/>
                    <a:gd name="connsiteX9" fmla="*/ 855178 w 857429"/>
                    <a:gd name="connsiteY9" fmla="*/ 1586370 h 1678091"/>
                    <a:gd name="connsiteX10" fmla="*/ 829524 w 857429"/>
                    <a:gd name="connsiteY10" fmla="*/ 1665314 h 1678091"/>
                    <a:gd name="connsiteX11" fmla="*/ 809191 w 857429"/>
                    <a:gd name="connsiteY11" fmla="*/ 1677848 h 1678091"/>
                    <a:gd name="connsiteX12" fmla="*/ 4058 w 857429"/>
                    <a:gd name="connsiteY12" fmla="*/ 1675008 h 1678091"/>
                    <a:gd name="connsiteX13" fmla="*/ 4825 w 857429"/>
                    <a:gd name="connsiteY13" fmla="*/ 0 h 167809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857429" h="1678091">
                      <a:moveTo>
                        <a:pt x="4825" y="0"/>
                      </a:moveTo>
                      <a:cubicBezTo>
                        <a:pt x="22723" y="29892"/>
                        <a:pt x="33499" y="62939"/>
                        <a:pt x="45491" y="95310"/>
                      </a:cubicBezTo>
                      <a:cubicBezTo>
                        <a:pt x="80658" y="190215"/>
                        <a:pt x="102118" y="288771"/>
                        <a:pt x="121280" y="387824"/>
                      </a:cubicBezTo>
                      <a:cubicBezTo>
                        <a:pt x="139855" y="483810"/>
                        <a:pt x="159783" y="579436"/>
                        <a:pt x="197248" y="670328"/>
                      </a:cubicBezTo>
                      <a:cubicBezTo>
                        <a:pt x="220873" y="728758"/>
                        <a:pt x="295264" y="849361"/>
                        <a:pt x="354866" y="920461"/>
                      </a:cubicBezTo>
                      <a:cubicBezTo>
                        <a:pt x="389717" y="962029"/>
                        <a:pt x="426237" y="1002110"/>
                        <a:pt x="464965" y="1040207"/>
                      </a:cubicBezTo>
                      <a:cubicBezTo>
                        <a:pt x="477363" y="1052425"/>
                        <a:pt x="580293" y="1147240"/>
                        <a:pt x="612213" y="1177717"/>
                      </a:cubicBezTo>
                      <a:cubicBezTo>
                        <a:pt x="670148" y="1232947"/>
                        <a:pt x="727226" y="1289123"/>
                        <a:pt x="775151" y="1353640"/>
                      </a:cubicBezTo>
                      <a:cubicBezTo>
                        <a:pt x="813158" y="1404857"/>
                        <a:pt x="843771" y="1459545"/>
                        <a:pt x="853284" y="1523882"/>
                      </a:cubicBezTo>
                      <a:cubicBezTo>
                        <a:pt x="853419" y="1524739"/>
                        <a:pt x="861129" y="1561708"/>
                        <a:pt x="855178" y="1586370"/>
                      </a:cubicBezTo>
                      <a:cubicBezTo>
                        <a:pt x="847513" y="1612970"/>
                        <a:pt x="841878" y="1640157"/>
                        <a:pt x="829524" y="1665314"/>
                      </a:cubicBezTo>
                      <a:cubicBezTo>
                        <a:pt x="824925" y="1674692"/>
                        <a:pt x="819741" y="1677893"/>
                        <a:pt x="809191" y="1677848"/>
                      </a:cubicBezTo>
                      <a:cubicBezTo>
                        <a:pt x="713835" y="1677487"/>
                        <a:pt x="8972" y="1679787"/>
                        <a:pt x="4058" y="1675008"/>
                      </a:cubicBezTo>
                      <a:cubicBezTo>
                        <a:pt x="406" y="1670815"/>
                        <a:pt x="-3201" y="8341"/>
                        <a:pt x="4825" y="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chemeClr val="accent6">
                        <a:lumMod val="50000"/>
                      </a:schemeClr>
                    </a:gs>
                    <a:gs pos="28000">
                      <a:schemeClr val="accent6">
                        <a:lumMod val="75000"/>
                      </a:schemeClr>
                    </a:gs>
                    <a:gs pos="97345">
                      <a:schemeClr val="accent6">
                        <a:lumMod val="60000"/>
                        <a:lumOff val="40000"/>
                      </a:schemeClr>
                    </a:gs>
                    <a:gs pos="70000">
                      <a:schemeClr val="accent6">
                        <a:lumMod val="20000"/>
                        <a:lumOff val="80000"/>
                      </a:schemeClr>
                    </a:gs>
                  </a:gsLst>
                  <a:lin ang="10800000" scaled="1"/>
                </a:gradFill>
                <a:ln w="4493" cap="flat">
                  <a:noFill/>
                  <a:prstDash val="solid"/>
                  <a:miter/>
                </a:ln>
                <a:effectLst>
                  <a:outerShdw blurRad="63500" sx="102000" sy="102000" algn="ctr" rotWithShape="0">
                    <a:schemeClr val="accent4">
                      <a:lumMod val="50000"/>
                      <a:alpha val="40000"/>
                    </a:schemeClr>
                  </a:outerShdw>
                </a:effectLst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9" name="Freeform: Shape 18">
                  <a:extLst>
                    <a:ext uri="{FF2B5EF4-FFF2-40B4-BE49-F238E27FC236}">
                      <a16:creationId xmlns:a16="http://schemas.microsoft.com/office/drawing/2014/main" id="{599B9649-825B-435F-8194-C9066751EA43}"/>
                    </a:ext>
                  </a:extLst>
                </p:cNvPr>
                <p:cNvSpPr/>
                <p:nvPr/>
              </p:nvSpPr>
              <p:spPr>
                <a:xfrm>
                  <a:off x="6412954" y="3549412"/>
                  <a:ext cx="219736" cy="48569"/>
                </a:xfrm>
                <a:custGeom>
                  <a:avLst/>
                  <a:gdLst>
                    <a:gd name="connsiteX0" fmla="*/ 2863 w 324365"/>
                    <a:gd name="connsiteY0" fmla="*/ 3427 h 71696"/>
                    <a:gd name="connsiteX1" fmla="*/ 299344 w 324365"/>
                    <a:gd name="connsiteY1" fmla="*/ 2930 h 71696"/>
                    <a:gd name="connsiteX2" fmla="*/ 324366 w 324365"/>
                    <a:gd name="connsiteY2" fmla="*/ 0 h 71696"/>
                    <a:gd name="connsiteX3" fmla="*/ 324186 w 324365"/>
                    <a:gd name="connsiteY3" fmla="*/ 66906 h 71696"/>
                    <a:gd name="connsiteX4" fmla="*/ 303086 w 324365"/>
                    <a:gd name="connsiteY4" fmla="*/ 71595 h 71696"/>
                    <a:gd name="connsiteX5" fmla="*/ 21122 w 324365"/>
                    <a:gd name="connsiteY5" fmla="*/ 71595 h 71696"/>
                    <a:gd name="connsiteX6" fmla="*/ 113 w 324365"/>
                    <a:gd name="connsiteY6" fmla="*/ 66636 h 71696"/>
                    <a:gd name="connsiteX7" fmla="*/ 23 w 324365"/>
                    <a:gd name="connsiteY7" fmla="*/ 20108 h 71696"/>
                    <a:gd name="connsiteX8" fmla="*/ 2863 w 324365"/>
                    <a:gd name="connsiteY8" fmla="*/ 3427 h 7169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324365" h="71696">
                      <a:moveTo>
                        <a:pt x="2863" y="3427"/>
                      </a:moveTo>
                      <a:cubicBezTo>
                        <a:pt x="101690" y="3246"/>
                        <a:pt x="200517" y="3021"/>
                        <a:pt x="299344" y="2930"/>
                      </a:cubicBezTo>
                      <a:cubicBezTo>
                        <a:pt x="307820" y="2930"/>
                        <a:pt x="316251" y="2886"/>
                        <a:pt x="324366" y="0"/>
                      </a:cubicBezTo>
                      <a:cubicBezTo>
                        <a:pt x="324321" y="22317"/>
                        <a:pt x="324231" y="44634"/>
                        <a:pt x="324186" y="66906"/>
                      </a:cubicBezTo>
                      <a:cubicBezTo>
                        <a:pt x="318054" y="72362"/>
                        <a:pt x="310389" y="71595"/>
                        <a:pt x="303086" y="71595"/>
                      </a:cubicBezTo>
                      <a:cubicBezTo>
                        <a:pt x="209083" y="71731"/>
                        <a:pt x="115125" y="71731"/>
                        <a:pt x="21122" y="71595"/>
                      </a:cubicBezTo>
                      <a:cubicBezTo>
                        <a:pt x="13773" y="71595"/>
                        <a:pt x="6199" y="72091"/>
                        <a:pt x="113" y="66636"/>
                      </a:cubicBezTo>
                      <a:cubicBezTo>
                        <a:pt x="113" y="51127"/>
                        <a:pt x="158" y="35617"/>
                        <a:pt x="23" y="20108"/>
                      </a:cubicBezTo>
                      <a:cubicBezTo>
                        <a:pt x="-68" y="14337"/>
                        <a:pt x="-23" y="8656"/>
                        <a:pt x="2863" y="3427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chemeClr val="tx1">
                        <a:lumMod val="95000"/>
                        <a:lumOff val="5000"/>
                      </a:schemeClr>
                    </a:gs>
                    <a:gs pos="35000">
                      <a:schemeClr val="tx1">
                        <a:lumMod val="65000"/>
                        <a:lumOff val="35000"/>
                      </a:schemeClr>
                    </a:gs>
                    <a:gs pos="81410">
                      <a:schemeClr val="bg1">
                        <a:lumMod val="75000"/>
                      </a:schemeClr>
                    </a:gs>
                    <a:gs pos="100000">
                      <a:schemeClr val="tx1">
                        <a:lumMod val="50000"/>
                        <a:lumOff val="50000"/>
                      </a:schemeClr>
                    </a:gs>
                  </a:gsLst>
                  <a:lin ang="10800000" scaled="1"/>
                </a:gradFill>
                <a:ln w="449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0" name="Freeform: Shape 19">
                  <a:extLst>
                    <a:ext uri="{FF2B5EF4-FFF2-40B4-BE49-F238E27FC236}">
                      <a16:creationId xmlns:a16="http://schemas.microsoft.com/office/drawing/2014/main" id="{ED106CAF-5C1A-45CD-AE64-E7F022F8470B}"/>
                    </a:ext>
                  </a:extLst>
                </p:cNvPr>
                <p:cNvSpPr/>
                <p:nvPr/>
              </p:nvSpPr>
              <p:spPr>
                <a:xfrm>
                  <a:off x="5928051" y="3474614"/>
                  <a:ext cx="351611" cy="146390"/>
                </a:xfrm>
                <a:custGeom>
                  <a:avLst/>
                  <a:gdLst>
                    <a:gd name="connsiteX0" fmla="*/ 53333 w 519032"/>
                    <a:gd name="connsiteY0" fmla="*/ 0 h 216094"/>
                    <a:gd name="connsiteX1" fmla="*/ 465728 w 519032"/>
                    <a:gd name="connsiteY1" fmla="*/ 180 h 216094"/>
                    <a:gd name="connsiteX2" fmla="*/ 517756 w 519032"/>
                    <a:gd name="connsiteY2" fmla="*/ 201711 h 216094"/>
                    <a:gd name="connsiteX3" fmla="*/ 506079 w 519032"/>
                    <a:gd name="connsiteY3" fmla="*/ 216094 h 216094"/>
                    <a:gd name="connsiteX4" fmla="*/ 13478 w 519032"/>
                    <a:gd name="connsiteY4" fmla="*/ 216094 h 216094"/>
                    <a:gd name="connsiteX5" fmla="*/ 1485 w 519032"/>
                    <a:gd name="connsiteY5" fmla="*/ 200629 h 216094"/>
                    <a:gd name="connsiteX6" fmla="*/ 53333 w 519032"/>
                    <a:gd name="connsiteY6" fmla="*/ 0 h 21609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519032" h="216094">
                      <a:moveTo>
                        <a:pt x="53333" y="0"/>
                      </a:moveTo>
                      <a:cubicBezTo>
                        <a:pt x="190798" y="45"/>
                        <a:pt x="328263" y="135"/>
                        <a:pt x="465728" y="180"/>
                      </a:cubicBezTo>
                      <a:cubicBezTo>
                        <a:pt x="482950" y="67403"/>
                        <a:pt x="499812" y="134715"/>
                        <a:pt x="517756" y="201711"/>
                      </a:cubicBezTo>
                      <a:cubicBezTo>
                        <a:pt x="521183" y="214606"/>
                        <a:pt x="517846" y="216094"/>
                        <a:pt x="506079" y="216094"/>
                      </a:cubicBezTo>
                      <a:cubicBezTo>
                        <a:pt x="341879" y="215778"/>
                        <a:pt x="177678" y="215733"/>
                        <a:pt x="13478" y="216094"/>
                      </a:cubicBezTo>
                      <a:cubicBezTo>
                        <a:pt x="583" y="216139"/>
                        <a:pt x="-2167" y="213930"/>
                        <a:pt x="1485" y="200629"/>
                      </a:cubicBezTo>
                      <a:cubicBezTo>
                        <a:pt x="17580" y="141342"/>
                        <a:pt x="47517" y="6402"/>
                        <a:pt x="53333" y="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chemeClr val="tx1">
                        <a:lumMod val="95000"/>
                        <a:lumOff val="5000"/>
                      </a:schemeClr>
                    </a:gs>
                    <a:gs pos="28000">
                      <a:schemeClr val="tx1">
                        <a:lumMod val="75000"/>
                        <a:lumOff val="25000"/>
                      </a:schemeClr>
                    </a:gs>
                    <a:gs pos="97345">
                      <a:schemeClr val="bg1">
                        <a:lumMod val="75000"/>
                      </a:schemeClr>
                    </a:gs>
                    <a:gs pos="70000">
                      <a:schemeClr val="bg1">
                        <a:lumMod val="95000"/>
                      </a:schemeClr>
                    </a:gs>
                  </a:gsLst>
                  <a:lin ang="10800000" scaled="1"/>
                </a:gradFill>
                <a:ln w="449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1" name="Freeform: Shape 20">
                  <a:extLst>
                    <a:ext uri="{FF2B5EF4-FFF2-40B4-BE49-F238E27FC236}">
                      <a16:creationId xmlns:a16="http://schemas.microsoft.com/office/drawing/2014/main" id="{87596E70-24DA-4691-B2EC-F1EC0EB84E9D}"/>
                    </a:ext>
                  </a:extLst>
                </p:cNvPr>
                <p:cNvSpPr/>
                <p:nvPr/>
              </p:nvSpPr>
              <p:spPr>
                <a:xfrm>
                  <a:off x="5574536" y="3549412"/>
                  <a:ext cx="219736" cy="48569"/>
                </a:xfrm>
                <a:custGeom>
                  <a:avLst/>
                  <a:gdLst>
                    <a:gd name="connsiteX0" fmla="*/ 2863 w 324365"/>
                    <a:gd name="connsiteY0" fmla="*/ 3427 h 71696"/>
                    <a:gd name="connsiteX1" fmla="*/ 299344 w 324365"/>
                    <a:gd name="connsiteY1" fmla="*/ 2930 h 71696"/>
                    <a:gd name="connsiteX2" fmla="*/ 324366 w 324365"/>
                    <a:gd name="connsiteY2" fmla="*/ 0 h 71696"/>
                    <a:gd name="connsiteX3" fmla="*/ 324186 w 324365"/>
                    <a:gd name="connsiteY3" fmla="*/ 66906 h 71696"/>
                    <a:gd name="connsiteX4" fmla="*/ 303086 w 324365"/>
                    <a:gd name="connsiteY4" fmla="*/ 71595 h 71696"/>
                    <a:gd name="connsiteX5" fmla="*/ 21122 w 324365"/>
                    <a:gd name="connsiteY5" fmla="*/ 71595 h 71696"/>
                    <a:gd name="connsiteX6" fmla="*/ 113 w 324365"/>
                    <a:gd name="connsiteY6" fmla="*/ 66636 h 71696"/>
                    <a:gd name="connsiteX7" fmla="*/ 22 w 324365"/>
                    <a:gd name="connsiteY7" fmla="*/ 20108 h 71696"/>
                    <a:gd name="connsiteX8" fmla="*/ 2863 w 324365"/>
                    <a:gd name="connsiteY8" fmla="*/ 3427 h 7169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324365" h="71696">
                      <a:moveTo>
                        <a:pt x="2863" y="3427"/>
                      </a:moveTo>
                      <a:cubicBezTo>
                        <a:pt x="101690" y="3246"/>
                        <a:pt x="200517" y="3021"/>
                        <a:pt x="299344" y="2930"/>
                      </a:cubicBezTo>
                      <a:cubicBezTo>
                        <a:pt x="307820" y="2930"/>
                        <a:pt x="316251" y="2886"/>
                        <a:pt x="324366" y="0"/>
                      </a:cubicBezTo>
                      <a:cubicBezTo>
                        <a:pt x="324321" y="22317"/>
                        <a:pt x="324231" y="44634"/>
                        <a:pt x="324186" y="66906"/>
                      </a:cubicBezTo>
                      <a:cubicBezTo>
                        <a:pt x="318054" y="72362"/>
                        <a:pt x="310389" y="71595"/>
                        <a:pt x="303086" y="71595"/>
                      </a:cubicBezTo>
                      <a:cubicBezTo>
                        <a:pt x="209083" y="71731"/>
                        <a:pt x="115125" y="71731"/>
                        <a:pt x="21122" y="71595"/>
                      </a:cubicBezTo>
                      <a:cubicBezTo>
                        <a:pt x="13774" y="71595"/>
                        <a:pt x="6199" y="72091"/>
                        <a:pt x="113" y="66636"/>
                      </a:cubicBezTo>
                      <a:cubicBezTo>
                        <a:pt x="113" y="51127"/>
                        <a:pt x="158" y="35617"/>
                        <a:pt x="22" y="20108"/>
                      </a:cubicBezTo>
                      <a:cubicBezTo>
                        <a:pt x="-68" y="14337"/>
                        <a:pt x="-23" y="8656"/>
                        <a:pt x="2863" y="3427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chemeClr val="tx1">
                        <a:lumMod val="95000"/>
                        <a:lumOff val="5000"/>
                      </a:schemeClr>
                    </a:gs>
                    <a:gs pos="35000">
                      <a:schemeClr val="tx1">
                        <a:lumMod val="65000"/>
                        <a:lumOff val="35000"/>
                      </a:schemeClr>
                    </a:gs>
                    <a:gs pos="81410">
                      <a:schemeClr val="bg1">
                        <a:lumMod val="75000"/>
                      </a:schemeClr>
                    </a:gs>
                    <a:gs pos="100000">
                      <a:schemeClr val="tx1">
                        <a:lumMod val="50000"/>
                        <a:lumOff val="50000"/>
                      </a:schemeClr>
                    </a:gs>
                  </a:gsLst>
                  <a:lin ang="10800000" scaled="1"/>
                </a:gradFill>
                <a:ln w="449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grpSp>
              <p:nvGrpSpPr>
                <p:cNvPr id="22" name="Group 21">
                  <a:extLst>
                    <a:ext uri="{FF2B5EF4-FFF2-40B4-BE49-F238E27FC236}">
                      <a16:creationId xmlns:a16="http://schemas.microsoft.com/office/drawing/2014/main" id="{81D497A5-4DCA-4704-90CF-893E530B0471}"/>
                    </a:ext>
                  </a:extLst>
                </p:cNvPr>
                <p:cNvGrpSpPr/>
                <p:nvPr/>
              </p:nvGrpSpPr>
              <p:grpSpPr>
                <a:xfrm>
                  <a:off x="5575416" y="2099749"/>
                  <a:ext cx="1056756" cy="650063"/>
                  <a:chOff x="5575416" y="2099749"/>
                  <a:chExt cx="1056756" cy="650063"/>
                </a:xfrm>
              </p:grpSpPr>
              <p:sp>
                <p:nvSpPr>
                  <p:cNvPr id="28" name="Freeform: Shape 27">
                    <a:extLst>
                      <a:ext uri="{FF2B5EF4-FFF2-40B4-BE49-F238E27FC236}">
                        <a16:creationId xmlns:a16="http://schemas.microsoft.com/office/drawing/2014/main" id="{63A2EA2E-B234-4CE6-8209-B5D166771C56}"/>
                      </a:ext>
                    </a:extLst>
                  </p:cNvPr>
                  <p:cNvSpPr/>
                  <p:nvPr/>
                </p:nvSpPr>
                <p:spPr>
                  <a:xfrm>
                    <a:off x="5575865" y="2099779"/>
                    <a:ext cx="218256" cy="43003"/>
                  </a:xfrm>
                  <a:custGeom>
                    <a:avLst/>
                    <a:gdLst>
                      <a:gd name="connsiteX0" fmla="*/ 322179 w 322179"/>
                      <a:gd name="connsiteY0" fmla="*/ 63480 h 63479"/>
                      <a:gd name="connsiteX1" fmla="*/ 225 w 322179"/>
                      <a:gd name="connsiteY1" fmla="*/ 63119 h 63479"/>
                      <a:gd name="connsiteX2" fmla="*/ 0 w 322179"/>
                      <a:gd name="connsiteY2" fmla="*/ 271 h 63479"/>
                      <a:gd name="connsiteX3" fmla="*/ 322179 w 322179"/>
                      <a:gd name="connsiteY3" fmla="*/ 0 h 63479"/>
                      <a:gd name="connsiteX4" fmla="*/ 322179 w 322179"/>
                      <a:gd name="connsiteY4" fmla="*/ 63480 h 6347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22179" h="63479">
                        <a:moveTo>
                          <a:pt x="322179" y="63480"/>
                        </a:moveTo>
                        <a:cubicBezTo>
                          <a:pt x="214876" y="63345"/>
                          <a:pt x="107528" y="63255"/>
                          <a:pt x="225" y="63119"/>
                        </a:cubicBezTo>
                        <a:cubicBezTo>
                          <a:pt x="135" y="42155"/>
                          <a:pt x="45" y="21235"/>
                          <a:pt x="0" y="271"/>
                        </a:cubicBezTo>
                        <a:cubicBezTo>
                          <a:pt x="107393" y="180"/>
                          <a:pt x="214786" y="90"/>
                          <a:pt x="322179" y="0"/>
                        </a:cubicBezTo>
                        <a:cubicBezTo>
                          <a:pt x="322179" y="21145"/>
                          <a:pt x="322179" y="42335"/>
                          <a:pt x="322179" y="63480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chemeClr val="tx1">
                          <a:lumMod val="95000"/>
                          <a:lumOff val="5000"/>
                        </a:schemeClr>
                      </a:gs>
                      <a:gs pos="35000">
                        <a:schemeClr val="tx1">
                          <a:lumMod val="65000"/>
                          <a:lumOff val="35000"/>
                        </a:schemeClr>
                      </a:gs>
                      <a:gs pos="81410">
                        <a:schemeClr val="bg1">
                          <a:lumMod val="75000"/>
                        </a:schemeClr>
                      </a:gs>
                      <a:gs pos="100000">
                        <a:schemeClr val="tx1">
                          <a:lumMod val="50000"/>
                          <a:lumOff val="50000"/>
                        </a:schemeClr>
                      </a:gs>
                    </a:gsLst>
                    <a:lin ang="10800000" scaled="1"/>
                  </a:gradFill>
                  <a:ln w="4493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29" name="Freeform: Shape 28">
                    <a:extLst>
                      <a:ext uri="{FF2B5EF4-FFF2-40B4-BE49-F238E27FC236}">
                        <a16:creationId xmlns:a16="http://schemas.microsoft.com/office/drawing/2014/main" id="{ECED610B-B611-4FA2-846B-5952FC43036F}"/>
                      </a:ext>
                    </a:extLst>
                  </p:cNvPr>
                  <p:cNvSpPr/>
                  <p:nvPr/>
                </p:nvSpPr>
                <p:spPr>
                  <a:xfrm>
                    <a:off x="5575416" y="2213488"/>
                    <a:ext cx="218703" cy="43308"/>
                  </a:xfrm>
                  <a:custGeom>
                    <a:avLst/>
                    <a:gdLst>
                      <a:gd name="connsiteX0" fmla="*/ 752 w 322840"/>
                      <a:gd name="connsiteY0" fmla="*/ 406 h 63930"/>
                      <a:gd name="connsiteX1" fmla="*/ 322841 w 322840"/>
                      <a:gd name="connsiteY1" fmla="*/ 0 h 63930"/>
                      <a:gd name="connsiteX2" fmla="*/ 322841 w 322840"/>
                      <a:gd name="connsiteY2" fmla="*/ 63435 h 63930"/>
                      <a:gd name="connsiteX3" fmla="*/ 3727 w 322840"/>
                      <a:gd name="connsiteY3" fmla="*/ 63931 h 63930"/>
                      <a:gd name="connsiteX4" fmla="*/ 752 w 322840"/>
                      <a:gd name="connsiteY4" fmla="*/ 406 h 639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22840" h="63930">
                        <a:moveTo>
                          <a:pt x="752" y="406"/>
                        </a:moveTo>
                        <a:cubicBezTo>
                          <a:pt x="108100" y="271"/>
                          <a:pt x="215493" y="135"/>
                          <a:pt x="322841" y="0"/>
                        </a:cubicBezTo>
                        <a:cubicBezTo>
                          <a:pt x="322841" y="21145"/>
                          <a:pt x="322841" y="42290"/>
                          <a:pt x="322841" y="63435"/>
                        </a:cubicBezTo>
                        <a:cubicBezTo>
                          <a:pt x="216485" y="63615"/>
                          <a:pt x="110084" y="63796"/>
                          <a:pt x="3727" y="63931"/>
                        </a:cubicBezTo>
                        <a:cubicBezTo>
                          <a:pt x="-3306" y="43056"/>
                          <a:pt x="2014" y="21596"/>
                          <a:pt x="752" y="406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chemeClr val="tx1">
                          <a:lumMod val="95000"/>
                          <a:lumOff val="5000"/>
                        </a:schemeClr>
                      </a:gs>
                      <a:gs pos="35000">
                        <a:schemeClr val="tx1">
                          <a:lumMod val="65000"/>
                          <a:lumOff val="35000"/>
                        </a:schemeClr>
                      </a:gs>
                      <a:gs pos="81410">
                        <a:schemeClr val="bg1">
                          <a:lumMod val="75000"/>
                        </a:schemeClr>
                      </a:gs>
                      <a:gs pos="100000">
                        <a:schemeClr val="tx1">
                          <a:lumMod val="50000"/>
                          <a:lumOff val="50000"/>
                        </a:schemeClr>
                      </a:gs>
                    </a:gsLst>
                    <a:lin ang="10800000" scaled="1"/>
                  </a:gradFill>
                  <a:ln w="4493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30" name="Freeform: Shape 29">
                    <a:extLst>
                      <a:ext uri="{FF2B5EF4-FFF2-40B4-BE49-F238E27FC236}">
                        <a16:creationId xmlns:a16="http://schemas.microsoft.com/office/drawing/2014/main" id="{64EFE7E7-19D3-415A-9B90-9A1037C0BB7C}"/>
                      </a:ext>
                    </a:extLst>
                  </p:cNvPr>
                  <p:cNvSpPr/>
                  <p:nvPr/>
                </p:nvSpPr>
                <p:spPr>
                  <a:xfrm>
                    <a:off x="5575834" y="2706299"/>
                    <a:ext cx="218286" cy="43513"/>
                  </a:xfrm>
                  <a:custGeom>
                    <a:avLst/>
                    <a:gdLst>
                      <a:gd name="connsiteX0" fmla="*/ 322224 w 322224"/>
                      <a:gd name="connsiteY0" fmla="*/ 63781 h 64232"/>
                      <a:gd name="connsiteX1" fmla="*/ 3111 w 322224"/>
                      <a:gd name="connsiteY1" fmla="*/ 64232 h 64232"/>
                      <a:gd name="connsiteX2" fmla="*/ 0 w 322224"/>
                      <a:gd name="connsiteY2" fmla="*/ 707 h 64232"/>
                      <a:gd name="connsiteX3" fmla="*/ 219475 w 322224"/>
                      <a:gd name="connsiteY3" fmla="*/ 31 h 64232"/>
                      <a:gd name="connsiteX4" fmla="*/ 322134 w 322224"/>
                      <a:gd name="connsiteY4" fmla="*/ 76 h 64232"/>
                      <a:gd name="connsiteX5" fmla="*/ 322224 w 322224"/>
                      <a:gd name="connsiteY5" fmla="*/ 63781 h 6423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322224" h="64232">
                        <a:moveTo>
                          <a:pt x="322224" y="63781"/>
                        </a:moveTo>
                        <a:cubicBezTo>
                          <a:pt x="215868" y="63917"/>
                          <a:pt x="109512" y="64097"/>
                          <a:pt x="3111" y="64232"/>
                        </a:cubicBezTo>
                        <a:cubicBezTo>
                          <a:pt x="-631" y="40022"/>
                          <a:pt x="1488" y="21897"/>
                          <a:pt x="0" y="707"/>
                        </a:cubicBezTo>
                        <a:cubicBezTo>
                          <a:pt x="73173" y="482"/>
                          <a:pt x="146302" y="211"/>
                          <a:pt x="219475" y="31"/>
                        </a:cubicBezTo>
                        <a:cubicBezTo>
                          <a:pt x="253695" y="-59"/>
                          <a:pt x="287915" y="76"/>
                          <a:pt x="322134" y="76"/>
                        </a:cubicBezTo>
                        <a:cubicBezTo>
                          <a:pt x="322179" y="21356"/>
                          <a:pt x="322224" y="42591"/>
                          <a:pt x="322224" y="63781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chemeClr val="tx1">
                          <a:lumMod val="95000"/>
                          <a:lumOff val="5000"/>
                        </a:schemeClr>
                      </a:gs>
                      <a:gs pos="35000">
                        <a:schemeClr val="tx1">
                          <a:lumMod val="65000"/>
                          <a:lumOff val="35000"/>
                        </a:schemeClr>
                      </a:gs>
                      <a:gs pos="81410">
                        <a:schemeClr val="bg1">
                          <a:lumMod val="75000"/>
                        </a:schemeClr>
                      </a:gs>
                      <a:gs pos="100000">
                        <a:schemeClr val="tx1">
                          <a:lumMod val="50000"/>
                          <a:lumOff val="50000"/>
                        </a:schemeClr>
                      </a:gs>
                    </a:gsLst>
                    <a:lin ang="10800000" scaled="1"/>
                  </a:gradFill>
                  <a:ln w="4493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31" name="Freeform: Shape 30">
                    <a:extLst>
                      <a:ext uri="{FF2B5EF4-FFF2-40B4-BE49-F238E27FC236}">
                        <a16:creationId xmlns:a16="http://schemas.microsoft.com/office/drawing/2014/main" id="{1E7F09A1-62B8-4CEF-B220-E2246AF1D528}"/>
                      </a:ext>
                    </a:extLst>
                  </p:cNvPr>
                  <p:cNvSpPr/>
                  <p:nvPr/>
                </p:nvSpPr>
                <p:spPr>
                  <a:xfrm>
                    <a:off x="6413672" y="2099749"/>
                    <a:ext cx="218438" cy="43004"/>
                  </a:xfrm>
                  <a:custGeom>
                    <a:avLst/>
                    <a:gdLst>
                      <a:gd name="connsiteX0" fmla="*/ 322270 w 322449"/>
                      <a:gd name="connsiteY0" fmla="*/ 63210 h 63480"/>
                      <a:gd name="connsiteX1" fmla="*/ 0 w 322449"/>
                      <a:gd name="connsiteY1" fmla="*/ 63480 h 63480"/>
                      <a:gd name="connsiteX2" fmla="*/ 135 w 322449"/>
                      <a:gd name="connsiteY2" fmla="*/ 0 h 63480"/>
                      <a:gd name="connsiteX3" fmla="*/ 322450 w 322449"/>
                      <a:gd name="connsiteY3" fmla="*/ 451 h 63480"/>
                      <a:gd name="connsiteX4" fmla="*/ 322270 w 322449"/>
                      <a:gd name="connsiteY4" fmla="*/ 63210 h 6348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22449" h="63480">
                        <a:moveTo>
                          <a:pt x="322270" y="63210"/>
                        </a:moveTo>
                        <a:cubicBezTo>
                          <a:pt x="214831" y="63300"/>
                          <a:pt x="107438" y="63390"/>
                          <a:pt x="0" y="63480"/>
                        </a:cubicBezTo>
                        <a:cubicBezTo>
                          <a:pt x="45" y="42335"/>
                          <a:pt x="90" y="21145"/>
                          <a:pt x="135" y="0"/>
                        </a:cubicBezTo>
                        <a:cubicBezTo>
                          <a:pt x="107574" y="135"/>
                          <a:pt x="215012" y="271"/>
                          <a:pt x="322450" y="451"/>
                        </a:cubicBezTo>
                        <a:cubicBezTo>
                          <a:pt x="322405" y="21371"/>
                          <a:pt x="322315" y="42290"/>
                          <a:pt x="322270" y="63210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chemeClr val="tx1">
                          <a:lumMod val="95000"/>
                          <a:lumOff val="5000"/>
                        </a:schemeClr>
                      </a:gs>
                      <a:gs pos="35000">
                        <a:schemeClr val="tx1">
                          <a:lumMod val="65000"/>
                          <a:lumOff val="35000"/>
                        </a:schemeClr>
                      </a:gs>
                      <a:gs pos="81410">
                        <a:schemeClr val="bg1">
                          <a:lumMod val="75000"/>
                        </a:schemeClr>
                      </a:gs>
                      <a:gs pos="100000">
                        <a:schemeClr val="tx1">
                          <a:lumMod val="50000"/>
                          <a:lumOff val="50000"/>
                        </a:schemeClr>
                      </a:gs>
                    </a:gsLst>
                    <a:lin ang="10800000" scaled="1"/>
                  </a:gradFill>
                  <a:ln w="4493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32" name="Freeform: Shape 31">
                    <a:extLst>
                      <a:ext uri="{FF2B5EF4-FFF2-40B4-BE49-F238E27FC236}">
                        <a16:creationId xmlns:a16="http://schemas.microsoft.com/office/drawing/2014/main" id="{A86E6E08-705D-4682-AE5E-41D20FB0BE79}"/>
                      </a:ext>
                    </a:extLst>
                  </p:cNvPr>
                  <p:cNvSpPr/>
                  <p:nvPr/>
                </p:nvSpPr>
                <p:spPr>
                  <a:xfrm>
                    <a:off x="6413703" y="2213488"/>
                    <a:ext cx="218377" cy="43003"/>
                  </a:xfrm>
                  <a:custGeom>
                    <a:avLst/>
                    <a:gdLst>
                      <a:gd name="connsiteX0" fmla="*/ 45 w 322359"/>
                      <a:gd name="connsiteY0" fmla="*/ 0 h 63479"/>
                      <a:gd name="connsiteX1" fmla="*/ 322360 w 322359"/>
                      <a:gd name="connsiteY1" fmla="*/ 406 h 63479"/>
                      <a:gd name="connsiteX2" fmla="*/ 322270 w 322359"/>
                      <a:gd name="connsiteY2" fmla="*/ 63164 h 63479"/>
                      <a:gd name="connsiteX3" fmla="*/ 0 w 322359"/>
                      <a:gd name="connsiteY3" fmla="*/ 63480 h 63479"/>
                      <a:gd name="connsiteX4" fmla="*/ 45 w 322359"/>
                      <a:gd name="connsiteY4" fmla="*/ 0 h 6347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22359" h="63479">
                        <a:moveTo>
                          <a:pt x="45" y="0"/>
                        </a:moveTo>
                        <a:cubicBezTo>
                          <a:pt x="107483" y="135"/>
                          <a:pt x="214922" y="271"/>
                          <a:pt x="322360" y="406"/>
                        </a:cubicBezTo>
                        <a:cubicBezTo>
                          <a:pt x="322315" y="21325"/>
                          <a:pt x="322270" y="42245"/>
                          <a:pt x="322270" y="63164"/>
                        </a:cubicBezTo>
                        <a:cubicBezTo>
                          <a:pt x="214831" y="63255"/>
                          <a:pt x="107438" y="63390"/>
                          <a:pt x="0" y="63480"/>
                        </a:cubicBezTo>
                        <a:cubicBezTo>
                          <a:pt x="0" y="42290"/>
                          <a:pt x="45" y="21145"/>
                          <a:pt x="45" y="0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chemeClr val="tx1">
                          <a:lumMod val="95000"/>
                          <a:lumOff val="5000"/>
                        </a:schemeClr>
                      </a:gs>
                      <a:gs pos="35000">
                        <a:schemeClr val="tx1">
                          <a:lumMod val="65000"/>
                          <a:lumOff val="35000"/>
                        </a:schemeClr>
                      </a:gs>
                      <a:gs pos="81410">
                        <a:schemeClr val="bg1">
                          <a:lumMod val="75000"/>
                        </a:schemeClr>
                      </a:gs>
                      <a:gs pos="100000">
                        <a:schemeClr val="tx1">
                          <a:lumMod val="50000"/>
                          <a:lumOff val="50000"/>
                        </a:schemeClr>
                      </a:gs>
                    </a:gsLst>
                    <a:lin ang="10800000" scaled="1"/>
                  </a:gradFill>
                  <a:ln w="4493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33" name="Freeform: Shape 32">
                    <a:extLst>
                      <a:ext uri="{FF2B5EF4-FFF2-40B4-BE49-F238E27FC236}">
                        <a16:creationId xmlns:a16="http://schemas.microsoft.com/office/drawing/2014/main" id="{A5A3AC36-0D32-46D4-A8D1-F0CFA1C3DDA5}"/>
                      </a:ext>
                    </a:extLst>
                  </p:cNvPr>
                  <p:cNvSpPr/>
                  <p:nvPr/>
                </p:nvSpPr>
                <p:spPr>
                  <a:xfrm>
                    <a:off x="6413672" y="2706412"/>
                    <a:ext cx="218500" cy="43065"/>
                  </a:xfrm>
                  <a:custGeom>
                    <a:avLst/>
                    <a:gdLst>
                      <a:gd name="connsiteX0" fmla="*/ 322224 w 322540"/>
                      <a:gd name="connsiteY0" fmla="*/ 63345 h 63570"/>
                      <a:gd name="connsiteX1" fmla="*/ 0 w 322540"/>
                      <a:gd name="connsiteY1" fmla="*/ 63570 h 63570"/>
                      <a:gd name="connsiteX2" fmla="*/ 135 w 322540"/>
                      <a:gd name="connsiteY2" fmla="*/ 0 h 63570"/>
                      <a:gd name="connsiteX3" fmla="*/ 322540 w 322540"/>
                      <a:gd name="connsiteY3" fmla="*/ 496 h 63570"/>
                      <a:gd name="connsiteX4" fmla="*/ 322224 w 322540"/>
                      <a:gd name="connsiteY4" fmla="*/ 63345 h 6357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22540" h="63570">
                        <a:moveTo>
                          <a:pt x="322224" y="63345"/>
                        </a:moveTo>
                        <a:cubicBezTo>
                          <a:pt x="214831" y="63435"/>
                          <a:pt x="107393" y="63525"/>
                          <a:pt x="0" y="63570"/>
                        </a:cubicBezTo>
                        <a:cubicBezTo>
                          <a:pt x="45" y="42380"/>
                          <a:pt x="90" y="21190"/>
                          <a:pt x="135" y="0"/>
                        </a:cubicBezTo>
                        <a:cubicBezTo>
                          <a:pt x="107619" y="180"/>
                          <a:pt x="215057" y="316"/>
                          <a:pt x="322540" y="496"/>
                        </a:cubicBezTo>
                        <a:cubicBezTo>
                          <a:pt x="322405" y="21461"/>
                          <a:pt x="322315" y="42380"/>
                          <a:pt x="322224" y="63345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chemeClr val="tx1">
                          <a:lumMod val="95000"/>
                          <a:lumOff val="5000"/>
                        </a:schemeClr>
                      </a:gs>
                      <a:gs pos="35000">
                        <a:schemeClr val="tx1">
                          <a:lumMod val="65000"/>
                          <a:lumOff val="35000"/>
                        </a:schemeClr>
                      </a:gs>
                      <a:gs pos="81410">
                        <a:schemeClr val="bg1">
                          <a:lumMod val="75000"/>
                        </a:schemeClr>
                      </a:gs>
                      <a:gs pos="100000">
                        <a:schemeClr val="tx1">
                          <a:lumMod val="50000"/>
                          <a:lumOff val="50000"/>
                        </a:schemeClr>
                      </a:gs>
                    </a:gsLst>
                    <a:lin ang="10800000" scaled="1"/>
                  </a:gradFill>
                  <a:ln w="4493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sp>
              <p:nvSpPr>
                <p:cNvPr id="23" name="Freeform: Shape 22">
                  <a:extLst>
                    <a:ext uri="{FF2B5EF4-FFF2-40B4-BE49-F238E27FC236}">
                      <a16:creationId xmlns:a16="http://schemas.microsoft.com/office/drawing/2014/main" id="{7239913D-A795-4B1A-A0EF-768B2B5E9013}"/>
                    </a:ext>
                  </a:extLst>
                </p:cNvPr>
                <p:cNvSpPr/>
                <p:nvPr/>
              </p:nvSpPr>
              <p:spPr>
                <a:xfrm>
                  <a:off x="6508323" y="3196189"/>
                  <a:ext cx="125071" cy="120489"/>
                </a:xfrm>
                <a:custGeom>
                  <a:avLst/>
                  <a:gdLst>
                    <a:gd name="connsiteX0" fmla="*/ 32552 w 184624"/>
                    <a:gd name="connsiteY0" fmla="*/ 175292 h 177861"/>
                    <a:gd name="connsiteX1" fmla="*/ 42876 w 184624"/>
                    <a:gd name="connsiteY1" fmla="*/ 123489 h 177861"/>
                    <a:gd name="connsiteX2" fmla="*/ 37150 w 184624"/>
                    <a:gd name="connsiteY2" fmla="*/ 103831 h 177861"/>
                    <a:gd name="connsiteX3" fmla="*/ 0 w 184624"/>
                    <a:gd name="connsiteY3" fmla="*/ 70063 h 177861"/>
                    <a:gd name="connsiteX4" fmla="*/ 2705 w 184624"/>
                    <a:gd name="connsiteY4" fmla="*/ 65058 h 177861"/>
                    <a:gd name="connsiteX5" fmla="*/ 51848 w 184624"/>
                    <a:gd name="connsiteY5" fmla="*/ 59377 h 177861"/>
                    <a:gd name="connsiteX6" fmla="*/ 68845 w 184624"/>
                    <a:gd name="connsiteY6" fmla="*/ 48241 h 177861"/>
                    <a:gd name="connsiteX7" fmla="*/ 93687 w 184624"/>
                    <a:gd name="connsiteY7" fmla="*/ 0 h 177861"/>
                    <a:gd name="connsiteX8" fmla="*/ 116410 w 184624"/>
                    <a:gd name="connsiteY8" fmla="*/ 48737 h 177861"/>
                    <a:gd name="connsiteX9" fmla="*/ 131063 w 184624"/>
                    <a:gd name="connsiteY9" fmla="*/ 60369 h 177861"/>
                    <a:gd name="connsiteX10" fmla="*/ 184624 w 184624"/>
                    <a:gd name="connsiteY10" fmla="*/ 69612 h 177861"/>
                    <a:gd name="connsiteX11" fmla="*/ 147789 w 184624"/>
                    <a:gd name="connsiteY11" fmla="*/ 104102 h 177861"/>
                    <a:gd name="connsiteX12" fmla="*/ 139719 w 184624"/>
                    <a:gd name="connsiteY12" fmla="*/ 128944 h 177861"/>
                    <a:gd name="connsiteX13" fmla="*/ 147203 w 184624"/>
                    <a:gd name="connsiteY13" fmla="*/ 177861 h 177861"/>
                    <a:gd name="connsiteX14" fmla="*/ 100585 w 184624"/>
                    <a:gd name="connsiteY14" fmla="*/ 151757 h 177861"/>
                    <a:gd name="connsiteX15" fmla="*/ 80207 w 184624"/>
                    <a:gd name="connsiteY15" fmla="*/ 151396 h 177861"/>
                    <a:gd name="connsiteX16" fmla="*/ 32552 w 184624"/>
                    <a:gd name="connsiteY16" fmla="*/ 175292 h 17786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184624" h="177861">
                      <a:moveTo>
                        <a:pt x="32552" y="175292"/>
                      </a:moveTo>
                      <a:cubicBezTo>
                        <a:pt x="36339" y="156175"/>
                        <a:pt x="39359" y="139764"/>
                        <a:pt x="42876" y="123489"/>
                      </a:cubicBezTo>
                      <a:cubicBezTo>
                        <a:pt x="44544" y="115689"/>
                        <a:pt x="43733" y="109467"/>
                        <a:pt x="37150" y="103831"/>
                      </a:cubicBezTo>
                      <a:cubicBezTo>
                        <a:pt x="24436" y="92966"/>
                        <a:pt x="12353" y="81379"/>
                        <a:pt x="0" y="70063"/>
                      </a:cubicBezTo>
                      <a:cubicBezTo>
                        <a:pt x="902" y="68395"/>
                        <a:pt x="1803" y="66726"/>
                        <a:pt x="2705" y="65058"/>
                      </a:cubicBezTo>
                      <a:cubicBezTo>
                        <a:pt x="19071" y="63074"/>
                        <a:pt x="35392" y="60595"/>
                        <a:pt x="51848" y="59377"/>
                      </a:cubicBezTo>
                      <a:cubicBezTo>
                        <a:pt x="60189" y="58746"/>
                        <a:pt x="65193" y="55861"/>
                        <a:pt x="68845" y="48241"/>
                      </a:cubicBezTo>
                      <a:cubicBezTo>
                        <a:pt x="76239" y="32777"/>
                        <a:pt x="84535" y="17674"/>
                        <a:pt x="93687" y="0"/>
                      </a:cubicBezTo>
                      <a:cubicBezTo>
                        <a:pt x="101983" y="17674"/>
                        <a:pt x="109512" y="33093"/>
                        <a:pt x="116410" y="48737"/>
                      </a:cubicBezTo>
                      <a:cubicBezTo>
                        <a:pt x="119386" y="55500"/>
                        <a:pt x="122812" y="59422"/>
                        <a:pt x="131063" y="60369"/>
                      </a:cubicBezTo>
                      <a:cubicBezTo>
                        <a:pt x="148150" y="62398"/>
                        <a:pt x="165012" y="66140"/>
                        <a:pt x="184624" y="69612"/>
                      </a:cubicBezTo>
                      <a:cubicBezTo>
                        <a:pt x="171369" y="82145"/>
                        <a:pt x="160143" y="93868"/>
                        <a:pt x="147789" y="104102"/>
                      </a:cubicBezTo>
                      <a:cubicBezTo>
                        <a:pt x="139223" y="111180"/>
                        <a:pt x="137645" y="118619"/>
                        <a:pt x="139719" y="128944"/>
                      </a:cubicBezTo>
                      <a:cubicBezTo>
                        <a:pt x="142830" y="144273"/>
                        <a:pt x="144543" y="159872"/>
                        <a:pt x="147203" y="177861"/>
                      </a:cubicBezTo>
                      <a:cubicBezTo>
                        <a:pt x="130296" y="168484"/>
                        <a:pt x="115193" y="160549"/>
                        <a:pt x="100585" y="151757"/>
                      </a:cubicBezTo>
                      <a:cubicBezTo>
                        <a:pt x="93417" y="147474"/>
                        <a:pt x="87465" y="147474"/>
                        <a:pt x="80207" y="151396"/>
                      </a:cubicBezTo>
                      <a:cubicBezTo>
                        <a:pt x="65419" y="159377"/>
                        <a:pt x="50270" y="166455"/>
                        <a:pt x="32552" y="175292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449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4" name="Freeform: Shape 23">
                  <a:extLst>
                    <a:ext uri="{FF2B5EF4-FFF2-40B4-BE49-F238E27FC236}">
                      <a16:creationId xmlns:a16="http://schemas.microsoft.com/office/drawing/2014/main" id="{0AE64A7A-C2A9-4252-BAE1-765B6FD1A968}"/>
                    </a:ext>
                  </a:extLst>
                </p:cNvPr>
                <p:cNvSpPr/>
                <p:nvPr/>
              </p:nvSpPr>
              <p:spPr>
                <a:xfrm>
                  <a:off x="6011967" y="2112695"/>
                  <a:ext cx="184610" cy="75196"/>
                </a:xfrm>
                <a:custGeom>
                  <a:avLst/>
                  <a:gdLst>
                    <a:gd name="connsiteX0" fmla="*/ 272514 w 272513"/>
                    <a:gd name="connsiteY0" fmla="*/ 46264 h 111001"/>
                    <a:gd name="connsiteX1" fmla="*/ 270034 w 272513"/>
                    <a:gd name="connsiteY1" fmla="*/ 52982 h 111001"/>
                    <a:gd name="connsiteX2" fmla="*/ 249385 w 272513"/>
                    <a:gd name="connsiteY2" fmla="*/ 102395 h 111001"/>
                    <a:gd name="connsiteX3" fmla="*/ 233605 w 272513"/>
                    <a:gd name="connsiteY3" fmla="*/ 109068 h 111001"/>
                    <a:gd name="connsiteX4" fmla="*/ 144111 w 272513"/>
                    <a:gd name="connsiteY4" fmla="*/ 85623 h 111001"/>
                    <a:gd name="connsiteX5" fmla="*/ 41948 w 272513"/>
                    <a:gd name="connsiteY5" fmla="*/ 108617 h 111001"/>
                    <a:gd name="connsiteX6" fmla="*/ 22922 w 272513"/>
                    <a:gd name="connsiteY6" fmla="*/ 100501 h 111001"/>
                    <a:gd name="connsiteX7" fmla="*/ 2768 w 272513"/>
                    <a:gd name="connsiteY7" fmla="*/ 56002 h 111001"/>
                    <a:gd name="connsiteX8" fmla="*/ 7638 w 272513"/>
                    <a:gd name="connsiteY8" fmla="*/ 37698 h 111001"/>
                    <a:gd name="connsiteX9" fmla="*/ 263001 w 272513"/>
                    <a:gd name="connsiteY9" fmla="*/ 38013 h 111001"/>
                    <a:gd name="connsiteX10" fmla="*/ 272514 w 272513"/>
                    <a:gd name="connsiteY10" fmla="*/ 46264 h 11100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272513" h="111001">
                      <a:moveTo>
                        <a:pt x="272514" y="46264"/>
                      </a:moveTo>
                      <a:cubicBezTo>
                        <a:pt x="271477" y="49059"/>
                        <a:pt x="270846" y="51043"/>
                        <a:pt x="270034" y="52982"/>
                      </a:cubicBezTo>
                      <a:cubicBezTo>
                        <a:pt x="263091" y="69438"/>
                        <a:pt x="255517" y="85668"/>
                        <a:pt x="249385" y="102395"/>
                      </a:cubicBezTo>
                      <a:cubicBezTo>
                        <a:pt x="246049" y="111457"/>
                        <a:pt x="242622" y="112629"/>
                        <a:pt x="233605" y="109068"/>
                      </a:cubicBezTo>
                      <a:cubicBezTo>
                        <a:pt x="204796" y="97571"/>
                        <a:pt x="175580" y="87201"/>
                        <a:pt x="144111" y="85623"/>
                      </a:cubicBezTo>
                      <a:cubicBezTo>
                        <a:pt x="107907" y="83820"/>
                        <a:pt x="74499" y="94956"/>
                        <a:pt x="41948" y="108617"/>
                      </a:cubicBezTo>
                      <a:cubicBezTo>
                        <a:pt x="30812" y="113306"/>
                        <a:pt x="26934" y="111322"/>
                        <a:pt x="22922" y="100501"/>
                      </a:cubicBezTo>
                      <a:cubicBezTo>
                        <a:pt x="17331" y="85263"/>
                        <a:pt x="10117" y="70520"/>
                        <a:pt x="2768" y="56002"/>
                      </a:cubicBezTo>
                      <a:cubicBezTo>
                        <a:pt x="-1379" y="47752"/>
                        <a:pt x="-1695" y="43243"/>
                        <a:pt x="7638" y="37698"/>
                      </a:cubicBezTo>
                      <a:cubicBezTo>
                        <a:pt x="92984" y="-12888"/>
                        <a:pt x="177970" y="-12347"/>
                        <a:pt x="263001" y="38013"/>
                      </a:cubicBezTo>
                      <a:cubicBezTo>
                        <a:pt x="266698" y="40222"/>
                        <a:pt x="272243" y="41079"/>
                        <a:pt x="272514" y="46264"/>
                      </a:cubicBezTo>
                      <a:close/>
                    </a:path>
                  </a:pathLst>
                </a:custGeom>
                <a:solidFill>
                  <a:srgbClr val="273248"/>
                </a:solidFill>
                <a:ln w="449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5" name="Freeform: Shape 24">
                  <a:extLst>
                    <a:ext uri="{FF2B5EF4-FFF2-40B4-BE49-F238E27FC236}">
                      <a16:creationId xmlns:a16="http://schemas.microsoft.com/office/drawing/2014/main" id="{0C6137D7-4191-4F69-8EE4-8CCE47F66E9B}"/>
                    </a:ext>
                  </a:extLst>
                </p:cNvPr>
                <p:cNvSpPr/>
                <p:nvPr/>
              </p:nvSpPr>
              <p:spPr>
                <a:xfrm>
                  <a:off x="5574521" y="3196250"/>
                  <a:ext cx="125498" cy="120337"/>
                </a:xfrm>
                <a:custGeom>
                  <a:avLst/>
                  <a:gdLst>
                    <a:gd name="connsiteX0" fmla="*/ 0 w 185255"/>
                    <a:gd name="connsiteY0" fmla="*/ 69521 h 177636"/>
                    <a:gd name="connsiteX1" fmla="*/ 54193 w 185255"/>
                    <a:gd name="connsiteY1" fmla="*/ 60189 h 177636"/>
                    <a:gd name="connsiteX2" fmla="*/ 67898 w 185255"/>
                    <a:gd name="connsiteY2" fmla="*/ 49639 h 177636"/>
                    <a:gd name="connsiteX3" fmla="*/ 90892 w 185255"/>
                    <a:gd name="connsiteY3" fmla="*/ 0 h 177636"/>
                    <a:gd name="connsiteX4" fmla="*/ 114787 w 185255"/>
                    <a:gd name="connsiteY4" fmla="*/ 45717 h 177636"/>
                    <a:gd name="connsiteX5" fmla="*/ 134985 w 185255"/>
                    <a:gd name="connsiteY5" fmla="*/ 59467 h 177636"/>
                    <a:gd name="connsiteX6" fmla="*/ 185255 w 185255"/>
                    <a:gd name="connsiteY6" fmla="*/ 65238 h 177636"/>
                    <a:gd name="connsiteX7" fmla="*/ 149458 w 185255"/>
                    <a:gd name="connsiteY7" fmla="*/ 101757 h 177636"/>
                    <a:gd name="connsiteX8" fmla="*/ 142379 w 185255"/>
                    <a:gd name="connsiteY8" fmla="*/ 125337 h 177636"/>
                    <a:gd name="connsiteX9" fmla="*/ 152208 w 185255"/>
                    <a:gd name="connsiteY9" fmla="*/ 175156 h 177636"/>
                    <a:gd name="connsiteX10" fmla="*/ 118394 w 185255"/>
                    <a:gd name="connsiteY10" fmla="*/ 157979 h 177636"/>
                    <a:gd name="connsiteX11" fmla="*/ 70017 w 185255"/>
                    <a:gd name="connsiteY11" fmla="*/ 159557 h 177636"/>
                    <a:gd name="connsiteX12" fmla="*/ 37781 w 185255"/>
                    <a:gd name="connsiteY12" fmla="*/ 177636 h 177636"/>
                    <a:gd name="connsiteX13" fmla="*/ 44860 w 185255"/>
                    <a:gd name="connsiteY13" fmla="*/ 129891 h 177636"/>
                    <a:gd name="connsiteX14" fmla="*/ 35482 w 185255"/>
                    <a:gd name="connsiteY14" fmla="*/ 102524 h 177636"/>
                    <a:gd name="connsiteX15" fmla="*/ 0 w 185255"/>
                    <a:gd name="connsiteY15" fmla="*/ 69521 h 1776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185255" h="177636">
                      <a:moveTo>
                        <a:pt x="0" y="69521"/>
                      </a:moveTo>
                      <a:cubicBezTo>
                        <a:pt x="20063" y="65960"/>
                        <a:pt x="37060" y="62308"/>
                        <a:pt x="54193" y="60189"/>
                      </a:cubicBezTo>
                      <a:cubicBezTo>
                        <a:pt x="61722" y="59242"/>
                        <a:pt x="65103" y="55906"/>
                        <a:pt x="67898" y="49639"/>
                      </a:cubicBezTo>
                      <a:cubicBezTo>
                        <a:pt x="74887" y="33904"/>
                        <a:pt x="82326" y="18350"/>
                        <a:pt x="90892" y="0"/>
                      </a:cubicBezTo>
                      <a:cubicBezTo>
                        <a:pt x="99729" y="16682"/>
                        <a:pt x="108069" y="30838"/>
                        <a:pt x="114787" y="45717"/>
                      </a:cubicBezTo>
                      <a:cubicBezTo>
                        <a:pt x="119025" y="55139"/>
                        <a:pt x="124616" y="58972"/>
                        <a:pt x="134985" y="59467"/>
                      </a:cubicBezTo>
                      <a:cubicBezTo>
                        <a:pt x="150630" y="60234"/>
                        <a:pt x="166184" y="62939"/>
                        <a:pt x="185255" y="65238"/>
                      </a:cubicBezTo>
                      <a:cubicBezTo>
                        <a:pt x="171955" y="78944"/>
                        <a:pt x="161270" y="90937"/>
                        <a:pt x="149458" y="101757"/>
                      </a:cubicBezTo>
                      <a:cubicBezTo>
                        <a:pt x="141928" y="108655"/>
                        <a:pt x="139900" y="115508"/>
                        <a:pt x="142379" y="125337"/>
                      </a:cubicBezTo>
                      <a:cubicBezTo>
                        <a:pt x="146166" y="140531"/>
                        <a:pt x="148556" y="156085"/>
                        <a:pt x="152208" y="175156"/>
                      </a:cubicBezTo>
                      <a:cubicBezTo>
                        <a:pt x="139043" y="168574"/>
                        <a:pt x="127862" y="164561"/>
                        <a:pt x="118394" y="157979"/>
                      </a:cubicBezTo>
                      <a:cubicBezTo>
                        <a:pt x="101352" y="146121"/>
                        <a:pt x="86248" y="147474"/>
                        <a:pt x="70017" y="159557"/>
                      </a:cubicBezTo>
                      <a:cubicBezTo>
                        <a:pt x="60910" y="166320"/>
                        <a:pt x="50135" y="170828"/>
                        <a:pt x="37781" y="177636"/>
                      </a:cubicBezTo>
                      <a:cubicBezTo>
                        <a:pt x="40261" y="160323"/>
                        <a:pt x="41569" y="144859"/>
                        <a:pt x="44860" y="129891"/>
                      </a:cubicBezTo>
                      <a:cubicBezTo>
                        <a:pt x="47475" y="118123"/>
                        <a:pt x="44860" y="110143"/>
                        <a:pt x="35482" y="102524"/>
                      </a:cubicBezTo>
                      <a:cubicBezTo>
                        <a:pt x="23805" y="93056"/>
                        <a:pt x="13255" y="82010"/>
                        <a:pt x="0" y="6952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449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6" name="Freeform: Shape 25">
                  <a:extLst>
                    <a:ext uri="{FF2B5EF4-FFF2-40B4-BE49-F238E27FC236}">
                      <a16:creationId xmlns:a16="http://schemas.microsoft.com/office/drawing/2014/main" id="{C8A3BA35-B7C2-4F3E-BFAB-88FD7A247B94}"/>
                    </a:ext>
                  </a:extLst>
                </p:cNvPr>
                <p:cNvSpPr/>
                <p:nvPr/>
              </p:nvSpPr>
              <p:spPr>
                <a:xfrm>
                  <a:off x="5926763" y="1735188"/>
                  <a:ext cx="354304" cy="1739330"/>
                </a:xfrm>
                <a:custGeom>
                  <a:avLst/>
                  <a:gdLst>
                    <a:gd name="connsiteX0" fmla="*/ 522272 w 523007"/>
                    <a:gd name="connsiteY0" fmla="*/ 2567437 h 2567521"/>
                    <a:gd name="connsiteX1" fmla="*/ 906 w 523007"/>
                    <a:gd name="connsiteY1" fmla="*/ 2567437 h 2567521"/>
                    <a:gd name="connsiteX2" fmla="*/ 4 w 523007"/>
                    <a:gd name="connsiteY2" fmla="*/ 637607 h 2567521"/>
                    <a:gd name="connsiteX3" fmla="*/ 29490 w 523007"/>
                    <a:gd name="connsiteY3" fmla="*/ 498113 h 2567521"/>
                    <a:gd name="connsiteX4" fmla="*/ 212040 w 523007"/>
                    <a:gd name="connsiteY4" fmla="*/ 79993 h 2567521"/>
                    <a:gd name="connsiteX5" fmla="*/ 248108 w 523007"/>
                    <a:gd name="connsiteY5" fmla="*/ 13357 h 2567521"/>
                    <a:gd name="connsiteX6" fmla="*/ 275159 w 523007"/>
                    <a:gd name="connsiteY6" fmla="*/ 13627 h 2567521"/>
                    <a:gd name="connsiteX7" fmla="*/ 330163 w 523007"/>
                    <a:gd name="connsiteY7" fmla="*/ 125484 h 2567521"/>
                    <a:gd name="connsiteX8" fmla="*/ 498061 w 523007"/>
                    <a:gd name="connsiteY8" fmla="*/ 508708 h 2567521"/>
                    <a:gd name="connsiteX9" fmla="*/ 522993 w 523007"/>
                    <a:gd name="connsiteY9" fmla="*/ 628229 h 2567521"/>
                    <a:gd name="connsiteX10" fmla="*/ 522272 w 523007"/>
                    <a:gd name="connsiteY10" fmla="*/ 2567437 h 25675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523007" h="2567521">
                      <a:moveTo>
                        <a:pt x="522272" y="2567437"/>
                      </a:moveTo>
                      <a:cubicBezTo>
                        <a:pt x="504057" y="2567572"/>
                        <a:pt x="18985" y="2567527"/>
                        <a:pt x="906" y="2567437"/>
                      </a:cubicBezTo>
                      <a:cubicBezTo>
                        <a:pt x="1852" y="2520638"/>
                        <a:pt x="410" y="722503"/>
                        <a:pt x="4" y="637607"/>
                      </a:cubicBezTo>
                      <a:cubicBezTo>
                        <a:pt x="-222" y="588870"/>
                        <a:pt x="9337" y="542387"/>
                        <a:pt x="29490" y="498113"/>
                      </a:cubicBezTo>
                      <a:cubicBezTo>
                        <a:pt x="92474" y="359656"/>
                        <a:pt x="151040" y="219306"/>
                        <a:pt x="212040" y="79993"/>
                      </a:cubicBezTo>
                      <a:cubicBezTo>
                        <a:pt x="222184" y="56819"/>
                        <a:pt x="234718" y="34817"/>
                        <a:pt x="248108" y="13357"/>
                      </a:cubicBezTo>
                      <a:cubicBezTo>
                        <a:pt x="259199" y="-4407"/>
                        <a:pt x="263933" y="-4587"/>
                        <a:pt x="275159" y="13627"/>
                      </a:cubicBezTo>
                      <a:cubicBezTo>
                        <a:pt x="297026" y="49154"/>
                        <a:pt x="314023" y="87161"/>
                        <a:pt x="330163" y="125484"/>
                      </a:cubicBezTo>
                      <a:cubicBezTo>
                        <a:pt x="384356" y="254022"/>
                        <a:pt x="441298" y="381297"/>
                        <a:pt x="498061" y="508708"/>
                      </a:cubicBezTo>
                      <a:cubicBezTo>
                        <a:pt x="515103" y="546941"/>
                        <a:pt x="523399" y="586255"/>
                        <a:pt x="522993" y="628229"/>
                      </a:cubicBezTo>
                      <a:cubicBezTo>
                        <a:pt x="522181" y="716236"/>
                        <a:pt x="522362" y="2563740"/>
                        <a:pt x="522272" y="2567437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3">
                        <a:lumMod val="50000"/>
                      </a:schemeClr>
                    </a:gs>
                    <a:gs pos="35000">
                      <a:schemeClr val="accent3">
                        <a:lumMod val="75000"/>
                      </a:schemeClr>
                    </a:gs>
                    <a:gs pos="73480">
                      <a:schemeClr val="accent3">
                        <a:lumMod val="40000"/>
                        <a:lumOff val="60000"/>
                      </a:schemeClr>
                    </a:gs>
                    <a:gs pos="100000">
                      <a:schemeClr val="accent3">
                        <a:lumMod val="60000"/>
                        <a:lumOff val="40000"/>
                      </a:schemeClr>
                    </a:gs>
                  </a:gsLst>
                  <a:lin ang="10800000" scaled="1"/>
                  <a:tileRect/>
                </a:gradFill>
                <a:ln w="4493" cap="flat">
                  <a:noFill/>
                  <a:prstDash val="solid"/>
                  <a:miter/>
                </a:ln>
                <a:effectLst>
                  <a:outerShdw blurRad="63500" sx="102000" sy="102000" algn="ctr" rotWithShape="0">
                    <a:schemeClr val="accent4">
                      <a:lumMod val="50000"/>
                      <a:alpha val="40000"/>
                    </a:schemeClr>
                  </a:outerShdw>
                </a:effectLst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/>
                </a:p>
              </p:txBody>
            </p:sp>
            <p:sp>
              <p:nvSpPr>
                <p:cNvPr id="27" name="Freeform: Shape 26">
                  <a:extLst>
                    <a:ext uri="{FF2B5EF4-FFF2-40B4-BE49-F238E27FC236}">
                      <a16:creationId xmlns:a16="http://schemas.microsoft.com/office/drawing/2014/main" id="{13573DF1-DF54-4664-81CD-D87E5E280CCB}"/>
                    </a:ext>
                  </a:extLst>
                </p:cNvPr>
                <p:cNvSpPr/>
                <p:nvPr/>
              </p:nvSpPr>
              <p:spPr>
                <a:xfrm>
                  <a:off x="5915520" y="913710"/>
                  <a:ext cx="376997" cy="279137"/>
                </a:xfrm>
                <a:custGeom>
                  <a:avLst/>
                  <a:gdLst>
                    <a:gd name="connsiteX0" fmla="*/ 197107 w 405271"/>
                    <a:gd name="connsiteY0" fmla="*/ 0 h 300072"/>
                    <a:gd name="connsiteX1" fmla="*/ 205689 w 405271"/>
                    <a:gd name="connsiteY1" fmla="*/ 0 h 300072"/>
                    <a:gd name="connsiteX2" fmla="*/ 218334 w 405271"/>
                    <a:gd name="connsiteY2" fmla="*/ 11301 h 300072"/>
                    <a:gd name="connsiteX3" fmla="*/ 395984 w 405271"/>
                    <a:gd name="connsiteY3" fmla="*/ 264008 h 300072"/>
                    <a:gd name="connsiteX4" fmla="*/ 405271 w 405271"/>
                    <a:gd name="connsiteY4" fmla="*/ 281638 h 300072"/>
                    <a:gd name="connsiteX5" fmla="*/ 222407 w 405271"/>
                    <a:gd name="connsiteY5" fmla="*/ 300072 h 300072"/>
                    <a:gd name="connsiteX6" fmla="*/ 0 w 405271"/>
                    <a:gd name="connsiteY6" fmla="*/ 277652 h 300072"/>
                    <a:gd name="connsiteX7" fmla="*/ 22470 w 405271"/>
                    <a:gd name="connsiteY7" fmla="*/ 237937 h 300072"/>
                    <a:gd name="connsiteX8" fmla="*/ 172032 w 405271"/>
                    <a:gd name="connsiteY8" fmla="*/ 28893 h 300072"/>
                    <a:gd name="connsiteX9" fmla="*/ 197107 w 405271"/>
                    <a:gd name="connsiteY9" fmla="*/ 0 h 30007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405271" h="300072">
                      <a:moveTo>
                        <a:pt x="197107" y="0"/>
                      </a:moveTo>
                      <a:cubicBezTo>
                        <a:pt x="199978" y="0"/>
                        <a:pt x="202818" y="0"/>
                        <a:pt x="205689" y="0"/>
                      </a:cubicBezTo>
                      <a:cubicBezTo>
                        <a:pt x="210332" y="3268"/>
                        <a:pt x="214608" y="6842"/>
                        <a:pt x="218334" y="11301"/>
                      </a:cubicBezTo>
                      <a:cubicBezTo>
                        <a:pt x="285054" y="91169"/>
                        <a:pt x="344314" y="175374"/>
                        <a:pt x="395984" y="264008"/>
                      </a:cubicBezTo>
                      <a:lnTo>
                        <a:pt x="405271" y="281638"/>
                      </a:lnTo>
                      <a:lnTo>
                        <a:pt x="222407" y="300072"/>
                      </a:lnTo>
                      <a:lnTo>
                        <a:pt x="0" y="277652"/>
                      </a:lnTo>
                      <a:lnTo>
                        <a:pt x="22470" y="237937"/>
                      </a:lnTo>
                      <a:cubicBezTo>
                        <a:pt x="67294" y="165173"/>
                        <a:pt x="117407" y="95674"/>
                        <a:pt x="172032" y="28893"/>
                      </a:cubicBezTo>
                      <a:cubicBezTo>
                        <a:pt x="180095" y="19028"/>
                        <a:pt x="188739" y="9621"/>
                        <a:pt x="197107" y="0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62000">
                      <a:schemeClr val="accent3">
                        <a:lumMod val="40000"/>
                        <a:lumOff val="60000"/>
                      </a:schemeClr>
                    </a:gs>
                    <a:gs pos="0">
                      <a:schemeClr val="accent3">
                        <a:lumMod val="50000"/>
                      </a:schemeClr>
                    </a:gs>
                    <a:gs pos="35000">
                      <a:schemeClr val="accent3">
                        <a:lumMod val="75000"/>
                      </a:schemeClr>
                    </a:gs>
                    <a:gs pos="100000">
                      <a:schemeClr val="accent3">
                        <a:lumMod val="60000"/>
                        <a:lumOff val="40000"/>
                      </a:schemeClr>
                    </a:gs>
                  </a:gsLst>
                  <a:lin ang="12000000" scaled="0"/>
                  <a:tileRect/>
                </a:gradFill>
                <a:ln w="4493" cap="flat">
                  <a:noFill/>
                  <a:prstDash val="solid"/>
                  <a:miter/>
                </a:ln>
                <a:effectLst>
                  <a:outerShdw blurRad="63500" sx="102000" sy="102000" algn="ctr" rotWithShape="0">
                    <a:schemeClr val="accent4">
                      <a:lumMod val="50000"/>
                      <a:alpha val="40000"/>
                    </a:schemeClr>
                  </a:outerShdw>
                </a:effectLst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/>
                </a:p>
              </p:txBody>
            </p:sp>
          </p:grpSp>
        </p:grpSp>
        <p:grpSp>
          <p:nvGrpSpPr>
            <p:cNvPr id="43" name="Group 42">
              <a:extLst>
                <a:ext uri="{FF2B5EF4-FFF2-40B4-BE49-F238E27FC236}">
                  <a16:creationId xmlns:a16="http://schemas.microsoft.com/office/drawing/2014/main" id="{DF8AFDA9-2544-4F76-8AF0-BFFE7E2AA8B3}"/>
                </a:ext>
              </a:extLst>
            </p:cNvPr>
            <p:cNvGrpSpPr/>
            <p:nvPr/>
          </p:nvGrpSpPr>
          <p:grpSpPr>
            <a:xfrm>
              <a:off x="1418640" y="4102855"/>
              <a:ext cx="5324685" cy="2270008"/>
              <a:chOff x="1418640" y="4102855"/>
              <a:chExt cx="5324685" cy="2270008"/>
            </a:xfrm>
          </p:grpSpPr>
          <p:sp>
            <p:nvSpPr>
              <p:cNvPr id="44" name="Oval 43">
                <a:extLst>
                  <a:ext uri="{FF2B5EF4-FFF2-40B4-BE49-F238E27FC236}">
                    <a16:creationId xmlns:a16="http://schemas.microsoft.com/office/drawing/2014/main" id="{AC4FAFEE-7882-4D74-98CE-1A250BA4BBCB}"/>
                  </a:ext>
                </a:extLst>
              </p:cNvPr>
              <p:cNvSpPr/>
              <p:nvPr/>
            </p:nvSpPr>
            <p:spPr>
              <a:xfrm>
                <a:off x="4514680" y="5445235"/>
                <a:ext cx="544632" cy="544632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18900000" scaled="1"/>
                <a:tileRect/>
              </a:gradFill>
              <a:ln w="4030" cap="flat">
                <a:solidFill>
                  <a:schemeClr val="bg1">
                    <a:lumMod val="85000"/>
                  </a:schemeClr>
                </a:solidFill>
                <a:prstDash val="solid"/>
                <a:miter/>
              </a:ln>
              <a:effectLst>
                <a:outerShdw blurRad="215900" dist="12700" dir="2700000" sy="-23000" kx="-800400" algn="bl" rotWithShape="0">
                  <a:schemeClr val="accent4">
                    <a:lumMod val="50000"/>
                    <a:alpha val="45000"/>
                  </a:schemeClr>
                </a:outerShdw>
              </a:effectLst>
            </p:spPr>
            <p:txBody>
              <a:bodyPr rtlCol="0" anchor="ctr"/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45" name="Oval 44">
                <a:extLst>
                  <a:ext uri="{FF2B5EF4-FFF2-40B4-BE49-F238E27FC236}">
                    <a16:creationId xmlns:a16="http://schemas.microsoft.com/office/drawing/2014/main" id="{6E967B6C-60B9-4BDD-B82B-46D9CFB1D1D0}"/>
                  </a:ext>
                </a:extLst>
              </p:cNvPr>
              <p:cNvSpPr/>
              <p:nvPr/>
            </p:nvSpPr>
            <p:spPr>
              <a:xfrm>
                <a:off x="4780440" y="5127138"/>
                <a:ext cx="699580" cy="699580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18900000" scaled="1"/>
                <a:tileRect/>
              </a:gradFill>
              <a:ln w="4030" cap="flat">
                <a:solidFill>
                  <a:schemeClr val="bg1">
                    <a:lumMod val="8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46" name="Oval 45">
                <a:extLst>
                  <a:ext uri="{FF2B5EF4-FFF2-40B4-BE49-F238E27FC236}">
                    <a16:creationId xmlns:a16="http://schemas.microsoft.com/office/drawing/2014/main" id="{6A26165A-CA5F-4149-9592-25952461210B}"/>
                  </a:ext>
                </a:extLst>
              </p:cNvPr>
              <p:cNvSpPr/>
              <p:nvPr/>
            </p:nvSpPr>
            <p:spPr>
              <a:xfrm>
                <a:off x="5176251" y="5444370"/>
                <a:ext cx="643967" cy="643967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18900000" scaled="1"/>
                <a:tileRect/>
              </a:gradFill>
              <a:ln w="4030" cap="flat">
                <a:solidFill>
                  <a:schemeClr val="bg1">
                    <a:lumMod val="85000"/>
                  </a:schemeClr>
                </a:solidFill>
                <a:prstDash val="solid"/>
                <a:miter/>
              </a:ln>
              <a:effectLst>
                <a:outerShdw blurRad="215900" dist="12700" dir="2700000" sy="-23000" kx="-800400" algn="bl" rotWithShape="0">
                  <a:schemeClr val="accent4">
                    <a:lumMod val="50000"/>
                    <a:alpha val="45000"/>
                  </a:schemeClr>
                </a:outerShdw>
              </a:effectLst>
            </p:spPr>
            <p:txBody>
              <a:bodyPr rtlCol="0" anchor="ctr"/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47" name="Oval 46">
                <a:extLst>
                  <a:ext uri="{FF2B5EF4-FFF2-40B4-BE49-F238E27FC236}">
                    <a16:creationId xmlns:a16="http://schemas.microsoft.com/office/drawing/2014/main" id="{0E7D1336-D348-48A8-AB31-561DD1B31F5D}"/>
                  </a:ext>
                </a:extLst>
              </p:cNvPr>
              <p:cNvSpPr/>
              <p:nvPr/>
            </p:nvSpPr>
            <p:spPr>
              <a:xfrm>
                <a:off x="5655807" y="5395567"/>
                <a:ext cx="643967" cy="643967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18900000" scaled="1"/>
                <a:tileRect/>
              </a:gradFill>
              <a:ln w="4030" cap="flat">
                <a:solidFill>
                  <a:schemeClr val="bg1">
                    <a:lumMod val="85000"/>
                  </a:schemeClr>
                </a:solidFill>
                <a:prstDash val="solid"/>
                <a:miter/>
              </a:ln>
              <a:effectLst>
                <a:outerShdw blurRad="215900" dist="12700" dir="2700000" sy="-23000" kx="-800400" algn="bl" rotWithShape="0">
                  <a:schemeClr val="accent4">
                    <a:lumMod val="50000"/>
                    <a:alpha val="45000"/>
                  </a:schemeClr>
                </a:outerShdw>
              </a:effectLst>
            </p:spPr>
            <p:txBody>
              <a:bodyPr rtlCol="0" anchor="ctr"/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48" name="Oval 47">
                <a:extLst>
                  <a:ext uri="{FF2B5EF4-FFF2-40B4-BE49-F238E27FC236}">
                    <a16:creationId xmlns:a16="http://schemas.microsoft.com/office/drawing/2014/main" id="{600D9C4D-8F42-490D-8140-F9BB5D7FD11A}"/>
                  </a:ext>
                </a:extLst>
              </p:cNvPr>
              <p:cNvSpPr/>
              <p:nvPr/>
            </p:nvSpPr>
            <p:spPr>
              <a:xfrm>
                <a:off x="2683098" y="4905490"/>
                <a:ext cx="751408" cy="751408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18900000" scaled="1"/>
                <a:tileRect/>
              </a:gradFill>
              <a:ln w="4030" cap="flat">
                <a:solidFill>
                  <a:schemeClr val="bg1">
                    <a:lumMod val="8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49" name="Oval 48">
                <a:extLst>
                  <a:ext uri="{FF2B5EF4-FFF2-40B4-BE49-F238E27FC236}">
                    <a16:creationId xmlns:a16="http://schemas.microsoft.com/office/drawing/2014/main" id="{B67E9D9D-058F-4D12-96C3-E7F9028655CE}"/>
                  </a:ext>
                </a:extLst>
              </p:cNvPr>
              <p:cNvSpPr/>
              <p:nvPr/>
            </p:nvSpPr>
            <p:spPr>
              <a:xfrm>
                <a:off x="3314394" y="4946151"/>
                <a:ext cx="548616" cy="548616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18900000" scaled="1"/>
                <a:tileRect/>
              </a:gradFill>
              <a:ln w="4030" cap="flat">
                <a:solidFill>
                  <a:schemeClr val="bg1">
                    <a:lumMod val="8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50" name="Oval 49">
                <a:extLst>
                  <a:ext uri="{FF2B5EF4-FFF2-40B4-BE49-F238E27FC236}">
                    <a16:creationId xmlns:a16="http://schemas.microsoft.com/office/drawing/2014/main" id="{896A01D9-A6EF-4729-9275-4451BF13EBDD}"/>
                  </a:ext>
                </a:extLst>
              </p:cNvPr>
              <p:cNvSpPr/>
              <p:nvPr/>
            </p:nvSpPr>
            <p:spPr>
              <a:xfrm>
                <a:off x="3679829" y="5173735"/>
                <a:ext cx="657571" cy="657571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18900000" scaled="1"/>
                <a:tileRect/>
              </a:gradFill>
              <a:ln w="4030" cap="flat">
                <a:solidFill>
                  <a:schemeClr val="bg1">
                    <a:lumMod val="8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51" name="Oval 50">
                <a:extLst>
                  <a:ext uri="{FF2B5EF4-FFF2-40B4-BE49-F238E27FC236}">
                    <a16:creationId xmlns:a16="http://schemas.microsoft.com/office/drawing/2014/main" id="{1B533773-4972-498F-98FD-2503266DB9FD}"/>
                  </a:ext>
                </a:extLst>
              </p:cNvPr>
              <p:cNvSpPr/>
              <p:nvPr/>
            </p:nvSpPr>
            <p:spPr>
              <a:xfrm>
                <a:off x="4127774" y="4960942"/>
                <a:ext cx="769163" cy="769163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18900000" scaled="1"/>
                <a:tileRect/>
              </a:gradFill>
              <a:ln w="4030" cap="flat">
                <a:solidFill>
                  <a:schemeClr val="bg1">
                    <a:lumMod val="8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52" name="Oval 51">
                <a:extLst>
                  <a:ext uri="{FF2B5EF4-FFF2-40B4-BE49-F238E27FC236}">
                    <a16:creationId xmlns:a16="http://schemas.microsoft.com/office/drawing/2014/main" id="{FADA1145-1316-419E-83B1-C87875E7A19D}"/>
                  </a:ext>
                </a:extLst>
              </p:cNvPr>
              <p:cNvSpPr/>
              <p:nvPr/>
            </p:nvSpPr>
            <p:spPr>
              <a:xfrm>
                <a:off x="3688783" y="4539662"/>
                <a:ext cx="800222" cy="800222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18900000" scaled="1"/>
                <a:tileRect/>
              </a:gradFill>
              <a:ln w="4030" cap="flat">
                <a:solidFill>
                  <a:schemeClr val="bg1">
                    <a:lumMod val="8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53" name="Oval 52">
                <a:extLst>
                  <a:ext uri="{FF2B5EF4-FFF2-40B4-BE49-F238E27FC236}">
                    <a16:creationId xmlns:a16="http://schemas.microsoft.com/office/drawing/2014/main" id="{F036457D-9C66-40FE-AF61-E9084D14955B}"/>
                  </a:ext>
                </a:extLst>
              </p:cNvPr>
              <p:cNvSpPr/>
              <p:nvPr/>
            </p:nvSpPr>
            <p:spPr>
              <a:xfrm>
                <a:off x="4642116" y="4739286"/>
                <a:ext cx="594928" cy="594928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18900000" scaled="1"/>
                <a:tileRect/>
              </a:gradFill>
              <a:ln w="4030" cap="flat">
                <a:solidFill>
                  <a:schemeClr val="bg1">
                    <a:lumMod val="8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54" name="Oval 53">
                <a:extLst>
                  <a:ext uri="{FF2B5EF4-FFF2-40B4-BE49-F238E27FC236}">
                    <a16:creationId xmlns:a16="http://schemas.microsoft.com/office/drawing/2014/main" id="{AEBDB1E4-744E-4966-BB88-05FB3F42BF2F}"/>
                  </a:ext>
                </a:extLst>
              </p:cNvPr>
              <p:cNvSpPr/>
              <p:nvPr/>
            </p:nvSpPr>
            <p:spPr>
              <a:xfrm>
                <a:off x="1896877" y="5484341"/>
                <a:ext cx="544632" cy="544632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18900000" scaled="1"/>
                <a:tileRect/>
              </a:gradFill>
              <a:ln w="4030" cap="flat">
                <a:solidFill>
                  <a:schemeClr val="bg1">
                    <a:lumMod val="85000"/>
                  </a:schemeClr>
                </a:solidFill>
                <a:prstDash val="solid"/>
                <a:miter/>
              </a:ln>
              <a:effectLst>
                <a:outerShdw blurRad="215900" dist="12700" dir="2700000" sy="-23000" kx="-800400" algn="bl" rotWithShape="0">
                  <a:schemeClr val="accent4">
                    <a:lumMod val="50000"/>
                    <a:alpha val="45000"/>
                  </a:schemeClr>
                </a:outerShdw>
              </a:effectLst>
            </p:spPr>
            <p:txBody>
              <a:bodyPr rtlCol="0" anchor="ctr"/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55" name="Oval 54">
                <a:extLst>
                  <a:ext uri="{FF2B5EF4-FFF2-40B4-BE49-F238E27FC236}">
                    <a16:creationId xmlns:a16="http://schemas.microsoft.com/office/drawing/2014/main" id="{AB76BF6F-49A5-4EDC-B114-E75CCE169822}"/>
                  </a:ext>
                </a:extLst>
              </p:cNvPr>
              <p:cNvSpPr/>
              <p:nvPr/>
            </p:nvSpPr>
            <p:spPr>
              <a:xfrm>
                <a:off x="2238355" y="5267852"/>
                <a:ext cx="699580" cy="699580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18900000" scaled="1"/>
                <a:tileRect/>
              </a:gradFill>
              <a:ln w="4030" cap="flat">
                <a:solidFill>
                  <a:schemeClr val="bg1">
                    <a:lumMod val="85000"/>
                  </a:schemeClr>
                </a:solidFill>
                <a:prstDash val="solid"/>
                <a:miter/>
              </a:ln>
              <a:effectLst>
                <a:outerShdw blurRad="215900" dist="12700" dir="2700000" sy="-23000" kx="-800400" algn="bl" rotWithShape="0">
                  <a:schemeClr val="accent4">
                    <a:lumMod val="50000"/>
                    <a:alpha val="45000"/>
                  </a:schemeClr>
                </a:outerShdw>
              </a:effectLst>
            </p:spPr>
            <p:txBody>
              <a:bodyPr rtlCol="0" anchor="ctr"/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56" name="Oval 55">
                <a:extLst>
                  <a:ext uri="{FF2B5EF4-FFF2-40B4-BE49-F238E27FC236}">
                    <a16:creationId xmlns:a16="http://schemas.microsoft.com/office/drawing/2014/main" id="{18E7E249-3172-4D38-94A9-A06AD653B9F8}"/>
                  </a:ext>
                </a:extLst>
              </p:cNvPr>
              <p:cNvSpPr/>
              <p:nvPr/>
            </p:nvSpPr>
            <p:spPr>
              <a:xfrm>
                <a:off x="2624176" y="5484341"/>
                <a:ext cx="643967" cy="643967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18900000" scaled="1"/>
                <a:tileRect/>
              </a:gradFill>
              <a:ln w="4030" cap="flat">
                <a:solidFill>
                  <a:schemeClr val="bg1">
                    <a:lumMod val="85000"/>
                  </a:schemeClr>
                </a:solidFill>
                <a:prstDash val="solid"/>
                <a:miter/>
              </a:ln>
              <a:effectLst>
                <a:outerShdw blurRad="215900" dist="12700" dir="2700000" sy="-23000" kx="-800400" algn="bl" rotWithShape="0">
                  <a:schemeClr val="accent4">
                    <a:lumMod val="50000"/>
                    <a:alpha val="45000"/>
                  </a:schemeClr>
                </a:outerShdw>
              </a:effectLst>
            </p:spPr>
            <p:txBody>
              <a:bodyPr rtlCol="0" anchor="ctr"/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57" name="Oval 56">
                <a:extLst>
                  <a:ext uri="{FF2B5EF4-FFF2-40B4-BE49-F238E27FC236}">
                    <a16:creationId xmlns:a16="http://schemas.microsoft.com/office/drawing/2014/main" id="{A56855B8-C0FA-4555-95A0-482CC650A6A5}"/>
                  </a:ext>
                </a:extLst>
              </p:cNvPr>
              <p:cNvSpPr/>
              <p:nvPr/>
            </p:nvSpPr>
            <p:spPr>
              <a:xfrm>
                <a:off x="3145883" y="5368468"/>
                <a:ext cx="643967" cy="643967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18900000" scaled="1"/>
                <a:tileRect/>
              </a:gradFill>
              <a:ln w="4030" cap="flat">
                <a:solidFill>
                  <a:schemeClr val="bg1">
                    <a:lumMod val="85000"/>
                  </a:schemeClr>
                </a:solidFill>
                <a:prstDash val="solid"/>
                <a:miter/>
              </a:ln>
              <a:effectLst>
                <a:outerShdw blurRad="215900" dist="12700" dir="2700000" sy="-23000" kx="-800400" algn="bl" rotWithShape="0">
                  <a:schemeClr val="accent4">
                    <a:lumMod val="50000"/>
                    <a:alpha val="45000"/>
                  </a:schemeClr>
                </a:outerShdw>
              </a:effectLst>
            </p:spPr>
            <p:txBody>
              <a:bodyPr rtlCol="0" anchor="ctr"/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58" name="Oval 57">
                <a:extLst>
                  <a:ext uri="{FF2B5EF4-FFF2-40B4-BE49-F238E27FC236}">
                    <a16:creationId xmlns:a16="http://schemas.microsoft.com/office/drawing/2014/main" id="{7993E802-F47A-4698-A60E-6DC5594A54CC}"/>
                  </a:ext>
                </a:extLst>
              </p:cNvPr>
              <p:cNvSpPr/>
              <p:nvPr/>
            </p:nvSpPr>
            <p:spPr>
              <a:xfrm>
                <a:off x="4033604" y="5535685"/>
                <a:ext cx="657571" cy="657571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18900000" scaled="1"/>
                <a:tileRect/>
              </a:gradFill>
              <a:ln w="4030" cap="flat">
                <a:solidFill>
                  <a:schemeClr val="bg1">
                    <a:lumMod val="85000"/>
                  </a:schemeClr>
                </a:solidFill>
                <a:prstDash val="solid"/>
                <a:miter/>
              </a:ln>
              <a:effectLst>
                <a:outerShdw blurRad="215900" dist="12700" dir="2700000" sy="-23000" kx="-800400" algn="bl" rotWithShape="0">
                  <a:schemeClr val="accent4">
                    <a:lumMod val="50000"/>
                    <a:alpha val="45000"/>
                  </a:schemeClr>
                </a:outerShdw>
              </a:effectLst>
            </p:spPr>
            <p:txBody>
              <a:bodyPr rtlCol="0" anchor="ctr"/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59" name="Oval 58">
                <a:extLst>
                  <a:ext uri="{FF2B5EF4-FFF2-40B4-BE49-F238E27FC236}">
                    <a16:creationId xmlns:a16="http://schemas.microsoft.com/office/drawing/2014/main" id="{323712F1-BAA6-4D1E-BECD-C8083193EA1C}"/>
                  </a:ext>
                </a:extLst>
              </p:cNvPr>
              <p:cNvSpPr/>
              <p:nvPr/>
            </p:nvSpPr>
            <p:spPr>
              <a:xfrm>
                <a:off x="3645147" y="5719382"/>
                <a:ext cx="479556" cy="479556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18900000" scaled="1"/>
                <a:tileRect/>
              </a:gradFill>
              <a:ln w="4030" cap="flat">
                <a:solidFill>
                  <a:schemeClr val="bg1">
                    <a:lumMod val="85000"/>
                  </a:schemeClr>
                </a:solidFill>
                <a:prstDash val="solid"/>
                <a:miter/>
              </a:ln>
              <a:effectLst>
                <a:outerShdw blurRad="215900" dist="12700" dir="2700000" sy="-23000" kx="-800400" algn="bl" rotWithShape="0">
                  <a:schemeClr val="accent4">
                    <a:lumMod val="50000"/>
                    <a:alpha val="45000"/>
                  </a:schemeClr>
                </a:outerShdw>
              </a:effectLst>
            </p:spPr>
            <p:txBody>
              <a:bodyPr rtlCol="0" anchor="ctr"/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60" name="Oval 59">
                <a:extLst>
                  <a:ext uri="{FF2B5EF4-FFF2-40B4-BE49-F238E27FC236}">
                    <a16:creationId xmlns:a16="http://schemas.microsoft.com/office/drawing/2014/main" id="{624691AF-C481-4A9B-B55D-A2038FA937D1}"/>
                  </a:ext>
                </a:extLst>
              </p:cNvPr>
              <p:cNvSpPr/>
              <p:nvPr/>
            </p:nvSpPr>
            <p:spPr>
              <a:xfrm>
                <a:off x="4836414" y="5656523"/>
                <a:ext cx="479556" cy="479556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18900000" scaled="1"/>
                <a:tileRect/>
              </a:gradFill>
              <a:ln w="4030" cap="flat">
                <a:solidFill>
                  <a:schemeClr val="bg1">
                    <a:lumMod val="85000"/>
                  </a:schemeClr>
                </a:solidFill>
                <a:prstDash val="solid"/>
                <a:miter/>
              </a:ln>
              <a:effectLst>
                <a:outerShdw blurRad="215900" dist="12700" dir="2700000" sy="-23000" kx="-800400" algn="bl" rotWithShape="0">
                  <a:schemeClr val="accent4">
                    <a:lumMod val="50000"/>
                    <a:alpha val="45000"/>
                  </a:schemeClr>
                </a:outerShdw>
              </a:effectLst>
            </p:spPr>
            <p:txBody>
              <a:bodyPr rtlCol="0" anchor="ctr"/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61" name="Oval 60">
                <a:extLst>
                  <a:ext uri="{FF2B5EF4-FFF2-40B4-BE49-F238E27FC236}">
                    <a16:creationId xmlns:a16="http://schemas.microsoft.com/office/drawing/2014/main" id="{6D220D58-1386-4EF7-8BFD-50BC385CBF94}"/>
                  </a:ext>
                </a:extLst>
              </p:cNvPr>
              <p:cNvSpPr/>
              <p:nvPr/>
            </p:nvSpPr>
            <p:spPr>
              <a:xfrm>
                <a:off x="5340662" y="4557194"/>
                <a:ext cx="479556" cy="479556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18900000" scaled="1"/>
                <a:tileRect/>
              </a:gradFill>
              <a:ln w="4030" cap="flat">
                <a:solidFill>
                  <a:schemeClr val="bg1">
                    <a:lumMod val="8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62" name="Oval 61">
                <a:extLst>
                  <a:ext uri="{FF2B5EF4-FFF2-40B4-BE49-F238E27FC236}">
                    <a16:creationId xmlns:a16="http://schemas.microsoft.com/office/drawing/2014/main" id="{9B116AA3-AC24-4484-B151-41AF7F290BCB}"/>
                  </a:ext>
                </a:extLst>
              </p:cNvPr>
              <p:cNvSpPr/>
              <p:nvPr/>
            </p:nvSpPr>
            <p:spPr>
              <a:xfrm>
                <a:off x="2618674" y="4525723"/>
                <a:ext cx="295274" cy="295274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18900000" scaled="1"/>
                <a:tileRect/>
              </a:gradFill>
              <a:ln w="4030" cap="flat">
                <a:solidFill>
                  <a:schemeClr val="bg1">
                    <a:lumMod val="8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63" name="Oval 62">
                <a:extLst>
                  <a:ext uri="{FF2B5EF4-FFF2-40B4-BE49-F238E27FC236}">
                    <a16:creationId xmlns:a16="http://schemas.microsoft.com/office/drawing/2014/main" id="{4DE68918-D480-4EC7-A554-10A74F1672B7}"/>
                  </a:ext>
                </a:extLst>
              </p:cNvPr>
              <p:cNvSpPr/>
              <p:nvPr/>
            </p:nvSpPr>
            <p:spPr>
              <a:xfrm>
                <a:off x="3476351" y="4102855"/>
                <a:ext cx="224828" cy="224828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18900000" scaled="1"/>
                <a:tileRect/>
              </a:gradFill>
              <a:ln w="4030" cap="flat">
                <a:solidFill>
                  <a:schemeClr val="bg1">
                    <a:lumMod val="8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64" name="Oval 63">
                <a:extLst>
                  <a:ext uri="{FF2B5EF4-FFF2-40B4-BE49-F238E27FC236}">
                    <a16:creationId xmlns:a16="http://schemas.microsoft.com/office/drawing/2014/main" id="{A1FA2FC8-E206-4C89-8CCD-6A8288F83012}"/>
                  </a:ext>
                </a:extLst>
              </p:cNvPr>
              <p:cNvSpPr/>
              <p:nvPr/>
            </p:nvSpPr>
            <p:spPr>
              <a:xfrm>
                <a:off x="6134469" y="4717321"/>
                <a:ext cx="207353" cy="207353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18900000" scaled="1"/>
                <a:tileRect/>
              </a:gradFill>
              <a:ln w="4030" cap="flat">
                <a:solidFill>
                  <a:schemeClr val="bg1">
                    <a:lumMod val="8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65" name="Oval 64">
                <a:extLst>
                  <a:ext uri="{FF2B5EF4-FFF2-40B4-BE49-F238E27FC236}">
                    <a16:creationId xmlns:a16="http://schemas.microsoft.com/office/drawing/2014/main" id="{E6B14E7A-471C-4667-92B5-C2E90D12EE0D}"/>
                  </a:ext>
                </a:extLst>
              </p:cNvPr>
              <p:cNvSpPr/>
              <p:nvPr/>
            </p:nvSpPr>
            <p:spPr>
              <a:xfrm>
                <a:off x="6026370" y="5695203"/>
                <a:ext cx="410335" cy="410335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18900000" scaled="1"/>
                <a:tileRect/>
              </a:gradFill>
              <a:ln w="4030" cap="flat">
                <a:solidFill>
                  <a:schemeClr val="bg1">
                    <a:lumMod val="85000"/>
                  </a:schemeClr>
                </a:solidFill>
                <a:prstDash val="solid"/>
                <a:miter/>
              </a:ln>
              <a:effectLst>
                <a:outerShdw blurRad="215900" dist="12700" dir="2700000" sy="-23000" kx="-800400" algn="bl" rotWithShape="0">
                  <a:schemeClr val="accent4">
                    <a:lumMod val="50000"/>
                    <a:alpha val="45000"/>
                  </a:schemeClr>
                </a:outerShdw>
              </a:effectLst>
            </p:spPr>
            <p:txBody>
              <a:bodyPr rtlCol="0" anchor="ctr"/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69" name="Oval 68">
                <a:extLst>
                  <a:ext uri="{FF2B5EF4-FFF2-40B4-BE49-F238E27FC236}">
                    <a16:creationId xmlns:a16="http://schemas.microsoft.com/office/drawing/2014/main" id="{86D62F39-9D68-4D00-B8D5-6EB9577E6092}"/>
                  </a:ext>
                </a:extLst>
              </p:cNvPr>
              <p:cNvSpPr/>
              <p:nvPr/>
            </p:nvSpPr>
            <p:spPr>
              <a:xfrm>
                <a:off x="6518399" y="5505179"/>
                <a:ext cx="224926" cy="224926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18900000" scaled="1"/>
                <a:tileRect/>
              </a:gradFill>
              <a:ln w="4030" cap="flat">
                <a:solidFill>
                  <a:schemeClr val="bg1">
                    <a:lumMod val="8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70" name="Oval 69">
                <a:extLst>
                  <a:ext uri="{FF2B5EF4-FFF2-40B4-BE49-F238E27FC236}">
                    <a16:creationId xmlns:a16="http://schemas.microsoft.com/office/drawing/2014/main" id="{404CB2B3-E938-4F91-BBAE-20C36419C638}"/>
                  </a:ext>
                </a:extLst>
              </p:cNvPr>
              <p:cNvSpPr/>
              <p:nvPr/>
            </p:nvSpPr>
            <p:spPr>
              <a:xfrm>
                <a:off x="6559657" y="5208409"/>
                <a:ext cx="137114" cy="137114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18900000" scaled="1"/>
                <a:tileRect/>
              </a:gradFill>
              <a:ln w="4030" cap="flat">
                <a:solidFill>
                  <a:schemeClr val="bg1">
                    <a:lumMod val="8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71" name="Oval 70">
                <a:extLst>
                  <a:ext uri="{FF2B5EF4-FFF2-40B4-BE49-F238E27FC236}">
                    <a16:creationId xmlns:a16="http://schemas.microsoft.com/office/drawing/2014/main" id="{F617D17B-AB18-4641-9E4E-12BA9094016B}"/>
                  </a:ext>
                </a:extLst>
              </p:cNvPr>
              <p:cNvSpPr/>
              <p:nvPr/>
            </p:nvSpPr>
            <p:spPr>
              <a:xfrm>
                <a:off x="3317145" y="6088337"/>
                <a:ext cx="224926" cy="224926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18900000" scaled="1"/>
                <a:tileRect/>
              </a:gradFill>
              <a:ln w="4030" cap="flat">
                <a:solidFill>
                  <a:schemeClr val="bg1">
                    <a:lumMod val="8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72" name="Oval 71">
                <a:extLst>
                  <a:ext uri="{FF2B5EF4-FFF2-40B4-BE49-F238E27FC236}">
                    <a16:creationId xmlns:a16="http://schemas.microsoft.com/office/drawing/2014/main" id="{9DA09673-3C8C-4962-B842-0C42DB328ECB}"/>
                  </a:ext>
                </a:extLst>
              </p:cNvPr>
              <p:cNvSpPr/>
              <p:nvPr/>
            </p:nvSpPr>
            <p:spPr>
              <a:xfrm>
                <a:off x="3020327" y="6235749"/>
                <a:ext cx="137114" cy="137114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18900000" scaled="1"/>
                <a:tileRect/>
              </a:gradFill>
              <a:ln w="4030" cap="flat">
                <a:solidFill>
                  <a:schemeClr val="bg1">
                    <a:lumMod val="8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73" name="Freeform: Shape 72">
                <a:extLst>
                  <a:ext uri="{FF2B5EF4-FFF2-40B4-BE49-F238E27FC236}">
                    <a16:creationId xmlns:a16="http://schemas.microsoft.com/office/drawing/2014/main" id="{07FEE807-3DDA-4318-9E81-0C95EF79DE67}"/>
                  </a:ext>
                </a:extLst>
              </p:cNvPr>
              <p:cNvSpPr/>
              <p:nvPr/>
            </p:nvSpPr>
            <p:spPr>
              <a:xfrm>
                <a:off x="1896877" y="5290986"/>
                <a:ext cx="4539829" cy="931086"/>
              </a:xfrm>
              <a:custGeom>
                <a:avLst/>
                <a:gdLst>
                  <a:gd name="connsiteX0" fmla="*/ 691268 w 4539829"/>
                  <a:gd name="connsiteY0" fmla="*/ 0 h 931086"/>
                  <a:gd name="connsiteX1" fmla="*/ 1013570 w 4539829"/>
                  <a:gd name="connsiteY1" fmla="*/ 213636 h 931086"/>
                  <a:gd name="connsiteX2" fmla="*/ 1014847 w 4539829"/>
                  <a:gd name="connsiteY2" fmla="*/ 219961 h 931086"/>
                  <a:gd name="connsiteX3" fmla="*/ 1049283 w 4539829"/>
                  <a:gd name="connsiteY3" fmla="*/ 216489 h 931086"/>
                  <a:gd name="connsiteX4" fmla="*/ 1229307 w 4539829"/>
                  <a:gd name="connsiteY4" fmla="*/ 271479 h 931086"/>
                  <a:gd name="connsiteX5" fmla="*/ 1272347 w 4539829"/>
                  <a:gd name="connsiteY5" fmla="*/ 306990 h 931086"/>
                  <a:gd name="connsiteX6" fmla="*/ 1274309 w 4539829"/>
                  <a:gd name="connsiteY6" fmla="*/ 297269 h 931086"/>
                  <a:gd name="connsiteX7" fmla="*/ 1570990 w 4539829"/>
                  <a:gd name="connsiteY7" fmla="*/ 100616 h 931086"/>
                  <a:gd name="connsiteX8" fmla="*/ 1892974 w 4539829"/>
                  <a:gd name="connsiteY8" fmla="*/ 422600 h 931086"/>
                  <a:gd name="connsiteX9" fmla="*/ 1881928 w 4539829"/>
                  <a:gd name="connsiteY9" fmla="*/ 477314 h 931086"/>
                  <a:gd name="connsiteX10" fmla="*/ 1894715 w 4539829"/>
                  <a:gd name="connsiteY10" fmla="*/ 470373 h 931086"/>
                  <a:gd name="connsiteX11" fmla="*/ 1988048 w 4539829"/>
                  <a:gd name="connsiteY11" fmla="*/ 451530 h 931086"/>
                  <a:gd name="connsiteX12" fmla="*/ 2122110 w 4539829"/>
                  <a:gd name="connsiteY12" fmla="*/ 492481 h 931086"/>
                  <a:gd name="connsiteX13" fmla="*/ 2152662 w 4539829"/>
                  <a:gd name="connsiteY13" fmla="*/ 517688 h 931086"/>
                  <a:gd name="connsiteX14" fmla="*/ 2162564 w 4539829"/>
                  <a:gd name="connsiteY14" fmla="*/ 468641 h 931086"/>
                  <a:gd name="connsiteX15" fmla="*/ 2465513 w 4539829"/>
                  <a:gd name="connsiteY15" fmla="*/ 267833 h 931086"/>
                  <a:gd name="connsiteX16" fmla="*/ 2649340 w 4539829"/>
                  <a:gd name="connsiteY16" fmla="*/ 323985 h 931086"/>
                  <a:gd name="connsiteX17" fmla="*/ 2651368 w 4539829"/>
                  <a:gd name="connsiteY17" fmla="*/ 325658 h 931086"/>
                  <a:gd name="connsiteX18" fmla="*/ 2697563 w 4539829"/>
                  <a:gd name="connsiteY18" fmla="*/ 257143 h 931086"/>
                  <a:gd name="connsiteX19" fmla="*/ 2890119 w 4539829"/>
                  <a:gd name="connsiteY19" fmla="*/ 177383 h 931086"/>
                  <a:gd name="connsiteX20" fmla="*/ 3141035 w 4539829"/>
                  <a:gd name="connsiteY20" fmla="*/ 343702 h 931086"/>
                  <a:gd name="connsiteX21" fmla="*/ 3150697 w 4539829"/>
                  <a:gd name="connsiteY21" fmla="*/ 391556 h 931086"/>
                  <a:gd name="connsiteX22" fmla="*/ 3179315 w 4539829"/>
                  <a:gd name="connsiteY22" fmla="*/ 388671 h 931086"/>
                  <a:gd name="connsiteX23" fmla="*/ 3272648 w 4539829"/>
                  <a:gd name="connsiteY23" fmla="*/ 407514 h 931086"/>
                  <a:gd name="connsiteX24" fmla="*/ 3295265 w 4539829"/>
                  <a:gd name="connsiteY24" fmla="*/ 419791 h 931086"/>
                  <a:gd name="connsiteX25" fmla="*/ 3304677 w 4539829"/>
                  <a:gd name="connsiteY25" fmla="*/ 373171 h 931086"/>
                  <a:gd name="connsiteX26" fmla="*/ 3601358 w 4539829"/>
                  <a:gd name="connsiteY26" fmla="*/ 176518 h 931086"/>
                  <a:gd name="connsiteX27" fmla="*/ 3781383 w 4539829"/>
                  <a:gd name="connsiteY27" fmla="*/ 231508 h 931086"/>
                  <a:gd name="connsiteX28" fmla="*/ 3819477 w 4539829"/>
                  <a:gd name="connsiteY28" fmla="*/ 262939 h 931086"/>
                  <a:gd name="connsiteX29" fmla="*/ 3853237 w 4539829"/>
                  <a:gd name="connsiteY29" fmla="*/ 222022 h 931086"/>
                  <a:gd name="connsiteX30" fmla="*/ 4080914 w 4539829"/>
                  <a:gd name="connsiteY30" fmla="*/ 127715 h 931086"/>
                  <a:gd name="connsiteX31" fmla="*/ 4377595 w 4539829"/>
                  <a:gd name="connsiteY31" fmla="*/ 324368 h 931086"/>
                  <a:gd name="connsiteX32" fmla="*/ 4400780 w 4539829"/>
                  <a:gd name="connsiteY32" fmla="*/ 439209 h 931086"/>
                  <a:gd name="connsiteX33" fmla="*/ 4414522 w 4539829"/>
                  <a:gd name="connsiteY33" fmla="*/ 443474 h 931086"/>
                  <a:gd name="connsiteX34" fmla="*/ 4539829 w 4539829"/>
                  <a:gd name="connsiteY34" fmla="*/ 632519 h 931086"/>
                  <a:gd name="connsiteX35" fmla="*/ 4334661 w 4539829"/>
                  <a:gd name="connsiteY35" fmla="*/ 837687 h 931086"/>
                  <a:gd name="connsiteX36" fmla="*/ 4189586 w 4539829"/>
                  <a:gd name="connsiteY36" fmla="*/ 777595 h 931086"/>
                  <a:gd name="connsiteX37" fmla="*/ 4175066 w 4539829"/>
                  <a:gd name="connsiteY37" fmla="*/ 756059 h 931086"/>
                  <a:gd name="connsiteX38" fmla="*/ 4145805 w 4539829"/>
                  <a:gd name="connsiteY38" fmla="*/ 765142 h 931086"/>
                  <a:gd name="connsiteX39" fmla="*/ 4080914 w 4539829"/>
                  <a:gd name="connsiteY39" fmla="*/ 771683 h 931086"/>
                  <a:gd name="connsiteX40" fmla="*/ 3900890 w 4539829"/>
                  <a:gd name="connsiteY40" fmla="*/ 716693 h 931086"/>
                  <a:gd name="connsiteX41" fmla="*/ 3862795 w 4539829"/>
                  <a:gd name="connsiteY41" fmla="*/ 685262 h 931086"/>
                  <a:gd name="connsiteX42" fmla="*/ 3829035 w 4539829"/>
                  <a:gd name="connsiteY42" fmla="*/ 726179 h 931086"/>
                  <a:gd name="connsiteX43" fmla="*/ 3601358 w 4539829"/>
                  <a:gd name="connsiteY43" fmla="*/ 820486 h 931086"/>
                  <a:gd name="connsiteX44" fmla="*/ 3421334 w 4539829"/>
                  <a:gd name="connsiteY44" fmla="*/ 765496 h 931086"/>
                  <a:gd name="connsiteX45" fmla="*/ 3388848 w 4539829"/>
                  <a:gd name="connsiteY45" fmla="*/ 738693 h 931086"/>
                  <a:gd name="connsiteX46" fmla="*/ 3348864 w 4539829"/>
                  <a:gd name="connsiteY46" fmla="*/ 797998 h 931086"/>
                  <a:gd name="connsiteX47" fmla="*/ 3179315 w 4539829"/>
                  <a:gd name="connsiteY47" fmla="*/ 868227 h 931086"/>
                  <a:gd name="connsiteX48" fmla="*/ 2958380 w 4539829"/>
                  <a:gd name="connsiteY48" fmla="*/ 721782 h 931086"/>
                  <a:gd name="connsiteX49" fmla="*/ 2956584 w 4539829"/>
                  <a:gd name="connsiteY49" fmla="*/ 712887 h 931086"/>
                  <a:gd name="connsiteX50" fmla="*/ 2945000 w 4539829"/>
                  <a:gd name="connsiteY50" fmla="*/ 716483 h 931086"/>
                  <a:gd name="connsiteX51" fmla="*/ 2890119 w 4539829"/>
                  <a:gd name="connsiteY51" fmla="*/ 722015 h 931086"/>
                  <a:gd name="connsiteX52" fmla="*/ 2784122 w 4539829"/>
                  <a:gd name="connsiteY52" fmla="*/ 700615 h 931086"/>
                  <a:gd name="connsiteX53" fmla="*/ 2774372 w 4539829"/>
                  <a:gd name="connsiteY53" fmla="*/ 695323 h 931086"/>
                  <a:gd name="connsiteX54" fmla="*/ 2768462 w 4539829"/>
                  <a:gd name="connsiteY54" fmla="*/ 724597 h 931086"/>
                  <a:gd name="connsiteX55" fmla="*/ 2465513 w 4539829"/>
                  <a:gd name="connsiteY55" fmla="*/ 925405 h 931086"/>
                  <a:gd name="connsiteX56" fmla="*/ 2233026 w 4539829"/>
                  <a:gd name="connsiteY56" fmla="*/ 829106 h 931086"/>
                  <a:gd name="connsiteX57" fmla="*/ 2203297 w 4539829"/>
                  <a:gd name="connsiteY57" fmla="*/ 793074 h 931086"/>
                  <a:gd name="connsiteX58" fmla="*/ 2157597 w 4539829"/>
                  <a:gd name="connsiteY58" fmla="*/ 860857 h 931086"/>
                  <a:gd name="connsiteX59" fmla="*/ 1988048 w 4539829"/>
                  <a:gd name="connsiteY59" fmla="*/ 931086 h 931086"/>
                  <a:gd name="connsiteX60" fmla="*/ 1748270 w 4539829"/>
                  <a:gd name="connsiteY60" fmla="*/ 691308 h 931086"/>
                  <a:gd name="connsiteX61" fmla="*/ 1748321 w 4539829"/>
                  <a:gd name="connsiteY61" fmla="*/ 691057 h 931086"/>
                  <a:gd name="connsiteX62" fmla="*/ 1696321 w 4539829"/>
                  <a:gd name="connsiteY62" fmla="*/ 719281 h 931086"/>
                  <a:gd name="connsiteX63" fmla="*/ 1570990 w 4539829"/>
                  <a:gd name="connsiteY63" fmla="*/ 744584 h 931086"/>
                  <a:gd name="connsiteX64" fmla="*/ 1390966 w 4539829"/>
                  <a:gd name="connsiteY64" fmla="*/ 689594 h 931086"/>
                  <a:gd name="connsiteX65" fmla="*/ 1347926 w 4539829"/>
                  <a:gd name="connsiteY65" fmla="*/ 654084 h 931086"/>
                  <a:gd name="connsiteX66" fmla="*/ 1345964 w 4539829"/>
                  <a:gd name="connsiteY66" fmla="*/ 663804 h 931086"/>
                  <a:gd name="connsiteX67" fmla="*/ 1049283 w 4539829"/>
                  <a:gd name="connsiteY67" fmla="*/ 860457 h 931086"/>
                  <a:gd name="connsiteX68" fmla="*/ 782289 w 4539829"/>
                  <a:gd name="connsiteY68" fmla="*/ 718498 h 931086"/>
                  <a:gd name="connsiteX69" fmla="*/ 767241 w 4539829"/>
                  <a:gd name="connsiteY69" fmla="*/ 690773 h 931086"/>
                  <a:gd name="connsiteX70" fmla="*/ 761763 w 4539829"/>
                  <a:gd name="connsiteY70" fmla="*/ 692474 h 931086"/>
                  <a:gd name="connsiteX71" fmla="*/ 691268 w 4539829"/>
                  <a:gd name="connsiteY71" fmla="*/ 699580 h 931086"/>
                  <a:gd name="connsiteX72" fmla="*/ 495697 w 4539829"/>
                  <a:gd name="connsiteY72" fmla="*/ 639842 h 931086"/>
                  <a:gd name="connsiteX73" fmla="*/ 493878 w 4539829"/>
                  <a:gd name="connsiteY73" fmla="*/ 638341 h 931086"/>
                  <a:gd name="connsiteX74" fmla="*/ 464872 w 4539829"/>
                  <a:gd name="connsiteY74" fmla="*/ 681362 h 931086"/>
                  <a:gd name="connsiteX75" fmla="*/ 272316 w 4539829"/>
                  <a:gd name="connsiteY75" fmla="*/ 761121 h 931086"/>
                  <a:gd name="connsiteX76" fmla="*/ 0 w 4539829"/>
                  <a:gd name="connsiteY76" fmla="*/ 488805 h 931086"/>
                  <a:gd name="connsiteX77" fmla="*/ 272316 w 4539829"/>
                  <a:gd name="connsiteY77" fmla="*/ 216489 h 931086"/>
                  <a:gd name="connsiteX78" fmla="*/ 327197 w 4539829"/>
                  <a:gd name="connsiteY78" fmla="*/ 222022 h 931086"/>
                  <a:gd name="connsiteX79" fmla="*/ 364910 w 4539829"/>
                  <a:gd name="connsiteY79" fmla="*/ 233728 h 931086"/>
                  <a:gd name="connsiteX80" fmla="*/ 368966 w 4539829"/>
                  <a:gd name="connsiteY80" fmla="*/ 213636 h 931086"/>
                  <a:gd name="connsiteX81" fmla="*/ 691268 w 4539829"/>
                  <a:gd name="connsiteY81" fmla="*/ 0 h 9310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</a:cxnLst>
                <a:rect l="l" t="t" r="r" b="b"/>
                <a:pathLst>
                  <a:path w="4539829" h="931086">
                    <a:moveTo>
                      <a:pt x="691268" y="0"/>
                    </a:moveTo>
                    <a:cubicBezTo>
                      <a:pt x="836156" y="0"/>
                      <a:pt x="960469" y="88091"/>
                      <a:pt x="1013570" y="213636"/>
                    </a:cubicBezTo>
                    <a:lnTo>
                      <a:pt x="1014847" y="219961"/>
                    </a:lnTo>
                    <a:lnTo>
                      <a:pt x="1049283" y="216489"/>
                    </a:lnTo>
                    <a:cubicBezTo>
                      <a:pt x="1115968" y="216489"/>
                      <a:pt x="1177918" y="236761"/>
                      <a:pt x="1229307" y="271479"/>
                    </a:cubicBezTo>
                    <a:lnTo>
                      <a:pt x="1272347" y="306990"/>
                    </a:lnTo>
                    <a:lnTo>
                      <a:pt x="1274309" y="297269"/>
                    </a:lnTo>
                    <a:cubicBezTo>
                      <a:pt x="1323189" y="181705"/>
                      <a:pt x="1437620" y="100616"/>
                      <a:pt x="1570990" y="100616"/>
                    </a:cubicBezTo>
                    <a:cubicBezTo>
                      <a:pt x="1748817" y="100616"/>
                      <a:pt x="1892974" y="244773"/>
                      <a:pt x="1892974" y="422600"/>
                    </a:cubicBezTo>
                    <a:lnTo>
                      <a:pt x="1881928" y="477314"/>
                    </a:lnTo>
                    <a:lnTo>
                      <a:pt x="1894715" y="470373"/>
                    </a:lnTo>
                    <a:cubicBezTo>
                      <a:pt x="1923402" y="458240"/>
                      <a:pt x="1954941" y="451530"/>
                      <a:pt x="1988048" y="451530"/>
                    </a:cubicBezTo>
                    <a:cubicBezTo>
                      <a:pt x="2037708" y="451530"/>
                      <a:pt x="2083841" y="466627"/>
                      <a:pt x="2122110" y="492481"/>
                    </a:cubicBezTo>
                    <a:lnTo>
                      <a:pt x="2152662" y="517688"/>
                    </a:lnTo>
                    <a:lnTo>
                      <a:pt x="2162564" y="468641"/>
                    </a:lnTo>
                    <a:cubicBezTo>
                      <a:pt x="2212477" y="350635"/>
                      <a:pt x="2329325" y="267833"/>
                      <a:pt x="2465513" y="267833"/>
                    </a:cubicBezTo>
                    <a:cubicBezTo>
                      <a:pt x="2533606" y="267833"/>
                      <a:pt x="2596865" y="288534"/>
                      <a:pt x="2649340" y="323985"/>
                    </a:cubicBezTo>
                    <a:lnTo>
                      <a:pt x="2651368" y="325658"/>
                    </a:lnTo>
                    <a:lnTo>
                      <a:pt x="2697563" y="257143"/>
                    </a:lnTo>
                    <a:cubicBezTo>
                      <a:pt x="2746842" y="207863"/>
                      <a:pt x="2814921" y="177383"/>
                      <a:pt x="2890119" y="177383"/>
                    </a:cubicBezTo>
                    <a:cubicBezTo>
                      <a:pt x="3002916" y="177383"/>
                      <a:pt x="3099695" y="245963"/>
                      <a:pt x="3141035" y="343702"/>
                    </a:cubicBezTo>
                    <a:lnTo>
                      <a:pt x="3150697" y="391556"/>
                    </a:lnTo>
                    <a:lnTo>
                      <a:pt x="3179315" y="388671"/>
                    </a:lnTo>
                    <a:cubicBezTo>
                      <a:pt x="3212422" y="388671"/>
                      <a:pt x="3243961" y="395381"/>
                      <a:pt x="3272648" y="407514"/>
                    </a:cubicBezTo>
                    <a:lnTo>
                      <a:pt x="3295265" y="419791"/>
                    </a:lnTo>
                    <a:lnTo>
                      <a:pt x="3304677" y="373171"/>
                    </a:lnTo>
                    <a:cubicBezTo>
                      <a:pt x="3353557" y="257607"/>
                      <a:pt x="3467988" y="176518"/>
                      <a:pt x="3601358" y="176518"/>
                    </a:cubicBezTo>
                    <a:cubicBezTo>
                      <a:pt x="3668043" y="176518"/>
                      <a:pt x="3729994" y="196790"/>
                      <a:pt x="3781383" y="231508"/>
                    </a:cubicBezTo>
                    <a:lnTo>
                      <a:pt x="3819477" y="262939"/>
                    </a:lnTo>
                    <a:lnTo>
                      <a:pt x="3853237" y="222022"/>
                    </a:lnTo>
                    <a:cubicBezTo>
                      <a:pt x="3911505" y="163754"/>
                      <a:pt x="3992001" y="127715"/>
                      <a:pt x="4080914" y="127715"/>
                    </a:cubicBezTo>
                    <a:cubicBezTo>
                      <a:pt x="4214285" y="127715"/>
                      <a:pt x="4328715" y="208804"/>
                      <a:pt x="4377595" y="324368"/>
                    </a:cubicBezTo>
                    <a:lnTo>
                      <a:pt x="4400780" y="439209"/>
                    </a:lnTo>
                    <a:lnTo>
                      <a:pt x="4414522" y="443474"/>
                    </a:lnTo>
                    <a:cubicBezTo>
                      <a:pt x="4488160" y="474621"/>
                      <a:pt x="4539829" y="547536"/>
                      <a:pt x="4539829" y="632519"/>
                    </a:cubicBezTo>
                    <a:cubicBezTo>
                      <a:pt x="4539829" y="745830"/>
                      <a:pt x="4447972" y="837687"/>
                      <a:pt x="4334661" y="837687"/>
                    </a:cubicBezTo>
                    <a:cubicBezTo>
                      <a:pt x="4278006" y="837687"/>
                      <a:pt x="4226714" y="814723"/>
                      <a:pt x="4189586" y="777595"/>
                    </a:cubicBezTo>
                    <a:lnTo>
                      <a:pt x="4175066" y="756059"/>
                    </a:lnTo>
                    <a:lnTo>
                      <a:pt x="4145805" y="765142"/>
                    </a:lnTo>
                    <a:cubicBezTo>
                      <a:pt x="4124845" y="769431"/>
                      <a:pt x="4103143" y="771683"/>
                      <a:pt x="4080914" y="771683"/>
                    </a:cubicBezTo>
                    <a:cubicBezTo>
                      <a:pt x="4014229" y="771683"/>
                      <a:pt x="3952279" y="751411"/>
                      <a:pt x="3900890" y="716693"/>
                    </a:cubicBezTo>
                    <a:lnTo>
                      <a:pt x="3862795" y="685262"/>
                    </a:lnTo>
                    <a:lnTo>
                      <a:pt x="3829035" y="726179"/>
                    </a:lnTo>
                    <a:cubicBezTo>
                      <a:pt x="3770768" y="784447"/>
                      <a:pt x="3690272" y="820486"/>
                      <a:pt x="3601358" y="820486"/>
                    </a:cubicBezTo>
                    <a:cubicBezTo>
                      <a:pt x="3534673" y="820486"/>
                      <a:pt x="3472723" y="800214"/>
                      <a:pt x="3421334" y="765496"/>
                    </a:cubicBezTo>
                    <a:lnTo>
                      <a:pt x="3388848" y="738693"/>
                    </a:lnTo>
                    <a:lnTo>
                      <a:pt x="3348864" y="797998"/>
                    </a:lnTo>
                    <a:cubicBezTo>
                      <a:pt x="3305473" y="841389"/>
                      <a:pt x="3245528" y="868227"/>
                      <a:pt x="3179315" y="868227"/>
                    </a:cubicBezTo>
                    <a:cubicBezTo>
                      <a:pt x="3079996" y="868227"/>
                      <a:pt x="2994780" y="807842"/>
                      <a:pt x="2958380" y="721782"/>
                    </a:cubicBezTo>
                    <a:lnTo>
                      <a:pt x="2956584" y="712887"/>
                    </a:lnTo>
                    <a:lnTo>
                      <a:pt x="2945000" y="716483"/>
                    </a:lnTo>
                    <a:cubicBezTo>
                      <a:pt x="2927273" y="720110"/>
                      <a:pt x="2908919" y="722015"/>
                      <a:pt x="2890119" y="722015"/>
                    </a:cubicBezTo>
                    <a:cubicBezTo>
                      <a:pt x="2852520" y="722015"/>
                      <a:pt x="2816701" y="714395"/>
                      <a:pt x="2784122" y="700615"/>
                    </a:cubicBezTo>
                    <a:lnTo>
                      <a:pt x="2774372" y="695323"/>
                    </a:lnTo>
                    <a:lnTo>
                      <a:pt x="2768462" y="724597"/>
                    </a:lnTo>
                    <a:cubicBezTo>
                      <a:pt x="2718549" y="842604"/>
                      <a:pt x="2601700" y="925405"/>
                      <a:pt x="2465513" y="925405"/>
                    </a:cubicBezTo>
                    <a:cubicBezTo>
                      <a:pt x="2374721" y="925405"/>
                      <a:pt x="2292525" y="888605"/>
                      <a:pt x="2233026" y="829106"/>
                    </a:cubicBezTo>
                    <a:lnTo>
                      <a:pt x="2203297" y="793074"/>
                    </a:lnTo>
                    <a:lnTo>
                      <a:pt x="2157597" y="860857"/>
                    </a:lnTo>
                    <a:cubicBezTo>
                      <a:pt x="2114205" y="904248"/>
                      <a:pt x="2054261" y="931086"/>
                      <a:pt x="1988048" y="931086"/>
                    </a:cubicBezTo>
                    <a:cubicBezTo>
                      <a:pt x="1855622" y="931086"/>
                      <a:pt x="1748270" y="823734"/>
                      <a:pt x="1748270" y="691308"/>
                    </a:cubicBezTo>
                    <a:lnTo>
                      <a:pt x="1748321" y="691057"/>
                    </a:lnTo>
                    <a:lnTo>
                      <a:pt x="1696321" y="719281"/>
                    </a:lnTo>
                    <a:cubicBezTo>
                      <a:pt x="1657799" y="735574"/>
                      <a:pt x="1615447" y="744584"/>
                      <a:pt x="1570990" y="744584"/>
                    </a:cubicBezTo>
                    <a:cubicBezTo>
                      <a:pt x="1504305" y="744584"/>
                      <a:pt x="1442355" y="724312"/>
                      <a:pt x="1390966" y="689594"/>
                    </a:cubicBezTo>
                    <a:lnTo>
                      <a:pt x="1347926" y="654084"/>
                    </a:lnTo>
                    <a:lnTo>
                      <a:pt x="1345964" y="663804"/>
                    </a:lnTo>
                    <a:cubicBezTo>
                      <a:pt x="1297084" y="779369"/>
                      <a:pt x="1182653" y="860457"/>
                      <a:pt x="1049283" y="860457"/>
                    </a:cubicBezTo>
                    <a:cubicBezTo>
                      <a:pt x="938141" y="860457"/>
                      <a:pt x="840152" y="804146"/>
                      <a:pt x="782289" y="718498"/>
                    </a:cubicBezTo>
                    <a:lnTo>
                      <a:pt x="767241" y="690773"/>
                    </a:lnTo>
                    <a:lnTo>
                      <a:pt x="761763" y="692474"/>
                    </a:lnTo>
                    <a:cubicBezTo>
                      <a:pt x="738992" y="697133"/>
                      <a:pt x="715416" y="699580"/>
                      <a:pt x="691268" y="699580"/>
                    </a:cubicBezTo>
                    <a:cubicBezTo>
                      <a:pt x="618824" y="699580"/>
                      <a:pt x="551524" y="677558"/>
                      <a:pt x="495697" y="639842"/>
                    </a:cubicBezTo>
                    <a:lnTo>
                      <a:pt x="493878" y="638341"/>
                    </a:lnTo>
                    <a:lnTo>
                      <a:pt x="464872" y="681362"/>
                    </a:lnTo>
                    <a:cubicBezTo>
                      <a:pt x="415593" y="730641"/>
                      <a:pt x="347514" y="761121"/>
                      <a:pt x="272316" y="761121"/>
                    </a:cubicBezTo>
                    <a:cubicBezTo>
                      <a:pt x="121920" y="761121"/>
                      <a:pt x="0" y="639201"/>
                      <a:pt x="0" y="488805"/>
                    </a:cubicBezTo>
                    <a:cubicBezTo>
                      <a:pt x="0" y="338409"/>
                      <a:pt x="121920" y="216489"/>
                      <a:pt x="272316" y="216489"/>
                    </a:cubicBezTo>
                    <a:cubicBezTo>
                      <a:pt x="291115" y="216489"/>
                      <a:pt x="309470" y="218394"/>
                      <a:pt x="327197" y="222022"/>
                    </a:cubicBezTo>
                    <a:lnTo>
                      <a:pt x="364910" y="233728"/>
                    </a:lnTo>
                    <a:lnTo>
                      <a:pt x="368966" y="213636"/>
                    </a:lnTo>
                    <a:cubicBezTo>
                      <a:pt x="422067" y="88091"/>
                      <a:pt x="546380" y="0"/>
                      <a:pt x="691268" y="0"/>
                    </a:cubicBezTo>
                    <a:close/>
                  </a:path>
                </a:pathLst>
              </a:custGeom>
              <a:gradFill flip="none" rotWithShape="1">
                <a:gsLst>
                  <a:gs pos="29000">
                    <a:schemeClr val="bg1">
                      <a:alpha val="0"/>
                    </a:schemeClr>
                  </a:gs>
                  <a:gs pos="0">
                    <a:schemeClr val="bg1">
                      <a:alpha val="0"/>
                    </a:schemeClr>
                  </a:gs>
                  <a:gs pos="100000">
                    <a:schemeClr val="bg1">
                      <a:lumMod val="50000"/>
                      <a:alpha val="50000"/>
                    </a:schemeClr>
                  </a:gs>
                </a:gsLst>
                <a:lin ang="5400000" scaled="1"/>
                <a:tileRect/>
              </a:gradFill>
              <a:ln w="4030" cap="flat">
                <a:noFill/>
                <a:prstDash val="solid"/>
                <a:miter/>
              </a:ln>
              <a:effectLst/>
            </p:spPr>
            <p:txBody>
              <a:bodyPr wrap="square" rtlCol="0" anchor="ctr">
                <a:noAutofit/>
              </a:bodyPr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99" name="Oval 98">
                <a:extLst>
                  <a:ext uri="{FF2B5EF4-FFF2-40B4-BE49-F238E27FC236}">
                    <a16:creationId xmlns:a16="http://schemas.microsoft.com/office/drawing/2014/main" id="{69145976-E82B-4BA0-B275-F91827E47177}"/>
                  </a:ext>
                </a:extLst>
              </p:cNvPr>
              <p:cNvSpPr/>
              <p:nvPr/>
            </p:nvSpPr>
            <p:spPr>
              <a:xfrm>
                <a:off x="1722989" y="5290986"/>
                <a:ext cx="192707" cy="192706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18900000" scaled="1"/>
                <a:tileRect/>
              </a:gradFill>
              <a:ln w="4030" cap="flat">
                <a:solidFill>
                  <a:schemeClr val="bg1">
                    <a:lumMod val="8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0" name="Oval 99">
                <a:extLst>
                  <a:ext uri="{FF2B5EF4-FFF2-40B4-BE49-F238E27FC236}">
                    <a16:creationId xmlns:a16="http://schemas.microsoft.com/office/drawing/2014/main" id="{ED70115D-5035-4C75-8893-4613110780BC}"/>
                  </a:ext>
                </a:extLst>
              </p:cNvPr>
              <p:cNvSpPr/>
              <p:nvPr/>
            </p:nvSpPr>
            <p:spPr>
              <a:xfrm>
                <a:off x="1418640" y="5431144"/>
                <a:ext cx="298961" cy="298960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18900000" scaled="1"/>
                <a:tileRect/>
              </a:gradFill>
              <a:ln w="4030" cap="flat">
                <a:solidFill>
                  <a:schemeClr val="bg1">
                    <a:lumMod val="8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</p:grpSp>
      </p:grpSp>
      <p:grpSp>
        <p:nvGrpSpPr>
          <p:cNvPr id="94" name="Group 93">
            <a:extLst>
              <a:ext uri="{FF2B5EF4-FFF2-40B4-BE49-F238E27FC236}">
                <a16:creationId xmlns:a16="http://schemas.microsoft.com/office/drawing/2014/main" id="{2DEB141B-0176-4473-B363-5A53954D63C7}"/>
              </a:ext>
            </a:extLst>
          </p:cNvPr>
          <p:cNvGrpSpPr/>
          <p:nvPr/>
        </p:nvGrpSpPr>
        <p:grpSpPr>
          <a:xfrm>
            <a:off x="5131501" y="814659"/>
            <a:ext cx="6367068" cy="886162"/>
            <a:chOff x="5347836" y="1729361"/>
            <a:chExt cx="6367068" cy="886162"/>
          </a:xfrm>
        </p:grpSpPr>
        <p:sp>
          <p:nvSpPr>
            <p:cNvPr id="74" name="Oval 73">
              <a:extLst>
                <a:ext uri="{FF2B5EF4-FFF2-40B4-BE49-F238E27FC236}">
                  <a16:creationId xmlns:a16="http://schemas.microsoft.com/office/drawing/2014/main" id="{A56877DB-B94E-45B5-BA65-F2F9EC6D062E}"/>
                </a:ext>
              </a:extLst>
            </p:cNvPr>
            <p:cNvSpPr/>
            <p:nvPr/>
          </p:nvSpPr>
          <p:spPr>
            <a:xfrm>
              <a:off x="5347836" y="1783838"/>
              <a:ext cx="777210" cy="777208"/>
            </a:xfrm>
            <a:prstGeom prst="ellipse">
              <a:avLst/>
            </a:prstGeom>
            <a:solidFill>
              <a:schemeClr val="accent6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 b="1">
                <a:cs typeface="Arial" pitchFamily="34" charset="0"/>
              </a:endParaRPr>
            </a:p>
          </p:txBody>
        </p:sp>
        <p:grpSp>
          <p:nvGrpSpPr>
            <p:cNvPr id="78" name="Group 77">
              <a:extLst>
                <a:ext uri="{FF2B5EF4-FFF2-40B4-BE49-F238E27FC236}">
                  <a16:creationId xmlns:a16="http://schemas.microsoft.com/office/drawing/2014/main" id="{853E3C34-E6CE-4579-ADE7-26321590F1A9}"/>
                </a:ext>
              </a:extLst>
            </p:cNvPr>
            <p:cNvGrpSpPr/>
            <p:nvPr/>
          </p:nvGrpSpPr>
          <p:grpSpPr>
            <a:xfrm>
              <a:off x="6335206" y="1729361"/>
              <a:ext cx="5379698" cy="886162"/>
              <a:chOff x="6751979" y="1666120"/>
              <a:chExt cx="5379698" cy="886162"/>
            </a:xfrm>
          </p:grpSpPr>
          <p:sp>
            <p:nvSpPr>
              <p:cNvPr id="79" name="TextBox 78">
                <a:extLst>
                  <a:ext uri="{FF2B5EF4-FFF2-40B4-BE49-F238E27FC236}">
                    <a16:creationId xmlns:a16="http://schemas.microsoft.com/office/drawing/2014/main" id="{E9820AF5-AE7E-4BB8-9947-EFDC5AC9665B}"/>
                  </a:ext>
                </a:extLst>
              </p:cNvPr>
              <p:cNvSpPr txBox="1"/>
              <p:nvPr/>
            </p:nvSpPr>
            <p:spPr>
              <a:xfrm>
                <a:off x="6751979" y="2090617"/>
                <a:ext cx="5379698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cs typeface="Arial" pitchFamily="34" charset="0"/>
                  </a:rPr>
                  <a:t>Get a modern PowerPoint  Presentation that is beautifully designed. </a:t>
                </a:r>
                <a:r>
                  <a:rPr lang="en-US" altLang="ko-KR" sz="1200" dirty="0">
                    <a:ea typeface="FZShuTi" pitchFamily="2" charset="-122"/>
                    <a:cs typeface="Arial" pitchFamily="34" charset="0"/>
                  </a:rPr>
                  <a:t>I hope and I believe that this Template will your Time.</a:t>
                </a:r>
                <a:endParaRPr lang="en-US" altLang="ko-KR" sz="1200" dirty="0">
                  <a:cs typeface="Arial" pitchFamily="34" charset="0"/>
                </a:endParaRPr>
              </a:p>
            </p:txBody>
          </p:sp>
          <p:sp>
            <p:nvSpPr>
              <p:cNvPr id="80" name="TextBox 79">
                <a:extLst>
                  <a:ext uri="{FF2B5EF4-FFF2-40B4-BE49-F238E27FC236}">
                    <a16:creationId xmlns:a16="http://schemas.microsoft.com/office/drawing/2014/main" id="{92DB273D-E2B1-45DA-9CD3-EBF69651C586}"/>
                  </a:ext>
                </a:extLst>
              </p:cNvPr>
              <p:cNvSpPr txBox="1"/>
              <p:nvPr/>
            </p:nvSpPr>
            <p:spPr>
              <a:xfrm>
                <a:off x="6751979" y="1666120"/>
                <a:ext cx="5379698" cy="5078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2700" b="1" dirty="0">
                    <a:cs typeface="Arial" pitchFamily="34" charset="0"/>
                  </a:rPr>
                  <a:t>Contents</a:t>
                </a:r>
                <a:endParaRPr lang="ko-KR" altLang="en-US" sz="2700" b="1" dirty="0">
                  <a:cs typeface="Arial" pitchFamily="34" charset="0"/>
                </a:endParaRPr>
              </a:p>
            </p:txBody>
          </p:sp>
        </p:grpSp>
        <p:sp>
          <p:nvSpPr>
            <p:cNvPr id="81" name="TextBox 80">
              <a:extLst>
                <a:ext uri="{FF2B5EF4-FFF2-40B4-BE49-F238E27FC236}">
                  <a16:creationId xmlns:a16="http://schemas.microsoft.com/office/drawing/2014/main" id="{E809C26B-F824-4129-8B92-FFBD34B358BE}"/>
                </a:ext>
              </a:extLst>
            </p:cNvPr>
            <p:cNvSpPr txBox="1"/>
            <p:nvPr/>
          </p:nvSpPr>
          <p:spPr>
            <a:xfrm>
              <a:off x="5394696" y="1919605"/>
              <a:ext cx="682192" cy="523220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01</a:t>
              </a:r>
              <a:endParaRPr lang="ko-KR" alt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5" name="Group 94">
            <a:extLst>
              <a:ext uri="{FF2B5EF4-FFF2-40B4-BE49-F238E27FC236}">
                <a16:creationId xmlns:a16="http://schemas.microsoft.com/office/drawing/2014/main" id="{1FD3D26F-446A-4277-B0AC-0AA1E09C22FB}"/>
              </a:ext>
            </a:extLst>
          </p:cNvPr>
          <p:cNvGrpSpPr/>
          <p:nvPr/>
        </p:nvGrpSpPr>
        <p:grpSpPr>
          <a:xfrm>
            <a:off x="5131501" y="2262166"/>
            <a:ext cx="6367068" cy="886162"/>
            <a:chOff x="5347836" y="2849321"/>
            <a:chExt cx="6367068" cy="886162"/>
          </a:xfrm>
        </p:grpSpPr>
        <p:sp>
          <p:nvSpPr>
            <p:cNvPr id="77" name="Oval 76">
              <a:extLst>
                <a:ext uri="{FF2B5EF4-FFF2-40B4-BE49-F238E27FC236}">
                  <a16:creationId xmlns:a16="http://schemas.microsoft.com/office/drawing/2014/main" id="{20CD944C-87DD-4720-9725-8D7D436E6903}"/>
                </a:ext>
              </a:extLst>
            </p:cNvPr>
            <p:cNvSpPr/>
            <p:nvPr/>
          </p:nvSpPr>
          <p:spPr>
            <a:xfrm>
              <a:off x="5347836" y="2903798"/>
              <a:ext cx="777210" cy="777208"/>
            </a:xfrm>
            <a:prstGeom prst="ellipse">
              <a:avLst/>
            </a:prstGeom>
            <a:solidFill>
              <a:schemeClr val="accent3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 b="1">
                <a:cs typeface="Arial" pitchFamily="34" charset="0"/>
              </a:endParaRPr>
            </a:p>
          </p:txBody>
        </p:sp>
        <p:grpSp>
          <p:nvGrpSpPr>
            <p:cNvPr id="82" name="Group 81">
              <a:extLst>
                <a:ext uri="{FF2B5EF4-FFF2-40B4-BE49-F238E27FC236}">
                  <a16:creationId xmlns:a16="http://schemas.microsoft.com/office/drawing/2014/main" id="{7016BFB6-EB68-441D-9132-5329621C3BE0}"/>
                </a:ext>
              </a:extLst>
            </p:cNvPr>
            <p:cNvGrpSpPr/>
            <p:nvPr/>
          </p:nvGrpSpPr>
          <p:grpSpPr>
            <a:xfrm>
              <a:off x="6335206" y="2849321"/>
              <a:ext cx="5379698" cy="886162"/>
              <a:chOff x="6751979" y="1666120"/>
              <a:chExt cx="5379698" cy="886162"/>
            </a:xfrm>
          </p:grpSpPr>
          <p:sp>
            <p:nvSpPr>
              <p:cNvPr id="83" name="TextBox 82">
                <a:extLst>
                  <a:ext uri="{FF2B5EF4-FFF2-40B4-BE49-F238E27FC236}">
                    <a16:creationId xmlns:a16="http://schemas.microsoft.com/office/drawing/2014/main" id="{EF769C38-9800-48CD-9030-0A8CA5742EB3}"/>
                  </a:ext>
                </a:extLst>
              </p:cNvPr>
              <p:cNvSpPr txBox="1"/>
              <p:nvPr/>
            </p:nvSpPr>
            <p:spPr>
              <a:xfrm>
                <a:off x="6751979" y="2090617"/>
                <a:ext cx="5379698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cs typeface="Arial" pitchFamily="34" charset="0"/>
                  </a:rPr>
                  <a:t>Get a modern PowerPoint  Presentation that is beautifully designed. </a:t>
                </a:r>
                <a:r>
                  <a:rPr lang="en-US" altLang="ko-KR" sz="1200" dirty="0">
                    <a:ea typeface="FZShuTi" pitchFamily="2" charset="-122"/>
                    <a:cs typeface="Arial" pitchFamily="34" charset="0"/>
                  </a:rPr>
                  <a:t>I hope and I believe that this Template will your Time.</a:t>
                </a:r>
                <a:endParaRPr lang="en-US" altLang="ko-KR" sz="1200" dirty="0">
                  <a:cs typeface="Arial" pitchFamily="34" charset="0"/>
                </a:endParaRPr>
              </a:p>
            </p:txBody>
          </p:sp>
          <p:sp>
            <p:nvSpPr>
              <p:cNvPr id="84" name="TextBox 83">
                <a:extLst>
                  <a:ext uri="{FF2B5EF4-FFF2-40B4-BE49-F238E27FC236}">
                    <a16:creationId xmlns:a16="http://schemas.microsoft.com/office/drawing/2014/main" id="{BB296ADC-EB91-4D43-945E-35D635E28CB1}"/>
                  </a:ext>
                </a:extLst>
              </p:cNvPr>
              <p:cNvSpPr txBox="1"/>
              <p:nvPr/>
            </p:nvSpPr>
            <p:spPr>
              <a:xfrm>
                <a:off x="6751979" y="1666120"/>
                <a:ext cx="5379698" cy="5078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2700" b="1" dirty="0">
                    <a:cs typeface="Arial" pitchFamily="34" charset="0"/>
                  </a:rPr>
                  <a:t>Contents</a:t>
                </a:r>
                <a:endParaRPr lang="ko-KR" altLang="en-US" sz="2700" b="1" dirty="0">
                  <a:cs typeface="Arial" pitchFamily="34" charset="0"/>
                </a:endParaRPr>
              </a:p>
            </p:txBody>
          </p:sp>
        </p:grpSp>
        <p:sp>
          <p:nvSpPr>
            <p:cNvPr id="85" name="TextBox 84">
              <a:extLst>
                <a:ext uri="{FF2B5EF4-FFF2-40B4-BE49-F238E27FC236}">
                  <a16:creationId xmlns:a16="http://schemas.microsoft.com/office/drawing/2014/main" id="{6BEA6D70-A8DB-40FB-8E52-B42A601D7E6B}"/>
                </a:ext>
              </a:extLst>
            </p:cNvPr>
            <p:cNvSpPr txBox="1"/>
            <p:nvPr/>
          </p:nvSpPr>
          <p:spPr>
            <a:xfrm>
              <a:off x="5394696" y="3039565"/>
              <a:ext cx="682192" cy="523220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02</a:t>
              </a:r>
              <a:endParaRPr lang="ko-KR" alt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6" name="Group 95">
            <a:extLst>
              <a:ext uri="{FF2B5EF4-FFF2-40B4-BE49-F238E27FC236}">
                <a16:creationId xmlns:a16="http://schemas.microsoft.com/office/drawing/2014/main" id="{CCA1F69B-D24F-4380-9E98-7621BF3D25AD}"/>
              </a:ext>
            </a:extLst>
          </p:cNvPr>
          <p:cNvGrpSpPr/>
          <p:nvPr/>
        </p:nvGrpSpPr>
        <p:grpSpPr>
          <a:xfrm>
            <a:off x="5131501" y="3709673"/>
            <a:ext cx="6367068" cy="886162"/>
            <a:chOff x="5347836" y="3969281"/>
            <a:chExt cx="6367068" cy="886162"/>
          </a:xfrm>
        </p:grpSpPr>
        <p:sp>
          <p:nvSpPr>
            <p:cNvPr id="76" name="Oval 75">
              <a:extLst>
                <a:ext uri="{FF2B5EF4-FFF2-40B4-BE49-F238E27FC236}">
                  <a16:creationId xmlns:a16="http://schemas.microsoft.com/office/drawing/2014/main" id="{2A9930EB-A42D-4FDB-B16B-A227E7A4B301}"/>
                </a:ext>
              </a:extLst>
            </p:cNvPr>
            <p:cNvSpPr/>
            <p:nvPr/>
          </p:nvSpPr>
          <p:spPr>
            <a:xfrm>
              <a:off x="5347836" y="4023758"/>
              <a:ext cx="777210" cy="777208"/>
            </a:xfrm>
            <a:prstGeom prst="ellipse">
              <a:avLst/>
            </a:prstGeom>
            <a:solidFill>
              <a:schemeClr val="accent2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 b="1">
                <a:cs typeface="Arial" pitchFamily="34" charset="0"/>
              </a:endParaRPr>
            </a:p>
          </p:txBody>
        </p:sp>
        <p:grpSp>
          <p:nvGrpSpPr>
            <p:cNvPr id="86" name="Group 85">
              <a:extLst>
                <a:ext uri="{FF2B5EF4-FFF2-40B4-BE49-F238E27FC236}">
                  <a16:creationId xmlns:a16="http://schemas.microsoft.com/office/drawing/2014/main" id="{716D5594-002C-4874-A4B8-D0413ABAAF0E}"/>
                </a:ext>
              </a:extLst>
            </p:cNvPr>
            <p:cNvGrpSpPr/>
            <p:nvPr/>
          </p:nvGrpSpPr>
          <p:grpSpPr>
            <a:xfrm>
              <a:off x="6335206" y="3969281"/>
              <a:ext cx="5379698" cy="886162"/>
              <a:chOff x="6751979" y="1666120"/>
              <a:chExt cx="5379698" cy="886162"/>
            </a:xfrm>
          </p:grpSpPr>
          <p:sp>
            <p:nvSpPr>
              <p:cNvPr id="87" name="TextBox 86">
                <a:extLst>
                  <a:ext uri="{FF2B5EF4-FFF2-40B4-BE49-F238E27FC236}">
                    <a16:creationId xmlns:a16="http://schemas.microsoft.com/office/drawing/2014/main" id="{6ADCB2CD-2D36-4743-A302-470AD6017A8C}"/>
                  </a:ext>
                </a:extLst>
              </p:cNvPr>
              <p:cNvSpPr txBox="1"/>
              <p:nvPr/>
            </p:nvSpPr>
            <p:spPr>
              <a:xfrm>
                <a:off x="6751979" y="2090617"/>
                <a:ext cx="5379698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cs typeface="Arial" pitchFamily="34" charset="0"/>
                  </a:rPr>
                  <a:t>Get a modern PowerPoint  Presentation that is beautifully designed. </a:t>
                </a:r>
                <a:r>
                  <a:rPr lang="en-US" altLang="ko-KR" sz="1200" dirty="0">
                    <a:ea typeface="FZShuTi" pitchFamily="2" charset="-122"/>
                    <a:cs typeface="Arial" pitchFamily="34" charset="0"/>
                  </a:rPr>
                  <a:t>I hope and I believe that this Template will your Time.</a:t>
                </a:r>
                <a:endParaRPr lang="en-US" altLang="ko-KR" sz="1200" dirty="0">
                  <a:cs typeface="Arial" pitchFamily="34" charset="0"/>
                </a:endParaRPr>
              </a:p>
            </p:txBody>
          </p:sp>
          <p:sp>
            <p:nvSpPr>
              <p:cNvPr id="88" name="TextBox 87">
                <a:extLst>
                  <a:ext uri="{FF2B5EF4-FFF2-40B4-BE49-F238E27FC236}">
                    <a16:creationId xmlns:a16="http://schemas.microsoft.com/office/drawing/2014/main" id="{F954308A-F25C-4F1F-9212-9FAB8F74FC5F}"/>
                  </a:ext>
                </a:extLst>
              </p:cNvPr>
              <p:cNvSpPr txBox="1"/>
              <p:nvPr/>
            </p:nvSpPr>
            <p:spPr>
              <a:xfrm>
                <a:off x="6751979" y="1666120"/>
                <a:ext cx="5379698" cy="5078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2700" b="1" dirty="0">
                    <a:cs typeface="Arial" pitchFamily="34" charset="0"/>
                  </a:rPr>
                  <a:t>Contents</a:t>
                </a:r>
                <a:endParaRPr lang="ko-KR" altLang="en-US" sz="2700" b="1" dirty="0">
                  <a:cs typeface="Arial" pitchFamily="34" charset="0"/>
                </a:endParaRPr>
              </a:p>
            </p:txBody>
          </p:sp>
        </p:grpSp>
        <p:sp>
          <p:nvSpPr>
            <p:cNvPr id="89" name="TextBox 88">
              <a:extLst>
                <a:ext uri="{FF2B5EF4-FFF2-40B4-BE49-F238E27FC236}">
                  <a16:creationId xmlns:a16="http://schemas.microsoft.com/office/drawing/2014/main" id="{BBCD6E99-744B-4DBE-BE0C-BF19E99BBFFA}"/>
                </a:ext>
              </a:extLst>
            </p:cNvPr>
            <p:cNvSpPr txBox="1"/>
            <p:nvPr/>
          </p:nvSpPr>
          <p:spPr>
            <a:xfrm>
              <a:off x="5394696" y="4159525"/>
              <a:ext cx="682192" cy="523220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03</a:t>
              </a:r>
              <a:endParaRPr lang="ko-KR" alt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7" name="Group 96">
            <a:extLst>
              <a:ext uri="{FF2B5EF4-FFF2-40B4-BE49-F238E27FC236}">
                <a16:creationId xmlns:a16="http://schemas.microsoft.com/office/drawing/2014/main" id="{61EBD48C-5832-4E65-840E-D1824E605F5D}"/>
              </a:ext>
            </a:extLst>
          </p:cNvPr>
          <p:cNvGrpSpPr/>
          <p:nvPr/>
        </p:nvGrpSpPr>
        <p:grpSpPr>
          <a:xfrm>
            <a:off x="5131501" y="5157180"/>
            <a:ext cx="6367068" cy="886162"/>
            <a:chOff x="5347836" y="5089242"/>
            <a:chExt cx="6367068" cy="886162"/>
          </a:xfrm>
        </p:grpSpPr>
        <p:sp>
          <p:nvSpPr>
            <p:cNvPr id="75" name="Oval 74">
              <a:extLst>
                <a:ext uri="{FF2B5EF4-FFF2-40B4-BE49-F238E27FC236}">
                  <a16:creationId xmlns:a16="http://schemas.microsoft.com/office/drawing/2014/main" id="{3EB4F7F8-450B-4985-900E-4431D6F01EDC}"/>
                </a:ext>
              </a:extLst>
            </p:cNvPr>
            <p:cNvSpPr/>
            <p:nvPr/>
          </p:nvSpPr>
          <p:spPr>
            <a:xfrm>
              <a:off x="5347836" y="5143719"/>
              <a:ext cx="777210" cy="777208"/>
            </a:xfrm>
            <a:prstGeom prst="ellipse">
              <a:avLst/>
            </a:prstGeom>
            <a:solidFill>
              <a:schemeClr val="accent1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 b="1">
                <a:cs typeface="Arial" pitchFamily="34" charset="0"/>
              </a:endParaRPr>
            </a:p>
          </p:txBody>
        </p:sp>
        <p:grpSp>
          <p:nvGrpSpPr>
            <p:cNvPr id="90" name="Group 89">
              <a:extLst>
                <a:ext uri="{FF2B5EF4-FFF2-40B4-BE49-F238E27FC236}">
                  <a16:creationId xmlns:a16="http://schemas.microsoft.com/office/drawing/2014/main" id="{61856E77-F4D6-4D54-9E8F-8F3D722CFE87}"/>
                </a:ext>
              </a:extLst>
            </p:cNvPr>
            <p:cNvGrpSpPr/>
            <p:nvPr/>
          </p:nvGrpSpPr>
          <p:grpSpPr>
            <a:xfrm>
              <a:off x="6335206" y="5089242"/>
              <a:ext cx="5379698" cy="886162"/>
              <a:chOff x="6751979" y="1666120"/>
              <a:chExt cx="5379698" cy="886162"/>
            </a:xfrm>
          </p:grpSpPr>
          <p:sp>
            <p:nvSpPr>
              <p:cNvPr id="91" name="TextBox 90">
                <a:extLst>
                  <a:ext uri="{FF2B5EF4-FFF2-40B4-BE49-F238E27FC236}">
                    <a16:creationId xmlns:a16="http://schemas.microsoft.com/office/drawing/2014/main" id="{6C3893CC-C5BC-4083-8967-B047C9B630D4}"/>
                  </a:ext>
                </a:extLst>
              </p:cNvPr>
              <p:cNvSpPr txBox="1"/>
              <p:nvPr/>
            </p:nvSpPr>
            <p:spPr>
              <a:xfrm>
                <a:off x="6751979" y="2090617"/>
                <a:ext cx="5379698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cs typeface="Arial" pitchFamily="34" charset="0"/>
                  </a:rPr>
                  <a:t>Get a modern PowerPoint  Presentation that is beautifully designed. </a:t>
                </a:r>
                <a:r>
                  <a:rPr lang="en-US" altLang="ko-KR" sz="1200" dirty="0">
                    <a:ea typeface="FZShuTi" pitchFamily="2" charset="-122"/>
                    <a:cs typeface="Arial" pitchFamily="34" charset="0"/>
                  </a:rPr>
                  <a:t>I hope and I believe that this Template will your Time.</a:t>
                </a:r>
                <a:endParaRPr lang="en-US" altLang="ko-KR" sz="1200" dirty="0">
                  <a:cs typeface="Arial" pitchFamily="34" charset="0"/>
                </a:endParaRPr>
              </a:p>
            </p:txBody>
          </p:sp>
          <p:sp>
            <p:nvSpPr>
              <p:cNvPr id="92" name="TextBox 91">
                <a:extLst>
                  <a:ext uri="{FF2B5EF4-FFF2-40B4-BE49-F238E27FC236}">
                    <a16:creationId xmlns:a16="http://schemas.microsoft.com/office/drawing/2014/main" id="{79ABFC5E-3148-476E-8604-ADF7DB41F1D4}"/>
                  </a:ext>
                </a:extLst>
              </p:cNvPr>
              <p:cNvSpPr txBox="1"/>
              <p:nvPr/>
            </p:nvSpPr>
            <p:spPr>
              <a:xfrm>
                <a:off x="6751979" y="1666120"/>
                <a:ext cx="5379698" cy="5078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2700" b="1" dirty="0">
                    <a:cs typeface="Arial" pitchFamily="34" charset="0"/>
                  </a:rPr>
                  <a:t>Contents</a:t>
                </a:r>
                <a:endParaRPr lang="ko-KR" altLang="en-US" sz="2700" b="1" dirty="0">
                  <a:cs typeface="Arial" pitchFamily="34" charset="0"/>
                </a:endParaRPr>
              </a:p>
            </p:txBody>
          </p:sp>
        </p:grpSp>
        <p:sp>
          <p:nvSpPr>
            <p:cNvPr id="93" name="TextBox 92">
              <a:extLst>
                <a:ext uri="{FF2B5EF4-FFF2-40B4-BE49-F238E27FC236}">
                  <a16:creationId xmlns:a16="http://schemas.microsoft.com/office/drawing/2014/main" id="{F1CA16DF-E144-4379-AC72-6F69B0544506}"/>
                </a:ext>
              </a:extLst>
            </p:cNvPr>
            <p:cNvSpPr txBox="1"/>
            <p:nvPr/>
          </p:nvSpPr>
          <p:spPr>
            <a:xfrm>
              <a:off x="5394696" y="5279486"/>
              <a:ext cx="682192" cy="523220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04</a:t>
              </a:r>
              <a:endParaRPr lang="ko-KR" alt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4882250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A79E16C8-3E25-4205-8E1F-8EE226C542EC}"/>
              </a:ext>
            </a:extLst>
          </p:cNvPr>
          <p:cNvSpPr/>
          <p:nvPr/>
        </p:nvSpPr>
        <p:spPr>
          <a:xfrm>
            <a:off x="3564647" y="1842052"/>
            <a:ext cx="792088" cy="79208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CFB32F9-86F3-4D74-AD6E-B27547DEE4B7}"/>
              </a:ext>
            </a:extLst>
          </p:cNvPr>
          <p:cNvSpPr txBox="1"/>
          <p:nvPr/>
        </p:nvSpPr>
        <p:spPr>
          <a:xfrm>
            <a:off x="876454" y="1914932"/>
            <a:ext cx="8069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01</a:t>
            </a:r>
            <a:endParaRPr lang="ko-KR" altLang="en-US" sz="36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506677C-CEA6-412C-B385-B6AE44B19AA2}"/>
              </a:ext>
            </a:extLst>
          </p:cNvPr>
          <p:cNvSpPr txBox="1"/>
          <p:nvPr/>
        </p:nvSpPr>
        <p:spPr>
          <a:xfrm>
            <a:off x="1912725" y="2084209"/>
            <a:ext cx="142260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Add Text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" name="Chevron 13">
            <a:extLst>
              <a:ext uri="{FF2B5EF4-FFF2-40B4-BE49-F238E27FC236}">
                <a16:creationId xmlns:a16="http://schemas.microsoft.com/office/drawing/2014/main" id="{A7B6324E-A4FA-4633-BDD2-276DF0D185FF}"/>
              </a:ext>
            </a:extLst>
          </p:cNvPr>
          <p:cNvSpPr/>
          <p:nvPr/>
        </p:nvSpPr>
        <p:spPr>
          <a:xfrm>
            <a:off x="4785868" y="1981518"/>
            <a:ext cx="400199" cy="513159"/>
          </a:xfrm>
          <a:prstGeom prst="chevron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solidFill>
                <a:schemeClr val="tx1"/>
              </a:solidFill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0224E72D-D906-438A-A47A-1A84955E8D59}"/>
              </a:ext>
            </a:extLst>
          </p:cNvPr>
          <p:cNvGrpSpPr/>
          <p:nvPr/>
        </p:nvGrpSpPr>
        <p:grpSpPr>
          <a:xfrm>
            <a:off x="5615198" y="1903907"/>
            <a:ext cx="5717526" cy="668379"/>
            <a:chOff x="3779912" y="1717580"/>
            <a:chExt cx="4896545" cy="668379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4FAF1499-EB38-46FF-8B42-D18D2BBDF05D}"/>
                </a:ext>
              </a:extLst>
            </p:cNvPr>
            <p:cNvSpPr txBox="1"/>
            <p:nvPr/>
          </p:nvSpPr>
          <p:spPr>
            <a:xfrm>
              <a:off x="3779913" y="1924294"/>
              <a:ext cx="489654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 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ECF60DD1-7BED-4495-8A96-F3EC709BA051}"/>
                </a:ext>
              </a:extLst>
            </p:cNvPr>
            <p:cNvSpPr txBox="1"/>
            <p:nvPr/>
          </p:nvSpPr>
          <p:spPr>
            <a:xfrm>
              <a:off x="3779912" y="1717580"/>
              <a:ext cx="489654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5E115DCC-E4A2-48ED-AFAB-C03D6D16BB4A}"/>
              </a:ext>
            </a:extLst>
          </p:cNvPr>
          <p:cNvSpPr/>
          <p:nvPr/>
        </p:nvSpPr>
        <p:spPr>
          <a:xfrm>
            <a:off x="3564647" y="2961305"/>
            <a:ext cx="792088" cy="79208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C6CE235-5232-4D8D-B64F-D64AA58193B4}"/>
              </a:ext>
            </a:extLst>
          </p:cNvPr>
          <p:cNvSpPr txBox="1"/>
          <p:nvPr/>
        </p:nvSpPr>
        <p:spPr>
          <a:xfrm>
            <a:off x="876454" y="3034184"/>
            <a:ext cx="8069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02</a:t>
            </a:r>
            <a:endParaRPr lang="ko-KR" altLang="en-US" sz="36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C2110C2-E63D-445C-A031-A655CEC9139D}"/>
              </a:ext>
            </a:extLst>
          </p:cNvPr>
          <p:cNvSpPr txBox="1"/>
          <p:nvPr/>
        </p:nvSpPr>
        <p:spPr>
          <a:xfrm>
            <a:off x="1912725" y="3218849"/>
            <a:ext cx="142260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Add Text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3" name="Chevron 21">
            <a:extLst>
              <a:ext uri="{FF2B5EF4-FFF2-40B4-BE49-F238E27FC236}">
                <a16:creationId xmlns:a16="http://schemas.microsoft.com/office/drawing/2014/main" id="{F5546291-2724-41F5-A7C4-6FD0E8BEBA45}"/>
              </a:ext>
            </a:extLst>
          </p:cNvPr>
          <p:cNvSpPr/>
          <p:nvPr/>
        </p:nvSpPr>
        <p:spPr>
          <a:xfrm>
            <a:off x="4785868" y="3077497"/>
            <a:ext cx="400199" cy="513159"/>
          </a:xfrm>
          <a:prstGeom prst="chevron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solidFill>
                <a:schemeClr val="tx1"/>
              </a:solidFill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E61A978D-D36C-4698-8570-9DA1A37DE735}"/>
              </a:ext>
            </a:extLst>
          </p:cNvPr>
          <p:cNvGrpSpPr/>
          <p:nvPr/>
        </p:nvGrpSpPr>
        <p:grpSpPr>
          <a:xfrm>
            <a:off x="5615198" y="3013990"/>
            <a:ext cx="5717526" cy="668379"/>
            <a:chOff x="3779912" y="1717580"/>
            <a:chExt cx="4896545" cy="668379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4C1D95DE-7F5E-4BDC-A68B-1BE32B32E153}"/>
                </a:ext>
              </a:extLst>
            </p:cNvPr>
            <p:cNvSpPr txBox="1"/>
            <p:nvPr/>
          </p:nvSpPr>
          <p:spPr>
            <a:xfrm>
              <a:off x="3779913" y="1924294"/>
              <a:ext cx="489654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 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4B0EBAB7-4E20-4162-A8E5-74C2B4359807}"/>
                </a:ext>
              </a:extLst>
            </p:cNvPr>
            <p:cNvSpPr txBox="1"/>
            <p:nvPr/>
          </p:nvSpPr>
          <p:spPr>
            <a:xfrm>
              <a:off x="3779912" y="1717580"/>
              <a:ext cx="489654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17" name="Oval 16">
            <a:extLst>
              <a:ext uri="{FF2B5EF4-FFF2-40B4-BE49-F238E27FC236}">
                <a16:creationId xmlns:a16="http://schemas.microsoft.com/office/drawing/2014/main" id="{CE7968AC-9D85-403A-9EA4-301E9AA4FDB7}"/>
              </a:ext>
            </a:extLst>
          </p:cNvPr>
          <p:cNvSpPr/>
          <p:nvPr/>
        </p:nvSpPr>
        <p:spPr>
          <a:xfrm>
            <a:off x="3564647" y="4080558"/>
            <a:ext cx="792088" cy="79208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FDFA20D-274C-4855-B3F6-D148C9E09F86}"/>
              </a:ext>
            </a:extLst>
          </p:cNvPr>
          <p:cNvSpPr txBox="1"/>
          <p:nvPr/>
        </p:nvSpPr>
        <p:spPr>
          <a:xfrm>
            <a:off x="876454" y="4153437"/>
            <a:ext cx="8069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03</a:t>
            </a:r>
            <a:endParaRPr lang="ko-KR" altLang="en-US" sz="36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DE1C778-2C13-49B6-90C6-38FC8539D5CD}"/>
              </a:ext>
            </a:extLst>
          </p:cNvPr>
          <p:cNvSpPr txBox="1"/>
          <p:nvPr/>
        </p:nvSpPr>
        <p:spPr>
          <a:xfrm>
            <a:off x="1912725" y="4338103"/>
            <a:ext cx="142260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Add Text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0" name="Chevron 29">
            <a:extLst>
              <a:ext uri="{FF2B5EF4-FFF2-40B4-BE49-F238E27FC236}">
                <a16:creationId xmlns:a16="http://schemas.microsoft.com/office/drawing/2014/main" id="{CB28DE28-5279-459C-AD25-55FF3C94C7C8}"/>
              </a:ext>
            </a:extLst>
          </p:cNvPr>
          <p:cNvSpPr/>
          <p:nvPr/>
        </p:nvSpPr>
        <p:spPr>
          <a:xfrm>
            <a:off x="4785868" y="4196750"/>
            <a:ext cx="400199" cy="513159"/>
          </a:xfrm>
          <a:prstGeom prst="chevron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solidFill>
                <a:schemeClr val="tx1"/>
              </a:solidFill>
            </a:endParaRP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8D867EA4-3387-4458-B806-CA4DFB825B99}"/>
              </a:ext>
            </a:extLst>
          </p:cNvPr>
          <p:cNvGrpSpPr/>
          <p:nvPr/>
        </p:nvGrpSpPr>
        <p:grpSpPr>
          <a:xfrm>
            <a:off x="5615198" y="4133243"/>
            <a:ext cx="5717526" cy="668379"/>
            <a:chOff x="3779912" y="1717580"/>
            <a:chExt cx="4896545" cy="668379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BFB8CF09-321B-41A5-B448-C3A2607880DB}"/>
                </a:ext>
              </a:extLst>
            </p:cNvPr>
            <p:cNvSpPr txBox="1"/>
            <p:nvPr/>
          </p:nvSpPr>
          <p:spPr>
            <a:xfrm>
              <a:off x="3779913" y="1924294"/>
              <a:ext cx="489654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 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86132E20-7CE4-466C-A0BE-E30F61DAB12B}"/>
                </a:ext>
              </a:extLst>
            </p:cNvPr>
            <p:cNvSpPr txBox="1"/>
            <p:nvPr/>
          </p:nvSpPr>
          <p:spPr>
            <a:xfrm>
              <a:off x="3779912" y="1717580"/>
              <a:ext cx="489654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24" name="Oval 23">
            <a:extLst>
              <a:ext uri="{FF2B5EF4-FFF2-40B4-BE49-F238E27FC236}">
                <a16:creationId xmlns:a16="http://schemas.microsoft.com/office/drawing/2014/main" id="{4446028B-902F-40F9-AE74-38EA06267A21}"/>
              </a:ext>
            </a:extLst>
          </p:cNvPr>
          <p:cNvSpPr/>
          <p:nvPr/>
        </p:nvSpPr>
        <p:spPr>
          <a:xfrm>
            <a:off x="3564647" y="5199810"/>
            <a:ext cx="792088" cy="79208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9D658BDF-E721-4FE0-AF83-D6BBD934B410}"/>
              </a:ext>
            </a:extLst>
          </p:cNvPr>
          <p:cNvSpPr txBox="1"/>
          <p:nvPr/>
        </p:nvSpPr>
        <p:spPr>
          <a:xfrm>
            <a:off x="876454" y="5272690"/>
            <a:ext cx="8069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04</a:t>
            </a:r>
            <a:endParaRPr lang="ko-KR" altLang="en-US" sz="36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75D2715F-CA46-47A3-B6A0-B1A74F368727}"/>
              </a:ext>
            </a:extLst>
          </p:cNvPr>
          <p:cNvSpPr txBox="1"/>
          <p:nvPr/>
        </p:nvSpPr>
        <p:spPr>
          <a:xfrm>
            <a:off x="1912724" y="5441967"/>
            <a:ext cx="142260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Add Text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7" name="Chevron 37">
            <a:extLst>
              <a:ext uri="{FF2B5EF4-FFF2-40B4-BE49-F238E27FC236}">
                <a16:creationId xmlns:a16="http://schemas.microsoft.com/office/drawing/2014/main" id="{13EE9193-A14E-47FC-B211-8E305BBFC7F0}"/>
              </a:ext>
            </a:extLst>
          </p:cNvPr>
          <p:cNvSpPr/>
          <p:nvPr/>
        </p:nvSpPr>
        <p:spPr>
          <a:xfrm>
            <a:off x="4785868" y="5339276"/>
            <a:ext cx="400199" cy="513159"/>
          </a:xfrm>
          <a:prstGeom prst="chevron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>
              <a:solidFill>
                <a:schemeClr val="tx1"/>
              </a:solidFill>
            </a:endParaRP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B5AB2440-6668-4574-A66A-AFDD12DFE450}"/>
              </a:ext>
            </a:extLst>
          </p:cNvPr>
          <p:cNvGrpSpPr/>
          <p:nvPr/>
        </p:nvGrpSpPr>
        <p:grpSpPr>
          <a:xfrm>
            <a:off x="5615198" y="5261665"/>
            <a:ext cx="5717526" cy="668379"/>
            <a:chOff x="3779912" y="1717580"/>
            <a:chExt cx="4896545" cy="668379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84B20926-A459-4637-B59C-8824AB7B491D}"/>
                </a:ext>
              </a:extLst>
            </p:cNvPr>
            <p:cNvSpPr txBox="1"/>
            <p:nvPr/>
          </p:nvSpPr>
          <p:spPr>
            <a:xfrm>
              <a:off x="3779913" y="1924294"/>
              <a:ext cx="489654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 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25F096F1-2CD5-4548-865A-E3C7107F751F}"/>
                </a:ext>
              </a:extLst>
            </p:cNvPr>
            <p:cNvSpPr txBox="1"/>
            <p:nvPr/>
          </p:nvSpPr>
          <p:spPr>
            <a:xfrm>
              <a:off x="3779912" y="1717580"/>
              <a:ext cx="489654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31" name="Rectangle 16">
            <a:extLst>
              <a:ext uri="{FF2B5EF4-FFF2-40B4-BE49-F238E27FC236}">
                <a16:creationId xmlns:a16="http://schemas.microsoft.com/office/drawing/2014/main" id="{F821ADDF-09DB-4B20-A86F-785D5A55F332}"/>
              </a:ext>
            </a:extLst>
          </p:cNvPr>
          <p:cNvSpPr/>
          <p:nvPr/>
        </p:nvSpPr>
        <p:spPr>
          <a:xfrm rot="2700000">
            <a:off x="3832812" y="4243973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2" name="Rounded Rectangle 5">
            <a:extLst>
              <a:ext uri="{FF2B5EF4-FFF2-40B4-BE49-F238E27FC236}">
                <a16:creationId xmlns:a16="http://schemas.microsoft.com/office/drawing/2014/main" id="{40E86907-EDDD-444C-91BD-2D1878B45B50}"/>
              </a:ext>
            </a:extLst>
          </p:cNvPr>
          <p:cNvSpPr/>
          <p:nvPr/>
        </p:nvSpPr>
        <p:spPr>
          <a:xfrm flipH="1">
            <a:off x="3764460" y="3208632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3" name="Rounded Rectangle 27">
            <a:extLst>
              <a:ext uri="{FF2B5EF4-FFF2-40B4-BE49-F238E27FC236}">
                <a16:creationId xmlns:a16="http://schemas.microsoft.com/office/drawing/2014/main" id="{045AB78A-F814-4290-8CAA-BF6C909121F9}"/>
              </a:ext>
            </a:extLst>
          </p:cNvPr>
          <p:cNvSpPr/>
          <p:nvPr/>
        </p:nvSpPr>
        <p:spPr>
          <a:xfrm>
            <a:off x="3813680" y="2089076"/>
            <a:ext cx="346396" cy="26607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4" name="Round Same Side Corner Rectangle 36">
            <a:extLst>
              <a:ext uri="{FF2B5EF4-FFF2-40B4-BE49-F238E27FC236}">
                <a16:creationId xmlns:a16="http://schemas.microsoft.com/office/drawing/2014/main" id="{A9C354D4-0E6F-429B-AA57-B74423A09ABA}"/>
              </a:ext>
            </a:extLst>
          </p:cNvPr>
          <p:cNvSpPr>
            <a:spLocks noChangeAspect="1"/>
          </p:cNvSpPr>
          <p:nvPr/>
        </p:nvSpPr>
        <p:spPr>
          <a:xfrm>
            <a:off x="3788878" y="5433656"/>
            <a:ext cx="396000" cy="313084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54701237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A01DD395-3FFA-4326-97EF-CDAD383905CA}"/>
              </a:ext>
            </a:extLst>
          </p:cNvPr>
          <p:cNvGrpSpPr/>
          <p:nvPr/>
        </p:nvGrpSpPr>
        <p:grpSpPr>
          <a:xfrm>
            <a:off x="901300" y="1697197"/>
            <a:ext cx="3456384" cy="3399464"/>
            <a:chOff x="467544" y="1934588"/>
            <a:chExt cx="3456384" cy="3399464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40BC9BEC-C085-4939-8136-ECD800AE5B3A}"/>
                </a:ext>
              </a:extLst>
            </p:cNvPr>
            <p:cNvSpPr/>
            <p:nvPr/>
          </p:nvSpPr>
          <p:spPr>
            <a:xfrm>
              <a:off x="467544" y="2366637"/>
              <a:ext cx="3456384" cy="2967415"/>
            </a:xfrm>
            <a:prstGeom prst="rect">
              <a:avLst/>
            </a:prstGeom>
          </p:spPr>
          <p:txBody>
            <a:bodyPr wrap="square" lIns="72000" rIns="7200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Get a modern PowerPoint  Presentation that is beautifully designed. I hope and I believe that this Template will your Time, Money and Reputation. Easy to change colors, photos and Text.</a:t>
              </a:r>
            </a:p>
            <a:p>
              <a:pPr>
                <a:lnSpc>
                  <a:spcPct val="150000"/>
                </a:lnSpc>
              </a:pPr>
              <a:endPara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Reports and Presentations with our Templates. </a:t>
              </a: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9369A66C-5C27-4763-B2ED-D07962A32646}"/>
                </a:ext>
              </a:extLst>
            </p:cNvPr>
            <p:cNvSpPr/>
            <p:nvPr/>
          </p:nvSpPr>
          <p:spPr>
            <a:xfrm>
              <a:off x="467544" y="1934588"/>
              <a:ext cx="3456384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2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Here</a:t>
              </a:r>
              <a:endParaRPr lang="ko-KR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6" name="Oval 5">
            <a:extLst>
              <a:ext uri="{FF2B5EF4-FFF2-40B4-BE49-F238E27FC236}">
                <a16:creationId xmlns:a16="http://schemas.microsoft.com/office/drawing/2014/main" id="{52D4C727-13C2-407A-A2C5-390320A64D71}"/>
              </a:ext>
            </a:extLst>
          </p:cNvPr>
          <p:cNvSpPr/>
          <p:nvPr/>
        </p:nvSpPr>
        <p:spPr>
          <a:xfrm>
            <a:off x="5141423" y="2956776"/>
            <a:ext cx="1872208" cy="187220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63F0D19C-5AF9-4BBC-9C43-6E4708724037}"/>
              </a:ext>
            </a:extLst>
          </p:cNvPr>
          <p:cNvSpPr/>
          <p:nvPr/>
        </p:nvSpPr>
        <p:spPr>
          <a:xfrm>
            <a:off x="7470832" y="1770872"/>
            <a:ext cx="936104" cy="93610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D3EB6B58-B948-474F-85D4-DF5706713E89}"/>
              </a:ext>
            </a:extLst>
          </p:cNvPr>
          <p:cNvSpPr/>
          <p:nvPr/>
        </p:nvSpPr>
        <p:spPr>
          <a:xfrm>
            <a:off x="8006272" y="3424828"/>
            <a:ext cx="936104" cy="936104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50FBCD89-97B2-4053-B0D6-15644BC1C363}"/>
              </a:ext>
            </a:extLst>
          </p:cNvPr>
          <p:cNvSpPr/>
          <p:nvPr/>
        </p:nvSpPr>
        <p:spPr>
          <a:xfrm>
            <a:off x="7470832" y="5091507"/>
            <a:ext cx="936104" cy="936104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FB1FA358-2646-4481-9700-258C0F6B995A}"/>
              </a:ext>
            </a:extLst>
          </p:cNvPr>
          <p:cNvCxnSpPr>
            <a:stCxn id="7" idx="3"/>
            <a:endCxn id="6" idx="7"/>
          </p:cNvCxnSpPr>
          <p:nvPr/>
        </p:nvCxnSpPr>
        <p:spPr>
          <a:xfrm flipH="1">
            <a:off x="6739452" y="2569887"/>
            <a:ext cx="868469" cy="661068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D026B54A-8D69-4A02-8E0E-DC725BADC11D}"/>
              </a:ext>
            </a:extLst>
          </p:cNvPr>
          <p:cNvCxnSpPr>
            <a:stCxn id="8" idx="2"/>
            <a:endCxn id="6" idx="6"/>
          </p:cNvCxnSpPr>
          <p:nvPr/>
        </p:nvCxnSpPr>
        <p:spPr>
          <a:xfrm flipH="1">
            <a:off x="7013631" y="3892880"/>
            <a:ext cx="992641" cy="0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6067241D-B37C-4EAF-A9BB-E799334207A7}"/>
              </a:ext>
            </a:extLst>
          </p:cNvPr>
          <p:cNvCxnSpPr>
            <a:stCxn id="9" idx="1"/>
            <a:endCxn id="6" idx="5"/>
          </p:cNvCxnSpPr>
          <p:nvPr/>
        </p:nvCxnSpPr>
        <p:spPr>
          <a:xfrm flipH="1" flipV="1">
            <a:off x="6739452" y="4554805"/>
            <a:ext cx="868469" cy="673791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>
            <a:extLst>
              <a:ext uri="{FF2B5EF4-FFF2-40B4-BE49-F238E27FC236}">
                <a16:creationId xmlns:a16="http://schemas.microsoft.com/office/drawing/2014/main" id="{1226876B-3B54-4D10-8268-A43683B7676E}"/>
              </a:ext>
            </a:extLst>
          </p:cNvPr>
          <p:cNvSpPr/>
          <p:nvPr/>
        </p:nvSpPr>
        <p:spPr>
          <a:xfrm>
            <a:off x="8550951" y="2054258"/>
            <a:ext cx="720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Text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1C7AD6B-78CC-445C-BA2D-548E77C08C69}"/>
              </a:ext>
            </a:extLst>
          </p:cNvPr>
          <p:cNvSpPr/>
          <p:nvPr/>
        </p:nvSpPr>
        <p:spPr>
          <a:xfrm>
            <a:off x="9120523" y="3708214"/>
            <a:ext cx="720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Text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9033A97-E006-4069-BE44-CAD87A72D6BE}"/>
              </a:ext>
            </a:extLst>
          </p:cNvPr>
          <p:cNvSpPr/>
          <p:nvPr/>
        </p:nvSpPr>
        <p:spPr>
          <a:xfrm>
            <a:off x="8550951" y="5374892"/>
            <a:ext cx="720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Text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A01C025-9D69-46BD-AF2E-FE71503E8B5A}"/>
              </a:ext>
            </a:extLst>
          </p:cNvPr>
          <p:cNvSpPr/>
          <p:nvPr/>
        </p:nvSpPr>
        <p:spPr>
          <a:xfrm>
            <a:off x="5169679" y="3889897"/>
            <a:ext cx="182619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</a:rPr>
              <a:t>Main Text</a:t>
            </a:r>
            <a:endParaRPr lang="ko-KR" altLang="en-US" sz="2400" b="1" dirty="0">
              <a:solidFill>
                <a:schemeClr val="bg1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9DDA823-DF50-4C79-BD1B-4081B8C8E063}"/>
              </a:ext>
            </a:extLst>
          </p:cNvPr>
          <p:cNvSpPr txBox="1"/>
          <p:nvPr/>
        </p:nvSpPr>
        <p:spPr>
          <a:xfrm>
            <a:off x="10018672" y="3637631"/>
            <a:ext cx="1585293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Simply Impress</a:t>
            </a:r>
          </a:p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Audience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0082966-A3AE-4556-9216-2BFFE47F58C8}"/>
              </a:ext>
            </a:extLst>
          </p:cNvPr>
          <p:cNvSpPr txBox="1"/>
          <p:nvPr/>
        </p:nvSpPr>
        <p:spPr>
          <a:xfrm>
            <a:off x="9409360" y="1977313"/>
            <a:ext cx="1585293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Simply Impress</a:t>
            </a:r>
          </a:p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Audience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530C6E6-1BE2-4EF7-BE84-9027267C5982}"/>
              </a:ext>
            </a:extLst>
          </p:cNvPr>
          <p:cNvSpPr txBox="1"/>
          <p:nvPr/>
        </p:nvSpPr>
        <p:spPr>
          <a:xfrm>
            <a:off x="9409360" y="5297949"/>
            <a:ext cx="1585293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Simply Impress</a:t>
            </a:r>
          </a:p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Audience</a:t>
            </a:r>
          </a:p>
        </p:txBody>
      </p:sp>
      <p:sp>
        <p:nvSpPr>
          <p:cNvPr id="20" name="Block Arc 14">
            <a:extLst>
              <a:ext uri="{FF2B5EF4-FFF2-40B4-BE49-F238E27FC236}">
                <a16:creationId xmlns:a16="http://schemas.microsoft.com/office/drawing/2014/main" id="{74FB5CE9-D0E5-4658-8D2F-F74618292827}"/>
              </a:ext>
            </a:extLst>
          </p:cNvPr>
          <p:cNvSpPr/>
          <p:nvPr/>
        </p:nvSpPr>
        <p:spPr>
          <a:xfrm rot="16200000">
            <a:off x="5846694" y="3327037"/>
            <a:ext cx="461665" cy="461969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1" name="Round Same Side Corner Rectangle 11">
            <a:extLst>
              <a:ext uri="{FF2B5EF4-FFF2-40B4-BE49-F238E27FC236}">
                <a16:creationId xmlns:a16="http://schemas.microsoft.com/office/drawing/2014/main" id="{F64CEE10-A46B-4FBC-AD53-313B6BAD5A33}"/>
              </a:ext>
            </a:extLst>
          </p:cNvPr>
          <p:cNvSpPr>
            <a:spLocks noChangeAspect="1"/>
          </p:cNvSpPr>
          <p:nvPr/>
        </p:nvSpPr>
        <p:spPr>
          <a:xfrm rot="9900000">
            <a:off x="7781787" y="2075754"/>
            <a:ext cx="396000" cy="33632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2" name="Rectangle 16">
            <a:extLst>
              <a:ext uri="{FF2B5EF4-FFF2-40B4-BE49-F238E27FC236}">
                <a16:creationId xmlns:a16="http://schemas.microsoft.com/office/drawing/2014/main" id="{CEC3F2CE-B37D-4E6B-B43B-0B8CD63608C8}"/>
              </a:ext>
            </a:extLst>
          </p:cNvPr>
          <p:cNvSpPr/>
          <p:nvPr/>
        </p:nvSpPr>
        <p:spPr>
          <a:xfrm>
            <a:off x="7745010" y="5453232"/>
            <a:ext cx="394118" cy="25902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3" name="Oval 21">
            <a:extLst>
              <a:ext uri="{FF2B5EF4-FFF2-40B4-BE49-F238E27FC236}">
                <a16:creationId xmlns:a16="http://schemas.microsoft.com/office/drawing/2014/main" id="{DFFA16AE-5E95-4781-984A-12A6E9F0C3FE}"/>
              </a:ext>
            </a:extLst>
          </p:cNvPr>
          <p:cNvSpPr>
            <a:spLocks noChangeAspect="1"/>
          </p:cNvSpPr>
          <p:nvPr/>
        </p:nvSpPr>
        <p:spPr>
          <a:xfrm>
            <a:off x="8277265" y="3702256"/>
            <a:ext cx="381905" cy="38509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3753452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543E0BE-43EF-4B38-98FE-24D82CAFED6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4FDB288F-12AA-4416-A941-552653272423}"/>
              </a:ext>
            </a:extLst>
          </p:cNvPr>
          <p:cNvSpPr/>
          <p:nvPr/>
        </p:nvSpPr>
        <p:spPr>
          <a:xfrm>
            <a:off x="8672341" y="5333840"/>
            <a:ext cx="2700000" cy="1008112"/>
          </a:xfrm>
          <a:prstGeom prst="roundRect">
            <a:avLst/>
          </a:prstGeom>
          <a:noFill/>
          <a:ln w="38100">
            <a:solidFill>
              <a:schemeClr val="accent3">
                <a:alpha val="7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91FD9D21-42AF-4B69-B1C8-314542BD0EA4}"/>
              </a:ext>
            </a:extLst>
          </p:cNvPr>
          <p:cNvSpPr/>
          <p:nvPr/>
        </p:nvSpPr>
        <p:spPr>
          <a:xfrm>
            <a:off x="4645328" y="5326075"/>
            <a:ext cx="2700000" cy="1008112"/>
          </a:xfrm>
          <a:prstGeom prst="roundRect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21CD901D-944A-41E5-94BE-1D1AFC20DB98}"/>
              </a:ext>
            </a:extLst>
          </p:cNvPr>
          <p:cNvGrpSpPr/>
          <p:nvPr/>
        </p:nvGrpSpPr>
        <p:grpSpPr>
          <a:xfrm>
            <a:off x="4179811" y="3007134"/>
            <a:ext cx="3272433" cy="1834623"/>
            <a:chOff x="3131840" y="2185749"/>
            <a:chExt cx="3096344" cy="1834623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CF76DDCC-62F0-4927-A78C-2CB154F1E04F}"/>
                </a:ext>
              </a:extLst>
            </p:cNvPr>
            <p:cNvSpPr txBox="1"/>
            <p:nvPr/>
          </p:nvSpPr>
          <p:spPr>
            <a:xfrm>
              <a:off x="3131840" y="2185749"/>
              <a:ext cx="309634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C77E04A5-C209-4A5A-8C84-8DBC80039768}"/>
                </a:ext>
              </a:extLst>
            </p:cNvPr>
            <p:cNvSpPr txBox="1"/>
            <p:nvPr/>
          </p:nvSpPr>
          <p:spPr>
            <a:xfrm>
              <a:off x="3131840" y="2450712"/>
              <a:ext cx="309634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I hope and I believe that this Template will your Time, Money and Reputation. Get a modern PowerPoint  Presentation that is beautifully designed.   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6EE82B91-76F5-4BEA-9BFD-64E309F527CC}"/>
              </a:ext>
            </a:extLst>
          </p:cNvPr>
          <p:cNvGrpSpPr/>
          <p:nvPr/>
        </p:nvGrpSpPr>
        <p:grpSpPr>
          <a:xfrm>
            <a:off x="8205192" y="3007134"/>
            <a:ext cx="3272433" cy="1834623"/>
            <a:chOff x="3131840" y="2185749"/>
            <a:chExt cx="3096344" cy="1834623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2A7B9C58-DAF7-4F99-851C-182A39B9B90E}"/>
                </a:ext>
              </a:extLst>
            </p:cNvPr>
            <p:cNvSpPr txBox="1"/>
            <p:nvPr/>
          </p:nvSpPr>
          <p:spPr>
            <a:xfrm>
              <a:off x="3131840" y="2185749"/>
              <a:ext cx="309634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900CCEB2-CCC4-481D-862B-673CBBFD15DF}"/>
                </a:ext>
              </a:extLst>
            </p:cNvPr>
            <p:cNvSpPr txBox="1"/>
            <p:nvPr/>
          </p:nvSpPr>
          <p:spPr>
            <a:xfrm>
              <a:off x="3131840" y="2450712"/>
              <a:ext cx="309634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I hope and I believe that this Template will your Time, Money and Reputation. Get a modern PowerPoint  Presentation that is beautifully designed.   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36A36296-F04F-4CB2-A7B9-1796FB8D295E}"/>
              </a:ext>
            </a:extLst>
          </p:cNvPr>
          <p:cNvGrpSpPr/>
          <p:nvPr/>
        </p:nvGrpSpPr>
        <p:grpSpPr>
          <a:xfrm>
            <a:off x="4159622" y="1508026"/>
            <a:ext cx="7403728" cy="1107996"/>
            <a:chOff x="5375474" y="2822446"/>
            <a:chExt cx="3312368" cy="1107996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6D5A9500-B029-4F5B-B114-5D932DA9A652}"/>
                </a:ext>
              </a:extLst>
            </p:cNvPr>
            <p:cNvSpPr txBox="1"/>
            <p:nvPr/>
          </p:nvSpPr>
          <p:spPr>
            <a:xfrm>
              <a:off x="5375474" y="3099445"/>
              <a:ext cx="331236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Get a modern PowerPoint  Presentation that is beautifully designed. I hope and I believe that this Template will your Time, Money and Reputation.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You can simply impress your audience and add a unique zing and appeal to your Presentations. 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4B949CE5-E74C-4F37-B045-383B0D7DE8CC}"/>
                </a:ext>
              </a:extLst>
            </p:cNvPr>
            <p:cNvSpPr txBox="1"/>
            <p:nvPr/>
          </p:nvSpPr>
          <p:spPr>
            <a:xfrm>
              <a:off x="5375474" y="2822446"/>
              <a:ext cx="331236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Your</a:t>
              </a:r>
              <a:r>
                <a: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Content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5" name="Oval 14">
            <a:extLst>
              <a:ext uri="{FF2B5EF4-FFF2-40B4-BE49-F238E27FC236}">
                <a16:creationId xmlns:a16="http://schemas.microsoft.com/office/drawing/2014/main" id="{8E632C0D-03FE-4C71-B8BE-1C4BA47A6EDD}"/>
              </a:ext>
            </a:extLst>
          </p:cNvPr>
          <p:cNvSpPr/>
          <p:nvPr/>
        </p:nvSpPr>
        <p:spPr>
          <a:xfrm>
            <a:off x="4267334" y="5453750"/>
            <a:ext cx="752762" cy="752762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352290F6-4E49-4F62-8E0D-2168A0FE8354}"/>
              </a:ext>
            </a:extLst>
          </p:cNvPr>
          <p:cNvSpPr/>
          <p:nvPr/>
        </p:nvSpPr>
        <p:spPr>
          <a:xfrm>
            <a:off x="8295110" y="5461516"/>
            <a:ext cx="752762" cy="752762"/>
          </a:xfrm>
          <a:prstGeom prst="ellipse">
            <a:avLst/>
          </a:prstGeom>
          <a:gradFill>
            <a:gsLst>
              <a:gs pos="0">
                <a:schemeClr val="accent3">
                  <a:lumMod val="85000"/>
                  <a:lumOff val="15000"/>
                </a:schemeClr>
              </a:gs>
              <a:gs pos="100000">
                <a:schemeClr val="accent3">
                  <a:lumMod val="85000"/>
                  <a:lumOff val="15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AF48E1FB-89EF-4EE5-A7F9-CE238E050B7C}"/>
              </a:ext>
            </a:extLst>
          </p:cNvPr>
          <p:cNvGrpSpPr/>
          <p:nvPr/>
        </p:nvGrpSpPr>
        <p:grpSpPr>
          <a:xfrm>
            <a:off x="5129001" y="5392856"/>
            <a:ext cx="2098288" cy="876790"/>
            <a:chOff x="3131840" y="2220253"/>
            <a:chExt cx="3096344" cy="876790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15B9C58D-E773-4160-9785-D2AAF28883DA}"/>
                </a:ext>
              </a:extLst>
            </p:cNvPr>
            <p:cNvSpPr txBox="1"/>
            <p:nvPr/>
          </p:nvSpPr>
          <p:spPr>
            <a:xfrm>
              <a:off x="3131840" y="2220253"/>
              <a:ext cx="309634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77433966-1518-4DF7-8ADD-8CC00268FF83}"/>
                </a:ext>
              </a:extLst>
            </p:cNvPr>
            <p:cNvSpPr txBox="1"/>
            <p:nvPr/>
          </p:nvSpPr>
          <p:spPr>
            <a:xfrm>
              <a:off x="3131840" y="2450712"/>
              <a:ext cx="309634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A77421C3-2731-4B60-B97F-5158CF5B6FE9}"/>
              </a:ext>
            </a:extLst>
          </p:cNvPr>
          <p:cNvGrpSpPr/>
          <p:nvPr/>
        </p:nvGrpSpPr>
        <p:grpSpPr>
          <a:xfrm>
            <a:off x="9181841" y="5392856"/>
            <a:ext cx="2098288" cy="876790"/>
            <a:chOff x="3131840" y="2220253"/>
            <a:chExt cx="3096344" cy="876790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5846CE02-3889-4DD4-8104-D4063553B0FE}"/>
                </a:ext>
              </a:extLst>
            </p:cNvPr>
            <p:cNvSpPr txBox="1"/>
            <p:nvPr/>
          </p:nvSpPr>
          <p:spPr>
            <a:xfrm>
              <a:off x="3131840" y="2220253"/>
              <a:ext cx="309634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42CFA742-0D9F-43CC-AF10-2BC8DAFB1446}"/>
                </a:ext>
              </a:extLst>
            </p:cNvPr>
            <p:cNvSpPr txBox="1"/>
            <p:nvPr/>
          </p:nvSpPr>
          <p:spPr>
            <a:xfrm>
              <a:off x="3131840" y="2450712"/>
              <a:ext cx="309634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3" name="Donut 39">
            <a:extLst>
              <a:ext uri="{FF2B5EF4-FFF2-40B4-BE49-F238E27FC236}">
                <a16:creationId xmlns:a16="http://schemas.microsoft.com/office/drawing/2014/main" id="{DBF43F0C-0368-4CBB-8B61-15E9380222A4}"/>
              </a:ext>
            </a:extLst>
          </p:cNvPr>
          <p:cNvSpPr/>
          <p:nvPr/>
        </p:nvSpPr>
        <p:spPr>
          <a:xfrm>
            <a:off x="8492341" y="5656978"/>
            <a:ext cx="360000" cy="36000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24" name="Oval 21">
            <a:extLst>
              <a:ext uri="{FF2B5EF4-FFF2-40B4-BE49-F238E27FC236}">
                <a16:creationId xmlns:a16="http://schemas.microsoft.com/office/drawing/2014/main" id="{317FC64E-5E2A-4192-B89D-6E7B6CBCD4B2}"/>
              </a:ext>
            </a:extLst>
          </p:cNvPr>
          <p:cNvSpPr>
            <a:spLocks noChangeAspect="1"/>
          </p:cNvSpPr>
          <p:nvPr/>
        </p:nvSpPr>
        <p:spPr>
          <a:xfrm>
            <a:off x="4470141" y="5667202"/>
            <a:ext cx="336743" cy="339555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25" name="그림 개체 틀 24">
            <a:extLst>
              <a:ext uri="{FF2B5EF4-FFF2-40B4-BE49-F238E27FC236}">
                <a16:creationId xmlns:a16="http://schemas.microsoft.com/office/drawing/2014/main" id="{69E7DB4B-DBC3-4E5D-80C4-BDC26836C027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</p:spTree>
    <p:extLst>
      <p:ext uri="{BB962C8B-B14F-4D97-AF65-F5344CB8AC3E}">
        <p14:creationId xmlns:p14="http://schemas.microsoft.com/office/powerpoint/2010/main" val="322366547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CB90548B-E8DF-478E-BA33-C2C11FFE185C}"/>
              </a:ext>
            </a:extLst>
          </p:cNvPr>
          <p:cNvCxnSpPr>
            <a:cxnSpLocks/>
          </p:cNvCxnSpPr>
          <p:nvPr/>
        </p:nvCxnSpPr>
        <p:spPr>
          <a:xfrm>
            <a:off x="904876" y="2605200"/>
            <a:ext cx="10410825" cy="0"/>
          </a:xfrm>
          <a:prstGeom prst="straightConnector1">
            <a:avLst/>
          </a:prstGeom>
          <a:ln w="28575">
            <a:solidFill>
              <a:schemeClr val="tx1">
                <a:lumMod val="65000"/>
                <a:lumOff val="35000"/>
              </a:schemeClr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FCD04560-788B-4D05-B953-2772264379AE}"/>
              </a:ext>
            </a:extLst>
          </p:cNvPr>
          <p:cNvSpPr/>
          <p:nvPr/>
        </p:nvSpPr>
        <p:spPr>
          <a:xfrm>
            <a:off x="1497263" y="2065200"/>
            <a:ext cx="1080000" cy="1080000"/>
          </a:xfrm>
          <a:prstGeom prst="ellipse">
            <a:avLst/>
          </a:prstGeom>
          <a:solidFill>
            <a:schemeClr val="accent1"/>
          </a:solidFill>
          <a:ln w="158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BE9518EF-E34D-4DD4-B7DF-9E1A2DB00286}"/>
              </a:ext>
            </a:extLst>
          </p:cNvPr>
          <p:cNvSpPr/>
          <p:nvPr/>
        </p:nvSpPr>
        <p:spPr>
          <a:xfrm>
            <a:off x="3357812" y="1975858"/>
            <a:ext cx="1258686" cy="1258686"/>
          </a:xfrm>
          <a:prstGeom prst="ellipse">
            <a:avLst/>
          </a:prstGeom>
          <a:solidFill>
            <a:schemeClr val="accent2"/>
          </a:solidFill>
          <a:ln w="158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9DF2F0C1-D838-4E3F-87B0-5E671AF932F2}"/>
              </a:ext>
            </a:extLst>
          </p:cNvPr>
          <p:cNvSpPr/>
          <p:nvPr/>
        </p:nvSpPr>
        <p:spPr>
          <a:xfrm>
            <a:off x="5397047" y="1885200"/>
            <a:ext cx="1440000" cy="1440000"/>
          </a:xfrm>
          <a:prstGeom prst="ellipse">
            <a:avLst/>
          </a:prstGeom>
          <a:solidFill>
            <a:schemeClr val="accent3"/>
          </a:solidFill>
          <a:ln w="158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2873C5D1-506F-4536-8E3B-2D579A5A5790}"/>
              </a:ext>
            </a:extLst>
          </p:cNvPr>
          <p:cNvSpPr/>
          <p:nvPr/>
        </p:nvSpPr>
        <p:spPr>
          <a:xfrm>
            <a:off x="7617596" y="1975858"/>
            <a:ext cx="1258686" cy="1258686"/>
          </a:xfrm>
          <a:prstGeom prst="ellipse">
            <a:avLst/>
          </a:prstGeom>
          <a:solidFill>
            <a:schemeClr val="accent4"/>
          </a:solidFill>
          <a:ln w="158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EDE5C311-3396-4122-9356-232EAF8D2C9C}"/>
              </a:ext>
            </a:extLst>
          </p:cNvPr>
          <p:cNvSpPr/>
          <p:nvPr/>
        </p:nvSpPr>
        <p:spPr>
          <a:xfrm>
            <a:off x="9656830" y="2065200"/>
            <a:ext cx="1080000" cy="1080000"/>
          </a:xfrm>
          <a:prstGeom prst="ellipse">
            <a:avLst/>
          </a:prstGeom>
          <a:solidFill>
            <a:schemeClr val="accent5"/>
          </a:solidFill>
          <a:ln w="158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796ADE9F-FDE7-4747-A380-7EFA91A97913}"/>
              </a:ext>
            </a:extLst>
          </p:cNvPr>
          <p:cNvGrpSpPr/>
          <p:nvPr/>
        </p:nvGrpSpPr>
        <p:grpSpPr>
          <a:xfrm>
            <a:off x="5432971" y="4089366"/>
            <a:ext cx="1368152" cy="1292662"/>
            <a:chOff x="3324740" y="1715063"/>
            <a:chExt cx="1260140" cy="1292662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AA74D2C6-8714-4608-967B-90B34D2199AE}"/>
                </a:ext>
              </a:extLst>
            </p:cNvPr>
            <p:cNvSpPr txBox="1"/>
            <p:nvPr/>
          </p:nvSpPr>
          <p:spPr>
            <a:xfrm>
              <a:off x="3324740" y="1715063"/>
              <a:ext cx="126014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 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D2048310-F54F-42C9-9495-161148FF07C7}"/>
                </a:ext>
              </a:extLst>
            </p:cNvPr>
            <p:cNvSpPr txBox="1"/>
            <p:nvPr/>
          </p:nvSpPr>
          <p:spPr>
            <a:xfrm>
              <a:off x="3324740" y="1992062"/>
              <a:ext cx="126014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D8F23A29-A08F-4BA3-8726-35949DA32DCA}"/>
              </a:ext>
            </a:extLst>
          </p:cNvPr>
          <p:cNvGrpSpPr/>
          <p:nvPr/>
        </p:nvGrpSpPr>
        <p:grpSpPr>
          <a:xfrm>
            <a:off x="9512754" y="4089366"/>
            <a:ext cx="1368152" cy="1292662"/>
            <a:chOff x="3324740" y="1715063"/>
            <a:chExt cx="1260140" cy="1292662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45E2E358-7825-47D6-B8F2-619A3C6EC915}"/>
                </a:ext>
              </a:extLst>
            </p:cNvPr>
            <p:cNvSpPr txBox="1"/>
            <p:nvPr/>
          </p:nvSpPr>
          <p:spPr>
            <a:xfrm>
              <a:off x="3324740" y="1715063"/>
              <a:ext cx="126014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 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026FDF0A-06A2-40E6-9DFA-5F1229B47B8A}"/>
                </a:ext>
              </a:extLst>
            </p:cNvPr>
            <p:cNvSpPr txBox="1"/>
            <p:nvPr/>
          </p:nvSpPr>
          <p:spPr>
            <a:xfrm>
              <a:off x="3324740" y="1992062"/>
              <a:ext cx="126014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3246BA09-201D-4FF7-8A8A-A9C4EA40BE3E}"/>
              </a:ext>
            </a:extLst>
          </p:cNvPr>
          <p:cNvGrpSpPr/>
          <p:nvPr/>
        </p:nvGrpSpPr>
        <p:grpSpPr>
          <a:xfrm>
            <a:off x="7558588" y="4089366"/>
            <a:ext cx="1368152" cy="1292662"/>
            <a:chOff x="3324740" y="1715063"/>
            <a:chExt cx="1260140" cy="1292662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AA397E34-EC90-4A99-B80E-F2CC53B9DD46}"/>
                </a:ext>
              </a:extLst>
            </p:cNvPr>
            <p:cNvSpPr txBox="1"/>
            <p:nvPr/>
          </p:nvSpPr>
          <p:spPr>
            <a:xfrm>
              <a:off x="3324740" y="1715063"/>
              <a:ext cx="126014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 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71F88EEB-39FE-4955-8EBE-EBA9033556AC}"/>
                </a:ext>
              </a:extLst>
            </p:cNvPr>
            <p:cNvSpPr txBox="1"/>
            <p:nvPr/>
          </p:nvSpPr>
          <p:spPr>
            <a:xfrm>
              <a:off x="3324740" y="1992062"/>
              <a:ext cx="126014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946F2B9A-8894-41DC-B461-AE444BAD85C3}"/>
              </a:ext>
            </a:extLst>
          </p:cNvPr>
          <p:cNvGrpSpPr/>
          <p:nvPr/>
        </p:nvGrpSpPr>
        <p:grpSpPr>
          <a:xfrm>
            <a:off x="3297829" y="4089366"/>
            <a:ext cx="1368152" cy="1292662"/>
            <a:chOff x="3324740" y="1715063"/>
            <a:chExt cx="1260140" cy="1292662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0CA5A5F9-E8B7-48E2-BF3C-6CD3BEA4F7B6}"/>
                </a:ext>
              </a:extLst>
            </p:cNvPr>
            <p:cNvSpPr txBox="1"/>
            <p:nvPr/>
          </p:nvSpPr>
          <p:spPr>
            <a:xfrm>
              <a:off x="3324740" y="1715063"/>
              <a:ext cx="126014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 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F775CDA0-341E-473F-BA2A-EEE160EB9359}"/>
                </a:ext>
              </a:extLst>
            </p:cNvPr>
            <p:cNvSpPr txBox="1"/>
            <p:nvPr/>
          </p:nvSpPr>
          <p:spPr>
            <a:xfrm>
              <a:off x="3324740" y="1992062"/>
              <a:ext cx="126014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E1538D97-A8B3-4143-8E23-44FEEB14B142}"/>
              </a:ext>
            </a:extLst>
          </p:cNvPr>
          <p:cNvGrpSpPr/>
          <p:nvPr/>
        </p:nvGrpSpPr>
        <p:grpSpPr>
          <a:xfrm>
            <a:off x="1353187" y="4089366"/>
            <a:ext cx="1368152" cy="1292662"/>
            <a:chOff x="3324740" y="1715063"/>
            <a:chExt cx="1260140" cy="1292662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93E4C2B6-DEAB-4092-9DFB-A193DA1EBC29}"/>
                </a:ext>
              </a:extLst>
            </p:cNvPr>
            <p:cNvSpPr txBox="1"/>
            <p:nvPr/>
          </p:nvSpPr>
          <p:spPr>
            <a:xfrm>
              <a:off x="3324740" y="1715063"/>
              <a:ext cx="126014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 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BE3E7AED-DEE6-483A-9E01-9C998DCC80EE}"/>
                </a:ext>
              </a:extLst>
            </p:cNvPr>
            <p:cNvSpPr txBox="1"/>
            <p:nvPr/>
          </p:nvSpPr>
          <p:spPr>
            <a:xfrm>
              <a:off x="3324740" y="1992062"/>
              <a:ext cx="126014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4" name="Oval 23">
            <a:extLst>
              <a:ext uri="{FF2B5EF4-FFF2-40B4-BE49-F238E27FC236}">
                <a16:creationId xmlns:a16="http://schemas.microsoft.com/office/drawing/2014/main" id="{743FC932-4084-4385-B802-B74BAC2EFDCD}"/>
              </a:ext>
            </a:extLst>
          </p:cNvPr>
          <p:cNvSpPr/>
          <p:nvPr/>
        </p:nvSpPr>
        <p:spPr>
          <a:xfrm>
            <a:off x="1759885" y="3390930"/>
            <a:ext cx="548640" cy="548640"/>
          </a:xfrm>
          <a:prstGeom prst="ellipse">
            <a:avLst/>
          </a:prstGeom>
          <a:solidFill>
            <a:schemeClr val="accent1">
              <a:alpha val="9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01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5355AC9A-5902-472F-94C5-E2CE02694CEB}"/>
              </a:ext>
            </a:extLst>
          </p:cNvPr>
          <p:cNvSpPr/>
          <p:nvPr/>
        </p:nvSpPr>
        <p:spPr>
          <a:xfrm>
            <a:off x="5839669" y="3390930"/>
            <a:ext cx="548640" cy="548640"/>
          </a:xfrm>
          <a:prstGeom prst="ellipse">
            <a:avLst/>
          </a:prstGeom>
          <a:solidFill>
            <a:schemeClr val="accent3">
              <a:alpha val="9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03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3C8C48BC-7A97-405A-B7A7-607AE5A139D9}"/>
              </a:ext>
            </a:extLst>
          </p:cNvPr>
          <p:cNvSpPr/>
          <p:nvPr/>
        </p:nvSpPr>
        <p:spPr>
          <a:xfrm>
            <a:off x="7965286" y="3390930"/>
            <a:ext cx="548640" cy="548640"/>
          </a:xfrm>
          <a:prstGeom prst="ellipse">
            <a:avLst/>
          </a:prstGeom>
          <a:solidFill>
            <a:schemeClr val="accent4">
              <a:alpha val="9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04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7981B376-A3F4-49CF-8398-25C805CBD0B9}"/>
              </a:ext>
            </a:extLst>
          </p:cNvPr>
          <p:cNvSpPr/>
          <p:nvPr/>
        </p:nvSpPr>
        <p:spPr>
          <a:xfrm>
            <a:off x="9919452" y="3390930"/>
            <a:ext cx="548640" cy="548640"/>
          </a:xfrm>
          <a:prstGeom prst="ellipse">
            <a:avLst/>
          </a:prstGeom>
          <a:solidFill>
            <a:schemeClr val="accent5">
              <a:alpha val="9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05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E1F1C6AA-740A-48D4-B107-04BF3C106E09}"/>
              </a:ext>
            </a:extLst>
          </p:cNvPr>
          <p:cNvSpPr/>
          <p:nvPr/>
        </p:nvSpPr>
        <p:spPr>
          <a:xfrm>
            <a:off x="3704527" y="3390930"/>
            <a:ext cx="548640" cy="548640"/>
          </a:xfrm>
          <a:prstGeom prst="ellipse">
            <a:avLst/>
          </a:prstGeom>
          <a:solidFill>
            <a:schemeClr val="accent2">
              <a:alpha val="9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02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E790E29D-E6C2-4D44-A58A-AC18E0D00249}"/>
              </a:ext>
            </a:extLst>
          </p:cNvPr>
          <p:cNvSpPr txBox="1"/>
          <p:nvPr/>
        </p:nvSpPr>
        <p:spPr>
          <a:xfrm>
            <a:off x="1276350" y="5699443"/>
            <a:ext cx="96880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You can simply impress your audience and add a unique zing and appeal to your Presentations. Easy to change colors, photos and Text.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0" name="Rectangle 16">
            <a:extLst>
              <a:ext uri="{FF2B5EF4-FFF2-40B4-BE49-F238E27FC236}">
                <a16:creationId xmlns:a16="http://schemas.microsoft.com/office/drawing/2014/main" id="{2636D2EB-C650-41D3-A5D9-9DD0D9185CC0}"/>
              </a:ext>
            </a:extLst>
          </p:cNvPr>
          <p:cNvSpPr/>
          <p:nvPr/>
        </p:nvSpPr>
        <p:spPr>
          <a:xfrm rot="2700000">
            <a:off x="3883688" y="2353044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1" name="Rectangle 9">
            <a:extLst>
              <a:ext uri="{FF2B5EF4-FFF2-40B4-BE49-F238E27FC236}">
                <a16:creationId xmlns:a16="http://schemas.microsoft.com/office/drawing/2014/main" id="{999C0B6C-FA6E-42E8-8F2F-F86C09F9FE32}"/>
              </a:ext>
            </a:extLst>
          </p:cNvPr>
          <p:cNvSpPr/>
          <p:nvPr/>
        </p:nvSpPr>
        <p:spPr>
          <a:xfrm>
            <a:off x="1900993" y="2450997"/>
            <a:ext cx="329463" cy="30840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2" name="Rectangle 36">
            <a:extLst>
              <a:ext uri="{FF2B5EF4-FFF2-40B4-BE49-F238E27FC236}">
                <a16:creationId xmlns:a16="http://schemas.microsoft.com/office/drawing/2014/main" id="{3E7E37A3-7836-4B7E-A635-EB92D681F159}"/>
              </a:ext>
            </a:extLst>
          </p:cNvPr>
          <p:cNvSpPr/>
          <p:nvPr/>
        </p:nvSpPr>
        <p:spPr>
          <a:xfrm>
            <a:off x="8083058" y="2442460"/>
            <a:ext cx="389370" cy="325482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3" name="Oval 21">
            <a:extLst>
              <a:ext uri="{FF2B5EF4-FFF2-40B4-BE49-F238E27FC236}">
                <a16:creationId xmlns:a16="http://schemas.microsoft.com/office/drawing/2014/main" id="{B50CC491-2BA9-4351-91BF-D60BBD7BB9B2}"/>
              </a:ext>
            </a:extLst>
          </p:cNvPr>
          <p:cNvSpPr>
            <a:spLocks noChangeAspect="1"/>
          </p:cNvSpPr>
          <p:nvPr/>
        </p:nvSpPr>
        <p:spPr>
          <a:xfrm>
            <a:off x="10035346" y="2421646"/>
            <a:ext cx="354676" cy="357638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4" name="Block Arc 14">
            <a:extLst>
              <a:ext uri="{FF2B5EF4-FFF2-40B4-BE49-F238E27FC236}">
                <a16:creationId xmlns:a16="http://schemas.microsoft.com/office/drawing/2014/main" id="{C38306A2-B770-4796-AC95-4A7ECA1DAC4E}"/>
              </a:ext>
            </a:extLst>
          </p:cNvPr>
          <p:cNvSpPr/>
          <p:nvPr/>
        </p:nvSpPr>
        <p:spPr>
          <a:xfrm rot="16200000">
            <a:off x="5728813" y="2200298"/>
            <a:ext cx="776468" cy="776979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000877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DA8A0EF2-F9AC-4714-985A-48E13A1356D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76752107"/>
              </p:ext>
            </p:extLst>
          </p:nvPr>
        </p:nvGraphicFramePr>
        <p:xfrm>
          <a:off x="3619500" y="535470"/>
          <a:ext cx="8000999" cy="5787060"/>
        </p:xfrm>
        <a:graphic>
          <a:graphicData uri="http://schemas.openxmlformats.org/drawingml/2006/table">
            <a:tbl>
              <a:tblPr firstRow="1" lastCol="1" bandRow="1" bandCol="1">
                <a:tableStyleId>{5C22544A-7EE6-4342-B048-85BDC9FD1C3A}</a:tableStyleId>
              </a:tblPr>
              <a:tblGrid>
                <a:gridCol w="71919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4076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37084">
                  <a:extLst>
                    <a:ext uri="{9D8B030D-6E8A-4147-A177-3AD203B41FA5}">
                      <a16:colId xmlns:a16="http://schemas.microsoft.com/office/drawing/2014/main" val="1895415980"/>
                    </a:ext>
                  </a:extLst>
                </a:gridCol>
                <a:gridCol w="193708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34997"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</a:pPr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DATE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</a:pPr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TITLE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</a:pPr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TITLE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</a:pPr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TITLE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5873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05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1</a:t>
                      </a:r>
                      <a:endParaRPr lang="en-JM" sz="105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274320" marR="274320" marT="0" marB="0" anchor="ctr">
                    <a:lnL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ko-KR" sz="105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Replaced with your own text. </a:t>
                      </a:r>
                      <a:endParaRPr lang="en-JM" sz="105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274320" marR="274320" marT="0" marB="0" anchor="ctr">
                    <a:lnL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5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sz="105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274320" marR="274320" marT="0" marB="0" anchor="ctr">
                    <a:lnL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5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sz="105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274320" marR="274320" marT="0" marB="0" anchor="ctr">
                    <a:lnL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5873">
                <a:tc>
                  <a:txBody>
                    <a:bodyPr/>
                    <a:lstStyle/>
                    <a:p>
                      <a:pPr algn="ctr"/>
                      <a:r>
                        <a:rPr lang="en-JM" sz="105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2</a:t>
                      </a:r>
                    </a:p>
                  </a:txBody>
                  <a:tcPr marL="274320" marR="274320" marT="0" marB="0" anchor="ctr">
                    <a:lnL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JM" sz="105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PowerPiont Template</a:t>
                      </a:r>
                      <a:endParaRPr lang="en-JM" sz="105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274320" marR="274320" marT="0" marB="0" anchor="ctr">
                    <a:lnL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05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05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274320" marR="274320" marT="0" marB="0" anchor="ctr">
                    <a:lnL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05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05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274320" marR="274320" marT="0" marB="0" anchor="ctr">
                    <a:lnL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75873">
                <a:tc>
                  <a:txBody>
                    <a:bodyPr/>
                    <a:lstStyle/>
                    <a:p>
                      <a:pPr algn="ctr"/>
                      <a:r>
                        <a:rPr lang="en-JM" altLang="ko-KR" sz="105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3</a:t>
                      </a:r>
                    </a:p>
                  </a:txBody>
                  <a:tcPr marL="274320" marR="274320" marT="0" marB="0" anchor="ctr">
                    <a:lnL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ko-KR" sz="105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Replaced with your own text. </a:t>
                      </a:r>
                      <a:endParaRPr lang="en-JM" altLang="ko-KR" sz="105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274320" marR="274320" marT="0" marB="0" anchor="ctr">
                    <a:lnL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5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altLang="ko-KR" sz="105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274320" marR="274320" marT="0" marB="0" anchor="ctr">
                    <a:lnL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5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altLang="ko-KR" sz="105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274320" marR="274320" marT="0" marB="0" anchor="ctr">
                    <a:lnL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75873">
                <a:tc>
                  <a:txBody>
                    <a:bodyPr/>
                    <a:lstStyle/>
                    <a:p>
                      <a:pPr algn="ctr"/>
                      <a:r>
                        <a:rPr lang="en-JM" altLang="ko-KR" sz="105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4</a:t>
                      </a:r>
                    </a:p>
                  </a:txBody>
                  <a:tcPr marL="274320" marR="274320" marT="0" marB="0" anchor="ctr">
                    <a:lnL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JM" altLang="ko-KR" sz="105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PowerPiont Template</a:t>
                      </a:r>
                      <a:endParaRPr lang="en-JM" altLang="ko-KR" sz="105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274320" marR="274320" marT="0" marB="0" anchor="ctr">
                    <a:lnL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05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05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274320" marR="274320" marT="0" marB="0" anchor="ctr">
                    <a:lnL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05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05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274320" marR="274320" marT="0" marB="0" anchor="ctr">
                    <a:lnL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75873">
                <a:tc>
                  <a:txBody>
                    <a:bodyPr/>
                    <a:lstStyle/>
                    <a:p>
                      <a:pPr algn="ctr"/>
                      <a:r>
                        <a:rPr lang="en-JM" sz="105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5</a:t>
                      </a:r>
                    </a:p>
                  </a:txBody>
                  <a:tcPr marL="274320" marR="274320" marT="0" marB="0" anchor="ctr">
                    <a:lnL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ko-KR" sz="105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Replaced with your own text. </a:t>
                      </a:r>
                      <a:endParaRPr lang="en-JM" sz="105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274320" marR="274320" marT="0" marB="0" anchor="ctr">
                    <a:lnL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5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sz="105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274320" marR="274320" marT="0" marB="0" anchor="ctr">
                    <a:lnL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5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sz="105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274320" marR="274320" marT="0" marB="0" anchor="ctr">
                    <a:lnL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75873">
                <a:tc>
                  <a:txBody>
                    <a:bodyPr/>
                    <a:lstStyle/>
                    <a:p>
                      <a:pPr algn="ctr"/>
                      <a:r>
                        <a:rPr lang="en-JM" sz="105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6</a:t>
                      </a:r>
                    </a:p>
                  </a:txBody>
                  <a:tcPr marL="274320" marR="274320" marT="0" marB="0" anchor="ctr">
                    <a:lnL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JM" sz="105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PowerPiont Template</a:t>
                      </a:r>
                      <a:endParaRPr lang="en-JM" sz="105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274320" marR="274320" marT="0" marB="0" anchor="ctr">
                    <a:lnL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05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05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274320" marR="274320" marT="0" marB="0" anchor="ctr">
                    <a:lnL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05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05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274320" marR="274320" marT="0" marB="0" anchor="ctr">
                    <a:lnL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75873">
                <a:tc>
                  <a:txBody>
                    <a:bodyPr/>
                    <a:lstStyle/>
                    <a:p>
                      <a:pPr algn="ctr"/>
                      <a:r>
                        <a:rPr lang="en-JM" altLang="ko-KR" sz="105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7</a:t>
                      </a:r>
                    </a:p>
                  </a:txBody>
                  <a:tcPr marL="274320" marR="274320" marT="0" marB="0" anchor="ctr">
                    <a:lnL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ko-KR" sz="105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Replaced with your own text. </a:t>
                      </a:r>
                      <a:endParaRPr lang="en-JM" altLang="ko-KR" sz="105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274320" marR="274320" marT="0" marB="0" anchor="ctr">
                    <a:lnL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5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altLang="ko-KR" sz="105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274320" marR="274320" marT="0" marB="0" anchor="ctr">
                    <a:lnL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5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altLang="ko-KR" sz="105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274320" marR="274320" marT="0" marB="0" anchor="ctr">
                    <a:lnL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75873">
                <a:tc>
                  <a:txBody>
                    <a:bodyPr/>
                    <a:lstStyle/>
                    <a:p>
                      <a:pPr algn="ctr"/>
                      <a:r>
                        <a:rPr lang="en-JM" altLang="ko-KR" sz="105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8</a:t>
                      </a:r>
                    </a:p>
                  </a:txBody>
                  <a:tcPr marL="274320" marR="274320" marT="0" marB="0" anchor="ctr">
                    <a:lnL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JM" altLang="ko-KR" sz="105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PowerPiont Template</a:t>
                      </a:r>
                      <a:endParaRPr lang="en-JM" altLang="ko-KR" sz="105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274320" marR="274320" marT="0" marB="0" anchor="ctr">
                    <a:lnL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05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05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274320" marR="274320" marT="0" marB="0" anchor="ctr">
                    <a:lnL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05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05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274320" marR="274320" marT="0" marB="0" anchor="ctr">
                    <a:lnL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75873">
                <a:tc>
                  <a:txBody>
                    <a:bodyPr/>
                    <a:lstStyle/>
                    <a:p>
                      <a:pPr algn="ctr"/>
                      <a:r>
                        <a:rPr lang="en-JM" altLang="ko-KR" sz="105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9</a:t>
                      </a:r>
                    </a:p>
                  </a:txBody>
                  <a:tcPr marL="274320" marR="274320" marT="0" marB="0" anchor="ctr">
                    <a:lnL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ko-KR" sz="105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Replaced with your own text. </a:t>
                      </a:r>
                      <a:endParaRPr lang="en-JM" sz="105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274320" marR="274320" marT="0" marB="0" anchor="ctr">
                    <a:lnL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5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sz="105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274320" marR="274320" marT="0" marB="0" anchor="ctr">
                    <a:lnL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5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sz="105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274320" marR="274320" marT="0" marB="0" anchor="ctr">
                    <a:lnL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32088968"/>
                  </a:ext>
                </a:extLst>
              </a:tr>
              <a:tr h="175873">
                <a:tc>
                  <a:txBody>
                    <a:bodyPr/>
                    <a:lstStyle/>
                    <a:p>
                      <a:pPr algn="ctr"/>
                      <a:r>
                        <a:rPr lang="en-JM" altLang="ko-KR" sz="105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10</a:t>
                      </a:r>
                    </a:p>
                  </a:txBody>
                  <a:tcPr marL="274320" marR="274320" marT="0" marB="0" anchor="ctr">
                    <a:lnL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JM" sz="105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PowerPiont Template</a:t>
                      </a:r>
                      <a:endParaRPr lang="en-JM" sz="105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274320" marR="274320" marT="0" marB="0" anchor="ctr">
                    <a:lnL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05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05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274320" marR="274320" marT="0" marB="0" anchor="ctr">
                    <a:lnL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05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05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274320" marR="274320" marT="0" marB="0" anchor="ctr">
                    <a:lnL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05170579"/>
                  </a:ext>
                </a:extLst>
              </a:tr>
              <a:tr h="175873">
                <a:tc>
                  <a:txBody>
                    <a:bodyPr/>
                    <a:lstStyle/>
                    <a:p>
                      <a:pPr algn="ctr"/>
                      <a:r>
                        <a:rPr lang="en-JM" altLang="ko-KR" sz="105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11</a:t>
                      </a:r>
                    </a:p>
                  </a:txBody>
                  <a:tcPr marL="274320" marR="274320" marT="0" marB="0" anchor="ctr">
                    <a:lnL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ko-KR" sz="105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Replaced with your own text. </a:t>
                      </a:r>
                      <a:endParaRPr lang="en-JM" altLang="ko-KR" sz="105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274320" marR="274320" marT="0" marB="0" anchor="ctr">
                    <a:lnL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5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altLang="ko-KR" sz="105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274320" marR="274320" marT="0" marB="0" anchor="ctr">
                    <a:lnL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5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altLang="ko-KR" sz="105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274320" marR="274320" marT="0" marB="0" anchor="ctr">
                    <a:lnL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70098437"/>
                  </a:ext>
                </a:extLst>
              </a:tr>
              <a:tr h="175873">
                <a:tc>
                  <a:txBody>
                    <a:bodyPr/>
                    <a:lstStyle/>
                    <a:p>
                      <a:pPr algn="ctr"/>
                      <a:r>
                        <a:rPr lang="en-JM" altLang="ko-KR" sz="105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12</a:t>
                      </a:r>
                    </a:p>
                  </a:txBody>
                  <a:tcPr marL="274320" marR="274320" marT="0" marB="0" anchor="ctr">
                    <a:lnL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JM" altLang="ko-KR" sz="105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PowerPiont Template</a:t>
                      </a:r>
                      <a:endParaRPr lang="en-JM" altLang="ko-KR" sz="105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274320" marR="274320" marT="0" marB="0" anchor="ctr">
                    <a:lnL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05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05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274320" marR="274320" marT="0" marB="0" anchor="ctr">
                    <a:lnL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05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05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274320" marR="274320" marT="0" marB="0" anchor="ctr">
                    <a:lnL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5517420"/>
                  </a:ext>
                </a:extLst>
              </a:tr>
              <a:tr h="175873">
                <a:tc>
                  <a:txBody>
                    <a:bodyPr/>
                    <a:lstStyle/>
                    <a:p>
                      <a:pPr algn="ctr"/>
                      <a:r>
                        <a:rPr lang="en-JM" altLang="ko-KR" sz="105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13</a:t>
                      </a:r>
                    </a:p>
                  </a:txBody>
                  <a:tcPr marL="274320" marR="274320" marT="0" marB="0" anchor="ctr">
                    <a:lnL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ko-KR" sz="105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Replaced with your own text. </a:t>
                      </a:r>
                      <a:endParaRPr lang="en-JM" sz="105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274320" marR="274320" marT="0" marB="0" anchor="ctr">
                    <a:lnL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5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sz="105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274320" marR="274320" marT="0" marB="0" anchor="ctr">
                    <a:lnL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5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sz="105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274320" marR="274320" marT="0" marB="0" anchor="ctr">
                    <a:lnL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26027879"/>
                  </a:ext>
                </a:extLst>
              </a:tr>
              <a:tr h="175873">
                <a:tc>
                  <a:txBody>
                    <a:bodyPr/>
                    <a:lstStyle/>
                    <a:p>
                      <a:pPr algn="ctr"/>
                      <a:r>
                        <a:rPr lang="en-JM" altLang="ko-KR" sz="105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14</a:t>
                      </a:r>
                    </a:p>
                  </a:txBody>
                  <a:tcPr marL="274320" marR="274320" marT="0" marB="0" anchor="ctr">
                    <a:lnL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JM" sz="105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PowerPiont Template</a:t>
                      </a:r>
                      <a:endParaRPr lang="en-JM" sz="105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274320" marR="274320" marT="0" marB="0" anchor="ctr">
                    <a:lnL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05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05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274320" marR="274320" marT="0" marB="0" anchor="ctr">
                    <a:lnL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05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05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274320" marR="274320" marT="0" marB="0" anchor="ctr">
                    <a:lnL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64396679"/>
                  </a:ext>
                </a:extLst>
              </a:tr>
              <a:tr h="175873">
                <a:tc>
                  <a:txBody>
                    <a:bodyPr/>
                    <a:lstStyle/>
                    <a:p>
                      <a:pPr algn="ctr"/>
                      <a:r>
                        <a:rPr lang="en-JM" altLang="ko-KR" sz="105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15</a:t>
                      </a:r>
                    </a:p>
                  </a:txBody>
                  <a:tcPr marL="274320" marR="274320" marT="0" marB="0" anchor="ctr">
                    <a:lnL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ko-KR" sz="105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Replaced with your own text. </a:t>
                      </a:r>
                      <a:endParaRPr lang="en-JM" altLang="ko-KR" sz="105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274320" marR="274320" marT="0" marB="0" anchor="ctr">
                    <a:lnL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5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altLang="ko-KR" sz="105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274320" marR="274320" marT="0" marB="0" anchor="ctr">
                    <a:lnL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5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altLang="ko-KR" sz="105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274320" marR="274320" marT="0" marB="0" anchor="ctr">
                    <a:lnL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19242608"/>
                  </a:ext>
                </a:extLst>
              </a:tr>
              <a:tr h="175873">
                <a:tc>
                  <a:txBody>
                    <a:bodyPr/>
                    <a:lstStyle/>
                    <a:p>
                      <a:pPr algn="ctr"/>
                      <a:r>
                        <a:rPr lang="en-JM" altLang="ko-KR" sz="105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16</a:t>
                      </a:r>
                    </a:p>
                  </a:txBody>
                  <a:tcPr marL="274320" marR="274320" marT="0" marB="0" anchor="ctr">
                    <a:lnL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JM" altLang="ko-KR" sz="105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PowerPiont Template</a:t>
                      </a:r>
                      <a:endParaRPr lang="en-JM" altLang="ko-KR" sz="105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274320" marR="274320" marT="0" marB="0" anchor="ctr">
                    <a:lnL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05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05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274320" marR="274320" marT="0" marB="0" anchor="ctr">
                    <a:lnL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05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05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274320" marR="274320" marT="0" marB="0" anchor="ctr">
                    <a:lnL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36403158"/>
                  </a:ext>
                </a:extLst>
              </a:tr>
              <a:tr h="175873">
                <a:tc>
                  <a:txBody>
                    <a:bodyPr/>
                    <a:lstStyle/>
                    <a:p>
                      <a:pPr algn="ctr"/>
                      <a:r>
                        <a:rPr lang="en-JM" altLang="ko-KR" sz="105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17</a:t>
                      </a:r>
                    </a:p>
                  </a:txBody>
                  <a:tcPr marL="274320" marR="274320" marT="0" marB="0" anchor="ctr">
                    <a:lnL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ko-KR" sz="105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Replaced with your own text. </a:t>
                      </a:r>
                      <a:endParaRPr lang="en-JM" sz="105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274320" marR="274320" marT="0" marB="0" anchor="ctr">
                    <a:lnL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5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sz="105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274320" marR="274320" marT="0" marB="0" anchor="ctr">
                    <a:lnL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5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sz="105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274320" marR="274320" marT="0" marB="0" anchor="ctr">
                    <a:lnL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026400"/>
                  </a:ext>
                </a:extLst>
              </a:tr>
              <a:tr h="175873">
                <a:tc>
                  <a:txBody>
                    <a:bodyPr/>
                    <a:lstStyle/>
                    <a:p>
                      <a:pPr algn="ctr"/>
                      <a:r>
                        <a:rPr lang="en-JM" altLang="ko-KR" sz="105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18</a:t>
                      </a:r>
                    </a:p>
                  </a:txBody>
                  <a:tcPr marL="274320" marR="274320" marT="0" marB="0" anchor="ctr">
                    <a:lnL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JM" sz="105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PowerPiont Template</a:t>
                      </a:r>
                      <a:endParaRPr lang="en-JM" sz="105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274320" marR="274320" marT="0" marB="0" anchor="ctr">
                    <a:lnL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05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05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274320" marR="274320" marT="0" marB="0" anchor="ctr">
                    <a:lnL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05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05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274320" marR="274320" marT="0" marB="0" anchor="ctr">
                    <a:lnL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68364420"/>
                  </a:ext>
                </a:extLst>
              </a:tr>
              <a:tr h="175873">
                <a:tc>
                  <a:txBody>
                    <a:bodyPr/>
                    <a:lstStyle/>
                    <a:p>
                      <a:pPr algn="ctr"/>
                      <a:r>
                        <a:rPr lang="en-JM" altLang="ko-KR" sz="105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19</a:t>
                      </a:r>
                    </a:p>
                  </a:txBody>
                  <a:tcPr marL="274320" marR="274320" marT="0" marB="0" anchor="ctr">
                    <a:lnL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ko-KR" sz="105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Replaced with your own text. </a:t>
                      </a:r>
                      <a:endParaRPr lang="en-JM" altLang="ko-KR" sz="105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274320" marR="274320" marT="0" marB="0" anchor="ctr">
                    <a:lnL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5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altLang="ko-KR" sz="105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274320" marR="274320" marT="0" marB="0" anchor="ctr">
                    <a:lnL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5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altLang="ko-KR" sz="105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274320" marR="274320" marT="0" marB="0" anchor="ctr">
                    <a:lnL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91395982"/>
                  </a:ext>
                </a:extLst>
              </a:tr>
              <a:tr h="175873">
                <a:tc>
                  <a:txBody>
                    <a:bodyPr/>
                    <a:lstStyle/>
                    <a:p>
                      <a:pPr algn="ctr"/>
                      <a:r>
                        <a:rPr lang="en-JM" altLang="ko-KR" sz="105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20</a:t>
                      </a:r>
                    </a:p>
                  </a:txBody>
                  <a:tcPr marL="274320" marR="274320" marT="0" marB="0" anchor="ctr">
                    <a:lnL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JM" altLang="ko-KR" sz="105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PowerPiont Template</a:t>
                      </a:r>
                      <a:endParaRPr lang="en-JM" altLang="ko-KR" sz="105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274320" marR="274320" marT="0" marB="0" anchor="ctr">
                    <a:lnL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05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05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274320" marR="274320" marT="0" marB="0" anchor="ctr">
                    <a:lnL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05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05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274320" marR="274320" marT="0" marB="0" anchor="ctr">
                    <a:lnL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62871897"/>
                  </a:ext>
                </a:extLst>
              </a:tr>
              <a:tr h="175873">
                <a:tc>
                  <a:txBody>
                    <a:bodyPr/>
                    <a:lstStyle/>
                    <a:p>
                      <a:pPr algn="ctr"/>
                      <a:r>
                        <a:rPr lang="en-JM" altLang="ko-KR" sz="105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21</a:t>
                      </a:r>
                    </a:p>
                  </a:txBody>
                  <a:tcPr marL="274320" marR="274320" marT="0" marB="0" anchor="ctr">
                    <a:lnL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ko-KR" sz="105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Replaced with your own text. </a:t>
                      </a:r>
                      <a:endParaRPr lang="en-JM" sz="105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274320" marR="274320" marT="0" marB="0" anchor="ctr">
                    <a:lnL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5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sz="105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274320" marR="274320" marT="0" marB="0" anchor="ctr">
                    <a:lnL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5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sz="105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274320" marR="274320" marT="0" marB="0" anchor="ctr">
                    <a:lnL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4108987"/>
                  </a:ext>
                </a:extLst>
              </a:tr>
              <a:tr h="175873">
                <a:tc>
                  <a:txBody>
                    <a:bodyPr/>
                    <a:lstStyle/>
                    <a:p>
                      <a:pPr algn="ctr"/>
                      <a:r>
                        <a:rPr lang="en-JM" altLang="ko-KR" sz="105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22</a:t>
                      </a:r>
                    </a:p>
                  </a:txBody>
                  <a:tcPr marL="274320" marR="274320" marT="0" marB="0" anchor="ctr">
                    <a:lnL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JM" sz="105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PowerPiont Template</a:t>
                      </a:r>
                      <a:endParaRPr lang="en-JM" sz="105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274320" marR="274320" marT="0" marB="0" anchor="ctr">
                    <a:lnL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05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05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274320" marR="274320" marT="0" marB="0" anchor="ctr">
                    <a:lnL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05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05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274320" marR="274320" marT="0" marB="0" anchor="ctr">
                    <a:lnL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66846988"/>
                  </a:ext>
                </a:extLst>
              </a:tr>
              <a:tr h="175873">
                <a:tc>
                  <a:txBody>
                    <a:bodyPr/>
                    <a:lstStyle/>
                    <a:p>
                      <a:pPr algn="ctr"/>
                      <a:r>
                        <a:rPr lang="en-JM" altLang="ko-KR" sz="105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23</a:t>
                      </a:r>
                    </a:p>
                  </a:txBody>
                  <a:tcPr marL="274320" marR="274320" marT="0" marB="0" anchor="ctr">
                    <a:lnL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ko-KR" sz="105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Replaced with your own text. </a:t>
                      </a:r>
                      <a:endParaRPr lang="en-JM" altLang="ko-KR" sz="105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274320" marR="274320" marT="0" marB="0" anchor="ctr">
                    <a:lnL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5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altLang="ko-KR" sz="105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274320" marR="274320" marT="0" marB="0" anchor="ctr">
                    <a:lnL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5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altLang="ko-KR" sz="105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274320" marR="274320" marT="0" marB="0" anchor="ctr">
                    <a:lnL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27265830"/>
                  </a:ext>
                </a:extLst>
              </a:tr>
              <a:tr h="175873">
                <a:tc>
                  <a:txBody>
                    <a:bodyPr/>
                    <a:lstStyle/>
                    <a:p>
                      <a:pPr algn="ctr"/>
                      <a:r>
                        <a:rPr lang="en-JM" altLang="ko-KR" sz="105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24</a:t>
                      </a:r>
                    </a:p>
                  </a:txBody>
                  <a:tcPr marL="274320" marR="274320" marT="0" marB="0" anchor="ctr">
                    <a:lnL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JM" altLang="ko-KR" sz="105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PowerPiont Template</a:t>
                      </a:r>
                      <a:endParaRPr lang="en-JM" altLang="ko-KR" sz="105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274320" marR="274320" marT="0" marB="0" anchor="ctr">
                    <a:lnL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05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05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274320" marR="274320" marT="0" marB="0" anchor="ctr">
                    <a:lnL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05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05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274320" marR="274320" marT="0" marB="0" anchor="ctr">
                    <a:lnL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65244953"/>
                  </a:ext>
                </a:extLst>
              </a:tr>
              <a:tr h="175873">
                <a:tc>
                  <a:txBody>
                    <a:bodyPr/>
                    <a:lstStyle/>
                    <a:p>
                      <a:pPr algn="ctr"/>
                      <a:r>
                        <a:rPr lang="en-JM" altLang="ko-KR" sz="105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25</a:t>
                      </a:r>
                    </a:p>
                  </a:txBody>
                  <a:tcPr marL="274320" marR="274320" marT="0" marB="0" anchor="ctr">
                    <a:lnL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ko-KR" sz="105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Replaced with your own text. </a:t>
                      </a:r>
                      <a:endParaRPr lang="en-JM" altLang="ko-KR" sz="105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274320" marR="274320" marT="0" marB="0" anchor="ctr">
                    <a:lnL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5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altLang="ko-KR" sz="105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274320" marR="274320" marT="0" marB="0" anchor="ctr">
                    <a:lnL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5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altLang="ko-KR" sz="105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274320" marR="274320" marT="0" marB="0" anchor="ctr">
                    <a:lnL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22628951"/>
                  </a:ext>
                </a:extLst>
              </a:tr>
              <a:tr h="175873">
                <a:tc>
                  <a:txBody>
                    <a:bodyPr/>
                    <a:lstStyle/>
                    <a:p>
                      <a:pPr algn="ctr"/>
                      <a:r>
                        <a:rPr lang="en-JM" altLang="ko-KR" sz="105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26</a:t>
                      </a:r>
                    </a:p>
                  </a:txBody>
                  <a:tcPr marL="274320" marR="274320" marT="0" marB="0" anchor="ctr">
                    <a:lnL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JM" altLang="ko-KR" sz="105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PowerPiont Template</a:t>
                      </a:r>
                      <a:endParaRPr lang="en-JM" altLang="ko-KR" sz="105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274320" marR="274320" marT="0" marB="0" anchor="ctr">
                    <a:lnL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05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05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274320" marR="274320" marT="0" marB="0" anchor="ctr">
                    <a:lnL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05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05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274320" marR="274320" marT="0" marB="0" anchor="ctr">
                    <a:lnL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44663066"/>
                  </a:ext>
                </a:extLst>
              </a:tr>
              <a:tr h="175873">
                <a:tc>
                  <a:txBody>
                    <a:bodyPr/>
                    <a:lstStyle/>
                    <a:p>
                      <a:pPr algn="ctr"/>
                      <a:r>
                        <a:rPr lang="en-JM" altLang="ko-KR" sz="105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27</a:t>
                      </a:r>
                    </a:p>
                  </a:txBody>
                  <a:tcPr marL="274320" marR="274320" marT="0" marB="0" anchor="ctr">
                    <a:lnL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ko-KR" sz="105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Replaced with your own text. </a:t>
                      </a:r>
                      <a:endParaRPr lang="en-JM" sz="105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274320" marR="274320" marT="0" marB="0" anchor="ctr">
                    <a:lnL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5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sz="105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274320" marR="274320" marT="0" marB="0" anchor="ctr">
                    <a:lnL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5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sz="105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274320" marR="274320" marT="0" marB="0" anchor="ctr">
                    <a:lnL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88610530"/>
                  </a:ext>
                </a:extLst>
              </a:tr>
              <a:tr h="175873">
                <a:tc>
                  <a:txBody>
                    <a:bodyPr/>
                    <a:lstStyle/>
                    <a:p>
                      <a:pPr algn="ctr"/>
                      <a:r>
                        <a:rPr lang="en-JM" altLang="ko-KR" sz="105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28</a:t>
                      </a:r>
                    </a:p>
                  </a:txBody>
                  <a:tcPr marL="274320" marR="274320" marT="0" marB="0" anchor="ctr">
                    <a:lnL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JM" sz="105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PowerPiont Template</a:t>
                      </a:r>
                      <a:endParaRPr lang="en-JM" sz="105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274320" marR="274320" marT="0" marB="0" anchor="ctr">
                    <a:lnL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05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05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274320" marR="274320" marT="0" marB="0" anchor="ctr">
                    <a:lnL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05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05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274320" marR="274320" marT="0" marB="0" anchor="ctr">
                    <a:lnL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83677467"/>
                  </a:ext>
                </a:extLst>
              </a:tr>
              <a:tr h="175873">
                <a:tc>
                  <a:txBody>
                    <a:bodyPr/>
                    <a:lstStyle/>
                    <a:p>
                      <a:pPr algn="ctr"/>
                      <a:r>
                        <a:rPr lang="en-JM" altLang="ko-KR" sz="105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29</a:t>
                      </a:r>
                    </a:p>
                  </a:txBody>
                  <a:tcPr marL="274320" marR="274320" marT="0" marB="0" anchor="ctr">
                    <a:lnL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ko-KR" sz="105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Replaced with your own text. </a:t>
                      </a:r>
                      <a:endParaRPr lang="en-JM" altLang="ko-KR" sz="105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274320" marR="274320" marT="0" marB="0" anchor="ctr">
                    <a:lnL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5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altLang="ko-KR" sz="105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274320" marR="274320" marT="0" marB="0" anchor="ctr">
                    <a:lnL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5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altLang="ko-KR" sz="105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274320" marR="274320" marT="0" marB="0" anchor="ctr">
                    <a:lnL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8934540"/>
                  </a:ext>
                </a:extLst>
              </a:tr>
              <a:tr h="175873">
                <a:tc>
                  <a:txBody>
                    <a:bodyPr/>
                    <a:lstStyle/>
                    <a:p>
                      <a:pPr algn="ctr"/>
                      <a:r>
                        <a:rPr lang="en-JM" altLang="ko-KR" sz="105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30</a:t>
                      </a:r>
                    </a:p>
                  </a:txBody>
                  <a:tcPr marL="274320" marR="274320" marT="0" marB="0" anchor="ctr">
                    <a:lnL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JM" altLang="ko-KR" sz="105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PowerPiont Template</a:t>
                      </a:r>
                      <a:endParaRPr lang="en-JM" altLang="ko-KR" sz="105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274320" marR="274320" marT="0" marB="0" anchor="ctr">
                    <a:lnL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05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05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274320" marR="274320" marT="0" marB="0" anchor="ctr">
                    <a:lnL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05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05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274320" marR="274320" marT="0" marB="0" anchor="ctr">
                    <a:lnL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2303449"/>
                  </a:ext>
                </a:extLst>
              </a:tr>
              <a:tr h="175873">
                <a:tc>
                  <a:txBody>
                    <a:bodyPr/>
                    <a:lstStyle/>
                    <a:p>
                      <a:pPr algn="ctr"/>
                      <a:r>
                        <a:rPr lang="en-JM" altLang="ko-KR" sz="105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31</a:t>
                      </a:r>
                    </a:p>
                  </a:txBody>
                  <a:tcPr marL="274320" marR="274320" marT="0" marB="0" anchor="ctr">
                    <a:lnL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ko-KR" sz="105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Replaced with your own text. </a:t>
                      </a:r>
                      <a:endParaRPr lang="en-JM" altLang="ko-KR" sz="105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274320" marR="274320" marT="0" marB="0" anchor="ctr">
                    <a:lnL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5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altLang="ko-KR" sz="105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274320" marR="274320" marT="0" marB="0" anchor="ctr">
                    <a:lnL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5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altLang="ko-KR" sz="105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274320" marR="274320" marT="0" marB="0" anchor="ctr">
                    <a:lnL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88822040"/>
                  </a:ext>
                </a:extLst>
              </a:tr>
            </a:tbl>
          </a:graphicData>
        </a:graphic>
      </p:graphicFrame>
      <p:sp>
        <p:nvSpPr>
          <p:cNvPr id="4" name="Rectangle 3">
            <a:extLst>
              <a:ext uri="{FF2B5EF4-FFF2-40B4-BE49-F238E27FC236}">
                <a16:creationId xmlns:a16="http://schemas.microsoft.com/office/drawing/2014/main" id="{2139ACD7-ABC6-45E8-B8B9-D5548EB59AA8}"/>
              </a:ext>
            </a:extLst>
          </p:cNvPr>
          <p:cNvSpPr/>
          <p:nvPr/>
        </p:nvSpPr>
        <p:spPr>
          <a:xfrm>
            <a:off x="650290" y="594360"/>
            <a:ext cx="2586134" cy="707886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r>
              <a:rPr lang="en-US" sz="4000" dirty="0">
                <a:solidFill>
                  <a:schemeClr val="accent2"/>
                </a:solidFill>
              </a:rPr>
              <a:t>MONTH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DD54056-F57C-4FBB-8B17-BEBB9924376E}"/>
              </a:ext>
            </a:extLst>
          </p:cNvPr>
          <p:cNvSpPr/>
          <p:nvPr/>
        </p:nvSpPr>
        <p:spPr>
          <a:xfrm>
            <a:off x="650288" y="1502302"/>
            <a:ext cx="2586136" cy="646331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r>
              <a:rPr lang="en-US" altLang="ko-KR" sz="3600" b="1" dirty="0">
                <a:solidFill>
                  <a:schemeClr val="bg1">
                    <a:lumMod val="50000"/>
                  </a:schemeClr>
                </a:solidFill>
              </a:rPr>
              <a:t>PLANNER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290BAA8-C7AC-4A77-A3FF-8DF7DD90ED83}"/>
              </a:ext>
            </a:extLst>
          </p:cNvPr>
          <p:cNvSpPr txBox="1"/>
          <p:nvPr/>
        </p:nvSpPr>
        <p:spPr>
          <a:xfrm>
            <a:off x="995097" y="4632424"/>
            <a:ext cx="2241327" cy="163121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000" dirty="0">
                <a:solidFill>
                  <a:schemeClr val="accent4"/>
                </a:solidFill>
                <a:cs typeface="Arial" pitchFamily="34" charset="0"/>
              </a:rPr>
              <a:t>ALLPPT</a:t>
            </a:r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</a:p>
          <a:p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Layout</a:t>
            </a:r>
          </a:p>
          <a:p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Clean Text Slide </a:t>
            </a:r>
          </a:p>
          <a:p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for your </a:t>
            </a:r>
          </a:p>
          <a:p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Presentation</a:t>
            </a:r>
            <a:endParaRPr lang="ko-KR" altLang="en-US" sz="20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227107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E165F6E8-3244-4F5F-9731-8E777CADD6C7}"/>
              </a:ext>
            </a:extLst>
          </p:cNvPr>
          <p:cNvSpPr/>
          <p:nvPr/>
        </p:nvSpPr>
        <p:spPr>
          <a:xfrm>
            <a:off x="0" y="0"/>
            <a:ext cx="3838575" cy="6858000"/>
          </a:xfrm>
          <a:prstGeom prst="rect">
            <a:avLst/>
          </a:prstGeom>
          <a:solidFill>
            <a:schemeClr val="accent4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2A17CBD-3403-4B44-81D7-F1FB3002FF74}"/>
              </a:ext>
            </a:extLst>
          </p:cNvPr>
          <p:cNvSpPr/>
          <p:nvPr/>
        </p:nvSpPr>
        <p:spPr>
          <a:xfrm>
            <a:off x="8353425" y="0"/>
            <a:ext cx="3838575" cy="6858000"/>
          </a:xfrm>
          <a:prstGeom prst="rect">
            <a:avLst/>
          </a:prstGeom>
          <a:solidFill>
            <a:schemeClr val="accent4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직사각형 1">
            <a:extLst>
              <a:ext uri="{FF2B5EF4-FFF2-40B4-BE49-F238E27FC236}">
                <a16:creationId xmlns:a16="http://schemas.microsoft.com/office/drawing/2014/main" id="{0734AE5D-B78D-49F7-8F30-98A4C375550A}"/>
              </a:ext>
            </a:extLst>
          </p:cNvPr>
          <p:cNvSpPr/>
          <p:nvPr/>
        </p:nvSpPr>
        <p:spPr>
          <a:xfrm>
            <a:off x="455548" y="2542916"/>
            <a:ext cx="295632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Easy to change colors, photos and Text. I hope and I believe that this Template will your Time, Money and Reputation. Easy to change colors, photos and Text.  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D2B3EB19-058F-42BF-901A-DF501841A33C}"/>
              </a:ext>
            </a:extLst>
          </p:cNvPr>
          <p:cNvSpPr/>
          <p:nvPr/>
        </p:nvSpPr>
        <p:spPr>
          <a:xfrm>
            <a:off x="549578" y="558774"/>
            <a:ext cx="843336" cy="687342"/>
          </a:xfrm>
          <a:custGeom>
            <a:avLst/>
            <a:gdLst>
              <a:gd name="connsiteX0" fmla="*/ 1603909 w 1775805"/>
              <a:gd name="connsiteY0" fmla="*/ 763019 h 1447329"/>
              <a:gd name="connsiteX1" fmla="*/ 1628058 w 1775805"/>
              <a:gd name="connsiteY1" fmla="*/ 785552 h 1447329"/>
              <a:gd name="connsiteX2" fmla="*/ 1768708 w 1775805"/>
              <a:gd name="connsiteY2" fmla="*/ 1028052 h 1447329"/>
              <a:gd name="connsiteX3" fmla="*/ 1746883 w 1775805"/>
              <a:gd name="connsiteY3" fmla="*/ 1062810 h 1447329"/>
              <a:gd name="connsiteX4" fmla="*/ 1732333 w 1775805"/>
              <a:gd name="connsiteY4" fmla="*/ 1092719 h 1447329"/>
              <a:gd name="connsiteX5" fmla="*/ 1761432 w 1775805"/>
              <a:gd name="connsiteY5" fmla="*/ 1144453 h 1447329"/>
              <a:gd name="connsiteX6" fmla="*/ 1733950 w 1775805"/>
              <a:gd name="connsiteY6" fmla="*/ 1196994 h 1447329"/>
              <a:gd name="connsiteX7" fmla="*/ 1771133 w 1775805"/>
              <a:gd name="connsiteY7" fmla="*/ 1269744 h 1447329"/>
              <a:gd name="connsiteX8" fmla="*/ 1756583 w 1775805"/>
              <a:gd name="connsiteY8" fmla="*/ 1298844 h 1447329"/>
              <a:gd name="connsiteX9" fmla="*/ 1634525 w 1775805"/>
              <a:gd name="connsiteY9" fmla="*/ 1303695 h 1447329"/>
              <a:gd name="connsiteX10" fmla="*/ 1633615 w 1775805"/>
              <a:gd name="connsiteY10" fmla="*/ 1303960 h 1447329"/>
              <a:gd name="connsiteX11" fmla="*/ 1644810 w 1775805"/>
              <a:gd name="connsiteY11" fmla="*/ 1403118 h 1447329"/>
              <a:gd name="connsiteX12" fmla="*/ 1610052 w 1775805"/>
              <a:gd name="connsiteY12" fmla="*/ 1445152 h 1447329"/>
              <a:gd name="connsiteX13" fmla="*/ 1572870 w 1775805"/>
              <a:gd name="connsiteY13" fmla="*/ 1402311 h 1447329"/>
              <a:gd name="connsiteX14" fmla="*/ 1584186 w 1775805"/>
              <a:gd name="connsiteY14" fmla="*/ 1302885 h 1447329"/>
              <a:gd name="connsiteX15" fmla="*/ 1584308 w 1775805"/>
              <a:gd name="connsiteY15" fmla="*/ 1302885 h 1447329"/>
              <a:gd name="connsiteX16" fmla="*/ 1473667 w 1775805"/>
              <a:gd name="connsiteY16" fmla="*/ 1302077 h 1447329"/>
              <a:gd name="connsiteX17" fmla="*/ 1446184 w 1775805"/>
              <a:gd name="connsiteY17" fmla="*/ 1256003 h 1447329"/>
              <a:gd name="connsiteX18" fmla="*/ 1476092 w 1775805"/>
              <a:gd name="connsiteY18" fmla="*/ 1197802 h 1447329"/>
              <a:gd name="connsiteX19" fmla="*/ 1447800 w 1775805"/>
              <a:gd name="connsiteY19" fmla="*/ 1146069 h 1447329"/>
              <a:gd name="connsiteX20" fmla="*/ 1468817 w 1775805"/>
              <a:gd name="connsiteY20" fmla="*/ 1106460 h 1447329"/>
              <a:gd name="connsiteX21" fmla="*/ 1489025 w 1775805"/>
              <a:gd name="connsiteY21" fmla="*/ 1069277 h 1447329"/>
              <a:gd name="connsiteX22" fmla="*/ 1485792 w 1775805"/>
              <a:gd name="connsiteY22" fmla="*/ 1065236 h 1447329"/>
              <a:gd name="connsiteX23" fmla="*/ 1454267 w 1775805"/>
              <a:gd name="connsiteY23" fmla="*/ 1003802 h 1447329"/>
              <a:gd name="connsiteX24" fmla="*/ 1580367 w 1775805"/>
              <a:gd name="connsiteY24" fmla="*/ 787168 h 1447329"/>
              <a:gd name="connsiteX25" fmla="*/ 1603909 w 1775805"/>
              <a:gd name="connsiteY25" fmla="*/ 763019 h 1447329"/>
              <a:gd name="connsiteX26" fmla="*/ 239205 w 1775805"/>
              <a:gd name="connsiteY26" fmla="*/ 479942 h 1447329"/>
              <a:gd name="connsiteX27" fmla="*/ 273447 w 1775805"/>
              <a:gd name="connsiteY27" fmla="*/ 511892 h 1447329"/>
              <a:gd name="connsiteX28" fmla="*/ 472883 w 1775805"/>
              <a:gd name="connsiteY28" fmla="*/ 855748 h 1447329"/>
              <a:gd name="connsiteX29" fmla="*/ 441936 w 1775805"/>
              <a:gd name="connsiteY29" fmla="*/ 905034 h 1447329"/>
              <a:gd name="connsiteX30" fmla="*/ 421305 w 1775805"/>
              <a:gd name="connsiteY30" fmla="*/ 947443 h 1447329"/>
              <a:gd name="connsiteX31" fmla="*/ 462567 w 1775805"/>
              <a:gd name="connsiteY31" fmla="*/ 1020800 h 1447329"/>
              <a:gd name="connsiteX32" fmla="*/ 423598 w 1775805"/>
              <a:gd name="connsiteY32" fmla="*/ 1095302 h 1447329"/>
              <a:gd name="connsiteX33" fmla="*/ 476322 w 1775805"/>
              <a:gd name="connsiteY33" fmla="*/ 1198458 h 1447329"/>
              <a:gd name="connsiteX34" fmla="*/ 455691 w 1775805"/>
              <a:gd name="connsiteY34" fmla="*/ 1239720 h 1447329"/>
              <a:gd name="connsiteX35" fmla="*/ 282616 w 1775805"/>
              <a:gd name="connsiteY35" fmla="*/ 1246599 h 1447329"/>
              <a:gd name="connsiteX36" fmla="*/ 281327 w 1775805"/>
              <a:gd name="connsiteY36" fmla="*/ 1246974 h 1447329"/>
              <a:gd name="connsiteX37" fmla="*/ 297201 w 1775805"/>
              <a:gd name="connsiteY37" fmla="*/ 1387577 h 1447329"/>
              <a:gd name="connsiteX38" fmla="*/ 247916 w 1775805"/>
              <a:gd name="connsiteY38" fmla="*/ 1447179 h 1447329"/>
              <a:gd name="connsiteX39" fmla="*/ 195193 w 1775805"/>
              <a:gd name="connsiteY39" fmla="*/ 1386432 h 1447329"/>
              <a:gd name="connsiteX40" fmla="*/ 211239 w 1775805"/>
              <a:gd name="connsiteY40" fmla="*/ 1245450 h 1447329"/>
              <a:gd name="connsiteX41" fmla="*/ 211278 w 1775805"/>
              <a:gd name="connsiteY41" fmla="*/ 1245450 h 1447329"/>
              <a:gd name="connsiteX42" fmla="*/ 54527 w 1775805"/>
              <a:gd name="connsiteY42" fmla="*/ 1244305 h 1447329"/>
              <a:gd name="connsiteX43" fmla="*/ 15556 w 1775805"/>
              <a:gd name="connsiteY43" fmla="*/ 1178973 h 1447329"/>
              <a:gd name="connsiteX44" fmla="*/ 57965 w 1775805"/>
              <a:gd name="connsiteY44" fmla="*/ 1096447 h 1447329"/>
              <a:gd name="connsiteX45" fmla="*/ 17848 w 1775805"/>
              <a:gd name="connsiteY45" fmla="*/ 1023091 h 1447329"/>
              <a:gd name="connsiteX46" fmla="*/ 47649 w 1775805"/>
              <a:gd name="connsiteY46" fmla="*/ 966928 h 1447329"/>
              <a:gd name="connsiteX47" fmla="*/ 76303 w 1775805"/>
              <a:gd name="connsiteY47" fmla="*/ 914204 h 1447329"/>
              <a:gd name="connsiteX48" fmla="*/ 71720 w 1775805"/>
              <a:gd name="connsiteY48" fmla="*/ 908474 h 1447329"/>
              <a:gd name="connsiteX49" fmla="*/ 27017 w 1775805"/>
              <a:gd name="connsiteY49" fmla="*/ 821362 h 1447329"/>
              <a:gd name="connsiteX50" fmla="*/ 205823 w 1775805"/>
              <a:gd name="connsiteY50" fmla="*/ 514184 h 1447329"/>
              <a:gd name="connsiteX51" fmla="*/ 239205 w 1775805"/>
              <a:gd name="connsiteY51" fmla="*/ 479942 h 1447329"/>
              <a:gd name="connsiteX52" fmla="*/ 948402 w 1775805"/>
              <a:gd name="connsiteY52" fmla="*/ 18 h 1447329"/>
              <a:gd name="connsiteX53" fmla="*/ 999451 w 1775805"/>
              <a:gd name="connsiteY53" fmla="*/ 47651 h 1447329"/>
              <a:gd name="connsiteX54" fmla="*/ 1296779 w 1775805"/>
              <a:gd name="connsiteY54" fmla="*/ 560284 h 1447329"/>
              <a:gd name="connsiteX55" fmla="*/ 1250641 w 1775805"/>
              <a:gd name="connsiteY55" fmla="*/ 633761 h 1447329"/>
              <a:gd name="connsiteX56" fmla="*/ 1219883 w 1775805"/>
              <a:gd name="connsiteY56" fmla="*/ 696986 h 1447329"/>
              <a:gd name="connsiteX57" fmla="*/ 1281399 w 1775805"/>
              <a:gd name="connsiteY57" fmla="*/ 806348 h 1447329"/>
              <a:gd name="connsiteX58" fmla="*/ 1223302 w 1775805"/>
              <a:gd name="connsiteY58" fmla="*/ 917418 h 1447329"/>
              <a:gd name="connsiteX59" fmla="*/ 1301905 w 1775805"/>
              <a:gd name="connsiteY59" fmla="*/ 1071208 h 1447329"/>
              <a:gd name="connsiteX60" fmla="*/ 1271147 w 1775805"/>
              <a:gd name="connsiteY60" fmla="*/ 1132723 h 1447329"/>
              <a:gd name="connsiteX61" fmla="*/ 1013121 w 1775805"/>
              <a:gd name="connsiteY61" fmla="*/ 1142977 h 1447329"/>
              <a:gd name="connsiteX62" fmla="*/ 1011201 w 1775805"/>
              <a:gd name="connsiteY62" fmla="*/ 1143537 h 1447329"/>
              <a:gd name="connsiteX63" fmla="*/ 1034867 w 1775805"/>
              <a:gd name="connsiteY63" fmla="*/ 1353154 h 1447329"/>
              <a:gd name="connsiteX64" fmla="*/ 961390 w 1775805"/>
              <a:gd name="connsiteY64" fmla="*/ 1442011 h 1447329"/>
              <a:gd name="connsiteX65" fmla="*/ 882787 w 1775805"/>
              <a:gd name="connsiteY65" fmla="*/ 1351447 h 1447329"/>
              <a:gd name="connsiteX66" fmla="*/ 906710 w 1775805"/>
              <a:gd name="connsiteY66" fmla="*/ 1141266 h 1447329"/>
              <a:gd name="connsiteX67" fmla="*/ 906905 w 1775805"/>
              <a:gd name="connsiteY67" fmla="*/ 1141266 h 1447329"/>
              <a:gd name="connsiteX68" fmla="*/ 673076 w 1775805"/>
              <a:gd name="connsiteY68" fmla="*/ 1139558 h 1447329"/>
              <a:gd name="connsiteX69" fmla="*/ 614977 w 1775805"/>
              <a:gd name="connsiteY69" fmla="*/ 1042159 h 1447329"/>
              <a:gd name="connsiteX70" fmla="*/ 678202 w 1775805"/>
              <a:gd name="connsiteY70" fmla="*/ 919126 h 1447329"/>
              <a:gd name="connsiteX71" fmla="*/ 618394 w 1775805"/>
              <a:gd name="connsiteY71" fmla="*/ 809765 h 1447329"/>
              <a:gd name="connsiteX72" fmla="*/ 662822 w 1775805"/>
              <a:gd name="connsiteY72" fmla="*/ 726034 h 1447329"/>
              <a:gd name="connsiteX73" fmla="*/ 705541 w 1775805"/>
              <a:gd name="connsiteY73" fmla="*/ 647431 h 1447329"/>
              <a:gd name="connsiteX74" fmla="*/ 698708 w 1775805"/>
              <a:gd name="connsiteY74" fmla="*/ 638889 h 1447329"/>
              <a:gd name="connsiteX75" fmla="*/ 632065 w 1775805"/>
              <a:gd name="connsiteY75" fmla="*/ 509020 h 1447329"/>
              <a:gd name="connsiteX76" fmla="*/ 898635 w 1775805"/>
              <a:gd name="connsiteY76" fmla="*/ 51067 h 1447329"/>
              <a:gd name="connsiteX77" fmla="*/ 948402 w 1775805"/>
              <a:gd name="connsiteY77" fmla="*/ 18 h 1447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</a:cxnLst>
            <a:rect l="l" t="t" r="r" b="b"/>
            <a:pathLst>
              <a:path w="1775805" h="1447329">
                <a:moveTo>
                  <a:pt x="1603909" y="763019"/>
                </a:moveTo>
                <a:cubicBezTo>
                  <a:pt x="1611083" y="762716"/>
                  <a:pt x="1618358" y="770193"/>
                  <a:pt x="1628058" y="785552"/>
                </a:cubicBezTo>
                <a:cubicBezTo>
                  <a:pt x="1679791" y="863960"/>
                  <a:pt x="1724250" y="945602"/>
                  <a:pt x="1768708" y="1028052"/>
                </a:cubicBezTo>
                <a:cubicBezTo>
                  <a:pt x="1782449" y="1053111"/>
                  <a:pt x="1776791" y="1062002"/>
                  <a:pt x="1746883" y="1062810"/>
                </a:cubicBezTo>
                <a:cubicBezTo>
                  <a:pt x="1718591" y="1063619"/>
                  <a:pt x="1716974" y="1071702"/>
                  <a:pt x="1732333" y="1092719"/>
                </a:cubicBezTo>
                <a:cubicBezTo>
                  <a:pt x="1743649" y="1108885"/>
                  <a:pt x="1752541" y="1126669"/>
                  <a:pt x="1761432" y="1144453"/>
                </a:cubicBezTo>
                <a:cubicBezTo>
                  <a:pt x="1783258" y="1186486"/>
                  <a:pt x="1781641" y="1189719"/>
                  <a:pt x="1733950" y="1196994"/>
                </a:cubicBezTo>
                <a:cubicBezTo>
                  <a:pt x="1746883" y="1222052"/>
                  <a:pt x="1759008" y="1245494"/>
                  <a:pt x="1771133" y="1269744"/>
                </a:cubicBezTo>
                <a:cubicBezTo>
                  <a:pt x="1779216" y="1285911"/>
                  <a:pt x="1775982" y="1294803"/>
                  <a:pt x="1756583" y="1298844"/>
                </a:cubicBezTo>
                <a:cubicBezTo>
                  <a:pt x="1716167" y="1306927"/>
                  <a:pt x="1674942" y="1301270"/>
                  <a:pt x="1634525" y="1303695"/>
                </a:cubicBezTo>
                <a:lnTo>
                  <a:pt x="1633615" y="1303960"/>
                </a:lnTo>
                <a:lnTo>
                  <a:pt x="1644810" y="1403118"/>
                </a:lnTo>
                <a:cubicBezTo>
                  <a:pt x="1647235" y="1428177"/>
                  <a:pt x="1635110" y="1443536"/>
                  <a:pt x="1610052" y="1445152"/>
                </a:cubicBezTo>
                <a:cubicBezTo>
                  <a:pt x="1586611" y="1446769"/>
                  <a:pt x="1570444" y="1429793"/>
                  <a:pt x="1572870" y="1402311"/>
                </a:cubicBezTo>
                <a:cubicBezTo>
                  <a:pt x="1574486" y="1369977"/>
                  <a:pt x="1580144" y="1336027"/>
                  <a:pt x="1584186" y="1302885"/>
                </a:cubicBezTo>
                <a:lnTo>
                  <a:pt x="1584308" y="1302885"/>
                </a:lnTo>
                <a:lnTo>
                  <a:pt x="1473667" y="1302077"/>
                </a:lnTo>
                <a:cubicBezTo>
                  <a:pt x="1432442" y="1301270"/>
                  <a:pt x="1428400" y="1293994"/>
                  <a:pt x="1446184" y="1256003"/>
                </a:cubicBezTo>
                <a:cubicBezTo>
                  <a:pt x="1455075" y="1236603"/>
                  <a:pt x="1465583" y="1217202"/>
                  <a:pt x="1476092" y="1197802"/>
                </a:cubicBezTo>
                <a:cubicBezTo>
                  <a:pt x="1429209" y="1189719"/>
                  <a:pt x="1427592" y="1186486"/>
                  <a:pt x="1447800" y="1146069"/>
                </a:cubicBezTo>
                <a:cubicBezTo>
                  <a:pt x="1454267" y="1132328"/>
                  <a:pt x="1461542" y="1119394"/>
                  <a:pt x="1468817" y="1106460"/>
                </a:cubicBezTo>
                <a:cubicBezTo>
                  <a:pt x="1475283" y="1093527"/>
                  <a:pt x="1482559" y="1080594"/>
                  <a:pt x="1489025" y="1069277"/>
                </a:cubicBezTo>
                <a:cubicBezTo>
                  <a:pt x="1487408" y="1066852"/>
                  <a:pt x="1486600" y="1065236"/>
                  <a:pt x="1485792" y="1065236"/>
                </a:cubicBezTo>
                <a:cubicBezTo>
                  <a:pt x="1425976" y="1058769"/>
                  <a:pt x="1424358" y="1057961"/>
                  <a:pt x="1454267" y="1003802"/>
                </a:cubicBezTo>
                <a:cubicBezTo>
                  <a:pt x="1494684" y="931052"/>
                  <a:pt x="1536716" y="859110"/>
                  <a:pt x="1580367" y="787168"/>
                </a:cubicBezTo>
                <a:cubicBezTo>
                  <a:pt x="1589663" y="771406"/>
                  <a:pt x="1596735" y="763323"/>
                  <a:pt x="1603909" y="763019"/>
                </a:cubicBezTo>
                <a:close/>
                <a:moveTo>
                  <a:pt x="239205" y="479942"/>
                </a:moveTo>
                <a:cubicBezTo>
                  <a:pt x="249377" y="479512"/>
                  <a:pt x="259693" y="490115"/>
                  <a:pt x="273447" y="511892"/>
                </a:cubicBezTo>
                <a:cubicBezTo>
                  <a:pt x="346803" y="623072"/>
                  <a:pt x="409843" y="738837"/>
                  <a:pt x="472883" y="855748"/>
                </a:cubicBezTo>
                <a:cubicBezTo>
                  <a:pt x="492368" y="891281"/>
                  <a:pt x="484345" y="903887"/>
                  <a:pt x="441936" y="905034"/>
                </a:cubicBezTo>
                <a:cubicBezTo>
                  <a:pt x="401820" y="906181"/>
                  <a:pt x="399527" y="917642"/>
                  <a:pt x="421305" y="947443"/>
                </a:cubicBezTo>
                <a:cubicBezTo>
                  <a:pt x="437351" y="970366"/>
                  <a:pt x="449959" y="995584"/>
                  <a:pt x="462567" y="1020800"/>
                </a:cubicBezTo>
                <a:cubicBezTo>
                  <a:pt x="493515" y="1080402"/>
                  <a:pt x="491222" y="1084985"/>
                  <a:pt x="423598" y="1095302"/>
                </a:cubicBezTo>
                <a:cubicBezTo>
                  <a:pt x="441936" y="1130833"/>
                  <a:pt x="459129" y="1164072"/>
                  <a:pt x="476322" y="1198458"/>
                </a:cubicBezTo>
                <a:cubicBezTo>
                  <a:pt x="487783" y="1221382"/>
                  <a:pt x="483198" y="1233990"/>
                  <a:pt x="455691" y="1239720"/>
                </a:cubicBezTo>
                <a:cubicBezTo>
                  <a:pt x="398382" y="1251182"/>
                  <a:pt x="339927" y="1243160"/>
                  <a:pt x="282616" y="1246599"/>
                </a:cubicBezTo>
                <a:lnTo>
                  <a:pt x="281327" y="1246974"/>
                </a:lnTo>
                <a:lnTo>
                  <a:pt x="297201" y="1387577"/>
                </a:lnTo>
                <a:cubicBezTo>
                  <a:pt x="300640" y="1423110"/>
                  <a:pt x="283447" y="1444887"/>
                  <a:pt x="247916" y="1447179"/>
                </a:cubicBezTo>
                <a:cubicBezTo>
                  <a:pt x="214677" y="1449472"/>
                  <a:pt x="191753" y="1425401"/>
                  <a:pt x="195193" y="1386432"/>
                </a:cubicBezTo>
                <a:cubicBezTo>
                  <a:pt x="197484" y="1340585"/>
                  <a:pt x="205507" y="1292444"/>
                  <a:pt x="211239" y="1245450"/>
                </a:cubicBezTo>
                <a:lnTo>
                  <a:pt x="211278" y="1245450"/>
                </a:lnTo>
                <a:lnTo>
                  <a:pt x="54527" y="1244305"/>
                </a:lnTo>
                <a:cubicBezTo>
                  <a:pt x="-3929" y="1243160"/>
                  <a:pt x="-9660" y="1232844"/>
                  <a:pt x="15556" y="1178973"/>
                </a:cubicBezTo>
                <a:cubicBezTo>
                  <a:pt x="28164" y="1151465"/>
                  <a:pt x="43064" y="1123956"/>
                  <a:pt x="57965" y="1096447"/>
                </a:cubicBezTo>
                <a:cubicBezTo>
                  <a:pt x="-8514" y="1084985"/>
                  <a:pt x="-10807" y="1080402"/>
                  <a:pt x="17848" y="1023091"/>
                </a:cubicBezTo>
                <a:cubicBezTo>
                  <a:pt x="27017" y="1003607"/>
                  <a:pt x="37334" y="985267"/>
                  <a:pt x="47649" y="966928"/>
                </a:cubicBezTo>
                <a:cubicBezTo>
                  <a:pt x="56818" y="948590"/>
                  <a:pt x="67135" y="930250"/>
                  <a:pt x="76303" y="914204"/>
                </a:cubicBezTo>
                <a:cubicBezTo>
                  <a:pt x="74011" y="910765"/>
                  <a:pt x="72865" y="908474"/>
                  <a:pt x="71720" y="908474"/>
                </a:cubicBezTo>
                <a:cubicBezTo>
                  <a:pt x="-13098" y="899304"/>
                  <a:pt x="-15392" y="898157"/>
                  <a:pt x="27017" y="821362"/>
                </a:cubicBezTo>
                <a:cubicBezTo>
                  <a:pt x="84328" y="718206"/>
                  <a:pt x="143928" y="616195"/>
                  <a:pt x="205823" y="514184"/>
                </a:cubicBezTo>
                <a:cubicBezTo>
                  <a:pt x="219004" y="491834"/>
                  <a:pt x="229033" y="480372"/>
                  <a:pt x="239205" y="479942"/>
                </a:cubicBezTo>
                <a:close/>
                <a:moveTo>
                  <a:pt x="948402" y="18"/>
                </a:moveTo>
                <a:cubicBezTo>
                  <a:pt x="963567" y="-623"/>
                  <a:pt x="978946" y="15183"/>
                  <a:pt x="999451" y="47651"/>
                </a:cubicBezTo>
                <a:cubicBezTo>
                  <a:pt x="1108813" y="213401"/>
                  <a:pt x="1202796" y="385989"/>
                  <a:pt x="1296779" y="560284"/>
                </a:cubicBezTo>
                <a:cubicBezTo>
                  <a:pt x="1325827" y="613257"/>
                  <a:pt x="1313866" y="632051"/>
                  <a:pt x="1250641" y="633761"/>
                </a:cubicBezTo>
                <a:cubicBezTo>
                  <a:pt x="1190835" y="635470"/>
                  <a:pt x="1187416" y="652557"/>
                  <a:pt x="1219883" y="696986"/>
                </a:cubicBezTo>
                <a:cubicBezTo>
                  <a:pt x="1243806" y="731160"/>
                  <a:pt x="1262602" y="768755"/>
                  <a:pt x="1281399" y="806348"/>
                </a:cubicBezTo>
                <a:cubicBezTo>
                  <a:pt x="1327536" y="895205"/>
                  <a:pt x="1324118" y="902039"/>
                  <a:pt x="1223302" y="917418"/>
                </a:cubicBezTo>
                <a:cubicBezTo>
                  <a:pt x="1250641" y="970389"/>
                  <a:pt x="1276273" y="1019944"/>
                  <a:pt x="1301905" y="1071208"/>
                </a:cubicBezTo>
                <a:cubicBezTo>
                  <a:pt x="1318992" y="1105384"/>
                  <a:pt x="1312156" y="1124181"/>
                  <a:pt x="1271147" y="1132723"/>
                </a:cubicBezTo>
                <a:cubicBezTo>
                  <a:pt x="1185709" y="1149810"/>
                  <a:pt x="1098561" y="1137851"/>
                  <a:pt x="1013121" y="1142977"/>
                </a:cubicBezTo>
                <a:lnTo>
                  <a:pt x="1011201" y="1143537"/>
                </a:lnTo>
                <a:lnTo>
                  <a:pt x="1034867" y="1353154"/>
                </a:lnTo>
                <a:cubicBezTo>
                  <a:pt x="1039993" y="1406127"/>
                  <a:pt x="1014361" y="1438595"/>
                  <a:pt x="961390" y="1442011"/>
                </a:cubicBezTo>
                <a:cubicBezTo>
                  <a:pt x="911836" y="1445430"/>
                  <a:pt x="877659" y="1409544"/>
                  <a:pt x="882787" y="1351447"/>
                </a:cubicBezTo>
                <a:cubicBezTo>
                  <a:pt x="886204" y="1283096"/>
                  <a:pt x="898165" y="1211326"/>
                  <a:pt x="906710" y="1141266"/>
                </a:cubicBezTo>
                <a:lnTo>
                  <a:pt x="906905" y="1141266"/>
                </a:lnTo>
                <a:lnTo>
                  <a:pt x="673076" y="1139558"/>
                </a:lnTo>
                <a:cubicBezTo>
                  <a:pt x="585929" y="1137851"/>
                  <a:pt x="577384" y="1122471"/>
                  <a:pt x="614977" y="1042159"/>
                </a:cubicBezTo>
                <a:cubicBezTo>
                  <a:pt x="633774" y="1001149"/>
                  <a:pt x="655987" y="960138"/>
                  <a:pt x="678202" y="919126"/>
                </a:cubicBezTo>
                <a:cubicBezTo>
                  <a:pt x="579094" y="902039"/>
                  <a:pt x="575675" y="895205"/>
                  <a:pt x="618394" y="809765"/>
                </a:cubicBezTo>
                <a:cubicBezTo>
                  <a:pt x="632065" y="780717"/>
                  <a:pt x="647445" y="753375"/>
                  <a:pt x="662822" y="726034"/>
                </a:cubicBezTo>
                <a:cubicBezTo>
                  <a:pt x="676493" y="698695"/>
                  <a:pt x="691873" y="671354"/>
                  <a:pt x="705541" y="647431"/>
                </a:cubicBezTo>
                <a:cubicBezTo>
                  <a:pt x="702125" y="642305"/>
                  <a:pt x="700415" y="638889"/>
                  <a:pt x="698708" y="638889"/>
                </a:cubicBezTo>
                <a:cubicBezTo>
                  <a:pt x="572258" y="625218"/>
                  <a:pt x="568840" y="623509"/>
                  <a:pt x="632065" y="509020"/>
                </a:cubicBezTo>
                <a:cubicBezTo>
                  <a:pt x="717505" y="355231"/>
                  <a:pt x="806359" y="203149"/>
                  <a:pt x="898635" y="51067"/>
                </a:cubicBezTo>
                <a:cubicBezTo>
                  <a:pt x="918285" y="17746"/>
                  <a:pt x="933237" y="659"/>
                  <a:pt x="948402" y="18"/>
                </a:cubicBezTo>
                <a:close/>
              </a:path>
            </a:pathLst>
          </a:custGeom>
          <a:solidFill>
            <a:schemeClr val="accent1"/>
          </a:solidFill>
          <a:ln w="808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13966E1-3E73-423A-9FE0-EA10D2417C84}"/>
              </a:ext>
            </a:extLst>
          </p:cNvPr>
          <p:cNvSpPr txBox="1"/>
          <p:nvPr/>
        </p:nvSpPr>
        <p:spPr>
          <a:xfrm>
            <a:off x="455548" y="1340518"/>
            <a:ext cx="2927477" cy="1107996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2400" dirty="0">
                <a:solidFill>
                  <a:schemeClr val="accent3"/>
                </a:solidFill>
              </a:rPr>
              <a:t>We Create Quality </a:t>
            </a:r>
          </a:p>
          <a:p>
            <a:r>
              <a:rPr lang="en-US" altLang="ko-KR" sz="2400" dirty="0">
                <a:solidFill>
                  <a:schemeClr val="accent3"/>
                </a:solidFill>
              </a:rPr>
              <a:t>Professional PPT Presentation</a:t>
            </a:r>
            <a:endParaRPr lang="ko-KR" altLang="en-US" sz="2400" dirty="0">
              <a:solidFill>
                <a:schemeClr val="accent3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398AE5E-0644-43C6-B093-DEF288A977D2}"/>
              </a:ext>
            </a:extLst>
          </p:cNvPr>
          <p:cNvSpPr txBox="1"/>
          <p:nvPr/>
        </p:nvSpPr>
        <p:spPr>
          <a:xfrm>
            <a:off x="9042235" y="3413504"/>
            <a:ext cx="2838632" cy="2862322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marL="171450" indent="-171450">
              <a:buFont typeface="Wingdings" pitchFamily="2" charset="2"/>
              <a:buChar char="ü"/>
            </a:pPr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 </a:t>
            </a:r>
          </a:p>
          <a:p>
            <a:pPr marL="171450" indent="-171450">
              <a:buFont typeface="Wingdings" pitchFamily="2" charset="2"/>
              <a:buChar char="ü"/>
            </a:pP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pPr marL="171450" indent="-171450">
              <a:buFont typeface="Wingdings" pitchFamily="2" charset="2"/>
              <a:buChar char="ü"/>
            </a:pPr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</a:t>
            </a:r>
          </a:p>
          <a:p>
            <a:pPr marL="171450" indent="-171450">
              <a:buFont typeface="Wingdings" pitchFamily="2" charset="2"/>
              <a:buChar char="ü"/>
            </a:pP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pPr marL="171450" indent="-171450">
              <a:buFont typeface="Wingdings" pitchFamily="2" charset="2"/>
              <a:buChar char="ü"/>
            </a:pPr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</a:t>
            </a:r>
          </a:p>
          <a:p>
            <a:pPr marL="171450" indent="-171450">
              <a:buFont typeface="Wingdings" pitchFamily="2" charset="2"/>
              <a:buChar char="ü"/>
            </a:pP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pPr marL="171450" indent="-171450">
              <a:buFont typeface="Wingdings" pitchFamily="2" charset="2"/>
              <a:buChar char="ü"/>
            </a:pPr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718C9D7-CD0F-411A-BD6C-E6083E3044B3}"/>
              </a:ext>
            </a:extLst>
          </p:cNvPr>
          <p:cNvSpPr txBox="1"/>
          <p:nvPr/>
        </p:nvSpPr>
        <p:spPr>
          <a:xfrm>
            <a:off x="8924540" y="2542916"/>
            <a:ext cx="2956326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dirty="0">
                <a:solidFill>
                  <a:schemeClr val="accent3"/>
                </a:solidFill>
                <a:cs typeface="Arial" pitchFamily="34" charset="0"/>
              </a:rPr>
              <a:t>L</a:t>
            </a:r>
            <a:r>
              <a:rPr lang="en-US" altLang="ko-KR" dirty="0">
                <a:solidFill>
                  <a:schemeClr val="accent3"/>
                </a:solidFill>
                <a:cs typeface="Arial" pitchFamily="34" charset="0"/>
              </a:rPr>
              <a:t>OREM IPSUM DOLOR SIT AMET </a:t>
            </a:r>
            <a:endParaRPr lang="ko-KR" altLang="en-US" dirty="0">
              <a:solidFill>
                <a:schemeClr val="accent3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336923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27B7E9BF-EA66-4D29-8B80-8A57B5813198}"/>
              </a:ext>
            </a:extLst>
          </p:cNvPr>
          <p:cNvGrpSpPr/>
          <p:nvPr/>
        </p:nvGrpSpPr>
        <p:grpSpPr>
          <a:xfrm>
            <a:off x="1009794" y="1937316"/>
            <a:ext cx="1764246" cy="1764245"/>
            <a:chOff x="683568" y="2000250"/>
            <a:chExt cx="1858067" cy="1858067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1D76ACD7-E261-4B8B-851B-5B87DC4E996D}"/>
                </a:ext>
              </a:extLst>
            </p:cNvPr>
            <p:cNvGrpSpPr/>
            <p:nvPr/>
          </p:nvGrpSpPr>
          <p:grpSpPr>
            <a:xfrm>
              <a:off x="892673" y="2209355"/>
              <a:ext cx="1439856" cy="1439856"/>
              <a:chOff x="899592" y="1935673"/>
              <a:chExt cx="1216999" cy="1216999"/>
            </a:xfrm>
          </p:grpSpPr>
          <p:sp>
            <p:nvSpPr>
              <p:cNvPr id="7" name="Oval 6">
                <a:extLst>
                  <a:ext uri="{FF2B5EF4-FFF2-40B4-BE49-F238E27FC236}">
                    <a16:creationId xmlns:a16="http://schemas.microsoft.com/office/drawing/2014/main" id="{908232BB-1D4F-4171-AB32-6E6B16260175}"/>
                  </a:ext>
                </a:extLst>
              </p:cNvPr>
              <p:cNvSpPr/>
              <p:nvPr/>
            </p:nvSpPr>
            <p:spPr>
              <a:xfrm>
                <a:off x="899592" y="1935673"/>
                <a:ext cx="1216999" cy="1216999"/>
              </a:xfrm>
              <a:prstGeom prst="ellipse">
                <a:avLst/>
              </a:prstGeom>
              <a:solidFill>
                <a:schemeClr val="accent1"/>
              </a:solidFill>
              <a:ln w="63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8" name="Oval 7">
                <a:extLst>
                  <a:ext uri="{FF2B5EF4-FFF2-40B4-BE49-F238E27FC236}">
                    <a16:creationId xmlns:a16="http://schemas.microsoft.com/office/drawing/2014/main" id="{3676005D-7DA2-43C7-AF80-6E0C56FF48B4}"/>
                  </a:ext>
                </a:extLst>
              </p:cNvPr>
              <p:cNvSpPr/>
              <p:nvPr/>
            </p:nvSpPr>
            <p:spPr>
              <a:xfrm>
                <a:off x="999394" y="2035475"/>
                <a:ext cx="1017395" cy="1017395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>
                      <a:lumMod val="87000"/>
                    </a:schemeClr>
                  </a:gs>
                  <a:gs pos="100000">
                    <a:schemeClr val="bg1"/>
                  </a:gs>
                </a:gsLst>
                <a:lin ang="8100000" scaled="1"/>
                <a:tileRect/>
              </a:gradFill>
              <a:ln w="63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800" dirty="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</p:grpSp>
        <p:sp>
          <p:nvSpPr>
            <p:cNvPr id="5" name="Pie 8">
              <a:extLst>
                <a:ext uri="{FF2B5EF4-FFF2-40B4-BE49-F238E27FC236}">
                  <a16:creationId xmlns:a16="http://schemas.microsoft.com/office/drawing/2014/main" id="{17AF3693-7BC5-4FAE-9D80-B528D32AAC1E}"/>
                </a:ext>
              </a:extLst>
            </p:cNvPr>
            <p:cNvSpPr/>
            <p:nvPr/>
          </p:nvSpPr>
          <p:spPr>
            <a:xfrm>
              <a:off x="683568" y="2000250"/>
              <a:ext cx="1858067" cy="1858067"/>
            </a:xfrm>
            <a:prstGeom prst="pie">
              <a:avLst/>
            </a:prstGeom>
            <a:solidFill>
              <a:schemeClr val="accent1">
                <a:alpha val="20000"/>
              </a:schemeClr>
            </a:solidFill>
            <a:ln w="12700">
              <a:gradFill>
                <a:gsLst>
                  <a:gs pos="0">
                    <a:schemeClr val="bg1"/>
                  </a:gs>
                  <a:gs pos="100000">
                    <a:schemeClr val="bg1">
                      <a:alpha val="19000"/>
                    </a:schemeClr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BB57D23F-547C-401F-BDA7-EF55BA9C5DCF}"/>
                </a:ext>
              </a:extLst>
            </p:cNvPr>
            <p:cNvSpPr txBox="1"/>
            <p:nvPr/>
          </p:nvSpPr>
          <p:spPr>
            <a:xfrm>
              <a:off x="1129440" y="2667674"/>
              <a:ext cx="966323" cy="5510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Calibri" pitchFamily="34" charset="0"/>
                </a:rPr>
                <a:t>75%</a:t>
              </a:r>
              <a:endParaRPr lang="ko-KR" altLang="en-US" sz="2800" b="1" dirty="0">
                <a:solidFill>
                  <a:schemeClr val="tx1">
                    <a:lumMod val="65000"/>
                    <a:lumOff val="35000"/>
                  </a:schemeClr>
                </a:solidFill>
                <a:cs typeface="Calibri" pitchFamily="34" charset="0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2C0D7072-CE0F-4BC4-BC37-301A575932FD}"/>
              </a:ext>
            </a:extLst>
          </p:cNvPr>
          <p:cNvGrpSpPr/>
          <p:nvPr/>
        </p:nvGrpSpPr>
        <p:grpSpPr>
          <a:xfrm>
            <a:off x="3818214" y="1925108"/>
            <a:ext cx="1764246" cy="1764245"/>
            <a:chOff x="683568" y="2000250"/>
            <a:chExt cx="1858067" cy="1858067"/>
          </a:xfrm>
        </p:grpSpPr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C0FA9DB0-6F2A-4403-9234-AB3C38345A2C}"/>
                </a:ext>
              </a:extLst>
            </p:cNvPr>
            <p:cNvGrpSpPr/>
            <p:nvPr/>
          </p:nvGrpSpPr>
          <p:grpSpPr>
            <a:xfrm>
              <a:off x="892673" y="2209355"/>
              <a:ext cx="1439856" cy="1439856"/>
              <a:chOff x="899592" y="1935673"/>
              <a:chExt cx="1216999" cy="1216999"/>
            </a:xfrm>
          </p:grpSpPr>
          <p:sp>
            <p:nvSpPr>
              <p:cNvPr id="13" name="Oval 12">
                <a:extLst>
                  <a:ext uri="{FF2B5EF4-FFF2-40B4-BE49-F238E27FC236}">
                    <a16:creationId xmlns:a16="http://schemas.microsoft.com/office/drawing/2014/main" id="{DA6BA5DD-20FB-4C8B-9AC1-4F357F8EA527}"/>
                  </a:ext>
                </a:extLst>
              </p:cNvPr>
              <p:cNvSpPr/>
              <p:nvPr/>
            </p:nvSpPr>
            <p:spPr>
              <a:xfrm>
                <a:off x="899592" y="1935673"/>
                <a:ext cx="1216999" cy="1216999"/>
              </a:xfrm>
              <a:prstGeom prst="ellipse">
                <a:avLst/>
              </a:prstGeom>
              <a:solidFill>
                <a:schemeClr val="accent2"/>
              </a:solidFill>
              <a:ln w="63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14" name="Oval 13">
                <a:extLst>
                  <a:ext uri="{FF2B5EF4-FFF2-40B4-BE49-F238E27FC236}">
                    <a16:creationId xmlns:a16="http://schemas.microsoft.com/office/drawing/2014/main" id="{3F89BF0F-8D6C-4B58-B3A5-05A770913550}"/>
                  </a:ext>
                </a:extLst>
              </p:cNvPr>
              <p:cNvSpPr/>
              <p:nvPr/>
            </p:nvSpPr>
            <p:spPr>
              <a:xfrm>
                <a:off x="999394" y="2035475"/>
                <a:ext cx="1017395" cy="1017395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>
                      <a:lumMod val="87000"/>
                    </a:schemeClr>
                  </a:gs>
                  <a:gs pos="100000">
                    <a:schemeClr val="bg1"/>
                  </a:gs>
                </a:gsLst>
                <a:lin ang="8100000" scaled="1"/>
                <a:tileRect/>
              </a:gradFill>
              <a:ln w="63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800" dirty="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</p:grpSp>
        <p:sp>
          <p:nvSpPr>
            <p:cNvPr id="11" name="Pie 28">
              <a:extLst>
                <a:ext uri="{FF2B5EF4-FFF2-40B4-BE49-F238E27FC236}">
                  <a16:creationId xmlns:a16="http://schemas.microsoft.com/office/drawing/2014/main" id="{CCD36A7D-44B5-4F66-B5C1-8B905219841E}"/>
                </a:ext>
              </a:extLst>
            </p:cNvPr>
            <p:cNvSpPr/>
            <p:nvPr/>
          </p:nvSpPr>
          <p:spPr>
            <a:xfrm>
              <a:off x="683568" y="2000250"/>
              <a:ext cx="1858067" cy="1858067"/>
            </a:xfrm>
            <a:prstGeom prst="pie">
              <a:avLst>
                <a:gd name="adj1" fmla="val 2214697"/>
                <a:gd name="adj2" fmla="val 16200000"/>
              </a:avLst>
            </a:prstGeom>
            <a:solidFill>
              <a:schemeClr val="accent2">
                <a:alpha val="20000"/>
              </a:schemeClr>
            </a:solidFill>
            <a:ln w="12700">
              <a:gradFill>
                <a:gsLst>
                  <a:gs pos="0">
                    <a:schemeClr val="bg1"/>
                  </a:gs>
                  <a:gs pos="100000">
                    <a:schemeClr val="bg1">
                      <a:alpha val="19000"/>
                    </a:schemeClr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7068535B-6E67-498A-B8A4-F848C14E4841}"/>
                </a:ext>
              </a:extLst>
            </p:cNvPr>
            <p:cNvSpPr txBox="1"/>
            <p:nvPr/>
          </p:nvSpPr>
          <p:spPr>
            <a:xfrm>
              <a:off x="1091615" y="2667674"/>
              <a:ext cx="1041973" cy="5510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Calibri" pitchFamily="34" charset="0"/>
                </a:rPr>
                <a:t>60%</a:t>
              </a:r>
              <a:endParaRPr lang="ko-KR" altLang="en-US" sz="2800" b="1" dirty="0">
                <a:solidFill>
                  <a:schemeClr val="tx1">
                    <a:lumMod val="65000"/>
                    <a:lumOff val="35000"/>
                  </a:schemeClr>
                </a:solidFill>
                <a:cs typeface="Calibri" pitchFamily="34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AE8210E2-8AC8-412B-A6AC-2BF901E8A85F}"/>
              </a:ext>
            </a:extLst>
          </p:cNvPr>
          <p:cNvGrpSpPr/>
          <p:nvPr/>
        </p:nvGrpSpPr>
        <p:grpSpPr>
          <a:xfrm>
            <a:off x="6626632" y="1912901"/>
            <a:ext cx="1764246" cy="1764245"/>
            <a:chOff x="683568" y="2000250"/>
            <a:chExt cx="1858067" cy="1858067"/>
          </a:xfrm>
        </p:grpSpPr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D7370931-A81D-44A1-AF48-890E93F4C0B3}"/>
                </a:ext>
              </a:extLst>
            </p:cNvPr>
            <p:cNvGrpSpPr/>
            <p:nvPr/>
          </p:nvGrpSpPr>
          <p:grpSpPr>
            <a:xfrm>
              <a:off x="892673" y="2209355"/>
              <a:ext cx="1439856" cy="1439856"/>
              <a:chOff x="899592" y="1935673"/>
              <a:chExt cx="1216999" cy="1216999"/>
            </a:xfrm>
          </p:grpSpPr>
          <p:sp>
            <p:nvSpPr>
              <p:cNvPr id="19" name="Oval 18">
                <a:extLst>
                  <a:ext uri="{FF2B5EF4-FFF2-40B4-BE49-F238E27FC236}">
                    <a16:creationId xmlns:a16="http://schemas.microsoft.com/office/drawing/2014/main" id="{CDDCDC24-9F7C-4C55-BA8C-4FF421BFC614}"/>
                  </a:ext>
                </a:extLst>
              </p:cNvPr>
              <p:cNvSpPr/>
              <p:nvPr/>
            </p:nvSpPr>
            <p:spPr>
              <a:xfrm>
                <a:off x="899592" y="1935673"/>
                <a:ext cx="1216999" cy="1216999"/>
              </a:xfrm>
              <a:prstGeom prst="ellipse">
                <a:avLst/>
              </a:prstGeom>
              <a:solidFill>
                <a:schemeClr val="accent3"/>
              </a:solidFill>
              <a:ln w="63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20" name="Oval 19">
                <a:extLst>
                  <a:ext uri="{FF2B5EF4-FFF2-40B4-BE49-F238E27FC236}">
                    <a16:creationId xmlns:a16="http://schemas.microsoft.com/office/drawing/2014/main" id="{E8B647C1-A430-4223-882B-0E6E0E4B7A38}"/>
                  </a:ext>
                </a:extLst>
              </p:cNvPr>
              <p:cNvSpPr/>
              <p:nvPr/>
            </p:nvSpPr>
            <p:spPr>
              <a:xfrm>
                <a:off x="999394" y="2035475"/>
                <a:ext cx="1017395" cy="1017395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>
                      <a:lumMod val="87000"/>
                    </a:schemeClr>
                  </a:gs>
                  <a:gs pos="100000">
                    <a:schemeClr val="bg1"/>
                  </a:gs>
                </a:gsLst>
                <a:lin ang="8100000" scaled="1"/>
                <a:tileRect/>
              </a:gradFill>
              <a:ln w="63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800" dirty="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</p:grpSp>
        <p:sp>
          <p:nvSpPr>
            <p:cNvPr id="17" name="Pie 34">
              <a:extLst>
                <a:ext uri="{FF2B5EF4-FFF2-40B4-BE49-F238E27FC236}">
                  <a16:creationId xmlns:a16="http://schemas.microsoft.com/office/drawing/2014/main" id="{34B2CE11-2050-45E8-A64E-2420E3E25694}"/>
                </a:ext>
              </a:extLst>
            </p:cNvPr>
            <p:cNvSpPr/>
            <p:nvPr/>
          </p:nvSpPr>
          <p:spPr>
            <a:xfrm>
              <a:off x="683568" y="2000250"/>
              <a:ext cx="1858067" cy="1858067"/>
            </a:xfrm>
            <a:prstGeom prst="pie">
              <a:avLst>
                <a:gd name="adj1" fmla="val 18935849"/>
                <a:gd name="adj2" fmla="val 16200000"/>
              </a:avLst>
            </a:prstGeom>
            <a:solidFill>
              <a:schemeClr val="accent3">
                <a:alpha val="20000"/>
              </a:schemeClr>
            </a:solidFill>
            <a:ln w="12700">
              <a:gradFill>
                <a:gsLst>
                  <a:gs pos="0">
                    <a:schemeClr val="bg1"/>
                  </a:gs>
                  <a:gs pos="100000">
                    <a:schemeClr val="bg1">
                      <a:alpha val="19000"/>
                    </a:schemeClr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1119164B-7339-4BAA-9F10-0C831E28DF17}"/>
                </a:ext>
              </a:extLst>
            </p:cNvPr>
            <p:cNvSpPr txBox="1"/>
            <p:nvPr/>
          </p:nvSpPr>
          <p:spPr>
            <a:xfrm>
              <a:off x="1118609" y="2667674"/>
              <a:ext cx="987985" cy="5510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Calibri" pitchFamily="34" charset="0"/>
                </a:rPr>
                <a:t>85%</a:t>
              </a:r>
              <a:endParaRPr lang="ko-KR" altLang="en-US" sz="2800" b="1" dirty="0">
                <a:solidFill>
                  <a:schemeClr val="tx1">
                    <a:lumMod val="65000"/>
                    <a:lumOff val="35000"/>
                  </a:schemeClr>
                </a:solidFill>
                <a:cs typeface="Calibri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24E70B4A-311E-4999-B073-1A65EF514121}"/>
              </a:ext>
            </a:extLst>
          </p:cNvPr>
          <p:cNvGrpSpPr/>
          <p:nvPr/>
        </p:nvGrpSpPr>
        <p:grpSpPr>
          <a:xfrm>
            <a:off x="9435050" y="1900693"/>
            <a:ext cx="1764246" cy="1764245"/>
            <a:chOff x="683568" y="2000250"/>
            <a:chExt cx="1858067" cy="1858067"/>
          </a:xfrm>
        </p:grpSpPr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087193C2-B904-42B0-88AA-C24134059ED3}"/>
                </a:ext>
              </a:extLst>
            </p:cNvPr>
            <p:cNvGrpSpPr/>
            <p:nvPr/>
          </p:nvGrpSpPr>
          <p:grpSpPr>
            <a:xfrm>
              <a:off x="892673" y="2209355"/>
              <a:ext cx="1439856" cy="1439856"/>
              <a:chOff x="899592" y="1935673"/>
              <a:chExt cx="1216999" cy="1216999"/>
            </a:xfrm>
          </p:grpSpPr>
          <p:sp>
            <p:nvSpPr>
              <p:cNvPr id="25" name="Oval 24">
                <a:extLst>
                  <a:ext uri="{FF2B5EF4-FFF2-40B4-BE49-F238E27FC236}">
                    <a16:creationId xmlns:a16="http://schemas.microsoft.com/office/drawing/2014/main" id="{168288E8-3D45-4D2D-817F-4C2585528B44}"/>
                  </a:ext>
                </a:extLst>
              </p:cNvPr>
              <p:cNvSpPr/>
              <p:nvPr/>
            </p:nvSpPr>
            <p:spPr>
              <a:xfrm>
                <a:off x="899592" y="1935673"/>
                <a:ext cx="1216999" cy="1216999"/>
              </a:xfrm>
              <a:prstGeom prst="ellipse">
                <a:avLst/>
              </a:prstGeom>
              <a:solidFill>
                <a:schemeClr val="accent4"/>
              </a:solidFill>
              <a:ln w="63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26" name="Oval 25">
                <a:extLst>
                  <a:ext uri="{FF2B5EF4-FFF2-40B4-BE49-F238E27FC236}">
                    <a16:creationId xmlns:a16="http://schemas.microsoft.com/office/drawing/2014/main" id="{C2306BBF-26A9-46F4-B744-0A7659F6F071}"/>
                  </a:ext>
                </a:extLst>
              </p:cNvPr>
              <p:cNvSpPr/>
              <p:nvPr/>
            </p:nvSpPr>
            <p:spPr>
              <a:xfrm>
                <a:off x="999394" y="2035475"/>
                <a:ext cx="1017395" cy="1017395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>
                      <a:lumMod val="87000"/>
                    </a:schemeClr>
                  </a:gs>
                  <a:gs pos="100000">
                    <a:schemeClr val="bg1"/>
                  </a:gs>
                </a:gsLst>
                <a:lin ang="8100000" scaled="1"/>
                <a:tileRect/>
              </a:gradFill>
              <a:ln w="63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800" dirty="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</p:grpSp>
        <p:sp>
          <p:nvSpPr>
            <p:cNvPr id="23" name="Pie 40">
              <a:extLst>
                <a:ext uri="{FF2B5EF4-FFF2-40B4-BE49-F238E27FC236}">
                  <a16:creationId xmlns:a16="http://schemas.microsoft.com/office/drawing/2014/main" id="{F638968B-D3F7-43AF-89DE-8F020CC19632}"/>
                </a:ext>
              </a:extLst>
            </p:cNvPr>
            <p:cNvSpPr/>
            <p:nvPr/>
          </p:nvSpPr>
          <p:spPr>
            <a:xfrm>
              <a:off x="683568" y="2000250"/>
              <a:ext cx="1858067" cy="1858067"/>
            </a:xfrm>
            <a:prstGeom prst="pie">
              <a:avLst>
                <a:gd name="adj1" fmla="val 9049331"/>
                <a:gd name="adj2" fmla="val 16200000"/>
              </a:avLst>
            </a:prstGeom>
            <a:solidFill>
              <a:schemeClr val="accent4">
                <a:alpha val="20000"/>
              </a:schemeClr>
            </a:solidFill>
            <a:ln w="12700">
              <a:gradFill>
                <a:gsLst>
                  <a:gs pos="0">
                    <a:schemeClr val="bg1"/>
                  </a:gs>
                  <a:gs pos="100000">
                    <a:schemeClr val="bg1">
                      <a:alpha val="19000"/>
                    </a:schemeClr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8FFA9382-FFA7-4C0E-A9CF-9F34DA545F9B}"/>
                </a:ext>
              </a:extLst>
            </p:cNvPr>
            <p:cNvSpPr txBox="1"/>
            <p:nvPr/>
          </p:nvSpPr>
          <p:spPr>
            <a:xfrm>
              <a:off x="1099303" y="2667674"/>
              <a:ext cx="1026597" cy="5510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Calibri" pitchFamily="34" charset="0"/>
                </a:rPr>
                <a:t>30%</a:t>
              </a:r>
              <a:endParaRPr lang="ko-KR" altLang="en-US" sz="2800" b="1" dirty="0">
                <a:solidFill>
                  <a:schemeClr val="tx1">
                    <a:lumMod val="65000"/>
                    <a:lumOff val="35000"/>
                  </a:schemeClr>
                </a:solidFill>
                <a:cs typeface="Calibri" pitchFamily="34" charset="0"/>
              </a:endParaRPr>
            </a:p>
          </p:txBody>
        </p:sp>
      </p:grpSp>
      <p:grpSp>
        <p:nvGrpSpPr>
          <p:cNvPr id="27" name="그룹 13">
            <a:extLst>
              <a:ext uri="{FF2B5EF4-FFF2-40B4-BE49-F238E27FC236}">
                <a16:creationId xmlns:a16="http://schemas.microsoft.com/office/drawing/2014/main" id="{C88B0D46-4909-4E09-A6F9-6B7FE6F618E9}"/>
              </a:ext>
            </a:extLst>
          </p:cNvPr>
          <p:cNvGrpSpPr/>
          <p:nvPr/>
        </p:nvGrpSpPr>
        <p:grpSpPr>
          <a:xfrm>
            <a:off x="908746" y="3848108"/>
            <a:ext cx="1966342" cy="2214855"/>
            <a:chOff x="880173" y="3812940"/>
            <a:chExt cx="2340000" cy="2214855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6B0BE045-14D5-4B33-8BD6-728FF2640C65}"/>
                </a:ext>
              </a:extLst>
            </p:cNvPr>
            <p:cNvSpPr txBox="1"/>
            <p:nvPr/>
          </p:nvSpPr>
          <p:spPr>
            <a:xfrm>
              <a:off x="880173" y="3812940"/>
              <a:ext cx="23400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Calibri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477A6ADC-E719-400E-8C7F-B0337CFEF4B8}"/>
                </a:ext>
              </a:extLst>
            </p:cNvPr>
            <p:cNvSpPr txBox="1"/>
            <p:nvPr/>
          </p:nvSpPr>
          <p:spPr>
            <a:xfrm>
              <a:off x="880173" y="4088803"/>
              <a:ext cx="2340000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Example Text : </a:t>
              </a:r>
            </a:p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30" name="그룹 14">
            <a:extLst>
              <a:ext uri="{FF2B5EF4-FFF2-40B4-BE49-F238E27FC236}">
                <a16:creationId xmlns:a16="http://schemas.microsoft.com/office/drawing/2014/main" id="{E7403EA3-5278-4A89-9516-CC05BAFD341B}"/>
              </a:ext>
            </a:extLst>
          </p:cNvPr>
          <p:cNvGrpSpPr/>
          <p:nvPr/>
        </p:nvGrpSpPr>
        <p:grpSpPr>
          <a:xfrm>
            <a:off x="3717166" y="3848108"/>
            <a:ext cx="1966342" cy="2214855"/>
            <a:chOff x="3571365" y="3812940"/>
            <a:chExt cx="2340000" cy="2214855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DE187143-39DD-4DE2-AEF2-FC7E98277784}"/>
                </a:ext>
              </a:extLst>
            </p:cNvPr>
            <p:cNvSpPr txBox="1"/>
            <p:nvPr/>
          </p:nvSpPr>
          <p:spPr>
            <a:xfrm>
              <a:off x="3571365" y="3812940"/>
              <a:ext cx="23400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Calibri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12FBAA52-D4B6-4ACD-B4A6-E5D802B441C0}"/>
                </a:ext>
              </a:extLst>
            </p:cNvPr>
            <p:cNvSpPr txBox="1"/>
            <p:nvPr/>
          </p:nvSpPr>
          <p:spPr>
            <a:xfrm>
              <a:off x="3571365" y="4088803"/>
              <a:ext cx="2340000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Example Text : </a:t>
              </a:r>
            </a:p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33" name="그룹 15">
            <a:extLst>
              <a:ext uri="{FF2B5EF4-FFF2-40B4-BE49-F238E27FC236}">
                <a16:creationId xmlns:a16="http://schemas.microsoft.com/office/drawing/2014/main" id="{4F6A8D28-0B80-41E0-8617-EEC82FF2E275}"/>
              </a:ext>
            </a:extLst>
          </p:cNvPr>
          <p:cNvGrpSpPr/>
          <p:nvPr/>
        </p:nvGrpSpPr>
        <p:grpSpPr>
          <a:xfrm>
            <a:off x="6525584" y="3848108"/>
            <a:ext cx="1966342" cy="2214855"/>
            <a:chOff x="6262557" y="3812940"/>
            <a:chExt cx="2340000" cy="2214855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B8ECD009-FDF7-42AA-9A4C-752C12533A8D}"/>
                </a:ext>
              </a:extLst>
            </p:cNvPr>
            <p:cNvSpPr txBox="1"/>
            <p:nvPr/>
          </p:nvSpPr>
          <p:spPr>
            <a:xfrm>
              <a:off x="6262557" y="3812940"/>
              <a:ext cx="23400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Calibri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B62A03C5-1F67-44F7-B8BD-833295D54CE8}"/>
                </a:ext>
              </a:extLst>
            </p:cNvPr>
            <p:cNvSpPr txBox="1"/>
            <p:nvPr/>
          </p:nvSpPr>
          <p:spPr>
            <a:xfrm>
              <a:off x="6262557" y="4088803"/>
              <a:ext cx="2340000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Example Text : </a:t>
              </a:r>
            </a:p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36" name="그룹 16">
            <a:extLst>
              <a:ext uri="{FF2B5EF4-FFF2-40B4-BE49-F238E27FC236}">
                <a16:creationId xmlns:a16="http://schemas.microsoft.com/office/drawing/2014/main" id="{1C1181A7-3F9B-45D5-90C5-36B3E73CC151}"/>
              </a:ext>
            </a:extLst>
          </p:cNvPr>
          <p:cNvGrpSpPr/>
          <p:nvPr/>
        </p:nvGrpSpPr>
        <p:grpSpPr>
          <a:xfrm>
            <a:off x="9334002" y="3848108"/>
            <a:ext cx="1966342" cy="2214855"/>
            <a:chOff x="8953749" y="3812940"/>
            <a:chExt cx="2340000" cy="2214855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001687E3-735B-4B68-866B-0AD597A693EE}"/>
                </a:ext>
              </a:extLst>
            </p:cNvPr>
            <p:cNvSpPr txBox="1"/>
            <p:nvPr/>
          </p:nvSpPr>
          <p:spPr>
            <a:xfrm>
              <a:off x="8953749" y="3812940"/>
              <a:ext cx="23400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Calibri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F6923D68-453C-425F-A488-E0CAFBA39F01}"/>
                </a:ext>
              </a:extLst>
            </p:cNvPr>
            <p:cNvSpPr txBox="1"/>
            <p:nvPr/>
          </p:nvSpPr>
          <p:spPr>
            <a:xfrm>
              <a:off x="8953749" y="4088803"/>
              <a:ext cx="2340000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Example Text : </a:t>
              </a:r>
            </a:p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0527168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53" name="Freeform 55">
            <a:extLst>
              <a:ext uri="{FF2B5EF4-FFF2-40B4-BE49-F238E27FC236}">
                <a16:creationId xmlns:a16="http://schemas.microsoft.com/office/drawing/2014/main" id="{42351F14-957C-4194-A43F-5F3AD7F4C2F0}"/>
              </a:ext>
            </a:extLst>
          </p:cNvPr>
          <p:cNvSpPr/>
          <p:nvPr/>
        </p:nvSpPr>
        <p:spPr>
          <a:xfrm>
            <a:off x="4628" y="1276312"/>
            <a:ext cx="4890689" cy="5328278"/>
          </a:xfrm>
          <a:custGeom>
            <a:avLst/>
            <a:gdLst/>
            <a:ahLst/>
            <a:cxnLst/>
            <a:rect l="l" t="t" r="r" b="b"/>
            <a:pathLst>
              <a:path w="3294587" h="5795631">
                <a:moveTo>
                  <a:pt x="0" y="0"/>
                </a:moveTo>
                <a:lnTo>
                  <a:pt x="3294587" y="2889259"/>
                </a:lnTo>
                <a:lnTo>
                  <a:pt x="0" y="5795631"/>
                </a:lnTo>
                <a:close/>
              </a:path>
            </a:pathLst>
          </a:custGeom>
          <a:solidFill>
            <a:srgbClr val="ECEC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grpSp>
        <p:nvGrpSpPr>
          <p:cNvPr id="54" name="Group 53">
            <a:extLst>
              <a:ext uri="{FF2B5EF4-FFF2-40B4-BE49-F238E27FC236}">
                <a16:creationId xmlns:a16="http://schemas.microsoft.com/office/drawing/2014/main" id="{6427245D-E3A6-4C61-B360-ED7A647EAA5F}"/>
              </a:ext>
            </a:extLst>
          </p:cNvPr>
          <p:cNvGrpSpPr/>
          <p:nvPr/>
        </p:nvGrpSpPr>
        <p:grpSpPr>
          <a:xfrm>
            <a:off x="927161" y="1214402"/>
            <a:ext cx="2426195" cy="5081516"/>
            <a:chOff x="851030" y="1340768"/>
            <a:chExt cx="2426195" cy="5081516"/>
          </a:xfrm>
          <a:solidFill>
            <a:schemeClr val="tx1">
              <a:lumMod val="50000"/>
              <a:lumOff val="50000"/>
            </a:schemeClr>
          </a:solidFill>
        </p:grpSpPr>
        <p:grpSp>
          <p:nvGrpSpPr>
            <p:cNvPr id="55" name="Group 54">
              <a:extLst>
                <a:ext uri="{FF2B5EF4-FFF2-40B4-BE49-F238E27FC236}">
                  <a16:creationId xmlns:a16="http://schemas.microsoft.com/office/drawing/2014/main" id="{615FF2DE-02E6-4741-AD64-ACB5D245D223}"/>
                </a:ext>
              </a:extLst>
            </p:cNvPr>
            <p:cNvGrpSpPr/>
            <p:nvPr/>
          </p:nvGrpSpPr>
          <p:grpSpPr>
            <a:xfrm>
              <a:off x="851030" y="1340768"/>
              <a:ext cx="2426195" cy="5081516"/>
              <a:chOff x="3009901" y="1512649"/>
              <a:chExt cx="2426195" cy="5081516"/>
            </a:xfrm>
            <a:grpFill/>
          </p:grpSpPr>
          <p:sp>
            <p:nvSpPr>
              <p:cNvPr id="59" name="Freeform 9">
                <a:extLst>
                  <a:ext uri="{FF2B5EF4-FFF2-40B4-BE49-F238E27FC236}">
                    <a16:creationId xmlns:a16="http://schemas.microsoft.com/office/drawing/2014/main" id="{1880C6EC-812B-42B2-8EBC-BDE9F8A53DA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09901" y="1671638"/>
                <a:ext cx="2426195" cy="4922527"/>
              </a:xfrm>
              <a:custGeom>
                <a:avLst/>
                <a:gdLst>
                  <a:gd name="T0" fmla="*/ 1787 w 1867"/>
                  <a:gd name="T1" fmla="*/ 46 h 3789"/>
                  <a:gd name="T2" fmla="*/ 1799 w 1867"/>
                  <a:gd name="T3" fmla="*/ 220 h 3789"/>
                  <a:gd name="T4" fmla="*/ 1827 w 1867"/>
                  <a:gd name="T5" fmla="*/ 371 h 3789"/>
                  <a:gd name="T6" fmla="*/ 1796 w 1867"/>
                  <a:gd name="T7" fmla="*/ 616 h 3789"/>
                  <a:gd name="T8" fmla="*/ 1687 w 1867"/>
                  <a:gd name="T9" fmla="*/ 819 h 3789"/>
                  <a:gd name="T10" fmla="*/ 1281 w 1867"/>
                  <a:gd name="T11" fmla="*/ 859 h 3789"/>
                  <a:gd name="T12" fmla="*/ 1365 w 1867"/>
                  <a:gd name="T13" fmla="*/ 1428 h 3789"/>
                  <a:gd name="T14" fmla="*/ 1428 w 1867"/>
                  <a:gd name="T15" fmla="*/ 1718 h 3789"/>
                  <a:gd name="T16" fmla="*/ 1310 w 1867"/>
                  <a:gd name="T17" fmla="*/ 1679 h 3789"/>
                  <a:gd name="T18" fmla="*/ 1227 w 1867"/>
                  <a:gd name="T19" fmla="*/ 1948 h 3789"/>
                  <a:gd name="T20" fmla="*/ 1199 w 1867"/>
                  <a:gd name="T21" fmla="*/ 2111 h 3789"/>
                  <a:gd name="T22" fmla="*/ 1152 w 1867"/>
                  <a:gd name="T23" fmla="*/ 2430 h 3789"/>
                  <a:gd name="T24" fmla="*/ 1095 w 1867"/>
                  <a:gd name="T25" fmla="*/ 3030 h 3789"/>
                  <a:gd name="T26" fmla="*/ 1120 w 1867"/>
                  <a:gd name="T27" fmla="*/ 3266 h 3789"/>
                  <a:gd name="T28" fmla="*/ 1207 w 1867"/>
                  <a:gd name="T29" fmla="*/ 3412 h 3789"/>
                  <a:gd name="T30" fmla="*/ 1371 w 1867"/>
                  <a:gd name="T31" fmla="*/ 3529 h 3789"/>
                  <a:gd name="T32" fmla="*/ 1274 w 1867"/>
                  <a:gd name="T33" fmla="*/ 3622 h 3789"/>
                  <a:gd name="T34" fmla="*/ 979 w 1867"/>
                  <a:gd name="T35" fmla="*/ 3503 h 3789"/>
                  <a:gd name="T36" fmla="*/ 856 w 1867"/>
                  <a:gd name="T37" fmla="*/ 3412 h 3789"/>
                  <a:gd name="T38" fmla="*/ 847 w 1867"/>
                  <a:gd name="T39" fmla="*/ 3221 h 3789"/>
                  <a:gd name="T40" fmla="*/ 860 w 1867"/>
                  <a:gd name="T41" fmla="*/ 3025 h 3789"/>
                  <a:gd name="T42" fmla="*/ 869 w 1867"/>
                  <a:gd name="T43" fmla="*/ 2597 h 3789"/>
                  <a:gd name="T44" fmla="*/ 871 w 1867"/>
                  <a:gd name="T45" fmla="*/ 2204 h 3789"/>
                  <a:gd name="T46" fmla="*/ 816 w 1867"/>
                  <a:gd name="T47" fmla="*/ 2256 h 3789"/>
                  <a:gd name="T48" fmla="*/ 672 w 1867"/>
                  <a:gd name="T49" fmla="*/ 2624 h 3789"/>
                  <a:gd name="T50" fmla="*/ 636 w 1867"/>
                  <a:gd name="T51" fmla="*/ 2709 h 3789"/>
                  <a:gd name="T52" fmla="*/ 580 w 1867"/>
                  <a:gd name="T53" fmla="*/ 2944 h 3789"/>
                  <a:gd name="T54" fmla="*/ 549 w 1867"/>
                  <a:gd name="T55" fmla="*/ 3219 h 3789"/>
                  <a:gd name="T56" fmla="*/ 560 w 1867"/>
                  <a:gd name="T57" fmla="*/ 3480 h 3789"/>
                  <a:gd name="T58" fmla="*/ 563 w 1867"/>
                  <a:gd name="T59" fmla="*/ 3786 h 3789"/>
                  <a:gd name="T60" fmla="*/ 343 w 1867"/>
                  <a:gd name="T61" fmla="*/ 3605 h 3789"/>
                  <a:gd name="T62" fmla="*/ 322 w 1867"/>
                  <a:gd name="T63" fmla="*/ 3392 h 3789"/>
                  <a:gd name="T64" fmla="*/ 422 w 1867"/>
                  <a:gd name="T65" fmla="*/ 2492 h 3789"/>
                  <a:gd name="T66" fmla="*/ 483 w 1867"/>
                  <a:gd name="T67" fmla="*/ 1917 h 3789"/>
                  <a:gd name="T68" fmla="*/ 479 w 1867"/>
                  <a:gd name="T69" fmla="*/ 1887 h 3789"/>
                  <a:gd name="T70" fmla="*/ 454 w 1867"/>
                  <a:gd name="T71" fmla="*/ 1443 h 3789"/>
                  <a:gd name="T72" fmla="*/ 432 w 1867"/>
                  <a:gd name="T73" fmla="*/ 1057 h 3789"/>
                  <a:gd name="T74" fmla="*/ 391 w 1867"/>
                  <a:gd name="T75" fmla="*/ 1184 h 3789"/>
                  <a:gd name="T76" fmla="*/ 223 w 1867"/>
                  <a:gd name="T77" fmla="*/ 1285 h 3789"/>
                  <a:gd name="T78" fmla="*/ 89 w 1867"/>
                  <a:gd name="T79" fmla="*/ 1149 h 3789"/>
                  <a:gd name="T80" fmla="*/ 44 w 1867"/>
                  <a:gd name="T81" fmla="*/ 832 h 3789"/>
                  <a:gd name="T82" fmla="*/ 77 w 1867"/>
                  <a:gd name="T83" fmla="*/ 584 h 3789"/>
                  <a:gd name="T84" fmla="*/ 203 w 1867"/>
                  <a:gd name="T85" fmla="*/ 642 h 3789"/>
                  <a:gd name="T86" fmla="*/ 171 w 1867"/>
                  <a:gd name="T87" fmla="*/ 782 h 3789"/>
                  <a:gd name="T88" fmla="*/ 211 w 1867"/>
                  <a:gd name="T89" fmla="*/ 879 h 3789"/>
                  <a:gd name="T90" fmla="*/ 248 w 1867"/>
                  <a:gd name="T91" fmla="*/ 709 h 3789"/>
                  <a:gd name="T92" fmla="*/ 273 w 1867"/>
                  <a:gd name="T93" fmla="*/ 611 h 3789"/>
                  <a:gd name="T94" fmla="*/ 504 w 1867"/>
                  <a:gd name="T95" fmla="*/ 505 h 3789"/>
                  <a:gd name="T96" fmla="*/ 615 w 1867"/>
                  <a:gd name="T97" fmla="*/ 462 h 3789"/>
                  <a:gd name="T98" fmla="*/ 788 w 1867"/>
                  <a:gd name="T99" fmla="*/ 963 h 3789"/>
                  <a:gd name="T100" fmla="*/ 962 w 1867"/>
                  <a:gd name="T101" fmla="*/ 1459 h 3789"/>
                  <a:gd name="T102" fmla="*/ 1113 w 1867"/>
                  <a:gd name="T103" fmla="*/ 1442 h 3789"/>
                  <a:gd name="T104" fmla="*/ 1143 w 1867"/>
                  <a:gd name="T105" fmla="*/ 1153 h 3789"/>
                  <a:gd name="T106" fmla="*/ 886 w 1867"/>
                  <a:gd name="T107" fmla="*/ 428 h 3789"/>
                  <a:gd name="T108" fmla="*/ 1059 w 1867"/>
                  <a:gd name="T109" fmla="*/ 485 h 3789"/>
                  <a:gd name="T110" fmla="*/ 1217 w 1867"/>
                  <a:gd name="T111" fmla="*/ 546 h 3789"/>
                  <a:gd name="T112" fmla="*/ 1314 w 1867"/>
                  <a:gd name="T113" fmla="*/ 597 h 3789"/>
                  <a:gd name="T114" fmla="*/ 1501 w 1867"/>
                  <a:gd name="T115" fmla="*/ 624 h 3789"/>
                  <a:gd name="T116" fmla="*/ 1595 w 1867"/>
                  <a:gd name="T117" fmla="*/ 560 h 3789"/>
                  <a:gd name="T118" fmla="*/ 1647 w 1867"/>
                  <a:gd name="T119" fmla="*/ 373 h 3789"/>
                  <a:gd name="T120" fmla="*/ 1681 w 1867"/>
                  <a:gd name="T121" fmla="*/ 239 h 3789"/>
                  <a:gd name="T122" fmla="*/ 1613 w 1867"/>
                  <a:gd name="T123" fmla="*/ 23 h 3789"/>
                  <a:gd name="connsiteX0" fmla="*/ 8779 w 10000"/>
                  <a:gd name="connsiteY0" fmla="*/ 0 h 10000"/>
                  <a:gd name="connsiteX1" fmla="*/ 8875 w 10000"/>
                  <a:gd name="connsiteY1" fmla="*/ 0 h 10000"/>
                  <a:gd name="connsiteX2" fmla="*/ 8993 w 10000"/>
                  <a:gd name="connsiteY2" fmla="*/ 3 h 10000"/>
                  <a:gd name="connsiteX3" fmla="*/ 9111 w 10000"/>
                  <a:gd name="connsiteY3" fmla="*/ 11 h 10000"/>
                  <a:gd name="connsiteX4" fmla="*/ 9239 w 10000"/>
                  <a:gd name="connsiteY4" fmla="*/ 24 h 10000"/>
                  <a:gd name="connsiteX5" fmla="*/ 9347 w 10000"/>
                  <a:gd name="connsiteY5" fmla="*/ 37 h 10000"/>
                  <a:gd name="connsiteX6" fmla="*/ 9448 w 10000"/>
                  <a:gd name="connsiteY6" fmla="*/ 58 h 10000"/>
                  <a:gd name="connsiteX7" fmla="*/ 9513 w 10000"/>
                  <a:gd name="connsiteY7" fmla="*/ 79 h 10000"/>
                  <a:gd name="connsiteX8" fmla="*/ 9555 w 10000"/>
                  <a:gd name="connsiteY8" fmla="*/ 106 h 10000"/>
                  <a:gd name="connsiteX9" fmla="*/ 9572 w 10000"/>
                  <a:gd name="connsiteY9" fmla="*/ 121 h 10000"/>
                  <a:gd name="connsiteX10" fmla="*/ 9577 w 10000"/>
                  <a:gd name="connsiteY10" fmla="*/ 156 h 10000"/>
                  <a:gd name="connsiteX11" fmla="*/ 9593 w 10000"/>
                  <a:gd name="connsiteY11" fmla="*/ 201 h 10000"/>
                  <a:gd name="connsiteX12" fmla="*/ 9604 w 10000"/>
                  <a:gd name="connsiteY12" fmla="*/ 248 h 10000"/>
                  <a:gd name="connsiteX13" fmla="*/ 9620 w 10000"/>
                  <a:gd name="connsiteY13" fmla="*/ 304 h 10000"/>
                  <a:gd name="connsiteX14" fmla="*/ 9625 w 10000"/>
                  <a:gd name="connsiteY14" fmla="*/ 351 h 10000"/>
                  <a:gd name="connsiteX15" fmla="*/ 9636 w 10000"/>
                  <a:gd name="connsiteY15" fmla="*/ 396 h 10000"/>
                  <a:gd name="connsiteX16" fmla="*/ 9636 w 10000"/>
                  <a:gd name="connsiteY16" fmla="*/ 428 h 10000"/>
                  <a:gd name="connsiteX17" fmla="*/ 9598 w 10000"/>
                  <a:gd name="connsiteY17" fmla="*/ 499 h 10000"/>
                  <a:gd name="connsiteX18" fmla="*/ 9614 w 10000"/>
                  <a:gd name="connsiteY18" fmla="*/ 533 h 10000"/>
                  <a:gd name="connsiteX19" fmla="*/ 9636 w 10000"/>
                  <a:gd name="connsiteY19" fmla="*/ 581 h 10000"/>
                  <a:gd name="connsiteX20" fmla="*/ 9663 w 10000"/>
                  <a:gd name="connsiteY20" fmla="*/ 628 h 10000"/>
                  <a:gd name="connsiteX21" fmla="*/ 9684 w 10000"/>
                  <a:gd name="connsiteY21" fmla="*/ 670 h 10000"/>
                  <a:gd name="connsiteX22" fmla="*/ 9695 w 10000"/>
                  <a:gd name="connsiteY22" fmla="*/ 718 h 10000"/>
                  <a:gd name="connsiteX23" fmla="*/ 9695 w 10000"/>
                  <a:gd name="connsiteY23" fmla="*/ 768 h 10000"/>
                  <a:gd name="connsiteX24" fmla="*/ 9689 w 10000"/>
                  <a:gd name="connsiteY24" fmla="*/ 816 h 10000"/>
                  <a:gd name="connsiteX25" fmla="*/ 9684 w 10000"/>
                  <a:gd name="connsiteY25" fmla="*/ 860 h 10000"/>
                  <a:gd name="connsiteX26" fmla="*/ 9684 w 10000"/>
                  <a:gd name="connsiteY26" fmla="*/ 903 h 10000"/>
                  <a:gd name="connsiteX27" fmla="*/ 9700 w 10000"/>
                  <a:gd name="connsiteY27" fmla="*/ 932 h 10000"/>
                  <a:gd name="connsiteX28" fmla="*/ 9738 w 10000"/>
                  <a:gd name="connsiteY28" fmla="*/ 955 h 10000"/>
                  <a:gd name="connsiteX29" fmla="*/ 9786 w 10000"/>
                  <a:gd name="connsiteY29" fmla="*/ 979 h 10000"/>
                  <a:gd name="connsiteX30" fmla="*/ 9839 w 10000"/>
                  <a:gd name="connsiteY30" fmla="*/ 1000 h 10000"/>
                  <a:gd name="connsiteX31" fmla="*/ 9888 w 10000"/>
                  <a:gd name="connsiteY31" fmla="*/ 1019 h 10000"/>
                  <a:gd name="connsiteX32" fmla="*/ 9936 w 10000"/>
                  <a:gd name="connsiteY32" fmla="*/ 1037 h 10000"/>
                  <a:gd name="connsiteX33" fmla="*/ 9979 w 10000"/>
                  <a:gd name="connsiteY33" fmla="*/ 1066 h 10000"/>
                  <a:gd name="connsiteX34" fmla="*/ 10000 w 10000"/>
                  <a:gd name="connsiteY34" fmla="*/ 1106 h 10000"/>
                  <a:gd name="connsiteX35" fmla="*/ 9898 w 10000"/>
                  <a:gd name="connsiteY35" fmla="*/ 1198 h 10000"/>
                  <a:gd name="connsiteX36" fmla="*/ 9818 w 10000"/>
                  <a:gd name="connsiteY36" fmla="*/ 1301 h 10000"/>
                  <a:gd name="connsiteX37" fmla="*/ 9754 w 10000"/>
                  <a:gd name="connsiteY37" fmla="*/ 1407 h 10000"/>
                  <a:gd name="connsiteX38" fmla="*/ 9689 w 10000"/>
                  <a:gd name="connsiteY38" fmla="*/ 1518 h 10000"/>
                  <a:gd name="connsiteX39" fmla="*/ 9620 w 10000"/>
                  <a:gd name="connsiteY39" fmla="*/ 1626 h 10000"/>
                  <a:gd name="connsiteX40" fmla="*/ 9545 w 10000"/>
                  <a:gd name="connsiteY40" fmla="*/ 1731 h 10000"/>
                  <a:gd name="connsiteX41" fmla="*/ 9507 w 10000"/>
                  <a:gd name="connsiteY41" fmla="*/ 1787 h 10000"/>
                  <a:gd name="connsiteX42" fmla="*/ 9475 w 10000"/>
                  <a:gd name="connsiteY42" fmla="*/ 1847 h 10000"/>
                  <a:gd name="connsiteX43" fmla="*/ 9454 w 10000"/>
                  <a:gd name="connsiteY43" fmla="*/ 1908 h 10000"/>
                  <a:gd name="connsiteX44" fmla="*/ 9416 w 10000"/>
                  <a:gd name="connsiteY44" fmla="*/ 1974 h 10000"/>
                  <a:gd name="connsiteX45" fmla="*/ 9379 w 10000"/>
                  <a:gd name="connsiteY45" fmla="*/ 2035 h 10000"/>
                  <a:gd name="connsiteX46" fmla="*/ 9314 w 10000"/>
                  <a:gd name="connsiteY46" fmla="*/ 2088 h 10000"/>
                  <a:gd name="connsiteX47" fmla="*/ 9239 w 10000"/>
                  <a:gd name="connsiteY47" fmla="*/ 2122 h 10000"/>
                  <a:gd name="connsiteX48" fmla="*/ 9143 w 10000"/>
                  <a:gd name="connsiteY48" fmla="*/ 2146 h 10000"/>
                  <a:gd name="connsiteX49" fmla="*/ 9036 w 10000"/>
                  <a:gd name="connsiteY49" fmla="*/ 2162 h 10000"/>
                  <a:gd name="connsiteX50" fmla="*/ 8918 w 10000"/>
                  <a:gd name="connsiteY50" fmla="*/ 2175 h 10000"/>
                  <a:gd name="connsiteX51" fmla="*/ 8795 w 10000"/>
                  <a:gd name="connsiteY51" fmla="*/ 2185 h 10000"/>
                  <a:gd name="connsiteX52" fmla="*/ 8677 w 10000"/>
                  <a:gd name="connsiteY52" fmla="*/ 2201 h 10000"/>
                  <a:gd name="connsiteX53" fmla="*/ 8468 w 10000"/>
                  <a:gd name="connsiteY53" fmla="*/ 2220 h 10000"/>
                  <a:gd name="connsiteX54" fmla="*/ 8232 w 10000"/>
                  <a:gd name="connsiteY54" fmla="*/ 2241 h 10000"/>
                  <a:gd name="connsiteX55" fmla="*/ 7975 w 10000"/>
                  <a:gd name="connsiteY55" fmla="*/ 2251 h 10000"/>
                  <a:gd name="connsiteX56" fmla="*/ 7702 w 10000"/>
                  <a:gd name="connsiteY56" fmla="*/ 2262 h 10000"/>
                  <a:gd name="connsiteX57" fmla="*/ 7429 w 10000"/>
                  <a:gd name="connsiteY57" fmla="*/ 2264 h 10000"/>
                  <a:gd name="connsiteX58" fmla="*/ 7145 w 10000"/>
                  <a:gd name="connsiteY58" fmla="*/ 2267 h 10000"/>
                  <a:gd name="connsiteX59" fmla="*/ 6861 w 10000"/>
                  <a:gd name="connsiteY59" fmla="*/ 2267 h 10000"/>
                  <a:gd name="connsiteX60" fmla="*/ 6867 w 10000"/>
                  <a:gd name="connsiteY60" fmla="*/ 2449 h 10000"/>
                  <a:gd name="connsiteX61" fmla="*/ 6893 w 10000"/>
                  <a:gd name="connsiteY61" fmla="*/ 2637 h 10000"/>
                  <a:gd name="connsiteX62" fmla="*/ 6936 w 10000"/>
                  <a:gd name="connsiteY62" fmla="*/ 2821 h 10000"/>
                  <a:gd name="connsiteX63" fmla="*/ 6990 w 10000"/>
                  <a:gd name="connsiteY63" fmla="*/ 2996 h 10000"/>
                  <a:gd name="connsiteX64" fmla="*/ 7059 w 10000"/>
                  <a:gd name="connsiteY64" fmla="*/ 3159 h 10000"/>
                  <a:gd name="connsiteX65" fmla="*/ 7129 w 10000"/>
                  <a:gd name="connsiteY65" fmla="*/ 3304 h 10000"/>
                  <a:gd name="connsiteX66" fmla="*/ 7177 w 10000"/>
                  <a:gd name="connsiteY66" fmla="*/ 3423 h 10000"/>
                  <a:gd name="connsiteX67" fmla="*/ 7225 w 10000"/>
                  <a:gd name="connsiteY67" fmla="*/ 3537 h 10000"/>
                  <a:gd name="connsiteX68" fmla="*/ 7263 w 10000"/>
                  <a:gd name="connsiteY68" fmla="*/ 3653 h 10000"/>
                  <a:gd name="connsiteX69" fmla="*/ 7311 w 10000"/>
                  <a:gd name="connsiteY69" fmla="*/ 3769 h 10000"/>
                  <a:gd name="connsiteX70" fmla="*/ 7370 w 10000"/>
                  <a:gd name="connsiteY70" fmla="*/ 3885 h 10000"/>
                  <a:gd name="connsiteX71" fmla="*/ 7450 w 10000"/>
                  <a:gd name="connsiteY71" fmla="*/ 3980 h 10000"/>
                  <a:gd name="connsiteX72" fmla="*/ 7531 w 10000"/>
                  <a:gd name="connsiteY72" fmla="*/ 4075 h 10000"/>
                  <a:gd name="connsiteX73" fmla="*/ 7622 w 10000"/>
                  <a:gd name="connsiteY73" fmla="*/ 4170 h 10000"/>
                  <a:gd name="connsiteX74" fmla="*/ 7702 w 10000"/>
                  <a:gd name="connsiteY74" fmla="*/ 4262 h 10000"/>
                  <a:gd name="connsiteX75" fmla="*/ 7766 w 10000"/>
                  <a:gd name="connsiteY75" fmla="*/ 4355 h 10000"/>
                  <a:gd name="connsiteX76" fmla="*/ 7793 w 10000"/>
                  <a:gd name="connsiteY76" fmla="*/ 4447 h 10000"/>
                  <a:gd name="connsiteX77" fmla="*/ 7745 w 10000"/>
                  <a:gd name="connsiteY77" fmla="*/ 4476 h 10000"/>
                  <a:gd name="connsiteX78" fmla="*/ 7697 w 10000"/>
                  <a:gd name="connsiteY78" fmla="*/ 4503 h 10000"/>
                  <a:gd name="connsiteX79" fmla="*/ 7649 w 10000"/>
                  <a:gd name="connsiteY79" fmla="*/ 4534 h 10000"/>
                  <a:gd name="connsiteX80" fmla="*/ 7606 w 10000"/>
                  <a:gd name="connsiteY80" fmla="*/ 4558 h 10000"/>
                  <a:gd name="connsiteX81" fmla="*/ 7568 w 10000"/>
                  <a:gd name="connsiteY81" fmla="*/ 4571 h 10000"/>
                  <a:gd name="connsiteX82" fmla="*/ 7488 w 10000"/>
                  <a:gd name="connsiteY82" fmla="*/ 4582 h 10000"/>
                  <a:gd name="connsiteX83" fmla="*/ 7413 w 10000"/>
                  <a:gd name="connsiteY83" fmla="*/ 4603 h 10000"/>
                  <a:gd name="connsiteX84" fmla="*/ 7322 w 10000"/>
                  <a:gd name="connsiteY84" fmla="*/ 4629 h 10000"/>
                  <a:gd name="connsiteX85" fmla="*/ 7242 w 10000"/>
                  <a:gd name="connsiteY85" fmla="*/ 4663 h 10000"/>
                  <a:gd name="connsiteX86" fmla="*/ 7172 w 10000"/>
                  <a:gd name="connsiteY86" fmla="*/ 4698 h 10000"/>
                  <a:gd name="connsiteX87" fmla="*/ 7108 w 10000"/>
                  <a:gd name="connsiteY87" fmla="*/ 4727 h 10000"/>
                  <a:gd name="connsiteX88" fmla="*/ 7054 w 10000"/>
                  <a:gd name="connsiteY88" fmla="*/ 4719 h 10000"/>
                  <a:gd name="connsiteX89" fmla="*/ 7017 w 10000"/>
                  <a:gd name="connsiteY89" fmla="*/ 4431 h 10000"/>
                  <a:gd name="connsiteX90" fmla="*/ 6947 w 10000"/>
                  <a:gd name="connsiteY90" fmla="*/ 4431 h 10000"/>
                  <a:gd name="connsiteX91" fmla="*/ 6893 w 10000"/>
                  <a:gd name="connsiteY91" fmla="*/ 4434 h 10000"/>
                  <a:gd name="connsiteX92" fmla="*/ 6840 w 10000"/>
                  <a:gd name="connsiteY92" fmla="*/ 4434 h 10000"/>
                  <a:gd name="connsiteX93" fmla="*/ 6770 w 10000"/>
                  <a:gd name="connsiteY93" fmla="*/ 4437 h 10000"/>
                  <a:gd name="connsiteX94" fmla="*/ 6663 w 10000"/>
                  <a:gd name="connsiteY94" fmla="*/ 4442 h 10000"/>
                  <a:gd name="connsiteX95" fmla="*/ 6652 w 10000"/>
                  <a:gd name="connsiteY95" fmla="*/ 4587 h 10000"/>
                  <a:gd name="connsiteX96" fmla="*/ 6642 w 10000"/>
                  <a:gd name="connsiteY96" fmla="*/ 4737 h 10000"/>
                  <a:gd name="connsiteX97" fmla="*/ 6636 w 10000"/>
                  <a:gd name="connsiteY97" fmla="*/ 4885 h 10000"/>
                  <a:gd name="connsiteX98" fmla="*/ 6615 w 10000"/>
                  <a:gd name="connsiteY98" fmla="*/ 5033 h 10000"/>
                  <a:gd name="connsiteX99" fmla="*/ 6572 w 10000"/>
                  <a:gd name="connsiteY99" fmla="*/ 5141 h 10000"/>
                  <a:gd name="connsiteX100" fmla="*/ 6524 w 10000"/>
                  <a:gd name="connsiteY100" fmla="*/ 5252 h 10000"/>
                  <a:gd name="connsiteX101" fmla="*/ 6476 w 10000"/>
                  <a:gd name="connsiteY101" fmla="*/ 5352 h 10000"/>
                  <a:gd name="connsiteX102" fmla="*/ 6449 w 10000"/>
                  <a:gd name="connsiteY102" fmla="*/ 5455 h 10000"/>
                  <a:gd name="connsiteX103" fmla="*/ 6454 w 10000"/>
                  <a:gd name="connsiteY103" fmla="*/ 5550 h 10000"/>
                  <a:gd name="connsiteX104" fmla="*/ 6443 w 10000"/>
                  <a:gd name="connsiteY104" fmla="*/ 5556 h 10000"/>
                  <a:gd name="connsiteX105" fmla="*/ 6427 w 10000"/>
                  <a:gd name="connsiteY105" fmla="*/ 5556 h 10000"/>
                  <a:gd name="connsiteX106" fmla="*/ 6427 w 10000"/>
                  <a:gd name="connsiteY106" fmla="*/ 5556 h 10000"/>
                  <a:gd name="connsiteX107" fmla="*/ 6422 w 10000"/>
                  <a:gd name="connsiteY107" fmla="*/ 5558 h 10000"/>
                  <a:gd name="connsiteX108" fmla="*/ 6422 w 10000"/>
                  <a:gd name="connsiteY108" fmla="*/ 5566 h 10000"/>
                  <a:gd name="connsiteX109" fmla="*/ 6422 w 10000"/>
                  <a:gd name="connsiteY109" fmla="*/ 5571 h 10000"/>
                  <a:gd name="connsiteX110" fmla="*/ 6422 w 10000"/>
                  <a:gd name="connsiteY110" fmla="*/ 5582 h 10000"/>
                  <a:gd name="connsiteX111" fmla="*/ 6422 w 10000"/>
                  <a:gd name="connsiteY111" fmla="*/ 5595 h 10000"/>
                  <a:gd name="connsiteX112" fmla="*/ 6347 w 10000"/>
                  <a:gd name="connsiteY112" fmla="*/ 5682 h 10000"/>
                  <a:gd name="connsiteX113" fmla="*/ 6288 w 10000"/>
                  <a:gd name="connsiteY113" fmla="*/ 5775 h 10000"/>
                  <a:gd name="connsiteX114" fmla="*/ 6261 w 10000"/>
                  <a:gd name="connsiteY114" fmla="*/ 5872 h 10000"/>
                  <a:gd name="connsiteX115" fmla="*/ 6251 w 10000"/>
                  <a:gd name="connsiteY115" fmla="*/ 5978 h 10000"/>
                  <a:gd name="connsiteX116" fmla="*/ 6235 w 10000"/>
                  <a:gd name="connsiteY116" fmla="*/ 6083 h 10000"/>
                  <a:gd name="connsiteX117" fmla="*/ 6229 w 10000"/>
                  <a:gd name="connsiteY117" fmla="*/ 6194 h 10000"/>
                  <a:gd name="connsiteX118" fmla="*/ 6208 w 10000"/>
                  <a:gd name="connsiteY118" fmla="*/ 6302 h 10000"/>
                  <a:gd name="connsiteX119" fmla="*/ 6170 w 10000"/>
                  <a:gd name="connsiteY119" fmla="*/ 6413 h 10000"/>
                  <a:gd name="connsiteX120" fmla="*/ 5978 w 10000"/>
                  <a:gd name="connsiteY120" fmla="*/ 7213 h 10000"/>
                  <a:gd name="connsiteX121" fmla="*/ 5951 w 10000"/>
                  <a:gd name="connsiteY121" fmla="*/ 7300 h 10000"/>
                  <a:gd name="connsiteX122" fmla="*/ 5935 w 10000"/>
                  <a:gd name="connsiteY122" fmla="*/ 7398 h 10000"/>
                  <a:gd name="connsiteX123" fmla="*/ 5929 w 10000"/>
                  <a:gd name="connsiteY123" fmla="*/ 7487 h 10000"/>
                  <a:gd name="connsiteX124" fmla="*/ 5929 w 10000"/>
                  <a:gd name="connsiteY124" fmla="*/ 7585 h 10000"/>
                  <a:gd name="connsiteX125" fmla="*/ 5929 w 10000"/>
                  <a:gd name="connsiteY125" fmla="*/ 7672 h 10000"/>
                  <a:gd name="connsiteX126" fmla="*/ 5913 w 10000"/>
                  <a:gd name="connsiteY126" fmla="*/ 7754 h 10000"/>
                  <a:gd name="connsiteX127" fmla="*/ 5897 w 10000"/>
                  <a:gd name="connsiteY127" fmla="*/ 7831 h 10000"/>
                  <a:gd name="connsiteX128" fmla="*/ 5865 w 10000"/>
                  <a:gd name="connsiteY128" fmla="*/ 7915 h 10000"/>
                  <a:gd name="connsiteX129" fmla="*/ 5865 w 10000"/>
                  <a:gd name="connsiteY129" fmla="*/ 7997 h 10000"/>
                  <a:gd name="connsiteX130" fmla="*/ 5886 w 10000"/>
                  <a:gd name="connsiteY130" fmla="*/ 8073 h 10000"/>
                  <a:gd name="connsiteX131" fmla="*/ 5924 w 10000"/>
                  <a:gd name="connsiteY131" fmla="*/ 8147 h 10000"/>
                  <a:gd name="connsiteX132" fmla="*/ 5972 w 10000"/>
                  <a:gd name="connsiteY132" fmla="*/ 8216 h 10000"/>
                  <a:gd name="connsiteX133" fmla="*/ 6020 w 10000"/>
                  <a:gd name="connsiteY133" fmla="*/ 8282 h 10000"/>
                  <a:gd name="connsiteX134" fmla="*/ 6069 w 10000"/>
                  <a:gd name="connsiteY134" fmla="*/ 8343 h 10000"/>
                  <a:gd name="connsiteX135" fmla="*/ 6138 w 10000"/>
                  <a:gd name="connsiteY135" fmla="*/ 8551 h 10000"/>
                  <a:gd name="connsiteX136" fmla="*/ 6111 w 10000"/>
                  <a:gd name="connsiteY136" fmla="*/ 8572 h 10000"/>
                  <a:gd name="connsiteX137" fmla="*/ 6069 w 10000"/>
                  <a:gd name="connsiteY137" fmla="*/ 8585 h 10000"/>
                  <a:gd name="connsiteX138" fmla="*/ 6031 w 10000"/>
                  <a:gd name="connsiteY138" fmla="*/ 8599 h 10000"/>
                  <a:gd name="connsiteX139" fmla="*/ 5999 w 10000"/>
                  <a:gd name="connsiteY139" fmla="*/ 8620 h 10000"/>
                  <a:gd name="connsiteX140" fmla="*/ 6069 w 10000"/>
                  <a:gd name="connsiteY140" fmla="*/ 8630 h 10000"/>
                  <a:gd name="connsiteX141" fmla="*/ 6117 w 10000"/>
                  <a:gd name="connsiteY141" fmla="*/ 8643 h 10000"/>
                  <a:gd name="connsiteX142" fmla="*/ 6160 w 10000"/>
                  <a:gd name="connsiteY142" fmla="*/ 8670 h 10000"/>
                  <a:gd name="connsiteX143" fmla="*/ 6138 w 10000"/>
                  <a:gd name="connsiteY143" fmla="*/ 8720 h 10000"/>
                  <a:gd name="connsiteX144" fmla="*/ 6144 w 10000"/>
                  <a:gd name="connsiteY144" fmla="*/ 8770 h 10000"/>
                  <a:gd name="connsiteX145" fmla="*/ 6181 w 10000"/>
                  <a:gd name="connsiteY145" fmla="*/ 8826 h 10000"/>
                  <a:gd name="connsiteX146" fmla="*/ 6235 w 10000"/>
                  <a:gd name="connsiteY146" fmla="*/ 8873 h 10000"/>
                  <a:gd name="connsiteX147" fmla="*/ 6288 w 10000"/>
                  <a:gd name="connsiteY147" fmla="*/ 8918 h 10000"/>
                  <a:gd name="connsiteX148" fmla="*/ 6352 w 10000"/>
                  <a:gd name="connsiteY148" fmla="*/ 8952 h 10000"/>
                  <a:gd name="connsiteX149" fmla="*/ 6465 w 10000"/>
                  <a:gd name="connsiteY149" fmla="*/ 9005 h 10000"/>
                  <a:gd name="connsiteX150" fmla="*/ 6583 w 10000"/>
                  <a:gd name="connsiteY150" fmla="*/ 9063 h 10000"/>
                  <a:gd name="connsiteX151" fmla="*/ 6706 w 10000"/>
                  <a:gd name="connsiteY151" fmla="*/ 9116 h 10000"/>
                  <a:gd name="connsiteX152" fmla="*/ 6781 w 10000"/>
                  <a:gd name="connsiteY152" fmla="*/ 9140 h 10000"/>
                  <a:gd name="connsiteX153" fmla="*/ 6867 w 10000"/>
                  <a:gd name="connsiteY153" fmla="*/ 9161 h 10000"/>
                  <a:gd name="connsiteX154" fmla="*/ 6958 w 10000"/>
                  <a:gd name="connsiteY154" fmla="*/ 9179 h 10000"/>
                  <a:gd name="connsiteX155" fmla="*/ 7043 w 10000"/>
                  <a:gd name="connsiteY155" fmla="*/ 9200 h 10000"/>
                  <a:gd name="connsiteX156" fmla="*/ 7134 w 10000"/>
                  <a:gd name="connsiteY156" fmla="*/ 9224 h 10000"/>
                  <a:gd name="connsiteX157" fmla="*/ 7220 w 10000"/>
                  <a:gd name="connsiteY157" fmla="*/ 9248 h 10000"/>
                  <a:gd name="connsiteX158" fmla="*/ 7290 w 10000"/>
                  <a:gd name="connsiteY158" fmla="*/ 9279 h 10000"/>
                  <a:gd name="connsiteX159" fmla="*/ 7343 w 10000"/>
                  <a:gd name="connsiteY159" fmla="*/ 9314 h 10000"/>
                  <a:gd name="connsiteX160" fmla="*/ 7386 w 10000"/>
                  <a:gd name="connsiteY160" fmla="*/ 9359 h 10000"/>
                  <a:gd name="connsiteX161" fmla="*/ 7408 w 10000"/>
                  <a:gd name="connsiteY161" fmla="*/ 9409 h 10000"/>
                  <a:gd name="connsiteX162" fmla="*/ 7381 w 10000"/>
                  <a:gd name="connsiteY162" fmla="*/ 9433 h 10000"/>
                  <a:gd name="connsiteX163" fmla="*/ 7359 w 10000"/>
                  <a:gd name="connsiteY163" fmla="*/ 9464 h 10000"/>
                  <a:gd name="connsiteX164" fmla="*/ 7333 w 10000"/>
                  <a:gd name="connsiteY164" fmla="*/ 9493 h 10000"/>
                  <a:gd name="connsiteX165" fmla="*/ 7284 w 10000"/>
                  <a:gd name="connsiteY165" fmla="*/ 9522 h 10000"/>
                  <a:gd name="connsiteX166" fmla="*/ 7193 w 10000"/>
                  <a:gd name="connsiteY166" fmla="*/ 9546 h 10000"/>
                  <a:gd name="connsiteX167" fmla="*/ 7081 w 10000"/>
                  <a:gd name="connsiteY167" fmla="*/ 9559 h 10000"/>
                  <a:gd name="connsiteX168" fmla="*/ 6958 w 10000"/>
                  <a:gd name="connsiteY168" fmla="*/ 9562 h 10000"/>
                  <a:gd name="connsiteX169" fmla="*/ 6824 w 10000"/>
                  <a:gd name="connsiteY169" fmla="*/ 9559 h 10000"/>
                  <a:gd name="connsiteX170" fmla="*/ 6690 w 10000"/>
                  <a:gd name="connsiteY170" fmla="*/ 9551 h 10000"/>
                  <a:gd name="connsiteX171" fmla="*/ 6567 w 10000"/>
                  <a:gd name="connsiteY171" fmla="*/ 9546 h 10000"/>
                  <a:gd name="connsiteX172" fmla="*/ 6454 w 10000"/>
                  <a:gd name="connsiteY172" fmla="*/ 9538 h 10000"/>
                  <a:gd name="connsiteX173" fmla="*/ 6261 w 10000"/>
                  <a:gd name="connsiteY173" fmla="*/ 9525 h 10000"/>
                  <a:gd name="connsiteX174" fmla="*/ 6074 w 10000"/>
                  <a:gd name="connsiteY174" fmla="*/ 9493 h 10000"/>
                  <a:gd name="connsiteX175" fmla="*/ 5903 w 10000"/>
                  <a:gd name="connsiteY175" fmla="*/ 9454 h 10000"/>
                  <a:gd name="connsiteX176" fmla="*/ 5726 w 10000"/>
                  <a:gd name="connsiteY176" fmla="*/ 9401 h 10000"/>
                  <a:gd name="connsiteX177" fmla="*/ 5560 w 10000"/>
                  <a:gd name="connsiteY177" fmla="*/ 9351 h 10000"/>
                  <a:gd name="connsiteX178" fmla="*/ 5404 w 10000"/>
                  <a:gd name="connsiteY178" fmla="*/ 9295 h 10000"/>
                  <a:gd name="connsiteX179" fmla="*/ 5244 w 10000"/>
                  <a:gd name="connsiteY179" fmla="*/ 9245 h 10000"/>
                  <a:gd name="connsiteX180" fmla="*/ 5083 w 10000"/>
                  <a:gd name="connsiteY180" fmla="*/ 9250 h 10000"/>
                  <a:gd name="connsiteX181" fmla="*/ 5019 w 10000"/>
                  <a:gd name="connsiteY181" fmla="*/ 9245 h 10000"/>
                  <a:gd name="connsiteX182" fmla="*/ 4944 w 10000"/>
                  <a:gd name="connsiteY182" fmla="*/ 9227 h 10000"/>
                  <a:gd name="connsiteX183" fmla="*/ 4853 w 10000"/>
                  <a:gd name="connsiteY183" fmla="*/ 9211 h 10000"/>
                  <a:gd name="connsiteX184" fmla="*/ 4762 w 10000"/>
                  <a:gd name="connsiteY184" fmla="*/ 9187 h 10000"/>
                  <a:gd name="connsiteX185" fmla="*/ 4681 w 10000"/>
                  <a:gd name="connsiteY185" fmla="*/ 9163 h 10000"/>
                  <a:gd name="connsiteX186" fmla="*/ 4617 w 10000"/>
                  <a:gd name="connsiteY186" fmla="*/ 9134 h 10000"/>
                  <a:gd name="connsiteX187" fmla="*/ 4585 w 10000"/>
                  <a:gd name="connsiteY187" fmla="*/ 9105 h 10000"/>
                  <a:gd name="connsiteX188" fmla="*/ 4574 w 10000"/>
                  <a:gd name="connsiteY188" fmla="*/ 9060 h 10000"/>
                  <a:gd name="connsiteX189" fmla="*/ 4585 w 10000"/>
                  <a:gd name="connsiteY189" fmla="*/ 9005 h 10000"/>
                  <a:gd name="connsiteX190" fmla="*/ 4606 w 10000"/>
                  <a:gd name="connsiteY190" fmla="*/ 8947 h 10000"/>
                  <a:gd name="connsiteX191" fmla="*/ 4638 w 10000"/>
                  <a:gd name="connsiteY191" fmla="*/ 8884 h 10000"/>
                  <a:gd name="connsiteX192" fmla="*/ 4681 w 10000"/>
                  <a:gd name="connsiteY192" fmla="*/ 8820 h 10000"/>
                  <a:gd name="connsiteX193" fmla="*/ 4724 w 10000"/>
                  <a:gd name="connsiteY193" fmla="*/ 8757 h 10000"/>
                  <a:gd name="connsiteX194" fmla="*/ 4756 w 10000"/>
                  <a:gd name="connsiteY194" fmla="*/ 8699 h 10000"/>
                  <a:gd name="connsiteX195" fmla="*/ 4783 w 10000"/>
                  <a:gd name="connsiteY195" fmla="*/ 8646 h 10000"/>
                  <a:gd name="connsiteX196" fmla="*/ 4799 w 10000"/>
                  <a:gd name="connsiteY196" fmla="*/ 8604 h 10000"/>
                  <a:gd name="connsiteX197" fmla="*/ 4676 w 10000"/>
                  <a:gd name="connsiteY197" fmla="*/ 8572 h 10000"/>
                  <a:gd name="connsiteX198" fmla="*/ 4590 w 10000"/>
                  <a:gd name="connsiteY198" fmla="*/ 8538 h 10000"/>
                  <a:gd name="connsiteX199" fmla="*/ 4537 w 10000"/>
                  <a:gd name="connsiteY199" fmla="*/ 8501 h 10000"/>
                  <a:gd name="connsiteX200" fmla="*/ 4499 w 10000"/>
                  <a:gd name="connsiteY200" fmla="*/ 8459 h 10000"/>
                  <a:gd name="connsiteX201" fmla="*/ 4488 w 10000"/>
                  <a:gd name="connsiteY201" fmla="*/ 8414 h 10000"/>
                  <a:gd name="connsiteX202" fmla="*/ 4494 w 10000"/>
                  <a:gd name="connsiteY202" fmla="*/ 8366 h 10000"/>
                  <a:gd name="connsiteX203" fmla="*/ 4510 w 10000"/>
                  <a:gd name="connsiteY203" fmla="*/ 8316 h 10000"/>
                  <a:gd name="connsiteX204" fmla="*/ 4537 w 10000"/>
                  <a:gd name="connsiteY204" fmla="*/ 8263 h 10000"/>
                  <a:gd name="connsiteX205" fmla="*/ 4563 w 10000"/>
                  <a:gd name="connsiteY205" fmla="*/ 8211 h 10000"/>
                  <a:gd name="connsiteX206" fmla="*/ 4585 w 10000"/>
                  <a:gd name="connsiteY206" fmla="*/ 8155 h 10000"/>
                  <a:gd name="connsiteX207" fmla="*/ 4606 w 10000"/>
                  <a:gd name="connsiteY207" fmla="*/ 8097 h 10000"/>
                  <a:gd name="connsiteX208" fmla="*/ 4612 w 10000"/>
                  <a:gd name="connsiteY208" fmla="*/ 8042 h 10000"/>
                  <a:gd name="connsiteX209" fmla="*/ 4606 w 10000"/>
                  <a:gd name="connsiteY209" fmla="*/ 7984 h 10000"/>
                  <a:gd name="connsiteX210" fmla="*/ 4590 w 10000"/>
                  <a:gd name="connsiteY210" fmla="*/ 7920 h 10000"/>
                  <a:gd name="connsiteX211" fmla="*/ 4585 w 10000"/>
                  <a:gd name="connsiteY211" fmla="*/ 7838 h 10000"/>
                  <a:gd name="connsiteX212" fmla="*/ 4585 w 10000"/>
                  <a:gd name="connsiteY212" fmla="*/ 7746 h 10000"/>
                  <a:gd name="connsiteX213" fmla="*/ 4590 w 10000"/>
                  <a:gd name="connsiteY213" fmla="*/ 7646 h 10000"/>
                  <a:gd name="connsiteX214" fmla="*/ 4606 w 10000"/>
                  <a:gd name="connsiteY214" fmla="*/ 7551 h 10000"/>
                  <a:gd name="connsiteX215" fmla="*/ 4628 w 10000"/>
                  <a:gd name="connsiteY215" fmla="*/ 7464 h 10000"/>
                  <a:gd name="connsiteX216" fmla="*/ 4644 w 10000"/>
                  <a:gd name="connsiteY216" fmla="*/ 7324 h 10000"/>
                  <a:gd name="connsiteX217" fmla="*/ 4660 w 10000"/>
                  <a:gd name="connsiteY217" fmla="*/ 7173 h 10000"/>
                  <a:gd name="connsiteX218" fmla="*/ 4660 w 10000"/>
                  <a:gd name="connsiteY218" fmla="*/ 7018 h 10000"/>
                  <a:gd name="connsiteX219" fmla="*/ 4655 w 10000"/>
                  <a:gd name="connsiteY219" fmla="*/ 6854 h 10000"/>
                  <a:gd name="connsiteX220" fmla="*/ 4638 w 10000"/>
                  <a:gd name="connsiteY220" fmla="*/ 6693 h 10000"/>
                  <a:gd name="connsiteX221" fmla="*/ 4633 w 10000"/>
                  <a:gd name="connsiteY221" fmla="*/ 6540 h 10000"/>
                  <a:gd name="connsiteX222" fmla="*/ 4628 w 10000"/>
                  <a:gd name="connsiteY222" fmla="*/ 6395 h 10000"/>
                  <a:gd name="connsiteX223" fmla="*/ 4628 w 10000"/>
                  <a:gd name="connsiteY223" fmla="*/ 6310 h 10000"/>
                  <a:gd name="connsiteX224" fmla="*/ 4633 w 10000"/>
                  <a:gd name="connsiteY224" fmla="*/ 6226 h 10000"/>
                  <a:gd name="connsiteX225" fmla="*/ 4644 w 10000"/>
                  <a:gd name="connsiteY225" fmla="*/ 6139 h 10000"/>
                  <a:gd name="connsiteX226" fmla="*/ 4660 w 10000"/>
                  <a:gd name="connsiteY226" fmla="*/ 6054 h 10000"/>
                  <a:gd name="connsiteX227" fmla="*/ 4676 w 10000"/>
                  <a:gd name="connsiteY227" fmla="*/ 5967 h 10000"/>
                  <a:gd name="connsiteX228" fmla="*/ 4676 w 10000"/>
                  <a:gd name="connsiteY228" fmla="*/ 5891 h 10000"/>
                  <a:gd name="connsiteX229" fmla="*/ 4665 w 10000"/>
                  <a:gd name="connsiteY229" fmla="*/ 5817 h 10000"/>
                  <a:gd name="connsiteX230" fmla="*/ 4638 w 10000"/>
                  <a:gd name="connsiteY230" fmla="*/ 5751 h 10000"/>
                  <a:gd name="connsiteX231" fmla="*/ 4585 w 10000"/>
                  <a:gd name="connsiteY231" fmla="*/ 5693 h 10000"/>
                  <a:gd name="connsiteX232" fmla="*/ 4585 w 10000"/>
                  <a:gd name="connsiteY232" fmla="*/ 5709 h 10000"/>
                  <a:gd name="connsiteX233" fmla="*/ 4547 w 10000"/>
                  <a:gd name="connsiteY233" fmla="*/ 5740 h 10000"/>
                  <a:gd name="connsiteX234" fmla="*/ 4510 w 10000"/>
                  <a:gd name="connsiteY234" fmla="*/ 5785 h 10000"/>
                  <a:gd name="connsiteX235" fmla="*/ 4488 w 10000"/>
                  <a:gd name="connsiteY235" fmla="*/ 5827 h 10000"/>
                  <a:gd name="connsiteX236" fmla="*/ 4478 w 10000"/>
                  <a:gd name="connsiteY236" fmla="*/ 5872 h 10000"/>
                  <a:gd name="connsiteX237" fmla="*/ 4446 w 10000"/>
                  <a:gd name="connsiteY237" fmla="*/ 5885 h 10000"/>
                  <a:gd name="connsiteX238" fmla="*/ 4408 w 10000"/>
                  <a:gd name="connsiteY238" fmla="*/ 5914 h 10000"/>
                  <a:gd name="connsiteX239" fmla="*/ 4371 w 10000"/>
                  <a:gd name="connsiteY239" fmla="*/ 5954 h 10000"/>
                  <a:gd name="connsiteX240" fmla="*/ 4328 w 10000"/>
                  <a:gd name="connsiteY240" fmla="*/ 6002 h 10000"/>
                  <a:gd name="connsiteX241" fmla="*/ 4280 w 10000"/>
                  <a:gd name="connsiteY241" fmla="*/ 6057 h 10000"/>
                  <a:gd name="connsiteX242" fmla="*/ 4237 w 10000"/>
                  <a:gd name="connsiteY242" fmla="*/ 6112 h 10000"/>
                  <a:gd name="connsiteX243" fmla="*/ 4205 w 10000"/>
                  <a:gd name="connsiteY243" fmla="*/ 6165 h 10000"/>
                  <a:gd name="connsiteX244" fmla="*/ 4162 w 10000"/>
                  <a:gd name="connsiteY244" fmla="*/ 6215 h 10000"/>
                  <a:gd name="connsiteX245" fmla="*/ 4044 w 10000"/>
                  <a:gd name="connsiteY245" fmla="*/ 6358 h 10000"/>
                  <a:gd name="connsiteX246" fmla="*/ 3910 w 10000"/>
                  <a:gd name="connsiteY246" fmla="*/ 6500 h 10000"/>
                  <a:gd name="connsiteX247" fmla="*/ 3787 w 10000"/>
                  <a:gd name="connsiteY247" fmla="*/ 6646 h 10000"/>
                  <a:gd name="connsiteX248" fmla="*/ 3680 w 10000"/>
                  <a:gd name="connsiteY248" fmla="*/ 6788 h 10000"/>
                  <a:gd name="connsiteX249" fmla="*/ 3599 w 10000"/>
                  <a:gd name="connsiteY249" fmla="*/ 6925 h 10000"/>
                  <a:gd name="connsiteX250" fmla="*/ 3599 w 10000"/>
                  <a:gd name="connsiteY250" fmla="*/ 6928 h 10000"/>
                  <a:gd name="connsiteX251" fmla="*/ 3599 w 10000"/>
                  <a:gd name="connsiteY251" fmla="*/ 6931 h 10000"/>
                  <a:gd name="connsiteX252" fmla="*/ 3605 w 10000"/>
                  <a:gd name="connsiteY252" fmla="*/ 6936 h 10000"/>
                  <a:gd name="connsiteX253" fmla="*/ 3605 w 10000"/>
                  <a:gd name="connsiteY253" fmla="*/ 6941 h 10000"/>
                  <a:gd name="connsiteX254" fmla="*/ 3621 w 10000"/>
                  <a:gd name="connsiteY254" fmla="*/ 6952 h 10000"/>
                  <a:gd name="connsiteX255" fmla="*/ 3562 w 10000"/>
                  <a:gd name="connsiteY255" fmla="*/ 6941 h 10000"/>
                  <a:gd name="connsiteX256" fmla="*/ 3535 w 10000"/>
                  <a:gd name="connsiteY256" fmla="*/ 6997 h 10000"/>
                  <a:gd name="connsiteX257" fmla="*/ 3492 w 10000"/>
                  <a:gd name="connsiteY257" fmla="*/ 7052 h 10000"/>
                  <a:gd name="connsiteX258" fmla="*/ 3455 w 10000"/>
                  <a:gd name="connsiteY258" fmla="*/ 7102 h 10000"/>
                  <a:gd name="connsiteX259" fmla="*/ 3407 w 10000"/>
                  <a:gd name="connsiteY259" fmla="*/ 7150 h 10000"/>
                  <a:gd name="connsiteX260" fmla="*/ 3369 w 10000"/>
                  <a:gd name="connsiteY260" fmla="*/ 7184 h 10000"/>
                  <a:gd name="connsiteX261" fmla="*/ 3348 w 10000"/>
                  <a:gd name="connsiteY261" fmla="*/ 7226 h 10000"/>
                  <a:gd name="connsiteX262" fmla="*/ 3348 w 10000"/>
                  <a:gd name="connsiteY262" fmla="*/ 7266 h 10000"/>
                  <a:gd name="connsiteX263" fmla="*/ 3348 w 10000"/>
                  <a:gd name="connsiteY263" fmla="*/ 7308 h 10000"/>
                  <a:gd name="connsiteX264" fmla="*/ 3358 w 10000"/>
                  <a:gd name="connsiteY264" fmla="*/ 7345 h 10000"/>
                  <a:gd name="connsiteX265" fmla="*/ 3348 w 10000"/>
                  <a:gd name="connsiteY265" fmla="*/ 7377 h 10000"/>
                  <a:gd name="connsiteX266" fmla="*/ 3294 w 10000"/>
                  <a:gd name="connsiteY266" fmla="*/ 7474 h 10000"/>
                  <a:gd name="connsiteX267" fmla="*/ 3224 w 10000"/>
                  <a:gd name="connsiteY267" fmla="*/ 7575 h 10000"/>
                  <a:gd name="connsiteX268" fmla="*/ 3160 w 10000"/>
                  <a:gd name="connsiteY268" fmla="*/ 7672 h 10000"/>
                  <a:gd name="connsiteX269" fmla="*/ 3107 w 10000"/>
                  <a:gd name="connsiteY269" fmla="*/ 7770 h 10000"/>
                  <a:gd name="connsiteX270" fmla="*/ 3064 w 10000"/>
                  <a:gd name="connsiteY270" fmla="*/ 7868 h 10000"/>
                  <a:gd name="connsiteX271" fmla="*/ 3037 w 10000"/>
                  <a:gd name="connsiteY271" fmla="*/ 7970 h 10000"/>
                  <a:gd name="connsiteX272" fmla="*/ 3037 w 10000"/>
                  <a:gd name="connsiteY272" fmla="*/ 8076 h 10000"/>
                  <a:gd name="connsiteX273" fmla="*/ 3069 w 10000"/>
                  <a:gd name="connsiteY273" fmla="*/ 8187 h 10000"/>
                  <a:gd name="connsiteX274" fmla="*/ 3080 w 10000"/>
                  <a:gd name="connsiteY274" fmla="*/ 8245 h 10000"/>
                  <a:gd name="connsiteX275" fmla="*/ 3064 w 10000"/>
                  <a:gd name="connsiteY275" fmla="*/ 8303 h 10000"/>
                  <a:gd name="connsiteX276" fmla="*/ 3032 w 10000"/>
                  <a:gd name="connsiteY276" fmla="*/ 8356 h 10000"/>
                  <a:gd name="connsiteX277" fmla="*/ 2989 w 10000"/>
                  <a:gd name="connsiteY277" fmla="*/ 8409 h 10000"/>
                  <a:gd name="connsiteX278" fmla="*/ 2962 w 10000"/>
                  <a:gd name="connsiteY278" fmla="*/ 8456 h 10000"/>
                  <a:gd name="connsiteX279" fmla="*/ 2941 w 10000"/>
                  <a:gd name="connsiteY279" fmla="*/ 8496 h 10000"/>
                  <a:gd name="connsiteX280" fmla="*/ 2946 w 10000"/>
                  <a:gd name="connsiteY280" fmla="*/ 8530 h 10000"/>
                  <a:gd name="connsiteX281" fmla="*/ 3198 w 10000"/>
                  <a:gd name="connsiteY281" fmla="*/ 8767 h 10000"/>
                  <a:gd name="connsiteX282" fmla="*/ 3198 w 10000"/>
                  <a:gd name="connsiteY282" fmla="*/ 8836 h 10000"/>
                  <a:gd name="connsiteX283" fmla="*/ 3171 w 10000"/>
                  <a:gd name="connsiteY283" fmla="*/ 8884 h 10000"/>
                  <a:gd name="connsiteX284" fmla="*/ 3133 w 10000"/>
                  <a:gd name="connsiteY284" fmla="*/ 8934 h 10000"/>
                  <a:gd name="connsiteX285" fmla="*/ 3091 w 10000"/>
                  <a:gd name="connsiteY285" fmla="*/ 8989 h 10000"/>
                  <a:gd name="connsiteX286" fmla="*/ 3053 w 10000"/>
                  <a:gd name="connsiteY286" fmla="*/ 9045 h 10000"/>
                  <a:gd name="connsiteX287" fmla="*/ 3016 w 10000"/>
                  <a:gd name="connsiteY287" fmla="*/ 9097 h 10000"/>
                  <a:gd name="connsiteX288" fmla="*/ 2994 w 10000"/>
                  <a:gd name="connsiteY288" fmla="*/ 9145 h 10000"/>
                  <a:gd name="connsiteX289" fmla="*/ 2999 w 10000"/>
                  <a:gd name="connsiteY289" fmla="*/ 9184 h 10000"/>
                  <a:gd name="connsiteX290" fmla="*/ 3042 w 10000"/>
                  <a:gd name="connsiteY290" fmla="*/ 9272 h 10000"/>
                  <a:gd name="connsiteX291" fmla="*/ 3107 w 10000"/>
                  <a:gd name="connsiteY291" fmla="*/ 9364 h 10000"/>
                  <a:gd name="connsiteX292" fmla="*/ 3176 w 10000"/>
                  <a:gd name="connsiteY292" fmla="*/ 9454 h 10000"/>
                  <a:gd name="connsiteX293" fmla="*/ 3240 w 10000"/>
                  <a:gd name="connsiteY293" fmla="*/ 9549 h 10000"/>
                  <a:gd name="connsiteX294" fmla="*/ 3289 w 10000"/>
                  <a:gd name="connsiteY294" fmla="*/ 9644 h 10000"/>
                  <a:gd name="connsiteX295" fmla="*/ 3321 w 10000"/>
                  <a:gd name="connsiteY295" fmla="*/ 9741 h 10000"/>
                  <a:gd name="connsiteX296" fmla="*/ 3326 w 10000"/>
                  <a:gd name="connsiteY296" fmla="*/ 9839 h 10000"/>
                  <a:gd name="connsiteX297" fmla="*/ 3299 w 10000"/>
                  <a:gd name="connsiteY297" fmla="*/ 9939 h 10000"/>
                  <a:gd name="connsiteX298" fmla="*/ 3160 w 10000"/>
                  <a:gd name="connsiteY298" fmla="*/ 9974 h 10000"/>
                  <a:gd name="connsiteX299" fmla="*/ 3016 w 10000"/>
                  <a:gd name="connsiteY299" fmla="*/ 9992 h 10000"/>
                  <a:gd name="connsiteX300" fmla="*/ 2855 w 10000"/>
                  <a:gd name="connsiteY300" fmla="*/ 10000 h 10000"/>
                  <a:gd name="connsiteX301" fmla="*/ 2700 w 10000"/>
                  <a:gd name="connsiteY301" fmla="*/ 9997 h 10000"/>
                  <a:gd name="connsiteX302" fmla="*/ 2539 w 10000"/>
                  <a:gd name="connsiteY302" fmla="*/ 9979 h 10000"/>
                  <a:gd name="connsiteX303" fmla="*/ 2384 w 10000"/>
                  <a:gd name="connsiteY303" fmla="*/ 9955 h 10000"/>
                  <a:gd name="connsiteX304" fmla="*/ 2239 w 10000"/>
                  <a:gd name="connsiteY304" fmla="*/ 9921 h 10000"/>
                  <a:gd name="connsiteX305" fmla="*/ 2105 w 10000"/>
                  <a:gd name="connsiteY305" fmla="*/ 9881 h 10000"/>
                  <a:gd name="connsiteX306" fmla="*/ 1987 w 10000"/>
                  <a:gd name="connsiteY306" fmla="*/ 9834 h 10000"/>
                  <a:gd name="connsiteX307" fmla="*/ 1901 w 10000"/>
                  <a:gd name="connsiteY307" fmla="*/ 9781 h 10000"/>
                  <a:gd name="connsiteX308" fmla="*/ 1837 w 10000"/>
                  <a:gd name="connsiteY308" fmla="*/ 9723 h 10000"/>
                  <a:gd name="connsiteX309" fmla="*/ 1837 w 10000"/>
                  <a:gd name="connsiteY309" fmla="*/ 9514 h 10000"/>
                  <a:gd name="connsiteX310" fmla="*/ 1810 w 10000"/>
                  <a:gd name="connsiteY310" fmla="*/ 9480 h 10000"/>
                  <a:gd name="connsiteX311" fmla="*/ 1773 w 10000"/>
                  <a:gd name="connsiteY311" fmla="*/ 9435 h 10000"/>
                  <a:gd name="connsiteX312" fmla="*/ 1746 w 10000"/>
                  <a:gd name="connsiteY312" fmla="*/ 9382 h 10000"/>
                  <a:gd name="connsiteX313" fmla="*/ 1725 w 10000"/>
                  <a:gd name="connsiteY313" fmla="*/ 9316 h 10000"/>
                  <a:gd name="connsiteX314" fmla="*/ 1725 w 10000"/>
                  <a:gd name="connsiteY314" fmla="*/ 9248 h 10000"/>
                  <a:gd name="connsiteX315" fmla="*/ 1746 w 10000"/>
                  <a:gd name="connsiteY315" fmla="*/ 9177 h 10000"/>
                  <a:gd name="connsiteX316" fmla="*/ 1762 w 10000"/>
                  <a:gd name="connsiteY316" fmla="*/ 9126 h 10000"/>
                  <a:gd name="connsiteX317" fmla="*/ 1762 w 10000"/>
                  <a:gd name="connsiteY317" fmla="*/ 9071 h 10000"/>
                  <a:gd name="connsiteX318" fmla="*/ 1741 w 10000"/>
                  <a:gd name="connsiteY318" fmla="*/ 9013 h 10000"/>
                  <a:gd name="connsiteX319" fmla="*/ 1725 w 10000"/>
                  <a:gd name="connsiteY319" fmla="*/ 8952 h 10000"/>
                  <a:gd name="connsiteX320" fmla="*/ 1714 w 10000"/>
                  <a:gd name="connsiteY320" fmla="*/ 8884 h 10000"/>
                  <a:gd name="connsiteX321" fmla="*/ 1714 w 10000"/>
                  <a:gd name="connsiteY321" fmla="*/ 8810 h 10000"/>
                  <a:gd name="connsiteX322" fmla="*/ 1735 w 10000"/>
                  <a:gd name="connsiteY322" fmla="*/ 8733 h 10000"/>
                  <a:gd name="connsiteX323" fmla="*/ 1762 w 10000"/>
                  <a:gd name="connsiteY323" fmla="*/ 8667 h 10000"/>
                  <a:gd name="connsiteX324" fmla="*/ 1800 w 10000"/>
                  <a:gd name="connsiteY324" fmla="*/ 8606 h 10000"/>
                  <a:gd name="connsiteX325" fmla="*/ 1837 w 10000"/>
                  <a:gd name="connsiteY325" fmla="*/ 8546 h 10000"/>
                  <a:gd name="connsiteX326" fmla="*/ 1869 w 10000"/>
                  <a:gd name="connsiteY326" fmla="*/ 8472 h 10000"/>
                  <a:gd name="connsiteX327" fmla="*/ 1869 w 10000"/>
                  <a:gd name="connsiteY327" fmla="*/ 7820 h 10000"/>
                  <a:gd name="connsiteX328" fmla="*/ 1998 w 10000"/>
                  <a:gd name="connsiteY328" fmla="*/ 7020 h 10000"/>
                  <a:gd name="connsiteX329" fmla="*/ 2260 w 10000"/>
                  <a:gd name="connsiteY329" fmla="*/ 6577 h 10000"/>
                  <a:gd name="connsiteX330" fmla="*/ 2276 w 10000"/>
                  <a:gd name="connsiteY330" fmla="*/ 6221 h 10000"/>
                  <a:gd name="connsiteX331" fmla="*/ 2453 w 10000"/>
                  <a:gd name="connsiteY331" fmla="*/ 5735 h 10000"/>
                  <a:gd name="connsiteX332" fmla="*/ 2501 w 10000"/>
                  <a:gd name="connsiteY332" fmla="*/ 5606 h 10000"/>
                  <a:gd name="connsiteX333" fmla="*/ 2539 w 10000"/>
                  <a:gd name="connsiteY333" fmla="*/ 5484 h 10000"/>
                  <a:gd name="connsiteX334" fmla="*/ 2560 w 10000"/>
                  <a:gd name="connsiteY334" fmla="*/ 5363 h 10000"/>
                  <a:gd name="connsiteX335" fmla="*/ 2592 w 10000"/>
                  <a:gd name="connsiteY335" fmla="*/ 5247 h 10000"/>
                  <a:gd name="connsiteX336" fmla="*/ 2598 w 10000"/>
                  <a:gd name="connsiteY336" fmla="*/ 5202 h 10000"/>
                  <a:gd name="connsiteX337" fmla="*/ 2592 w 10000"/>
                  <a:gd name="connsiteY337" fmla="*/ 5154 h 10000"/>
                  <a:gd name="connsiteX338" fmla="*/ 2587 w 10000"/>
                  <a:gd name="connsiteY338" fmla="*/ 5107 h 10000"/>
                  <a:gd name="connsiteX339" fmla="*/ 2587 w 10000"/>
                  <a:gd name="connsiteY339" fmla="*/ 5059 h 10000"/>
                  <a:gd name="connsiteX340" fmla="*/ 2614 w 10000"/>
                  <a:gd name="connsiteY340" fmla="*/ 5015 h 10000"/>
                  <a:gd name="connsiteX341" fmla="*/ 2592 w 10000"/>
                  <a:gd name="connsiteY341" fmla="*/ 5015 h 10000"/>
                  <a:gd name="connsiteX342" fmla="*/ 2587 w 10000"/>
                  <a:gd name="connsiteY342" fmla="*/ 5015 h 10000"/>
                  <a:gd name="connsiteX343" fmla="*/ 2582 w 10000"/>
                  <a:gd name="connsiteY343" fmla="*/ 5015 h 10000"/>
                  <a:gd name="connsiteX344" fmla="*/ 2582 w 10000"/>
                  <a:gd name="connsiteY344" fmla="*/ 5020 h 10000"/>
                  <a:gd name="connsiteX345" fmla="*/ 2571 w 10000"/>
                  <a:gd name="connsiteY345" fmla="*/ 5020 h 10000"/>
                  <a:gd name="connsiteX346" fmla="*/ 2571 w 10000"/>
                  <a:gd name="connsiteY346" fmla="*/ 5015 h 10000"/>
                  <a:gd name="connsiteX347" fmla="*/ 2566 w 10000"/>
                  <a:gd name="connsiteY347" fmla="*/ 5012 h 10000"/>
                  <a:gd name="connsiteX348" fmla="*/ 2560 w 10000"/>
                  <a:gd name="connsiteY348" fmla="*/ 5004 h 10000"/>
                  <a:gd name="connsiteX349" fmla="*/ 2566 w 10000"/>
                  <a:gd name="connsiteY349" fmla="*/ 4980 h 10000"/>
                  <a:gd name="connsiteX350" fmla="*/ 2544 w 10000"/>
                  <a:gd name="connsiteY350" fmla="*/ 4964 h 10000"/>
                  <a:gd name="connsiteX351" fmla="*/ 2517 w 10000"/>
                  <a:gd name="connsiteY351" fmla="*/ 4946 h 10000"/>
                  <a:gd name="connsiteX352" fmla="*/ 2475 w 10000"/>
                  <a:gd name="connsiteY352" fmla="*/ 4933 h 10000"/>
                  <a:gd name="connsiteX353" fmla="*/ 2442 w 10000"/>
                  <a:gd name="connsiteY353" fmla="*/ 4917 h 10000"/>
                  <a:gd name="connsiteX354" fmla="*/ 2421 w 10000"/>
                  <a:gd name="connsiteY354" fmla="*/ 4904 h 10000"/>
                  <a:gd name="connsiteX355" fmla="*/ 2421 w 10000"/>
                  <a:gd name="connsiteY355" fmla="*/ 4605 h 10000"/>
                  <a:gd name="connsiteX356" fmla="*/ 2432 w 10000"/>
                  <a:gd name="connsiteY356" fmla="*/ 4120 h 10000"/>
                  <a:gd name="connsiteX357" fmla="*/ 2453 w 10000"/>
                  <a:gd name="connsiteY357" fmla="*/ 4014 h 10000"/>
                  <a:gd name="connsiteX358" fmla="*/ 2448 w 10000"/>
                  <a:gd name="connsiteY358" fmla="*/ 3911 h 10000"/>
                  <a:gd name="connsiteX359" fmla="*/ 2432 w 10000"/>
                  <a:gd name="connsiteY359" fmla="*/ 3808 h 10000"/>
                  <a:gd name="connsiteX360" fmla="*/ 2410 w 10000"/>
                  <a:gd name="connsiteY360" fmla="*/ 3703 h 10000"/>
                  <a:gd name="connsiteX361" fmla="*/ 2421 w 10000"/>
                  <a:gd name="connsiteY361" fmla="*/ 3597 h 10000"/>
                  <a:gd name="connsiteX362" fmla="*/ 2432 w 10000"/>
                  <a:gd name="connsiteY362" fmla="*/ 3481 h 10000"/>
                  <a:gd name="connsiteX363" fmla="*/ 2448 w 10000"/>
                  <a:gd name="connsiteY363" fmla="*/ 3362 h 10000"/>
                  <a:gd name="connsiteX364" fmla="*/ 2453 w 10000"/>
                  <a:gd name="connsiteY364" fmla="*/ 3238 h 10000"/>
                  <a:gd name="connsiteX365" fmla="*/ 2448 w 10000"/>
                  <a:gd name="connsiteY365" fmla="*/ 3122 h 10000"/>
                  <a:gd name="connsiteX366" fmla="*/ 2421 w 10000"/>
                  <a:gd name="connsiteY366" fmla="*/ 3017 h 10000"/>
                  <a:gd name="connsiteX367" fmla="*/ 2362 w 10000"/>
                  <a:gd name="connsiteY367" fmla="*/ 2703 h 10000"/>
                  <a:gd name="connsiteX368" fmla="*/ 2351 w 10000"/>
                  <a:gd name="connsiteY368" fmla="*/ 2753 h 10000"/>
                  <a:gd name="connsiteX369" fmla="*/ 2314 w 10000"/>
                  <a:gd name="connsiteY369" fmla="*/ 2790 h 10000"/>
                  <a:gd name="connsiteX370" fmla="*/ 2282 w 10000"/>
                  <a:gd name="connsiteY370" fmla="*/ 2821 h 10000"/>
                  <a:gd name="connsiteX371" fmla="*/ 2255 w 10000"/>
                  <a:gd name="connsiteY371" fmla="*/ 2848 h 10000"/>
                  <a:gd name="connsiteX372" fmla="*/ 2239 w 10000"/>
                  <a:gd name="connsiteY372" fmla="*/ 2877 h 10000"/>
                  <a:gd name="connsiteX373" fmla="*/ 2236 w 10000"/>
                  <a:gd name="connsiteY373" fmla="*/ 2903 h 10000"/>
                  <a:gd name="connsiteX374" fmla="*/ 2217 w 10000"/>
                  <a:gd name="connsiteY374" fmla="*/ 2922 h 10000"/>
                  <a:gd name="connsiteX375" fmla="*/ 2185 w 10000"/>
                  <a:gd name="connsiteY375" fmla="*/ 2956 h 10000"/>
                  <a:gd name="connsiteX376" fmla="*/ 2148 w 10000"/>
                  <a:gd name="connsiteY376" fmla="*/ 2996 h 10000"/>
                  <a:gd name="connsiteX377" fmla="*/ 2126 w 10000"/>
                  <a:gd name="connsiteY377" fmla="*/ 3040 h 10000"/>
                  <a:gd name="connsiteX378" fmla="*/ 2105 w 10000"/>
                  <a:gd name="connsiteY378" fmla="*/ 3088 h 10000"/>
                  <a:gd name="connsiteX379" fmla="*/ 2094 w 10000"/>
                  <a:gd name="connsiteY379" fmla="*/ 3125 h 10000"/>
                  <a:gd name="connsiteX380" fmla="*/ 2089 w 10000"/>
                  <a:gd name="connsiteY380" fmla="*/ 3154 h 10000"/>
                  <a:gd name="connsiteX381" fmla="*/ 2078 w 10000"/>
                  <a:gd name="connsiteY381" fmla="*/ 3164 h 10000"/>
                  <a:gd name="connsiteX382" fmla="*/ 1971 w 10000"/>
                  <a:gd name="connsiteY382" fmla="*/ 3215 h 10000"/>
                  <a:gd name="connsiteX383" fmla="*/ 1869 w 10000"/>
                  <a:gd name="connsiteY383" fmla="*/ 3257 h 10000"/>
                  <a:gd name="connsiteX384" fmla="*/ 1773 w 10000"/>
                  <a:gd name="connsiteY384" fmla="*/ 3296 h 10000"/>
                  <a:gd name="connsiteX385" fmla="*/ 1676 w 10000"/>
                  <a:gd name="connsiteY385" fmla="*/ 3331 h 10000"/>
                  <a:gd name="connsiteX386" fmla="*/ 1559 w 10000"/>
                  <a:gd name="connsiteY386" fmla="*/ 3362 h 10000"/>
                  <a:gd name="connsiteX387" fmla="*/ 1414 w 10000"/>
                  <a:gd name="connsiteY387" fmla="*/ 3389 h 10000"/>
                  <a:gd name="connsiteX388" fmla="*/ 1296 w 10000"/>
                  <a:gd name="connsiteY388" fmla="*/ 3399 h 10000"/>
                  <a:gd name="connsiteX389" fmla="*/ 1194 w 10000"/>
                  <a:gd name="connsiteY389" fmla="*/ 3391 h 10000"/>
                  <a:gd name="connsiteX390" fmla="*/ 1093 w 10000"/>
                  <a:gd name="connsiteY390" fmla="*/ 3376 h 10000"/>
                  <a:gd name="connsiteX391" fmla="*/ 1007 w 10000"/>
                  <a:gd name="connsiteY391" fmla="*/ 3344 h 10000"/>
                  <a:gd name="connsiteX392" fmla="*/ 921 w 10000"/>
                  <a:gd name="connsiteY392" fmla="*/ 3310 h 10000"/>
                  <a:gd name="connsiteX393" fmla="*/ 846 w 10000"/>
                  <a:gd name="connsiteY393" fmla="*/ 3270 h 10000"/>
                  <a:gd name="connsiteX394" fmla="*/ 777 w 10000"/>
                  <a:gd name="connsiteY394" fmla="*/ 3225 h 10000"/>
                  <a:gd name="connsiteX395" fmla="*/ 718 w 10000"/>
                  <a:gd name="connsiteY395" fmla="*/ 3183 h 10000"/>
                  <a:gd name="connsiteX396" fmla="*/ 664 w 10000"/>
                  <a:gd name="connsiteY396" fmla="*/ 3146 h 10000"/>
                  <a:gd name="connsiteX397" fmla="*/ 621 w 10000"/>
                  <a:gd name="connsiteY397" fmla="*/ 3114 h 10000"/>
                  <a:gd name="connsiteX398" fmla="*/ 584 w 10000"/>
                  <a:gd name="connsiteY398" fmla="*/ 3096 h 10000"/>
                  <a:gd name="connsiteX399" fmla="*/ 477 w 10000"/>
                  <a:gd name="connsiteY399" fmla="*/ 3032 h 10000"/>
                  <a:gd name="connsiteX400" fmla="*/ 386 w 10000"/>
                  <a:gd name="connsiteY400" fmla="*/ 2959 h 10000"/>
                  <a:gd name="connsiteX401" fmla="*/ 311 w 10000"/>
                  <a:gd name="connsiteY401" fmla="*/ 2869 h 10000"/>
                  <a:gd name="connsiteX402" fmla="*/ 257 w 10000"/>
                  <a:gd name="connsiteY402" fmla="*/ 2774 h 10000"/>
                  <a:gd name="connsiteX403" fmla="*/ 214 w 10000"/>
                  <a:gd name="connsiteY403" fmla="*/ 2668 h 10000"/>
                  <a:gd name="connsiteX404" fmla="*/ 198 w 10000"/>
                  <a:gd name="connsiteY404" fmla="*/ 2557 h 10000"/>
                  <a:gd name="connsiteX405" fmla="*/ 198 w 10000"/>
                  <a:gd name="connsiteY405" fmla="*/ 2449 h 10000"/>
                  <a:gd name="connsiteX406" fmla="*/ 225 w 10000"/>
                  <a:gd name="connsiteY406" fmla="*/ 2341 h 10000"/>
                  <a:gd name="connsiteX407" fmla="*/ 241 w 10000"/>
                  <a:gd name="connsiteY407" fmla="*/ 2291 h 10000"/>
                  <a:gd name="connsiteX408" fmla="*/ 236 w 10000"/>
                  <a:gd name="connsiteY408" fmla="*/ 2243 h 10000"/>
                  <a:gd name="connsiteX409" fmla="*/ 236 w 10000"/>
                  <a:gd name="connsiteY409" fmla="*/ 2196 h 10000"/>
                  <a:gd name="connsiteX410" fmla="*/ 236 w 10000"/>
                  <a:gd name="connsiteY410" fmla="*/ 2151 h 10000"/>
                  <a:gd name="connsiteX411" fmla="*/ 246 w 10000"/>
                  <a:gd name="connsiteY411" fmla="*/ 2114 h 10000"/>
                  <a:gd name="connsiteX412" fmla="*/ 193 w 10000"/>
                  <a:gd name="connsiteY412" fmla="*/ 2032 h 10000"/>
                  <a:gd name="connsiteX413" fmla="*/ 129 w 10000"/>
                  <a:gd name="connsiteY413" fmla="*/ 1942 h 10000"/>
                  <a:gd name="connsiteX414" fmla="*/ 75 w 10000"/>
                  <a:gd name="connsiteY414" fmla="*/ 1850 h 10000"/>
                  <a:gd name="connsiteX415" fmla="*/ 27 w 10000"/>
                  <a:gd name="connsiteY415" fmla="*/ 1760 h 10000"/>
                  <a:gd name="connsiteX416" fmla="*/ 0 w 10000"/>
                  <a:gd name="connsiteY416" fmla="*/ 1671 h 10000"/>
                  <a:gd name="connsiteX417" fmla="*/ 107 w 10000"/>
                  <a:gd name="connsiteY417" fmla="*/ 1618 h 10000"/>
                  <a:gd name="connsiteX418" fmla="*/ 257 w 10000"/>
                  <a:gd name="connsiteY418" fmla="*/ 1576 h 10000"/>
                  <a:gd name="connsiteX419" fmla="*/ 412 w 10000"/>
                  <a:gd name="connsiteY419" fmla="*/ 1541 h 10000"/>
                  <a:gd name="connsiteX420" fmla="*/ 595 w 10000"/>
                  <a:gd name="connsiteY420" fmla="*/ 1518 h 10000"/>
                  <a:gd name="connsiteX421" fmla="*/ 777 w 10000"/>
                  <a:gd name="connsiteY421" fmla="*/ 1507 h 10000"/>
                  <a:gd name="connsiteX422" fmla="*/ 825 w 10000"/>
                  <a:gd name="connsiteY422" fmla="*/ 1523 h 10000"/>
                  <a:gd name="connsiteX423" fmla="*/ 878 w 10000"/>
                  <a:gd name="connsiteY423" fmla="*/ 1533 h 10000"/>
                  <a:gd name="connsiteX424" fmla="*/ 937 w 10000"/>
                  <a:gd name="connsiteY424" fmla="*/ 1541 h 10000"/>
                  <a:gd name="connsiteX425" fmla="*/ 991 w 10000"/>
                  <a:gd name="connsiteY425" fmla="*/ 1554 h 10000"/>
                  <a:gd name="connsiteX426" fmla="*/ 1039 w 10000"/>
                  <a:gd name="connsiteY426" fmla="*/ 1576 h 10000"/>
                  <a:gd name="connsiteX427" fmla="*/ 1093 w 10000"/>
                  <a:gd name="connsiteY427" fmla="*/ 1615 h 10000"/>
                  <a:gd name="connsiteX428" fmla="*/ 1130 w 10000"/>
                  <a:gd name="connsiteY428" fmla="*/ 1660 h 10000"/>
                  <a:gd name="connsiteX429" fmla="*/ 1087 w 10000"/>
                  <a:gd name="connsiteY429" fmla="*/ 1694 h 10000"/>
                  <a:gd name="connsiteX430" fmla="*/ 1071 w 10000"/>
                  <a:gd name="connsiteY430" fmla="*/ 1729 h 10000"/>
                  <a:gd name="connsiteX431" fmla="*/ 1087 w 10000"/>
                  <a:gd name="connsiteY431" fmla="*/ 1763 h 10000"/>
                  <a:gd name="connsiteX432" fmla="*/ 1103 w 10000"/>
                  <a:gd name="connsiteY432" fmla="*/ 1797 h 10000"/>
                  <a:gd name="connsiteX433" fmla="*/ 1114 w 10000"/>
                  <a:gd name="connsiteY433" fmla="*/ 1834 h 10000"/>
                  <a:gd name="connsiteX434" fmla="*/ 1109 w 10000"/>
                  <a:gd name="connsiteY434" fmla="*/ 1871 h 10000"/>
                  <a:gd name="connsiteX435" fmla="*/ 1071 w 10000"/>
                  <a:gd name="connsiteY435" fmla="*/ 1913 h 10000"/>
                  <a:gd name="connsiteX436" fmla="*/ 900 w 10000"/>
                  <a:gd name="connsiteY436" fmla="*/ 1948 h 10000"/>
                  <a:gd name="connsiteX437" fmla="*/ 900 w 10000"/>
                  <a:gd name="connsiteY437" fmla="*/ 1985 h 10000"/>
                  <a:gd name="connsiteX438" fmla="*/ 905 w 10000"/>
                  <a:gd name="connsiteY438" fmla="*/ 2022 h 10000"/>
                  <a:gd name="connsiteX439" fmla="*/ 916 w 10000"/>
                  <a:gd name="connsiteY439" fmla="*/ 2064 h 10000"/>
                  <a:gd name="connsiteX440" fmla="*/ 916 w 10000"/>
                  <a:gd name="connsiteY440" fmla="*/ 2103 h 10000"/>
                  <a:gd name="connsiteX441" fmla="*/ 905 w 10000"/>
                  <a:gd name="connsiteY441" fmla="*/ 2143 h 10000"/>
                  <a:gd name="connsiteX442" fmla="*/ 889 w 10000"/>
                  <a:gd name="connsiteY442" fmla="*/ 2175 h 10000"/>
                  <a:gd name="connsiteX443" fmla="*/ 846 w 10000"/>
                  <a:gd name="connsiteY443" fmla="*/ 2201 h 10000"/>
                  <a:gd name="connsiteX444" fmla="*/ 889 w 10000"/>
                  <a:gd name="connsiteY444" fmla="*/ 2241 h 10000"/>
                  <a:gd name="connsiteX445" fmla="*/ 937 w 10000"/>
                  <a:gd name="connsiteY445" fmla="*/ 2278 h 10000"/>
                  <a:gd name="connsiteX446" fmla="*/ 991 w 10000"/>
                  <a:gd name="connsiteY446" fmla="*/ 2312 h 10000"/>
                  <a:gd name="connsiteX447" fmla="*/ 1044 w 10000"/>
                  <a:gd name="connsiteY447" fmla="*/ 2336 h 10000"/>
                  <a:gd name="connsiteX448" fmla="*/ 1093 w 10000"/>
                  <a:gd name="connsiteY448" fmla="*/ 2346 h 10000"/>
                  <a:gd name="connsiteX449" fmla="*/ 1130 w 10000"/>
                  <a:gd name="connsiteY449" fmla="*/ 2320 h 10000"/>
                  <a:gd name="connsiteX450" fmla="*/ 1157 w 10000"/>
                  <a:gd name="connsiteY450" fmla="*/ 2275 h 10000"/>
                  <a:gd name="connsiteX451" fmla="*/ 1194 w 10000"/>
                  <a:gd name="connsiteY451" fmla="*/ 2220 h 10000"/>
                  <a:gd name="connsiteX452" fmla="*/ 1227 w 10000"/>
                  <a:gd name="connsiteY452" fmla="*/ 2156 h 10000"/>
                  <a:gd name="connsiteX453" fmla="*/ 1248 w 10000"/>
                  <a:gd name="connsiteY453" fmla="*/ 2088 h 10000"/>
                  <a:gd name="connsiteX454" fmla="*/ 1275 w 10000"/>
                  <a:gd name="connsiteY454" fmla="*/ 2022 h 10000"/>
                  <a:gd name="connsiteX455" fmla="*/ 1291 w 10000"/>
                  <a:gd name="connsiteY455" fmla="*/ 1961 h 10000"/>
                  <a:gd name="connsiteX456" fmla="*/ 1296 w 10000"/>
                  <a:gd name="connsiteY456" fmla="*/ 1913 h 10000"/>
                  <a:gd name="connsiteX457" fmla="*/ 1291 w 10000"/>
                  <a:gd name="connsiteY457" fmla="*/ 1879 h 10000"/>
                  <a:gd name="connsiteX458" fmla="*/ 1318 w 10000"/>
                  <a:gd name="connsiteY458" fmla="*/ 1876 h 10000"/>
                  <a:gd name="connsiteX459" fmla="*/ 1328 w 10000"/>
                  <a:gd name="connsiteY459" fmla="*/ 1871 h 10000"/>
                  <a:gd name="connsiteX460" fmla="*/ 1344 w 10000"/>
                  <a:gd name="connsiteY460" fmla="*/ 1866 h 10000"/>
                  <a:gd name="connsiteX461" fmla="*/ 1350 w 10000"/>
                  <a:gd name="connsiteY461" fmla="*/ 1861 h 10000"/>
                  <a:gd name="connsiteX462" fmla="*/ 1360 w 10000"/>
                  <a:gd name="connsiteY462" fmla="*/ 1855 h 10000"/>
                  <a:gd name="connsiteX463" fmla="*/ 1366 w 10000"/>
                  <a:gd name="connsiteY463" fmla="*/ 1847 h 10000"/>
                  <a:gd name="connsiteX464" fmla="*/ 1377 w 10000"/>
                  <a:gd name="connsiteY464" fmla="*/ 1834 h 10000"/>
                  <a:gd name="connsiteX465" fmla="*/ 1366 w 10000"/>
                  <a:gd name="connsiteY465" fmla="*/ 1800 h 10000"/>
                  <a:gd name="connsiteX466" fmla="*/ 1377 w 10000"/>
                  <a:gd name="connsiteY466" fmla="*/ 1752 h 10000"/>
                  <a:gd name="connsiteX467" fmla="*/ 1398 w 10000"/>
                  <a:gd name="connsiteY467" fmla="*/ 1702 h 10000"/>
                  <a:gd name="connsiteX468" fmla="*/ 1430 w 10000"/>
                  <a:gd name="connsiteY468" fmla="*/ 1652 h 10000"/>
                  <a:gd name="connsiteX469" fmla="*/ 1462 w 10000"/>
                  <a:gd name="connsiteY469" fmla="*/ 1613 h 10000"/>
                  <a:gd name="connsiteX470" fmla="*/ 1505 w 10000"/>
                  <a:gd name="connsiteY470" fmla="*/ 1581 h 10000"/>
                  <a:gd name="connsiteX471" fmla="*/ 1575 w 10000"/>
                  <a:gd name="connsiteY471" fmla="*/ 1554 h 10000"/>
                  <a:gd name="connsiteX472" fmla="*/ 1666 w 10000"/>
                  <a:gd name="connsiteY472" fmla="*/ 1536 h 10000"/>
                  <a:gd name="connsiteX473" fmla="*/ 1762 w 10000"/>
                  <a:gd name="connsiteY473" fmla="*/ 1528 h 10000"/>
                  <a:gd name="connsiteX474" fmla="*/ 1864 w 10000"/>
                  <a:gd name="connsiteY474" fmla="*/ 1518 h 10000"/>
                  <a:gd name="connsiteX475" fmla="*/ 1971 w 10000"/>
                  <a:gd name="connsiteY475" fmla="*/ 1507 h 10000"/>
                  <a:gd name="connsiteX476" fmla="*/ 2067 w 10000"/>
                  <a:gd name="connsiteY476" fmla="*/ 1486 h 10000"/>
                  <a:gd name="connsiteX477" fmla="*/ 2266 w 10000"/>
                  <a:gd name="connsiteY477" fmla="*/ 1438 h 10000"/>
                  <a:gd name="connsiteX478" fmla="*/ 2480 w 10000"/>
                  <a:gd name="connsiteY478" fmla="*/ 1386 h 10000"/>
                  <a:gd name="connsiteX479" fmla="*/ 2700 w 10000"/>
                  <a:gd name="connsiteY479" fmla="*/ 1333 h 10000"/>
                  <a:gd name="connsiteX480" fmla="*/ 2892 w 10000"/>
                  <a:gd name="connsiteY480" fmla="*/ 1277 h 10000"/>
                  <a:gd name="connsiteX481" fmla="*/ 2855 w 10000"/>
                  <a:gd name="connsiteY481" fmla="*/ 1262 h 10000"/>
                  <a:gd name="connsiteX482" fmla="*/ 2935 w 10000"/>
                  <a:gd name="connsiteY482" fmla="*/ 1246 h 10000"/>
                  <a:gd name="connsiteX483" fmla="*/ 2994 w 10000"/>
                  <a:gd name="connsiteY483" fmla="*/ 1222 h 10000"/>
                  <a:gd name="connsiteX484" fmla="*/ 3053 w 10000"/>
                  <a:gd name="connsiteY484" fmla="*/ 1193 h 10000"/>
                  <a:gd name="connsiteX485" fmla="*/ 3101 w 10000"/>
                  <a:gd name="connsiteY485" fmla="*/ 1161 h 10000"/>
                  <a:gd name="connsiteX486" fmla="*/ 3155 w 10000"/>
                  <a:gd name="connsiteY486" fmla="*/ 1130 h 10000"/>
                  <a:gd name="connsiteX487" fmla="*/ 3208 w 10000"/>
                  <a:gd name="connsiteY487" fmla="*/ 1106 h 10000"/>
                  <a:gd name="connsiteX488" fmla="*/ 3240 w 10000"/>
                  <a:gd name="connsiteY488" fmla="*/ 1164 h 10000"/>
                  <a:gd name="connsiteX489" fmla="*/ 3294 w 10000"/>
                  <a:gd name="connsiteY489" fmla="*/ 1219 h 10000"/>
                  <a:gd name="connsiteX490" fmla="*/ 3364 w 10000"/>
                  <a:gd name="connsiteY490" fmla="*/ 1269 h 10000"/>
                  <a:gd name="connsiteX491" fmla="*/ 3433 w 10000"/>
                  <a:gd name="connsiteY491" fmla="*/ 1320 h 10000"/>
                  <a:gd name="connsiteX492" fmla="*/ 3492 w 10000"/>
                  <a:gd name="connsiteY492" fmla="*/ 1367 h 10000"/>
                  <a:gd name="connsiteX493" fmla="*/ 3610 w 10000"/>
                  <a:gd name="connsiteY493" fmla="*/ 1478 h 10000"/>
                  <a:gd name="connsiteX494" fmla="*/ 3717 w 10000"/>
                  <a:gd name="connsiteY494" fmla="*/ 1599 h 10000"/>
                  <a:gd name="connsiteX495" fmla="*/ 3814 w 10000"/>
                  <a:gd name="connsiteY495" fmla="*/ 1721 h 10000"/>
                  <a:gd name="connsiteX496" fmla="*/ 3937 w 10000"/>
                  <a:gd name="connsiteY496" fmla="*/ 1919 h 10000"/>
                  <a:gd name="connsiteX497" fmla="*/ 4049 w 10000"/>
                  <a:gd name="connsiteY497" fmla="*/ 2125 h 10000"/>
                  <a:gd name="connsiteX498" fmla="*/ 4140 w 10000"/>
                  <a:gd name="connsiteY498" fmla="*/ 2330 h 10000"/>
                  <a:gd name="connsiteX499" fmla="*/ 4221 w 10000"/>
                  <a:gd name="connsiteY499" fmla="*/ 2542 h 10000"/>
                  <a:gd name="connsiteX500" fmla="*/ 4312 w 10000"/>
                  <a:gd name="connsiteY500" fmla="*/ 2761 h 10000"/>
                  <a:gd name="connsiteX501" fmla="*/ 4408 w 10000"/>
                  <a:gd name="connsiteY501" fmla="*/ 2982 h 10000"/>
                  <a:gd name="connsiteX502" fmla="*/ 4472 w 10000"/>
                  <a:gd name="connsiteY502" fmla="*/ 3114 h 10000"/>
                  <a:gd name="connsiteX503" fmla="*/ 4537 w 10000"/>
                  <a:gd name="connsiteY503" fmla="*/ 3249 h 10000"/>
                  <a:gd name="connsiteX504" fmla="*/ 4585 w 10000"/>
                  <a:gd name="connsiteY504" fmla="*/ 3386 h 10000"/>
                  <a:gd name="connsiteX505" fmla="*/ 4628 w 10000"/>
                  <a:gd name="connsiteY505" fmla="*/ 3526 h 10000"/>
                  <a:gd name="connsiteX506" fmla="*/ 4660 w 10000"/>
                  <a:gd name="connsiteY506" fmla="*/ 3676 h 10000"/>
                  <a:gd name="connsiteX507" fmla="*/ 4676 w 10000"/>
                  <a:gd name="connsiteY507" fmla="*/ 3832 h 10000"/>
                  <a:gd name="connsiteX508" fmla="*/ 5083 w 10000"/>
                  <a:gd name="connsiteY508" fmla="*/ 3861 h 10000"/>
                  <a:gd name="connsiteX509" fmla="*/ 5153 w 10000"/>
                  <a:gd name="connsiteY509" fmla="*/ 3851 h 10000"/>
                  <a:gd name="connsiteX510" fmla="*/ 5233 w 10000"/>
                  <a:gd name="connsiteY510" fmla="*/ 3837 h 10000"/>
                  <a:gd name="connsiteX511" fmla="*/ 5319 w 10000"/>
                  <a:gd name="connsiteY511" fmla="*/ 3830 h 10000"/>
                  <a:gd name="connsiteX512" fmla="*/ 5404 w 10000"/>
                  <a:gd name="connsiteY512" fmla="*/ 3827 h 10000"/>
                  <a:gd name="connsiteX513" fmla="*/ 5479 w 10000"/>
                  <a:gd name="connsiteY513" fmla="*/ 3837 h 10000"/>
                  <a:gd name="connsiteX514" fmla="*/ 5554 w 10000"/>
                  <a:gd name="connsiteY514" fmla="*/ 3861 h 10000"/>
                  <a:gd name="connsiteX515" fmla="*/ 5624 w 10000"/>
                  <a:gd name="connsiteY515" fmla="*/ 3840 h 10000"/>
                  <a:gd name="connsiteX516" fmla="*/ 5710 w 10000"/>
                  <a:gd name="connsiteY516" fmla="*/ 3830 h 10000"/>
                  <a:gd name="connsiteX517" fmla="*/ 5790 w 10000"/>
                  <a:gd name="connsiteY517" fmla="*/ 3827 h 10000"/>
                  <a:gd name="connsiteX518" fmla="*/ 5881 w 10000"/>
                  <a:gd name="connsiteY518" fmla="*/ 3819 h 10000"/>
                  <a:gd name="connsiteX519" fmla="*/ 5961 w 10000"/>
                  <a:gd name="connsiteY519" fmla="*/ 3806 h 10000"/>
                  <a:gd name="connsiteX520" fmla="*/ 6149 w 10000"/>
                  <a:gd name="connsiteY520" fmla="*/ 3758 h 10000"/>
                  <a:gd name="connsiteX521" fmla="*/ 6347 w 10000"/>
                  <a:gd name="connsiteY521" fmla="*/ 3703 h 10000"/>
                  <a:gd name="connsiteX522" fmla="*/ 6545 w 10000"/>
                  <a:gd name="connsiteY522" fmla="*/ 3653 h 10000"/>
                  <a:gd name="connsiteX523" fmla="*/ 6535 w 10000"/>
                  <a:gd name="connsiteY523" fmla="*/ 3560 h 10000"/>
                  <a:gd name="connsiteX524" fmla="*/ 6497 w 10000"/>
                  <a:gd name="connsiteY524" fmla="*/ 3471 h 10000"/>
                  <a:gd name="connsiteX525" fmla="*/ 6438 w 10000"/>
                  <a:gd name="connsiteY525" fmla="*/ 3378 h 10000"/>
                  <a:gd name="connsiteX526" fmla="*/ 6358 w 10000"/>
                  <a:gd name="connsiteY526" fmla="*/ 3288 h 10000"/>
                  <a:gd name="connsiteX527" fmla="*/ 6277 w 10000"/>
                  <a:gd name="connsiteY527" fmla="*/ 3204 h 10000"/>
                  <a:gd name="connsiteX528" fmla="*/ 6192 w 10000"/>
                  <a:gd name="connsiteY528" fmla="*/ 3120 h 10000"/>
                  <a:gd name="connsiteX529" fmla="*/ 6122 w 10000"/>
                  <a:gd name="connsiteY529" fmla="*/ 3043 h 10000"/>
                  <a:gd name="connsiteX530" fmla="*/ 5908 w 10000"/>
                  <a:gd name="connsiteY530" fmla="*/ 2784 h 10000"/>
                  <a:gd name="connsiteX531" fmla="*/ 5710 w 10000"/>
                  <a:gd name="connsiteY531" fmla="*/ 2531 h 10000"/>
                  <a:gd name="connsiteX532" fmla="*/ 5522 w 10000"/>
                  <a:gd name="connsiteY532" fmla="*/ 2267 h 10000"/>
                  <a:gd name="connsiteX533" fmla="*/ 5201 w 10000"/>
                  <a:gd name="connsiteY533" fmla="*/ 1705 h 10000"/>
                  <a:gd name="connsiteX534" fmla="*/ 5104 w 10000"/>
                  <a:gd name="connsiteY534" fmla="*/ 1602 h 10000"/>
                  <a:gd name="connsiteX535" fmla="*/ 4992 w 10000"/>
                  <a:gd name="connsiteY535" fmla="*/ 1496 h 10000"/>
                  <a:gd name="connsiteX536" fmla="*/ 4879 w 10000"/>
                  <a:gd name="connsiteY536" fmla="*/ 1394 h 10000"/>
                  <a:gd name="connsiteX537" fmla="*/ 4778 w 10000"/>
                  <a:gd name="connsiteY537" fmla="*/ 1298 h 10000"/>
                  <a:gd name="connsiteX538" fmla="*/ 4692 w 10000"/>
                  <a:gd name="connsiteY538" fmla="*/ 1148 h 10000"/>
                  <a:gd name="connsiteX539" fmla="*/ 4746 w 10000"/>
                  <a:gd name="connsiteY539" fmla="*/ 1130 h 10000"/>
                  <a:gd name="connsiteX540" fmla="*/ 4783 w 10000"/>
                  <a:gd name="connsiteY540" fmla="*/ 1153 h 10000"/>
                  <a:gd name="connsiteX541" fmla="*/ 4847 w 10000"/>
                  <a:gd name="connsiteY541" fmla="*/ 1174 h 10000"/>
                  <a:gd name="connsiteX542" fmla="*/ 4901 w 10000"/>
                  <a:gd name="connsiteY542" fmla="*/ 1193 h 10000"/>
                  <a:gd name="connsiteX543" fmla="*/ 4960 w 10000"/>
                  <a:gd name="connsiteY543" fmla="*/ 1209 h 10000"/>
                  <a:gd name="connsiteX544" fmla="*/ 4938 w 10000"/>
                  <a:gd name="connsiteY544" fmla="*/ 1235 h 10000"/>
                  <a:gd name="connsiteX545" fmla="*/ 5099 w 10000"/>
                  <a:gd name="connsiteY545" fmla="*/ 1288 h 10000"/>
                  <a:gd name="connsiteX546" fmla="*/ 5206 w 10000"/>
                  <a:gd name="connsiteY546" fmla="*/ 1288 h 10000"/>
                  <a:gd name="connsiteX547" fmla="*/ 5345 w 10000"/>
                  <a:gd name="connsiteY547" fmla="*/ 1285 h 10000"/>
                  <a:gd name="connsiteX548" fmla="*/ 5506 w 10000"/>
                  <a:gd name="connsiteY548" fmla="*/ 1280 h 10000"/>
                  <a:gd name="connsiteX549" fmla="*/ 5672 w 10000"/>
                  <a:gd name="connsiteY549" fmla="*/ 1280 h 10000"/>
                  <a:gd name="connsiteX550" fmla="*/ 5838 w 10000"/>
                  <a:gd name="connsiteY550" fmla="*/ 1280 h 10000"/>
                  <a:gd name="connsiteX551" fmla="*/ 5994 w 10000"/>
                  <a:gd name="connsiteY551" fmla="*/ 1280 h 10000"/>
                  <a:gd name="connsiteX552" fmla="*/ 6133 w 10000"/>
                  <a:gd name="connsiteY552" fmla="*/ 1288 h 10000"/>
                  <a:gd name="connsiteX553" fmla="*/ 6240 w 10000"/>
                  <a:gd name="connsiteY553" fmla="*/ 1293 h 10000"/>
                  <a:gd name="connsiteX554" fmla="*/ 6315 w 10000"/>
                  <a:gd name="connsiteY554" fmla="*/ 1304 h 10000"/>
                  <a:gd name="connsiteX555" fmla="*/ 6395 w 10000"/>
                  <a:gd name="connsiteY555" fmla="*/ 1328 h 10000"/>
                  <a:gd name="connsiteX556" fmla="*/ 6443 w 10000"/>
                  <a:gd name="connsiteY556" fmla="*/ 1357 h 10000"/>
                  <a:gd name="connsiteX557" fmla="*/ 6470 w 10000"/>
                  <a:gd name="connsiteY557" fmla="*/ 1380 h 10000"/>
                  <a:gd name="connsiteX558" fmla="*/ 6492 w 10000"/>
                  <a:gd name="connsiteY558" fmla="*/ 1409 h 10000"/>
                  <a:gd name="connsiteX559" fmla="*/ 6518 w 10000"/>
                  <a:gd name="connsiteY559" fmla="*/ 1441 h 10000"/>
                  <a:gd name="connsiteX560" fmla="*/ 6561 w 10000"/>
                  <a:gd name="connsiteY560" fmla="*/ 1478 h 10000"/>
                  <a:gd name="connsiteX561" fmla="*/ 6593 w 10000"/>
                  <a:gd name="connsiteY561" fmla="*/ 1494 h 10000"/>
                  <a:gd name="connsiteX562" fmla="*/ 6636 w 10000"/>
                  <a:gd name="connsiteY562" fmla="*/ 1499 h 10000"/>
                  <a:gd name="connsiteX563" fmla="*/ 6685 w 10000"/>
                  <a:gd name="connsiteY563" fmla="*/ 1502 h 10000"/>
                  <a:gd name="connsiteX564" fmla="*/ 6738 w 10000"/>
                  <a:gd name="connsiteY564" fmla="*/ 1507 h 10000"/>
                  <a:gd name="connsiteX565" fmla="*/ 6792 w 10000"/>
                  <a:gd name="connsiteY565" fmla="*/ 1512 h 10000"/>
                  <a:gd name="connsiteX566" fmla="*/ 6845 w 10000"/>
                  <a:gd name="connsiteY566" fmla="*/ 1565 h 10000"/>
                  <a:gd name="connsiteX567" fmla="*/ 6877 w 10000"/>
                  <a:gd name="connsiteY567" fmla="*/ 1570 h 10000"/>
                  <a:gd name="connsiteX568" fmla="*/ 6947 w 10000"/>
                  <a:gd name="connsiteY568" fmla="*/ 1570 h 10000"/>
                  <a:gd name="connsiteX569" fmla="*/ 7038 w 10000"/>
                  <a:gd name="connsiteY569" fmla="*/ 1576 h 10000"/>
                  <a:gd name="connsiteX570" fmla="*/ 7134 w 10000"/>
                  <a:gd name="connsiteY570" fmla="*/ 1576 h 10000"/>
                  <a:gd name="connsiteX571" fmla="*/ 7225 w 10000"/>
                  <a:gd name="connsiteY571" fmla="*/ 1578 h 10000"/>
                  <a:gd name="connsiteX572" fmla="*/ 7300 w 10000"/>
                  <a:gd name="connsiteY572" fmla="*/ 1581 h 10000"/>
                  <a:gd name="connsiteX573" fmla="*/ 7392 w 10000"/>
                  <a:gd name="connsiteY573" fmla="*/ 1594 h 10000"/>
                  <a:gd name="connsiteX574" fmla="*/ 7504 w 10000"/>
                  <a:gd name="connsiteY574" fmla="*/ 1610 h 10000"/>
                  <a:gd name="connsiteX575" fmla="*/ 7616 w 10000"/>
                  <a:gd name="connsiteY575" fmla="*/ 1623 h 10000"/>
                  <a:gd name="connsiteX576" fmla="*/ 7724 w 10000"/>
                  <a:gd name="connsiteY576" fmla="*/ 1636 h 10000"/>
                  <a:gd name="connsiteX577" fmla="*/ 7815 w 10000"/>
                  <a:gd name="connsiteY577" fmla="*/ 1644 h 10000"/>
                  <a:gd name="connsiteX578" fmla="*/ 7922 w 10000"/>
                  <a:gd name="connsiteY578" fmla="*/ 1647 h 10000"/>
                  <a:gd name="connsiteX579" fmla="*/ 8040 w 10000"/>
                  <a:gd name="connsiteY579" fmla="*/ 1647 h 10000"/>
                  <a:gd name="connsiteX580" fmla="*/ 8163 w 10000"/>
                  <a:gd name="connsiteY580" fmla="*/ 1644 h 10000"/>
                  <a:gd name="connsiteX581" fmla="*/ 8275 w 10000"/>
                  <a:gd name="connsiteY581" fmla="*/ 1644 h 10000"/>
                  <a:gd name="connsiteX582" fmla="*/ 8377 w 10000"/>
                  <a:gd name="connsiteY582" fmla="*/ 1652 h 10000"/>
                  <a:gd name="connsiteX583" fmla="*/ 8404 w 10000"/>
                  <a:gd name="connsiteY583" fmla="*/ 1623 h 10000"/>
                  <a:gd name="connsiteX584" fmla="*/ 8447 w 10000"/>
                  <a:gd name="connsiteY584" fmla="*/ 1602 h 10000"/>
                  <a:gd name="connsiteX585" fmla="*/ 8490 w 10000"/>
                  <a:gd name="connsiteY585" fmla="*/ 1578 h 10000"/>
                  <a:gd name="connsiteX586" fmla="*/ 8516 w 10000"/>
                  <a:gd name="connsiteY586" fmla="*/ 1557 h 10000"/>
                  <a:gd name="connsiteX587" fmla="*/ 8543 w 10000"/>
                  <a:gd name="connsiteY587" fmla="*/ 1528 h 10000"/>
                  <a:gd name="connsiteX588" fmla="*/ 8548 w 10000"/>
                  <a:gd name="connsiteY588" fmla="*/ 1499 h 10000"/>
                  <a:gd name="connsiteX589" fmla="*/ 8543 w 10000"/>
                  <a:gd name="connsiteY589" fmla="*/ 1478 h 10000"/>
                  <a:gd name="connsiteX590" fmla="*/ 8543 w 10000"/>
                  <a:gd name="connsiteY590" fmla="*/ 1454 h 10000"/>
                  <a:gd name="connsiteX591" fmla="*/ 8548 w 10000"/>
                  <a:gd name="connsiteY591" fmla="*/ 1425 h 10000"/>
                  <a:gd name="connsiteX592" fmla="*/ 8570 w 10000"/>
                  <a:gd name="connsiteY592" fmla="*/ 1383 h 10000"/>
                  <a:gd name="connsiteX593" fmla="*/ 8629 w 10000"/>
                  <a:gd name="connsiteY593" fmla="*/ 1320 h 10000"/>
                  <a:gd name="connsiteX594" fmla="*/ 8698 w 10000"/>
                  <a:gd name="connsiteY594" fmla="*/ 1256 h 10000"/>
                  <a:gd name="connsiteX595" fmla="*/ 8747 w 10000"/>
                  <a:gd name="connsiteY595" fmla="*/ 1193 h 10000"/>
                  <a:gd name="connsiteX596" fmla="*/ 8768 w 10000"/>
                  <a:gd name="connsiteY596" fmla="*/ 1148 h 10000"/>
                  <a:gd name="connsiteX597" fmla="*/ 8790 w 10000"/>
                  <a:gd name="connsiteY597" fmla="*/ 1093 h 10000"/>
                  <a:gd name="connsiteX598" fmla="*/ 8800 w 10000"/>
                  <a:gd name="connsiteY598" fmla="*/ 1037 h 10000"/>
                  <a:gd name="connsiteX599" fmla="*/ 8822 w 10000"/>
                  <a:gd name="connsiteY599" fmla="*/ 984 h 10000"/>
                  <a:gd name="connsiteX600" fmla="*/ 8843 w 10000"/>
                  <a:gd name="connsiteY600" fmla="*/ 937 h 10000"/>
                  <a:gd name="connsiteX601" fmla="*/ 8870 w 10000"/>
                  <a:gd name="connsiteY601" fmla="*/ 897 h 10000"/>
                  <a:gd name="connsiteX602" fmla="*/ 8913 w 10000"/>
                  <a:gd name="connsiteY602" fmla="*/ 868 h 10000"/>
                  <a:gd name="connsiteX603" fmla="*/ 8961 w 10000"/>
                  <a:gd name="connsiteY603" fmla="*/ 837 h 10000"/>
                  <a:gd name="connsiteX604" fmla="*/ 8993 w 10000"/>
                  <a:gd name="connsiteY604" fmla="*/ 802 h 10000"/>
                  <a:gd name="connsiteX605" fmla="*/ 9014 w 10000"/>
                  <a:gd name="connsiteY605" fmla="*/ 757 h 10000"/>
                  <a:gd name="connsiteX606" fmla="*/ 9014 w 10000"/>
                  <a:gd name="connsiteY606" fmla="*/ 723 h 10000"/>
                  <a:gd name="connsiteX607" fmla="*/ 9014 w 10000"/>
                  <a:gd name="connsiteY607" fmla="*/ 694 h 10000"/>
                  <a:gd name="connsiteX608" fmla="*/ 9009 w 10000"/>
                  <a:gd name="connsiteY608" fmla="*/ 662 h 10000"/>
                  <a:gd name="connsiteX609" fmla="*/ 9004 w 10000"/>
                  <a:gd name="connsiteY609" fmla="*/ 631 h 10000"/>
                  <a:gd name="connsiteX610" fmla="*/ 9014 w 10000"/>
                  <a:gd name="connsiteY610" fmla="*/ 594 h 10000"/>
                  <a:gd name="connsiteX611" fmla="*/ 8886 w 10000"/>
                  <a:gd name="connsiteY611" fmla="*/ 538 h 10000"/>
                  <a:gd name="connsiteX612" fmla="*/ 8757 w 10000"/>
                  <a:gd name="connsiteY612" fmla="*/ 478 h 10000"/>
                  <a:gd name="connsiteX613" fmla="*/ 8650 w 10000"/>
                  <a:gd name="connsiteY613" fmla="*/ 412 h 10000"/>
                  <a:gd name="connsiteX614" fmla="*/ 8559 w 10000"/>
                  <a:gd name="connsiteY614" fmla="*/ 338 h 10000"/>
                  <a:gd name="connsiteX615" fmla="*/ 8484 w 10000"/>
                  <a:gd name="connsiteY615" fmla="*/ 253 h 10000"/>
                  <a:gd name="connsiteX616" fmla="*/ 8399 w 10000"/>
                  <a:gd name="connsiteY616" fmla="*/ 116 h 10000"/>
                  <a:gd name="connsiteX617" fmla="*/ 8468 w 10000"/>
                  <a:gd name="connsiteY617" fmla="*/ 92 h 10000"/>
                  <a:gd name="connsiteX618" fmla="*/ 8548 w 10000"/>
                  <a:gd name="connsiteY618" fmla="*/ 82 h 10000"/>
                  <a:gd name="connsiteX619" fmla="*/ 8640 w 10000"/>
                  <a:gd name="connsiteY619" fmla="*/ 61 h 10000"/>
                  <a:gd name="connsiteX620" fmla="*/ 8698 w 10000"/>
                  <a:gd name="connsiteY620" fmla="*/ 3 h 10000"/>
                  <a:gd name="connsiteX621" fmla="*/ 8779 w 10000"/>
                  <a:gd name="connsiteY621" fmla="*/ 0 h 10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</a:cxnLst>
                <a:rect l="l" t="t" r="r" b="b"/>
                <a:pathLst>
                  <a:path w="10000" h="10000">
                    <a:moveTo>
                      <a:pt x="8779" y="0"/>
                    </a:moveTo>
                    <a:lnTo>
                      <a:pt x="8875" y="0"/>
                    </a:lnTo>
                    <a:lnTo>
                      <a:pt x="8993" y="3"/>
                    </a:lnTo>
                    <a:lnTo>
                      <a:pt x="9111" y="11"/>
                    </a:lnTo>
                    <a:lnTo>
                      <a:pt x="9239" y="24"/>
                    </a:lnTo>
                    <a:lnTo>
                      <a:pt x="9347" y="37"/>
                    </a:lnTo>
                    <a:lnTo>
                      <a:pt x="9448" y="58"/>
                    </a:lnTo>
                    <a:lnTo>
                      <a:pt x="9513" y="79"/>
                    </a:lnTo>
                    <a:lnTo>
                      <a:pt x="9555" y="106"/>
                    </a:lnTo>
                    <a:cubicBezTo>
                      <a:pt x="9561" y="111"/>
                      <a:pt x="9566" y="116"/>
                      <a:pt x="9572" y="121"/>
                    </a:cubicBezTo>
                    <a:cubicBezTo>
                      <a:pt x="9574" y="133"/>
                      <a:pt x="9575" y="144"/>
                      <a:pt x="9577" y="156"/>
                    </a:cubicBezTo>
                    <a:cubicBezTo>
                      <a:pt x="9582" y="171"/>
                      <a:pt x="9588" y="186"/>
                      <a:pt x="9593" y="201"/>
                    </a:cubicBezTo>
                    <a:cubicBezTo>
                      <a:pt x="9597" y="217"/>
                      <a:pt x="9600" y="232"/>
                      <a:pt x="9604" y="248"/>
                    </a:cubicBezTo>
                    <a:cubicBezTo>
                      <a:pt x="9609" y="267"/>
                      <a:pt x="9615" y="285"/>
                      <a:pt x="9620" y="304"/>
                    </a:cubicBezTo>
                    <a:cubicBezTo>
                      <a:pt x="9622" y="320"/>
                      <a:pt x="9623" y="335"/>
                      <a:pt x="9625" y="351"/>
                    </a:cubicBezTo>
                    <a:cubicBezTo>
                      <a:pt x="9629" y="366"/>
                      <a:pt x="9632" y="381"/>
                      <a:pt x="9636" y="396"/>
                    </a:cubicBezTo>
                    <a:lnTo>
                      <a:pt x="9636" y="428"/>
                    </a:lnTo>
                    <a:cubicBezTo>
                      <a:pt x="9623" y="452"/>
                      <a:pt x="9611" y="475"/>
                      <a:pt x="9598" y="499"/>
                    </a:cubicBezTo>
                    <a:cubicBezTo>
                      <a:pt x="9603" y="510"/>
                      <a:pt x="9609" y="522"/>
                      <a:pt x="9614" y="533"/>
                    </a:cubicBezTo>
                    <a:cubicBezTo>
                      <a:pt x="9621" y="549"/>
                      <a:pt x="9629" y="565"/>
                      <a:pt x="9636" y="581"/>
                    </a:cubicBezTo>
                    <a:cubicBezTo>
                      <a:pt x="9645" y="597"/>
                      <a:pt x="9654" y="612"/>
                      <a:pt x="9663" y="628"/>
                    </a:cubicBezTo>
                    <a:lnTo>
                      <a:pt x="9684" y="670"/>
                    </a:lnTo>
                    <a:cubicBezTo>
                      <a:pt x="9688" y="686"/>
                      <a:pt x="9691" y="702"/>
                      <a:pt x="9695" y="718"/>
                    </a:cubicBezTo>
                    <a:lnTo>
                      <a:pt x="9695" y="768"/>
                    </a:lnTo>
                    <a:lnTo>
                      <a:pt x="9689" y="816"/>
                    </a:lnTo>
                    <a:cubicBezTo>
                      <a:pt x="9687" y="831"/>
                      <a:pt x="9686" y="845"/>
                      <a:pt x="9684" y="860"/>
                    </a:cubicBezTo>
                    <a:lnTo>
                      <a:pt x="9684" y="903"/>
                    </a:lnTo>
                    <a:cubicBezTo>
                      <a:pt x="9689" y="913"/>
                      <a:pt x="9695" y="922"/>
                      <a:pt x="9700" y="932"/>
                    </a:cubicBezTo>
                    <a:cubicBezTo>
                      <a:pt x="9713" y="940"/>
                      <a:pt x="9725" y="947"/>
                      <a:pt x="9738" y="955"/>
                    </a:cubicBezTo>
                    <a:lnTo>
                      <a:pt x="9786" y="979"/>
                    </a:lnTo>
                    <a:lnTo>
                      <a:pt x="9839" y="1000"/>
                    </a:lnTo>
                    <a:cubicBezTo>
                      <a:pt x="9855" y="1006"/>
                      <a:pt x="9872" y="1013"/>
                      <a:pt x="9888" y="1019"/>
                    </a:cubicBezTo>
                    <a:lnTo>
                      <a:pt x="9936" y="1037"/>
                    </a:lnTo>
                    <a:cubicBezTo>
                      <a:pt x="9950" y="1047"/>
                      <a:pt x="9965" y="1056"/>
                      <a:pt x="9979" y="1066"/>
                    </a:cubicBezTo>
                    <a:cubicBezTo>
                      <a:pt x="9986" y="1079"/>
                      <a:pt x="9993" y="1093"/>
                      <a:pt x="10000" y="1106"/>
                    </a:cubicBezTo>
                    <a:lnTo>
                      <a:pt x="9898" y="1198"/>
                    </a:lnTo>
                    <a:cubicBezTo>
                      <a:pt x="9871" y="1232"/>
                      <a:pt x="9845" y="1267"/>
                      <a:pt x="9818" y="1301"/>
                    </a:cubicBezTo>
                    <a:cubicBezTo>
                      <a:pt x="9797" y="1336"/>
                      <a:pt x="9775" y="1372"/>
                      <a:pt x="9754" y="1407"/>
                    </a:cubicBezTo>
                    <a:cubicBezTo>
                      <a:pt x="9732" y="1444"/>
                      <a:pt x="9711" y="1481"/>
                      <a:pt x="9689" y="1518"/>
                    </a:cubicBezTo>
                    <a:lnTo>
                      <a:pt x="9620" y="1626"/>
                    </a:lnTo>
                    <a:lnTo>
                      <a:pt x="9545" y="1731"/>
                    </a:lnTo>
                    <a:cubicBezTo>
                      <a:pt x="9532" y="1750"/>
                      <a:pt x="9520" y="1768"/>
                      <a:pt x="9507" y="1787"/>
                    </a:cubicBezTo>
                    <a:cubicBezTo>
                      <a:pt x="9496" y="1807"/>
                      <a:pt x="9486" y="1827"/>
                      <a:pt x="9475" y="1847"/>
                    </a:cubicBezTo>
                    <a:cubicBezTo>
                      <a:pt x="9468" y="1867"/>
                      <a:pt x="9461" y="1888"/>
                      <a:pt x="9454" y="1908"/>
                    </a:cubicBezTo>
                    <a:cubicBezTo>
                      <a:pt x="9441" y="1930"/>
                      <a:pt x="9429" y="1952"/>
                      <a:pt x="9416" y="1974"/>
                    </a:cubicBezTo>
                    <a:cubicBezTo>
                      <a:pt x="9404" y="1994"/>
                      <a:pt x="9391" y="2015"/>
                      <a:pt x="9379" y="2035"/>
                    </a:cubicBezTo>
                    <a:lnTo>
                      <a:pt x="9314" y="2088"/>
                    </a:lnTo>
                    <a:cubicBezTo>
                      <a:pt x="9289" y="2099"/>
                      <a:pt x="9264" y="2111"/>
                      <a:pt x="9239" y="2122"/>
                    </a:cubicBezTo>
                    <a:lnTo>
                      <a:pt x="9143" y="2146"/>
                    </a:lnTo>
                    <a:cubicBezTo>
                      <a:pt x="9107" y="2151"/>
                      <a:pt x="9072" y="2157"/>
                      <a:pt x="9036" y="2162"/>
                    </a:cubicBezTo>
                    <a:lnTo>
                      <a:pt x="8918" y="2175"/>
                    </a:lnTo>
                    <a:lnTo>
                      <a:pt x="8795" y="2185"/>
                    </a:lnTo>
                    <a:lnTo>
                      <a:pt x="8677" y="2201"/>
                    </a:lnTo>
                    <a:lnTo>
                      <a:pt x="8468" y="2220"/>
                    </a:lnTo>
                    <a:lnTo>
                      <a:pt x="8232" y="2241"/>
                    </a:lnTo>
                    <a:lnTo>
                      <a:pt x="7975" y="2251"/>
                    </a:lnTo>
                    <a:lnTo>
                      <a:pt x="7702" y="2262"/>
                    </a:lnTo>
                    <a:lnTo>
                      <a:pt x="7429" y="2264"/>
                    </a:lnTo>
                    <a:lnTo>
                      <a:pt x="7145" y="2267"/>
                    </a:lnTo>
                    <a:lnTo>
                      <a:pt x="6861" y="2267"/>
                    </a:lnTo>
                    <a:cubicBezTo>
                      <a:pt x="6863" y="2328"/>
                      <a:pt x="6865" y="2388"/>
                      <a:pt x="6867" y="2449"/>
                    </a:cubicBezTo>
                    <a:cubicBezTo>
                      <a:pt x="6876" y="2512"/>
                      <a:pt x="6884" y="2574"/>
                      <a:pt x="6893" y="2637"/>
                    </a:cubicBezTo>
                    <a:cubicBezTo>
                      <a:pt x="6907" y="2698"/>
                      <a:pt x="6922" y="2760"/>
                      <a:pt x="6936" y="2821"/>
                    </a:cubicBezTo>
                    <a:cubicBezTo>
                      <a:pt x="6954" y="2879"/>
                      <a:pt x="6972" y="2938"/>
                      <a:pt x="6990" y="2996"/>
                    </a:cubicBezTo>
                    <a:cubicBezTo>
                      <a:pt x="7013" y="3050"/>
                      <a:pt x="7036" y="3105"/>
                      <a:pt x="7059" y="3159"/>
                    </a:cubicBezTo>
                    <a:cubicBezTo>
                      <a:pt x="7082" y="3207"/>
                      <a:pt x="7106" y="3256"/>
                      <a:pt x="7129" y="3304"/>
                    </a:cubicBezTo>
                    <a:cubicBezTo>
                      <a:pt x="7145" y="3344"/>
                      <a:pt x="7161" y="3383"/>
                      <a:pt x="7177" y="3423"/>
                    </a:cubicBezTo>
                    <a:lnTo>
                      <a:pt x="7225" y="3537"/>
                    </a:lnTo>
                    <a:cubicBezTo>
                      <a:pt x="7238" y="3576"/>
                      <a:pt x="7250" y="3614"/>
                      <a:pt x="7263" y="3653"/>
                    </a:cubicBezTo>
                    <a:cubicBezTo>
                      <a:pt x="7279" y="3692"/>
                      <a:pt x="7295" y="3730"/>
                      <a:pt x="7311" y="3769"/>
                    </a:cubicBezTo>
                    <a:cubicBezTo>
                      <a:pt x="7331" y="3808"/>
                      <a:pt x="7350" y="3846"/>
                      <a:pt x="7370" y="3885"/>
                    </a:cubicBezTo>
                    <a:lnTo>
                      <a:pt x="7450" y="3980"/>
                    </a:lnTo>
                    <a:cubicBezTo>
                      <a:pt x="7477" y="4012"/>
                      <a:pt x="7504" y="4043"/>
                      <a:pt x="7531" y="4075"/>
                    </a:cubicBezTo>
                    <a:cubicBezTo>
                      <a:pt x="7561" y="4107"/>
                      <a:pt x="7592" y="4138"/>
                      <a:pt x="7622" y="4170"/>
                    </a:cubicBezTo>
                    <a:lnTo>
                      <a:pt x="7702" y="4262"/>
                    </a:lnTo>
                    <a:cubicBezTo>
                      <a:pt x="7723" y="4293"/>
                      <a:pt x="7745" y="4324"/>
                      <a:pt x="7766" y="4355"/>
                    </a:cubicBezTo>
                    <a:cubicBezTo>
                      <a:pt x="7775" y="4386"/>
                      <a:pt x="7784" y="4416"/>
                      <a:pt x="7793" y="4447"/>
                    </a:cubicBezTo>
                    <a:cubicBezTo>
                      <a:pt x="7777" y="4457"/>
                      <a:pt x="7761" y="4466"/>
                      <a:pt x="7745" y="4476"/>
                    </a:cubicBezTo>
                    <a:lnTo>
                      <a:pt x="7697" y="4503"/>
                    </a:lnTo>
                    <a:cubicBezTo>
                      <a:pt x="7681" y="4513"/>
                      <a:pt x="7665" y="4524"/>
                      <a:pt x="7649" y="4534"/>
                    </a:cubicBezTo>
                    <a:cubicBezTo>
                      <a:pt x="7635" y="4542"/>
                      <a:pt x="7620" y="4550"/>
                      <a:pt x="7606" y="4558"/>
                    </a:cubicBezTo>
                    <a:cubicBezTo>
                      <a:pt x="7593" y="4562"/>
                      <a:pt x="7581" y="4567"/>
                      <a:pt x="7568" y="4571"/>
                    </a:cubicBezTo>
                    <a:cubicBezTo>
                      <a:pt x="7541" y="4575"/>
                      <a:pt x="7515" y="4578"/>
                      <a:pt x="7488" y="4582"/>
                    </a:cubicBezTo>
                    <a:lnTo>
                      <a:pt x="7413" y="4603"/>
                    </a:lnTo>
                    <a:cubicBezTo>
                      <a:pt x="7383" y="4612"/>
                      <a:pt x="7352" y="4620"/>
                      <a:pt x="7322" y="4629"/>
                    </a:cubicBezTo>
                    <a:cubicBezTo>
                      <a:pt x="7295" y="4640"/>
                      <a:pt x="7269" y="4652"/>
                      <a:pt x="7242" y="4663"/>
                    </a:cubicBezTo>
                    <a:cubicBezTo>
                      <a:pt x="7219" y="4675"/>
                      <a:pt x="7195" y="4686"/>
                      <a:pt x="7172" y="4698"/>
                    </a:cubicBezTo>
                    <a:cubicBezTo>
                      <a:pt x="7151" y="4708"/>
                      <a:pt x="7129" y="4717"/>
                      <a:pt x="7108" y="4727"/>
                    </a:cubicBezTo>
                    <a:cubicBezTo>
                      <a:pt x="7090" y="4724"/>
                      <a:pt x="7072" y="4722"/>
                      <a:pt x="7054" y="4719"/>
                    </a:cubicBezTo>
                    <a:cubicBezTo>
                      <a:pt x="7042" y="4623"/>
                      <a:pt x="7029" y="4527"/>
                      <a:pt x="7017" y="4431"/>
                    </a:cubicBezTo>
                    <a:lnTo>
                      <a:pt x="6947" y="4431"/>
                    </a:lnTo>
                    <a:lnTo>
                      <a:pt x="6893" y="4434"/>
                    </a:lnTo>
                    <a:lnTo>
                      <a:pt x="6840" y="4434"/>
                    </a:lnTo>
                    <a:lnTo>
                      <a:pt x="6770" y="4437"/>
                    </a:lnTo>
                    <a:lnTo>
                      <a:pt x="6663" y="4442"/>
                    </a:lnTo>
                    <a:cubicBezTo>
                      <a:pt x="6659" y="4490"/>
                      <a:pt x="6656" y="4539"/>
                      <a:pt x="6652" y="4587"/>
                    </a:cubicBezTo>
                    <a:cubicBezTo>
                      <a:pt x="6649" y="4637"/>
                      <a:pt x="6645" y="4687"/>
                      <a:pt x="6642" y="4737"/>
                    </a:cubicBezTo>
                    <a:cubicBezTo>
                      <a:pt x="6640" y="4786"/>
                      <a:pt x="6638" y="4836"/>
                      <a:pt x="6636" y="4885"/>
                    </a:cubicBezTo>
                    <a:cubicBezTo>
                      <a:pt x="6629" y="4934"/>
                      <a:pt x="6622" y="4984"/>
                      <a:pt x="6615" y="5033"/>
                    </a:cubicBezTo>
                    <a:cubicBezTo>
                      <a:pt x="6601" y="5069"/>
                      <a:pt x="6586" y="5105"/>
                      <a:pt x="6572" y="5141"/>
                    </a:cubicBezTo>
                    <a:lnTo>
                      <a:pt x="6524" y="5252"/>
                    </a:lnTo>
                    <a:cubicBezTo>
                      <a:pt x="6508" y="5285"/>
                      <a:pt x="6492" y="5319"/>
                      <a:pt x="6476" y="5352"/>
                    </a:cubicBezTo>
                    <a:cubicBezTo>
                      <a:pt x="6467" y="5386"/>
                      <a:pt x="6458" y="5421"/>
                      <a:pt x="6449" y="5455"/>
                    </a:cubicBezTo>
                    <a:cubicBezTo>
                      <a:pt x="6451" y="5487"/>
                      <a:pt x="6452" y="5518"/>
                      <a:pt x="6454" y="5550"/>
                    </a:cubicBezTo>
                    <a:cubicBezTo>
                      <a:pt x="6450" y="5552"/>
                      <a:pt x="6447" y="5554"/>
                      <a:pt x="6443" y="5556"/>
                    </a:cubicBezTo>
                    <a:lnTo>
                      <a:pt x="6427" y="5556"/>
                    </a:lnTo>
                    <a:lnTo>
                      <a:pt x="6427" y="5556"/>
                    </a:lnTo>
                    <a:cubicBezTo>
                      <a:pt x="6425" y="5557"/>
                      <a:pt x="6424" y="5557"/>
                      <a:pt x="6422" y="5558"/>
                    </a:cubicBezTo>
                    <a:lnTo>
                      <a:pt x="6422" y="5566"/>
                    </a:lnTo>
                    <a:lnTo>
                      <a:pt x="6422" y="5571"/>
                    </a:lnTo>
                    <a:lnTo>
                      <a:pt x="6422" y="5582"/>
                    </a:lnTo>
                    <a:lnTo>
                      <a:pt x="6422" y="5595"/>
                    </a:lnTo>
                    <a:lnTo>
                      <a:pt x="6347" y="5682"/>
                    </a:lnTo>
                    <a:cubicBezTo>
                      <a:pt x="6327" y="5713"/>
                      <a:pt x="6308" y="5744"/>
                      <a:pt x="6288" y="5775"/>
                    </a:cubicBezTo>
                    <a:cubicBezTo>
                      <a:pt x="6279" y="5807"/>
                      <a:pt x="6270" y="5840"/>
                      <a:pt x="6261" y="5872"/>
                    </a:cubicBezTo>
                    <a:cubicBezTo>
                      <a:pt x="6258" y="5907"/>
                      <a:pt x="6254" y="5943"/>
                      <a:pt x="6251" y="5978"/>
                    </a:cubicBezTo>
                    <a:cubicBezTo>
                      <a:pt x="6246" y="6013"/>
                      <a:pt x="6240" y="6048"/>
                      <a:pt x="6235" y="6083"/>
                    </a:cubicBezTo>
                    <a:lnTo>
                      <a:pt x="6229" y="6194"/>
                    </a:lnTo>
                    <a:lnTo>
                      <a:pt x="6208" y="6302"/>
                    </a:lnTo>
                    <a:cubicBezTo>
                      <a:pt x="6195" y="6339"/>
                      <a:pt x="6183" y="6376"/>
                      <a:pt x="6170" y="6413"/>
                    </a:cubicBezTo>
                    <a:lnTo>
                      <a:pt x="5978" y="7213"/>
                    </a:lnTo>
                    <a:lnTo>
                      <a:pt x="5951" y="7300"/>
                    </a:lnTo>
                    <a:cubicBezTo>
                      <a:pt x="5946" y="7333"/>
                      <a:pt x="5940" y="7365"/>
                      <a:pt x="5935" y="7398"/>
                    </a:cubicBezTo>
                    <a:cubicBezTo>
                      <a:pt x="5933" y="7428"/>
                      <a:pt x="5931" y="7457"/>
                      <a:pt x="5929" y="7487"/>
                    </a:cubicBezTo>
                    <a:lnTo>
                      <a:pt x="5929" y="7585"/>
                    </a:lnTo>
                    <a:lnTo>
                      <a:pt x="5929" y="7672"/>
                    </a:lnTo>
                    <a:cubicBezTo>
                      <a:pt x="5924" y="7699"/>
                      <a:pt x="5918" y="7727"/>
                      <a:pt x="5913" y="7754"/>
                    </a:cubicBezTo>
                    <a:cubicBezTo>
                      <a:pt x="5908" y="7780"/>
                      <a:pt x="5902" y="7805"/>
                      <a:pt x="5897" y="7831"/>
                    </a:cubicBezTo>
                    <a:cubicBezTo>
                      <a:pt x="5886" y="7859"/>
                      <a:pt x="5876" y="7887"/>
                      <a:pt x="5865" y="7915"/>
                    </a:cubicBezTo>
                    <a:lnTo>
                      <a:pt x="5865" y="7997"/>
                    </a:lnTo>
                    <a:cubicBezTo>
                      <a:pt x="5872" y="8022"/>
                      <a:pt x="5879" y="8048"/>
                      <a:pt x="5886" y="8073"/>
                    </a:cubicBezTo>
                    <a:cubicBezTo>
                      <a:pt x="5899" y="8098"/>
                      <a:pt x="5911" y="8122"/>
                      <a:pt x="5924" y="8147"/>
                    </a:cubicBezTo>
                    <a:lnTo>
                      <a:pt x="5972" y="8216"/>
                    </a:lnTo>
                    <a:lnTo>
                      <a:pt x="6020" y="8282"/>
                    </a:lnTo>
                    <a:lnTo>
                      <a:pt x="6069" y="8343"/>
                    </a:lnTo>
                    <a:cubicBezTo>
                      <a:pt x="6092" y="8412"/>
                      <a:pt x="6115" y="8482"/>
                      <a:pt x="6138" y="8551"/>
                    </a:cubicBezTo>
                    <a:lnTo>
                      <a:pt x="6111" y="8572"/>
                    </a:lnTo>
                    <a:cubicBezTo>
                      <a:pt x="6097" y="8576"/>
                      <a:pt x="6083" y="8581"/>
                      <a:pt x="6069" y="8585"/>
                    </a:cubicBezTo>
                    <a:cubicBezTo>
                      <a:pt x="6056" y="8590"/>
                      <a:pt x="6044" y="8594"/>
                      <a:pt x="6031" y="8599"/>
                    </a:cubicBezTo>
                    <a:cubicBezTo>
                      <a:pt x="6020" y="8606"/>
                      <a:pt x="6010" y="8613"/>
                      <a:pt x="5999" y="8620"/>
                    </a:cubicBezTo>
                    <a:cubicBezTo>
                      <a:pt x="6022" y="8623"/>
                      <a:pt x="6046" y="8627"/>
                      <a:pt x="6069" y="8630"/>
                    </a:cubicBezTo>
                    <a:cubicBezTo>
                      <a:pt x="6085" y="8634"/>
                      <a:pt x="6101" y="8639"/>
                      <a:pt x="6117" y="8643"/>
                    </a:cubicBezTo>
                    <a:cubicBezTo>
                      <a:pt x="6131" y="8652"/>
                      <a:pt x="6146" y="8661"/>
                      <a:pt x="6160" y="8670"/>
                    </a:cubicBezTo>
                    <a:cubicBezTo>
                      <a:pt x="6153" y="8687"/>
                      <a:pt x="6145" y="8703"/>
                      <a:pt x="6138" y="8720"/>
                    </a:cubicBezTo>
                    <a:cubicBezTo>
                      <a:pt x="6140" y="8737"/>
                      <a:pt x="6142" y="8753"/>
                      <a:pt x="6144" y="8770"/>
                    </a:cubicBezTo>
                    <a:cubicBezTo>
                      <a:pt x="6156" y="8789"/>
                      <a:pt x="6169" y="8807"/>
                      <a:pt x="6181" y="8826"/>
                    </a:cubicBezTo>
                    <a:cubicBezTo>
                      <a:pt x="6199" y="8842"/>
                      <a:pt x="6217" y="8857"/>
                      <a:pt x="6235" y="8873"/>
                    </a:cubicBezTo>
                    <a:cubicBezTo>
                      <a:pt x="6253" y="8888"/>
                      <a:pt x="6270" y="8903"/>
                      <a:pt x="6288" y="8918"/>
                    </a:cubicBezTo>
                    <a:lnTo>
                      <a:pt x="6352" y="8952"/>
                    </a:lnTo>
                    <a:lnTo>
                      <a:pt x="6465" y="9005"/>
                    </a:lnTo>
                    <a:lnTo>
                      <a:pt x="6583" y="9063"/>
                    </a:lnTo>
                    <a:lnTo>
                      <a:pt x="6706" y="9116"/>
                    </a:lnTo>
                    <a:lnTo>
                      <a:pt x="6781" y="9140"/>
                    </a:lnTo>
                    <a:lnTo>
                      <a:pt x="6867" y="9161"/>
                    </a:lnTo>
                    <a:lnTo>
                      <a:pt x="6958" y="9179"/>
                    </a:lnTo>
                    <a:lnTo>
                      <a:pt x="7043" y="9200"/>
                    </a:lnTo>
                    <a:lnTo>
                      <a:pt x="7134" y="9224"/>
                    </a:lnTo>
                    <a:lnTo>
                      <a:pt x="7220" y="9248"/>
                    </a:lnTo>
                    <a:lnTo>
                      <a:pt x="7290" y="9279"/>
                    </a:lnTo>
                    <a:lnTo>
                      <a:pt x="7343" y="9314"/>
                    </a:lnTo>
                    <a:cubicBezTo>
                      <a:pt x="7357" y="9329"/>
                      <a:pt x="7372" y="9344"/>
                      <a:pt x="7386" y="9359"/>
                    </a:cubicBezTo>
                    <a:cubicBezTo>
                      <a:pt x="7393" y="9376"/>
                      <a:pt x="7401" y="9392"/>
                      <a:pt x="7408" y="9409"/>
                    </a:cubicBezTo>
                    <a:lnTo>
                      <a:pt x="7381" y="9433"/>
                    </a:lnTo>
                    <a:cubicBezTo>
                      <a:pt x="7374" y="9443"/>
                      <a:pt x="7366" y="9454"/>
                      <a:pt x="7359" y="9464"/>
                    </a:cubicBezTo>
                    <a:lnTo>
                      <a:pt x="7333" y="9493"/>
                    </a:lnTo>
                    <a:cubicBezTo>
                      <a:pt x="7317" y="9503"/>
                      <a:pt x="7300" y="9512"/>
                      <a:pt x="7284" y="9522"/>
                    </a:cubicBezTo>
                    <a:lnTo>
                      <a:pt x="7193" y="9546"/>
                    </a:lnTo>
                    <a:lnTo>
                      <a:pt x="7081" y="9559"/>
                    </a:lnTo>
                    <a:lnTo>
                      <a:pt x="6958" y="9562"/>
                    </a:lnTo>
                    <a:lnTo>
                      <a:pt x="6824" y="9559"/>
                    </a:lnTo>
                    <a:lnTo>
                      <a:pt x="6690" y="9551"/>
                    </a:lnTo>
                    <a:lnTo>
                      <a:pt x="6567" y="9546"/>
                    </a:lnTo>
                    <a:lnTo>
                      <a:pt x="6454" y="9538"/>
                    </a:lnTo>
                    <a:lnTo>
                      <a:pt x="6261" y="9525"/>
                    </a:lnTo>
                    <a:lnTo>
                      <a:pt x="6074" y="9493"/>
                    </a:lnTo>
                    <a:lnTo>
                      <a:pt x="5903" y="9454"/>
                    </a:lnTo>
                    <a:lnTo>
                      <a:pt x="5726" y="9401"/>
                    </a:lnTo>
                    <a:lnTo>
                      <a:pt x="5560" y="9351"/>
                    </a:lnTo>
                    <a:lnTo>
                      <a:pt x="5404" y="9295"/>
                    </a:lnTo>
                    <a:lnTo>
                      <a:pt x="5244" y="9245"/>
                    </a:lnTo>
                    <a:lnTo>
                      <a:pt x="5083" y="9250"/>
                    </a:lnTo>
                    <a:cubicBezTo>
                      <a:pt x="5062" y="9248"/>
                      <a:pt x="5040" y="9247"/>
                      <a:pt x="5019" y="9245"/>
                    </a:cubicBezTo>
                    <a:lnTo>
                      <a:pt x="4944" y="9227"/>
                    </a:lnTo>
                    <a:lnTo>
                      <a:pt x="4853" y="9211"/>
                    </a:lnTo>
                    <a:lnTo>
                      <a:pt x="4762" y="9187"/>
                    </a:lnTo>
                    <a:lnTo>
                      <a:pt x="4681" y="9163"/>
                    </a:lnTo>
                    <a:cubicBezTo>
                      <a:pt x="4660" y="9153"/>
                      <a:pt x="4638" y="9144"/>
                      <a:pt x="4617" y="9134"/>
                    </a:cubicBezTo>
                    <a:lnTo>
                      <a:pt x="4585" y="9105"/>
                    </a:lnTo>
                    <a:cubicBezTo>
                      <a:pt x="4581" y="9090"/>
                      <a:pt x="4578" y="9075"/>
                      <a:pt x="4574" y="9060"/>
                    </a:cubicBezTo>
                    <a:cubicBezTo>
                      <a:pt x="4578" y="9042"/>
                      <a:pt x="4581" y="9023"/>
                      <a:pt x="4585" y="9005"/>
                    </a:cubicBezTo>
                    <a:cubicBezTo>
                      <a:pt x="4592" y="8986"/>
                      <a:pt x="4599" y="8966"/>
                      <a:pt x="4606" y="8947"/>
                    </a:cubicBezTo>
                    <a:cubicBezTo>
                      <a:pt x="4617" y="8926"/>
                      <a:pt x="4627" y="8905"/>
                      <a:pt x="4638" y="8884"/>
                    </a:cubicBezTo>
                    <a:cubicBezTo>
                      <a:pt x="4652" y="8863"/>
                      <a:pt x="4667" y="8841"/>
                      <a:pt x="4681" y="8820"/>
                    </a:cubicBezTo>
                    <a:cubicBezTo>
                      <a:pt x="4695" y="8799"/>
                      <a:pt x="4710" y="8778"/>
                      <a:pt x="4724" y="8757"/>
                    </a:cubicBezTo>
                    <a:cubicBezTo>
                      <a:pt x="4735" y="8738"/>
                      <a:pt x="4745" y="8718"/>
                      <a:pt x="4756" y="8699"/>
                    </a:cubicBezTo>
                    <a:cubicBezTo>
                      <a:pt x="4765" y="8681"/>
                      <a:pt x="4774" y="8664"/>
                      <a:pt x="4783" y="8646"/>
                    </a:cubicBezTo>
                    <a:cubicBezTo>
                      <a:pt x="4788" y="8632"/>
                      <a:pt x="4794" y="8618"/>
                      <a:pt x="4799" y="8604"/>
                    </a:cubicBezTo>
                    <a:lnTo>
                      <a:pt x="4676" y="8572"/>
                    </a:lnTo>
                    <a:cubicBezTo>
                      <a:pt x="4647" y="8561"/>
                      <a:pt x="4619" y="8549"/>
                      <a:pt x="4590" y="8538"/>
                    </a:cubicBezTo>
                    <a:cubicBezTo>
                      <a:pt x="4572" y="8526"/>
                      <a:pt x="4555" y="8513"/>
                      <a:pt x="4537" y="8501"/>
                    </a:cubicBezTo>
                    <a:cubicBezTo>
                      <a:pt x="4524" y="8487"/>
                      <a:pt x="4512" y="8473"/>
                      <a:pt x="4499" y="8459"/>
                    </a:cubicBezTo>
                    <a:cubicBezTo>
                      <a:pt x="4495" y="8444"/>
                      <a:pt x="4492" y="8429"/>
                      <a:pt x="4488" y="8414"/>
                    </a:cubicBezTo>
                    <a:lnTo>
                      <a:pt x="4494" y="8366"/>
                    </a:lnTo>
                    <a:cubicBezTo>
                      <a:pt x="4499" y="8349"/>
                      <a:pt x="4505" y="8333"/>
                      <a:pt x="4510" y="8316"/>
                    </a:cubicBezTo>
                    <a:cubicBezTo>
                      <a:pt x="4519" y="8298"/>
                      <a:pt x="4528" y="8281"/>
                      <a:pt x="4537" y="8263"/>
                    </a:cubicBezTo>
                    <a:cubicBezTo>
                      <a:pt x="4546" y="8246"/>
                      <a:pt x="4554" y="8228"/>
                      <a:pt x="4563" y="8211"/>
                    </a:cubicBezTo>
                    <a:cubicBezTo>
                      <a:pt x="4570" y="8192"/>
                      <a:pt x="4578" y="8174"/>
                      <a:pt x="4585" y="8155"/>
                    </a:cubicBezTo>
                    <a:cubicBezTo>
                      <a:pt x="4592" y="8136"/>
                      <a:pt x="4599" y="8116"/>
                      <a:pt x="4606" y="8097"/>
                    </a:cubicBezTo>
                    <a:cubicBezTo>
                      <a:pt x="4608" y="8079"/>
                      <a:pt x="4610" y="8060"/>
                      <a:pt x="4612" y="8042"/>
                    </a:cubicBezTo>
                    <a:cubicBezTo>
                      <a:pt x="4610" y="8023"/>
                      <a:pt x="4608" y="8003"/>
                      <a:pt x="4606" y="7984"/>
                    </a:cubicBezTo>
                    <a:cubicBezTo>
                      <a:pt x="4601" y="7963"/>
                      <a:pt x="4595" y="7941"/>
                      <a:pt x="4590" y="7920"/>
                    </a:cubicBezTo>
                    <a:cubicBezTo>
                      <a:pt x="4588" y="7893"/>
                      <a:pt x="4587" y="7865"/>
                      <a:pt x="4585" y="7838"/>
                    </a:cubicBezTo>
                    <a:lnTo>
                      <a:pt x="4585" y="7746"/>
                    </a:lnTo>
                    <a:cubicBezTo>
                      <a:pt x="4587" y="7713"/>
                      <a:pt x="4588" y="7679"/>
                      <a:pt x="4590" y="7646"/>
                    </a:cubicBezTo>
                    <a:cubicBezTo>
                      <a:pt x="4595" y="7614"/>
                      <a:pt x="4601" y="7583"/>
                      <a:pt x="4606" y="7551"/>
                    </a:cubicBezTo>
                    <a:cubicBezTo>
                      <a:pt x="4613" y="7522"/>
                      <a:pt x="4621" y="7493"/>
                      <a:pt x="4628" y="7464"/>
                    </a:cubicBezTo>
                    <a:cubicBezTo>
                      <a:pt x="4633" y="7417"/>
                      <a:pt x="4639" y="7371"/>
                      <a:pt x="4644" y="7324"/>
                    </a:cubicBezTo>
                    <a:cubicBezTo>
                      <a:pt x="4649" y="7274"/>
                      <a:pt x="4655" y="7223"/>
                      <a:pt x="4660" y="7173"/>
                    </a:cubicBezTo>
                    <a:lnTo>
                      <a:pt x="4660" y="7018"/>
                    </a:lnTo>
                    <a:cubicBezTo>
                      <a:pt x="4658" y="6963"/>
                      <a:pt x="4657" y="6909"/>
                      <a:pt x="4655" y="6854"/>
                    </a:cubicBezTo>
                    <a:cubicBezTo>
                      <a:pt x="4649" y="6800"/>
                      <a:pt x="4644" y="6747"/>
                      <a:pt x="4638" y="6693"/>
                    </a:cubicBezTo>
                    <a:cubicBezTo>
                      <a:pt x="4636" y="6642"/>
                      <a:pt x="4635" y="6591"/>
                      <a:pt x="4633" y="6540"/>
                    </a:cubicBezTo>
                    <a:cubicBezTo>
                      <a:pt x="4631" y="6492"/>
                      <a:pt x="4630" y="6443"/>
                      <a:pt x="4628" y="6395"/>
                    </a:cubicBezTo>
                    <a:lnTo>
                      <a:pt x="4628" y="6310"/>
                    </a:lnTo>
                    <a:cubicBezTo>
                      <a:pt x="4630" y="6282"/>
                      <a:pt x="4631" y="6254"/>
                      <a:pt x="4633" y="6226"/>
                    </a:cubicBezTo>
                    <a:cubicBezTo>
                      <a:pt x="4637" y="6197"/>
                      <a:pt x="4640" y="6168"/>
                      <a:pt x="4644" y="6139"/>
                    </a:cubicBezTo>
                    <a:cubicBezTo>
                      <a:pt x="4649" y="6111"/>
                      <a:pt x="4655" y="6082"/>
                      <a:pt x="4660" y="6054"/>
                    </a:cubicBezTo>
                    <a:cubicBezTo>
                      <a:pt x="4665" y="6025"/>
                      <a:pt x="4671" y="5996"/>
                      <a:pt x="4676" y="5967"/>
                    </a:cubicBezTo>
                    <a:lnTo>
                      <a:pt x="4676" y="5891"/>
                    </a:lnTo>
                    <a:cubicBezTo>
                      <a:pt x="4672" y="5866"/>
                      <a:pt x="4669" y="5842"/>
                      <a:pt x="4665" y="5817"/>
                    </a:cubicBezTo>
                    <a:lnTo>
                      <a:pt x="4638" y="5751"/>
                    </a:lnTo>
                    <a:cubicBezTo>
                      <a:pt x="4620" y="5732"/>
                      <a:pt x="4603" y="5712"/>
                      <a:pt x="4585" y="5693"/>
                    </a:cubicBezTo>
                    <a:lnTo>
                      <a:pt x="4585" y="5709"/>
                    </a:lnTo>
                    <a:cubicBezTo>
                      <a:pt x="4572" y="5719"/>
                      <a:pt x="4560" y="5730"/>
                      <a:pt x="4547" y="5740"/>
                    </a:cubicBezTo>
                    <a:cubicBezTo>
                      <a:pt x="4535" y="5755"/>
                      <a:pt x="4522" y="5770"/>
                      <a:pt x="4510" y="5785"/>
                    </a:cubicBezTo>
                    <a:cubicBezTo>
                      <a:pt x="4503" y="5799"/>
                      <a:pt x="4495" y="5813"/>
                      <a:pt x="4488" y="5827"/>
                    </a:cubicBezTo>
                    <a:cubicBezTo>
                      <a:pt x="4485" y="5842"/>
                      <a:pt x="4481" y="5857"/>
                      <a:pt x="4478" y="5872"/>
                    </a:cubicBezTo>
                    <a:cubicBezTo>
                      <a:pt x="4467" y="5876"/>
                      <a:pt x="4457" y="5881"/>
                      <a:pt x="4446" y="5885"/>
                    </a:cubicBezTo>
                    <a:lnTo>
                      <a:pt x="4408" y="5914"/>
                    </a:lnTo>
                    <a:lnTo>
                      <a:pt x="4371" y="5954"/>
                    </a:lnTo>
                    <a:cubicBezTo>
                      <a:pt x="4357" y="5970"/>
                      <a:pt x="4342" y="5986"/>
                      <a:pt x="4328" y="6002"/>
                    </a:cubicBezTo>
                    <a:cubicBezTo>
                      <a:pt x="4312" y="6020"/>
                      <a:pt x="4296" y="6039"/>
                      <a:pt x="4280" y="6057"/>
                    </a:cubicBezTo>
                    <a:lnTo>
                      <a:pt x="4237" y="6112"/>
                    </a:lnTo>
                    <a:cubicBezTo>
                      <a:pt x="4226" y="6130"/>
                      <a:pt x="4216" y="6147"/>
                      <a:pt x="4205" y="6165"/>
                    </a:cubicBezTo>
                    <a:cubicBezTo>
                      <a:pt x="4191" y="6182"/>
                      <a:pt x="4176" y="6198"/>
                      <a:pt x="4162" y="6215"/>
                    </a:cubicBezTo>
                    <a:cubicBezTo>
                      <a:pt x="4123" y="6263"/>
                      <a:pt x="4083" y="6310"/>
                      <a:pt x="4044" y="6358"/>
                    </a:cubicBezTo>
                    <a:cubicBezTo>
                      <a:pt x="3999" y="6405"/>
                      <a:pt x="3955" y="6453"/>
                      <a:pt x="3910" y="6500"/>
                    </a:cubicBezTo>
                    <a:lnTo>
                      <a:pt x="3787" y="6646"/>
                    </a:lnTo>
                    <a:cubicBezTo>
                      <a:pt x="3751" y="6693"/>
                      <a:pt x="3716" y="6741"/>
                      <a:pt x="3680" y="6788"/>
                    </a:cubicBezTo>
                    <a:cubicBezTo>
                      <a:pt x="3653" y="6834"/>
                      <a:pt x="3626" y="6879"/>
                      <a:pt x="3599" y="6925"/>
                    </a:cubicBezTo>
                    <a:lnTo>
                      <a:pt x="3599" y="6928"/>
                    </a:lnTo>
                    <a:lnTo>
                      <a:pt x="3599" y="6931"/>
                    </a:lnTo>
                    <a:cubicBezTo>
                      <a:pt x="3601" y="6933"/>
                      <a:pt x="3603" y="6934"/>
                      <a:pt x="3605" y="6936"/>
                    </a:cubicBezTo>
                    <a:lnTo>
                      <a:pt x="3605" y="6941"/>
                    </a:lnTo>
                    <a:cubicBezTo>
                      <a:pt x="3610" y="6945"/>
                      <a:pt x="3616" y="6948"/>
                      <a:pt x="3621" y="6952"/>
                    </a:cubicBezTo>
                    <a:cubicBezTo>
                      <a:pt x="3601" y="6948"/>
                      <a:pt x="3582" y="6945"/>
                      <a:pt x="3562" y="6941"/>
                    </a:cubicBezTo>
                    <a:cubicBezTo>
                      <a:pt x="3553" y="6960"/>
                      <a:pt x="3544" y="6978"/>
                      <a:pt x="3535" y="6997"/>
                    </a:cubicBezTo>
                    <a:lnTo>
                      <a:pt x="3492" y="7052"/>
                    </a:lnTo>
                    <a:cubicBezTo>
                      <a:pt x="3480" y="7069"/>
                      <a:pt x="3467" y="7085"/>
                      <a:pt x="3455" y="7102"/>
                    </a:cubicBezTo>
                    <a:lnTo>
                      <a:pt x="3407" y="7150"/>
                    </a:lnTo>
                    <a:cubicBezTo>
                      <a:pt x="3394" y="7161"/>
                      <a:pt x="3382" y="7173"/>
                      <a:pt x="3369" y="7184"/>
                    </a:cubicBezTo>
                    <a:lnTo>
                      <a:pt x="3348" y="7226"/>
                    </a:lnTo>
                    <a:lnTo>
                      <a:pt x="3348" y="7266"/>
                    </a:lnTo>
                    <a:lnTo>
                      <a:pt x="3348" y="7308"/>
                    </a:lnTo>
                    <a:cubicBezTo>
                      <a:pt x="3351" y="7320"/>
                      <a:pt x="3355" y="7333"/>
                      <a:pt x="3358" y="7345"/>
                    </a:cubicBezTo>
                    <a:cubicBezTo>
                      <a:pt x="3355" y="7356"/>
                      <a:pt x="3351" y="7366"/>
                      <a:pt x="3348" y="7377"/>
                    </a:cubicBezTo>
                    <a:cubicBezTo>
                      <a:pt x="3330" y="7409"/>
                      <a:pt x="3312" y="7442"/>
                      <a:pt x="3294" y="7474"/>
                    </a:cubicBezTo>
                    <a:cubicBezTo>
                      <a:pt x="3271" y="7508"/>
                      <a:pt x="3247" y="7541"/>
                      <a:pt x="3224" y="7575"/>
                    </a:cubicBezTo>
                    <a:lnTo>
                      <a:pt x="3160" y="7672"/>
                    </a:lnTo>
                    <a:cubicBezTo>
                      <a:pt x="3142" y="7705"/>
                      <a:pt x="3125" y="7737"/>
                      <a:pt x="3107" y="7770"/>
                    </a:cubicBezTo>
                    <a:cubicBezTo>
                      <a:pt x="3093" y="7803"/>
                      <a:pt x="3078" y="7835"/>
                      <a:pt x="3064" y="7868"/>
                    </a:cubicBezTo>
                    <a:lnTo>
                      <a:pt x="3037" y="7970"/>
                    </a:lnTo>
                    <a:lnTo>
                      <a:pt x="3037" y="8076"/>
                    </a:lnTo>
                    <a:cubicBezTo>
                      <a:pt x="3048" y="8113"/>
                      <a:pt x="3058" y="8150"/>
                      <a:pt x="3069" y="8187"/>
                    </a:cubicBezTo>
                    <a:cubicBezTo>
                      <a:pt x="3073" y="8206"/>
                      <a:pt x="3076" y="8226"/>
                      <a:pt x="3080" y="8245"/>
                    </a:cubicBezTo>
                    <a:cubicBezTo>
                      <a:pt x="3075" y="8264"/>
                      <a:pt x="3069" y="8284"/>
                      <a:pt x="3064" y="8303"/>
                    </a:cubicBezTo>
                    <a:cubicBezTo>
                      <a:pt x="3053" y="8321"/>
                      <a:pt x="3043" y="8338"/>
                      <a:pt x="3032" y="8356"/>
                    </a:cubicBezTo>
                    <a:cubicBezTo>
                      <a:pt x="3018" y="8374"/>
                      <a:pt x="3003" y="8391"/>
                      <a:pt x="2989" y="8409"/>
                    </a:cubicBezTo>
                    <a:cubicBezTo>
                      <a:pt x="2980" y="8425"/>
                      <a:pt x="2971" y="8440"/>
                      <a:pt x="2962" y="8456"/>
                    </a:cubicBezTo>
                    <a:cubicBezTo>
                      <a:pt x="2955" y="8469"/>
                      <a:pt x="2948" y="8483"/>
                      <a:pt x="2941" y="8496"/>
                    </a:cubicBezTo>
                    <a:cubicBezTo>
                      <a:pt x="2943" y="8507"/>
                      <a:pt x="2944" y="8519"/>
                      <a:pt x="2946" y="8530"/>
                    </a:cubicBezTo>
                    <a:lnTo>
                      <a:pt x="3198" y="8767"/>
                    </a:lnTo>
                    <a:lnTo>
                      <a:pt x="3198" y="8836"/>
                    </a:lnTo>
                    <a:lnTo>
                      <a:pt x="3171" y="8884"/>
                    </a:lnTo>
                    <a:lnTo>
                      <a:pt x="3133" y="8934"/>
                    </a:lnTo>
                    <a:cubicBezTo>
                      <a:pt x="3119" y="8952"/>
                      <a:pt x="3105" y="8971"/>
                      <a:pt x="3091" y="8989"/>
                    </a:cubicBezTo>
                    <a:cubicBezTo>
                      <a:pt x="3078" y="9008"/>
                      <a:pt x="3066" y="9026"/>
                      <a:pt x="3053" y="9045"/>
                    </a:cubicBezTo>
                    <a:cubicBezTo>
                      <a:pt x="3041" y="9062"/>
                      <a:pt x="3028" y="9080"/>
                      <a:pt x="3016" y="9097"/>
                    </a:cubicBezTo>
                    <a:cubicBezTo>
                      <a:pt x="3009" y="9113"/>
                      <a:pt x="3001" y="9129"/>
                      <a:pt x="2994" y="9145"/>
                    </a:cubicBezTo>
                    <a:cubicBezTo>
                      <a:pt x="2996" y="9158"/>
                      <a:pt x="2997" y="9171"/>
                      <a:pt x="2999" y="9184"/>
                    </a:cubicBezTo>
                    <a:cubicBezTo>
                      <a:pt x="3013" y="9213"/>
                      <a:pt x="3028" y="9243"/>
                      <a:pt x="3042" y="9272"/>
                    </a:cubicBezTo>
                    <a:lnTo>
                      <a:pt x="3107" y="9364"/>
                    </a:lnTo>
                    <a:lnTo>
                      <a:pt x="3176" y="9454"/>
                    </a:lnTo>
                    <a:cubicBezTo>
                      <a:pt x="3197" y="9486"/>
                      <a:pt x="3219" y="9517"/>
                      <a:pt x="3240" y="9549"/>
                    </a:cubicBezTo>
                    <a:cubicBezTo>
                      <a:pt x="3256" y="9581"/>
                      <a:pt x="3273" y="9612"/>
                      <a:pt x="3289" y="9644"/>
                    </a:cubicBezTo>
                    <a:cubicBezTo>
                      <a:pt x="3300" y="9676"/>
                      <a:pt x="3310" y="9709"/>
                      <a:pt x="3321" y="9741"/>
                    </a:cubicBezTo>
                    <a:cubicBezTo>
                      <a:pt x="3323" y="9774"/>
                      <a:pt x="3324" y="9806"/>
                      <a:pt x="3326" y="9839"/>
                    </a:cubicBezTo>
                    <a:cubicBezTo>
                      <a:pt x="3317" y="9872"/>
                      <a:pt x="3308" y="9906"/>
                      <a:pt x="3299" y="9939"/>
                    </a:cubicBezTo>
                    <a:lnTo>
                      <a:pt x="3160" y="9974"/>
                    </a:lnTo>
                    <a:lnTo>
                      <a:pt x="3016" y="9992"/>
                    </a:lnTo>
                    <a:lnTo>
                      <a:pt x="2855" y="10000"/>
                    </a:lnTo>
                    <a:lnTo>
                      <a:pt x="2700" y="9997"/>
                    </a:lnTo>
                    <a:lnTo>
                      <a:pt x="2539" y="9979"/>
                    </a:lnTo>
                    <a:lnTo>
                      <a:pt x="2384" y="9955"/>
                    </a:lnTo>
                    <a:lnTo>
                      <a:pt x="2239" y="9921"/>
                    </a:lnTo>
                    <a:lnTo>
                      <a:pt x="2105" y="9881"/>
                    </a:lnTo>
                    <a:cubicBezTo>
                      <a:pt x="2066" y="9865"/>
                      <a:pt x="2026" y="9850"/>
                      <a:pt x="1987" y="9834"/>
                    </a:cubicBezTo>
                    <a:lnTo>
                      <a:pt x="1901" y="9781"/>
                    </a:lnTo>
                    <a:lnTo>
                      <a:pt x="1837" y="9723"/>
                    </a:lnTo>
                    <a:lnTo>
                      <a:pt x="1837" y="9514"/>
                    </a:lnTo>
                    <a:cubicBezTo>
                      <a:pt x="1828" y="9503"/>
                      <a:pt x="1819" y="9491"/>
                      <a:pt x="1810" y="9480"/>
                    </a:cubicBezTo>
                    <a:cubicBezTo>
                      <a:pt x="1798" y="9465"/>
                      <a:pt x="1785" y="9450"/>
                      <a:pt x="1773" y="9435"/>
                    </a:cubicBezTo>
                    <a:cubicBezTo>
                      <a:pt x="1764" y="9417"/>
                      <a:pt x="1755" y="9400"/>
                      <a:pt x="1746" y="9382"/>
                    </a:cubicBezTo>
                    <a:lnTo>
                      <a:pt x="1725" y="9316"/>
                    </a:lnTo>
                    <a:lnTo>
                      <a:pt x="1725" y="9248"/>
                    </a:lnTo>
                    <a:cubicBezTo>
                      <a:pt x="1732" y="9224"/>
                      <a:pt x="1739" y="9201"/>
                      <a:pt x="1746" y="9177"/>
                    </a:cubicBezTo>
                    <a:cubicBezTo>
                      <a:pt x="1751" y="9160"/>
                      <a:pt x="1757" y="9143"/>
                      <a:pt x="1762" y="9126"/>
                    </a:cubicBezTo>
                    <a:lnTo>
                      <a:pt x="1762" y="9071"/>
                    </a:lnTo>
                    <a:cubicBezTo>
                      <a:pt x="1755" y="9052"/>
                      <a:pt x="1748" y="9032"/>
                      <a:pt x="1741" y="9013"/>
                    </a:cubicBezTo>
                    <a:cubicBezTo>
                      <a:pt x="1736" y="8993"/>
                      <a:pt x="1730" y="8972"/>
                      <a:pt x="1725" y="8952"/>
                    </a:cubicBezTo>
                    <a:cubicBezTo>
                      <a:pt x="1721" y="8929"/>
                      <a:pt x="1718" y="8907"/>
                      <a:pt x="1714" y="8884"/>
                    </a:cubicBezTo>
                    <a:lnTo>
                      <a:pt x="1714" y="8810"/>
                    </a:lnTo>
                    <a:cubicBezTo>
                      <a:pt x="1721" y="8784"/>
                      <a:pt x="1728" y="8759"/>
                      <a:pt x="1735" y="8733"/>
                    </a:cubicBezTo>
                    <a:lnTo>
                      <a:pt x="1762" y="8667"/>
                    </a:lnTo>
                    <a:cubicBezTo>
                      <a:pt x="1775" y="8647"/>
                      <a:pt x="1787" y="8626"/>
                      <a:pt x="1800" y="8606"/>
                    </a:cubicBezTo>
                    <a:cubicBezTo>
                      <a:pt x="1812" y="8586"/>
                      <a:pt x="1825" y="8566"/>
                      <a:pt x="1837" y="8546"/>
                    </a:cubicBezTo>
                    <a:cubicBezTo>
                      <a:pt x="1848" y="8521"/>
                      <a:pt x="1858" y="8497"/>
                      <a:pt x="1869" y="8472"/>
                    </a:cubicBezTo>
                    <a:lnTo>
                      <a:pt x="1869" y="7820"/>
                    </a:lnTo>
                    <a:lnTo>
                      <a:pt x="1998" y="7020"/>
                    </a:lnTo>
                    <a:cubicBezTo>
                      <a:pt x="2085" y="6872"/>
                      <a:pt x="2173" y="6725"/>
                      <a:pt x="2260" y="6577"/>
                    </a:cubicBezTo>
                    <a:cubicBezTo>
                      <a:pt x="2265" y="6458"/>
                      <a:pt x="2271" y="6340"/>
                      <a:pt x="2276" y="6221"/>
                    </a:cubicBezTo>
                    <a:lnTo>
                      <a:pt x="2453" y="5735"/>
                    </a:lnTo>
                    <a:lnTo>
                      <a:pt x="2501" y="5606"/>
                    </a:lnTo>
                    <a:cubicBezTo>
                      <a:pt x="2514" y="5565"/>
                      <a:pt x="2526" y="5525"/>
                      <a:pt x="2539" y="5484"/>
                    </a:cubicBezTo>
                    <a:cubicBezTo>
                      <a:pt x="2546" y="5444"/>
                      <a:pt x="2553" y="5403"/>
                      <a:pt x="2560" y="5363"/>
                    </a:cubicBezTo>
                    <a:cubicBezTo>
                      <a:pt x="2571" y="5324"/>
                      <a:pt x="2581" y="5286"/>
                      <a:pt x="2592" y="5247"/>
                    </a:cubicBezTo>
                    <a:lnTo>
                      <a:pt x="2598" y="5202"/>
                    </a:lnTo>
                    <a:lnTo>
                      <a:pt x="2592" y="5154"/>
                    </a:lnTo>
                    <a:cubicBezTo>
                      <a:pt x="2590" y="5138"/>
                      <a:pt x="2589" y="5123"/>
                      <a:pt x="2587" y="5107"/>
                    </a:cubicBezTo>
                    <a:lnTo>
                      <a:pt x="2587" y="5059"/>
                    </a:lnTo>
                    <a:cubicBezTo>
                      <a:pt x="2596" y="5044"/>
                      <a:pt x="2605" y="5030"/>
                      <a:pt x="2614" y="5015"/>
                    </a:cubicBezTo>
                    <a:lnTo>
                      <a:pt x="2592" y="5015"/>
                    </a:lnTo>
                    <a:lnTo>
                      <a:pt x="2587" y="5015"/>
                    </a:lnTo>
                    <a:lnTo>
                      <a:pt x="2582" y="5015"/>
                    </a:lnTo>
                    <a:lnTo>
                      <a:pt x="2582" y="5020"/>
                    </a:lnTo>
                    <a:lnTo>
                      <a:pt x="2571" y="5020"/>
                    </a:lnTo>
                    <a:lnTo>
                      <a:pt x="2571" y="5015"/>
                    </a:lnTo>
                    <a:cubicBezTo>
                      <a:pt x="2569" y="5014"/>
                      <a:pt x="2568" y="5013"/>
                      <a:pt x="2566" y="5012"/>
                    </a:cubicBezTo>
                    <a:cubicBezTo>
                      <a:pt x="2564" y="5009"/>
                      <a:pt x="2562" y="5007"/>
                      <a:pt x="2560" y="5004"/>
                    </a:cubicBezTo>
                    <a:lnTo>
                      <a:pt x="2566" y="4980"/>
                    </a:lnTo>
                    <a:cubicBezTo>
                      <a:pt x="2559" y="4975"/>
                      <a:pt x="2551" y="4969"/>
                      <a:pt x="2544" y="4964"/>
                    </a:cubicBezTo>
                    <a:lnTo>
                      <a:pt x="2517" y="4946"/>
                    </a:lnTo>
                    <a:cubicBezTo>
                      <a:pt x="2503" y="4942"/>
                      <a:pt x="2489" y="4937"/>
                      <a:pt x="2475" y="4933"/>
                    </a:cubicBezTo>
                    <a:cubicBezTo>
                      <a:pt x="2464" y="4928"/>
                      <a:pt x="2453" y="4922"/>
                      <a:pt x="2442" y="4917"/>
                    </a:cubicBezTo>
                    <a:cubicBezTo>
                      <a:pt x="2435" y="4913"/>
                      <a:pt x="2428" y="4908"/>
                      <a:pt x="2421" y="4904"/>
                    </a:cubicBezTo>
                    <a:lnTo>
                      <a:pt x="2421" y="4605"/>
                    </a:lnTo>
                    <a:cubicBezTo>
                      <a:pt x="2425" y="4443"/>
                      <a:pt x="2428" y="4282"/>
                      <a:pt x="2432" y="4120"/>
                    </a:cubicBezTo>
                    <a:cubicBezTo>
                      <a:pt x="2439" y="4085"/>
                      <a:pt x="2446" y="4049"/>
                      <a:pt x="2453" y="4014"/>
                    </a:cubicBezTo>
                    <a:cubicBezTo>
                      <a:pt x="2451" y="3980"/>
                      <a:pt x="2450" y="3945"/>
                      <a:pt x="2448" y="3911"/>
                    </a:cubicBezTo>
                    <a:cubicBezTo>
                      <a:pt x="2443" y="3877"/>
                      <a:pt x="2437" y="3842"/>
                      <a:pt x="2432" y="3808"/>
                    </a:cubicBezTo>
                    <a:cubicBezTo>
                      <a:pt x="2425" y="3773"/>
                      <a:pt x="2417" y="3738"/>
                      <a:pt x="2410" y="3703"/>
                    </a:cubicBezTo>
                    <a:cubicBezTo>
                      <a:pt x="2414" y="3668"/>
                      <a:pt x="2417" y="3632"/>
                      <a:pt x="2421" y="3597"/>
                    </a:cubicBezTo>
                    <a:cubicBezTo>
                      <a:pt x="2425" y="3558"/>
                      <a:pt x="2428" y="3520"/>
                      <a:pt x="2432" y="3481"/>
                    </a:cubicBezTo>
                    <a:cubicBezTo>
                      <a:pt x="2437" y="3441"/>
                      <a:pt x="2443" y="3402"/>
                      <a:pt x="2448" y="3362"/>
                    </a:cubicBezTo>
                    <a:cubicBezTo>
                      <a:pt x="2450" y="3321"/>
                      <a:pt x="2451" y="3279"/>
                      <a:pt x="2453" y="3238"/>
                    </a:cubicBezTo>
                    <a:cubicBezTo>
                      <a:pt x="2451" y="3199"/>
                      <a:pt x="2450" y="3161"/>
                      <a:pt x="2448" y="3122"/>
                    </a:cubicBezTo>
                    <a:lnTo>
                      <a:pt x="2421" y="3017"/>
                    </a:lnTo>
                    <a:cubicBezTo>
                      <a:pt x="2401" y="2912"/>
                      <a:pt x="2382" y="2808"/>
                      <a:pt x="2362" y="2703"/>
                    </a:cubicBezTo>
                    <a:cubicBezTo>
                      <a:pt x="2358" y="2720"/>
                      <a:pt x="2355" y="2736"/>
                      <a:pt x="2351" y="2753"/>
                    </a:cubicBezTo>
                    <a:lnTo>
                      <a:pt x="2314" y="2790"/>
                    </a:lnTo>
                    <a:cubicBezTo>
                      <a:pt x="2303" y="2800"/>
                      <a:pt x="2293" y="2811"/>
                      <a:pt x="2282" y="2821"/>
                    </a:cubicBezTo>
                    <a:lnTo>
                      <a:pt x="2255" y="2848"/>
                    </a:lnTo>
                    <a:cubicBezTo>
                      <a:pt x="2250" y="2858"/>
                      <a:pt x="2244" y="2867"/>
                      <a:pt x="2239" y="2877"/>
                    </a:cubicBezTo>
                    <a:cubicBezTo>
                      <a:pt x="2238" y="2886"/>
                      <a:pt x="2237" y="2894"/>
                      <a:pt x="2236" y="2903"/>
                    </a:cubicBezTo>
                    <a:lnTo>
                      <a:pt x="2217" y="2922"/>
                    </a:lnTo>
                    <a:cubicBezTo>
                      <a:pt x="2206" y="2933"/>
                      <a:pt x="2196" y="2945"/>
                      <a:pt x="2185" y="2956"/>
                    </a:cubicBezTo>
                    <a:lnTo>
                      <a:pt x="2148" y="2996"/>
                    </a:lnTo>
                    <a:cubicBezTo>
                      <a:pt x="2141" y="3011"/>
                      <a:pt x="2133" y="3025"/>
                      <a:pt x="2126" y="3040"/>
                    </a:cubicBezTo>
                    <a:lnTo>
                      <a:pt x="2105" y="3088"/>
                    </a:lnTo>
                    <a:cubicBezTo>
                      <a:pt x="2101" y="3100"/>
                      <a:pt x="2098" y="3113"/>
                      <a:pt x="2094" y="3125"/>
                    </a:cubicBezTo>
                    <a:cubicBezTo>
                      <a:pt x="2092" y="3135"/>
                      <a:pt x="2091" y="3144"/>
                      <a:pt x="2089" y="3154"/>
                    </a:cubicBezTo>
                    <a:cubicBezTo>
                      <a:pt x="2085" y="3157"/>
                      <a:pt x="2082" y="3161"/>
                      <a:pt x="2078" y="3164"/>
                    </a:cubicBezTo>
                    <a:lnTo>
                      <a:pt x="1971" y="3215"/>
                    </a:lnTo>
                    <a:lnTo>
                      <a:pt x="1869" y="3257"/>
                    </a:lnTo>
                    <a:lnTo>
                      <a:pt x="1773" y="3296"/>
                    </a:lnTo>
                    <a:cubicBezTo>
                      <a:pt x="1741" y="3308"/>
                      <a:pt x="1708" y="3319"/>
                      <a:pt x="1676" y="3331"/>
                    </a:cubicBezTo>
                    <a:lnTo>
                      <a:pt x="1559" y="3362"/>
                    </a:lnTo>
                    <a:lnTo>
                      <a:pt x="1414" y="3389"/>
                    </a:lnTo>
                    <a:lnTo>
                      <a:pt x="1296" y="3399"/>
                    </a:lnTo>
                    <a:lnTo>
                      <a:pt x="1194" y="3391"/>
                    </a:lnTo>
                    <a:lnTo>
                      <a:pt x="1093" y="3376"/>
                    </a:lnTo>
                    <a:lnTo>
                      <a:pt x="1007" y="3344"/>
                    </a:lnTo>
                    <a:cubicBezTo>
                      <a:pt x="978" y="3333"/>
                      <a:pt x="950" y="3321"/>
                      <a:pt x="921" y="3310"/>
                    </a:cubicBezTo>
                    <a:cubicBezTo>
                      <a:pt x="896" y="3297"/>
                      <a:pt x="871" y="3283"/>
                      <a:pt x="846" y="3270"/>
                    </a:cubicBezTo>
                    <a:lnTo>
                      <a:pt x="777" y="3225"/>
                    </a:lnTo>
                    <a:cubicBezTo>
                      <a:pt x="757" y="3211"/>
                      <a:pt x="738" y="3197"/>
                      <a:pt x="718" y="3183"/>
                    </a:cubicBezTo>
                    <a:cubicBezTo>
                      <a:pt x="700" y="3171"/>
                      <a:pt x="682" y="3158"/>
                      <a:pt x="664" y="3146"/>
                    </a:cubicBezTo>
                    <a:cubicBezTo>
                      <a:pt x="650" y="3135"/>
                      <a:pt x="635" y="3125"/>
                      <a:pt x="621" y="3114"/>
                    </a:cubicBezTo>
                    <a:cubicBezTo>
                      <a:pt x="609" y="3108"/>
                      <a:pt x="596" y="3102"/>
                      <a:pt x="584" y="3096"/>
                    </a:cubicBezTo>
                    <a:cubicBezTo>
                      <a:pt x="548" y="3075"/>
                      <a:pt x="513" y="3053"/>
                      <a:pt x="477" y="3032"/>
                    </a:cubicBezTo>
                    <a:lnTo>
                      <a:pt x="386" y="2959"/>
                    </a:lnTo>
                    <a:lnTo>
                      <a:pt x="311" y="2869"/>
                    </a:lnTo>
                    <a:cubicBezTo>
                      <a:pt x="293" y="2837"/>
                      <a:pt x="275" y="2806"/>
                      <a:pt x="257" y="2774"/>
                    </a:cubicBezTo>
                    <a:cubicBezTo>
                      <a:pt x="243" y="2739"/>
                      <a:pt x="228" y="2703"/>
                      <a:pt x="214" y="2668"/>
                    </a:cubicBezTo>
                    <a:cubicBezTo>
                      <a:pt x="209" y="2631"/>
                      <a:pt x="203" y="2594"/>
                      <a:pt x="198" y="2557"/>
                    </a:cubicBezTo>
                    <a:lnTo>
                      <a:pt x="198" y="2449"/>
                    </a:lnTo>
                    <a:lnTo>
                      <a:pt x="225" y="2341"/>
                    </a:lnTo>
                    <a:cubicBezTo>
                      <a:pt x="230" y="2324"/>
                      <a:pt x="236" y="2308"/>
                      <a:pt x="241" y="2291"/>
                    </a:cubicBezTo>
                    <a:cubicBezTo>
                      <a:pt x="239" y="2275"/>
                      <a:pt x="238" y="2259"/>
                      <a:pt x="236" y="2243"/>
                    </a:cubicBezTo>
                    <a:lnTo>
                      <a:pt x="236" y="2196"/>
                    </a:lnTo>
                    <a:lnTo>
                      <a:pt x="236" y="2151"/>
                    </a:lnTo>
                    <a:cubicBezTo>
                      <a:pt x="239" y="2139"/>
                      <a:pt x="243" y="2126"/>
                      <a:pt x="246" y="2114"/>
                    </a:cubicBezTo>
                    <a:cubicBezTo>
                      <a:pt x="228" y="2087"/>
                      <a:pt x="211" y="2059"/>
                      <a:pt x="193" y="2032"/>
                    </a:cubicBezTo>
                    <a:cubicBezTo>
                      <a:pt x="172" y="2002"/>
                      <a:pt x="150" y="1972"/>
                      <a:pt x="129" y="1942"/>
                    </a:cubicBezTo>
                    <a:cubicBezTo>
                      <a:pt x="111" y="1911"/>
                      <a:pt x="93" y="1881"/>
                      <a:pt x="75" y="1850"/>
                    </a:cubicBezTo>
                    <a:lnTo>
                      <a:pt x="27" y="1760"/>
                    </a:lnTo>
                    <a:cubicBezTo>
                      <a:pt x="18" y="1730"/>
                      <a:pt x="9" y="1701"/>
                      <a:pt x="0" y="1671"/>
                    </a:cubicBezTo>
                    <a:lnTo>
                      <a:pt x="107" y="1618"/>
                    </a:lnTo>
                    <a:lnTo>
                      <a:pt x="257" y="1576"/>
                    </a:lnTo>
                    <a:lnTo>
                      <a:pt x="412" y="1541"/>
                    </a:lnTo>
                    <a:lnTo>
                      <a:pt x="595" y="1518"/>
                    </a:lnTo>
                    <a:lnTo>
                      <a:pt x="777" y="1507"/>
                    </a:lnTo>
                    <a:cubicBezTo>
                      <a:pt x="793" y="1512"/>
                      <a:pt x="809" y="1518"/>
                      <a:pt x="825" y="1523"/>
                    </a:cubicBezTo>
                    <a:cubicBezTo>
                      <a:pt x="843" y="1526"/>
                      <a:pt x="860" y="1530"/>
                      <a:pt x="878" y="1533"/>
                    </a:cubicBezTo>
                    <a:cubicBezTo>
                      <a:pt x="898" y="1536"/>
                      <a:pt x="917" y="1538"/>
                      <a:pt x="937" y="1541"/>
                    </a:cubicBezTo>
                    <a:cubicBezTo>
                      <a:pt x="955" y="1545"/>
                      <a:pt x="973" y="1550"/>
                      <a:pt x="991" y="1554"/>
                    </a:cubicBezTo>
                    <a:cubicBezTo>
                      <a:pt x="1007" y="1561"/>
                      <a:pt x="1023" y="1569"/>
                      <a:pt x="1039" y="1576"/>
                    </a:cubicBezTo>
                    <a:lnTo>
                      <a:pt x="1093" y="1615"/>
                    </a:lnTo>
                    <a:cubicBezTo>
                      <a:pt x="1105" y="1630"/>
                      <a:pt x="1118" y="1645"/>
                      <a:pt x="1130" y="1660"/>
                    </a:cubicBezTo>
                    <a:lnTo>
                      <a:pt x="1087" y="1694"/>
                    </a:lnTo>
                    <a:cubicBezTo>
                      <a:pt x="1082" y="1706"/>
                      <a:pt x="1076" y="1717"/>
                      <a:pt x="1071" y="1729"/>
                    </a:cubicBezTo>
                    <a:cubicBezTo>
                      <a:pt x="1076" y="1740"/>
                      <a:pt x="1082" y="1752"/>
                      <a:pt x="1087" y="1763"/>
                    </a:cubicBezTo>
                    <a:cubicBezTo>
                      <a:pt x="1092" y="1774"/>
                      <a:pt x="1098" y="1786"/>
                      <a:pt x="1103" y="1797"/>
                    </a:cubicBezTo>
                    <a:cubicBezTo>
                      <a:pt x="1107" y="1809"/>
                      <a:pt x="1110" y="1822"/>
                      <a:pt x="1114" y="1834"/>
                    </a:cubicBezTo>
                    <a:cubicBezTo>
                      <a:pt x="1112" y="1846"/>
                      <a:pt x="1111" y="1859"/>
                      <a:pt x="1109" y="1871"/>
                    </a:cubicBezTo>
                    <a:cubicBezTo>
                      <a:pt x="1096" y="1885"/>
                      <a:pt x="1084" y="1899"/>
                      <a:pt x="1071" y="1913"/>
                    </a:cubicBezTo>
                    <a:lnTo>
                      <a:pt x="900" y="1948"/>
                    </a:lnTo>
                    <a:lnTo>
                      <a:pt x="900" y="1985"/>
                    </a:lnTo>
                    <a:cubicBezTo>
                      <a:pt x="902" y="1997"/>
                      <a:pt x="903" y="2010"/>
                      <a:pt x="905" y="2022"/>
                    </a:cubicBezTo>
                    <a:cubicBezTo>
                      <a:pt x="909" y="2036"/>
                      <a:pt x="912" y="2050"/>
                      <a:pt x="916" y="2064"/>
                    </a:cubicBezTo>
                    <a:lnTo>
                      <a:pt x="916" y="2103"/>
                    </a:lnTo>
                    <a:cubicBezTo>
                      <a:pt x="912" y="2116"/>
                      <a:pt x="909" y="2130"/>
                      <a:pt x="905" y="2143"/>
                    </a:cubicBezTo>
                    <a:cubicBezTo>
                      <a:pt x="900" y="2154"/>
                      <a:pt x="894" y="2164"/>
                      <a:pt x="889" y="2175"/>
                    </a:cubicBezTo>
                    <a:cubicBezTo>
                      <a:pt x="875" y="2184"/>
                      <a:pt x="860" y="2192"/>
                      <a:pt x="846" y="2201"/>
                    </a:cubicBezTo>
                    <a:lnTo>
                      <a:pt x="889" y="2241"/>
                    </a:lnTo>
                    <a:cubicBezTo>
                      <a:pt x="905" y="2253"/>
                      <a:pt x="921" y="2266"/>
                      <a:pt x="937" y="2278"/>
                    </a:cubicBezTo>
                    <a:cubicBezTo>
                      <a:pt x="955" y="2289"/>
                      <a:pt x="973" y="2301"/>
                      <a:pt x="991" y="2312"/>
                    </a:cubicBezTo>
                    <a:lnTo>
                      <a:pt x="1044" y="2336"/>
                    </a:lnTo>
                    <a:cubicBezTo>
                      <a:pt x="1060" y="2339"/>
                      <a:pt x="1077" y="2343"/>
                      <a:pt x="1093" y="2346"/>
                    </a:cubicBezTo>
                    <a:cubicBezTo>
                      <a:pt x="1105" y="2337"/>
                      <a:pt x="1118" y="2329"/>
                      <a:pt x="1130" y="2320"/>
                    </a:cubicBezTo>
                    <a:lnTo>
                      <a:pt x="1157" y="2275"/>
                    </a:lnTo>
                    <a:cubicBezTo>
                      <a:pt x="1169" y="2257"/>
                      <a:pt x="1182" y="2238"/>
                      <a:pt x="1194" y="2220"/>
                    </a:cubicBezTo>
                    <a:cubicBezTo>
                      <a:pt x="1205" y="2199"/>
                      <a:pt x="1216" y="2177"/>
                      <a:pt x="1227" y="2156"/>
                    </a:cubicBezTo>
                    <a:cubicBezTo>
                      <a:pt x="1234" y="2133"/>
                      <a:pt x="1241" y="2111"/>
                      <a:pt x="1248" y="2088"/>
                    </a:cubicBezTo>
                    <a:lnTo>
                      <a:pt x="1275" y="2022"/>
                    </a:lnTo>
                    <a:cubicBezTo>
                      <a:pt x="1280" y="2002"/>
                      <a:pt x="1286" y="1981"/>
                      <a:pt x="1291" y="1961"/>
                    </a:cubicBezTo>
                    <a:cubicBezTo>
                      <a:pt x="1293" y="1945"/>
                      <a:pt x="1294" y="1929"/>
                      <a:pt x="1296" y="1913"/>
                    </a:cubicBezTo>
                    <a:cubicBezTo>
                      <a:pt x="1294" y="1902"/>
                      <a:pt x="1293" y="1890"/>
                      <a:pt x="1291" y="1879"/>
                    </a:cubicBezTo>
                    <a:lnTo>
                      <a:pt x="1318" y="1876"/>
                    </a:lnTo>
                    <a:cubicBezTo>
                      <a:pt x="1321" y="1874"/>
                      <a:pt x="1325" y="1873"/>
                      <a:pt x="1328" y="1871"/>
                    </a:cubicBezTo>
                    <a:cubicBezTo>
                      <a:pt x="1333" y="1869"/>
                      <a:pt x="1339" y="1868"/>
                      <a:pt x="1344" y="1866"/>
                    </a:cubicBezTo>
                    <a:cubicBezTo>
                      <a:pt x="1346" y="1864"/>
                      <a:pt x="1348" y="1863"/>
                      <a:pt x="1350" y="1861"/>
                    </a:cubicBezTo>
                    <a:cubicBezTo>
                      <a:pt x="1353" y="1859"/>
                      <a:pt x="1357" y="1857"/>
                      <a:pt x="1360" y="1855"/>
                    </a:cubicBezTo>
                    <a:cubicBezTo>
                      <a:pt x="1362" y="1852"/>
                      <a:pt x="1364" y="1850"/>
                      <a:pt x="1366" y="1847"/>
                    </a:cubicBezTo>
                    <a:cubicBezTo>
                      <a:pt x="1370" y="1843"/>
                      <a:pt x="1373" y="1838"/>
                      <a:pt x="1377" y="1834"/>
                    </a:cubicBezTo>
                    <a:cubicBezTo>
                      <a:pt x="1373" y="1823"/>
                      <a:pt x="1370" y="1811"/>
                      <a:pt x="1366" y="1800"/>
                    </a:cubicBezTo>
                    <a:cubicBezTo>
                      <a:pt x="1370" y="1784"/>
                      <a:pt x="1373" y="1768"/>
                      <a:pt x="1377" y="1752"/>
                    </a:cubicBezTo>
                    <a:cubicBezTo>
                      <a:pt x="1384" y="1735"/>
                      <a:pt x="1391" y="1719"/>
                      <a:pt x="1398" y="1702"/>
                    </a:cubicBezTo>
                    <a:cubicBezTo>
                      <a:pt x="1409" y="1685"/>
                      <a:pt x="1419" y="1669"/>
                      <a:pt x="1430" y="1652"/>
                    </a:cubicBezTo>
                    <a:cubicBezTo>
                      <a:pt x="1441" y="1639"/>
                      <a:pt x="1451" y="1626"/>
                      <a:pt x="1462" y="1613"/>
                    </a:cubicBezTo>
                    <a:cubicBezTo>
                      <a:pt x="1476" y="1602"/>
                      <a:pt x="1491" y="1592"/>
                      <a:pt x="1505" y="1581"/>
                    </a:cubicBezTo>
                    <a:lnTo>
                      <a:pt x="1575" y="1554"/>
                    </a:lnTo>
                    <a:lnTo>
                      <a:pt x="1666" y="1536"/>
                    </a:lnTo>
                    <a:cubicBezTo>
                      <a:pt x="1698" y="1533"/>
                      <a:pt x="1730" y="1531"/>
                      <a:pt x="1762" y="1528"/>
                    </a:cubicBezTo>
                    <a:lnTo>
                      <a:pt x="1864" y="1518"/>
                    </a:lnTo>
                    <a:lnTo>
                      <a:pt x="1971" y="1507"/>
                    </a:lnTo>
                    <a:lnTo>
                      <a:pt x="2067" y="1486"/>
                    </a:lnTo>
                    <a:lnTo>
                      <a:pt x="2266" y="1438"/>
                    </a:lnTo>
                    <a:lnTo>
                      <a:pt x="2480" y="1386"/>
                    </a:lnTo>
                    <a:lnTo>
                      <a:pt x="2700" y="1333"/>
                    </a:lnTo>
                    <a:lnTo>
                      <a:pt x="2892" y="1277"/>
                    </a:lnTo>
                    <a:cubicBezTo>
                      <a:pt x="2880" y="1272"/>
                      <a:pt x="2867" y="1267"/>
                      <a:pt x="2855" y="1262"/>
                    </a:cubicBezTo>
                    <a:cubicBezTo>
                      <a:pt x="2882" y="1257"/>
                      <a:pt x="2908" y="1251"/>
                      <a:pt x="2935" y="1246"/>
                    </a:cubicBezTo>
                    <a:lnTo>
                      <a:pt x="2994" y="1222"/>
                    </a:lnTo>
                    <a:lnTo>
                      <a:pt x="3053" y="1193"/>
                    </a:lnTo>
                    <a:cubicBezTo>
                      <a:pt x="3069" y="1182"/>
                      <a:pt x="3085" y="1172"/>
                      <a:pt x="3101" y="1161"/>
                    </a:cubicBezTo>
                    <a:cubicBezTo>
                      <a:pt x="3119" y="1151"/>
                      <a:pt x="3137" y="1140"/>
                      <a:pt x="3155" y="1130"/>
                    </a:cubicBezTo>
                    <a:lnTo>
                      <a:pt x="3208" y="1106"/>
                    </a:lnTo>
                    <a:cubicBezTo>
                      <a:pt x="3219" y="1125"/>
                      <a:pt x="3229" y="1145"/>
                      <a:pt x="3240" y="1164"/>
                    </a:cubicBezTo>
                    <a:cubicBezTo>
                      <a:pt x="3258" y="1182"/>
                      <a:pt x="3276" y="1201"/>
                      <a:pt x="3294" y="1219"/>
                    </a:cubicBezTo>
                    <a:cubicBezTo>
                      <a:pt x="3317" y="1236"/>
                      <a:pt x="3341" y="1252"/>
                      <a:pt x="3364" y="1269"/>
                    </a:cubicBezTo>
                    <a:lnTo>
                      <a:pt x="3433" y="1320"/>
                    </a:lnTo>
                    <a:lnTo>
                      <a:pt x="3492" y="1367"/>
                    </a:lnTo>
                    <a:lnTo>
                      <a:pt x="3610" y="1478"/>
                    </a:lnTo>
                    <a:cubicBezTo>
                      <a:pt x="3646" y="1518"/>
                      <a:pt x="3681" y="1559"/>
                      <a:pt x="3717" y="1599"/>
                    </a:cubicBezTo>
                    <a:cubicBezTo>
                      <a:pt x="3749" y="1640"/>
                      <a:pt x="3782" y="1680"/>
                      <a:pt x="3814" y="1721"/>
                    </a:cubicBezTo>
                    <a:lnTo>
                      <a:pt x="3937" y="1919"/>
                    </a:lnTo>
                    <a:cubicBezTo>
                      <a:pt x="3974" y="1988"/>
                      <a:pt x="4012" y="2056"/>
                      <a:pt x="4049" y="2125"/>
                    </a:cubicBezTo>
                    <a:cubicBezTo>
                      <a:pt x="4079" y="2193"/>
                      <a:pt x="4110" y="2262"/>
                      <a:pt x="4140" y="2330"/>
                    </a:cubicBezTo>
                    <a:cubicBezTo>
                      <a:pt x="4167" y="2401"/>
                      <a:pt x="4194" y="2471"/>
                      <a:pt x="4221" y="2542"/>
                    </a:cubicBezTo>
                    <a:cubicBezTo>
                      <a:pt x="4251" y="2615"/>
                      <a:pt x="4282" y="2688"/>
                      <a:pt x="4312" y="2761"/>
                    </a:cubicBezTo>
                    <a:cubicBezTo>
                      <a:pt x="4344" y="2835"/>
                      <a:pt x="4376" y="2908"/>
                      <a:pt x="4408" y="2982"/>
                    </a:cubicBezTo>
                    <a:cubicBezTo>
                      <a:pt x="4429" y="3026"/>
                      <a:pt x="4451" y="3070"/>
                      <a:pt x="4472" y="3114"/>
                    </a:cubicBezTo>
                    <a:cubicBezTo>
                      <a:pt x="4494" y="3159"/>
                      <a:pt x="4515" y="3204"/>
                      <a:pt x="4537" y="3249"/>
                    </a:cubicBezTo>
                    <a:cubicBezTo>
                      <a:pt x="4553" y="3295"/>
                      <a:pt x="4569" y="3340"/>
                      <a:pt x="4585" y="3386"/>
                    </a:cubicBezTo>
                    <a:cubicBezTo>
                      <a:pt x="4599" y="3433"/>
                      <a:pt x="4614" y="3479"/>
                      <a:pt x="4628" y="3526"/>
                    </a:cubicBezTo>
                    <a:cubicBezTo>
                      <a:pt x="4639" y="3576"/>
                      <a:pt x="4649" y="3626"/>
                      <a:pt x="4660" y="3676"/>
                    </a:cubicBezTo>
                    <a:cubicBezTo>
                      <a:pt x="4665" y="3728"/>
                      <a:pt x="4671" y="3780"/>
                      <a:pt x="4676" y="3832"/>
                    </a:cubicBezTo>
                    <a:lnTo>
                      <a:pt x="5083" y="3861"/>
                    </a:lnTo>
                    <a:cubicBezTo>
                      <a:pt x="5106" y="3858"/>
                      <a:pt x="5130" y="3854"/>
                      <a:pt x="5153" y="3851"/>
                    </a:cubicBezTo>
                    <a:cubicBezTo>
                      <a:pt x="5180" y="3846"/>
                      <a:pt x="5206" y="3842"/>
                      <a:pt x="5233" y="3837"/>
                    </a:cubicBezTo>
                    <a:cubicBezTo>
                      <a:pt x="5262" y="3835"/>
                      <a:pt x="5290" y="3832"/>
                      <a:pt x="5319" y="3830"/>
                    </a:cubicBezTo>
                    <a:lnTo>
                      <a:pt x="5404" y="3827"/>
                    </a:lnTo>
                    <a:cubicBezTo>
                      <a:pt x="5429" y="3830"/>
                      <a:pt x="5454" y="3834"/>
                      <a:pt x="5479" y="3837"/>
                    </a:cubicBezTo>
                    <a:lnTo>
                      <a:pt x="5554" y="3861"/>
                    </a:lnTo>
                    <a:lnTo>
                      <a:pt x="5624" y="3840"/>
                    </a:lnTo>
                    <a:cubicBezTo>
                      <a:pt x="5653" y="3837"/>
                      <a:pt x="5681" y="3833"/>
                      <a:pt x="5710" y="3830"/>
                    </a:cubicBezTo>
                    <a:lnTo>
                      <a:pt x="5790" y="3827"/>
                    </a:lnTo>
                    <a:cubicBezTo>
                      <a:pt x="5820" y="3824"/>
                      <a:pt x="5851" y="3822"/>
                      <a:pt x="5881" y="3819"/>
                    </a:cubicBezTo>
                    <a:cubicBezTo>
                      <a:pt x="5908" y="3815"/>
                      <a:pt x="5934" y="3810"/>
                      <a:pt x="5961" y="3806"/>
                    </a:cubicBezTo>
                    <a:lnTo>
                      <a:pt x="6149" y="3758"/>
                    </a:lnTo>
                    <a:lnTo>
                      <a:pt x="6347" y="3703"/>
                    </a:lnTo>
                    <a:lnTo>
                      <a:pt x="6545" y="3653"/>
                    </a:lnTo>
                    <a:cubicBezTo>
                      <a:pt x="6542" y="3622"/>
                      <a:pt x="6538" y="3591"/>
                      <a:pt x="6535" y="3560"/>
                    </a:cubicBezTo>
                    <a:cubicBezTo>
                      <a:pt x="6522" y="3530"/>
                      <a:pt x="6510" y="3501"/>
                      <a:pt x="6497" y="3471"/>
                    </a:cubicBezTo>
                    <a:cubicBezTo>
                      <a:pt x="6477" y="3440"/>
                      <a:pt x="6458" y="3409"/>
                      <a:pt x="6438" y="3378"/>
                    </a:cubicBezTo>
                    <a:cubicBezTo>
                      <a:pt x="6411" y="3348"/>
                      <a:pt x="6385" y="3318"/>
                      <a:pt x="6358" y="3288"/>
                    </a:cubicBezTo>
                    <a:lnTo>
                      <a:pt x="6277" y="3204"/>
                    </a:lnTo>
                    <a:cubicBezTo>
                      <a:pt x="6249" y="3176"/>
                      <a:pt x="6220" y="3148"/>
                      <a:pt x="6192" y="3120"/>
                    </a:cubicBezTo>
                    <a:cubicBezTo>
                      <a:pt x="6169" y="3094"/>
                      <a:pt x="6145" y="3069"/>
                      <a:pt x="6122" y="3043"/>
                    </a:cubicBezTo>
                    <a:lnTo>
                      <a:pt x="5908" y="2784"/>
                    </a:lnTo>
                    <a:lnTo>
                      <a:pt x="5710" y="2531"/>
                    </a:lnTo>
                    <a:lnTo>
                      <a:pt x="5522" y="2267"/>
                    </a:lnTo>
                    <a:lnTo>
                      <a:pt x="5201" y="1705"/>
                    </a:lnTo>
                    <a:lnTo>
                      <a:pt x="5104" y="1602"/>
                    </a:lnTo>
                    <a:lnTo>
                      <a:pt x="4992" y="1496"/>
                    </a:lnTo>
                    <a:lnTo>
                      <a:pt x="4879" y="1394"/>
                    </a:lnTo>
                    <a:lnTo>
                      <a:pt x="4778" y="1298"/>
                    </a:lnTo>
                    <a:cubicBezTo>
                      <a:pt x="4749" y="1248"/>
                      <a:pt x="4721" y="1198"/>
                      <a:pt x="4692" y="1148"/>
                    </a:cubicBezTo>
                    <a:lnTo>
                      <a:pt x="4746" y="1130"/>
                    </a:lnTo>
                    <a:cubicBezTo>
                      <a:pt x="4758" y="1138"/>
                      <a:pt x="4771" y="1145"/>
                      <a:pt x="4783" y="1153"/>
                    </a:cubicBezTo>
                    <a:lnTo>
                      <a:pt x="4847" y="1174"/>
                    </a:lnTo>
                    <a:cubicBezTo>
                      <a:pt x="4865" y="1180"/>
                      <a:pt x="4883" y="1187"/>
                      <a:pt x="4901" y="1193"/>
                    </a:cubicBezTo>
                    <a:cubicBezTo>
                      <a:pt x="4921" y="1198"/>
                      <a:pt x="4940" y="1204"/>
                      <a:pt x="4960" y="1209"/>
                    </a:cubicBezTo>
                    <a:cubicBezTo>
                      <a:pt x="4953" y="1218"/>
                      <a:pt x="4945" y="1226"/>
                      <a:pt x="4938" y="1235"/>
                    </a:cubicBezTo>
                    <a:lnTo>
                      <a:pt x="5099" y="1288"/>
                    </a:lnTo>
                    <a:lnTo>
                      <a:pt x="5206" y="1288"/>
                    </a:lnTo>
                    <a:lnTo>
                      <a:pt x="5345" y="1285"/>
                    </a:lnTo>
                    <a:lnTo>
                      <a:pt x="5506" y="1280"/>
                    </a:lnTo>
                    <a:lnTo>
                      <a:pt x="5672" y="1280"/>
                    </a:lnTo>
                    <a:lnTo>
                      <a:pt x="5838" y="1280"/>
                    </a:lnTo>
                    <a:lnTo>
                      <a:pt x="5994" y="1280"/>
                    </a:lnTo>
                    <a:lnTo>
                      <a:pt x="6133" y="1288"/>
                    </a:lnTo>
                    <a:lnTo>
                      <a:pt x="6240" y="1293"/>
                    </a:lnTo>
                    <a:cubicBezTo>
                      <a:pt x="6265" y="1297"/>
                      <a:pt x="6290" y="1300"/>
                      <a:pt x="6315" y="1304"/>
                    </a:cubicBezTo>
                    <a:lnTo>
                      <a:pt x="6395" y="1328"/>
                    </a:lnTo>
                    <a:cubicBezTo>
                      <a:pt x="6411" y="1338"/>
                      <a:pt x="6427" y="1347"/>
                      <a:pt x="6443" y="1357"/>
                    </a:cubicBezTo>
                    <a:cubicBezTo>
                      <a:pt x="6452" y="1365"/>
                      <a:pt x="6461" y="1372"/>
                      <a:pt x="6470" y="1380"/>
                    </a:cubicBezTo>
                    <a:cubicBezTo>
                      <a:pt x="6477" y="1390"/>
                      <a:pt x="6485" y="1399"/>
                      <a:pt x="6492" y="1409"/>
                    </a:cubicBezTo>
                    <a:lnTo>
                      <a:pt x="6518" y="1441"/>
                    </a:lnTo>
                    <a:lnTo>
                      <a:pt x="6561" y="1478"/>
                    </a:lnTo>
                    <a:cubicBezTo>
                      <a:pt x="6572" y="1483"/>
                      <a:pt x="6582" y="1489"/>
                      <a:pt x="6593" y="1494"/>
                    </a:cubicBezTo>
                    <a:cubicBezTo>
                      <a:pt x="6607" y="1496"/>
                      <a:pt x="6622" y="1497"/>
                      <a:pt x="6636" y="1499"/>
                    </a:cubicBezTo>
                    <a:lnTo>
                      <a:pt x="6685" y="1502"/>
                    </a:lnTo>
                    <a:cubicBezTo>
                      <a:pt x="6703" y="1504"/>
                      <a:pt x="6720" y="1505"/>
                      <a:pt x="6738" y="1507"/>
                    </a:cubicBezTo>
                    <a:cubicBezTo>
                      <a:pt x="6756" y="1509"/>
                      <a:pt x="6774" y="1510"/>
                      <a:pt x="6792" y="1512"/>
                    </a:cubicBezTo>
                    <a:lnTo>
                      <a:pt x="6845" y="1565"/>
                    </a:lnTo>
                    <a:cubicBezTo>
                      <a:pt x="6856" y="1567"/>
                      <a:pt x="6866" y="1568"/>
                      <a:pt x="6877" y="1570"/>
                    </a:cubicBezTo>
                    <a:lnTo>
                      <a:pt x="6947" y="1570"/>
                    </a:lnTo>
                    <a:lnTo>
                      <a:pt x="7038" y="1576"/>
                    </a:lnTo>
                    <a:lnTo>
                      <a:pt x="7134" y="1576"/>
                    </a:lnTo>
                    <a:cubicBezTo>
                      <a:pt x="7164" y="1577"/>
                      <a:pt x="7195" y="1577"/>
                      <a:pt x="7225" y="1578"/>
                    </a:cubicBezTo>
                    <a:lnTo>
                      <a:pt x="7300" y="1581"/>
                    </a:lnTo>
                    <a:cubicBezTo>
                      <a:pt x="7331" y="1585"/>
                      <a:pt x="7361" y="1590"/>
                      <a:pt x="7392" y="1594"/>
                    </a:cubicBezTo>
                    <a:lnTo>
                      <a:pt x="7504" y="1610"/>
                    </a:lnTo>
                    <a:lnTo>
                      <a:pt x="7616" y="1623"/>
                    </a:lnTo>
                    <a:lnTo>
                      <a:pt x="7724" y="1636"/>
                    </a:lnTo>
                    <a:cubicBezTo>
                      <a:pt x="7754" y="1639"/>
                      <a:pt x="7785" y="1641"/>
                      <a:pt x="7815" y="1644"/>
                    </a:cubicBezTo>
                    <a:lnTo>
                      <a:pt x="7922" y="1647"/>
                    </a:lnTo>
                    <a:lnTo>
                      <a:pt x="8040" y="1647"/>
                    </a:lnTo>
                    <a:lnTo>
                      <a:pt x="8163" y="1644"/>
                    </a:lnTo>
                    <a:lnTo>
                      <a:pt x="8275" y="1644"/>
                    </a:lnTo>
                    <a:lnTo>
                      <a:pt x="8377" y="1652"/>
                    </a:lnTo>
                    <a:cubicBezTo>
                      <a:pt x="8386" y="1642"/>
                      <a:pt x="8395" y="1633"/>
                      <a:pt x="8404" y="1623"/>
                    </a:cubicBezTo>
                    <a:cubicBezTo>
                      <a:pt x="8418" y="1616"/>
                      <a:pt x="8433" y="1609"/>
                      <a:pt x="8447" y="1602"/>
                    </a:cubicBezTo>
                    <a:cubicBezTo>
                      <a:pt x="8461" y="1594"/>
                      <a:pt x="8476" y="1586"/>
                      <a:pt x="8490" y="1578"/>
                    </a:cubicBezTo>
                    <a:cubicBezTo>
                      <a:pt x="8499" y="1571"/>
                      <a:pt x="8507" y="1564"/>
                      <a:pt x="8516" y="1557"/>
                    </a:cubicBezTo>
                    <a:cubicBezTo>
                      <a:pt x="8525" y="1547"/>
                      <a:pt x="8534" y="1538"/>
                      <a:pt x="8543" y="1528"/>
                    </a:cubicBezTo>
                    <a:cubicBezTo>
                      <a:pt x="8545" y="1518"/>
                      <a:pt x="8546" y="1509"/>
                      <a:pt x="8548" y="1499"/>
                    </a:cubicBezTo>
                    <a:cubicBezTo>
                      <a:pt x="8546" y="1492"/>
                      <a:pt x="8545" y="1485"/>
                      <a:pt x="8543" y="1478"/>
                    </a:cubicBezTo>
                    <a:lnTo>
                      <a:pt x="8543" y="1454"/>
                    </a:lnTo>
                    <a:cubicBezTo>
                      <a:pt x="8545" y="1444"/>
                      <a:pt x="8546" y="1435"/>
                      <a:pt x="8548" y="1425"/>
                    </a:cubicBezTo>
                    <a:cubicBezTo>
                      <a:pt x="8555" y="1411"/>
                      <a:pt x="8563" y="1397"/>
                      <a:pt x="8570" y="1383"/>
                    </a:cubicBezTo>
                    <a:cubicBezTo>
                      <a:pt x="8590" y="1362"/>
                      <a:pt x="8609" y="1341"/>
                      <a:pt x="8629" y="1320"/>
                    </a:cubicBezTo>
                    <a:cubicBezTo>
                      <a:pt x="8652" y="1299"/>
                      <a:pt x="8675" y="1277"/>
                      <a:pt x="8698" y="1256"/>
                    </a:cubicBezTo>
                    <a:cubicBezTo>
                      <a:pt x="8714" y="1235"/>
                      <a:pt x="8731" y="1214"/>
                      <a:pt x="8747" y="1193"/>
                    </a:cubicBezTo>
                    <a:lnTo>
                      <a:pt x="8768" y="1148"/>
                    </a:lnTo>
                    <a:cubicBezTo>
                      <a:pt x="8775" y="1130"/>
                      <a:pt x="8783" y="1111"/>
                      <a:pt x="8790" y="1093"/>
                    </a:cubicBezTo>
                    <a:cubicBezTo>
                      <a:pt x="8793" y="1074"/>
                      <a:pt x="8797" y="1056"/>
                      <a:pt x="8800" y="1037"/>
                    </a:cubicBezTo>
                    <a:cubicBezTo>
                      <a:pt x="8807" y="1019"/>
                      <a:pt x="8815" y="1002"/>
                      <a:pt x="8822" y="984"/>
                    </a:cubicBezTo>
                    <a:cubicBezTo>
                      <a:pt x="8829" y="968"/>
                      <a:pt x="8836" y="953"/>
                      <a:pt x="8843" y="937"/>
                    </a:cubicBezTo>
                    <a:cubicBezTo>
                      <a:pt x="8852" y="924"/>
                      <a:pt x="8861" y="910"/>
                      <a:pt x="8870" y="897"/>
                    </a:cubicBezTo>
                    <a:cubicBezTo>
                      <a:pt x="8884" y="887"/>
                      <a:pt x="8899" y="878"/>
                      <a:pt x="8913" y="868"/>
                    </a:cubicBezTo>
                    <a:cubicBezTo>
                      <a:pt x="8929" y="858"/>
                      <a:pt x="8945" y="847"/>
                      <a:pt x="8961" y="837"/>
                    </a:cubicBezTo>
                    <a:lnTo>
                      <a:pt x="8993" y="802"/>
                    </a:lnTo>
                    <a:lnTo>
                      <a:pt x="9014" y="757"/>
                    </a:lnTo>
                    <a:lnTo>
                      <a:pt x="9014" y="723"/>
                    </a:lnTo>
                    <a:lnTo>
                      <a:pt x="9014" y="694"/>
                    </a:lnTo>
                    <a:cubicBezTo>
                      <a:pt x="9012" y="683"/>
                      <a:pt x="9011" y="673"/>
                      <a:pt x="9009" y="662"/>
                    </a:cubicBezTo>
                    <a:cubicBezTo>
                      <a:pt x="9007" y="652"/>
                      <a:pt x="9006" y="641"/>
                      <a:pt x="9004" y="631"/>
                    </a:cubicBezTo>
                    <a:cubicBezTo>
                      <a:pt x="9007" y="619"/>
                      <a:pt x="9011" y="606"/>
                      <a:pt x="9014" y="594"/>
                    </a:cubicBezTo>
                    <a:lnTo>
                      <a:pt x="8886" y="538"/>
                    </a:lnTo>
                    <a:lnTo>
                      <a:pt x="8757" y="478"/>
                    </a:lnTo>
                    <a:lnTo>
                      <a:pt x="8650" y="412"/>
                    </a:lnTo>
                    <a:cubicBezTo>
                      <a:pt x="8620" y="387"/>
                      <a:pt x="8589" y="363"/>
                      <a:pt x="8559" y="338"/>
                    </a:cubicBezTo>
                    <a:cubicBezTo>
                      <a:pt x="8534" y="310"/>
                      <a:pt x="8509" y="281"/>
                      <a:pt x="8484" y="253"/>
                    </a:cubicBezTo>
                    <a:cubicBezTo>
                      <a:pt x="8456" y="207"/>
                      <a:pt x="8427" y="162"/>
                      <a:pt x="8399" y="116"/>
                    </a:cubicBezTo>
                    <a:lnTo>
                      <a:pt x="8468" y="92"/>
                    </a:lnTo>
                    <a:cubicBezTo>
                      <a:pt x="8495" y="89"/>
                      <a:pt x="8521" y="85"/>
                      <a:pt x="8548" y="82"/>
                    </a:cubicBezTo>
                    <a:lnTo>
                      <a:pt x="8640" y="61"/>
                    </a:lnTo>
                    <a:lnTo>
                      <a:pt x="8698" y="3"/>
                    </a:lnTo>
                    <a:lnTo>
                      <a:pt x="8779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0" dirty="0"/>
              </a:p>
            </p:txBody>
          </p:sp>
          <p:sp>
            <p:nvSpPr>
              <p:cNvPr id="60" name="Freeform 19">
                <a:extLst>
                  <a:ext uri="{FF2B5EF4-FFF2-40B4-BE49-F238E27FC236}">
                    <a16:creationId xmlns:a16="http://schemas.microsoft.com/office/drawing/2014/main" id="{7E59AF37-73AC-4AB3-A9F5-374D5B7EBDD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18318" y="1512649"/>
                <a:ext cx="554512" cy="743794"/>
              </a:xfrm>
              <a:custGeom>
                <a:avLst/>
                <a:gdLst>
                  <a:gd name="T0" fmla="*/ 273 w 417"/>
                  <a:gd name="T1" fmla="*/ 17 h 560"/>
                  <a:gd name="T2" fmla="*/ 290 w 417"/>
                  <a:gd name="T3" fmla="*/ 37 h 560"/>
                  <a:gd name="T4" fmla="*/ 301 w 417"/>
                  <a:gd name="T5" fmla="*/ 61 h 560"/>
                  <a:gd name="T6" fmla="*/ 339 w 417"/>
                  <a:gd name="T7" fmla="*/ 92 h 560"/>
                  <a:gd name="T8" fmla="*/ 364 w 417"/>
                  <a:gd name="T9" fmla="*/ 121 h 560"/>
                  <a:gd name="T10" fmla="*/ 385 w 417"/>
                  <a:gd name="T11" fmla="*/ 160 h 560"/>
                  <a:gd name="T12" fmla="*/ 393 w 417"/>
                  <a:gd name="T13" fmla="*/ 224 h 560"/>
                  <a:gd name="T14" fmla="*/ 402 w 417"/>
                  <a:gd name="T15" fmla="*/ 251 h 560"/>
                  <a:gd name="T16" fmla="*/ 411 w 417"/>
                  <a:gd name="T17" fmla="*/ 272 h 560"/>
                  <a:gd name="T18" fmla="*/ 417 w 417"/>
                  <a:gd name="T19" fmla="*/ 292 h 560"/>
                  <a:gd name="T20" fmla="*/ 416 w 417"/>
                  <a:gd name="T21" fmla="*/ 321 h 560"/>
                  <a:gd name="T22" fmla="*/ 408 w 417"/>
                  <a:gd name="T23" fmla="*/ 365 h 560"/>
                  <a:gd name="T24" fmla="*/ 408 w 417"/>
                  <a:gd name="T25" fmla="*/ 400 h 560"/>
                  <a:gd name="T26" fmla="*/ 409 w 417"/>
                  <a:gd name="T27" fmla="*/ 426 h 560"/>
                  <a:gd name="T28" fmla="*/ 402 w 417"/>
                  <a:gd name="T29" fmla="*/ 448 h 560"/>
                  <a:gd name="T30" fmla="*/ 372 w 417"/>
                  <a:gd name="T31" fmla="*/ 474 h 560"/>
                  <a:gd name="T32" fmla="*/ 380 w 417"/>
                  <a:gd name="T33" fmla="*/ 510 h 560"/>
                  <a:gd name="T34" fmla="*/ 382 w 417"/>
                  <a:gd name="T35" fmla="*/ 521 h 560"/>
                  <a:gd name="T36" fmla="*/ 374 w 417"/>
                  <a:gd name="T37" fmla="*/ 539 h 560"/>
                  <a:gd name="T38" fmla="*/ 361 w 417"/>
                  <a:gd name="T39" fmla="*/ 554 h 560"/>
                  <a:gd name="T40" fmla="*/ 336 w 417"/>
                  <a:gd name="T41" fmla="*/ 552 h 560"/>
                  <a:gd name="T42" fmla="*/ 288 w 417"/>
                  <a:gd name="T43" fmla="*/ 539 h 560"/>
                  <a:gd name="T44" fmla="*/ 232 w 417"/>
                  <a:gd name="T45" fmla="*/ 526 h 560"/>
                  <a:gd name="T46" fmla="*/ 179 w 417"/>
                  <a:gd name="T47" fmla="*/ 512 h 560"/>
                  <a:gd name="T48" fmla="*/ 141 w 417"/>
                  <a:gd name="T49" fmla="*/ 494 h 560"/>
                  <a:gd name="T50" fmla="*/ 130 w 417"/>
                  <a:gd name="T51" fmla="*/ 474 h 560"/>
                  <a:gd name="T52" fmla="*/ 130 w 417"/>
                  <a:gd name="T53" fmla="*/ 457 h 560"/>
                  <a:gd name="T54" fmla="*/ 115 w 417"/>
                  <a:gd name="T55" fmla="*/ 431 h 560"/>
                  <a:gd name="T56" fmla="*/ 75 w 417"/>
                  <a:gd name="T57" fmla="*/ 390 h 560"/>
                  <a:gd name="T58" fmla="*/ 36 w 417"/>
                  <a:gd name="T59" fmla="*/ 352 h 560"/>
                  <a:gd name="T60" fmla="*/ 12 w 417"/>
                  <a:gd name="T61" fmla="*/ 307 h 560"/>
                  <a:gd name="T62" fmla="*/ 0 w 417"/>
                  <a:gd name="T63" fmla="*/ 248 h 560"/>
                  <a:gd name="T64" fmla="*/ 4 w 417"/>
                  <a:gd name="T65" fmla="*/ 187 h 560"/>
                  <a:gd name="T66" fmla="*/ 20 w 417"/>
                  <a:gd name="T67" fmla="*/ 135 h 560"/>
                  <a:gd name="T68" fmla="*/ 26 w 417"/>
                  <a:gd name="T69" fmla="*/ 105 h 560"/>
                  <a:gd name="T70" fmla="*/ 39 w 417"/>
                  <a:gd name="T71" fmla="*/ 101 h 560"/>
                  <a:gd name="T72" fmla="*/ 51 w 417"/>
                  <a:gd name="T73" fmla="*/ 84 h 560"/>
                  <a:gd name="T74" fmla="*/ 62 w 417"/>
                  <a:gd name="T75" fmla="*/ 70 h 560"/>
                  <a:gd name="T76" fmla="*/ 104 w 417"/>
                  <a:gd name="T77" fmla="*/ 51 h 560"/>
                  <a:gd name="T78" fmla="*/ 128 w 417"/>
                  <a:gd name="T79" fmla="*/ 40 h 560"/>
                  <a:gd name="T80" fmla="*/ 141 w 417"/>
                  <a:gd name="T81" fmla="*/ 25 h 560"/>
                  <a:gd name="T82" fmla="*/ 154 w 417"/>
                  <a:gd name="T83" fmla="*/ 27 h 560"/>
                  <a:gd name="T84" fmla="*/ 163 w 417"/>
                  <a:gd name="T85" fmla="*/ 25 h 560"/>
                  <a:gd name="T86" fmla="*/ 166 w 417"/>
                  <a:gd name="T87" fmla="*/ 18 h 560"/>
                  <a:gd name="T88" fmla="*/ 171 w 417"/>
                  <a:gd name="T89" fmla="*/ 16 h 560"/>
                  <a:gd name="T90" fmla="*/ 181 w 417"/>
                  <a:gd name="T91" fmla="*/ 13 h 560"/>
                  <a:gd name="T92" fmla="*/ 207 w 417"/>
                  <a:gd name="T93" fmla="*/ 5 h 5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417" h="560">
                    <a:moveTo>
                      <a:pt x="220" y="0"/>
                    </a:moveTo>
                    <a:lnTo>
                      <a:pt x="273" y="17"/>
                    </a:lnTo>
                    <a:lnTo>
                      <a:pt x="284" y="25"/>
                    </a:lnTo>
                    <a:lnTo>
                      <a:pt x="290" y="37"/>
                    </a:lnTo>
                    <a:lnTo>
                      <a:pt x="295" y="48"/>
                    </a:lnTo>
                    <a:lnTo>
                      <a:pt x="301" y="61"/>
                    </a:lnTo>
                    <a:lnTo>
                      <a:pt x="306" y="73"/>
                    </a:lnTo>
                    <a:lnTo>
                      <a:pt x="339" y="92"/>
                    </a:lnTo>
                    <a:lnTo>
                      <a:pt x="351" y="104"/>
                    </a:lnTo>
                    <a:lnTo>
                      <a:pt x="364" y="121"/>
                    </a:lnTo>
                    <a:lnTo>
                      <a:pt x="376" y="140"/>
                    </a:lnTo>
                    <a:lnTo>
                      <a:pt x="385" y="160"/>
                    </a:lnTo>
                    <a:lnTo>
                      <a:pt x="393" y="175"/>
                    </a:lnTo>
                    <a:lnTo>
                      <a:pt x="393" y="224"/>
                    </a:lnTo>
                    <a:lnTo>
                      <a:pt x="396" y="240"/>
                    </a:lnTo>
                    <a:lnTo>
                      <a:pt x="402" y="251"/>
                    </a:lnTo>
                    <a:lnTo>
                      <a:pt x="407" y="262"/>
                    </a:lnTo>
                    <a:lnTo>
                      <a:pt x="411" y="272"/>
                    </a:lnTo>
                    <a:lnTo>
                      <a:pt x="415" y="281"/>
                    </a:lnTo>
                    <a:lnTo>
                      <a:pt x="417" y="292"/>
                    </a:lnTo>
                    <a:lnTo>
                      <a:pt x="417" y="305"/>
                    </a:lnTo>
                    <a:lnTo>
                      <a:pt x="416" y="321"/>
                    </a:lnTo>
                    <a:lnTo>
                      <a:pt x="412" y="343"/>
                    </a:lnTo>
                    <a:lnTo>
                      <a:pt x="408" y="365"/>
                    </a:lnTo>
                    <a:lnTo>
                      <a:pt x="408" y="385"/>
                    </a:lnTo>
                    <a:lnTo>
                      <a:pt x="408" y="400"/>
                    </a:lnTo>
                    <a:lnTo>
                      <a:pt x="409" y="413"/>
                    </a:lnTo>
                    <a:lnTo>
                      <a:pt x="409" y="426"/>
                    </a:lnTo>
                    <a:lnTo>
                      <a:pt x="407" y="437"/>
                    </a:lnTo>
                    <a:lnTo>
                      <a:pt x="402" y="448"/>
                    </a:lnTo>
                    <a:lnTo>
                      <a:pt x="390" y="460"/>
                    </a:lnTo>
                    <a:lnTo>
                      <a:pt x="372" y="474"/>
                    </a:lnTo>
                    <a:lnTo>
                      <a:pt x="372" y="508"/>
                    </a:lnTo>
                    <a:lnTo>
                      <a:pt x="380" y="510"/>
                    </a:lnTo>
                    <a:lnTo>
                      <a:pt x="382" y="514"/>
                    </a:lnTo>
                    <a:lnTo>
                      <a:pt x="382" y="521"/>
                    </a:lnTo>
                    <a:lnTo>
                      <a:pt x="382" y="530"/>
                    </a:lnTo>
                    <a:lnTo>
                      <a:pt x="374" y="539"/>
                    </a:lnTo>
                    <a:lnTo>
                      <a:pt x="369" y="547"/>
                    </a:lnTo>
                    <a:lnTo>
                      <a:pt x="361" y="554"/>
                    </a:lnTo>
                    <a:lnTo>
                      <a:pt x="352" y="560"/>
                    </a:lnTo>
                    <a:lnTo>
                      <a:pt x="336" y="552"/>
                    </a:lnTo>
                    <a:lnTo>
                      <a:pt x="314" y="545"/>
                    </a:lnTo>
                    <a:lnTo>
                      <a:pt x="288" y="539"/>
                    </a:lnTo>
                    <a:lnTo>
                      <a:pt x="260" y="532"/>
                    </a:lnTo>
                    <a:lnTo>
                      <a:pt x="232" y="526"/>
                    </a:lnTo>
                    <a:lnTo>
                      <a:pt x="205" y="519"/>
                    </a:lnTo>
                    <a:lnTo>
                      <a:pt x="179" y="512"/>
                    </a:lnTo>
                    <a:lnTo>
                      <a:pt x="158" y="503"/>
                    </a:lnTo>
                    <a:lnTo>
                      <a:pt x="141" y="494"/>
                    </a:lnTo>
                    <a:lnTo>
                      <a:pt x="132" y="481"/>
                    </a:lnTo>
                    <a:lnTo>
                      <a:pt x="130" y="474"/>
                    </a:lnTo>
                    <a:lnTo>
                      <a:pt x="130" y="465"/>
                    </a:lnTo>
                    <a:lnTo>
                      <a:pt x="130" y="457"/>
                    </a:lnTo>
                    <a:lnTo>
                      <a:pt x="128" y="451"/>
                    </a:lnTo>
                    <a:lnTo>
                      <a:pt x="115" y="431"/>
                    </a:lnTo>
                    <a:lnTo>
                      <a:pt x="96" y="411"/>
                    </a:lnTo>
                    <a:lnTo>
                      <a:pt x="75" y="390"/>
                    </a:lnTo>
                    <a:lnTo>
                      <a:pt x="53" y="371"/>
                    </a:lnTo>
                    <a:lnTo>
                      <a:pt x="36" y="352"/>
                    </a:lnTo>
                    <a:lnTo>
                      <a:pt x="22" y="332"/>
                    </a:lnTo>
                    <a:lnTo>
                      <a:pt x="12" y="307"/>
                    </a:lnTo>
                    <a:lnTo>
                      <a:pt x="4" y="279"/>
                    </a:lnTo>
                    <a:lnTo>
                      <a:pt x="0" y="248"/>
                    </a:lnTo>
                    <a:lnTo>
                      <a:pt x="0" y="216"/>
                    </a:lnTo>
                    <a:lnTo>
                      <a:pt x="4" y="187"/>
                    </a:lnTo>
                    <a:lnTo>
                      <a:pt x="11" y="158"/>
                    </a:lnTo>
                    <a:lnTo>
                      <a:pt x="20" y="135"/>
                    </a:lnTo>
                    <a:lnTo>
                      <a:pt x="33" y="116"/>
                    </a:lnTo>
                    <a:lnTo>
                      <a:pt x="26" y="105"/>
                    </a:lnTo>
                    <a:lnTo>
                      <a:pt x="30" y="105"/>
                    </a:lnTo>
                    <a:lnTo>
                      <a:pt x="39" y="101"/>
                    </a:lnTo>
                    <a:lnTo>
                      <a:pt x="45" y="93"/>
                    </a:lnTo>
                    <a:lnTo>
                      <a:pt x="51" y="84"/>
                    </a:lnTo>
                    <a:lnTo>
                      <a:pt x="56" y="77"/>
                    </a:lnTo>
                    <a:lnTo>
                      <a:pt x="62" y="70"/>
                    </a:lnTo>
                    <a:lnTo>
                      <a:pt x="83" y="59"/>
                    </a:lnTo>
                    <a:lnTo>
                      <a:pt x="104" y="51"/>
                    </a:lnTo>
                    <a:lnTo>
                      <a:pt x="126" y="40"/>
                    </a:lnTo>
                    <a:lnTo>
                      <a:pt x="128" y="40"/>
                    </a:lnTo>
                    <a:lnTo>
                      <a:pt x="132" y="24"/>
                    </a:lnTo>
                    <a:lnTo>
                      <a:pt x="141" y="25"/>
                    </a:lnTo>
                    <a:lnTo>
                      <a:pt x="148" y="26"/>
                    </a:lnTo>
                    <a:lnTo>
                      <a:pt x="154" y="27"/>
                    </a:lnTo>
                    <a:lnTo>
                      <a:pt x="162" y="30"/>
                    </a:lnTo>
                    <a:lnTo>
                      <a:pt x="163" y="25"/>
                    </a:lnTo>
                    <a:lnTo>
                      <a:pt x="165" y="21"/>
                    </a:lnTo>
                    <a:lnTo>
                      <a:pt x="166" y="18"/>
                    </a:lnTo>
                    <a:lnTo>
                      <a:pt x="168" y="17"/>
                    </a:lnTo>
                    <a:lnTo>
                      <a:pt x="171" y="16"/>
                    </a:lnTo>
                    <a:lnTo>
                      <a:pt x="175" y="15"/>
                    </a:lnTo>
                    <a:lnTo>
                      <a:pt x="181" y="13"/>
                    </a:lnTo>
                    <a:lnTo>
                      <a:pt x="194" y="9"/>
                    </a:lnTo>
                    <a:lnTo>
                      <a:pt x="207" y="5"/>
                    </a:lnTo>
                    <a:lnTo>
                      <a:pt x="22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0"/>
              </a:p>
            </p:txBody>
          </p:sp>
          <p:sp>
            <p:nvSpPr>
              <p:cNvPr id="61" name="Freeform 28">
                <a:extLst>
                  <a:ext uri="{FF2B5EF4-FFF2-40B4-BE49-F238E27FC236}">
                    <a16:creationId xmlns:a16="http://schemas.microsoft.com/office/drawing/2014/main" id="{D402C25E-6C49-42DC-AA68-FCD65BD80BD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96221" y="2265968"/>
                <a:ext cx="449091" cy="1324957"/>
              </a:xfrm>
              <a:custGeom>
                <a:avLst/>
                <a:gdLst>
                  <a:gd name="T0" fmla="*/ 83 w 323"/>
                  <a:gd name="T1" fmla="*/ 8 h 952"/>
                  <a:gd name="T2" fmla="*/ 95 w 323"/>
                  <a:gd name="T3" fmla="*/ 19 h 952"/>
                  <a:gd name="T4" fmla="*/ 91 w 323"/>
                  <a:gd name="T5" fmla="*/ 37 h 952"/>
                  <a:gd name="T6" fmla="*/ 88 w 323"/>
                  <a:gd name="T7" fmla="*/ 55 h 952"/>
                  <a:gd name="T8" fmla="*/ 88 w 323"/>
                  <a:gd name="T9" fmla="*/ 60 h 952"/>
                  <a:gd name="T10" fmla="*/ 96 w 323"/>
                  <a:gd name="T11" fmla="*/ 90 h 952"/>
                  <a:gd name="T12" fmla="*/ 110 w 323"/>
                  <a:gd name="T13" fmla="*/ 113 h 952"/>
                  <a:gd name="T14" fmla="*/ 118 w 323"/>
                  <a:gd name="T15" fmla="*/ 122 h 952"/>
                  <a:gd name="T16" fmla="*/ 141 w 323"/>
                  <a:gd name="T17" fmla="*/ 148 h 952"/>
                  <a:gd name="T18" fmla="*/ 148 w 323"/>
                  <a:gd name="T19" fmla="*/ 158 h 952"/>
                  <a:gd name="T20" fmla="*/ 174 w 323"/>
                  <a:gd name="T21" fmla="*/ 215 h 952"/>
                  <a:gd name="T22" fmla="*/ 198 w 323"/>
                  <a:gd name="T23" fmla="*/ 275 h 952"/>
                  <a:gd name="T24" fmla="*/ 219 w 323"/>
                  <a:gd name="T25" fmla="*/ 333 h 952"/>
                  <a:gd name="T26" fmla="*/ 236 w 323"/>
                  <a:gd name="T27" fmla="*/ 382 h 952"/>
                  <a:gd name="T28" fmla="*/ 246 w 323"/>
                  <a:gd name="T29" fmla="*/ 416 h 952"/>
                  <a:gd name="T30" fmla="*/ 250 w 323"/>
                  <a:gd name="T31" fmla="*/ 429 h 952"/>
                  <a:gd name="T32" fmla="*/ 264 w 323"/>
                  <a:gd name="T33" fmla="*/ 481 h 952"/>
                  <a:gd name="T34" fmla="*/ 279 w 323"/>
                  <a:gd name="T35" fmla="*/ 548 h 952"/>
                  <a:gd name="T36" fmla="*/ 292 w 323"/>
                  <a:gd name="T37" fmla="*/ 623 h 952"/>
                  <a:gd name="T38" fmla="*/ 302 w 323"/>
                  <a:gd name="T39" fmla="*/ 698 h 952"/>
                  <a:gd name="T40" fmla="*/ 312 w 323"/>
                  <a:gd name="T41" fmla="*/ 767 h 952"/>
                  <a:gd name="T42" fmla="*/ 319 w 323"/>
                  <a:gd name="T43" fmla="*/ 820 h 952"/>
                  <a:gd name="T44" fmla="*/ 323 w 323"/>
                  <a:gd name="T45" fmla="*/ 850 h 952"/>
                  <a:gd name="T46" fmla="*/ 273 w 323"/>
                  <a:gd name="T47" fmla="*/ 952 h 952"/>
                  <a:gd name="T48" fmla="*/ 178 w 323"/>
                  <a:gd name="T49" fmla="*/ 860 h 952"/>
                  <a:gd name="T50" fmla="*/ 165 w 323"/>
                  <a:gd name="T51" fmla="*/ 709 h 952"/>
                  <a:gd name="T52" fmla="*/ 158 w 323"/>
                  <a:gd name="T53" fmla="*/ 630 h 952"/>
                  <a:gd name="T54" fmla="*/ 152 w 323"/>
                  <a:gd name="T55" fmla="*/ 565 h 952"/>
                  <a:gd name="T56" fmla="*/ 147 w 323"/>
                  <a:gd name="T57" fmla="*/ 521 h 952"/>
                  <a:gd name="T58" fmla="*/ 145 w 323"/>
                  <a:gd name="T59" fmla="*/ 504 h 952"/>
                  <a:gd name="T60" fmla="*/ 137 w 323"/>
                  <a:gd name="T61" fmla="*/ 461 h 952"/>
                  <a:gd name="T62" fmla="*/ 127 w 323"/>
                  <a:gd name="T63" fmla="*/ 420 h 952"/>
                  <a:gd name="T64" fmla="*/ 118 w 323"/>
                  <a:gd name="T65" fmla="*/ 389 h 952"/>
                  <a:gd name="T66" fmla="*/ 115 w 323"/>
                  <a:gd name="T67" fmla="*/ 376 h 952"/>
                  <a:gd name="T68" fmla="*/ 58 w 323"/>
                  <a:gd name="T69" fmla="*/ 209 h 952"/>
                  <a:gd name="T70" fmla="*/ 48 w 323"/>
                  <a:gd name="T71" fmla="*/ 169 h 952"/>
                  <a:gd name="T72" fmla="*/ 46 w 323"/>
                  <a:gd name="T73" fmla="*/ 129 h 952"/>
                  <a:gd name="T74" fmla="*/ 48 w 323"/>
                  <a:gd name="T75" fmla="*/ 96 h 952"/>
                  <a:gd name="T76" fmla="*/ 49 w 323"/>
                  <a:gd name="T77" fmla="*/ 83 h 952"/>
                  <a:gd name="T78" fmla="*/ 26 w 323"/>
                  <a:gd name="T79" fmla="*/ 63 h 952"/>
                  <a:gd name="T80" fmla="*/ 8 w 323"/>
                  <a:gd name="T81" fmla="*/ 45 h 952"/>
                  <a:gd name="T82" fmla="*/ 0 w 323"/>
                  <a:gd name="T83" fmla="*/ 37 h 952"/>
                  <a:gd name="T84" fmla="*/ 17 w 323"/>
                  <a:gd name="T85" fmla="*/ 13 h 952"/>
                  <a:gd name="T86" fmla="*/ 24 w 323"/>
                  <a:gd name="T87" fmla="*/ 7 h 952"/>
                  <a:gd name="T88" fmla="*/ 53 w 323"/>
                  <a:gd name="T89" fmla="*/ 7 h 952"/>
                  <a:gd name="T90" fmla="*/ 66 w 323"/>
                  <a:gd name="T91" fmla="*/ 3 h 952"/>
                  <a:gd name="T92" fmla="*/ 69 w 323"/>
                  <a:gd name="T93" fmla="*/ 0 h 9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323" h="952">
                    <a:moveTo>
                      <a:pt x="69" y="0"/>
                    </a:moveTo>
                    <a:lnTo>
                      <a:pt x="83" y="8"/>
                    </a:lnTo>
                    <a:lnTo>
                      <a:pt x="91" y="15"/>
                    </a:lnTo>
                    <a:lnTo>
                      <a:pt x="95" y="19"/>
                    </a:lnTo>
                    <a:lnTo>
                      <a:pt x="95" y="21"/>
                    </a:lnTo>
                    <a:lnTo>
                      <a:pt x="91" y="37"/>
                    </a:lnTo>
                    <a:lnTo>
                      <a:pt x="90" y="48"/>
                    </a:lnTo>
                    <a:lnTo>
                      <a:pt x="88" y="55"/>
                    </a:lnTo>
                    <a:lnTo>
                      <a:pt x="88" y="59"/>
                    </a:lnTo>
                    <a:lnTo>
                      <a:pt x="88" y="60"/>
                    </a:lnTo>
                    <a:lnTo>
                      <a:pt x="92" y="73"/>
                    </a:lnTo>
                    <a:lnTo>
                      <a:pt x="96" y="90"/>
                    </a:lnTo>
                    <a:lnTo>
                      <a:pt x="104" y="103"/>
                    </a:lnTo>
                    <a:lnTo>
                      <a:pt x="110" y="113"/>
                    </a:lnTo>
                    <a:lnTo>
                      <a:pt x="115" y="121"/>
                    </a:lnTo>
                    <a:lnTo>
                      <a:pt x="118" y="122"/>
                    </a:lnTo>
                    <a:lnTo>
                      <a:pt x="132" y="138"/>
                    </a:lnTo>
                    <a:lnTo>
                      <a:pt x="141" y="148"/>
                    </a:lnTo>
                    <a:lnTo>
                      <a:pt x="147" y="156"/>
                    </a:lnTo>
                    <a:lnTo>
                      <a:pt x="148" y="158"/>
                    </a:lnTo>
                    <a:lnTo>
                      <a:pt x="161" y="186"/>
                    </a:lnTo>
                    <a:lnTo>
                      <a:pt x="174" y="215"/>
                    </a:lnTo>
                    <a:lnTo>
                      <a:pt x="187" y="245"/>
                    </a:lnTo>
                    <a:lnTo>
                      <a:pt x="198" y="275"/>
                    </a:lnTo>
                    <a:lnTo>
                      <a:pt x="209" y="305"/>
                    </a:lnTo>
                    <a:lnTo>
                      <a:pt x="219" y="333"/>
                    </a:lnTo>
                    <a:lnTo>
                      <a:pt x="228" y="359"/>
                    </a:lnTo>
                    <a:lnTo>
                      <a:pt x="236" y="382"/>
                    </a:lnTo>
                    <a:lnTo>
                      <a:pt x="241" y="402"/>
                    </a:lnTo>
                    <a:lnTo>
                      <a:pt x="246" y="416"/>
                    </a:lnTo>
                    <a:lnTo>
                      <a:pt x="249" y="425"/>
                    </a:lnTo>
                    <a:lnTo>
                      <a:pt x="250" y="429"/>
                    </a:lnTo>
                    <a:lnTo>
                      <a:pt x="258" y="452"/>
                    </a:lnTo>
                    <a:lnTo>
                      <a:pt x="264" y="481"/>
                    </a:lnTo>
                    <a:lnTo>
                      <a:pt x="272" y="513"/>
                    </a:lnTo>
                    <a:lnTo>
                      <a:pt x="279" y="548"/>
                    </a:lnTo>
                    <a:lnTo>
                      <a:pt x="285" y="586"/>
                    </a:lnTo>
                    <a:lnTo>
                      <a:pt x="292" y="623"/>
                    </a:lnTo>
                    <a:lnTo>
                      <a:pt x="297" y="662"/>
                    </a:lnTo>
                    <a:lnTo>
                      <a:pt x="302" y="698"/>
                    </a:lnTo>
                    <a:lnTo>
                      <a:pt x="307" y="735"/>
                    </a:lnTo>
                    <a:lnTo>
                      <a:pt x="312" y="767"/>
                    </a:lnTo>
                    <a:lnTo>
                      <a:pt x="315" y="795"/>
                    </a:lnTo>
                    <a:lnTo>
                      <a:pt x="319" y="820"/>
                    </a:lnTo>
                    <a:lnTo>
                      <a:pt x="320" y="838"/>
                    </a:lnTo>
                    <a:lnTo>
                      <a:pt x="323" y="850"/>
                    </a:lnTo>
                    <a:lnTo>
                      <a:pt x="323" y="854"/>
                    </a:lnTo>
                    <a:lnTo>
                      <a:pt x="273" y="952"/>
                    </a:lnTo>
                    <a:lnTo>
                      <a:pt x="182" y="879"/>
                    </a:lnTo>
                    <a:lnTo>
                      <a:pt x="178" y="860"/>
                    </a:lnTo>
                    <a:lnTo>
                      <a:pt x="171" y="798"/>
                    </a:lnTo>
                    <a:lnTo>
                      <a:pt x="165" y="709"/>
                    </a:lnTo>
                    <a:lnTo>
                      <a:pt x="162" y="668"/>
                    </a:lnTo>
                    <a:lnTo>
                      <a:pt x="158" y="630"/>
                    </a:lnTo>
                    <a:lnTo>
                      <a:pt x="156" y="596"/>
                    </a:lnTo>
                    <a:lnTo>
                      <a:pt x="152" y="565"/>
                    </a:lnTo>
                    <a:lnTo>
                      <a:pt x="149" y="540"/>
                    </a:lnTo>
                    <a:lnTo>
                      <a:pt x="147" y="521"/>
                    </a:lnTo>
                    <a:lnTo>
                      <a:pt x="145" y="509"/>
                    </a:lnTo>
                    <a:lnTo>
                      <a:pt x="145" y="504"/>
                    </a:lnTo>
                    <a:lnTo>
                      <a:pt x="141" y="483"/>
                    </a:lnTo>
                    <a:lnTo>
                      <a:pt x="137" y="461"/>
                    </a:lnTo>
                    <a:lnTo>
                      <a:pt x="132" y="439"/>
                    </a:lnTo>
                    <a:lnTo>
                      <a:pt x="127" y="420"/>
                    </a:lnTo>
                    <a:lnTo>
                      <a:pt x="122" y="402"/>
                    </a:lnTo>
                    <a:lnTo>
                      <a:pt x="118" y="389"/>
                    </a:lnTo>
                    <a:lnTo>
                      <a:pt x="115" y="380"/>
                    </a:lnTo>
                    <a:lnTo>
                      <a:pt x="115" y="376"/>
                    </a:lnTo>
                    <a:lnTo>
                      <a:pt x="86" y="288"/>
                    </a:lnTo>
                    <a:lnTo>
                      <a:pt x="58" y="209"/>
                    </a:lnTo>
                    <a:lnTo>
                      <a:pt x="52" y="190"/>
                    </a:lnTo>
                    <a:lnTo>
                      <a:pt x="48" y="169"/>
                    </a:lnTo>
                    <a:lnTo>
                      <a:pt x="47" y="148"/>
                    </a:lnTo>
                    <a:lnTo>
                      <a:pt x="46" y="129"/>
                    </a:lnTo>
                    <a:lnTo>
                      <a:pt x="47" y="111"/>
                    </a:lnTo>
                    <a:lnTo>
                      <a:pt x="48" y="96"/>
                    </a:lnTo>
                    <a:lnTo>
                      <a:pt x="48" y="87"/>
                    </a:lnTo>
                    <a:lnTo>
                      <a:pt x="49" y="83"/>
                    </a:lnTo>
                    <a:lnTo>
                      <a:pt x="38" y="73"/>
                    </a:lnTo>
                    <a:lnTo>
                      <a:pt x="26" y="63"/>
                    </a:lnTo>
                    <a:lnTo>
                      <a:pt x="16" y="52"/>
                    </a:lnTo>
                    <a:lnTo>
                      <a:pt x="8" y="45"/>
                    </a:lnTo>
                    <a:lnTo>
                      <a:pt x="2" y="39"/>
                    </a:lnTo>
                    <a:lnTo>
                      <a:pt x="0" y="37"/>
                    </a:lnTo>
                    <a:lnTo>
                      <a:pt x="9" y="24"/>
                    </a:lnTo>
                    <a:lnTo>
                      <a:pt x="17" y="13"/>
                    </a:lnTo>
                    <a:lnTo>
                      <a:pt x="21" y="10"/>
                    </a:lnTo>
                    <a:lnTo>
                      <a:pt x="24" y="7"/>
                    </a:lnTo>
                    <a:lnTo>
                      <a:pt x="40" y="8"/>
                    </a:lnTo>
                    <a:lnTo>
                      <a:pt x="53" y="7"/>
                    </a:lnTo>
                    <a:lnTo>
                      <a:pt x="61" y="6"/>
                    </a:lnTo>
                    <a:lnTo>
                      <a:pt x="66" y="3"/>
                    </a:lnTo>
                    <a:lnTo>
                      <a:pt x="69" y="2"/>
                    </a:lnTo>
                    <a:lnTo>
                      <a:pt x="69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0"/>
              </a:p>
            </p:txBody>
          </p:sp>
        </p:grpSp>
        <p:grpSp>
          <p:nvGrpSpPr>
            <p:cNvPr id="56" name="Group 55">
              <a:extLst>
                <a:ext uri="{FF2B5EF4-FFF2-40B4-BE49-F238E27FC236}">
                  <a16:creationId xmlns:a16="http://schemas.microsoft.com/office/drawing/2014/main" id="{DF891977-FE90-4E91-B861-75517DFE7DB1}"/>
                </a:ext>
              </a:extLst>
            </p:cNvPr>
            <p:cNvGrpSpPr/>
            <p:nvPr/>
          </p:nvGrpSpPr>
          <p:grpSpPr>
            <a:xfrm>
              <a:off x="911314" y="1822937"/>
              <a:ext cx="2306669" cy="1009826"/>
              <a:chOff x="911314" y="1822937"/>
              <a:chExt cx="2306669" cy="1009826"/>
            </a:xfrm>
            <a:grpFill/>
          </p:grpSpPr>
          <p:sp>
            <p:nvSpPr>
              <p:cNvPr id="57" name="Freeform 46">
                <a:extLst>
                  <a:ext uri="{FF2B5EF4-FFF2-40B4-BE49-F238E27FC236}">
                    <a16:creationId xmlns:a16="http://schemas.microsoft.com/office/drawing/2014/main" id="{C2A07EEC-93E3-475C-9415-11A4961F992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11314" y="2573932"/>
                <a:ext cx="184880" cy="258831"/>
              </a:xfrm>
              <a:custGeom>
                <a:avLst/>
                <a:gdLst>
                  <a:gd name="T0" fmla="*/ 115 w 149"/>
                  <a:gd name="T1" fmla="*/ 0 h 209"/>
                  <a:gd name="T2" fmla="*/ 128 w 149"/>
                  <a:gd name="T3" fmla="*/ 19 h 209"/>
                  <a:gd name="T4" fmla="*/ 137 w 149"/>
                  <a:gd name="T5" fmla="*/ 39 h 209"/>
                  <a:gd name="T6" fmla="*/ 142 w 149"/>
                  <a:gd name="T7" fmla="*/ 55 h 209"/>
                  <a:gd name="T8" fmla="*/ 146 w 149"/>
                  <a:gd name="T9" fmla="*/ 70 h 209"/>
                  <a:gd name="T10" fmla="*/ 147 w 149"/>
                  <a:gd name="T11" fmla="*/ 79 h 209"/>
                  <a:gd name="T12" fmla="*/ 149 w 149"/>
                  <a:gd name="T13" fmla="*/ 83 h 209"/>
                  <a:gd name="T14" fmla="*/ 146 w 149"/>
                  <a:gd name="T15" fmla="*/ 99 h 209"/>
                  <a:gd name="T16" fmla="*/ 142 w 149"/>
                  <a:gd name="T17" fmla="*/ 117 h 209"/>
                  <a:gd name="T18" fmla="*/ 138 w 149"/>
                  <a:gd name="T19" fmla="*/ 133 h 209"/>
                  <a:gd name="T20" fmla="*/ 133 w 149"/>
                  <a:gd name="T21" fmla="*/ 146 h 209"/>
                  <a:gd name="T22" fmla="*/ 131 w 149"/>
                  <a:gd name="T23" fmla="*/ 155 h 209"/>
                  <a:gd name="T24" fmla="*/ 129 w 149"/>
                  <a:gd name="T25" fmla="*/ 158 h 209"/>
                  <a:gd name="T26" fmla="*/ 118 w 149"/>
                  <a:gd name="T27" fmla="*/ 178 h 209"/>
                  <a:gd name="T28" fmla="*/ 107 w 149"/>
                  <a:gd name="T29" fmla="*/ 193 h 209"/>
                  <a:gd name="T30" fmla="*/ 97 w 149"/>
                  <a:gd name="T31" fmla="*/ 202 h 209"/>
                  <a:gd name="T32" fmla="*/ 88 w 149"/>
                  <a:gd name="T33" fmla="*/ 207 h 209"/>
                  <a:gd name="T34" fmla="*/ 79 w 149"/>
                  <a:gd name="T35" fmla="*/ 209 h 209"/>
                  <a:gd name="T36" fmla="*/ 72 w 149"/>
                  <a:gd name="T37" fmla="*/ 209 h 209"/>
                  <a:gd name="T38" fmla="*/ 67 w 149"/>
                  <a:gd name="T39" fmla="*/ 208 h 209"/>
                  <a:gd name="T40" fmla="*/ 66 w 149"/>
                  <a:gd name="T41" fmla="*/ 207 h 209"/>
                  <a:gd name="T42" fmla="*/ 42 w 149"/>
                  <a:gd name="T43" fmla="*/ 185 h 209"/>
                  <a:gd name="T44" fmla="*/ 26 w 149"/>
                  <a:gd name="T45" fmla="*/ 163 h 209"/>
                  <a:gd name="T46" fmla="*/ 14 w 149"/>
                  <a:gd name="T47" fmla="*/ 139 h 209"/>
                  <a:gd name="T48" fmla="*/ 8 w 149"/>
                  <a:gd name="T49" fmla="*/ 119 h 209"/>
                  <a:gd name="T50" fmla="*/ 4 w 149"/>
                  <a:gd name="T51" fmla="*/ 101 h 209"/>
                  <a:gd name="T52" fmla="*/ 4 w 149"/>
                  <a:gd name="T53" fmla="*/ 85 h 209"/>
                  <a:gd name="T54" fmla="*/ 4 w 149"/>
                  <a:gd name="T55" fmla="*/ 76 h 209"/>
                  <a:gd name="T56" fmla="*/ 4 w 149"/>
                  <a:gd name="T57" fmla="*/ 72 h 209"/>
                  <a:gd name="T58" fmla="*/ 0 w 149"/>
                  <a:gd name="T59" fmla="*/ 6 h 209"/>
                  <a:gd name="T60" fmla="*/ 6 w 149"/>
                  <a:gd name="T61" fmla="*/ 32 h 209"/>
                  <a:gd name="T62" fmla="*/ 13 w 149"/>
                  <a:gd name="T63" fmla="*/ 50 h 209"/>
                  <a:gd name="T64" fmla="*/ 19 w 149"/>
                  <a:gd name="T65" fmla="*/ 63 h 209"/>
                  <a:gd name="T66" fmla="*/ 26 w 149"/>
                  <a:gd name="T67" fmla="*/ 70 h 209"/>
                  <a:gd name="T68" fmla="*/ 31 w 149"/>
                  <a:gd name="T69" fmla="*/ 73 h 209"/>
                  <a:gd name="T70" fmla="*/ 35 w 149"/>
                  <a:gd name="T71" fmla="*/ 76 h 209"/>
                  <a:gd name="T72" fmla="*/ 36 w 149"/>
                  <a:gd name="T73" fmla="*/ 76 h 209"/>
                  <a:gd name="T74" fmla="*/ 36 w 149"/>
                  <a:gd name="T75" fmla="*/ 85 h 209"/>
                  <a:gd name="T76" fmla="*/ 42 w 149"/>
                  <a:gd name="T77" fmla="*/ 88 h 209"/>
                  <a:gd name="T78" fmla="*/ 52 w 149"/>
                  <a:gd name="T79" fmla="*/ 89 h 209"/>
                  <a:gd name="T80" fmla="*/ 62 w 149"/>
                  <a:gd name="T81" fmla="*/ 89 h 209"/>
                  <a:gd name="T82" fmla="*/ 70 w 149"/>
                  <a:gd name="T83" fmla="*/ 89 h 209"/>
                  <a:gd name="T84" fmla="*/ 72 w 149"/>
                  <a:gd name="T85" fmla="*/ 89 h 209"/>
                  <a:gd name="T86" fmla="*/ 88 w 149"/>
                  <a:gd name="T87" fmla="*/ 86 h 209"/>
                  <a:gd name="T88" fmla="*/ 98 w 149"/>
                  <a:gd name="T89" fmla="*/ 80 h 209"/>
                  <a:gd name="T90" fmla="*/ 107 w 149"/>
                  <a:gd name="T91" fmla="*/ 70 h 209"/>
                  <a:gd name="T92" fmla="*/ 112 w 149"/>
                  <a:gd name="T93" fmla="*/ 57 h 209"/>
                  <a:gd name="T94" fmla="*/ 115 w 149"/>
                  <a:gd name="T95" fmla="*/ 44 h 209"/>
                  <a:gd name="T96" fmla="*/ 116 w 149"/>
                  <a:gd name="T97" fmla="*/ 31 h 209"/>
                  <a:gd name="T98" fmla="*/ 116 w 149"/>
                  <a:gd name="T99" fmla="*/ 19 h 209"/>
                  <a:gd name="T100" fmla="*/ 116 w 149"/>
                  <a:gd name="T101" fmla="*/ 9 h 209"/>
                  <a:gd name="T102" fmla="*/ 116 w 149"/>
                  <a:gd name="T103" fmla="*/ 2 h 209"/>
                  <a:gd name="T104" fmla="*/ 115 w 149"/>
                  <a:gd name="T105" fmla="*/ 0 h 2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149" h="209">
                    <a:moveTo>
                      <a:pt x="115" y="0"/>
                    </a:moveTo>
                    <a:lnTo>
                      <a:pt x="128" y="19"/>
                    </a:lnTo>
                    <a:lnTo>
                      <a:pt x="137" y="39"/>
                    </a:lnTo>
                    <a:lnTo>
                      <a:pt x="142" y="55"/>
                    </a:lnTo>
                    <a:lnTo>
                      <a:pt x="146" y="70"/>
                    </a:lnTo>
                    <a:lnTo>
                      <a:pt x="147" y="79"/>
                    </a:lnTo>
                    <a:lnTo>
                      <a:pt x="149" y="83"/>
                    </a:lnTo>
                    <a:lnTo>
                      <a:pt x="146" y="99"/>
                    </a:lnTo>
                    <a:lnTo>
                      <a:pt x="142" y="117"/>
                    </a:lnTo>
                    <a:lnTo>
                      <a:pt x="138" y="133"/>
                    </a:lnTo>
                    <a:lnTo>
                      <a:pt x="133" y="146"/>
                    </a:lnTo>
                    <a:lnTo>
                      <a:pt x="131" y="155"/>
                    </a:lnTo>
                    <a:lnTo>
                      <a:pt x="129" y="158"/>
                    </a:lnTo>
                    <a:lnTo>
                      <a:pt x="118" y="178"/>
                    </a:lnTo>
                    <a:lnTo>
                      <a:pt x="107" y="193"/>
                    </a:lnTo>
                    <a:lnTo>
                      <a:pt x="97" y="202"/>
                    </a:lnTo>
                    <a:lnTo>
                      <a:pt x="88" y="207"/>
                    </a:lnTo>
                    <a:lnTo>
                      <a:pt x="79" y="209"/>
                    </a:lnTo>
                    <a:lnTo>
                      <a:pt x="72" y="209"/>
                    </a:lnTo>
                    <a:lnTo>
                      <a:pt x="67" y="208"/>
                    </a:lnTo>
                    <a:lnTo>
                      <a:pt x="66" y="207"/>
                    </a:lnTo>
                    <a:lnTo>
                      <a:pt x="42" y="185"/>
                    </a:lnTo>
                    <a:lnTo>
                      <a:pt x="26" y="163"/>
                    </a:lnTo>
                    <a:lnTo>
                      <a:pt x="14" y="139"/>
                    </a:lnTo>
                    <a:lnTo>
                      <a:pt x="8" y="119"/>
                    </a:lnTo>
                    <a:lnTo>
                      <a:pt x="4" y="101"/>
                    </a:lnTo>
                    <a:lnTo>
                      <a:pt x="4" y="85"/>
                    </a:lnTo>
                    <a:lnTo>
                      <a:pt x="4" y="76"/>
                    </a:lnTo>
                    <a:lnTo>
                      <a:pt x="4" y="72"/>
                    </a:lnTo>
                    <a:lnTo>
                      <a:pt x="0" y="6"/>
                    </a:lnTo>
                    <a:lnTo>
                      <a:pt x="6" y="32"/>
                    </a:lnTo>
                    <a:lnTo>
                      <a:pt x="13" y="50"/>
                    </a:lnTo>
                    <a:lnTo>
                      <a:pt x="19" y="63"/>
                    </a:lnTo>
                    <a:lnTo>
                      <a:pt x="26" y="70"/>
                    </a:lnTo>
                    <a:lnTo>
                      <a:pt x="31" y="73"/>
                    </a:lnTo>
                    <a:lnTo>
                      <a:pt x="35" y="76"/>
                    </a:lnTo>
                    <a:lnTo>
                      <a:pt x="36" y="76"/>
                    </a:lnTo>
                    <a:lnTo>
                      <a:pt x="36" y="85"/>
                    </a:lnTo>
                    <a:lnTo>
                      <a:pt x="42" y="88"/>
                    </a:lnTo>
                    <a:lnTo>
                      <a:pt x="52" y="89"/>
                    </a:lnTo>
                    <a:lnTo>
                      <a:pt x="62" y="89"/>
                    </a:lnTo>
                    <a:lnTo>
                      <a:pt x="70" y="89"/>
                    </a:lnTo>
                    <a:lnTo>
                      <a:pt x="72" y="89"/>
                    </a:lnTo>
                    <a:lnTo>
                      <a:pt x="88" y="86"/>
                    </a:lnTo>
                    <a:lnTo>
                      <a:pt x="98" y="80"/>
                    </a:lnTo>
                    <a:lnTo>
                      <a:pt x="107" y="70"/>
                    </a:lnTo>
                    <a:lnTo>
                      <a:pt x="112" y="57"/>
                    </a:lnTo>
                    <a:lnTo>
                      <a:pt x="115" y="44"/>
                    </a:lnTo>
                    <a:lnTo>
                      <a:pt x="116" y="31"/>
                    </a:lnTo>
                    <a:lnTo>
                      <a:pt x="116" y="19"/>
                    </a:lnTo>
                    <a:lnTo>
                      <a:pt x="116" y="9"/>
                    </a:lnTo>
                    <a:lnTo>
                      <a:pt x="116" y="2"/>
                    </a:lnTo>
                    <a:lnTo>
                      <a:pt x="115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0"/>
              </a:p>
            </p:txBody>
          </p:sp>
          <p:sp>
            <p:nvSpPr>
              <p:cNvPr id="58" name="Freeform 55">
                <a:extLst>
                  <a:ext uri="{FF2B5EF4-FFF2-40B4-BE49-F238E27FC236}">
                    <a16:creationId xmlns:a16="http://schemas.microsoft.com/office/drawing/2014/main" id="{BEAF4D2C-AC52-4BA6-9A5B-C0A32449081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14447" y="1822937"/>
                <a:ext cx="203536" cy="186807"/>
              </a:xfrm>
              <a:custGeom>
                <a:avLst/>
                <a:gdLst>
                  <a:gd name="T0" fmla="*/ 11 w 145"/>
                  <a:gd name="T1" fmla="*/ 0 h 134"/>
                  <a:gd name="T2" fmla="*/ 30 w 145"/>
                  <a:gd name="T3" fmla="*/ 14 h 134"/>
                  <a:gd name="T4" fmla="*/ 51 w 145"/>
                  <a:gd name="T5" fmla="*/ 24 h 134"/>
                  <a:gd name="T6" fmla="*/ 71 w 145"/>
                  <a:gd name="T7" fmla="*/ 29 h 134"/>
                  <a:gd name="T8" fmla="*/ 92 w 145"/>
                  <a:gd name="T9" fmla="*/ 32 h 134"/>
                  <a:gd name="T10" fmla="*/ 110 w 145"/>
                  <a:gd name="T11" fmla="*/ 32 h 134"/>
                  <a:gd name="T12" fmla="*/ 126 w 145"/>
                  <a:gd name="T13" fmla="*/ 31 h 134"/>
                  <a:gd name="T14" fmla="*/ 135 w 145"/>
                  <a:gd name="T15" fmla="*/ 29 h 134"/>
                  <a:gd name="T16" fmla="*/ 139 w 145"/>
                  <a:gd name="T17" fmla="*/ 29 h 134"/>
                  <a:gd name="T18" fmla="*/ 138 w 145"/>
                  <a:gd name="T19" fmla="*/ 58 h 134"/>
                  <a:gd name="T20" fmla="*/ 139 w 145"/>
                  <a:gd name="T21" fmla="*/ 82 h 134"/>
                  <a:gd name="T22" fmla="*/ 141 w 145"/>
                  <a:gd name="T23" fmla="*/ 104 h 134"/>
                  <a:gd name="T24" fmla="*/ 143 w 145"/>
                  <a:gd name="T25" fmla="*/ 120 h 134"/>
                  <a:gd name="T26" fmla="*/ 145 w 145"/>
                  <a:gd name="T27" fmla="*/ 130 h 134"/>
                  <a:gd name="T28" fmla="*/ 145 w 145"/>
                  <a:gd name="T29" fmla="*/ 134 h 134"/>
                  <a:gd name="T30" fmla="*/ 106 w 145"/>
                  <a:gd name="T31" fmla="*/ 125 h 134"/>
                  <a:gd name="T32" fmla="*/ 75 w 145"/>
                  <a:gd name="T33" fmla="*/ 115 h 134"/>
                  <a:gd name="T34" fmla="*/ 51 w 145"/>
                  <a:gd name="T35" fmla="*/ 103 h 134"/>
                  <a:gd name="T36" fmla="*/ 33 w 145"/>
                  <a:gd name="T37" fmla="*/ 91 h 134"/>
                  <a:gd name="T38" fmla="*/ 20 w 145"/>
                  <a:gd name="T39" fmla="*/ 81 h 134"/>
                  <a:gd name="T40" fmla="*/ 11 w 145"/>
                  <a:gd name="T41" fmla="*/ 72 h 134"/>
                  <a:gd name="T42" fmla="*/ 4 w 145"/>
                  <a:gd name="T43" fmla="*/ 66 h 134"/>
                  <a:gd name="T44" fmla="*/ 2 w 145"/>
                  <a:gd name="T45" fmla="*/ 60 h 134"/>
                  <a:gd name="T46" fmla="*/ 0 w 145"/>
                  <a:gd name="T47" fmla="*/ 58 h 134"/>
                  <a:gd name="T48" fmla="*/ 11 w 145"/>
                  <a:gd name="T49" fmla="*/ 0 h 1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145" h="134">
                    <a:moveTo>
                      <a:pt x="11" y="0"/>
                    </a:moveTo>
                    <a:lnTo>
                      <a:pt x="30" y="14"/>
                    </a:lnTo>
                    <a:lnTo>
                      <a:pt x="51" y="24"/>
                    </a:lnTo>
                    <a:lnTo>
                      <a:pt x="71" y="29"/>
                    </a:lnTo>
                    <a:lnTo>
                      <a:pt x="92" y="32"/>
                    </a:lnTo>
                    <a:lnTo>
                      <a:pt x="110" y="32"/>
                    </a:lnTo>
                    <a:lnTo>
                      <a:pt x="126" y="31"/>
                    </a:lnTo>
                    <a:lnTo>
                      <a:pt x="135" y="29"/>
                    </a:lnTo>
                    <a:lnTo>
                      <a:pt x="139" y="29"/>
                    </a:lnTo>
                    <a:lnTo>
                      <a:pt x="138" y="58"/>
                    </a:lnTo>
                    <a:lnTo>
                      <a:pt x="139" y="82"/>
                    </a:lnTo>
                    <a:lnTo>
                      <a:pt x="141" y="104"/>
                    </a:lnTo>
                    <a:lnTo>
                      <a:pt x="143" y="120"/>
                    </a:lnTo>
                    <a:lnTo>
                      <a:pt x="145" y="130"/>
                    </a:lnTo>
                    <a:lnTo>
                      <a:pt x="145" y="134"/>
                    </a:lnTo>
                    <a:lnTo>
                      <a:pt x="106" y="125"/>
                    </a:lnTo>
                    <a:lnTo>
                      <a:pt x="75" y="115"/>
                    </a:lnTo>
                    <a:lnTo>
                      <a:pt x="51" y="103"/>
                    </a:lnTo>
                    <a:lnTo>
                      <a:pt x="33" y="91"/>
                    </a:lnTo>
                    <a:lnTo>
                      <a:pt x="20" y="81"/>
                    </a:lnTo>
                    <a:lnTo>
                      <a:pt x="11" y="72"/>
                    </a:lnTo>
                    <a:lnTo>
                      <a:pt x="4" y="66"/>
                    </a:lnTo>
                    <a:lnTo>
                      <a:pt x="2" y="60"/>
                    </a:lnTo>
                    <a:lnTo>
                      <a:pt x="0" y="58"/>
                    </a:lnTo>
                    <a:lnTo>
                      <a:pt x="11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0"/>
              </a:p>
            </p:txBody>
          </p:sp>
        </p:grpSp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3076B88A-BD33-4AEE-AB4C-AA8EFA5D3105}"/>
              </a:ext>
            </a:extLst>
          </p:cNvPr>
          <p:cNvGrpSpPr/>
          <p:nvPr/>
        </p:nvGrpSpPr>
        <p:grpSpPr>
          <a:xfrm>
            <a:off x="3961015" y="1820492"/>
            <a:ext cx="3390951" cy="4253166"/>
            <a:chOff x="2437014" y="1820491"/>
            <a:chExt cx="3390951" cy="4253166"/>
          </a:xfrm>
        </p:grpSpPr>
        <p:cxnSp>
          <p:nvCxnSpPr>
            <p:cNvPr id="63" name="Straight Connector 62">
              <a:extLst>
                <a:ext uri="{FF2B5EF4-FFF2-40B4-BE49-F238E27FC236}">
                  <a16:creationId xmlns:a16="http://schemas.microsoft.com/office/drawing/2014/main" id="{6C9CBA55-DC92-44CF-BA1D-9E50B0FCCBC5}"/>
                </a:ext>
              </a:extLst>
            </p:cNvPr>
            <p:cNvCxnSpPr>
              <a:cxnSpLocks/>
              <a:endCxn id="69" idx="2"/>
            </p:cNvCxnSpPr>
            <p:nvPr/>
          </p:nvCxnSpPr>
          <p:spPr>
            <a:xfrm>
              <a:off x="3442025" y="3947878"/>
              <a:ext cx="1469475" cy="555314"/>
            </a:xfrm>
            <a:prstGeom prst="line">
              <a:avLst/>
            </a:prstGeom>
            <a:ln w="381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4083A909-CEF4-4FEF-B071-3D0724AA7531}"/>
                </a:ext>
              </a:extLst>
            </p:cNvPr>
            <p:cNvCxnSpPr>
              <a:cxnSpLocks/>
              <a:endCxn id="70" idx="1"/>
            </p:cNvCxnSpPr>
            <p:nvPr/>
          </p:nvCxnSpPr>
          <p:spPr>
            <a:xfrm>
              <a:off x="3398758" y="3938428"/>
              <a:ext cx="1049096" cy="1352977"/>
            </a:xfrm>
            <a:prstGeom prst="line">
              <a:avLst/>
            </a:prstGeom>
            <a:ln w="381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>
              <a:extLst>
                <a:ext uri="{FF2B5EF4-FFF2-40B4-BE49-F238E27FC236}">
                  <a16:creationId xmlns:a16="http://schemas.microsoft.com/office/drawing/2014/main" id="{0151DE3F-EF61-40EA-AD53-CEBA58FF5AA3}"/>
                </a:ext>
              </a:extLst>
            </p:cNvPr>
            <p:cNvCxnSpPr>
              <a:cxnSpLocks/>
              <a:endCxn id="68" idx="2"/>
            </p:cNvCxnSpPr>
            <p:nvPr/>
          </p:nvCxnSpPr>
          <p:spPr>
            <a:xfrm flipV="1">
              <a:off x="3442025" y="3390958"/>
              <a:ext cx="1469475" cy="542866"/>
            </a:xfrm>
            <a:prstGeom prst="line">
              <a:avLst/>
            </a:prstGeom>
            <a:ln w="38100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>
              <a:extLst>
                <a:ext uri="{FF2B5EF4-FFF2-40B4-BE49-F238E27FC236}">
                  <a16:creationId xmlns:a16="http://schemas.microsoft.com/office/drawing/2014/main" id="{C30B7F13-38A4-4AE0-8562-65351E7D03A9}"/>
                </a:ext>
              </a:extLst>
            </p:cNvPr>
            <p:cNvCxnSpPr>
              <a:cxnSpLocks/>
              <a:endCxn id="71" idx="3"/>
            </p:cNvCxnSpPr>
            <p:nvPr/>
          </p:nvCxnSpPr>
          <p:spPr>
            <a:xfrm flipV="1">
              <a:off x="3430198" y="2602743"/>
              <a:ext cx="1017656" cy="1331082"/>
            </a:xfrm>
            <a:prstGeom prst="line">
              <a:avLst/>
            </a:prstGeom>
            <a:ln w="381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7" name="Oval 66">
              <a:extLst>
                <a:ext uri="{FF2B5EF4-FFF2-40B4-BE49-F238E27FC236}">
                  <a16:creationId xmlns:a16="http://schemas.microsoft.com/office/drawing/2014/main" id="{1CAB237E-DA3A-4E6A-BFA1-F11872053C66}"/>
                </a:ext>
              </a:extLst>
            </p:cNvPr>
            <p:cNvSpPr/>
            <p:nvPr/>
          </p:nvSpPr>
          <p:spPr>
            <a:xfrm>
              <a:off x="2437014" y="3108606"/>
              <a:ext cx="1676936" cy="1676936"/>
            </a:xfrm>
            <a:prstGeom prst="ellipse">
              <a:avLst/>
            </a:prstGeom>
            <a:solidFill>
              <a:schemeClr val="accent6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8" name="Oval 67">
              <a:extLst>
                <a:ext uri="{FF2B5EF4-FFF2-40B4-BE49-F238E27FC236}">
                  <a16:creationId xmlns:a16="http://schemas.microsoft.com/office/drawing/2014/main" id="{093486B3-CA04-446B-BEB3-3D020E7902E8}"/>
                </a:ext>
              </a:extLst>
            </p:cNvPr>
            <p:cNvSpPr/>
            <p:nvPr/>
          </p:nvSpPr>
          <p:spPr>
            <a:xfrm>
              <a:off x="4911500" y="2932725"/>
              <a:ext cx="916465" cy="916465"/>
            </a:xfrm>
            <a:prstGeom prst="ellipse">
              <a:avLst/>
            </a:prstGeom>
            <a:solidFill>
              <a:schemeClr val="accent3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9" name="Oval 68">
              <a:extLst>
                <a:ext uri="{FF2B5EF4-FFF2-40B4-BE49-F238E27FC236}">
                  <a16:creationId xmlns:a16="http://schemas.microsoft.com/office/drawing/2014/main" id="{930F7143-8C07-4C88-A922-86AA54786B76}"/>
                </a:ext>
              </a:extLst>
            </p:cNvPr>
            <p:cNvSpPr/>
            <p:nvPr/>
          </p:nvSpPr>
          <p:spPr>
            <a:xfrm>
              <a:off x="4911500" y="4044959"/>
              <a:ext cx="916465" cy="916465"/>
            </a:xfrm>
            <a:prstGeom prst="ellipse">
              <a:avLst/>
            </a:prstGeom>
            <a:solidFill>
              <a:schemeClr val="accent2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0" name="Oval 69">
              <a:extLst>
                <a:ext uri="{FF2B5EF4-FFF2-40B4-BE49-F238E27FC236}">
                  <a16:creationId xmlns:a16="http://schemas.microsoft.com/office/drawing/2014/main" id="{823E1EBE-626E-4242-98CF-99001527A2A9}"/>
                </a:ext>
              </a:extLst>
            </p:cNvPr>
            <p:cNvSpPr/>
            <p:nvPr/>
          </p:nvSpPr>
          <p:spPr>
            <a:xfrm>
              <a:off x="4313641" y="5157192"/>
              <a:ext cx="916465" cy="916465"/>
            </a:xfrm>
            <a:prstGeom prst="ellipse">
              <a:avLst/>
            </a:prstGeom>
            <a:solidFill>
              <a:schemeClr val="accent1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1" name="Oval 70">
              <a:extLst>
                <a:ext uri="{FF2B5EF4-FFF2-40B4-BE49-F238E27FC236}">
                  <a16:creationId xmlns:a16="http://schemas.microsoft.com/office/drawing/2014/main" id="{10E9DD77-2F36-45FB-B710-8F121BF8A67F}"/>
                </a:ext>
              </a:extLst>
            </p:cNvPr>
            <p:cNvSpPr/>
            <p:nvPr/>
          </p:nvSpPr>
          <p:spPr>
            <a:xfrm>
              <a:off x="4313641" y="1820491"/>
              <a:ext cx="916465" cy="916465"/>
            </a:xfrm>
            <a:prstGeom prst="ellipse">
              <a:avLst/>
            </a:prstGeom>
            <a:solidFill>
              <a:schemeClr val="accent4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72" name="TextBox 71">
            <a:extLst>
              <a:ext uri="{FF2B5EF4-FFF2-40B4-BE49-F238E27FC236}">
                <a16:creationId xmlns:a16="http://schemas.microsoft.com/office/drawing/2014/main" id="{7E02C75C-40D5-4790-990C-0BA713B074CB}"/>
              </a:ext>
            </a:extLst>
          </p:cNvPr>
          <p:cNvSpPr txBox="1"/>
          <p:nvPr/>
        </p:nvSpPr>
        <p:spPr>
          <a:xfrm>
            <a:off x="6908254" y="1938036"/>
            <a:ext cx="38712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</a:t>
            </a:r>
            <a:endParaRPr lang="en-US" altLang="ko-KR" sz="1200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05326BA3-E309-4A7B-924A-94BCF3CE5A01}"/>
              </a:ext>
            </a:extLst>
          </p:cNvPr>
          <p:cNvSpPr txBox="1"/>
          <p:nvPr/>
        </p:nvSpPr>
        <p:spPr>
          <a:xfrm>
            <a:off x="7514818" y="3056111"/>
            <a:ext cx="38712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</a:t>
            </a:r>
            <a:endParaRPr lang="en-US" altLang="ko-KR" sz="1200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98EEDA3C-41EF-4637-9EDD-1E3AEA90A403}"/>
              </a:ext>
            </a:extLst>
          </p:cNvPr>
          <p:cNvSpPr txBox="1"/>
          <p:nvPr/>
        </p:nvSpPr>
        <p:spPr>
          <a:xfrm>
            <a:off x="7519638" y="4174186"/>
            <a:ext cx="38712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</a:t>
            </a:r>
            <a:endParaRPr lang="en-US" altLang="ko-KR" sz="1200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80CC0C14-9BE8-44BD-A133-CAE9C1B06321}"/>
              </a:ext>
            </a:extLst>
          </p:cNvPr>
          <p:cNvSpPr txBox="1"/>
          <p:nvPr/>
        </p:nvSpPr>
        <p:spPr>
          <a:xfrm>
            <a:off x="6908254" y="5292262"/>
            <a:ext cx="38712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</a:t>
            </a:r>
            <a:endParaRPr lang="en-US" altLang="ko-KR" sz="1200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D25A72B0-E958-4355-8B7B-95560F542950}"/>
              </a:ext>
            </a:extLst>
          </p:cNvPr>
          <p:cNvSpPr txBox="1"/>
          <p:nvPr/>
        </p:nvSpPr>
        <p:spPr>
          <a:xfrm>
            <a:off x="4101284" y="3980919"/>
            <a:ext cx="141637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Contents</a:t>
            </a:r>
          </a:p>
          <a:p>
            <a:pPr algn="ctr"/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Here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7" name="Rectangle 9">
            <a:extLst>
              <a:ext uri="{FF2B5EF4-FFF2-40B4-BE49-F238E27FC236}">
                <a16:creationId xmlns:a16="http://schemas.microsoft.com/office/drawing/2014/main" id="{590512CE-E0F1-4423-8912-38DF60AC88B5}"/>
              </a:ext>
            </a:extLst>
          </p:cNvPr>
          <p:cNvSpPr/>
          <p:nvPr/>
        </p:nvSpPr>
        <p:spPr>
          <a:xfrm>
            <a:off x="4552638" y="3368938"/>
            <a:ext cx="512324" cy="511492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78" name="Round Same Side Corner Rectangle 11">
            <a:extLst>
              <a:ext uri="{FF2B5EF4-FFF2-40B4-BE49-F238E27FC236}">
                <a16:creationId xmlns:a16="http://schemas.microsoft.com/office/drawing/2014/main" id="{FBD21C70-60AF-4FEE-ADFE-DDFD75C70C36}"/>
              </a:ext>
            </a:extLst>
          </p:cNvPr>
          <p:cNvSpPr>
            <a:spLocks noChangeAspect="1"/>
          </p:cNvSpPr>
          <p:nvPr/>
        </p:nvSpPr>
        <p:spPr>
          <a:xfrm rot="9900000">
            <a:off x="6710254" y="3254218"/>
            <a:ext cx="396000" cy="33632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79" name="Block Arc 10">
            <a:extLst>
              <a:ext uri="{FF2B5EF4-FFF2-40B4-BE49-F238E27FC236}">
                <a16:creationId xmlns:a16="http://schemas.microsoft.com/office/drawing/2014/main" id="{EF8C211D-499F-4CE1-B070-87AC4AE8512A}"/>
              </a:ext>
            </a:extLst>
          </p:cNvPr>
          <p:cNvSpPr/>
          <p:nvPr/>
        </p:nvSpPr>
        <p:spPr>
          <a:xfrm>
            <a:off x="6089057" y="2132586"/>
            <a:ext cx="431509" cy="292281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80" name="Round Same Side Corner Rectangle 36">
            <a:extLst>
              <a:ext uri="{FF2B5EF4-FFF2-40B4-BE49-F238E27FC236}">
                <a16:creationId xmlns:a16="http://schemas.microsoft.com/office/drawing/2014/main" id="{8D521DE4-D7BD-47D1-B32B-BAFE992DE1FF}"/>
              </a:ext>
            </a:extLst>
          </p:cNvPr>
          <p:cNvSpPr>
            <a:spLocks noChangeAspect="1"/>
          </p:cNvSpPr>
          <p:nvPr/>
        </p:nvSpPr>
        <p:spPr>
          <a:xfrm>
            <a:off x="6115773" y="5462227"/>
            <a:ext cx="396000" cy="313084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81" name="Oval 21">
            <a:extLst>
              <a:ext uri="{FF2B5EF4-FFF2-40B4-BE49-F238E27FC236}">
                <a16:creationId xmlns:a16="http://schemas.microsoft.com/office/drawing/2014/main" id="{324AABF3-D6F6-4E22-A774-32D191AFF926}"/>
              </a:ext>
            </a:extLst>
          </p:cNvPr>
          <p:cNvSpPr>
            <a:spLocks noChangeAspect="1"/>
          </p:cNvSpPr>
          <p:nvPr/>
        </p:nvSpPr>
        <p:spPr>
          <a:xfrm>
            <a:off x="6708194" y="4303848"/>
            <a:ext cx="381905" cy="38509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42802825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063872-55D6-44F8-92DB-D7AECF81A1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5" name="Group 26">
            <a:extLst>
              <a:ext uri="{FF2B5EF4-FFF2-40B4-BE49-F238E27FC236}">
                <a16:creationId xmlns:a16="http://schemas.microsoft.com/office/drawing/2014/main" id="{4B08DD4A-CAAC-4E2B-B477-3C5379A1EAEA}"/>
              </a:ext>
            </a:extLst>
          </p:cNvPr>
          <p:cNvGrpSpPr/>
          <p:nvPr/>
        </p:nvGrpSpPr>
        <p:grpSpPr>
          <a:xfrm>
            <a:off x="5741413" y="4173552"/>
            <a:ext cx="2863931" cy="1919744"/>
            <a:chOff x="3954080" y="4149080"/>
            <a:chExt cx="2863931" cy="1919744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8E0D97DB-A45B-4D8B-93A3-70ABD7F8F4B3}"/>
                </a:ext>
              </a:extLst>
            </p:cNvPr>
            <p:cNvSpPr txBox="1"/>
            <p:nvPr/>
          </p:nvSpPr>
          <p:spPr>
            <a:xfrm>
              <a:off x="3975786" y="5053161"/>
              <a:ext cx="2842223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Time, Money and Reputation. </a:t>
              </a:r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9B41AF80-3AD9-41CC-B942-3D9C9414DC79}"/>
                </a:ext>
              </a:extLst>
            </p:cNvPr>
            <p:cNvSpPr txBox="1"/>
            <p:nvPr/>
          </p:nvSpPr>
          <p:spPr>
            <a:xfrm>
              <a:off x="3954080" y="4716762"/>
              <a:ext cx="2842223" cy="307777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55BF1C71-8D2E-4794-8CE5-57F985670E3B}"/>
                </a:ext>
              </a:extLst>
            </p:cNvPr>
            <p:cNvSpPr txBox="1"/>
            <p:nvPr/>
          </p:nvSpPr>
          <p:spPr>
            <a:xfrm>
              <a:off x="3975787" y="4149080"/>
              <a:ext cx="2842224" cy="553998"/>
            </a:xfrm>
            <a:prstGeom prst="rect">
              <a:avLst/>
            </a:prstGeom>
            <a:noFill/>
          </p:spPr>
          <p:txBody>
            <a:bodyPr wrap="square" lIns="72000" tIns="0" rIns="36000" bIns="0" rtlCol="0">
              <a:spAutoFit/>
            </a:bodyPr>
            <a:lstStyle/>
            <a:p>
              <a:pPr algn="ctr"/>
              <a:r>
                <a:rPr lang="en-US" altLang="ko-KR" dirty="0">
                  <a:solidFill>
                    <a:schemeClr val="bg1"/>
                  </a:solidFill>
                  <a:cs typeface="Arial" pitchFamily="34" charset="0"/>
                </a:rPr>
                <a:t>We Create</a:t>
              </a:r>
            </a:p>
            <a:p>
              <a:pPr algn="ctr"/>
              <a:r>
                <a:rPr lang="en-US" altLang="ko-KR" dirty="0">
                  <a:solidFill>
                    <a:schemeClr val="bg1"/>
                  </a:solidFill>
                  <a:cs typeface="Arial" pitchFamily="34" charset="0"/>
                </a:rPr>
                <a:t>Professional Presentation</a:t>
              </a:r>
              <a:endParaRPr lang="ko-KR" altLang="en-US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9" name="Group 30">
            <a:extLst>
              <a:ext uri="{FF2B5EF4-FFF2-40B4-BE49-F238E27FC236}">
                <a16:creationId xmlns:a16="http://schemas.microsoft.com/office/drawing/2014/main" id="{9264851D-2EF9-445A-8CAF-62C4CCEF05FC}"/>
              </a:ext>
            </a:extLst>
          </p:cNvPr>
          <p:cNvGrpSpPr/>
          <p:nvPr/>
        </p:nvGrpSpPr>
        <p:grpSpPr>
          <a:xfrm>
            <a:off x="5820302" y="2878318"/>
            <a:ext cx="2706153" cy="982730"/>
            <a:chOff x="3954081" y="2538648"/>
            <a:chExt cx="2706153" cy="982730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341B69A1-0891-42F5-BFBA-032060C48CE0}"/>
                </a:ext>
              </a:extLst>
            </p:cNvPr>
            <p:cNvSpPr txBox="1"/>
            <p:nvPr/>
          </p:nvSpPr>
          <p:spPr>
            <a:xfrm>
              <a:off x="3954081" y="2875047"/>
              <a:ext cx="27061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Time, Money and Reputation. </a:t>
              </a:r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CFB9F675-AB55-4B91-A305-54E85517D25A}"/>
                </a:ext>
              </a:extLst>
            </p:cNvPr>
            <p:cNvSpPr txBox="1"/>
            <p:nvPr/>
          </p:nvSpPr>
          <p:spPr>
            <a:xfrm>
              <a:off x="3954082" y="2538648"/>
              <a:ext cx="2706152" cy="307777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403D973B-FBC0-4BBA-A756-D14EBA671222}"/>
              </a:ext>
            </a:extLst>
          </p:cNvPr>
          <p:cNvSpPr txBox="1"/>
          <p:nvPr/>
        </p:nvSpPr>
        <p:spPr>
          <a:xfrm>
            <a:off x="592976" y="5049011"/>
            <a:ext cx="3959973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4400" b="1" dirty="0">
                <a:solidFill>
                  <a:schemeClr val="accent3"/>
                </a:solidFill>
                <a:cs typeface="Arial" pitchFamily="34" charset="0"/>
              </a:rPr>
              <a:t>AWESOME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76A0023-CDDE-4768-97D0-BCBF6F9485EB}"/>
              </a:ext>
            </a:extLst>
          </p:cNvPr>
          <p:cNvSpPr txBox="1"/>
          <p:nvPr/>
        </p:nvSpPr>
        <p:spPr>
          <a:xfrm>
            <a:off x="592976" y="5630697"/>
            <a:ext cx="3959973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3200" b="1" dirty="0">
                <a:solidFill>
                  <a:schemeClr val="accent3"/>
                </a:solidFill>
                <a:cs typeface="Arial" pitchFamily="34" charset="0"/>
              </a:rPr>
              <a:t>PRESENTATION</a:t>
            </a:r>
            <a:endParaRPr lang="ko-KR" altLang="en-US" sz="32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FED4814-B569-4523-ACAF-B5AB79FC875E}"/>
              </a:ext>
            </a:extLst>
          </p:cNvPr>
          <p:cNvSpPr txBox="1"/>
          <p:nvPr/>
        </p:nvSpPr>
        <p:spPr>
          <a:xfrm>
            <a:off x="592976" y="6095051"/>
            <a:ext cx="3959973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1400" dirty="0">
                <a:solidFill>
                  <a:schemeClr val="accent3"/>
                </a:solidFill>
                <a:cs typeface="Arial" pitchFamily="34" charset="0"/>
              </a:rPr>
              <a:t>L</a:t>
            </a:r>
            <a:r>
              <a:rPr lang="en-US" altLang="ko-KR" sz="1400" dirty="0">
                <a:solidFill>
                  <a:schemeClr val="accent3"/>
                </a:solidFill>
                <a:cs typeface="Arial" pitchFamily="34" charset="0"/>
              </a:rPr>
              <a:t>OREM IPSUM DOLOR SIT AMET </a:t>
            </a:r>
            <a:endParaRPr lang="ko-KR" altLang="en-US" sz="1400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5" name="Oval 17">
            <a:extLst>
              <a:ext uri="{FF2B5EF4-FFF2-40B4-BE49-F238E27FC236}">
                <a16:creationId xmlns:a16="http://schemas.microsoft.com/office/drawing/2014/main" id="{72C0D6D8-F61E-4D9E-8F27-11B0CC277BB9}"/>
              </a:ext>
            </a:extLst>
          </p:cNvPr>
          <p:cNvSpPr/>
          <p:nvPr/>
        </p:nvSpPr>
        <p:spPr>
          <a:xfrm rot="18900000">
            <a:off x="6729429" y="1753217"/>
            <a:ext cx="653360" cy="1075502"/>
          </a:xfrm>
          <a:custGeom>
            <a:avLst/>
            <a:gdLst>
              <a:gd name="connsiteX0" fmla="*/ 1355591 w 2487611"/>
              <a:gd name="connsiteY0" fmla="*/ 3081285 h 4007282"/>
              <a:gd name="connsiteX1" fmla="*/ 1668701 w 2487611"/>
              <a:gd name="connsiteY1" fmla="*/ 3381869 h 4007282"/>
              <a:gd name="connsiteX2" fmla="*/ 1698103 w 2487611"/>
              <a:gd name="connsiteY2" fmla="*/ 3725512 h 4007282"/>
              <a:gd name="connsiteX3" fmla="*/ 1503571 w 2487611"/>
              <a:gd name="connsiteY3" fmla="*/ 3508020 h 4007282"/>
              <a:gd name="connsiteX4" fmla="*/ 1461585 w 2487611"/>
              <a:gd name="connsiteY4" fmla="*/ 3721761 h 4007282"/>
              <a:gd name="connsiteX5" fmla="*/ 1244671 w 2487611"/>
              <a:gd name="connsiteY5" fmla="*/ 4007282 h 4007282"/>
              <a:gd name="connsiteX6" fmla="*/ 1079392 w 2487611"/>
              <a:gd name="connsiteY6" fmla="*/ 3701523 h 4007282"/>
              <a:gd name="connsiteX7" fmla="*/ 987763 w 2487611"/>
              <a:gd name="connsiteY7" fmla="*/ 3569325 h 4007282"/>
              <a:gd name="connsiteX8" fmla="*/ 854400 w 2487611"/>
              <a:gd name="connsiteY8" fmla="*/ 3636047 h 4007282"/>
              <a:gd name="connsiteX9" fmla="*/ 869102 w 2487611"/>
              <a:gd name="connsiteY9" fmla="*/ 3312632 h 4007282"/>
              <a:gd name="connsiteX10" fmla="*/ 1052587 w 2487611"/>
              <a:gd name="connsiteY10" fmla="*/ 3115087 h 4007282"/>
              <a:gd name="connsiteX11" fmla="*/ 1019981 w 2487611"/>
              <a:gd name="connsiteY11" fmla="*/ 3159110 h 4007282"/>
              <a:gd name="connsiteX12" fmla="*/ 1012121 w 2487611"/>
              <a:gd name="connsiteY12" fmla="*/ 3332027 h 4007282"/>
              <a:gd name="connsiteX13" fmla="*/ 1083424 w 2487611"/>
              <a:gd name="connsiteY13" fmla="*/ 3296354 h 4007282"/>
              <a:gd name="connsiteX14" fmla="*/ 1132416 w 2487611"/>
              <a:gd name="connsiteY14" fmla="*/ 3367034 h 4007282"/>
              <a:gd name="connsiteX15" fmla="*/ 1220783 w 2487611"/>
              <a:gd name="connsiteY15" fmla="*/ 3530511 h 4007282"/>
              <a:gd name="connsiteX16" fmla="*/ 1336759 w 2487611"/>
              <a:gd name="connsiteY16" fmla="*/ 3377854 h 4007282"/>
              <a:gd name="connsiteX17" fmla="*/ 1359207 w 2487611"/>
              <a:gd name="connsiteY17" fmla="*/ 3263575 h 4007282"/>
              <a:gd name="connsiteX18" fmla="*/ 1463216 w 2487611"/>
              <a:gd name="connsiteY18" fmla="*/ 3379859 h 4007282"/>
              <a:gd name="connsiteX19" fmla="*/ 1447496 w 2487611"/>
              <a:gd name="connsiteY19" fmla="*/ 3196127 h 4007282"/>
              <a:gd name="connsiteX20" fmla="*/ 1355591 w 2487611"/>
              <a:gd name="connsiteY20" fmla="*/ 3081285 h 4007282"/>
              <a:gd name="connsiteX21" fmla="*/ 803026 w 2487611"/>
              <a:gd name="connsiteY21" fmla="*/ 2773720 h 4007282"/>
              <a:gd name="connsiteX22" fmla="*/ 1689473 w 2487611"/>
              <a:gd name="connsiteY22" fmla="*/ 2773720 h 4007282"/>
              <a:gd name="connsiteX23" fmla="*/ 1482985 w 2487611"/>
              <a:gd name="connsiteY23" fmla="*/ 3053768 h 4007282"/>
              <a:gd name="connsiteX24" fmla="*/ 1009514 w 2487611"/>
              <a:gd name="connsiteY24" fmla="*/ 3053768 h 4007282"/>
              <a:gd name="connsiteX25" fmla="*/ 803026 w 2487611"/>
              <a:gd name="connsiteY25" fmla="*/ 2773720 h 4007282"/>
              <a:gd name="connsiteX26" fmla="*/ 1246249 w 2487611"/>
              <a:gd name="connsiteY26" fmla="*/ 1473655 h 4007282"/>
              <a:gd name="connsiteX27" fmla="*/ 1346518 w 2487611"/>
              <a:gd name="connsiteY27" fmla="*/ 1573924 h 4007282"/>
              <a:gd name="connsiteX28" fmla="*/ 1246249 w 2487611"/>
              <a:gd name="connsiteY28" fmla="*/ 1674193 h 4007282"/>
              <a:gd name="connsiteX29" fmla="*/ 1145980 w 2487611"/>
              <a:gd name="connsiteY29" fmla="*/ 1573924 h 4007282"/>
              <a:gd name="connsiteX30" fmla="*/ 1246249 w 2487611"/>
              <a:gd name="connsiteY30" fmla="*/ 1473655 h 4007282"/>
              <a:gd name="connsiteX31" fmla="*/ 1246249 w 2487611"/>
              <a:gd name="connsiteY31" fmla="*/ 1404149 h 4007282"/>
              <a:gd name="connsiteX32" fmla="*/ 1076474 w 2487611"/>
              <a:gd name="connsiteY32" fmla="*/ 1573924 h 4007282"/>
              <a:gd name="connsiteX33" fmla="*/ 1246249 w 2487611"/>
              <a:gd name="connsiteY33" fmla="*/ 1743699 h 4007282"/>
              <a:gd name="connsiteX34" fmla="*/ 1416024 w 2487611"/>
              <a:gd name="connsiteY34" fmla="*/ 1573924 h 4007282"/>
              <a:gd name="connsiteX35" fmla="*/ 1246249 w 2487611"/>
              <a:gd name="connsiteY35" fmla="*/ 1404149 h 4007282"/>
              <a:gd name="connsiteX36" fmla="*/ 1246249 w 2487611"/>
              <a:gd name="connsiteY36" fmla="*/ 650779 h 4007282"/>
              <a:gd name="connsiteX37" fmla="*/ 1446787 w 2487611"/>
              <a:gd name="connsiteY37" fmla="*/ 851317 h 4007282"/>
              <a:gd name="connsiteX38" fmla="*/ 1246249 w 2487611"/>
              <a:gd name="connsiteY38" fmla="*/ 1051855 h 4007282"/>
              <a:gd name="connsiteX39" fmla="*/ 1045711 w 2487611"/>
              <a:gd name="connsiteY39" fmla="*/ 851317 h 4007282"/>
              <a:gd name="connsiteX40" fmla="*/ 1246249 w 2487611"/>
              <a:gd name="connsiteY40" fmla="*/ 650779 h 4007282"/>
              <a:gd name="connsiteX41" fmla="*/ 1246249 w 2487611"/>
              <a:gd name="connsiteY41" fmla="*/ 511767 h 4007282"/>
              <a:gd name="connsiteX42" fmla="*/ 906699 w 2487611"/>
              <a:gd name="connsiteY42" fmla="*/ 851317 h 4007282"/>
              <a:gd name="connsiteX43" fmla="*/ 1246249 w 2487611"/>
              <a:gd name="connsiteY43" fmla="*/ 1190867 h 4007282"/>
              <a:gd name="connsiteX44" fmla="*/ 1585799 w 2487611"/>
              <a:gd name="connsiteY44" fmla="*/ 851317 h 4007282"/>
              <a:gd name="connsiteX45" fmla="*/ 1246249 w 2487611"/>
              <a:gd name="connsiteY45" fmla="*/ 511767 h 4007282"/>
              <a:gd name="connsiteX46" fmla="*/ 1236486 w 2487611"/>
              <a:gd name="connsiteY46" fmla="*/ 0 h 4007282"/>
              <a:gd name="connsiteX47" fmla="*/ 1243449 w 2487611"/>
              <a:gd name="connsiteY47" fmla="*/ 468 h 4007282"/>
              <a:gd name="connsiteX48" fmla="*/ 1250411 w 2487611"/>
              <a:gd name="connsiteY48" fmla="*/ 0 h 4007282"/>
              <a:gd name="connsiteX49" fmla="*/ 1891856 w 2487611"/>
              <a:gd name="connsiteY49" fmla="*/ 602756 h 4007282"/>
              <a:gd name="connsiteX50" fmla="*/ 2096831 w 2487611"/>
              <a:gd name="connsiteY50" fmla="*/ 1442023 h 4007282"/>
              <a:gd name="connsiteX51" fmla="*/ 2003408 w 2487611"/>
              <a:gd name="connsiteY51" fmla="*/ 1943608 h 4007282"/>
              <a:gd name="connsiteX52" fmla="*/ 2224895 w 2487611"/>
              <a:gd name="connsiteY52" fmla="*/ 2078968 h 4007282"/>
              <a:gd name="connsiteX53" fmla="*/ 2487611 w 2487611"/>
              <a:gd name="connsiteY53" fmla="*/ 2809123 h 4007282"/>
              <a:gd name="connsiteX54" fmla="*/ 1777602 w 2487611"/>
              <a:gd name="connsiteY54" fmla="*/ 2545137 h 4007282"/>
              <a:gd name="connsiteX55" fmla="*/ 1697050 w 2487611"/>
              <a:gd name="connsiteY55" fmla="*/ 2693117 h 4007282"/>
              <a:gd name="connsiteX56" fmla="*/ 789847 w 2487611"/>
              <a:gd name="connsiteY56" fmla="*/ 2693117 h 4007282"/>
              <a:gd name="connsiteX57" fmla="*/ 709405 w 2487611"/>
              <a:gd name="connsiteY57" fmla="*/ 2545362 h 4007282"/>
              <a:gd name="connsiteX58" fmla="*/ 0 w 2487611"/>
              <a:gd name="connsiteY58" fmla="*/ 2809123 h 4007282"/>
              <a:gd name="connsiteX59" fmla="*/ 262716 w 2487611"/>
              <a:gd name="connsiteY59" fmla="*/ 2078968 h 4007282"/>
              <a:gd name="connsiteX60" fmla="*/ 483603 w 2487611"/>
              <a:gd name="connsiteY60" fmla="*/ 1943974 h 4007282"/>
              <a:gd name="connsiteX61" fmla="*/ 390066 w 2487611"/>
              <a:gd name="connsiteY61" fmla="*/ 1442023 h 4007282"/>
              <a:gd name="connsiteX62" fmla="*/ 595041 w 2487611"/>
              <a:gd name="connsiteY62" fmla="*/ 602756 h 4007282"/>
              <a:gd name="connsiteX63" fmla="*/ 1236486 w 2487611"/>
              <a:gd name="connsiteY63" fmla="*/ 0 h 4007282"/>
              <a:gd name="connsiteX0" fmla="*/ 1355591 w 2487611"/>
              <a:gd name="connsiteY0" fmla="*/ 3081285 h 4007282"/>
              <a:gd name="connsiteX1" fmla="*/ 1668701 w 2487611"/>
              <a:gd name="connsiteY1" fmla="*/ 3381869 h 4007282"/>
              <a:gd name="connsiteX2" fmla="*/ 1698103 w 2487611"/>
              <a:gd name="connsiteY2" fmla="*/ 3725512 h 4007282"/>
              <a:gd name="connsiteX3" fmla="*/ 1503571 w 2487611"/>
              <a:gd name="connsiteY3" fmla="*/ 3508020 h 4007282"/>
              <a:gd name="connsiteX4" fmla="*/ 1461585 w 2487611"/>
              <a:gd name="connsiteY4" fmla="*/ 3721761 h 4007282"/>
              <a:gd name="connsiteX5" fmla="*/ 1244671 w 2487611"/>
              <a:gd name="connsiteY5" fmla="*/ 4007282 h 4007282"/>
              <a:gd name="connsiteX6" fmla="*/ 1079392 w 2487611"/>
              <a:gd name="connsiteY6" fmla="*/ 3701523 h 4007282"/>
              <a:gd name="connsiteX7" fmla="*/ 987763 w 2487611"/>
              <a:gd name="connsiteY7" fmla="*/ 3569325 h 4007282"/>
              <a:gd name="connsiteX8" fmla="*/ 854400 w 2487611"/>
              <a:gd name="connsiteY8" fmla="*/ 3636047 h 4007282"/>
              <a:gd name="connsiteX9" fmla="*/ 869102 w 2487611"/>
              <a:gd name="connsiteY9" fmla="*/ 3312632 h 4007282"/>
              <a:gd name="connsiteX10" fmla="*/ 1052587 w 2487611"/>
              <a:gd name="connsiteY10" fmla="*/ 3115087 h 4007282"/>
              <a:gd name="connsiteX11" fmla="*/ 1019981 w 2487611"/>
              <a:gd name="connsiteY11" fmla="*/ 3159110 h 4007282"/>
              <a:gd name="connsiteX12" fmla="*/ 1012121 w 2487611"/>
              <a:gd name="connsiteY12" fmla="*/ 3332027 h 4007282"/>
              <a:gd name="connsiteX13" fmla="*/ 1083424 w 2487611"/>
              <a:gd name="connsiteY13" fmla="*/ 3296354 h 4007282"/>
              <a:gd name="connsiteX14" fmla="*/ 1132416 w 2487611"/>
              <a:gd name="connsiteY14" fmla="*/ 3367034 h 4007282"/>
              <a:gd name="connsiteX15" fmla="*/ 1220783 w 2487611"/>
              <a:gd name="connsiteY15" fmla="*/ 3530511 h 4007282"/>
              <a:gd name="connsiteX16" fmla="*/ 1336759 w 2487611"/>
              <a:gd name="connsiteY16" fmla="*/ 3377854 h 4007282"/>
              <a:gd name="connsiteX17" fmla="*/ 1359207 w 2487611"/>
              <a:gd name="connsiteY17" fmla="*/ 3263575 h 4007282"/>
              <a:gd name="connsiteX18" fmla="*/ 1463216 w 2487611"/>
              <a:gd name="connsiteY18" fmla="*/ 3379859 h 4007282"/>
              <a:gd name="connsiteX19" fmla="*/ 1447496 w 2487611"/>
              <a:gd name="connsiteY19" fmla="*/ 3196127 h 4007282"/>
              <a:gd name="connsiteX20" fmla="*/ 1355591 w 2487611"/>
              <a:gd name="connsiteY20" fmla="*/ 3081285 h 4007282"/>
              <a:gd name="connsiteX21" fmla="*/ 803026 w 2487611"/>
              <a:gd name="connsiteY21" fmla="*/ 2773720 h 4007282"/>
              <a:gd name="connsiteX22" fmla="*/ 1689473 w 2487611"/>
              <a:gd name="connsiteY22" fmla="*/ 2773720 h 4007282"/>
              <a:gd name="connsiteX23" fmla="*/ 1482985 w 2487611"/>
              <a:gd name="connsiteY23" fmla="*/ 3053768 h 4007282"/>
              <a:gd name="connsiteX24" fmla="*/ 1009514 w 2487611"/>
              <a:gd name="connsiteY24" fmla="*/ 3053768 h 4007282"/>
              <a:gd name="connsiteX25" fmla="*/ 803026 w 2487611"/>
              <a:gd name="connsiteY25" fmla="*/ 2773720 h 4007282"/>
              <a:gd name="connsiteX26" fmla="*/ 1246249 w 2487611"/>
              <a:gd name="connsiteY26" fmla="*/ 1473655 h 4007282"/>
              <a:gd name="connsiteX27" fmla="*/ 1346518 w 2487611"/>
              <a:gd name="connsiteY27" fmla="*/ 1573924 h 4007282"/>
              <a:gd name="connsiteX28" fmla="*/ 1246249 w 2487611"/>
              <a:gd name="connsiteY28" fmla="*/ 1674193 h 4007282"/>
              <a:gd name="connsiteX29" fmla="*/ 1145980 w 2487611"/>
              <a:gd name="connsiteY29" fmla="*/ 1573924 h 4007282"/>
              <a:gd name="connsiteX30" fmla="*/ 1246249 w 2487611"/>
              <a:gd name="connsiteY30" fmla="*/ 1473655 h 4007282"/>
              <a:gd name="connsiteX31" fmla="*/ 1246249 w 2487611"/>
              <a:gd name="connsiteY31" fmla="*/ 1404149 h 4007282"/>
              <a:gd name="connsiteX32" fmla="*/ 1076474 w 2487611"/>
              <a:gd name="connsiteY32" fmla="*/ 1573924 h 4007282"/>
              <a:gd name="connsiteX33" fmla="*/ 1246249 w 2487611"/>
              <a:gd name="connsiteY33" fmla="*/ 1743699 h 4007282"/>
              <a:gd name="connsiteX34" fmla="*/ 1416024 w 2487611"/>
              <a:gd name="connsiteY34" fmla="*/ 1573924 h 4007282"/>
              <a:gd name="connsiteX35" fmla="*/ 1246249 w 2487611"/>
              <a:gd name="connsiteY35" fmla="*/ 1404149 h 4007282"/>
              <a:gd name="connsiteX36" fmla="*/ 1246249 w 2487611"/>
              <a:gd name="connsiteY36" fmla="*/ 650779 h 4007282"/>
              <a:gd name="connsiteX37" fmla="*/ 1446787 w 2487611"/>
              <a:gd name="connsiteY37" fmla="*/ 851317 h 4007282"/>
              <a:gd name="connsiteX38" fmla="*/ 1246249 w 2487611"/>
              <a:gd name="connsiteY38" fmla="*/ 1051855 h 4007282"/>
              <a:gd name="connsiteX39" fmla="*/ 1045711 w 2487611"/>
              <a:gd name="connsiteY39" fmla="*/ 851317 h 4007282"/>
              <a:gd name="connsiteX40" fmla="*/ 1246249 w 2487611"/>
              <a:gd name="connsiteY40" fmla="*/ 650779 h 4007282"/>
              <a:gd name="connsiteX41" fmla="*/ 1246249 w 2487611"/>
              <a:gd name="connsiteY41" fmla="*/ 511767 h 4007282"/>
              <a:gd name="connsiteX42" fmla="*/ 906699 w 2487611"/>
              <a:gd name="connsiteY42" fmla="*/ 851317 h 4007282"/>
              <a:gd name="connsiteX43" fmla="*/ 1246249 w 2487611"/>
              <a:gd name="connsiteY43" fmla="*/ 1190867 h 4007282"/>
              <a:gd name="connsiteX44" fmla="*/ 1585799 w 2487611"/>
              <a:gd name="connsiteY44" fmla="*/ 851317 h 4007282"/>
              <a:gd name="connsiteX45" fmla="*/ 1246249 w 2487611"/>
              <a:gd name="connsiteY45" fmla="*/ 511767 h 4007282"/>
              <a:gd name="connsiteX46" fmla="*/ 1236486 w 2487611"/>
              <a:gd name="connsiteY46" fmla="*/ 0 h 4007282"/>
              <a:gd name="connsiteX47" fmla="*/ 1243449 w 2487611"/>
              <a:gd name="connsiteY47" fmla="*/ 468 h 4007282"/>
              <a:gd name="connsiteX48" fmla="*/ 1250411 w 2487611"/>
              <a:gd name="connsiteY48" fmla="*/ 0 h 4007282"/>
              <a:gd name="connsiteX49" fmla="*/ 1891856 w 2487611"/>
              <a:gd name="connsiteY49" fmla="*/ 602756 h 4007282"/>
              <a:gd name="connsiteX50" fmla="*/ 2096831 w 2487611"/>
              <a:gd name="connsiteY50" fmla="*/ 1442023 h 4007282"/>
              <a:gd name="connsiteX51" fmla="*/ 2003408 w 2487611"/>
              <a:gd name="connsiteY51" fmla="*/ 1943608 h 4007282"/>
              <a:gd name="connsiteX52" fmla="*/ 2224895 w 2487611"/>
              <a:gd name="connsiteY52" fmla="*/ 2078968 h 4007282"/>
              <a:gd name="connsiteX53" fmla="*/ 2487611 w 2487611"/>
              <a:gd name="connsiteY53" fmla="*/ 2809123 h 4007282"/>
              <a:gd name="connsiteX54" fmla="*/ 1777602 w 2487611"/>
              <a:gd name="connsiteY54" fmla="*/ 2545137 h 4007282"/>
              <a:gd name="connsiteX55" fmla="*/ 1697050 w 2487611"/>
              <a:gd name="connsiteY55" fmla="*/ 2693117 h 4007282"/>
              <a:gd name="connsiteX56" fmla="*/ 789847 w 2487611"/>
              <a:gd name="connsiteY56" fmla="*/ 2693117 h 4007282"/>
              <a:gd name="connsiteX57" fmla="*/ 709405 w 2487611"/>
              <a:gd name="connsiteY57" fmla="*/ 2545362 h 4007282"/>
              <a:gd name="connsiteX58" fmla="*/ 0 w 2487611"/>
              <a:gd name="connsiteY58" fmla="*/ 2809123 h 4007282"/>
              <a:gd name="connsiteX59" fmla="*/ 262716 w 2487611"/>
              <a:gd name="connsiteY59" fmla="*/ 2078968 h 4007282"/>
              <a:gd name="connsiteX60" fmla="*/ 483603 w 2487611"/>
              <a:gd name="connsiteY60" fmla="*/ 1943974 h 4007282"/>
              <a:gd name="connsiteX61" fmla="*/ 390066 w 2487611"/>
              <a:gd name="connsiteY61" fmla="*/ 1442023 h 4007282"/>
              <a:gd name="connsiteX62" fmla="*/ 595041 w 2487611"/>
              <a:gd name="connsiteY62" fmla="*/ 602756 h 4007282"/>
              <a:gd name="connsiteX63" fmla="*/ 1236486 w 2487611"/>
              <a:gd name="connsiteY63" fmla="*/ 0 h 4007282"/>
              <a:gd name="connsiteX0" fmla="*/ 1355591 w 2487611"/>
              <a:gd name="connsiteY0" fmla="*/ 3182538 h 4108535"/>
              <a:gd name="connsiteX1" fmla="*/ 1668701 w 2487611"/>
              <a:gd name="connsiteY1" fmla="*/ 3483122 h 4108535"/>
              <a:gd name="connsiteX2" fmla="*/ 1698103 w 2487611"/>
              <a:gd name="connsiteY2" fmla="*/ 3826765 h 4108535"/>
              <a:gd name="connsiteX3" fmla="*/ 1503571 w 2487611"/>
              <a:gd name="connsiteY3" fmla="*/ 3609273 h 4108535"/>
              <a:gd name="connsiteX4" fmla="*/ 1461585 w 2487611"/>
              <a:gd name="connsiteY4" fmla="*/ 3823014 h 4108535"/>
              <a:gd name="connsiteX5" fmla="*/ 1244671 w 2487611"/>
              <a:gd name="connsiteY5" fmla="*/ 4108535 h 4108535"/>
              <a:gd name="connsiteX6" fmla="*/ 1079392 w 2487611"/>
              <a:gd name="connsiteY6" fmla="*/ 3802776 h 4108535"/>
              <a:gd name="connsiteX7" fmla="*/ 987763 w 2487611"/>
              <a:gd name="connsiteY7" fmla="*/ 3670578 h 4108535"/>
              <a:gd name="connsiteX8" fmla="*/ 854400 w 2487611"/>
              <a:gd name="connsiteY8" fmla="*/ 3737300 h 4108535"/>
              <a:gd name="connsiteX9" fmla="*/ 869102 w 2487611"/>
              <a:gd name="connsiteY9" fmla="*/ 3413885 h 4108535"/>
              <a:gd name="connsiteX10" fmla="*/ 1052587 w 2487611"/>
              <a:gd name="connsiteY10" fmla="*/ 3216340 h 4108535"/>
              <a:gd name="connsiteX11" fmla="*/ 1019981 w 2487611"/>
              <a:gd name="connsiteY11" fmla="*/ 3260363 h 4108535"/>
              <a:gd name="connsiteX12" fmla="*/ 1012121 w 2487611"/>
              <a:gd name="connsiteY12" fmla="*/ 3433280 h 4108535"/>
              <a:gd name="connsiteX13" fmla="*/ 1083424 w 2487611"/>
              <a:gd name="connsiteY13" fmla="*/ 3397607 h 4108535"/>
              <a:gd name="connsiteX14" fmla="*/ 1132416 w 2487611"/>
              <a:gd name="connsiteY14" fmla="*/ 3468287 h 4108535"/>
              <a:gd name="connsiteX15" fmla="*/ 1220783 w 2487611"/>
              <a:gd name="connsiteY15" fmla="*/ 3631764 h 4108535"/>
              <a:gd name="connsiteX16" fmla="*/ 1336759 w 2487611"/>
              <a:gd name="connsiteY16" fmla="*/ 3479107 h 4108535"/>
              <a:gd name="connsiteX17" fmla="*/ 1359207 w 2487611"/>
              <a:gd name="connsiteY17" fmla="*/ 3364828 h 4108535"/>
              <a:gd name="connsiteX18" fmla="*/ 1463216 w 2487611"/>
              <a:gd name="connsiteY18" fmla="*/ 3481112 h 4108535"/>
              <a:gd name="connsiteX19" fmla="*/ 1447496 w 2487611"/>
              <a:gd name="connsiteY19" fmla="*/ 3297380 h 4108535"/>
              <a:gd name="connsiteX20" fmla="*/ 1355591 w 2487611"/>
              <a:gd name="connsiteY20" fmla="*/ 3182538 h 4108535"/>
              <a:gd name="connsiteX21" fmla="*/ 803026 w 2487611"/>
              <a:gd name="connsiteY21" fmla="*/ 2874973 h 4108535"/>
              <a:gd name="connsiteX22" fmla="*/ 1689473 w 2487611"/>
              <a:gd name="connsiteY22" fmla="*/ 2874973 h 4108535"/>
              <a:gd name="connsiteX23" fmla="*/ 1482985 w 2487611"/>
              <a:gd name="connsiteY23" fmla="*/ 3155021 h 4108535"/>
              <a:gd name="connsiteX24" fmla="*/ 1009514 w 2487611"/>
              <a:gd name="connsiteY24" fmla="*/ 3155021 h 4108535"/>
              <a:gd name="connsiteX25" fmla="*/ 803026 w 2487611"/>
              <a:gd name="connsiteY25" fmla="*/ 2874973 h 4108535"/>
              <a:gd name="connsiteX26" fmla="*/ 1246249 w 2487611"/>
              <a:gd name="connsiteY26" fmla="*/ 1574908 h 4108535"/>
              <a:gd name="connsiteX27" fmla="*/ 1346518 w 2487611"/>
              <a:gd name="connsiteY27" fmla="*/ 1675177 h 4108535"/>
              <a:gd name="connsiteX28" fmla="*/ 1246249 w 2487611"/>
              <a:gd name="connsiteY28" fmla="*/ 1775446 h 4108535"/>
              <a:gd name="connsiteX29" fmla="*/ 1145980 w 2487611"/>
              <a:gd name="connsiteY29" fmla="*/ 1675177 h 4108535"/>
              <a:gd name="connsiteX30" fmla="*/ 1246249 w 2487611"/>
              <a:gd name="connsiteY30" fmla="*/ 1574908 h 4108535"/>
              <a:gd name="connsiteX31" fmla="*/ 1246249 w 2487611"/>
              <a:gd name="connsiteY31" fmla="*/ 1505402 h 4108535"/>
              <a:gd name="connsiteX32" fmla="*/ 1076474 w 2487611"/>
              <a:gd name="connsiteY32" fmla="*/ 1675177 h 4108535"/>
              <a:gd name="connsiteX33" fmla="*/ 1246249 w 2487611"/>
              <a:gd name="connsiteY33" fmla="*/ 1844952 h 4108535"/>
              <a:gd name="connsiteX34" fmla="*/ 1416024 w 2487611"/>
              <a:gd name="connsiteY34" fmla="*/ 1675177 h 4108535"/>
              <a:gd name="connsiteX35" fmla="*/ 1246249 w 2487611"/>
              <a:gd name="connsiteY35" fmla="*/ 1505402 h 4108535"/>
              <a:gd name="connsiteX36" fmla="*/ 1246249 w 2487611"/>
              <a:gd name="connsiteY36" fmla="*/ 752032 h 4108535"/>
              <a:gd name="connsiteX37" fmla="*/ 1446787 w 2487611"/>
              <a:gd name="connsiteY37" fmla="*/ 952570 h 4108535"/>
              <a:gd name="connsiteX38" fmla="*/ 1246249 w 2487611"/>
              <a:gd name="connsiteY38" fmla="*/ 1153108 h 4108535"/>
              <a:gd name="connsiteX39" fmla="*/ 1045711 w 2487611"/>
              <a:gd name="connsiteY39" fmla="*/ 952570 h 4108535"/>
              <a:gd name="connsiteX40" fmla="*/ 1246249 w 2487611"/>
              <a:gd name="connsiteY40" fmla="*/ 752032 h 4108535"/>
              <a:gd name="connsiteX41" fmla="*/ 1246249 w 2487611"/>
              <a:gd name="connsiteY41" fmla="*/ 613020 h 4108535"/>
              <a:gd name="connsiteX42" fmla="*/ 906699 w 2487611"/>
              <a:gd name="connsiteY42" fmla="*/ 952570 h 4108535"/>
              <a:gd name="connsiteX43" fmla="*/ 1246249 w 2487611"/>
              <a:gd name="connsiteY43" fmla="*/ 1292120 h 4108535"/>
              <a:gd name="connsiteX44" fmla="*/ 1585799 w 2487611"/>
              <a:gd name="connsiteY44" fmla="*/ 952570 h 4108535"/>
              <a:gd name="connsiteX45" fmla="*/ 1246249 w 2487611"/>
              <a:gd name="connsiteY45" fmla="*/ 613020 h 4108535"/>
              <a:gd name="connsiteX46" fmla="*/ 1247310 w 2487611"/>
              <a:gd name="connsiteY46" fmla="*/ 0 h 4108535"/>
              <a:gd name="connsiteX47" fmla="*/ 1243449 w 2487611"/>
              <a:gd name="connsiteY47" fmla="*/ 101721 h 4108535"/>
              <a:gd name="connsiteX48" fmla="*/ 1250411 w 2487611"/>
              <a:gd name="connsiteY48" fmla="*/ 101253 h 4108535"/>
              <a:gd name="connsiteX49" fmla="*/ 1891856 w 2487611"/>
              <a:gd name="connsiteY49" fmla="*/ 704009 h 4108535"/>
              <a:gd name="connsiteX50" fmla="*/ 2096831 w 2487611"/>
              <a:gd name="connsiteY50" fmla="*/ 1543276 h 4108535"/>
              <a:gd name="connsiteX51" fmla="*/ 2003408 w 2487611"/>
              <a:gd name="connsiteY51" fmla="*/ 2044861 h 4108535"/>
              <a:gd name="connsiteX52" fmla="*/ 2224895 w 2487611"/>
              <a:gd name="connsiteY52" fmla="*/ 2180221 h 4108535"/>
              <a:gd name="connsiteX53" fmla="*/ 2487611 w 2487611"/>
              <a:gd name="connsiteY53" fmla="*/ 2910376 h 4108535"/>
              <a:gd name="connsiteX54" fmla="*/ 1777602 w 2487611"/>
              <a:gd name="connsiteY54" fmla="*/ 2646390 h 4108535"/>
              <a:gd name="connsiteX55" fmla="*/ 1697050 w 2487611"/>
              <a:gd name="connsiteY55" fmla="*/ 2794370 h 4108535"/>
              <a:gd name="connsiteX56" fmla="*/ 789847 w 2487611"/>
              <a:gd name="connsiteY56" fmla="*/ 2794370 h 4108535"/>
              <a:gd name="connsiteX57" fmla="*/ 709405 w 2487611"/>
              <a:gd name="connsiteY57" fmla="*/ 2646615 h 4108535"/>
              <a:gd name="connsiteX58" fmla="*/ 0 w 2487611"/>
              <a:gd name="connsiteY58" fmla="*/ 2910376 h 4108535"/>
              <a:gd name="connsiteX59" fmla="*/ 262716 w 2487611"/>
              <a:gd name="connsiteY59" fmla="*/ 2180221 h 4108535"/>
              <a:gd name="connsiteX60" fmla="*/ 483603 w 2487611"/>
              <a:gd name="connsiteY60" fmla="*/ 2045227 h 4108535"/>
              <a:gd name="connsiteX61" fmla="*/ 390066 w 2487611"/>
              <a:gd name="connsiteY61" fmla="*/ 1543276 h 4108535"/>
              <a:gd name="connsiteX62" fmla="*/ 595041 w 2487611"/>
              <a:gd name="connsiteY62" fmla="*/ 704009 h 4108535"/>
              <a:gd name="connsiteX63" fmla="*/ 1247310 w 2487611"/>
              <a:gd name="connsiteY63" fmla="*/ 0 h 4108535"/>
              <a:gd name="connsiteX0" fmla="*/ 1355591 w 2487611"/>
              <a:gd name="connsiteY0" fmla="*/ 3182538 h 4108535"/>
              <a:gd name="connsiteX1" fmla="*/ 1668701 w 2487611"/>
              <a:gd name="connsiteY1" fmla="*/ 3483122 h 4108535"/>
              <a:gd name="connsiteX2" fmla="*/ 1698103 w 2487611"/>
              <a:gd name="connsiteY2" fmla="*/ 3826765 h 4108535"/>
              <a:gd name="connsiteX3" fmla="*/ 1503571 w 2487611"/>
              <a:gd name="connsiteY3" fmla="*/ 3609273 h 4108535"/>
              <a:gd name="connsiteX4" fmla="*/ 1461585 w 2487611"/>
              <a:gd name="connsiteY4" fmla="*/ 3823014 h 4108535"/>
              <a:gd name="connsiteX5" fmla="*/ 1244671 w 2487611"/>
              <a:gd name="connsiteY5" fmla="*/ 4108535 h 4108535"/>
              <a:gd name="connsiteX6" fmla="*/ 1079392 w 2487611"/>
              <a:gd name="connsiteY6" fmla="*/ 3802776 h 4108535"/>
              <a:gd name="connsiteX7" fmla="*/ 987763 w 2487611"/>
              <a:gd name="connsiteY7" fmla="*/ 3670578 h 4108535"/>
              <a:gd name="connsiteX8" fmla="*/ 854400 w 2487611"/>
              <a:gd name="connsiteY8" fmla="*/ 3737300 h 4108535"/>
              <a:gd name="connsiteX9" fmla="*/ 869102 w 2487611"/>
              <a:gd name="connsiteY9" fmla="*/ 3413885 h 4108535"/>
              <a:gd name="connsiteX10" fmla="*/ 1052587 w 2487611"/>
              <a:gd name="connsiteY10" fmla="*/ 3216340 h 4108535"/>
              <a:gd name="connsiteX11" fmla="*/ 1019981 w 2487611"/>
              <a:gd name="connsiteY11" fmla="*/ 3260363 h 4108535"/>
              <a:gd name="connsiteX12" fmla="*/ 1012121 w 2487611"/>
              <a:gd name="connsiteY12" fmla="*/ 3433280 h 4108535"/>
              <a:gd name="connsiteX13" fmla="*/ 1083424 w 2487611"/>
              <a:gd name="connsiteY13" fmla="*/ 3397607 h 4108535"/>
              <a:gd name="connsiteX14" fmla="*/ 1132416 w 2487611"/>
              <a:gd name="connsiteY14" fmla="*/ 3468287 h 4108535"/>
              <a:gd name="connsiteX15" fmla="*/ 1220783 w 2487611"/>
              <a:gd name="connsiteY15" fmla="*/ 3631764 h 4108535"/>
              <a:gd name="connsiteX16" fmla="*/ 1336759 w 2487611"/>
              <a:gd name="connsiteY16" fmla="*/ 3479107 h 4108535"/>
              <a:gd name="connsiteX17" fmla="*/ 1359207 w 2487611"/>
              <a:gd name="connsiteY17" fmla="*/ 3364828 h 4108535"/>
              <a:gd name="connsiteX18" fmla="*/ 1463216 w 2487611"/>
              <a:gd name="connsiteY18" fmla="*/ 3481112 h 4108535"/>
              <a:gd name="connsiteX19" fmla="*/ 1447496 w 2487611"/>
              <a:gd name="connsiteY19" fmla="*/ 3297380 h 4108535"/>
              <a:gd name="connsiteX20" fmla="*/ 1355591 w 2487611"/>
              <a:gd name="connsiteY20" fmla="*/ 3182538 h 4108535"/>
              <a:gd name="connsiteX21" fmla="*/ 803026 w 2487611"/>
              <a:gd name="connsiteY21" fmla="*/ 2874973 h 4108535"/>
              <a:gd name="connsiteX22" fmla="*/ 1689473 w 2487611"/>
              <a:gd name="connsiteY22" fmla="*/ 2874973 h 4108535"/>
              <a:gd name="connsiteX23" fmla="*/ 1482985 w 2487611"/>
              <a:gd name="connsiteY23" fmla="*/ 3155021 h 4108535"/>
              <a:gd name="connsiteX24" fmla="*/ 1009514 w 2487611"/>
              <a:gd name="connsiteY24" fmla="*/ 3155021 h 4108535"/>
              <a:gd name="connsiteX25" fmla="*/ 803026 w 2487611"/>
              <a:gd name="connsiteY25" fmla="*/ 2874973 h 4108535"/>
              <a:gd name="connsiteX26" fmla="*/ 1246249 w 2487611"/>
              <a:gd name="connsiteY26" fmla="*/ 1574908 h 4108535"/>
              <a:gd name="connsiteX27" fmla="*/ 1346518 w 2487611"/>
              <a:gd name="connsiteY27" fmla="*/ 1675177 h 4108535"/>
              <a:gd name="connsiteX28" fmla="*/ 1246249 w 2487611"/>
              <a:gd name="connsiteY28" fmla="*/ 1775446 h 4108535"/>
              <a:gd name="connsiteX29" fmla="*/ 1145980 w 2487611"/>
              <a:gd name="connsiteY29" fmla="*/ 1675177 h 4108535"/>
              <a:gd name="connsiteX30" fmla="*/ 1246249 w 2487611"/>
              <a:gd name="connsiteY30" fmla="*/ 1574908 h 4108535"/>
              <a:gd name="connsiteX31" fmla="*/ 1246249 w 2487611"/>
              <a:gd name="connsiteY31" fmla="*/ 1505402 h 4108535"/>
              <a:gd name="connsiteX32" fmla="*/ 1076474 w 2487611"/>
              <a:gd name="connsiteY32" fmla="*/ 1675177 h 4108535"/>
              <a:gd name="connsiteX33" fmla="*/ 1246249 w 2487611"/>
              <a:gd name="connsiteY33" fmla="*/ 1844952 h 4108535"/>
              <a:gd name="connsiteX34" fmla="*/ 1416024 w 2487611"/>
              <a:gd name="connsiteY34" fmla="*/ 1675177 h 4108535"/>
              <a:gd name="connsiteX35" fmla="*/ 1246249 w 2487611"/>
              <a:gd name="connsiteY35" fmla="*/ 1505402 h 4108535"/>
              <a:gd name="connsiteX36" fmla="*/ 1246249 w 2487611"/>
              <a:gd name="connsiteY36" fmla="*/ 752032 h 4108535"/>
              <a:gd name="connsiteX37" fmla="*/ 1446787 w 2487611"/>
              <a:gd name="connsiteY37" fmla="*/ 952570 h 4108535"/>
              <a:gd name="connsiteX38" fmla="*/ 1246249 w 2487611"/>
              <a:gd name="connsiteY38" fmla="*/ 1153108 h 4108535"/>
              <a:gd name="connsiteX39" fmla="*/ 1045711 w 2487611"/>
              <a:gd name="connsiteY39" fmla="*/ 952570 h 4108535"/>
              <a:gd name="connsiteX40" fmla="*/ 1246249 w 2487611"/>
              <a:gd name="connsiteY40" fmla="*/ 752032 h 4108535"/>
              <a:gd name="connsiteX41" fmla="*/ 1246249 w 2487611"/>
              <a:gd name="connsiteY41" fmla="*/ 613020 h 4108535"/>
              <a:gd name="connsiteX42" fmla="*/ 906699 w 2487611"/>
              <a:gd name="connsiteY42" fmla="*/ 952570 h 4108535"/>
              <a:gd name="connsiteX43" fmla="*/ 1246249 w 2487611"/>
              <a:gd name="connsiteY43" fmla="*/ 1292120 h 4108535"/>
              <a:gd name="connsiteX44" fmla="*/ 1585799 w 2487611"/>
              <a:gd name="connsiteY44" fmla="*/ 952570 h 4108535"/>
              <a:gd name="connsiteX45" fmla="*/ 1246249 w 2487611"/>
              <a:gd name="connsiteY45" fmla="*/ 613020 h 4108535"/>
              <a:gd name="connsiteX46" fmla="*/ 1247310 w 2487611"/>
              <a:gd name="connsiteY46" fmla="*/ 0 h 4108535"/>
              <a:gd name="connsiteX47" fmla="*/ 1243449 w 2487611"/>
              <a:gd name="connsiteY47" fmla="*/ 101721 h 4108535"/>
              <a:gd name="connsiteX48" fmla="*/ 1258169 w 2487611"/>
              <a:gd name="connsiteY48" fmla="*/ 3411 h 4108535"/>
              <a:gd name="connsiteX49" fmla="*/ 1891856 w 2487611"/>
              <a:gd name="connsiteY49" fmla="*/ 704009 h 4108535"/>
              <a:gd name="connsiteX50" fmla="*/ 2096831 w 2487611"/>
              <a:gd name="connsiteY50" fmla="*/ 1543276 h 4108535"/>
              <a:gd name="connsiteX51" fmla="*/ 2003408 w 2487611"/>
              <a:gd name="connsiteY51" fmla="*/ 2044861 h 4108535"/>
              <a:gd name="connsiteX52" fmla="*/ 2224895 w 2487611"/>
              <a:gd name="connsiteY52" fmla="*/ 2180221 h 4108535"/>
              <a:gd name="connsiteX53" fmla="*/ 2487611 w 2487611"/>
              <a:gd name="connsiteY53" fmla="*/ 2910376 h 4108535"/>
              <a:gd name="connsiteX54" fmla="*/ 1777602 w 2487611"/>
              <a:gd name="connsiteY54" fmla="*/ 2646390 h 4108535"/>
              <a:gd name="connsiteX55" fmla="*/ 1697050 w 2487611"/>
              <a:gd name="connsiteY55" fmla="*/ 2794370 h 4108535"/>
              <a:gd name="connsiteX56" fmla="*/ 789847 w 2487611"/>
              <a:gd name="connsiteY56" fmla="*/ 2794370 h 4108535"/>
              <a:gd name="connsiteX57" fmla="*/ 709405 w 2487611"/>
              <a:gd name="connsiteY57" fmla="*/ 2646615 h 4108535"/>
              <a:gd name="connsiteX58" fmla="*/ 0 w 2487611"/>
              <a:gd name="connsiteY58" fmla="*/ 2910376 h 4108535"/>
              <a:gd name="connsiteX59" fmla="*/ 262716 w 2487611"/>
              <a:gd name="connsiteY59" fmla="*/ 2180221 h 4108535"/>
              <a:gd name="connsiteX60" fmla="*/ 483603 w 2487611"/>
              <a:gd name="connsiteY60" fmla="*/ 2045227 h 4108535"/>
              <a:gd name="connsiteX61" fmla="*/ 390066 w 2487611"/>
              <a:gd name="connsiteY61" fmla="*/ 1543276 h 4108535"/>
              <a:gd name="connsiteX62" fmla="*/ 595041 w 2487611"/>
              <a:gd name="connsiteY62" fmla="*/ 704009 h 4108535"/>
              <a:gd name="connsiteX63" fmla="*/ 1247310 w 2487611"/>
              <a:gd name="connsiteY63" fmla="*/ 0 h 4108535"/>
              <a:gd name="connsiteX0" fmla="*/ 1355591 w 2487611"/>
              <a:gd name="connsiteY0" fmla="*/ 3182538 h 4108535"/>
              <a:gd name="connsiteX1" fmla="*/ 1668701 w 2487611"/>
              <a:gd name="connsiteY1" fmla="*/ 3483122 h 4108535"/>
              <a:gd name="connsiteX2" fmla="*/ 1698103 w 2487611"/>
              <a:gd name="connsiteY2" fmla="*/ 3826765 h 4108535"/>
              <a:gd name="connsiteX3" fmla="*/ 1503571 w 2487611"/>
              <a:gd name="connsiteY3" fmla="*/ 3609273 h 4108535"/>
              <a:gd name="connsiteX4" fmla="*/ 1461585 w 2487611"/>
              <a:gd name="connsiteY4" fmla="*/ 3823014 h 4108535"/>
              <a:gd name="connsiteX5" fmla="*/ 1244671 w 2487611"/>
              <a:gd name="connsiteY5" fmla="*/ 4108535 h 4108535"/>
              <a:gd name="connsiteX6" fmla="*/ 1079392 w 2487611"/>
              <a:gd name="connsiteY6" fmla="*/ 3802776 h 4108535"/>
              <a:gd name="connsiteX7" fmla="*/ 987763 w 2487611"/>
              <a:gd name="connsiteY7" fmla="*/ 3670578 h 4108535"/>
              <a:gd name="connsiteX8" fmla="*/ 854400 w 2487611"/>
              <a:gd name="connsiteY8" fmla="*/ 3737300 h 4108535"/>
              <a:gd name="connsiteX9" fmla="*/ 869102 w 2487611"/>
              <a:gd name="connsiteY9" fmla="*/ 3413885 h 4108535"/>
              <a:gd name="connsiteX10" fmla="*/ 1052587 w 2487611"/>
              <a:gd name="connsiteY10" fmla="*/ 3216340 h 4108535"/>
              <a:gd name="connsiteX11" fmla="*/ 1019981 w 2487611"/>
              <a:gd name="connsiteY11" fmla="*/ 3260363 h 4108535"/>
              <a:gd name="connsiteX12" fmla="*/ 1012121 w 2487611"/>
              <a:gd name="connsiteY12" fmla="*/ 3433280 h 4108535"/>
              <a:gd name="connsiteX13" fmla="*/ 1083424 w 2487611"/>
              <a:gd name="connsiteY13" fmla="*/ 3397607 h 4108535"/>
              <a:gd name="connsiteX14" fmla="*/ 1132416 w 2487611"/>
              <a:gd name="connsiteY14" fmla="*/ 3468287 h 4108535"/>
              <a:gd name="connsiteX15" fmla="*/ 1220783 w 2487611"/>
              <a:gd name="connsiteY15" fmla="*/ 3631764 h 4108535"/>
              <a:gd name="connsiteX16" fmla="*/ 1336759 w 2487611"/>
              <a:gd name="connsiteY16" fmla="*/ 3479107 h 4108535"/>
              <a:gd name="connsiteX17" fmla="*/ 1359207 w 2487611"/>
              <a:gd name="connsiteY17" fmla="*/ 3364828 h 4108535"/>
              <a:gd name="connsiteX18" fmla="*/ 1463216 w 2487611"/>
              <a:gd name="connsiteY18" fmla="*/ 3481112 h 4108535"/>
              <a:gd name="connsiteX19" fmla="*/ 1447496 w 2487611"/>
              <a:gd name="connsiteY19" fmla="*/ 3297380 h 4108535"/>
              <a:gd name="connsiteX20" fmla="*/ 1355591 w 2487611"/>
              <a:gd name="connsiteY20" fmla="*/ 3182538 h 4108535"/>
              <a:gd name="connsiteX21" fmla="*/ 803026 w 2487611"/>
              <a:gd name="connsiteY21" fmla="*/ 2874973 h 4108535"/>
              <a:gd name="connsiteX22" fmla="*/ 1689473 w 2487611"/>
              <a:gd name="connsiteY22" fmla="*/ 2874973 h 4108535"/>
              <a:gd name="connsiteX23" fmla="*/ 1482985 w 2487611"/>
              <a:gd name="connsiteY23" fmla="*/ 3155021 h 4108535"/>
              <a:gd name="connsiteX24" fmla="*/ 1009514 w 2487611"/>
              <a:gd name="connsiteY24" fmla="*/ 3155021 h 4108535"/>
              <a:gd name="connsiteX25" fmla="*/ 803026 w 2487611"/>
              <a:gd name="connsiteY25" fmla="*/ 2874973 h 4108535"/>
              <a:gd name="connsiteX26" fmla="*/ 1246249 w 2487611"/>
              <a:gd name="connsiteY26" fmla="*/ 1574908 h 4108535"/>
              <a:gd name="connsiteX27" fmla="*/ 1346518 w 2487611"/>
              <a:gd name="connsiteY27" fmla="*/ 1675177 h 4108535"/>
              <a:gd name="connsiteX28" fmla="*/ 1246249 w 2487611"/>
              <a:gd name="connsiteY28" fmla="*/ 1775446 h 4108535"/>
              <a:gd name="connsiteX29" fmla="*/ 1145980 w 2487611"/>
              <a:gd name="connsiteY29" fmla="*/ 1675177 h 4108535"/>
              <a:gd name="connsiteX30" fmla="*/ 1246249 w 2487611"/>
              <a:gd name="connsiteY30" fmla="*/ 1574908 h 4108535"/>
              <a:gd name="connsiteX31" fmla="*/ 1246249 w 2487611"/>
              <a:gd name="connsiteY31" fmla="*/ 1505402 h 4108535"/>
              <a:gd name="connsiteX32" fmla="*/ 1076474 w 2487611"/>
              <a:gd name="connsiteY32" fmla="*/ 1675177 h 4108535"/>
              <a:gd name="connsiteX33" fmla="*/ 1246249 w 2487611"/>
              <a:gd name="connsiteY33" fmla="*/ 1844952 h 4108535"/>
              <a:gd name="connsiteX34" fmla="*/ 1416024 w 2487611"/>
              <a:gd name="connsiteY34" fmla="*/ 1675177 h 4108535"/>
              <a:gd name="connsiteX35" fmla="*/ 1246249 w 2487611"/>
              <a:gd name="connsiteY35" fmla="*/ 1505402 h 4108535"/>
              <a:gd name="connsiteX36" fmla="*/ 1246249 w 2487611"/>
              <a:gd name="connsiteY36" fmla="*/ 752032 h 4108535"/>
              <a:gd name="connsiteX37" fmla="*/ 1446787 w 2487611"/>
              <a:gd name="connsiteY37" fmla="*/ 952570 h 4108535"/>
              <a:gd name="connsiteX38" fmla="*/ 1246249 w 2487611"/>
              <a:gd name="connsiteY38" fmla="*/ 1153108 h 4108535"/>
              <a:gd name="connsiteX39" fmla="*/ 1045711 w 2487611"/>
              <a:gd name="connsiteY39" fmla="*/ 952570 h 4108535"/>
              <a:gd name="connsiteX40" fmla="*/ 1246249 w 2487611"/>
              <a:gd name="connsiteY40" fmla="*/ 752032 h 4108535"/>
              <a:gd name="connsiteX41" fmla="*/ 1246249 w 2487611"/>
              <a:gd name="connsiteY41" fmla="*/ 613020 h 4108535"/>
              <a:gd name="connsiteX42" fmla="*/ 906699 w 2487611"/>
              <a:gd name="connsiteY42" fmla="*/ 952570 h 4108535"/>
              <a:gd name="connsiteX43" fmla="*/ 1246249 w 2487611"/>
              <a:gd name="connsiteY43" fmla="*/ 1292120 h 4108535"/>
              <a:gd name="connsiteX44" fmla="*/ 1585799 w 2487611"/>
              <a:gd name="connsiteY44" fmla="*/ 952570 h 4108535"/>
              <a:gd name="connsiteX45" fmla="*/ 1246249 w 2487611"/>
              <a:gd name="connsiteY45" fmla="*/ 613020 h 4108535"/>
              <a:gd name="connsiteX46" fmla="*/ 1247310 w 2487611"/>
              <a:gd name="connsiteY46" fmla="*/ 0 h 4108535"/>
              <a:gd name="connsiteX47" fmla="*/ 1243449 w 2487611"/>
              <a:gd name="connsiteY47" fmla="*/ 101721 h 4108535"/>
              <a:gd name="connsiteX48" fmla="*/ 1258169 w 2487611"/>
              <a:gd name="connsiteY48" fmla="*/ 3411 h 4108535"/>
              <a:gd name="connsiteX49" fmla="*/ 1891856 w 2487611"/>
              <a:gd name="connsiteY49" fmla="*/ 704009 h 4108535"/>
              <a:gd name="connsiteX50" fmla="*/ 2096831 w 2487611"/>
              <a:gd name="connsiteY50" fmla="*/ 1543276 h 4108535"/>
              <a:gd name="connsiteX51" fmla="*/ 2003408 w 2487611"/>
              <a:gd name="connsiteY51" fmla="*/ 2044861 h 4108535"/>
              <a:gd name="connsiteX52" fmla="*/ 2224895 w 2487611"/>
              <a:gd name="connsiteY52" fmla="*/ 2180221 h 4108535"/>
              <a:gd name="connsiteX53" fmla="*/ 2487611 w 2487611"/>
              <a:gd name="connsiteY53" fmla="*/ 2910376 h 4108535"/>
              <a:gd name="connsiteX54" fmla="*/ 1777602 w 2487611"/>
              <a:gd name="connsiteY54" fmla="*/ 2646390 h 4108535"/>
              <a:gd name="connsiteX55" fmla="*/ 1697050 w 2487611"/>
              <a:gd name="connsiteY55" fmla="*/ 2794370 h 4108535"/>
              <a:gd name="connsiteX56" fmla="*/ 789847 w 2487611"/>
              <a:gd name="connsiteY56" fmla="*/ 2794370 h 4108535"/>
              <a:gd name="connsiteX57" fmla="*/ 709405 w 2487611"/>
              <a:gd name="connsiteY57" fmla="*/ 2646615 h 4108535"/>
              <a:gd name="connsiteX58" fmla="*/ 0 w 2487611"/>
              <a:gd name="connsiteY58" fmla="*/ 2910376 h 4108535"/>
              <a:gd name="connsiteX59" fmla="*/ 262716 w 2487611"/>
              <a:gd name="connsiteY59" fmla="*/ 2180221 h 4108535"/>
              <a:gd name="connsiteX60" fmla="*/ 483603 w 2487611"/>
              <a:gd name="connsiteY60" fmla="*/ 2045227 h 4108535"/>
              <a:gd name="connsiteX61" fmla="*/ 390066 w 2487611"/>
              <a:gd name="connsiteY61" fmla="*/ 1543276 h 4108535"/>
              <a:gd name="connsiteX62" fmla="*/ 595041 w 2487611"/>
              <a:gd name="connsiteY62" fmla="*/ 704009 h 4108535"/>
              <a:gd name="connsiteX63" fmla="*/ 1247310 w 2487611"/>
              <a:gd name="connsiteY63" fmla="*/ 0 h 4108535"/>
              <a:gd name="connsiteX0" fmla="*/ 1355591 w 2487611"/>
              <a:gd name="connsiteY0" fmla="*/ 3182538 h 4108535"/>
              <a:gd name="connsiteX1" fmla="*/ 1668701 w 2487611"/>
              <a:gd name="connsiteY1" fmla="*/ 3483122 h 4108535"/>
              <a:gd name="connsiteX2" fmla="*/ 1698103 w 2487611"/>
              <a:gd name="connsiteY2" fmla="*/ 3826765 h 4108535"/>
              <a:gd name="connsiteX3" fmla="*/ 1503571 w 2487611"/>
              <a:gd name="connsiteY3" fmla="*/ 3609273 h 4108535"/>
              <a:gd name="connsiteX4" fmla="*/ 1461585 w 2487611"/>
              <a:gd name="connsiteY4" fmla="*/ 3823014 h 4108535"/>
              <a:gd name="connsiteX5" fmla="*/ 1244671 w 2487611"/>
              <a:gd name="connsiteY5" fmla="*/ 4108535 h 4108535"/>
              <a:gd name="connsiteX6" fmla="*/ 1079392 w 2487611"/>
              <a:gd name="connsiteY6" fmla="*/ 3802776 h 4108535"/>
              <a:gd name="connsiteX7" fmla="*/ 987763 w 2487611"/>
              <a:gd name="connsiteY7" fmla="*/ 3670578 h 4108535"/>
              <a:gd name="connsiteX8" fmla="*/ 854400 w 2487611"/>
              <a:gd name="connsiteY8" fmla="*/ 3737300 h 4108535"/>
              <a:gd name="connsiteX9" fmla="*/ 869102 w 2487611"/>
              <a:gd name="connsiteY9" fmla="*/ 3413885 h 4108535"/>
              <a:gd name="connsiteX10" fmla="*/ 1052587 w 2487611"/>
              <a:gd name="connsiteY10" fmla="*/ 3216340 h 4108535"/>
              <a:gd name="connsiteX11" fmla="*/ 1019981 w 2487611"/>
              <a:gd name="connsiteY11" fmla="*/ 3260363 h 4108535"/>
              <a:gd name="connsiteX12" fmla="*/ 1012121 w 2487611"/>
              <a:gd name="connsiteY12" fmla="*/ 3433280 h 4108535"/>
              <a:gd name="connsiteX13" fmla="*/ 1083424 w 2487611"/>
              <a:gd name="connsiteY13" fmla="*/ 3397607 h 4108535"/>
              <a:gd name="connsiteX14" fmla="*/ 1132416 w 2487611"/>
              <a:gd name="connsiteY14" fmla="*/ 3468287 h 4108535"/>
              <a:gd name="connsiteX15" fmla="*/ 1220783 w 2487611"/>
              <a:gd name="connsiteY15" fmla="*/ 3631764 h 4108535"/>
              <a:gd name="connsiteX16" fmla="*/ 1336759 w 2487611"/>
              <a:gd name="connsiteY16" fmla="*/ 3479107 h 4108535"/>
              <a:gd name="connsiteX17" fmla="*/ 1359207 w 2487611"/>
              <a:gd name="connsiteY17" fmla="*/ 3364828 h 4108535"/>
              <a:gd name="connsiteX18" fmla="*/ 1463216 w 2487611"/>
              <a:gd name="connsiteY18" fmla="*/ 3481112 h 4108535"/>
              <a:gd name="connsiteX19" fmla="*/ 1447496 w 2487611"/>
              <a:gd name="connsiteY19" fmla="*/ 3297380 h 4108535"/>
              <a:gd name="connsiteX20" fmla="*/ 1355591 w 2487611"/>
              <a:gd name="connsiteY20" fmla="*/ 3182538 h 4108535"/>
              <a:gd name="connsiteX21" fmla="*/ 803026 w 2487611"/>
              <a:gd name="connsiteY21" fmla="*/ 2874973 h 4108535"/>
              <a:gd name="connsiteX22" fmla="*/ 1689473 w 2487611"/>
              <a:gd name="connsiteY22" fmla="*/ 2874973 h 4108535"/>
              <a:gd name="connsiteX23" fmla="*/ 1482985 w 2487611"/>
              <a:gd name="connsiteY23" fmla="*/ 3155021 h 4108535"/>
              <a:gd name="connsiteX24" fmla="*/ 1009514 w 2487611"/>
              <a:gd name="connsiteY24" fmla="*/ 3155021 h 4108535"/>
              <a:gd name="connsiteX25" fmla="*/ 803026 w 2487611"/>
              <a:gd name="connsiteY25" fmla="*/ 2874973 h 4108535"/>
              <a:gd name="connsiteX26" fmla="*/ 1246249 w 2487611"/>
              <a:gd name="connsiteY26" fmla="*/ 1574908 h 4108535"/>
              <a:gd name="connsiteX27" fmla="*/ 1346518 w 2487611"/>
              <a:gd name="connsiteY27" fmla="*/ 1675177 h 4108535"/>
              <a:gd name="connsiteX28" fmla="*/ 1246249 w 2487611"/>
              <a:gd name="connsiteY28" fmla="*/ 1775446 h 4108535"/>
              <a:gd name="connsiteX29" fmla="*/ 1145980 w 2487611"/>
              <a:gd name="connsiteY29" fmla="*/ 1675177 h 4108535"/>
              <a:gd name="connsiteX30" fmla="*/ 1246249 w 2487611"/>
              <a:gd name="connsiteY30" fmla="*/ 1574908 h 4108535"/>
              <a:gd name="connsiteX31" fmla="*/ 1246249 w 2487611"/>
              <a:gd name="connsiteY31" fmla="*/ 1505402 h 4108535"/>
              <a:gd name="connsiteX32" fmla="*/ 1076474 w 2487611"/>
              <a:gd name="connsiteY32" fmla="*/ 1675177 h 4108535"/>
              <a:gd name="connsiteX33" fmla="*/ 1246249 w 2487611"/>
              <a:gd name="connsiteY33" fmla="*/ 1844952 h 4108535"/>
              <a:gd name="connsiteX34" fmla="*/ 1416024 w 2487611"/>
              <a:gd name="connsiteY34" fmla="*/ 1675177 h 4108535"/>
              <a:gd name="connsiteX35" fmla="*/ 1246249 w 2487611"/>
              <a:gd name="connsiteY35" fmla="*/ 1505402 h 4108535"/>
              <a:gd name="connsiteX36" fmla="*/ 1246249 w 2487611"/>
              <a:gd name="connsiteY36" fmla="*/ 752032 h 4108535"/>
              <a:gd name="connsiteX37" fmla="*/ 1446787 w 2487611"/>
              <a:gd name="connsiteY37" fmla="*/ 952570 h 4108535"/>
              <a:gd name="connsiteX38" fmla="*/ 1246249 w 2487611"/>
              <a:gd name="connsiteY38" fmla="*/ 1153108 h 4108535"/>
              <a:gd name="connsiteX39" fmla="*/ 1045711 w 2487611"/>
              <a:gd name="connsiteY39" fmla="*/ 952570 h 4108535"/>
              <a:gd name="connsiteX40" fmla="*/ 1246249 w 2487611"/>
              <a:gd name="connsiteY40" fmla="*/ 752032 h 4108535"/>
              <a:gd name="connsiteX41" fmla="*/ 1246249 w 2487611"/>
              <a:gd name="connsiteY41" fmla="*/ 613020 h 4108535"/>
              <a:gd name="connsiteX42" fmla="*/ 906699 w 2487611"/>
              <a:gd name="connsiteY42" fmla="*/ 952570 h 4108535"/>
              <a:gd name="connsiteX43" fmla="*/ 1246249 w 2487611"/>
              <a:gd name="connsiteY43" fmla="*/ 1292120 h 4108535"/>
              <a:gd name="connsiteX44" fmla="*/ 1585799 w 2487611"/>
              <a:gd name="connsiteY44" fmla="*/ 952570 h 4108535"/>
              <a:gd name="connsiteX45" fmla="*/ 1246249 w 2487611"/>
              <a:gd name="connsiteY45" fmla="*/ 613020 h 4108535"/>
              <a:gd name="connsiteX46" fmla="*/ 1247310 w 2487611"/>
              <a:gd name="connsiteY46" fmla="*/ 0 h 4108535"/>
              <a:gd name="connsiteX47" fmla="*/ 1243449 w 2487611"/>
              <a:gd name="connsiteY47" fmla="*/ 101721 h 4108535"/>
              <a:gd name="connsiteX48" fmla="*/ 1258169 w 2487611"/>
              <a:gd name="connsiteY48" fmla="*/ 3411 h 4108535"/>
              <a:gd name="connsiteX49" fmla="*/ 1891856 w 2487611"/>
              <a:gd name="connsiteY49" fmla="*/ 704009 h 4108535"/>
              <a:gd name="connsiteX50" fmla="*/ 2096831 w 2487611"/>
              <a:gd name="connsiteY50" fmla="*/ 1543276 h 4108535"/>
              <a:gd name="connsiteX51" fmla="*/ 2003408 w 2487611"/>
              <a:gd name="connsiteY51" fmla="*/ 2044861 h 4108535"/>
              <a:gd name="connsiteX52" fmla="*/ 2224895 w 2487611"/>
              <a:gd name="connsiteY52" fmla="*/ 2180221 h 4108535"/>
              <a:gd name="connsiteX53" fmla="*/ 2487611 w 2487611"/>
              <a:gd name="connsiteY53" fmla="*/ 2910376 h 4108535"/>
              <a:gd name="connsiteX54" fmla="*/ 1777602 w 2487611"/>
              <a:gd name="connsiteY54" fmla="*/ 2646390 h 4108535"/>
              <a:gd name="connsiteX55" fmla="*/ 1697050 w 2487611"/>
              <a:gd name="connsiteY55" fmla="*/ 2794370 h 4108535"/>
              <a:gd name="connsiteX56" fmla="*/ 789847 w 2487611"/>
              <a:gd name="connsiteY56" fmla="*/ 2794370 h 4108535"/>
              <a:gd name="connsiteX57" fmla="*/ 709405 w 2487611"/>
              <a:gd name="connsiteY57" fmla="*/ 2646615 h 4108535"/>
              <a:gd name="connsiteX58" fmla="*/ 0 w 2487611"/>
              <a:gd name="connsiteY58" fmla="*/ 2910376 h 4108535"/>
              <a:gd name="connsiteX59" fmla="*/ 262716 w 2487611"/>
              <a:gd name="connsiteY59" fmla="*/ 2180221 h 4108535"/>
              <a:gd name="connsiteX60" fmla="*/ 483603 w 2487611"/>
              <a:gd name="connsiteY60" fmla="*/ 2045227 h 4108535"/>
              <a:gd name="connsiteX61" fmla="*/ 390066 w 2487611"/>
              <a:gd name="connsiteY61" fmla="*/ 1543276 h 4108535"/>
              <a:gd name="connsiteX62" fmla="*/ 595041 w 2487611"/>
              <a:gd name="connsiteY62" fmla="*/ 704009 h 4108535"/>
              <a:gd name="connsiteX63" fmla="*/ 1247310 w 2487611"/>
              <a:gd name="connsiteY63" fmla="*/ 0 h 4108535"/>
              <a:gd name="connsiteX0" fmla="*/ 1355591 w 2487611"/>
              <a:gd name="connsiteY0" fmla="*/ 3182538 h 4108535"/>
              <a:gd name="connsiteX1" fmla="*/ 1668701 w 2487611"/>
              <a:gd name="connsiteY1" fmla="*/ 3483122 h 4108535"/>
              <a:gd name="connsiteX2" fmla="*/ 1698103 w 2487611"/>
              <a:gd name="connsiteY2" fmla="*/ 3826765 h 4108535"/>
              <a:gd name="connsiteX3" fmla="*/ 1503571 w 2487611"/>
              <a:gd name="connsiteY3" fmla="*/ 3609273 h 4108535"/>
              <a:gd name="connsiteX4" fmla="*/ 1461585 w 2487611"/>
              <a:gd name="connsiteY4" fmla="*/ 3823014 h 4108535"/>
              <a:gd name="connsiteX5" fmla="*/ 1244671 w 2487611"/>
              <a:gd name="connsiteY5" fmla="*/ 4108535 h 4108535"/>
              <a:gd name="connsiteX6" fmla="*/ 1079392 w 2487611"/>
              <a:gd name="connsiteY6" fmla="*/ 3802776 h 4108535"/>
              <a:gd name="connsiteX7" fmla="*/ 987763 w 2487611"/>
              <a:gd name="connsiteY7" fmla="*/ 3670578 h 4108535"/>
              <a:gd name="connsiteX8" fmla="*/ 854400 w 2487611"/>
              <a:gd name="connsiteY8" fmla="*/ 3737300 h 4108535"/>
              <a:gd name="connsiteX9" fmla="*/ 869102 w 2487611"/>
              <a:gd name="connsiteY9" fmla="*/ 3413885 h 4108535"/>
              <a:gd name="connsiteX10" fmla="*/ 1052587 w 2487611"/>
              <a:gd name="connsiteY10" fmla="*/ 3216340 h 4108535"/>
              <a:gd name="connsiteX11" fmla="*/ 1019981 w 2487611"/>
              <a:gd name="connsiteY11" fmla="*/ 3260363 h 4108535"/>
              <a:gd name="connsiteX12" fmla="*/ 1012121 w 2487611"/>
              <a:gd name="connsiteY12" fmla="*/ 3433280 h 4108535"/>
              <a:gd name="connsiteX13" fmla="*/ 1083424 w 2487611"/>
              <a:gd name="connsiteY13" fmla="*/ 3397607 h 4108535"/>
              <a:gd name="connsiteX14" fmla="*/ 1132416 w 2487611"/>
              <a:gd name="connsiteY14" fmla="*/ 3468287 h 4108535"/>
              <a:gd name="connsiteX15" fmla="*/ 1220783 w 2487611"/>
              <a:gd name="connsiteY15" fmla="*/ 3631764 h 4108535"/>
              <a:gd name="connsiteX16" fmla="*/ 1336759 w 2487611"/>
              <a:gd name="connsiteY16" fmla="*/ 3479107 h 4108535"/>
              <a:gd name="connsiteX17" fmla="*/ 1359207 w 2487611"/>
              <a:gd name="connsiteY17" fmla="*/ 3364828 h 4108535"/>
              <a:gd name="connsiteX18" fmla="*/ 1463216 w 2487611"/>
              <a:gd name="connsiteY18" fmla="*/ 3481112 h 4108535"/>
              <a:gd name="connsiteX19" fmla="*/ 1447496 w 2487611"/>
              <a:gd name="connsiteY19" fmla="*/ 3297380 h 4108535"/>
              <a:gd name="connsiteX20" fmla="*/ 1355591 w 2487611"/>
              <a:gd name="connsiteY20" fmla="*/ 3182538 h 4108535"/>
              <a:gd name="connsiteX21" fmla="*/ 803026 w 2487611"/>
              <a:gd name="connsiteY21" fmla="*/ 2874973 h 4108535"/>
              <a:gd name="connsiteX22" fmla="*/ 1689473 w 2487611"/>
              <a:gd name="connsiteY22" fmla="*/ 2874973 h 4108535"/>
              <a:gd name="connsiteX23" fmla="*/ 1482985 w 2487611"/>
              <a:gd name="connsiteY23" fmla="*/ 3155021 h 4108535"/>
              <a:gd name="connsiteX24" fmla="*/ 1009514 w 2487611"/>
              <a:gd name="connsiteY24" fmla="*/ 3155021 h 4108535"/>
              <a:gd name="connsiteX25" fmla="*/ 803026 w 2487611"/>
              <a:gd name="connsiteY25" fmla="*/ 2874973 h 4108535"/>
              <a:gd name="connsiteX26" fmla="*/ 1246249 w 2487611"/>
              <a:gd name="connsiteY26" fmla="*/ 1574908 h 4108535"/>
              <a:gd name="connsiteX27" fmla="*/ 1346518 w 2487611"/>
              <a:gd name="connsiteY27" fmla="*/ 1675177 h 4108535"/>
              <a:gd name="connsiteX28" fmla="*/ 1246249 w 2487611"/>
              <a:gd name="connsiteY28" fmla="*/ 1775446 h 4108535"/>
              <a:gd name="connsiteX29" fmla="*/ 1145980 w 2487611"/>
              <a:gd name="connsiteY29" fmla="*/ 1675177 h 4108535"/>
              <a:gd name="connsiteX30" fmla="*/ 1246249 w 2487611"/>
              <a:gd name="connsiteY30" fmla="*/ 1574908 h 4108535"/>
              <a:gd name="connsiteX31" fmla="*/ 1246249 w 2487611"/>
              <a:gd name="connsiteY31" fmla="*/ 1505402 h 4108535"/>
              <a:gd name="connsiteX32" fmla="*/ 1076474 w 2487611"/>
              <a:gd name="connsiteY32" fmla="*/ 1675177 h 4108535"/>
              <a:gd name="connsiteX33" fmla="*/ 1246249 w 2487611"/>
              <a:gd name="connsiteY33" fmla="*/ 1844952 h 4108535"/>
              <a:gd name="connsiteX34" fmla="*/ 1416024 w 2487611"/>
              <a:gd name="connsiteY34" fmla="*/ 1675177 h 4108535"/>
              <a:gd name="connsiteX35" fmla="*/ 1246249 w 2487611"/>
              <a:gd name="connsiteY35" fmla="*/ 1505402 h 4108535"/>
              <a:gd name="connsiteX36" fmla="*/ 1246249 w 2487611"/>
              <a:gd name="connsiteY36" fmla="*/ 752032 h 4108535"/>
              <a:gd name="connsiteX37" fmla="*/ 1446787 w 2487611"/>
              <a:gd name="connsiteY37" fmla="*/ 952570 h 4108535"/>
              <a:gd name="connsiteX38" fmla="*/ 1246249 w 2487611"/>
              <a:gd name="connsiteY38" fmla="*/ 1153108 h 4108535"/>
              <a:gd name="connsiteX39" fmla="*/ 1045711 w 2487611"/>
              <a:gd name="connsiteY39" fmla="*/ 952570 h 4108535"/>
              <a:gd name="connsiteX40" fmla="*/ 1246249 w 2487611"/>
              <a:gd name="connsiteY40" fmla="*/ 752032 h 4108535"/>
              <a:gd name="connsiteX41" fmla="*/ 1246249 w 2487611"/>
              <a:gd name="connsiteY41" fmla="*/ 613020 h 4108535"/>
              <a:gd name="connsiteX42" fmla="*/ 906699 w 2487611"/>
              <a:gd name="connsiteY42" fmla="*/ 952570 h 4108535"/>
              <a:gd name="connsiteX43" fmla="*/ 1246249 w 2487611"/>
              <a:gd name="connsiteY43" fmla="*/ 1292120 h 4108535"/>
              <a:gd name="connsiteX44" fmla="*/ 1585799 w 2487611"/>
              <a:gd name="connsiteY44" fmla="*/ 952570 h 4108535"/>
              <a:gd name="connsiteX45" fmla="*/ 1246249 w 2487611"/>
              <a:gd name="connsiteY45" fmla="*/ 613020 h 4108535"/>
              <a:gd name="connsiteX46" fmla="*/ 1247310 w 2487611"/>
              <a:gd name="connsiteY46" fmla="*/ 0 h 4108535"/>
              <a:gd name="connsiteX47" fmla="*/ 1243449 w 2487611"/>
              <a:gd name="connsiteY47" fmla="*/ 101721 h 4108535"/>
              <a:gd name="connsiteX48" fmla="*/ 1258169 w 2487611"/>
              <a:gd name="connsiteY48" fmla="*/ 3411 h 4108535"/>
              <a:gd name="connsiteX49" fmla="*/ 1891856 w 2487611"/>
              <a:gd name="connsiteY49" fmla="*/ 704009 h 4108535"/>
              <a:gd name="connsiteX50" fmla="*/ 2096831 w 2487611"/>
              <a:gd name="connsiteY50" fmla="*/ 1543276 h 4108535"/>
              <a:gd name="connsiteX51" fmla="*/ 2003408 w 2487611"/>
              <a:gd name="connsiteY51" fmla="*/ 2044861 h 4108535"/>
              <a:gd name="connsiteX52" fmla="*/ 2224895 w 2487611"/>
              <a:gd name="connsiteY52" fmla="*/ 2180221 h 4108535"/>
              <a:gd name="connsiteX53" fmla="*/ 2487611 w 2487611"/>
              <a:gd name="connsiteY53" fmla="*/ 2910376 h 4108535"/>
              <a:gd name="connsiteX54" fmla="*/ 1777602 w 2487611"/>
              <a:gd name="connsiteY54" fmla="*/ 2646390 h 4108535"/>
              <a:gd name="connsiteX55" fmla="*/ 1697050 w 2487611"/>
              <a:gd name="connsiteY55" fmla="*/ 2794370 h 4108535"/>
              <a:gd name="connsiteX56" fmla="*/ 789847 w 2487611"/>
              <a:gd name="connsiteY56" fmla="*/ 2794370 h 4108535"/>
              <a:gd name="connsiteX57" fmla="*/ 709405 w 2487611"/>
              <a:gd name="connsiteY57" fmla="*/ 2646615 h 4108535"/>
              <a:gd name="connsiteX58" fmla="*/ 0 w 2487611"/>
              <a:gd name="connsiteY58" fmla="*/ 2910376 h 4108535"/>
              <a:gd name="connsiteX59" fmla="*/ 262716 w 2487611"/>
              <a:gd name="connsiteY59" fmla="*/ 2180221 h 4108535"/>
              <a:gd name="connsiteX60" fmla="*/ 483603 w 2487611"/>
              <a:gd name="connsiteY60" fmla="*/ 2045227 h 4108535"/>
              <a:gd name="connsiteX61" fmla="*/ 390066 w 2487611"/>
              <a:gd name="connsiteY61" fmla="*/ 1543276 h 4108535"/>
              <a:gd name="connsiteX62" fmla="*/ 595041 w 2487611"/>
              <a:gd name="connsiteY62" fmla="*/ 704009 h 4108535"/>
              <a:gd name="connsiteX63" fmla="*/ 1247310 w 2487611"/>
              <a:gd name="connsiteY63" fmla="*/ 0 h 4108535"/>
              <a:gd name="connsiteX0" fmla="*/ 1355591 w 2487611"/>
              <a:gd name="connsiteY0" fmla="*/ 3191732 h 4117729"/>
              <a:gd name="connsiteX1" fmla="*/ 1668701 w 2487611"/>
              <a:gd name="connsiteY1" fmla="*/ 3492316 h 4117729"/>
              <a:gd name="connsiteX2" fmla="*/ 1698103 w 2487611"/>
              <a:gd name="connsiteY2" fmla="*/ 3835959 h 4117729"/>
              <a:gd name="connsiteX3" fmla="*/ 1503571 w 2487611"/>
              <a:gd name="connsiteY3" fmla="*/ 3618467 h 4117729"/>
              <a:gd name="connsiteX4" fmla="*/ 1461585 w 2487611"/>
              <a:gd name="connsiteY4" fmla="*/ 3832208 h 4117729"/>
              <a:gd name="connsiteX5" fmla="*/ 1244671 w 2487611"/>
              <a:gd name="connsiteY5" fmla="*/ 4117729 h 4117729"/>
              <a:gd name="connsiteX6" fmla="*/ 1079392 w 2487611"/>
              <a:gd name="connsiteY6" fmla="*/ 3811970 h 4117729"/>
              <a:gd name="connsiteX7" fmla="*/ 987763 w 2487611"/>
              <a:gd name="connsiteY7" fmla="*/ 3679772 h 4117729"/>
              <a:gd name="connsiteX8" fmla="*/ 854400 w 2487611"/>
              <a:gd name="connsiteY8" fmla="*/ 3746494 h 4117729"/>
              <a:gd name="connsiteX9" fmla="*/ 869102 w 2487611"/>
              <a:gd name="connsiteY9" fmla="*/ 3423079 h 4117729"/>
              <a:gd name="connsiteX10" fmla="*/ 1052587 w 2487611"/>
              <a:gd name="connsiteY10" fmla="*/ 3225534 h 4117729"/>
              <a:gd name="connsiteX11" fmla="*/ 1019981 w 2487611"/>
              <a:gd name="connsiteY11" fmla="*/ 3269557 h 4117729"/>
              <a:gd name="connsiteX12" fmla="*/ 1012121 w 2487611"/>
              <a:gd name="connsiteY12" fmla="*/ 3442474 h 4117729"/>
              <a:gd name="connsiteX13" fmla="*/ 1083424 w 2487611"/>
              <a:gd name="connsiteY13" fmla="*/ 3406801 h 4117729"/>
              <a:gd name="connsiteX14" fmla="*/ 1132416 w 2487611"/>
              <a:gd name="connsiteY14" fmla="*/ 3477481 h 4117729"/>
              <a:gd name="connsiteX15" fmla="*/ 1220783 w 2487611"/>
              <a:gd name="connsiteY15" fmla="*/ 3640958 h 4117729"/>
              <a:gd name="connsiteX16" fmla="*/ 1336759 w 2487611"/>
              <a:gd name="connsiteY16" fmla="*/ 3488301 h 4117729"/>
              <a:gd name="connsiteX17" fmla="*/ 1359207 w 2487611"/>
              <a:gd name="connsiteY17" fmla="*/ 3374022 h 4117729"/>
              <a:gd name="connsiteX18" fmla="*/ 1463216 w 2487611"/>
              <a:gd name="connsiteY18" fmla="*/ 3490306 h 4117729"/>
              <a:gd name="connsiteX19" fmla="*/ 1447496 w 2487611"/>
              <a:gd name="connsiteY19" fmla="*/ 3306574 h 4117729"/>
              <a:gd name="connsiteX20" fmla="*/ 1355591 w 2487611"/>
              <a:gd name="connsiteY20" fmla="*/ 3191732 h 4117729"/>
              <a:gd name="connsiteX21" fmla="*/ 803026 w 2487611"/>
              <a:gd name="connsiteY21" fmla="*/ 2884167 h 4117729"/>
              <a:gd name="connsiteX22" fmla="*/ 1689473 w 2487611"/>
              <a:gd name="connsiteY22" fmla="*/ 2884167 h 4117729"/>
              <a:gd name="connsiteX23" fmla="*/ 1482985 w 2487611"/>
              <a:gd name="connsiteY23" fmla="*/ 3164215 h 4117729"/>
              <a:gd name="connsiteX24" fmla="*/ 1009514 w 2487611"/>
              <a:gd name="connsiteY24" fmla="*/ 3164215 h 4117729"/>
              <a:gd name="connsiteX25" fmla="*/ 803026 w 2487611"/>
              <a:gd name="connsiteY25" fmla="*/ 2884167 h 4117729"/>
              <a:gd name="connsiteX26" fmla="*/ 1246249 w 2487611"/>
              <a:gd name="connsiteY26" fmla="*/ 1584102 h 4117729"/>
              <a:gd name="connsiteX27" fmla="*/ 1346518 w 2487611"/>
              <a:gd name="connsiteY27" fmla="*/ 1684371 h 4117729"/>
              <a:gd name="connsiteX28" fmla="*/ 1246249 w 2487611"/>
              <a:gd name="connsiteY28" fmla="*/ 1784640 h 4117729"/>
              <a:gd name="connsiteX29" fmla="*/ 1145980 w 2487611"/>
              <a:gd name="connsiteY29" fmla="*/ 1684371 h 4117729"/>
              <a:gd name="connsiteX30" fmla="*/ 1246249 w 2487611"/>
              <a:gd name="connsiteY30" fmla="*/ 1584102 h 4117729"/>
              <a:gd name="connsiteX31" fmla="*/ 1246249 w 2487611"/>
              <a:gd name="connsiteY31" fmla="*/ 1514596 h 4117729"/>
              <a:gd name="connsiteX32" fmla="*/ 1076474 w 2487611"/>
              <a:gd name="connsiteY32" fmla="*/ 1684371 h 4117729"/>
              <a:gd name="connsiteX33" fmla="*/ 1246249 w 2487611"/>
              <a:gd name="connsiteY33" fmla="*/ 1854146 h 4117729"/>
              <a:gd name="connsiteX34" fmla="*/ 1416024 w 2487611"/>
              <a:gd name="connsiteY34" fmla="*/ 1684371 h 4117729"/>
              <a:gd name="connsiteX35" fmla="*/ 1246249 w 2487611"/>
              <a:gd name="connsiteY35" fmla="*/ 1514596 h 4117729"/>
              <a:gd name="connsiteX36" fmla="*/ 1246249 w 2487611"/>
              <a:gd name="connsiteY36" fmla="*/ 761226 h 4117729"/>
              <a:gd name="connsiteX37" fmla="*/ 1446787 w 2487611"/>
              <a:gd name="connsiteY37" fmla="*/ 961764 h 4117729"/>
              <a:gd name="connsiteX38" fmla="*/ 1246249 w 2487611"/>
              <a:gd name="connsiteY38" fmla="*/ 1162302 h 4117729"/>
              <a:gd name="connsiteX39" fmla="*/ 1045711 w 2487611"/>
              <a:gd name="connsiteY39" fmla="*/ 961764 h 4117729"/>
              <a:gd name="connsiteX40" fmla="*/ 1246249 w 2487611"/>
              <a:gd name="connsiteY40" fmla="*/ 761226 h 4117729"/>
              <a:gd name="connsiteX41" fmla="*/ 1246249 w 2487611"/>
              <a:gd name="connsiteY41" fmla="*/ 622214 h 4117729"/>
              <a:gd name="connsiteX42" fmla="*/ 906699 w 2487611"/>
              <a:gd name="connsiteY42" fmla="*/ 961764 h 4117729"/>
              <a:gd name="connsiteX43" fmla="*/ 1246249 w 2487611"/>
              <a:gd name="connsiteY43" fmla="*/ 1301314 h 4117729"/>
              <a:gd name="connsiteX44" fmla="*/ 1585799 w 2487611"/>
              <a:gd name="connsiteY44" fmla="*/ 961764 h 4117729"/>
              <a:gd name="connsiteX45" fmla="*/ 1246249 w 2487611"/>
              <a:gd name="connsiteY45" fmla="*/ 622214 h 4117729"/>
              <a:gd name="connsiteX46" fmla="*/ 1237076 w 2487611"/>
              <a:gd name="connsiteY46" fmla="*/ 0 h 4117729"/>
              <a:gd name="connsiteX47" fmla="*/ 1243449 w 2487611"/>
              <a:gd name="connsiteY47" fmla="*/ 110915 h 4117729"/>
              <a:gd name="connsiteX48" fmla="*/ 1258169 w 2487611"/>
              <a:gd name="connsiteY48" fmla="*/ 12605 h 4117729"/>
              <a:gd name="connsiteX49" fmla="*/ 1891856 w 2487611"/>
              <a:gd name="connsiteY49" fmla="*/ 713203 h 4117729"/>
              <a:gd name="connsiteX50" fmla="*/ 2096831 w 2487611"/>
              <a:gd name="connsiteY50" fmla="*/ 1552470 h 4117729"/>
              <a:gd name="connsiteX51" fmla="*/ 2003408 w 2487611"/>
              <a:gd name="connsiteY51" fmla="*/ 2054055 h 4117729"/>
              <a:gd name="connsiteX52" fmla="*/ 2224895 w 2487611"/>
              <a:gd name="connsiteY52" fmla="*/ 2189415 h 4117729"/>
              <a:gd name="connsiteX53" fmla="*/ 2487611 w 2487611"/>
              <a:gd name="connsiteY53" fmla="*/ 2919570 h 4117729"/>
              <a:gd name="connsiteX54" fmla="*/ 1777602 w 2487611"/>
              <a:gd name="connsiteY54" fmla="*/ 2655584 h 4117729"/>
              <a:gd name="connsiteX55" fmla="*/ 1697050 w 2487611"/>
              <a:gd name="connsiteY55" fmla="*/ 2803564 h 4117729"/>
              <a:gd name="connsiteX56" fmla="*/ 789847 w 2487611"/>
              <a:gd name="connsiteY56" fmla="*/ 2803564 h 4117729"/>
              <a:gd name="connsiteX57" fmla="*/ 709405 w 2487611"/>
              <a:gd name="connsiteY57" fmla="*/ 2655809 h 4117729"/>
              <a:gd name="connsiteX58" fmla="*/ 0 w 2487611"/>
              <a:gd name="connsiteY58" fmla="*/ 2919570 h 4117729"/>
              <a:gd name="connsiteX59" fmla="*/ 262716 w 2487611"/>
              <a:gd name="connsiteY59" fmla="*/ 2189415 h 4117729"/>
              <a:gd name="connsiteX60" fmla="*/ 483603 w 2487611"/>
              <a:gd name="connsiteY60" fmla="*/ 2054421 h 4117729"/>
              <a:gd name="connsiteX61" fmla="*/ 390066 w 2487611"/>
              <a:gd name="connsiteY61" fmla="*/ 1552470 h 4117729"/>
              <a:gd name="connsiteX62" fmla="*/ 595041 w 2487611"/>
              <a:gd name="connsiteY62" fmla="*/ 713203 h 4117729"/>
              <a:gd name="connsiteX63" fmla="*/ 1237076 w 2487611"/>
              <a:gd name="connsiteY63" fmla="*/ 0 h 4117729"/>
              <a:gd name="connsiteX0" fmla="*/ 1355591 w 2487611"/>
              <a:gd name="connsiteY0" fmla="*/ 3197172 h 4123169"/>
              <a:gd name="connsiteX1" fmla="*/ 1668701 w 2487611"/>
              <a:gd name="connsiteY1" fmla="*/ 3497756 h 4123169"/>
              <a:gd name="connsiteX2" fmla="*/ 1698103 w 2487611"/>
              <a:gd name="connsiteY2" fmla="*/ 3841399 h 4123169"/>
              <a:gd name="connsiteX3" fmla="*/ 1503571 w 2487611"/>
              <a:gd name="connsiteY3" fmla="*/ 3623907 h 4123169"/>
              <a:gd name="connsiteX4" fmla="*/ 1461585 w 2487611"/>
              <a:gd name="connsiteY4" fmla="*/ 3837648 h 4123169"/>
              <a:gd name="connsiteX5" fmla="*/ 1244671 w 2487611"/>
              <a:gd name="connsiteY5" fmla="*/ 4123169 h 4123169"/>
              <a:gd name="connsiteX6" fmla="*/ 1079392 w 2487611"/>
              <a:gd name="connsiteY6" fmla="*/ 3817410 h 4123169"/>
              <a:gd name="connsiteX7" fmla="*/ 987763 w 2487611"/>
              <a:gd name="connsiteY7" fmla="*/ 3685212 h 4123169"/>
              <a:gd name="connsiteX8" fmla="*/ 854400 w 2487611"/>
              <a:gd name="connsiteY8" fmla="*/ 3751934 h 4123169"/>
              <a:gd name="connsiteX9" fmla="*/ 869102 w 2487611"/>
              <a:gd name="connsiteY9" fmla="*/ 3428519 h 4123169"/>
              <a:gd name="connsiteX10" fmla="*/ 1052587 w 2487611"/>
              <a:gd name="connsiteY10" fmla="*/ 3230974 h 4123169"/>
              <a:gd name="connsiteX11" fmla="*/ 1019981 w 2487611"/>
              <a:gd name="connsiteY11" fmla="*/ 3274997 h 4123169"/>
              <a:gd name="connsiteX12" fmla="*/ 1012121 w 2487611"/>
              <a:gd name="connsiteY12" fmla="*/ 3447914 h 4123169"/>
              <a:gd name="connsiteX13" fmla="*/ 1083424 w 2487611"/>
              <a:gd name="connsiteY13" fmla="*/ 3412241 h 4123169"/>
              <a:gd name="connsiteX14" fmla="*/ 1132416 w 2487611"/>
              <a:gd name="connsiteY14" fmla="*/ 3482921 h 4123169"/>
              <a:gd name="connsiteX15" fmla="*/ 1220783 w 2487611"/>
              <a:gd name="connsiteY15" fmla="*/ 3646398 h 4123169"/>
              <a:gd name="connsiteX16" fmla="*/ 1336759 w 2487611"/>
              <a:gd name="connsiteY16" fmla="*/ 3493741 h 4123169"/>
              <a:gd name="connsiteX17" fmla="*/ 1359207 w 2487611"/>
              <a:gd name="connsiteY17" fmla="*/ 3379462 h 4123169"/>
              <a:gd name="connsiteX18" fmla="*/ 1463216 w 2487611"/>
              <a:gd name="connsiteY18" fmla="*/ 3495746 h 4123169"/>
              <a:gd name="connsiteX19" fmla="*/ 1447496 w 2487611"/>
              <a:gd name="connsiteY19" fmla="*/ 3312014 h 4123169"/>
              <a:gd name="connsiteX20" fmla="*/ 1355591 w 2487611"/>
              <a:gd name="connsiteY20" fmla="*/ 3197172 h 4123169"/>
              <a:gd name="connsiteX21" fmla="*/ 803026 w 2487611"/>
              <a:gd name="connsiteY21" fmla="*/ 2889607 h 4123169"/>
              <a:gd name="connsiteX22" fmla="*/ 1689473 w 2487611"/>
              <a:gd name="connsiteY22" fmla="*/ 2889607 h 4123169"/>
              <a:gd name="connsiteX23" fmla="*/ 1482985 w 2487611"/>
              <a:gd name="connsiteY23" fmla="*/ 3169655 h 4123169"/>
              <a:gd name="connsiteX24" fmla="*/ 1009514 w 2487611"/>
              <a:gd name="connsiteY24" fmla="*/ 3169655 h 4123169"/>
              <a:gd name="connsiteX25" fmla="*/ 803026 w 2487611"/>
              <a:gd name="connsiteY25" fmla="*/ 2889607 h 4123169"/>
              <a:gd name="connsiteX26" fmla="*/ 1246249 w 2487611"/>
              <a:gd name="connsiteY26" fmla="*/ 1589542 h 4123169"/>
              <a:gd name="connsiteX27" fmla="*/ 1346518 w 2487611"/>
              <a:gd name="connsiteY27" fmla="*/ 1689811 h 4123169"/>
              <a:gd name="connsiteX28" fmla="*/ 1246249 w 2487611"/>
              <a:gd name="connsiteY28" fmla="*/ 1790080 h 4123169"/>
              <a:gd name="connsiteX29" fmla="*/ 1145980 w 2487611"/>
              <a:gd name="connsiteY29" fmla="*/ 1689811 h 4123169"/>
              <a:gd name="connsiteX30" fmla="*/ 1246249 w 2487611"/>
              <a:gd name="connsiteY30" fmla="*/ 1589542 h 4123169"/>
              <a:gd name="connsiteX31" fmla="*/ 1246249 w 2487611"/>
              <a:gd name="connsiteY31" fmla="*/ 1520036 h 4123169"/>
              <a:gd name="connsiteX32" fmla="*/ 1076474 w 2487611"/>
              <a:gd name="connsiteY32" fmla="*/ 1689811 h 4123169"/>
              <a:gd name="connsiteX33" fmla="*/ 1246249 w 2487611"/>
              <a:gd name="connsiteY33" fmla="*/ 1859586 h 4123169"/>
              <a:gd name="connsiteX34" fmla="*/ 1416024 w 2487611"/>
              <a:gd name="connsiteY34" fmla="*/ 1689811 h 4123169"/>
              <a:gd name="connsiteX35" fmla="*/ 1246249 w 2487611"/>
              <a:gd name="connsiteY35" fmla="*/ 1520036 h 4123169"/>
              <a:gd name="connsiteX36" fmla="*/ 1246249 w 2487611"/>
              <a:gd name="connsiteY36" fmla="*/ 766666 h 4123169"/>
              <a:gd name="connsiteX37" fmla="*/ 1446787 w 2487611"/>
              <a:gd name="connsiteY37" fmla="*/ 967204 h 4123169"/>
              <a:gd name="connsiteX38" fmla="*/ 1246249 w 2487611"/>
              <a:gd name="connsiteY38" fmla="*/ 1167742 h 4123169"/>
              <a:gd name="connsiteX39" fmla="*/ 1045711 w 2487611"/>
              <a:gd name="connsiteY39" fmla="*/ 967204 h 4123169"/>
              <a:gd name="connsiteX40" fmla="*/ 1246249 w 2487611"/>
              <a:gd name="connsiteY40" fmla="*/ 766666 h 4123169"/>
              <a:gd name="connsiteX41" fmla="*/ 1246249 w 2487611"/>
              <a:gd name="connsiteY41" fmla="*/ 627654 h 4123169"/>
              <a:gd name="connsiteX42" fmla="*/ 906699 w 2487611"/>
              <a:gd name="connsiteY42" fmla="*/ 967204 h 4123169"/>
              <a:gd name="connsiteX43" fmla="*/ 1246249 w 2487611"/>
              <a:gd name="connsiteY43" fmla="*/ 1306754 h 4123169"/>
              <a:gd name="connsiteX44" fmla="*/ 1585799 w 2487611"/>
              <a:gd name="connsiteY44" fmla="*/ 967204 h 4123169"/>
              <a:gd name="connsiteX45" fmla="*/ 1246249 w 2487611"/>
              <a:gd name="connsiteY45" fmla="*/ 627654 h 4123169"/>
              <a:gd name="connsiteX46" fmla="*/ 1237076 w 2487611"/>
              <a:gd name="connsiteY46" fmla="*/ 5440 h 4123169"/>
              <a:gd name="connsiteX47" fmla="*/ 1243449 w 2487611"/>
              <a:gd name="connsiteY47" fmla="*/ 116355 h 4123169"/>
              <a:gd name="connsiteX48" fmla="*/ 1231224 w 2487611"/>
              <a:gd name="connsiteY48" fmla="*/ 0 h 4123169"/>
              <a:gd name="connsiteX49" fmla="*/ 1891856 w 2487611"/>
              <a:gd name="connsiteY49" fmla="*/ 718643 h 4123169"/>
              <a:gd name="connsiteX50" fmla="*/ 2096831 w 2487611"/>
              <a:gd name="connsiteY50" fmla="*/ 1557910 h 4123169"/>
              <a:gd name="connsiteX51" fmla="*/ 2003408 w 2487611"/>
              <a:gd name="connsiteY51" fmla="*/ 2059495 h 4123169"/>
              <a:gd name="connsiteX52" fmla="*/ 2224895 w 2487611"/>
              <a:gd name="connsiteY52" fmla="*/ 2194855 h 4123169"/>
              <a:gd name="connsiteX53" fmla="*/ 2487611 w 2487611"/>
              <a:gd name="connsiteY53" fmla="*/ 2925010 h 4123169"/>
              <a:gd name="connsiteX54" fmla="*/ 1777602 w 2487611"/>
              <a:gd name="connsiteY54" fmla="*/ 2661024 h 4123169"/>
              <a:gd name="connsiteX55" fmla="*/ 1697050 w 2487611"/>
              <a:gd name="connsiteY55" fmla="*/ 2809004 h 4123169"/>
              <a:gd name="connsiteX56" fmla="*/ 789847 w 2487611"/>
              <a:gd name="connsiteY56" fmla="*/ 2809004 h 4123169"/>
              <a:gd name="connsiteX57" fmla="*/ 709405 w 2487611"/>
              <a:gd name="connsiteY57" fmla="*/ 2661249 h 4123169"/>
              <a:gd name="connsiteX58" fmla="*/ 0 w 2487611"/>
              <a:gd name="connsiteY58" fmla="*/ 2925010 h 4123169"/>
              <a:gd name="connsiteX59" fmla="*/ 262716 w 2487611"/>
              <a:gd name="connsiteY59" fmla="*/ 2194855 h 4123169"/>
              <a:gd name="connsiteX60" fmla="*/ 483603 w 2487611"/>
              <a:gd name="connsiteY60" fmla="*/ 2059861 h 4123169"/>
              <a:gd name="connsiteX61" fmla="*/ 390066 w 2487611"/>
              <a:gd name="connsiteY61" fmla="*/ 1557910 h 4123169"/>
              <a:gd name="connsiteX62" fmla="*/ 595041 w 2487611"/>
              <a:gd name="connsiteY62" fmla="*/ 718643 h 4123169"/>
              <a:gd name="connsiteX63" fmla="*/ 1237076 w 2487611"/>
              <a:gd name="connsiteY63" fmla="*/ 5440 h 4123169"/>
              <a:gd name="connsiteX0" fmla="*/ 1355591 w 2487611"/>
              <a:gd name="connsiteY0" fmla="*/ 3197172 h 4123169"/>
              <a:gd name="connsiteX1" fmla="*/ 1668701 w 2487611"/>
              <a:gd name="connsiteY1" fmla="*/ 3497756 h 4123169"/>
              <a:gd name="connsiteX2" fmla="*/ 1698103 w 2487611"/>
              <a:gd name="connsiteY2" fmla="*/ 3841399 h 4123169"/>
              <a:gd name="connsiteX3" fmla="*/ 1503571 w 2487611"/>
              <a:gd name="connsiteY3" fmla="*/ 3623907 h 4123169"/>
              <a:gd name="connsiteX4" fmla="*/ 1461585 w 2487611"/>
              <a:gd name="connsiteY4" fmla="*/ 3837648 h 4123169"/>
              <a:gd name="connsiteX5" fmla="*/ 1244671 w 2487611"/>
              <a:gd name="connsiteY5" fmla="*/ 4123169 h 4123169"/>
              <a:gd name="connsiteX6" fmla="*/ 1079392 w 2487611"/>
              <a:gd name="connsiteY6" fmla="*/ 3817410 h 4123169"/>
              <a:gd name="connsiteX7" fmla="*/ 987763 w 2487611"/>
              <a:gd name="connsiteY7" fmla="*/ 3685212 h 4123169"/>
              <a:gd name="connsiteX8" fmla="*/ 854400 w 2487611"/>
              <a:gd name="connsiteY8" fmla="*/ 3751934 h 4123169"/>
              <a:gd name="connsiteX9" fmla="*/ 869102 w 2487611"/>
              <a:gd name="connsiteY9" fmla="*/ 3428519 h 4123169"/>
              <a:gd name="connsiteX10" fmla="*/ 1052587 w 2487611"/>
              <a:gd name="connsiteY10" fmla="*/ 3230974 h 4123169"/>
              <a:gd name="connsiteX11" fmla="*/ 1019981 w 2487611"/>
              <a:gd name="connsiteY11" fmla="*/ 3274997 h 4123169"/>
              <a:gd name="connsiteX12" fmla="*/ 1012121 w 2487611"/>
              <a:gd name="connsiteY12" fmla="*/ 3447914 h 4123169"/>
              <a:gd name="connsiteX13" fmla="*/ 1083424 w 2487611"/>
              <a:gd name="connsiteY13" fmla="*/ 3412241 h 4123169"/>
              <a:gd name="connsiteX14" fmla="*/ 1132416 w 2487611"/>
              <a:gd name="connsiteY14" fmla="*/ 3482921 h 4123169"/>
              <a:gd name="connsiteX15" fmla="*/ 1220783 w 2487611"/>
              <a:gd name="connsiteY15" fmla="*/ 3646398 h 4123169"/>
              <a:gd name="connsiteX16" fmla="*/ 1336759 w 2487611"/>
              <a:gd name="connsiteY16" fmla="*/ 3493741 h 4123169"/>
              <a:gd name="connsiteX17" fmla="*/ 1359207 w 2487611"/>
              <a:gd name="connsiteY17" fmla="*/ 3379462 h 4123169"/>
              <a:gd name="connsiteX18" fmla="*/ 1463216 w 2487611"/>
              <a:gd name="connsiteY18" fmla="*/ 3495746 h 4123169"/>
              <a:gd name="connsiteX19" fmla="*/ 1447496 w 2487611"/>
              <a:gd name="connsiteY19" fmla="*/ 3312014 h 4123169"/>
              <a:gd name="connsiteX20" fmla="*/ 1355591 w 2487611"/>
              <a:gd name="connsiteY20" fmla="*/ 3197172 h 4123169"/>
              <a:gd name="connsiteX21" fmla="*/ 803026 w 2487611"/>
              <a:gd name="connsiteY21" fmla="*/ 2889607 h 4123169"/>
              <a:gd name="connsiteX22" fmla="*/ 1689473 w 2487611"/>
              <a:gd name="connsiteY22" fmla="*/ 2889607 h 4123169"/>
              <a:gd name="connsiteX23" fmla="*/ 1482985 w 2487611"/>
              <a:gd name="connsiteY23" fmla="*/ 3169655 h 4123169"/>
              <a:gd name="connsiteX24" fmla="*/ 1009514 w 2487611"/>
              <a:gd name="connsiteY24" fmla="*/ 3169655 h 4123169"/>
              <a:gd name="connsiteX25" fmla="*/ 803026 w 2487611"/>
              <a:gd name="connsiteY25" fmla="*/ 2889607 h 4123169"/>
              <a:gd name="connsiteX26" fmla="*/ 1246249 w 2487611"/>
              <a:gd name="connsiteY26" fmla="*/ 1589542 h 4123169"/>
              <a:gd name="connsiteX27" fmla="*/ 1346518 w 2487611"/>
              <a:gd name="connsiteY27" fmla="*/ 1689811 h 4123169"/>
              <a:gd name="connsiteX28" fmla="*/ 1246249 w 2487611"/>
              <a:gd name="connsiteY28" fmla="*/ 1790080 h 4123169"/>
              <a:gd name="connsiteX29" fmla="*/ 1145980 w 2487611"/>
              <a:gd name="connsiteY29" fmla="*/ 1689811 h 4123169"/>
              <a:gd name="connsiteX30" fmla="*/ 1246249 w 2487611"/>
              <a:gd name="connsiteY30" fmla="*/ 1589542 h 4123169"/>
              <a:gd name="connsiteX31" fmla="*/ 1246249 w 2487611"/>
              <a:gd name="connsiteY31" fmla="*/ 1520036 h 4123169"/>
              <a:gd name="connsiteX32" fmla="*/ 1076474 w 2487611"/>
              <a:gd name="connsiteY32" fmla="*/ 1689811 h 4123169"/>
              <a:gd name="connsiteX33" fmla="*/ 1246249 w 2487611"/>
              <a:gd name="connsiteY33" fmla="*/ 1859586 h 4123169"/>
              <a:gd name="connsiteX34" fmla="*/ 1416024 w 2487611"/>
              <a:gd name="connsiteY34" fmla="*/ 1689811 h 4123169"/>
              <a:gd name="connsiteX35" fmla="*/ 1246249 w 2487611"/>
              <a:gd name="connsiteY35" fmla="*/ 1520036 h 4123169"/>
              <a:gd name="connsiteX36" fmla="*/ 1246249 w 2487611"/>
              <a:gd name="connsiteY36" fmla="*/ 766666 h 4123169"/>
              <a:gd name="connsiteX37" fmla="*/ 1446787 w 2487611"/>
              <a:gd name="connsiteY37" fmla="*/ 967204 h 4123169"/>
              <a:gd name="connsiteX38" fmla="*/ 1246249 w 2487611"/>
              <a:gd name="connsiteY38" fmla="*/ 1167742 h 4123169"/>
              <a:gd name="connsiteX39" fmla="*/ 1045711 w 2487611"/>
              <a:gd name="connsiteY39" fmla="*/ 967204 h 4123169"/>
              <a:gd name="connsiteX40" fmla="*/ 1246249 w 2487611"/>
              <a:gd name="connsiteY40" fmla="*/ 766666 h 4123169"/>
              <a:gd name="connsiteX41" fmla="*/ 1246249 w 2487611"/>
              <a:gd name="connsiteY41" fmla="*/ 627654 h 4123169"/>
              <a:gd name="connsiteX42" fmla="*/ 906699 w 2487611"/>
              <a:gd name="connsiteY42" fmla="*/ 967204 h 4123169"/>
              <a:gd name="connsiteX43" fmla="*/ 1246249 w 2487611"/>
              <a:gd name="connsiteY43" fmla="*/ 1306754 h 4123169"/>
              <a:gd name="connsiteX44" fmla="*/ 1585799 w 2487611"/>
              <a:gd name="connsiteY44" fmla="*/ 967204 h 4123169"/>
              <a:gd name="connsiteX45" fmla="*/ 1246249 w 2487611"/>
              <a:gd name="connsiteY45" fmla="*/ 627654 h 4123169"/>
              <a:gd name="connsiteX46" fmla="*/ 1238115 w 2487611"/>
              <a:gd name="connsiteY46" fmla="*/ 24870 h 4123169"/>
              <a:gd name="connsiteX47" fmla="*/ 1243449 w 2487611"/>
              <a:gd name="connsiteY47" fmla="*/ 116355 h 4123169"/>
              <a:gd name="connsiteX48" fmla="*/ 1231224 w 2487611"/>
              <a:gd name="connsiteY48" fmla="*/ 0 h 4123169"/>
              <a:gd name="connsiteX49" fmla="*/ 1891856 w 2487611"/>
              <a:gd name="connsiteY49" fmla="*/ 718643 h 4123169"/>
              <a:gd name="connsiteX50" fmla="*/ 2096831 w 2487611"/>
              <a:gd name="connsiteY50" fmla="*/ 1557910 h 4123169"/>
              <a:gd name="connsiteX51" fmla="*/ 2003408 w 2487611"/>
              <a:gd name="connsiteY51" fmla="*/ 2059495 h 4123169"/>
              <a:gd name="connsiteX52" fmla="*/ 2224895 w 2487611"/>
              <a:gd name="connsiteY52" fmla="*/ 2194855 h 4123169"/>
              <a:gd name="connsiteX53" fmla="*/ 2487611 w 2487611"/>
              <a:gd name="connsiteY53" fmla="*/ 2925010 h 4123169"/>
              <a:gd name="connsiteX54" fmla="*/ 1777602 w 2487611"/>
              <a:gd name="connsiteY54" fmla="*/ 2661024 h 4123169"/>
              <a:gd name="connsiteX55" fmla="*/ 1697050 w 2487611"/>
              <a:gd name="connsiteY55" fmla="*/ 2809004 h 4123169"/>
              <a:gd name="connsiteX56" fmla="*/ 789847 w 2487611"/>
              <a:gd name="connsiteY56" fmla="*/ 2809004 h 4123169"/>
              <a:gd name="connsiteX57" fmla="*/ 709405 w 2487611"/>
              <a:gd name="connsiteY57" fmla="*/ 2661249 h 4123169"/>
              <a:gd name="connsiteX58" fmla="*/ 0 w 2487611"/>
              <a:gd name="connsiteY58" fmla="*/ 2925010 h 4123169"/>
              <a:gd name="connsiteX59" fmla="*/ 262716 w 2487611"/>
              <a:gd name="connsiteY59" fmla="*/ 2194855 h 4123169"/>
              <a:gd name="connsiteX60" fmla="*/ 483603 w 2487611"/>
              <a:gd name="connsiteY60" fmla="*/ 2059861 h 4123169"/>
              <a:gd name="connsiteX61" fmla="*/ 390066 w 2487611"/>
              <a:gd name="connsiteY61" fmla="*/ 1557910 h 4123169"/>
              <a:gd name="connsiteX62" fmla="*/ 595041 w 2487611"/>
              <a:gd name="connsiteY62" fmla="*/ 718643 h 4123169"/>
              <a:gd name="connsiteX63" fmla="*/ 1238115 w 2487611"/>
              <a:gd name="connsiteY63" fmla="*/ 24870 h 4123169"/>
              <a:gd name="connsiteX0" fmla="*/ 1355591 w 2487611"/>
              <a:gd name="connsiteY0" fmla="*/ 3172302 h 4098299"/>
              <a:gd name="connsiteX1" fmla="*/ 1668701 w 2487611"/>
              <a:gd name="connsiteY1" fmla="*/ 3472886 h 4098299"/>
              <a:gd name="connsiteX2" fmla="*/ 1698103 w 2487611"/>
              <a:gd name="connsiteY2" fmla="*/ 3816529 h 4098299"/>
              <a:gd name="connsiteX3" fmla="*/ 1503571 w 2487611"/>
              <a:gd name="connsiteY3" fmla="*/ 3599037 h 4098299"/>
              <a:gd name="connsiteX4" fmla="*/ 1461585 w 2487611"/>
              <a:gd name="connsiteY4" fmla="*/ 3812778 h 4098299"/>
              <a:gd name="connsiteX5" fmla="*/ 1244671 w 2487611"/>
              <a:gd name="connsiteY5" fmla="*/ 4098299 h 4098299"/>
              <a:gd name="connsiteX6" fmla="*/ 1079392 w 2487611"/>
              <a:gd name="connsiteY6" fmla="*/ 3792540 h 4098299"/>
              <a:gd name="connsiteX7" fmla="*/ 987763 w 2487611"/>
              <a:gd name="connsiteY7" fmla="*/ 3660342 h 4098299"/>
              <a:gd name="connsiteX8" fmla="*/ 854400 w 2487611"/>
              <a:gd name="connsiteY8" fmla="*/ 3727064 h 4098299"/>
              <a:gd name="connsiteX9" fmla="*/ 869102 w 2487611"/>
              <a:gd name="connsiteY9" fmla="*/ 3403649 h 4098299"/>
              <a:gd name="connsiteX10" fmla="*/ 1052587 w 2487611"/>
              <a:gd name="connsiteY10" fmla="*/ 3206104 h 4098299"/>
              <a:gd name="connsiteX11" fmla="*/ 1019981 w 2487611"/>
              <a:gd name="connsiteY11" fmla="*/ 3250127 h 4098299"/>
              <a:gd name="connsiteX12" fmla="*/ 1012121 w 2487611"/>
              <a:gd name="connsiteY12" fmla="*/ 3423044 h 4098299"/>
              <a:gd name="connsiteX13" fmla="*/ 1083424 w 2487611"/>
              <a:gd name="connsiteY13" fmla="*/ 3387371 h 4098299"/>
              <a:gd name="connsiteX14" fmla="*/ 1132416 w 2487611"/>
              <a:gd name="connsiteY14" fmla="*/ 3458051 h 4098299"/>
              <a:gd name="connsiteX15" fmla="*/ 1220783 w 2487611"/>
              <a:gd name="connsiteY15" fmla="*/ 3621528 h 4098299"/>
              <a:gd name="connsiteX16" fmla="*/ 1336759 w 2487611"/>
              <a:gd name="connsiteY16" fmla="*/ 3468871 h 4098299"/>
              <a:gd name="connsiteX17" fmla="*/ 1359207 w 2487611"/>
              <a:gd name="connsiteY17" fmla="*/ 3354592 h 4098299"/>
              <a:gd name="connsiteX18" fmla="*/ 1463216 w 2487611"/>
              <a:gd name="connsiteY18" fmla="*/ 3470876 h 4098299"/>
              <a:gd name="connsiteX19" fmla="*/ 1447496 w 2487611"/>
              <a:gd name="connsiteY19" fmla="*/ 3287144 h 4098299"/>
              <a:gd name="connsiteX20" fmla="*/ 1355591 w 2487611"/>
              <a:gd name="connsiteY20" fmla="*/ 3172302 h 4098299"/>
              <a:gd name="connsiteX21" fmla="*/ 803026 w 2487611"/>
              <a:gd name="connsiteY21" fmla="*/ 2864737 h 4098299"/>
              <a:gd name="connsiteX22" fmla="*/ 1689473 w 2487611"/>
              <a:gd name="connsiteY22" fmla="*/ 2864737 h 4098299"/>
              <a:gd name="connsiteX23" fmla="*/ 1482985 w 2487611"/>
              <a:gd name="connsiteY23" fmla="*/ 3144785 h 4098299"/>
              <a:gd name="connsiteX24" fmla="*/ 1009514 w 2487611"/>
              <a:gd name="connsiteY24" fmla="*/ 3144785 h 4098299"/>
              <a:gd name="connsiteX25" fmla="*/ 803026 w 2487611"/>
              <a:gd name="connsiteY25" fmla="*/ 2864737 h 4098299"/>
              <a:gd name="connsiteX26" fmla="*/ 1246249 w 2487611"/>
              <a:gd name="connsiteY26" fmla="*/ 1564672 h 4098299"/>
              <a:gd name="connsiteX27" fmla="*/ 1346518 w 2487611"/>
              <a:gd name="connsiteY27" fmla="*/ 1664941 h 4098299"/>
              <a:gd name="connsiteX28" fmla="*/ 1246249 w 2487611"/>
              <a:gd name="connsiteY28" fmla="*/ 1765210 h 4098299"/>
              <a:gd name="connsiteX29" fmla="*/ 1145980 w 2487611"/>
              <a:gd name="connsiteY29" fmla="*/ 1664941 h 4098299"/>
              <a:gd name="connsiteX30" fmla="*/ 1246249 w 2487611"/>
              <a:gd name="connsiteY30" fmla="*/ 1564672 h 4098299"/>
              <a:gd name="connsiteX31" fmla="*/ 1246249 w 2487611"/>
              <a:gd name="connsiteY31" fmla="*/ 1495166 h 4098299"/>
              <a:gd name="connsiteX32" fmla="*/ 1076474 w 2487611"/>
              <a:gd name="connsiteY32" fmla="*/ 1664941 h 4098299"/>
              <a:gd name="connsiteX33" fmla="*/ 1246249 w 2487611"/>
              <a:gd name="connsiteY33" fmla="*/ 1834716 h 4098299"/>
              <a:gd name="connsiteX34" fmla="*/ 1416024 w 2487611"/>
              <a:gd name="connsiteY34" fmla="*/ 1664941 h 4098299"/>
              <a:gd name="connsiteX35" fmla="*/ 1246249 w 2487611"/>
              <a:gd name="connsiteY35" fmla="*/ 1495166 h 4098299"/>
              <a:gd name="connsiteX36" fmla="*/ 1246249 w 2487611"/>
              <a:gd name="connsiteY36" fmla="*/ 741796 h 4098299"/>
              <a:gd name="connsiteX37" fmla="*/ 1446787 w 2487611"/>
              <a:gd name="connsiteY37" fmla="*/ 942334 h 4098299"/>
              <a:gd name="connsiteX38" fmla="*/ 1246249 w 2487611"/>
              <a:gd name="connsiteY38" fmla="*/ 1142872 h 4098299"/>
              <a:gd name="connsiteX39" fmla="*/ 1045711 w 2487611"/>
              <a:gd name="connsiteY39" fmla="*/ 942334 h 4098299"/>
              <a:gd name="connsiteX40" fmla="*/ 1246249 w 2487611"/>
              <a:gd name="connsiteY40" fmla="*/ 741796 h 4098299"/>
              <a:gd name="connsiteX41" fmla="*/ 1246249 w 2487611"/>
              <a:gd name="connsiteY41" fmla="*/ 602784 h 4098299"/>
              <a:gd name="connsiteX42" fmla="*/ 906699 w 2487611"/>
              <a:gd name="connsiteY42" fmla="*/ 942334 h 4098299"/>
              <a:gd name="connsiteX43" fmla="*/ 1246249 w 2487611"/>
              <a:gd name="connsiteY43" fmla="*/ 1281884 h 4098299"/>
              <a:gd name="connsiteX44" fmla="*/ 1585799 w 2487611"/>
              <a:gd name="connsiteY44" fmla="*/ 942334 h 4098299"/>
              <a:gd name="connsiteX45" fmla="*/ 1246249 w 2487611"/>
              <a:gd name="connsiteY45" fmla="*/ 602784 h 4098299"/>
              <a:gd name="connsiteX46" fmla="*/ 1238115 w 2487611"/>
              <a:gd name="connsiteY46" fmla="*/ 0 h 4098299"/>
              <a:gd name="connsiteX47" fmla="*/ 1243449 w 2487611"/>
              <a:gd name="connsiteY47" fmla="*/ 91485 h 4098299"/>
              <a:gd name="connsiteX48" fmla="*/ 1229544 w 2487611"/>
              <a:gd name="connsiteY48" fmla="*/ 4448 h 4098299"/>
              <a:gd name="connsiteX49" fmla="*/ 1891856 w 2487611"/>
              <a:gd name="connsiteY49" fmla="*/ 693773 h 4098299"/>
              <a:gd name="connsiteX50" fmla="*/ 2096831 w 2487611"/>
              <a:gd name="connsiteY50" fmla="*/ 1533040 h 4098299"/>
              <a:gd name="connsiteX51" fmla="*/ 2003408 w 2487611"/>
              <a:gd name="connsiteY51" fmla="*/ 2034625 h 4098299"/>
              <a:gd name="connsiteX52" fmla="*/ 2224895 w 2487611"/>
              <a:gd name="connsiteY52" fmla="*/ 2169985 h 4098299"/>
              <a:gd name="connsiteX53" fmla="*/ 2487611 w 2487611"/>
              <a:gd name="connsiteY53" fmla="*/ 2900140 h 4098299"/>
              <a:gd name="connsiteX54" fmla="*/ 1777602 w 2487611"/>
              <a:gd name="connsiteY54" fmla="*/ 2636154 h 4098299"/>
              <a:gd name="connsiteX55" fmla="*/ 1697050 w 2487611"/>
              <a:gd name="connsiteY55" fmla="*/ 2784134 h 4098299"/>
              <a:gd name="connsiteX56" fmla="*/ 789847 w 2487611"/>
              <a:gd name="connsiteY56" fmla="*/ 2784134 h 4098299"/>
              <a:gd name="connsiteX57" fmla="*/ 709405 w 2487611"/>
              <a:gd name="connsiteY57" fmla="*/ 2636379 h 4098299"/>
              <a:gd name="connsiteX58" fmla="*/ 0 w 2487611"/>
              <a:gd name="connsiteY58" fmla="*/ 2900140 h 4098299"/>
              <a:gd name="connsiteX59" fmla="*/ 262716 w 2487611"/>
              <a:gd name="connsiteY59" fmla="*/ 2169985 h 4098299"/>
              <a:gd name="connsiteX60" fmla="*/ 483603 w 2487611"/>
              <a:gd name="connsiteY60" fmla="*/ 2034991 h 4098299"/>
              <a:gd name="connsiteX61" fmla="*/ 390066 w 2487611"/>
              <a:gd name="connsiteY61" fmla="*/ 1533040 h 4098299"/>
              <a:gd name="connsiteX62" fmla="*/ 595041 w 2487611"/>
              <a:gd name="connsiteY62" fmla="*/ 693773 h 4098299"/>
              <a:gd name="connsiteX63" fmla="*/ 1238115 w 2487611"/>
              <a:gd name="connsiteY63" fmla="*/ 0 h 4098299"/>
              <a:gd name="connsiteX0" fmla="*/ 1355591 w 2487611"/>
              <a:gd name="connsiteY0" fmla="*/ 3167854 h 4093851"/>
              <a:gd name="connsiteX1" fmla="*/ 1668701 w 2487611"/>
              <a:gd name="connsiteY1" fmla="*/ 3468438 h 4093851"/>
              <a:gd name="connsiteX2" fmla="*/ 1698103 w 2487611"/>
              <a:gd name="connsiteY2" fmla="*/ 3812081 h 4093851"/>
              <a:gd name="connsiteX3" fmla="*/ 1503571 w 2487611"/>
              <a:gd name="connsiteY3" fmla="*/ 3594589 h 4093851"/>
              <a:gd name="connsiteX4" fmla="*/ 1461585 w 2487611"/>
              <a:gd name="connsiteY4" fmla="*/ 3808330 h 4093851"/>
              <a:gd name="connsiteX5" fmla="*/ 1244671 w 2487611"/>
              <a:gd name="connsiteY5" fmla="*/ 4093851 h 4093851"/>
              <a:gd name="connsiteX6" fmla="*/ 1079392 w 2487611"/>
              <a:gd name="connsiteY6" fmla="*/ 3788092 h 4093851"/>
              <a:gd name="connsiteX7" fmla="*/ 987763 w 2487611"/>
              <a:gd name="connsiteY7" fmla="*/ 3655894 h 4093851"/>
              <a:gd name="connsiteX8" fmla="*/ 854400 w 2487611"/>
              <a:gd name="connsiteY8" fmla="*/ 3722616 h 4093851"/>
              <a:gd name="connsiteX9" fmla="*/ 869102 w 2487611"/>
              <a:gd name="connsiteY9" fmla="*/ 3399201 h 4093851"/>
              <a:gd name="connsiteX10" fmla="*/ 1052587 w 2487611"/>
              <a:gd name="connsiteY10" fmla="*/ 3201656 h 4093851"/>
              <a:gd name="connsiteX11" fmla="*/ 1019981 w 2487611"/>
              <a:gd name="connsiteY11" fmla="*/ 3245679 h 4093851"/>
              <a:gd name="connsiteX12" fmla="*/ 1012121 w 2487611"/>
              <a:gd name="connsiteY12" fmla="*/ 3418596 h 4093851"/>
              <a:gd name="connsiteX13" fmla="*/ 1083424 w 2487611"/>
              <a:gd name="connsiteY13" fmla="*/ 3382923 h 4093851"/>
              <a:gd name="connsiteX14" fmla="*/ 1132416 w 2487611"/>
              <a:gd name="connsiteY14" fmla="*/ 3453603 h 4093851"/>
              <a:gd name="connsiteX15" fmla="*/ 1220783 w 2487611"/>
              <a:gd name="connsiteY15" fmla="*/ 3617080 h 4093851"/>
              <a:gd name="connsiteX16" fmla="*/ 1336759 w 2487611"/>
              <a:gd name="connsiteY16" fmla="*/ 3464423 h 4093851"/>
              <a:gd name="connsiteX17" fmla="*/ 1359207 w 2487611"/>
              <a:gd name="connsiteY17" fmla="*/ 3350144 h 4093851"/>
              <a:gd name="connsiteX18" fmla="*/ 1463216 w 2487611"/>
              <a:gd name="connsiteY18" fmla="*/ 3466428 h 4093851"/>
              <a:gd name="connsiteX19" fmla="*/ 1447496 w 2487611"/>
              <a:gd name="connsiteY19" fmla="*/ 3282696 h 4093851"/>
              <a:gd name="connsiteX20" fmla="*/ 1355591 w 2487611"/>
              <a:gd name="connsiteY20" fmla="*/ 3167854 h 4093851"/>
              <a:gd name="connsiteX21" fmla="*/ 803026 w 2487611"/>
              <a:gd name="connsiteY21" fmla="*/ 2860289 h 4093851"/>
              <a:gd name="connsiteX22" fmla="*/ 1689473 w 2487611"/>
              <a:gd name="connsiteY22" fmla="*/ 2860289 h 4093851"/>
              <a:gd name="connsiteX23" fmla="*/ 1482985 w 2487611"/>
              <a:gd name="connsiteY23" fmla="*/ 3140337 h 4093851"/>
              <a:gd name="connsiteX24" fmla="*/ 1009514 w 2487611"/>
              <a:gd name="connsiteY24" fmla="*/ 3140337 h 4093851"/>
              <a:gd name="connsiteX25" fmla="*/ 803026 w 2487611"/>
              <a:gd name="connsiteY25" fmla="*/ 2860289 h 4093851"/>
              <a:gd name="connsiteX26" fmla="*/ 1246249 w 2487611"/>
              <a:gd name="connsiteY26" fmla="*/ 1560224 h 4093851"/>
              <a:gd name="connsiteX27" fmla="*/ 1346518 w 2487611"/>
              <a:gd name="connsiteY27" fmla="*/ 1660493 h 4093851"/>
              <a:gd name="connsiteX28" fmla="*/ 1246249 w 2487611"/>
              <a:gd name="connsiteY28" fmla="*/ 1760762 h 4093851"/>
              <a:gd name="connsiteX29" fmla="*/ 1145980 w 2487611"/>
              <a:gd name="connsiteY29" fmla="*/ 1660493 h 4093851"/>
              <a:gd name="connsiteX30" fmla="*/ 1246249 w 2487611"/>
              <a:gd name="connsiteY30" fmla="*/ 1560224 h 4093851"/>
              <a:gd name="connsiteX31" fmla="*/ 1246249 w 2487611"/>
              <a:gd name="connsiteY31" fmla="*/ 1490718 h 4093851"/>
              <a:gd name="connsiteX32" fmla="*/ 1076474 w 2487611"/>
              <a:gd name="connsiteY32" fmla="*/ 1660493 h 4093851"/>
              <a:gd name="connsiteX33" fmla="*/ 1246249 w 2487611"/>
              <a:gd name="connsiteY33" fmla="*/ 1830268 h 4093851"/>
              <a:gd name="connsiteX34" fmla="*/ 1416024 w 2487611"/>
              <a:gd name="connsiteY34" fmla="*/ 1660493 h 4093851"/>
              <a:gd name="connsiteX35" fmla="*/ 1246249 w 2487611"/>
              <a:gd name="connsiteY35" fmla="*/ 1490718 h 4093851"/>
              <a:gd name="connsiteX36" fmla="*/ 1246249 w 2487611"/>
              <a:gd name="connsiteY36" fmla="*/ 737348 h 4093851"/>
              <a:gd name="connsiteX37" fmla="*/ 1446787 w 2487611"/>
              <a:gd name="connsiteY37" fmla="*/ 937886 h 4093851"/>
              <a:gd name="connsiteX38" fmla="*/ 1246249 w 2487611"/>
              <a:gd name="connsiteY38" fmla="*/ 1138424 h 4093851"/>
              <a:gd name="connsiteX39" fmla="*/ 1045711 w 2487611"/>
              <a:gd name="connsiteY39" fmla="*/ 937886 h 4093851"/>
              <a:gd name="connsiteX40" fmla="*/ 1246249 w 2487611"/>
              <a:gd name="connsiteY40" fmla="*/ 737348 h 4093851"/>
              <a:gd name="connsiteX41" fmla="*/ 1246249 w 2487611"/>
              <a:gd name="connsiteY41" fmla="*/ 598336 h 4093851"/>
              <a:gd name="connsiteX42" fmla="*/ 906699 w 2487611"/>
              <a:gd name="connsiteY42" fmla="*/ 937886 h 4093851"/>
              <a:gd name="connsiteX43" fmla="*/ 1246249 w 2487611"/>
              <a:gd name="connsiteY43" fmla="*/ 1277436 h 4093851"/>
              <a:gd name="connsiteX44" fmla="*/ 1585799 w 2487611"/>
              <a:gd name="connsiteY44" fmla="*/ 937886 h 4093851"/>
              <a:gd name="connsiteX45" fmla="*/ 1246249 w 2487611"/>
              <a:gd name="connsiteY45" fmla="*/ 598336 h 4093851"/>
              <a:gd name="connsiteX46" fmla="*/ 1225855 w 2487611"/>
              <a:gd name="connsiteY46" fmla="*/ 9198 h 4093851"/>
              <a:gd name="connsiteX47" fmla="*/ 1243449 w 2487611"/>
              <a:gd name="connsiteY47" fmla="*/ 87037 h 4093851"/>
              <a:gd name="connsiteX48" fmla="*/ 1229544 w 2487611"/>
              <a:gd name="connsiteY48" fmla="*/ 0 h 4093851"/>
              <a:gd name="connsiteX49" fmla="*/ 1891856 w 2487611"/>
              <a:gd name="connsiteY49" fmla="*/ 689325 h 4093851"/>
              <a:gd name="connsiteX50" fmla="*/ 2096831 w 2487611"/>
              <a:gd name="connsiteY50" fmla="*/ 1528592 h 4093851"/>
              <a:gd name="connsiteX51" fmla="*/ 2003408 w 2487611"/>
              <a:gd name="connsiteY51" fmla="*/ 2030177 h 4093851"/>
              <a:gd name="connsiteX52" fmla="*/ 2224895 w 2487611"/>
              <a:gd name="connsiteY52" fmla="*/ 2165537 h 4093851"/>
              <a:gd name="connsiteX53" fmla="*/ 2487611 w 2487611"/>
              <a:gd name="connsiteY53" fmla="*/ 2895692 h 4093851"/>
              <a:gd name="connsiteX54" fmla="*/ 1777602 w 2487611"/>
              <a:gd name="connsiteY54" fmla="*/ 2631706 h 4093851"/>
              <a:gd name="connsiteX55" fmla="*/ 1697050 w 2487611"/>
              <a:gd name="connsiteY55" fmla="*/ 2779686 h 4093851"/>
              <a:gd name="connsiteX56" fmla="*/ 789847 w 2487611"/>
              <a:gd name="connsiteY56" fmla="*/ 2779686 h 4093851"/>
              <a:gd name="connsiteX57" fmla="*/ 709405 w 2487611"/>
              <a:gd name="connsiteY57" fmla="*/ 2631931 h 4093851"/>
              <a:gd name="connsiteX58" fmla="*/ 0 w 2487611"/>
              <a:gd name="connsiteY58" fmla="*/ 2895692 h 4093851"/>
              <a:gd name="connsiteX59" fmla="*/ 262716 w 2487611"/>
              <a:gd name="connsiteY59" fmla="*/ 2165537 h 4093851"/>
              <a:gd name="connsiteX60" fmla="*/ 483603 w 2487611"/>
              <a:gd name="connsiteY60" fmla="*/ 2030543 h 4093851"/>
              <a:gd name="connsiteX61" fmla="*/ 390066 w 2487611"/>
              <a:gd name="connsiteY61" fmla="*/ 1528592 h 4093851"/>
              <a:gd name="connsiteX62" fmla="*/ 595041 w 2487611"/>
              <a:gd name="connsiteY62" fmla="*/ 689325 h 4093851"/>
              <a:gd name="connsiteX63" fmla="*/ 1225855 w 2487611"/>
              <a:gd name="connsiteY63" fmla="*/ 9198 h 4093851"/>
              <a:gd name="connsiteX0" fmla="*/ 1355591 w 2487611"/>
              <a:gd name="connsiteY0" fmla="*/ 3167854 h 4093851"/>
              <a:gd name="connsiteX1" fmla="*/ 1668701 w 2487611"/>
              <a:gd name="connsiteY1" fmla="*/ 3468438 h 4093851"/>
              <a:gd name="connsiteX2" fmla="*/ 1698103 w 2487611"/>
              <a:gd name="connsiteY2" fmla="*/ 3812081 h 4093851"/>
              <a:gd name="connsiteX3" fmla="*/ 1503571 w 2487611"/>
              <a:gd name="connsiteY3" fmla="*/ 3594589 h 4093851"/>
              <a:gd name="connsiteX4" fmla="*/ 1461585 w 2487611"/>
              <a:gd name="connsiteY4" fmla="*/ 3808330 h 4093851"/>
              <a:gd name="connsiteX5" fmla="*/ 1244671 w 2487611"/>
              <a:gd name="connsiteY5" fmla="*/ 4093851 h 4093851"/>
              <a:gd name="connsiteX6" fmla="*/ 1079392 w 2487611"/>
              <a:gd name="connsiteY6" fmla="*/ 3788092 h 4093851"/>
              <a:gd name="connsiteX7" fmla="*/ 987763 w 2487611"/>
              <a:gd name="connsiteY7" fmla="*/ 3655894 h 4093851"/>
              <a:gd name="connsiteX8" fmla="*/ 854400 w 2487611"/>
              <a:gd name="connsiteY8" fmla="*/ 3722616 h 4093851"/>
              <a:gd name="connsiteX9" fmla="*/ 869102 w 2487611"/>
              <a:gd name="connsiteY9" fmla="*/ 3399201 h 4093851"/>
              <a:gd name="connsiteX10" fmla="*/ 1052587 w 2487611"/>
              <a:gd name="connsiteY10" fmla="*/ 3201656 h 4093851"/>
              <a:gd name="connsiteX11" fmla="*/ 1019981 w 2487611"/>
              <a:gd name="connsiteY11" fmla="*/ 3245679 h 4093851"/>
              <a:gd name="connsiteX12" fmla="*/ 1012121 w 2487611"/>
              <a:gd name="connsiteY12" fmla="*/ 3418596 h 4093851"/>
              <a:gd name="connsiteX13" fmla="*/ 1083424 w 2487611"/>
              <a:gd name="connsiteY13" fmla="*/ 3382923 h 4093851"/>
              <a:gd name="connsiteX14" fmla="*/ 1132416 w 2487611"/>
              <a:gd name="connsiteY14" fmla="*/ 3453603 h 4093851"/>
              <a:gd name="connsiteX15" fmla="*/ 1220783 w 2487611"/>
              <a:gd name="connsiteY15" fmla="*/ 3617080 h 4093851"/>
              <a:gd name="connsiteX16" fmla="*/ 1336759 w 2487611"/>
              <a:gd name="connsiteY16" fmla="*/ 3464423 h 4093851"/>
              <a:gd name="connsiteX17" fmla="*/ 1359207 w 2487611"/>
              <a:gd name="connsiteY17" fmla="*/ 3350144 h 4093851"/>
              <a:gd name="connsiteX18" fmla="*/ 1463216 w 2487611"/>
              <a:gd name="connsiteY18" fmla="*/ 3466428 h 4093851"/>
              <a:gd name="connsiteX19" fmla="*/ 1447496 w 2487611"/>
              <a:gd name="connsiteY19" fmla="*/ 3282696 h 4093851"/>
              <a:gd name="connsiteX20" fmla="*/ 1355591 w 2487611"/>
              <a:gd name="connsiteY20" fmla="*/ 3167854 h 4093851"/>
              <a:gd name="connsiteX21" fmla="*/ 803026 w 2487611"/>
              <a:gd name="connsiteY21" fmla="*/ 2860289 h 4093851"/>
              <a:gd name="connsiteX22" fmla="*/ 1689473 w 2487611"/>
              <a:gd name="connsiteY22" fmla="*/ 2860289 h 4093851"/>
              <a:gd name="connsiteX23" fmla="*/ 1482985 w 2487611"/>
              <a:gd name="connsiteY23" fmla="*/ 3140337 h 4093851"/>
              <a:gd name="connsiteX24" fmla="*/ 1009514 w 2487611"/>
              <a:gd name="connsiteY24" fmla="*/ 3140337 h 4093851"/>
              <a:gd name="connsiteX25" fmla="*/ 803026 w 2487611"/>
              <a:gd name="connsiteY25" fmla="*/ 2860289 h 4093851"/>
              <a:gd name="connsiteX26" fmla="*/ 1246249 w 2487611"/>
              <a:gd name="connsiteY26" fmla="*/ 1560224 h 4093851"/>
              <a:gd name="connsiteX27" fmla="*/ 1346518 w 2487611"/>
              <a:gd name="connsiteY27" fmla="*/ 1660493 h 4093851"/>
              <a:gd name="connsiteX28" fmla="*/ 1246249 w 2487611"/>
              <a:gd name="connsiteY28" fmla="*/ 1760762 h 4093851"/>
              <a:gd name="connsiteX29" fmla="*/ 1145980 w 2487611"/>
              <a:gd name="connsiteY29" fmla="*/ 1660493 h 4093851"/>
              <a:gd name="connsiteX30" fmla="*/ 1246249 w 2487611"/>
              <a:gd name="connsiteY30" fmla="*/ 1560224 h 4093851"/>
              <a:gd name="connsiteX31" fmla="*/ 1246249 w 2487611"/>
              <a:gd name="connsiteY31" fmla="*/ 1490718 h 4093851"/>
              <a:gd name="connsiteX32" fmla="*/ 1076474 w 2487611"/>
              <a:gd name="connsiteY32" fmla="*/ 1660493 h 4093851"/>
              <a:gd name="connsiteX33" fmla="*/ 1246249 w 2487611"/>
              <a:gd name="connsiteY33" fmla="*/ 1830268 h 4093851"/>
              <a:gd name="connsiteX34" fmla="*/ 1416024 w 2487611"/>
              <a:gd name="connsiteY34" fmla="*/ 1660493 h 4093851"/>
              <a:gd name="connsiteX35" fmla="*/ 1246249 w 2487611"/>
              <a:gd name="connsiteY35" fmla="*/ 1490718 h 4093851"/>
              <a:gd name="connsiteX36" fmla="*/ 1246249 w 2487611"/>
              <a:gd name="connsiteY36" fmla="*/ 737348 h 4093851"/>
              <a:gd name="connsiteX37" fmla="*/ 1446787 w 2487611"/>
              <a:gd name="connsiteY37" fmla="*/ 937886 h 4093851"/>
              <a:gd name="connsiteX38" fmla="*/ 1246249 w 2487611"/>
              <a:gd name="connsiteY38" fmla="*/ 1138424 h 4093851"/>
              <a:gd name="connsiteX39" fmla="*/ 1045711 w 2487611"/>
              <a:gd name="connsiteY39" fmla="*/ 937886 h 4093851"/>
              <a:gd name="connsiteX40" fmla="*/ 1246249 w 2487611"/>
              <a:gd name="connsiteY40" fmla="*/ 737348 h 4093851"/>
              <a:gd name="connsiteX41" fmla="*/ 1246249 w 2487611"/>
              <a:gd name="connsiteY41" fmla="*/ 598336 h 4093851"/>
              <a:gd name="connsiteX42" fmla="*/ 906699 w 2487611"/>
              <a:gd name="connsiteY42" fmla="*/ 937886 h 4093851"/>
              <a:gd name="connsiteX43" fmla="*/ 1246249 w 2487611"/>
              <a:gd name="connsiteY43" fmla="*/ 1277436 h 4093851"/>
              <a:gd name="connsiteX44" fmla="*/ 1585799 w 2487611"/>
              <a:gd name="connsiteY44" fmla="*/ 937886 h 4093851"/>
              <a:gd name="connsiteX45" fmla="*/ 1246249 w 2487611"/>
              <a:gd name="connsiteY45" fmla="*/ 598336 h 4093851"/>
              <a:gd name="connsiteX46" fmla="*/ 1225855 w 2487611"/>
              <a:gd name="connsiteY46" fmla="*/ 9198 h 4093851"/>
              <a:gd name="connsiteX47" fmla="*/ 1229544 w 2487611"/>
              <a:gd name="connsiteY47" fmla="*/ 0 h 4093851"/>
              <a:gd name="connsiteX48" fmla="*/ 1891856 w 2487611"/>
              <a:gd name="connsiteY48" fmla="*/ 689325 h 4093851"/>
              <a:gd name="connsiteX49" fmla="*/ 2096831 w 2487611"/>
              <a:gd name="connsiteY49" fmla="*/ 1528592 h 4093851"/>
              <a:gd name="connsiteX50" fmla="*/ 2003408 w 2487611"/>
              <a:gd name="connsiteY50" fmla="*/ 2030177 h 4093851"/>
              <a:gd name="connsiteX51" fmla="*/ 2224895 w 2487611"/>
              <a:gd name="connsiteY51" fmla="*/ 2165537 h 4093851"/>
              <a:gd name="connsiteX52" fmla="*/ 2487611 w 2487611"/>
              <a:gd name="connsiteY52" fmla="*/ 2895692 h 4093851"/>
              <a:gd name="connsiteX53" fmla="*/ 1777602 w 2487611"/>
              <a:gd name="connsiteY53" fmla="*/ 2631706 h 4093851"/>
              <a:gd name="connsiteX54" fmla="*/ 1697050 w 2487611"/>
              <a:gd name="connsiteY54" fmla="*/ 2779686 h 4093851"/>
              <a:gd name="connsiteX55" fmla="*/ 789847 w 2487611"/>
              <a:gd name="connsiteY55" fmla="*/ 2779686 h 4093851"/>
              <a:gd name="connsiteX56" fmla="*/ 709405 w 2487611"/>
              <a:gd name="connsiteY56" fmla="*/ 2631931 h 4093851"/>
              <a:gd name="connsiteX57" fmla="*/ 0 w 2487611"/>
              <a:gd name="connsiteY57" fmla="*/ 2895692 h 4093851"/>
              <a:gd name="connsiteX58" fmla="*/ 262716 w 2487611"/>
              <a:gd name="connsiteY58" fmla="*/ 2165537 h 4093851"/>
              <a:gd name="connsiteX59" fmla="*/ 483603 w 2487611"/>
              <a:gd name="connsiteY59" fmla="*/ 2030543 h 4093851"/>
              <a:gd name="connsiteX60" fmla="*/ 390066 w 2487611"/>
              <a:gd name="connsiteY60" fmla="*/ 1528592 h 4093851"/>
              <a:gd name="connsiteX61" fmla="*/ 595041 w 2487611"/>
              <a:gd name="connsiteY61" fmla="*/ 689325 h 4093851"/>
              <a:gd name="connsiteX62" fmla="*/ 1225855 w 2487611"/>
              <a:gd name="connsiteY62" fmla="*/ 9198 h 4093851"/>
              <a:gd name="connsiteX0" fmla="*/ 1355591 w 2487611"/>
              <a:gd name="connsiteY0" fmla="*/ 3168890 h 4094887"/>
              <a:gd name="connsiteX1" fmla="*/ 1668701 w 2487611"/>
              <a:gd name="connsiteY1" fmla="*/ 3469474 h 4094887"/>
              <a:gd name="connsiteX2" fmla="*/ 1698103 w 2487611"/>
              <a:gd name="connsiteY2" fmla="*/ 3813117 h 4094887"/>
              <a:gd name="connsiteX3" fmla="*/ 1503571 w 2487611"/>
              <a:gd name="connsiteY3" fmla="*/ 3595625 h 4094887"/>
              <a:gd name="connsiteX4" fmla="*/ 1461585 w 2487611"/>
              <a:gd name="connsiteY4" fmla="*/ 3809366 h 4094887"/>
              <a:gd name="connsiteX5" fmla="*/ 1244671 w 2487611"/>
              <a:gd name="connsiteY5" fmla="*/ 4094887 h 4094887"/>
              <a:gd name="connsiteX6" fmla="*/ 1079392 w 2487611"/>
              <a:gd name="connsiteY6" fmla="*/ 3789128 h 4094887"/>
              <a:gd name="connsiteX7" fmla="*/ 987763 w 2487611"/>
              <a:gd name="connsiteY7" fmla="*/ 3656930 h 4094887"/>
              <a:gd name="connsiteX8" fmla="*/ 854400 w 2487611"/>
              <a:gd name="connsiteY8" fmla="*/ 3723652 h 4094887"/>
              <a:gd name="connsiteX9" fmla="*/ 869102 w 2487611"/>
              <a:gd name="connsiteY9" fmla="*/ 3400237 h 4094887"/>
              <a:gd name="connsiteX10" fmla="*/ 1052587 w 2487611"/>
              <a:gd name="connsiteY10" fmla="*/ 3202692 h 4094887"/>
              <a:gd name="connsiteX11" fmla="*/ 1019981 w 2487611"/>
              <a:gd name="connsiteY11" fmla="*/ 3246715 h 4094887"/>
              <a:gd name="connsiteX12" fmla="*/ 1012121 w 2487611"/>
              <a:gd name="connsiteY12" fmla="*/ 3419632 h 4094887"/>
              <a:gd name="connsiteX13" fmla="*/ 1083424 w 2487611"/>
              <a:gd name="connsiteY13" fmla="*/ 3383959 h 4094887"/>
              <a:gd name="connsiteX14" fmla="*/ 1132416 w 2487611"/>
              <a:gd name="connsiteY14" fmla="*/ 3454639 h 4094887"/>
              <a:gd name="connsiteX15" fmla="*/ 1220783 w 2487611"/>
              <a:gd name="connsiteY15" fmla="*/ 3618116 h 4094887"/>
              <a:gd name="connsiteX16" fmla="*/ 1336759 w 2487611"/>
              <a:gd name="connsiteY16" fmla="*/ 3465459 h 4094887"/>
              <a:gd name="connsiteX17" fmla="*/ 1359207 w 2487611"/>
              <a:gd name="connsiteY17" fmla="*/ 3351180 h 4094887"/>
              <a:gd name="connsiteX18" fmla="*/ 1463216 w 2487611"/>
              <a:gd name="connsiteY18" fmla="*/ 3467464 h 4094887"/>
              <a:gd name="connsiteX19" fmla="*/ 1447496 w 2487611"/>
              <a:gd name="connsiteY19" fmla="*/ 3283732 h 4094887"/>
              <a:gd name="connsiteX20" fmla="*/ 1355591 w 2487611"/>
              <a:gd name="connsiteY20" fmla="*/ 3168890 h 4094887"/>
              <a:gd name="connsiteX21" fmla="*/ 803026 w 2487611"/>
              <a:gd name="connsiteY21" fmla="*/ 2861325 h 4094887"/>
              <a:gd name="connsiteX22" fmla="*/ 1689473 w 2487611"/>
              <a:gd name="connsiteY22" fmla="*/ 2861325 h 4094887"/>
              <a:gd name="connsiteX23" fmla="*/ 1482985 w 2487611"/>
              <a:gd name="connsiteY23" fmla="*/ 3141373 h 4094887"/>
              <a:gd name="connsiteX24" fmla="*/ 1009514 w 2487611"/>
              <a:gd name="connsiteY24" fmla="*/ 3141373 h 4094887"/>
              <a:gd name="connsiteX25" fmla="*/ 803026 w 2487611"/>
              <a:gd name="connsiteY25" fmla="*/ 2861325 h 4094887"/>
              <a:gd name="connsiteX26" fmla="*/ 1246249 w 2487611"/>
              <a:gd name="connsiteY26" fmla="*/ 1561260 h 4094887"/>
              <a:gd name="connsiteX27" fmla="*/ 1346518 w 2487611"/>
              <a:gd name="connsiteY27" fmla="*/ 1661529 h 4094887"/>
              <a:gd name="connsiteX28" fmla="*/ 1246249 w 2487611"/>
              <a:gd name="connsiteY28" fmla="*/ 1761798 h 4094887"/>
              <a:gd name="connsiteX29" fmla="*/ 1145980 w 2487611"/>
              <a:gd name="connsiteY29" fmla="*/ 1661529 h 4094887"/>
              <a:gd name="connsiteX30" fmla="*/ 1246249 w 2487611"/>
              <a:gd name="connsiteY30" fmla="*/ 1561260 h 4094887"/>
              <a:gd name="connsiteX31" fmla="*/ 1246249 w 2487611"/>
              <a:gd name="connsiteY31" fmla="*/ 1491754 h 4094887"/>
              <a:gd name="connsiteX32" fmla="*/ 1076474 w 2487611"/>
              <a:gd name="connsiteY32" fmla="*/ 1661529 h 4094887"/>
              <a:gd name="connsiteX33" fmla="*/ 1246249 w 2487611"/>
              <a:gd name="connsiteY33" fmla="*/ 1831304 h 4094887"/>
              <a:gd name="connsiteX34" fmla="*/ 1416024 w 2487611"/>
              <a:gd name="connsiteY34" fmla="*/ 1661529 h 4094887"/>
              <a:gd name="connsiteX35" fmla="*/ 1246249 w 2487611"/>
              <a:gd name="connsiteY35" fmla="*/ 1491754 h 4094887"/>
              <a:gd name="connsiteX36" fmla="*/ 1246249 w 2487611"/>
              <a:gd name="connsiteY36" fmla="*/ 738384 h 4094887"/>
              <a:gd name="connsiteX37" fmla="*/ 1446787 w 2487611"/>
              <a:gd name="connsiteY37" fmla="*/ 938922 h 4094887"/>
              <a:gd name="connsiteX38" fmla="*/ 1246249 w 2487611"/>
              <a:gd name="connsiteY38" fmla="*/ 1139460 h 4094887"/>
              <a:gd name="connsiteX39" fmla="*/ 1045711 w 2487611"/>
              <a:gd name="connsiteY39" fmla="*/ 938922 h 4094887"/>
              <a:gd name="connsiteX40" fmla="*/ 1246249 w 2487611"/>
              <a:gd name="connsiteY40" fmla="*/ 738384 h 4094887"/>
              <a:gd name="connsiteX41" fmla="*/ 1246249 w 2487611"/>
              <a:gd name="connsiteY41" fmla="*/ 599372 h 4094887"/>
              <a:gd name="connsiteX42" fmla="*/ 906699 w 2487611"/>
              <a:gd name="connsiteY42" fmla="*/ 938922 h 4094887"/>
              <a:gd name="connsiteX43" fmla="*/ 1246249 w 2487611"/>
              <a:gd name="connsiteY43" fmla="*/ 1278472 h 4094887"/>
              <a:gd name="connsiteX44" fmla="*/ 1585799 w 2487611"/>
              <a:gd name="connsiteY44" fmla="*/ 938922 h 4094887"/>
              <a:gd name="connsiteX45" fmla="*/ 1246249 w 2487611"/>
              <a:gd name="connsiteY45" fmla="*/ 599372 h 4094887"/>
              <a:gd name="connsiteX46" fmla="*/ 1235050 w 2487611"/>
              <a:gd name="connsiteY46" fmla="*/ 0 h 4094887"/>
              <a:gd name="connsiteX47" fmla="*/ 1229544 w 2487611"/>
              <a:gd name="connsiteY47" fmla="*/ 1036 h 4094887"/>
              <a:gd name="connsiteX48" fmla="*/ 1891856 w 2487611"/>
              <a:gd name="connsiteY48" fmla="*/ 690361 h 4094887"/>
              <a:gd name="connsiteX49" fmla="*/ 2096831 w 2487611"/>
              <a:gd name="connsiteY49" fmla="*/ 1529628 h 4094887"/>
              <a:gd name="connsiteX50" fmla="*/ 2003408 w 2487611"/>
              <a:gd name="connsiteY50" fmla="*/ 2031213 h 4094887"/>
              <a:gd name="connsiteX51" fmla="*/ 2224895 w 2487611"/>
              <a:gd name="connsiteY51" fmla="*/ 2166573 h 4094887"/>
              <a:gd name="connsiteX52" fmla="*/ 2487611 w 2487611"/>
              <a:gd name="connsiteY52" fmla="*/ 2896728 h 4094887"/>
              <a:gd name="connsiteX53" fmla="*/ 1777602 w 2487611"/>
              <a:gd name="connsiteY53" fmla="*/ 2632742 h 4094887"/>
              <a:gd name="connsiteX54" fmla="*/ 1697050 w 2487611"/>
              <a:gd name="connsiteY54" fmla="*/ 2780722 h 4094887"/>
              <a:gd name="connsiteX55" fmla="*/ 789847 w 2487611"/>
              <a:gd name="connsiteY55" fmla="*/ 2780722 h 4094887"/>
              <a:gd name="connsiteX56" fmla="*/ 709405 w 2487611"/>
              <a:gd name="connsiteY56" fmla="*/ 2632967 h 4094887"/>
              <a:gd name="connsiteX57" fmla="*/ 0 w 2487611"/>
              <a:gd name="connsiteY57" fmla="*/ 2896728 h 4094887"/>
              <a:gd name="connsiteX58" fmla="*/ 262716 w 2487611"/>
              <a:gd name="connsiteY58" fmla="*/ 2166573 h 4094887"/>
              <a:gd name="connsiteX59" fmla="*/ 483603 w 2487611"/>
              <a:gd name="connsiteY59" fmla="*/ 2031579 h 4094887"/>
              <a:gd name="connsiteX60" fmla="*/ 390066 w 2487611"/>
              <a:gd name="connsiteY60" fmla="*/ 1529628 h 4094887"/>
              <a:gd name="connsiteX61" fmla="*/ 595041 w 2487611"/>
              <a:gd name="connsiteY61" fmla="*/ 690361 h 4094887"/>
              <a:gd name="connsiteX62" fmla="*/ 1235050 w 2487611"/>
              <a:gd name="connsiteY62" fmla="*/ 0 h 40948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</a:cxnLst>
            <a:rect l="l" t="t" r="r" b="b"/>
            <a:pathLst>
              <a:path w="2487611" h="4094887">
                <a:moveTo>
                  <a:pt x="1355591" y="3168890"/>
                </a:moveTo>
                <a:cubicBezTo>
                  <a:pt x="1473595" y="3210993"/>
                  <a:pt x="1581876" y="3305191"/>
                  <a:pt x="1668701" y="3469474"/>
                </a:cubicBezTo>
                <a:cubicBezTo>
                  <a:pt x="1695925" y="3526851"/>
                  <a:pt x="1780322" y="3714906"/>
                  <a:pt x="1698103" y="3813117"/>
                </a:cubicBezTo>
                <a:cubicBezTo>
                  <a:pt x="1602299" y="3649464"/>
                  <a:pt x="1614173" y="3625906"/>
                  <a:pt x="1503571" y="3595625"/>
                </a:cubicBezTo>
                <a:cubicBezTo>
                  <a:pt x="1496942" y="3685463"/>
                  <a:pt x="1467966" y="3774165"/>
                  <a:pt x="1461585" y="3809366"/>
                </a:cubicBezTo>
                <a:cubicBezTo>
                  <a:pt x="1385470" y="3978592"/>
                  <a:pt x="1404096" y="3968132"/>
                  <a:pt x="1244671" y="4094887"/>
                </a:cubicBezTo>
                <a:cubicBezTo>
                  <a:pt x="1246206" y="3880802"/>
                  <a:pt x="1159532" y="3834965"/>
                  <a:pt x="1079392" y="3789128"/>
                </a:cubicBezTo>
                <a:cubicBezTo>
                  <a:pt x="1026853" y="3769315"/>
                  <a:pt x="996695" y="3717697"/>
                  <a:pt x="987763" y="3656930"/>
                </a:cubicBezTo>
                <a:cubicBezTo>
                  <a:pt x="943900" y="3685346"/>
                  <a:pt x="898437" y="3695225"/>
                  <a:pt x="854400" y="3723652"/>
                </a:cubicBezTo>
                <a:cubicBezTo>
                  <a:pt x="854400" y="3658863"/>
                  <a:pt x="789060" y="3535267"/>
                  <a:pt x="869102" y="3400237"/>
                </a:cubicBezTo>
                <a:cubicBezTo>
                  <a:pt x="905823" y="3342803"/>
                  <a:pt x="973047" y="3258718"/>
                  <a:pt x="1052587" y="3202692"/>
                </a:cubicBezTo>
                <a:lnTo>
                  <a:pt x="1019981" y="3246715"/>
                </a:lnTo>
                <a:cubicBezTo>
                  <a:pt x="977187" y="3318910"/>
                  <a:pt x="1012121" y="3384991"/>
                  <a:pt x="1012121" y="3419632"/>
                </a:cubicBezTo>
                <a:cubicBezTo>
                  <a:pt x="1035665" y="3404433"/>
                  <a:pt x="1059972" y="3399151"/>
                  <a:pt x="1083424" y="3383959"/>
                </a:cubicBezTo>
                <a:cubicBezTo>
                  <a:pt x="1088200" y="3416448"/>
                  <a:pt x="1104325" y="3444046"/>
                  <a:pt x="1132416" y="3454639"/>
                </a:cubicBezTo>
                <a:cubicBezTo>
                  <a:pt x="1175263" y="3479146"/>
                  <a:pt x="1221604" y="3503653"/>
                  <a:pt x="1220783" y="3618116"/>
                </a:cubicBezTo>
                <a:cubicBezTo>
                  <a:pt x="1306022" y="3550346"/>
                  <a:pt x="1296063" y="3555938"/>
                  <a:pt x="1336759" y="3465459"/>
                </a:cubicBezTo>
                <a:cubicBezTo>
                  <a:pt x="1340170" y="3446638"/>
                  <a:pt x="1355662" y="3399214"/>
                  <a:pt x="1359207" y="3351180"/>
                </a:cubicBezTo>
                <a:cubicBezTo>
                  <a:pt x="1418341" y="3367371"/>
                  <a:pt x="1411993" y="3379966"/>
                  <a:pt x="1463216" y="3467464"/>
                </a:cubicBezTo>
                <a:cubicBezTo>
                  <a:pt x="1507175" y="3414955"/>
                  <a:pt x="1462051" y="3314410"/>
                  <a:pt x="1447496" y="3283732"/>
                </a:cubicBezTo>
                <a:cubicBezTo>
                  <a:pt x="1420721" y="3233074"/>
                  <a:pt x="1390133" y="3194880"/>
                  <a:pt x="1355591" y="3168890"/>
                </a:cubicBezTo>
                <a:close/>
                <a:moveTo>
                  <a:pt x="803026" y="2861325"/>
                </a:moveTo>
                <a:lnTo>
                  <a:pt x="1689473" y="2861325"/>
                </a:lnTo>
                <a:lnTo>
                  <a:pt x="1482985" y="3141373"/>
                </a:lnTo>
                <a:lnTo>
                  <a:pt x="1009514" y="3141373"/>
                </a:lnTo>
                <a:lnTo>
                  <a:pt x="803026" y="2861325"/>
                </a:lnTo>
                <a:close/>
                <a:moveTo>
                  <a:pt x="1246249" y="1561260"/>
                </a:moveTo>
                <a:cubicBezTo>
                  <a:pt x="1301626" y="1561260"/>
                  <a:pt x="1346518" y="1606152"/>
                  <a:pt x="1346518" y="1661529"/>
                </a:cubicBezTo>
                <a:cubicBezTo>
                  <a:pt x="1346518" y="1716906"/>
                  <a:pt x="1301626" y="1761798"/>
                  <a:pt x="1246249" y="1761798"/>
                </a:cubicBezTo>
                <a:cubicBezTo>
                  <a:pt x="1190872" y="1761798"/>
                  <a:pt x="1145980" y="1716906"/>
                  <a:pt x="1145980" y="1661529"/>
                </a:cubicBezTo>
                <a:cubicBezTo>
                  <a:pt x="1145980" y="1606152"/>
                  <a:pt x="1190872" y="1561260"/>
                  <a:pt x="1246249" y="1561260"/>
                </a:cubicBezTo>
                <a:close/>
                <a:moveTo>
                  <a:pt x="1246249" y="1491754"/>
                </a:moveTo>
                <a:cubicBezTo>
                  <a:pt x="1152485" y="1491754"/>
                  <a:pt x="1076474" y="1567765"/>
                  <a:pt x="1076474" y="1661529"/>
                </a:cubicBezTo>
                <a:cubicBezTo>
                  <a:pt x="1076474" y="1755293"/>
                  <a:pt x="1152485" y="1831304"/>
                  <a:pt x="1246249" y="1831304"/>
                </a:cubicBezTo>
                <a:cubicBezTo>
                  <a:pt x="1340013" y="1831304"/>
                  <a:pt x="1416024" y="1755293"/>
                  <a:pt x="1416024" y="1661529"/>
                </a:cubicBezTo>
                <a:cubicBezTo>
                  <a:pt x="1416024" y="1567765"/>
                  <a:pt x="1340013" y="1491754"/>
                  <a:pt x="1246249" y="1491754"/>
                </a:cubicBezTo>
                <a:close/>
                <a:moveTo>
                  <a:pt x="1246249" y="738384"/>
                </a:moveTo>
                <a:cubicBezTo>
                  <a:pt x="1357003" y="738384"/>
                  <a:pt x="1446787" y="828168"/>
                  <a:pt x="1446787" y="938922"/>
                </a:cubicBezTo>
                <a:cubicBezTo>
                  <a:pt x="1446787" y="1049676"/>
                  <a:pt x="1357003" y="1139460"/>
                  <a:pt x="1246249" y="1139460"/>
                </a:cubicBezTo>
                <a:cubicBezTo>
                  <a:pt x="1135495" y="1139460"/>
                  <a:pt x="1045711" y="1049676"/>
                  <a:pt x="1045711" y="938922"/>
                </a:cubicBezTo>
                <a:cubicBezTo>
                  <a:pt x="1045711" y="828168"/>
                  <a:pt x="1135495" y="738384"/>
                  <a:pt x="1246249" y="738384"/>
                </a:cubicBezTo>
                <a:close/>
                <a:moveTo>
                  <a:pt x="1246249" y="599372"/>
                </a:moveTo>
                <a:cubicBezTo>
                  <a:pt x="1058721" y="599372"/>
                  <a:pt x="906699" y="751394"/>
                  <a:pt x="906699" y="938922"/>
                </a:cubicBezTo>
                <a:cubicBezTo>
                  <a:pt x="906699" y="1126450"/>
                  <a:pt x="1058721" y="1278472"/>
                  <a:pt x="1246249" y="1278472"/>
                </a:cubicBezTo>
                <a:cubicBezTo>
                  <a:pt x="1433777" y="1278472"/>
                  <a:pt x="1585799" y="1126450"/>
                  <a:pt x="1585799" y="938922"/>
                </a:cubicBezTo>
                <a:cubicBezTo>
                  <a:pt x="1585799" y="751394"/>
                  <a:pt x="1433777" y="599372"/>
                  <a:pt x="1246249" y="599372"/>
                </a:cubicBezTo>
                <a:close/>
                <a:moveTo>
                  <a:pt x="1235050" y="0"/>
                </a:moveTo>
                <a:lnTo>
                  <a:pt x="1229544" y="1036"/>
                </a:lnTo>
                <a:cubicBezTo>
                  <a:pt x="1489347" y="133873"/>
                  <a:pt x="1749649" y="461397"/>
                  <a:pt x="1891856" y="690361"/>
                </a:cubicBezTo>
                <a:cubicBezTo>
                  <a:pt x="2013592" y="919326"/>
                  <a:pt x="2102003" y="1246061"/>
                  <a:pt x="2096831" y="1529628"/>
                </a:cubicBezTo>
                <a:cubicBezTo>
                  <a:pt x="2096831" y="1659128"/>
                  <a:pt x="2058845" y="1842372"/>
                  <a:pt x="2003408" y="2031213"/>
                </a:cubicBezTo>
                <a:lnTo>
                  <a:pt x="2224895" y="2166573"/>
                </a:lnTo>
                <a:lnTo>
                  <a:pt x="2487611" y="2896728"/>
                </a:lnTo>
                <a:lnTo>
                  <a:pt x="1777602" y="2632742"/>
                </a:lnTo>
                <a:cubicBezTo>
                  <a:pt x="1749049" y="2692676"/>
                  <a:pt x="1721557" y="2743254"/>
                  <a:pt x="1697050" y="2780722"/>
                </a:cubicBezTo>
                <a:lnTo>
                  <a:pt x="789847" y="2780722"/>
                </a:lnTo>
                <a:cubicBezTo>
                  <a:pt x="765372" y="2743301"/>
                  <a:pt x="737918" y="2692803"/>
                  <a:pt x="709405" y="2632967"/>
                </a:cubicBezTo>
                <a:lnTo>
                  <a:pt x="0" y="2896728"/>
                </a:lnTo>
                <a:lnTo>
                  <a:pt x="262716" y="2166573"/>
                </a:lnTo>
                <a:lnTo>
                  <a:pt x="483603" y="2031579"/>
                </a:lnTo>
                <a:cubicBezTo>
                  <a:pt x="428102" y="1842611"/>
                  <a:pt x="390066" y="1659212"/>
                  <a:pt x="390066" y="1529628"/>
                </a:cubicBezTo>
                <a:cubicBezTo>
                  <a:pt x="384894" y="1246061"/>
                  <a:pt x="473305" y="919326"/>
                  <a:pt x="595041" y="690361"/>
                </a:cubicBezTo>
                <a:cubicBezTo>
                  <a:pt x="737248" y="461397"/>
                  <a:pt x="957359" y="97388"/>
                  <a:pt x="123505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2EF28B56-D652-4F82-A525-D71E0101598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18" name="그림 개체 틀 17">
            <a:extLst>
              <a:ext uri="{FF2B5EF4-FFF2-40B4-BE49-F238E27FC236}">
                <a16:creationId xmlns:a16="http://schemas.microsoft.com/office/drawing/2014/main" id="{DBAB9594-0E16-4C6C-AF73-8F6CB04DE12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</p:spTree>
    <p:extLst>
      <p:ext uri="{BB962C8B-B14F-4D97-AF65-F5344CB8AC3E}">
        <p14:creationId xmlns:p14="http://schemas.microsoft.com/office/powerpoint/2010/main" val="325305818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77BB411-3C4E-46BD-8AB2-8432A3778386}"/>
              </a:ext>
            </a:extLst>
          </p:cNvPr>
          <p:cNvSpPr/>
          <p:nvPr/>
        </p:nvSpPr>
        <p:spPr>
          <a:xfrm>
            <a:off x="951796" y="4421449"/>
            <a:ext cx="2556000" cy="14401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13F0CB6-C1C6-48A9-B5C7-394E8B6232E8}"/>
              </a:ext>
            </a:extLst>
          </p:cNvPr>
          <p:cNvSpPr txBox="1"/>
          <p:nvPr/>
        </p:nvSpPr>
        <p:spPr>
          <a:xfrm>
            <a:off x="923896" y="4623543"/>
            <a:ext cx="120836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accent1"/>
                </a:solidFill>
                <a:cs typeface="Arial" pitchFamily="34" charset="0"/>
              </a:rPr>
              <a:t>Option A</a:t>
            </a:r>
            <a:endParaRPr lang="ko-KR" altLang="en-US" sz="1600" b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BDE5C3BE-6148-4619-8381-DFDAE02AF168}"/>
              </a:ext>
            </a:extLst>
          </p:cNvPr>
          <p:cNvGrpSpPr/>
          <p:nvPr/>
        </p:nvGrpSpPr>
        <p:grpSpPr>
          <a:xfrm>
            <a:off x="923896" y="4934220"/>
            <a:ext cx="1921103" cy="1107996"/>
            <a:chOff x="2551706" y="4283314"/>
            <a:chExt cx="1480091" cy="1107996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DB91CCCE-4048-4FB6-958E-5BD343359693}"/>
                </a:ext>
              </a:extLst>
            </p:cNvPr>
            <p:cNvSpPr txBox="1"/>
            <p:nvPr/>
          </p:nvSpPr>
          <p:spPr>
            <a:xfrm>
              <a:off x="2551706" y="4560313"/>
              <a:ext cx="148009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A05E869B-70EC-4F79-83C8-5B706090D8E0}"/>
                </a:ext>
              </a:extLst>
            </p:cNvPr>
            <p:cNvSpPr txBox="1"/>
            <p:nvPr/>
          </p:nvSpPr>
          <p:spPr>
            <a:xfrm>
              <a:off x="2551706" y="4283314"/>
              <a:ext cx="146750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8" name="Oval 7">
            <a:extLst>
              <a:ext uri="{FF2B5EF4-FFF2-40B4-BE49-F238E27FC236}">
                <a16:creationId xmlns:a16="http://schemas.microsoft.com/office/drawing/2014/main" id="{13A007F4-9254-411D-B22C-5C74B50B300F}"/>
              </a:ext>
            </a:extLst>
          </p:cNvPr>
          <p:cNvSpPr/>
          <p:nvPr/>
        </p:nvSpPr>
        <p:spPr>
          <a:xfrm>
            <a:off x="1064178" y="3703198"/>
            <a:ext cx="620627" cy="620627"/>
          </a:xfrm>
          <a:prstGeom prst="ellipse">
            <a:avLst/>
          </a:prstGeom>
          <a:solidFill>
            <a:schemeClr val="accent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80B6F85-16FF-435C-9DC4-DED45E8AB75D}"/>
              </a:ext>
            </a:extLst>
          </p:cNvPr>
          <p:cNvSpPr/>
          <p:nvPr/>
        </p:nvSpPr>
        <p:spPr>
          <a:xfrm>
            <a:off x="3541999" y="3839481"/>
            <a:ext cx="2556000" cy="14401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42B3E39-3066-4A22-A465-4903A10AB3DF}"/>
              </a:ext>
            </a:extLst>
          </p:cNvPr>
          <p:cNvSpPr txBox="1"/>
          <p:nvPr/>
        </p:nvSpPr>
        <p:spPr>
          <a:xfrm>
            <a:off x="3557041" y="4044237"/>
            <a:ext cx="117569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accent2"/>
                </a:solidFill>
                <a:cs typeface="Arial" pitchFamily="34" charset="0"/>
              </a:rPr>
              <a:t>Option B</a:t>
            </a:r>
            <a:endParaRPr lang="ko-KR" altLang="en-US" sz="1600" b="1" dirty="0">
              <a:solidFill>
                <a:schemeClr val="accent2"/>
              </a:solidFill>
              <a:cs typeface="Arial" pitchFamily="34" charset="0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B8F9808C-5A47-440B-949A-39164C7FA394}"/>
              </a:ext>
            </a:extLst>
          </p:cNvPr>
          <p:cNvGrpSpPr/>
          <p:nvPr/>
        </p:nvGrpSpPr>
        <p:grpSpPr>
          <a:xfrm>
            <a:off x="3512990" y="4362272"/>
            <a:ext cx="1921103" cy="1107996"/>
            <a:chOff x="2551706" y="4283314"/>
            <a:chExt cx="1480091" cy="1107996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AADAEE96-7138-42E1-AC79-7F1B3BAA924A}"/>
                </a:ext>
              </a:extLst>
            </p:cNvPr>
            <p:cNvSpPr txBox="1"/>
            <p:nvPr/>
          </p:nvSpPr>
          <p:spPr>
            <a:xfrm>
              <a:off x="2551706" y="4560313"/>
              <a:ext cx="148009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AD99ECE0-CFA7-4AE7-B0D0-3F528B31B621}"/>
                </a:ext>
              </a:extLst>
            </p:cNvPr>
            <p:cNvSpPr txBox="1"/>
            <p:nvPr/>
          </p:nvSpPr>
          <p:spPr>
            <a:xfrm>
              <a:off x="2551706" y="4283314"/>
              <a:ext cx="146750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4" name="Oval 13">
            <a:extLst>
              <a:ext uri="{FF2B5EF4-FFF2-40B4-BE49-F238E27FC236}">
                <a16:creationId xmlns:a16="http://schemas.microsoft.com/office/drawing/2014/main" id="{31A305B8-241C-4AB7-B17C-AEC55A907B86}"/>
              </a:ext>
            </a:extLst>
          </p:cNvPr>
          <p:cNvSpPr/>
          <p:nvPr/>
        </p:nvSpPr>
        <p:spPr>
          <a:xfrm>
            <a:off x="3647160" y="3103328"/>
            <a:ext cx="620627" cy="620627"/>
          </a:xfrm>
          <a:prstGeom prst="ellipse">
            <a:avLst/>
          </a:prstGeom>
          <a:solidFill>
            <a:schemeClr val="accent2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A69BD9A-D702-4445-9B56-C08571C632FA}"/>
              </a:ext>
            </a:extLst>
          </p:cNvPr>
          <p:cNvSpPr/>
          <p:nvPr/>
        </p:nvSpPr>
        <p:spPr>
          <a:xfrm>
            <a:off x="6133311" y="3229590"/>
            <a:ext cx="2556000" cy="14401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980B46C-6FF1-44D9-9525-30628E08797C}"/>
              </a:ext>
            </a:extLst>
          </p:cNvPr>
          <p:cNvSpPr txBox="1"/>
          <p:nvPr/>
        </p:nvSpPr>
        <p:spPr>
          <a:xfrm>
            <a:off x="6158627" y="3437009"/>
            <a:ext cx="11088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accent3"/>
                </a:solidFill>
                <a:cs typeface="Arial" pitchFamily="34" charset="0"/>
              </a:rPr>
              <a:t>Option C</a:t>
            </a:r>
            <a:endParaRPr lang="ko-KR" altLang="en-US" sz="1600" b="1" dirty="0">
              <a:solidFill>
                <a:schemeClr val="accent3"/>
              </a:solidFill>
              <a:cs typeface="Arial" pitchFamily="34" charset="0"/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4830C74D-1E5E-4DF3-AB9A-AB70B628E67E}"/>
              </a:ext>
            </a:extLst>
          </p:cNvPr>
          <p:cNvGrpSpPr/>
          <p:nvPr/>
        </p:nvGrpSpPr>
        <p:grpSpPr>
          <a:xfrm>
            <a:off x="6103193" y="3762402"/>
            <a:ext cx="1921103" cy="1107996"/>
            <a:chOff x="2551706" y="4283314"/>
            <a:chExt cx="1480091" cy="1107996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6CD37724-A651-465A-B2CD-3E35319E1BB3}"/>
                </a:ext>
              </a:extLst>
            </p:cNvPr>
            <p:cNvSpPr txBox="1"/>
            <p:nvPr/>
          </p:nvSpPr>
          <p:spPr>
            <a:xfrm>
              <a:off x="2551706" y="4560313"/>
              <a:ext cx="148009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F26BAB03-81F9-413B-9D50-724F029EEA28}"/>
                </a:ext>
              </a:extLst>
            </p:cNvPr>
            <p:cNvSpPr txBox="1"/>
            <p:nvPr/>
          </p:nvSpPr>
          <p:spPr>
            <a:xfrm>
              <a:off x="2551706" y="4283314"/>
              <a:ext cx="146750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0" name="Oval 19">
            <a:extLst>
              <a:ext uri="{FF2B5EF4-FFF2-40B4-BE49-F238E27FC236}">
                <a16:creationId xmlns:a16="http://schemas.microsoft.com/office/drawing/2014/main" id="{EAB11727-7C58-4584-897C-9C868CC57029}"/>
              </a:ext>
            </a:extLst>
          </p:cNvPr>
          <p:cNvSpPr/>
          <p:nvPr/>
        </p:nvSpPr>
        <p:spPr>
          <a:xfrm flipV="1">
            <a:off x="6231030" y="2483485"/>
            <a:ext cx="620627" cy="620627"/>
          </a:xfrm>
          <a:prstGeom prst="ellipse">
            <a:avLst/>
          </a:prstGeom>
          <a:solidFill>
            <a:schemeClr val="accent3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4C98A26-0397-435C-9F5A-23F2C800502F}"/>
              </a:ext>
            </a:extLst>
          </p:cNvPr>
          <p:cNvSpPr/>
          <p:nvPr/>
        </p:nvSpPr>
        <p:spPr>
          <a:xfrm>
            <a:off x="8725733" y="2614512"/>
            <a:ext cx="2556000" cy="14401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0F00551-F3DF-4A74-BE7B-511F7FCA52BA}"/>
              </a:ext>
            </a:extLst>
          </p:cNvPr>
          <p:cNvSpPr txBox="1"/>
          <p:nvPr/>
        </p:nvSpPr>
        <p:spPr>
          <a:xfrm>
            <a:off x="8694504" y="2809807"/>
            <a:ext cx="12039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accent4"/>
                </a:solidFill>
                <a:cs typeface="Arial" pitchFamily="34" charset="0"/>
              </a:rPr>
              <a:t>Option D</a:t>
            </a:r>
            <a:endParaRPr lang="ko-KR" altLang="en-US" sz="1600" b="1" dirty="0">
              <a:solidFill>
                <a:schemeClr val="accent4"/>
              </a:solidFill>
              <a:cs typeface="Arial" pitchFamily="34" charset="0"/>
            </a:endParaRP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CA9DDE04-60D0-4ED5-9EAA-E604C4446C58}"/>
              </a:ext>
            </a:extLst>
          </p:cNvPr>
          <p:cNvGrpSpPr/>
          <p:nvPr/>
        </p:nvGrpSpPr>
        <p:grpSpPr>
          <a:xfrm>
            <a:off x="8694506" y="3142559"/>
            <a:ext cx="1921103" cy="1107996"/>
            <a:chOff x="2551706" y="4283314"/>
            <a:chExt cx="1480091" cy="1107996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DB553E47-87BB-4704-BB40-513EB5AC853E}"/>
                </a:ext>
              </a:extLst>
            </p:cNvPr>
            <p:cNvSpPr txBox="1"/>
            <p:nvPr/>
          </p:nvSpPr>
          <p:spPr>
            <a:xfrm>
              <a:off x="2551706" y="4560313"/>
              <a:ext cx="148009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2B3F3BBB-AA06-49B7-9BE4-69D2756F0690}"/>
                </a:ext>
              </a:extLst>
            </p:cNvPr>
            <p:cNvSpPr txBox="1"/>
            <p:nvPr/>
          </p:nvSpPr>
          <p:spPr>
            <a:xfrm>
              <a:off x="2551706" y="4283314"/>
              <a:ext cx="146750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6" name="Oval 25">
            <a:extLst>
              <a:ext uri="{FF2B5EF4-FFF2-40B4-BE49-F238E27FC236}">
                <a16:creationId xmlns:a16="http://schemas.microsoft.com/office/drawing/2014/main" id="{89B7E9B1-1F0D-4FC6-BEA4-1C424C035F54}"/>
              </a:ext>
            </a:extLst>
          </p:cNvPr>
          <p:cNvSpPr/>
          <p:nvPr/>
        </p:nvSpPr>
        <p:spPr>
          <a:xfrm>
            <a:off x="8735546" y="1840235"/>
            <a:ext cx="620627" cy="620627"/>
          </a:xfrm>
          <a:prstGeom prst="ellipse">
            <a:avLst/>
          </a:prstGeom>
          <a:solidFill>
            <a:schemeClr val="accent4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171BA247-510A-4437-9321-85B2DBB874B2}"/>
              </a:ext>
            </a:extLst>
          </p:cNvPr>
          <p:cNvGrpSpPr/>
          <p:nvPr/>
        </p:nvGrpSpPr>
        <p:grpSpPr>
          <a:xfrm>
            <a:off x="971961" y="1743134"/>
            <a:ext cx="2352903" cy="1099865"/>
            <a:chOff x="634921" y="1725549"/>
            <a:chExt cx="2352903" cy="1099865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38549287-5F87-440C-A568-1027A7558405}"/>
                </a:ext>
              </a:extLst>
            </p:cNvPr>
            <p:cNvSpPr txBox="1"/>
            <p:nvPr/>
          </p:nvSpPr>
          <p:spPr>
            <a:xfrm>
              <a:off x="634921" y="1994417"/>
              <a:ext cx="235290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97C56E0C-179C-40C0-BC19-4E68815CC76E}"/>
                </a:ext>
              </a:extLst>
            </p:cNvPr>
            <p:cNvSpPr txBox="1"/>
            <p:nvPr/>
          </p:nvSpPr>
          <p:spPr>
            <a:xfrm>
              <a:off x="634921" y="1725549"/>
              <a:ext cx="235290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Add Contents Title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0" name="Parallelogram 15">
            <a:extLst>
              <a:ext uri="{FF2B5EF4-FFF2-40B4-BE49-F238E27FC236}">
                <a16:creationId xmlns:a16="http://schemas.microsoft.com/office/drawing/2014/main" id="{04E634CA-75BC-437D-BC46-288D8ABA447D}"/>
              </a:ext>
            </a:extLst>
          </p:cNvPr>
          <p:cNvSpPr/>
          <p:nvPr/>
        </p:nvSpPr>
        <p:spPr>
          <a:xfrm flipH="1">
            <a:off x="3816791" y="3254947"/>
            <a:ext cx="305624" cy="305624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1" name="Round Same Side Corner Rectangle 11">
            <a:extLst>
              <a:ext uri="{FF2B5EF4-FFF2-40B4-BE49-F238E27FC236}">
                <a16:creationId xmlns:a16="http://schemas.microsoft.com/office/drawing/2014/main" id="{D5EFAC82-E725-465A-8100-12A52342DA1B}"/>
              </a:ext>
            </a:extLst>
          </p:cNvPr>
          <p:cNvSpPr>
            <a:spLocks noChangeAspect="1"/>
          </p:cNvSpPr>
          <p:nvPr/>
        </p:nvSpPr>
        <p:spPr>
          <a:xfrm rot="9900000">
            <a:off x="8898210" y="2019811"/>
            <a:ext cx="334545" cy="284132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2" name="Rounded Rectangle 7">
            <a:extLst>
              <a:ext uri="{FF2B5EF4-FFF2-40B4-BE49-F238E27FC236}">
                <a16:creationId xmlns:a16="http://schemas.microsoft.com/office/drawing/2014/main" id="{68CEB896-9D64-4B3A-A945-9FE0BB1C4A65}"/>
              </a:ext>
            </a:extLst>
          </p:cNvPr>
          <p:cNvSpPr/>
          <p:nvPr/>
        </p:nvSpPr>
        <p:spPr>
          <a:xfrm>
            <a:off x="6405456" y="2644278"/>
            <a:ext cx="297522" cy="25675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3" name="Freeform 53">
            <a:extLst>
              <a:ext uri="{FF2B5EF4-FFF2-40B4-BE49-F238E27FC236}">
                <a16:creationId xmlns:a16="http://schemas.microsoft.com/office/drawing/2014/main" id="{AA2B8FB0-7D2B-441F-BCE2-0C29DAF9C90B}"/>
              </a:ext>
            </a:extLst>
          </p:cNvPr>
          <p:cNvSpPr/>
          <p:nvPr/>
        </p:nvSpPr>
        <p:spPr>
          <a:xfrm>
            <a:off x="1239154" y="3860414"/>
            <a:ext cx="323381" cy="331550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80220 w 2296986"/>
              <a:gd name="connsiteY0" fmla="*/ 1747818 h 2354521"/>
              <a:gd name="connsiteX1" fmla="*/ 1828126 w 2296986"/>
              <a:gd name="connsiteY1" fmla="*/ 1826304 h 2354521"/>
              <a:gd name="connsiteX2" fmla="*/ 1955684 w 2296986"/>
              <a:gd name="connsiteY2" fmla="*/ 2095900 h 2354521"/>
              <a:gd name="connsiteX3" fmla="*/ 1683117 w 2296986"/>
              <a:gd name="connsiteY3" fmla="*/ 1962549 h 2354521"/>
              <a:gd name="connsiteX4" fmla="*/ 1529193 w 2296986"/>
              <a:gd name="connsiteY4" fmla="*/ 2354521 h 2354521"/>
              <a:gd name="connsiteX5" fmla="*/ 1381062 w 2296986"/>
              <a:gd name="connsiteY5" fmla="*/ 2120816 h 2354521"/>
              <a:gd name="connsiteX6" fmla="*/ 1496122 w 2296986"/>
              <a:gd name="connsiteY6" fmla="*/ 1788127 h 2354521"/>
              <a:gd name="connsiteX7" fmla="*/ 910069 w 2296986"/>
              <a:gd name="connsiteY7" fmla="*/ 1225390 h 2354521"/>
              <a:gd name="connsiteX8" fmla="*/ 415531 w 2296986"/>
              <a:gd name="connsiteY8" fmla="*/ 2322212 h 2354521"/>
              <a:gd name="connsiteX9" fmla="*/ 293764 w 2296986"/>
              <a:gd name="connsiteY9" fmla="*/ 2052845 h 2354521"/>
              <a:gd name="connsiteX10" fmla="*/ 497994 w 2296986"/>
              <a:gd name="connsiteY10" fmla="*/ 836420 h 2354521"/>
              <a:gd name="connsiteX11" fmla="*/ 11747 w 2296986"/>
              <a:gd name="connsiteY11" fmla="*/ 5505 h 2354521"/>
              <a:gd name="connsiteX12" fmla="*/ 772299 w 2296986"/>
              <a:gd name="connsiteY12" fmla="*/ 578452 h 2354521"/>
              <a:gd name="connsiteX13" fmla="*/ 2042020 w 2296986"/>
              <a:gd name="connsiteY13" fmla="*/ 514597 h 2354521"/>
              <a:gd name="connsiteX14" fmla="*/ 2296986 w 2296986"/>
              <a:gd name="connsiteY14" fmla="*/ 662729 h 2354521"/>
              <a:gd name="connsiteX15" fmla="*/ 1125486 w 2296986"/>
              <a:gd name="connsiteY15" fmla="*/ 1004182 h 2354521"/>
              <a:gd name="connsiteX16" fmla="*/ 1677097 w 2296986"/>
              <a:gd name="connsiteY16" fmla="*/ 1608523 h 2354521"/>
              <a:gd name="connsiteX17" fmla="*/ 2095511 w 2296986"/>
              <a:gd name="connsiteY17" fmla="*/ 1557316 h 2354521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910069 w 2296986"/>
              <a:gd name="connsiteY7" fmla="*/ 1225483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209809 w 2296986"/>
              <a:gd name="connsiteY15" fmla="*/ 996610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63683 w 2296594"/>
              <a:gd name="connsiteY7" fmla="*/ 1325138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56016 w 2296594"/>
              <a:gd name="connsiteY7" fmla="*/ 1302141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594" h="2354614">
                <a:moveTo>
                  <a:pt x="2279828" y="1747911"/>
                </a:moveTo>
                <a:lnTo>
                  <a:pt x="1827734" y="1826397"/>
                </a:lnTo>
                <a:cubicBezTo>
                  <a:pt x="1873911" y="1907728"/>
                  <a:pt x="1985925" y="2047581"/>
                  <a:pt x="1955292" y="2095993"/>
                </a:cubicBezTo>
                <a:cubicBezTo>
                  <a:pt x="1897354" y="2139325"/>
                  <a:pt x="1773581" y="2007092"/>
                  <a:pt x="1682725" y="1962642"/>
                </a:cubicBezTo>
                <a:lnTo>
                  <a:pt x="1528801" y="2354614"/>
                </a:lnTo>
                <a:lnTo>
                  <a:pt x="1380670" y="2120909"/>
                </a:lnTo>
                <a:lnTo>
                  <a:pt x="1495730" y="1788220"/>
                </a:lnTo>
                <a:lnTo>
                  <a:pt x="856016" y="1302141"/>
                </a:lnTo>
                <a:lnTo>
                  <a:pt x="415139" y="2322305"/>
                </a:lnTo>
                <a:lnTo>
                  <a:pt x="293372" y="2052938"/>
                </a:lnTo>
                <a:cubicBezTo>
                  <a:pt x="369114" y="1624466"/>
                  <a:pt x="437192" y="1303314"/>
                  <a:pt x="512934" y="874842"/>
                </a:cubicBezTo>
                <a:cubicBezTo>
                  <a:pt x="317583" y="650129"/>
                  <a:pt x="-71270" y="102295"/>
                  <a:pt x="11355" y="5598"/>
                </a:cubicBezTo>
                <a:cubicBezTo>
                  <a:pt x="111253" y="-52136"/>
                  <a:pt x="623957" y="350637"/>
                  <a:pt x="840899" y="570880"/>
                </a:cubicBezTo>
                <a:lnTo>
                  <a:pt x="2041628" y="514690"/>
                </a:lnTo>
                <a:lnTo>
                  <a:pt x="2296594" y="662822"/>
                </a:lnTo>
                <a:lnTo>
                  <a:pt x="1209417" y="996610"/>
                </a:lnTo>
                <a:lnTo>
                  <a:pt x="1676705" y="1608616"/>
                </a:lnTo>
                <a:cubicBezTo>
                  <a:pt x="1795450" y="1589109"/>
                  <a:pt x="2095119" y="1557409"/>
                  <a:pt x="2095119" y="1557409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1577889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9B85F3A-0D98-4AE5-8CED-AA4A4CF821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Timeline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1C442ED-AA4C-424F-A6B7-41F5E6AD44E0}"/>
              </a:ext>
            </a:extLst>
          </p:cNvPr>
          <p:cNvSpPr/>
          <p:nvPr/>
        </p:nvSpPr>
        <p:spPr>
          <a:xfrm>
            <a:off x="0" y="2300598"/>
            <a:ext cx="1898007" cy="360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0532C8F-2658-4A68-9B1C-BB1352EB1A36}"/>
              </a:ext>
            </a:extLst>
          </p:cNvPr>
          <p:cNvSpPr/>
          <p:nvPr/>
        </p:nvSpPr>
        <p:spPr>
          <a:xfrm>
            <a:off x="1886818" y="2296813"/>
            <a:ext cx="1836000" cy="360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74DE36E-F302-4FC0-B37A-BDF621D45269}"/>
              </a:ext>
            </a:extLst>
          </p:cNvPr>
          <p:cNvSpPr/>
          <p:nvPr/>
        </p:nvSpPr>
        <p:spPr>
          <a:xfrm>
            <a:off x="3725964" y="2296813"/>
            <a:ext cx="1836000" cy="36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2DB55A2-045C-471A-94C1-06F578006A0D}"/>
              </a:ext>
            </a:extLst>
          </p:cNvPr>
          <p:cNvSpPr/>
          <p:nvPr/>
        </p:nvSpPr>
        <p:spPr>
          <a:xfrm>
            <a:off x="5571857" y="2296813"/>
            <a:ext cx="1836000" cy="360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7081E53-47FB-41F2-B750-E8D9C711A091}"/>
              </a:ext>
            </a:extLst>
          </p:cNvPr>
          <p:cNvSpPr/>
          <p:nvPr/>
        </p:nvSpPr>
        <p:spPr>
          <a:xfrm>
            <a:off x="7409204" y="2296813"/>
            <a:ext cx="1836000" cy="360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91144F2-3E2F-4F50-9008-A776EEC67D64}"/>
              </a:ext>
            </a:extLst>
          </p:cNvPr>
          <p:cNvSpPr/>
          <p:nvPr/>
        </p:nvSpPr>
        <p:spPr>
          <a:xfrm>
            <a:off x="9260868" y="2296813"/>
            <a:ext cx="1836000" cy="360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" name="Round Same Side Corner Rectangle 39">
            <a:extLst>
              <a:ext uri="{FF2B5EF4-FFF2-40B4-BE49-F238E27FC236}">
                <a16:creationId xmlns:a16="http://schemas.microsoft.com/office/drawing/2014/main" id="{CE80729D-3171-4092-BC2A-7357132DAE06}"/>
              </a:ext>
            </a:extLst>
          </p:cNvPr>
          <p:cNvSpPr/>
          <p:nvPr/>
        </p:nvSpPr>
        <p:spPr>
          <a:xfrm rot="18900000">
            <a:off x="10232248" y="2015128"/>
            <a:ext cx="923370" cy="923370"/>
          </a:xfrm>
          <a:custGeom>
            <a:avLst/>
            <a:gdLst/>
            <a:ahLst/>
            <a:cxnLst/>
            <a:rect l="l" t="t" r="r" b="b"/>
            <a:pathLst>
              <a:path w="923370" h="923370">
                <a:moveTo>
                  <a:pt x="870649" y="52721"/>
                </a:moveTo>
                <a:cubicBezTo>
                  <a:pt x="903223" y="85294"/>
                  <a:pt x="923370" y="130294"/>
                  <a:pt x="923370" y="180000"/>
                </a:cubicBezTo>
                <a:lnTo>
                  <a:pt x="923370" y="914399"/>
                </a:lnTo>
                <a:lnTo>
                  <a:pt x="914399" y="914399"/>
                </a:lnTo>
                <a:lnTo>
                  <a:pt x="914399" y="923370"/>
                </a:lnTo>
                <a:lnTo>
                  <a:pt x="180000" y="923370"/>
                </a:lnTo>
                <a:cubicBezTo>
                  <a:pt x="80589" y="923370"/>
                  <a:pt x="0" y="842781"/>
                  <a:pt x="0" y="743370"/>
                </a:cubicBezTo>
                <a:cubicBezTo>
                  <a:pt x="0" y="643959"/>
                  <a:pt x="80589" y="563370"/>
                  <a:pt x="179999" y="563370"/>
                </a:cubicBezTo>
                <a:lnTo>
                  <a:pt x="563370" y="563370"/>
                </a:lnTo>
                <a:lnTo>
                  <a:pt x="563370" y="180000"/>
                </a:lnTo>
                <a:cubicBezTo>
                  <a:pt x="563370" y="80589"/>
                  <a:pt x="643959" y="0"/>
                  <a:pt x="743370" y="0"/>
                </a:cubicBezTo>
                <a:cubicBezTo>
                  <a:pt x="793076" y="0"/>
                  <a:pt x="838076" y="20147"/>
                  <a:pt x="870649" y="5272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0" name="그룹 48">
            <a:extLst>
              <a:ext uri="{FF2B5EF4-FFF2-40B4-BE49-F238E27FC236}">
                <a16:creationId xmlns:a16="http://schemas.microsoft.com/office/drawing/2014/main" id="{31D60511-13E2-43F1-B8AB-1E7AC3AAE0F2}"/>
              </a:ext>
            </a:extLst>
          </p:cNvPr>
          <p:cNvGrpSpPr/>
          <p:nvPr/>
        </p:nvGrpSpPr>
        <p:grpSpPr>
          <a:xfrm>
            <a:off x="3464303" y="2200926"/>
            <a:ext cx="540000" cy="540000"/>
            <a:chOff x="3064244" y="3659540"/>
            <a:chExt cx="540000" cy="540000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DF5DA523-0E90-4ADD-9D9B-41656225BFAD}"/>
                </a:ext>
              </a:extLst>
            </p:cNvPr>
            <p:cNvSpPr/>
            <p:nvPr/>
          </p:nvSpPr>
          <p:spPr>
            <a:xfrm>
              <a:off x="3064244" y="3659540"/>
              <a:ext cx="540000" cy="540000"/>
            </a:xfrm>
            <a:prstGeom prst="ellipse">
              <a:avLst/>
            </a:prstGeom>
            <a:solidFill>
              <a:schemeClr val="accent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44A06B7D-C941-4E86-8C74-21289AB39FB8}"/>
                </a:ext>
              </a:extLst>
            </p:cNvPr>
            <p:cNvSpPr/>
            <p:nvPr/>
          </p:nvSpPr>
          <p:spPr>
            <a:xfrm>
              <a:off x="3146819" y="3742115"/>
              <a:ext cx="360000" cy="360000"/>
            </a:xfrm>
            <a:prstGeom prst="ellipse">
              <a:avLst/>
            </a:prstGeom>
            <a:solidFill>
              <a:schemeClr val="bg1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3" name="그룹 47">
            <a:extLst>
              <a:ext uri="{FF2B5EF4-FFF2-40B4-BE49-F238E27FC236}">
                <a16:creationId xmlns:a16="http://schemas.microsoft.com/office/drawing/2014/main" id="{A1D34067-E1EB-492B-A687-F6DA4995B12A}"/>
              </a:ext>
            </a:extLst>
          </p:cNvPr>
          <p:cNvGrpSpPr/>
          <p:nvPr/>
        </p:nvGrpSpPr>
        <p:grpSpPr>
          <a:xfrm>
            <a:off x="5304362" y="2206625"/>
            <a:ext cx="540000" cy="540000"/>
            <a:chOff x="4504969" y="3665239"/>
            <a:chExt cx="540000" cy="540000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056E0FD4-6961-4325-8EC0-0E670D658926}"/>
                </a:ext>
              </a:extLst>
            </p:cNvPr>
            <p:cNvSpPr/>
            <p:nvPr/>
          </p:nvSpPr>
          <p:spPr>
            <a:xfrm>
              <a:off x="4504969" y="3665239"/>
              <a:ext cx="540000" cy="540000"/>
            </a:xfrm>
            <a:prstGeom prst="ellipse">
              <a:avLst/>
            </a:prstGeom>
            <a:solidFill>
              <a:schemeClr val="accent2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0C5529B9-D396-4610-9147-B42AEFDAA8F2}"/>
                </a:ext>
              </a:extLst>
            </p:cNvPr>
            <p:cNvSpPr/>
            <p:nvPr/>
          </p:nvSpPr>
          <p:spPr>
            <a:xfrm>
              <a:off x="4587544" y="3747814"/>
              <a:ext cx="360000" cy="360000"/>
            </a:xfrm>
            <a:prstGeom prst="ellipse">
              <a:avLst/>
            </a:prstGeom>
            <a:solidFill>
              <a:schemeClr val="bg1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6" name="그룹 27">
            <a:extLst>
              <a:ext uri="{FF2B5EF4-FFF2-40B4-BE49-F238E27FC236}">
                <a16:creationId xmlns:a16="http://schemas.microsoft.com/office/drawing/2014/main" id="{0E14BEA3-3486-40B8-8ABB-6EB4537AB429}"/>
              </a:ext>
            </a:extLst>
          </p:cNvPr>
          <p:cNvGrpSpPr/>
          <p:nvPr/>
        </p:nvGrpSpPr>
        <p:grpSpPr>
          <a:xfrm>
            <a:off x="7144421" y="2212324"/>
            <a:ext cx="540000" cy="540000"/>
            <a:chOff x="5945694" y="3670938"/>
            <a:chExt cx="540000" cy="540000"/>
          </a:xfrm>
        </p:grpSpPr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72043D62-0FD8-4210-85E5-8B05B681618F}"/>
                </a:ext>
              </a:extLst>
            </p:cNvPr>
            <p:cNvSpPr/>
            <p:nvPr/>
          </p:nvSpPr>
          <p:spPr>
            <a:xfrm>
              <a:off x="5945694" y="3670938"/>
              <a:ext cx="540000" cy="540000"/>
            </a:xfrm>
            <a:prstGeom prst="ellipse">
              <a:avLst/>
            </a:prstGeom>
            <a:solidFill>
              <a:schemeClr val="accent3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7F623BDD-928A-43E3-A015-281A90C2C95C}"/>
                </a:ext>
              </a:extLst>
            </p:cNvPr>
            <p:cNvSpPr/>
            <p:nvPr/>
          </p:nvSpPr>
          <p:spPr>
            <a:xfrm>
              <a:off x="6028269" y="3753513"/>
              <a:ext cx="360000" cy="360000"/>
            </a:xfrm>
            <a:prstGeom prst="ellipse">
              <a:avLst/>
            </a:prstGeom>
            <a:solidFill>
              <a:schemeClr val="bg1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9" name="그룹 26">
            <a:extLst>
              <a:ext uri="{FF2B5EF4-FFF2-40B4-BE49-F238E27FC236}">
                <a16:creationId xmlns:a16="http://schemas.microsoft.com/office/drawing/2014/main" id="{692C72E3-B01C-4948-8839-DE4B0EAFD89B}"/>
              </a:ext>
            </a:extLst>
          </p:cNvPr>
          <p:cNvGrpSpPr/>
          <p:nvPr/>
        </p:nvGrpSpPr>
        <p:grpSpPr>
          <a:xfrm>
            <a:off x="8984481" y="2218023"/>
            <a:ext cx="540000" cy="540000"/>
            <a:chOff x="8984481" y="3676637"/>
            <a:chExt cx="540000" cy="540000"/>
          </a:xfrm>
        </p:grpSpPr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92A16CB4-EE75-4442-89C4-951066107360}"/>
                </a:ext>
              </a:extLst>
            </p:cNvPr>
            <p:cNvSpPr/>
            <p:nvPr/>
          </p:nvSpPr>
          <p:spPr>
            <a:xfrm>
              <a:off x="8984481" y="3676637"/>
              <a:ext cx="540000" cy="540000"/>
            </a:xfrm>
            <a:prstGeom prst="ellipse">
              <a:avLst/>
            </a:prstGeom>
            <a:solidFill>
              <a:schemeClr val="accent4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D660814D-9792-4311-A1C7-3B49EEEC99E6}"/>
                </a:ext>
              </a:extLst>
            </p:cNvPr>
            <p:cNvSpPr/>
            <p:nvPr/>
          </p:nvSpPr>
          <p:spPr>
            <a:xfrm>
              <a:off x="9067056" y="3759212"/>
              <a:ext cx="360000" cy="360000"/>
            </a:xfrm>
            <a:prstGeom prst="ellipse">
              <a:avLst/>
            </a:prstGeom>
            <a:solidFill>
              <a:schemeClr val="bg1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2" name="그룹 49">
            <a:extLst>
              <a:ext uri="{FF2B5EF4-FFF2-40B4-BE49-F238E27FC236}">
                <a16:creationId xmlns:a16="http://schemas.microsoft.com/office/drawing/2014/main" id="{26AADA7F-3162-4FA0-BA46-37C1B91FDDF5}"/>
              </a:ext>
            </a:extLst>
          </p:cNvPr>
          <p:cNvGrpSpPr/>
          <p:nvPr/>
        </p:nvGrpSpPr>
        <p:grpSpPr>
          <a:xfrm>
            <a:off x="1624244" y="2206625"/>
            <a:ext cx="540000" cy="540000"/>
            <a:chOff x="1624244" y="3665239"/>
            <a:chExt cx="540000" cy="540000"/>
          </a:xfrm>
        </p:grpSpPr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CDF8A700-0F03-4C92-8A24-C2A86F2330E0}"/>
                </a:ext>
              </a:extLst>
            </p:cNvPr>
            <p:cNvSpPr/>
            <p:nvPr/>
          </p:nvSpPr>
          <p:spPr>
            <a:xfrm>
              <a:off x="1624244" y="3665239"/>
              <a:ext cx="540000" cy="540000"/>
            </a:xfrm>
            <a:prstGeom prst="ellipse">
              <a:avLst/>
            </a:prstGeom>
            <a:solidFill>
              <a:schemeClr val="accent6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B273A89B-903B-40EF-9976-497180CC0F96}"/>
                </a:ext>
              </a:extLst>
            </p:cNvPr>
            <p:cNvSpPr/>
            <p:nvPr/>
          </p:nvSpPr>
          <p:spPr>
            <a:xfrm>
              <a:off x="1706819" y="3747814"/>
              <a:ext cx="360000" cy="360000"/>
            </a:xfrm>
            <a:prstGeom prst="ellipse">
              <a:avLst/>
            </a:prstGeom>
            <a:solidFill>
              <a:schemeClr val="bg1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25" name="직사각형 113">
            <a:extLst>
              <a:ext uri="{FF2B5EF4-FFF2-40B4-BE49-F238E27FC236}">
                <a16:creationId xmlns:a16="http://schemas.microsoft.com/office/drawing/2014/main" id="{3F247D75-8FD7-4643-B316-B4121B5935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15368" y="1633111"/>
            <a:ext cx="133315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rPr>
              <a:t>2018</a:t>
            </a:r>
            <a:endParaRPr lang="ko-KR" altLang="en-US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1774742-62EF-4965-A4DA-4E2EE8FDE108}"/>
              </a:ext>
            </a:extLst>
          </p:cNvPr>
          <p:cNvSpPr txBox="1"/>
          <p:nvPr/>
        </p:nvSpPr>
        <p:spPr>
          <a:xfrm>
            <a:off x="3047896" y="1633111"/>
            <a:ext cx="13531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2019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FF252C25-6295-4F38-8CF1-DE5110E988FF}"/>
              </a:ext>
            </a:extLst>
          </p:cNvPr>
          <p:cNvSpPr txBox="1"/>
          <p:nvPr/>
        </p:nvSpPr>
        <p:spPr>
          <a:xfrm>
            <a:off x="4895304" y="1633111"/>
            <a:ext cx="13531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2020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E63B624D-037F-41AE-9D7B-DBF1896CEC56}"/>
              </a:ext>
            </a:extLst>
          </p:cNvPr>
          <p:cNvSpPr txBox="1"/>
          <p:nvPr/>
        </p:nvSpPr>
        <p:spPr>
          <a:xfrm>
            <a:off x="6742712" y="1633111"/>
            <a:ext cx="13531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2021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ACABEAB2-D410-402A-89BF-1CFDDC2F6ECD}"/>
              </a:ext>
            </a:extLst>
          </p:cNvPr>
          <p:cNvSpPr txBox="1"/>
          <p:nvPr/>
        </p:nvSpPr>
        <p:spPr>
          <a:xfrm>
            <a:off x="8590118" y="1633111"/>
            <a:ext cx="13531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2022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A88C585C-5927-43D2-B6AB-013927F11794}"/>
              </a:ext>
            </a:extLst>
          </p:cNvPr>
          <p:cNvGrpSpPr/>
          <p:nvPr/>
        </p:nvGrpSpPr>
        <p:grpSpPr>
          <a:xfrm>
            <a:off x="678823" y="5309971"/>
            <a:ext cx="2970842" cy="1191709"/>
            <a:chOff x="401397" y="4167694"/>
            <a:chExt cx="2970842" cy="1191709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76DA8A40-D8D6-46B6-934B-719BEE63A287}"/>
                </a:ext>
              </a:extLst>
            </p:cNvPr>
            <p:cNvSpPr txBox="1"/>
            <p:nvPr/>
          </p:nvSpPr>
          <p:spPr>
            <a:xfrm>
              <a:off x="401398" y="4928516"/>
              <a:ext cx="2970841" cy="43088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GB" altLang="ko-KR" sz="1100" dirty="0">
                  <a:cs typeface="Arial" pitchFamily="34" charset="0"/>
                </a:rPr>
                <a:t>L</a:t>
              </a:r>
              <a:r>
                <a:rPr lang="en-US" altLang="ko-KR" sz="1100" dirty="0">
                  <a:cs typeface="Arial" pitchFamily="34" charset="0"/>
                </a:rPr>
                <a:t>OREM IPSUM DOLOR SIT AMET,</a:t>
              </a:r>
            </a:p>
            <a:p>
              <a:pPr algn="r"/>
              <a:r>
                <a:rPr lang="en-US" altLang="ko-KR" sz="1100" dirty="0">
                  <a:cs typeface="Arial" pitchFamily="34" charset="0"/>
                </a:rPr>
                <a:t>CU USU AGAM INTEGRE IMPEDIT.</a:t>
              </a:r>
              <a:endParaRPr lang="ko-KR" altLang="en-US" sz="1100" dirty="0"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EDB804EC-42ED-41EA-B23E-9922E50F1C1D}"/>
                </a:ext>
              </a:extLst>
            </p:cNvPr>
            <p:cNvSpPr txBox="1"/>
            <p:nvPr/>
          </p:nvSpPr>
          <p:spPr>
            <a:xfrm>
              <a:off x="401397" y="4167694"/>
              <a:ext cx="2970842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GB" altLang="ko-KR" sz="2400" dirty="0">
                  <a:solidFill>
                    <a:schemeClr val="accent1"/>
                  </a:solidFill>
                  <a:cs typeface="Arial" pitchFamily="34" charset="0"/>
                </a:rPr>
                <a:t>L</a:t>
              </a:r>
              <a:r>
                <a:rPr lang="en-US" altLang="ko-KR" sz="2400" dirty="0">
                  <a:solidFill>
                    <a:schemeClr val="accent1"/>
                  </a:solidFill>
                  <a:cs typeface="Arial" pitchFamily="34" charset="0"/>
                </a:rPr>
                <a:t>OREM IPSUM</a:t>
              </a:r>
            </a:p>
            <a:p>
              <a:pPr algn="r"/>
              <a:r>
                <a:rPr lang="en-US" altLang="ko-KR" sz="2400" dirty="0">
                  <a:solidFill>
                    <a:schemeClr val="accent1"/>
                  </a:solidFill>
                  <a:cs typeface="Arial" pitchFamily="34" charset="0"/>
                </a:rPr>
                <a:t>DOLOR SIT AMET</a:t>
              </a:r>
              <a:endParaRPr lang="ko-KR" altLang="en-US" sz="2400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sp>
        <p:nvSpPr>
          <p:cNvPr id="33" name="직사각형 1">
            <a:extLst>
              <a:ext uri="{FF2B5EF4-FFF2-40B4-BE49-F238E27FC236}">
                <a16:creationId xmlns:a16="http://schemas.microsoft.com/office/drawing/2014/main" id="{C69707AC-3ECE-4B59-9A62-95858BE3F65A}"/>
              </a:ext>
            </a:extLst>
          </p:cNvPr>
          <p:cNvSpPr/>
          <p:nvPr/>
        </p:nvSpPr>
        <p:spPr>
          <a:xfrm>
            <a:off x="5153983" y="4378022"/>
            <a:ext cx="6519797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2016 ~ 2017  Text here</a:t>
            </a: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Get a modern PowerPoint  Presentation that is beautifully designed. Easy to change colors, photos and Text. 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2017 ~ 2018 Text here</a:t>
            </a: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Get a modern PowerPoint  Presentation that is beautifully designed. Easy to change colors, photos and Text. 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2017 ~ 2022 Text here</a:t>
            </a: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Get a modern PowerPoint  Presentation that is beautifully designed. Easy to change colors, photos and Text. </a:t>
            </a:r>
          </a:p>
        </p:txBody>
      </p:sp>
      <p:sp>
        <p:nvSpPr>
          <p:cNvPr id="34" name="직사각형 5">
            <a:extLst>
              <a:ext uri="{FF2B5EF4-FFF2-40B4-BE49-F238E27FC236}">
                <a16:creationId xmlns:a16="http://schemas.microsoft.com/office/drawing/2014/main" id="{AC96939A-482C-4E00-B169-676394194BAC}"/>
              </a:ext>
            </a:extLst>
          </p:cNvPr>
          <p:cNvSpPr/>
          <p:nvPr/>
        </p:nvSpPr>
        <p:spPr>
          <a:xfrm>
            <a:off x="5173105" y="4027707"/>
            <a:ext cx="6483217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dirty="0"/>
              <a:t>Work Experience</a:t>
            </a:r>
            <a:endParaRPr lang="ko-KR" altLang="en-US" sz="1400" dirty="0"/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F953B1BF-CD5E-4808-ABCD-0B63BC3A245E}"/>
              </a:ext>
            </a:extLst>
          </p:cNvPr>
          <p:cNvGrpSpPr/>
          <p:nvPr/>
        </p:nvGrpSpPr>
        <p:grpSpPr>
          <a:xfrm>
            <a:off x="976407" y="2888718"/>
            <a:ext cx="1835674" cy="892552"/>
            <a:chOff x="1099970" y="4759849"/>
            <a:chExt cx="1727399" cy="892552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CE234BD1-819E-40FB-A6AC-7BD40901B165}"/>
                </a:ext>
              </a:extLst>
            </p:cNvPr>
            <p:cNvSpPr txBox="1"/>
            <p:nvPr/>
          </p:nvSpPr>
          <p:spPr>
            <a:xfrm>
              <a:off x="1109104" y="5006070"/>
              <a:ext cx="171826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F839A27E-CF42-45F9-90B1-DB02F77A2342}"/>
                </a:ext>
              </a:extLst>
            </p:cNvPr>
            <p:cNvSpPr txBox="1"/>
            <p:nvPr/>
          </p:nvSpPr>
          <p:spPr>
            <a:xfrm>
              <a:off x="1099970" y="4759849"/>
              <a:ext cx="1727399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643D098A-3CCA-46BB-B9D5-C3CF0AF333E3}"/>
              </a:ext>
            </a:extLst>
          </p:cNvPr>
          <p:cNvGrpSpPr/>
          <p:nvPr/>
        </p:nvGrpSpPr>
        <p:grpSpPr>
          <a:xfrm>
            <a:off x="2818063" y="2888718"/>
            <a:ext cx="1835674" cy="892552"/>
            <a:chOff x="1099970" y="4759849"/>
            <a:chExt cx="1727399" cy="892552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68B86D79-67DD-4852-912E-CFAAB9DB980B}"/>
                </a:ext>
              </a:extLst>
            </p:cNvPr>
            <p:cNvSpPr txBox="1"/>
            <p:nvPr/>
          </p:nvSpPr>
          <p:spPr>
            <a:xfrm>
              <a:off x="1109104" y="5006070"/>
              <a:ext cx="171826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96EA6C96-4268-4660-8C62-62C1D2097132}"/>
                </a:ext>
              </a:extLst>
            </p:cNvPr>
            <p:cNvSpPr txBox="1"/>
            <p:nvPr/>
          </p:nvSpPr>
          <p:spPr>
            <a:xfrm>
              <a:off x="1099970" y="4759849"/>
              <a:ext cx="1727399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C1096BE3-3E59-48C6-A785-49D9591CB08E}"/>
              </a:ext>
            </a:extLst>
          </p:cNvPr>
          <p:cNvGrpSpPr/>
          <p:nvPr/>
        </p:nvGrpSpPr>
        <p:grpSpPr>
          <a:xfrm>
            <a:off x="4659719" y="2888718"/>
            <a:ext cx="1835674" cy="892552"/>
            <a:chOff x="1099970" y="4759849"/>
            <a:chExt cx="1727399" cy="892552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88C5488A-9BD5-4A85-A1FC-5D63C12D1334}"/>
                </a:ext>
              </a:extLst>
            </p:cNvPr>
            <p:cNvSpPr txBox="1"/>
            <p:nvPr/>
          </p:nvSpPr>
          <p:spPr>
            <a:xfrm>
              <a:off x="1109104" y="5006070"/>
              <a:ext cx="171826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449823C3-D38A-431B-AA51-25FD573EB7AA}"/>
                </a:ext>
              </a:extLst>
            </p:cNvPr>
            <p:cNvSpPr txBox="1"/>
            <p:nvPr/>
          </p:nvSpPr>
          <p:spPr>
            <a:xfrm>
              <a:off x="1099970" y="4759849"/>
              <a:ext cx="1727399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6E0B25AD-4B53-4B41-84F5-29972718517F}"/>
              </a:ext>
            </a:extLst>
          </p:cNvPr>
          <p:cNvGrpSpPr/>
          <p:nvPr/>
        </p:nvGrpSpPr>
        <p:grpSpPr>
          <a:xfrm>
            <a:off x="6501375" y="2888718"/>
            <a:ext cx="1835674" cy="892552"/>
            <a:chOff x="1099970" y="4759849"/>
            <a:chExt cx="1727399" cy="892552"/>
          </a:xfrm>
        </p:grpSpPr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2FFFF527-52C8-4FDE-A492-C03CAB8C73E3}"/>
                </a:ext>
              </a:extLst>
            </p:cNvPr>
            <p:cNvSpPr txBox="1"/>
            <p:nvPr/>
          </p:nvSpPr>
          <p:spPr>
            <a:xfrm>
              <a:off x="1109104" y="5006070"/>
              <a:ext cx="171826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2AA7D6DE-CFF5-406F-BF01-715A7F5E223D}"/>
                </a:ext>
              </a:extLst>
            </p:cNvPr>
            <p:cNvSpPr txBox="1"/>
            <p:nvPr/>
          </p:nvSpPr>
          <p:spPr>
            <a:xfrm>
              <a:off x="1099970" y="4759849"/>
              <a:ext cx="1727399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FB555C00-4B78-482D-B550-A72BF23A7C49}"/>
              </a:ext>
            </a:extLst>
          </p:cNvPr>
          <p:cNvGrpSpPr/>
          <p:nvPr/>
        </p:nvGrpSpPr>
        <p:grpSpPr>
          <a:xfrm>
            <a:off x="8343031" y="2888718"/>
            <a:ext cx="1835674" cy="892552"/>
            <a:chOff x="1099970" y="4759849"/>
            <a:chExt cx="1727399" cy="892552"/>
          </a:xfrm>
        </p:grpSpPr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26AE625F-969F-4D68-AF56-2101095FC6E9}"/>
                </a:ext>
              </a:extLst>
            </p:cNvPr>
            <p:cNvSpPr txBox="1"/>
            <p:nvPr/>
          </p:nvSpPr>
          <p:spPr>
            <a:xfrm>
              <a:off x="1109104" y="5006070"/>
              <a:ext cx="171826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F645B9D3-0187-4B05-9183-B0C1FBC09C16}"/>
                </a:ext>
              </a:extLst>
            </p:cNvPr>
            <p:cNvSpPr txBox="1"/>
            <p:nvPr/>
          </p:nvSpPr>
          <p:spPr>
            <a:xfrm>
              <a:off x="1099970" y="4759849"/>
              <a:ext cx="1727399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7964940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9">
            <a:extLst>
              <a:ext uri="{FF2B5EF4-FFF2-40B4-BE49-F238E27FC236}">
                <a16:creationId xmlns:a16="http://schemas.microsoft.com/office/drawing/2014/main" id="{4EF96EF7-E30D-40C4-AC61-B01FC9EDC2E0}"/>
              </a:ext>
            </a:extLst>
          </p:cNvPr>
          <p:cNvSpPr/>
          <p:nvPr/>
        </p:nvSpPr>
        <p:spPr>
          <a:xfrm rot="10800000">
            <a:off x="7227640" y="2870231"/>
            <a:ext cx="4032448" cy="360041"/>
          </a:xfrm>
          <a:custGeom>
            <a:avLst/>
            <a:gdLst/>
            <a:ahLst/>
            <a:cxnLst/>
            <a:rect l="l" t="t" r="r" b="b"/>
            <a:pathLst>
              <a:path w="4032448" h="1152128">
                <a:moveTo>
                  <a:pt x="288032" y="0"/>
                </a:moveTo>
                <a:lnTo>
                  <a:pt x="1088688" y="0"/>
                </a:lnTo>
                <a:lnTo>
                  <a:pt x="4032448" y="0"/>
                </a:lnTo>
                <a:lnTo>
                  <a:pt x="4032448" y="1152128"/>
                </a:lnTo>
                <a:lnTo>
                  <a:pt x="1088688" y="1152128"/>
                </a:lnTo>
                <a:lnTo>
                  <a:pt x="288032" y="1152128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4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Rectangle 9">
            <a:extLst>
              <a:ext uri="{FF2B5EF4-FFF2-40B4-BE49-F238E27FC236}">
                <a16:creationId xmlns:a16="http://schemas.microsoft.com/office/drawing/2014/main" id="{EBE3078F-C6C7-457C-9161-76F6B8A7F303}"/>
              </a:ext>
            </a:extLst>
          </p:cNvPr>
          <p:cNvSpPr/>
          <p:nvPr/>
        </p:nvSpPr>
        <p:spPr>
          <a:xfrm>
            <a:off x="903040" y="2870232"/>
            <a:ext cx="4032448" cy="360041"/>
          </a:xfrm>
          <a:custGeom>
            <a:avLst/>
            <a:gdLst/>
            <a:ahLst/>
            <a:cxnLst/>
            <a:rect l="l" t="t" r="r" b="b"/>
            <a:pathLst>
              <a:path w="4032448" h="1152128">
                <a:moveTo>
                  <a:pt x="288032" y="0"/>
                </a:moveTo>
                <a:lnTo>
                  <a:pt x="1088688" y="0"/>
                </a:lnTo>
                <a:lnTo>
                  <a:pt x="4032448" y="0"/>
                </a:lnTo>
                <a:lnTo>
                  <a:pt x="4032448" y="1152128"/>
                </a:lnTo>
                <a:lnTo>
                  <a:pt x="1088688" y="1152128"/>
                </a:lnTo>
                <a:lnTo>
                  <a:pt x="288032" y="1152128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4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직사각형 2">
            <a:extLst>
              <a:ext uri="{FF2B5EF4-FFF2-40B4-BE49-F238E27FC236}">
                <a16:creationId xmlns:a16="http://schemas.microsoft.com/office/drawing/2014/main" id="{732D7626-FC1A-45B5-951B-C27E7B9603F1}"/>
              </a:ext>
            </a:extLst>
          </p:cNvPr>
          <p:cNvSpPr/>
          <p:nvPr/>
        </p:nvSpPr>
        <p:spPr>
          <a:xfrm>
            <a:off x="4552950" y="2870251"/>
            <a:ext cx="3614590" cy="360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A32021E6-D599-4721-A749-521840D49674}"/>
              </a:ext>
            </a:extLst>
          </p:cNvPr>
          <p:cNvSpPr/>
          <p:nvPr/>
        </p:nvSpPr>
        <p:spPr>
          <a:xfrm>
            <a:off x="5362156" y="2299930"/>
            <a:ext cx="1467688" cy="1467688"/>
          </a:xfrm>
          <a:prstGeom prst="ellipse">
            <a:avLst/>
          </a:prstGeom>
          <a:solidFill>
            <a:schemeClr val="bg1"/>
          </a:solidFill>
          <a:ln w="571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041C2760-FB05-4407-91A8-96C8787E32F7}"/>
              </a:ext>
            </a:extLst>
          </p:cNvPr>
          <p:cNvSpPr/>
          <p:nvPr/>
        </p:nvSpPr>
        <p:spPr>
          <a:xfrm>
            <a:off x="7378173" y="2417422"/>
            <a:ext cx="1232704" cy="1232704"/>
          </a:xfrm>
          <a:prstGeom prst="ellipse">
            <a:avLst/>
          </a:prstGeom>
          <a:solidFill>
            <a:schemeClr val="accent1"/>
          </a:solidFill>
          <a:ln w="190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8A9C339F-E5B8-4895-B84D-2BDB15B1F6DA}"/>
              </a:ext>
            </a:extLst>
          </p:cNvPr>
          <p:cNvSpPr/>
          <p:nvPr/>
        </p:nvSpPr>
        <p:spPr>
          <a:xfrm>
            <a:off x="9159205" y="2417422"/>
            <a:ext cx="1232704" cy="1232704"/>
          </a:xfrm>
          <a:prstGeom prst="ellipse">
            <a:avLst/>
          </a:prstGeom>
          <a:solidFill>
            <a:schemeClr val="accent1"/>
          </a:solidFill>
          <a:ln w="190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70C22329-DA40-4567-B5B3-741ECA15F9C0}"/>
              </a:ext>
            </a:extLst>
          </p:cNvPr>
          <p:cNvSpPr/>
          <p:nvPr/>
        </p:nvSpPr>
        <p:spPr>
          <a:xfrm>
            <a:off x="1800091" y="2417422"/>
            <a:ext cx="1232704" cy="1232704"/>
          </a:xfrm>
          <a:prstGeom prst="ellipse">
            <a:avLst/>
          </a:prstGeom>
          <a:solidFill>
            <a:schemeClr val="accent3"/>
          </a:solidFill>
          <a:ln w="190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E198877C-2D51-43C2-9A0E-CE2A0D823A5F}"/>
              </a:ext>
            </a:extLst>
          </p:cNvPr>
          <p:cNvSpPr/>
          <p:nvPr/>
        </p:nvSpPr>
        <p:spPr>
          <a:xfrm>
            <a:off x="3581123" y="2417422"/>
            <a:ext cx="1232704" cy="1232704"/>
          </a:xfrm>
          <a:prstGeom prst="ellipse">
            <a:avLst/>
          </a:prstGeom>
          <a:solidFill>
            <a:schemeClr val="accent3"/>
          </a:solidFill>
          <a:ln w="190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2244A31-D56B-4DDC-8CAF-907D78247A45}"/>
              </a:ext>
            </a:extLst>
          </p:cNvPr>
          <p:cNvSpPr txBox="1"/>
          <p:nvPr/>
        </p:nvSpPr>
        <p:spPr>
          <a:xfrm>
            <a:off x="5474516" y="2768273"/>
            <a:ext cx="1268685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rgbClr val="262626"/>
                </a:solidFill>
              </a:rPr>
              <a:t>TEXT</a:t>
            </a:r>
            <a:endParaRPr lang="ko-KR" altLang="en-US" sz="2800" b="1" dirty="0">
              <a:solidFill>
                <a:srgbClr val="262626"/>
              </a:solidFill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28F68400-243C-4E31-BC68-DD9BD5589B4D}"/>
              </a:ext>
            </a:extLst>
          </p:cNvPr>
          <p:cNvGrpSpPr/>
          <p:nvPr/>
        </p:nvGrpSpPr>
        <p:grpSpPr>
          <a:xfrm>
            <a:off x="1857376" y="4328308"/>
            <a:ext cx="2723190" cy="1728192"/>
            <a:chOff x="1043607" y="3573017"/>
            <a:chExt cx="2246837" cy="2015528"/>
          </a:xfrm>
        </p:grpSpPr>
        <p:sp>
          <p:nvSpPr>
            <p:cNvPr id="13" name="Rectangle 3">
              <a:extLst>
                <a:ext uri="{FF2B5EF4-FFF2-40B4-BE49-F238E27FC236}">
                  <a16:creationId xmlns:a16="http://schemas.microsoft.com/office/drawing/2014/main" id="{096320ED-377A-4C85-864F-7923ABAB2934}"/>
                </a:ext>
              </a:extLst>
            </p:cNvPr>
            <p:cNvSpPr/>
            <p:nvPr/>
          </p:nvSpPr>
          <p:spPr>
            <a:xfrm rot="16200000">
              <a:off x="1159262" y="3457363"/>
              <a:ext cx="2015527" cy="2246836"/>
            </a:xfrm>
            <a:custGeom>
              <a:avLst/>
              <a:gdLst/>
              <a:ahLst/>
              <a:cxnLst/>
              <a:rect l="l" t="t" r="r" b="b"/>
              <a:pathLst>
                <a:path w="1980220" h="1656184">
                  <a:moveTo>
                    <a:pt x="0" y="0"/>
                  </a:moveTo>
                  <a:lnTo>
                    <a:pt x="1656184" y="0"/>
                  </a:lnTo>
                  <a:lnTo>
                    <a:pt x="1656184" y="640151"/>
                  </a:lnTo>
                  <a:lnTo>
                    <a:pt x="1980220" y="828092"/>
                  </a:lnTo>
                  <a:lnTo>
                    <a:pt x="1656184" y="1016033"/>
                  </a:lnTo>
                  <a:lnTo>
                    <a:pt x="1656184" y="1656184"/>
                  </a:lnTo>
                  <a:lnTo>
                    <a:pt x="0" y="1656184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9865C086-CFDC-4645-8A1B-818A28C53110}"/>
                </a:ext>
              </a:extLst>
            </p:cNvPr>
            <p:cNvSpPr/>
            <p:nvPr/>
          </p:nvSpPr>
          <p:spPr>
            <a:xfrm>
              <a:off x="1043607" y="5445224"/>
              <a:ext cx="2246837" cy="143321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0F8ADAA4-2543-4343-8728-D205C1B4D571}"/>
              </a:ext>
            </a:extLst>
          </p:cNvPr>
          <p:cNvGrpSpPr/>
          <p:nvPr/>
        </p:nvGrpSpPr>
        <p:grpSpPr>
          <a:xfrm>
            <a:off x="4734408" y="4334385"/>
            <a:ext cx="2723190" cy="1728192"/>
            <a:chOff x="1043607" y="3573017"/>
            <a:chExt cx="2246837" cy="2015528"/>
          </a:xfrm>
        </p:grpSpPr>
        <p:sp>
          <p:nvSpPr>
            <p:cNvPr id="16" name="Rectangle 3">
              <a:extLst>
                <a:ext uri="{FF2B5EF4-FFF2-40B4-BE49-F238E27FC236}">
                  <a16:creationId xmlns:a16="http://schemas.microsoft.com/office/drawing/2014/main" id="{227976F0-99DC-4FB6-B384-5C237FBBCC28}"/>
                </a:ext>
              </a:extLst>
            </p:cNvPr>
            <p:cNvSpPr/>
            <p:nvPr/>
          </p:nvSpPr>
          <p:spPr>
            <a:xfrm rot="16200000">
              <a:off x="1159262" y="3457363"/>
              <a:ext cx="2015527" cy="2246836"/>
            </a:xfrm>
            <a:custGeom>
              <a:avLst/>
              <a:gdLst/>
              <a:ahLst/>
              <a:cxnLst/>
              <a:rect l="l" t="t" r="r" b="b"/>
              <a:pathLst>
                <a:path w="1980220" h="1656184">
                  <a:moveTo>
                    <a:pt x="0" y="0"/>
                  </a:moveTo>
                  <a:lnTo>
                    <a:pt x="1656184" y="0"/>
                  </a:lnTo>
                  <a:lnTo>
                    <a:pt x="1656184" y="640151"/>
                  </a:lnTo>
                  <a:lnTo>
                    <a:pt x="1980220" y="828092"/>
                  </a:lnTo>
                  <a:lnTo>
                    <a:pt x="1656184" y="1016033"/>
                  </a:lnTo>
                  <a:lnTo>
                    <a:pt x="1656184" y="1656184"/>
                  </a:lnTo>
                  <a:lnTo>
                    <a:pt x="0" y="1656184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4B65DF7B-8108-4900-AD85-FEC05C70E1A5}"/>
                </a:ext>
              </a:extLst>
            </p:cNvPr>
            <p:cNvSpPr/>
            <p:nvPr/>
          </p:nvSpPr>
          <p:spPr>
            <a:xfrm>
              <a:off x="1043607" y="5445224"/>
              <a:ext cx="2246837" cy="143321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5DC0DECE-DBC1-40CD-AF22-1377181B6B66}"/>
              </a:ext>
            </a:extLst>
          </p:cNvPr>
          <p:cNvGrpSpPr/>
          <p:nvPr/>
        </p:nvGrpSpPr>
        <p:grpSpPr>
          <a:xfrm>
            <a:off x="7611438" y="4340462"/>
            <a:ext cx="2723190" cy="1728192"/>
            <a:chOff x="1043607" y="3573017"/>
            <a:chExt cx="2246837" cy="2015528"/>
          </a:xfrm>
        </p:grpSpPr>
        <p:sp>
          <p:nvSpPr>
            <p:cNvPr id="19" name="Rectangle 3">
              <a:extLst>
                <a:ext uri="{FF2B5EF4-FFF2-40B4-BE49-F238E27FC236}">
                  <a16:creationId xmlns:a16="http://schemas.microsoft.com/office/drawing/2014/main" id="{3C323D20-5806-4BB2-929B-EBEE1E5D448D}"/>
                </a:ext>
              </a:extLst>
            </p:cNvPr>
            <p:cNvSpPr/>
            <p:nvPr/>
          </p:nvSpPr>
          <p:spPr>
            <a:xfrm rot="16200000">
              <a:off x="1159262" y="3457363"/>
              <a:ext cx="2015527" cy="2246836"/>
            </a:xfrm>
            <a:custGeom>
              <a:avLst/>
              <a:gdLst/>
              <a:ahLst/>
              <a:cxnLst/>
              <a:rect l="l" t="t" r="r" b="b"/>
              <a:pathLst>
                <a:path w="1980220" h="1656184">
                  <a:moveTo>
                    <a:pt x="0" y="0"/>
                  </a:moveTo>
                  <a:lnTo>
                    <a:pt x="1656184" y="0"/>
                  </a:lnTo>
                  <a:lnTo>
                    <a:pt x="1656184" y="640151"/>
                  </a:lnTo>
                  <a:lnTo>
                    <a:pt x="1980220" y="828092"/>
                  </a:lnTo>
                  <a:lnTo>
                    <a:pt x="1656184" y="1016033"/>
                  </a:lnTo>
                  <a:lnTo>
                    <a:pt x="1656184" y="1656184"/>
                  </a:lnTo>
                  <a:lnTo>
                    <a:pt x="0" y="1656184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F562D737-2FB5-4B23-9C9A-9F6816EBD835}"/>
                </a:ext>
              </a:extLst>
            </p:cNvPr>
            <p:cNvSpPr/>
            <p:nvPr/>
          </p:nvSpPr>
          <p:spPr>
            <a:xfrm>
              <a:off x="1043607" y="5445224"/>
              <a:ext cx="2246837" cy="14332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FB1AB371-1E61-47A6-9C1A-307E1A981BA7}"/>
              </a:ext>
            </a:extLst>
          </p:cNvPr>
          <p:cNvSpPr txBox="1"/>
          <p:nvPr/>
        </p:nvSpPr>
        <p:spPr>
          <a:xfrm>
            <a:off x="1899639" y="3804510"/>
            <a:ext cx="1033611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rgbClr val="262626"/>
                </a:solidFill>
              </a:rPr>
              <a:t>Content</a:t>
            </a:r>
            <a:endParaRPr lang="ko-KR" altLang="en-US" sz="1400" b="1" dirty="0">
              <a:solidFill>
                <a:srgbClr val="262626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7E17D4A-C51F-4313-853B-AF9C57D0EDBC}"/>
              </a:ext>
            </a:extLst>
          </p:cNvPr>
          <p:cNvSpPr txBox="1"/>
          <p:nvPr/>
        </p:nvSpPr>
        <p:spPr>
          <a:xfrm>
            <a:off x="3583774" y="3804510"/>
            <a:ext cx="1033611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rgbClr val="262626"/>
                </a:solidFill>
              </a:rPr>
              <a:t>Content</a:t>
            </a:r>
            <a:endParaRPr lang="ko-KR" altLang="en-US" sz="1400" b="1" dirty="0">
              <a:solidFill>
                <a:srgbClr val="262626"/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DF227B94-DBAD-49D5-BA65-FDD4476FBBB9}"/>
              </a:ext>
            </a:extLst>
          </p:cNvPr>
          <p:cNvSpPr txBox="1"/>
          <p:nvPr/>
        </p:nvSpPr>
        <p:spPr>
          <a:xfrm>
            <a:off x="7574617" y="3804510"/>
            <a:ext cx="1033611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rgbClr val="262626"/>
                </a:solidFill>
              </a:rPr>
              <a:t>Content</a:t>
            </a:r>
            <a:endParaRPr lang="ko-KR" altLang="en-US" sz="1400" b="1" dirty="0">
              <a:solidFill>
                <a:srgbClr val="262626"/>
              </a:solidFill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99DCD075-AC5F-409D-8E44-3BADFBDFF214}"/>
              </a:ext>
            </a:extLst>
          </p:cNvPr>
          <p:cNvSpPr txBox="1"/>
          <p:nvPr/>
        </p:nvSpPr>
        <p:spPr>
          <a:xfrm>
            <a:off x="9258753" y="3804510"/>
            <a:ext cx="1033611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rgbClr val="262626"/>
                </a:solidFill>
              </a:rPr>
              <a:t>Content</a:t>
            </a:r>
            <a:endParaRPr lang="ko-KR" altLang="en-US" sz="1400" b="1" dirty="0">
              <a:solidFill>
                <a:srgbClr val="262626"/>
              </a:solidFill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591B13F4-2D5A-4F46-A8F0-4BEDD6A3C9FC}"/>
              </a:ext>
            </a:extLst>
          </p:cNvPr>
          <p:cNvSpPr txBox="1"/>
          <p:nvPr/>
        </p:nvSpPr>
        <p:spPr>
          <a:xfrm>
            <a:off x="5267909" y="3735260"/>
            <a:ext cx="1656183" cy="5078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700" b="1" dirty="0">
                <a:solidFill>
                  <a:srgbClr val="262626"/>
                </a:solidFill>
              </a:rPr>
              <a:t>Content</a:t>
            </a:r>
            <a:endParaRPr lang="ko-KR" altLang="en-US" sz="2700" b="1" dirty="0">
              <a:solidFill>
                <a:srgbClr val="262626"/>
              </a:solidFill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621306E-79F5-4305-ADC3-72033088DD9F}"/>
              </a:ext>
            </a:extLst>
          </p:cNvPr>
          <p:cNvSpPr txBox="1"/>
          <p:nvPr/>
        </p:nvSpPr>
        <p:spPr>
          <a:xfrm>
            <a:off x="7477743" y="1766259"/>
            <a:ext cx="1033611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accent1"/>
                </a:solidFill>
              </a:rPr>
              <a:t>$</a:t>
            </a:r>
            <a:r>
              <a:rPr lang="en-US" altLang="ko-KR" sz="2400" b="1" dirty="0">
                <a:solidFill>
                  <a:schemeClr val="accent1"/>
                </a:solidFill>
              </a:rPr>
              <a:t>20</a:t>
            </a:r>
            <a:endParaRPr lang="ko-KR" altLang="en-US" sz="2400" b="1" dirty="0">
              <a:solidFill>
                <a:schemeClr val="accent1"/>
              </a:solidFill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7DC0A690-B316-40AB-9058-3062B4B9928B}"/>
              </a:ext>
            </a:extLst>
          </p:cNvPr>
          <p:cNvSpPr txBox="1"/>
          <p:nvPr/>
        </p:nvSpPr>
        <p:spPr>
          <a:xfrm>
            <a:off x="9258753" y="1766259"/>
            <a:ext cx="1033611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accent1"/>
                </a:solidFill>
              </a:rPr>
              <a:t>$</a:t>
            </a:r>
            <a:r>
              <a:rPr lang="en-US" altLang="ko-KR" sz="2400" b="1" dirty="0">
                <a:solidFill>
                  <a:schemeClr val="accent1"/>
                </a:solidFill>
              </a:rPr>
              <a:t>50</a:t>
            </a:r>
            <a:endParaRPr lang="ko-KR" altLang="en-US" sz="2400" b="1" dirty="0">
              <a:solidFill>
                <a:schemeClr val="accent1"/>
              </a:solidFill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95571224-6CBC-4F7A-850E-EFCA5B97FA11}"/>
              </a:ext>
            </a:extLst>
          </p:cNvPr>
          <p:cNvSpPr txBox="1"/>
          <p:nvPr/>
        </p:nvSpPr>
        <p:spPr>
          <a:xfrm>
            <a:off x="5461659" y="1643149"/>
            <a:ext cx="1268685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$</a:t>
            </a:r>
            <a:r>
              <a:rPr lang="en-US" altLang="ko-KR" sz="3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120</a:t>
            </a:r>
            <a:endParaRPr lang="ko-KR" altLang="en-US" sz="3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E09A50A4-5671-4615-AA6A-D30C81CBC1B5}"/>
              </a:ext>
            </a:extLst>
          </p:cNvPr>
          <p:cNvSpPr txBox="1"/>
          <p:nvPr/>
        </p:nvSpPr>
        <p:spPr>
          <a:xfrm>
            <a:off x="1899639" y="1766259"/>
            <a:ext cx="1033611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accent3"/>
                </a:solidFill>
              </a:rPr>
              <a:t>$</a:t>
            </a:r>
            <a:r>
              <a:rPr lang="en-US" altLang="ko-KR" sz="2400" b="1" dirty="0">
                <a:solidFill>
                  <a:schemeClr val="accent3"/>
                </a:solidFill>
              </a:rPr>
              <a:t>40</a:t>
            </a:r>
            <a:endParaRPr lang="ko-KR" altLang="en-US" sz="2400" b="1" dirty="0">
              <a:solidFill>
                <a:schemeClr val="accent3"/>
              </a:solidFill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C1A58685-4E41-4FF1-9093-F52824433FE7}"/>
              </a:ext>
            </a:extLst>
          </p:cNvPr>
          <p:cNvSpPr txBox="1"/>
          <p:nvPr/>
        </p:nvSpPr>
        <p:spPr>
          <a:xfrm>
            <a:off x="3680649" y="1766259"/>
            <a:ext cx="1033611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accent3"/>
                </a:solidFill>
              </a:rPr>
              <a:t>$</a:t>
            </a:r>
            <a:r>
              <a:rPr lang="en-US" altLang="ko-KR" sz="2400" b="1" dirty="0">
                <a:solidFill>
                  <a:schemeClr val="accent3"/>
                </a:solidFill>
              </a:rPr>
              <a:t>30</a:t>
            </a:r>
            <a:endParaRPr lang="ko-KR" altLang="en-US" sz="2400" b="1" dirty="0">
              <a:solidFill>
                <a:schemeClr val="accent3"/>
              </a:solidFill>
            </a:endParaRPr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F57F259D-570F-4EAB-A08D-950EE04258E7}"/>
              </a:ext>
            </a:extLst>
          </p:cNvPr>
          <p:cNvGrpSpPr/>
          <p:nvPr/>
        </p:nvGrpSpPr>
        <p:grpSpPr>
          <a:xfrm>
            <a:off x="2259345" y="4776701"/>
            <a:ext cx="1520964" cy="276999"/>
            <a:chOff x="1106820" y="4293096"/>
            <a:chExt cx="1520964" cy="276999"/>
          </a:xfrm>
        </p:grpSpPr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D085558F-21FD-4724-9707-BF36856F195C}"/>
                </a:ext>
              </a:extLst>
            </p:cNvPr>
            <p:cNvGrpSpPr/>
            <p:nvPr/>
          </p:nvGrpSpPr>
          <p:grpSpPr>
            <a:xfrm>
              <a:off x="1106820" y="4330329"/>
              <a:ext cx="206152" cy="206152"/>
              <a:chOff x="2411760" y="3708613"/>
              <a:chExt cx="206152" cy="206152"/>
            </a:xfrm>
          </p:grpSpPr>
          <p:sp>
            <p:nvSpPr>
              <p:cNvPr id="34" name="Oval 33">
                <a:extLst>
                  <a:ext uri="{FF2B5EF4-FFF2-40B4-BE49-F238E27FC236}">
                    <a16:creationId xmlns:a16="http://schemas.microsoft.com/office/drawing/2014/main" id="{E62E8178-2A00-46D5-8A29-3BFC792E0A40}"/>
                  </a:ext>
                </a:extLst>
              </p:cNvPr>
              <p:cNvSpPr/>
              <p:nvPr/>
            </p:nvSpPr>
            <p:spPr>
              <a:xfrm>
                <a:off x="2411760" y="3708613"/>
                <a:ext cx="206152" cy="206152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/>
              </a:p>
            </p:txBody>
          </p:sp>
          <p:sp>
            <p:nvSpPr>
              <p:cNvPr id="35" name="Chevron 46">
                <a:extLst>
                  <a:ext uri="{FF2B5EF4-FFF2-40B4-BE49-F238E27FC236}">
                    <a16:creationId xmlns:a16="http://schemas.microsoft.com/office/drawing/2014/main" id="{877B26D9-B7CF-455D-BDA8-C7AA3BF75ABC}"/>
                  </a:ext>
                </a:extLst>
              </p:cNvPr>
              <p:cNvSpPr/>
              <p:nvPr/>
            </p:nvSpPr>
            <p:spPr>
              <a:xfrm>
                <a:off x="2478836" y="3755880"/>
                <a:ext cx="72000" cy="108000"/>
              </a:xfrm>
              <a:prstGeom prst="chevron">
                <a:avLst>
                  <a:gd name="adj" fmla="val 65228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319302E7-E155-4198-806A-957D3C61BED6}"/>
                </a:ext>
              </a:extLst>
            </p:cNvPr>
            <p:cNvSpPr txBox="1"/>
            <p:nvPr/>
          </p:nvSpPr>
          <p:spPr>
            <a:xfrm>
              <a:off x="1366157" y="4293096"/>
              <a:ext cx="1261627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rgbClr val="262626"/>
                  </a:solidFill>
                </a:rPr>
                <a:t>Content here</a:t>
              </a:r>
              <a:endParaRPr lang="ko-KR" altLang="en-US" sz="1200" b="1" dirty="0">
                <a:solidFill>
                  <a:srgbClr val="262626"/>
                </a:solidFill>
              </a:endParaRPr>
            </a:p>
          </p:txBody>
        </p:sp>
      </p:grpSp>
      <p:sp>
        <p:nvSpPr>
          <p:cNvPr id="36" name="TextBox 35">
            <a:extLst>
              <a:ext uri="{FF2B5EF4-FFF2-40B4-BE49-F238E27FC236}">
                <a16:creationId xmlns:a16="http://schemas.microsoft.com/office/drawing/2014/main" id="{658A4319-7C83-45AB-9E2F-8BD1EAD5713B}"/>
              </a:ext>
            </a:extLst>
          </p:cNvPr>
          <p:cNvSpPr txBox="1"/>
          <p:nvPr/>
        </p:nvSpPr>
        <p:spPr>
          <a:xfrm>
            <a:off x="2519036" y="5062904"/>
            <a:ext cx="185192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rgbClr val="262626"/>
                </a:solidFill>
              </a:rPr>
              <a:t>Get a modern PowerPoint  Presentation that is beautifully designed.</a:t>
            </a:r>
            <a:endParaRPr lang="ko-KR" altLang="en-US" sz="1200" dirty="0">
              <a:solidFill>
                <a:srgbClr val="262626"/>
              </a:solidFill>
            </a:endParaRPr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id="{01B5300B-42C3-4E32-BC9F-4DA7916C0248}"/>
              </a:ext>
            </a:extLst>
          </p:cNvPr>
          <p:cNvGrpSpPr/>
          <p:nvPr/>
        </p:nvGrpSpPr>
        <p:grpSpPr>
          <a:xfrm>
            <a:off x="5087888" y="4776701"/>
            <a:ext cx="1520964" cy="276999"/>
            <a:chOff x="1106820" y="4293096"/>
            <a:chExt cx="1520964" cy="276999"/>
          </a:xfrm>
        </p:grpSpPr>
        <p:grpSp>
          <p:nvGrpSpPr>
            <p:cNvPr id="38" name="Group 37">
              <a:extLst>
                <a:ext uri="{FF2B5EF4-FFF2-40B4-BE49-F238E27FC236}">
                  <a16:creationId xmlns:a16="http://schemas.microsoft.com/office/drawing/2014/main" id="{263A46F2-7FE6-4D5C-ACDD-31673CB4471E}"/>
                </a:ext>
              </a:extLst>
            </p:cNvPr>
            <p:cNvGrpSpPr/>
            <p:nvPr/>
          </p:nvGrpSpPr>
          <p:grpSpPr>
            <a:xfrm>
              <a:off x="1106820" y="4330329"/>
              <a:ext cx="206152" cy="206152"/>
              <a:chOff x="2411760" y="3708613"/>
              <a:chExt cx="206152" cy="206152"/>
            </a:xfrm>
          </p:grpSpPr>
          <p:sp>
            <p:nvSpPr>
              <p:cNvPr id="40" name="Oval 39">
                <a:extLst>
                  <a:ext uri="{FF2B5EF4-FFF2-40B4-BE49-F238E27FC236}">
                    <a16:creationId xmlns:a16="http://schemas.microsoft.com/office/drawing/2014/main" id="{89986320-B542-4472-ADD5-6D813560D6AF}"/>
                  </a:ext>
                </a:extLst>
              </p:cNvPr>
              <p:cNvSpPr/>
              <p:nvPr/>
            </p:nvSpPr>
            <p:spPr>
              <a:xfrm>
                <a:off x="2411760" y="3708613"/>
                <a:ext cx="206152" cy="206152"/>
              </a:xfrm>
              <a:prstGeom prst="ellipse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/>
              </a:p>
            </p:txBody>
          </p:sp>
          <p:sp>
            <p:nvSpPr>
              <p:cNvPr id="41" name="Chevron 54">
                <a:extLst>
                  <a:ext uri="{FF2B5EF4-FFF2-40B4-BE49-F238E27FC236}">
                    <a16:creationId xmlns:a16="http://schemas.microsoft.com/office/drawing/2014/main" id="{EA057153-93E2-43C8-AC5B-A2BD9A040D0F}"/>
                  </a:ext>
                </a:extLst>
              </p:cNvPr>
              <p:cNvSpPr/>
              <p:nvPr/>
            </p:nvSpPr>
            <p:spPr>
              <a:xfrm>
                <a:off x="2478836" y="3755880"/>
                <a:ext cx="72000" cy="108000"/>
              </a:xfrm>
              <a:prstGeom prst="chevron">
                <a:avLst>
                  <a:gd name="adj" fmla="val 65228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DC72C18A-C878-4AAA-862F-D1B8E34A1964}"/>
                </a:ext>
              </a:extLst>
            </p:cNvPr>
            <p:cNvSpPr txBox="1"/>
            <p:nvPr/>
          </p:nvSpPr>
          <p:spPr>
            <a:xfrm>
              <a:off x="1366157" y="4293096"/>
              <a:ext cx="1261627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</a:rPr>
                <a:t>Content here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42" name="TextBox 41">
            <a:extLst>
              <a:ext uri="{FF2B5EF4-FFF2-40B4-BE49-F238E27FC236}">
                <a16:creationId xmlns:a16="http://schemas.microsoft.com/office/drawing/2014/main" id="{DA22DF63-54AF-46C4-BE27-7DF9B871D39B}"/>
              </a:ext>
            </a:extLst>
          </p:cNvPr>
          <p:cNvSpPr txBox="1"/>
          <p:nvPr/>
        </p:nvSpPr>
        <p:spPr>
          <a:xfrm>
            <a:off x="5347580" y="5062904"/>
            <a:ext cx="185192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Get a modern PowerPoint  Presentation that is beautifully designed.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A473D3D3-C73B-447B-9129-FD66C4067B2A}"/>
              </a:ext>
            </a:extLst>
          </p:cNvPr>
          <p:cNvGrpSpPr/>
          <p:nvPr/>
        </p:nvGrpSpPr>
        <p:grpSpPr>
          <a:xfrm>
            <a:off x="7996391" y="4776701"/>
            <a:ext cx="1520964" cy="276999"/>
            <a:chOff x="1106820" y="4293096"/>
            <a:chExt cx="1520964" cy="276999"/>
          </a:xfrm>
        </p:grpSpPr>
        <p:grpSp>
          <p:nvGrpSpPr>
            <p:cNvPr id="44" name="Group 43">
              <a:extLst>
                <a:ext uri="{FF2B5EF4-FFF2-40B4-BE49-F238E27FC236}">
                  <a16:creationId xmlns:a16="http://schemas.microsoft.com/office/drawing/2014/main" id="{8A2AC921-A208-4D49-A7B2-D264F5B61995}"/>
                </a:ext>
              </a:extLst>
            </p:cNvPr>
            <p:cNvGrpSpPr/>
            <p:nvPr/>
          </p:nvGrpSpPr>
          <p:grpSpPr>
            <a:xfrm>
              <a:off x="1106820" y="4330329"/>
              <a:ext cx="206152" cy="206152"/>
              <a:chOff x="2411760" y="3708613"/>
              <a:chExt cx="206152" cy="206152"/>
            </a:xfrm>
          </p:grpSpPr>
          <p:sp>
            <p:nvSpPr>
              <p:cNvPr id="46" name="Oval 45">
                <a:extLst>
                  <a:ext uri="{FF2B5EF4-FFF2-40B4-BE49-F238E27FC236}">
                    <a16:creationId xmlns:a16="http://schemas.microsoft.com/office/drawing/2014/main" id="{14A278D8-7881-489D-96D8-0936879281B9}"/>
                  </a:ext>
                </a:extLst>
              </p:cNvPr>
              <p:cNvSpPr/>
              <p:nvPr/>
            </p:nvSpPr>
            <p:spPr>
              <a:xfrm>
                <a:off x="2411760" y="3708613"/>
                <a:ext cx="206152" cy="206152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/>
              </a:p>
            </p:txBody>
          </p:sp>
          <p:sp>
            <p:nvSpPr>
              <p:cNvPr id="47" name="Chevron 60">
                <a:extLst>
                  <a:ext uri="{FF2B5EF4-FFF2-40B4-BE49-F238E27FC236}">
                    <a16:creationId xmlns:a16="http://schemas.microsoft.com/office/drawing/2014/main" id="{D9675432-7460-42C6-B437-2480EB88C421}"/>
                  </a:ext>
                </a:extLst>
              </p:cNvPr>
              <p:cNvSpPr/>
              <p:nvPr/>
            </p:nvSpPr>
            <p:spPr>
              <a:xfrm>
                <a:off x="2478836" y="3755880"/>
                <a:ext cx="72000" cy="108000"/>
              </a:xfrm>
              <a:prstGeom prst="chevron">
                <a:avLst>
                  <a:gd name="adj" fmla="val 65228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3342EF5C-0518-4F8C-866B-AB5AC61E69BB}"/>
                </a:ext>
              </a:extLst>
            </p:cNvPr>
            <p:cNvSpPr txBox="1"/>
            <p:nvPr/>
          </p:nvSpPr>
          <p:spPr>
            <a:xfrm>
              <a:off x="1366157" y="4293096"/>
              <a:ext cx="1261627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rgbClr val="262626"/>
                  </a:solidFill>
                </a:rPr>
                <a:t>Content here</a:t>
              </a:r>
              <a:endParaRPr lang="ko-KR" altLang="en-US" sz="1200" b="1" dirty="0">
                <a:solidFill>
                  <a:srgbClr val="262626"/>
                </a:solidFill>
              </a:endParaRPr>
            </a:p>
          </p:txBody>
        </p:sp>
      </p:grpSp>
      <p:sp>
        <p:nvSpPr>
          <p:cNvPr id="48" name="TextBox 47">
            <a:extLst>
              <a:ext uri="{FF2B5EF4-FFF2-40B4-BE49-F238E27FC236}">
                <a16:creationId xmlns:a16="http://schemas.microsoft.com/office/drawing/2014/main" id="{92C4AFF9-2F8B-40AF-8AEB-EC42306CA06C}"/>
              </a:ext>
            </a:extLst>
          </p:cNvPr>
          <p:cNvSpPr txBox="1"/>
          <p:nvPr/>
        </p:nvSpPr>
        <p:spPr>
          <a:xfrm>
            <a:off x="8256082" y="5062904"/>
            <a:ext cx="185192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rgbClr val="262626"/>
                </a:solidFill>
              </a:rPr>
              <a:t>Get a modern PowerPoint  Presentation that is beautifully designed.</a:t>
            </a:r>
            <a:endParaRPr lang="ko-KR" altLang="en-US" sz="1200" dirty="0">
              <a:solidFill>
                <a:srgbClr val="262626"/>
              </a:solidFill>
            </a:endParaRPr>
          </a:p>
        </p:txBody>
      </p:sp>
      <p:sp>
        <p:nvSpPr>
          <p:cNvPr id="49" name="Rectangle 30">
            <a:extLst>
              <a:ext uri="{FF2B5EF4-FFF2-40B4-BE49-F238E27FC236}">
                <a16:creationId xmlns:a16="http://schemas.microsoft.com/office/drawing/2014/main" id="{E8518698-DF0A-4F66-97CB-B6068BFAD78A}"/>
              </a:ext>
            </a:extLst>
          </p:cNvPr>
          <p:cNvSpPr/>
          <p:nvPr/>
        </p:nvSpPr>
        <p:spPr>
          <a:xfrm>
            <a:off x="2280628" y="2888178"/>
            <a:ext cx="317209" cy="316282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0" name="Rectangle 130">
            <a:extLst>
              <a:ext uri="{FF2B5EF4-FFF2-40B4-BE49-F238E27FC236}">
                <a16:creationId xmlns:a16="http://schemas.microsoft.com/office/drawing/2014/main" id="{68006DAD-05DE-4416-8C2C-75764F93E61B}"/>
              </a:ext>
            </a:extLst>
          </p:cNvPr>
          <p:cNvSpPr/>
          <p:nvPr/>
        </p:nvSpPr>
        <p:spPr>
          <a:xfrm>
            <a:off x="9606359" y="2859915"/>
            <a:ext cx="338397" cy="339933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51" name="Isosceles Triangle 8">
            <a:extLst>
              <a:ext uri="{FF2B5EF4-FFF2-40B4-BE49-F238E27FC236}">
                <a16:creationId xmlns:a16="http://schemas.microsoft.com/office/drawing/2014/main" id="{EC83F9F5-BF6A-44D6-879E-AF0F5C6EED58}"/>
              </a:ext>
            </a:extLst>
          </p:cNvPr>
          <p:cNvSpPr/>
          <p:nvPr/>
        </p:nvSpPr>
        <p:spPr>
          <a:xfrm rot="16200000">
            <a:off x="7891086" y="2848851"/>
            <a:ext cx="311874" cy="371836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2" name="Donut 39">
            <a:extLst>
              <a:ext uri="{FF2B5EF4-FFF2-40B4-BE49-F238E27FC236}">
                <a16:creationId xmlns:a16="http://schemas.microsoft.com/office/drawing/2014/main" id="{D74EBFA0-5CE9-412C-9036-96E98474A7A3}"/>
              </a:ext>
            </a:extLst>
          </p:cNvPr>
          <p:cNvSpPr/>
          <p:nvPr/>
        </p:nvSpPr>
        <p:spPr>
          <a:xfrm>
            <a:off x="4004622" y="2846567"/>
            <a:ext cx="404132" cy="40413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365175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084E8A6F-E947-4CF3-9A89-EB94B446C35D}"/>
              </a:ext>
            </a:extLst>
          </p:cNvPr>
          <p:cNvGrpSpPr/>
          <p:nvPr/>
        </p:nvGrpSpPr>
        <p:grpSpPr>
          <a:xfrm>
            <a:off x="12368" y="486051"/>
            <a:ext cx="12190258" cy="1468742"/>
            <a:chOff x="1742" y="5389258"/>
            <a:chExt cx="12190258" cy="1468742"/>
          </a:xfrm>
          <a:solidFill>
            <a:schemeClr val="accent5">
              <a:lumMod val="20000"/>
              <a:lumOff val="80000"/>
            </a:schemeClr>
          </a:solidFill>
          <a:effectLst>
            <a:outerShdw blurRad="76200" dist="12700" dir="16200000" rotWithShape="0">
              <a:schemeClr val="accent1">
                <a:lumMod val="50000"/>
                <a:alpha val="40000"/>
              </a:schemeClr>
            </a:outerShdw>
          </a:effectLst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0ED2DC62-AF4E-48EA-AF92-DAE0C87CF1EC}"/>
                </a:ext>
              </a:extLst>
            </p:cNvPr>
            <p:cNvGrpSpPr/>
            <p:nvPr/>
          </p:nvGrpSpPr>
          <p:grpSpPr>
            <a:xfrm>
              <a:off x="5037541" y="5435629"/>
              <a:ext cx="3075791" cy="1422371"/>
              <a:chOff x="9116208" y="4547715"/>
              <a:chExt cx="3075791" cy="1422371"/>
            </a:xfrm>
            <a:grpFill/>
          </p:grpSpPr>
          <p:sp>
            <p:nvSpPr>
              <p:cNvPr id="38" name="Oval 37">
                <a:extLst>
                  <a:ext uri="{FF2B5EF4-FFF2-40B4-BE49-F238E27FC236}">
                    <a16:creationId xmlns:a16="http://schemas.microsoft.com/office/drawing/2014/main" id="{A951E65D-9B7A-493D-8E47-4945F8C86E9F}"/>
                  </a:ext>
                </a:extLst>
              </p:cNvPr>
              <p:cNvSpPr/>
              <p:nvPr/>
            </p:nvSpPr>
            <p:spPr>
              <a:xfrm flipH="1">
                <a:off x="11405121" y="4811473"/>
                <a:ext cx="786471" cy="74540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39" name="Oval 38">
                <a:extLst>
                  <a:ext uri="{FF2B5EF4-FFF2-40B4-BE49-F238E27FC236}">
                    <a16:creationId xmlns:a16="http://schemas.microsoft.com/office/drawing/2014/main" id="{25BA8350-5BEB-4036-A5B2-7E8A1126D46B}"/>
                  </a:ext>
                </a:extLst>
              </p:cNvPr>
              <p:cNvSpPr/>
              <p:nvPr/>
            </p:nvSpPr>
            <p:spPr>
              <a:xfrm flipH="1">
                <a:off x="11155214" y="4568691"/>
                <a:ext cx="786471" cy="74540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40" name="Oval 39">
                <a:extLst>
                  <a:ext uri="{FF2B5EF4-FFF2-40B4-BE49-F238E27FC236}">
                    <a16:creationId xmlns:a16="http://schemas.microsoft.com/office/drawing/2014/main" id="{F8420B6E-079F-4A20-9546-663421BE851B}"/>
                  </a:ext>
                </a:extLst>
              </p:cNvPr>
              <p:cNvSpPr/>
              <p:nvPr/>
            </p:nvSpPr>
            <p:spPr>
              <a:xfrm flipH="1">
                <a:off x="10772446" y="4568691"/>
                <a:ext cx="786471" cy="74540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41" name="Oval 40">
                <a:extLst>
                  <a:ext uri="{FF2B5EF4-FFF2-40B4-BE49-F238E27FC236}">
                    <a16:creationId xmlns:a16="http://schemas.microsoft.com/office/drawing/2014/main" id="{083E4007-D5FD-40CD-8613-C3BC6920DC40}"/>
                  </a:ext>
                </a:extLst>
              </p:cNvPr>
              <p:cNvSpPr/>
              <p:nvPr/>
            </p:nvSpPr>
            <p:spPr>
              <a:xfrm flipH="1">
                <a:off x="10318331" y="4692111"/>
                <a:ext cx="786471" cy="74540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42" name="Oval 41">
                <a:extLst>
                  <a:ext uri="{FF2B5EF4-FFF2-40B4-BE49-F238E27FC236}">
                    <a16:creationId xmlns:a16="http://schemas.microsoft.com/office/drawing/2014/main" id="{201899BE-BA4E-4D8C-965D-0D22A77CC6A6}"/>
                  </a:ext>
                </a:extLst>
              </p:cNvPr>
              <p:cNvSpPr/>
              <p:nvPr/>
            </p:nvSpPr>
            <p:spPr>
              <a:xfrm flipH="1">
                <a:off x="9828889" y="4547715"/>
                <a:ext cx="786471" cy="74540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43" name="Oval 42">
                <a:extLst>
                  <a:ext uri="{FF2B5EF4-FFF2-40B4-BE49-F238E27FC236}">
                    <a16:creationId xmlns:a16="http://schemas.microsoft.com/office/drawing/2014/main" id="{B3ABB4F9-92A7-43D6-A879-50ABDF71082E}"/>
                  </a:ext>
                </a:extLst>
              </p:cNvPr>
              <p:cNvSpPr/>
              <p:nvPr/>
            </p:nvSpPr>
            <p:spPr>
              <a:xfrm flipH="1">
                <a:off x="9757833" y="4947098"/>
                <a:ext cx="786471" cy="74540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44" name="Rectangle 43">
                <a:extLst>
                  <a:ext uri="{FF2B5EF4-FFF2-40B4-BE49-F238E27FC236}">
                    <a16:creationId xmlns:a16="http://schemas.microsoft.com/office/drawing/2014/main" id="{7281118A-BFB3-4933-AE2B-B661FFF6E30C}"/>
                  </a:ext>
                </a:extLst>
              </p:cNvPr>
              <p:cNvSpPr/>
              <p:nvPr/>
            </p:nvSpPr>
            <p:spPr>
              <a:xfrm flipH="1">
                <a:off x="9116208" y="5253027"/>
                <a:ext cx="3075791" cy="717059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45" name="Oval 44">
                <a:extLst>
                  <a:ext uri="{FF2B5EF4-FFF2-40B4-BE49-F238E27FC236}">
                    <a16:creationId xmlns:a16="http://schemas.microsoft.com/office/drawing/2014/main" id="{88CFDCCC-F9DF-43B4-B4D3-E4405CB32A75}"/>
                  </a:ext>
                </a:extLst>
              </p:cNvPr>
              <p:cNvSpPr/>
              <p:nvPr/>
            </p:nvSpPr>
            <p:spPr>
              <a:xfrm flipH="1">
                <a:off x="11143693" y="4817974"/>
                <a:ext cx="786471" cy="74540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46" name="Oval 45">
                <a:extLst>
                  <a:ext uri="{FF2B5EF4-FFF2-40B4-BE49-F238E27FC236}">
                    <a16:creationId xmlns:a16="http://schemas.microsoft.com/office/drawing/2014/main" id="{7A2291E6-B8BD-4FCF-B734-624C97F44E00}"/>
                  </a:ext>
                </a:extLst>
              </p:cNvPr>
              <p:cNvSpPr/>
              <p:nvPr/>
            </p:nvSpPr>
            <p:spPr>
              <a:xfrm flipH="1">
                <a:off x="9440749" y="4805709"/>
                <a:ext cx="786471" cy="74540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016F755C-8976-4746-993E-C68FE617439F}"/>
                </a:ext>
              </a:extLst>
            </p:cNvPr>
            <p:cNvGrpSpPr/>
            <p:nvPr/>
          </p:nvGrpSpPr>
          <p:grpSpPr>
            <a:xfrm>
              <a:off x="1742" y="5389258"/>
              <a:ext cx="5485937" cy="1468742"/>
              <a:chOff x="-51736" y="4638675"/>
              <a:chExt cx="4754749" cy="1418840"/>
            </a:xfrm>
            <a:grpFill/>
          </p:grpSpPr>
          <p:sp>
            <p:nvSpPr>
              <p:cNvPr id="26" name="Oval 25">
                <a:extLst>
                  <a:ext uri="{FF2B5EF4-FFF2-40B4-BE49-F238E27FC236}">
                    <a16:creationId xmlns:a16="http://schemas.microsoft.com/office/drawing/2014/main" id="{E4C6AA5D-D710-43A6-AC44-B7528038A6C6}"/>
                  </a:ext>
                </a:extLst>
              </p:cNvPr>
              <p:cNvSpPr/>
              <p:nvPr/>
            </p:nvSpPr>
            <p:spPr>
              <a:xfrm>
                <a:off x="2199705" y="4650579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27" name="Oval 26">
                <a:extLst>
                  <a:ext uri="{FF2B5EF4-FFF2-40B4-BE49-F238E27FC236}">
                    <a16:creationId xmlns:a16="http://schemas.microsoft.com/office/drawing/2014/main" id="{06F47D61-868B-49C6-B165-79237E8E7C18}"/>
                  </a:ext>
                </a:extLst>
              </p:cNvPr>
              <p:cNvSpPr/>
              <p:nvPr/>
            </p:nvSpPr>
            <p:spPr>
              <a:xfrm>
                <a:off x="1950125" y="5020970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8" name="Oval 27">
                <a:extLst>
                  <a:ext uri="{FF2B5EF4-FFF2-40B4-BE49-F238E27FC236}">
                    <a16:creationId xmlns:a16="http://schemas.microsoft.com/office/drawing/2014/main" id="{1DF94748-0305-43B8-AB86-0ACC22912D8F}"/>
                  </a:ext>
                </a:extLst>
              </p:cNvPr>
              <p:cNvSpPr/>
              <p:nvPr/>
            </p:nvSpPr>
            <p:spPr>
              <a:xfrm>
                <a:off x="2772347" y="4638675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9" name="Oval 28">
                <a:extLst>
                  <a:ext uri="{FF2B5EF4-FFF2-40B4-BE49-F238E27FC236}">
                    <a16:creationId xmlns:a16="http://schemas.microsoft.com/office/drawing/2014/main" id="{13EAC1FB-56C0-4598-B07F-D87C19C10630}"/>
                  </a:ext>
                </a:extLst>
              </p:cNvPr>
              <p:cNvSpPr/>
              <p:nvPr/>
            </p:nvSpPr>
            <p:spPr>
              <a:xfrm>
                <a:off x="3188127" y="4757902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30" name="Oval 29">
                <a:extLst>
                  <a:ext uri="{FF2B5EF4-FFF2-40B4-BE49-F238E27FC236}">
                    <a16:creationId xmlns:a16="http://schemas.microsoft.com/office/drawing/2014/main" id="{19CCD31C-E69B-4C78-9393-37DA7270EEAF}"/>
                  </a:ext>
                </a:extLst>
              </p:cNvPr>
              <p:cNvSpPr/>
              <p:nvPr/>
            </p:nvSpPr>
            <p:spPr>
              <a:xfrm>
                <a:off x="1610290" y="4897456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31" name="Oval 30">
                <a:extLst>
                  <a:ext uri="{FF2B5EF4-FFF2-40B4-BE49-F238E27FC236}">
                    <a16:creationId xmlns:a16="http://schemas.microsoft.com/office/drawing/2014/main" id="{03D20BC7-F325-4E65-8FFC-FA172CF745F0}"/>
                  </a:ext>
                </a:extLst>
              </p:cNvPr>
              <p:cNvSpPr/>
              <p:nvPr/>
            </p:nvSpPr>
            <p:spPr>
              <a:xfrm>
                <a:off x="1101781" y="5064232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32" name="Oval 31">
                <a:extLst>
                  <a:ext uri="{FF2B5EF4-FFF2-40B4-BE49-F238E27FC236}">
                    <a16:creationId xmlns:a16="http://schemas.microsoft.com/office/drawing/2014/main" id="{A588005E-D59E-4F8F-9AFE-C3E52B2DD452}"/>
                  </a:ext>
                </a:extLst>
              </p:cNvPr>
              <p:cNvSpPr/>
              <p:nvPr/>
            </p:nvSpPr>
            <p:spPr>
              <a:xfrm>
                <a:off x="3716510" y="4638675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33" name="Oval 32">
                <a:extLst>
                  <a:ext uri="{FF2B5EF4-FFF2-40B4-BE49-F238E27FC236}">
                    <a16:creationId xmlns:a16="http://schemas.microsoft.com/office/drawing/2014/main" id="{59913C19-4AFE-4658-9840-05876ACE6474}"/>
                  </a:ext>
                </a:extLst>
              </p:cNvPr>
              <p:cNvSpPr/>
              <p:nvPr/>
            </p:nvSpPr>
            <p:spPr>
              <a:xfrm>
                <a:off x="3982933" y="4990721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34" name="Rectangle 33">
                <a:extLst>
                  <a:ext uri="{FF2B5EF4-FFF2-40B4-BE49-F238E27FC236}">
                    <a16:creationId xmlns:a16="http://schemas.microsoft.com/office/drawing/2014/main" id="{556BF676-9061-42B5-8349-05C20DEE70A5}"/>
                  </a:ext>
                </a:extLst>
              </p:cNvPr>
              <p:cNvSpPr/>
              <p:nvPr/>
            </p:nvSpPr>
            <p:spPr>
              <a:xfrm>
                <a:off x="-51736" y="5584841"/>
                <a:ext cx="4364607" cy="472674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35" name="Oval 34">
                <a:extLst>
                  <a:ext uri="{FF2B5EF4-FFF2-40B4-BE49-F238E27FC236}">
                    <a16:creationId xmlns:a16="http://schemas.microsoft.com/office/drawing/2014/main" id="{64A915F2-6564-4111-BC19-36D2F46CA447}"/>
                  </a:ext>
                </a:extLst>
              </p:cNvPr>
              <p:cNvSpPr/>
              <p:nvPr/>
            </p:nvSpPr>
            <p:spPr>
              <a:xfrm>
                <a:off x="2432439" y="4879488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36" name="Oval 35">
                <a:extLst>
                  <a:ext uri="{FF2B5EF4-FFF2-40B4-BE49-F238E27FC236}">
                    <a16:creationId xmlns:a16="http://schemas.microsoft.com/office/drawing/2014/main" id="{DB3FBCF5-9903-4C66-920A-E43ED50EF861}"/>
                  </a:ext>
                </a:extLst>
              </p:cNvPr>
              <p:cNvSpPr/>
              <p:nvPr/>
            </p:nvSpPr>
            <p:spPr>
              <a:xfrm>
                <a:off x="699964" y="5300951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37" name="Oval 36">
                <a:extLst>
                  <a:ext uri="{FF2B5EF4-FFF2-40B4-BE49-F238E27FC236}">
                    <a16:creationId xmlns:a16="http://schemas.microsoft.com/office/drawing/2014/main" id="{5A8E70A6-5400-473A-BB99-BC46DB6CD7B5}"/>
                  </a:ext>
                </a:extLst>
              </p:cNvPr>
              <p:cNvSpPr/>
              <p:nvPr/>
            </p:nvSpPr>
            <p:spPr>
              <a:xfrm>
                <a:off x="-47358" y="5177672"/>
                <a:ext cx="720080" cy="7200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</p:grp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D175B7E9-7043-4BF4-B056-53887EA0DE9B}"/>
                </a:ext>
              </a:extLst>
            </p:cNvPr>
            <p:cNvSpPr/>
            <p:nvPr/>
          </p:nvSpPr>
          <p:spPr>
            <a:xfrm flipH="1">
              <a:off x="2696897" y="6099319"/>
              <a:ext cx="509632" cy="52466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8" name="현 96">
              <a:extLst>
                <a:ext uri="{FF2B5EF4-FFF2-40B4-BE49-F238E27FC236}">
                  <a16:creationId xmlns:a16="http://schemas.microsoft.com/office/drawing/2014/main" id="{780CC197-871B-4BED-B5F6-3D011C063E0B}"/>
                </a:ext>
              </a:extLst>
            </p:cNvPr>
            <p:cNvSpPr/>
            <p:nvPr/>
          </p:nvSpPr>
          <p:spPr>
            <a:xfrm>
              <a:off x="3328527" y="6058687"/>
              <a:ext cx="784657" cy="784657"/>
            </a:xfrm>
            <a:prstGeom prst="chord">
              <a:avLst>
                <a:gd name="adj1" fmla="val 10904884"/>
                <a:gd name="adj2" fmla="val 21584496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9" name="현 97">
              <a:extLst>
                <a:ext uri="{FF2B5EF4-FFF2-40B4-BE49-F238E27FC236}">
                  <a16:creationId xmlns:a16="http://schemas.microsoft.com/office/drawing/2014/main" id="{E4AE980B-76EE-4726-9526-DF280CA7620B}"/>
                </a:ext>
              </a:extLst>
            </p:cNvPr>
            <p:cNvSpPr/>
            <p:nvPr/>
          </p:nvSpPr>
          <p:spPr>
            <a:xfrm>
              <a:off x="4554915" y="6352929"/>
              <a:ext cx="492156" cy="492156"/>
            </a:xfrm>
            <a:prstGeom prst="chord">
              <a:avLst>
                <a:gd name="adj1" fmla="val 10904884"/>
                <a:gd name="adj2" fmla="val 21584496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0" name="현 96">
              <a:extLst>
                <a:ext uri="{FF2B5EF4-FFF2-40B4-BE49-F238E27FC236}">
                  <a16:creationId xmlns:a16="http://schemas.microsoft.com/office/drawing/2014/main" id="{C4D38BEF-2139-4F7F-9D0B-774DB27FD18C}"/>
                </a:ext>
              </a:extLst>
            </p:cNvPr>
            <p:cNvSpPr/>
            <p:nvPr/>
          </p:nvSpPr>
          <p:spPr>
            <a:xfrm>
              <a:off x="3972848" y="5984118"/>
              <a:ext cx="784657" cy="784657"/>
            </a:xfrm>
            <a:prstGeom prst="chord">
              <a:avLst>
                <a:gd name="adj1" fmla="val 10904884"/>
                <a:gd name="adj2" fmla="val 21584496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321681E4-AEED-4E89-8F9B-46C158D7AD66}"/>
                </a:ext>
              </a:extLst>
            </p:cNvPr>
            <p:cNvGrpSpPr/>
            <p:nvPr/>
          </p:nvGrpSpPr>
          <p:grpSpPr>
            <a:xfrm flipH="1">
              <a:off x="7769092" y="5591016"/>
              <a:ext cx="4422908" cy="1266984"/>
              <a:chOff x="8005970" y="4483310"/>
              <a:chExt cx="4422908" cy="1266984"/>
            </a:xfrm>
            <a:grpFill/>
          </p:grpSpPr>
          <p:sp>
            <p:nvSpPr>
              <p:cNvPr id="12" name="Oval 11">
                <a:extLst>
                  <a:ext uri="{FF2B5EF4-FFF2-40B4-BE49-F238E27FC236}">
                    <a16:creationId xmlns:a16="http://schemas.microsoft.com/office/drawing/2014/main" id="{5CC801E4-9124-4F15-8923-ED9A476D6386}"/>
                  </a:ext>
                </a:extLst>
              </p:cNvPr>
              <p:cNvSpPr/>
              <p:nvPr/>
            </p:nvSpPr>
            <p:spPr>
              <a:xfrm flipH="1">
                <a:off x="11642407" y="4717018"/>
                <a:ext cx="786471" cy="74540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3" name="Oval 12">
                <a:extLst>
                  <a:ext uri="{FF2B5EF4-FFF2-40B4-BE49-F238E27FC236}">
                    <a16:creationId xmlns:a16="http://schemas.microsoft.com/office/drawing/2014/main" id="{DEBC23AB-ECEB-4687-8665-256C4D3F05B4}"/>
                  </a:ext>
                </a:extLst>
              </p:cNvPr>
              <p:cNvSpPr/>
              <p:nvPr/>
            </p:nvSpPr>
            <p:spPr>
              <a:xfrm flipH="1">
                <a:off x="11155214" y="4568691"/>
                <a:ext cx="786471" cy="74540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4" name="Oval 13">
                <a:extLst>
                  <a:ext uri="{FF2B5EF4-FFF2-40B4-BE49-F238E27FC236}">
                    <a16:creationId xmlns:a16="http://schemas.microsoft.com/office/drawing/2014/main" id="{1CA6D14D-6129-4D05-A0AC-A61B2419D103}"/>
                  </a:ext>
                </a:extLst>
              </p:cNvPr>
              <p:cNvSpPr/>
              <p:nvPr/>
            </p:nvSpPr>
            <p:spPr>
              <a:xfrm flipH="1">
                <a:off x="10656333" y="4532227"/>
                <a:ext cx="786471" cy="74540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5" name="Oval 14">
                <a:extLst>
                  <a:ext uri="{FF2B5EF4-FFF2-40B4-BE49-F238E27FC236}">
                    <a16:creationId xmlns:a16="http://schemas.microsoft.com/office/drawing/2014/main" id="{64420DA2-DC6D-436F-A209-8AFF7F2A5FA9}"/>
                  </a:ext>
                </a:extLst>
              </p:cNvPr>
              <p:cNvSpPr/>
              <p:nvPr/>
            </p:nvSpPr>
            <p:spPr>
              <a:xfrm flipH="1">
                <a:off x="10227408" y="4630410"/>
                <a:ext cx="786471" cy="74540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6" name="Oval 15">
                <a:extLst>
                  <a:ext uri="{FF2B5EF4-FFF2-40B4-BE49-F238E27FC236}">
                    <a16:creationId xmlns:a16="http://schemas.microsoft.com/office/drawing/2014/main" id="{537CAB3A-0A17-4F49-A342-8F7C9233F5FA}"/>
                  </a:ext>
                </a:extLst>
              </p:cNvPr>
              <p:cNvSpPr/>
              <p:nvPr/>
            </p:nvSpPr>
            <p:spPr>
              <a:xfrm flipH="1">
                <a:off x="9634684" y="4523334"/>
                <a:ext cx="786471" cy="74540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7" name="Oval 16">
                <a:extLst>
                  <a:ext uri="{FF2B5EF4-FFF2-40B4-BE49-F238E27FC236}">
                    <a16:creationId xmlns:a16="http://schemas.microsoft.com/office/drawing/2014/main" id="{5DF4A489-20AF-4028-A34C-78A6CEEED2AE}"/>
                  </a:ext>
                </a:extLst>
              </p:cNvPr>
              <p:cNvSpPr/>
              <p:nvPr/>
            </p:nvSpPr>
            <p:spPr>
              <a:xfrm flipH="1">
                <a:off x="9757833" y="4947098"/>
                <a:ext cx="786471" cy="74540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4B325BAD-54B9-4596-B3B7-2A025AC3A4F8}"/>
                  </a:ext>
                </a:extLst>
              </p:cNvPr>
              <p:cNvSpPr/>
              <p:nvPr/>
            </p:nvSpPr>
            <p:spPr>
              <a:xfrm flipH="1">
                <a:off x="8007712" y="5033235"/>
                <a:ext cx="4159392" cy="717059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9" name="Oval 18">
                <a:extLst>
                  <a:ext uri="{FF2B5EF4-FFF2-40B4-BE49-F238E27FC236}">
                    <a16:creationId xmlns:a16="http://schemas.microsoft.com/office/drawing/2014/main" id="{97713259-2E0A-409B-B5EB-E8C5F11704E4}"/>
                  </a:ext>
                </a:extLst>
              </p:cNvPr>
              <p:cNvSpPr/>
              <p:nvPr/>
            </p:nvSpPr>
            <p:spPr>
              <a:xfrm flipH="1">
                <a:off x="11143693" y="4817974"/>
                <a:ext cx="786471" cy="74540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0" name="Oval 19">
                <a:extLst>
                  <a:ext uri="{FF2B5EF4-FFF2-40B4-BE49-F238E27FC236}">
                    <a16:creationId xmlns:a16="http://schemas.microsoft.com/office/drawing/2014/main" id="{B8AC477C-CCC4-426A-82BA-C1BB0F171505}"/>
                  </a:ext>
                </a:extLst>
              </p:cNvPr>
              <p:cNvSpPr/>
              <p:nvPr/>
            </p:nvSpPr>
            <p:spPr>
              <a:xfrm flipH="1">
                <a:off x="9332942" y="4727306"/>
                <a:ext cx="786471" cy="74540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21" name="Oval 20">
                <a:extLst>
                  <a:ext uri="{FF2B5EF4-FFF2-40B4-BE49-F238E27FC236}">
                    <a16:creationId xmlns:a16="http://schemas.microsoft.com/office/drawing/2014/main" id="{F7A533BC-45AB-4D3C-B9B0-D1586E4EA4A3}"/>
                  </a:ext>
                </a:extLst>
              </p:cNvPr>
              <p:cNvSpPr/>
              <p:nvPr/>
            </p:nvSpPr>
            <p:spPr>
              <a:xfrm flipH="1">
                <a:off x="8736184" y="4717018"/>
                <a:ext cx="786471" cy="74540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2" name="Oval 21">
                <a:extLst>
                  <a:ext uri="{FF2B5EF4-FFF2-40B4-BE49-F238E27FC236}">
                    <a16:creationId xmlns:a16="http://schemas.microsoft.com/office/drawing/2014/main" id="{0C67B07C-71AF-4181-B0D6-11A05A39C32A}"/>
                  </a:ext>
                </a:extLst>
              </p:cNvPr>
              <p:cNvSpPr/>
              <p:nvPr/>
            </p:nvSpPr>
            <p:spPr>
              <a:xfrm flipH="1">
                <a:off x="8490456" y="4820098"/>
                <a:ext cx="393236" cy="37270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3" name="Oval 22">
                <a:extLst>
                  <a:ext uri="{FF2B5EF4-FFF2-40B4-BE49-F238E27FC236}">
                    <a16:creationId xmlns:a16="http://schemas.microsoft.com/office/drawing/2014/main" id="{742D7864-4B16-4117-80A9-26A150ACF2CB}"/>
                  </a:ext>
                </a:extLst>
              </p:cNvPr>
              <p:cNvSpPr/>
              <p:nvPr/>
            </p:nvSpPr>
            <p:spPr>
              <a:xfrm flipH="1">
                <a:off x="8009669" y="4845022"/>
                <a:ext cx="786471" cy="74540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4" name="Oval 23">
                <a:extLst>
                  <a:ext uri="{FF2B5EF4-FFF2-40B4-BE49-F238E27FC236}">
                    <a16:creationId xmlns:a16="http://schemas.microsoft.com/office/drawing/2014/main" id="{DCD0242D-E05E-4A58-8CAA-320277D1C9D6}"/>
                  </a:ext>
                </a:extLst>
              </p:cNvPr>
              <p:cNvSpPr/>
              <p:nvPr/>
            </p:nvSpPr>
            <p:spPr>
              <a:xfrm flipH="1">
                <a:off x="8104585" y="4483310"/>
                <a:ext cx="786471" cy="74540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5" name="Oval 24">
                <a:extLst>
                  <a:ext uri="{FF2B5EF4-FFF2-40B4-BE49-F238E27FC236}">
                    <a16:creationId xmlns:a16="http://schemas.microsoft.com/office/drawing/2014/main" id="{9D4D3A22-64C7-4171-A248-9BC9BFD9F415}"/>
                  </a:ext>
                </a:extLst>
              </p:cNvPr>
              <p:cNvSpPr/>
              <p:nvPr/>
            </p:nvSpPr>
            <p:spPr>
              <a:xfrm flipH="1">
                <a:off x="8005970" y="4772493"/>
                <a:ext cx="456127" cy="432311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</p:grpSp>
      </p:grpSp>
      <p:grpSp>
        <p:nvGrpSpPr>
          <p:cNvPr id="129" name="Group 128">
            <a:extLst>
              <a:ext uri="{FF2B5EF4-FFF2-40B4-BE49-F238E27FC236}">
                <a16:creationId xmlns:a16="http://schemas.microsoft.com/office/drawing/2014/main" id="{9F58273B-B975-43DC-BD9D-3F74B15928B6}"/>
              </a:ext>
            </a:extLst>
          </p:cNvPr>
          <p:cNvGrpSpPr/>
          <p:nvPr/>
        </p:nvGrpSpPr>
        <p:grpSpPr>
          <a:xfrm>
            <a:off x="0" y="875093"/>
            <a:ext cx="12260330" cy="5982907"/>
            <a:chOff x="0" y="875093"/>
            <a:chExt cx="12260330" cy="5982907"/>
          </a:xfrm>
        </p:grpSpPr>
        <p:grpSp>
          <p:nvGrpSpPr>
            <p:cNvPr id="47" name="Group 46">
              <a:extLst>
                <a:ext uri="{FF2B5EF4-FFF2-40B4-BE49-F238E27FC236}">
                  <a16:creationId xmlns:a16="http://schemas.microsoft.com/office/drawing/2014/main" id="{921659AD-F514-4CF1-A52F-21AEEBAB25B5}"/>
                </a:ext>
              </a:extLst>
            </p:cNvPr>
            <p:cNvGrpSpPr/>
            <p:nvPr/>
          </p:nvGrpSpPr>
          <p:grpSpPr>
            <a:xfrm>
              <a:off x="0" y="875093"/>
              <a:ext cx="12260330" cy="1096967"/>
              <a:chOff x="-51039" y="5771636"/>
              <a:chExt cx="12243039" cy="1095420"/>
            </a:xfrm>
            <a:solidFill>
              <a:schemeClr val="accent4"/>
            </a:solidFill>
            <a:effectLst>
              <a:outerShdw blurRad="76200" dist="12700" dir="16200000" rotWithShape="0">
                <a:schemeClr val="accent5">
                  <a:lumMod val="75000"/>
                  <a:alpha val="40000"/>
                </a:schemeClr>
              </a:outerShdw>
            </a:effectLst>
          </p:grpSpPr>
          <p:grpSp>
            <p:nvGrpSpPr>
              <p:cNvPr id="48" name="Group 47">
                <a:extLst>
                  <a:ext uri="{FF2B5EF4-FFF2-40B4-BE49-F238E27FC236}">
                    <a16:creationId xmlns:a16="http://schemas.microsoft.com/office/drawing/2014/main" id="{559149B1-46BE-4364-A20E-63D4F9F60F07}"/>
                  </a:ext>
                </a:extLst>
              </p:cNvPr>
              <p:cNvGrpSpPr/>
              <p:nvPr/>
            </p:nvGrpSpPr>
            <p:grpSpPr>
              <a:xfrm>
                <a:off x="-51039" y="6002404"/>
                <a:ext cx="2700889" cy="856404"/>
                <a:chOff x="5138552" y="5677120"/>
                <a:chExt cx="3950673" cy="1252693"/>
              </a:xfrm>
              <a:grpFill/>
            </p:grpSpPr>
            <p:sp>
              <p:nvSpPr>
                <p:cNvPr id="89" name="Oval 88">
                  <a:extLst>
                    <a:ext uri="{FF2B5EF4-FFF2-40B4-BE49-F238E27FC236}">
                      <a16:creationId xmlns:a16="http://schemas.microsoft.com/office/drawing/2014/main" id="{556071C5-5EAC-4D82-AC9D-BA0EF5EA2769}"/>
                    </a:ext>
                  </a:extLst>
                </p:cNvPr>
                <p:cNvSpPr/>
                <p:nvPr/>
              </p:nvSpPr>
              <p:spPr>
                <a:xfrm>
                  <a:off x="6973598" y="5903649"/>
                  <a:ext cx="720080" cy="72008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/>
                </a:p>
              </p:txBody>
            </p:sp>
            <p:sp>
              <p:nvSpPr>
                <p:cNvPr id="90" name="Oval 89">
                  <a:extLst>
                    <a:ext uri="{FF2B5EF4-FFF2-40B4-BE49-F238E27FC236}">
                      <a16:creationId xmlns:a16="http://schemas.microsoft.com/office/drawing/2014/main" id="{FA148215-B35F-4BC5-A647-D2C18FA16DFE}"/>
                    </a:ext>
                  </a:extLst>
                </p:cNvPr>
                <p:cNvSpPr/>
                <p:nvPr/>
              </p:nvSpPr>
              <p:spPr>
                <a:xfrm>
                  <a:off x="6737750" y="6176814"/>
                  <a:ext cx="720080" cy="72008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/>
                </a:p>
              </p:txBody>
            </p:sp>
            <p:sp>
              <p:nvSpPr>
                <p:cNvPr id="91" name="Oval 90">
                  <a:extLst>
                    <a:ext uri="{FF2B5EF4-FFF2-40B4-BE49-F238E27FC236}">
                      <a16:creationId xmlns:a16="http://schemas.microsoft.com/office/drawing/2014/main" id="{6E8046AC-3BA7-4BF3-9810-5E36B96D0125}"/>
                    </a:ext>
                  </a:extLst>
                </p:cNvPr>
                <p:cNvSpPr/>
                <p:nvPr/>
              </p:nvSpPr>
              <p:spPr>
                <a:xfrm>
                  <a:off x="7621548" y="5936018"/>
                  <a:ext cx="720080" cy="72008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/>
                </a:p>
              </p:txBody>
            </p:sp>
            <p:sp>
              <p:nvSpPr>
                <p:cNvPr id="92" name="Oval 91">
                  <a:extLst>
                    <a:ext uri="{FF2B5EF4-FFF2-40B4-BE49-F238E27FC236}">
                      <a16:creationId xmlns:a16="http://schemas.microsoft.com/office/drawing/2014/main" id="{0A450823-771C-45AD-89FA-8F5314353C38}"/>
                    </a:ext>
                  </a:extLst>
                </p:cNvPr>
                <p:cNvSpPr/>
                <p:nvPr/>
              </p:nvSpPr>
              <p:spPr>
                <a:xfrm>
                  <a:off x="8012007" y="5783050"/>
                  <a:ext cx="720080" cy="72008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/>
                </a:p>
              </p:txBody>
            </p:sp>
            <p:sp>
              <p:nvSpPr>
                <p:cNvPr id="93" name="Oval 92">
                  <a:extLst>
                    <a:ext uri="{FF2B5EF4-FFF2-40B4-BE49-F238E27FC236}">
                      <a16:creationId xmlns:a16="http://schemas.microsoft.com/office/drawing/2014/main" id="{F2838370-7BA0-47F4-B99F-8653CE3E02C2}"/>
                    </a:ext>
                  </a:extLst>
                </p:cNvPr>
                <p:cNvSpPr/>
                <p:nvPr/>
              </p:nvSpPr>
              <p:spPr>
                <a:xfrm>
                  <a:off x="6212527" y="6169614"/>
                  <a:ext cx="720080" cy="72008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/>
                </a:p>
              </p:txBody>
            </p:sp>
            <p:sp>
              <p:nvSpPr>
                <p:cNvPr id="94" name="Oval 93">
                  <a:extLst>
                    <a:ext uri="{FF2B5EF4-FFF2-40B4-BE49-F238E27FC236}">
                      <a16:creationId xmlns:a16="http://schemas.microsoft.com/office/drawing/2014/main" id="{AB6CE89F-F7F9-40E7-9A8A-4B4E0EBF03C6}"/>
                    </a:ext>
                  </a:extLst>
                </p:cNvPr>
                <p:cNvSpPr/>
                <p:nvPr/>
              </p:nvSpPr>
              <p:spPr>
                <a:xfrm>
                  <a:off x="5827426" y="5940423"/>
                  <a:ext cx="988205" cy="988203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 dirty="0"/>
                </a:p>
              </p:txBody>
            </p:sp>
            <p:sp>
              <p:nvSpPr>
                <p:cNvPr id="95" name="Oval 94">
                  <a:extLst>
                    <a:ext uri="{FF2B5EF4-FFF2-40B4-BE49-F238E27FC236}">
                      <a16:creationId xmlns:a16="http://schemas.microsoft.com/office/drawing/2014/main" id="{81CF531E-04C7-4707-9654-6BCE820298B0}"/>
                    </a:ext>
                  </a:extLst>
                </p:cNvPr>
                <p:cNvSpPr/>
                <p:nvPr/>
              </p:nvSpPr>
              <p:spPr>
                <a:xfrm>
                  <a:off x="8028027" y="5677120"/>
                  <a:ext cx="995012" cy="995011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 dirty="0"/>
                </a:p>
              </p:txBody>
            </p:sp>
            <p:sp>
              <p:nvSpPr>
                <p:cNvPr id="96" name="Oval 95">
                  <a:extLst>
                    <a:ext uri="{FF2B5EF4-FFF2-40B4-BE49-F238E27FC236}">
                      <a16:creationId xmlns:a16="http://schemas.microsoft.com/office/drawing/2014/main" id="{D030CFBD-C9EC-48C5-A836-05D918C246A8}"/>
                    </a:ext>
                  </a:extLst>
                </p:cNvPr>
                <p:cNvSpPr/>
                <p:nvPr/>
              </p:nvSpPr>
              <p:spPr>
                <a:xfrm>
                  <a:off x="8369145" y="6182816"/>
                  <a:ext cx="720080" cy="72008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/>
                </a:p>
              </p:txBody>
            </p:sp>
            <p:sp>
              <p:nvSpPr>
                <p:cNvPr id="97" name="Rectangle 96">
                  <a:extLst>
                    <a:ext uri="{FF2B5EF4-FFF2-40B4-BE49-F238E27FC236}">
                      <a16:creationId xmlns:a16="http://schemas.microsoft.com/office/drawing/2014/main" id="{57546ED9-558D-4FC2-B4E3-F368EB261C85}"/>
                    </a:ext>
                  </a:extLst>
                </p:cNvPr>
                <p:cNvSpPr/>
                <p:nvPr/>
              </p:nvSpPr>
              <p:spPr>
                <a:xfrm>
                  <a:off x="5138552" y="6748137"/>
                  <a:ext cx="3880949" cy="166679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/>
                </a:p>
              </p:txBody>
            </p:sp>
            <p:sp>
              <p:nvSpPr>
                <p:cNvPr id="98" name="Oval 97">
                  <a:extLst>
                    <a:ext uri="{FF2B5EF4-FFF2-40B4-BE49-F238E27FC236}">
                      <a16:creationId xmlns:a16="http://schemas.microsoft.com/office/drawing/2014/main" id="{6822CF31-66C6-4B75-A5E9-3A16BB6DF70C}"/>
                    </a:ext>
                  </a:extLst>
                </p:cNvPr>
                <p:cNvSpPr/>
                <p:nvPr/>
              </p:nvSpPr>
              <p:spPr>
                <a:xfrm>
                  <a:off x="7281640" y="6176829"/>
                  <a:ext cx="720080" cy="72008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/>
                </a:p>
              </p:txBody>
            </p:sp>
            <p:sp>
              <p:nvSpPr>
                <p:cNvPr id="99" name="Oval 98">
                  <a:extLst>
                    <a:ext uri="{FF2B5EF4-FFF2-40B4-BE49-F238E27FC236}">
                      <a16:creationId xmlns:a16="http://schemas.microsoft.com/office/drawing/2014/main" id="{76A369CE-129D-4FBB-8173-9401C4B1A07C}"/>
                    </a:ext>
                  </a:extLst>
                </p:cNvPr>
                <p:cNvSpPr/>
                <p:nvPr/>
              </p:nvSpPr>
              <p:spPr>
                <a:xfrm>
                  <a:off x="5427788" y="6075742"/>
                  <a:ext cx="720080" cy="72008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 dirty="0"/>
                </a:p>
              </p:txBody>
            </p:sp>
            <p:sp>
              <p:nvSpPr>
                <p:cNvPr id="100" name="Oval 99">
                  <a:extLst>
                    <a:ext uri="{FF2B5EF4-FFF2-40B4-BE49-F238E27FC236}">
                      <a16:creationId xmlns:a16="http://schemas.microsoft.com/office/drawing/2014/main" id="{E1A5FA2B-B0D1-4FC3-AEAF-25E0FB9FA786}"/>
                    </a:ext>
                  </a:extLst>
                </p:cNvPr>
                <p:cNvSpPr/>
                <p:nvPr/>
              </p:nvSpPr>
              <p:spPr>
                <a:xfrm>
                  <a:off x="5145223" y="6334094"/>
                  <a:ext cx="595719" cy="595719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 dirty="0"/>
                </a:p>
              </p:txBody>
            </p:sp>
            <p:sp>
              <p:nvSpPr>
                <p:cNvPr id="101" name="Oval 100">
                  <a:extLst>
                    <a:ext uri="{FF2B5EF4-FFF2-40B4-BE49-F238E27FC236}">
                      <a16:creationId xmlns:a16="http://schemas.microsoft.com/office/drawing/2014/main" id="{A17F32E0-3B2D-4E6B-8DE5-D4F89E9EE4A2}"/>
                    </a:ext>
                  </a:extLst>
                </p:cNvPr>
                <p:cNvSpPr/>
                <p:nvPr/>
              </p:nvSpPr>
              <p:spPr>
                <a:xfrm>
                  <a:off x="7799510" y="6182681"/>
                  <a:ext cx="720080" cy="72008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/>
                </a:p>
              </p:txBody>
            </p:sp>
          </p:grpSp>
          <p:grpSp>
            <p:nvGrpSpPr>
              <p:cNvPr id="49" name="Group 48">
                <a:extLst>
                  <a:ext uri="{FF2B5EF4-FFF2-40B4-BE49-F238E27FC236}">
                    <a16:creationId xmlns:a16="http://schemas.microsoft.com/office/drawing/2014/main" id="{8DB3042C-E0C5-4C39-8D5F-2E466B6DF840}"/>
                  </a:ext>
                </a:extLst>
              </p:cNvPr>
              <p:cNvGrpSpPr/>
              <p:nvPr/>
            </p:nvGrpSpPr>
            <p:grpSpPr>
              <a:xfrm>
                <a:off x="2503359" y="5771636"/>
                <a:ext cx="3430784" cy="1086364"/>
                <a:chOff x="5096347" y="5677120"/>
                <a:chExt cx="3992878" cy="1264356"/>
              </a:xfrm>
              <a:grpFill/>
            </p:grpSpPr>
            <p:sp>
              <p:nvSpPr>
                <p:cNvPr id="76" name="Oval 75">
                  <a:extLst>
                    <a:ext uri="{FF2B5EF4-FFF2-40B4-BE49-F238E27FC236}">
                      <a16:creationId xmlns:a16="http://schemas.microsoft.com/office/drawing/2014/main" id="{8BCD3965-34A9-46D6-ACDB-0C82AA7E05F9}"/>
                    </a:ext>
                  </a:extLst>
                </p:cNvPr>
                <p:cNvSpPr/>
                <p:nvPr/>
              </p:nvSpPr>
              <p:spPr>
                <a:xfrm>
                  <a:off x="6973598" y="5903649"/>
                  <a:ext cx="720080" cy="72008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/>
                </a:p>
              </p:txBody>
            </p:sp>
            <p:sp>
              <p:nvSpPr>
                <p:cNvPr id="77" name="Oval 76">
                  <a:extLst>
                    <a:ext uri="{FF2B5EF4-FFF2-40B4-BE49-F238E27FC236}">
                      <a16:creationId xmlns:a16="http://schemas.microsoft.com/office/drawing/2014/main" id="{BC2AAD1F-22BE-49F4-ACF6-F7F985CAC92D}"/>
                    </a:ext>
                  </a:extLst>
                </p:cNvPr>
                <p:cNvSpPr/>
                <p:nvPr/>
              </p:nvSpPr>
              <p:spPr>
                <a:xfrm>
                  <a:off x="6737750" y="6176814"/>
                  <a:ext cx="720080" cy="72008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/>
                </a:p>
              </p:txBody>
            </p:sp>
            <p:sp>
              <p:nvSpPr>
                <p:cNvPr id="78" name="Oval 77">
                  <a:extLst>
                    <a:ext uri="{FF2B5EF4-FFF2-40B4-BE49-F238E27FC236}">
                      <a16:creationId xmlns:a16="http://schemas.microsoft.com/office/drawing/2014/main" id="{A048E5C5-E582-4F19-925E-336ECF6AEBDB}"/>
                    </a:ext>
                  </a:extLst>
                </p:cNvPr>
                <p:cNvSpPr/>
                <p:nvPr/>
              </p:nvSpPr>
              <p:spPr>
                <a:xfrm>
                  <a:off x="7621548" y="5936018"/>
                  <a:ext cx="720080" cy="72008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/>
                </a:p>
              </p:txBody>
            </p:sp>
            <p:sp>
              <p:nvSpPr>
                <p:cNvPr id="79" name="Oval 78">
                  <a:extLst>
                    <a:ext uri="{FF2B5EF4-FFF2-40B4-BE49-F238E27FC236}">
                      <a16:creationId xmlns:a16="http://schemas.microsoft.com/office/drawing/2014/main" id="{B7FDFFF1-575C-439A-9691-811DD47D8698}"/>
                    </a:ext>
                  </a:extLst>
                </p:cNvPr>
                <p:cNvSpPr/>
                <p:nvPr/>
              </p:nvSpPr>
              <p:spPr>
                <a:xfrm>
                  <a:off x="8012007" y="5783050"/>
                  <a:ext cx="720080" cy="72008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/>
                </a:p>
              </p:txBody>
            </p:sp>
            <p:sp>
              <p:nvSpPr>
                <p:cNvPr id="80" name="Oval 79">
                  <a:extLst>
                    <a:ext uri="{FF2B5EF4-FFF2-40B4-BE49-F238E27FC236}">
                      <a16:creationId xmlns:a16="http://schemas.microsoft.com/office/drawing/2014/main" id="{45F60D8E-F7A3-4167-BBBD-5448D31F2B94}"/>
                    </a:ext>
                  </a:extLst>
                </p:cNvPr>
                <p:cNvSpPr/>
                <p:nvPr/>
              </p:nvSpPr>
              <p:spPr>
                <a:xfrm>
                  <a:off x="6212527" y="6169614"/>
                  <a:ext cx="720080" cy="72008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/>
                </a:p>
              </p:txBody>
            </p:sp>
            <p:sp>
              <p:nvSpPr>
                <p:cNvPr id="81" name="Oval 80">
                  <a:extLst>
                    <a:ext uri="{FF2B5EF4-FFF2-40B4-BE49-F238E27FC236}">
                      <a16:creationId xmlns:a16="http://schemas.microsoft.com/office/drawing/2014/main" id="{7CCBD311-281F-4F48-8B24-1D93753AEFA9}"/>
                    </a:ext>
                  </a:extLst>
                </p:cNvPr>
                <p:cNvSpPr/>
                <p:nvPr/>
              </p:nvSpPr>
              <p:spPr>
                <a:xfrm>
                  <a:off x="5827426" y="5940423"/>
                  <a:ext cx="988205" cy="988203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 dirty="0"/>
                </a:p>
              </p:txBody>
            </p:sp>
            <p:sp>
              <p:nvSpPr>
                <p:cNvPr id="82" name="Oval 81">
                  <a:extLst>
                    <a:ext uri="{FF2B5EF4-FFF2-40B4-BE49-F238E27FC236}">
                      <a16:creationId xmlns:a16="http://schemas.microsoft.com/office/drawing/2014/main" id="{0775864F-0E93-4C08-8199-16F58B42D675}"/>
                    </a:ext>
                  </a:extLst>
                </p:cNvPr>
                <p:cNvSpPr/>
                <p:nvPr/>
              </p:nvSpPr>
              <p:spPr>
                <a:xfrm>
                  <a:off x="8028027" y="5677120"/>
                  <a:ext cx="995012" cy="995011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 dirty="0"/>
                </a:p>
              </p:txBody>
            </p:sp>
            <p:sp>
              <p:nvSpPr>
                <p:cNvPr id="83" name="Oval 82">
                  <a:extLst>
                    <a:ext uri="{FF2B5EF4-FFF2-40B4-BE49-F238E27FC236}">
                      <a16:creationId xmlns:a16="http://schemas.microsoft.com/office/drawing/2014/main" id="{9F693BF1-C675-4E1E-BC64-7AE25195A166}"/>
                    </a:ext>
                  </a:extLst>
                </p:cNvPr>
                <p:cNvSpPr/>
                <p:nvPr/>
              </p:nvSpPr>
              <p:spPr>
                <a:xfrm>
                  <a:off x="8369145" y="6221396"/>
                  <a:ext cx="720080" cy="72008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/>
                </a:p>
              </p:txBody>
            </p:sp>
            <p:sp>
              <p:nvSpPr>
                <p:cNvPr id="84" name="Rectangle 83">
                  <a:extLst>
                    <a:ext uri="{FF2B5EF4-FFF2-40B4-BE49-F238E27FC236}">
                      <a16:creationId xmlns:a16="http://schemas.microsoft.com/office/drawing/2014/main" id="{9F99B7CB-FB51-4FD2-9D80-BEF101273700}"/>
                    </a:ext>
                  </a:extLst>
                </p:cNvPr>
                <p:cNvSpPr/>
                <p:nvPr/>
              </p:nvSpPr>
              <p:spPr>
                <a:xfrm>
                  <a:off x="5208276" y="6770752"/>
                  <a:ext cx="3880949" cy="166679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/>
                </a:p>
              </p:txBody>
            </p:sp>
            <p:sp>
              <p:nvSpPr>
                <p:cNvPr id="85" name="Oval 84">
                  <a:extLst>
                    <a:ext uri="{FF2B5EF4-FFF2-40B4-BE49-F238E27FC236}">
                      <a16:creationId xmlns:a16="http://schemas.microsoft.com/office/drawing/2014/main" id="{2A809143-8E14-40FC-A182-43041BCB1090}"/>
                    </a:ext>
                  </a:extLst>
                </p:cNvPr>
                <p:cNvSpPr/>
                <p:nvPr/>
              </p:nvSpPr>
              <p:spPr>
                <a:xfrm>
                  <a:off x="7281640" y="6176829"/>
                  <a:ext cx="720080" cy="72008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/>
                </a:p>
              </p:txBody>
            </p:sp>
            <p:sp>
              <p:nvSpPr>
                <p:cNvPr id="86" name="Oval 85">
                  <a:extLst>
                    <a:ext uri="{FF2B5EF4-FFF2-40B4-BE49-F238E27FC236}">
                      <a16:creationId xmlns:a16="http://schemas.microsoft.com/office/drawing/2014/main" id="{0B60C7E7-332F-41F6-BB94-9E26194CD7C1}"/>
                    </a:ext>
                  </a:extLst>
                </p:cNvPr>
                <p:cNvSpPr/>
                <p:nvPr/>
              </p:nvSpPr>
              <p:spPr>
                <a:xfrm>
                  <a:off x="5427788" y="6075742"/>
                  <a:ext cx="720080" cy="72008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 dirty="0"/>
                </a:p>
              </p:txBody>
            </p:sp>
            <p:sp>
              <p:nvSpPr>
                <p:cNvPr id="87" name="Oval 86">
                  <a:extLst>
                    <a:ext uri="{FF2B5EF4-FFF2-40B4-BE49-F238E27FC236}">
                      <a16:creationId xmlns:a16="http://schemas.microsoft.com/office/drawing/2014/main" id="{B2A8475A-0541-4CB1-91BD-8BCC5425F368}"/>
                    </a:ext>
                  </a:extLst>
                </p:cNvPr>
                <p:cNvSpPr/>
                <p:nvPr/>
              </p:nvSpPr>
              <p:spPr>
                <a:xfrm>
                  <a:off x="5096347" y="6288693"/>
                  <a:ext cx="595719" cy="595719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 dirty="0"/>
                </a:p>
              </p:txBody>
            </p:sp>
            <p:sp>
              <p:nvSpPr>
                <p:cNvPr id="88" name="Oval 87">
                  <a:extLst>
                    <a:ext uri="{FF2B5EF4-FFF2-40B4-BE49-F238E27FC236}">
                      <a16:creationId xmlns:a16="http://schemas.microsoft.com/office/drawing/2014/main" id="{93CBDF45-8173-491C-8122-E5E0219955B8}"/>
                    </a:ext>
                  </a:extLst>
                </p:cNvPr>
                <p:cNvSpPr/>
                <p:nvPr/>
              </p:nvSpPr>
              <p:spPr>
                <a:xfrm>
                  <a:off x="7799510" y="6182681"/>
                  <a:ext cx="720080" cy="72008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/>
                </a:p>
              </p:txBody>
            </p:sp>
          </p:grpSp>
          <p:grpSp>
            <p:nvGrpSpPr>
              <p:cNvPr id="50" name="Group 49">
                <a:extLst>
                  <a:ext uri="{FF2B5EF4-FFF2-40B4-BE49-F238E27FC236}">
                    <a16:creationId xmlns:a16="http://schemas.microsoft.com/office/drawing/2014/main" id="{56F2DE10-C688-4E1E-A838-FEB8267F1213}"/>
                  </a:ext>
                </a:extLst>
              </p:cNvPr>
              <p:cNvGrpSpPr/>
              <p:nvPr/>
            </p:nvGrpSpPr>
            <p:grpSpPr>
              <a:xfrm flipH="1">
                <a:off x="5677557" y="5865298"/>
                <a:ext cx="3459076" cy="994002"/>
                <a:chOff x="5176824" y="5783050"/>
                <a:chExt cx="4025805" cy="1156862"/>
              </a:xfrm>
              <a:grpFill/>
            </p:grpSpPr>
            <p:sp>
              <p:nvSpPr>
                <p:cNvPr id="64" name="Oval 63">
                  <a:extLst>
                    <a:ext uri="{FF2B5EF4-FFF2-40B4-BE49-F238E27FC236}">
                      <a16:creationId xmlns:a16="http://schemas.microsoft.com/office/drawing/2014/main" id="{B5518B62-977F-4A0D-BD2D-A5F933B33AAD}"/>
                    </a:ext>
                  </a:extLst>
                </p:cNvPr>
                <p:cNvSpPr/>
                <p:nvPr/>
              </p:nvSpPr>
              <p:spPr>
                <a:xfrm>
                  <a:off x="6973598" y="5903649"/>
                  <a:ext cx="720080" cy="72008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/>
                </a:p>
              </p:txBody>
            </p:sp>
            <p:sp>
              <p:nvSpPr>
                <p:cNvPr id="65" name="Oval 64">
                  <a:extLst>
                    <a:ext uri="{FF2B5EF4-FFF2-40B4-BE49-F238E27FC236}">
                      <a16:creationId xmlns:a16="http://schemas.microsoft.com/office/drawing/2014/main" id="{ED723087-3E6E-4DC7-8F4B-41BE7CA670F5}"/>
                    </a:ext>
                  </a:extLst>
                </p:cNvPr>
                <p:cNvSpPr/>
                <p:nvPr/>
              </p:nvSpPr>
              <p:spPr>
                <a:xfrm>
                  <a:off x="6737750" y="6176814"/>
                  <a:ext cx="720080" cy="72008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/>
                </a:p>
              </p:txBody>
            </p:sp>
            <p:sp>
              <p:nvSpPr>
                <p:cNvPr id="66" name="Oval 65">
                  <a:extLst>
                    <a:ext uri="{FF2B5EF4-FFF2-40B4-BE49-F238E27FC236}">
                      <a16:creationId xmlns:a16="http://schemas.microsoft.com/office/drawing/2014/main" id="{B6B46748-17CE-4744-91C9-08E31B43FBA8}"/>
                    </a:ext>
                  </a:extLst>
                </p:cNvPr>
                <p:cNvSpPr/>
                <p:nvPr/>
              </p:nvSpPr>
              <p:spPr>
                <a:xfrm>
                  <a:off x="7621548" y="5936018"/>
                  <a:ext cx="720080" cy="72008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/>
                </a:p>
              </p:txBody>
            </p:sp>
            <p:sp>
              <p:nvSpPr>
                <p:cNvPr id="67" name="Oval 66">
                  <a:extLst>
                    <a:ext uri="{FF2B5EF4-FFF2-40B4-BE49-F238E27FC236}">
                      <a16:creationId xmlns:a16="http://schemas.microsoft.com/office/drawing/2014/main" id="{30927214-5AC5-4DD0-AD18-D6003471FDB4}"/>
                    </a:ext>
                  </a:extLst>
                </p:cNvPr>
                <p:cNvSpPr/>
                <p:nvPr/>
              </p:nvSpPr>
              <p:spPr>
                <a:xfrm>
                  <a:off x="8012007" y="5783050"/>
                  <a:ext cx="720080" cy="72008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/>
                </a:p>
              </p:txBody>
            </p:sp>
            <p:sp>
              <p:nvSpPr>
                <p:cNvPr id="68" name="Oval 67">
                  <a:extLst>
                    <a:ext uri="{FF2B5EF4-FFF2-40B4-BE49-F238E27FC236}">
                      <a16:creationId xmlns:a16="http://schemas.microsoft.com/office/drawing/2014/main" id="{3E6EA997-0FCA-438A-BDB3-6982B535366B}"/>
                    </a:ext>
                  </a:extLst>
                </p:cNvPr>
                <p:cNvSpPr/>
                <p:nvPr/>
              </p:nvSpPr>
              <p:spPr>
                <a:xfrm>
                  <a:off x="6212527" y="6169614"/>
                  <a:ext cx="720080" cy="72008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/>
                </a:p>
              </p:txBody>
            </p:sp>
            <p:sp>
              <p:nvSpPr>
                <p:cNvPr id="69" name="Oval 68">
                  <a:extLst>
                    <a:ext uri="{FF2B5EF4-FFF2-40B4-BE49-F238E27FC236}">
                      <a16:creationId xmlns:a16="http://schemas.microsoft.com/office/drawing/2014/main" id="{08B94B7F-0057-481F-8D6D-596DAF22E437}"/>
                    </a:ext>
                  </a:extLst>
                </p:cNvPr>
                <p:cNvSpPr/>
                <p:nvPr/>
              </p:nvSpPr>
              <p:spPr>
                <a:xfrm>
                  <a:off x="5975384" y="6088379"/>
                  <a:ext cx="840247" cy="840247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 dirty="0"/>
                </a:p>
              </p:txBody>
            </p:sp>
            <p:sp>
              <p:nvSpPr>
                <p:cNvPr id="70" name="Oval 69">
                  <a:extLst>
                    <a:ext uri="{FF2B5EF4-FFF2-40B4-BE49-F238E27FC236}">
                      <a16:creationId xmlns:a16="http://schemas.microsoft.com/office/drawing/2014/main" id="{6829F439-416D-42C2-93C6-411557C4307B}"/>
                    </a:ext>
                  </a:extLst>
                </p:cNvPr>
                <p:cNvSpPr/>
                <p:nvPr/>
              </p:nvSpPr>
              <p:spPr>
                <a:xfrm>
                  <a:off x="8482549" y="6100776"/>
                  <a:ext cx="720080" cy="72008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/>
                </a:p>
              </p:txBody>
            </p:sp>
            <p:sp>
              <p:nvSpPr>
                <p:cNvPr id="71" name="Rectangle 70">
                  <a:extLst>
                    <a:ext uri="{FF2B5EF4-FFF2-40B4-BE49-F238E27FC236}">
                      <a16:creationId xmlns:a16="http://schemas.microsoft.com/office/drawing/2014/main" id="{20AE913D-63E5-4469-A29E-9CC3D64C0B9E}"/>
                    </a:ext>
                  </a:extLst>
                </p:cNvPr>
                <p:cNvSpPr/>
                <p:nvPr/>
              </p:nvSpPr>
              <p:spPr>
                <a:xfrm>
                  <a:off x="5208276" y="6770752"/>
                  <a:ext cx="3880949" cy="166679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 dirty="0"/>
                </a:p>
              </p:txBody>
            </p:sp>
            <p:sp>
              <p:nvSpPr>
                <p:cNvPr id="72" name="Oval 71">
                  <a:extLst>
                    <a:ext uri="{FF2B5EF4-FFF2-40B4-BE49-F238E27FC236}">
                      <a16:creationId xmlns:a16="http://schemas.microsoft.com/office/drawing/2014/main" id="{AD34495B-8FC2-420C-A73B-7E6972DF2A55}"/>
                    </a:ext>
                  </a:extLst>
                </p:cNvPr>
                <p:cNvSpPr/>
                <p:nvPr/>
              </p:nvSpPr>
              <p:spPr>
                <a:xfrm>
                  <a:off x="7281640" y="6176829"/>
                  <a:ext cx="720080" cy="72008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/>
                </a:p>
              </p:txBody>
            </p:sp>
            <p:sp>
              <p:nvSpPr>
                <p:cNvPr id="73" name="Oval 72">
                  <a:extLst>
                    <a:ext uri="{FF2B5EF4-FFF2-40B4-BE49-F238E27FC236}">
                      <a16:creationId xmlns:a16="http://schemas.microsoft.com/office/drawing/2014/main" id="{61CB0BF2-375C-4C32-A7E9-B09770ED6883}"/>
                    </a:ext>
                  </a:extLst>
                </p:cNvPr>
                <p:cNvSpPr/>
                <p:nvPr/>
              </p:nvSpPr>
              <p:spPr>
                <a:xfrm>
                  <a:off x="5176824" y="6066471"/>
                  <a:ext cx="849276" cy="84927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 dirty="0"/>
                </a:p>
              </p:txBody>
            </p:sp>
            <p:sp>
              <p:nvSpPr>
                <p:cNvPr id="74" name="Oval 73">
                  <a:extLst>
                    <a:ext uri="{FF2B5EF4-FFF2-40B4-BE49-F238E27FC236}">
                      <a16:creationId xmlns:a16="http://schemas.microsoft.com/office/drawing/2014/main" id="{E3D50C53-446F-4D31-BF20-65F74AC69E89}"/>
                    </a:ext>
                  </a:extLst>
                </p:cNvPr>
                <p:cNvSpPr/>
                <p:nvPr/>
              </p:nvSpPr>
              <p:spPr>
                <a:xfrm>
                  <a:off x="7541959" y="6181631"/>
                  <a:ext cx="1213393" cy="72008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/>
                </a:p>
              </p:txBody>
            </p:sp>
            <p:sp>
              <p:nvSpPr>
                <p:cNvPr id="75" name="Oval 74">
                  <a:extLst>
                    <a:ext uri="{FF2B5EF4-FFF2-40B4-BE49-F238E27FC236}">
                      <a16:creationId xmlns:a16="http://schemas.microsoft.com/office/drawing/2014/main" id="{62293626-305B-48D5-960A-064A58BF172F}"/>
                    </a:ext>
                  </a:extLst>
                </p:cNvPr>
                <p:cNvSpPr/>
                <p:nvPr/>
              </p:nvSpPr>
              <p:spPr>
                <a:xfrm>
                  <a:off x="5630466" y="6219832"/>
                  <a:ext cx="720080" cy="72008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/>
                </a:p>
              </p:txBody>
            </p:sp>
          </p:grpSp>
          <p:grpSp>
            <p:nvGrpSpPr>
              <p:cNvPr id="51" name="Group 50">
                <a:extLst>
                  <a:ext uri="{FF2B5EF4-FFF2-40B4-BE49-F238E27FC236}">
                    <a16:creationId xmlns:a16="http://schemas.microsoft.com/office/drawing/2014/main" id="{5BC359E5-E4F2-4E66-A4E1-716C15DA1ACE}"/>
                  </a:ext>
                </a:extLst>
              </p:cNvPr>
              <p:cNvGrpSpPr/>
              <p:nvPr/>
            </p:nvGrpSpPr>
            <p:grpSpPr>
              <a:xfrm flipH="1">
                <a:off x="8843757" y="5862656"/>
                <a:ext cx="3348243" cy="1004400"/>
                <a:chOff x="5192411" y="5783050"/>
                <a:chExt cx="3896814" cy="1168963"/>
              </a:xfrm>
              <a:grpFill/>
            </p:grpSpPr>
            <p:sp>
              <p:nvSpPr>
                <p:cNvPr id="52" name="Oval 51">
                  <a:extLst>
                    <a:ext uri="{FF2B5EF4-FFF2-40B4-BE49-F238E27FC236}">
                      <a16:creationId xmlns:a16="http://schemas.microsoft.com/office/drawing/2014/main" id="{F1F50AD9-D699-4111-A35F-E12B90AD1800}"/>
                    </a:ext>
                  </a:extLst>
                </p:cNvPr>
                <p:cNvSpPr/>
                <p:nvPr/>
              </p:nvSpPr>
              <p:spPr>
                <a:xfrm>
                  <a:off x="6973598" y="5903649"/>
                  <a:ext cx="720080" cy="72008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/>
                </a:p>
              </p:txBody>
            </p:sp>
            <p:sp>
              <p:nvSpPr>
                <p:cNvPr id="53" name="Oval 52">
                  <a:extLst>
                    <a:ext uri="{FF2B5EF4-FFF2-40B4-BE49-F238E27FC236}">
                      <a16:creationId xmlns:a16="http://schemas.microsoft.com/office/drawing/2014/main" id="{56523218-8600-47DA-98AC-B53BCD69992C}"/>
                    </a:ext>
                  </a:extLst>
                </p:cNvPr>
                <p:cNvSpPr/>
                <p:nvPr/>
              </p:nvSpPr>
              <p:spPr>
                <a:xfrm>
                  <a:off x="6737750" y="6176814"/>
                  <a:ext cx="720080" cy="72008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/>
                </a:p>
              </p:txBody>
            </p:sp>
            <p:sp>
              <p:nvSpPr>
                <p:cNvPr id="54" name="Oval 53">
                  <a:extLst>
                    <a:ext uri="{FF2B5EF4-FFF2-40B4-BE49-F238E27FC236}">
                      <a16:creationId xmlns:a16="http://schemas.microsoft.com/office/drawing/2014/main" id="{922A8CB2-A167-4F9C-827F-CD2EE000E061}"/>
                    </a:ext>
                  </a:extLst>
                </p:cNvPr>
                <p:cNvSpPr/>
                <p:nvPr/>
              </p:nvSpPr>
              <p:spPr>
                <a:xfrm>
                  <a:off x="7621548" y="5936018"/>
                  <a:ext cx="720080" cy="72008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/>
                </a:p>
              </p:txBody>
            </p:sp>
            <p:sp>
              <p:nvSpPr>
                <p:cNvPr id="55" name="Oval 54">
                  <a:extLst>
                    <a:ext uri="{FF2B5EF4-FFF2-40B4-BE49-F238E27FC236}">
                      <a16:creationId xmlns:a16="http://schemas.microsoft.com/office/drawing/2014/main" id="{69E1EC7E-C674-45D4-8209-2377A1C62FDD}"/>
                    </a:ext>
                  </a:extLst>
                </p:cNvPr>
                <p:cNvSpPr/>
                <p:nvPr/>
              </p:nvSpPr>
              <p:spPr>
                <a:xfrm>
                  <a:off x="8012007" y="5783050"/>
                  <a:ext cx="720080" cy="72008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/>
                </a:p>
              </p:txBody>
            </p:sp>
            <p:sp>
              <p:nvSpPr>
                <p:cNvPr id="56" name="Oval 55">
                  <a:extLst>
                    <a:ext uri="{FF2B5EF4-FFF2-40B4-BE49-F238E27FC236}">
                      <a16:creationId xmlns:a16="http://schemas.microsoft.com/office/drawing/2014/main" id="{C5634E28-C9D4-420F-9B17-5ACE36726CB2}"/>
                    </a:ext>
                  </a:extLst>
                </p:cNvPr>
                <p:cNvSpPr/>
                <p:nvPr/>
              </p:nvSpPr>
              <p:spPr>
                <a:xfrm>
                  <a:off x="6212527" y="6169614"/>
                  <a:ext cx="720080" cy="72008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/>
                </a:p>
              </p:txBody>
            </p:sp>
            <p:sp>
              <p:nvSpPr>
                <p:cNvPr id="57" name="Oval 56">
                  <a:extLst>
                    <a:ext uri="{FF2B5EF4-FFF2-40B4-BE49-F238E27FC236}">
                      <a16:creationId xmlns:a16="http://schemas.microsoft.com/office/drawing/2014/main" id="{9AFE9809-E81C-45E5-A501-DC9696F6EFF0}"/>
                    </a:ext>
                  </a:extLst>
                </p:cNvPr>
                <p:cNvSpPr/>
                <p:nvPr/>
              </p:nvSpPr>
              <p:spPr>
                <a:xfrm>
                  <a:off x="5975384" y="6088379"/>
                  <a:ext cx="840247" cy="840247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 dirty="0"/>
                </a:p>
              </p:txBody>
            </p:sp>
            <p:sp>
              <p:nvSpPr>
                <p:cNvPr id="58" name="Oval 57">
                  <a:extLst>
                    <a:ext uri="{FF2B5EF4-FFF2-40B4-BE49-F238E27FC236}">
                      <a16:creationId xmlns:a16="http://schemas.microsoft.com/office/drawing/2014/main" id="{BF1DED50-BCF9-4B36-AC59-FDA36A074BF3}"/>
                    </a:ext>
                  </a:extLst>
                </p:cNvPr>
                <p:cNvSpPr/>
                <p:nvPr/>
              </p:nvSpPr>
              <p:spPr>
                <a:xfrm>
                  <a:off x="8369145" y="6221396"/>
                  <a:ext cx="720080" cy="72008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/>
                </a:p>
              </p:txBody>
            </p:sp>
            <p:sp>
              <p:nvSpPr>
                <p:cNvPr id="59" name="Rectangle 58">
                  <a:extLst>
                    <a:ext uri="{FF2B5EF4-FFF2-40B4-BE49-F238E27FC236}">
                      <a16:creationId xmlns:a16="http://schemas.microsoft.com/office/drawing/2014/main" id="{0A97EE41-3CB4-4C75-815C-DD31342B2603}"/>
                    </a:ext>
                  </a:extLst>
                </p:cNvPr>
                <p:cNvSpPr/>
                <p:nvPr/>
              </p:nvSpPr>
              <p:spPr>
                <a:xfrm>
                  <a:off x="5192411" y="6613640"/>
                  <a:ext cx="3880949" cy="32379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/>
                </a:p>
              </p:txBody>
            </p:sp>
            <p:sp>
              <p:nvSpPr>
                <p:cNvPr id="60" name="Oval 59">
                  <a:extLst>
                    <a:ext uri="{FF2B5EF4-FFF2-40B4-BE49-F238E27FC236}">
                      <a16:creationId xmlns:a16="http://schemas.microsoft.com/office/drawing/2014/main" id="{3F8A54B1-71EC-4595-B980-BD4FA4C9D171}"/>
                    </a:ext>
                  </a:extLst>
                </p:cNvPr>
                <p:cNvSpPr/>
                <p:nvPr/>
              </p:nvSpPr>
              <p:spPr>
                <a:xfrm>
                  <a:off x="7281640" y="6176829"/>
                  <a:ext cx="720080" cy="72008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/>
                </a:p>
              </p:txBody>
            </p:sp>
            <p:sp>
              <p:nvSpPr>
                <p:cNvPr id="61" name="Oval 60">
                  <a:extLst>
                    <a:ext uri="{FF2B5EF4-FFF2-40B4-BE49-F238E27FC236}">
                      <a16:creationId xmlns:a16="http://schemas.microsoft.com/office/drawing/2014/main" id="{1DE6BB3E-7559-494B-B6B1-43A1F033C155}"/>
                    </a:ext>
                  </a:extLst>
                </p:cNvPr>
                <p:cNvSpPr/>
                <p:nvPr/>
              </p:nvSpPr>
              <p:spPr>
                <a:xfrm>
                  <a:off x="5192411" y="6044347"/>
                  <a:ext cx="907666" cy="907666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 dirty="0"/>
                </a:p>
              </p:txBody>
            </p:sp>
            <p:sp>
              <p:nvSpPr>
                <p:cNvPr id="62" name="Oval 61">
                  <a:extLst>
                    <a:ext uri="{FF2B5EF4-FFF2-40B4-BE49-F238E27FC236}">
                      <a16:creationId xmlns:a16="http://schemas.microsoft.com/office/drawing/2014/main" id="{0092D455-631F-44BA-9C2B-BB7278536814}"/>
                    </a:ext>
                  </a:extLst>
                </p:cNvPr>
                <p:cNvSpPr/>
                <p:nvPr/>
              </p:nvSpPr>
              <p:spPr>
                <a:xfrm>
                  <a:off x="7799510" y="6182681"/>
                  <a:ext cx="720080" cy="72008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/>
                </a:p>
              </p:txBody>
            </p:sp>
            <p:sp>
              <p:nvSpPr>
                <p:cNvPr id="63" name="Oval 62">
                  <a:extLst>
                    <a:ext uri="{FF2B5EF4-FFF2-40B4-BE49-F238E27FC236}">
                      <a16:creationId xmlns:a16="http://schemas.microsoft.com/office/drawing/2014/main" id="{D952F4ED-0E18-4A88-9032-8071094B397C}"/>
                    </a:ext>
                  </a:extLst>
                </p:cNvPr>
                <p:cNvSpPr/>
                <p:nvPr/>
              </p:nvSpPr>
              <p:spPr>
                <a:xfrm>
                  <a:off x="5630466" y="6219832"/>
                  <a:ext cx="720080" cy="72008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/>
                </a:p>
              </p:txBody>
            </p:sp>
          </p:grpSp>
        </p:grpSp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E3CA063C-549B-4C95-BE96-23E2099D9E21}"/>
                </a:ext>
              </a:extLst>
            </p:cNvPr>
            <p:cNvSpPr/>
            <p:nvPr/>
          </p:nvSpPr>
          <p:spPr>
            <a:xfrm>
              <a:off x="0" y="1887802"/>
              <a:ext cx="12260330" cy="4970198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038B56C8-2ECC-40CE-8512-1AB853C9BE30}"/>
              </a:ext>
            </a:extLst>
          </p:cNvPr>
          <p:cNvSpPr txBox="1"/>
          <p:nvPr/>
        </p:nvSpPr>
        <p:spPr>
          <a:xfrm>
            <a:off x="-13651" y="110358"/>
            <a:ext cx="12225401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5400" dirty="0">
                <a:latin typeface="+mj-lt"/>
                <a:cs typeface="Arial" pitchFamily="34" charset="0"/>
              </a:rPr>
              <a:t>Column  Style</a:t>
            </a:r>
            <a:endParaRPr lang="ko-KR" altLang="en-US" sz="5400" dirty="0">
              <a:latin typeface="+mj-lt"/>
              <a:cs typeface="Arial" pitchFamily="34" charset="0"/>
            </a:endParaRPr>
          </a:p>
        </p:txBody>
      </p:sp>
      <p:grpSp>
        <p:nvGrpSpPr>
          <p:cNvPr id="115" name="Group 114">
            <a:extLst>
              <a:ext uri="{FF2B5EF4-FFF2-40B4-BE49-F238E27FC236}">
                <a16:creationId xmlns:a16="http://schemas.microsoft.com/office/drawing/2014/main" id="{437EDEB0-2C48-4B8F-BB66-4A8E668B731E}"/>
              </a:ext>
            </a:extLst>
          </p:cNvPr>
          <p:cNvGrpSpPr/>
          <p:nvPr/>
        </p:nvGrpSpPr>
        <p:grpSpPr>
          <a:xfrm rot="18000000">
            <a:off x="9013538" y="22672"/>
            <a:ext cx="738966" cy="1378557"/>
            <a:chOff x="10005609" y="1805637"/>
            <a:chExt cx="738966" cy="1378557"/>
          </a:xfrm>
        </p:grpSpPr>
        <p:grpSp>
          <p:nvGrpSpPr>
            <p:cNvPr id="113" name="Group 112">
              <a:extLst>
                <a:ext uri="{FF2B5EF4-FFF2-40B4-BE49-F238E27FC236}">
                  <a16:creationId xmlns:a16="http://schemas.microsoft.com/office/drawing/2014/main" id="{3E22C430-D5AD-4528-8E03-554D19CC8A51}"/>
                </a:ext>
              </a:extLst>
            </p:cNvPr>
            <p:cNvGrpSpPr/>
            <p:nvPr/>
          </p:nvGrpSpPr>
          <p:grpSpPr>
            <a:xfrm>
              <a:off x="10250863" y="2665526"/>
              <a:ext cx="222834" cy="518668"/>
              <a:chOff x="1677709" y="4117659"/>
              <a:chExt cx="222834" cy="518668"/>
            </a:xfrm>
            <a:effectLst/>
          </p:grpSpPr>
          <p:sp>
            <p:nvSpPr>
              <p:cNvPr id="110" name="Graphic 2">
                <a:extLst>
                  <a:ext uri="{FF2B5EF4-FFF2-40B4-BE49-F238E27FC236}">
                    <a16:creationId xmlns:a16="http://schemas.microsoft.com/office/drawing/2014/main" id="{FFB44326-3AFD-499B-B2A1-678078D7A33F}"/>
                  </a:ext>
                </a:extLst>
              </p:cNvPr>
              <p:cNvSpPr/>
              <p:nvPr/>
            </p:nvSpPr>
            <p:spPr>
              <a:xfrm>
                <a:off x="1677709" y="4117659"/>
                <a:ext cx="222834" cy="518668"/>
              </a:xfrm>
              <a:custGeom>
                <a:avLst/>
                <a:gdLst>
                  <a:gd name="connsiteX0" fmla="*/ 747722 w 778877"/>
                  <a:gd name="connsiteY0" fmla="*/ 0 h 1110552"/>
                  <a:gd name="connsiteX1" fmla="*/ 680583 w 778877"/>
                  <a:gd name="connsiteY1" fmla="*/ 25833 h 1110552"/>
                  <a:gd name="connsiteX2" fmla="*/ 133417 w 778877"/>
                  <a:gd name="connsiteY2" fmla="*/ 28630 h 1110552"/>
                  <a:gd name="connsiteX3" fmla="*/ 31704 w 778877"/>
                  <a:gd name="connsiteY3" fmla="*/ 131 h 1110552"/>
                  <a:gd name="connsiteX4" fmla="*/ 1675 w 778877"/>
                  <a:gd name="connsiteY4" fmla="*/ 179911 h 1110552"/>
                  <a:gd name="connsiteX5" fmla="*/ 47920 w 778877"/>
                  <a:gd name="connsiteY5" fmla="*/ 503105 h 1110552"/>
                  <a:gd name="connsiteX6" fmla="*/ 379375 w 778877"/>
                  <a:gd name="connsiteY6" fmla="*/ 1102461 h 1110552"/>
                  <a:gd name="connsiteX7" fmla="*/ 400881 w 778877"/>
                  <a:gd name="connsiteY7" fmla="*/ 1100756 h 1110552"/>
                  <a:gd name="connsiteX8" fmla="*/ 536295 w 778877"/>
                  <a:gd name="connsiteY8" fmla="*/ 903054 h 1110552"/>
                  <a:gd name="connsiteX9" fmla="*/ 749907 w 778877"/>
                  <a:gd name="connsiteY9" fmla="*/ 440687 h 1110552"/>
                  <a:gd name="connsiteX10" fmla="*/ 747722 w 778877"/>
                  <a:gd name="connsiteY10" fmla="*/ 0 h 11105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778877" h="1110552">
                    <a:moveTo>
                      <a:pt x="747722" y="0"/>
                    </a:moveTo>
                    <a:cubicBezTo>
                      <a:pt x="717824" y="14381"/>
                      <a:pt x="680670" y="25527"/>
                      <a:pt x="680583" y="25833"/>
                    </a:cubicBezTo>
                    <a:cubicBezTo>
                      <a:pt x="640675" y="31996"/>
                      <a:pt x="204053" y="28761"/>
                      <a:pt x="133417" y="28630"/>
                    </a:cubicBezTo>
                    <a:cubicBezTo>
                      <a:pt x="95914" y="28630"/>
                      <a:pt x="69513" y="17353"/>
                      <a:pt x="31704" y="131"/>
                    </a:cubicBezTo>
                    <a:cubicBezTo>
                      <a:pt x="12427" y="58528"/>
                      <a:pt x="5740" y="119111"/>
                      <a:pt x="1675" y="179911"/>
                    </a:cubicBezTo>
                    <a:cubicBezTo>
                      <a:pt x="-5800" y="290761"/>
                      <a:pt x="12121" y="398244"/>
                      <a:pt x="47920" y="503105"/>
                    </a:cubicBezTo>
                    <a:cubicBezTo>
                      <a:pt x="122883" y="722531"/>
                      <a:pt x="242431" y="917260"/>
                      <a:pt x="379375" y="1102461"/>
                    </a:cubicBezTo>
                    <a:cubicBezTo>
                      <a:pt x="389210" y="1115792"/>
                      <a:pt x="393275" y="1110809"/>
                      <a:pt x="400881" y="1100756"/>
                    </a:cubicBezTo>
                    <a:cubicBezTo>
                      <a:pt x="448962" y="1036852"/>
                      <a:pt x="494202" y="971024"/>
                      <a:pt x="536295" y="903054"/>
                    </a:cubicBezTo>
                    <a:cubicBezTo>
                      <a:pt x="626295" y="757630"/>
                      <a:pt x="704055" y="606611"/>
                      <a:pt x="749907" y="440687"/>
                    </a:cubicBezTo>
                    <a:cubicBezTo>
                      <a:pt x="790470" y="293515"/>
                      <a:pt x="787236" y="146735"/>
                      <a:pt x="747722" y="0"/>
                    </a:cubicBezTo>
                    <a:close/>
                  </a:path>
                </a:pathLst>
              </a:custGeom>
              <a:solidFill>
                <a:srgbClr val="FFCD07"/>
              </a:solidFill>
              <a:ln w="4369" cap="flat">
                <a:noFill/>
                <a:prstDash val="solid"/>
                <a:miter/>
              </a:ln>
              <a:effectLst/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1" name="Graphic 2">
                <a:extLst>
                  <a:ext uri="{FF2B5EF4-FFF2-40B4-BE49-F238E27FC236}">
                    <a16:creationId xmlns:a16="http://schemas.microsoft.com/office/drawing/2014/main" id="{D7266BA0-6AB3-474F-AACF-729999B3F432}"/>
                  </a:ext>
                </a:extLst>
              </p:cNvPr>
              <p:cNvSpPr/>
              <p:nvPr/>
            </p:nvSpPr>
            <p:spPr>
              <a:xfrm>
                <a:off x="1703370" y="4129356"/>
                <a:ext cx="171512" cy="357883"/>
              </a:xfrm>
              <a:custGeom>
                <a:avLst/>
                <a:gdLst>
                  <a:gd name="connsiteX0" fmla="*/ 469623 w 599490"/>
                  <a:gd name="connsiteY0" fmla="*/ 4502 h 766285"/>
                  <a:gd name="connsiteX1" fmla="*/ 592055 w 599490"/>
                  <a:gd name="connsiteY1" fmla="*/ 481 h 766285"/>
                  <a:gd name="connsiteX2" fmla="*/ 597781 w 599490"/>
                  <a:gd name="connsiteY2" fmla="*/ 132049 h 766285"/>
                  <a:gd name="connsiteX3" fmla="*/ 566135 w 599490"/>
                  <a:gd name="connsiteY3" fmla="*/ 288969 h 766285"/>
                  <a:gd name="connsiteX4" fmla="*/ 523211 w 599490"/>
                  <a:gd name="connsiteY4" fmla="*/ 402790 h 766285"/>
                  <a:gd name="connsiteX5" fmla="*/ 315806 w 599490"/>
                  <a:gd name="connsiteY5" fmla="*/ 751948 h 766285"/>
                  <a:gd name="connsiteX6" fmla="*/ 282324 w 599490"/>
                  <a:gd name="connsiteY6" fmla="*/ 752036 h 766285"/>
                  <a:gd name="connsiteX7" fmla="*/ 89737 w 599490"/>
                  <a:gd name="connsiteY7" fmla="*/ 436797 h 766285"/>
                  <a:gd name="connsiteX8" fmla="*/ 2797 w 599490"/>
                  <a:gd name="connsiteY8" fmla="*/ 166886 h 766285"/>
                  <a:gd name="connsiteX9" fmla="*/ 1923 w 599490"/>
                  <a:gd name="connsiteY9" fmla="*/ 0 h 766285"/>
                  <a:gd name="connsiteX10" fmla="*/ 469623 w 599490"/>
                  <a:gd name="connsiteY10" fmla="*/ 4502 h 7662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599490" h="766285">
                    <a:moveTo>
                      <a:pt x="469623" y="4502"/>
                    </a:moveTo>
                    <a:cubicBezTo>
                      <a:pt x="510404" y="1530"/>
                      <a:pt x="551448" y="7212"/>
                      <a:pt x="592055" y="481"/>
                    </a:cubicBezTo>
                    <a:cubicBezTo>
                      <a:pt x="596776" y="44191"/>
                      <a:pt x="602371" y="87377"/>
                      <a:pt x="597781" y="132049"/>
                    </a:cubicBezTo>
                    <a:cubicBezTo>
                      <a:pt x="592274" y="185681"/>
                      <a:pt x="582177" y="237740"/>
                      <a:pt x="566135" y="288969"/>
                    </a:cubicBezTo>
                    <a:cubicBezTo>
                      <a:pt x="553984" y="327740"/>
                      <a:pt x="539952" y="365768"/>
                      <a:pt x="523211" y="402790"/>
                    </a:cubicBezTo>
                    <a:cubicBezTo>
                      <a:pt x="467087" y="526884"/>
                      <a:pt x="395709" y="641929"/>
                      <a:pt x="315806" y="751948"/>
                    </a:cubicBezTo>
                    <a:cubicBezTo>
                      <a:pt x="301994" y="771006"/>
                      <a:pt x="296311" y="771093"/>
                      <a:pt x="282324" y="752036"/>
                    </a:cubicBezTo>
                    <a:cubicBezTo>
                      <a:pt x="209197" y="652376"/>
                      <a:pt x="143107" y="548433"/>
                      <a:pt x="89737" y="436797"/>
                    </a:cubicBezTo>
                    <a:cubicBezTo>
                      <a:pt x="48605" y="350819"/>
                      <a:pt x="15648" y="261781"/>
                      <a:pt x="2797" y="166886"/>
                    </a:cubicBezTo>
                    <a:cubicBezTo>
                      <a:pt x="-2886" y="124793"/>
                      <a:pt x="1835" y="13113"/>
                      <a:pt x="1923" y="0"/>
                    </a:cubicBezTo>
                    <a:cubicBezTo>
                      <a:pt x="43972" y="6994"/>
                      <a:pt x="426437" y="44"/>
                      <a:pt x="469623" y="4502"/>
                    </a:cubicBezTo>
                    <a:close/>
                  </a:path>
                </a:pathLst>
              </a:custGeom>
              <a:solidFill>
                <a:srgbClr val="F6AF1B"/>
              </a:solidFill>
              <a:ln w="43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2" name="Graphic 2">
                <a:extLst>
                  <a:ext uri="{FF2B5EF4-FFF2-40B4-BE49-F238E27FC236}">
                    <a16:creationId xmlns:a16="http://schemas.microsoft.com/office/drawing/2014/main" id="{458EA6E1-3C26-4387-9EB1-1DF8B1D14986}"/>
                  </a:ext>
                </a:extLst>
              </p:cNvPr>
              <p:cNvSpPr/>
              <p:nvPr/>
            </p:nvSpPr>
            <p:spPr>
              <a:xfrm>
                <a:off x="1739835" y="4130254"/>
                <a:ext cx="98582" cy="256070"/>
              </a:xfrm>
              <a:custGeom>
                <a:avLst/>
                <a:gdLst>
                  <a:gd name="connsiteX0" fmla="*/ 334003 w 344576"/>
                  <a:gd name="connsiteY0" fmla="*/ 242943 h 548288"/>
                  <a:gd name="connsiteX1" fmla="*/ 177651 w 344576"/>
                  <a:gd name="connsiteY1" fmla="*/ 539736 h 548288"/>
                  <a:gd name="connsiteX2" fmla="*/ 156495 w 344576"/>
                  <a:gd name="connsiteY2" fmla="*/ 539299 h 548288"/>
                  <a:gd name="connsiteX3" fmla="*/ 11071 w 344576"/>
                  <a:gd name="connsiteY3" fmla="*/ 235556 h 548288"/>
                  <a:gd name="connsiteX4" fmla="*/ 21212 w 344576"/>
                  <a:gd name="connsiteY4" fmla="*/ 701 h 548288"/>
                  <a:gd name="connsiteX5" fmla="*/ 316038 w 344576"/>
                  <a:gd name="connsiteY5" fmla="*/ 963 h 548288"/>
                  <a:gd name="connsiteX6" fmla="*/ 334003 w 344576"/>
                  <a:gd name="connsiteY6" fmla="*/ 242943 h 5482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44576" h="548288">
                    <a:moveTo>
                      <a:pt x="334003" y="242943"/>
                    </a:moveTo>
                    <a:cubicBezTo>
                      <a:pt x="308957" y="346056"/>
                      <a:pt x="228573" y="468095"/>
                      <a:pt x="177651" y="539736"/>
                    </a:cubicBezTo>
                    <a:cubicBezTo>
                      <a:pt x="168647" y="552412"/>
                      <a:pt x="164232" y="549920"/>
                      <a:pt x="156495" y="539299"/>
                    </a:cubicBezTo>
                    <a:cubicBezTo>
                      <a:pt x="84941" y="440820"/>
                      <a:pt x="42237" y="354536"/>
                      <a:pt x="11071" y="235556"/>
                    </a:cubicBezTo>
                    <a:cubicBezTo>
                      <a:pt x="-7812" y="163478"/>
                      <a:pt x="-1299" y="72211"/>
                      <a:pt x="21212" y="701"/>
                    </a:cubicBezTo>
                    <a:cubicBezTo>
                      <a:pt x="67632" y="2799"/>
                      <a:pt x="278272" y="-1922"/>
                      <a:pt x="316038" y="963"/>
                    </a:cubicBezTo>
                    <a:cubicBezTo>
                      <a:pt x="326222" y="28981"/>
                      <a:pt x="362196" y="161642"/>
                      <a:pt x="334003" y="242943"/>
                    </a:cubicBezTo>
                    <a:close/>
                  </a:path>
                </a:pathLst>
              </a:custGeom>
              <a:solidFill>
                <a:srgbClr val="F38821"/>
              </a:solidFill>
              <a:ln w="43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04" name="Group 103">
              <a:extLst>
                <a:ext uri="{FF2B5EF4-FFF2-40B4-BE49-F238E27FC236}">
                  <a16:creationId xmlns:a16="http://schemas.microsoft.com/office/drawing/2014/main" id="{65712EAD-C820-4CC2-815B-1C064A0663B7}"/>
                </a:ext>
              </a:extLst>
            </p:cNvPr>
            <p:cNvGrpSpPr/>
            <p:nvPr/>
          </p:nvGrpSpPr>
          <p:grpSpPr>
            <a:xfrm rot="18236977">
              <a:off x="9935727" y="1875519"/>
              <a:ext cx="878729" cy="738966"/>
              <a:chOff x="8768009" y="-131342"/>
              <a:chExt cx="2605668" cy="2191232"/>
            </a:xfrm>
          </p:grpSpPr>
          <p:sp>
            <p:nvSpPr>
              <p:cNvPr id="105" name="Freeform: Shape 104">
                <a:extLst>
                  <a:ext uri="{FF2B5EF4-FFF2-40B4-BE49-F238E27FC236}">
                    <a16:creationId xmlns:a16="http://schemas.microsoft.com/office/drawing/2014/main" id="{790D500A-5CD5-409A-BC36-42F82D818DE1}"/>
                  </a:ext>
                </a:extLst>
              </p:cNvPr>
              <p:cNvSpPr/>
              <p:nvPr/>
            </p:nvSpPr>
            <p:spPr>
              <a:xfrm>
                <a:off x="8774168" y="-131342"/>
                <a:ext cx="2594209" cy="2188201"/>
              </a:xfrm>
              <a:custGeom>
                <a:avLst/>
                <a:gdLst>
                  <a:gd name="connsiteX0" fmla="*/ 2517826 w 2546370"/>
                  <a:gd name="connsiteY0" fmla="*/ 72718 h 2147850"/>
                  <a:gd name="connsiteX1" fmla="*/ 2287009 w 2546370"/>
                  <a:gd name="connsiteY1" fmla="*/ 3994 h 2147850"/>
                  <a:gd name="connsiteX2" fmla="*/ 1806226 w 2546370"/>
                  <a:gd name="connsiteY2" fmla="*/ 54146 h 2147850"/>
                  <a:gd name="connsiteX3" fmla="*/ 1175204 w 2546370"/>
                  <a:gd name="connsiteY3" fmla="*/ 313507 h 2147850"/>
                  <a:gd name="connsiteX4" fmla="*/ 1117608 w 2546370"/>
                  <a:gd name="connsiteY4" fmla="*/ 280120 h 2147850"/>
                  <a:gd name="connsiteX5" fmla="*/ 666888 w 2546370"/>
                  <a:gd name="connsiteY5" fmla="*/ 378112 h 2147850"/>
                  <a:gd name="connsiteX6" fmla="*/ 232644 w 2546370"/>
                  <a:gd name="connsiteY6" fmla="*/ 515489 h 2147850"/>
                  <a:gd name="connsiteX7" fmla="*/ 204894 w 2546370"/>
                  <a:gd name="connsiteY7" fmla="*/ 586093 h 2147850"/>
                  <a:gd name="connsiteX8" fmla="*/ 366119 w 2546370"/>
                  <a:gd name="connsiteY8" fmla="*/ 840250 h 2147850"/>
                  <a:gd name="connsiteX9" fmla="*/ 310113 w 2546370"/>
                  <a:gd name="connsiteY9" fmla="*/ 885489 h 2147850"/>
                  <a:gd name="connsiteX10" fmla="*/ 238787 w 2546370"/>
                  <a:gd name="connsiteY10" fmla="*/ 1043606 h 2147850"/>
                  <a:gd name="connsiteX11" fmla="*/ 227947 w 2546370"/>
                  <a:gd name="connsiteY11" fmla="*/ 1185680 h 2147850"/>
                  <a:gd name="connsiteX12" fmla="*/ 124029 w 2546370"/>
                  <a:gd name="connsiteY12" fmla="*/ 1264377 h 2147850"/>
                  <a:gd name="connsiteX13" fmla="*/ 34565 w 2546370"/>
                  <a:gd name="connsiteY13" fmla="*/ 1363308 h 2147850"/>
                  <a:gd name="connsiteX14" fmla="*/ 323627 w 2546370"/>
                  <a:gd name="connsiteY14" fmla="*/ 2005099 h 2147850"/>
                  <a:gd name="connsiteX15" fmla="*/ 548372 w 2546370"/>
                  <a:gd name="connsiteY15" fmla="*/ 2069054 h 2147850"/>
                  <a:gd name="connsiteX16" fmla="*/ 746886 w 2546370"/>
                  <a:gd name="connsiteY16" fmla="*/ 1994259 h 2147850"/>
                  <a:gd name="connsiteX17" fmla="*/ 804409 w 2546370"/>
                  <a:gd name="connsiteY17" fmla="*/ 1972507 h 2147850"/>
                  <a:gd name="connsiteX18" fmla="*/ 833099 w 2546370"/>
                  <a:gd name="connsiteY18" fmla="*/ 1983202 h 2147850"/>
                  <a:gd name="connsiteX19" fmla="*/ 984929 w 2546370"/>
                  <a:gd name="connsiteY19" fmla="*/ 2034439 h 2147850"/>
                  <a:gd name="connsiteX20" fmla="*/ 1187633 w 2546370"/>
                  <a:gd name="connsiteY20" fmla="*/ 1969183 h 2147850"/>
                  <a:gd name="connsiteX21" fmla="*/ 1369598 w 2546370"/>
                  <a:gd name="connsiteY21" fmla="*/ 2124626 h 2147850"/>
                  <a:gd name="connsiteX22" fmla="*/ 1565582 w 2546370"/>
                  <a:gd name="connsiteY22" fmla="*/ 2082495 h 2147850"/>
                  <a:gd name="connsiteX23" fmla="*/ 1957551 w 2546370"/>
                  <a:gd name="connsiteY23" fmla="*/ 1386795 h 2147850"/>
                  <a:gd name="connsiteX24" fmla="*/ 1959790 w 2546370"/>
                  <a:gd name="connsiteY24" fmla="*/ 1314674 h 2147850"/>
                  <a:gd name="connsiteX25" fmla="*/ 2181140 w 2546370"/>
                  <a:gd name="connsiteY25" fmla="*/ 1066948 h 2147850"/>
                  <a:gd name="connsiteX26" fmla="*/ 2382328 w 2546370"/>
                  <a:gd name="connsiteY26" fmla="*/ 774633 h 2147850"/>
                  <a:gd name="connsiteX27" fmla="*/ 2510960 w 2546370"/>
                  <a:gd name="connsiteY27" fmla="*/ 482681 h 2147850"/>
                  <a:gd name="connsiteX28" fmla="*/ 2546370 w 2546370"/>
                  <a:gd name="connsiteY28" fmla="*/ 139997 h 2147850"/>
                  <a:gd name="connsiteX29" fmla="*/ 2517826 w 2546370"/>
                  <a:gd name="connsiteY29" fmla="*/ 72718 h 2147850"/>
                  <a:gd name="connsiteX30" fmla="*/ 1099253 w 2546370"/>
                  <a:gd name="connsiteY30" fmla="*/ 1095059 h 2147850"/>
                  <a:gd name="connsiteX31" fmla="*/ 1099036 w 2546370"/>
                  <a:gd name="connsiteY31" fmla="*/ 1094119 h 2147850"/>
                  <a:gd name="connsiteX32" fmla="*/ 1100409 w 2546370"/>
                  <a:gd name="connsiteY32" fmla="*/ 1094192 h 2147850"/>
                  <a:gd name="connsiteX33" fmla="*/ 1099253 w 2546370"/>
                  <a:gd name="connsiteY33" fmla="*/ 1095059 h 21478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2546370" h="2147850">
                    <a:moveTo>
                      <a:pt x="2517826" y="72718"/>
                    </a:moveTo>
                    <a:cubicBezTo>
                      <a:pt x="2446138" y="31671"/>
                      <a:pt x="2368018" y="10208"/>
                      <a:pt x="2287009" y="3994"/>
                    </a:cubicBezTo>
                    <a:cubicBezTo>
                      <a:pt x="2124122" y="-8436"/>
                      <a:pt x="1963188" y="8113"/>
                      <a:pt x="1806226" y="54146"/>
                    </a:cubicBezTo>
                    <a:cubicBezTo>
                      <a:pt x="1586106" y="118679"/>
                      <a:pt x="1377186" y="204675"/>
                      <a:pt x="1175204" y="313507"/>
                    </a:cubicBezTo>
                    <a:cubicBezTo>
                      <a:pt x="1163135" y="290021"/>
                      <a:pt x="1147237" y="273905"/>
                      <a:pt x="1117608" y="280120"/>
                    </a:cubicBezTo>
                    <a:cubicBezTo>
                      <a:pt x="969030" y="311194"/>
                      <a:pt x="816116" y="342558"/>
                      <a:pt x="666888" y="378112"/>
                    </a:cubicBezTo>
                    <a:cubicBezTo>
                      <a:pt x="523657" y="412222"/>
                      <a:pt x="360048" y="438671"/>
                      <a:pt x="232644" y="515489"/>
                    </a:cubicBezTo>
                    <a:cubicBezTo>
                      <a:pt x="205834" y="531677"/>
                      <a:pt x="195499" y="555958"/>
                      <a:pt x="204894" y="586093"/>
                    </a:cubicBezTo>
                    <a:cubicBezTo>
                      <a:pt x="231488" y="671221"/>
                      <a:pt x="271307" y="805708"/>
                      <a:pt x="366119" y="840250"/>
                    </a:cubicBezTo>
                    <a:cubicBezTo>
                      <a:pt x="360988" y="838372"/>
                      <a:pt x="317701" y="878913"/>
                      <a:pt x="310113" y="885489"/>
                    </a:cubicBezTo>
                    <a:cubicBezTo>
                      <a:pt x="265163" y="924801"/>
                      <a:pt x="237558" y="983481"/>
                      <a:pt x="238787" y="1043606"/>
                    </a:cubicBezTo>
                    <a:cubicBezTo>
                      <a:pt x="235174" y="1090940"/>
                      <a:pt x="231561" y="1138274"/>
                      <a:pt x="227947" y="1185680"/>
                    </a:cubicBezTo>
                    <a:cubicBezTo>
                      <a:pt x="226791" y="1200928"/>
                      <a:pt x="139493" y="1251803"/>
                      <a:pt x="124029" y="1264377"/>
                    </a:cubicBezTo>
                    <a:cubicBezTo>
                      <a:pt x="88764" y="1292994"/>
                      <a:pt x="56244" y="1322623"/>
                      <a:pt x="34565" y="1363308"/>
                    </a:cubicBezTo>
                    <a:cubicBezTo>
                      <a:pt x="-88576" y="1594414"/>
                      <a:pt x="143179" y="1879574"/>
                      <a:pt x="323627" y="2005099"/>
                    </a:cubicBezTo>
                    <a:cubicBezTo>
                      <a:pt x="384908" y="2047735"/>
                      <a:pt x="472711" y="2080327"/>
                      <a:pt x="548372" y="2069054"/>
                    </a:cubicBezTo>
                    <a:cubicBezTo>
                      <a:pt x="619843" y="2058431"/>
                      <a:pt x="687989" y="2036607"/>
                      <a:pt x="746886" y="1994259"/>
                    </a:cubicBezTo>
                    <a:cubicBezTo>
                      <a:pt x="765386" y="1980962"/>
                      <a:pt x="781357" y="1969905"/>
                      <a:pt x="804409" y="1972507"/>
                    </a:cubicBezTo>
                    <a:cubicBezTo>
                      <a:pt x="813948" y="1976048"/>
                      <a:pt x="823559" y="1979445"/>
                      <a:pt x="833099" y="1983202"/>
                    </a:cubicBezTo>
                    <a:cubicBezTo>
                      <a:pt x="882818" y="2002859"/>
                      <a:pt x="931958" y="2025116"/>
                      <a:pt x="984929" y="2034439"/>
                    </a:cubicBezTo>
                    <a:cubicBezTo>
                      <a:pt x="1063409" y="2048314"/>
                      <a:pt x="1127942" y="2015505"/>
                      <a:pt x="1187633" y="1969183"/>
                    </a:cubicBezTo>
                    <a:cubicBezTo>
                      <a:pt x="1183297" y="1972579"/>
                      <a:pt x="1350520" y="2113642"/>
                      <a:pt x="1369598" y="2124626"/>
                    </a:cubicBezTo>
                    <a:cubicBezTo>
                      <a:pt x="1439334" y="2165095"/>
                      <a:pt x="1518537" y="2153677"/>
                      <a:pt x="1565582" y="2082495"/>
                    </a:cubicBezTo>
                    <a:cubicBezTo>
                      <a:pt x="1712281" y="1860568"/>
                      <a:pt x="1817428" y="1612914"/>
                      <a:pt x="1957551" y="1386795"/>
                    </a:cubicBezTo>
                    <a:cubicBezTo>
                      <a:pt x="1973449" y="1361141"/>
                      <a:pt x="1978001" y="1339389"/>
                      <a:pt x="1959790" y="1314674"/>
                    </a:cubicBezTo>
                    <a:cubicBezTo>
                      <a:pt x="1960080" y="1315107"/>
                      <a:pt x="2163290" y="1088627"/>
                      <a:pt x="2181140" y="1066948"/>
                    </a:cubicBezTo>
                    <a:cubicBezTo>
                      <a:pt x="2255574" y="976182"/>
                      <a:pt x="2325816" y="877684"/>
                      <a:pt x="2382328" y="774633"/>
                    </a:cubicBezTo>
                    <a:cubicBezTo>
                      <a:pt x="2432624" y="682928"/>
                      <a:pt x="2480681" y="584792"/>
                      <a:pt x="2510960" y="482681"/>
                    </a:cubicBezTo>
                    <a:cubicBezTo>
                      <a:pt x="2543841" y="371681"/>
                      <a:pt x="2545648" y="254827"/>
                      <a:pt x="2546370" y="139997"/>
                    </a:cubicBezTo>
                    <a:cubicBezTo>
                      <a:pt x="2543190" y="114993"/>
                      <a:pt x="2545286" y="88472"/>
                      <a:pt x="2517826" y="72718"/>
                    </a:cubicBezTo>
                    <a:close/>
                    <a:moveTo>
                      <a:pt x="1099253" y="1095059"/>
                    </a:moveTo>
                    <a:cubicBezTo>
                      <a:pt x="1099180" y="1094770"/>
                      <a:pt x="1099108" y="1094408"/>
                      <a:pt x="1099036" y="1094119"/>
                    </a:cubicBezTo>
                    <a:cubicBezTo>
                      <a:pt x="1099470" y="1094119"/>
                      <a:pt x="1099903" y="1094192"/>
                      <a:pt x="1100409" y="1094192"/>
                    </a:cubicBezTo>
                    <a:cubicBezTo>
                      <a:pt x="1100047" y="1094481"/>
                      <a:pt x="1099686" y="1094770"/>
                      <a:pt x="1099253" y="1095059"/>
                    </a:cubicBezTo>
                    <a:close/>
                  </a:path>
                </a:pathLst>
              </a:custGeom>
              <a:solidFill>
                <a:schemeClr val="accent2">
                  <a:lumMod val="40000"/>
                  <a:lumOff val="60000"/>
                </a:schemeClr>
              </a:solidFill>
              <a:ln w="72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6" name="Freeform: Shape 105">
                <a:extLst>
                  <a:ext uri="{FF2B5EF4-FFF2-40B4-BE49-F238E27FC236}">
                    <a16:creationId xmlns:a16="http://schemas.microsoft.com/office/drawing/2014/main" id="{7816C096-9EA8-40E4-BA82-EDBF6AEE0124}"/>
                  </a:ext>
                </a:extLst>
              </p:cNvPr>
              <p:cNvSpPr/>
              <p:nvPr/>
            </p:nvSpPr>
            <p:spPr>
              <a:xfrm>
                <a:off x="8930713" y="-56305"/>
                <a:ext cx="2437663" cy="2116158"/>
              </a:xfrm>
              <a:custGeom>
                <a:avLst/>
                <a:gdLst>
                  <a:gd name="connsiteX0" fmla="*/ 2365613 w 2392711"/>
                  <a:gd name="connsiteY0" fmla="*/ 0 h 2077135"/>
                  <a:gd name="connsiteX1" fmla="*/ 0 w 2392711"/>
                  <a:gd name="connsiteY1" fmla="*/ 1766459 h 2077135"/>
                  <a:gd name="connsiteX2" fmla="*/ 97775 w 2392711"/>
                  <a:gd name="connsiteY2" fmla="*/ 1873557 h 2077135"/>
                  <a:gd name="connsiteX3" fmla="*/ 110855 w 2392711"/>
                  <a:gd name="connsiteY3" fmla="*/ 1880494 h 2077135"/>
                  <a:gd name="connsiteX4" fmla="*/ 236380 w 2392711"/>
                  <a:gd name="connsiteY4" fmla="*/ 1967646 h 2077135"/>
                  <a:gd name="connsiteX5" fmla="*/ 368048 w 2392711"/>
                  <a:gd name="connsiteY5" fmla="*/ 1999443 h 2077135"/>
                  <a:gd name="connsiteX6" fmla="*/ 436556 w 2392711"/>
                  <a:gd name="connsiteY6" fmla="*/ 1986435 h 2077135"/>
                  <a:gd name="connsiteX7" fmla="*/ 593300 w 2392711"/>
                  <a:gd name="connsiteY7" fmla="*/ 1920529 h 2077135"/>
                  <a:gd name="connsiteX8" fmla="*/ 650823 w 2392711"/>
                  <a:gd name="connsiteY8" fmla="*/ 1898777 h 2077135"/>
                  <a:gd name="connsiteX9" fmla="*/ 650823 w 2392711"/>
                  <a:gd name="connsiteY9" fmla="*/ 1898777 h 2077135"/>
                  <a:gd name="connsiteX10" fmla="*/ 650823 w 2392711"/>
                  <a:gd name="connsiteY10" fmla="*/ 1898777 h 2077135"/>
                  <a:gd name="connsiteX11" fmla="*/ 679513 w 2392711"/>
                  <a:gd name="connsiteY11" fmla="*/ 1909473 h 2077135"/>
                  <a:gd name="connsiteX12" fmla="*/ 831342 w 2392711"/>
                  <a:gd name="connsiteY12" fmla="*/ 1960709 h 2077135"/>
                  <a:gd name="connsiteX13" fmla="*/ 1034047 w 2392711"/>
                  <a:gd name="connsiteY13" fmla="*/ 1895453 h 2077135"/>
                  <a:gd name="connsiteX14" fmla="*/ 1034047 w 2392711"/>
                  <a:gd name="connsiteY14" fmla="*/ 1895453 h 2077135"/>
                  <a:gd name="connsiteX15" fmla="*/ 1132762 w 2392711"/>
                  <a:gd name="connsiteY15" fmla="*/ 1990699 h 2077135"/>
                  <a:gd name="connsiteX16" fmla="*/ 1257565 w 2392711"/>
                  <a:gd name="connsiteY16" fmla="*/ 2072070 h 2077135"/>
                  <a:gd name="connsiteX17" fmla="*/ 1419439 w 2392711"/>
                  <a:gd name="connsiteY17" fmla="*/ 1998937 h 2077135"/>
                  <a:gd name="connsiteX18" fmla="*/ 1499655 w 2392711"/>
                  <a:gd name="connsiteY18" fmla="*/ 1852383 h 2077135"/>
                  <a:gd name="connsiteX19" fmla="*/ 1706551 w 2392711"/>
                  <a:gd name="connsiteY19" fmla="*/ 1484045 h 2077135"/>
                  <a:gd name="connsiteX20" fmla="*/ 1803965 w 2392711"/>
                  <a:gd name="connsiteY20" fmla="*/ 1313282 h 2077135"/>
                  <a:gd name="connsiteX21" fmla="*/ 1806205 w 2392711"/>
                  <a:gd name="connsiteY21" fmla="*/ 1241161 h 2077135"/>
                  <a:gd name="connsiteX22" fmla="*/ 1806205 w 2392711"/>
                  <a:gd name="connsiteY22" fmla="*/ 1241161 h 2077135"/>
                  <a:gd name="connsiteX23" fmla="*/ 1806205 w 2392711"/>
                  <a:gd name="connsiteY23" fmla="*/ 1241161 h 2077135"/>
                  <a:gd name="connsiteX24" fmla="*/ 2085728 w 2392711"/>
                  <a:gd name="connsiteY24" fmla="*/ 920808 h 2077135"/>
                  <a:gd name="connsiteX25" fmla="*/ 2164136 w 2392711"/>
                  <a:gd name="connsiteY25" fmla="*/ 803376 h 2077135"/>
                  <a:gd name="connsiteX26" fmla="*/ 2164136 w 2392711"/>
                  <a:gd name="connsiteY26" fmla="*/ 803376 h 2077135"/>
                  <a:gd name="connsiteX27" fmla="*/ 2228670 w 2392711"/>
                  <a:gd name="connsiteY27" fmla="*/ 701193 h 2077135"/>
                  <a:gd name="connsiteX28" fmla="*/ 2361927 w 2392711"/>
                  <a:gd name="connsiteY28" fmla="*/ 393486 h 2077135"/>
                  <a:gd name="connsiteX29" fmla="*/ 2391628 w 2392711"/>
                  <a:gd name="connsiteY29" fmla="*/ 237609 h 2077135"/>
                  <a:gd name="connsiteX30" fmla="*/ 2392712 w 2392711"/>
                  <a:gd name="connsiteY30" fmla="*/ 66557 h 2077135"/>
                  <a:gd name="connsiteX31" fmla="*/ 2365613 w 2392711"/>
                  <a:gd name="connsiteY31" fmla="*/ 0 h 20771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2392711" h="2077135">
                    <a:moveTo>
                      <a:pt x="2365613" y="0"/>
                    </a:moveTo>
                    <a:lnTo>
                      <a:pt x="0" y="1766459"/>
                    </a:lnTo>
                    <a:cubicBezTo>
                      <a:pt x="30134" y="1804109"/>
                      <a:pt x="63088" y="1839519"/>
                      <a:pt x="97775" y="1873557"/>
                    </a:cubicBezTo>
                    <a:cubicBezTo>
                      <a:pt x="102184" y="1875797"/>
                      <a:pt x="107459" y="1877170"/>
                      <a:pt x="110855" y="1880494"/>
                    </a:cubicBezTo>
                    <a:cubicBezTo>
                      <a:pt x="148000" y="1916338"/>
                      <a:pt x="185650" y="1951892"/>
                      <a:pt x="236380" y="1967646"/>
                    </a:cubicBezTo>
                    <a:cubicBezTo>
                      <a:pt x="279450" y="1981088"/>
                      <a:pt x="320498" y="2000383"/>
                      <a:pt x="368048" y="1999443"/>
                    </a:cubicBezTo>
                    <a:cubicBezTo>
                      <a:pt x="392474" y="1998937"/>
                      <a:pt x="413142" y="1988097"/>
                      <a:pt x="436556" y="1986435"/>
                    </a:cubicBezTo>
                    <a:cubicBezTo>
                      <a:pt x="496031" y="1982172"/>
                      <a:pt x="546617" y="1954133"/>
                      <a:pt x="593300" y="1920529"/>
                    </a:cubicBezTo>
                    <a:cubicBezTo>
                      <a:pt x="611799" y="1907232"/>
                      <a:pt x="627771" y="1896176"/>
                      <a:pt x="650823" y="1898777"/>
                    </a:cubicBezTo>
                    <a:cubicBezTo>
                      <a:pt x="650823" y="1898777"/>
                      <a:pt x="650823" y="1898777"/>
                      <a:pt x="650823" y="1898777"/>
                    </a:cubicBezTo>
                    <a:cubicBezTo>
                      <a:pt x="650823" y="1898777"/>
                      <a:pt x="650823" y="1898777"/>
                      <a:pt x="650823" y="1898777"/>
                    </a:cubicBezTo>
                    <a:cubicBezTo>
                      <a:pt x="660363" y="1902318"/>
                      <a:pt x="669974" y="1905715"/>
                      <a:pt x="679513" y="1909473"/>
                    </a:cubicBezTo>
                    <a:cubicBezTo>
                      <a:pt x="729231" y="1929129"/>
                      <a:pt x="778372" y="1951387"/>
                      <a:pt x="831342" y="1960709"/>
                    </a:cubicBezTo>
                    <a:cubicBezTo>
                      <a:pt x="909823" y="1974584"/>
                      <a:pt x="974356" y="1941775"/>
                      <a:pt x="1034047" y="1895453"/>
                    </a:cubicBezTo>
                    <a:lnTo>
                      <a:pt x="1034047" y="1895453"/>
                    </a:lnTo>
                    <a:cubicBezTo>
                      <a:pt x="1066856" y="1927322"/>
                      <a:pt x="1098653" y="1960275"/>
                      <a:pt x="1132762" y="1990699"/>
                    </a:cubicBezTo>
                    <a:cubicBezTo>
                      <a:pt x="1170051" y="2023941"/>
                      <a:pt x="1210448" y="2054076"/>
                      <a:pt x="1257565" y="2072070"/>
                    </a:cubicBezTo>
                    <a:cubicBezTo>
                      <a:pt x="1308512" y="2091509"/>
                      <a:pt x="1393207" y="2052414"/>
                      <a:pt x="1419439" y="1998937"/>
                    </a:cubicBezTo>
                    <a:cubicBezTo>
                      <a:pt x="1443937" y="1948857"/>
                      <a:pt x="1471254" y="1899933"/>
                      <a:pt x="1499655" y="1852383"/>
                    </a:cubicBezTo>
                    <a:cubicBezTo>
                      <a:pt x="1571848" y="1731338"/>
                      <a:pt x="1637032" y="1606535"/>
                      <a:pt x="1706551" y="1484045"/>
                    </a:cubicBezTo>
                    <a:cubicBezTo>
                      <a:pt x="1738926" y="1427028"/>
                      <a:pt x="1769422" y="1368926"/>
                      <a:pt x="1803965" y="1313282"/>
                    </a:cubicBezTo>
                    <a:cubicBezTo>
                      <a:pt x="1819863" y="1287627"/>
                      <a:pt x="1824416" y="1265876"/>
                      <a:pt x="1806205" y="1241161"/>
                    </a:cubicBezTo>
                    <a:lnTo>
                      <a:pt x="1806205" y="1241161"/>
                    </a:lnTo>
                    <a:cubicBezTo>
                      <a:pt x="1806205" y="1241161"/>
                      <a:pt x="1806205" y="1241161"/>
                      <a:pt x="1806205" y="1241161"/>
                    </a:cubicBezTo>
                    <a:cubicBezTo>
                      <a:pt x="1907955" y="1141868"/>
                      <a:pt x="1997564" y="1031952"/>
                      <a:pt x="2085728" y="920808"/>
                    </a:cubicBezTo>
                    <a:cubicBezTo>
                      <a:pt x="2109432" y="880050"/>
                      <a:pt x="2143251" y="846013"/>
                      <a:pt x="2164136" y="803376"/>
                    </a:cubicBezTo>
                    <a:cubicBezTo>
                      <a:pt x="2164136" y="803376"/>
                      <a:pt x="2164136" y="803376"/>
                      <a:pt x="2164136" y="803376"/>
                    </a:cubicBezTo>
                    <a:cubicBezTo>
                      <a:pt x="2185743" y="769339"/>
                      <a:pt x="2209302" y="736458"/>
                      <a:pt x="2228670" y="701193"/>
                    </a:cubicBezTo>
                    <a:cubicBezTo>
                      <a:pt x="2282579" y="602839"/>
                      <a:pt x="2333165" y="502679"/>
                      <a:pt x="2361927" y="393486"/>
                    </a:cubicBezTo>
                    <a:cubicBezTo>
                      <a:pt x="2375368" y="342322"/>
                      <a:pt x="2391195" y="291302"/>
                      <a:pt x="2391628" y="237609"/>
                    </a:cubicBezTo>
                    <a:cubicBezTo>
                      <a:pt x="2392062" y="180592"/>
                      <a:pt x="2392350" y="123574"/>
                      <a:pt x="2392712" y="66557"/>
                    </a:cubicBezTo>
                    <a:cubicBezTo>
                      <a:pt x="2389532" y="41769"/>
                      <a:pt x="2391483" y="15826"/>
                      <a:pt x="236561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72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7" name="Freeform: Shape 106">
                <a:extLst>
                  <a:ext uri="{FF2B5EF4-FFF2-40B4-BE49-F238E27FC236}">
                    <a16:creationId xmlns:a16="http://schemas.microsoft.com/office/drawing/2014/main" id="{A7459729-8CE5-450E-B117-5241C5B0982E}"/>
                  </a:ext>
                </a:extLst>
              </p:cNvPr>
              <p:cNvSpPr/>
              <p:nvPr/>
            </p:nvSpPr>
            <p:spPr>
              <a:xfrm>
                <a:off x="8768009" y="1076673"/>
                <a:ext cx="825607" cy="911522"/>
              </a:xfrm>
              <a:custGeom>
                <a:avLst/>
                <a:gdLst>
                  <a:gd name="connsiteX0" fmla="*/ 250036 w 810382"/>
                  <a:gd name="connsiteY0" fmla="*/ 768915 h 894713"/>
                  <a:gd name="connsiteX1" fmla="*/ 175169 w 810382"/>
                  <a:gd name="connsiteY1" fmla="*/ 689351 h 894713"/>
                  <a:gd name="connsiteX2" fmla="*/ 33456 w 810382"/>
                  <a:gd name="connsiteY2" fmla="*/ 184865 h 894713"/>
                  <a:gd name="connsiteX3" fmla="*/ 121548 w 810382"/>
                  <a:gd name="connsiteY3" fmla="*/ 84994 h 894713"/>
                  <a:gd name="connsiteX4" fmla="*/ 233993 w 810382"/>
                  <a:gd name="connsiteY4" fmla="*/ 10 h 894713"/>
                  <a:gd name="connsiteX5" fmla="*/ 240496 w 810382"/>
                  <a:gd name="connsiteY5" fmla="*/ 59990 h 894713"/>
                  <a:gd name="connsiteX6" fmla="*/ 775478 w 810382"/>
                  <a:gd name="connsiteY6" fmla="*/ 767831 h 894713"/>
                  <a:gd name="connsiteX7" fmla="*/ 810382 w 810382"/>
                  <a:gd name="connsiteY7" fmla="*/ 786765 h 894713"/>
                  <a:gd name="connsiteX8" fmla="*/ 691000 w 810382"/>
                  <a:gd name="connsiteY8" fmla="*/ 849491 h 894713"/>
                  <a:gd name="connsiteX9" fmla="*/ 520381 w 810382"/>
                  <a:gd name="connsiteY9" fmla="*/ 894657 h 894713"/>
                  <a:gd name="connsiteX10" fmla="*/ 250036 w 810382"/>
                  <a:gd name="connsiteY10" fmla="*/ 768915 h 8947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810382" h="894713">
                    <a:moveTo>
                      <a:pt x="250036" y="768915"/>
                    </a:moveTo>
                    <a:cubicBezTo>
                      <a:pt x="223442" y="743550"/>
                      <a:pt x="198583" y="716306"/>
                      <a:pt x="175169" y="689351"/>
                    </a:cubicBezTo>
                    <a:cubicBezTo>
                      <a:pt x="60122" y="556671"/>
                      <a:pt x="-59983" y="360181"/>
                      <a:pt x="33456" y="184865"/>
                    </a:cubicBezTo>
                    <a:cubicBezTo>
                      <a:pt x="54557" y="145191"/>
                      <a:pt x="87077" y="113105"/>
                      <a:pt x="121548" y="84994"/>
                    </a:cubicBezTo>
                    <a:cubicBezTo>
                      <a:pt x="128846" y="79068"/>
                      <a:pt x="233849" y="-1002"/>
                      <a:pt x="233993" y="10"/>
                    </a:cubicBezTo>
                    <a:cubicBezTo>
                      <a:pt x="238690" y="25664"/>
                      <a:pt x="238184" y="42718"/>
                      <a:pt x="240496" y="59990"/>
                    </a:cubicBezTo>
                    <a:cubicBezTo>
                      <a:pt x="273955" y="307499"/>
                      <a:pt x="501447" y="627563"/>
                      <a:pt x="775478" y="767831"/>
                    </a:cubicBezTo>
                    <a:cubicBezTo>
                      <a:pt x="787258" y="773829"/>
                      <a:pt x="798748" y="780477"/>
                      <a:pt x="810382" y="786765"/>
                    </a:cubicBezTo>
                    <a:cubicBezTo>
                      <a:pt x="784150" y="772456"/>
                      <a:pt x="712535" y="838796"/>
                      <a:pt x="691000" y="849491"/>
                    </a:cubicBezTo>
                    <a:cubicBezTo>
                      <a:pt x="640848" y="874495"/>
                      <a:pt x="576676" y="893501"/>
                      <a:pt x="520381" y="894657"/>
                    </a:cubicBezTo>
                    <a:cubicBezTo>
                      <a:pt x="412561" y="896753"/>
                      <a:pt x="324469" y="839952"/>
                      <a:pt x="250036" y="768915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72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8" name="Freeform: Shape 107">
                <a:extLst>
                  <a:ext uri="{FF2B5EF4-FFF2-40B4-BE49-F238E27FC236}">
                    <a16:creationId xmlns:a16="http://schemas.microsoft.com/office/drawing/2014/main" id="{286D26BA-9A94-4EBE-8B98-DEED1FBE305B}"/>
                  </a:ext>
                </a:extLst>
              </p:cNvPr>
              <p:cNvSpPr/>
              <p:nvPr/>
            </p:nvSpPr>
            <p:spPr>
              <a:xfrm>
                <a:off x="8979447" y="-131272"/>
                <a:ext cx="2394230" cy="2191162"/>
              </a:xfrm>
              <a:custGeom>
                <a:avLst/>
                <a:gdLst>
                  <a:gd name="connsiteX0" fmla="*/ 1754931 w 2394230"/>
                  <a:gd name="connsiteY0" fmla="*/ 1327151 h 2191162"/>
                  <a:gd name="connsiteX1" fmla="*/ 1791255 w 2394230"/>
                  <a:gd name="connsiteY1" fmla="*/ 1339372 h 2191162"/>
                  <a:gd name="connsiteX2" fmla="*/ 1788973 w 2394230"/>
                  <a:gd name="connsiteY2" fmla="*/ 1412848 h 2191162"/>
                  <a:gd name="connsiteX3" fmla="*/ 1689729 w 2394230"/>
                  <a:gd name="connsiteY3" fmla="*/ 1586820 h 2191162"/>
                  <a:gd name="connsiteX4" fmla="*/ 1478946 w 2394230"/>
                  <a:gd name="connsiteY4" fmla="*/ 1962077 h 2191162"/>
                  <a:gd name="connsiteX5" fmla="*/ 1397224 w 2394230"/>
                  <a:gd name="connsiteY5" fmla="*/ 2111385 h 2191162"/>
                  <a:gd name="connsiteX6" fmla="*/ 1236947 w 2394230"/>
                  <a:gd name="connsiteY6" fmla="*/ 2187511 h 2191162"/>
                  <a:gd name="connsiteX7" fmla="*/ 1106928 w 2394230"/>
                  <a:gd name="connsiteY7" fmla="*/ 2107999 h 2191162"/>
                  <a:gd name="connsiteX8" fmla="*/ 1004665 w 2394230"/>
                  <a:gd name="connsiteY8" fmla="*/ 2006104 h 2191162"/>
                  <a:gd name="connsiteX9" fmla="*/ 1118045 w 2394230"/>
                  <a:gd name="connsiteY9" fmla="*/ 1841703 h 2191162"/>
                  <a:gd name="connsiteX10" fmla="*/ 1287966 w 2394230"/>
                  <a:gd name="connsiteY10" fmla="*/ 1683340 h 2191162"/>
                  <a:gd name="connsiteX11" fmla="*/ 1719546 w 2394230"/>
                  <a:gd name="connsiteY11" fmla="*/ 1343200 h 2191162"/>
                  <a:gd name="connsiteX12" fmla="*/ 1754931 w 2394230"/>
                  <a:gd name="connsiteY12" fmla="*/ 1327151 h 2191162"/>
                  <a:gd name="connsiteX13" fmla="*/ 914404 w 2394230"/>
                  <a:gd name="connsiteY13" fmla="*/ 1114601 h 2191162"/>
                  <a:gd name="connsiteX14" fmla="*/ 914625 w 2394230"/>
                  <a:gd name="connsiteY14" fmla="*/ 1115557 h 2191162"/>
                  <a:gd name="connsiteX15" fmla="*/ 915803 w 2394230"/>
                  <a:gd name="connsiteY15" fmla="*/ 1114674 h 2191162"/>
                  <a:gd name="connsiteX16" fmla="*/ 914404 w 2394230"/>
                  <a:gd name="connsiteY16" fmla="*/ 1114601 h 2191162"/>
                  <a:gd name="connsiteX17" fmla="*/ 1319699 w 2394230"/>
                  <a:gd name="connsiteY17" fmla="*/ 810712 h 2191162"/>
                  <a:gd name="connsiteX18" fmla="*/ 1353124 w 2394230"/>
                  <a:gd name="connsiteY18" fmla="*/ 822317 h 2191162"/>
                  <a:gd name="connsiteX19" fmla="*/ 1370574 w 2394230"/>
                  <a:gd name="connsiteY19" fmla="*/ 843225 h 2191162"/>
                  <a:gd name="connsiteX20" fmla="*/ 1351946 w 2394230"/>
                  <a:gd name="connsiteY20" fmla="*/ 909707 h 2191162"/>
                  <a:gd name="connsiteX21" fmla="*/ 954086 w 2394230"/>
                  <a:gd name="connsiteY21" fmla="*/ 1310144 h 2191162"/>
                  <a:gd name="connsiteX22" fmla="*/ 746028 w 2394230"/>
                  <a:gd name="connsiteY22" fmla="*/ 1505834 h 2191162"/>
                  <a:gd name="connsiteX23" fmla="*/ 569774 w 2394230"/>
                  <a:gd name="connsiteY23" fmla="*/ 1573788 h 2191162"/>
                  <a:gd name="connsiteX24" fmla="*/ 471193 w 2394230"/>
                  <a:gd name="connsiteY24" fmla="*/ 1476753 h 2191162"/>
                  <a:gd name="connsiteX25" fmla="*/ 409937 w 2394230"/>
                  <a:gd name="connsiteY25" fmla="*/ 1381853 h 2191162"/>
                  <a:gd name="connsiteX26" fmla="*/ 368709 w 2394230"/>
                  <a:gd name="connsiteY26" fmla="*/ 1300204 h 2191162"/>
                  <a:gd name="connsiteX27" fmla="*/ 391312 w 2394230"/>
                  <a:gd name="connsiteY27" fmla="*/ 1231294 h 2191162"/>
                  <a:gd name="connsiteX28" fmla="*/ 830032 w 2394230"/>
                  <a:gd name="connsiteY28" fmla="*/ 1015430 h 2191162"/>
                  <a:gd name="connsiteX29" fmla="*/ 1284728 w 2394230"/>
                  <a:gd name="connsiteY29" fmla="*/ 817384 h 2191162"/>
                  <a:gd name="connsiteX30" fmla="*/ 1319699 w 2394230"/>
                  <a:gd name="connsiteY30" fmla="*/ 810712 h 2191162"/>
                  <a:gd name="connsiteX31" fmla="*/ 953467 w 2394230"/>
                  <a:gd name="connsiteY31" fmla="*/ 284618 h 2191162"/>
                  <a:gd name="connsiteX32" fmla="*/ 992002 w 2394230"/>
                  <a:gd name="connsiteY32" fmla="*/ 319322 h 2191162"/>
                  <a:gd name="connsiteX33" fmla="*/ 961080 w 2394230"/>
                  <a:gd name="connsiteY33" fmla="*/ 379104 h 2191162"/>
                  <a:gd name="connsiteX34" fmla="*/ 305171 w 2394230"/>
                  <a:gd name="connsiteY34" fmla="*/ 830267 h 2191162"/>
                  <a:gd name="connsiteX35" fmla="*/ 167717 w 2394230"/>
                  <a:gd name="connsiteY35" fmla="*/ 855962 h 2191162"/>
                  <a:gd name="connsiteX36" fmla="*/ 3464 w 2394230"/>
                  <a:gd name="connsiteY36" fmla="*/ 597029 h 2191162"/>
                  <a:gd name="connsiteX37" fmla="*/ 31734 w 2394230"/>
                  <a:gd name="connsiteY37" fmla="*/ 525100 h 2191162"/>
                  <a:gd name="connsiteX38" fmla="*/ 442184 w 2394230"/>
                  <a:gd name="connsiteY38" fmla="*/ 389779 h 2191162"/>
                  <a:gd name="connsiteX39" fmla="*/ 933325 w 2394230"/>
                  <a:gd name="connsiteY39" fmla="*/ 285309 h 2191162"/>
                  <a:gd name="connsiteX40" fmla="*/ 953467 w 2394230"/>
                  <a:gd name="connsiteY40" fmla="*/ 284618 h 2191162"/>
                  <a:gd name="connsiteX41" fmla="*/ 2000566 w 2394230"/>
                  <a:gd name="connsiteY41" fmla="*/ 115 h 2191162"/>
                  <a:gd name="connsiteX42" fmla="*/ 2124621 w 2394230"/>
                  <a:gd name="connsiteY42" fmla="*/ 4069 h 2191162"/>
                  <a:gd name="connsiteX43" fmla="*/ 2359775 w 2394230"/>
                  <a:gd name="connsiteY43" fmla="*/ 74084 h 2191162"/>
                  <a:gd name="connsiteX44" fmla="*/ 2388782 w 2394230"/>
                  <a:gd name="connsiteY44" fmla="*/ 142701 h 2191162"/>
                  <a:gd name="connsiteX45" fmla="*/ 2221731 w 2394230"/>
                  <a:gd name="connsiteY45" fmla="*/ 789260 h 2191162"/>
                  <a:gd name="connsiteX46" fmla="*/ 2155986 w 2394230"/>
                  <a:gd name="connsiteY46" fmla="*/ 893436 h 2191162"/>
                  <a:gd name="connsiteX47" fmla="*/ 1912293 w 2394230"/>
                  <a:gd name="connsiteY47" fmla="*/ 736104 h 2191162"/>
                  <a:gd name="connsiteX48" fmla="*/ 1741414 w 2394230"/>
                  <a:gd name="connsiteY48" fmla="*/ 573544 h 2191162"/>
                  <a:gd name="connsiteX49" fmla="*/ 1601823 w 2394230"/>
                  <a:gd name="connsiteY49" fmla="*/ 360699 h 2191162"/>
                  <a:gd name="connsiteX50" fmla="*/ 1523120 w 2394230"/>
                  <a:gd name="connsiteY50" fmla="*/ 92711 h 2191162"/>
                  <a:gd name="connsiteX51" fmla="*/ 1634807 w 2394230"/>
                  <a:gd name="connsiteY51" fmla="*/ 55163 h 2191162"/>
                  <a:gd name="connsiteX52" fmla="*/ 2000566 w 2394230"/>
                  <a:gd name="connsiteY52" fmla="*/ 115 h 21911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</a:cxnLst>
                <a:rect l="l" t="t" r="r" b="b"/>
                <a:pathLst>
                  <a:path w="2394230" h="2191162">
                    <a:moveTo>
                      <a:pt x="1754931" y="1327151"/>
                    </a:moveTo>
                    <a:cubicBezTo>
                      <a:pt x="1766775" y="1326083"/>
                      <a:pt x="1778776" y="1329727"/>
                      <a:pt x="1791255" y="1339372"/>
                    </a:cubicBezTo>
                    <a:cubicBezTo>
                      <a:pt x="1809808" y="1364478"/>
                      <a:pt x="1805170" y="1386712"/>
                      <a:pt x="1788973" y="1412848"/>
                    </a:cubicBezTo>
                    <a:cubicBezTo>
                      <a:pt x="1753855" y="1469538"/>
                      <a:pt x="1722712" y="1528805"/>
                      <a:pt x="1689729" y="1586820"/>
                    </a:cubicBezTo>
                    <a:cubicBezTo>
                      <a:pt x="1618904" y="1711611"/>
                      <a:pt x="1552496" y="1838759"/>
                      <a:pt x="1478946" y="1962077"/>
                    </a:cubicBezTo>
                    <a:cubicBezTo>
                      <a:pt x="1450012" y="2010521"/>
                      <a:pt x="1422182" y="2060364"/>
                      <a:pt x="1397224" y="2111385"/>
                    </a:cubicBezTo>
                    <a:cubicBezTo>
                      <a:pt x="1371162" y="2164615"/>
                      <a:pt x="1294962" y="2203561"/>
                      <a:pt x="1236947" y="2187511"/>
                    </a:cubicBezTo>
                    <a:cubicBezTo>
                      <a:pt x="1187618" y="2173891"/>
                      <a:pt x="1144549" y="2141644"/>
                      <a:pt x="1106928" y="2107999"/>
                    </a:cubicBezTo>
                    <a:cubicBezTo>
                      <a:pt x="1093822" y="2096292"/>
                      <a:pt x="1003267" y="2021049"/>
                      <a:pt x="1004665" y="2006104"/>
                    </a:cubicBezTo>
                    <a:cubicBezTo>
                      <a:pt x="1011438" y="1934247"/>
                      <a:pt x="1070116" y="1889043"/>
                      <a:pt x="1118045" y="1841703"/>
                    </a:cubicBezTo>
                    <a:cubicBezTo>
                      <a:pt x="1173189" y="1787296"/>
                      <a:pt x="1229804" y="1734508"/>
                      <a:pt x="1287966" y="1683340"/>
                    </a:cubicBezTo>
                    <a:cubicBezTo>
                      <a:pt x="1425863" y="1561935"/>
                      <a:pt x="1575097" y="1455918"/>
                      <a:pt x="1719546" y="1343200"/>
                    </a:cubicBezTo>
                    <a:cubicBezTo>
                      <a:pt x="1731399" y="1333998"/>
                      <a:pt x="1743087" y="1328218"/>
                      <a:pt x="1754931" y="1327151"/>
                    </a:cubicBezTo>
                    <a:close/>
                    <a:moveTo>
                      <a:pt x="914404" y="1114601"/>
                    </a:moveTo>
                    <a:cubicBezTo>
                      <a:pt x="914477" y="1114895"/>
                      <a:pt x="914552" y="1115263"/>
                      <a:pt x="914625" y="1115557"/>
                    </a:cubicBezTo>
                    <a:cubicBezTo>
                      <a:pt x="915066" y="1115263"/>
                      <a:pt x="915435" y="1114968"/>
                      <a:pt x="915803" y="1114674"/>
                    </a:cubicBezTo>
                    <a:cubicBezTo>
                      <a:pt x="915287" y="1114674"/>
                      <a:pt x="914846" y="1114601"/>
                      <a:pt x="914404" y="1114601"/>
                    </a:cubicBezTo>
                    <a:close/>
                    <a:moveTo>
                      <a:pt x="1319699" y="810712"/>
                    </a:moveTo>
                    <a:cubicBezTo>
                      <a:pt x="1331056" y="811457"/>
                      <a:pt x="1342154" y="815249"/>
                      <a:pt x="1353124" y="822317"/>
                    </a:cubicBezTo>
                    <a:cubicBezTo>
                      <a:pt x="1362548" y="826292"/>
                      <a:pt x="1369984" y="831887"/>
                      <a:pt x="1370574" y="843225"/>
                    </a:cubicBezTo>
                    <a:cubicBezTo>
                      <a:pt x="1370941" y="870760"/>
                      <a:pt x="1372634" y="887914"/>
                      <a:pt x="1351946" y="909707"/>
                    </a:cubicBezTo>
                    <a:cubicBezTo>
                      <a:pt x="1222370" y="1046131"/>
                      <a:pt x="1089701" y="1179684"/>
                      <a:pt x="954086" y="1310144"/>
                    </a:cubicBezTo>
                    <a:cubicBezTo>
                      <a:pt x="885470" y="1376183"/>
                      <a:pt x="816117" y="1441414"/>
                      <a:pt x="746028" y="1505834"/>
                    </a:cubicBezTo>
                    <a:cubicBezTo>
                      <a:pt x="692651" y="1554868"/>
                      <a:pt x="641483" y="1629227"/>
                      <a:pt x="569774" y="1573788"/>
                    </a:cubicBezTo>
                    <a:cubicBezTo>
                      <a:pt x="533036" y="1545370"/>
                      <a:pt x="504396" y="1508705"/>
                      <a:pt x="471193" y="1476753"/>
                    </a:cubicBezTo>
                    <a:cubicBezTo>
                      <a:pt x="450726" y="1445095"/>
                      <a:pt x="429964" y="1413732"/>
                      <a:pt x="409937" y="1381853"/>
                    </a:cubicBezTo>
                    <a:cubicBezTo>
                      <a:pt x="393667" y="1356011"/>
                      <a:pt x="380121" y="1328697"/>
                      <a:pt x="368709" y="1300204"/>
                    </a:cubicBezTo>
                    <a:cubicBezTo>
                      <a:pt x="356634" y="1270166"/>
                      <a:pt x="362746" y="1249404"/>
                      <a:pt x="391312" y="1231294"/>
                    </a:cubicBezTo>
                    <a:cubicBezTo>
                      <a:pt x="528103" y="1144712"/>
                      <a:pt x="682638" y="1081912"/>
                      <a:pt x="830032" y="1015430"/>
                    </a:cubicBezTo>
                    <a:cubicBezTo>
                      <a:pt x="980738" y="947476"/>
                      <a:pt x="1132623" y="882171"/>
                      <a:pt x="1284728" y="817384"/>
                    </a:cubicBezTo>
                    <a:cubicBezTo>
                      <a:pt x="1296729" y="812267"/>
                      <a:pt x="1308343" y="809966"/>
                      <a:pt x="1319699" y="810712"/>
                    </a:cubicBezTo>
                    <a:close/>
                    <a:moveTo>
                      <a:pt x="953467" y="284618"/>
                    </a:moveTo>
                    <a:cubicBezTo>
                      <a:pt x="971323" y="287697"/>
                      <a:pt x="982781" y="301377"/>
                      <a:pt x="992002" y="319322"/>
                    </a:cubicBezTo>
                    <a:cubicBezTo>
                      <a:pt x="997081" y="347226"/>
                      <a:pt x="983167" y="364012"/>
                      <a:pt x="961080" y="379104"/>
                    </a:cubicBezTo>
                    <a:cubicBezTo>
                      <a:pt x="742124" y="529002"/>
                      <a:pt x="523316" y="679119"/>
                      <a:pt x="305171" y="830267"/>
                    </a:cubicBezTo>
                    <a:cubicBezTo>
                      <a:pt x="262249" y="860010"/>
                      <a:pt x="217633" y="869140"/>
                      <a:pt x="167717" y="855962"/>
                    </a:cubicBezTo>
                    <a:cubicBezTo>
                      <a:pt x="65233" y="818634"/>
                      <a:pt x="32397" y="689573"/>
                      <a:pt x="3464" y="597029"/>
                    </a:cubicBezTo>
                    <a:cubicBezTo>
                      <a:pt x="-6108" y="566328"/>
                      <a:pt x="4421" y="541591"/>
                      <a:pt x="31734" y="525100"/>
                    </a:cubicBezTo>
                    <a:cubicBezTo>
                      <a:pt x="151005" y="453169"/>
                      <a:pt x="307969" y="424236"/>
                      <a:pt x="442184" y="389779"/>
                    </a:cubicBezTo>
                    <a:cubicBezTo>
                      <a:pt x="604597" y="348109"/>
                      <a:pt x="769586" y="319543"/>
                      <a:pt x="933325" y="285309"/>
                    </a:cubicBezTo>
                    <a:cubicBezTo>
                      <a:pt x="940853" y="283744"/>
                      <a:pt x="947516" y="283592"/>
                      <a:pt x="953467" y="284618"/>
                    </a:cubicBezTo>
                    <a:close/>
                    <a:moveTo>
                      <a:pt x="2000566" y="115"/>
                    </a:moveTo>
                    <a:cubicBezTo>
                      <a:pt x="2041772" y="-417"/>
                      <a:pt x="2083135" y="903"/>
                      <a:pt x="2124621" y="4069"/>
                    </a:cubicBezTo>
                    <a:cubicBezTo>
                      <a:pt x="2206197" y="10326"/>
                      <a:pt x="2288728" y="33370"/>
                      <a:pt x="2359775" y="74084"/>
                    </a:cubicBezTo>
                    <a:cubicBezTo>
                      <a:pt x="2387750" y="90134"/>
                      <a:pt x="2385616" y="117080"/>
                      <a:pt x="2388782" y="142701"/>
                    </a:cubicBezTo>
                    <a:cubicBezTo>
                      <a:pt x="2417053" y="375939"/>
                      <a:pt x="2331429" y="589225"/>
                      <a:pt x="2221731" y="789260"/>
                    </a:cubicBezTo>
                    <a:cubicBezTo>
                      <a:pt x="2202000" y="825187"/>
                      <a:pt x="2177999" y="858760"/>
                      <a:pt x="2155986" y="893436"/>
                    </a:cubicBezTo>
                    <a:cubicBezTo>
                      <a:pt x="2139789" y="918763"/>
                      <a:pt x="1932539" y="751859"/>
                      <a:pt x="1912293" y="736104"/>
                    </a:cubicBezTo>
                    <a:cubicBezTo>
                      <a:pt x="1849934" y="687659"/>
                      <a:pt x="1792360" y="633326"/>
                      <a:pt x="1741414" y="573544"/>
                    </a:cubicBezTo>
                    <a:cubicBezTo>
                      <a:pt x="1686342" y="508829"/>
                      <a:pt x="1639003" y="437709"/>
                      <a:pt x="1601823" y="360699"/>
                    </a:cubicBezTo>
                    <a:cubicBezTo>
                      <a:pt x="1588129" y="332280"/>
                      <a:pt x="1486456" y="118479"/>
                      <a:pt x="1523120" y="92711"/>
                    </a:cubicBezTo>
                    <a:cubicBezTo>
                      <a:pt x="1556619" y="69226"/>
                      <a:pt x="1597333" y="66133"/>
                      <a:pt x="1634807" y="55163"/>
                    </a:cubicBezTo>
                    <a:cubicBezTo>
                      <a:pt x="1754740" y="19990"/>
                      <a:pt x="1876949" y="1713"/>
                      <a:pt x="2000566" y="115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72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9" name="Freeform: Shape 108">
                <a:extLst>
                  <a:ext uri="{FF2B5EF4-FFF2-40B4-BE49-F238E27FC236}">
                    <a16:creationId xmlns:a16="http://schemas.microsoft.com/office/drawing/2014/main" id="{65E1EA01-CB2E-47E5-A74D-28AA333F4D43}"/>
                  </a:ext>
                </a:extLst>
              </p:cNvPr>
              <p:cNvSpPr/>
              <p:nvPr/>
            </p:nvSpPr>
            <p:spPr>
              <a:xfrm>
                <a:off x="8830635" y="-95620"/>
                <a:ext cx="2383721" cy="1860601"/>
              </a:xfrm>
              <a:custGeom>
                <a:avLst/>
                <a:gdLst>
                  <a:gd name="connsiteX0" fmla="*/ 115613 w 2383721"/>
                  <a:gd name="connsiteY0" fmla="*/ 1324334 h 1860601"/>
                  <a:gd name="connsiteX1" fmla="*/ 156989 w 2383721"/>
                  <a:gd name="connsiteY1" fmla="*/ 1366888 h 1860601"/>
                  <a:gd name="connsiteX2" fmla="*/ 351280 w 2383721"/>
                  <a:gd name="connsiteY2" fmla="*/ 1708058 h 1860601"/>
                  <a:gd name="connsiteX3" fmla="*/ 366226 w 2383721"/>
                  <a:gd name="connsiteY3" fmla="*/ 1770859 h 1860601"/>
                  <a:gd name="connsiteX4" fmla="*/ 258736 w 2383721"/>
                  <a:gd name="connsiteY4" fmla="*/ 1853096 h 1860601"/>
                  <a:gd name="connsiteX5" fmla="*/ 208673 w 2383721"/>
                  <a:gd name="connsiteY5" fmla="*/ 1851035 h 1860601"/>
                  <a:gd name="connsiteX6" fmla="*/ 16663 w 2383721"/>
                  <a:gd name="connsiteY6" fmla="*/ 1605796 h 1860601"/>
                  <a:gd name="connsiteX7" fmla="*/ 63341 w 2383721"/>
                  <a:gd name="connsiteY7" fmla="*/ 1344728 h 1860601"/>
                  <a:gd name="connsiteX8" fmla="*/ 115613 w 2383721"/>
                  <a:gd name="connsiteY8" fmla="*/ 1324334 h 1860601"/>
                  <a:gd name="connsiteX9" fmla="*/ 1437223 w 2383721"/>
                  <a:gd name="connsiteY9" fmla="*/ 852411 h 1860601"/>
                  <a:gd name="connsiteX10" fmla="*/ 1374496 w 2383721"/>
                  <a:gd name="connsiteY10" fmla="*/ 909837 h 1860601"/>
                  <a:gd name="connsiteX11" fmla="*/ 733238 w 2383721"/>
                  <a:gd name="connsiteY11" fmla="*/ 1388020 h 1860601"/>
                  <a:gd name="connsiteX12" fmla="*/ 679345 w 2383721"/>
                  <a:gd name="connsiteY12" fmla="*/ 1389272 h 1860601"/>
                  <a:gd name="connsiteX13" fmla="*/ 690537 w 2383721"/>
                  <a:gd name="connsiteY13" fmla="*/ 1346644 h 1860601"/>
                  <a:gd name="connsiteX14" fmla="*/ 1066677 w 2383721"/>
                  <a:gd name="connsiteY14" fmla="*/ 1081968 h 1860601"/>
                  <a:gd name="connsiteX15" fmla="*/ 1393271 w 2383721"/>
                  <a:gd name="connsiteY15" fmla="*/ 866767 h 1860601"/>
                  <a:gd name="connsiteX16" fmla="*/ 1437223 w 2383721"/>
                  <a:gd name="connsiteY16" fmla="*/ 852411 h 1860601"/>
                  <a:gd name="connsiteX17" fmla="*/ 1012122 w 2383721"/>
                  <a:gd name="connsiteY17" fmla="*/ 306348 h 1860601"/>
                  <a:gd name="connsiteX18" fmla="*/ 1035239 w 2383721"/>
                  <a:gd name="connsiteY18" fmla="*/ 322692 h 1860601"/>
                  <a:gd name="connsiteX19" fmla="*/ 1018306 w 2383721"/>
                  <a:gd name="connsiteY19" fmla="*/ 343380 h 1860601"/>
                  <a:gd name="connsiteX20" fmla="*/ 772626 w 2383721"/>
                  <a:gd name="connsiteY20" fmla="*/ 425911 h 1860601"/>
                  <a:gd name="connsiteX21" fmla="*/ 343550 w 2383721"/>
                  <a:gd name="connsiteY21" fmla="*/ 626460 h 1860601"/>
                  <a:gd name="connsiteX22" fmla="*/ 302689 w 2383721"/>
                  <a:gd name="connsiteY22" fmla="*/ 656278 h 1860601"/>
                  <a:gd name="connsiteX23" fmla="*/ 253583 w 2383721"/>
                  <a:gd name="connsiteY23" fmla="*/ 644572 h 1860601"/>
                  <a:gd name="connsiteX24" fmla="*/ 212132 w 2383721"/>
                  <a:gd name="connsiteY24" fmla="*/ 562556 h 1860601"/>
                  <a:gd name="connsiteX25" fmla="*/ 229802 w 2383721"/>
                  <a:gd name="connsiteY25" fmla="*/ 514774 h 1860601"/>
                  <a:gd name="connsiteX26" fmla="*/ 420340 w 2383721"/>
                  <a:gd name="connsiteY26" fmla="*/ 446379 h 1860601"/>
                  <a:gd name="connsiteX27" fmla="*/ 894104 w 2383721"/>
                  <a:gd name="connsiteY27" fmla="*/ 326005 h 1860601"/>
                  <a:gd name="connsiteX28" fmla="*/ 1012122 w 2383721"/>
                  <a:gd name="connsiteY28" fmla="*/ 306348 h 1860601"/>
                  <a:gd name="connsiteX29" fmla="*/ 2142532 w 2383721"/>
                  <a:gd name="connsiteY29" fmla="*/ 0 h 1860601"/>
                  <a:gd name="connsiteX30" fmla="*/ 2340285 w 2383721"/>
                  <a:gd name="connsiteY30" fmla="*/ 23044 h 1860601"/>
                  <a:gd name="connsiteX31" fmla="*/ 2383428 w 2383721"/>
                  <a:gd name="connsiteY31" fmla="*/ 61697 h 1860601"/>
                  <a:gd name="connsiteX32" fmla="*/ 2349119 w 2383721"/>
                  <a:gd name="connsiteY32" fmla="*/ 108595 h 1860601"/>
                  <a:gd name="connsiteX33" fmla="*/ 1857611 w 2383721"/>
                  <a:gd name="connsiteY33" fmla="*/ 316801 h 1860601"/>
                  <a:gd name="connsiteX34" fmla="*/ 1792013 w 2383721"/>
                  <a:gd name="connsiteY34" fmla="*/ 294787 h 1860601"/>
                  <a:gd name="connsiteX35" fmla="*/ 1725899 w 2383721"/>
                  <a:gd name="connsiteY35" fmla="*/ 128325 h 1860601"/>
                  <a:gd name="connsiteX36" fmla="*/ 1757484 w 2383721"/>
                  <a:gd name="connsiteY36" fmla="*/ 70163 h 1860601"/>
                  <a:gd name="connsiteX37" fmla="*/ 2142532 w 2383721"/>
                  <a:gd name="connsiteY37" fmla="*/ 0 h 18606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2383721" h="1860601">
                    <a:moveTo>
                      <a:pt x="115613" y="1324334"/>
                    </a:moveTo>
                    <a:cubicBezTo>
                      <a:pt x="137331" y="1330740"/>
                      <a:pt x="151394" y="1343108"/>
                      <a:pt x="156989" y="1366888"/>
                    </a:cubicBezTo>
                    <a:cubicBezTo>
                      <a:pt x="188131" y="1499631"/>
                      <a:pt x="253804" y="1612937"/>
                      <a:pt x="351280" y="1708058"/>
                    </a:cubicBezTo>
                    <a:cubicBezTo>
                      <a:pt x="368950" y="1725360"/>
                      <a:pt x="391331" y="1750613"/>
                      <a:pt x="366226" y="1770859"/>
                    </a:cubicBezTo>
                    <a:cubicBezTo>
                      <a:pt x="335156" y="1792504"/>
                      <a:pt x="291056" y="1833218"/>
                      <a:pt x="258736" y="1853096"/>
                    </a:cubicBezTo>
                    <a:cubicBezTo>
                      <a:pt x="242613" y="1862962"/>
                      <a:pt x="225458" y="1863918"/>
                      <a:pt x="208673" y="1851035"/>
                    </a:cubicBezTo>
                    <a:cubicBezTo>
                      <a:pt x="123342" y="1785878"/>
                      <a:pt x="54212" y="1708279"/>
                      <a:pt x="16663" y="1605796"/>
                    </a:cubicBezTo>
                    <a:cubicBezTo>
                      <a:pt x="-18602" y="1509717"/>
                      <a:pt x="4516" y="1423578"/>
                      <a:pt x="63341" y="1344728"/>
                    </a:cubicBezTo>
                    <a:cubicBezTo>
                      <a:pt x="75047" y="1329046"/>
                      <a:pt x="93010" y="1317707"/>
                      <a:pt x="115613" y="1324334"/>
                    </a:cubicBezTo>
                    <a:close/>
                    <a:moveTo>
                      <a:pt x="1437223" y="852411"/>
                    </a:moveTo>
                    <a:cubicBezTo>
                      <a:pt x="1417860" y="871406"/>
                      <a:pt x="1392459" y="895701"/>
                      <a:pt x="1374496" y="909837"/>
                    </a:cubicBezTo>
                    <a:cubicBezTo>
                      <a:pt x="1256626" y="1002897"/>
                      <a:pt x="793314" y="1341195"/>
                      <a:pt x="733238" y="1388020"/>
                    </a:cubicBezTo>
                    <a:cubicBezTo>
                      <a:pt x="704672" y="1410254"/>
                      <a:pt x="691788" y="1412905"/>
                      <a:pt x="679345" y="1389272"/>
                    </a:cubicBezTo>
                    <a:cubicBezTo>
                      <a:pt x="666829" y="1365638"/>
                      <a:pt x="673750" y="1358423"/>
                      <a:pt x="690537" y="1346644"/>
                    </a:cubicBezTo>
                    <a:cubicBezTo>
                      <a:pt x="815769" y="1258296"/>
                      <a:pt x="940488" y="1168991"/>
                      <a:pt x="1066677" y="1081968"/>
                    </a:cubicBezTo>
                    <a:cubicBezTo>
                      <a:pt x="1174020" y="1007976"/>
                      <a:pt x="1282467" y="935531"/>
                      <a:pt x="1393271" y="866767"/>
                    </a:cubicBezTo>
                    <a:cubicBezTo>
                      <a:pt x="1401000" y="861982"/>
                      <a:pt x="1419406" y="849392"/>
                      <a:pt x="1437223" y="852411"/>
                    </a:cubicBezTo>
                    <a:close/>
                    <a:moveTo>
                      <a:pt x="1012122" y="306348"/>
                    </a:moveTo>
                    <a:cubicBezTo>
                      <a:pt x="1025300" y="303770"/>
                      <a:pt x="1031633" y="312090"/>
                      <a:pt x="1035239" y="322692"/>
                    </a:cubicBezTo>
                    <a:cubicBezTo>
                      <a:pt x="1040319" y="337784"/>
                      <a:pt x="1028540" y="339993"/>
                      <a:pt x="1018306" y="343380"/>
                    </a:cubicBezTo>
                    <a:cubicBezTo>
                      <a:pt x="936363" y="370694"/>
                      <a:pt x="853685" y="396168"/>
                      <a:pt x="772626" y="425911"/>
                    </a:cubicBezTo>
                    <a:cubicBezTo>
                      <a:pt x="623980" y="480392"/>
                      <a:pt x="476734" y="538481"/>
                      <a:pt x="343550" y="626460"/>
                    </a:cubicBezTo>
                    <a:cubicBezTo>
                      <a:pt x="329487" y="635737"/>
                      <a:pt x="316088" y="646044"/>
                      <a:pt x="302689" y="656278"/>
                    </a:cubicBezTo>
                    <a:cubicBezTo>
                      <a:pt x="274860" y="677481"/>
                      <a:pt x="269927" y="676524"/>
                      <a:pt x="253583" y="644572"/>
                    </a:cubicBezTo>
                    <a:cubicBezTo>
                      <a:pt x="239668" y="617258"/>
                      <a:pt x="228036" y="588619"/>
                      <a:pt x="212132" y="562556"/>
                    </a:cubicBezTo>
                    <a:cubicBezTo>
                      <a:pt x="196377" y="536714"/>
                      <a:pt x="205506" y="523609"/>
                      <a:pt x="229802" y="514774"/>
                    </a:cubicBezTo>
                    <a:cubicBezTo>
                      <a:pt x="293192" y="491657"/>
                      <a:pt x="355919" y="466477"/>
                      <a:pt x="420340" y="446379"/>
                    </a:cubicBezTo>
                    <a:cubicBezTo>
                      <a:pt x="576052" y="397787"/>
                      <a:pt x="733974" y="357294"/>
                      <a:pt x="894104" y="326005"/>
                    </a:cubicBezTo>
                    <a:cubicBezTo>
                      <a:pt x="933271" y="318421"/>
                      <a:pt x="972807" y="312900"/>
                      <a:pt x="1012122" y="306348"/>
                    </a:cubicBezTo>
                    <a:close/>
                    <a:moveTo>
                      <a:pt x="2142532" y="0"/>
                    </a:moveTo>
                    <a:cubicBezTo>
                      <a:pt x="2207027" y="6626"/>
                      <a:pt x="2274465" y="7067"/>
                      <a:pt x="2340285" y="23044"/>
                    </a:cubicBezTo>
                    <a:cubicBezTo>
                      <a:pt x="2363035" y="28566"/>
                      <a:pt x="2380850" y="36591"/>
                      <a:pt x="2383428" y="61697"/>
                    </a:cubicBezTo>
                    <a:cubicBezTo>
                      <a:pt x="2386079" y="86802"/>
                      <a:pt x="2370471" y="99612"/>
                      <a:pt x="2349119" y="108595"/>
                    </a:cubicBezTo>
                    <a:cubicBezTo>
                      <a:pt x="2245311" y="152326"/>
                      <a:pt x="1917835" y="291622"/>
                      <a:pt x="1857611" y="316801"/>
                    </a:cubicBezTo>
                    <a:cubicBezTo>
                      <a:pt x="1825143" y="330421"/>
                      <a:pt x="1810934" y="324900"/>
                      <a:pt x="1792013" y="294787"/>
                    </a:cubicBezTo>
                    <a:cubicBezTo>
                      <a:pt x="1759618" y="243325"/>
                      <a:pt x="1740329" y="186783"/>
                      <a:pt x="1725899" y="128325"/>
                    </a:cubicBezTo>
                    <a:cubicBezTo>
                      <a:pt x="1718979" y="100349"/>
                      <a:pt x="1732230" y="79366"/>
                      <a:pt x="1757484" y="70163"/>
                    </a:cubicBezTo>
                    <a:cubicBezTo>
                      <a:pt x="1856727" y="33793"/>
                      <a:pt x="2115071" y="1914"/>
                      <a:pt x="2142532" y="0"/>
                    </a:cubicBezTo>
                    <a:close/>
                  </a:path>
                </a:pathLst>
              </a:custGeom>
              <a:solidFill>
                <a:schemeClr val="bg1">
                  <a:alpha val="30000"/>
                </a:schemeClr>
              </a:solidFill>
              <a:ln w="72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117" name="Group 116">
            <a:extLst>
              <a:ext uri="{FF2B5EF4-FFF2-40B4-BE49-F238E27FC236}">
                <a16:creationId xmlns:a16="http://schemas.microsoft.com/office/drawing/2014/main" id="{32B87564-6038-4FC2-A59F-EF689B215878}"/>
              </a:ext>
            </a:extLst>
          </p:cNvPr>
          <p:cNvGrpSpPr/>
          <p:nvPr/>
        </p:nvGrpSpPr>
        <p:grpSpPr>
          <a:xfrm rot="3600000" flipH="1">
            <a:off x="2439498" y="22672"/>
            <a:ext cx="738966" cy="1378557"/>
            <a:chOff x="10005609" y="1805637"/>
            <a:chExt cx="738966" cy="1378557"/>
          </a:xfrm>
        </p:grpSpPr>
        <p:grpSp>
          <p:nvGrpSpPr>
            <p:cNvPr id="118" name="Group 117">
              <a:extLst>
                <a:ext uri="{FF2B5EF4-FFF2-40B4-BE49-F238E27FC236}">
                  <a16:creationId xmlns:a16="http://schemas.microsoft.com/office/drawing/2014/main" id="{F32CA299-FB1E-4DDA-850A-3C10ACCBA2DA}"/>
                </a:ext>
              </a:extLst>
            </p:cNvPr>
            <p:cNvGrpSpPr/>
            <p:nvPr/>
          </p:nvGrpSpPr>
          <p:grpSpPr>
            <a:xfrm>
              <a:off x="10250863" y="2665526"/>
              <a:ext cx="222834" cy="518668"/>
              <a:chOff x="1677709" y="4117659"/>
              <a:chExt cx="222834" cy="518668"/>
            </a:xfrm>
            <a:effectLst/>
          </p:grpSpPr>
          <p:sp>
            <p:nvSpPr>
              <p:cNvPr id="125" name="Graphic 2">
                <a:extLst>
                  <a:ext uri="{FF2B5EF4-FFF2-40B4-BE49-F238E27FC236}">
                    <a16:creationId xmlns:a16="http://schemas.microsoft.com/office/drawing/2014/main" id="{E6C44708-F308-4EDA-B6CF-9F1864ECB537}"/>
                  </a:ext>
                </a:extLst>
              </p:cNvPr>
              <p:cNvSpPr/>
              <p:nvPr/>
            </p:nvSpPr>
            <p:spPr>
              <a:xfrm>
                <a:off x="1677709" y="4117659"/>
                <a:ext cx="222834" cy="518668"/>
              </a:xfrm>
              <a:custGeom>
                <a:avLst/>
                <a:gdLst>
                  <a:gd name="connsiteX0" fmla="*/ 747722 w 778877"/>
                  <a:gd name="connsiteY0" fmla="*/ 0 h 1110552"/>
                  <a:gd name="connsiteX1" fmla="*/ 680583 w 778877"/>
                  <a:gd name="connsiteY1" fmla="*/ 25833 h 1110552"/>
                  <a:gd name="connsiteX2" fmla="*/ 133417 w 778877"/>
                  <a:gd name="connsiteY2" fmla="*/ 28630 h 1110552"/>
                  <a:gd name="connsiteX3" fmla="*/ 31704 w 778877"/>
                  <a:gd name="connsiteY3" fmla="*/ 131 h 1110552"/>
                  <a:gd name="connsiteX4" fmla="*/ 1675 w 778877"/>
                  <a:gd name="connsiteY4" fmla="*/ 179911 h 1110552"/>
                  <a:gd name="connsiteX5" fmla="*/ 47920 w 778877"/>
                  <a:gd name="connsiteY5" fmla="*/ 503105 h 1110552"/>
                  <a:gd name="connsiteX6" fmla="*/ 379375 w 778877"/>
                  <a:gd name="connsiteY6" fmla="*/ 1102461 h 1110552"/>
                  <a:gd name="connsiteX7" fmla="*/ 400881 w 778877"/>
                  <a:gd name="connsiteY7" fmla="*/ 1100756 h 1110552"/>
                  <a:gd name="connsiteX8" fmla="*/ 536295 w 778877"/>
                  <a:gd name="connsiteY8" fmla="*/ 903054 h 1110552"/>
                  <a:gd name="connsiteX9" fmla="*/ 749907 w 778877"/>
                  <a:gd name="connsiteY9" fmla="*/ 440687 h 1110552"/>
                  <a:gd name="connsiteX10" fmla="*/ 747722 w 778877"/>
                  <a:gd name="connsiteY10" fmla="*/ 0 h 11105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778877" h="1110552">
                    <a:moveTo>
                      <a:pt x="747722" y="0"/>
                    </a:moveTo>
                    <a:cubicBezTo>
                      <a:pt x="717824" y="14381"/>
                      <a:pt x="680670" y="25527"/>
                      <a:pt x="680583" y="25833"/>
                    </a:cubicBezTo>
                    <a:cubicBezTo>
                      <a:pt x="640675" y="31996"/>
                      <a:pt x="204053" y="28761"/>
                      <a:pt x="133417" y="28630"/>
                    </a:cubicBezTo>
                    <a:cubicBezTo>
                      <a:pt x="95914" y="28630"/>
                      <a:pt x="69513" y="17353"/>
                      <a:pt x="31704" y="131"/>
                    </a:cubicBezTo>
                    <a:cubicBezTo>
                      <a:pt x="12427" y="58528"/>
                      <a:pt x="5740" y="119111"/>
                      <a:pt x="1675" y="179911"/>
                    </a:cubicBezTo>
                    <a:cubicBezTo>
                      <a:pt x="-5800" y="290761"/>
                      <a:pt x="12121" y="398244"/>
                      <a:pt x="47920" y="503105"/>
                    </a:cubicBezTo>
                    <a:cubicBezTo>
                      <a:pt x="122883" y="722531"/>
                      <a:pt x="242431" y="917260"/>
                      <a:pt x="379375" y="1102461"/>
                    </a:cubicBezTo>
                    <a:cubicBezTo>
                      <a:pt x="389210" y="1115792"/>
                      <a:pt x="393275" y="1110809"/>
                      <a:pt x="400881" y="1100756"/>
                    </a:cubicBezTo>
                    <a:cubicBezTo>
                      <a:pt x="448962" y="1036852"/>
                      <a:pt x="494202" y="971024"/>
                      <a:pt x="536295" y="903054"/>
                    </a:cubicBezTo>
                    <a:cubicBezTo>
                      <a:pt x="626295" y="757630"/>
                      <a:pt x="704055" y="606611"/>
                      <a:pt x="749907" y="440687"/>
                    </a:cubicBezTo>
                    <a:cubicBezTo>
                      <a:pt x="790470" y="293515"/>
                      <a:pt x="787236" y="146735"/>
                      <a:pt x="747722" y="0"/>
                    </a:cubicBezTo>
                    <a:close/>
                  </a:path>
                </a:pathLst>
              </a:custGeom>
              <a:solidFill>
                <a:srgbClr val="FFCD07"/>
              </a:solidFill>
              <a:ln w="4369" cap="flat">
                <a:noFill/>
                <a:prstDash val="solid"/>
                <a:miter/>
              </a:ln>
              <a:effectLst/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6" name="Graphic 2">
                <a:extLst>
                  <a:ext uri="{FF2B5EF4-FFF2-40B4-BE49-F238E27FC236}">
                    <a16:creationId xmlns:a16="http://schemas.microsoft.com/office/drawing/2014/main" id="{FB06F660-5E7B-444C-9486-01A43ECF9234}"/>
                  </a:ext>
                </a:extLst>
              </p:cNvPr>
              <p:cNvSpPr/>
              <p:nvPr/>
            </p:nvSpPr>
            <p:spPr>
              <a:xfrm>
                <a:off x="1703370" y="4129356"/>
                <a:ext cx="171512" cy="357883"/>
              </a:xfrm>
              <a:custGeom>
                <a:avLst/>
                <a:gdLst>
                  <a:gd name="connsiteX0" fmla="*/ 469623 w 599490"/>
                  <a:gd name="connsiteY0" fmla="*/ 4502 h 766285"/>
                  <a:gd name="connsiteX1" fmla="*/ 592055 w 599490"/>
                  <a:gd name="connsiteY1" fmla="*/ 481 h 766285"/>
                  <a:gd name="connsiteX2" fmla="*/ 597781 w 599490"/>
                  <a:gd name="connsiteY2" fmla="*/ 132049 h 766285"/>
                  <a:gd name="connsiteX3" fmla="*/ 566135 w 599490"/>
                  <a:gd name="connsiteY3" fmla="*/ 288969 h 766285"/>
                  <a:gd name="connsiteX4" fmla="*/ 523211 w 599490"/>
                  <a:gd name="connsiteY4" fmla="*/ 402790 h 766285"/>
                  <a:gd name="connsiteX5" fmla="*/ 315806 w 599490"/>
                  <a:gd name="connsiteY5" fmla="*/ 751948 h 766285"/>
                  <a:gd name="connsiteX6" fmla="*/ 282324 w 599490"/>
                  <a:gd name="connsiteY6" fmla="*/ 752036 h 766285"/>
                  <a:gd name="connsiteX7" fmla="*/ 89737 w 599490"/>
                  <a:gd name="connsiteY7" fmla="*/ 436797 h 766285"/>
                  <a:gd name="connsiteX8" fmla="*/ 2797 w 599490"/>
                  <a:gd name="connsiteY8" fmla="*/ 166886 h 766285"/>
                  <a:gd name="connsiteX9" fmla="*/ 1923 w 599490"/>
                  <a:gd name="connsiteY9" fmla="*/ 0 h 766285"/>
                  <a:gd name="connsiteX10" fmla="*/ 469623 w 599490"/>
                  <a:gd name="connsiteY10" fmla="*/ 4502 h 7662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599490" h="766285">
                    <a:moveTo>
                      <a:pt x="469623" y="4502"/>
                    </a:moveTo>
                    <a:cubicBezTo>
                      <a:pt x="510404" y="1530"/>
                      <a:pt x="551448" y="7212"/>
                      <a:pt x="592055" y="481"/>
                    </a:cubicBezTo>
                    <a:cubicBezTo>
                      <a:pt x="596776" y="44191"/>
                      <a:pt x="602371" y="87377"/>
                      <a:pt x="597781" y="132049"/>
                    </a:cubicBezTo>
                    <a:cubicBezTo>
                      <a:pt x="592274" y="185681"/>
                      <a:pt x="582177" y="237740"/>
                      <a:pt x="566135" y="288969"/>
                    </a:cubicBezTo>
                    <a:cubicBezTo>
                      <a:pt x="553984" y="327740"/>
                      <a:pt x="539952" y="365768"/>
                      <a:pt x="523211" y="402790"/>
                    </a:cubicBezTo>
                    <a:cubicBezTo>
                      <a:pt x="467087" y="526884"/>
                      <a:pt x="395709" y="641929"/>
                      <a:pt x="315806" y="751948"/>
                    </a:cubicBezTo>
                    <a:cubicBezTo>
                      <a:pt x="301994" y="771006"/>
                      <a:pt x="296311" y="771093"/>
                      <a:pt x="282324" y="752036"/>
                    </a:cubicBezTo>
                    <a:cubicBezTo>
                      <a:pt x="209197" y="652376"/>
                      <a:pt x="143107" y="548433"/>
                      <a:pt x="89737" y="436797"/>
                    </a:cubicBezTo>
                    <a:cubicBezTo>
                      <a:pt x="48605" y="350819"/>
                      <a:pt x="15648" y="261781"/>
                      <a:pt x="2797" y="166886"/>
                    </a:cubicBezTo>
                    <a:cubicBezTo>
                      <a:pt x="-2886" y="124793"/>
                      <a:pt x="1835" y="13113"/>
                      <a:pt x="1923" y="0"/>
                    </a:cubicBezTo>
                    <a:cubicBezTo>
                      <a:pt x="43972" y="6994"/>
                      <a:pt x="426437" y="44"/>
                      <a:pt x="469623" y="4502"/>
                    </a:cubicBezTo>
                    <a:close/>
                  </a:path>
                </a:pathLst>
              </a:custGeom>
              <a:solidFill>
                <a:srgbClr val="F6AF1B"/>
              </a:solidFill>
              <a:ln w="43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7" name="Graphic 2">
                <a:extLst>
                  <a:ext uri="{FF2B5EF4-FFF2-40B4-BE49-F238E27FC236}">
                    <a16:creationId xmlns:a16="http://schemas.microsoft.com/office/drawing/2014/main" id="{FA0D05D8-F968-4704-9D3C-84BA7BA4AE32}"/>
                  </a:ext>
                </a:extLst>
              </p:cNvPr>
              <p:cNvSpPr/>
              <p:nvPr/>
            </p:nvSpPr>
            <p:spPr>
              <a:xfrm>
                <a:off x="1739835" y="4130254"/>
                <a:ext cx="98582" cy="256070"/>
              </a:xfrm>
              <a:custGeom>
                <a:avLst/>
                <a:gdLst>
                  <a:gd name="connsiteX0" fmla="*/ 334003 w 344576"/>
                  <a:gd name="connsiteY0" fmla="*/ 242943 h 548288"/>
                  <a:gd name="connsiteX1" fmla="*/ 177651 w 344576"/>
                  <a:gd name="connsiteY1" fmla="*/ 539736 h 548288"/>
                  <a:gd name="connsiteX2" fmla="*/ 156495 w 344576"/>
                  <a:gd name="connsiteY2" fmla="*/ 539299 h 548288"/>
                  <a:gd name="connsiteX3" fmla="*/ 11071 w 344576"/>
                  <a:gd name="connsiteY3" fmla="*/ 235556 h 548288"/>
                  <a:gd name="connsiteX4" fmla="*/ 21212 w 344576"/>
                  <a:gd name="connsiteY4" fmla="*/ 701 h 548288"/>
                  <a:gd name="connsiteX5" fmla="*/ 316038 w 344576"/>
                  <a:gd name="connsiteY5" fmla="*/ 963 h 548288"/>
                  <a:gd name="connsiteX6" fmla="*/ 334003 w 344576"/>
                  <a:gd name="connsiteY6" fmla="*/ 242943 h 5482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44576" h="548288">
                    <a:moveTo>
                      <a:pt x="334003" y="242943"/>
                    </a:moveTo>
                    <a:cubicBezTo>
                      <a:pt x="308957" y="346056"/>
                      <a:pt x="228573" y="468095"/>
                      <a:pt x="177651" y="539736"/>
                    </a:cubicBezTo>
                    <a:cubicBezTo>
                      <a:pt x="168647" y="552412"/>
                      <a:pt x="164232" y="549920"/>
                      <a:pt x="156495" y="539299"/>
                    </a:cubicBezTo>
                    <a:cubicBezTo>
                      <a:pt x="84941" y="440820"/>
                      <a:pt x="42237" y="354536"/>
                      <a:pt x="11071" y="235556"/>
                    </a:cubicBezTo>
                    <a:cubicBezTo>
                      <a:pt x="-7812" y="163478"/>
                      <a:pt x="-1299" y="72211"/>
                      <a:pt x="21212" y="701"/>
                    </a:cubicBezTo>
                    <a:cubicBezTo>
                      <a:pt x="67632" y="2799"/>
                      <a:pt x="278272" y="-1922"/>
                      <a:pt x="316038" y="963"/>
                    </a:cubicBezTo>
                    <a:cubicBezTo>
                      <a:pt x="326222" y="28981"/>
                      <a:pt x="362196" y="161642"/>
                      <a:pt x="334003" y="242943"/>
                    </a:cubicBezTo>
                    <a:close/>
                  </a:path>
                </a:pathLst>
              </a:custGeom>
              <a:solidFill>
                <a:srgbClr val="F38821"/>
              </a:solidFill>
              <a:ln w="43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19" name="Group 118">
              <a:extLst>
                <a:ext uri="{FF2B5EF4-FFF2-40B4-BE49-F238E27FC236}">
                  <a16:creationId xmlns:a16="http://schemas.microsoft.com/office/drawing/2014/main" id="{5D31C60E-ED2C-4644-A753-FA1DD954BC6F}"/>
                </a:ext>
              </a:extLst>
            </p:cNvPr>
            <p:cNvGrpSpPr/>
            <p:nvPr/>
          </p:nvGrpSpPr>
          <p:grpSpPr>
            <a:xfrm rot="18236977">
              <a:off x="9935727" y="1875519"/>
              <a:ext cx="878729" cy="738966"/>
              <a:chOff x="8768009" y="-131342"/>
              <a:chExt cx="2605668" cy="2191232"/>
            </a:xfrm>
          </p:grpSpPr>
          <p:sp>
            <p:nvSpPr>
              <p:cNvPr id="120" name="Freeform: Shape 119">
                <a:extLst>
                  <a:ext uri="{FF2B5EF4-FFF2-40B4-BE49-F238E27FC236}">
                    <a16:creationId xmlns:a16="http://schemas.microsoft.com/office/drawing/2014/main" id="{21BCE3A1-D101-42F4-906F-6EA3DCBF0207}"/>
                  </a:ext>
                </a:extLst>
              </p:cNvPr>
              <p:cNvSpPr/>
              <p:nvPr/>
            </p:nvSpPr>
            <p:spPr>
              <a:xfrm>
                <a:off x="8774168" y="-131342"/>
                <a:ext cx="2594209" cy="2188201"/>
              </a:xfrm>
              <a:custGeom>
                <a:avLst/>
                <a:gdLst>
                  <a:gd name="connsiteX0" fmla="*/ 2517826 w 2546370"/>
                  <a:gd name="connsiteY0" fmla="*/ 72718 h 2147850"/>
                  <a:gd name="connsiteX1" fmla="*/ 2287009 w 2546370"/>
                  <a:gd name="connsiteY1" fmla="*/ 3994 h 2147850"/>
                  <a:gd name="connsiteX2" fmla="*/ 1806226 w 2546370"/>
                  <a:gd name="connsiteY2" fmla="*/ 54146 h 2147850"/>
                  <a:gd name="connsiteX3" fmla="*/ 1175204 w 2546370"/>
                  <a:gd name="connsiteY3" fmla="*/ 313507 h 2147850"/>
                  <a:gd name="connsiteX4" fmla="*/ 1117608 w 2546370"/>
                  <a:gd name="connsiteY4" fmla="*/ 280120 h 2147850"/>
                  <a:gd name="connsiteX5" fmla="*/ 666888 w 2546370"/>
                  <a:gd name="connsiteY5" fmla="*/ 378112 h 2147850"/>
                  <a:gd name="connsiteX6" fmla="*/ 232644 w 2546370"/>
                  <a:gd name="connsiteY6" fmla="*/ 515489 h 2147850"/>
                  <a:gd name="connsiteX7" fmla="*/ 204894 w 2546370"/>
                  <a:gd name="connsiteY7" fmla="*/ 586093 h 2147850"/>
                  <a:gd name="connsiteX8" fmla="*/ 366119 w 2546370"/>
                  <a:gd name="connsiteY8" fmla="*/ 840250 h 2147850"/>
                  <a:gd name="connsiteX9" fmla="*/ 310113 w 2546370"/>
                  <a:gd name="connsiteY9" fmla="*/ 885489 h 2147850"/>
                  <a:gd name="connsiteX10" fmla="*/ 238787 w 2546370"/>
                  <a:gd name="connsiteY10" fmla="*/ 1043606 h 2147850"/>
                  <a:gd name="connsiteX11" fmla="*/ 227947 w 2546370"/>
                  <a:gd name="connsiteY11" fmla="*/ 1185680 h 2147850"/>
                  <a:gd name="connsiteX12" fmla="*/ 124029 w 2546370"/>
                  <a:gd name="connsiteY12" fmla="*/ 1264377 h 2147850"/>
                  <a:gd name="connsiteX13" fmla="*/ 34565 w 2546370"/>
                  <a:gd name="connsiteY13" fmla="*/ 1363308 h 2147850"/>
                  <a:gd name="connsiteX14" fmla="*/ 323627 w 2546370"/>
                  <a:gd name="connsiteY14" fmla="*/ 2005099 h 2147850"/>
                  <a:gd name="connsiteX15" fmla="*/ 548372 w 2546370"/>
                  <a:gd name="connsiteY15" fmla="*/ 2069054 h 2147850"/>
                  <a:gd name="connsiteX16" fmla="*/ 746886 w 2546370"/>
                  <a:gd name="connsiteY16" fmla="*/ 1994259 h 2147850"/>
                  <a:gd name="connsiteX17" fmla="*/ 804409 w 2546370"/>
                  <a:gd name="connsiteY17" fmla="*/ 1972507 h 2147850"/>
                  <a:gd name="connsiteX18" fmla="*/ 833099 w 2546370"/>
                  <a:gd name="connsiteY18" fmla="*/ 1983202 h 2147850"/>
                  <a:gd name="connsiteX19" fmla="*/ 984929 w 2546370"/>
                  <a:gd name="connsiteY19" fmla="*/ 2034439 h 2147850"/>
                  <a:gd name="connsiteX20" fmla="*/ 1187633 w 2546370"/>
                  <a:gd name="connsiteY20" fmla="*/ 1969183 h 2147850"/>
                  <a:gd name="connsiteX21" fmla="*/ 1369598 w 2546370"/>
                  <a:gd name="connsiteY21" fmla="*/ 2124626 h 2147850"/>
                  <a:gd name="connsiteX22" fmla="*/ 1565582 w 2546370"/>
                  <a:gd name="connsiteY22" fmla="*/ 2082495 h 2147850"/>
                  <a:gd name="connsiteX23" fmla="*/ 1957551 w 2546370"/>
                  <a:gd name="connsiteY23" fmla="*/ 1386795 h 2147850"/>
                  <a:gd name="connsiteX24" fmla="*/ 1959790 w 2546370"/>
                  <a:gd name="connsiteY24" fmla="*/ 1314674 h 2147850"/>
                  <a:gd name="connsiteX25" fmla="*/ 2181140 w 2546370"/>
                  <a:gd name="connsiteY25" fmla="*/ 1066948 h 2147850"/>
                  <a:gd name="connsiteX26" fmla="*/ 2382328 w 2546370"/>
                  <a:gd name="connsiteY26" fmla="*/ 774633 h 2147850"/>
                  <a:gd name="connsiteX27" fmla="*/ 2510960 w 2546370"/>
                  <a:gd name="connsiteY27" fmla="*/ 482681 h 2147850"/>
                  <a:gd name="connsiteX28" fmla="*/ 2546370 w 2546370"/>
                  <a:gd name="connsiteY28" fmla="*/ 139997 h 2147850"/>
                  <a:gd name="connsiteX29" fmla="*/ 2517826 w 2546370"/>
                  <a:gd name="connsiteY29" fmla="*/ 72718 h 2147850"/>
                  <a:gd name="connsiteX30" fmla="*/ 1099253 w 2546370"/>
                  <a:gd name="connsiteY30" fmla="*/ 1095059 h 2147850"/>
                  <a:gd name="connsiteX31" fmla="*/ 1099036 w 2546370"/>
                  <a:gd name="connsiteY31" fmla="*/ 1094119 h 2147850"/>
                  <a:gd name="connsiteX32" fmla="*/ 1100409 w 2546370"/>
                  <a:gd name="connsiteY32" fmla="*/ 1094192 h 2147850"/>
                  <a:gd name="connsiteX33" fmla="*/ 1099253 w 2546370"/>
                  <a:gd name="connsiteY33" fmla="*/ 1095059 h 21478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2546370" h="2147850">
                    <a:moveTo>
                      <a:pt x="2517826" y="72718"/>
                    </a:moveTo>
                    <a:cubicBezTo>
                      <a:pt x="2446138" y="31671"/>
                      <a:pt x="2368018" y="10208"/>
                      <a:pt x="2287009" y="3994"/>
                    </a:cubicBezTo>
                    <a:cubicBezTo>
                      <a:pt x="2124122" y="-8436"/>
                      <a:pt x="1963188" y="8113"/>
                      <a:pt x="1806226" y="54146"/>
                    </a:cubicBezTo>
                    <a:cubicBezTo>
                      <a:pt x="1586106" y="118679"/>
                      <a:pt x="1377186" y="204675"/>
                      <a:pt x="1175204" y="313507"/>
                    </a:cubicBezTo>
                    <a:cubicBezTo>
                      <a:pt x="1163135" y="290021"/>
                      <a:pt x="1147237" y="273905"/>
                      <a:pt x="1117608" y="280120"/>
                    </a:cubicBezTo>
                    <a:cubicBezTo>
                      <a:pt x="969030" y="311194"/>
                      <a:pt x="816116" y="342558"/>
                      <a:pt x="666888" y="378112"/>
                    </a:cubicBezTo>
                    <a:cubicBezTo>
                      <a:pt x="523657" y="412222"/>
                      <a:pt x="360048" y="438671"/>
                      <a:pt x="232644" y="515489"/>
                    </a:cubicBezTo>
                    <a:cubicBezTo>
                      <a:pt x="205834" y="531677"/>
                      <a:pt x="195499" y="555958"/>
                      <a:pt x="204894" y="586093"/>
                    </a:cubicBezTo>
                    <a:cubicBezTo>
                      <a:pt x="231488" y="671221"/>
                      <a:pt x="271307" y="805708"/>
                      <a:pt x="366119" y="840250"/>
                    </a:cubicBezTo>
                    <a:cubicBezTo>
                      <a:pt x="360988" y="838372"/>
                      <a:pt x="317701" y="878913"/>
                      <a:pt x="310113" y="885489"/>
                    </a:cubicBezTo>
                    <a:cubicBezTo>
                      <a:pt x="265163" y="924801"/>
                      <a:pt x="237558" y="983481"/>
                      <a:pt x="238787" y="1043606"/>
                    </a:cubicBezTo>
                    <a:cubicBezTo>
                      <a:pt x="235174" y="1090940"/>
                      <a:pt x="231561" y="1138274"/>
                      <a:pt x="227947" y="1185680"/>
                    </a:cubicBezTo>
                    <a:cubicBezTo>
                      <a:pt x="226791" y="1200928"/>
                      <a:pt x="139493" y="1251803"/>
                      <a:pt x="124029" y="1264377"/>
                    </a:cubicBezTo>
                    <a:cubicBezTo>
                      <a:pt x="88764" y="1292994"/>
                      <a:pt x="56244" y="1322623"/>
                      <a:pt x="34565" y="1363308"/>
                    </a:cubicBezTo>
                    <a:cubicBezTo>
                      <a:pt x="-88576" y="1594414"/>
                      <a:pt x="143179" y="1879574"/>
                      <a:pt x="323627" y="2005099"/>
                    </a:cubicBezTo>
                    <a:cubicBezTo>
                      <a:pt x="384908" y="2047735"/>
                      <a:pt x="472711" y="2080327"/>
                      <a:pt x="548372" y="2069054"/>
                    </a:cubicBezTo>
                    <a:cubicBezTo>
                      <a:pt x="619843" y="2058431"/>
                      <a:pt x="687989" y="2036607"/>
                      <a:pt x="746886" y="1994259"/>
                    </a:cubicBezTo>
                    <a:cubicBezTo>
                      <a:pt x="765386" y="1980962"/>
                      <a:pt x="781357" y="1969905"/>
                      <a:pt x="804409" y="1972507"/>
                    </a:cubicBezTo>
                    <a:cubicBezTo>
                      <a:pt x="813948" y="1976048"/>
                      <a:pt x="823559" y="1979445"/>
                      <a:pt x="833099" y="1983202"/>
                    </a:cubicBezTo>
                    <a:cubicBezTo>
                      <a:pt x="882818" y="2002859"/>
                      <a:pt x="931958" y="2025116"/>
                      <a:pt x="984929" y="2034439"/>
                    </a:cubicBezTo>
                    <a:cubicBezTo>
                      <a:pt x="1063409" y="2048314"/>
                      <a:pt x="1127942" y="2015505"/>
                      <a:pt x="1187633" y="1969183"/>
                    </a:cubicBezTo>
                    <a:cubicBezTo>
                      <a:pt x="1183297" y="1972579"/>
                      <a:pt x="1350520" y="2113642"/>
                      <a:pt x="1369598" y="2124626"/>
                    </a:cubicBezTo>
                    <a:cubicBezTo>
                      <a:pt x="1439334" y="2165095"/>
                      <a:pt x="1518537" y="2153677"/>
                      <a:pt x="1565582" y="2082495"/>
                    </a:cubicBezTo>
                    <a:cubicBezTo>
                      <a:pt x="1712281" y="1860568"/>
                      <a:pt x="1817428" y="1612914"/>
                      <a:pt x="1957551" y="1386795"/>
                    </a:cubicBezTo>
                    <a:cubicBezTo>
                      <a:pt x="1973449" y="1361141"/>
                      <a:pt x="1978001" y="1339389"/>
                      <a:pt x="1959790" y="1314674"/>
                    </a:cubicBezTo>
                    <a:cubicBezTo>
                      <a:pt x="1960080" y="1315107"/>
                      <a:pt x="2163290" y="1088627"/>
                      <a:pt x="2181140" y="1066948"/>
                    </a:cubicBezTo>
                    <a:cubicBezTo>
                      <a:pt x="2255574" y="976182"/>
                      <a:pt x="2325816" y="877684"/>
                      <a:pt x="2382328" y="774633"/>
                    </a:cubicBezTo>
                    <a:cubicBezTo>
                      <a:pt x="2432624" y="682928"/>
                      <a:pt x="2480681" y="584792"/>
                      <a:pt x="2510960" y="482681"/>
                    </a:cubicBezTo>
                    <a:cubicBezTo>
                      <a:pt x="2543841" y="371681"/>
                      <a:pt x="2545648" y="254827"/>
                      <a:pt x="2546370" y="139997"/>
                    </a:cubicBezTo>
                    <a:cubicBezTo>
                      <a:pt x="2543190" y="114993"/>
                      <a:pt x="2545286" y="88472"/>
                      <a:pt x="2517826" y="72718"/>
                    </a:cubicBezTo>
                    <a:close/>
                    <a:moveTo>
                      <a:pt x="1099253" y="1095059"/>
                    </a:moveTo>
                    <a:cubicBezTo>
                      <a:pt x="1099180" y="1094770"/>
                      <a:pt x="1099108" y="1094408"/>
                      <a:pt x="1099036" y="1094119"/>
                    </a:cubicBezTo>
                    <a:cubicBezTo>
                      <a:pt x="1099470" y="1094119"/>
                      <a:pt x="1099903" y="1094192"/>
                      <a:pt x="1100409" y="1094192"/>
                    </a:cubicBezTo>
                    <a:cubicBezTo>
                      <a:pt x="1100047" y="1094481"/>
                      <a:pt x="1099686" y="1094770"/>
                      <a:pt x="1099253" y="1095059"/>
                    </a:cubicBezTo>
                    <a:close/>
                  </a:path>
                </a:pathLst>
              </a:custGeom>
              <a:solidFill>
                <a:schemeClr val="accent2">
                  <a:lumMod val="40000"/>
                  <a:lumOff val="60000"/>
                </a:schemeClr>
              </a:solidFill>
              <a:ln w="72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1" name="Freeform: Shape 120">
                <a:extLst>
                  <a:ext uri="{FF2B5EF4-FFF2-40B4-BE49-F238E27FC236}">
                    <a16:creationId xmlns:a16="http://schemas.microsoft.com/office/drawing/2014/main" id="{2B9C172B-13B4-4D40-8A25-86962DE52B4E}"/>
                  </a:ext>
                </a:extLst>
              </p:cNvPr>
              <p:cNvSpPr/>
              <p:nvPr/>
            </p:nvSpPr>
            <p:spPr>
              <a:xfrm>
                <a:off x="8930713" y="-56305"/>
                <a:ext cx="2437663" cy="2116158"/>
              </a:xfrm>
              <a:custGeom>
                <a:avLst/>
                <a:gdLst>
                  <a:gd name="connsiteX0" fmla="*/ 2365613 w 2392711"/>
                  <a:gd name="connsiteY0" fmla="*/ 0 h 2077135"/>
                  <a:gd name="connsiteX1" fmla="*/ 0 w 2392711"/>
                  <a:gd name="connsiteY1" fmla="*/ 1766459 h 2077135"/>
                  <a:gd name="connsiteX2" fmla="*/ 97775 w 2392711"/>
                  <a:gd name="connsiteY2" fmla="*/ 1873557 h 2077135"/>
                  <a:gd name="connsiteX3" fmla="*/ 110855 w 2392711"/>
                  <a:gd name="connsiteY3" fmla="*/ 1880494 h 2077135"/>
                  <a:gd name="connsiteX4" fmla="*/ 236380 w 2392711"/>
                  <a:gd name="connsiteY4" fmla="*/ 1967646 h 2077135"/>
                  <a:gd name="connsiteX5" fmla="*/ 368048 w 2392711"/>
                  <a:gd name="connsiteY5" fmla="*/ 1999443 h 2077135"/>
                  <a:gd name="connsiteX6" fmla="*/ 436556 w 2392711"/>
                  <a:gd name="connsiteY6" fmla="*/ 1986435 h 2077135"/>
                  <a:gd name="connsiteX7" fmla="*/ 593300 w 2392711"/>
                  <a:gd name="connsiteY7" fmla="*/ 1920529 h 2077135"/>
                  <a:gd name="connsiteX8" fmla="*/ 650823 w 2392711"/>
                  <a:gd name="connsiteY8" fmla="*/ 1898777 h 2077135"/>
                  <a:gd name="connsiteX9" fmla="*/ 650823 w 2392711"/>
                  <a:gd name="connsiteY9" fmla="*/ 1898777 h 2077135"/>
                  <a:gd name="connsiteX10" fmla="*/ 650823 w 2392711"/>
                  <a:gd name="connsiteY10" fmla="*/ 1898777 h 2077135"/>
                  <a:gd name="connsiteX11" fmla="*/ 679513 w 2392711"/>
                  <a:gd name="connsiteY11" fmla="*/ 1909473 h 2077135"/>
                  <a:gd name="connsiteX12" fmla="*/ 831342 w 2392711"/>
                  <a:gd name="connsiteY12" fmla="*/ 1960709 h 2077135"/>
                  <a:gd name="connsiteX13" fmla="*/ 1034047 w 2392711"/>
                  <a:gd name="connsiteY13" fmla="*/ 1895453 h 2077135"/>
                  <a:gd name="connsiteX14" fmla="*/ 1034047 w 2392711"/>
                  <a:gd name="connsiteY14" fmla="*/ 1895453 h 2077135"/>
                  <a:gd name="connsiteX15" fmla="*/ 1132762 w 2392711"/>
                  <a:gd name="connsiteY15" fmla="*/ 1990699 h 2077135"/>
                  <a:gd name="connsiteX16" fmla="*/ 1257565 w 2392711"/>
                  <a:gd name="connsiteY16" fmla="*/ 2072070 h 2077135"/>
                  <a:gd name="connsiteX17" fmla="*/ 1419439 w 2392711"/>
                  <a:gd name="connsiteY17" fmla="*/ 1998937 h 2077135"/>
                  <a:gd name="connsiteX18" fmla="*/ 1499655 w 2392711"/>
                  <a:gd name="connsiteY18" fmla="*/ 1852383 h 2077135"/>
                  <a:gd name="connsiteX19" fmla="*/ 1706551 w 2392711"/>
                  <a:gd name="connsiteY19" fmla="*/ 1484045 h 2077135"/>
                  <a:gd name="connsiteX20" fmla="*/ 1803965 w 2392711"/>
                  <a:gd name="connsiteY20" fmla="*/ 1313282 h 2077135"/>
                  <a:gd name="connsiteX21" fmla="*/ 1806205 w 2392711"/>
                  <a:gd name="connsiteY21" fmla="*/ 1241161 h 2077135"/>
                  <a:gd name="connsiteX22" fmla="*/ 1806205 w 2392711"/>
                  <a:gd name="connsiteY22" fmla="*/ 1241161 h 2077135"/>
                  <a:gd name="connsiteX23" fmla="*/ 1806205 w 2392711"/>
                  <a:gd name="connsiteY23" fmla="*/ 1241161 h 2077135"/>
                  <a:gd name="connsiteX24" fmla="*/ 2085728 w 2392711"/>
                  <a:gd name="connsiteY24" fmla="*/ 920808 h 2077135"/>
                  <a:gd name="connsiteX25" fmla="*/ 2164136 w 2392711"/>
                  <a:gd name="connsiteY25" fmla="*/ 803376 h 2077135"/>
                  <a:gd name="connsiteX26" fmla="*/ 2164136 w 2392711"/>
                  <a:gd name="connsiteY26" fmla="*/ 803376 h 2077135"/>
                  <a:gd name="connsiteX27" fmla="*/ 2228670 w 2392711"/>
                  <a:gd name="connsiteY27" fmla="*/ 701193 h 2077135"/>
                  <a:gd name="connsiteX28" fmla="*/ 2361927 w 2392711"/>
                  <a:gd name="connsiteY28" fmla="*/ 393486 h 2077135"/>
                  <a:gd name="connsiteX29" fmla="*/ 2391628 w 2392711"/>
                  <a:gd name="connsiteY29" fmla="*/ 237609 h 2077135"/>
                  <a:gd name="connsiteX30" fmla="*/ 2392712 w 2392711"/>
                  <a:gd name="connsiteY30" fmla="*/ 66557 h 2077135"/>
                  <a:gd name="connsiteX31" fmla="*/ 2365613 w 2392711"/>
                  <a:gd name="connsiteY31" fmla="*/ 0 h 20771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2392711" h="2077135">
                    <a:moveTo>
                      <a:pt x="2365613" y="0"/>
                    </a:moveTo>
                    <a:lnTo>
                      <a:pt x="0" y="1766459"/>
                    </a:lnTo>
                    <a:cubicBezTo>
                      <a:pt x="30134" y="1804109"/>
                      <a:pt x="63088" y="1839519"/>
                      <a:pt x="97775" y="1873557"/>
                    </a:cubicBezTo>
                    <a:cubicBezTo>
                      <a:pt x="102184" y="1875797"/>
                      <a:pt x="107459" y="1877170"/>
                      <a:pt x="110855" y="1880494"/>
                    </a:cubicBezTo>
                    <a:cubicBezTo>
                      <a:pt x="148000" y="1916338"/>
                      <a:pt x="185650" y="1951892"/>
                      <a:pt x="236380" y="1967646"/>
                    </a:cubicBezTo>
                    <a:cubicBezTo>
                      <a:pt x="279450" y="1981088"/>
                      <a:pt x="320498" y="2000383"/>
                      <a:pt x="368048" y="1999443"/>
                    </a:cubicBezTo>
                    <a:cubicBezTo>
                      <a:pt x="392474" y="1998937"/>
                      <a:pt x="413142" y="1988097"/>
                      <a:pt x="436556" y="1986435"/>
                    </a:cubicBezTo>
                    <a:cubicBezTo>
                      <a:pt x="496031" y="1982172"/>
                      <a:pt x="546617" y="1954133"/>
                      <a:pt x="593300" y="1920529"/>
                    </a:cubicBezTo>
                    <a:cubicBezTo>
                      <a:pt x="611799" y="1907232"/>
                      <a:pt x="627771" y="1896176"/>
                      <a:pt x="650823" y="1898777"/>
                    </a:cubicBezTo>
                    <a:cubicBezTo>
                      <a:pt x="650823" y="1898777"/>
                      <a:pt x="650823" y="1898777"/>
                      <a:pt x="650823" y="1898777"/>
                    </a:cubicBezTo>
                    <a:cubicBezTo>
                      <a:pt x="650823" y="1898777"/>
                      <a:pt x="650823" y="1898777"/>
                      <a:pt x="650823" y="1898777"/>
                    </a:cubicBezTo>
                    <a:cubicBezTo>
                      <a:pt x="660363" y="1902318"/>
                      <a:pt x="669974" y="1905715"/>
                      <a:pt x="679513" y="1909473"/>
                    </a:cubicBezTo>
                    <a:cubicBezTo>
                      <a:pt x="729231" y="1929129"/>
                      <a:pt x="778372" y="1951387"/>
                      <a:pt x="831342" y="1960709"/>
                    </a:cubicBezTo>
                    <a:cubicBezTo>
                      <a:pt x="909823" y="1974584"/>
                      <a:pt x="974356" y="1941775"/>
                      <a:pt x="1034047" y="1895453"/>
                    </a:cubicBezTo>
                    <a:lnTo>
                      <a:pt x="1034047" y="1895453"/>
                    </a:lnTo>
                    <a:cubicBezTo>
                      <a:pt x="1066856" y="1927322"/>
                      <a:pt x="1098653" y="1960275"/>
                      <a:pt x="1132762" y="1990699"/>
                    </a:cubicBezTo>
                    <a:cubicBezTo>
                      <a:pt x="1170051" y="2023941"/>
                      <a:pt x="1210448" y="2054076"/>
                      <a:pt x="1257565" y="2072070"/>
                    </a:cubicBezTo>
                    <a:cubicBezTo>
                      <a:pt x="1308512" y="2091509"/>
                      <a:pt x="1393207" y="2052414"/>
                      <a:pt x="1419439" y="1998937"/>
                    </a:cubicBezTo>
                    <a:cubicBezTo>
                      <a:pt x="1443937" y="1948857"/>
                      <a:pt x="1471254" y="1899933"/>
                      <a:pt x="1499655" y="1852383"/>
                    </a:cubicBezTo>
                    <a:cubicBezTo>
                      <a:pt x="1571848" y="1731338"/>
                      <a:pt x="1637032" y="1606535"/>
                      <a:pt x="1706551" y="1484045"/>
                    </a:cubicBezTo>
                    <a:cubicBezTo>
                      <a:pt x="1738926" y="1427028"/>
                      <a:pt x="1769422" y="1368926"/>
                      <a:pt x="1803965" y="1313282"/>
                    </a:cubicBezTo>
                    <a:cubicBezTo>
                      <a:pt x="1819863" y="1287627"/>
                      <a:pt x="1824416" y="1265876"/>
                      <a:pt x="1806205" y="1241161"/>
                    </a:cubicBezTo>
                    <a:lnTo>
                      <a:pt x="1806205" y="1241161"/>
                    </a:lnTo>
                    <a:cubicBezTo>
                      <a:pt x="1806205" y="1241161"/>
                      <a:pt x="1806205" y="1241161"/>
                      <a:pt x="1806205" y="1241161"/>
                    </a:cubicBezTo>
                    <a:cubicBezTo>
                      <a:pt x="1907955" y="1141868"/>
                      <a:pt x="1997564" y="1031952"/>
                      <a:pt x="2085728" y="920808"/>
                    </a:cubicBezTo>
                    <a:cubicBezTo>
                      <a:pt x="2109432" y="880050"/>
                      <a:pt x="2143251" y="846013"/>
                      <a:pt x="2164136" y="803376"/>
                    </a:cubicBezTo>
                    <a:cubicBezTo>
                      <a:pt x="2164136" y="803376"/>
                      <a:pt x="2164136" y="803376"/>
                      <a:pt x="2164136" y="803376"/>
                    </a:cubicBezTo>
                    <a:cubicBezTo>
                      <a:pt x="2185743" y="769339"/>
                      <a:pt x="2209302" y="736458"/>
                      <a:pt x="2228670" y="701193"/>
                    </a:cubicBezTo>
                    <a:cubicBezTo>
                      <a:pt x="2282579" y="602839"/>
                      <a:pt x="2333165" y="502679"/>
                      <a:pt x="2361927" y="393486"/>
                    </a:cubicBezTo>
                    <a:cubicBezTo>
                      <a:pt x="2375368" y="342322"/>
                      <a:pt x="2391195" y="291302"/>
                      <a:pt x="2391628" y="237609"/>
                    </a:cubicBezTo>
                    <a:cubicBezTo>
                      <a:pt x="2392062" y="180592"/>
                      <a:pt x="2392350" y="123574"/>
                      <a:pt x="2392712" y="66557"/>
                    </a:cubicBezTo>
                    <a:cubicBezTo>
                      <a:pt x="2389532" y="41769"/>
                      <a:pt x="2391483" y="15826"/>
                      <a:pt x="236561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72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2" name="Freeform: Shape 121">
                <a:extLst>
                  <a:ext uri="{FF2B5EF4-FFF2-40B4-BE49-F238E27FC236}">
                    <a16:creationId xmlns:a16="http://schemas.microsoft.com/office/drawing/2014/main" id="{86779518-14A6-400C-AFE9-30B0DE047061}"/>
                  </a:ext>
                </a:extLst>
              </p:cNvPr>
              <p:cNvSpPr/>
              <p:nvPr/>
            </p:nvSpPr>
            <p:spPr>
              <a:xfrm>
                <a:off x="8768009" y="1076673"/>
                <a:ext cx="825607" cy="911522"/>
              </a:xfrm>
              <a:custGeom>
                <a:avLst/>
                <a:gdLst>
                  <a:gd name="connsiteX0" fmla="*/ 250036 w 810382"/>
                  <a:gd name="connsiteY0" fmla="*/ 768915 h 894713"/>
                  <a:gd name="connsiteX1" fmla="*/ 175169 w 810382"/>
                  <a:gd name="connsiteY1" fmla="*/ 689351 h 894713"/>
                  <a:gd name="connsiteX2" fmla="*/ 33456 w 810382"/>
                  <a:gd name="connsiteY2" fmla="*/ 184865 h 894713"/>
                  <a:gd name="connsiteX3" fmla="*/ 121548 w 810382"/>
                  <a:gd name="connsiteY3" fmla="*/ 84994 h 894713"/>
                  <a:gd name="connsiteX4" fmla="*/ 233993 w 810382"/>
                  <a:gd name="connsiteY4" fmla="*/ 10 h 894713"/>
                  <a:gd name="connsiteX5" fmla="*/ 240496 w 810382"/>
                  <a:gd name="connsiteY5" fmla="*/ 59990 h 894713"/>
                  <a:gd name="connsiteX6" fmla="*/ 775478 w 810382"/>
                  <a:gd name="connsiteY6" fmla="*/ 767831 h 894713"/>
                  <a:gd name="connsiteX7" fmla="*/ 810382 w 810382"/>
                  <a:gd name="connsiteY7" fmla="*/ 786765 h 894713"/>
                  <a:gd name="connsiteX8" fmla="*/ 691000 w 810382"/>
                  <a:gd name="connsiteY8" fmla="*/ 849491 h 894713"/>
                  <a:gd name="connsiteX9" fmla="*/ 520381 w 810382"/>
                  <a:gd name="connsiteY9" fmla="*/ 894657 h 894713"/>
                  <a:gd name="connsiteX10" fmla="*/ 250036 w 810382"/>
                  <a:gd name="connsiteY10" fmla="*/ 768915 h 8947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810382" h="894713">
                    <a:moveTo>
                      <a:pt x="250036" y="768915"/>
                    </a:moveTo>
                    <a:cubicBezTo>
                      <a:pt x="223442" y="743550"/>
                      <a:pt x="198583" y="716306"/>
                      <a:pt x="175169" y="689351"/>
                    </a:cubicBezTo>
                    <a:cubicBezTo>
                      <a:pt x="60122" y="556671"/>
                      <a:pt x="-59983" y="360181"/>
                      <a:pt x="33456" y="184865"/>
                    </a:cubicBezTo>
                    <a:cubicBezTo>
                      <a:pt x="54557" y="145191"/>
                      <a:pt x="87077" y="113105"/>
                      <a:pt x="121548" y="84994"/>
                    </a:cubicBezTo>
                    <a:cubicBezTo>
                      <a:pt x="128846" y="79068"/>
                      <a:pt x="233849" y="-1002"/>
                      <a:pt x="233993" y="10"/>
                    </a:cubicBezTo>
                    <a:cubicBezTo>
                      <a:pt x="238690" y="25664"/>
                      <a:pt x="238184" y="42718"/>
                      <a:pt x="240496" y="59990"/>
                    </a:cubicBezTo>
                    <a:cubicBezTo>
                      <a:pt x="273955" y="307499"/>
                      <a:pt x="501447" y="627563"/>
                      <a:pt x="775478" y="767831"/>
                    </a:cubicBezTo>
                    <a:cubicBezTo>
                      <a:pt x="787258" y="773829"/>
                      <a:pt x="798748" y="780477"/>
                      <a:pt x="810382" y="786765"/>
                    </a:cubicBezTo>
                    <a:cubicBezTo>
                      <a:pt x="784150" y="772456"/>
                      <a:pt x="712535" y="838796"/>
                      <a:pt x="691000" y="849491"/>
                    </a:cubicBezTo>
                    <a:cubicBezTo>
                      <a:pt x="640848" y="874495"/>
                      <a:pt x="576676" y="893501"/>
                      <a:pt x="520381" y="894657"/>
                    </a:cubicBezTo>
                    <a:cubicBezTo>
                      <a:pt x="412561" y="896753"/>
                      <a:pt x="324469" y="839952"/>
                      <a:pt x="250036" y="768915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72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3" name="Freeform: Shape 122">
                <a:extLst>
                  <a:ext uri="{FF2B5EF4-FFF2-40B4-BE49-F238E27FC236}">
                    <a16:creationId xmlns:a16="http://schemas.microsoft.com/office/drawing/2014/main" id="{AD2BD23E-69D5-4D68-A70E-15D6D72BB686}"/>
                  </a:ext>
                </a:extLst>
              </p:cNvPr>
              <p:cNvSpPr/>
              <p:nvPr/>
            </p:nvSpPr>
            <p:spPr>
              <a:xfrm>
                <a:off x="8979447" y="-131272"/>
                <a:ext cx="2394230" cy="2191162"/>
              </a:xfrm>
              <a:custGeom>
                <a:avLst/>
                <a:gdLst>
                  <a:gd name="connsiteX0" fmla="*/ 1754931 w 2394230"/>
                  <a:gd name="connsiteY0" fmla="*/ 1327151 h 2191162"/>
                  <a:gd name="connsiteX1" fmla="*/ 1791255 w 2394230"/>
                  <a:gd name="connsiteY1" fmla="*/ 1339372 h 2191162"/>
                  <a:gd name="connsiteX2" fmla="*/ 1788973 w 2394230"/>
                  <a:gd name="connsiteY2" fmla="*/ 1412848 h 2191162"/>
                  <a:gd name="connsiteX3" fmla="*/ 1689729 w 2394230"/>
                  <a:gd name="connsiteY3" fmla="*/ 1586820 h 2191162"/>
                  <a:gd name="connsiteX4" fmla="*/ 1478946 w 2394230"/>
                  <a:gd name="connsiteY4" fmla="*/ 1962077 h 2191162"/>
                  <a:gd name="connsiteX5" fmla="*/ 1397224 w 2394230"/>
                  <a:gd name="connsiteY5" fmla="*/ 2111385 h 2191162"/>
                  <a:gd name="connsiteX6" fmla="*/ 1236947 w 2394230"/>
                  <a:gd name="connsiteY6" fmla="*/ 2187511 h 2191162"/>
                  <a:gd name="connsiteX7" fmla="*/ 1106928 w 2394230"/>
                  <a:gd name="connsiteY7" fmla="*/ 2107999 h 2191162"/>
                  <a:gd name="connsiteX8" fmla="*/ 1004665 w 2394230"/>
                  <a:gd name="connsiteY8" fmla="*/ 2006104 h 2191162"/>
                  <a:gd name="connsiteX9" fmla="*/ 1118045 w 2394230"/>
                  <a:gd name="connsiteY9" fmla="*/ 1841703 h 2191162"/>
                  <a:gd name="connsiteX10" fmla="*/ 1287966 w 2394230"/>
                  <a:gd name="connsiteY10" fmla="*/ 1683340 h 2191162"/>
                  <a:gd name="connsiteX11" fmla="*/ 1719546 w 2394230"/>
                  <a:gd name="connsiteY11" fmla="*/ 1343200 h 2191162"/>
                  <a:gd name="connsiteX12" fmla="*/ 1754931 w 2394230"/>
                  <a:gd name="connsiteY12" fmla="*/ 1327151 h 2191162"/>
                  <a:gd name="connsiteX13" fmla="*/ 914404 w 2394230"/>
                  <a:gd name="connsiteY13" fmla="*/ 1114601 h 2191162"/>
                  <a:gd name="connsiteX14" fmla="*/ 914625 w 2394230"/>
                  <a:gd name="connsiteY14" fmla="*/ 1115557 h 2191162"/>
                  <a:gd name="connsiteX15" fmla="*/ 915803 w 2394230"/>
                  <a:gd name="connsiteY15" fmla="*/ 1114674 h 2191162"/>
                  <a:gd name="connsiteX16" fmla="*/ 914404 w 2394230"/>
                  <a:gd name="connsiteY16" fmla="*/ 1114601 h 2191162"/>
                  <a:gd name="connsiteX17" fmla="*/ 1319699 w 2394230"/>
                  <a:gd name="connsiteY17" fmla="*/ 810712 h 2191162"/>
                  <a:gd name="connsiteX18" fmla="*/ 1353124 w 2394230"/>
                  <a:gd name="connsiteY18" fmla="*/ 822317 h 2191162"/>
                  <a:gd name="connsiteX19" fmla="*/ 1370574 w 2394230"/>
                  <a:gd name="connsiteY19" fmla="*/ 843225 h 2191162"/>
                  <a:gd name="connsiteX20" fmla="*/ 1351946 w 2394230"/>
                  <a:gd name="connsiteY20" fmla="*/ 909707 h 2191162"/>
                  <a:gd name="connsiteX21" fmla="*/ 954086 w 2394230"/>
                  <a:gd name="connsiteY21" fmla="*/ 1310144 h 2191162"/>
                  <a:gd name="connsiteX22" fmla="*/ 746028 w 2394230"/>
                  <a:gd name="connsiteY22" fmla="*/ 1505834 h 2191162"/>
                  <a:gd name="connsiteX23" fmla="*/ 569774 w 2394230"/>
                  <a:gd name="connsiteY23" fmla="*/ 1573788 h 2191162"/>
                  <a:gd name="connsiteX24" fmla="*/ 471193 w 2394230"/>
                  <a:gd name="connsiteY24" fmla="*/ 1476753 h 2191162"/>
                  <a:gd name="connsiteX25" fmla="*/ 409937 w 2394230"/>
                  <a:gd name="connsiteY25" fmla="*/ 1381853 h 2191162"/>
                  <a:gd name="connsiteX26" fmla="*/ 368709 w 2394230"/>
                  <a:gd name="connsiteY26" fmla="*/ 1300204 h 2191162"/>
                  <a:gd name="connsiteX27" fmla="*/ 391312 w 2394230"/>
                  <a:gd name="connsiteY27" fmla="*/ 1231294 h 2191162"/>
                  <a:gd name="connsiteX28" fmla="*/ 830032 w 2394230"/>
                  <a:gd name="connsiteY28" fmla="*/ 1015430 h 2191162"/>
                  <a:gd name="connsiteX29" fmla="*/ 1284728 w 2394230"/>
                  <a:gd name="connsiteY29" fmla="*/ 817384 h 2191162"/>
                  <a:gd name="connsiteX30" fmla="*/ 1319699 w 2394230"/>
                  <a:gd name="connsiteY30" fmla="*/ 810712 h 2191162"/>
                  <a:gd name="connsiteX31" fmla="*/ 953467 w 2394230"/>
                  <a:gd name="connsiteY31" fmla="*/ 284618 h 2191162"/>
                  <a:gd name="connsiteX32" fmla="*/ 992002 w 2394230"/>
                  <a:gd name="connsiteY32" fmla="*/ 319322 h 2191162"/>
                  <a:gd name="connsiteX33" fmla="*/ 961080 w 2394230"/>
                  <a:gd name="connsiteY33" fmla="*/ 379104 h 2191162"/>
                  <a:gd name="connsiteX34" fmla="*/ 305171 w 2394230"/>
                  <a:gd name="connsiteY34" fmla="*/ 830267 h 2191162"/>
                  <a:gd name="connsiteX35" fmla="*/ 167717 w 2394230"/>
                  <a:gd name="connsiteY35" fmla="*/ 855962 h 2191162"/>
                  <a:gd name="connsiteX36" fmla="*/ 3464 w 2394230"/>
                  <a:gd name="connsiteY36" fmla="*/ 597029 h 2191162"/>
                  <a:gd name="connsiteX37" fmla="*/ 31734 w 2394230"/>
                  <a:gd name="connsiteY37" fmla="*/ 525100 h 2191162"/>
                  <a:gd name="connsiteX38" fmla="*/ 442184 w 2394230"/>
                  <a:gd name="connsiteY38" fmla="*/ 389779 h 2191162"/>
                  <a:gd name="connsiteX39" fmla="*/ 933325 w 2394230"/>
                  <a:gd name="connsiteY39" fmla="*/ 285309 h 2191162"/>
                  <a:gd name="connsiteX40" fmla="*/ 953467 w 2394230"/>
                  <a:gd name="connsiteY40" fmla="*/ 284618 h 2191162"/>
                  <a:gd name="connsiteX41" fmla="*/ 2000566 w 2394230"/>
                  <a:gd name="connsiteY41" fmla="*/ 115 h 2191162"/>
                  <a:gd name="connsiteX42" fmla="*/ 2124621 w 2394230"/>
                  <a:gd name="connsiteY42" fmla="*/ 4069 h 2191162"/>
                  <a:gd name="connsiteX43" fmla="*/ 2359775 w 2394230"/>
                  <a:gd name="connsiteY43" fmla="*/ 74084 h 2191162"/>
                  <a:gd name="connsiteX44" fmla="*/ 2388782 w 2394230"/>
                  <a:gd name="connsiteY44" fmla="*/ 142701 h 2191162"/>
                  <a:gd name="connsiteX45" fmla="*/ 2221731 w 2394230"/>
                  <a:gd name="connsiteY45" fmla="*/ 789260 h 2191162"/>
                  <a:gd name="connsiteX46" fmla="*/ 2155986 w 2394230"/>
                  <a:gd name="connsiteY46" fmla="*/ 893436 h 2191162"/>
                  <a:gd name="connsiteX47" fmla="*/ 1912293 w 2394230"/>
                  <a:gd name="connsiteY47" fmla="*/ 736104 h 2191162"/>
                  <a:gd name="connsiteX48" fmla="*/ 1741414 w 2394230"/>
                  <a:gd name="connsiteY48" fmla="*/ 573544 h 2191162"/>
                  <a:gd name="connsiteX49" fmla="*/ 1601823 w 2394230"/>
                  <a:gd name="connsiteY49" fmla="*/ 360699 h 2191162"/>
                  <a:gd name="connsiteX50" fmla="*/ 1523120 w 2394230"/>
                  <a:gd name="connsiteY50" fmla="*/ 92711 h 2191162"/>
                  <a:gd name="connsiteX51" fmla="*/ 1634807 w 2394230"/>
                  <a:gd name="connsiteY51" fmla="*/ 55163 h 2191162"/>
                  <a:gd name="connsiteX52" fmla="*/ 2000566 w 2394230"/>
                  <a:gd name="connsiteY52" fmla="*/ 115 h 21911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</a:cxnLst>
                <a:rect l="l" t="t" r="r" b="b"/>
                <a:pathLst>
                  <a:path w="2394230" h="2191162">
                    <a:moveTo>
                      <a:pt x="1754931" y="1327151"/>
                    </a:moveTo>
                    <a:cubicBezTo>
                      <a:pt x="1766775" y="1326083"/>
                      <a:pt x="1778776" y="1329727"/>
                      <a:pt x="1791255" y="1339372"/>
                    </a:cubicBezTo>
                    <a:cubicBezTo>
                      <a:pt x="1809808" y="1364478"/>
                      <a:pt x="1805170" y="1386712"/>
                      <a:pt x="1788973" y="1412848"/>
                    </a:cubicBezTo>
                    <a:cubicBezTo>
                      <a:pt x="1753855" y="1469538"/>
                      <a:pt x="1722712" y="1528805"/>
                      <a:pt x="1689729" y="1586820"/>
                    </a:cubicBezTo>
                    <a:cubicBezTo>
                      <a:pt x="1618904" y="1711611"/>
                      <a:pt x="1552496" y="1838759"/>
                      <a:pt x="1478946" y="1962077"/>
                    </a:cubicBezTo>
                    <a:cubicBezTo>
                      <a:pt x="1450012" y="2010521"/>
                      <a:pt x="1422182" y="2060364"/>
                      <a:pt x="1397224" y="2111385"/>
                    </a:cubicBezTo>
                    <a:cubicBezTo>
                      <a:pt x="1371162" y="2164615"/>
                      <a:pt x="1294962" y="2203561"/>
                      <a:pt x="1236947" y="2187511"/>
                    </a:cubicBezTo>
                    <a:cubicBezTo>
                      <a:pt x="1187618" y="2173891"/>
                      <a:pt x="1144549" y="2141644"/>
                      <a:pt x="1106928" y="2107999"/>
                    </a:cubicBezTo>
                    <a:cubicBezTo>
                      <a:pt x="1093822" y="2096292"/>
                      <a:pt x="1003267" y="2021049"/>
                      <a:pt x="1004665" y="2006104"/>
                    </a:cubicBezTo>
                    <a:cubicBezTo>
                      <a:pt x="1011438" y="1934247"/>
                      <a:pt x="1070116" y="1889043"/>
                      <a:pt x="1118045" y="1841703"/>
                    </a:cubicBezTo>
                    <a:cubicBezTo>
                      <a:pt x="1173189" y="1787296"/>
                      <a:pt x="1229804" y="1734508"/>
                      <a:pt x="1287966" y="1683340"/>
                    </a:cubicBezTo>
                    <a:cubicBezTo>
                      <a:pt x="1425863" y="1561935"/>
                      <a:pt x="1575097" y="1455918"/>
                      <a:pt x="1719546" y="1343200"/>
                    </a:cubicBezTo>
                    <a:cubicBezTo>
                      <a:pt x="1731399" y="1333998"/>
                      <a:pt x="1743087" y="1328218"/>
                      <a:pt x="1754931" y="1327151"/>
                    </a:cubicBezTo>
                    <a:close/>
                    <a:moveTo>
                      <a:pt x="914404" y="1114601"/>
                    </a:moveTo>
                    <a:cubicBezTo>
                      <a:pt x="914477" y="1114895"/>
                      <a:pt x="914552" y="1115263"/>
                      <a:pt x="914625" y="1115557"/>
                    </a:cubicBezTo>
                    <a:cubicBezTo>
                      <a:pt x="915066" y="1115263"/>
                      <a:pt x="915435" y="1114968"/>
                      <a:pt x="915803" y="1114674"/>
                    </a:cubicBezTo>
                    <a:cubicBezTo>
                      <a:pt x="915287" y="1114674"/>
                      <a:pt x="914846" y="1114601"/>
                      <a:pt x="914404" y="1114601"/>
                    </a:cubicBezTo>
                    <a:close/>
                    <a:moveTo>
                      <a:pt x="1319699" y="810712"/>
                    </a:moveTo>
                    <a:cubicBezTo>
                      <a:pt x="1331056" y="811457"/>
                      <a:pt x="1342154" y="815249"/>
                      <a:pt x="1353124" y="822317"/>
                    </a:cubicBezTo>
                    <a:cubicBezTo>
                      <a:pt x="1362548" y="826292"/>
                      <a:pt x="1369984" y="831887"/>
                      <a:pt x="1370574" y="843225"/>
                    </a:cubicBezTo>
                    <a:cubicBezTo>
                      <a:pt x="1370941" y="870760"/>
                      <a:pt x="1372634" y="887914"/>
                      <a:pt x="1351946" y="909707"/>
                    </a:cubicBezTo>
                    <a:cubicBezTo>
                      <a:pt x="1222370" y="1046131"/>
                      <a:pt x="1089701" y="1179684"/>
                      <a:pt x="954086" y="1310144"/>
                    </a:cubicBezTo>
                    <a:cubicBezTo>
                      <a:pt x="885470" y="1376183"/>
                      <a:pt x="816117" y="1441414"/>
                      <a:pt x="746028" y="1505834"/>
                    </a:cubicBezTo>
                    <a:cubicBezTo>
                      <a:pt x="692651" y="1554868"/>
                      <a:pt x="641483" y="1629227"/>
                      <a:pt x="569774" y="1573788"/>
                    </a:cubicBezTo>
                    <a:cubicBezTo>
                      <a:pt x="533036" y="1545370"/>
                      <a:pt x="504396" y="1508705"/>
                      <a:pt x="471193" y="1476753"/>
                    </a:cubicBezTo>
                    <a:cubicBezTo>
                      <a:pt x="450726" y="1445095"/>
                      <a:pt x="429964" y="1413732"/>
                      <a:pt x="409937" y="1381853"/>
                    </a:cubicBezTo>
                    <a:cubicBezTo>
                      <a:pt x="393667" y="1356011"/>
                      <a:pt x="380121" y="1328697"/>
                      <a:pt x="368709" y="1300204"/>
                    </a:cubicBezTo>
                    <a:cubicBezTo>
                      <a:pt x="356634" y="1270166"/>
                      <a:pt x="362746" y="1249404"/>
                      <a:pt x="391312" y="1231294"/>
                    </a:cubicBezTo>
                    <a:cubicBezTo>
                      <a:pt x="528103" y="1144712"/>
                      <a:pt x="682638" y="1081912"/>
                      <a:pt x="830032" y="1015430"/>
                    </a:cubicBezTo>
                    <a:cubicBezTo>
                      <a:pt x="980738" y="947476"/>
                      <a:pt x="1132623" y="882171"/>
                      <a:pt x="1284728" y="817384"/>
                    </a:cubicBezTo>
                    <a:cubicBezTo>
                      <a:pt x="1296729" y="812267"/>
                      <a:pt x="1308343" y="809966"/>
                      <a:pt x="1319699" y="810712"/>
                    </a:cubicBezTo>
                    <a:close/>
                    <a:moveTo>
                      <a:pt x="953467" y="284618"/>
                    </a:moveTo>
                    <a:cubicBezTo>
                      <a:pt x="971323" y="287697"/>
                      <a:pt x="982781" y="301377"/>
                      <a:pt x="992002" y="319322"/>
                    </a:cubicBezTo>
                    <a:cubicBezTo>
                      <a:pt x="997081" y="347226"/>
                      <a:pt x="983167" y="364012"/>
                      <a:pt x="961080" y="379104"/>
                    </a:cubicBezTo>
                    <a:cubicBezTo>
                      <a:pt x="742124" y="529002"/>
                      <a:pt x="523316" y="679119"/>
                      <a:pt x="305171" y="830267"/>
                    </a:cubicBezTo>
                    <a:cubicBezTo>
                      <a:pt x="262249" y="860010"/>
                      <a:pt x="217633" y="869140"/>
                      <a:pt x="167717" y="855962"/>
                    </a:cubicBezTo>
                    <a:cubicBezTo>
                      <a:pt x="65233" y="818634"/>
                      <a:pt x="32397" y="689573"/>
                      <a:pt x="3464" y="597029"/>
                    </a:cubicBezTo>
                    <a:cubicBezTo>
                      <a:pt x="-6108" y="566328"/>
                      <a:pt x="4421" y="541591"/>
                      <a:pt x="31734" y="525100"/>
                    </a:cubicBezTo>
                    <a:cubicBezTo>
                      <a:pt x="151005" y="453169"/>
                      <a:pt x="307969" y="424236"/>
                      <a:pt x="442184" y="389779"/>
                    </a:cubicBezTo>
                    <a:cubicBezTo>
                      <a:pt x="604597" y="348109"/>
                      <a:pt x="769586" y="319543"/>
                      <a:pt x="933325" y="285309"/>
                    </a:cubicBezTo>
                    <a:cubicBezTo>
                      <a:pt x="940853" y="283744"/>
                      <a:pt x="947516" y="283592"/>
                      <a:pt x="953467" y="284618"/>
                    </a:cubicBezTo>
                    <a:close/>
                    <a:moveTo>
                      <a:pt x="2000566" y="115"/>
                    </a:moveTo>
                    <a:cubicBezTo>
                      <a:pt x="2041772" y="-417"/>
                      <a:pt x="2083135" y="903"/>
                      <a:pt x="2124621" y="4069"/>
                    </a:cubicBezTo>
                    <a:cubicBezTo>
                      <a:pt x="2206197" y="10326"/>
                      <a:pt x="2288728" y="33370"/>
                      <a:pt x="2359775" y="74084"/>
                    </a:cubicBezTo>
                    <a:cubicBezTo>
                      <a:pt x="2387750" y="90134"/>
                      <a:pt x="2385616" y="117080"/>
                      <a:pt x="2388782" y="142701"/>
                    </a:cubicBezTo>
                    <a:cubicBezTo>
                      <a:pt x="2417053" y="375939"/>
                      <a:pt x="2331429" y="589225"/>
                      <a:pt x="2221731" y="789260"/>
                    </a:cubicBezTo>
                    <a:cubicBezTo>
                      <a:pt x="2202000" y="825187"/>
                      <a:pt x="2177999" y="858760"/>
                      <a:pt x="2155986" y="893436"/>
                    </a:cubicBezTo>
                    <a:cubicBezTo>
                      <a:pt x="2139789" y="918763"/>
                      <a:pt x="1932539" y="751859"/>
                      <a:pt x="1912293" y="736104"/>
                    </a:cubicBezTo>
                    <a:cubicBezTo>
                      <a:pt x="1849934" y="687659"/>
                      <a:pt x="1792360" y="633326"/>
                      <a:pt x="1741414" y="573544"/>
                    </a:cubicBezTo>
                    <a:cubicBezTo>
                      <a:pt x="1686342" y="508829"/>
                      <a:pt x="1639003" y="437709"/>
                      <a:pt x="1601823" y="360699"/>
                    </a:cubicBezTo>
                    <a:cubicBezTo>
                      <a:pt x="1588129" y="332280"/>
                      <a:pt x="1486456" y="118479"/>
                      <a:pt x="1523120" y="92711"/>
                    </a:cubicBezTo>
                    <a:cubicBezTo>
                      <a:pt x="1556619" y="69226"/>
                      <a:pt x="1597333" y="66133"/>
                      <a:pt x="1634807" y="55163"/>
                    </a:cubicBezTo>
                    <a:cubicBezTo>
                      <a:pt x="1754740" y="19990"/>
                      <a:pt x="1876949" y="1713"/>
                      <a:pt x="2000566" y="115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72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4" name="Freeform: Shape 123">
                <a:extLst>
                  <a:ext uri="{FF2B5EF4-FFF2-40B4-BE49-F238E27FC236}">
                    <a16:creationId xmlns:a16="http://schemas.microsoft.com/office/drawing/2014/main" id="{830F75BE-7C36-4036-AF46-6FD44DDBF798}"/>
                  </a:ext>
                </a:extLst>
              </p:cNvPr>
              <p:cNvSpPr/>
              <p:nvPr/>
            </p:nvSpPr>
            <p:spPr>
              <a:xfrm>
                <a:off x="8830635" y="-95620"/>
                <a:ext cx="2383721" cy="1860601"/>
              </a:xfrm>
              <a:custGeom>
                <a:avLst/>
                <a:gdLst>
                  <a:gd name="connsiteX0" fmla="*/ 115613 w 2383721"/>
                  <a:gd name="connsiteY0" fmla="*/ 1324334 h 1860601"/>
                  <a:gd name="connsiteX1" fmla="*/ 156989 w 2383721"/>
                  <a:gd name="connsiteY1" fmla="*/ 1366888 h 1860601"/>
                  <a:gd name="connsiteX2" fmla="*/ 351280 w 2383721"/>
                  <a:gd name="connsiteY2" fmla="*/ 1708058 h 1860601"/>
                  <a:gd name="connsiteX3" fmla="*/ 366226 w 2383721"/>
                  <a:gd name="connsiteY3" fmla="*/ 1770859 h 1860601"/>
                  <a:gd name="connsiteX4" fmla="*/ 258736 w 2383721"/>
                  <a:gd name="connsiteY4" fmla="*/ 1853096 h 1860601"/>
                  <a:gd name="connsiteX5" fmla="*/ 208673 w 2383721"/>
                  <a:gd name="connsiteY5" fmla="*/ 1851035 h 1860601"/>
                  <a:gd name="connsiteX6" fmla="*/ 16663 w 2383721"/>
                  <a:gd name="connsiteY6" fmla="*/ 1605796 h 1860601"/>
                  <a:gd name="connsiteX7" fmla="*/ 63341 w 2383721"/>
                  <a:gd name="connsiteY7" fmla="*/ 1344728 h 1860601"/>
                  <a:gd name="connsiteX8" fmla="*/ 115613 w 2383721"/>
                  <a:gd name="connsiteY8" fmla="*/ 1324334 h 1860601"/>
                  <a:gd name="connsiteX9" fmla="*/ 1437223 w 2383721"/>
                  <a:gd name="connsiteY9" fmla="*/ 852411 h 1860601"/>
                  <a:gd name="connsiteX10" fmla="*/ 1374496 w 2383721"/>
                  <a:gd name="connsiteY10" fmla="*/ 909837 h 1860601"/>
                  <a:gd name="connsiteX11" fmla="*/ 733238 w 2383721"/>
                  <a:gd name="connsiteY11" fmla="*/ 1388020 h 1860601"/>
                  <a:gd name="connsiteX12" fmla="*/ 679345 w 2383721"/>
                  <a:gd name="connsiteY12" fmla="*/ 1389272 h 1860601"/>
                  <a:gd name="connsiteX13" fmla="*/ 690537 w 2383721"/>
                  <a:gd name="connsiteY13" fmla="*/ 1346644 h 1860601"/>
                  <a:gd name="connsiteX14" fmla="*/ 1066677 w 2383721"/>
                  <a:gd name="connsiteY14" fmla="*/ 1081968 h 1860601"/>
                  <a:gd name="connsiteX15" fmla="*/ 1393271 w 2383721"/>
                  <a:gd name="connsiteY15" fmla="*/ 866767 h 1860601"/>
                  <a:gd name="connsiteX16" fmla="*/ 1437223 w 2383721"/>
                  <a:gd name="connsiteY16" fmla="*/ 852411 h 1860601"/>
                  <a:gd name="connsiteX17" fmla="*/ 1012122 w 2383721"/>
                  <a:gd name="connsiteY17" fmla="*/ 306348 h 1860601"/>
                  <a:gd name="connsiteX18" fmla="*/ 1035239 w 2383721"/>
                  <a:gd name="connsiteY18" fmla="*/ 322692 h 1860601"/>
                  <a:gd name="connsiteX19" fmla="*/ 1018306 w 2383721"/>
                  <a:gd name="connsiteY19" fmla="*/ 343380 h 1860601"/>
                  <a:gd name="connsiteX20" fmla="*/ 772626 w 2383721"/>
                  <a:gd name="connsiteY20" fmla="*/ 425911 h 1860601"/>
                  <a:gd name="connsiteX21" fmla="*/ 343550 w 2383721"/>
                  <a:gd name="connsiteY21" fmla="*/ 626460 h 1860601"/>
                  <a:gd name="connsiteX22" fmla="*/ 302689 w 2383721"/>
                  <a:gd name="connsiteY22" fmla="*/ 656278 h 1860601"/>
                  <a:gd name="connsiteX23" fmla="*/ 253583 w 2383721"/>
                  <a:gd name="connsiteY23" fmla="*/ 644572 h 1860601"/>
                  <a:gd name="connsiteX24" fmla="*/ 212132 w 2383721"/>
                  <a:gd name="connsiteY24" fmla="*/ 562556 h 1860601"/>
                  <a:gd name="connsiteX25" fmla="*/ 229802 w 2383721"/>
                  <a:gd name="connsiteY25" fmla="*/ 514774 h 1860601"/>
                  <a:gd name="connsiteX26" fmla="*/ 420340 w 2383721"/>
                  <a:gd name="connsiteY26" fmla="*/ 446379 h 1860601"/>
                  <a:gd name="connsiteX27" fmla="*/ 894104 w 2383721"/>
                  <a:gd name="connsiteY27" fmla="*/ 326005 h 1860601"/>
                  <a:gd name="connsiteX28" fmla="*/ 1012122 w 2383721"/>
                  <a:gd name="connsiteY28" fmla="*/ 306348 h 1860601"/>
                  <a:gd name="connsiteX29" fmla="*/ 2142532 w 2383721"/>
                  <a:gd name="connsiteY29" fmla="*/ 0 h 1860601"/>
                  <a:gd name="connsiteX30" fmla="*/ 2340285 w 2383721"/>
                  <a:gd name="connsiteY30" fmla="*/ 23044 h 1860601"/>
                  <a:gd name="connsiteX31" fmla="*/ 2383428 w 2383721"/>
                  <a:gd name="connsiteY31" fmla="*/ 61697 h 1860601"/>
                  <a:gd name="connsiteX32" fmla="*/ 2349119 w 2383721"/>
                  <a:gd name="connsiteY32" fmla="*/ 108595 h 1860601"/>
                  <a:gd name="connsiteX33" fmla="*/ 1857611 w 2383721"/>
                  <a:gd name="connsiteY33" fmla="*/ 316801 h 1860601"/>
                  <a:gd name="connsiteX34" fmla="*/ 1792013 w 2383721"/>
                  <a:gd name="connsiteY34" fmla="*/ 294787 h 1860601"/>
                  <a:gd name="connsiteX35" fmla="*/ 1725899 w 2383721"/>
                  <a:gd name="connsiteY35" fmla="*/ 128325 h 1860601"/>
                  <a:gd name="connsiteX36" fmla="*/ 1757484 w 2383721"/>
                  <a:gd name="connsiteY36" fmla="*/ 70163 h 1860601"/>
                  <a:gd name="connsiteX37" fmla="*/ 2142532 w 2383721"/>
                  <a:gd name="connsiteY37" fmla="*/ 0 h 18606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2383721" h="1860601">
                    <a:moveTo>
                      <a:pt x="115613" y="1324334"/>
                    </a:moveTo>
                    <a:cubicBezTo>
                      <a:pt x="137331" y="1330740"/>
                      <a:pt x="151394" y="1343108"/>
                      <a:pt x="156989" y="1366888"/>
                    </a:cubicBezTo>
                    <a:cubicBezTo>
                      <a:pt x="188131" y="1499631"/>
                      <a:pt x="253804" y="1612937"/>
                      <a:pt x="351280" y="1708058"/>
                    </a:cubicBezTo>
                    <a:cubicBezTo>
                      <a:pt x="368950" y="1725360"/>
                      <a:pt x="391331" y="1750613"/>
                      <a:pt x="366226" y="1770859"/>
                    </a:cubicBezTo>
                    <a:cubicBezTo>
                      <a:pt x="335156" y="1792504"/>
                      <a:pt x="291056" y="1833218"/>
                      <a:pt x="258736" y="1853096"/>
                    </a:cubicBezTo>
                    <a:cubicBezTo>
                      <a:pt x="242613" y="1862962"/>
                      <a:pt x="225458" y="1863918"/>
                      <a:pt x="208673" y="1851035"/>
                    </a:cubicBezTo>
                    <a:cubicBezTo>
                      <a:pt x="123342" y="1785878"/>
                      <a:pt x="54212" y="1708279"/>
                      <a:pt x="16663" y="1605796"/>
                    </a:cubicBezTo>
                    <a:cubicBezTo>
                      <a:pt x="-18602" y="1509717"/>
                      <a:pt x="4516" y="1423578"/>
                      <a:pt x="63341" y="1344728"/>
                    </a:cubicBezTo>
                    <a:cubicBezTo>
                      <a:pt x="75047" y="1329046"/>
                      <a:pt x="93010" y="1317707"/>
                      <a:pt x="115613" y="1324334"/>
                    </a:cubicBezTo>
                    <a:close/>
                    <a:moveTo>
                      <a:pt x="1437223" y="852411"/>
                    </a:moveTo>
                    <a:cubicBezTo>
                      <a:pt x="1417860" y="871406"/>
                      <a:pt x="1392459" y="895701"/>
                      <a:pt x="1374496" y="909837"/>
                    </a:cubicBezTo>
                    <a:cubicBezTo>
                      <a:pt x="1256626" y="1002897"/>
                      <a:pt x="793314" y="1341195"/>
                      <a:pt x="733238" y="1388020"/>
                    </a:cubicBezTo>
                    <a:cubicBezTo>
                      <a:pt x="704672" y="1410254"/>
                      <a:pt x="691788" y="1412905"/>
                      <a:pt x="679345" y="1389272"/>
                    </a:cubicBezTo>
                    <a:cubicBezTo>
                      <a:pt x="666829" y="1365638"/>
                      <a:pt x="673750" y="1358423"/>
                      <a:pt x="690537" y="1346644"/>
                    </a:cubicBezTo>
                    <a:cubicBezTo>
                      <a:pt x="815769" y="1258296"/>
                      <a:pt x="940488" y="1168991"/>
                      <a:pt x="1066677" y="1081968"/>
                    </a:cubicBezTo>
                    <a:cubicBezTo>
                      <a:pt x="1174020" y="1007976"/>
                      <a:pt x="1282467" y="935531"/>
                      <a:pt x="1393271" y="866767"/>
                    </a:cubicBezTo>
                    <a:cubicBezTo>
                      <a:pt x="1401000" y="861982"/>
                      <a:pt x="1419406" y="849392"/>
                      <a:pt x="1437223" y="852411"/>
                    </a:cubicBezTo>
                    <a:close/>
                    <a:moveTo>
                      <a:pt x="1012122" y="306348"/>
                    </a:moveTo>
                    <a:cubicBezTo>
                      <a:pt x="1025300" y="303770"/>
                      <a:pt x="1031633" y="312090"/>
                      <a:pt x="1035239" y="322692"/>
                    </a:cubicBezTo>
                    <a:cubicBezTo>
                      <a:pt x="1040319" y="337784"/>
                      <a:pt x="1028540" y="339993"/>
                      <a:pt x="1018306" y="343380"/>
                    </a:cubicBezTo>
                    <a:cubicBezTo>
                      <a:pt x="936363" y="370694"/>
                      <a:pt x="853685" y="396168"/>
                      <a:pt x="772626" y="425911"/>
                    </a:cubicBezTo>
                    <a:cubicBezTo>
                      <a:pt x="623980" y="480392"/>
                      <a:pt x="476734" y="538481"/>
                      <a:pt x="343550" y="626460"/>
                    </a:cubicBezTo>
                    <a:cubicBezTo>
                      <a:pt x="329487" y="635737"/>
                      <a:pt x="316088" y="646044"/>
                      <a:pt x="302689" y="656278"/>
                    </a:cubicBezTo>
                    <a:cubicBezTo>
                      <a:pt x="274860" y="677481"/>
                      <a:pt x="269927" y="676524"/>
                      <a:pt x="253583" y="644572"/>
                    </a:cubicBezTo>
                    <a:cubicBezTo>
                      <a:pt x="239668" y="617258"/>
                      <a:pt x="228036" y="588619"/>
                      <a:pt x="212132" y="562556"/>
                    </a:cubicBezTo>
                    <a:cubicBezTo>
                      <a:pt x="196377" y="536714"/>
                      <a:pt x="205506" y="523609"/>
                      <a:pt x="229802" y="514774"/>
                    </a:cubicBezTo>
                    <a:cubicBezTo>
                      <a:pt x="293192" y="491657"/>
                      <a:pt x="355919" y="466477"/>
                      <a:pt x="420340" y="446379"/>
                    </a:cubicBezTo>
                    <a:cubicBezTo>
                      <a:pt x="576052" y="397787"/>
                      <a:pt x="733974" y="357294"/>
                      <a:pt x="894104" y="326005"/>
                    </a:cubicBezTo>
                    <a:cubicBezTo>
                      <a:pt x="933271" y="318421"/>
                      <a:pt x="972807" y="312900"/>
                      <a:pt x="1012122" y="306348"/>
                    </a:cubicBezTo>
                    <a:close/>
                    <a:moveTo>
                      <a:pt x="2142532" y="0"/>
                    </a:moveTo>
                    <a:cubicBezTo>
                      <a:pt x="2207027" y="6626"/>
                      <a:pt x="2274465" y="7067"/>
                      <a:pt x="2340285" y="23044"/>
                    </a:cubicBezTo>
                    <a:cubicBezTo>
                      <a:pt x="2363035" y="28566"/>
                      <a:pt x="2380850" y="36591"/>
                      <a:pt x="2383428" y="61697"/>
                    </a:cubicBezTo>
                    <a:cubicBezTo>
                      <a:pt x="2386079" y="86802"/>
                      <a:pt x="2370471" y="99612"/>
                      <a:pt x="2349119" y="108595"/>
                    </a:cubicBezTo>
                    <a:cubicBezTo>
                      <a:pt x="2245311" y="152326"/>
                      <a:pt x="1917835" y="291622"/>
                      <a:pt x="1857611" y="316801"/>
                    </a:cubicBezTo>
                    <a:cubicBezTo>
                      <a:pt x="1825143" y="330421"/>
                      <a:pt x="1810934" y="324900"/>
                      <a:pt x="1792013" y="294787"/>
                    </a:cubicBezTo>
                    <a:cubicBezTo>
                      <a:pt x="1759618" y="243325"/>
                      <a:pt x="1740329" y="186783"/>
                      <a:pt x="1725899" y="128325"/>
                    </a:cubicBezTo>
                    <a:cubicBezTo>
                      <a:pt x="1718979" y="100349"/>
                      <a:pt x="1732230" y="79366"/>
                      <a:pt x="1757484" y="70163"/>
                    </a:cubicBezTo>
                    <a:cubicBezTo>
                      <a:pt x="1856727" y="33793"/>
                      <a:pt x="2115071" y="1914"/>
                      <a:pt x="2142532" y="0"/>
                    </a:cubicBezTo>
                    <a:close/>
                  </a:path>
                </a:pathLst>
              </a:custGeom>
              <a:solidFill>
                <a:schemeClr val="bg1">
                  <a:alpha val="30000"/>
                </a:schemeClr>
              </a:solidFill>
              <a:ln w="72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130" name="Group 129">
            <a:extLst>
              <a:ext uri="{FF2B5EF4-FFF2-40B4-BE49-F238E27FC236}">
                <a16:creationId xmlns:a16="http://schemas.microsoft.com/office/drawing/2014/main" id="{DF209B87-CC4D-42CC-A139-29148EAF53CF}"/>
              </a:ext>
            </a:extLst>
          </p:cNvPr>
          <p:cNvGrpSpPr/>
          <p:nvPr/>
        </p:nvGrpSpPr>
        <p:grpSpPr>
          <a:xfrm>
            <a:off x="-13651" y="6267707"/>
            <a:ext cx="7293378" cy="590056"/>
            <a:chOff x="-16783" y="5884452"/>
            <a:chExt cx="12208635" cy="987714"/>
          </a:xfrm>
          <a:solidFill>
            <a:schemeClr val="bg1"/>
          </a:solidFill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grpSpPr>
        <p:sp>
          <p:nvSpPr>
            <p:cNvPr id="131" name="Freeform: Shape 130">
              <a:extLst>
                <a:ext uri="{FF2B5EF4-FFF2-40B4-BE49-F238E27FC236}">
                  <a16:creationId xmlns:a16="http://schemas.microsoft.com/office/drawing/2014/main" id="{3488AE43-463A-4B74-A3E9-A6DBB97320A5}"/>
                </a:ext>
              </a:extLst>
            </p:cNvPr>
            <p:cNvSpPr>
              <a:spLocks/>
            </p:cNvSpPr>
            <p:nvPr/>
          </p:nvSpPr>
          <p:spPr bwMode="auto">
            <a:xfrm>
              <a:off x="-16783" y="5884452"/>
              <a:ext cx="6112783" cy="973548"/>
            </a:xfrm>
            <a:custGeom>
              <a:avLst/>
              <a:gdLst>
                <a:gd name="connsiteX0" fmla="*/ 5307865 w 12192148"/>
                <a:gd name="connsiteY0" fmla="*/ 0 h 1941773"/>
                <a:gd name="connsiteX1" fmla="*/ 5817217 w 12192148"/>
                <a:gd name="connsiteY1" fmla="*/ 0 h 1941773"/>
                <a:gd name="connsiteX2" fmla="*/ 5817217 w 12192148"/>
                <a:gd name="connsiteY2" fmla="*/ 697113 h 1941773"/>
                <a:gd name="connsiteX3" fmla="*/ 6190042 w 12192148"/>
                <a:gd name="connsiteY3" fmla="*/ 697113 h 1941773"/>
                <a:gd name="connsiteX4" fmla="*/ 6190042 w 12192148"/>
                <a:gd name="connsiteY4" fmla="*/ 1325570 h 1941773"/>
                <a:gd name="connsiteX5" fmla="*/ 6489353 w 12192148"/>
                <a:gd name="connsiteY5" fmla="*/ 1325570 h 1941773"/>
                <a:gd name="connsiteX6" fmla="*/ 6489353 w 12192148"/>
                <a:gd name="connsiteY6" fmla="*/ 1114324 h 1941773"/>
                <a:gd name="connsiteX7" fmla="*/ 6898935 w 12192148"/>
                <a:gd name="connsiteY7" fmla="*/ 1114324 h 1941773"/>
                <a:gd name="connsiteX8" fmla="*/ 6898935 w 12192148"/>
                <a:gd name="connsiteY8" fmla="*/ 348556 h 1941773"/>
                <a:gd name="connsiteX9" fmla="*/ 7219249 w 12192148"/>
                <a:gd name="connsiteY9" fmla="*/ 348556 h 1941773"/>
                <a:gd name="connsiteX10" fmla="*/ 7219249 w 12192148"/>
                <a:gd name="connsiteY10" fmla="*/ 1093199 h 1941773"/>
                <a:gd name="connsiteX11" fmla="*/ 7413539 w 12192148"/>
                <a:gd name="connsiteY11" fmla="*/ 1093199 h 1941773"/>
                <a:gd name="connsiteX12" fmla="*/ 7413539 w 12192148"/>
                <a:gd name="connsiteY12" fmla="*/ 517553 h 1941773"/>
                <a:gd name="connsiteX13" fmla="*/ 7875631 w 12192148"/>
                <a:gd name="connsiteY13" fmla="*/ 517553 h 1941773"/>
                <a:gd name="connsiteX14" fmla="*/ 7875631 w 12192148"/>
                <a:gd name="connsiteY14" fmla="*/ 1103761 h 1941773"/>
                <a:gd name="connsiteX15" fmla="*/ 8342975 w 12192148"/>
                <a:gd name="connsiteY15" fmla="*/ 1103761 h 1941773"/>
                <a:gd name="connsiteX16" fmla="*/ 8342975 w 12192148"/>
                <a:gd name="connsiteY16" fmla="*/ 739362 h 1941773"/>
                <a:gd name="connsiteX17" fmla="*/ 8852328 w 12192148"/>
                <a:gd name="connsiteY17" fmla="*/ 739362 h 1941773"/>
                <a:gd name="connsiteX18" fmla="*/ 8852328 w 12192148"/>
                <a:gd name="connsiteY18" fmla="*/ 1093199 h 1941773"/>
                <a:gd name="connsiteX19" fmla="*/ 9240906 w 12192148"/>
                <a:gd name="connsiteY19" fmla="*/ 1093199 h 1941773"/>
                <a:gd name="connsiteX20" fmla="*/ 9240906 w 12192148"/>
                <a:gd name="connsiteY20" fmla="*/ 924202 h 1941773"/>
                <a:gd name="connsiteX21" fmla="*/ 9503459 w 12192148"/>
                <a:gd name="connsiteY21" fmla="*/ 929483 h 1941773"/>
                <a:gd name="connsiteX22" fmla="*/ 9503459 w 12192148"/>
                <a:gd name="connsiteY22" fmla="*/ 781611 h 1941773"/>
                <a:gd name="connsiteX23" fmla="*/ 9771263 w 12192148"/>
                <a:gd name="connsiteY23" fmla="*/ 781611 h 1941773"/>
                <a:gd name="connsiteX24" fmla="*/ 9771263 w 12192148"/>
                <a:gd name="connsiteY24" fmla="*/ 918921 h 1941773"/>
                <a:gd name="connsiteX25" fmla="*/ 10028565 w 12192148"/>
                <a:gd name="connsiteY25" fmla="*/ 918921 h 1941773"/>
                <a:gd name="connsiteX26" fmla="*/ 10028565 w 12192148"/>
                <a:gd name="connsiteY26" fmla="*/ 765768 h 1941773"/>
                <a:gd name="connsiteX27" fmla="*/ 10280615 w 12192148"/>
                <a:gd name="connsiteY27" fmla="*/ 771049 h 1941773"/>
                <a:gd name="connsiteX28" fmla="*/ 10280615 w 12192148"/>
                <a:gd name="connsiteY28" fmla="*/ 190122 h 1941773"/>
                <a:gd name="connsiteX29" fmla="*/ 10789968 w 12192148"/>
                <a:gd name="connsiteY29" fmla="*/ 190122 h 1941773"/>
                <a:gd name="connsiteX30" fmla="*/ 10789968 w 12192148"/>
                <a:gd name="connsiteY30" fmla="*/ 697113 h 1941773"/>
                <a:gd name="connsiteX31" fmla="*/ 11168044 w 12192148"/>
                <a:gd name="connsiteY31" fmla="*/ 697113 h 1941773"/>
                <a:gd name="connsiteX32" fmla="*/ 11168044 w 12192148"/>
                <a:gd name="connsiteY32" fmla="*/ 1621315 h 1941773"/>
                <a:gd name="connsiteX33" fmla="*/ 11467354 w 12192148"/>
                <a:gd name="connsiteY33" fmla="*/ 1621315 h 1941773"/>
                <a:gd name="connsiteX34" fmla="*/ 11467354 w 12192148"/>
                <a:gd name="connsiteY34" fmla="*/ 1114324 h 1941773"/>
                <a:gd name="connsiteX35" fmla="*/ 11871686 w 12192148"/>
                <a:gd name="connsiteY35" fmla="*/ 1114324 h 1941773"/>
                <a:gd name="connsiteX36" fmla="*/ 11871686 w 12192148"/>
                <a:gd name="connsiteY36" fmla="*/ 348556 h 1941773"/>
                <a:gd name="connsiteX37" fmla="*/ 12192000 w 12192148"/>
                <a:gd name="connsiteY37" fmla="*/ 348556 h 1941773"/>
                <a:gd name="connsiteX38" fmla="*/ 12192000 w 12192148"/>
                <a:gd name="connsiteY38" fmla="*/ 1754103 h 1941773"/>
                <a:gd name="connsiteX39" fmla="*/ 12192000 w 12192148"/>
                <a:gd name="connsiteY39" fmla="*/ 1896676 h 1941773"/>
                <a:gd name="connsiteX40" fmla="*/ 12192148 w 12192148"/>
                <a:gd name="connsiteY40" fmla="*/ 1896676 h 1941773"/>
                <a:gd name="connsiteX41" fmla="*/ 12192148 w 12192148"/>
                <a:gd name="connsiteY41" fmla="*/ 1941773 h 1941773"/>
                <a:gd name="connsiteX42" fmla="*/ 0 w 12192148"/>
                <a:gd name="connsiteY42" fmla="*/ 1941773 h 1941773"/>
                <a:gd name="connsiteX43" fmla="*/ 0 w 12192148"/>
                <a:gd name="connsiteY43" fmla="*/ 1896676 h 1941773"/>
                <a:gd name="connsiteX44" fmla="*/ 0 w 12192148"/>
                <a:gd name="connsiteY44" fmla="*/ 1573784 h 1941773"/>
                <a:gd name="connsiteX45" fmla="*/ 112847 w 12192148"/>
                <a:gd name="connsiteY45" fmla="*/ 1573784 h 1941773"/>
                <a:gd name="connsiteX46" fmla="*/ 293106 w 12192148"/>
                <a:gd name="connsiteY46" fmla="*/ 1573784 h 1941773"/>
                <a:gd name="connsiteX47" fmla="*/ 293106 w 12192148"/>
                <a:gd name="connsiteY47" fmla="*/ 411930 h 1941773"/>
                <a:gd name="connsiteX48" fmla="*/ 655428 w 12192148"/>
                <a:gd name="connsiteY48" fmla="*/ 411930 h 1941773"/>
                <a:gd name="connsiteX49" fmla="*/ 655428 w 12192148"/>
                <a:gd name="connsiteY49" fmla="*/ 1373100 h 1941773"/>
                <a:gd name="connsiteX50" fmla="*/ 791956 w 12192148"/>
                <a:gd name="connsiteY50" fmla="*/ 1188260 h 1941773"/>
                <a:gd name="connsiteX51" fmla="*/ 954739 w 12192148"/>
                <a:gd name="connsiteY51" fmla="*/ 1399506 h 1941773"/>
                <a:gd name="connsiteX52" fmla="*/ 1101768 w 12192148"/>
                <a:gd name="connsiteY52" fmla="*/ 1188260 h 1941773"/>
                <a:gd name="connsiteX53" fmla="*/ 1264551 w 12192148"/>
                <a:gd name="connsiteY53" fmla="*/ 1399506 h 1941773"/>
                <a:gd name="connsiteX54" fmla="*/ 1411580 w 12192148"/>
                <a:gd name="connsiteY54" fmla="*/ 1188260 h 1941773"/>
                <a:gd name="connsiteX55" fmla="*/ 1574363 w 12192148"/>
                <a:gd name="connsiteY55" fmla="*/ 1399506 h 1941773"/>
                <a:gd name="connsiteX56" fmla="*/ 1574363 w 12192148"/>
                <a:gd name="connsiteY56" fmla="*/ 1447036 h 1941773"/>
                <a:gd name="connsiteX57" fmla="*/ 1721393 w 12192148"/>
                <a:gd name="connsiteY57" fmla="*/ 1447036 h 1941773"/>
                <a:gd name="connsiteX58" fmla="*/ 1721393 w 12192148"/>
                <a:gd name="connsiteY58" fmla="*/ 1299164 h 1941773"/>
                <a:gd name="connsiteX59" fmla="*/ 1537606 w 12192148"/>
                <a:gd name="connsiteY59" fmla="*/ 1072074 h 1941773"/>
                <a:gd name="connsiteX60" fmla="*/ 1721393 w 12192148"/>
                <a:gd name="connsiteY60" fmla="*/ 844985 h 1941773"/>
                <a:gd name="connsiteX61" fmla="*/ 1721393 w 12192148"/>
                <a:gd name="connsiteY61" fmla="*/ 586208 h 1941773"/>
                <a:gd name="connsiteX62" fmla="*/ 1815912 w 12192148"/>
                <a:gd name="connsiteY62" fmla="*/ 586208 h 1941773"/>
                <a:gd name="connsiteX63" fmla="*/ 1815912 w 12192148"/>
                <a:gd name="connsiteY63" fmla="*/ 844985 h 1941773"/>
                <a:gd name="connsiteX64" fmla="*/ 1999699 w 12192148"/>
                <a:gd name="connsiteY64" fmla="*/ 1072074 h 1941773"/>
                <a:gd name="connsiteX65" fmla="*/ 1815912 w 12192148"/>
                <a:gd name="connsiteY65" fmla="*/ 1299164 h 1941773"/>
                <a:gd name="connsiteX66" fmla="*/ 1815912 w 12192148"/>
                <a:gd name="connsiteY66" fmla="*/ 1447036 h 1941773"/>
                <a:gd name="connsiteX67" fmla="*/ 1941937 w 12192148"/>
                <a:gd name="connsiteY67" fmla="*/ 1447036 h 1941773"/>
                <a:gd name="connsiteX68" fmla="*/ 1941937 w 12192148"/>
                <a:gd name="connsiteY68" fmla="*/ 1293883 h 1941773"/>
                <a:gd name="connsiteX69" fmla="*/ 2099469 w 12192148"/>
                <a:gd name="connsiteY69" fmla="*/ 1293883 h 1941773"/>
                <a:gd name="connsiteX70" fmla="*/ 2099469 w 12192148"/>
                <a:gd name="connsiteY70" fmla="*/ 1093199 h 1941773"/>
                <a:gd name="connsiteX71" fmla="*/ 2440788 w 12192148"/>
                <a:gd name="connsiteY71" fmla="*/ 1093199 h 1941773"/>
                <a:gd name="connsiteX72" fmla="*/ 2440788 w 12192148"/>
                <a:gd name="connsiteY72" fmla="*/ 517553 h 1941773"/>
                <a:gd name="connsiteX73" fmla="*/ 2897630 w 12192148"/>
                <a:gd name="connsiteY73" fmla="*/ 517553 h 1941773"/>
                <a:gd name="connsiteX74" fmla="*/ 2897630 w 12192148"/>
                <a:gd name="connsiteY74" fmla="*/ 1103761 h 1941773"/>
                <a:gd name="connsiteX75" fmla="*/ 3364974 w 12192148"/>
                <a:gd name="connsiteY75" fmla="*/ 1103761 h 1941773"/>
                <a:gd name="connsiteX76" fmla="*/ 3364974 w 12192148"/>
                <a:gd name="connsiteY76" fmla="*/ 739362 h 1941773"/>
                <a:gd name="connsiteX77" fmla="*/ 3879577 w 12192148"/>
                <a:gd name="connsiteY77" fmla="*/ 739362 h 1941773"/>
                <a:gd name="connsiteX78" fmla="*/ 3879577 w 12192148"/>
                <a:gd name="connsiteY78" fmla="*/ 1093199 h 1941773"/>
                <a:gd name="connsiteX79" fmla="*/ 4268157 w 12192148"/>
                <a:gd name="connsiteY79" fmla="*/ 1093199 h 1941773"/>
                <a:gd name="connsiteX80" fmla="*/ 4268157 w 12192148"/>
                <a:gd name="connsiteY80" fmla="*/ 924202 h 1941773"/>
                <a:gd name="connsiteX81" fmla="*/ 4530710 w 12192148"/>
                <a:gd name="connsiteY81" fmla="*/ 929483 h 1941773"/>
                <a:gd name="connsiteX82" fmla="*/ 4530710 w 12192148"/>
                <a:gd name="connsiteY82" fmla="*/ 781611 h 1941773"/>
                <a:gd name="connsiteX83" fmla="*/ 4798513 w 12192148"/>
                <a:gd name="connsiteY83" fmla="*/ 781611 h 1941773"/>
                <a:gd name="connsiteX84" fmla="*/ 4798513 w 12192148"/>
                <a:gd name="connsiteY84" fmla="*/ 918921 h 1941773"/>
                <a:gd name="connsiteX85" fmla="*/ 5055815 w 12192148"/>
                <a:gd name="connsiteY85" fmla="*/ 918921 h 1941773"/>
                <a:gd name="connsiteX86" fmla="*/ 5055815 w 12192148"/>
                <a:gd name="connsiteY86" fmla="*/ 765768 h 1941773"/>
                <a:gd name="connsiteX87" fmla="*/ 5307865 w 12192148"/>
                <a:gd name="connsiteY87" fmla="*/ 771049 h 1941773"/>
                <a:gd name="connsiteX88" fmla="*/ 5307865 w 12192148"/>
                <a:gd name="connsiteY88" fmla="*/ 0 h 19417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</a:cxnLst>
              <a:rect l="l" t="t" r="r" b="b"/>
              <a:pathLst>
                <a:path w="12192148" h="1941773">
                  <a:moveTo>
                    <a:pt x="5307865" y="0"/>
                  </a:moveTo>
                  <a:cubicBezTo>
                    <a:pt x="5307865" y="0"/>
                    <a:pt x="5307865" y="0"/>
                    <a:pt x="5817217" y="0"/>
                  </a:cubicBezTo>
                  <a:cubicBezTo>
                    <a:pt x="5817217" y="0"/>
                    <a:pt x="5817217" y="0"/>
                    <a:pt x="5817217" y="697113"/>
                  </a:cubicBezTo>
                  <a:cubicBezTo>
                    <a:pt x="5817217" y="697113"/>
                    <a:pt x="5817217" y="697113"/>
                    <a:pt x="6190042" y="697113"/>
                  </a:cubicBezTo>
                  <a:cubicBezTo>
                    <a:pt x="6190042" y="697113"/>
                    <a:pt x="6190042" y="697113"/>
                    <a:pt x="6190042" y="1325570"/>
                  </a:cubicBezTo>
                  <a:cubicBezTo>
                    <a:pt x="6190042" y="1325570"/>
                    <a:pt x="6190042" y="1325570"/>
                    <a:pt x="6489353" y="1325570"/>
                  </a:cubicBezTo>
                  <a:cubicBezTo>
                    <a:pt x="6489353" y="1325570"/>
                    <a:pt x="6489353" y="1325570"/>
                    <a:pt x="6489353" y="1114324"/>
                  </a:cubicBezTo>
                  <a:cubicBezTo>
                    <a:pt x="6489353" y="1114324"/>
                    <a:pt x="6489353" y="1114324"/>
                    <a:pt x="6898935" y="1114324"/>
                  </a:cubicBezTo>
                  <a:cubicBezTo>
                    <a:pt x="6898935" y="1114324"/>
                    <a:pt x="6898935" y="1114324"/>
                    <a:pt x="6898935" y="348556"/>
                  </a:cubicBezTo>
                  <a:cubicBezTo>
                    <a:pt x="6898935" y="348556"/>
                    <a:pt x="6898935" y="348556"/>
                    <a:pt x="7219249" y="348556"/>
                  </a:cubicBezTo>
                  <a:cubicBezTo>
                    <a:pt x="7219249" y="348556"/>
                    <a:pt x="7219249" y="348556"/>
                    <a:pt x="7219249" y="1093199"/>
                  </a:cubicBezTo>
                  <a:cubicBezTo>
                    <a:pt x="7219249" y="1093199"/>
                    <a:pt x="7219249" y="1093199"/>
                    <a:pt x="7413539" y="1093199"/>
                  </a:cubicBezTo>
                  <a:cubicBezTo>
                    <a:pt x="7413539" y="1093199"/>
                    <a:pt x="7413539" y="1093199"/>
                    <a:pt x="7413539" y="517553"/>
                  </a:cubicBezTo>
                  <a:cubicBezTo>
                    <a:pt x="7413539" y="517553"/>
                    <a:pt x="7413539" y="517553"/>
                    <a:pt x="7875631" y="517553"/>
                  </a:cubicBezTo>
                  <a:cubicBezTo>
                    <a:pt x="7875631" y="517553"/>
                    <a:pt x="7875631" y="517553"/>
                    <a:pt x="7875631" y="1103761"/>
                  </a:cubicBezTo>
                  <a:cubicBezTo>
                    <a:pt x="7875631" y="1103761"/>
                    <a:pt x="7875631" y="1103761"/>
                    <a:pt x="8342975" y="1103761"/>
                  </a:cubicBezTo>
                  <a:cubicBezTo>
                    <a:pt x="8342975" y="1103761"/>
                    <a:pt x="8342975" y="1103761"/>
                    <a:pt x="8342975" y="739362"/>
                  </a:cubicBezTo>
                  <a:cubicBezTo>
                    <a:pt x="8342975" y="739362"/>
                    <a:pt x="8342975" y="739362"/>
                    <a:pt x="8852328" y="739362"/>
                  </a:cubicBezTo>
                  <a:cubicBezTo>
                    <a:pt x="8852328" y="739362"/>
                    <a:pt x="8852328" y="739362"/>
                    <a:pt x="8852328" y="1093199"/>
                  </a:cubicBezTo>
                  <a:cubicBezTo>
                    <a:pt x="8852328" y="1093199"/>
                    <a:pt x="8852328" y="1093199"/>
                    <a:pt x="9240906" y="1093199"/>
                  </a:cubicBezTo>
                  <a:cubicBezTo>
                    <a:pt x="9240906" y="1093199"/>
                    <a:pt x="9240906" y="1093199"/>
                    <a:pt x="9240906" y="924202"/>
                  </a:cubicBezTo>
                  <a:cubicBezTo>
                    <a:pt x="9240906" y="924202"/>
                    <a:pt x="9240906" y="924202"/>
                    <a:pt x="9503459" y="929483"/>
                  </a:cubicBezTo>
                  <a:cubicBezTo>
                    <a:pt x="9503459" y="929483"/>
                    <a:pt x="9503459" y="929483"/>
                    <a:pt x="9503459" y="781611"/>
                  </a:cubicBezTo>
                  <a:cubicBezTo>
                    <a:pt x="9503459" y="781611"/>
                    <a:pt x="9503459" y="781611"/>
                    <a:pt x="9771263" y="781611"/>
                  </a:cubicBezTo>
                  <a:cubicBezTo>
                    <a:pt x="9771263" y="781611"/>
                    <a:pt x="9771263" y="781611"/>
                    <a:pt x="9771263" y="918921"/>
                  </a:cubicBezTo>
                  <a:cubicBezTo>
                    <a:pt x="9771263" y="918921"/>
                    <a:pt x="9771263" y="918921"/>
                    <a:pt x="10028565" y="918921"/>
                  </a:cubicBezTo>
                  <a:cubicBezTo>
                    <a:pt x="10028565" y="918921"/>
                    <a:pt x="10028565" y="918921"/>
                    <a:pt x="10028565" y="765768"/>
                  </a:cubicBezTo>
                  <a:cubicBezTo>
                    <a:pt x="10028565" y="765768"/>
                    <a:pt x="10028565" y="765768"/>
                    <a:pt x="10280615" y="771049"/>
                  </a:cubicBezTo>
                  <a:cubicBezTo>
                    <a:pt x="10280615" y="771049"/>
                    <a:pt x="10280615" y="771049"/>
                    <a:pt x="10280615" y="190122"/>
                  </a:cubicBezTo>
                  <a:cubicBezTo>
                    <a:pt x="10280615" y="190122"/>
                    <a:pt x="10280615" y="190122"/>
                    <a:pt x="10789968" y="190122"/>
                  </a:cubicBezTo>
                  <a:cubicBezTo>
                    <a:pt x="10789968" y="190122"/>
                    <a:pt x="10789968" y="190122"/>
                    <a:pt x="10789968" y="697113"/>
                  </a:cubicBezTo>
                  <a:cubicBezTo>
                    <a:pt x="10789968" y="697113"/>
                    <a:pt x="10789968" y="697113"/>
                    <a:pt x="11168044" y="697113"/>
                  </a:cubicBezTo>
                  <a:cubicBezTo>
                    <a:pt x="11168044" y="697113"/>
                    <a:pt x="11168044" y="697113"/>
                    <a:pt x="11168044" y="1621315"/>
                  </a:cubicBezTo>
                  <a:cubicBezTo>
                    <a:pt x="11168044" y="1621315"/>
                    <a:pt x="11168044" y="1621315"/>
                    <a:pt x="11467354" y="1621315"/>
                  </a:cubicBezTo>
                  <a:cubicBezTo>
                    <a:pt x="11467354" y="1621315"/>
                    <a:pt x="11467354" y="1621315"/>
                    <a:pt x="11467354" y="1114324"/>
                  </a:cubicBezTo>
                  <a:cubicBezTo>
                    <a:pt x="11467354" y="1114324"/>
                    <a:pt x="11467354" y="1114324"/>
                    <a:pt x="11871686" y="1114324"/>
                  </a:cubicBezTo>
                  <a:cubicBezTo>
                    <a:pt x="11871686" y="1114324"/>
                    <a:pt x="11871686" y="1114324"/>
                    <a:pt x="11871686" y="348556"/>
                  </a:cubicBezTo>
                  <a:cubicBezTo>
                    <a:pt x="11871686" y="348556"/>
                    <a:pt x="11871686" y="348556"/>
                    <a:pt x="12192000" y="348556"/>
                  </a:cubicBezTo>
                  <a:cubicBezTo>
                    <a:pt x="12192000" y="348556"/>
                    <a:pt x="12192000" y="348556"/>
                    <a:pt x="12192000" y="1754103"/>
                  </a:cubicBezTo>
                  <a:lnTo>
                    <a:pt x="12192000" y="1896676"/>
                  </a:lnTo>
                  <a:lnTo>
                    <a:pt x="12192148" y="1896676"/>
                  </a:lnTo>
                  <a:lnTo>
                    <a:pt x="12192148" y="1941773"/>
                  </a:lnTo>
                  <a:lnTo>
                    <a:pt x="0" y="1941773"/>
                  </a:lnTo>
                  <a:lnTo>
                    <a:pt x="0" y="1896676"/>
                  </a:lnTo>
                  <a:lnTo>
                    <a:pt x="0" y="1573784"/>
                  </a:lnTo>
                  <a:lnTo>
                    <a:pt x="112847" y="1573784"/>
                  </a:lnTo>
                  <a:cubicBezTo>
                    <a:pt x="165111" y="1573784"/>
                    <a:pt x="224842" y="1573784"/>
                    <a:pt x="293106" y="1573784"/>
                  </a:cubicBezTo>
                  <a:cubicBezTo>
                    <a:pt x="293106" y="1573784"/>
                    <a:pt x="293106" y="1573784"/>
                    <a:pt x="293106" y="411930"/>
                  </a:cubicBezTo>
                  <a:cubicBezTo>
                    <a:pt x="293106" y="411930"/>
                    <a:pt x="293106" y="411930"/>
                    <a:pt x="655428" y="411930"/>
                  </a:cubicBezTo>
                  <a:cubicBezTo>
                    <a:pt x="655428" y="411930"/>
                    <a:pt x="655428" y="411930"/>
                    <a:pt x="655428" y="1373100"/>
                  </a:cubicBezTo>
                  <a:cubicBezTo>
                    <a:pt x="676433" y="1315008"/>
                    <a:pt x="734194" y="1188260"/>
                    <a:pt x="791956" y="1188260"/>
                  </a:cubicBezTo>
                  <a:cubicBezTo>
                    <a:pt x="875973" y="1188260"/>
                    <a:pt x="954739" y="1399506"/>
                    <a:pt x="954739" y="1399506"/>
                  </a:cubicBezTo>
                  <a:cubicBezTo>
                    <a:pt x="954739" y="1399506"/>
                    <a:pt x="1023002" y="1188260"/>
                    <a:pt x="1101768" y="1188260"/>
                  </a:cubicBezTo>
                  <a:cubicBezTo>
                    <a:pt x="1180534" y="1188260"/>
                    <a:pt x="1264551" y="1399506"/>
                    <a:pt x="1264551" y="1399506"/>
                  </a:cubicBezTo>
                  <a:cubicBezTo>
                    <a:pt x="1264551" y="1399506"/>
                    <a:pt x="1332815" y="1188260"/>
                    <a:pt x="1411580" y="1188260"/>
                  </a:cubicBezTo>
                  <a:cubicBezTo>
                    <a:pt x="1490347" y="1188260"/>
                    <a:pt x="1574363" y="1399506"/>
                    <a:pt x="1574363" y="1399506"/>
                  </a:cubicBezTo>
                  <a:cubicBezTo>
                    <a:pt x="1574363" y="1399506"/>
                    <a:pt x="1574363" y="1399506"/>
                    <a:pt x="1574363" y="1447036"/>
                  </a:cubicBezTo>
                  <a:cubicBezTo>
                    <a:pt x="1574363" y="1447036"/>
                    <a:pt x="1574363" y="1447036"/>
                    <a:pt x="1721393" y="1447036"/>
                  </a:cubicBezTo>
                  <a:cubicBezTo>
                    <a:pt x="1721393" y="1447036"/>
                    <a:pt x="1721393" y="1447036"/>
                    <a:pt x="1721393" y="1299164"/>
                  </a:cubicBezTo>
                  <a:cubicBezTo>
                    <a:pt x="1616372" y="1278040"/>
                    <a:pt x="1537606" y="1182979"/>
                    <a:pt x="1537606" y="1072074"/>
                  </a:cubicBezTo>
                  <a:cubicBezTo>
                    <a:pt x="1537606" y="961170"/>
                    <a:pt x="1616372" y="866110"/>
                    <a:pt x="1721393" y="844985"/>
                  </a:cubicBezTo>
                  <a:cubicBezTo>
                    <a:pt x="1721393" y="844985"/>
                    <a:pt x="1721393" y="844985"/>
                    <a:pt x="1721393" y="586208"/>
                  </a:cubicBezTo>
                  <a:cubicBezTo>
                    <a:pt x="1721393" y="586208"/>
                    <a:pt x="1721393" y="586208"/>
                    <a:pt x="1815912" y="586208"/>
                  </a:cubicBezTo>
                  <a:cubicBezTo>
                    <a:pt x="1815912" y="586208"/>
                    <a:pt x="1815912" y="586208"/>
                    <a:pt x="1815912" y="844985"/>
                  </a:cubicBezTo>
                  <a:cubicBezTo>
                    <a:pt x="1920933" y="866110"/>
                    <a:pt x="1999699" y="961170"/>
                    <a:pt x="1999699" y="1072074"/>
                  </a:cubicBezTo>
                  <a:cubicBezTo>
                    <a:pt x="1999699" y="1188260"/>
                    <a:pt x="1920933" y="1278040"/>
                    <a:pt x="1815912" y="1299164"/>
                  </a:cubicBezTo>
                  <a:cubicBezTo>
                    <a:pt x="1815912" y="1299164"/>
                    <a:pt x="1815912" y="1299164"/>
                    <a:pt x="1815912" y="1447036"/>
                  </a:cubicBezTo>
                  <a:cubicBezTo>
                    <a:pt x="1815912" y="1447036"/>
                    <a:pt x="1815912" y="1447036"/>
                    <a:pt x="1941937" y="1447036"/>
                  </a:cubicBezTo>
                  <a:cubicBezTo>
                    <a:pt x="1941937" y="1447036"/>
                    <a:pt x="1941937" y="1447036"/>
                    <a:pt x="1941937" y="1293883"/>
                  </a:cubicBezTo>
                  <a:cubicBezTo>
                    <a:pt x="1941937" y="1293883"/>
                    <a:pt x="1941937" y="1293883"/>
                    <a:pt x="2099469" y="1293883"/>
                  </a:cubicBezTo>
                  <a:cubicBezTo>
                    <a:pt x="2099469" y="1293883"/>
                    <a:pt x="2099469" y="1293883"/>
                    <a:pt x="2099469" y="1093199"/>
                  </a:cubicBezTo>
                  <a:cubicBezTo>
                    <a:pt x="2099469" y="1093199"/>
                    <a:pt x="2099469" y="1093199"/>
                    <a:pt x="2440788" y="1093199"/>
                  </a:cubicBezTo>
                  <a:cubicBezTo>
                    <a:pt x="2440788" y="1093199"/>
                    <a:pt x="2440788" y="1093199"/>
                    <a:pt x="2440788" y="517553"/>
                  </a:cubicBezTo>
                  <a:cubicBezTo>
                    <a:pt x="2440788" y="517553"/>
                    <a:pt x="2440788" y="517553"/>
                    <a:pt x="2897630" y="517553"/>
                  </a:cubicBezTo>
                  <a:cubicBezTo>
                    <a:pt x="2897630" y="517553"/>
                    <a:pt x="2897630" y="517553"/>
                    <a:pt x="2897630" y="1103761"/>
                  </a:cubicBezTo>
                  <a:cubicBezTo>
                    <a:pt x="2897630" y="1103761"/>
                    <a:pt x="2897630" y="1103761"/>
                    <a:pt x="3364974" y="1103761"/>
                  </a:cubicBezTo>
                  <a:cubicBezTo>
                    <a:pt x="3364974" y="1103761"/>
                    <a:pt x="3364974" y="1103761"/>
                    <a:pt x="3364974" y="739362"/>
                  </a:cubicBezTo>
                  <a:cubicBezTo>
                    <a:pt x="3364974" y="739362"/>
                    <a:pt x="3364974" y="739362"/>
                    <a:pt x="3879577" y="739362"/>
                  </a:cubicBezTo>
                  <a:cubicBezTo>
                    <a:pt x="3879577" y="739362"/>
                    <a:pt x="3879577" y="739362"/>
                    <a:pt x="3879577" y="1093199"/>
                  </a:cubicBezTo>
                  <a:cubicBezTo>
                    <a:pt x="3879577" y="1093199"/>
                    <a:pt x="3879577" y="1093199"/>
                    <a:pt x="4268157" y="1093199"/>
                  </a:cubicBezTo>
                  <a:cubicBezTo>
                    <a:pt x="4268157" y="1093199"/>
                    <a:pt x="4268157" y="1093199"/>
                    <a:pt x="4268157" y="924202"/>
                  </a:cubicBezTo>
                  <a:cubicBezTo>
                    <a:pt x="4268157" y="924202"/>
                    <a:pt x="4268157" y="924202"/>
                    <a:pt x="4530710" y="929483"/>
                  </a:cubicBezTo>
                  <a:cubicBezTo>
                    <a:pt x="4530710" y="929483"/>
                    <a:pt x="4530710" y="929483"/>
                    <a:pt x="4530710" y="781611"/>
                  </a:cubicBezTo>
                  <a:cubicBezTo>
                    <a:pt x="4530710" y="781611"/>
                    <a:pt x="4530710" y="781611"/>
                    <a:pt x="4798513" y="781611"/>
                  </a:cubicBezTo>
                  <a:cubicBezTo>
                    <a:pt x="4798513" y="781611"/>
                    <a:pt x="4798513" y="781611"/>
                    <a:pt x="4798513" y="918921"/>
                  </a:cubicBezTo>
                  <a:cubicBezTo>
                    <a:pt x="4798513" y="918921"/>
                    <a:pt x="4798513" y="918921"/>
                    <a:pt x="5055815" y="918921"/>
                  </a:cubicBezTo>
                  <a:cubicBezTo>
                    <a:pt x="5055815" y="918921"/>
                    <a:pt x="5055815" y="918921"/>
                    <a:pt x="5055815" y="765768"/>
                  </a:cubicBezTo>
                  <a:cubicBezTo>
                    <a:pt x="5055815" y="765768"/>
                    <a:pt x="5055815" y="765768"/>
                    <a:pt x="5307865" y="771049"/>
                  </a:cubicBezTo>
                  <a:cubicBezTo>
                    <a:pt x="5307865" y="771049"/>
                    <a:pt x="5307865" y="771049"/>
                    <a:pt x="530786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dirty="0"/>
            </a:p>
          </p:txBody>
        </p:sp>
        <p:sp>
          <p:nvSpPr>
            <p:cNvPr id="132" name="Freeform: Shape 131">
              <a:extLst>
                <a:ext uri="{FF2B5EF4-FFF2-40B4-BE49-F238E27FC236}">
                  <a16:creationId xmlns:a16="http://schemas.microsoft.com/office/drawing/2014/main" id="{37A88EAC-6199-4A67-867A-10266C23D877}"/>
                </a:ext>
              </a:extLst>
            </p:cNvPr>
            <p:cNvSpPr>
              <a:spLocks/>
            </p:cNvSpPr>
            <p:nvPr/>
          </p:nvSpPr>
          <p:spPr bwMode="auto">
            <a:xfrm>
              <a:off x="6079069" y="5898618"/>
              <a:ext cx="6112783" cy="973548"/>
            </a:xfrm>
            <a:custGeom>
              <a:avLst/>
              <a:gdLst>
                <a:gd name="connsiteX0" fmla="*/ 5307865 w 12192148"/>
                <a:gd name="connsiteY0" fmla="*/ 0 h 1941773"/>
                <a:gd name="connsiteX1" fmla="*/ 5817217 w 12192148"/>
                <a:gd name="connsiteY1" fmla="*/ 0 h 1941773"/>
                <a:gd name="connsiteX2" fmla="*/ 5817217 w 12192148"/>
                <a:gd name="connsiteY2" fmla="*/ 697113 h 1941773"/>
                <a:gd name="connsiteX3" fmla="*/ 6190042 w 12192148"/>
                <a:gd name="connsiteY3" fmla="*/ 697113 h 1941773"/>
                <a:gd name="connsiteX4" fmla="*/ 6190042 w 12192148"/>
                <a:gd name="connsiteY4" fmla="*/ 1325570 h 1941773"/>
                <a:gd name="connsiteX5" fmla="*/ 6489353 w 12192148"/>
                <a:gd name="connsiteY5" fmla="*/ 1325570 h 1941773"/>
                <a:gd name="connsiteX6" fmla="*/ 6489353 w 12192148"/>
                <a:gd name="connsiteY6" fmla="*/ 1114324 h 1941773"/>
                <a:gd name="connsiteX7" fmla="*/ 6898935 w 12192148"/>
                <a:gd name="connsiteY7" fmla="*/ 1114324 h 1941773"/>
                <a:gd name="connsiteX8" fmla="*/ 6898935 w 12192148"/>
                <a:gd name="connsiteY8" fmla="*/ 348556 h 1941773"/>
                <a:gd name="connsiteX9" fmla="*/ 7219249 w 12192148"/>
                <a:gd name="connsiteY9" fmla="*/ 348556 h 1941773"/>
                <a:gd name="connsiteX10" fmla="*/ 7219249 w 12192148"/>
                <a:gd name="connsiteY10" fmla="*/ 1093199 h 1941773"/>
                <a:gd name="connsiteX11" fmla="*/ 7413539 w 12192148"/>
                <a:gd name="connsiteY11" fmla="*/ 1093199 h 1941773"/>
                <a:gd name="connsiteX12" fmla="*/ 7413539 w 12192148"/>
                <a:gd name="connsiteY12" fmla="*/ 517553 h 1941773"/>
                <a:gd name="connsiteX13" fmla="*/ 7875631 w 12192148"/>
                <a:gd name="connsiteY13" fmla="*/ 517553 h 1941773"/>
                <a:gd name="connsiteX14" fmla="*/ 7875631 w 12192148"/>
                <a:gd name="connsiteY14" fmla="*/ 1103761 h 1941773"/>
                <a:gd name="connsiteX15" fmla="*/ 8342975 w 12192148"/>
                <a:gd name="connsiteY15" fmla="*/ 1103761 h 1941773"/>
                <a:gd name="connsiteX16" fmla="*/ 8342975 w 12192148"/>
                <a:gd name="connsiteY16" fmla="*/ 739362 h 1941773"/>
                <a:gd name="connsiteX17" fmla="*/ 8852328 w 12192148"/>
                <a:gd name="connsiteY17" fmla="*/ 739362 h 1941773"/>
                <a:gd name="connsiteX18" fmla="*/ 8852328 w 12192148"/>
                <a:gd name="connsiteY18" fmla="*/ 1093199 h 1941773"/>
                <a:gd name="connsiteX19" fmla="*/ 9240906 w 12192148"/>
                <a:gd name="connsiteY19" fmla="*/ 1093199 h 1941773"/>
                <a:gd name="connsiteX20" fmla="*/ 9240906 w 12192148"/>
                <a:gd name="connsiteY20" fmla="*/ 924202 h 1941773"/>
                <a:gd name="connsiteX21" fmla="*/ 9503459 w 12192148"/>
                <a:gd name="connsiteY21" fmla="*/ 929483 h 1941773"/>
                <a:gd name="connsiteX22" fmla="*/ 9503459 w 12192148"/>
                <a:gd name="connsiteY22" fmla="*/ 781611 h 1941773"/>
                <a:gd name="connsiteX23" fmla="*/ 9771263 w 12192148"/>
                <a:gd name="connsiteY23" fmla="*/ 781611 h 1941773"/>
                <a:gd name="connsiteX24" fmla="*/ 9771263 w 12192148"/>
                <a:gd name="connsiteY24" fmla="*/ 918921 h 1941773"/>
                <a:gd name="connsiteX25" fmla="*/ 10028565 w 12192148"/>
                <a:gd name="connsiteY25" fmla="*/ 918921 h 1941773"/>
                <a:gd name="connsiteX26" fmla="*/ 10028565 w 12192148"/>
                <a:gd name="connsiteY26" fmla="*/ 765768 h 1941773"/>
                <a:gd name="connsiteX27" fmla="*/ 10280615 w 12192148"/>
                <a:gd name="connsiteY27" fmla="*/ 771049 h 1941773"/>
                <a:gd name="connsiteX28" fmla="*/ 10280615 w 12192148"/>
                <a:gd name="connsiteY28" fmla="*/ 190122 h 1941773"/>
                <a:gd name="connsiteX29" fmla="*/ 10789968 w 12192148"/>
                <a:gd name="connsiteY29" fmla="*/ 190122 h 1941773"/>
                <a:gd name="connsiteX30" fmla="*/ 10789968 w 12192148"/>
                <a:gd name="connsiteY30" fmla="*/ 697113 h 1941773"/>
                <a:gd name="connsiteX31" fmla="*/ 11168044 w 12192148"/>
                <a:gd name="connsiteY31" fmla="*/ 697113 h 1941773"/>
                <a:gd name="connsiteX32" fmla="*/ 11168044 w 12192148"/>
                <a:gd name="connsiteY32" fmla="*/ 1621315 h 1941773"/>
                <a:gd name="connsiteX33" fmla="*/ 11467354 w 12192148"/>
                <a:gd name="connsiteY33" fmla="*/ 1621315 h 1941773"/>
                <a:gd name="connsiteX34" fmla="*/ 11467354 w 12192148"/>
                <a:gd name="connsiteY34" fmla="*/ 1114324 h 1941773"/>
                <a:gd name="connsiteX35" fmla="*/ 11871686 w 12192148"/>
                <a:gd name="connsiteY35" fmla="*/ 1114324 h 1941773"/>
                <a:gd name="connsiteX36" fmla="*/ 11871686 w 12192148"/>
                <a:gd name="connsiteY36" fmla="*/ 348556 h 1941773"/>
                <a:gd name="connsiteX37" fmla="*/ 12192000 w 12192148"/>
                <a:gd name="connsiteY37" fmla="*/ 348556 h 1941773"/>
                <a:gd name="connsiteX38" fmla="*/ 12192000 w 12192148"/>
                <a:gd name="connsiteY38" fmla="*/ 1754103 h 1941773"/>
                <a:gd name="connsiteX39" fmla="*/ 12192000 w 12192148"/>
                <a:gd name="connsiteY39" fmla="*/ 1896676 h 1941773"/>
                <a:gd name="connsiteX40" fmla="*/ 12192148 w 12192148"/>
                <a:gd name="connsiteY40" fmla="*/ 1896676 h 1941773"/>
                <a:gd name="connsiteX41" fmla="*/ 12192148 w 12192148"/>
                <a:gd name="connsiteY41" fmla="*/ 1941773 h 1941773"/>
                <a:gd name="connsiteX42" fmla="*/ 0 w 12192148"/>
                <a:gd name="connsiteY42" fmla="*/ 1941773 h 1941773"/>
                <a:gd name="connsiteX43" fmla="*/ 0 w 12192148"/>
                <a:gd name="connsiteY43" fmla="*/ 1896676 h 1941773"/>
                <a:gd name="connsiteX44" fmla="*/ 0 w 12192148"/>
                <a:gd name="connsiteY44" fmla="*/ 1573784 h 1941773"/>
                <a:gd name="connsiteX45" fmla="*/ 112847 w 12192148"/>
                <a:gd name="connsiteY45" fmla="*/ 1573784 h 1941773"/>
                <a:gd name="connsiteX46" fmla="*/ 293106 w 12192148"/>
                <a:gd name="connsiteY46" fmla="*/ 1573784 h 1941773"/>
                <a:gd name="connsiteX47" fmla="*/ 293106 w 12192148"/>
                <a:gd name="connsiteY47" fmla="*/ 411930 h 1941773"/>
                <a:gd name="connsiteX48" fmla="*/ 655428 w 12192148"/>
                <a:gd name="connsiteY48" fmla="*/ 411930 h 1941773"/>
                <a:gd name="connsiteX49" fmla="*/ 655428 w 12192148"/>
                <a:gd name="connsiteY49" fmla="*/ 1373100 h 1941773"/>
                <a:gd name="connsiteX50" fmla="*/ 791956 w 12192148"/>
                <a:gd name="connsiteY50" fmla="*/ 1188260 h 1941773"/>
                <a:gd name="connsiteX51" fmla="*/ 954739 w 12192148"/>
                <a:gd name="connsiteY51" fmla="*/ 1399506 h 1941773"/>
                <a:gd name="connsiteX52" fmla="*/ 1101768 w 12192148"/>
                <a:gd name="connsiteY52" fmla="*/ 1188260 h 1941773"/>
                <a:gd name="connsiteX53" fmla="*/ 1264551 w 12192148"/>
                <a:gd name="connsiteY53" fmla="*/ 1399506 h 1941773"/>
                <a:gd name="connsiteX54" fmla="*/ 1411580 w 12192148"/>
                <a:gd name="connsiteY54" fmla="*/ 1188260 h 1941773"/>
                <a:gd name="connsiteX55" fmla="*/ 1574363 w 12192148"/>
                <a:gd name="connsiteY55" fmla="*/ 1399506 h 1941773"/>
                <a:gd name="connsiteX56" fmla="*/ 1574363 w 12192148"/>
                <a:gd name="connsiteY56" fmla="*/ 1447036 h 1941773"/>
                <a:gd name="connsiteX57" fmla="*/ 1721393 w 12192148"/>
                <a:gd name="connsiteY57" fmla="*/ 1447036 h 1941773"/>
                <a:gd name="connsiteX58" fmla="*/ 1721393 w 12192148"/>
                <a:gd name="connsiteY58" fmla="*/ 1299164 h 1941773"/>
                <a:gd name="connsiteX59" fmla="*/ 1537606 w 12192148"/>
                <a:gd name="connsiteY59" fmla="*/ 1072074 h 1941773"/>
                <a:gd name="connsiteX60" fmla="*/ 1721393 w 12192148"/>
                <a:gd name="connsiteY60" fmla="*/ 844985 h 1941773"/>
                <a:gd name="connsiteX61" fmla="*/ 1721393 w 12192148"/>
                <a:gd name="connsiteY61" fmla="*/ 586208 h 1941773"/>
                <a:gd name="connsiteX62" fmla="*/ 1815912 w 12192148"/>
                <a:gd name="connsiteY62" fmla="*/ 586208 h 1941773"/>
                <a:gd name="connsiteX63" fmla="*/ 1815912 w 12192148"/>
                <a:gd name="connsiteY63" fmla="*/ 844985 h 1941773"/>
                <a:gd name="connsiteX64" fmla="*/ 1999699 w 12192148"/>
                <a:gd name="connsiteY64" fmla="*/ 1072074 h 1941773"/>
                <a:gd name="connsiteX65" fmla="*/ 1815912 w 12192148"/>
                <a:gd name="connsiteY65" fmla="*/ 1299164 h 1941773"/>
                <a:gd name="connsiteX66" fmla="*/ 1815912 w 12192148"/>
                <a:gd name="connsiteY66" fmla="*/ 1447036 h 1941773"/>
                <a:gd name="connsiteX67" fmla="*/ 1941937 w 12192148"/>
                <a:gd name="connsiteY67" fmla="*/ 1447036 h 1941773"/>
                <a:gd name="connsiteX68" fmla="*/ 1941937 w 12192148"/>
                <a:gd name="connsiteY68" fmla="*/ 1293883 h 1941773"/>
                <a:gd name="connsiteX69" fmla="*/ 2099469 w 12192148"/>
                <a:gd name="connsiteY69" fmla="*/ 1293883 h 1941773"/>
                <a:gd name="connsiteX70" fmla="*/ 2099469 w 12192148"/>
                <a:gd name="connsiteY70" fmla="*/ 1093199 h 1941773"/>
                <a:gd name="connsiteX71" fmla="*/ 2440788 w 12192148"/>
                <a:gd name="connsiteY71" fmla="*/ 1093199 h 1941773"/>
                <a:gd name="connsiteX72" fmla="*/ 2440788 w 12192148"/>
                <a:gd name="connsiteY72" fmla="*/ 517553 h 1941773"/>
                <a:gd name="connsiteX73" fmla="*/ 2897630 w 12192148"/>
                <a:gd name="connsiteY73" fmla="*/ 517553 h 1941773"/>
                <a:gd name="connsiteX74" fmla="*/ 2897630 w 12192148"/>
                <a:gd name="connsiteY74" fmla="*/ 1103761 h 1941773"/>
                <a:gd name="connsiteX75" fmla="*/ 3364974 w 12192148"/>
                <a:gd name="connsiteY75" fmla="*/ 1103761 h 1941773"/>
                <a:gd name="connsiteX76" fmla="*/ 3364974 w 12192148"/>
                <a:gd name="connsiteY76" fmla="*/ 739362 h 1941773"/>
                <a:gd name="connsiteX77" fmla="*/ 3879577 w 12192148"/>
                <a:gd name="connsiteY77" fmla="*/ 739362 h 1941773"/>
                <a:gd name="connsiteX78" fmla="*/ 3879577 w 12192148"/>
                <a:gd name="connsiteY78" fmla="*/ 1093199 h 1941773"/>
                <a:gd name="connsiteX79" fmla="*/ 4268157 w 12192148"/>
                <a:gd name="connsiteY79" fmla="*/ 1093199 h 1941773"/>
                <a:gd name="connsiteX80" fmla="*/ 4268157 w 12192148"/>
                <a:gd name="connsiteY80" fmla="*/ 924202 h 1941773"/>
                <a:gd name="connsiteX81" fmla="*/ 4530710 w 12192148"/>
                <a:gd name="connsiteY81" fmla="*/ 929483 h 1941773"/>
                <a:gd name="connsiteX82" fmla="*/ 4530710 w 12192148"/>
                <a:gd name="connsiteY82" fmla="*/ 781611 h 1941773"/>
                <a:gd name="connsiteX83" fmla="*/ 4798513 w 12192148"/>
                <a:gd name="connsiteY83" fmla="*/ 781611 h 1941773"/>
                <a:gd name="connsiteX84" fmla="*/ 4798513 w 12192148"/>
                <a:gd name="connsiteY84" fmla="*/ 918921 h 1941773"/>
                <a:gd name="connsiteX85" fmla="*/ 5055815 w 12192148"/>
                <a:gd name="connsiteY85" fmla="*/ 918921 h 1941773"/>
                <a:gd name="connsiteX86" fmla="*/ 5055815 w 12192148"/>
                <a:gd name="connsiteY86" fmla="*/ 765768 h 1941773"/>
                <a:gd name="connsiteX87" fmla="*/ 5307865 w 12192148"/>
                <a:gd name="connsiteY87" fmla="*/ 771049 h 1941773"/>
                <a:gd name="connsiteX88" fmla="*/ 5307865 w 12192148"/>
                <a:gd name="connsiteY88" fmla="*/ 0 h 19417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</a:cxnLst>
              <a:rect l="l" t="t" r="r" b="b"/>
              <a:pathLst>
                <a:path w="12192148" h="1941773">
                  <a:moveTo>
                    <a:pt x="5307865" y="0"/>
                  </a:moveTo>
                  <a:cubicBezTo>
                    <a:pt x="5307865" y="0"/>
                    <a:pt x="5307865" y="0"/>
                    <a:pt x="5817217" y="0"/>
                  </a:cubicBezTo>
                  <a:cubicBezTo>
                    <a:pt x="5817217" y="0"/>
                    <a:pt x="5817217" y="0"/>
                    <a:pt x="5817217" y="697113"/>
                  </a:cubicBezTo>
                  <a:cubicBezTo>
                    <a:pt x="5817217" y="697113"/>
                    <a:pt x="5817217" y="697113"/>
                    <a:pt x="6190042" y="697113"/>
                  </a:cubicBezTo>
                  <a:cubicBezTo>
                    <a:pt x="6190042" y="697113"/>
                    <a:pt x="6190042" y="697113"/>
                    <a:pt x="6190042" y="1325570"/>
                  </a:cubicBezTo>
                  <a:cubicBezTo>
                    <a:pt x="6190042" y="1325570"/>
                    <a:pt x="6190042" y="1325570"/>
                    <a:pt x="6489353" y="1325570"/>
                  </a:cubicBezTo>
                  <a:cubicBezTo>
                    <a:pt x="6489353" y="1325570"/>
                    <a:pt x="6489353" y="1325570"/>
                    <a:pt x="6489353" y="1114324"/>
                  </a:cubicBezTo>
                  <a:cubicBezTo>
                    <a:pt x="6489353" y="1114324"/>
                    <a:pt x="6489353" y="1114324"/>
                    <a:pt x="6898935" y="1114324"/>
                  </a:cubicBezTo>
                  <a:cubicBezTo>
                    <a:pt x="6898935" y="1114324"/>
                    <a:pt x="6898935" y="1114324"/>
                    <a:pt x="6898935" y="348556"/>
                  </a:cubicBezTo>
                  <a:cubicBezTo>
                    <a:pt x="6898935" y="348556"/>
                    <a:pt x="6898935" y="348556"/>
                    <a:pt x="7219249" y="348556"/>
                  </a:cubicBezTo>
                  <a:cubicBezTo>
                    <a:pt x="7219249" y="348556"/>
                    <a:pt x="7219249" y="348556"/>
                    <a:pt x="7219249" y="1093199"/>
                  </a:cubicBezTo>
                  <a:cubicBezTo>
                    <a:pt x="7219249" y="1093199"/>
                    <a:pt x="7219249" y="1093199"/>
                    <a:pt x="7413539" y="1093199"/>
                  </a:cubicBezTo>
                  <a:cubicBezTo>
                    <a:pt x="7413539" y="1093199"/>
                    <a:pt x="7413539" y="1093199"/>
                    <a:pt x="7413539" y="517553"/>
                  </a:cubicBezTo>
                  <a:cubicBezTo>
                    <a:pt x="7413539" y="517553"/>
                    <a:pt x="7413539" y="517553"/>
                    <a:pt x="7875631" y="517553"/>
                  </a:cubicBezTo>
                  <a:cubicBezTo>
                    <a:pt x="7875631" y="517553"/>
                    <a:pt x="7875631" y="517553"/>
                    <a:pt x="7875631" y="1103761"/>
                  </a:cubicBezTo>
                  <a:cubicBezTo>
                    <a:pt x="7875631" y="1103761"/>
                    <a:pt x="7875631" y="1103761"/>
                    <a:pt x="8342975" y="1103761"/>
                  </a:cubicBezTo>
                  <a:cubicBezTo>
                    <a:pt x="8342975" y="1103761"/>
                    <a:pt x="8342975" y="1103761"/>
                    <a:pt x="8342975" y="739362"/>
                  </a:cubicBezTo>
                  <a:cubicBezTo>
                    <a:pt x="8342975" y="739362"/>
                    <a:pt x="8342975" y="739362"/>
                    <a:pt x="8852328" y="739362"/>
                  </a:cubicBezTo>
                  <a:cubicBezTo>
                    <a:pt x="8852328" y="739362"/>
                    <a:pt x="8852328" y="739362"/>
                    <a:pt x="8852328" y="1093199"/>
                  </a:cubicBezTo>
                  <a:cubicBezTo>
                    <a:pt x="8852328" y="1093199"/>
                    <a:pt x="8852328" y="1093199"/>
                    <a:pt x="9240906" y="1093199"/>
                  </a:cubicBezTo>
                  <a:cubicBezTo>
                    <a:pt x="9240906" y="1093199"/>
                    <a:pt x="9240906" y="1093199"/>
                    <a:pt x="9240906" y="924202"/>
                  </a:cubicBezTo>
                  <a:cubicBezTo>
                    <a:pt x="9240906" y="924202"/>
                    <a:pt x="9240906" y="924202"/>
                    <a:pt x="9503459" y="929483"/>
                  </a:cubicBezTo>
                  <a:cubicBezTo>
                    <a:pt x="9503459" y="929483"/>
                    <a:pt x="9503459" y="929483"/>
                    <a:pt x="9503459" y="781611"/>
                  </a:cubicBezTo>
                  <a:cubicBezTo>
                    <a:pt x="9503459" y="781611"/>
                    <a:pt x="9503459" y="781611"/>
                    <a:pt x="9771263" y="781611"/>
                  </a:cubicBezTo>
                  <a:cubicBezTo>
                    <a:pt x="9771263" y="781611"/>
                    <a:pt x="9771263" y="781611"/>
                    <a:pt x="9771263" y="918921"/>
                  </a:cubicBezTo>
                  <a:cubicBezTo>
                    <a:pt x="9771263" y="918921"/>
                    <a:pt x="9771263" y="918921"/>
                    <a:pt x="10028565" y="918921"/>
                  </a:cubicBezTo>
                  <a:cubicBezTo>
                    <a:pt x="10028565" y="918921"/>
                    <a:pt x="10028565" y="918921"/>
                    <a:pt x="10028565" y="765768"/>
                  </a:cubicBezTo>
                  <a:cubicBezTo>
                    <a:pt x="10028565" y="765768"/>
                    <a:pt x="10028565" y="765768"/>
                    <a:pt x="10280615" y="771049"/>
                  </a:cubicBezTo>
                  <a:cubicBezTo>
                    <a:pt x="10280615" y="771049"/>
                    <a:pt x="10280615" y="771049"/>
                    <a:pt x="10280615" y="190122"/>
                  </a:cubicBezTo>
                  <a:cubicBezTo>
                    <a:pt x="10280615" y="190122"/>
                    <a:pt x="10280615" y="190122"/>
                    <a:pt x="10789968" y="190122"/>
                  </a:cubicBezTo>
                  <a:cubicBezTo>
                    <a:pt x="10789968" y="190122"/>
                    <a:pt x="10789968" y="190122"/>
                    <a:pt x="10789968" y="697113"/>
                  </a:cubicBezTo>
                  <a:cubicBezTo>
                    <a:pt x="10789968" y="697113"/>
                    <a:pt x="10789968" y="697113"/>
                    <a:pt x="11168044" y="697113"/>
                  </a:cubicBezTo>
                  <a:cubicBezTo>
                    <a:pt x="11168044" y="697113"/>
                    <a:pt x="11168044" y="697113"/>
                    <a:pt x="11168044" y="1621315"/>
                  </a:cubicBezTo>
                  <a:cubicBezTo>
                    <a:pt x="11168044" y="1621315"/>
                    <a:pt x="11168044" y="1621315"/>
                    <a:pt x="11467354" y="1621315"/>
                  </a:cubicBezTo>
                  <a:cubicBezTo>
                    <a:pt x="11467354" y="1621315"/>
                    <a:pt x="11467354" y="1621315"/>
                    <a:pt x="11467354" y="1114324"/>
                  </a:cubicBezTo>
                  <a:cubicBezTo>
                    <a:pt x="11467354" y="1114324"/>
                    <a:pt x="11467354" y="1114324"/>
                    <a:pt x="11871686" y="1114324"/>
                  </a:cubicBezTo>
                  <a:cubicBezTo>
                    <a:pt x="11871686" y="1114324"/>
                    <a:pt x="11871686" y="1114324"/>
                    <a:pt x="11871686" y="348556"/>
                  </a:cubicBezTo>
                  <a:cubicBezTo>
                    <a:pt x="11871686" y="348556"/>
                    <a:pt x="11871686" y="348556"/>
                    <a:pt x="12192000" y="348556"/>
                  </a:cubicBezTo>
                  <a:cubicBezTo>
                    <a:pt x="12192000" y="348556"/>
                    <a:pt x="12192000" y="348556"/>
                    <a:pt x="12192000" y="1754103"/>
                  </a:cubicBezTo>
                  <a:lnTo>
                    <a:pt x="12192000" y="1896676"/>
                  </a:lnTo>
                  <a:lnTo>
                    <a:pt x="12192148" y="1896676"/>
                  </a:lnTo>
                  <a:lnTo>
                    <a:pt x="12192148" y="1941773"/>
                  </a:lnTo>
                  <a:lnTo>
                    <a:pt x="0" y="1941773"/>
                  </a:lnTo>
                  <a:lnTo>
                    <a:pt x="0" y="1896676"/>
                  </a:lnTo>
                  <a:lnTo>
                    <a:pt x="0" y="1573784"/>
                  </a:lnTo>
                  <a:lnTo>
                    <a:pt x="112847" y="1573784"/>
                  </a:lnTo>
                  <a:cubicBezTo>
                    <a:pt x="165111" y="1573784"/>
                    <a:pt x="224842" y="1573784"/>
                    <a:pt x="293106" y="1573784"/>
                  </a:cubicBezTo>
                  <a:cubicBezTo>
                    <a:pt x="293106" y="1573784"/>
                    <a:pt x="293106" y="1573784"/>
                    <a:pt x="293106" y="411930"/>
                  </a:cubicBezTo>
                  <a:cubicBezTo>
                    <a:pt x="293106" y="411930"/>
                    <a:pt x="293106" y="411930"/>
                    <a:pt x="655428" y="411930"/>
                  </a:cubicBezTo>
                  <a:cubicBezTo>
                    <a:pt x="655428" y="411930"/>
                    <a:pt x="655428" y="411930"/>
                    <a:pt x="655428" y="1373100"/>
                  </a:cubicBezTo>
                  <a:cubicBezTo>
                    <a:pt x="676433" y="1315008"/>
                    <a:pt x="734194" y="1188260"/>
                    <a:pt x="791956" y="1188260"/>
                  </a:cubicBezTo>
                  <a:cubicBezTo>
                    <a:pt x="875973" y="1188260"/>
                    <a:pt x="954739" y="1399506"/>
                    <a:pt x="954739" y="1399506"/>
                  </a:cubicBezTo>
                  <a:cubicBezTo>
                    <a:pt x="954739" y="1399506"/>
                    <a:pt x="1023002" y="1188260"/>
                    <a:pt x="1101768" y="1188260"/>
                  </a:cubicBezTo>
                  <a:cubicBezTo>
                    <a:pt x="1180534" y="1188260"/>
                    <a:pt x="1264551" y="1399506"/>
                    <a:pt x="1264551" y="1399506"/>
                  </a:cubicBezTo>
                  <a:cubicBezTo>
                    <a:pt x="1264551" y="1399506"/>
                    <a:pt x="1332815" y="1188260"/>
                    <a:pt x="1411580" y="1188260"/>
                  </a:cubicBezTo>
                  <a:cubicBezTo>
                    <a:pt x="1490347" y="1188260"/>
                    <a:pt x="1574363" y="1399506"/>
                    <a:pt x="1574363" y="1399506"/>
                  </a:cubicBezTo>
                  <a:cubicBezTo>
                    <a:pt x="1574363" y="1399506"/>
                    <a:pt x="1574363" y="1399506"/>
                    <a:pt x="1574363" y="1447036"/>
                  </a:cubicBezTo>
                  <a:cubicBezTo>
                    <a:pt x="1574363" y="1447036"/>
                    <a:pt x="1574363" y="1447036"/>
                    <a:pt x="1721393" y="1447036"/>
                  </a:cubicBezTo>
                  <a:cubicBezTo>
                    <a:pt x="1721393" y="1447036"/>
                    <a:pt x="1721393" y="1447036"/>
                    <a:pt x="1721393" y="1299164"/>
                  </a:cubicBezTo>
                  <a:cubicBezTo>
                    <a:pt x="1616372" y="1278040"/>
                    <a:pt x="1537606" y="1182979"/>
                    <a:pt x="1537606" y="1072074"/>
                  </a:cubicBezTo>
                  <a:cubicBezTo>
                    <a:pt x="1537606" y="961170"/>
                    <a:pt x="1616372" y="866110"/>
                    <a:pt x="1721393" y="844985"/>
                  </a:cubicBezTo>
                  <a:cubicBezTo>
                    <a:pt x="1721393" y="844985"/>
                    <a:pt x="1721393" y="844985"/>
                    <a:pt x="1721393" y="586208"/>
                  </a:cubicBezTo>
                  <a:cubicBezTo>
                    <a:pt x="1721393" y="586208"/>
                    <a:pt x="1721393" y="586208"/>
                    <a:pt x="1815912" y="586208"/>
                  </a:cubicBezTo>
                  <a:cubicBezTo>
                    <a:pt x="1815912" y="586208"/>
                    <a:pt x="1815912" y="586208"/>
                    <a:pt x="1815912" y="844985"/>
                  </a:cubicBezTo>
                  <a:cubicBezTo>
                    <a:pt x="1920933" y="866110"/>
                    <a:pt x="1999699" y="961170"/>
                    <a:pt x="1999699" y="1072074"/>
                  </a:cubicBezTo>
                  <a:cubicBezTo>
                    <a:pt x="1999699" y="1188260"/>
                    <a:pt x="1920933" y="1278040"/>
                    <a:pt x="1815912" y="1299164"/>
                  </a:cubicBezTo>
                  <a:cubicBezTo>
                    <a:pt x="1815912" y="1299164"/>
                    <a:pt x="1815912" y="1299164"/>
                    <a:pt x="1815912" y="1447036"/>
                  </a:cubicBezTo>
                  <a:cubicBezTo>
                    <a:pt x="1815912" y="1447036"/>
                    <a:pt x="1815912" y="1447036"/>
                    <a:pt x="1941937" y="1447036"/>
                  </a:cubicBezTo>
                  <a:cubicBezTo>
                    <a:pt x="1941937" y="1447036"/>
                    <a:pt x="1941937" y="1447036"/>
                    <a:pt x="1941937" y="1293883"/>
                  </a:cubicBezTo>
                  <a:cubicBezTo>
                    <a:pt x="1941937" y="1293883"/>
                    <a:pt x="1941937" y="1293883"/>
                    <a:pt x="2099469" y="1293883"/>
                  </a:cubicBezTo>
                  <a:cubicBezTo>
                    <a:pt x="2099469" y="1293883"/>
                    <a:pt x="2099469" y="1293883"/>
                    <a:pt x="2099469" y="1093199"/>
                  </a:cubicBezTo>
                  <a:cubicBezTo>
                    <a:pt x="2099469" y="1093199"/>
                    <a:pt x="2099469" y="1093199"/>
                    <a:pt x="2440788" y="1093199"/>
                  </a:cubicBezTo>
                  <a:cubicBezTo>
                    <a:pt x="2440788" y="1093199"/>
                    <a:pt x="2440788" y="1093199"/>
                    <a:pt x="2440788" y="517553"/>
                  </a:cubicBezTo>
                  <a:cubicBezTo>
                    <a:pt x="2440788" y="517553"/>
                    <a:pt x="2440788" y="517553"/>
                    <a:pt x="2897630" y="517553"/>
                  </a:cubicBezTo>
                  <a:cubicBezTo>
                    <a:pt x="2897630" y="517553"/>
                    <a:pt x="2897630" y="517553"/>
                    <a:pt x="2897630" y="1103761"/>
                  </a:cubicBezTo>
                  <a:cubicBezTo>
                    <a:pt x="2897630" y="1103761"/>
                    <a:pt x="2897630" y="1103761"/>
                    <a:pt x="3364974" y="1103761"/>
                  </a:cubicBezTo>
                  <a:cubicBezTo>
                    <a:pt x="3364974" y="1103761"/>
                    <a:pt x="3364974" y="1103761"/>
                    <a:pt x="3364974" y="739362"/>
                  </a:cubicBezTo>
                  <a:cubicBezTo>
                    <a:pt x="3364974" y="739362"/>
                    <a:pt x="3364974" y="739362"/>
                    <a:pt x="3879577" y="739362"/>
                  </a:cubicBezTo>
                  <a:cubicBezTo>
                    <a:pt x="3879577" y="739362"/>
                    <a:pt x="3879577" y="739362"/>
                    <a:pt x="3879577" y="1093199"/>
                  </a:cubicBezTo>
                  <a:cubicBezTo>
                    <a:pt x="3879577" y="1093199"/>
                    <a:pt x="3879577" y="1093199"/>
                    <a:pt x="4268157" y="1093199"/>
                  </a:cubicBezTo>
                  <a:cubicBezTo>
                    <a:pt x="4268157" y="1093199"/>
                    <a:pt x="4268157" y="1093199"/>
                    <a:pt x="4268157" y="924202"/>
                  </a:cubicBezTo>
                  <a:cubicBezTo>
                    <a:pt x="4268157" y="924202"/>
                    <a:pt x="4268157" y="924202"/>
                    <a:pt x="4530710" y="929483"/>
                  </a:cubicBezTo>
                  <a:cubicBezTo>
                    <a:pt x="4530710" y="929483"/>
                    <a:pt x="4530710" y="929483"/>
                    <a:pt x="4530710" y="781611"/>
                  </a:cubicBezTo>
                  <a:cubicBezTo>
                    <a:pt x="4530710" y="781611"/>
                    <a:pt x="4530710" y="781611"/>
                    <a:pt x="4798513" y="781611"/>
                  </a:cubicBezTo>
                  <a:cubicBezTo>
                    <a:pt x="4798513" y="781611"/>
                    <a:pt x="4798513" y="781611"/>
                    <a:pt x="4798513" y="918921"/>
                  </a:cubicBezTo>
                  <a:cubicBezTo>
                    <a:pt x="4798513" y="918921"/>
                    <a:pt x="4798513" y="918921"/>
                    <a:pt x="5055815" y="918921"/>
                  </a:cubicBezTo>
                  <a:cubicBezTo>
                    <a:pt x="5055815" y="918921"/>
                    <a:pt x="5055815" y="918921"/>
                    <a:pt x="5055815" y="765768"/>
                  </a:cubicBezTo>
                  <a:cubicBezTo>
                    <a:pt x="5055815" y="765768"/>
                    <a:pt x="5055815" y="765768"/>
                    <a:pt x="5307865" y="771049"/>
                  </a:cubicBezTo>
                  <a:cubicBezTo>
                    <a:pt x="5307865" y="771049"/>
                    <a:pt x="5307865" y="771049"/>
                    <a:pt x="530786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dirty="0"/>
            </a:p>
          </p:txBody>
        </p:sp>
      </p:grpSp>
      <p:grpSp>
        <p:nvGrpSpPr>
          <p:cNvPr id="138" name="Group 137">
            <a:extLst>
              <a:ext uri="{FF2B5EF4-FFF2-40B4-BE49-F238E27FC236}">
                <a16:creationId xmlns:a16="http://schemas.microsoft.com/office/drawing/2014/main" id="{4F36FDF8-61C8-4B96-9DF3-632288DF9FED}"/>
              </a:ext>
            </a:extLst>
          </p:cNvPr>
          <p:cNvGrpSpPr/>
          <p:nvPr/>
        </p:nvGrpSpPr>
        <p:grpSpPr>
          <a:xfrm>
            <a:off x="7266076" y="6276407"/>
            <a:ext cx="5006756" cy="581593"/>
            <a:chOff x="7266076" y="5658720"/>
            <a:chExt cx="5006756" cy="581593"/>
          </a:xfrm>
          <a:solidFill>
            <a:schemeClr val="bg1"/>
          </a:solidFill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grpSpPr>
        <p:sp>
          <p:nvSpPr>
            <p:cNvPr id="137" name="Freeform: Shape 136">
              <a:extLst>
                <a:ext uri="{FF2B5EF4-FFF2-40B4-BE49-F238E27FC236}">
                  <a16:creationId xmlns:a16="http://schemas.microsoft.com/office/drawing/2014/main" id="{5601E227-6463-42E0-A70F-113146A0495E}"/>
                </a:ext>
              </a:extLst>
            </p:cNvPr>
            <p:cNvSpPr>
              <a:spLocks/>
            </p:cNvSpPr>
            <p:nvPr/>
          </p:nvSpPr>
          <p:spPr bwMode="auto">
            <a:xfrm>
              <a:off x="7266076" y="5707202"/>
              <a:ext cx="1365124" cy="524648"/>
            </a:xfrm>
            <a:custGeom>
              <a:avLst/>
              <a:gdLst>
                <a:gd name="connsiteX0" fmla="*/ 792589 w 1365124"/>
                <a:gd name="connsiteY0" fmla="*/ 0 h 524648"/>
                <a:gd name="connsiteX1" fmla="*/ 945148 w 1365124"/>
                <a:gd name="connsiteY1" fmla="*/ 0 h 524648"/>
                <a:gd name="connsiteX2" fmla="*/ 945148 w 1365124"/>
                <a:gd name="connsiteY2" fmla="*/ 151852 h 524648"/>
                <a:gd name="connsiteX3" fmla="*/ 1058388 w 1365124"/>
                <a:gd name="connsiteY3" fmla="*/ 151852 h 524648"/>
                <a:gd name="connsiteX4" fmla="*/ 1058388 w 1365124"/>
                <a:gd name="connsiteY4" fmla="*/ 428666 h 524648"/>
                <a:gd name="connsiteX5" fmla="*/ 1148036 w 1365124"/>
                <a:gd name="connsiteY5" fmla="*/ 428666 h 524648"/>
                <a:gd name="connsiteX6" fmla="*/ 1148036 w 1365124"/>
                <a:gd name="connsiteY6" fmla="*/ 276814 h 524648"/>
                <a:gd name="connsiteX7" fmla="*/ 1269140 w 1365124"/>
                <a:gd name="connsiteY7" fmla="*/ 276814 h 524648"/>
                <a:gd name="connsiteX8" fmla="*/ 1269140 w 1365124"/>
                <a:gd name="connsiteY8" fmla="*/ 47454 h 524648"/>
                <a:gd name="connsiteX9" fmla="*/ 1365080 w 1365124"/>
                <a:gd name="connsiteY9" fmla="*/ 47454 h 524648"/>
                <a:gd name="connsiteX10" fmla="*/ 1365080 w 1365124"/>
                <a:gd name="connsiteY10" fmla="*/ 468438 h 524648"/>
                <a:gd name="connsiteX11" fmla="*/ 1365080 w 1365124"/>
                <a:gd name="connsiteY11" fmla="*/ 511141 h 524648"/>
                <a:gd name="connsiteX12" fmla="*/ 1365124 w 1365124"/>
                <a:gd name="connsiteY12" fmla="*/ 511141 h 524648"/>
                <a:gd name="connsiteX13" fmla="*/ 1365124 w 1365124"/>
                <a:gd name="connsiteY13" fmla="*/ 524648 h 524648"/>
                <a:gd name="connsiteX14" fmla="*/ 0 w 1365124"/>
                <a:gd name="connsiteY14" fmla="*/ 524648 h 524648"/>
                <a:gd name="connsiteX15" fmla="*/ 0 w 1365124"/>
                <a:gd name="connsiteY15" fmla="*/ 98071 h 524648"/>
                <a:gd name="connsiteX16" fmla="*/ 72257 w 1365124"/>
                <a:gd name="connsiteY16" fmla="*/ 98071 h 524648"/>
                <a:gd name="connsiteX17" fmla="*/ 72257 w 1365124"/>
                <a:gd name="connsiteY17" fmla="*/ 273650 h 524648"/>
                <a:gd name="connsiteX18" fmla="*/ 212234 w 1365124"/>
                <a:gd name="connsiteY18" fmla="*/ 273650 h 524648"/>
                <a:gd name="connsiteX19" fmla="*/ 212234 w 1365124"/>
                <a:gd name="connsiteY19" fmla="*/ 164506 h 524648"/>
                <a:gd name="connsiteX20" fmla="*/ 364794 w 1365124"/>
                <a:gd name="connsiteY20" fmla="*/ 164506 h 524648"/>
                <a:gd name="connsiteX21" fmla="*/ 364794 w 1365124"/>
                <a:gd name="connsiteY21" fmla="*/ 270486 h 524648"/>
                <a:gd name="connsiteX22" fmla="*/ 481179 w 1365124"/>
                <a:gd name="connsiteY22" fmla="*/ 270486 h 524648"/>
                <a:gd name="connsiteX23" fmla="*/ 481179 w 1365124"/>
                <a:gd name="connsiteY23" fmla="*/ 219869 h 524648"/>
                <a:gd name="connsiteX24" fmla="*/ 559818 w 1365124"/>
                <a:gd name="connsiteY24" fmla="*/ 221451 h 524648"/>
                <a:gd name="connsiteX25" fmla="*/ 559818 w 1365124"/>
                <a:gd name="connsiteY25" fmla="*/ 177161 h 524648"/>
                <a:gd name="connsiteX26" fmla="*/ 640030 w 1365124"/>
                <a:gd name="connsiteY26" fmla="*/ 177161 h 524648"/>
                <a:gd name="connsiteX27" fmla="*/ 640030 w 1365124"/>
                <a:gd name="connsiteY27" fmla="*/ 218287 h 524648"/>
                <a:gd name="connsiteX28" fmla="*/ 717096 w 1365124"/>
                <a:gd name="connsiteY28" fmla="*/ 218287 h 524648"/>
                <a:gd name="connsiteX29" fmla="*/ 717096 w 1365124"/>
                <a:gd name="connsiteY29" fmla="*/ 172415 h 524648"/>
                <a:gd name="connsiteX30" fmla="*/ 792589 w 1365124"/>
                <a:gd name="connsiteY30" fmla="*/ 173997 h 524648"/>
                <a:gd name="connsiteX31" fmla="*/ 792589 w 1365124"/>
                <a:gd name="connsiteY31" fmla="*/ 0 h 5246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365124" h="524648">
                  <a:moveTo>
                    <a:pt x="792589" y="0"/>
                  </a:moveTo>
                  <a:cubicBezTo>
                    <a:pt x="792589" y="0"/>
                    <a:pt x="792589" y="0"/>
                    <a:pt x="945148" y="0"/>
                  </a:cubicBezTo>
                  <a:cubicBezTo>
                    <a:pt x="945148" y="0"/>
                    <a:pt x="945148" y="0"/>
                    <a:pt x="945148" y="151852"/>
                  </a:cubicBezTo>
                  <a:cubicBezTo>
                    <a:pt x="945148" y="151852"/>
                    <a:pt x="945148" y="151852"/>
                    <a:pt x="1058388" y="151852"/>
                  </a:cubicBezTo>
                  <a:cubicBezTo>
                    <a:pt x="1058388" y="151852"/>
                    <a:pt x="1058388" y="151852"/>
                    <a:pt x="1058388" y="428666"/>
                  </a:cubicBezTo>
                  <a:cubicBezTo>
                    <a:pt x="1058388" y="428666"/>
                    <a:pt x="1058388" y="428666"/>
                    <a:pt x="1148036" y="428666"/>
                  </a:cubicBezTo>
                  <a:cubicBezTo>
                    <a:pt x="1148036" y="428666"/>
                    <a:pt x="1148036" y="428666"/>
                    <a:pt x="1148036" y="276814"/>
                  </a:cubicBezTo>
                  <a:cubicBezTo>
                    <a:pt x="1148036" y="276814"/>
                    <a:pt x="1148036" y="276814"/>
                    <a:pt x="1269140" y="276814"/>
                  </a:cubicBezTo>
                  <a:cubicBezTo>
                    <a:pt x="1269140" y="276814"/>
                    <a:pt x="1269140" y="276814"/>
                    <a:pt x="1269140" y="47454"/>
                  </a:cubicBezTo>
                  <a:cubicBezTo>
                    <a:pt x="1269140" y="47454"/>
                    <a:pt x="1269140" y="47454"/>
                    <a:pt x="1365080" y="47454"/>
                  </a:cubicBezTo>
                  <a:cubicBezTo>
                    <a:pt x="1365080" y="47454"/>
                    <a:pt x="1365080" y="47454"/>
                    <a:pt x="1365080" y="468438"/>
                  </a:cubicBezTo>
                  <a:lnTo>
                    <a:pt x="1365080" y="511141"/>
                  </a:lnTo>
                  <a:lnTo>
                    <a:pt x="1365124" y="511141"/>
                  </a:lnTo>
                  <a:lnTo>
                    <a:pt x="1365124" y="524648"/>
                  </a:lnTo>
                  <a:lnTo>
                    <a:pt x="0" y="524648"/>
                  </a:lnTo>
                  <a:lnTo>
                    <a:pt x="0" y="98071"/>
                  </a:lnTo>
                  <a:lnTo>
                    <a:pt x="72257" y="98071"/>
                  </a:lnTo>
                  <a:cubicBezTo>
                    <a:pt x="72257" y="98071"/>
                    <a:pt x="72257" y="98071"/>
                    <a:pt x="72257" y="273650"/>
                  </a:cubicBezTo>
                  <a:cubicBezTo>
                    <a:pt x="72257" y="273650"/>
                    <a:pt x="72257" y="273650"/>
                    <a:pt x="212234" y="273650"/>
                  </a:cubicBezTo>
                  <a:cubicBezTo>
                    <a:pt x="212234" y="273650"/>
                    <a:pt x="212234" y="273650"/>
                    <a:pt x="212234" y="164506"/>
                  </a:cubicBezTo>
                  <a:cubicBezTo>
                    <a:pt x="212234" y="164506"/>
                    <a:pt x="212234" y="164506"/>
                    <a:pt x="364794" y="164506"/>
                  </a:cubicBezTo>
                  <a:cubicBezTo>
                    <a:pt x="364794" y="164506"/>
                    <a:pt x="364794" y="164506"/>
                    <a:pt x="364794" y="270486"/>
                  </a:cubicBezTo>
                  <a:cubicBezTo>
                    <a:pt x="364794" y="270486"/>
                    <a:pt x="364794" y="270486"/>
                    <a:pt x="481179" y="270486"/>
                  </a:cubicBezTo>
                  <a:cubicBezTo>
                    <a:pt x="481179" y="270486"/>
                    <a:pt x="481179" y="270486"/>
                    <a:pt x="481179" y="219869"/>
                  </a:cubicBezTo>
                  <a:cubicBezTo>
                    <a:pt x="481179" y="219869"/>
                    <a:pt x="481179" y="219869"/>
                    <a:pt x="559818" y="221451"/>
                  </a:cubicBezTo>
                  <a:cubicBezTo>
                    <a:pt x="559818" y="221451"/>
                    <a:pt x="559818" y="221451"/>
                    <a:pt x="559818" y="177161"/>
                  </a:cubicBezTo>
                  <a:cubicBezTo>
                    <a:pt x="559818" y="177161"/>
                    <a:pt x="559818" y="177161"/>
                    <a:pt x="640030" y="177161"/>
                  </a:cubicBezTo>
                  <a:cubicBezTo>
                    <a:pt x="640030" y="177161"/>
                    <a:pt x="640030" y="177161"/>
                    <a:pt x="640030" y="218287"/>
                  </a:cubicBezTo>
                  <a:cubicBezTo>
                    <a:pt x="640030" y="218287"/>
                    <a:pt x="640030" y="218287"/>
                    <a:pt x="717096" y="218287"/>
                  </a:cubicBezTo>
                  <a:cubicBezTo>
                    <a:pt x="717096" y="218287"/>
                    <a:pt x="717096" y="218287"/>
                    <a:pt x="717096" y="172415"/>
                  </a:cubicBezTo>
                  <a:cubicBezTo>
                    <a:pt x="717096" y="172415"/>
                    <a:pt x="717096" y="172415"/>
                    <a:pt x="792589" y="173997"/>
                  </a:cubicBezTo>
                  <a:cubicBezTo>
                    <a:pt x="792589" y="173997"/>
                    <a:pt x="792589" y="173997"/>
                    <a:pt x="79258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dirty="0"/>
            </a:p>
          </p:txBody>
        </p:sp>
        <p:sp>
          <p:nvSpPr>
            <p:cNvPr id="135" name="Freeform: Shape 134">
              <a:extLst>
                <a:ext uri="{FF2B5EF4-FFF2-40B4-BE49-F238E27FC236}">
                  <a16:creationId xmlns:a16="http://schemas.microsoft.com/office/drawing/2014/main" id="{914E5C93-F3E7-464C-997A-A77D7FF9DA71}"/>
                </a:ext>
              </a:extLst>
            </p:cNvPr>
            <p:cNvSpPr>
              <a:spLocks/>
            </p:cNvSpPr>
            <p:nvPr/>
          </p:nvSpPr>
          <p:spPr bwMode="auto">
            <a:xfrm>
              <a:off x="8621086" y="5658720"/>
              <a:ext cx="3651746" cy="581593"/>
            </a:xfrm>
            <a:custGeom>
              <a:avLst/>
              <a:gdLst>
                <a:gd name="connsiteX0" fmla="*/ 5307865 w 12192148"/>
                <a:gd name="connsiteY0" fmla="*/ 0 h 1941773"/>
                <a:gd name="connsiteX1" fmla="*/ 5817217 w 12192148"/>
                <a:gd name="connsiteY1" fmla="*/ 0 h 1941773"/>
                <a:gd name="connsiteX2" fmla="*/ 5817217 w 12192148"/>
                <a:gd name="connsiteY2" fmla="*/ 697113 h 1941773"/>
                <a:gd name="connsiteX3" fmla="*/ 6190042 w 12192148"/>
                <a:gd name="connsiteY3" fmla="*/ 697113 h 1941773"/>
                <a:gd name="connsiteX4" fmla="*/ 6190042 w 12192148"/>
                <a:gd name="connsiteY4" fmla="*/ 1325570 h 1941773"/>
                <a:gd name="connsiteX5" fmla="*/ 6489353 w 12192148"/>
                <a:gd name="connsiteY5" fmla="*/ 1325570 h 1941773"/>
                <a:gd name="connsiteX6" fmla="*/ 6489353 w 12192148"/>
                <a:gd name="connsiteY6" fmla="*/ 1114324 h 1941773"/>
                <a:gd name="connsiteX7" fmla="*/ 6898935 w 12192148"/>
                <a:gd name="connsiteY7" fmla="*/ 1114324 h 1941773"/>
                <a:gd name="connsiteX8" fmla="*/ 6898935 w 12192148"/>
                <a:gd name="connsiteY8" fmla="*/ 348556 h 1941773"/>
                <a:gd name="connsiteX9" fmla="*/ 7219249 w 12192148"/>
                <a:gd name="connsiteY9" fmla="*/ 348556 h 1941773"/>
                <a:gd name="connsiteX10" fmla="*/ 7219249 w 12192148"/>
                <a:gd name="connsiteY10" fmla="*/ 1093199 h 1941773"/>
                <a:gd name="connsiteX11" fmla="*/ 7413539 w 12192148"/>
                <a:gd name="connsiteY11" fmla="*/ 1093199 h 1941773"/>
                <a:gd name="connsiteX12" fmla="*/ 7413539 w 12192148"/>
                <a:gd name="connsiteY12" fmla="*/ 517553 h 1941773"/>
                <a:gd name="connsiteX13" fmla="*/ 7875631 w 12192148"/>
                <a:gd name="connsiteY13" fmla="*/ 517553 h 1941773"/>
                <a:gd name="connsiteX14" fmla="*/ 7875631 w 12192148"/>
                <a:gd name="connsiteY14" fmla="*/ 1103761 h 1941773"/>
                <a:gd name="connsiteX15" fmla="*/ 8342975 w 12192148"/>
                <a:gd name="connsiteY15" fmla="*/ 1103761 h 1941773"/>
                <a:gd name="connsiteX16" fmla="*/ 8342975 w 12192148"/>
                <a:gd name="connsiteY16" fmla="*/ 739362 h 1941773"/>
                <a:gd name="connsiteX17" fmla="*/ 8852328 w 12192148"/>
                <a:gd name="connsiteY17" fmla="*/ 739362 h 1941773"/>
                <a:gd name="connsiteX18" fmla="*/ 8852328 w 12192148"/>
                <a:gd name="connsiteY18" fmla="*/ 1093199 h 1941773"/>
                <a:gd name="connsiteX19" fmla="*/ 9240906 w 12192148"/>
                <a:gd name="connsiteY19" fmla="*/ 1093199 h 1941773"/>
                <a:gd name="connsiteX20" fmla="*/ 9240906 w 12192148"/>
                <a:gd name="connsiteY20" fmla="*/ 924202 h 1941773"/>
                <a:gd name="connsiteX21" fmla="*/ 9503459 w 12192148"/>
                <a:gd name="connsiteY21" fmla="*/ 929483 h 1941773"/>
                <a:gd name="connsiteX22" fmla="*/ 9503459 w 12192148"/>
                <a:gd name="connsiteY22" fmla="*/ 781611 h 1941773"/>
                <a:gd name="connsiteX23" fmla="*/ 9771263 w 12192148"/>
                <a:gd name="connsiteY23" fmla="*/ 781611 h 1941773"/>
                <a:gd name="connsiteX24" fmla="*/ 9771263 w 12192148"/>
                <a:gd name="connsiteY24" fmla="*/ 918921 h 1941773"/>
                <a:gd name="connsiteX25" fmla="*/ 10028565 w 12192148"/>
                <a:gd name="connsiteY25" fmla="*/ 918921 h 1941773"/>
                <a:gd name="connsiteX26" fmla="*/ 10028565 w 12192148"/>
                <a:gd name="connsiteY26" fmla="*/ 765768 h 1941773"/>
                <a:gd name="connsiteX27" fmla="*/ 10280615 w 12192148"/>
                <a:gd name="connsiteY27" fmla="*/ 771049 h 1941773"/>
                <a:gd name="connsiteX28" fmla="*/ 10280615 w 12192148"/>
                <a:gd name="connsiteY28" fmla="*/ 190122 h 1941773"/>
                <a:gd name="connsiteX29" fmla="*/ 10789968 w 12192148"/>
                <a:gd name="connsiteY29" fmla="*/ 190122 h 1941773"/>
                <a:gd name="connsiteX30" fmla="*/ 10789968 w 12192148"/>
                <a:gd name="connsiteY30" fmla="*/ 697113 h 1941773"/>
                <a:gd name="connsiteX31" fmla="*/ 11168044 w 12192148"/>
                <a:gd name="connsiteY31" fmla="*/ 697113 h 1941773"/>
                <a:gd name="connsiteX32" fmla="*/ 11168044 w 12192148"/>
                <a:gd name="connsiteY32" fmla="*/ 1621315 h 1941773"/>
                <a:gd name="connsiteX33" fmla="*/ 11467354 w 12192148"/>
                <a:gd name="connsiteY33" fmla="*/ 1621315 h 1941773"/>
                <a:gd name="connsiteX34" fmla="*/ 11467354 w 12192148"/>
                <a:gd name="connsiteY34" fmla="*/ 1114324 h 1941773"/>
                <a:gd name="connsiteX35" fmla="*/ 11871686 w 12192148"/>
                <a:gd name="connsiteY35" fmla="*/ 1114324 h 1941773"/>
                <a:gd name="connsiteX36" fmla="*/ 11871686 w 12192148"/>
                <a:gd name="connsiteY36" fmla="*/ 348556 h 1941773"/>
                <a:gd name="connsiteX37" fmla="*/ 12192000 w 12192148"/>
                <a:gd name="connsiteY37" fmla="*/ 348556 h 1941773"/>
                <a:gd name="connsiteX38" fmla="*/ 12192000 w 12192148"/>
                <a:gd name="connsiteY38" fmla="*/ 1754103 h 1941773"/>
                <a:gd name="connsiteX39" fmla="*/ 12192000 w 12192148"/>
                <a:gd name="connsiteY39" fmla="*/ 1896676 h 1941773"/>
                <a:gd name="connsiteX40" fmla="*/ 12192148 w 12192148"/>
                <a:gd name="connsiteY40" fmla="*/ 1896676 h 1941773"/>
                <a:gd name="connsiteX41" fmla="*/ 12192148 w 12192148"/>
                <a:gd name="connsiteY41" fmla="*/ 1941773 h 1941773"/>
                <a:gd name="connsiteX42" fmla="*/ 0 w 12192148"/>
                <a:gd name="connsiteY42" fmla="*/ 1941773 h 1941773"/>
                <a:gd name="connsiteX43" fmla="*/ 0 w 12192148"/>
                <a:gd name="connsiteY43" fmla="*/ 1896676 h 1941773"/>
                <a:gd name="connsiteX44" fmla="*/ 0 w 12192148"/>
                <a:gd name="connsiteY44" fmla="*/ 1573784 h 1941773"/>
                <a:gd name="connsiteX45" fmla="*/ 112847 w 12192148"/>
                <a:gd name="connsiteY45" fmla="*/ 1573784 h 1941773"/>
                <a:gd name="connsiteX46" fmla="*/ 293106 w 12192148"/>
                <a:gd name="connsiteY46" fmla="*/ 1573784 h 1941773"/>
                <a:gd name="connsiteX47" fmla="*/ 293106 w 12192148"/>
                <a:gd name="connsiteY47" fmla="*/ 411930 h 1941773"/>
                <a:gd name="connsiteX48" fmla="*/ 655428 w 12192148"/>
                <a:gd name="connsiteY48" fmla="*/ 411930 h 1941773"/>
                <a:gd name="connsiteX49" fmla="*/ 655428 w 12192148"/>
                <a:gd name="connsiteY49" fmla="*/ 1373100 h 1941773"/>
                <a:gd name="connsiteX50" fmla="*/ 791956 w 12192148"/>
                <a:gd name="connsiteY50" fmla="*/ 1188260 h 1941773"/>
                <a:gd name="connsiteX51" fmla="*/ 954739 w 12192148"/>
                <a:gd name="connsiteY51" fmla="*/ 1399506 h 1941773"/>
                <a:gd name="connsiteX52" fmla="*/ 1101768 w 12192148"/>
                <a:gd name="connsiteY52" fmla="*/ 1188260 h 1941773"/>
                <a:gd name="connsiteX53" fmla="*/ 1264551 w 12192148"/>
                <a:gd name="connsiteY53" fmla="*/ 1399506 h 1941773"/>
                <a:gd name="connsiteX54" fmla="*/ 1411580 w 12192148"/>
                <a:gd name="connsiteY54" fmla="*/ 1188260 h 1941773"/>
                <a:gd name="connsiteX55" fmla="*/ 1574363 w 12192148"/>
                <a:gd name="connsiteY55" fmla="*/ 1399506 h 1941773"/>
                <a:gd name="connsiteX56" fmla="*/ 1574363 w 12192148"/>
                <a:gd name="connsiteY56" fmla="*/ 1447036 h 1941773"/>
                <a:gd name="connsiteX57" fmla="*/ 1721393 w 12192148"/>
                <a:gd name="connsiteY57" fmla="*/ 1447036 h 1941773"/>
                <a:gd name="connsiteX58" fmla="*/ 1721393 w 12192148"/>
                <a:gd name="connsiteY58" fmla="*/ 1299164 h 1941773"/>
                <a:gd name="connsiteX59" fmla="*/ 1537606 w 12192148"/>
                <a:gd name="connsiteY59" fmla="*/ 1072074 h 1941773"/>
                <a:gd name="connsiteX60" fmla="*/ 1721393 w 12192148"/>
                <a:gd name="connsiteY60" fmla="*/ 844985 h 1941773"/>
                <a:gd name="connsiteX61" fmla="*/ 1721393 w 12192148"/>
                <a:gd name="connsiteY61" fmla="*/ 586208 h 1941773"/>
                <a:gd name="connsiteX62" fmla="*/ 1815912 w 12192148"/>
                <a:gd name="connsiteY62" fmla="*/ 586208 h 1941773"/>
                <a:gd name="connsiteX63" fmla="*/ 1815912 w 12192148"/>
                <a:gd name="connsiteY63" fmla="*/ 844985 h 1941773"/>
                <a:gd name="connsiteX64" fmla="*/ 1999699 w 12192148"/>
                <a:gd name="connsiteY64" fmla="*/ 1072074 h 1941773"/>
                <a:gd name="connsiteX65" fmla="*/ 1815912 w 12192148"/>
                <a:gd name="connsiteY65" fmla="*/ 1299164 h 1941773"/>
                <a:gd name="connsiteX66" fmla="*/ 1815912 w 12192148"/>
                <a:gd name="connsiteY66" fmla="*/ 1447036 h 1941773"/>
                <a:gd name="connsiteX67" fmla="*/ 1941937 w 12192148"/>
                <a:gd name="connsiteY67" fmla="*/ 1447036 h 1941773"/>
                <a:gd name="connsiteX68" fmla="*/ 1941937 w 12192148"/>
                <a:gd name="connsiteY68" fmla="*/ 1293883 h 1941773"/>
                <a:gd name="connsiteX69" fmla="*/ 2099469 w 12192148"/>
                <a:gd name="connsiteY69" fmla="*/ 1293883 h 1941773"/>
                <a:gd name="connsiteX70" fmla="*/ 2099469 w 12192148"/>
                <a:gd name="connsiteY70" fmla="*/ 1093199 h 1941773"/>
                <a:gd name="connsiteX71" fmla="*/ 2440788 w 12192148"/>
                <a:gd name="connsiteY71" fmla="*/ 1093199 h 1941773"/>
                <a:gd name="connsiteX72" fmla="*/ 2440788 w 12192148"/>
                <a:gd name="connsiteY72" fmla="*/ 517553 h 1941773"/>
                <a:gd name="connsiteX73" fmla="*/ 2897630 w 12192148"/>
                <a:gd name="connsiteY73" fmla="*/ 517553 h 1941773"/>
                <a:gd name="connsiteX74" fmla="*/ 2897630 w 12192148"/>
                <a:gd name="connsiteY74" fmla="*/ 1103761 h 1941773"/>
                <a:gd name="connsiteX75" fmla="*/ 3364974 w 12192148"/>
                <a:gd name="connsiteY75" fmla="*/ 1103761 h 1941773"/>
                <a:gd name="connsiteX76" fmla="*/ 3364974 w 12192148"/>
                <a:gd name="connsiteY76" fmla="*/ 739362 h 1941773"/>
                <a:gd name="connsiteX77" fmla="*/ 3879577 w 12192148"/>
                <a:gd name="connsiteY77" fmla="*/ 739362 h 1941773"/>
                <a:gd name="connsiteX78" fmla="*/ 3879577 w 12192148"/>
                <a:gd name="connsiteY78" fmla="*/ 1093199 h 1941773"/>
                <a:gd name="connsiteX79" fmla="*/ 4268157 w 12192148"/>
                <a:gd name="connsiteY79" fmla="*/ 1093199 h 1941773"/>
                <a:gd name="connsiteX80" fmla="*/ 4268157 w 12192148"/>
                <a:gd name="connsiteY80" fmla="*/ 924202 h 1941773"/>
                <a:gd name="connsiteX81" fmla="*/ 4530710 w 12192148"/>
                <a:gd name="connsiteY81" fmla="*/ 929483 h 1941773"/>
                <a:gd name="connsiteX82" fmla="*/ 4530710 w 12192148"/>
                <a:gd name="connsiteY82" fmla="*/ 781611 h 1941773"/>
                <a:gd name="connsiteX83" fmla="*/ 4798513 w 12192148"/>
                <a:gd name="connsiteY83" fmla="*/ 781611 h 1941773"/>
                <a:gd name="connsiteX84" fmla="*/ 4798513 w 12192148"/>
                <a:gd name="connsiteY84" fmla="*/ 918921 h 1941773"/>
                <a:gd name="connsiteX85" fmla="*/ 5055815 w 12192148"/>
                <a:gd name="connsiteY85" fmla="*/ 918921 h 1941773"/>
                <a:gd name="connsiteX86" fmla="*/ 5055815 w 12192148"/>
                <a:gd name="connsiteY86" fmla="*/ 765768 h 1941773"/>
                <a:gd name="connsiteX87" fmla="*/ 5307865 w 12192148"/>
                <a:gd name="connsiteY87" fmla="*/ 771049 h 1941773"/>
                <a:gd name="connsiteX88" fmla="*/ 5307865 w 12192148"/>
                <a:gd name="connsiteY88" fmla="*/ 0 h 19417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</a:cxnLst>
              <a:rect l="l" t="t" r="r" b="b"/>
              <a:pathLst>
                <a:path w="12192148" h="1941773">
                  <a:moveTo>
                    <a:pt x="5307865" y="0"/>
                  </a:moveTo>
                  <a:cubicBezTo>
                    <a:pt x="5307865" y="0"/>
                    <a:pt x="5307865" y="0"/>
                    <a:pt x="5817217" y="0"/>
                  </a:cubicBezTo>
                  <a:cubicBezTo>
                    <a:pt x="5817217" y="0"/>
                    <a:pt x="5817217" y="0"/>
                    <a:pt x="5817217" y="697113"/>
                  </a:cubicBezTo>
                  <a:cubicBezTo>
                    <a:pt x="5817217" y="697113"/>
                    <a:pt x="5817217" y="697113"/>
                    <a:pt x="6190042" y="697113"/>
                  </a:cubicBezTo>
                  <a:cubicBezTo>
                    <a:pt x="6190042" y="697113"/>
                    <a:pt x="6190042" y="697113"/>
                    <a:pt x="6190042" y="1325570"/>
                  </a:cubicBezTo>
                  <a:cubicBezTo>
                    <a:pt x="6190042" y="1325570"/>
                    <a:pt x="6190042" y="1325570"/>
                    <a:pt x="6489353" y="1325570"/>
                  </a:cubicBezTo>
                  <a:cubicBezTo>
                    <a:pt x="6489353" y="1325570"/>
                    <a:pt x="6489353" y="1325570"/>
                    <a:pt x="6489353" y="1114324"/>
                  </a:cubicBezTo>
                  <a:cubicBezTo>
                    <a:pt x="6489353" y="1114324"/>
                    <a:pt x="6489353" y="1114324"/>
                    <a:pt x="6898935" y="1114324"/>
                  </a:cubicBezTo>
                  <a:cubicBezTo>
                    <a:pt x="6898935" y="1114324"/>
                    <a:pt x="6898935" y="1114324"/>
                    <a:pt x="6898935" y="348556"/>
                  </a:cubicBezTo>
                  <a:cubicBezTo>
                    <a:pt x="6898935" y="348556"/>
                    <a:pt x="6898935" y="348556"/>
                    <a:pt x="7219249" y="348556"/>
                  </a:cubicBezTo>
                  <a:cubicBezTo>
                    <a:pt x="7219249" y="348556"/>
                    <a:pt x="7219249" y="348556"/>
                    <a:pt x="7219249" y="1093199"/>
                  </a:cubicBezTo>
                  <a:cubicBezTo>
                    <a:pt x="7219249" y="1093199"/>
                    <a:pt x="7219249" y="1093199"/>
                    <a:pt x="7413539" y="1093199"/>
                  </a:cubicBezTo>
                  <a:cubicBezTo>
                    <a:pt x="7413539" y="1093199"/>
                    <a:pt x="7413539" y="1093199"/>
                    <a:pt x="7413539" y="517553"/>
                  </a:cubicBezTo>
                  <a:cubicBezTo>
                    <a:pt x="7413539" y="517553"/>
                    <a:pt x="7413539" y="517553"/>
                    <a:pt x="7875631" y="517553"/>
                  </a:cubicBezTo>
                  <a:cubicBezTo>
                    <a:pt x="7875631" y="517553"/>
                    <a:pt x="7875631" y="517553"/>
                    <a:pt x="7875631" y="1103761"/>
                  </a:cubicBezTo>
                  <a:cubicBezTo>
                    <a:pt x="7875631" y="1103761"/>
                    <a:pt x="7875631" y="1103761"/>
                    <a:pt x="8342975" y="1103761"/>
                  </a:cubicBezTo>
                  <a:cubicBezTo>
                    <a:pt x="8342975" y="1103761"/>
                    <a:pt x="8342975" y="1103761"/>
                    <a:pt x="8342975" y="739362"/>
                  </a:cubicBezTo>
                  <a:cubicBezTo>
                    <a:pt x="8342975" y="739362"/>
                    <a:pt x="8342975" y="739362"/>
                    <a:pt x="8852328" y="739362"/>
                  </a:cubicBezTo>
                  <a:cubicBezTo>
                    <a:pt x="8852328" y="739362"/>
                    <a:pt x="8852328" y="739362"/>
                    <a:pt x="8852328" y="1093199"/>
                  </a:cubicBezTo>
                  <a:cubicBezTo>
                    <a:pt x="8852328" y="1093199"/>
                    <a:pt x="8852328" y="1093199"/>
                    <a:pt x="9240906" y="1093199"/>
                  </a:cubicBezTo>
                  <a:cubicBezTo>
                    <a:pt x="9240906" y="1093199"/>
                    <a:pt x="9240906" y="1093199"/>
                    <a:pt x="9240906" y="924202"/>
                  </a:cubicBezTo>
                  <a:cubicBezTo>
                    <a:pt x="9240906" y="924202"/>
                    <a:pt x="9240906" y="924202"/>
                    <a:pt x="9503459" y="929483"/>
                  </a:cubicBezTo>
                  <a:cubicBezTo>
                    <a:pt x="9503459" y="929483"/>
                    <a:pt x="9503459" y="929483"/>
                    <a:pt x="9503459" y="781611"/>
                  </a:cubicBezTo>
                  <a:cubicBezTo>
                    <a:pt x="9503459" y="781611"/>
                    <a:pt x="9503459" y="781611"/>
                    <a:pt x="9771263" y="781611"/>
                  </a:cubicBezTo>
                  <a:cubicBezTo>
                    <a:pt x="9771263" y="781611"/>
                    <a:pt x="9771263" y="781611"/>
                    <a:pt x="9771263" y="918921"/>
                  </a:cubicBezTo>
                  <a:cubicBezTo>
                    <a:pt x="9771263" y="918921"/>
                    <a:pt x="9771263" y="918921"/>
                    <a:pt x="10028565" y="918921"/>
                  </a:cubicBezTo>
                  <a:cubicBezTo>
                    <a:pt x="10028565" y="918921"/>
                    <a:pt x="10028565" y="918921"/>
                    <a:pt x="10028565" y="765768"/>
                  </a:cubicBezTo>
                  <a:cubicBezTo>
                    <a:pt x="10028565" y="765768"/>
                    <a:pt x="10028565" y="765768"/>
                    <a:pt x="10280615" y="771049"/>
                  </a:cubicBezTo>
                  <a:cubicBezTo>
                    <a:pt x="10280615" y="771049"/>
                    <a:pt x="10280615" y="771049"/>
                    <a:pt x="10280615" y="190122"/>
                  </a:cubicBezTo>
                  <a:cubicBezTo>
                    <a:pt x="10280615" y="190122"/>
                    <a:pt x="10280615" y="190122"/>
                    <a:pt x="10789968" y="190122"/>
                  </a:cubicBezTo>
                  <a:cubicBezTo>
                    <a:pt x="10789968" y="190122"/>
                    <a:pt x="10789968" y="190122"/>
                    <a:pt x="10789968" y="697113"/>
                  </a:cubicBezTo>
                  <a:cubicBezTo>
                    <a:pt x="10789968" y="697113"/>
                    <a:pt x="10789968" y="697113"/>
                    <a:pt x="11168044" y="697113"/>
                  </a:cubicBezTo>
                  <a:cubicBezTo>
                    <a:pt x="11168044" y="697113"/>
                    <a:pt x="11168044" y="697113"/>
                    <a:pt x="11168044" y="1621315"/>
                  </a:cubicBezTo>
                  <a:cubicBezTo>
                    <a:pt x="11168044" y="1621315"/>
                    <a:pt x="11168044" y="1621315"/>
                    <a:pt x="11467354" y="1621315"/>
                  </a:cubicBezTo>
                  <a:cubicBezTo>
                    <a:pt x="11467354" y="1621315"/>
                    <a:pt x="11467354" y="1621315"/>
                    <a:pt x="11467354" y="1114324"/>
                  </a:cubicBezTo>
                  <a:cubicBezTo>
                    <a:pt x="11467354" y="1114324"/>
                    <a:pt x="11467354" y="1114324"/>
                    <a:pt x="11871686" y="1114324"/>
                  </a:cubicBezTo>
                  <a:cubicBezTo>
                    <a:pt x="11871686" y="1114324"/>
                    <a:pt x="11871686" y="1114324"/>
                    <a:pt x="11871686" y="348556"/>
                  </a:cubicBezTo>
                  <a:cubicBezTo>
                    <a:pt x="11871686" y="348556"/>
                    <a:pt x="11871686" y="348556"/>
                    <a:pt x="12192000" y="348556"/>
                  </a:cubicBezTo>
                  <a:cubicBezTo>
                    <a:pt x="12192000" y="348556"/>
                    <a:pt x="12192000" y="348556"/>
                    <a:pt x="12192000" y="1754103"/>
                  </a:cubicBezTo>
                  <a:lnTo>
                    <a:pt x="12192000" y="1896676"/>
                  </a:lnTo>
                  <a:lnTo>
                    <a:pt x="12192148" y="1896676"/>
                  </a:lnTo>
                  <a:lnTo>
                    <a:pt x="12192148" y="1941773"/>
                  </a:lnTo>
                  <a:lnTo>
                    <a:pt x="0" y="1941773"/>
                  </a:lnTo>
                  <a:lnTo>
                    <a:pt x="0" y="1896676"/>
                  </a:lnTo>
                  <a:lnTo>
                    <a:pt x="0" y="1573784"/>
                  </a:lnTo>
                  <a:lnTo>
                    <a:pt x="112847" y="1573784"/>
                  </a:lnTo>
                  <a:cubicBezTo>
                    <a:pt x="165111" y="1573784"/>
                    <a:pt x="224842" y="1573784"/>
                    <a:pt x="293106" y="1573784"/>
                  </a:cubicBezTo>
                  <a:cubicBezTo>
                    <a:pt x="293106" y="1573784"/>
                    <a:pt x="293106" y="1573784"/>
                    <a:pt x="293106" y="411930"/>
                  </a:cubicBezTo>
                  <a:cubicBezTo>
                    <a:pt x="293106" y="411930"/>
                    <a:pt x="293106" y="411930"/>
                    <a:pt x="655428" y="411930"/>
                  </a:cubicBezTo>
                  <a:cubicBezTo>
                    <a:pt x="655428" y="411930"/>
                    <a:pt x="655428" y="411930"/>
                    <a:pt x="655428" y="1373100"/>
                  </a:cubicBezTo>
                  <a:cubicBezTo>
                    <a:pt x="676433" y="1315008"/>
                    <a:pt x="734194" y="1188260"/>
                    <a:pt x="791956" y="1188260"/>
                  </a:cubicBezTo>
                  <a:cubicBezTo>
                    <a:pt x="875973" y="1188260"/>
                    <a:pt x="954739" y="1399506"/>
                    <a:pt x="954739" y="1399506"/>
                  </a:cubicBezTo>
                  <a:cubicBezTo>
                    <a:pt x="954739" y="1399506"/>
                    <a:pt x="1023002" y="1188260"/>
                    <a:pt x="1101768" y="1188260"/>
                  </a:cubicBezTo>
                  <a:cubicBezTo>
                    <a:pt x="1180534" y="1188260"/>
                    <a:pt x="1264551" y="1399506"/>
                    <a:pt x="1264551" y="1399506"/>
                  </a:cubicBezTo>
                  <a:cubicBezTo>
                    <a:pt x="1264551" y="1399506"/>
                    <a:pt x="1332815" y="1188260"/>
                    <a:pt x="1411580" y="1188260"/>
                  </a:cubicBezTo>
                  <a:cubicBezTo>
                    <a:pt x="1490347" y="1188260"/>
                    <a:pt x="1574363" y="1399506"/>
                    <a:pt x="1574363" y="1399506"/>
                  </a:cubicBezTo>
                  <a:cubicBezTo>
                    <a:pt x="1574363" y="1399506"/>
                    <a:pt x="1574363" y="1399506"/>
                    <a:pt x="1574363" y="1447036"/>
                  </a:cubicBezTo>
                  <a:cubicBezTo>
                    <a:pt x="1574363" y="1447036"/>
                    <a:pt x="1574363" y="1447036"/>
                    <a:pt x="1721393" y="1447036"/>
                  </a:cubicBezTo>
                  <a:cubicBezTo>
                    <a:pt x="1721393" y="1447036"/>
                    <a:pt x="1721393" y="1447036"/>
                    <a:pt x="1721393" y="1299164"/>
                  </a:cubicBezTo>
                  <a:cubicBezTo>
                    <a:pt x="1616372" y="1278040"/>
                    <a:pt x="1537606" y="1182979"/>
                    <a:pt x="1537606" y="1072074"/>
                  </a:cubicBezTo>
                  <a:cubicBezTo>
                    <a:pt x="1537606" y="961170"/>
                    <a:pt x="1616372" y="866110"/>
                    <a:pt x="1721393" y="844985"/>
                  </a:cubicBezTo>
                  <a:cubicBezTo>
                    <a:pt x="1721393" y="844985"/>
                    <a:pt x="1721393" y="844985"/>
                    <a:pt x="1721393" y="586208"/>
                  </a:cubicBezTo>
                  <a:cubicBezTo>
                    <a:pt x="1721393" y="586208"/>
                    <a:pt x="1721393" y="586208"/>
                    <a:pt x="1815912" y="586208"/>
                  </a:cubicBezTo>
                  <a:cubicBezTo>
                    <a:pt x="1815912" y="586208"/>
                    <a:pt x="1815912" y="586208"/>
                    <a:pt x="1815912" y="844985"/>
                  </a:cubicBezTo>
                  <a:cubicBezTo>
                    <a:pt x="1920933" y="866110"/>
                    <a:pt x="1999699" y="961170"/>
                    <a:pt x="1999699" y="1072074"/>
                  </a:cubicBezTo>
                  <a:cubicBezTo>
                    <a:pt x="1999699" y="1188260"/>
                    <a:pt x="1920933" y="1278040"/>
                    <a:pt x="1815912" y="1299164"/>
                  </a:cubicBezTo>
                  <a:cubicBezTo>
                    <a:pt x="1815912" y="1299164"/>
                    <a:pt x="1815912" y="1299164"/>
                    <a:pt x="1815912" y="1447036"/>
                  </a:cubicBezTo>
                  <a:cubicBezTo>
                    <a:pt x="1815912" y="1447036"/>
                    <a:pt x="1815912" y="1447036"/>
                    <a:pt x="1941937" y="1447036"/>
                  </a:cubicBezTo>
                  <a:cubicBezTo>
                    <a:pt x="1941937" y="1447036"/>
                    <a:pt x="1941937" y="1447036"/>
                    <a:pt x="1941937" y="1293883"/>
                  </a:cubicBezTo>
                  <a:cubicBezTo>
                    <a:pt x="1941937" y="1293883"/>
                    <a:pt x="1941937" y="1293883"/>
                    <a:pt x="2099469" y="1293883"/>
                  </a:cubicBezTo>
                  <a:cubicBezTo>
                    <a:pt x="2099469" y="1293883"/>
                    <a:pt x="2099469" y="1293883"/>
                    <a:pt x="2099469" y="1093199"/>
                  </a:cubicBezTo>
                  <a:cubicBezTo>
                    <a:pt x="2099469" y="1093199"/>
                    <a:pt x="2099469" y="1093199"/>
                    <a:pt x="2440788" y="1093199"/>
                  </a:cubicBezTo>
                  <a:cubicBezTo>
                    <a:pt x="2440788" y="1093199"/>
                    <a:pt x="2440788" y="1093199"/>
                    <a:pt x="2440788" y="517553"/>
                  </a:cubicBezTo>
                  <a:cubicBezTo>
                    <a:pt x="2440788" y="517553"/>
                    <a:pt x="2440788" y="517553"/>
                    <a:pt x="2897630" y="517553"/>
                  </a:cubicBezTo>
                  <a:cubicBezTo>
                    <a:pt x="2897630" y="517553"/>
                    <a:pt x="2897630" y="517553"/>
                    <a:pt x="2897630" y="1103761"/>
                  </a:cubicBezTo>
                  <a:cubicBezTo>
                    <a:pt x="2897630" y="1103761"/>
                    <a:pt x="2897630" y="1103761"/>
                    <a:pt x="3364974" y="1103761"/>
                  </a:cubicBezTo>
                  <a:cubicBezTo>
                    <a:pt x="3364974" y="1103761"/>
                    <a:pt x="3364974" y="1103761"/>
                    <a:pt x="3364974" y="739362"/>
                  </a:cubicBezTo>
                  <a:cubicBezTo>
                    <a:pt x="3364974" y="739362"/>
                    <a:pt x="3364974" y="739362"/>
                    <a:pt x="3879577" y="739362"/>
                  </a:cubicBezTo>
                  <a:cubicBezTo>
                    <a:pt x="3879577" y="739362"/>
                    <a:pt x="3879577" y="739362"/>
                    <a:pt x="3879577" y="1093199"/>
                  </a:cubicBezTo>
                  <a:cubicBezTo>
                    <a:pt x="3879577" y="1093199"/>
                    <a:pt x="3879577" y="1093199"/>
                    <a:pt x="4268157" y="1093199"/>
                  </a:cubicBezTo>
                  <a:cubicBezTo>
                    <a:pt x="4268157" y="1093199"/>
                    <a:pt x="4268157" y="1093199"/>
                    <a:pt x="4268157" y="924202"/>
                  </a:cubicBezTo>
                  <a:cubicBezTo>
                    <a:pt x="4268157" y="924202"/>
                    <a:pt x="4268157" y="924202"/>
                    <a:pt x="4530710" y="929483"/>
                  </a:cubicBezTo>
                  <a:cubicBezTo>
                    <a:pt x="4530710" y="929483"/>
                    <a:pt x="4530710" y="929483"/>
                    <a:pt x="4530710" y="781611"/>
                  </a:cubicBezTo>
                  <a:cubicBezTo>
                    <a:pt x="4530710" y="781611"/>
                    <a:pt x="4530710" y="781611"/>
                    <a:pt x="4798513" y="781611"/>
                  </a:cubicBezTo>
                  <a:cubicBezTo>
                    <a:pt x="4798513" y="781611"/>
                    <a:pt x="4798513" y="781611"/>
                    <a:pt x="4798513" y="918921"/>
                  </a:cubicBezTo>
                  <a:cubicBezTo>
                    <a:pt x="4798513" y="918921"/>
                    <a:pt x="4798513" y="918921"/>
                    <a:pt x="5055815" y="918921"/>
                  </a:cubicBezTo>
                  <a:cubicBezTo>
                    <a:pt x="5055815" y="918921"/>
                    <a:pt x="5055815" y="918921"/>
                    <a:pt x="5055815" y="765768"/>
                  </a:cubicBezTo>
                  <a:cubicBezTo>
                    <a:pt x="5055815" y="765768"/>
                    <a:pt x="5055815" y="765768"/>
                    <a:pt x="5307865" y="771049"/>
                  </a:cubicBezTo>
                  <a:cubicBezTo>
                    <a:pt x="5307865" y="771049"/>
                    <a:pt x="5307865" y="771049"/>
                    <a:pt x="530786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dirty="0"/>
            </a:p>
          </p:txBody>
        </p:sp>
      </p:grpSp>
      <p:sp>
        <p:nvSpPr>
          <p:cNvPr id="133" name="TextBox 132">
            <a:extLst>
              <a:ext uri="{FF2B5EF4-FFF2-40B4-BE49-F238E27FC236}">
                <a16:creationId xmlns:a16="http://schemas.microsoft.com/office/drawing/2014/main" id="{B48CFF22-3E0F-4249-AA02-F9ADAE0907F4}"/>
              </a:ext>
            </a:extLst>
          </p:cNvPr>
          <p:cNvSpPr txBox="1"/>
          <p:nvPr/>
        </p:nvSpPr>
        <p:spPr>
          <a:xfrm>
            <a:off x="688953" y="1764586"/>
            <a:ext cx="108458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34" name="TextBox 133">
            <a:extLst>
              <a:ext uri="{FF2B5EF4-FFF2-40B4-BE49-F238E27FC236}">
                <a16:creationId xmlns:a16="http://schemas.microsoft.com/office/drawing/2014/main" id="{0673131A-0592-4BDA-8E25-1E2FE2C4C254}"/>
              </a:ext>
            </a:extLst>
          </p:cNvPr>
          <p:cNvSpPr txBox="1"/>
          <p:nvPr/>
        </p:nvSpPr>
        <p:spPr>
          <a:xfrm>
            <a:off x="1438275" y="3512553"/>
            <a:ext cx="412477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rPr>
              <a:t>PowerPoint Presentation Templates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Calibri" pitchFamily="34" charset="0"/>
            </a:endParaRPr>
          </a:p>
        </p:txBody>
      </p:sp>
      <p:sp>
        <p:nvSpPr>
          <p:cNvPr id="136" name="TextBox 135">
            <a:extLst>
              <a:ext uri="{FF2B5EF4-FFF2-40B4-BE49-F238E27FC236}">
                <a16:creationId xmlns:a16="http://schemas.microsoft.com/office/drawing/2014/main" id="{05CBF801-5EC5-47FC-B25F-E328CB5AE7C6}"/>
              </a:ext>
            </a:extLst>
          </p:cNvPr>
          <p:cNvSpPr txBox="1"/>
          <p:nvPr/>
        </p:nvSpPr>
        <p:spPr>
          <a:xfrm>
            <a:off x="1438273" y="3926441"/>
            <a:ext cx="412477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simply impress your audience and add a unique zing and appeal to your Reports and Presentations with our Templates.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Get a modern PowerPoint  Presentation that is beautifully designed. I hope and I believe that this Template will your Time, Money and Reputation. 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This text can be replaced with your own text.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39" name="TextBox 138">
            <a:extLst>
              <a:ext uri="{FF2B5EF4-FFF2-40B4-BE49-F238E27FC236}">
                <a16:creationId xmlns:a16="http://schemas.microsoft.com/office/drawing/2014/main" id="{FB27F531-EC36-4213-93A0-457507A67498}"/>
              </a:ext>
            </a:extLst>
          </p:cNvPr>
          <p:cNvSpPr txBox="1"/>
          <p:nvPr/>
        </p:nvSpPr>
        <p:spPr>
          <a:xfrm>
            <a:off x="1438275" y="2641041"/>
            <a:ext cx="41247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chemeClr val="accent3"/>
                </a:solidFill>
              </a:rPr>
              <a:t>You can simply impress your audience and add a unique zing and appeal to your Reports and Presentations. </a:t>
            </a:r>
            <a:endParaRPr lang="en-US" altLang="ko-KR" sz="1600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40" name="TextBox 139">
            <a:extLst>
              <a:ext uri="{FF2B5EF4-FFF2-40B4-BE49-F238E27FC236}">
                <a16:creationId xmlns:a16="http://schemas.microsoft.com/office/drawing/2014/main" id="{39CE7D4F-C81F-4323-BD2E-EA5F38E7EF97}"/>
              </a:ext>
            </a:extLst>
          </p:cNvPr>
          <p:cNvSpPr txBox="1"/>
          <p:nvPr/>
        </p:nvSpPr>
        <p:spPr>
          <a:xfrm>
            <a:off x="664329" y="2561397"/>
            <a:ext cx="7739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rPr>
              <a:t>01</a:t>
            </a:r>
            <a:endParaRPr lang="ko-KR" altLang="en-US" sz="3600" b="1" dirty="0">
              <a:solidFill>
                <a:schemeClr val="tx1">
                  <a:lumMod val="75000"/>
                  <a:lumOff val="25000"/>
                </a:schemeClr>
              </a:solidFill>
              <a:cs typeface="Calibri" pitchFamily="34" charset="0"/>
            </a:endParaRPr>
          </a:p>
        </p:txBody>
      </p:sp>
      <p:sp>
        <p:nvSpPr>
          <p:cNvPr id="141" name="TextBox 140">
            <a:extLst>
              <a:ext uri="{FF2B5EF4-FFF2-40B4-BE49-F238E27FC236}">
                <a16:creationId xmlns:a16="http://schemas.microsoft.com/office/drawing/2014/main" id="{067114EB-E7C7-4B4F-81C0-CAAC36D8C2C2}"/>
              </a:ext>
            </a:extLst>
          </p:cNvPr>
          <p:cNvSpPr txBox="1"/>
          <p:nvPr/>
        </p:nvSpPr>
        <p:spPr>
          <a:xfrm>
            <a:off x="7091171" y="3508813"/>
            <a:ext cx="412477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rPr>
              <a:t>PowerPoint Presentation Templates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Calibri" pitchFamily="34" charset="0"/>
            </a:endParaRPr>
          </a:p>
        </p:txBody>
      </p:sp>
      <p:sp>
        <p:nvSpPr>
          <p:cNvPr id="142" name="TextBox 141">
            <a:extLst>
              <a:ext uri="{FF2B5EF4-FFF2-40B4-BE49-F238E27FC236}">
                <a16:creationId xmlns:a16="http://schemas.microsoft.com/office/drawing/2014/main" id="{2F32F302-CF4A-4BC5-8D81-8E9302072EBB}"/>
              </a:ext>
            </a:extLst>
          </p:cNvPr>
          <p:cNvSpPr txBox="1"/>
          <p:nvPr/>
        </p:nvSpPr>
        <p:spPr>
          <a:xfrm>
            <a:off x="7091169" y="3922701"/>
            <a:ext cx="412477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simply impress your audience and add a unique zing and appeal to your Reports and Presentations with our Templates.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Get a modern PowerPoint  Presentation that is beautifully designed. I hope and I believe that this Template will your Time, Money and Reputation.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This text can be replaced with your own text.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43" name="TextBox 142">
            <a:extLst>
              <a:ext uri="{FF2B5EF4-FFF2-40B4-BE49-F238E27FC236}">
                <a16:creationId xmlns:a16="http://schemas.microsoft.com/office/drawing/2014/main" id="{5973ABA0-B00A-4F2A-AE35-64BDCB34869D}"/>
              </a:ext>
            </a:extLst>
          </p:cNvPr>
          <p:cNvSpPr txBox="1"/>
          <p:nvPr/>
        </p:nvSpPr>
        <p:spPr>
          <a:xfrm>
            <a:off x="7091171" y="2637301"/>
            <a:ext cx="41247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chemeClr val="accent1"/>
                </a:solidFill>
              </a:rPr>
              <a:t>You can simply impress your audience and add a unique zing and appeal to your Reports and Presentations. </a:t>
            </a:r>
            <a:endParaRPr lang="en-US" altLang="ko-KR" sz="1600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44" name="TextBox 143">
            <a:extLst>
              <a:ext uri="{FF2B5EF4-FFF2-40B4-BE49-F238E27FC236}">
                <a16:creationId xmlns:a16="http://schemas.microsoft.com/office/drawing/2014/main" id="{841B9153-6815-4B6E-A17E-850356E89815}"/>
              </a:ext>
            </a:extLst>
          </p:cNvPr>
          <p:cNvSpPr txBox="1"/>
          <p:nvPr/>
        </p:nvSpPr>
        <p:spPr>
          <a:xfrm>
            <a:off x="6317225" y="2561397"/>
            <a:ext cx="7739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rPr>
              <a:t>02</a:t>
            </a:r>
            <a:endParaRPr lang="ko-KR" altLang="en-US" sz="3600" b="1" dirty="0">
              <a:solidFill>
                <a:schemeClr val="tx1">
                  <a:lumMod val="75000"/>
                  <a:lumOff val="25000"/>
                </a:schemeClr>
              </a:solidFill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915349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FDDFE08-D1A3-4890-B395-3D514078D9E9}"/>
              </a:ext>
            </a:extLst>
          </p:cNvPr>
          <p:cNvSpPr txBox="1"/>
          <p:nvPr/>
        </p:nvSpPr>
        <p:spPr>
          <a:xfrm>
            <a:off x="666749" y="267559"/>
            <a:ext cx="3894014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rPr>
              <a:t>Columns  Style</a:t>
            </a:r>
            <a:endParaRPr lang="ko-KR" altLang="en-US" sz="54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cs typeface="Arial" pitchFamily="34" charset="0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1BFA8C71-AB4E-46AA-85F0-38FF634C1528}"/>
              </a:ext>
            </a:extLst>
          </p:cNvPr>
          <p:cNvGrpSpPr/>
          <p:nvPr/>
        </p:nvGrpSpPr>
        <p:grpSpPr>
          <a:xfrm>
            <a:off x="221981" y="2437796"/>
            <a:ext cx="3865148" cy="4121558"/>
            <a:chOff x="1847834" y="1152611"/>
            <a:chExt cx="4895491" cy="5220252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AA2D8F6E-4779-4F72-831A-9ED78EC73114}"/>
                </a:ext>
              </a:extLst>
            </p:cNvPr>
            <p:cNvGrpSpPr/>
            <p:nvPr/>
          </p:nvGrpSpPr>
          <p:grpSpPr>
            <a:xfrm>
              <a:off x="3789886" y="3443782"/>
              <a:ext cx="743513" cy="2513363"/>
              <a:chOff x="5714547" y="3290776"/>
              <a:chExt cx="743513" cy="3591643"/>
            </a:xfrm>
          </p:grpSpPr>
          <p:sp>
            <p:nvSpPr>
              <p:cNvPr id="70" name="Trapezoid 11">
                <a:extLst>
                  <a:ext uri="{FF2B5EF4-FFF2-40B4-BE49-F238E27FC236}">
                    <a16:creationId xmlns:a16="http://schemas.microsoft.com/office/drawing/2014/main" id="{F5FFAB07-E6A8-4CE7-93E4-38297ABD329F}"/>
                  </a:ext>
                </a:extLst>
              </p:cNvPr>
              <p:cNvSpPr/>
              <p:nvPr/>
            </p:nvSpPr>
            <p:spPr>
              <a:xfrm>
                <a:off x="5714547" y="3290776"/>
                <a:ext cx="743513" cy="3591643"/>
              </a:xfrm>
              <a:custGeom>
                <a:avLst/>
                <a:gdLst>
                  <a:gd name="connsiteX0" fmla="*/ 0 w 743513"/>
                  <a:gd name="connsiteY0" fmla="*/ 3591643 h 3591643"/>
                  <a:gd name="connsiteX1" fmla="*/ 216615 w 743513"/>
                  <a:gd name="connsiteY1" fmla="*/ 0 h 3591643"/>
                  <a:gd name="connsiteX2" fmla="*/ 526898 w 743513"/>
                  <a:gd name="connsiteY2" fmla="*/ 0 h 3591643"/>
                  <a:gd name="connsiteX3" fmla="*/ 743513 w 743513"/>
                  <a:gd name="connsiteY3" fmla="*/ 3591643 h 3591643"/>
                  <a:gd name="connsiteX4" fmla="*/ 0 w 743513"/>
                  <a:gd name="connsiteY4" fmla="*/ 3591643 h 3591643"/>
                  <a:gd name="connsiteX0" fmla="*/ 0 w 743513"/>
                  <a:gd name="connsiteY0" fmla="*/ 3591643 h 3591643"/>
                  <a:gd name="connsiteX1" fmla="*/ 216615 w 743513"/>
                  <a:gd name="connsiteY1" fmla="*/ 0 h 3591643"/>
                  <a:gd name="connsiteX2" fmla="*/ 526898 w 743513"/>
                  <a:gd name="connsiteY2" fmla="*/ 0 h 3591643"/>
                  <a:gd name="connsiteX3" fmla="*/ 743513 w 743513"/>
                  <a:gd name="connsiteY3" fmla="*/ 3591643 h 3591643"/>
                  <a:gd name="connsiteX4" fmla="*/ 0 w 743513"/>
                  <a:gd name="connsiteY4" fmla="*/ 3591643 h 3591643"/>
                  <a:gd name="connsiteX0" fmla="*/ 0 w 743513"/>
                  <a:gd name="connsiteY0" fmla="*/ 3591643 h 3591643"/>
                  <a:gd name="connsiteX1" fmla="*/ 216615 w 743513"/>
                  <a:gd name="connsiteY1" fmla="*/ 0 h 3591643"/>
                  <a:gd name="connsiteX2" fmla="*/ 526898 w 743513"/>
                  <a:gd name="connsiteY2" fmla="*/ 0 h 3591643"/>
                  <a:gd name="connsiteX3" fmla="*/ 743513 w 743513"/>
                  <a:gd name="connsiteY3" fmla="*/ 3591643 h 3591643"/>
                  <a:gd name="connsiteX4" fmla="*/ 0 w 743513"/>
                  <a:gd name="connsiteY4" fmla="*/ 3591643 h 3591643"/>
                  <a:gd name="connsiteX0" fmla="*/ 0 w 743513"/>
                  <a:gd name="connsiteY0" fmla="*/ 3591643 h 3591643"/>
                  <a:gd name="connsiteX1" fmla="*/ 216615 w 743513"/>
                  <a:gd name="connsiteY1" fmla="*/ 0 h 3591643"/>
                  <a:gd name="connsiteX2" fmla="*/ 526898 w 743513"/>
                  <a:gd name="connsiteY2" fmla="*/ 0 h 3591643"/>
                  <a:gd name="connsiteX3" fmla="*/ 743513 w 743513"/>
                  <a:gd name="connsiteY3" fmla="*/ 3591643 h 3591643"/>
                  <a:gd name="connsiteX4" fmla="*/ 0 w 743513"/>
                  <a:gd name="connsiteY4" fmla="*/ 3591643 h 3591643"/>
                  <a:gd name="connsiteX0" fmla="*/ 0 w 743513"/>
                  <a:gd name="connsiteY0" fmla="*/ 3591643 h 3591643"/>
                  <a:gd name="connsiteX1" fmla="*/ 216615 w 743513"/>
                  <a:gd name="connsiteY1" fmla="*/ 0 h 3591643"/>
                  <a:gd name="connsiteX2" fmla="*/ 526898 w 743513"/>
                  <a:gd name="connsiteY2" fmla="*/ 0 h 3591643"/>
                  <a:gd name="connsiteX3" fmla="*/ 743513 w 743513"/>
                  <a:gd name="connsiteY3" fmla="*/ 3591643 h 3591643"/>
                  <a:gd name="connsiteX4" fmla="*/ 0 w 743513"/>
                  <a:gd name="connsiteY4" fmla="*/ 3591643 h 3591643"/>
                  <a:gd name="connsiteX0" fmla="*/ 0 w 743513"/>
                  <a:gd name="connsiteY0" fmla="*/ 3591643 h 3591643"/>
                  <a:gd name="connsiteX1" fmla="*/ 216615 w 743513"/>
                  <a:gd name="connsiteY1" fmla="*/ 0 h 3591643"/>
                  <a:gd name="connsiteX2" fmla="*/ 526898 w 743513"/>
                  <a:gd name="connsiteY2" fmla="*/ 0 h 3591643"/>
                  <a:gd name="connsiteX3" fmla="*/ 743513 w 743513"/>
                  <a:gd name="connsiteY3" fmla="*/ 3591643 h 3591643"/>
                  <a:gd name="connsiteX4" fmla="*/ 0 w 743513"/>
                  <a:gd name="connsiteY4" fmla="*/ 3591643 h 3591643"/>
                  <a:gd name="connsiteX0" fmla="*/ 0 w 743513"/>
                  <a:gd name="connsiteY0" fmla="*/ 3591643 h 3591643"/>
                  <a:gd name="connsiteX1" fmla="*/ 216615 w 743513"/>
                  <a:gd name="connsiteY1" fmla="*/ 0 h 3591643"/>
                  <a:gd name="connsiteX2" fmla="*/ 526898 w 743513"/>
                  <a:gd name="connsiteY2" fmla="*/ 0 h 3591643"/>
                  <a:gd name="connsiteX3" fmla="*/ 743513 w 743513"/>
                  <a:gd name="connsiteY3" fmla="*/ 3591643 h 3591643"/>
                  <a:gd name="connsiteX4" fmla="*/ 0 w 743513"/>
                  <a:gd name="connsiteY4" fmla="*/ 3591643 h 3591643"/>
                  <a:gd name="connsiteX0" fmla="*/ 0 w 743513"/>
                  <a:gd name="connsiteY0" fmla="*/ 3591643 h 3591643"/>
                  <a:gd name="connsiteX1" fmla="*/ 216615 w 743513"/>
                  <a:gd name="connsiteY1" fmla="*/ 0 h 3591643"/>
                  <a:gd name="connsiteX2" fmla="*/ 526898 w 743513"/>
                  <a:gd name="connsiteY2" fmla="*/ 0 h 3591643"/>
                  <a:gd name="connsiteX3" fmla="*/ 743513 w 743513"/>
                  <a:gd name="connsiteY3" fmla="*/ 3591643 h 3591643"/>
                  <a:gd name="connsiteX4" fmla="*/ 0 w 743513"/>
                  <a:gd name="connsiteY4" fmla="*/ 3591643 h 3591643"/>
                  <a:gd name="connsiteX0" fmla="*/ 0 w 743513"/>
                  <a:gd name="connsiteY0" fmla="*/ 3591643 h 3591643"/>
                  <a:gd name="connsiteX1" fmla="*/ 216615 w 743513"/>
                  <a:gd name="connsiteY1" fmla="*/ 0 h 3591643"/>
                  <a:gd name="connsiteX2" fmla="*/ 526898 w 743513"/>
                  <a:gd name="connsiteY2" fmla="*/ 0 h 3591643"/>
                  <a:gd name="connsiteX3" fmla="*/ 743513 w 743513"/>
                  <a:gd name="connsiteY3" fmla="*/ 3591643 h 3591643"/>
                  <a:gd name="connsiteX4" fmla="*/ 0 w 743513"/>
                  <a:gd name="connsiteY4" fmla="*/ 3591643 h 35916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43513" h="3591643">
                    <a:moveTo>
                      <a:pt x="0" y="3591643"/>
                    </a:moveTo>
                    <a:cubicBezTo>
                      <a:pt x="100780" y="2946879"/>
                      <a:pt x="230135" y="1349614"/>
                      <a:pt x="216615" y="0"/>
                    </a:cubicBezTo>
                    <a:lnTo>
                      <a:pt x="526898" y="0"/>
                    </a:lnTo>
                    <a:cubicBezTo>
                      <a:pt x="541953" y="1349614"/>
                      <a:pt x="661783" y="2899254"/>
                      <a:pt x="743513" y="3591643"/>
                    </a:cubicBezTo>
                    <a:lnTo>
                      <a:pt x="0" y="3591643"/>
                    </a:lnTo>
                    <a:close/>
                  </a:path>
                </a:pathLst>
              </a:custGeom>
              <a:solidFill>
                <a:schemeClr val="accent3">
                  <a:lumMod val="40000"/>
                  <a:lumOff val="60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1" name="Trapezoid 11">
                <a:extLst>
                  <a:ext uri="{FF2B5EF4-FFF2-40B4-BE49-F238E27FC236}">
                    <a16:creationId xmlns:a16="http://schemas.microsoft.com/office/drawing/2014/main" id="{B9754ECE-67B5-4B22-94B9-92F13C39B231}"/>
                  </a:ext>
                </a:extLst>
              </p:cNvPr>
              <p:cNvSpPr/>
              <p:nvPr/>
            </p:nvSpPr>
            <p:spPr>
              <a:xfrm>
                <a:off x="5845404" y="3290776"/>
                <a:ext cx="479555" cy="3591643"/>
              </a:xfrm>
              <a:custGeom>
                <a:avLst/>
                <a:gdLst>
                  <a:gd name="connsiteX0" fmla="*/ 0 w 743513"/>
                  <a:gd name="connsiteY0" fmla="*/ 3591643 h 3591643"/>
                  <a:gd name="connsiteX1" fmla="*/ 216615 w 743513"/>
                  <a:gd name="connsiteY1" fmla="*/ 0 h 3591643"/>
                  <a:gd name="connsiteX2" fmla="*/ 526898 w 743513"/>
                  <a:gd name="connsiteY2" fmla="*/ 0 h 3591643"/>
                  <a:gd name="connsiteX3" fmla="*/ 743513 w 743513"/>
                  <a:gd name="connsiteY3" fmla="*/ 3591643 h 3591643"/>
                  <a:gd name="connsiteX4" fmla="*/ 0 w 743513"/>
                  <a:gd name="connsiteY4" fmla="*/ 3591643 h 3591643"/>
                  <a:gd name="connsiteX0" fmla="*/ 0 w 743513"/>
                  <a:gd name="connsiteY0" fmla="*/ 3591643 h 3591643"/>
                  <a:gd name="connsiteX1" fmla="*/ 216615 w 743513"/>
                  <a:gd name="connsiteY1" fmla="*/ 0 h 3591643"/>
                  <a:gd name="connsiteX2" fmla="*/ 526898 w 743513"/>
                  <a:gd name="connsiteY2" fmla="*/ 0 h 3591643"/>
                  <a:gd name="connsiteX3" fmla="*/ 743513 w 743513"/>
                  <a:gd name="connsiteY3" fmla="*/ 3591643 h 3591643"/>
                  <a:gd name="connsiteX4" fmla="*/ 0 w 743513"/>
                  <a:gd name="connsiteY4" fmla="*/ 3591643 h 3591643"/>
                  <a:gd name="connsiteX0" fmla="*/ 0 w 743513"/>
                  <a:gd name="connsiteY0" fmla="*/ 3591643 h 3591643"/>
                  <a:gd name="connsiteX1" fmla="*/ 216615 w 743513"/>
                  <a:gd name="connsiteY1" fmla="*/ 0 h 3591643"/>
                  <a:gd name="connsiteX2" fmla="*/ 526898 w 743513"/>
                  <a:gd name="connsiteY2" fmla="*/ 0 h 3591643"/>
                  <a:gd name="connsiteX3" fmla="*/ 743513 w 743513"/>
                  <a:gd name="connsiteY3" fmla="*/ 3591643 h 3591643"/>
                  <a:gd name="connsiteX4" fmla="*/ 0 w 743513"/>
                  <a:gd name="connsiteY4" fmla="*/ 3591643 h 3591643"/>
                  <a:gd name="connsiteX0" fmla="*/ 0 w 743513"/>
                  <a:gd name="connsiteY0" fmla="*/ 3591643 h 3591643"/>
                  <a:gd name="connsiteX1" fmla="*/ 216615 w 743513"/>
                  <a:gd name="connsiteY1" fmla="*/ 0 h 3591643"/>
                  <a:gd name="connsiteX2" fmla="*/ 526898 w 743513"/>
                  <a:gd name="connsiteY2" fmla="*/ 0 h 3591643"/>
                  <a:gd name="connsiteX3" fmla="*/ 743513 w 743513"/>
                  <a:gd name="connsiteY3" fmla="*/ 3591643 h 3591643"/>
                  <a:gd name="connsiteX4" fmla="*/ 0 w 743513"/>
                  <a:gd name="connsiteY4" fmla="*/ 3591643 h 3591643"/>
                  <a:gd name="connsiteX0" fmla="*/ 0 w 743513"/>
                  <a:gd name="connsiteY0" fmla="*/ 3591643 h 3591643"/>
                  <a:gd name="connsiteX1" fmla="*/ 216615 w 743513"/>
                  <a:gd name="connsiteY1" fmla="*/ 0 h 3591643"/>
                  <a:gd name="connsiteX2" fmla="*/ 526898 w 743513"/>
                  <a:gd name="connsiteY2" fmla="*/ 0 h 3591643"/>
                  <a:gd name="connsiteX3" fmla="*/ 743513 w 743513"/>
                  <a:gd name="connsiteY3" fmla="*/ 3591643 h 3591643"/>
                  <a:gd name="connsiteX4" fmla="*/ 0 w 743513"/>
                  <a:gd name="connsiteY4" fmla="*/ 3591643 h 3591643"/>
                  <a:gd name="connsiteX0" fmla="*/ 0 w 743513"/>
                  <a:gd name="connsiteY0" fmla="*/ 3591643 h 3591643"/>
                  <a:gd name="connsiteX1" fmla="*/ 216615 w 743513"/>
                  <a:gd name="connsiteY1" fmla="*/ 0 h 3591643"/>
                  <a:gd name="connsiteX2" fmla="*/ 526898 w 743513"/>
                  <a:gd name="connsiteY2" fmla="*/ 0 h 3591643"/>
                  <a:gd name="connsiteX3" fmla="*/ 743513 w 743513"/>
                  <a:gd name="connsiteY3" fmla="*/ 3591643 h 3591643"/>
                  <a:gd name="connsiteX4" fmla="*/ 0 w 743513"/>
                  <a:gd name="connsiteY4" fmla="*/ 3591643 h 3591643"/>
                  <a:gd name="connsiteX0" fmla="*/ 0 w 743513"/>
                  <a:gd name="connsiteY0" fmla="*/ 3591643 h 3591643"/>
                  <a:gd name="connsiteX1" fmla="*/ 216615 w 743513"/>
                  <a:gd name="connsiteY1" fmla="*/ 0 h 3591643"/>
                  <a:gd name="connsiteX2" fmla="*/ 526898 w 743513"/>
                  <a:gd name="connsiteY2" fmla="*/ 0 h 3591643"/>
                  <a:gd name="connsiteX3" fmla="*/ 743513 w 743513"/>
                  <a:gd name="connsiteY3" fmla="*/ 3591643 h 3591643"/>
                  <a:gd name="connsiteX4" fmla="*/ 0 w 743513"/>
                  <a:gd name="connsiteY4" fmla="*/ 3591643 h 3591643"/>
                  <a:gd name="connsiteX0" fmla="*/ 0 w 743513"/>
                  <a:gd name="connsiteY0" fmla="*/ 3591643 h 3591643"/>
                  <a:gd name="connsiteX1" fmla="*/ 216615 w 743513"/>
                  <a:gd name="connsiteY1" fmla="*/ 0 h 3591643"/>
                  <a:gd name="connsiteX2" fmla="*/ 526898 w 743513"/>
                  <a:gd name="connsiteY2" fmla="*/ 0 h 3591643"/>
                  <a:gd name="connsiteX3" fmla="*/ 743513 w 743513"/>
                  <a:gd name="connsiteY3" fmla="*/ 3591643 h 3591643"/>
                  <a:gd name="connsiteX4" fmla="*/ 0 w 743513"/>
                  <a:gd name="connsiteY4" fmla="*/ 3591643 h 3591643"/>
                  <a:gd name="connsiteX0" fmla="*/ 0 w 743513"/>
                  <a:gd name="connsiteY0" fmla="*/ 3591643 h 3591643"/>
                  <a:gd name="connsiteX1" fmla="*/ 216615 w 743513"/>
                  <a:gd name="connsiteY1" fmla="*/ 0 h 3591643"/>
                  <a:gd name="connsiteX2" fmla="*/ 526898 w 743513"/>
                  <a:gd name="connsiteY2" fmla="*/ 0 h 3591643"/>
                  <a:gd name="connsiteX3" fmla="*/ 743513 w 743513"/>
                  <a:gd name="connsiteY3" fmla="*/ 3591643 h 3591643"/>
                  <a:gd name="connsiteX4" fmla="*/ 0 w 743513"/>
                  <a:gd name="connsiteY4" fmla="*/ 3591643 h 35916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43513" h="3591643">
                    <a:moveTo>
                      <a:pt x="0" y="3591643"/>
                    </a:moveTo>
                    <a:cubicBezTo>
                      <a:pt x="100780" y="2946879"/>
                      <a:pt x="230135" y="1349614"/>
                      <a:pt x="216615" y="0"/>
                    </a:cubicBezTo>
                    <a:lnTo>
                      <a:pt x="526898" y="0"/>
                    </a:lnTo>
                    <a:cubicBezTo>
                      <a:pt x="541953" y="1349614"/>
                      <a:pt x="661783" y="2899254"/>
                      <a:pt x="743513" y="3591643"/>
                    </a:cubicBezTo>
                    <a:lnTo>
                      <a:pt x="0" y="3591643"/>
                    </a:lnTo>
                    <a:close/>
                  </a:path>
                </a:pathLst>
              </a:custGeom>
              <a:solidFill>
                <a:schemeClr val="accent1">
                  <a:lumMod val="40000"/>
                  <a:lumOff val="60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ED30F386-2E2C-4EA7-BFE0-D61917089F5A}"/>
                </a:ext>
              </a:extLst>
            </p:cNvPr>
            <p:cNvGrpSpPr/>
            <p:nvPr/>
          </p:nvGrpSpPr>
          <p:grpSpPr>
            <a:xfrm>
              <a:off x="3558735" y="1152611"/>
              <a:ext cx="1210387" cy="2802321"/>
              <a:chOff x="5331153" y="575008"/>
              <a:chExt cx="1507917" cy="3491170"/>
            </a:xfrm>
          </p:grpSpPr>
          <p:grpSp>
            <p:nvGrpSpPr>
              <p:cNvPr id="35" name="Group 34">
                <a:extLst>
                  <a:ext uri="{FF2B5EF4-FFF2-40B4-BE49-F238E27FC236}">
                    <a16:creationId xmlns:a16="http://schemas.microsoft.com/office/drawing/2014/main" id="{987F1F72-577F-4D77-A084-EA4C82D5C22C}"/>
                  </a:ext>
                </a:extLst>
              </p:cNvPr>
              <p:cNvGrpSpPr/>
              <p:nvPr/>
            </p:nvGrpSpPr>
            <p:grpSpPr>
              <a:xfrm>
                <a:off x="6404987" y="3268551"/>
                <a:ext cx="207521" cy="447013"/>
                <a:chOff x="5282863" y="4265998"/>
                <a:chExt cx="524099" cy="1110552"/>
              </a:xfrm>
            </p:grpSpPr>
            <p:sp>
              <p:nvSpPr>
                <p:cNvPr id="67" name="Graphic 2">
                  <a:extLst>
                    <a:ext uri="{FF2B5EF4-FFF2-40B4-BE49-F238E27FC236}">
                      <a16:creationId xmlns:a16="http://schemas.microsoft.com/office/drawing/2014/main" id="{C5E0E1C5-748E-4E7E-995F-1211DD3D71C6}"/>
                    </a:ext>
                  </a:extLst>
                </p:cNvPr>
                <p:cNvSpPr/>
                <p:nvPr/>
              </p:nvSpPr>
              <p:spPr>
                <a:xfrm>
                  <a:off x="5282863" y="4265998"/>
                  <a:ext cx="524099" cy="1110552"/>
                </a:xfrm>
                <a:custGeom>
                  <a:avLst/>
                  <a:gdLst>
                    <a:gd name="connsiteX0" fmla="*/ 747722 w 778877"/>
                    <a:gd name="connsiteY0" fmla="*/ 0 h 1110552"/>
                    <a:gd name="connsiteX1" fmla="*/ 680583 w 778877"/>
                    <a:gd name="connsiteY1" fmla="*/ 25833 h 1110552"/>
                    <a:gd name="connsiteX2" fmla="*/ 133417 w 778877"/>
                    <a:gd name="connsiteY2" fmla="*/ 28630 h 1110552"/>
                    <a:gd name="connsiteX3" fmla="*/ 31704 w 778877"/>
                    <a:gd name="connsiteY3" fmla="*/ 131 h 1110552"/>
                    <a:gd name="connsiteX4" fmla="*/ 1675 w 778877"/>
                    <a:gd name="connsiteY4" fmla="*/ 179911 h 1110552"/>
                    <a:gd name="connsiteX5" fmla="*/ 47920 w 778877"/>
                    <a:gd name="connsiteY5" fmla="*/ 503105 h 1110552"/>
                    <a:gd name="connsiteX6" fmla="*/ 379375 w 778877"/>
                    <a:gd name="connsiteY6" fmla="*/ 1102461 h 1110552"/>
                    <a:gd name="connsiteX7" fmla="*/ 400881 w 778877"/>
                    <a:gd name="connsiteY7" fmla="*/ 1100756 h 1110552"/>
                    <a:gd name="connsiteX8" fmla="*/ 536295 w 778877"/>
                    <a:gd name="connsiteY8" fmla="*/ 903054 h 1110552"/>
                    <a:gd name="connsiteX9" fmla="*/ 749907 w 778877"/>
                    <a:gd name="connsiteY9" fmla="*/ 440687 h 1110552"/>
                    <a:gd name="connsiteX10" fmla="*/ 747722 w 778877"/>
                    <a:gd name="connsiteY10" fmla="*/ 0 h 11105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778877" h="1110552">
                      <a:moveTo>
                        <a:pt x="747722" y="0"/>
                      </a:moveTo>
                      <a:cubicBezTo>
                        <a:pt x="717824" y="14381"/>
                        <a:pt x="680670" y="25527"/>
                        <a:pt x="680583" y="25833"/>
                      </a:cubicBezTo>
                      <a:cubicBezTo>
                        <a:pt x="640675" y="31996"/>
                        <a:pt x="204053" y="28761"/>
                        <a:pt x="133417" y="28630"/>
                      </a:cubicBezTo>
                      <a:cubicBezTo>
                        <a:pt x="95914" y="28630"/>
                        <a:pt x="69513" y="17353"/>
                        <a:pt x="31704" y="131"/>
                      </a:cubicBezTo>
                      <a:cubicBezTo>
                        <a:pt x="12427" y="58528"/>
                        <a:pt x="5740" y="119111"/>
                        <a:pt x="1675" y="179911"/>
                      </a:cubicBezTo>
                      <a:cubicBezTo>
                        <a:pt x="-5800" y="290761"/>
                        <a:pt x="12121" y="398244"/>
                        <a:pt x="47920" y="503105"/>
                      </a:cubicBezTo>
                      <a:cubicBezTo>
                        <a:pt x="122883" y="722531"/>
                        <a:pt x="242431" y="917260"/>
                        <a:pt x="379375" y="1102461"/>
                      </a:cubicBezTo>
                      <a:cubicBezTo>
                        <a:pt x="389210" y="1115792"/>
                        <a:pt x="393275" y="1110809"/>
                        <a:pt x="400881" y="1100756"/>
                      </a:cubicBezTo>
                      <a:cubicBezTo>
                        <a:pt x="448962" y="1036852"/>
                        <a:pt x="494202" y="971024"/>
                        <a:pt x="536295" y="903054"/>
                      </a:cubicBezTo>
                      <a:cubicBezTo>
                        <a:pt x="626295" y="757630"/>
                        <a:pt x="704055" y="606611"/>
                        <a:pt x="749907" y="440687"/>
                      </a:cubicBezTo>
                      <a:cubicBezTo>
                        <a:pt x="790470" y="293515"/>
                        <a:pt x="787236" y="146735"/>
                        <a:pt x="747722" y="0"/>
                      </a:cubicBezTo>
                      <a:close/>
                    </a:path>
                  </a:pathLst>
                </a:custGeom>
                <a:solidFill>
                  <a:srgbClr val="FFCD07"/>
                </a:solidFill>
                <a:ln w="4369" cap="flat">
                  <a:noFill/>
                  <a:prstDash val="solid"/>
                  <a:miter/>
                </a:ln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8" name="Graphic 2">
                  <a:extLst>
                    <a:ext uri="{FF2B5EF4-FFF2-40B4-BE49-F238E27FC236}">
                      <a16:creationId xmlns:a16="http://schemas.microsoft.com/office/drawing/2014/main" id="{78A1742D-5C20-48A7-BBE4-D7F2282E415B}"/>
                    </a:ext>
                  </a:extLst>
                </p:cNvPr>
                <p:cNvSpPr/>
                <p:nvPr/>
              </p:nvSpPr>
              <p:spPr>
                <a:xfrm>
                  <a:off x="5343217" y="4291044"/>
                  <a:ext cx="403391" cy="766285"/>
                </a:xfrm>
                <a:custGeom>
                  <a:avLst/>
                  <a:gdLst>
                    <a:gd name="connsiteX0" fmla="*/ 469623 w 599490"/>
                    <a:gd name="connsiteY0" fmla="*/ 4502 h 766285"/>
                    <a:gd name="connsiteX1" fmla="*/ 592055 w 599490"/>
                    <a:gd name="connsiteY1" fmla="*/ 481 h 766285"/>
                    <a:gd name="connsiteX2" fmla="*/ 597781 w 599490"/>
                    <a:gd name="connsiteY2" fmla="*/ 132049 h 766285"/>
                    <a:gd name="connsiteX3" fmla="*/ 566135 w 599490"/>
                    <a:gd name="connsiteY3" fmla="*/ 288969 h 766285"/>
                    <a:gd name="connsiteX4" fmla="*/ 523211 w 599490"/>
                    <a:gd name="connsiteY4" fmla="*/ 402790 h 766285"/>
                    <a:gd name="connsiteX5" fmla="*/ 315806 w 599490"/>
                    <a:gd name="connsiteY5" fmla="*/ 751948 h 766285"/>
                    <a:gd name="connsiteX6" fmla="*/ 282324 w 599490"/>
                    <a:gd name="connsiteY6" fmla="*/ 752036 h 766285"/>
                    <a:gd name="connsiteX7" fmla="*/ 89737 w 599490"/>
                    <a:gd name="connsiteY7" fmla="*/ 436797 h 766285"/>
                    <a:gd name="connsiteX8" fmla="*/ 2797 w 599490"/>
                    <a:gd name="connsiteY8" fmla="*/ 166886 h 766285"/>
                    <a:gd name="connsiteX9" fmla="*/ 1923 w 599490"/>
                    <a:gd name="connsiteY9" fmla="*/ 0 h 766285"/>
                    <a:gd name="connsiteX10" fmla="*/ 469623 w 599490"/>
                    <a:gd name="connsiteY10" fmla="*/ 4502 h 7662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599490" h="766285">
                      <a:moveTo>
                        <a:pt x="469623" y="4502"/>
                      </a:moveTo>
                      <a:cubicBezTo>
                        <a:pt x="510404" y="1530"/>
                        <a:pt x="551448" y="7212"/>
                        <a:pt x="592055" y="481"/>
                      </a:cubicBezTo>
                      <a:cubicBezTo>
                        <a:pt x="596776" y="44191"/>
                        <a:pt x="602371" y="87377"/>
                        <a:pt x="597781" y="132049"/>
                      </a:cubicBezTo>
                      <a:cubicBezTo>
                        <a:pt x="592274" y="185681"/>
                        <a:pt x="582177" y="237740"/>
                        <a:pt x="566135" y="288969"/>
                      </a:cubicBezTo>
                      <a:cubicBezTo>
                        <a:pt x="553984" y="327740"/>
                        <a:pt x="539952" y="365768"/>
                        <a:pt x="523211" y="402790"/>
                      </a:cubicBezTo>
                      <a:cubicBezTo>
                        <a:pt x="467087" y="526884"/>
                        <a:pt x="395709" y="641929"/>
                        <a:pt x="315806" y="751948"/>
                      </a:cubicBezTo>
                      <a:cubicBezTo>
                        <a:pt x="301994" y="771006"/>
                        <a:pt x="296311" y="771093"/>
                        <a:pt x="282324" y="752036"/>
                      </a:cubicBezTo>
                      <a:cubicBezTo>
                        <a:pt x="209197" y="652376"/>
                        <a:pt x="143107" y="548433"/>
                        <a:pt x="89737" y="436797"/>
                      </a:cubicBezTo>
                      <a:cubicBezTo>
                        <a:pt x="48605" y="350819"/>
                        <a:pt x="15648" y="261781"/>
                        <a:pt x="2797" y="166886"/>
                      </a:cubicBezTo>
                      <a:cubicBezTo>
                        <a:pt x="-2886" y="124793"/>
                        <a:pt x="1835" y="13113"/>
                        <a:pt x="1923" y="0"/>
                      </a:cubicBezTo>
                      <a:cubicBezTo>
                        <a:pt x="43972" y="6994"/>
                        <a:pt x="426437" y="44"/>
                        <a:pt x="469623" y="4502"/>
                      </a:cubicBezTo>
                      <a:close/>
                    </a:path>
                  </a:pathLst>
                </a:custGeom>
                <a:solidFill>
                  <a:srgbClr val="F6AF1B"/>
                </a:solidFill>
                <a:ln w="436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9" name="Graphic 2">
                  <a:extLst>
                    <a:ext uri="{FF2B5EF4-FFF2-40B4-BE49-F238E27FC236}">
                      <a16:creationId xmlns:a16="http://schemas.microsoft.com/office/drawing/2014/main" id="{BBA41A14-1435-4887-AB60-C9B376A06B56}"/>
                    </a:ext>
                  </a:extLst>
                </p:cNvPr>
                <p:cNvSpPr/>
                <p:nvPr/>
              </p:nvSpPr>
              <p:spPr>
                <a:xfrm>
                  <a:off x="5428981" y="4292966"/>
                  <a:ext cx="231862" cy="548288"/>
                </a:xfrm>
                <a:custGeom>
                  <a:avLst/>
                  <a:gdLst>
                    <a:gd name="connsiteX0" fmla="*/ 334003 w 344576"/>
                    <a:gd name="connsiteY0" fmla="*/ 242943 h 548288"/>
                    <a:gd name="connsiteX1" fmla="*/ 177651 w 344576"/>
                    <a:gd name="connsiteY1" fmla="*/ 539736 h 548288"/>
                    <a:gd name="connsiteX2" fmla="*/ 156495 w 344576"/>
                    <a:gd name="connsiteY2" fmla="*/ 539299 h 548288"/>
                    <a:gd name="connsiteX3" fmla="*/ 11071 w 344576"/>
                    <a:gd name="connsiteY3" fmla="*/ 235556 h 548288"/>
                    <a:gd name="connsiteX4" fmla="*/ 21212 w 344576"/>
                    <a:gd name="connsiteY4" fmla="*/ 701 h 548288"/>
                    <a:gd name="connsiteX5" fmla="*/ 316038 w 344576"/>
                    <a:gd name="connsiteY5" fmla="*/ 963 h 548288"/>
                    <a:gd name="connsiteX6" fmla="*/ 334003 w 344576"/>
                    <a:gd name="connsiteY6" fmla="*/ 242943 h 5482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344576" h="548288">
                      <a:moveTo>
                        <a:pt x="334003" y="242943"/>
                      </a:moveTo>
                      <a:cubicBezTo>
                        <a:pt x="308957" y="346056"/>
                        <a:pt x="228573" y="468095"/>
                        <a:pt x="177651" y="539736"/>
                      </a:cubicBezTo>
                      <a:cubicBezTo>
                        <a:pt x="168647" y="552412"/>
                        <a:pt x="164232" y="549920"/>
                        <a:pt x="156495" y="539299"/>
                      </a:cubicBezTo>
                      <a:cubicBezTo>
                        <a:pt x="84941" y="440820"/>
                        <a:pt x="42237" y="354536"/>
                        <a:pt x="11071" y="235556"/>
                      </a:cubicBezTo>
                      <a:cubicBezTo>
                        <a:pt x="-7812" y="163478"/>
                        <a:pt x="-1299" y="72211"/>
                        <a:pt x="21212" y="701"/>
                      </a:cubicBezTo>
                      <a:cubicBezTo>
                        <a:pt x="67632" y="2799"/>
                        <a:pt x="278272" y="-1922"/>
                        <a:pt x="316038" y="963"/>
                      </a:cubicBezTo>
                      <a:cubicBezTo>
                        <a:pt x="326222" y="28981"/>
                        <a:pt x="362196" y="161642"/>
                        <a:pt x="334003" y="242943"/>
                      </a:cubicBezTo>
                      <a:close/>
                    </a:path>
                  </a:pathLst>
                </a:custGeom>
                <a:solidFill>
                  <a:srgbClr val="F38821"/>
                </a:solidFill>
                <a:ln w="436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36" name="Group 35">
                <a:extLst>
                  <a:ext uri="{FF2B5EF4-FFF2-40B4-BE49-F238E27FC236}">
                    <a16:creationId xmlns:a16="http://schemas.microsoft.com/office/drawing/2014/main" id="{492637D4-F950-4488-A987-5FBCFD8B2297}"/>
                  </a:ext>
                </a:extLst>
              </p:cNvPr>
              <p:cNvGrpSpPr/>
              <p:nvPr/>
            </p:nvGrpSpPr>
            <p:grpSpPr>
              <a:xfrm>
                <a:off x="5561202" y="3274206"/>
                <a:ext cx="207521" cy="447013"/>
                <a:chOff x="5282863" y="4265998"/>
                <a:chExt cx="524099" cy="1110552"/>
              </a:xfrm>
            </p:grpSpPr>
            <p:sp>
              <p:nvSpPr>
                <p:cNvPr id="64" name="Graphic 2">
                  <a:extLst>
                    <a:ext uri="{FF2B5EF4-FFF2-40B4-BE49-F238E27FC236}">
                      <a16:creationId xmlns:a16="http://schemas.microsoft.com/office/drawing/2014/main" id="{2D524449-976C-4C5F-B363-7F20502994B8}"/>
                    </a:ext>
                  </a:extLst>
                </p:cNvPr>
                <p:cNvSpPr/>
                <p:nvPr/>
              </p:nvSpPr>
              <p:spPr>
                <a:xfrm>
                  <a:off x="5282863" y="4265998"/>
                  <a:ext cx="524099" cy="1110552"/>
                </a:xfrm>
                <a:custGeom>
                  <a:avLst/>
                  <a:gdLst>
                    <a:gd name="connsiteX0" fmla="*/ 747722 w 778877"/>
                    <a:gd name="connsiteY0" fmla="*/ 0 h 1110552"/>
                    <a:gd name="connsiteX1" fmla="*/ 680583 w 778877"/>
                    <a:gd name="connsiteY1" fmla="*/ 25833 h 1110552"/>
                    <a:gd name="connsiteX2" fmla="*/ 133417 w 778877"/>
                    <a:gd name="connsiteY2" fmla="*/ 28630 h 1110552"/>
                    <a:gd name="connsiteX3" fmla="*/ 31704 w 778877"/>
                    <a:gd name="connsiteY3" fmla="*/ 131 h 1110552"/>
                    <a:gd name="connsiteX4" fmla="*/ 1675 w 778877"/>
                    <a:gd name="connsiteY4" fmla="*/ 179911 h 1110552"/>
                    <a:gd name="connsiteX5" fmla="*/ 47920 w 778877"/>
                    <a:gd name="connsiteY5" fmla="*/ 503105 h 1110552"/>
                    <a:gd name="connsiteX6" fmla="*/ 379375 w 778877"/>
                    <a:gd name="connsiteY6" fmla="*/ 1102461 h 1110552"/>
                    <a:gd name="connsiteX7" fmla="*/ 400881 w 778877"/>
                    <a:gd name="connsiteY7" fmla="*/ 1100756 h 1110552"/>
                    <a:gd name="connsiteX8" fmla="*/ 536295 w 778877"/>
                    <a:gd name="connsiteY8" fmla="*/ 903054 h 1110552"/>
                    <a:gd name="connsiteX9" fmla="*/ 749907 w 778877"/>
                    <a:gd name="connsiteY9" fmla="*/ 440687 h 1110552"/>
                    <a:gd name="connsiteX10" fmla="*/ 747722 w 778877"/>
                    <a:gd name="connsiteY10" fmla="*/ 0 h 11105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778877" h="1110552">
                      <a:moveTo>
                        <a:pt x="747722" y="0"/>
                      </a:moveTo>
                      <a:cubicBezTo>
                        <a:pt x="717824" y="14381"/>
                        <a:pt x="680670" y="25527"/>
                        <a:pt x="680583" y="25833"/>
                      </a:cubicBezTo>
                      <a:cubicBezTo>
                        <a:pt x="640675" y="31996"/>
                        <a:pt x="204053" y="28761"/>
                        <a:pt x="133417" y="28630"/>
                      </a:cubicBezTo>
                      <a:cubicBezTo>
                        <a:pt x="95914" y="28630"/>
                        <a:pt x="69513" y="17353"/>
                        <a:pt x="31704" y="131"/>
                      </a:cubicBezTo>
                      <a:cubicBezTo>
                        <a:pt x="12427" y="58528"/>
                        <a:pt x="5740" y="119111"/>
                        <a:pt x="1675" y="179911"/>
                      </a:cubicBezTo>
                      <a:cubicBezTo>
                        <a:pt x="-5800" y="290761"/>
                        <a:pt x="12121" y="398244"/>
                        <a:pt x="47920" y="503105"/>
                      </a:cubicBezTo>
                      <a:cubicBezTo>
                        <a:pt x="122883" y="722531"/>
                        <a:pt x="242431" y="917260"/>
                        <a:pt x="379375" y="1102461"/>
                      </a:cubicBezTo>
                      <a:cubicBezTo>
                        <a:pt x="389210" y="1115792"/>
                        <a:pt x="393275" y="1110809"/>
                        <a:pt x="400881" y="1100756"/>
                      </a:cubicBezTo>
                      <a:cubicBezTo>
                        <a:pt x="448962" y="1036852"/>
                        <a:pt x="494202" y="971024"/>
                        <a:pt x="536295" y="903054"/>
                      </a:cubicBezTo>
                      <a:cubicBezTo>
                        <a:pt x="626295" y="757630"/>
                        <a:pt x="704055" y="606611"/>
                        <a:pt x="749907" y="440687"/>
                      </a:cubicBezTo>
                      <a:cubicBezTo>
                        <a:pt x="790470" y="293515"/>
                        <a:pt x="787236" y="146735"/>
                        <a:pt x="747722" y="0"/>
                      </a:cubicBezTo>
                      <a:close/>
                    </a:path>
                  </a:pathLst>
                </a:custGeom>
                <a:solidFill>
                  <a:srgbClr val="FFCD07"/>
                </a:solidFill>
                <a:ln w="4369" cap="flat">
                  <a:noFill/>
                  <a:prstDash val="solid"/>
                  <a:miter/>
                </a:ln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5" name="Graphic 2">
                  <a:extLst>
                    <a:ext uri="{FF2B5EF4-FFF2-40B4-BE49-F238E27FC236}">
                      <a16:creationId xmlns:a16="http://schemas.microsoft.com/office/drawing/2014/main" id="{4500EE39-DF76-4AD1-BF08-9D40B51D7783}"/>
                    </a:ext>
                  </a:extLst>
                </p:cNvPr>
                <p:cNvSpPr/>
                <p:nvPr/>
              </p:nvSpPr>
              <p:spPr>
                <a:xfrm>
                  <a:off x="5343217" y="4291044"/>
                  <a:ext cx="403391" cy="766285"/>
                </a:xfrm>
                <a:custGeom>
                  <a:avLst/>
                  <a:gdLst>
                    <a:gd name="connsiteX0" fmla="*/ 469623 w 599490"/>
                    <a:gd name="connsiteY0" fmla="*/ 4502 h 766285"/>
                    <a:gd name="connsiteX1" fmla="*/ 592055 w 599490"/>
                    <a:gd name="connsiteY1" fmla="*/ 481 h 766285"/>
                    <a:gd name="connsiteX2" fmla="*/ 597781 w 599490"/>
                    <a:gd name="connsiteY2" fmla="*/ 132049 h 766285"/>
                    <a:gd name="connsiteX3" fmla="*/ 566135 w 599490"/>
                    <a:gd name="connsiteY3" fmla="*/ 288969 h 766285"/>
                    <a:gd name="connsiteX4" fmla="*/ 523211 w 599490"/>
                    <a:gd name="connsiteY4" fmla="*/ 402790 h 766285"/>
                    <a:gd name="connsiteX5" fmla="*/ 315806 w 599490"/>
                    <a:gd name="connsiteY5" fmla="*/ 751948 h 766285"/>
                    <a:gd name="connsiteX6" fmla="*/ 282324 w 599490"/>
                    <a:gd name="connsiteY6" fmla="*/ 752036 h 766285"/>
                    <a:gd name="connsiteX7" fmla="*/ 89737 w 599490"/>
                    <a:gd name="connsiteY7" fmla="*/ 436797 h 766285"/>
                    <a:gd name="connsiteX8" fmla="*/ 2797 w 599490"/>
                    <a:gd name="connsiteY8" fmla="*/ 166886 h 766285"/>
                    <a:gd name="connsiteX9" fmla="*/ 1923 w 599490"/>
                    <a:gd name="connsiteY9" fmla="*/ 0 h 766285"/>
                    <a:gd name="connsiteX10" fmla="*/ 469623 w 599490"/>
                    <a:gd name="connsiteY10" fmla="*/ 4502 h 7662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599490" h="766285">
                      <a:moveTo>
                        <a:pt x="469623" y="4502"/>
                      </a:moveTo>
                      <a:cubicBezTo>
                        <a:pt x="510404" y="1530"/>
                        <a:pt x="551448" y="7212"/>
                        <a:pt x="592055" y="481"/>
                      </a:cubicBezTo>
                      <a:cubicBezTo>
                        <a:pt x="596776" y="44191"/>
                        <a:pt x="602371" y="87377"/>
                        <a:pt x="597781" y="132049"/>
                      </a:cubicBezTo>
                      <a:cubicBezTo>
                        <a:pt x="592274" y="185681"/>
                        <a:pt x="582177" y="237740"/>
                        <a:pt x="566135" y="288969"/>
                      </a:cubicBezTo>
                      <a:cubicBezTo>
                        <a:pt x="553984" y="327740"/>
                        <a:pt x="539952" y="365768"/>
                        <a:pt x="523211" y="402790"/>
                      </a:cubicBezTo>
                      <a:cubicBezTo>
                        <a:pt x="467087" y="526884"/>
                        <a:pt x="395709" y="641929"/>
                        <a:pt x="315806" y="751948"/>
                      </a:cubicBezTo>
                      <a:cubicBezTo>
                        <a:pt x="301994" y="771006"/>
                        <a:pt x="296311" y="771093"/>
                        <a:pt x="282324" y="752036"/>
                      </a:cubicBezTo>
                      <a:cubicBezTo>
                        <a:pt x="209197" y="652376"/>
                        <a:pt x="143107" y="548433"/>
                        <a:pt x="89737" y="436797"/>
                      </a:cubicBezTo>
                      <a:cubicBezTo>
                        <a:pt x="48605" y="350819"/>
                        <a:pt x="15648" y="261781"/>
                        <a:pt x="2797" y="166886"/>
                      </a:cubicBezTo>
                      <a:cubicBezTo>
                        <a:pt x="-2886" y="124793"/>
                        <a:pt x="1835" y="13113"/>
                        <a:pt x="1923" y="0"/>
                      </a:cubicBezTo>
                      <a:cubicBezTo>
                        <a:pt x="43972" y="6994"/>
                        <a:pt x="426437" y="44"/>
                        <a:pt x="469623" y="4502"/>
                      </a:cubicBezTo>
                      <a:close/>
                    </a:path>
                  </a:pathLst>
                </a:custGeom>
                <a:solidFill>
                  <a:srgbClr val="F6AF1B"/>
                </a:solidFill>
                <a:ln w="436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6" name="Graphic 2">
                  <a:extLst>
                    <a:ext uri="{FF2B5EF4-FFF2-40B4-BE49-F238E27FC236}">
                      <a16:creationId xmlns:a16="http://schemas.microsoft.com/office/drawing/2014/main" id="{3017B93E-5A53-4286-9277-05FF94D4B7B8}"/>
                    </a:ext>
                  </a:extLst>
                </p:cNvPr>
                <p:cNvSpPr/>
                <p:nvPr/>
              </p:nvSpPr>
              <p:spPr>
                <a:xfrm>
                  <a:off x="5428981" y="4292966"/>
                  <a:ext cx="231862" cy="548288"/>
                </a:xfrm>
                <a:custGeom>
                  <a:avLst/>
                  <a:gdLst>
                    <a:gd name="connsiteX0" fmla="*/ 334003 w 344576"/>
                    <a:gd name="connsiteY0" fmla="*/ 242943 h 548288"/>
                    <a:gd name="connsiteX1" fmla="*/ 177651 w 344576"/>
                    <a:gd name="connsiteY1" fmla="*/ 539736 h 548288"/>
                    <a:gd name="connsiteX2" fmla="*/ 156495 w 344576"/>
                    <a:gd name="connsiteY2" fmla="*/ 539299 h 548288"/>
                    <a:gd name="connsiteX3" fmla="*/ 11071 w 344576"/>
                    <a:gd name="connsiteY3" fmla="*/ 235556 h 548288"/>
                    <a:gd name="connsiteX4" fmla="*/ 21212 w 344576"/>
                    <a:gd name="connsiteY4" fmla="*/ 701 h 548288"/>
                    <a:gd name="connsiteX5" fmla="*/ 316038 w 344576"/>
                    <a:gd name="connsiteY5" fmla="*/ 963 h 548288"/>
                    <a:gd name="connsiteX6" fmla="*/ 334003 w 344576"/>
                    <a:gd name="connsiteY6" fmla="*/ 242943 h 5482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344576" h="548288">
                      <a:moveTo>
                        <a:pt x="334003" y="242943"/>
                      </a:moveTo>
                      <a:cubicBezTo>
                        <a:pt x="308957" y="346056"/>
                        <a:pt x="228573" y="468095"/>
                        <a:pt x="177651" y="539736"/>
                      </a:cubicBezTo>
                      <a:cubicBezTo>
                        <a:pt x="168647" y="552412"/>
                        <a:pt x="164232" y="549920"/>
                        <a:pt x="156495" y="539299"/>
                      </a:cubicBezTo>
                      <a:cubicBezTo>
                        <a:pt x="84941" y="440820"/>
                        <a:pt x="42237" y="354536"/>
                        <a:pt x="11071" y="235556"/>
                      </a:cubicBezTo>
                      <a:cubicBezTo>
                        <a:pt x="-7812" y="163478"/>
                        <a:pt x="-1299" y="72211"/>
                        <a:pt x="21212" y="701"/>
                      </a:cubicBezTo>
                      <a:cubicBezTo>
                        <a:pt x="67632" y="2799"/>
                        <a:pt x="278272" y="-1922"/>
                        <a:pt x="316038" y="963"/>
                      </a:cubicBezTo>
                      <a:cubicBezTo>
                        <a:pt x="326222" y="28981"/>
                        <a:pt x="362196" y="161642"/>
                        <a:pt x="334003" y="242943"/>
                      </a:cubicBezTo>
                      <a:close/>
                    </a:path>
                  </a:pathLst>
                </a:custGeom>
                <a:solidFill>
                  <a:srgbClr val="F38821"/>
                </a:solidFill>
                <a:ln w="436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37" name="Group 36">
                <a:extLst>
                  <a:ext uri="{FF2B5EF4-FFF2-40B4-BE49-F238E27FC236}">
                    <a16:creationId xmlns:a16="http://schemas.microsoft.com/office/drawing/2014/main" id="{5F0A3155-EFC3-4B17-8058-4D354D26A8B4}"/>
                  </a:ext>
                </a:extLst>
              </p:cNvPr>
              <p:cNvGrpSpPr/>
              <p:nvPr/>
            </p:nvGrpSpPr>
            <p:grpSpPr>
              <a:xfrm>
                <a:off x="5903929" y="3247764"/>
                <a:ext cx="351612" cy="818414"/>
                <a:chOff x="5282863" y="4265998"/>
                <a:chExt cx="524099" cy="1110552"/>
              </a:xfrm>
            </p:grpSpPr>
            <p:sp>
              <p:nvSpPr>
                <p:cNvPr id="61" name="Graphic 2">
                  <a:extLst>
                    <a:ext uri="{FF2B5EF4-FFF2-40B4-BE49-F238E27FC236}">
                      <a16:creationId xmlns:a16="http://schemas.microsoft.com/office/drawing/2014/main" id="{634B2E23-0EF3-48DF-A5FE-45FF393333F9}"/>
                    </a:ext>
                  </a:extLst>
                </p:cNvPr>
                <p:cNvSpPr/>
                <p:nvPr/>
              </p:nvSpPr>
              <p:spPr>
                <a:xfrm>
                  <a:off x="5282863" y="4265998"/>
                  <a:ext cx="524099" cy="1110552"/>
                </a:xfrm>
                <a:custGeom>
                  <a:avLst/>
                  <a:gdLst>
                    <a:gd name="connsiteX0" fmla="*/ 747722 w 778877"/>
                    <a:gd name="connsiteY0" fmla="*/ 0 h 1110552"/>
                    <a:gd name="connsiteX1" fmla="*/ 680583 w 778877"/>
                    <a:gd name="connsiteY1" fmla="*/ 25833 h 1110552"/>
                    <a:gd name="connsiteX2" fmla="*/ 133417 w 778877"/>
                    <a:gd name="connsiteY2" fmla="*/ 28630 h 1110552"/>
                    <a:gd name="connsiteX3" fmla="*/ 31704 w 778877"/>
                    <a:gd name="connsiteY3" fmla="*/ 131 h 1110552"/>
                    <a:gd name="connsiteX4" fmla="*/ 1675 w 778877"/>
                    <a:gd name="connsiteY4" fmla="*/ 179911 h 1110552"/>
                    <a:gd name="connsiteX5" fmla="*/ 47920 w 778877"/>
                    <a:gd name="connsiteY5" fmla="*/ 503105 h 1110552"/>
                    <a:gd name="connsiteX6" fmla="*/ 379375 w 778877"/>
                    <a:gd name="connsiteY6" fmla="*/ 1102461 h 1110552"/>
                    <a:gd name="connsiteX7" fmla="*/ 400881 w 778877"/>
                    <a:gd name="connsiteY7" fmla="*/ 1100756 h 1110552"/>
                    <a:gd name="connsiteX8" fmla="*/ 536295 w 778877"/>
                    <a:gd name="connsiteY8" fmla="*/ 903054 h 1110552"/>
                    <a:gd name="connsiteX9" fmla="*/ 749907 w 778877"/>
                    <a:gd name="connsiteY9" fmla="*/ 440687 h 1110552"/>
                    <a:gd name="connsiteX10" fmla="*/ 747722 w 778877"/>
                    <a:gd name="connsiteY10" fmla="*/ 0 h 11105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778877" h="1110552">
                      <a:moveTo>
                        <a:pt x="747722" y="0"/>
                      </a:moveTo>
                      <a:cubicBezTo>
                        <a:pt x="717824" y="14381"/>
                        <a:pt x="680670" y="25527"/>
                        <a:pt x="680583" y="25833"/>
                      </a:cubicBezTo>
                      <a:cubicBezTo>
                        <a:pt x="640675" y="31996"/>
                        <a:pt x="204053" y="28761"/>
                        <a:pt x="133417" y="28630"/>
                      </a:cubicBezTo>
                      <a:cubicBezTo>
                        <a:pt x="95914" y="28630"/>
                        <a:pt x="69513" y="17353"/>
                        <a:pt x="31704" y="131"/>
                      </a:cubicBezTo>
                      <a:cubicBezTo>
                        <a:pt x="12427" y="58528"/>
                        <a:pt x="5740" y="119111"/>
                        <a:pt x="1675" y="179911"/>
                      </a:cubicBezTo>
                      <a:cubicBezTo>
                        <a:pt x="-5800" y="290761"/>
                        <a:pt x="12121" y="398244"/>
                        <a:pt x="47920" y="503105"/>
                      </a:cubicBezTo>
                      <a:cubicBezTo>
                        <a:pt x="122883" y="722531"/>
                        <a:pt x="242431" y="917260"/>
                        <a:pt x="379375" y="1102461"/>
                      </a:cubicBezTo>
                      <a:cubicBezTo>
                        <a:pt x="389210" y="1115792"/>
                        <a:pt x="393275" y="1110809"/>
                        <a:pt x="400881" y="1100756"/>
                      </a:cubicBezTo>
                      <a:cubicBezTo>
                        <a:pt x="448962" y="1036852"/>
                        <a:pt x="494202" y="971024"/>
                        <a:pt x="536295" y="903054"/>
                      </a:cubicBezTo>
                      <a:cubicBezTo>
                        <a:pt x="626295" y="757630"/>
                        <a:pt x="704055" y="606611"/>
                        <a:pt x="749907" y="440687"/>
                      </a:cubicBezTo>
                      <a:cubicBezTo>
                        <a:pt x="790470" y="293515"/>
                        <a:pt x="787236" y="146735"/>
                        <a:pt x="747722" y="0"/>
                      </a:cubicBezTo>
                      <a:close/>
                    </a:path>
                  </a:pathLst>
                </a:custGeom>
                <a:solidFill>
                  <a:srgbClr val="FFCD07"/>
                </a:solidFill>
                <a:ln w="4369" cap="flat">
                  <a:noFill/>
                  <a:prstDash val="solid"/>
                  <a:miter/>
                </a:ln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2" name="Graphic 2">
                  <a:extLst>
                    <a:ext uri="{FF2B5EF4-FFF2-40B4-BE49-F238E27FC236}">
                      <a16:creationId xmlns:a16="http://schemas.microsoft.com/office/drawing/2014/main" id="{AD418EF0-9D2E-40BF-A3C8-7D227D175A4F}"/>
                    </a:ext>
                  </a:extLst>
                </p:cNvPr>
                <p:cNvSpPr/>
                <p:nvPr/>
              </p:nvSpPr>
              <p:spPr>
                <a:xfrm>
                  <a:off x="5343217" y="4291044"/>
                  <a:ext cx="403391" cy="766285"/>
                </a:xfrm>
                <a:custGeom>
                  <a:avLst/>
                  <a:gdLst>
                    <a:gd name="connsiteX0" fmla="*/ 469623 w 599490"/>
                    <a:gd name="connsiteY0" fmla="*/ 4502 h 766285"/>
                    <a:gd name="connsiteX1" fmla="*/ 592055 w 599490"/>
                    <a:gd name="connsiteY1" fmla="*/ 481 h 766285"/>
                    <a:gd name="connsiteX2" fmla="*/ 597781 w 599490"/>
                    <a:gd name="connsiteY2" fmla="*/ 132049 h 766285"/>
                    <a:gd name="connsiteX3" fmla="*/ 566135 w 599490"/>
                    <a:gd name="connsiteY3" fmla="*/ 288969 h 766285"/>
                    <a:gd name="connsiteX4" fmla="*/ 523211 w 599490"/>
                    <a:gd name="connsiteY4" fmla="*/ 402790 h 766285"/>
                    <a:gd name="connsiteX5" fmla="*/ 315806 w 599490"/>
                    <a:gd name="connsiteY5" fmla="*/ 751948 h 766285"/>
                    <a:gd name="connsiteX6" fmla="*/ 282324 w 599490"/>
                    <a:gd name="connsiteY6" fmla="*/ 752036 h 766285"/>
                    <a:gd name="connsiteX7" fmla="*/ 89737 w 599490"/>
                    <a:gd name="connsiteY7" fmla="*/ 436797 h 766285"/>
                    <a:gd name="connsiteX8" fmla="*/ 2797 w 599490"/>
                    <a:gd name="connsiteY8" fmla="*/ 166886 h 766285"/>
                    <a:gd name="connsiteX9" fmla="*/ 1923 w 599490"/>
                    <a:gd name="connsiteY9" fmla="*/ 0 h 766285"/>
                    <a:gd name="connsiteX10" fmla="*/ 469623 w 599490"/>
                    <a:gd name="connsiteY10" fmla="*/ 4502 h 7662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599490" h="766285">
                      <a:moveTo>
                        <a:pt x="469623" y="4502"/>
                      </a:moveTo>
                      <a:cubicBezTo>
                        <a:pt x="510404" y="1530"/>
                        <a:pt x="551448" y="7212"/>
                        <a:pt x="592055" y="481"/>
                      </a:cubicBezTo>
                      <a:cubicBezTo>
                        <a:pt x="596776" y="44191"/>
                        <a:pt x="602371" y="87377"/>
                        <a:pt x="597781" y="132049"/>
                      </a:cubicBezTo>
                      <a:cubicBezTo>
                        <a:pt x="592274" y="185681"/>
                        <a:pt x="582177" y="237740"/>
                        <a:pt x="566135" y="288969"/>
                      </a:cubicBezTo>
                      <a:cubicBezTo>
                        <a:pt x="553984" y="327740"/>
                        <a:pt x="539952" y="365768"/>
                        <a:pt x="523211" y="402790"/>
                      </a:cubicBezTo>
                      <a:cubicBezTo>
                        <a:pt x="467087" y="526884"/>
                        <a:pt x="395709" y="641929"/>
                        <a:pt x="315806" y="751948"/>
                      </a:cubicBezTo>
                      <a:cubicBezTo>
                        <a:pt x="301994" y="771006"/>
                        <a:pt x="296311" y="771093"/>
                        <a:pt x="282324" y="752036"/>
                      </a:cubicBezTo>
                      <a:cubicBezTo>
                        <a:pt x="209197" y="652376"/>
                        <a:pt x="143107" y="548433"/>
                        <a:pt x="89737" y="436797"/>
                      </a:cubicBezTo>
                      <a:cubicBezTo>
                        <a:pt x="48605" y="350819"/>
                        <a:pt x="15648" y="261781"/>
                        <a:pt x="2797" y="166886"/>
                      </a:cubicBezTo>
                      <a:cubicBezTo>
                        <a:pt x="-2886" y="124793"/>
                        <a:pt x="1835" y="13113"/>
                        <a:pt x="1923" y="0"/>
                      </a:cubicBezTo>
                      <a:cubicBezTo>
                        <a:pt x="43972" y="6994"/>
                        <a:pt x="426437" y="44"/>
                        <a:pt x="469623" y="4502"/>
                      </a:cubicBezTo>
                      <a:close/>
                    </a:path>
                  </a:pathLst>
                </a:custGeom>
                <a:solidFill>
                  <a:srgbClr val="F6AF1B"/>
                </a:solidFill>
                <a:ln w="436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3" name="Graphic 2">
                  <a:extLst>
                    <a:ext uri="{FF2B5EF4-FFF2-40B4-BE49-F238E27FC236}">
                      <a16:creationId xmlns:a16="http://schemas.microsoft.com/office/drawing/2014/main" id="{FFC9D3C5-5918-4BE8-8578-A28DD5D271EC}"/>
                    </a:ext>
                  </a:extLst>
                </p:cNvPr>
                <p:cNvSpPr/>
                <p:nvPr/>
              </p:nvSpPr>
              <p:spPr>
                <a:xfrm>
                  <a:off x="5428981" y="4292966"/>
                  <a:ext cx="231862" cy="548288"/>
                </a:xfrm>
                <a:custGeom>
                  <a:avLst/>
                  <a:gdLst>
                    <a:gd name="connsiteX0" fmla="*/ 334003 w 344576"/>
                    <a:gd name="connsiteY0" fmla="*/ 242943 h 548288"/>
                    <a:gd name="connsiteX1" fmla="*/ 177651 w 344576"/>
                    <a:gd name="connsiteY1" fmla="*/ 539736 h 548288"/>
                    <a:gd name="connsiteX2" fmla="*/ 156495 w 344576"/>
                    <a:gd name="connsiteY2" fmla="*/ 539299 h 548288"/>
                    <a:gd name="connsiteX3" fmla="*/ 11071 w 344576"/>
                    <a:gd name="connsiteY3" fmla="*/ 235556 h 548288"/>
                    <a:gd name="connsiteX4" fmla="*/ 21212 w 344576"/>
                    <a:gd name="connsiteY4" fmla="*/ 701 h 548288"/>
                    <a:gd name="connsiteX5" fmla="*/ 316038 w 344576"/>
                    <a:gd name="connsiteY5" fmla="*/ 963 h 548288"/>
                    <a:gd name="connsiteX6" fmla="*/ 334003 w 344576"/>
                    <a:gd name="connsiteY6" fmla="*/ 242943 h 5482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344576" h="548288">
                      <a:moveTo>
                        <a:pt x="334003" y="242943"/>
                      </a:moveTo>
                      <a:cubicBezTo>
                        <a:pt x="308957" y="346056"/>
                        <a:pt x="228573" y="468095"/>
                        <a:pt x="177651" y="539736"/>
                      </a:cubicBezTo>
                      <a:cubicBezTo>
                        <a:pt x="168647" y="552412"/>
                        <a:pt x="164232" y="549920"/>
                        <a:pt x="156495" y="539299"/>
                      </a:cubicBezTo>
                      <a:cubicBezTo>
                        <a:pt x="84941" y="440820"/>
                        <a:pt x="42237" y="354536"/>
                        <a:pt x="11071" y="235556"/>
                      </a:cubicBezTo>
                      <a:cubicBezTo>
                        <a:pt x="-7812" y="163478"/>
                        <a:pt x="-1299" y="72211"/>
                        <a:pt x="21212" y="701"/>
                      </a:cubicBezTo>
                      <a:cubicBezTo>
                        <a:pt x="67632" y="2799"/>
                        <a:pt x="278272" y="-1922"/>
                        <a:pt x="316038" y="963"/>
                      </a:cubicBezTo>
                      <a:cubicBezTo>
                        <a:pt x="326222" y="28981"/>
                        <a:pt x="362196" y="161642"/>
                        <a:pt x="334003" y="242943"/>
                      </a:cubicBezTo>
                      <a:close/>
                    </a:path>
                  </a:pathLst>
                </a:custGeom>
                <a:solidFill>
                  <a:srgbClr val="F38821"/>
                </a:solidFill>
                <a:ln w="436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38" name="Group 37">
                <a:extLst>
                  <a:ext uri="{FF2B5EF4-FFF2-40B4-BE49-F238E27FC236}">
                    <a16:creationId xmlns:a16="http://schemas.microsoft.com/office/drawing/2014/main" id="{3AA3AD1E-ACF9-465F-8915-D98DE2C1CF7D}"/>
                  </a:ext>
                </a:extLst>
              </p:cNvPr>
              <p:cNvGrpSpPr/>
              <p:nvPr/>
            </p:nvGrpSpPr>
            <p:grpSpPr>
              <a:xfrm>
                <a:off x="5331153" y="575008"/>
                <a:ext cx="1507917" cy="2723755"/>
                <a:chOff x="5350725" y="913710"/>
                <a:chExt cx="1507917" cy="2723755"/>
              </a:xfrm>
            </p:grpSpPr>
            <p:sp>
              <p:nvSpPr>
                <p:cNvPr id="39" name="Freeform: Shape 38">
                  <a:extLst>
                    <a:ext uri="{FF2B5EF4-FFF2-40B4-BE49-F238E27FC236}">
                      <a16:creationId xmlns:a16="http://schemas.microsoft.com/office/drawing/2014/main" id="{35C6D5DF-DB44-40E8-8836-45D5D8A936F9}"/>
                    </a:ext>
                  </a:extLst>
                </p:cNvPr>
                <p:cNvSpPr/>
                <p:nvPr/>
              </p:nvSpPr>
              <p:spPr>
                <a:xfrm>
                  <a:off x="5763669" y="1171705"/>
                  <a:ext cx="680698" cy="2272550"/>
                </a:xfrm>
                <a:custGeom>
                  <a:avLst/>
                  <a:gdLst>
                    <a:gd name="connsiteX0" fmla="*/ 542062 w 680698"/>
                    <a:gd name="connsiteY0" fmla="*/ 0 h 2272550"/>
                    <a:gd name="connsiteX1" fmla="*/ 605998 w 680698"/>
                    <a:gd name="connsiteY1" fmla="*/ 121363 h 2272550"/>
                    <a:gd name="connsiteX2" fmla="*/ 666313 w 680698"/>
                    <a:gd name="connsiteY2" fmla="*/ 264359 h 2272550"/>
                    <a:gd name="connsiteX3" fmla="*/ 679843 w 680698"/>
                    <a:gd name="connsiteY3" fmla="*/ 345113 h 2272550"/>
                    <a:gd name="connsiteX4" fmla="*/ 680026 w 680698"/>
                    <a:gd name="connsiteY4" fmla="*/ 508514 h 2272550"/>
                    <a:gd name="connsiteX5" fmla="*/ 680698 w 680698"/>
                    <a:gd name="connsiteY5" fmla="*/ 519510 h 2272550"/>
                    <a:gd name="connsiteX6" fmla="*/ 680698 w 680698"/>
                    <a:gd name="connsiteY6" fmla="*/ 2173318 h 2272550"/>
                    <a:gd name="connsiteX7" fmla="*/ 581466 w 680698"/>
                    <a:gd name="connsiteY7" fmla="*/ 2272550 h 2272550"/>
                    <a:gd name="connsiteX8" fmla="*/ 99232 w 680698"/>
                    <a:gd name="connsiteY8" fmla="*/ 2272550 h 2272550"/>
                    <a:gd name="connsiteX9" fmla="*/ 0 w 680698"/>
                    <a:gd name="connsiteY9" fmla="*/ 2173318 h 2272550"/>
                    <a:gd name="connsiteX10" fmla="*/ 0 w 680698"/>
                    <a:gd name="connsiteY10" fmla="*/ 519540 h 2272550"/>
                    <a:gd name="connsiteX11" fmla="*/ 1619 w 680698"/>
                    <a:gd name="connsiteY11" fmla="*/ 501887 h 2272550"/>
                    <a:gd name="connsiteX12" fmla="*/ 764 w 680698"/>
                    <a:gd name="connsiteY12" fmla="*/ 394011 h 2272550"/>
                    <a:gd name="connsiteX13" fmla="*/ 42851 w 680698"/>
                    <a:gd name="connsiteY13" fmla="*/ 187636 h 2272550"/>
                    <a:gd name="connsiteX14" fmla="*/ 97513 w 680698"/>
                    <a:gd name="connsiteY14" fmla="*/ 70669 h 2272550"/>
                    <a:gd name="connsiteX15" fmla="*/ 136692 w 680698"/>
                    <a:gd name="connsiteY15" fmla="*/ 1421 h 2272550"/>
                    <a:gd name="connsiteX16" fmla="*/ 332331 w 680698"/>
                    <a:gd name="connsiteY16" fmla="*/ 21143 h 22725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680698" h="2272550">
                      <a:moveTo>
                        <a:pt x="542062" y="0"/>
                      </a:moveTo>
                      <a:lnTo>
                        <a:pt x="605998" y="121363"/>
                      </a:lnTo>
                      <a:cubicBezTo>
                        <a:pt x="628022" y="167906"/>
                        <a:pt x="648132" y="215567"/>
                        <a:pt x="666313" y="264359"/>
                      </a:cubicBezTo>
                      <a:cubicBezTo>
                        <a:pt x="676117" y="290656"/>
                        <a:pt x="679782" y="317502"/>
                        <a:pt x="679843" y="345113"/>
                      </a:cubicBezTo>
                      <a:cubicBezTo>
                        <a:pt x="679996" y="399600"/>
                        <a:pt x="680026" y="454057"/>
                        <a:pt x="680026" y="508514"/>
                      </a:cubicBezTo>
                      <a:cubicBezTo>
                        <a:pt x="680454" y="512118"/>
                        <a:pt x="680668" y="515784"/>
                        <a:pt x="680698" y="519510"/>
                      </a:cubicBezTo>
                      <a:lnTo>
                        <a:pt x="680698" y="2173318"/>
                      </a:lnTo>
                      <a:cubicBezTo>
                        <a:pt x="680698" y="2227897"/>
                        <a:pt x="636046" y="2272550"/>
                        <a:pt x="581466" y="2272550"/>
                      </a:cubicBezTo>
                      <a:lnTo>
                        <a:pt x="99232" y="2272550"/>
                      </a:lnTo>
                      <a:cubicBezTo>
                        <a:pt x="44653" y="2272550"/>
                        <a:pt x="0" y="2227897"/>
                        <a:pt x="0" y="2173318"/>
                      </a:cubicBezTo>
                      <a:lnTo>
                        <a:pt x="0" y="519540"/>
                      </a:lnTo>
                      <a:cubicBezTo>
                        <a:pt x="0" y="513493"/>
                        <a:pt x="581" y="507629"/>
                        <a:pt x="1619" y="501887"/>
                      </a:cubicBezTo>
                      <a:cubicBezTo>
                        <a:pt x="2108" y="465877"/>
                        <a:pt x="3116" y="429837"/>
                        <a:pt x="764" y="394011"/>
                      </a:cubicBezTo>
                      <a:cubicBezTo>
                        <a:pt x="-4062" y="320923"/>
                        <a:pt x="14997" y="254066"/>
                        <a:pt x="42851" y="187636"/>
                      </a:cubicBezTo>
                      <a:cubicBezTo>
                        <a:pt x="59589" y="147717"/>
                        <a:pt x="77841" y="108751"/>
                        <a:pt x="97513" y="70669"/>
                      </a:cubicBezTo>
                      <a:lnTo>
                        <a:pt x="136692" y="1421"/>
                      </a:lnTo>
                      <a:lnTo>
                        <a:pt x="332331" y="21143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28000">
                      <a:schemeClr val="bg1">
                        <a:lumMod val="75000"/>
                      </a:schemeClr>
                    </a:gs>
                    <a:gs pos="97345">
                      <a:schemeClr val="bg1">
                        <a:lumMod val="85000"/>
                      </a:schemeClr>
                    </a:gs>
                    <a:gs pos="70000">
                      <a:schemeClr val="bg1">
                        <a:lumMod val="95000"/>
                      </a:schemeClr>
                    </a:gs>
                  </a:gsLst>
                  <a:lin ang="10800000" scaled="1"/>
                  <a:tileRect/>
                </a:gradFill>
                <a:ln w="4493" cap="flat">
                  <a:noFill/>
                  <a:prstDash val="solid"/>
                  <a:miter/>
                </a:ln>
                <a:effectLst>
                  <a:outerShdw blurRad="63500" sx="102000" sy="102000" algn="ctr" rotWithShape="0">
                    <a:schemeClr val="accent4">
                      <a:lumMod val="50000"/>
                      <a:alpha val="40000"/>
                    </a:schemeClr>
                  </a:outerShdw>
                </a:effectLst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/>
                </a:p>
              </p:txBody>
            </p:sp>
            <p:sp>
              <p:nvSpPr>
                <p:cNvPr id="40" name="Freeform: Shape 39">
                  <a:extLst>
                    <a:ext uri="{FF2B5EF4-FFF2-40B4-BE49-F238E27FC236}">
                      <a16:creationId xmlns:a16="http://schemas.microsoft.com/office/drawing/2014/main" id="{8FA75095-8CE1-4381-A9D9-DE181CCED4B5}"/>
                    </a:ext>
                  </a:extLst>
                </p:cNvPr>
                <p:cNvSpPr/>
                <p:nvPr/>
              </p:nvSpPr>
              <p:spPr>
                <a:xfrm>
                  <a:off x="6414314" y="3468688"/>
                  <a:ext cx="218347" cy="168777"/>
                </a:xfrm>
                <a:custGeom>
                  <a:avLst/>
                  <a:gdLst>
                    <a:gd name="connsiteX0" fmla="*/ 305949 w 322314"/>
                    <a:gd name="connsiteY0" fmla="*/ 249141 h 249141"/>
                    <a:gd name="connsiteX1" fmla="*/ 16411 w 322314"/>
                    <a:gd name="connsiteY1" fmla="*/ 249141 h 249141"/>
                    <a:gd name="connsiteX2" fmla="*/ 0 w 322314"/>
                    <a:gd name="connsiteY2" fmla="*/ 232730 h 249141"/>
                    <a:gd name="connsiteX3" fmla="*/ 0 w 322314"/>
                    <a:gd name="connsiteY3" fmla="*/ 0 h 249141"/>
                    <a:gd name="connsiteX4" fmla="*/ 322315 w 322314"/>
                    <a:gd name="connsiteY4" fmla="*/ 0 h 249141"/>
                    <a:gd name="connsiteX5" fmla="*/ 322315 w 322314"/>
                    <a:gd name="connsiteY5" fmla="*/ 232730 h 249141"/>
                    <a:gd name="connsiteX6" fmla="*/ 305949 w 322314"/>
                    <a:gd name="connsiteY6" fmla="*/ 249141 h 2491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322314" h="249141">
                      <a:moveTo>
                        <a:pt x="305949" y="249141"/>
                      </a:moveTo>
                      <a:lnTo>
                        <a:pt x="16411" y="249141"/>
                      </a:lnTo>
                      <a:cubicBezTo>
                        <a:pt x="7394" y="249141"/>
                        <a:pt x="0" y="241747"/>
                        <a:pt x="0" y="232730"/>
                      </a:cubicBezTo>
                      <a:lnTo>
                        <a:pt x="0" y="0"/>
                      </a:lnTo>
                      <a:lnTo>
                        <a:pt x="322315" y="0"/>
                      </a:lnTo>
                      <a:lnTo>
                        <a:pt x="322315" y="232730"/>
                      </a:lnTo>
                      <a:cubicBezTo>
                        <a:pt x="322315" y="241792"/>
                        <a:pt x="314966" y="249141"/>
                        <a:pt x="305949" y="249141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3">
                        <a:lumMod val="50000"/>
                      </a:schemeClr>
                    </a:gs>
                    <a:gs pos="35000">
                      <a:schemeClr val="accent3">
                        <a:lumMod val="75000"/>
                      </a:schemeClr>
                    </a:gs>
                    <a:gs pos="78745">
                      <a:schemeClr val="accent3">
                        <a:lumMod val="40000"/>
                        <a:lumOff val="60000"/>
                      </a:schemeClr>
                    </a:gs>
                    <a:gs pos="100000">
                      <a:schemeClr val="accent3">
                        <a:lumMod val="60000"/>
                        <a:lumOff val="40000"/>
                      </a:schemeClr>
                    </a:gs>
                  </a:gsLst>
                  <a:lin ang="10800000" scaled="1"/>
                  <a:tileRect/>
                </a:gradFill>
                <a:ln w="4493" cap="flat">
                  <a:noFill/>
                  <a:prstDash val="solid"/>
                  <a:miter/>
                </a:ln>
                <a:effectLst>
                  <a:outerShdw blurRad="63500" sx="102000" sy="102000" algn="ctr" rotWithShape="0">
                    <a:schemeClr val="accent4">
                      <a:lumMod val="50000"/>
                      <a:alpha val="40000"/>
                    </a:schemeClr>
                  </a:outerShdw>
                </a:effectLst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/>
                </a:p>
              </p:txBody>
            </p:sp>
            <p:sp>
              <p:nvSpPr>
                <p:cNvPr id="41" name="Freeform: Shape 40">
                  <a:extLst>
                    <a:ext uri="{FF2B5EF4-FFF2-40B4-BE49-F238E27FC236}">
                      <a16:creationId xmlns:a16="http://schemas.microsoft.com/office/drawing/2014/main" id="{B4B9090C-152C-43D6-A15A-D28E44C2AAF3}"/>
                    </a:ext>
                  </a:extLst>
                </p:cNvPr>
                <p:cNvSpPr/>
                <p:nvPr/>
              </p:nvSpPr>
              <p:spPr>
                <a:xfrm>
                  <a:off x="5575895" y="3468688"/>
                  <a:ext cx="218347" cy="168777"/>
                </a:xfrm>
                <a:custGeom>
                  <a:avLst/>
                  <a:gdLst>
                    <a:gd name="connsiteX0" fmla="*/ 305949 w 322314"/>
                    <a:gd name="connsiteY0" fmla="*/ 249141 h 249141"/>
                    <a:gd name="connsiteX1" fmla="*/ 16411 w 322314"/>
                    <a:gd name="connsiteY1" fmla="*/ 249141 h 249141"/>
                    <a:gd name="connsiteX2" fmla="*/ 0 w 322314"/>
                    <a:gd name="connsiteY2" fmla="*/ 232730 h 249141"/>
                    <a:gd name="connsiteX3" fmla="*/ 0 w 322314"/>
                    <a:gd name="connsiteY3" fmla="*/ 0 h 249141"/>
                    <a:gd name="connsiteX4" fmla="*/ 322315 w 322314"/>
                    <a:gd name="connsiteY4" fmla="*/ 0 h 249141"/>
                    <a:gd name="connsiteX5" fmla="*/ 322315 w 322314"/>
                    <a:gd name="connsiteY5" fmla="*/ 232730 h 249141"/>
                    <a:gd name="connsiteX6" fmla="*/ 305949 w 322314"/>
                    <a:gd name="connsiteY6" fmla="*/ 249141 h 2491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322314" h="249141">
                      <a:moveTo>
                        <a:pt x="305949" y="249141"/>
                      </a:moveTo>
                      <a:lnTo>
                        <a:pt x="16411" y="249141"/>
                      </a:lnTo>
                      <a:cubicBezTo>
                        <a:pt x="7394" y="249141"/>
                        <a:pt x="0" y="241747"/>
                        <a:pt x="0" y="232730"/>
                      </a:cubicBezTo>
                      <a:lnTo>
                        <a:pt x="0" y="0"/>
                      </a:lnTo>
                      <a:lnTo>
                        <a:pt x="322315" y="0"/>
                      </a:lnTo>
                      <a:lnTo>
                        <a:pt x="322315" y="232730"/>
                      </a:lnTo>
                      <a:cubicBezTo>
                        <a:pt x="322315" y="241792"/>
                        <a:pt x="314966" y="249141"/>
                        <a:pt x="305949" y="249141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3">
                        <a:lumMod val="50000"/>
                      </a:schemeClr>
                    </a:gs>
                    <a:gs pos="35000">
                      <a:schemeClr val="accent3">
                        <a:lumMod val="75000"/>
                      </a:schemeClr>
                    </a:gs>
                    <a:gs pos="78745">
                      <a:schemeClr val="accent3">
                        <a:lumMod val="40000"/>
                        <a:lumOff val="60000"/>
                      </a:schemeClr>
                    </a:gs>
                    <a:gs pos="100000">
                      <a:schemeClr val="accent3">
                        <a:lumMod val="60000"/>
                        <a:lumOff val="40000"/>
                      </a:schemeClr>
                    </a:gs>
                  </a:gsLst>
                  <a:lin ang="10800000" scaled="1"/>
                  <a:tileRect/>
                </a:gradFill>
                <a:ln w="4493" cap="flat">
                  <a:noFill/>
                  <a:prstDash val="solid"/>
                  <a:miter/>
                </a:ln>
                <a:effectLst>
                  <a:outerShdw blurRad="63500" sx="102000" sy="102000" algn="ctr" rotWithShape="0">
                    <a:schemeClr val="accent4">
                      <a:lumMod val="50000"/>
                      <a:alpha val="40000"/>
                    </a:schemeClr>
                  </a:outerShdw>
                </a:effectLst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/>
                </a:p>
              </p:txBody>
            </p:sp>
            <p:sp>
              <p:nvSpPr>
                <p:cNvPr id="42" name="Freeform: Shape 41">
                  <a:extLst>
                    <a:ext uri="{FF2B5EF4-FFF2-40B4-BE49-F238E27FC236}">
                      <a16:creationId xmlns:a16="http://schemas.microsoft.com/office/drawing/2014/main" id="{F00C760A-EA5F-4DF6-BDE7-1D06194B88E3}"/>
                    </a:ext>
                  </a:extLst>
                </p:cNvPr>
                <p:cNvSpPr/>
                <p:nvPr/>
              </p:nvSpPr>
              <p:spPr>
                <a:xfrm>
                  <a:off x="5575493" y="1588828"/>
                  <a:ext cx="219748" cy="1855441"/>
                </a:xfrm>
                <a:custGeom>
                  <a:avLst/>
                  <a:gdLst>
                    <a:gd name="connsiteX0" fmla="*/ 323630 w 324382"/>
                    <a:gd name="connsiteY0" fmla="*/ 524984 h 2738918"/>
                    <a:gd name="connsiteX1" fmla="*/ 321601 w 324382"/>
                    <a:gd name="connsiteY1" fmla="*/ 478682 h 2738918"/>
                    <a:gd name="connsiteX2" fmla="*/ 315334 w 324382"/>
                    <a:gd name="connsiteY2" fmla="*/ 415968 h 2738918"/>
                    <a:gd name="connsiteX3" fmla="*/ 179041 w 324382"/>
                    <a:gd name="connsiteY3" fmla="*/ 25530 h 2738918"/>
                    <a:gd name="connsiteX4" fmla="*/ 161773 w 324382"/>
                    <a:gd name="connsiteY4" fmla="*/ 11 h 2738918"/>
                    <a:gd name="connsiteX5" fmla="*/ 128275 w 324382"/>
                    <a:gd name="connsiteY5" fmla="*/ 51138 h 2738918"/>
                    <a:gd name="connsiteX6" fmla="*/ 93379 w 324382"/>
                    <a:gd name="connsiteY6" fmla="*/ 125213 h 2738918"/>
                    <a:gd name="connsiteX7" fmla="*/ 8438 w 324382"/>
                    <a:gd name="connsiteY7" fmla="*/ 435670 h 2738918"/>
                    <a:gd name="connsiteX8" fmla="*/ 549 w 324382"/>
                    <a:gd name="connsiteY8" fmla="*/ 984403 h 2738918"/>
                    <a:gd name="connsiteX9" fmla="*/ 549 w 324382"/>
                    <a:gd name="connsiteY9" fmla="*/ 1547383 h 2738918"/>
                    <a:gd name="connsiteX10" fmla="*/ 503 w 324382"/>
                    <a:gd name="connsiteY10" fmla="*/ 2110362 h 2738918"/>
                    <a:gd name="connsiteX11" fmla="*/ 368 w 324382"/>
                    <a:gd name="connsiteY11" fmla="*/ 2645164 h 2738918"/>
                    <a:gd name="connsiteX12" fmla="*/ 549 w 324382"/>
                    <a:gd name="connsiteY12" fmla="*/ 2722936 h 2738918"/>
                    <a:gd name="connsiteX13" fmla="*/ 21468 w 324382"/>
                    <a:gd name="connsiteY13" fmla="*/ 2738671 h 2738918"/>
                    <a:gd name="connsiteX14" fmla="*/ 302079 w 324382"/>
                    <a:gd name="connsiteY14" fmla="*/ 2738626 h 2738918"/>
                    <a:gd name="connsiteX15" fmla="*/ 322683 w 324382"/>
                    <a:gd name="connsiteY15" fmla="*/ 2720997 h 2738918"/>
                    <a:gd name="connsiteX16" fmla="*/ 322683 w 324382"/>
                    <a:gd name="connsiteY16" fmla="*/ 2158198 h 2738918"/>
                    <a:gd name="connsiteX17" fmla="*/ 322683 w 324382"/>
                    <a:gd name="connsiteY17" fmla="*/ 1595399 h 2738918"/>
                    <a:gd name="connsiteX18" fmla="*/ 322683 w 324382"/>
                    <a:gd name="connsiteY18" fmla="*/ 1032599 h 2738918"/>
                    <a:gd name="connsiteX19" fmla="*/ 322683 w 324382"/>
                    <a:gd name="connsiteY19" fmla="*/ 751222 h 2738918"/>
                    <a:gd name="connsiteX20" fmla="*/ 323630 w 324382"/>
                    <a:gd name="connsiteY20" fmla="*/ 524984 h 273891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</a:cxnLst>
                  <a:rect l="l" t="t" r="r" b="b"/>
                  <a:pathLst>
                    <a:path w="324382" h="2738918">
                      <a:moveTo>
                        <a:pt x="323630" y="524984"/>
                      </a:moveTo>
                      <a:cubicBezTo>
                        <a:pt x="323179" y="509520"/>
                        <a:pt x="322548" y="494056"/>
                        <a:pt x="321601" y="478682"/>
                      </a:cubicBezTo>
                      <a:cubicBezTo>
                        <a:pt x="320338" y="457717"/>
                        <a:pt x="318355" y="436752"/>
                        <a:pt x="315334" y="415968"/>
                      </a:cubicBezTo>
                      <a:cubicBezTo>
                        <a:pt x="295722" y="281163"/>
                        <a:pt x="237562" y="147711"/>
                        <a:pt x="179041" y="25530"/>
                      </a:cubicBezTo>
                      <a:cubicBezTo>
                        <a:pt x="175254" y="17640"/>
                        <a:pt x="171286" y="643"/>
                        <a:pt x="161773" y="11"/>
                      </a:cubicBezTo>
                      <a:cubicBezTo>
                        <a:pt x="148879" y="-800"/>
                        <a:pt x="132829" y="42121"/>
                        <a:pt x="128275" y="51138"/>
                      </a:cubicBezTo>
                      <a:cubicBezTo>
                        <a:pt x="115967" y="75484"/>
                        <a:pt x="104335" y="100191"/>
                        <a:pt x="93379" y="125213"/>
                      </a:cubicBezTo>
                      <a:cubicBezTo>
                        <a:pt x="49556" y="225483"/>
                        <a:pt x="16328" y="326429"/>
                        <a:pt x="8438" y="435670"/>
                      </a:cubicBezTo>
                      <a:cubicBezTo>
                        <a:pt x="-3103" y="595137"/>
                        <a:pt x="549" y="802259"/>
                        <a:pt x="549" y="984403"/>
                      </a:cubicBezTo>
                      <a:cubicBezTo>
                        <a:pt x="549" y="1172048"/>
                        <a:pt x="549" y="1359693"/>
                        <a:pt x="549" y="1547383"/>
                      </a:cubicBezTo>
                      <a:cubicBezTo>
                        <a:pt x="549" y="1735073"/>
                        <a:pt x="503" y="1922672"/>
                        <a:pt x="503" y="2110362"/>
                      </a:cubicBezTo>
                      <a:cubicBezTo>
                        <a:pt x="458" y="2288630"/>
                        <a:pt x="413" y="2466897"/>
                        <a:pt x="368" y="2645164"/>
                      </a:cubicBezTo>
                      <a:cubicBezTo>
                        <a:pt x="368" y="2671088"/>
                        <a:pt x="3479" y="2697012"/>
                        <a:pt x="549" y="2722936"/>
                      </a:cubicBezTo>
                      <a:cubicBezTo>
                        <a:pt x="6635" y="2739843"/>
                        <a:pt x="14164" y="2738671"/>
                        <a:pt x="21468" y="2738671"/>
                      </a:cubicBezTo>
                      <a:cubicBezTo>
                        <a:pt x="115020" y="2738986"/>
                        <a:pt x="208527" y="2739031"/>
                        <a:pt x="302079" y="2738626"/>
                      </a:cubicBezTo>
                      <a:cubicBezTo>
                        <a:pt x="309383" y="2738580"/>
                        <a:pt x="317002" y="2740158"/>
                        <a:pt x="322683" y="2720997"/>
                      </a:cubicBezTo>
                      <a:cubicBezTo>
                        <a:pt x="322683" y="2533397"/>
                        <a:pt x="322683" y="2345798"/>
                        <a:pt x="322683" y="2158198"/>
                      </a:cubicBezTo>
                      <a:cubicBezTo>
                        <a:pt x="322683" y="1970598"/>
                        <a:pt x="322683" y="1782998"/>
                        <a:pt x="322683" y="1595399"/>
                      </a:cubicBezTo>
                      <a:cubicBezTo>
                        <a:pt x="322683" y="1407799"/>
                        <a:pt x="322683" y="1220199"/>
                        <a:pt x="322683" y="1032599"/>
                      </a:cubicBezTo>
                      <a:cubicBezTo>
                        <a:pt x="322683" y="938822"/>
                        <a:pt x="322683" y="844999"/>
                        <a:pt x="322683" y="751222"/>
                      </a:cubicBezTo>
                      <a:cubicBezTo>
                        <a:pt x="322728" y="676020"/>
                        <a:pt x="325749" y="600277"/>
                        <a:pt x="323630" y="524984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3">
                        <a:lumMod val="50000"/>
                      </a:schemeClr>
                    </a:gs>
                    <a:gs pos="35000">
                      <a:schemeClr val="accent3">
                        <a:lumMod val="75000"/>
                      </a:schemeClr>
                    </a:gs>
                    <a:gs pos="81410">
                      <a:schemeClr val="accent3">
                        <a:lumMod val="40000"/>
                        <a:lumOff val="60000"/>
                      </a:schemeClr>
                    </a:gs>
                    <a:gs pos="100000">
                      <a:schemeClr val="accent3">
                        <a:lumMod val="60000"/>
                        <a:lumOff val="40000"/>
                      </a:schemeClr>
                    </a:gs>
                  </a:gsLst>
                  <a:lin ang="10800000" scaled="1"/>
                  <a:tileRect/>
                </a:gradFill>
                <a:ln w="4493" cap="flat">
                  <a:noFill/>
                  <a:prstDash val="solid"/>
                  <a:miter/>
                </a:ln>
                <a:effectLst>
                  <a:outerShdw blurRad="63500" sx="102000" sy="102000" algn="ctr" rotWithShape="0">
                    <a:schemeClr val="accent4">
                      <a:lumMod val="50000"/>
                      <a:alpha val="40000"/>
                    </a:schemeClr>
                  </a:outerShdw>
                </a:effectLst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/>
                </a:p>
              </p:txBody>
            </p:sp>
            <p:sp>
              <p:nvSpPr>
                <p:cNvPr id="43" name="Freeform: Shape 42">
                  <a:extLst>
                    <a:ext uri="{FF2B5EF4-FFF2-40B4-BE49-F238E27FC236}">
                      <a16:creationId xmlns:a16="http://schemas.microsoft.com/office/drawing/2014/main" id="{EF12C205-7FF9-4196-AB3B-EDD82A46FBDD}"/>
                    </a:ext>
                  </a:extLst>
                </p:cNvPr>
                <p:cNvSpPr/>
                <p:nvPr/>
              </p:nvSpPr>
              <p:spPr>
                <a:xfrm>
                  <a:off x="6412849" y="1592862"/>
                  <a:ext cx="220165" cy="1851376"/>
                </a:xfrm>
                <a:custGeom>
                  <a:avLst/>
                  <a:gdLst>
                    <a:gd name="connsiteX0" fmla="*/ 323845 w 324997"/>
                    <a:gd name="connsiteY0" fmla="*/ 2658640 h 2732918"/>
                    <a:gd name="connsiteX1" fmla="*/ 323665 w 324997"/>
                    <a:gd name="connsiteY1" fmla="*/ 2098231 h 2732918"/>
                    <a:gd name="connsiteX2" fmla="*/ 323575 w 324997"/>
                    <a:gd name="connsiteY2" fmla="*/ 1535025 h 2732918"/>
                    <a:gd name="connsiteX3" fmla="*/ 323394 w 324997"/>
                    <a:gd name="connsiteY3" fmla="*/ 977636 h 2732918"/>
                    <a:gd name="connsiteX4" fmla="*/ 323980 w 324997"/>
                    <a:gd name="connsiteY4" fmla="*/ 697296 h 2732918"/>
                    <a:gd name="connsiteX5" fmla="*/ 317308 w 324997"/>
                    <a:gd name="connsiteY5" fmla="*/ 436974 h 2732918"/>
                    <a:gd name="connsiteX6" fmla="*/ 176416 w 324997"/>
                    <a:gd name="connsiteY6" fmla="*/ 11685 h 2732918"/>
                    <a:gd name="connsiteX7" fmla="*/ 133675 w 324997"/>
                    <a:gd name="connsiteY7" fmla="*/ 36031 h 2732918"/>
                    <a:gd name="connsiteX8" fmla="*/ 93054 w 324997"/>
                    <a:gd name="connsiteY8" fmla="*/ 116147 h 2732918"/>
                    <a:gd name="connsiteX9" fmla="*/ 4822 w 324997"/>
                    <a:gd name="connsiteY9" fmla="*/ 437515 h 2732918"/>
                    <a:gd name="connsiteX10" fmla="*/ 944 w 324997"/>
                    <a:gd name="connsiteY10" fmla="*/ 673626 h 2732918"/>
                    <a:gd name="connsiteX11" fmla="*/ 854 w 324997"/>
                    <a:gd name="connsiteY11" fmla="*/ 688234 h 2732918"/>
                    <a:gd name="connsiteX12" fmla="*/ 854 w 324997"/>
                    <a:gd name="connsiteY12" fmla="*/ 2378977 h 2732918"/>
                    <a:gd name="connsiteX13" fmla="*/ 1305 w 324997"/>
                    <a:gd name="connsiteY13" fmla="*/ 2715087 h 2732918"/>
                    <a:gd name="connsiteX14" fmla="*/ 21954 w 324997"/>
                    <a:gd name="connsiteY14" fmla="*/ 2732625 h 2732918"/>
                    <a:gd name="connsiteX15" fmla="*/ 302745 w 324997"/>
                    <a:gd name="connsiteY15" fmla="*/ 2732671 h 2732918"/>
                    <a:gd name="connsiteX16" fmla="*/ 323665 w 324997"/>
                    <a:gd name="connsiteY16" fmla="*/ 2716620 h 2732918"/>
                    <a:gd name="connsiteX17" fmla="*/ 323845 w 324997"/>
                    <a:gd name="connsiteY17" fmla="*/ 2658640 h 273291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324997" h="2732918">
                      <a:moveTo>
                        <a:pt x="323845" y="2658640"/>
                      </a:moveTo>
                      <a:cubicBezTo>
                        <a:pt x="323845" y="2471852"/>
                        <a:pt x="323710" y="2285064"/>
                        <a:pt x="323665" y="2098231"/>
                      </a:cubicBezTo>
                      <a:cubicBezTo>
                        <a:pt x="323620" y="1910495"/>
                        <a:pt x="323575" y="1722761"/>
                        <a:pt x="323575" y="1535025"/>
                      </a:cubicBezTo>
                      <a:cubicBezTo>
                        <a:pt x="323530" y="1349229"/>
                        <a:pt x="322989" y="1163388"/>
                        <a:pt x="323394" y="977636"/>
                      </a:cubicBezTo>
                      <a:cubicBezTo>
                        <a:pt x="323575" y="884175"/>
                        <a:pt x="323800" y="790713"/>
                        <a:pt x="323980" y="697296"/>
                      </a:cubicBezTo>
                      <a:cubicBezTo>
                        <a:pt x="324161" y="610552"/>
                        <a:pt x="328624" y="523132"/>
                        <a:pt x="317308" y="436974"/>
                      </a:cubicBezTo>
                      <a:cubicBezTo>
                        <a:pt x="297651" y="287516"/>
                        <a:pt x="238544" y="147842"/>
                        <a:pt x="176416" y="11685"/>
                      </a:cubicBezTo>
                      <a:cubicBezTo>
                        <a:pt x="161899" y="-20055"/>
                        <a:pt x="142467" y="21333"/>
                        <a:pt x="133675" y="36031"/>
                      </a:cubicBezTo>
                      <a:cubicBezTo>
                        <a:pt x="118301" y="61774"/>
                        <a:pt x="104956" y="88645"/>
                        <a:pt x="93054" y="116147"/>
                      </a:cubicBezTo>
                      <a:cubicBezTo>
                        <a:pt x="49727" y="216191"/>
                        <a:pt x="13974" y="328499"/>
                        <a:pt x="4822" y="437515"/>
                      </a:cubicBezTo>
                      <a:cubicBezTo>
                        <a:pt x="-1761" y="516099"/>
                        <a:pt x="-2" y="594863"/>
                        <a:pt x="944" y="673626"/>
                      </a:cubicBezTo>
                      <a:cubicBezTo>
                        <a:pt x="899" y="678496"/>
                        <a:pt x="854" y="683365"/>
                        <a:pt x="854" y="688234"/>
                      </a:cubicBezTo>
                      <a:cubicBezTo>
                        <a:pt x="854" y="1251800"/>
                        <a:pt x="809" y="1815411"/>
                        <a:pt x="854" y="2378977"/>
                      </a:cubicBezTo>
                      <a:cubicBezTo>
                        <a:pt x="854" y="2491013"/>
                        <a:pt x="1170" y="2603050"/>
                        <a:pt x="1305" y="2715087"/>
                      </a:cubicBezTo>
                      <a:cubicBezTo>
                        <a:pt x="7076" y="2733843"/>
                        <a:pt x="14650" y="2732625"/>
                        <a:pt x="21954" y="2732625"/>
                      </a:cubicBezTo>
                      <a:cubicBezTo>
                        <a:pt x="115551" y="2733031"/>
                        <a:pt x="209148" y="2732986"/>
                        <a:pt x="302745" y="2732671"/>
                      </a:cubicBezTo>
                      <a:cubicBezTo>
                        <a:pt x="310094" y="2732625"/>
                        <a:pt x="317623" y="2733617"/>
                        <a:pt x="323665" y="2716620"/>
                      </a:cubicBezTo>
                      <a:cubicBezTo>
                        <a:pt x="320509" y="2697324"/>
                        <a:pt x="323890" y="2677982"/>
                        <a:pt x="323845" y="2658640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3">
                        <a:lumMod val="50000"/>
                      </a:schemeClr>
                    </a:gs>
                    <a:gs pos="35000">
                      <a:schemeClr val="accent3">
                        <a:lumMod val="75000"/>
                      </a:schemeClr>
                    </a:gs>
                    <a:gs pos="78745">
                      <a:schemeClr val="accent3">
                        <a:lumMod val="40000"/>
                        <a:lumOff val="60000"/>
                      </a:schemeClr>
                    </a:gs>
                    <a:gs pos="100000">
                      <a:schemeClr val="accent3">
                        <a:lumMod val="60000"/>
                        <a:lumOff val="40000"/>
                      </a:schemeClr>
                    </a:gs>
                  </a:gsLst>
                  <a:lin ang="10800000" scaled="1"/>
                  <a:tileRect/>
                </a:gradFill>
                <a:ln w="4493" cap="flat">
                  <a:noFill/>
                  <a:prstDash val="solid"/>
                  <a:miter/>
                </a:ln>
                <a:effectLst>
                  <a:outerShdw blurRad="63500" sx="102000" sy="102000" algn="ctr" rotWithShape="0">
                    <a:schemeClr val="accent4">
                      <a:lumMod val="50000"/>
                      <a:alpha val="40000"/>
                    </a:schemeClr>
                  </a:outerShdw>
                </a:effectLst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/>
                </a:p>
              </p:txBody>
            </p:sp>
            <p:sp>
              <p:nvSpPr>
                <p:cNvPr id="44" name="Freeform: Shape 43">
                  <a:extLst>
                    <a:ext uri="{FF2B5EF4-FFF2-40B4-BE49-F238E27FC236}">
                      <a16:creationId xmlns:a16="http://schemas.microsoft.com/office/drawing/2014/main" id="{E6B13672-D84D-476C-B9E3-EA7261747023}"/>
                    </a:ext>
                  </a:extLst>
                </p:cNvPr>
                <p:cNvSpPr/>
                <p:nvPr/>
              </p:nvSpPr>
              <p:spPr>
                <a:xfrm>
                  <a:off x="5350725" y="2339690"/>
                  <a:ext cx="576651" cy="1136810"/>
                </a:xfrm>
                <a:custGeom>
                  <a:avLst/>
                  <a:gdLst>
                    <a:gd name="connsiteX0" fmla="*/ 850370 w 851226"/>
                    <a:gd name="connsiteY0" fmla="*/ 0 h 1678107"/>
                    <a:gd name="connsiteX1" fmla="*/ 850866 w 851226"/>
                    <a:gd name="connsiteY1" fmla="*/ 1662474 h 1678107"/>
                    <a:gd name="connsiteX2" fmla="*/ 851227 w 851226"/>
                    <a:gd name="connsiteY2" fmla="*/ 1675098 h 1678107"/>
                    <a:gd name="connsiteX3" fmla="*/ 834771 w 851226"/>
                    <a:gd name="connsiteY3" fmla="*/ 1677533 h 1678107"/>
                    <a:gd name="connsiteX4" fmla="*/ 47988 w 851226"/>
                    <a:gd name="connsiteY4" fmla="*/ 1678028 h 1678107"/>
                    <a:gd name="connsiteX5" fmla="*/ 24724 w 851226"/>
                    <a:gd name="connsiteY5" fmla="*/ 1662700 h 1678107"/>
                    <a:gd name="connsiteX6" fmla="*/ 30359 w 851226"/>
                    <a:gd name="connsiteY6" fmla="*/ 1434388 h 1678107"/>
                    <a:gd name="connsiteX7" fmla="*/ 174362 w 851226"/>
                    <a:gd name="connsiteY7" fmla="*/ 1245480 h 1678107"/>
                    <a:gd name="connsiteX8" fmla="*/ 367823 w 851226"/>
                    <a:gd name="connsiteY8" fmla="*/ 1060090 h 1678107"/>
                    <a:gd name="connsiteX9" fmla="*/ 607406 w 851226"/>
                    <a:gd name="connsiteY9" fmla="*/ 766765 h 1678107"/>
                    <a:gd name="connsiteX10" fmla="*/ 711823 w 851226"/>
                    <a:gd name="connsiteY10" fmla="*/ 494676 h 1678107"/>
                    <a:gd name="connsiteX11" fmla="*/ 768270 w 851226"/>
                    <a:gd name="connsiteY11" fmla="*/ 231152 h 1678107"/>
                    <a:gd name="connsiteX12" fmla="*/ 845050 w 851226"/>
                    <a:gd name="connsiteY12" fmla="*/ 7665 h 1678107"/>
                    <a:gd name="connsiteX13" fmla="*/ 850370 w 851226"/>
                    <a:gd name="connsiteY13" fmla="*/ 0 h 167810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851226" h="1678107">
                      <a:moveTo>
                        <a:pt x="850370" y="0"/>
                      </a:moveTo>
                      <a:cubicBezTo>
                        <a:pt x="850505" y="6853"/>
                        <a:pt x="850821" y="1115139"/>
                        <a:pt x="850866" y="1662474"/>
                      </a:cubicBezTo>
                      <a:cubicBezTo>
                        <a:pt x="850866" y="1666667"/>
                        <a:pt x="851092" y="1670905"/>
                        <a:pt x="851227" y="1675098"/>
                      </a:cubicBezTo>
                      <a:cubicBezTo>
                        <a:pt x="846358" y="1679922"/>
                        <a:pt x="840271" y="1677487"/>
                        <a:pt x="834771" y="1677533"/>
                      </a:cubicBezTo>
                      <a:cubicBezTo>
                        <a:pt x="774852" y="1677848"/>
                        <a:pt x="141765" y="1677352"/>
                        <a:pt x="47988" y="1678028"/>
                      </a:cubicBezTo>
                      <a:cubicBezTo>
                        <a:pt x="35184" y="1678119"/>
                        <a:pt x="29863" y="1673610"/>
                        <a:pt x="24724" y="1662700"/>
                      </a:cubicBezTo>
                      <a:cubicBezTo>
                        <a:pt x="-11615" y="1585469"/>
                        <a:pt x="-6340" y="1509500"/>
                        <a:pt x="30359" y="1434388"/>
                      </a:cubicBezTo>
                      <a:cubicBezTo>
                        <a:pt x="65796" y="1361891"/>
                        <a:pt x="119177" y="1303009"/>
                        <a:pt x="174362" y="1245480"/>
                      </a:cubicBezTo>
                      <a:cubicBezTo>
                        <a:pt x="224046" y="1193723"/>
                        <a:pt x="358219" y="1068836"/>
                        <a:pt x="367823" y="1060090"/>
                      </a:cubicBezTo>
                      <a:cubicBezTo>
                        <a:pt x="462141" y="974112"/>
                        <a:pt x="543475" y="877494"/>
                        <a:pt x="607406" y="766765"/>
                      </a:cubicBezTo>
                      <a:cubicBezTo>
                        <a:pt x="641400" y="715323"/>
                        <a:pt x="697576" y="556172"/>
                        <a:pt x="711823" y="494676"/>
                      </a:cubicBezTo>
                      <a:cubicBezTo>
                        <a:pt x="732066" y="407165"/>
                        <a:pt x="746088" y="318302"/>
                        <a:pt x="768270" y="231152"/>
                      </a:cubicBezTo>
                      <a:cubicBezTo>
                        <a:pt x="787792" y="154507"/>
                        <a:pt x="813310" y="80026"/>
                        <a:pt x="845050" y="7665"/>
                      </a:cubicBezTo>
                      <a:cubicBezTo>
                        <a:pt x="846313" y="4869"/>
                        <a:pt x="848612" y="2525"/>
                        <a:pt x="850370" y="0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6">
                        <a:lumMod val="50000"/>
                      </a:schemeClr>
                    </a:gs>
                    <a:gs pos="28000">
                      <a:schemeClr val="accent6">
                        <a:lumMod val="75000"/>
                      </a:schemeClr>
                    </a:gs>
                    <a:gs pos="97345">
                      <a:schemeClr val="accent6">
                        <a:lumMod val="60000"/>
                        <a:lumOff val="40000"/>
                      </a:schemeClr>
                    </a:gs>
                    <a:gs pos="70000">
                      <a:schemeClr val="accent6">
                        <a:lumMod val="20000"/>
                        <a:lumOff val="80000"/>
                      </a:schemeClr>
                    </a:gs>
                  </a:gsLst>
                  <a:lin ang="0" scaled="1"/>
                  <a:tileRect/>
                </a:gradFill>
                <a:ln w="4493" cap="flat">
                  <a:noFill/>
                  <a:prstDash val="solid"/>
                  <a:miter/>
                </a:ln>
                <a:effectLst>
                  <a:outerShdw blurRad="63500" sx="102000" sy="102000" algn="ctr" rotWithShape="0">
                    <a:schemeClr val="accent4">
                      <a:lumMod val="50000"/>
                      <a:alpha val="40000"/>
                    </a:schemeClr>
                  </a:outerShdw>
                </a:effectLst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5" name="Freeform: Shape 44">
                  <a:extLst>
                    <a:ext uri="{FF2B5EF4-FFF2-40B4-BE49-F238E27FC236}">
                      <a16:creationId xmlns:a16="http://schemas.microsoft.com/office/drawing/2014/main" id="{ADAB4472-2D7C-4EBA-882C-F740DC369201}"/>
                    </a:ext>
                  </a:extLst>
                </p:cNvPr>
                <p:cNvSpPr/>
                <p:nvPr/>
              </p:nvSpPr>
              <p:spPr>
                <a:xfrm>
                  <a:off x="6277789" y="2339720"/>
                  <a:ext cx="580853" cy="1136799"/>
                </a:xfrm>
                <a:custGeom>
                  <a:avLst/>
                  <a:gdLst>
                    <a:gd name="connsiteX0" fmla="*/ 4825 w 857429"/>
                    <a:gd name="connsiteY0" fmla="*/ 0 h 1678091"/>
                    <a:gd name="connsiteX1" fmla="*/ 45491 w 857429"/>
                    <a:gd name="connsiteY1" fmla="*/ 95310 h 1678091"/>
                    <a:gd name="connsiteX2" fmla="*/ 121280 w 857429"/>
                    <a:gd name="connsiteY2" fmla="*/ 387824 h 1678091"/>
                    <a:gd name="connsiteX3" fmla="*/ 197248 w 857429"/>
                    <a:gd name="connsiteY3" fmla="*/ 670328 h 1678091"/>
                    <a:gd name="connsiteX4" fmla="*/ 354866 w 857429"/>
                    <a:gd name="connsiteY4" fmla="*/ 920461 h 1678091"/>
                    <a:gd name="connsiteX5" fmla="*/ 464965 w 857429"/>
                    <a:gd name="connsiteY5" fmla="*/ 1040207 h 1678091"/>
                    <a:gd name="connsiteX6" fmla="*/ 612213 w 857429"/>
                    <a:gd name="connsiteY6" fmla="*/ 1177717 h 1678091"/>
                    <a:gd name="connsiteX7" fmla="*/ 775151 w 857429"/>
                    <a:gd name="connsiteY7" fmla="*/ 1353640 h 1678091"/>
                    <a:gd name="connsiteX8" fmla="*/ 853284 w 857429"/>
                    <a:gd name="connsiteY8" fmla="*/ 1523882 h 1678091"/>
                    <a:gd name="connsiteX9" fmla="*/ 855178 w 857429"/>
                    <a:gd name="connsiteY9" fmla="*/ 1586370 h 1678091"/>
                    <a:gd name="connsiteX10" fmla="*/ 829524 w 857429"/>
                    <a:gd name="connsiteY10" fmla="*/ 1665314 h 1678091"/>
                    <a:gd name="connsiteX11" fmla="*/ 809191 w 857429"/>
                    <a:gd name="connsiteY11" fmla="*/ 1677848 h 1678091"/>
                    <a:gd name="connsiteX12" fmla="*/ 4058 w 857429"/>
                    <a:gd name="connsiteY12" fmla="*/ 1675008 h 1678091"/>
                    <a:gd name="connsiteX13" fmla="*/ 4825 w 857429"/>
                    <a:gd name="connsiteY13" fmla="*/ 0 h 167809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857429" h="1678091">
                      <a:moveTo>
                        <a:pt x="4825" y="0"/>
                      </a:moveTo>
                      <a:cubicBezTo>
                        <a:pt x="22723" y="29892"/>
                        <a:pt x="33499" y="62939"/>
                        <a:pt x="45491" y="95310"/>
                      </a:cubicBezTo>
                      <a:cubicBezTo>
                        <a:pt x="80658" y="190215"/>
                        <a:pt x="102118" y="288771"/>
                        <a:pt x="121280" y="387824"/>
                      </a:cubicBezTo>
                      <a:cubicBezTo>
                        <a:pt x="139855" y="483810"/>
                        <a:pt x="159783" y="579436"/>
                        <a:pt x="197248" y="670328"/>
                      </a:cubicBezTo>
                      <a:cubicBezTo>
                        <a:pt x="220873" y="728758"/>
                        <a:pt x="295264" y="849361"/>
                        <a:pt x="354866" y="920461"/>
                      </a:cubicBezTo>
                      <a:cubicBezTo>
                        <a:pt x="389717" y="962029"/>
                        <a:pt x="426237" y="1002110"/>
                        <a:pt x="464965" y="1040207"/>
                      </a:cubicBezTo>
                      <a:cubicBezTo>
                        <a:pt x="477363" y="1052425"/>
                        <a:pt x="580293" y="1147240"/>
                        <a:pt x="612213" y="1177717"/>
                      </a:cubicBezTo>
                      <a:cubicBezTo>
                        <a:pt x="670148" y="1232947"/>
                        <a:pt x="727226" y="1289123"/>
                        <a:pt x="775151" y="1353640"/>
                      </a:cubicBezTo>
                      <a:cubicBezTo>
                        <a:pt x="813158" y="1404857"/>
                        <a:pt x="843771" y="1459545"/>
                        <a:pt x="853284" y="1523882"/>
                      </a:cubicBezTo>
                      <a:cubicBezTo>
                        <a:pt x="853419" y="1524739"/>
                        <a:pt x="861129" y="1561708"/>
                        <a:pt x="855178" y="1586370"/>
                      </a:cubicBezTo>
                      <a:cubicBezTo>
                        <a:pt x="847513" y="1612970"/>
                        <a:pt x="841878" y="1640157"/>
                        <a:pt x="829524" y="1665314"/>
                      </a:cubicBezTo>
                      <a:cubicBezTo>
                        <a:pt x="824925" y="1674692"/>
                        <a:pt x="819741" y="1677893"/>
                        <a:pt x="809191" y="1677848"/>
                      </a:cubicBezTo>
                      <a:cubicBezTo>
                        <a:pt x="713835" y="1677487"/>
                        <a:pt x="8972" y="1679787"/>
                        <a:pt x="4058" y="1675008"/>
                      </a:cubicBezTo>
                      <a:cubicBezTo>
                        <a:pt x="406" y="1670815"/>
                        <a:pt x="-3201" y="8341"/>
                        <a:pt x="4825" y="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chemeClr val="accent6">
                        <a:lumMod val="50000"/>
                      </a:schemeClr>
                    </a:gs>
                    <a:gs pos="28000">
                      <a:schemeClr val="accent6">
                        <a:lumMod val="75000"/>
                      </a:schemeClr>
                    </a:gs>
                    <a:gs pos="97345">
                      <a:schemeClr val="accent6">
                        <a:lumMod val="60000"/>
                        <a:lumOff val="40000"/>
                      </a:schemeClr>
                    </a:gs>
                    <a:gs pos="70000">
                      <a:schemeClr val="accent6">
                        <a:lumMod val="20000"/>
                        <a:lumOff val="80000"/>
                      </a:schemeClr>
                    </a:gs>
                  </a:gsLst>
                  <a:lin ang="10800000" scaled="1"/>
                </a:gradFill>
                <a:ln w="4493" cap="flat">
                  <a:noFill/>
                  <a:prstDash val="solid"/>
                  <a:miter/>
                </a:ln>
                <a:effectLst>
                  <a:outerShdw blurRad="63500" sx="102000" sy="102000" algn="ctr" rotWithShape="0">
                    <a:schemeClr val="accent4">
                      <a:lumMod val="50000"/>
                      <a:alpha val="40000"/>
                    </a:schemeClr>
                  </a:outerShdw>
                </a:effectLst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6" name="Freeform: Shape 45">
                  <a:extLst>
                    <a:ext uri="{FF2B5EF4-FFF2-40B4-BE49-F238E27FC236}">
                      <a16:creationId xmlns:a16="http://schemas.microsoft.com/office/drawing/2014/main" id="{BF54A488-A61E-4774-B4A3-7D2BC5F338A1}"/>
                    </a:ext>
                  </a:extLst>
                </p:cNvPr>
                <p:cNvSpPr/>
                <p:nvPr/>
              </p:nvSpPr>
              <p:spPr>
                <a:xfrm>
                  <a:off x="6412954" y="3549412"/>
                  <a:ext cx="219736" cy="48569"/>
                </a:xfrm>
                <a:custGeom>
                  <a:avLst/>
                  <a:gdLst>
                    <a:gd name="connsiteX0" fmla="*/ 2863 w 324365"/>
                    <a:gd name="connsiteY0" fmla="*/ 3427 h 71696"/>
                    <a:gd name="connsiteX1" fmla="*/ 299344 w 324365"/>
                    <a:gd name="connsiteY1" fmla="*/ 2930 h 71696"/>
                    <a:gd name="connsiteX2" fmla="*/ 324366 w 324365"/>
                    <a:gd name="connsiteY2" fmla="*/ 0 h 71696"/>
                    <a:gd name="connsiteX3" fmla="*/ 324186 w 324365"/>
                    <a:gd name="connsiteY3" fmla="*/ 66906 h 71696"/>
                    <a:gd name="connsiteX4" fmla="*/ 303086 w 324365"/>
                    <a:gd name="connsiteY4" fmla="*/ 71595 h 71696"/>
                    <a:gd name="connsiteX5" fmla="*/ 21122 w 324365"/>
                    <a:gd name="connsiteY5" fmla="*/ 71595 h 71696"/>
                    <a:gd name="connsiteX6" fmla="*/ 113 w 324365"/>
                    <a:gd name="connsiteY6" fmla="*/ 66636 h 71696"/>
                    <a:gd name="connsiteX7" fmla="*/ 23 w 324365"/>
                    <a:gd name="connsiteY7" fmla="*/ 20108 h 71696"/>
                    <a:gd name="connsiteX8" fmla="*/ 2863 w 324365"/>
                    <a:gd name="connsiteY8" fmla="*/ 3427 h 7169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324365" h="71696">
                      <a:moveTo>
                        <a:pt x="2863" y="3427"/>
                      </a:moveTo>
                      <a:cubicBezTo>
                        <a:pt x="101690" y="3246"/>
                        <a:pt x="200517" y="3021"/>
                        <a:pt x="299344" y="2930"/>
                      </a:cubicBezTo>
                      <a:cubicBezTo>
                        <a:pt x="307820" y="2930"/>
                        <a:pt x="316251" y="2886"/>
                        <a:pt x="324366" y="0"/>
                      </a:cubicBezTo>
                      <a:cubicBezTo>
                        <a:pt x="324321" y="22317"/>
                        <a:pt x="324231" y="44634"/>
                        <a:pt x="324186" y="66906"/>
                      </a:cubicBezTo>
                      <a:cubicBezTo>
                        <a:pt x="318054" y="72362"/>
                        <a:pt x="310389" y="71595"/>
                        <a:pt x="303086" y="71595"/>
                      </a:cubicBezTo>
                      <a:cubicBezTo>
                        <a:pt x="209083" y="71731"/>
                        <a:pt x="115125" y="71731"/>
                        <a:pt x="21122" y="71595"/>
                      </a:cubicBezTo>
                      <a:cubicBezTo>
                        <a:pt x="13773" y="71595"/>
                        <a:pt x="6199" y="72091"/>
                        <a:pt x="113" y="66636"/>
                      </a:cubicBezTo>
                      <a:cubicBezTo>
                        <a:pt x="113" y="51127"/>
                        <a:pt x="158" y="35617"/>
                        <a:pt x="23" y="20108"/>
                      </a:cubicBezTo>
                      <a:cubicBezTo>
                        <a:pt x="-68" y="14337"/>
                        <a:pt x="-23" y="8656"/>
                        <a:pt x="2863" y="3427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chemeClr val="tx1">
                        <a:lumMod val="95000"/>
                        <a:lumOff val="5000"/>
                      </a:schemeClr>
                    </a:gs>
                    <a:gs pos="35000">
                      <a:schemeClr val="tx1">
                        <a:lumMod val="65000"/>
                        <a:lumOff val="35000"/>
                      </a:schemeClr>
                    </a:gs>
                    <a:gs pos="81410">
                      <a:schemeClr val="bg1">
                        <a:lumMod val="75000"/>
                      </a:schemeClr>
                    </a:gs>
                    <a:gs pos="100000">
                      <a:schemeClr val="tx1">
                        <a:lumMod val="50000"/>
                        <a:lumOff val="50000"/>
                      </a:schemeClr>
                    </a:gs>
                  </a:gsLst>
                  <a:lin ang="10800000" scaled="1"/>
                </a:gradFill>
                <a:ln w="449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7" name="Freeform: Shape 46">
                  <a:extLst>
                    <a:ext uri="{FF2B5EF4-FFF2-40B4-BE49-F238E27FC236}">
                      <a16:creationId xmlns:a16="http://schemas.microsoft.com/office/drawing/2014/main" id="{971D13F8-E960-4599-8264-268680C3E0C1}"/>
                    </a:ext>
                  </a:extLst>
                </p:cNvPr>
                <p:cNvSpPr/>
                <p:nvPr/>
              </p:nvSpPr>
              <p:spPr>
                <a:xfrm>
                  <a:off x="5928051" y="3474614"/>
                  <a:ext cx="351611" cy="146390"/>
                </a:xfrm>
                <a:custGeom>
                  <a:avLst/>
                  <a:gdLst>
                    <a:gd name="connsiteX0" fmla="*/ 53333 w 519032"/>
                    <a:gd name="connsiteY0" fmla="*/ 0 h 216094"/>
                    <a:gd name="connsiteX1" fmla="*/ 465728 w 519032"/>
                    <a:gd name="connsiteY1" fmla="*/ 180 h 216094"/>
                    <a:gd name="connsiteX2" fmla="*/ 517756 w 519032"/>
                    <a:gd name="connsiteY2" fmla="*/ 201711 h 216094"/>
                    <a:gd name="connsiteX3" fmla="*/ 506079 w 519032"/>
                    <a:gd name="connsiteY3" fmla="*/ 216094 h 216094"/>
                    <a:gd name="connsiteX4" fmla="*/ 13478 w 519032"/>
                    <a:gd name="connsiteY4" fmla="*/ 216094 h 216094"/>
                    <a:gd name="connsiteX5" fmla="*/ 1485 w 519032"/>
                    <a:gd name="connsiteY5" fmla="*/ 200629 h 216094"/>
                    <a:gd name="connsiteX6" fmla="*/ 53333 w 519032"/>
                    <a:gd name="connsiteY6" fmla="*/ 0 h 21609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519032" h="216094">
                      <a:moveTo>
                        <a:pt x="53333" y="0"/>
                      </a:moveTo>
                      <a:cubicBezTo>
                        <a:pt x="190798" y="45"/>
                        <a:pt x="328263" y="135"/>
                        <a:pt x="465728" y="180"/>
                      </a:cubicBezTo>
                      <a:cubicBezTo>
                        <a:pt x="482950" y="67403"/>
                        <a:pt x="499812" y="134715"/>
                        <a:pt x="517756" y="201711"/>
                      </a:cubicBezTo>
                      <a:cubicBezTo>
                        <a:pt x="521183" y="214606"/>
                        <a:pt x="517846" y="216094"/>
                        <a:pt x="506079" y="216094"/>
                      </a:cubicBezTo>
                      <a:cubicBezTo>
                        <a:pt x="341879" y="215778"/>
                        <a:pt x="177678" y="215733"/>
                        <a:pt x="13478" y="216094"/>
                      </a:cubicBezTo>
                      <a:cubicBezTo>
                        <a:pt x="583" y="216139"/>
                        <a:pt x="-2167" y="213930"/>
                        <a:pt x="1485" y="200629"/>
                      </a:cubicBezTo>
                      <a:cubicBezTo>
                        <a:pt x="17580" y="141342"/>
                        <a:pt x="47517" y="6402"/>
                        <a:pt x="53333" y="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chemeClr val="tx1">
                        <a:lumMod val="95000"/>
                        <a:lumOff val="5000"/>
                      </a:schemeClr>
                    </a:gs>
                    <a:gs pos="28000">
                      <a:schemeClr val="tx1">
                        <a:lumMod val="75000"/>
                        <a:lumOff val="25000"/>
                      </a:schemeClr>
                    </a:gs>
                    <a:gs pos="97345">
                      <a:schemeClr val="bg1">
                        <a:lumMod val="75000"/>
                      </a:schemeClr>
                    </a:gs>
                    <a:gs pos="70000">
                      <a:schemeClr val="bg1">
                        <a:lumMod val="95000"/>
                      </a:schemeClr>
                    </a:gs>
                  </a:gsLst>
                  <a:lin ang="10800000" scaled="1"/>
                </a:gradFill>
                <a:ln w="449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8" name="Freeform: Shape 47">
                  <a:extLst>
                    <a:ext uri="{FF2B5EF4-FFF2-40B4-BE49-F238E27FC236}">
                      <a16:creationId xmlns:a16="http://schemas.microsoft.com/office/drawing/2014/main" id="{93883E9E-BA2A-4504-8B75-780F6E2225F5}"/>
                    </a:ext>
                  </a:extLst>
                </p:cNvPr>
                <p:cNvSpPr/>
                <p:nvPr/>
              </p:nvSpPr>
              <p:spPr>
                <a:xfrm>
                  <a:off x="5574536" y="3549412"/>
                  <a:ext cx="219736" cy="48569"/>
                </a:xfrm>
                <a:custGeom>
                  <a:avLst/>
                  <a:gdLst>
                    <a:gd name="connsiteX0" fmla="*/ 2863 w 324365"/>
                    <a:gd name="connsiteY0" fmla="*/ 3427 h 71696"/>
                    <a:gd name="connsiteX1" fmla="*/ 299344 w 324365"/>
                    <a:gd name="connsiteY1" fmla="*/ 2930 h 71696"/>
                    <a:gd name="connsiteX2" fmla="*/ 324366 w 324365"/>
                    <a:gd name="connsiteY2" fmla="*/ 0 h 71696"/>
                    <a:gd name="connsiteX3" fmla="*/ 324186 w 324365"/>
                    <a:gd name="connsiteY3" fmla="*/ 66906 h 71696"/>
                    <a:gd name="connsiteX4" fmla="*/ 303086 w 324365"/>
                    <a:gd name="connsiteY4" fmla="*/ 71595 h 71696"/>
                    <a:gd name="connsiteX5" fmla="*/ 21122 w 324365"/>
                    <a:gd name="connsiteY5" fmla="*/ 71595 h 71696"/>
                    <a:gd name="connsiteX6" fmla="*/ 113 w 324365"/>
                    <a:gd name="connsiteY6" fmla="*/ 66636 h 71696"/>
                    <a:gd name="connsiteX7" fmla="*/ 22 w 324365"/>
                    <a:gd name="connsiteY7" fmla="*/ 20108 h 71696"/>
                    <a:gd name="connsiteX8" fmla="*/ 2863 w 324365"/>
                    <a:gd name="connsiteY8" fmla="*/ 3427 h 7169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324365" h="71696">
                      <a:moveTo>
                        <a:pt x="2863" y="3427"/>
                      </a:moveTo>
                      <a:cubicBezTo>
                        <a:pt x="101690" y="3246"/>
                        <a:pt x="200517" y="3021"/>
                        <a:pt x="299344" y="2930"/>
                      </a:cubicBezTo>
                      <a:cubicBezTo>
                        <a:pt x="307820" y="2930"/>
                        <a:pt x="316251" y="2886"/>
                        <a:pt x="324366" y="0"/>
                      </a:cubicBezTo>
                      <a:cubicBezTo>
                        <a:pt x="324321" y="22317"/>
                        <a:pt x="324231" y="44634"/>
                        <a:pt x="324186" y="66906"/>
                      </a:cubicBezTo>
                      <a:cubicBezTo>
                        <a:pt x="318054" y="72362"/>
                        <a:pt x="310389" y="71595"/>
                        <a:pt x="303086" y="71595"/>
                      </a:cubicBezTo>
                      <a:cubicBezTo>
                        <a:pt x="209083" y="71731"/>
                        <a:pt x="115125" y="71731"/>
                        <a:pt x="21122" y="71595"/>
                      </a:cubicBezTo>
                      <a:cubicBezTo>
                        <a:pt x="13774" y="71595"/>
                        <a:pt x="6199" y="72091"/>
                        <a:pt x="113" y="66636"/>
                      </a:cubicBezTo>
                      <a:cubicBezTo>
                        <a:pt x="113" y="51127"/>
                        <a:pt x="158" y="35617"/>
                        <a:pt x="22" y="20108"/>
                      </a:cubicBezTo>
                      <a:cubicBezTo>
                        <a:pt x="-68" y="14337"/>
                        <a:pt x="-23" y="8656"/>
                        <a:pt x="2863" y="3427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chemeClr val="tx1">
                        <a:lumMod val="95000"/>
                        <a:lumOff val="5000"/>
                      </a:schemeClr>
                    </a:gs>
                    <a:gs pos="35000">
                      <a:schemeClr val="tx1">
                        <a:lumMod val="65000"/>
                        <a:lumOff val="35000"/>
                      </a:schemeClr>
                    </a:gs>
                    <a:gs pos="81410">
                      <a:schemeClr val="bg1">
                        <a:lumMod val="75000"/>
                      </a:schemeClr>
                    </a:gs>
                    <a:gs pos="100000">
                      <a:schemeClr val="tx1">
                        <a:lumMod val="50000"/>
                        <a:lumOff val="50000"/>
                      </a:schemeClr>
                    </a:gs>
                  </a:gsLst>
                  <a:lin ang="10800000" scaled="1"/>
                </a:gradFill>
                <a:ln w="449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grpSp>
              <p:nvGrpSpPr>
                <p:cNvPr id="49" name="Group 48">
                  <a:extLst>
                    <a:ext uri="{FF2B5EF4-FFF2-40B4-BE49-F238E27FC236}">
                      <a16:creationId xmlns:a16="http://schemas.microsoft.com/office/drawing/2014/main" id="{AA1C1717-7C37-46B7-AD5F-D02B0CB2F887}"/>
                    </a:ext>
                  </a:extLst>
                </p:cNvPr>
                <p:cNvGrpSpPr/>
                <p:nvPr/>
              </p:nvGrpSpPr>
              <p:grpSpPr>
                <a:xfrm>
                  <a:off x="5575416" y="2099749"/>
                  <a:ext cx="1056756" cy="650063"/>
                  <a:chOff x="5575416" y="2099749"/>
                  <a:chExt cx="1056756" cy="650063"/>
                </a:xfrm>
              </p:grpSpPr>
              <p:sp>
                <p:nvSpPr>
                  <p:cNvPr id="55" name="Freeform: Shape 54">
                    <a:extLst>
                      <a:ext uri="{FF2B5EF4-FFF2-40B4-BE49-F238E27FC236}">
                        <a16:creationId xmlns:a16="http://schemas.microsoft.com/office/drawing/2014/main" id="{784D4DF1-D280-40F7-9EB7-7E3BD8C5ADD8}"/>
                      </a:ext>
                    </a:extLst>
                  </p:cNvPr>
                  <p:cNvSpPr/>
                  <p:nvPr/>
                </p:nvSpPr>
                <p:spPr>
                  <a:xfrm>
                    <a:off x="5575865" y="2099779"/>
                    <a:ext cx="218256" cy="43003"/>
                  </a:xfrm>
                  <a:custGeom>
                    <a:avLst/>
                    <a:gdLst>
                      <a:gd name="connsiteX0" fmla="*/ 322179 w 322179"/>
                      <a:gd name="connsiteY0" fmla="*/ 63480 h 63479"/>
                      <a:gd name="connsiteX1" fmla="*/ 225 w 322179"/>
                      <a:gd name="connsiteY1" fmla="*/ 63119 h 63479"/>
                      <a:gd name="connsiteX2" fmla="*/ 0 w 322179"/>
                      <a:gd name="connsiteY2" fmla="*/ 271 h 63479"/>
                      <a:gd name="connsiteX3" fmla="*/ 322179 w 322179"/>
                      <a:gd name="connsiteY3" fmla="*/ 0 h 63479"/>
                      <a:gd name="connsiteX4" fmla="*/ 322179 w 322179"/>
                      <a:gd name="connsiteY4" fmla="*/ 63480 h 6347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22179" h="63479">
                        <a:moveTo>
                          <a:pt x="322179" y="63480"/>
                        </a:moveTo>
                        <a:cubicBezTo>
                          <a:pt x="214876" y="63345"/>
                          <a:pt x="107528" y="63255"/>
                          <a:pt x="225" y="63119"/>
                        </a:cubicBezTo>
                        <a:cubicBezTo>
                          <a:pt x="135" y="42155"/>
                          <a:pt x="45" y="21235"/>
                          <a:pt x="0" y="271"/>
                        </a:cubicBezTo>
                        <a:cubicBezTo>
                          <a:pt x="107393" y="180"/>
                          <a:pt x="214786" y="90"/>
                          <a:pt x="322179" y="0"/>
                        </a:cubicBezTo>
                        <a:cubicBezTo>
                          <a:pt x="322179" y="21145"/>
                          <a:pt x="322179" y="42335"/>
                          <a:pt x="322179" y="63480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chemeClr val="tx1">
                          <a:lumMod val="95000"/>
                          <a:lumOff val="5000"/>
                        </a:schemeClr>
                      </a:gs>
                      <a:gs pos="35000">
                        <a:schemeClr val="tx1">
                          <a:lumMod val="65000"/>
                          <a:lumOff val="35000"/>
                        </a:schemeClr>
                      </a:gs>
                      <a:gs pos="81410">
                        <a:schemeClr val="bg1">
                          <a:lumMod val="75000"/>
                        </a:schemeClr>
                      </a:gs>
                      <a:gs pos="100000">
                        <a:schemeClr val="tx1">
                          <a:lumMod val="50000"/>
                          <a:lumOff val="50000"/>
                        </a:schemeClr>
                      </a:gs>
                    </a:gsLst>
                    <a:lin ang="10800000" scaled="1"/>
                  </a:gradFill>
                  <a:ln w="4493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56" name="Freeform: Shape 55">
                    <a:extLst>
                      <a:ext uri="{FF2B5EF4-FFF2-40B4-BE49-F238E27FC236}">
                        <a16:creationId xmlns:a16="http://schemas.microsoft.com/office/drawing/2014/main" id="{A2FBF160-4B0D-46B4-82E2-DCAC0B8B4021}"/>
                      </a:ext>
                    </a:extLst>
                  </p:cNvPr>
                  <p:cNvSpPr/>
                  <p:nvPr/>
                </p:nvSpPr>
                <p:spPr>
                  <a:xfrm>
                    <a:off x="5575416" y="2213488"/>
                    <a:ext cx="218703" cy="43308"/>
                  </a:xfrm>
                  <a:custGeom>
                    <a:avLst/>
                    <a:gdLst>
                      <a:gd name="connsiteX0" fmla="*/ 752 w 322840"/>
                      <a:gd name="connsiteY0" fmla="*/ 406 h 63930"/>
                      <a:gd name="connsiteX1" fmla="*/ 322841 w 322840"/>
                      <a:gd name="connsiteY1" fmla="*/ 0 h 63930"/>
                      <a:gd name="connsiteX2" fmla="*/ 322841 w 322840"/>
                      <a:gd name="connsiteY2" fmla="*/ 63435 h 63930"/>
                      <a:gd name="connsiteX3" fmla="*/ 3727 w 322840"/>
                      <a:gd name="connsiteY3" fmla="*/ 63931 h 63930"/>
                      <a:gd name="connsiteX4" fmla="*/ 752 w 322840"/>
                      <a:gd name="connsiteY4" fmla="*/ 406 h 639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22840" h="63930">
                        <a:moveTo>
                          <a:pt x="752" y="406"/>
                        </a:moveTo>
                        <a:cubicBezTo>
                          <a:pt x="108100" y="271"/>
                          <a:pt x="215493" y="135"/>
                          <a:pt x="322841" y="0"/>
                        </a:cubicBezTo>
                        <a:cubicBezTo>
                          <a:pt x="322841" y="21145"/>
                          <a:pt x="322841" y="42290"/>
                          <a:pt x="322841" y="63435"/>
                        </a:cubicBezTo>
                        <a:cubicBezTo>
                          <a:pt x="216485" y="63615"/>
                          <a:pt x="110084" y="63796"/>
                          <a:pt x="3727" y="63931"/>
                        </a:cubicBezTo>
                        <a:cubicBezTo>
                          <a:pt x="-3306" y="43056"/>
                          <a:pt x="2014" y="21596"/>
                          <a:pt x="752" y="406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chemeClr val="tx1">
                          <a:lumMod val="95000"/>
                          <a:lumOff val="5000"/>
                        </a:schemeClr>
                      </a:gs>
                      <a:gs pos="35000">
                        <a:schemeClr val="tx1">
                          <a:lumMod val="65000"/>
                          <a:lumOff val="35000"/>
                        </a:schemeClr>
                      </a:gs>
                      <a:gs pos="81410">
                        <a:schemeClr val="bg1">
                          <a:lumMod val="75000"/>
                        </a:schemeClr>
                      </a:gs>
                      <a:gs pos="100000">
                        <a:schemeClr val="tx1">
                          <a:lumMod val="50000"/>
                          <a:lumOff val="50000"/>
                        </a:schemeClr>
                      </a:gs>
                    </a:gsLst>
                    <a:lin ang="10800000" scaled="1"/>
                  </a:gradFill>
                  <a:ln w="4493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57" name="Freeform: Shape 56">
                    <a:extLst>
                      <a:ext uri="{FF2B5EF4-FFF2-40B4-BE49-F238E27FC236}">
                        <a16:creationId xmlns:a16="http://schemas.microsoft.com/office/drawing/2014/main" id="{E80D38CF-40C3-438D-A5CD-B4908248715A}"/>
                      </a:ext>
                    </a:extLst>
                  </p:cNvPr>
                  <p:cNvSpPr/>
                  <p:nvPr/>
                </p:nvSpPr>
                <p:spPr>
                  <a:xfrm>
                    <a:off x="5575834" y="2706299"/>
                    <a:ext cx="218286" cy="43513"/>
                  </a:xfrm>
                  <a:custGeom>
                    <a:avLst/>
                    <a:gdLst>
                      <a:gd name="connsiteX0" fmla="*/ 322224 w 322224"/>
                      <a:gd name="connsiteY0" fmla="*/ 63781 h 64232"/>
                      <a:gd name="connsiteX1" fmla="*/ 3111 w 322224"/>
                      <a:gd name="connsiteY1" fmla="*/ 64232 h 64232"/>
                      <a:gd name="connsiteX2" fmla="*/ 0 w 322224"/>
                      <a:gd name="connsiteY2" fmla="*/ 707 h 64232"/>
                      <a:gd name="connsiteX3" fmla="*/ 219475 w 322224"/>
                      <a:gd name="connsiteY3" fmla="*/ 31 h 64232"/>
                      <a:gd name="connsiteX4" fmla="*/ 322134 w 322224"/>
                      <a:gd name="connsiteY4" fmla="*/ 76 h 64232"/>
                      <a:gd name="connsiteX5" fmla="*/ 322224 w 322224"/>
                      <a:gd name="connsiteY5" fmla="*/ 63781 h 6423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322224" h="64232">
                        <a:moveTo>
                          <a:pt x="322224" y="63781"/>
                        </a:moveTo>
                        <a:cubicBezTo>
                          <a:pt x="215868" y="63917"/>
                          <a:pt x="109512" y="64097"/>
                          <a:pt x="3111" y="64232"/>
                        </a:cubicBezTo>
                        <a:cubicBezTo>
                          <a:pt x="-631" y="40022"/>
                          <a:pt x="1488" y="21897"/>
                          <a:pt x="0" y="707"/>
                        </a:cubicBezTo>
                        <a:cubicBezTo>
                          <a:pt x="73173" y="482"/>
                          <a:pt x="146302" y="211"/>
                          <a:pt x="219475" y="31"/>
                        </a:cubicBezTo>
                        <a:cubicBezTo>
                          <a:pt x="253695" y="-59"/>
                          <a:pt x="287915" y="76"/>
                          <a:pt x="322134" y="76"/>
                        </a:cubicBezTo>
                        <a:cubicBezTo>
                          <a:pt x="322179" y="21356"/>
                          <a:pt x="322224" y="42591"/>
                          <a:pt x="322224" y="63781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chemeClr val="tx1">
                          <a:lumMod val="95000"/>
                          <a:lumOff val="5000"/>
                        </a:schemeClr>
                      </a:gs>
                      <a:gs pos="35000">
                        <a:schemeClr val="tx1">
                          <a:lumMod val="65000"/>
                          <a:lumOff val="35000"/>
                        </a:schemeClr>
                      </a:gs>
                      <a:gs pos="81410">
                        <a:schemeClr val="bg1">
                          <a:lumMod val="75000"/>
                        </a:schemeClr>
                      </a:gs>
                      <a:gs pos="100000">
                        <a:schemeClr val="tx1">
                          <a:lumMod val="50000"/>
                          <a:lumOff val="50000"/>
                        </a:schemeClr>
                      </a:gs>
                    </a:gsLst>
                    <a:lin ang="10800000" scaled="1"/>
                  </a:gradFill>
                  <a:ln w="4493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58" name="Freeform: Shape 57">
                    <a:extLst>
                      <a:ext uri="{FF2B5EF4-FFF2-40B4-BE49-F238E27FC236}">
                        <a16:creationId xmlns:a16="http://schemas.microsoft.com/office/drawing/2014/main" id="{DF47A3AE-92A8-4D7F-AB6E-DE732480496D}"/>
                      </a:ext>
                    </a:extLst>
                  </p:cNvPr>
                  <p:cNvSpPr/>
                  <p:nvPr/>
                </p:nvSpPr>
                <p:spPr>
                  <a:xfrm>
                    <a:off x="6413672" y="2099749"/>
                    <a:ext cx="218438" cy="43004"/>
                  </a:xfrm>
                  <a:custGeom>
                    <a:avLst/>
                    <a:gdLst>
                      <a:gd name="connsiteX0" fmla="*/ 322270 w 322449"/>
                      <a:gd name="connsiteY0" fmla="*/ 63210 h 63480"/>
                      <a:gd name="connsiteX1" fmla="*/ 0 w 322449"/>
                      <a:gd name="connsiteY1" fmla="*/ 63480 h 63480"/>
                      <a:gd name="connsiteX2" fmla="*/ 135 w 322449"/>
                      <a:gd name="connsiteY2" fmla="*/ 0 h 63480"/>
                      <a:gd name="connsiteX3" fmla="*/ 322450 w 322449"/>
                      <a:gd name="connsiteY3" fmla="*/ 451 h 63480"/>
                      <a:gd name="connsiteX4" fmla="*/ 322270 w 322449"/>
                      <a:gd name="connsiteY4" fmla="*/ 63210 h 6348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22449" h="63480">
                        <a:moveTo>
                          <a:pt x="322270" y="63210"/>
                        </a:moveTo>
                        <a:cubicBezTo>
                          <a:pt x="214831" y="63300"/>
                          <a:pt x="107438" y="63390"/>
                          <a:pt x="0" y="63480"/>
                        </a:cubicBezTo>
                        <a:cubicBezTo>
                          <a:pt x="45" y="42335"/>
                          <a:pt x="90" y="21145"/>
                          <a:pt x="135" y="0"/>
                        </a:cubicBezTo>
                        <a:cubicBezTo>
                          <a:pt x="107574" y="135"/>
                          <a:pt x="215012" y="271"/>
                          <a:pt x="322450" y="451"/>
                        </a:cubicBezTo>
                        <a:cubicBezTo>
                          <a:pt x="322405" y="21371"/>
                          <a:pt x="322315" y="42290"/>
                          <a:pt x="322270" y="63210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chemeClr val="tx1">
                          <a:lumMod val="95000"/>
                          <a:lumOff val="5000"/>
                        </a:schemeClr>
                      </a:gs>
                      <a:gs pos="35000">
                        <a:schemeClr val="tx1">
                          <a:lumMod val="65000"/>
                          <a:lumOff val="35000"/>
                        </a:schemeClr>
                      </a:gs>
                      <a:gs pos="81410">
                        <a:schemeClr val="bg1">
                          <a:lumMod val="75000"/>
                        </a:schemeClr>
                      </a:gs>
                      <a:gs pos="100000">
                        <a:schemeClr val="tx1">
                          <a:lumMod val="50000"/>
                          <a:lumOff val="50000"/>
                        </a:schemeClr>
                      </a:gs>
                    </a:gsLst>
                    <a:lin ang="10800000" scaled="1"/>
                  </a:gradFill>
                  <a:ln w="4493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59" name="Freeform: Shape 58">
                    <a:extLst>
                      <a:ext uri="{FF2B5EF4-FFF2-40B4-BE49-F238E27FC236}">
                        <a16:creationId xmlns:a16="http://schemas.microsoft.com/office/drawing/2014/main" id="{7BB0D5F3-36FE-4161-BE19-B22E8FFE2FF0}"/>
                      </a:ext>
                    </a:extLst>
                  </p:cNvPr>
                  <p:cNvSpPr/>
                  <p:nvPr/>
                </p:nvSpPr>
                <p:spPr>
                  <a:xfrm>
                    <a:off x="6413703" y="2213488"/>
                    <a:ext cx="218377" cy="43003"/>
                  </a:xfrm>
                  <a:custGeom>
                    <a:avLst/>
                    <a:gdLst>
                      <a:gd name="connsiteX0" fmla="*/ 45 w 322359"/>
                      <a:gd name="connsiteY0" fmla="*/ 0 h 63479"/>
                      <a:gd name="connsiteX1" fmla="*/ 322360 w 322359"/>
                      <a:gd name="connsiteY1" fmla="*/ 406 h 63479"/>
                      <a:gd name="connsiteX2" fmla="*/ 322270 w 322359"/>
                      <a:gd name="connsiteY2" fmla="*/ 63164 h 63479"/>
                      <a:gd name="connsiteX3" fmla="*/ 0 w 322359"/>
                      <a:gd name="connsiteY3" fmla="*/ 63480 h 63479"/>
                      <a:gd name="connsiteX4" fmla="*/ 45 w 322359"/>
                      <a:gd name="connsiteY4" fmla="*/ 0 h 6347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22359" h="63479">
                        <a:moveTo>
                          <a:pt x="45" y="0"/>
                        </a:moveTo>
                        <a:cubicBezTo>
                          <a:pt x="107483" y="135"/>
                          <a:pt x="214922" y="271"/>
                          <a:pt x="322360" y="406"/>
                        </a:cubicBezTo>
                        <a:cubicBezTo>
                          <a:pt x="322315" y="21325"/>
                          <a:pt x="322270" y="42245"/>
                          <a:pt x="322270" y="63164"/>
                        </a:cubicBezTo>
                        <a:cubicBezTo>
                          <a:pt x="214831" y="63255"/>
                          <a:pt x="107438" y="63390"/>
                          <a:pt x="0" y="63480"/>
                        </a:cubicBezTo>
                        <a:cubicBezTo>
                          <a:pt x="0" y="42290"/>
                          <a:pt x="45" y="21145"/>
                          <a:pt x="45" y="0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chemeClr val="tx1">
                          <a:lumMod val="95000"/>
                          <a:lumOff val="5000"/>
                        </a:schemeClr>
                      </a:gs>
                      <a:gs pos="35000">
                        <a:schemeClr val="tx1">
                          <a:lumMod val="65000"/>
                          <a:lumOff val="35000"/>
                        </a:schemeClr>
                      </a:gs>
                      <a:gs pos="81410">
                        <a:schemeClr val="bg1">
                          <a:lumMod val="75000"/>
                        </a:schemeClr>
                      </a:gs>
                      <a:gs pos="100000">
                        <a:schemeClr val="tx1">
                          <a:lumMod val="50000"/>
                          <a:lumOff val="50000"/>
                        </a:schemeClr>
                      </a:gs>
                    </a:gsLst>
                    <a:lin ang="10800000" scaled="1"/>
                  </a:gradFill>
                  <a:ln w="4493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60" name="Freeform: Shape 59">
                    <a:extLst>
                      <a:ext uri="{FF2B5EF4-FFF2-40B4-BE49-F238E27FC236}">
                        <a16:creationId xmlns:a16="http://schemas.microsoft.com/office/drawing/2014/main" id="{9988D877-D9B2-4929-802A-264B44B8B30E}"/>
                      </a:ext>
                    </a:extLst>
                  </p:cNvPr>
                  <p:cNvSpPr/>
                  <p:nvPr/>
                </p:nvSpPr>
                <p:spPr>
                  <a:xfrm>
                    <a:off x="6413672" y="2706412"/>
                    <a:ext cx="218500" cy="43065"/>
                  </a:xfrm>
                  <a:custGeom>
                    <a:avLst/>
                    <a:gdLst>
                      <a:gd name="connsiteX0" fmla="*/ 322224 w 322540"/>
                      <a:gd name="connsiteY0" fmla="*/ 63345 h 63570"/>
                      <a:gd name="connsiteX1" fmla="*/ 0 w 322540"/>
                      <a:gd name="connsiteY1" fmla="*/ 63570 h 63570"/>
                      <a:gd name="connsiteX2" fmla="*/ 135 w 322540"/>
                      <a:gd name="connsiteY2" fmla="*/ 0 h 63570"/>
                      <a:gd name="connsiteX3" fmla="*/ 322540 w 322540"/>
                      <a:gd name="connsiteY3" fmla="*/ 496 h 63570"/>
                      <a:gd name="connsiteX4" fmla="*/ 322224 w 322540"/>
                      <a:gd name="connsiteY4" fmla="*/ 63345 h 6357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22540" h="63570">
                        <a:moveTo>
                          <a:pt x="322224" y="63345"/>
                        </a:moveTo>
                        <a:cubicBezTo>
                          <a:pt x="214831" y="63435"/>
                          <a:pt x="107393" y="63525"/>
                          <a:pt x="0" y="63570"/>
                        </a:cubicBezTo>
                        <a:cubicBezTo>
                          <a:pt x="45" y="42380"/>
                          <a:pt x="90" y="21190"/>
                          <a:pt x="135" y="0"/>
                        </a:cubicBezTo>
                        <a:cubicBezTo>
                          <a:pt x="107619" y="180"/>
                          <a:pt x="215057" y="316"/>
                          <a:pt x="322540" y="496"/>
                        </a:cubicBezTo>
                        <a:cubicBezTo>
                          <a:pt x="322405" y="21461"/>
                          <a:pt x="322315" y="42380"/>
                          <a:pt x="322224" y="63345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chemeClr val="tx1">
                          <a:lumMod val="95000"/>
                          <a:lumOff val="5000"/>
                        </a:schemeClr>
                      </a:gs>
                      <a:gs pos="35000">
                        <a:schemeClr val="tx1">
                          <a:lumMod val="65000"/>
                          <a:lumOff val="35000"/>
                        </a:schemeClr>
                      </a:gs>
                      <a:gs pos="81410">
                        <a:schemeClr val="bg1">
                          <a:lumMod val="75000"/>
                        </a:schemeClr>
                      </a:gs>
                      <a:gs pos="100000">
                        <a:schemeClr val="tx1">
                          <a:lumMod val="50000"/>
                          <a:lumOff val="50000"/>
                        </a:schemeClr>
                      </a:gs>
                    </a:gsLst>
                    <a:lin ang="10800000" scaled="1"/>
                  </a:gradFill>
                  <a:ln w="4493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sp>
              <p:nvSpPr>
                <p:cNvPr id="50" name="Freeform: Shape 49">
                  <a:extLst>
                    <a:ext uri="{FF2B5EF4-FFF2-40B4-BE49-F238E27FC236}">
                      <a16:creationId xmlns:a16="http://schemas.microsoft.com/office/drawing/2014/main" id="{1B689660-2F76-4AAA-B831-96964206B34C}"/>
                    </a:ext>
                  </a:extLst>
                </p:cNvPr>
                <p:cNvSpPr/>
                <p:nvPr/>
              </p:nvSpPr>
              <p:spPr>
                <a:xfrm>
                  <a:off x="6508323" y="3196189"/>
                  <a:ext cx="125071" cy="120489"/>
                </a:xfrm>
                <a:custGeom>
                  <a:avLst/>
                  <a:gdLst>
                    <a:gd name="connsiteX0" fmla="*/ 32552 w 184624"/>
                    <a:gd name="connsiteY0" fmla="*/ 175292 h 177861"/>
                    <a:gd name="connsiteX1" fmla="*/ 42876 w 184624"/>
                    <a:gd name="connsiteY1" fmla="*/ 123489 h 177861"/>
                    <a:gd name="connsiteX2" fmla="*/ 37150 w 184624"/>
                    <a:gd name="connsiteY2" fmla="*/ 103831 h 177861"/>
                    <a:gd name="connsiteX3" fmla="*/ 0 w 184624"/>
                    <a:gd name="connsiteY3" fmla="*/ 70063 h 177861"/>
                    <a:gd name="connsiteX4" fmla="*/ 2705 w 184624"/>
                    <a:gd name="connsiteY4" fmla="*/ 65058 h 177861"/>
                    <a:gd name="connsiteX5" fmla="*/ 51848 w 184624"/>
                    <a:gd name="connsiteY5" fmla="*/ 59377 h 177861"/>
                    <a:gd name="connsiteX6" fmla="*/ 68845 w 184624"/>
                    <a:gd name="connsiteY6" fmla="*/ 48241 h 177861"/>
                    <a:gd name="connsiteX7" fmla="*/ 93687 w 184624"/>
                    <a:gd name="connsiteY7" fmla="*/ 0 h 177861"/>
                    <a:gd name="connsiteX8" fmla="*/ 116410 w 184624"/>
                    <a:gd name="connsiteY8" fmla="*/ 48737 h 177861"/>
                    <a:gd name="connsiteX9" fmla="*/ 131063 w 184624"/>
                    <a:gd name="connsiteY9" fmla="*/ 60369 h 177861"/>
                    <a:gd name="connsiteX10" fmla="*/ 184624 w 184624"/>
                    <a:gd name="connsiteY10" fmla="*/ 69612 h 177861"/>
                    <a:gd name="connsiteX11" fmla="*/ 147789 w 184624"/>
                    <a:gd name="connsiteY11" fmla="*/ 104102 h 177861"/>
                    <a:gd name="connsiteX12" fmla="*/ 139719 w 184624"/>
                    <a:gd name="connsiteY12" fmla="*/ 128944 h 177861"/>
                    <a:gd name="connsiteX13" fmla="*/ 147203 w 184624"/>
                    <a:gd name="connsiteY13" fmla="*/ 177861 h 177861"/>
                    <a:gd name="connsiteX14" fmla="*/ 100585 w 184624"/>
                    <a:gd name="connsiteY14" fmla="*/ 151757 h 177861"/>
                    <a:gd name="connsiteX15" fmla="*/ 80207 w 184624"/>
                    <a:gd name="connsiteY15" fmla="*/ 151396 h 177861"/>
                    <a:gd name="connsiteX16" fmla="*/ 32552 w 184624"/>
                    <a:gd name="connsiteY16" fmla="*/ 175292 h 17786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184624" h="177861">
                      <a:moveTo>
                        <a:pt x="32552" y="175292"/>
                      </a:moveTo>
                      <a:cubicBezTo>
                        <a:pt x="36339" y="156175"/>
                        <a:pt x="39359" y="139764"/>
                        <a:pt x="42876" y="123489"/>
                      </a:cubicBezTo>
                      <a:cubicBezTo>
                        <a:pt x="44544" y="115689"/>
                        <a:pt x="43733" y="109467"/>
                        <a:pt x="37150" y="103831"/>
                      </a:cubicBezTo>
                      <a:cubicBezTo>
                        <a:pt x="24436" y="92966"/>
                        <a:pt x="12353" y="81379"/>
                        <a:pt x="0" y="70063"/>
                      </a:cubicBezTo>
                      <a:cubicBezTo>
                        <a:pt x="902" y="68395"/>
                        <a:pt x="1803" y="66726"/>
                        <a:pt x="2705" y="65058"/>
                      </a:cubicBezTo>
                      <a:cubicBezTo>
                        <a:pt x="19071" y="63074"/>
                        <a:pt x="35392" y="60595"/>
                        <a:pt x="51848" y="59377"/>
                      </a:cubicBezTo>
                      <a:cubicBezTo>
                        <a:pt x="60189" y="58746"/>
                        <a:pt x="65193" y="55861"/>
                        <a:pt x="68845" y="48241"/>
                      </a:cubicBezTo>
                      <a:cubicBezTo>
                        <a:pt x="76239" y="32777"/>
                        <a:pt x="84535" y="17674"/>
                        <a:pt x="93687" y="0"/>
                      </a:cubicBezTo>
                      <a:cubicBezTo>
                        <a:pt x="101983" y="17674"/>
                        <a:pt x="109512" y="33093"/>
                        <a:pt x="116410" y="48737"/>
                      </a:cubicBezTo>
                      <a:cubicBezTo>
                        <a:pt x="119386" y="55500"/>
                        <a:pt x="122812" y="59422"/>
                        <a:pt x="131063" y="60369"/>
                      </a:cubicBezTo>
                      <a:cubicBezTo>
                        <a:pt x="148150" y="62398"/>
                        <a:pt x="165012" y="66140"/>
                        <a:pt x="184624" y="69612"/>
                      </a:cubicBezTo>
                      <a:cubicBezTo>
                        <a:pt x="171369" y="82145"/>
                        <a:pt x="160143" y="93868"/>
                        <a:pt x="147789" y="104102"/>
                      </a:cubicBezTo>
                      <a:cubicBezTo>
                        <a:pt x="139223" y="111180"/>
                        <a:pt x="137645" y="118619"/>
                        <a:pt x="139719" y="128944"/>
                      </a:cubicBezTo>
                      <a:cubicBezTo>
                        <a:pt x="142830" y="144273"/>
                        <a:pt x="144543" y="159872"/>
                        <a:pt x="147203" y="177861"/>
                      </a:cubicBezTo>
                      <a:cubicBezTo>
                        <a:pt x="130296" y="168484"/>
                        <a:pt x="115193" y="160549"/>
                        <a:pt x="100585" y="151757"/>
                      </a:cubicBezTo>
                      <a:cubicBezTo>
                        <a:pt x="93417" y="147474"/>
                        <a:pt x="87465" y="147474"/>
                        <a:pt x="80207" y="151396"/>
                      </a:cubicBezTo>
                      <a:cubicBezTo>
                        <a:pt x="65419" y="159377"/>
                        <a:pt x="50270" y="166455"/>
                        <a:pt x="32552" y="175292"/>
                      </a:cubicBezTo>
                      <a:close/>
                    </a:path>
                  </a:pathLst>
                </a:custGeom>
                <a:solidFill>
                  <a:srgbClr val="DBE363"/>
                </a:solidFill>
                <a:ln w="449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1" name="Freeform: Shape 50">
                  <a:extLst>
                    <a:ext uri="{FF2B5EF4-FFF2-40B4-BE49-F238E27FC236}">
                      <a16:creationId xmlns:a16="http://schemas.microsoft.com/office/drawing/2014/main" id="{E49923B7-CA8B-4660-A2BE-83FD97083BAC}"/>
                    </a:ext>
                  </a:extLst>
                </p:cNvPr>
                <p:cNvSpPr/>
                <p:nvPr/>
              </p:nvSpPr>
              <p:spPr>
                <a:xfrm>
                  <a:off x="6011967" y="2112695"/>
                  <a:ext cx="184610" cy="75196"/>
                </a:xfrm>
                <a:custGeom>
                  <a:avLst/>
                  <a:gdLst>
                    <a:gd name="connsiteX0" fmla="*/ 272514 w 272513"/>
                    <a:gd name="connsiteY0" fmla="*/ 46264 h 111001"/>
                    <a:gd name="connsiteX1" fmla="*/ 270034 w 272513"/>
                    <a:gd name="connsiteY1" fmla="*/ 52982 h 111001"/>
                    <a:gd name="connsiteX2" fmla="*/ 249385 w 272513"/>
                    <a:gd name="connsiteY2" fmla="*/ 102395 h 111001"/>
                    <a:gd name="connsiteX3" fmla="*/ 233605 w 272513"/>
                    <a:gd name="connsiteY3" fmla="*/ 109068 h 111001"/>
                    <a:gd name="connsiteX4" fmla="*/ 144111 w 272513"/>
                    <a:gd name="connsiteY4" fmla="*/ 85623 h 111001"/>
                    <a:gd name="connsiteX5" fmla="*/ 41948 w 272513"/>
                    <a:gd name="connsiteY5" fmla="*/ 108617 h 111001"/>
                    <a:gd name="connsiteX6" fmla="*/ 22922 w 272513"/>
                    <a:gd name="connsiteY6" fmla="*/ 100501 h 111001"/>
                    <a:gd name="connsiteX7" fmla="*/ 2768 w 272513"/>
                    <a:gd name="connsiteY7" fmla="*/ 56002 h 111001"/>
                    <a:gd name="connsiteX8" fmla="*/ 7638 w 272513"/>
                    <a:gd name="connsiteY8" fmla="*/ 37698 h 111001"/>
                    <a:gd name="connsiteX9" fmla="*/ 263001 w 272513"/>
                    <a:gd name="connsiteY9" fmla="*/ 38013 h 111001"/>
                    <a:gd name="connsiteX10" fmla="*/ 272514 w 272513"/>
                    <a:gd name="connsiteY10" fmla="*/ 46264 h 11100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272513" h="111001">
                      <a:moveTo>
                        <a:pt x="272514" y="46264"/>
                      </a:moveTo>
                      <a:cubicBezTo>
                        <a:pt x="271477" y="49059"/>
                        <a:pt x="270846" y="51043"/>
                        <a:pt x="270034" y="52982"/>
                      </a:cubicBezTo>
                      <a:cubicBezTo>
                        <a:pt x="263091" y="69438"/>
                        <a:pt x="255517" y="85668"/>
                        <a:pt x="249385" y="102395"/>
                      </a:cubicBezTo>
                      <a:cubicBezTo>
                        <a:pt x="246049" y="111457"/>
                        <a:pt x="242622" y="112629"/>
                        <a:pt x="233605" y="109068"/>
                      </a:cubicBezTo>
                      <a:cubicBezTo>
                        <a:pt x="204796" y="97571"/>
                        <a:pt x="175580" y="87201"/>
                        <a:pt x="144111" y="85623"/>
                      </a:cubicBezTo>
                      <a:cubicBezTo>
                        <a:pt x="107907" y="83820"/>
                        <a:pt x="74499" y="94956"/>
                        <a:pt x="41948" y="108617"/>
                      </a:cubicBezTo>
                      <a:cubicBezTo>
                        <a:pt x="30812" y="113306"/>
                        <a:pt x="26934" y="111322"/>
                        <a:pt x="22922" y="100501"/>
                      </a:cubicBezTo>
                      <a:cubicBezTo>
                        <a:pt x="17331" y="85263"/>
                        <a:pt x="10117" y="70520"/>
                        <a:pt x="2768" y="56002"/>
                      </a:cubicBezTo>
                      <a:cubicBezTo>
                        <a:pt x="-1379" y="47752"/>
                        <a:pt x="-1695" y="43243"/>
                        <a:pt x="7638" y="37698"/>
                      </a:cubicBezTo>
                      <a:cubicBezTo>
                        <a:pt x="92984" y="-12888"/>
                        <a:pt x="177970" y="-12347"/>
                        <a:pt x="263001" y="38013"/>
                      </a:cubicBezTo>
                      <a:cubicBezTo>
                        <a:pt x="266698" y="40222"/>
                        <a:pt x="272243" y="41079"/>
                        <a:pt x="272514" y="46264"/>
                      </a:cubicBezTo>
                      <a:close/>
                    </a:path>
                  </a:pathLst>
                </a:custGeom>
                <a:solidFill>
                  <a:srgbClr val="273248"/>
                </a:solidFill>
                <a:ln w="449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2" name="Freeform: Shape 51">
                  <a:extLst>
                    <a:ext uri="{FF2B5EF4-FFF2-40B4-BE49-F238E27FC236}">
                      <a16:creationId xmlns:a16="http://schemas.microsoft.com/office/drawing/2014/main" id="{64E97711-4BDB-4A71-B85C-C6B1BD050F7C}"/>
                    </a:ext>
                  </a:extLst>
                </p:cNvPr>
                <p:cNvSpPr/>
                <p:nvPr/>
              </p:nvSpPr>
              <p:spPr>
                <a:xfrm>
                  <a:off x="5574521" y="3196250"/>
                  <a:ext cx="125498" cy="120337"/>
                </a:xfrm>
                <a:custGeom>
                  <a:avLst/>
                  <a:gdLst>
                    <a:gd name="connsiteX0" fmla="*/ 0 w 185255"/>
                    <a:gd name="connsiteY0" fmla="*/ 69521 h 177636"/>
                    <a:gd name="connsiteX1" fmla="*/ 54193 w 185255"/>
                    <a:gd name="connsiteY1" fmla="*/ 60189 h 177636"/>
                    <a:gd name="connsiteX2" fmla="*/ 67898 w 185255"/>
                    <a:gd name="connsiteY2" fmla="*/ 49639 h 177636"/>
                    <a:gd name="connsiteX3" fmla="*/ 90892 w 185255"/>
                    <a:gd name="connsiteY3" fmla="*/ 0 h 177636"/>
                    <a:gd name="connsiteX4" fmla="*/ 114787 w 185255"/>
                    <a:gd name="connsiteY4" fmla="*/ 45717 h 177636"/>
                    <a:gd name="connsiteX5" fmla="*/ 134985 w 185255"/>
                    <a:gd name="connsiteY5" fmla="*/ 59467 h 177636"/>
                    <a:gd name="connsiteX6" fmla="*/ 185255 w 185255"/>
                    <a:gd name="connsiteY6" fmla="*/ 65238 h 177636"/>
                    <a:gd name="connsiteX7" fmla="*/ 149458 w 185255"/>
                    <a:gd name="connsiteY7" fmla="*/ 101757 h 177636"/>
                    <a:gd name="connsiteX8" fmla="*/ 142379 w 185255"/>
                    <a:gd name="connsiteY8" fmla="*/ 125337 h 177636"/>
                    <a:gd name="connsiteX9" fmla="*/ 152208 w 185255"/>
                    <a:gd name="connsiteY9" fmla="*/ 175156 h 177636"/>
                    <a:gd name="connsiteX10" fmla="*/ 118394 w 185255"/>
                    <a:gd name="connsiteY10" fmla="*/ 157979 h 177636"/>
                    <a:gd name="connsiteX11" fmla="*/ 70017 w 185255"/>
                    <a:gd name="connsiteY11" fmla="*/ 159557 h 177636"/>
                    <a:gd name="connsiteX12" fmla="*/ 37781 w 185255"/>
                    <a:gd name="connsiteY12" fmla="*/ 177636 h 177636"/>
                    <a:gd name="connsiteX13" fmla="*/ 44860 w 185255"/>
                    <a:gd name="connsiteY13" fmla="*/ 129891 h 177636"/>
                    <a:gd name="connsiteX14" fmla="*/ 35482 w 185255"/>
                    <a:gd name="connsiteY14" fmla="*/ 102524 h 177636"/>
                    <a:gd name="connsiteX15" fmla="*/ 0 w 185255"/>
                    <a:gd name="connsiteY15" fmla="*/ 69521 h 1776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185255" h="177636">
                      <a:moveTo>
                        <a:pt x="0" y="69521"/>
                      </a:moveTo>
                      <a:cubicBezTo>
                        <a:pt x="20063" y="65960"/>
                        <a:pt x="37060" y="62308"/>
                        <a:pt x="54193" y="60189"/>
                      </a:cubicBezTo>
                      <a:cubicBezTo>
                        <a:pt x="61722" y="59242"/>
                        <a:pt x="65103" y="55906"/>
                        <a:pt x="67898" y="49639"/>
                      </a:cubicBezTo>
                      <a:cubicBezTo>
                        <a:pt x="74887" y="33904"/>
                        <a:pt x="82326" y="18350"/>
                        <a:pt x="90892" y="0"/>
                      </a:cubicBezTo>
                      <a:cubicBezTo>
                        <a:pt x="99729" y="16682"/>
                        <a:pt x="108069" y="30838"/>
                        <a:pt x="114787" y="45717"/>
                      </a:cubicBezTo>
                      <a:cubicBezTo>
                        <a:pt x="119025" y="55139"/>
                        <a:pt x="124616" y="58972"/>
                        <a:pt x="134985" y="59467"/>
                      </a:cubicBezTo>
                      <a:cubicBezTo>
                        <a:pt x="150630" y="60234"/>
                        <a:pt x="166184" y="62939"/>
                        <a:pt x="185255" y="65238"/>
                      </a:cubicBezTo>
                      <a:cubicBezTo>
                        <a:pt x="171955" y="78944"/>
                        <a:pt x="161270" y="90937"/>
                        <a:pt x="149458" y="101757"/>
                      </a:cubicBezTo>
                      <a:cubicBezTo>
                        <a:pt x="141928" y="108655"/>
                        <a:pt x="139900" y="115508"/>
                        <a:pt x="142379" y="125337"/>
                      </a:cubicBezTo>
                      <a:cubicBezTo>
                        <a:pt x="146166" y="140531"/>
                        <a:pt x="148556" y="156085"/>
                        <a:pt x="152208" y="175156"/>
                      </a:cubicBezTo>
                      <a:cubicBezTo>
                        <a:pt x="139043" y="168574"/>
                        <a:pt x="127862" y="164561"/>
                        <a:pt x="118394" y="157979"/>
                      </a:cubicBezTo>
                      <a:cubicBezTo>
                        <a:pt x="101352" y="146121"/>
                        <a:pt x="86248" y="147474"/>
                        <a:pt x="70017" y="159557"/>
                      </a:cubicBezTo>
                      <a:cubicBezTo>
                        <a:pt x="60910" y="166320"/>
                        <a:pt x="50135" y="170828"/>
                        <a:pt x="37781" y="177636"/>
                      </a:cubicBezTo>
                      <a:cubicBezTo>
                        <a:pt x="40261" y="160323"/>
                        <a:pt x="41569" y="144859"/>
                        <a:pt x="44860" y="129891"/>
                      </a:cubicBezTo>
                      <a:cubicBezTo>
                        <a:pt x="47475" y="118123"/>
                        <a:pt x="44860" y="110143"/>
                        <a:pt x="35482" y="102524"/>
                      </a:cubicBezTo>
                      <a:cubicBezTo>
                        <a:pt x="23805" y="93056"/>
                        <a:pt x="13255" y="82010"/>
                        <a:pt x="0" y="69521"/>
                      </a:cubicBezTo>
                      <a:close/>
                    </a:path>
                  </a:pathLst>
                </a:custGeom>
                <a:solidFill>
                  <a:srgbClr val="DBE363"/>
                </a:solidFill>
                <a:ln w="449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3" name="Freeform: Shape 52">
                  <a:extLst>
                    <a:ext uri="{FF2B5EF4-FFF2-40B4-BE49-F238E27FC236}">
                      <a16:creationId xmlns:a16="http://schemas.microsoft.com/office/drawing/2014/main" id="{664650E0-83D1-4521-B93E-490AC196D65C}"/>
                    </a:ext>
                  </a:extLst>
                </p:cNvPr>
                <p:cNvSpPr/>
                <p:nvPr/>
              </p:nvSpPr>
              <p:spPr>
                <a:xfrm>
                  <a:off x="5926763" y="1735188"/>
                  <a:ext cx="354304" cy="1739330"/>
                </a:xfrm>
                <a:custGeom>
                  <a:avLst/>
                  <a:gdLst>
                    <a:gd name="connsiteX0" fmla="*/ 522272 w 523007"/>
                    <a:gd name="connsiteY0" fmla="*/ 2567437 h 2567521"/>
                    <a:gd name="connsiteX1" fmla="*/ 906 w 523007"/>
                    <a:gd name="connsiteY1" fmla="*/ 2567437 h 2567521"/>
                    <a:gd name="connsiteX2" fmla="*/ 4 w 523007"/>
                    <a:gd name="connsiteY2" fmla="*/ 637607 h 2567521"/>
                    <a:gd name="connsiteX3" fmla="*/ 29490 w 523007"/>
                    <a:gd name="connsiteY3" fmla="*/ 498113 h 2567521"/>
                    <a:gd name="connsiteX4" fmla="*/ 212040 w 523007"/>
                    <a:gd name="connsiteY4" fmla="*/ 79993 h 2567521"/>
                    <a:gd name="connsiteX5" fmla="*/ 248108 w 523007"/>
                    <a:gd name="connsiteY5" fmla="*/ 13357 h 2567521"/>
                    <a:gd name="connsiteX6" fmla="*/ 275159 w 523007"/>
                    <a:gd name="connsiteY6" fmla="*/ 13627 h 2567521"/>
                    <a:gd name="connsiteX7" fmla="*/ 330163 w 523007"/>
                    <a:gd name="connsiteY7" fmla="*/ 125484 h 2567521"/>
                    <a:gd name="connsiteX8" fmla="*/ 498061 w 523007"/>
                    <a:gd name="connsiteY8" fmla="*/ 508708 h 2567521"/>
                    <a:gd name="connsiteX9" fmla="*/ 522993 w 523007"/>
                    <a:gd name="connsiteY9" fmla="*/ 628229 h 2567521"/>
                    <a:gd name="connsiteX10" fmla="*/ 522272 w 523007"/>
                    <a:gd name="connsiteY10" fmla="*/ 2567437 h 25675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523007" h="2567521">
                      <a:moveTo>
                        <a:pt x="522272" y="2567437"/>
                      </a:moveTo>
                      <a:cubicBezTo>
                        <a:pt x="504057" y="2567572"/>
                        <a:pt x="18985" y="2567527"/>
                        <a:pt x="906" y="2567437"/>
                      </a:cubicBezTo>
                      <a:cubicBezTo>
                        <a:pt x="1852" y="2520638"/>
                        <a:pt x="410" y="722503"/>
                        <a:pt x="4" y="637607"/>
                      </a:cubicBezTo>
                      <a:cubicBezTo>
                        <a:pt x="-222" y="588870"/>
                        <a:pt x="9337" y="542387"/>
                        <a:pt x="29490" y="498113"/>
                      </a:cubicBezTo>
                      <a:cubicBezTo>
                        <a:pt x="92474" y="359656"/>
                        <a:pt x="151040" y="219306"/>
                        <a:pt x="212040" y="79993"/>
                      </a:cubicBezTo>
                      <a:cubicBezTo>
                        <a:pt x="222184" y="56819"/>
                        <a:pt x="234718" y="34817"/>
                        <a:pt x="248108" y="13357"/>
                      </a:cubicBezTo>
                      <a:cubicBezTo>
                        <a:pt x="259199" y="-4407"/>
                        <a:pt x="263933" y="-4587"/>
                        <a:pt x="275159" y="13627"/>
                      </a:cubicBezTo>
                      <a:cubicBezTo>
                        <a:pt x="297026" y="49154"/>
                        <a:pt x="314023" y="87161"/>
                        <a:pt x="330163" y="125484"/>
                      </a:cubicBezTo>
                      <a:cubicBezTo>
                        <a:pt x="384356" y="254022"/>
                        <a:pt x="441298" y="381297"/>
                        <a:pt x="498061" y="508708"/>
                      </a:cubicBezTo>
                      <a:cubicBezTo>
                        <a:pt x="515103" y="546941"/>
                        <a:pt x="523399" y="586255"/>
                        <a:pt x="522993" y="628229"/>
                      </a:cubicBezTo>
                      <a:cubicBezTo>
                        <a:pt x="522181" y="716236"/>
                        <a:pt x="522362" y="2563740"/>
                        <a:pt x="522272" y="2567437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3">
                        <a:lumMod val="50000"/>
                      </a:schemeClr>
                    </a:gs>
                    <a:gs pos="35000">
                      <a:schemeClr val="accent3">
                        <a:lumMod val="75000"/>
                      </a:schemeClr>
                    </a:gs>
                    <a:gs pos="73480">
                      <a:schemeClr val="accent3">
                        <a:lumMod val="40000"/>
                        <a:lumOff val="60000"/>
                      </a:schemeClr>
                    </a:gs>
                    <a:gs pos="100000">
                      <a:schemeClr val="accent3">
                        <a:lumMod val="60000"/>
                        <a:lumOff val="40000"/>
                      </a:schemeClr>
                    </a:gs>
                  </a:gsLst>
                  <a:lin ang="10800000" scaled="1"/>
                  <a:tileRect/>
                </a:gradFill>
                <a:ln w="4493" cap="flat">
                  <a:noFill/>
                  <a:prstDash val="solid"/>
                  <a:miter/>
                </a:ln>
                <a:effectLst>
                  <a:outerShdw blurRad="63500" sx="102000" sy="102000" algn="ctr" rotWithShape="0">
                    <a:schemeClr val="accent4">
                      <a:lumMod val="50000"/>
                      <a:alpha val="40000"/>
                    </a:schemeClr>
                  </a:outerShdw>
                </a:effectLst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/>
                </a:p>
              </p:txBody>
            </p:sp>
            <p:sp>
              <p:nvSpPr>
                <p:cNvPr id="54" name="Freeform: Shape 53">
                  <a:extLst>
                    <a:ext uri="{FF2B5EF4-FFF2-40B4-BE49-F238E27FC236}">
                      <a16:creationId xmlns:a16="http://schemas.microsoft.com/office/drawing/2014/main" id="{A4DAA49C-ACA2-41F9-A362-4B5221E1571E}"/>
                    </a:ext>
                  </a:extLst>
                </p:cNvPr>
                <p:cNvSpPr/>
                <p:nvPr/>
              </p:nvSpPr>
              <p:spPr>
                <a:xfrm>
                  <a:off x="5915520" y="913710"/>
                  <a:ext cx="376997" cy="279137"/>
                </a:xfrm>
                <a:custGeom>
                  <a:avLst/>
                  <a:gdLst>
                    <a:gd name="connsiteX0" fmla="*/ 197107 w 405271"/>
                    <a:gd name="connsiteY0" fmla="*/ 0 h 300072"/>
                    <a:gd name="connsiteX1" fmla="*/ 205689 w 405271"/>
                    <a:gd name="connsiteY1" fmla="*/ 0 h 300072"/>
                    <a:gd name="connsiteX2" fmla="*/ 218334 w 405271"/>
                    <a:gd name="connsiteY2" fmla="*/ 11301 h 300072"/>
                    <a:gd name="connsiteX3" fmla="*/ 395984 w 405271"/>
                    <a:gd name="connsiteY3" fmla="*/ 264008 h 300072"/>
                    <a:gd name="connsiteX4" fmla="*/ 405271 w 405271"/>
                    <a:gd name="connsiteY4" fmla="*/ 281638 h 300072"/>
                    <a:gd name="connsiteX5" fmla="*/ 222407 w 405271"/>
                    <a:gd name="connsiteY5" fmla="*/ 300072 h 300072"/>
                    <a:gd name="connsiteX6" fmla="*/ 0 w 405271"/>
                    <a:gd name="connsiteY6" fmla="*/ 277652 h 300072"/>
                    <a:gd name="connsiteX7" fmla="*/ 22470 w 405271"/>
                    <a:gd name="connsiteY7" fmla="*/ 237937 h 300072"/>
                    <a:gd name="connsiteX8" fmla="*/ 172032 w 405271"/>
                    <a:gd name="connsiteY8" fmla="*/ 28893 h 300072"/>
                    <a:gd name="connsiteX9" fmla="*/ 197107 w 405271"/>
                    <a:gd name="connsiteY9" fmla="*/ 0 h 30007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405271" h="300072">
                      <a:moveTo>
                        <a:pt x="197107" y="0"/>
                      </a:moveTo>
                      <a:cubicBezTo>
                        <a:pt x="199978" y="0"/>
                        <a:pt x="202818" y="0"/>
                        <a:pt x="205689" y="0"/>
                      </a:cubicBezTo>
                      <a:cubicBezTo>
                        <a:pt x="210332" y="3268"/>
                        <a:pt x="214608" y="6842"/>
                        <a:pt x="218334" y="11301"/>
                      </a:cubicBezTo>
                      <a:cubicBezTo>
                        <a:pt x="285054" y="91169"/>
                        <a:pt x="344314" y="175374"/>
                        <a:pt x="395984" y="264008"/>
                      </a:cubicBezTo>
                      <a:lnTo>
                        <a:pt x="405271" y="281638"/>
                      </a:lnTo>
                      <a:lnTo>
                        <a:pt x="222407" y="300072"/>
                      </a:lnTo>
                      <a:lnTo>
                        <a:pt x="0" y="277652"/>
                      </a:lnTo>
                      <a:lnTo>
                        <a:pt x="22470" y="237937"/>
                      </a:lnTo>
                      <a:cubicBezTo>
                        <a:pt x="67294" y="165173"/>
                        <a:pt x="117407" y="95674"/>
                        <a:pt x="172032" y="28893"/>
                      </a:cubicBezTo>
                      <a:cubicBezTo>
                        <a:pt x="180095" y="19028"/>
                        <a:pt x="188739" y="9621"/>
                        <a:pt x="197107" y="0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62000">
                      <a:schemeClr val="accent3">
                        <a:lumMod val="40000"/>
                        <a:lumOff val="60000"/>
                      </a:schemeClr>
                    </a:gs>
                    <a:gs pos="0">
                      <a:schemeClr val="accent3">
                        <a:lumMod val="50000"/>
                      </a:schemeClr>
                    </a:gs>
                    <a:gs pos="35000">
                      <a:schemeClr val="accent3">
                        <a:lumMod val="75000"/>
                      </a:schemeClr>
                    </a:gs>
                    <a:gs pos="100000">
                      <a:schemeClr val="accent3">
                        <a:lumMod val="60000"/>
                        <a:lumOff val="40000"/>
                      </a:schemeClr>
                    </a:gs>
                  </a:gsLst>
                  <a:lin ang="12000000" scaled="0"/>
                  <a:tileRect/>
                </a:gradFill>
                <a:ln w="4493" cap="flat">
                  <a:noFill/>
                  <a:prstDash val="solid"/>
                  <a:miter/>
                </a:ln>
                <a:effectLst>
                  <a:outerShdw blurRad="63500" sx="102000" sy="102000" algn="ctr" rotWithShape="0">
                    <a:schemeClr val="accent4">
                      <a:lumMod val="50000"/>
                      <a:alpha val="40000"/>
                    </a:schemeClr>
                  </a:outerShdw>
                </a:effectLst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/>
                </a:p>
              </p:txBody>
            </p:sp>
          </p:grpSp>
        </p:grp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3D0CC1BD-72C0-4494-A084-88ADB58B360D}"/>
                </a:ext>
              </a:extLst>
            </p:cNvPr>
            <p:cNvGrpSpPr/>
            <p:nvPr/>
          </p:nvGrpSpPr>
          <p:grpSpPr>
            <a:xfrm>
              <a:off x="1847834" y="4102855"/>
              <a:ext cx="4895491" cy="2270008"/>
              <a:chOff x="1847834" y="4102855"/>
              <a:chExt cx="4895491" cy="2270008"/>
            </a:xfrm>
          </p:grpSpPr>
          <p:sp>
            <p:nvSpPr>
              <p:cNvPr id="8" name="Oval 7">
                <a:extLst>
                  <a:ext uri="{FF2B5EF4-FFF2-40B4-BE49-F238E27FC236}">
                    <a16:creationId xmlns:a16="http://schemas.microsoft.com/office/drawing/2014/main" id="{565F9C56-24E8-4C15-B964-CAD2DD926573}"/>
                  </a:ext>
                </a:extLst>
              </p:cNvPr>
              <p:cNvSpPr/>
              <p:nvPr/>
            </p:nvSpPr>
            <p:spPr>
              <a:xfrm>
                <a:off x="4514680" y="5445235"/>
                <a:ext cx="544632" cy="544632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18900000" scaled="1"/>
                <a:tileRect/>
              </a:gradFill>
              <a:ln w="4030" cap="flat">
                <a:solidFill>
                  <a:schemeClr val="bg1">
                    <a:lumMod val="85000"/>
                  </a:schemeClr>
                </a:solidFill>
                <a:prstDash val="solid"/>
                <a:miter/>
              </a:ln>
              <a:effectLst>
                <a:outerShdw blurRad="215900" dist="12700" dir="2700000" sy="-23000" kx="-800400" algn="bl" rotWithShape="0">
                  <a:schemeClr val="accent4">
                    <a:lumMod val="50000"/>
                    <a:alpha val="45000"/>
                  </a:schemeClr>
                </a:outerShdw>
              </a:effectLst>
            </p:spPr>
            <p:txBody>
              <a:bodyPr rtlCol="0" anchor="ctr"/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9" name="Oval 8">
                <a:extLst>
                  <a:ext uri="{FF2B5EF4-FFF2-40B4-BE49-F238E27FC236}">
                    <a16:creationId xmlns:a16="http://schemas.microsoft.com/office/drawing/2014/main" id="{52FEE6A7-F373-43CD-959A-4FC0791CF92F}"/>
                  </a:ext>
                </a:extLst>
              </p:cNvPr>
              <p:cNvSpPr/>
              <p:nvPr/>
            </p:nvSpPr>
            <p:spPr>
              <a:xfrm>
                <a:off x="4780440" y="5127138"/>
                <a:ext cx="699580" cy="699580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18900000" scaled="1"/>
                <a:tileRect/>
              </a:gradFill>
              <a:ln w="4030" cap="flat">
                <a:solidFill>
                  <a:schemeClr val="bg1">
                    <a:lumMod val="8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" name="Oval 9">
                <a:extLst>
                  <a:ext uri="{FF2B5EF4-FFF2-40B4-BE49-F238E27FC236}">
                    <a16:creationId xmlns:a16="http://schemas.microsoft.com/office/drawing/2014/main" id="{977343FB-1DEA-4019-A357-E71C597BBA16}"/>
                  </a:ext>
                </a:extLst>
              </p:cNvPr>
              <p:cNvSpPr/>
              <p:nvPr/>
            </p:nvSpPr>
            <p:spPr>
              <a:xfrm>
                <a:off x="5176251" y="5444370"/>
                <a:ext cx="643967" cy="643967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18900000" scaled="1"/>
                <a:tileRect/>
              </a:gradFill>
              <a:ln w="4030" cap="flat">
                <a:solidFill>
                  <a:schemeClr val="bg1">
                    <a:lumMod val="85000"/>
                  </a:schemeClr>
                </a:solidFill>
                <a:prstDash val="solid"/>
                <a:miter/>
              </a:ln>
              <a:effectLst>
                <a:outerShdw blurRad="215900" dist="12700" dir="2700000" sy="-23000" kx="-800400" algn="bl" rotWithShape="0">
                  <a:schemeClr val="accent4">
                    <a:lumMod val="50000"/>
                    <a:alpha val="45000"/>
                  </a:schemeClr>
                </a:outerShdw>
              </a:effectLst>
            </p:spPr>
            <p:txBody>
              <a:bodyPr rtlCol="0" anchor="ctr"/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1" name="Oval 10">
                <a:extLst>
                  <a:ext uri="{FF2B5EF4-FFF2-40B4-BE49-F238E27FC236}">
                    <a16:creationId xmlns:a16="http://schemas.microsoft.com/office/drawing/2014/main" id="{0A837C04-1D8F-4D19-9233-89C8B5613592}"/>
                  </a:ext>
                </a:extLst>
              </p:cNvPr>
              <p:cNvSpPr/>
              <p:nvPr/>
            </p:nvSpPr>
            <p:spPr>
              <a:xfrm>
                <a:off x="5655807" y="5395567"/>
                <a:ext cx="643967" cy="643967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18900000" scaled="1"/>
                <a:tileRect/>
              </a:gradFill>
              <a:ln w="4030" cap="flat">
                <a:solidFill>
                  <a:schemeClr val="bg1">
                    <a:lumMod val="85000"/>
                  </a:schemeClr>
                </a:solidFill>
                <a:prstDash val="solid"/>
                <a:miter/>
              </a:ln>
              <a:effectLst>
                <a:outerShdw blurRad="215900" dist="12700" dir="2700000" sy="-23000" kx="-800400" algn="bl" rotWithShape="0">
                  <a:schemeClr val="accent4">
                    <a:lumMod val="50000"/>
                    <a:alpha val="45000"/>
                  </a:schemeClr>
                </a:outerShdw>
              </a:effectLst>
            </p:spPr>
            <p:txBody>
              <a:bodyPr rtlCol="0" anchor="ctr"/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2" name="Oval 11">
                <a:extLst>
                  <a:ext uri="{FF2B5EF4-FFF2-40B4-BE49-F238E27FC236}">
                    <a16:creationId xmlns:a16="http://schemas.microsoft.com/office/drawing/2014/main" id="{52BC7A1F-F1BE-450C-85AC-94978935B65A}"/>
                  </a:ext>
                </a:extLst>
              </p:cNvPr>
              <p:cNvSpPr/>
              <p:nvPr/>
            </p:nvSpPr>
            <p:spPr>
              <a:xfrm>
                <a:off x="2683098" y="4905490"/>
                <a:ext cx="751408" cy="751408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18900000" scaled="1"/>
                <a:tileRect/>
              </a:gradFill>
              <a:ln w="4030" cap="flat">
                <a:solidFill>
                  <a:schemeClr val="bg1">
                    <a:lumMod val="8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3" name="Oval 12">
                <a:extLst>
                  <a:ext uri="{FF2B5EF4-FFF2-40B4-BE49-F238E27FC236}">
                    <a16:creationId xmlns:a16="http://schemas.microsoft.com/office/drawing/2014/main" id="{4C6596D1-EAD6-449D-8435-DB8D2B809C5A}"/>
                  </a:ext>
                </a:extLst>
              </p:cNvPr>
              <p:cNvSpPr/>
              <p:nvPr/>
            </p:nvSpPr>
            <p:spPr>
              <a:xfrm>
                <a:off x="3314394" y="4946151"/>
                <a:ext cx="548616" cy="548616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18900000" scaled="1"/>
                <a:tileRect/>
              </a:gradFill>
              <a:ln w="4030" cap="flat">
                <a:solidFill>
                  <a:schemeClr val="bg1">
                    <a:lumMod val="8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4" name="Oval 13">
                <a:extLst>
                  <a:ext uri="{FF2B5EF4-FFF2-40B4-BE49-F238E27FC236}">
                    <a16:creationId xmlns:a16="http://schemas.microsoft.com/office/drawing/2014/main" id="{A45514D1-3332-4D2B-B634-7024996C2B49}"/>
                  </a:ext>
                </a:extLst>
              </p:cNvPr>
              <p:cNvSpPr/>
              <p:nvPr/>
            </p:nvSpPr>
            <p:spPr>
              <a:xfrm>
                <a:off x="3679829" y="5173735"/>
                <a:ext cx="657571" cy="657571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18900000" scaled="1"/>
                <a:tileRect/>
              </a:gradFill>
              <a:ln w="4030" cap="flat">
                <a:solidFill>
                  <a:schemeClr val="bg1">
                    <a:lumMod val="8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5" name="Oval 14">
                <a:extLst>
                  <a:ext uri="{FF2B5EF4-FFF2-40B4-BE49-F238E27FC236}">
                    <a16:creationId xmlns:a16="http://schemas.microsoft.com/office/drawing/2014/main" id="{4772D95C-081C-466D-B6BE-9377DF818458}"/>
                  </a:ext>
                </a:extLst>
              </p:cNvPr>
              <p:cNvSpPr/>
              <p:nvPr/>
            </p:nvSpPr>
            <p:spPr>
              <a:xfrm>
                <a:off x="4127774" y="4960942"/>
                <a:ext cx="769163" cy="769163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18900000" scaled="1"/>
                <a:tileRect/>
              </a:gradFill>
              <a:ln w="4030" cap="flat">
                <a:solidFill>
                  <a:schemeClr val="bg1">
                    <a:lumMod val="8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6" name="Oval 15">
                <a:extLst>
                  <a:ext uri="{FF2B5EF4-FFF2-40B4-BE49-F238E27FC236}">
                    <a16:creationId xmlns:a16="http://schemas.microsoft.com/office/drawing/2014/main" id="{CB3BF491-8F47-40A7-9BA2-7BB8BECB77F3}"/>
                  </a:ext>
                </a:extLst>
              </p:cNvPr>
              <p:cNvSpPr/>
              <p:nvPr/>
            </p:nvSpPr>
            <p:spPr>
              <a:xfrm>
                <a:off x="3688783" y="4539662"/>
                <a:ext cx="800222" cy="800222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18900000" scaled="1"/>
                <a:tileRect/>
              </a:gradFill>
              <a:ln w="4030" cap="flat">
                <a:solidFill>
                  <a:schemeClr val="bg1">
                    <a:lumMod val="8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7" name="Oval 16">
                <a:extLst>
                  <a:ext uri="{FF2B5EF4-FFF2-40B4-BE49-F238E27FC236}">
                    <a16:creationId xmlns:a16="http://schemas.microsoft.com/office/drawing/2014/main" id="{4E47A736-0849-40B7-ADB0-399445AA5D13}"/>
                  </a:ext>
                </a:extLst>
              </p:cNvPr>
              <p:cNvSpPr/>
              <p:nvPr/>
            </p:nvSpPr>
            <p:spPr>
              <a:xfrm>
                <a:off x="4642116" y="4739286"/>
                <a:ext cx="594928" cy="594928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18900000" scaled="1"/>
                <a:tileRect/>
              </a:gradFill>
              <a:ln w="4030" cap="flat">
                <a:solidFill>
                  <a:schemeClr val="bg1">
                    <a:lumMod val="8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8" name="Oval 17">
                <a:extLst>
                  <a:ext uri="{FF2B5EF4-FFF2-40B4-BE49-F238E27FC236}">
                    <a16:creationId xmlns:a16="http://schemas.microsoft.com/office/drawing/2014/main" id="{7A920658-D584-4EFE-AF19-9641E21F054D}"/>
                  </a:ext>
                </a:extLst>
              </p:cNvPr>
              <p:cNvSpPr/>
              <p:nvPr/>
            </p:nvSpPr>
            <p:spPr>
              <a:xfrm>
                <a:off x="1896877" y="5484341"/>
                <a:ext cx="544632" cy="544632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18900000" scaled="1"/>
                <a:tileRect/>
              </a:gradFill>
              <a:ln w="4030" cap="flat">
                <a:solidFill>
                  <a:schemeClr val="bg1">
                    <a:lumMod val="85000"/>
                  </a:schemeClr>
                </a:solidFill>
                <a:prstDash val="solid"/>
                <a:miter/>
              </a:ln>
              <a:effectLst>
                <a:outerShdw blurRad="215900" dist="12700" dir="2700000" sy="-23000" kx="-800400" algn="bl" rotWithShape="0">
                  <a:schemeClr val="accent4">
                    <a:lumMod val="50000"/>
                    <a:alpha val="45000"/>
                  </a:schemeClr>
                </a:outerShdw>
              </a:effectLst>
            </p:spPr>
            <p:txBody>
              <a:bodyPr rtlCol="0" anchor="ctr"/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9" name="Oval 18">
                <a:extLst>
                  <a:ext uri="{FF2B5EF4-FFF2-40B4-BE49-F238E27FC236}">
                    <a16:creationId xmlns:a16="http://schemas.microsoft.com/office/drawing/2014/main" id="{F93B857C-3EDF-42FD-BEEB-A1F7A9234D76}"/>
                  </a:ext>
                </a:extLst>
              </p:cNvPr>
              <p:cNvSpPr/>
              <p:nvPr/>
            </p:nvSpPr>
            <p:spPr>
              <a:xfrm>
                <a:off x="2238355" y="5267852"/>
                <a:ext cx="699580" cy="699580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18900000" scaled="1"/>
                <a:tileRect/>
              </a:gradFill>
              <a:ln w="4030" cap="flat">
                <a:solidFill>
                  <a:schemeClr val="bg1">
                    <a:lumMod val="85000"/>
                  </a:schemeClr>
                </a:solidFill>
                <a:prstDash val="solid"/>
                <a:miter/>
              </a:ln>
              <a:effectLst>
                <a:outerShdw blurRad="215900" dist="12700" dir="2700000" sy="-23000" kx="-800400" algn="bl" rotWithShape="0">
                  <a:schemeClr val="accent4">
                    <a:lumMod val="50000"/>
                    <a:alpha val="45000"/>
                  </a:schemeClr>
                </a:outerShdw>
              </a:effectLst>
            </p:spPr>
            <p:txBody>
              <a:bodyPr rtlCol="0" anchor="ctr"/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0" name="Oval 19">
                <a:extLst>
                  <a:ext uri="{FF2B5EF4-FFF2-40B4-BE49-F238E27FC236}">
                    <a16:creationId xmlns:a16="http://schemas.microsoft.com/office/drawing/2014/main" id="{8CE9C835-B32D-46C0-811C-02CF3D50E041}"/>
                  </a:ext>
                </a:extLst>
              </p:cNvPr>
              <p:cNvSpPr/>
              <p:nvPr/>
            </p:nvSpPr>
            <p:spPr>
              <a:xfrm>
                <a:off x="2624176" y="5484341"/>
                <a:ext cx="643967" cy="643967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18900000" scaled="1"/>
                <a:tileRect/>
              </a:gradFill>
              <a:ln w="4030" cap="flat">
                <a:solidFill>
                  <a:schemeClr val="bg1">
                    <a:lumMod val="85000"/>
                  </a:schemeClr>
                </a:solidFill>
                <a:prstDash val="solid"/>
                <a:miter/>
              </a:ln>
              <a:effectLst>
                <a:outerShdw blurRad="215900" dist="12700" dir="2700000" sy="-23000" kx="-800400" algn="bl" rotWithShape="0">
                  <a:schemeClr val="accent4">
                    <a:lumMod val="50000"/>
                    <a:alpha val="45000"/>
                  </a:schemeClr>
                </a:outerShdw>
              </a:effectLst>
            </p:spPr>
            <p:txBody>
              <a:bodyPr rtlCol="0" anchor="ctr"/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1" name="Oval 20">
                <a:extLst>
                  <a:ext uri="{FF2B5EF4-FFF2-40B4-BE49-F238E27FC236}">
                    <a16:creationId xmlns:a16="http://schemas.microsoft.com/office/drawing/2014/main" id="{FB0468FC-2CAA-4AF8-B9EC-684EE5CF8002}"/>
                  </a:ext>
                </a:extLst>
              </p:cNvPr>
              <p:cNvSpPr/>
              <p:nvPr/>
            </p:nvSpPr>
            <p:spPr>
              <a:xfrm>
                <a:off x="3145883" y="5368468"/>
                <a:ext cx="643967" cy="643967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18900000" scaled="1"/>
                <a:tileRect/>
              </a:gradFill>
              <a:ln w="4030" cap="flat">
                <a:solidFill>
                  <a:schemeClr val="bg1">
                    <a:lumMod val="85000"/>
                  </a:schemeClr>
                </a:solidFill>
                <a:prstDash val="solid"/>
                <a:miter/>
              </a:ln>
              <a:effectLst>
                <a:outerShdw blurRad="215900" dist="12700" dir="2700000" sy="-23000" kx="-800400" algn="bl" rotWithShape="0">
                  <a:schemeClr val="accent4">
                    <a:lumMod val="50000"/>
                    <a:alpha val="45000"/>
                  </a:schemeClr>
                </a:outerShdw>
              </a:effectLst>
            </p:spPr>
            <p:txBody>
              <a:bodyPr rtlCol="0" anchor="ctr"/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2" name="Oval 21">
                <a:extLst>
                  <a:ext uri="{FF2B5EF4-FFF2-40B4-BE49-F238E27FC236}">
                    <a16:creationId xmlns:a16="http://schemas.microsoft.com/office/drawing/2014/main" id="{F626A5E8-6A35-4D3C-B153-FD02386BB0CC}"/>
                  </a:ext>
                </a:extLst>
              </p:cNvPr>
              <p:cNvSpPr/>
              <p:nvPr/>
            </p:nvSpPr>
            <p:spPr>
              <a:xfrm>
                <a:off x="4033604" y="5535685"/>
                <a:ext cx="657571" cy="657571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18900000" scaled="1"/>
                <a:tileRect/>
              </a:gradFill>
              <a:ln w="4030" cap="flat">
                <a:solidFill>
                  <a:schemeClr val="bg1">
                    <a:lumMod val="85000"/>
                  </a:schemeClr>
                </a:solidFill>
                <a:prstDash val="solid"/>
                <a:miter/>
              </a:ln>
              <a:effectLst>
                <a:outerShdw blurRad="215900" dist="12700" dir="2700000" sy="-23000" kx="-800400" algn="bl" rotWithShape="0">
                  <a:schemeClr val="accent4">
                    <a:lumMod val="50000"/>
                    <a:alpha val="45000"/>
                  </a:schemeClr>
                </a:outerShdw>
              </a:effectLst>
            </p:spPr>
            <p:txBody>
              <a:bodyPr rtlCol="0" anchor="ctr"/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3" name="Oval 22">
                <a:extLst>
                  <a:ext uri="{FF2B5EF4-FFF2-40B4-BE49-F238E27FC236}">
                    <a16:creationId xmlns:a16="http://schemas.microsoft.com/office/drawing/2014/main" id="{3FEEC899-9112-4BEB-B909-737F8DB99924}"/>
                  </a:ext>
                </a:extLst>
              </p:cNvPr>
              <p:cNvSpPr/>
              <p:nvPr/>
            </p:nvSpPr>
            <p:spPr>
              <a:xfrm>
                <a:off x="3645147" y="5719382"/>
                <a:ext cx="479556" cy="479556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18900000" scaled="1"/>
                <a:tileRect/>
              </a:gradFill>
              <a:ln w="4030" cap="flat">
                <a:solidFill>
                  <a:schemeClr val="bg1">
                    <a:lumMod val="85000"/>
                  </a:schemeClr>
                </a:solidFill>
                <a:prstDash val="solid"/>
                <a:miter/>
              </a:ln>
              <a:effectLst>
                <a:outerShdw blurRad="215900" dist="12700" dir="2700000" sy="-23000" kx="-800400" algn="bl" rotWithShape="0">
                  <a:schemeClr val="accent4">
                    <a:lumMod val="50000"/>
                    <a:alpha val="45000"/>
                  </a:schemeClr>
                </a:outerShdw>
              </a:effectLst>
            </p:spPr>
            <p:txBody>
              <a:bodyPr rtlCol="0" anchor="ctr"/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4" name="Oval 23">
                <a:extLst>
                  <a:ext uri="{FF2B5EF4-FFF2-40B4-BE49-F238E27FC236}">
                    <a16:creationId xmlns:a16="http://schemas.microsoft.com/office/drawing/2014/main" id="{A90B7654-32BD-4850-A98E-D422BB589A88}"/>
                  </a:ext>
                </a:extLst>
              </p:cNvPr>
              <p:cNvSpPr/>
              <p:nvPr/>
            </p:nvSpPr>
            <p:spPr>
              <a:xfrm>
                <a:off x="4836414" y="5656523"/>
                <a:ext cx="479556" cy="479556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18900000" scaled="1"/>
                <a:tileRect/>
              </a:gradFill>
              <a:ln w="4030" cap="flat">
                <a:solidFill>
                  <a:schemeClr val="bg1">
                    <a:lumMod val="85000"/>
                  </a:schemeClr>
                </a:solidFill>
                <a:prstDash val="solid"/>
                <a:miter/>
              </a:ln>
              <a:effectLst>
                <a:outerShdw blurRad="215900" dist="12700" dir="2700000" sy="-23000" kx="-800400" algn="bl" rotWithShape="0">
                  <a:schemeClr val="accent4">
                    <a:lumMod val="50000"/>
                    <a:alpha val="45000"/>
                  </a:schemeClr>
                </a:outerShdw>
              </a:effectLst>
            </p:spPr>
            <p:txBody>
              <a:bodyPr rtlCol="0" anchor="ctr"/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5" name="Oval 24">
                <a:extLst>
                  <a:ext uri="{FF2B5EF4-FFF2-40B4-BE49-F238E27FC236}">
                    <a16:creationId xmlns:a16="http://schemas.microsoft.com/office/drawing/2014/main" id="{353FB58D-40F5-4843-8A47-11523676A4BD}"/>
                  </a:ext>
                </a:extLst>
              </p:cNvPr>
              <p:cNvSpPr/>
              <p:nvPr/>
            </p:nvSpPr>
            <p:spPr>
              <a:xfrm>
                <a:off x="5340662" y="4557194"/>
                <a:ext cx="479556" cy="479556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18900000" scaled="1"/>
                <a:tileRect/>
              </a:gradFill>
              <a:ln w="4030" cap="flat">
                <a:solidFill>
                  <a:schemeClr val="bg1">
                    <a:lumMod val="8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6" name="Oval 25">
                <a:extLst>
                  <a:ext uri="{FF2B5EF4-FFF2-40B4-BE49-F238E27FC236}">
                    <a16:creationId xmlns:a16="http://schemas.microsoft.com/office/drawing/2014/main" id="{6B68A2D1-3B34-4345-B098-71D9D2BDA582}"/>
                  </a:ext>
                </a:extLst>
              </p:cNvPr>
              <p:cNvSpPr/>
              <p:nvPr/>
            </p:nvSpPr>
            <p:spPr>
              <a:xfrm>
                <a:off x="2618674" y="4525723"/>
                <a:ext cx="295274" cy="295274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18900000" scaled="1"/>
                <a:tileRect/>
              </a:gradFill>
              <a:ln w="4030" cap="flat">
                <a:solidFill>
                  <a:schemeClr val="bg1">
                    <a:lumMod val="8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7" name="Oval 26">
                <a:extLst>
                  <a:ext uri="{FF2B5EF4-FFF2-40B4-BE49-F238E27FC236}">
                    <a16:creationId xmlns:a16="http://schemas.microsoft.com/office/drawing/2014/main" id="{D95D6BC4-F79B-4F70-ABCE-ACA2186B33D6}"/>
                  </a:ext>
                </a:extLst>
              </p:cNvPr>
              <p:cNvSpPr/>
              <p:nvPr/>
            </p:nvSpPr>
            <p:spPr>
              <a:xfrm>
                <a:off x="3476351" y="4102855"/>
                <a:ext cx="224828" cy="224828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18900000" scaled="1"/>
                <a:tileRect/>
              </a:gradFill>
              <a:ln w="4030" cap="flat">
                <a:solidFill>
                  <a:schemeClr val="bg1">
                    <a:lumMod val="8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8" name="Oval 27">
                <a:extLst>
                  <a:ext uri="{FF2B5EF4-FFF2-40B4-BE49-F238E27FC236}">
                    <a16:creationId xmlns:a16="http://schemas.microsoft.com/office/drawing/2014/main" id="{6D7E896B-BBCA-4F5F-982C-086272D5ED32}"/>
                  </a:ext>
                </a:extLst>
              </p:cNvPr>
              <p:cNvSpPr/>
              <p:nvPr/>
            </p:nvSpPr>
            <p:spPr>
              <a:xfrm>
                <a:off x="6134469" y="4717321"/>
                <a:ext cx="207353" cy="207353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18900000" scaled="1"/>
                <a:tileRect/>
              </a:gradFill>
              <a:ln w="4030" cap="flat">
                <a:solidFill>
                  <a:schemeClr val="bg1">
                    <a:lumMod val="8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9" name="Oval 28">
                <a:extLst>
                  <a:ext uri="{FF2B5EF4-FFF2-40B4-BE49-F238E27FC236}">
                    <a16:creationId xmlns:a16="http://schemas.microsoft.com/office/drawing/2014/main" id="{36A034E1-C7F9-4CC3-89A7-274C34A246C9}"/>
                  </a:ext>
                </a:extLst>
              </p:cNvPr>
              <p:cNvSpPr/>
              <p:nvPr/>
            </p:nvSpPr>
            <p:spPr>
              <a:xfrm>
                <a:off x="6026370" y="5695203"/>
                <a:ext cx="410335" cy="410335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18900000" scaled="1"/>
                <a:tileRect/>
              </a:gradFill>
              <a:ln w="4030" cap="flat">
                <a:solidFill>
                  <a:schemeClr val="bg1">
                    <a:lumMod val="85000"/>
                  </a:schemeClr>
                </a:solidFill>
                <a:prstDash val="solid"/>
                <a:miter/>
              </a:ln>
              <a:effectLst>
                <a:outerShdw blurRad="215900" dist="12700" dir="2700000" sy="-23000" kx="-800400" algn="bl" rotWithShape="0">
                  <a:schemeClr val="accent4">
                    <a:lumMod val="50000"/>
                    <a:alpha val="45000"/>
                  </a:schemeClr>
                </a:outerShdw>
              </a:effectLst>
            </p:spPr>
            <p:txBody>
              <a:bodyPr rtlCol="0" anchor="ctr"/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0" name="Oval 29">
                <a:extLst>
                  <a:ext uri="{FF2B5EF4-FFF2-40B4-BE49-F238E27FC236}">
                    <a16:creationId xmlns:a16="http://schemas.microsoft.com/office/drawing/2014/main" id="{6DC6ABFD-D58F-4D59-B359-45904D89BA06}"/>
                  </a:ext>
                </a:extLst>
              </p:cNvPr>
              <p:cNvSpPr/>
              <p:nvPr/>
            </p:nvSpPr>
            <p:spPr>
              <a:xfrm>
                <a:off x="6518399" y="5505179"/>
                <a:ext cx="224926" cy="224926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18900000" scaled="1"/>
                <a:tileRect/>
              </a:gradFill>
              <a:ln w="4030" cap="flat">
                <a:solidFill>
                  <a:schemeClr val="bg1">
                    <a:lumMod val="8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1" name="Oval 30">
                <a:extLst>
                  <a:ext uri="{FF2B5EF4-FFF2-40B4-BE49-F238E27FC236}">
                    <a16:creationId xmlns:a16="http://schemas.microsoft.com/office/drawing/2014/main" id="{74712234-DB03-4C08-B57D-17E16C408DF4}"/>
                  </a:ext>
                </a:extLst>
              </p:cNvPr>
              <p:cNvSpPr/>
              <p:nvPr/>
            </p:nvSpPr>
            <p:spPr>
              <a:xfrm>
                <a:off x="6559657" y="5208409"/>
                <a:ext cx="137114" cy="137114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18900000" scaled="1"/>
                <a:tileRect/>
              </a:gradFill>
              <a:ln w="4030" cap="flat">
                <a:solidFill>
                  <a:schemeClr val="bg1">
                    <a:lumMod val="8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2" name="Oval 31">
                <a:extLst>
                  <a:ext uri="{FF2B5EF4-FFF2-40B4-BE49-F238E27FC236}">
                    <a16:creationId xmlns:a16="http://schemas.microsoft.com/office/drawing/2014/main" id="{5EFC1EED-46E5-4A38-BCDD-0184EB3388EE}"/>
                  </a:ext>
                </a:extLst>
              </p:cNvPr>
              <p:cNvSpPr/>
              <p:nvPr/>
            </p:nvSpPr>
            <p:spPr>
              <a:xfrm>
                <a:off x="3317145" y="6088337"/>
                <a:ext cx="224926" cy="224926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18900000" scaled="1"/>
                <a:tileRect/>
              </a:gradFill>
              <a:ln w="4030" cap="flat">
                <a:solidFill>
                  <a:schemeClr val="bg1">
                    <a:lumMod val="8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3" name="Oval 32">
                <a:extLst>
                  <a:ext uri="{FF2B5EF4-FFF2-40B4-BE49-F238E27FC236}">
                    <a16:creationId xmlns:a16="http://schemas.microsoft.com/office/drawing/2014/main" id="{579472F1-5AFB-4880-B3CF-0EF74E682D2D}"/>
                  </a:ext>
                </a:extLst>
              </p:cNvPr>
              <p:cNvSpPr/>
              <p:nvPr/>
            </p:nvSpPr>
            <p:spPr>
              <a:xfrm>
                <a:off x="3020327" y="6235749"/>
                <a:ext cx="137114" cy="137114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18900000" scaled="1"/>
                <a:tileRect/>
              </a:gradFill>
              <a:ln w="4030" cap="flat">
                <a:solidFill>
                  <a:schemeClr val="bg1">
                    <a:lumMod val="8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4" name="Freeform: Shape 33">
                <a:extLst>
                  <a:ext uri="{FF2B5EF4-FFF2-40B4-BE49-F238E27FC236}">
                    <a16:creationId xmlns:a16="http://schemas.microsoft.com/office/drawing/2014/main" id="{8F2DE965-22F5-4D9B-803D-7C62636D7079}"/>
                  </a:ext>
                </a:extLst>
              </p:cNvPr>
              <p:cNvSpPr/>
              <p:nvPr/>
            </p:nvSpPr>
            <p:spPr>
              <a:xfrm>
                <a:off x="1896877" y="5290986"/>
                <a:ext cx="4539829" cy="931086"/>
              </a:xfrm>
              <a:custGeom>
                <a:avLst/>
                <a:gdLst>
                  <a:gd name="connsiteX0" fmla="*/ 691268 w 4539829"/>
                  <a:gd name="connsiteY0" fmla="*/ 0 h 931086"/>
                  <a:gd name="connsiteX1" fmla="*/ 1013570 w 4539829"/>
                  <a:gd name="connsiteY1" fmla="*/ 213636 h 931086"/>
                  <a:gd name="connsiteX2" fmla="*/ 1014847 w 4539829"/>
                  <a:gd name="connsiteY2" fmla="*/ 219961 h 931086"/>
                  <a:gd name="connsiteX3" fmla="*/ 1049283 w 4539829"/>
                  <a:gd name="connsiteY3" fmla="*/ 216489 h 931086"/>
                  <a:gd name="connsiteX4" fmla="*/ 1229307 w 4539829"/>
                  <a:gd name="connsiteY4" fmla="*/ 271479 h 931086"/>
                  <a:gd name="connsiteX5" fmla="*/ 1272347 w 4539829"/>
                  <a:gd name="connsiteY5" fmla="*/ 306990 h 931086"/>
                  <a:gd name="connsiteX6" fmla="*/ 1274309 w 4539829"/>
                  <a:gd name="connsiteY6" fmla="*/ 297269 h 931086"/>
                  <a:gd name="connsiteX7" fmla="*/ 1570990 w 4539829"/>
                  <a:gd name="connsiteY7" fmla="*/ 100616 h 931086"/>
                  <a:gd name="connsiteX8" fmla="*/ 1892974 w 4539829"/>
                  <a:gd name="connsiteY8" fmla="*/ 422600 h 931086"/>
                  <a:gd name="connsiteX9" fmla="*/ 1881928 w 4539829"/>
                  <a:gd name="connsiteY9" fmla="*/ 477314 h 931086"/>
                  <a:gd name="connsiteX10" fmla="*/ 1894715 w 4539829"/>
                  <a:gd name="connsiteY10" fmla="*/ 470373 h 931086"/>
                  <a:gd name="connsiteX11" fmla="*/ 1988048 w 4539829"/>
                  <a:gd name="connsiteY11" fmla="*/ 451530 h 931086"/>
                  <a:gd name="connsiteX12" fmla="*/ 2122110 w 4539829"/>
                  <a:gd name="connsiteY12" fmla="*/ 492481 h 931086"/>
                  <a:gd name="connsiteX13" fmla="*/ 2152662 w 4539829"/>
                  <a:gd name="connsiteY13" fmla="*/ 517688 h 931086"/>
                  <a:gd name="connsiteX14" fmla="*/ 2162564 w 4539829"/>
                  <a:gd name="connsiteY14" fmla="*/ 468641 h 931086"/>
                  <a:gd name="connsiteX15" fmla="*/ 2465513 w 4539829"/>
                  <a:gd name="connsiteY15" fmla="*/ 267833 h 931086"/>
                  <a:gd name="connsiteX16" fmla="*/ 2649340 w 4539829"/>
                  <a:gd name="connsiteY16" fmla="*/ 323985 h 931086"/>
                  <a:gd name="connsiteX17" fmla="*/ 2651368 w 4539829"/>
                  <a:gd name="connsiteY17" fmla="*/ 325658 h 931086"/>
                  <a:gd name="connsiteX18" fmla="*/ 2697563 w 4539829"/>
                  <a:gd name="connsiteY18" fmla="*/ 257143 h 931086"/>
                  <a:gd name="connsiteX19" fmla="*/ 2890119 w 4539829"/>
                  <a:gd name="connsiteY19" fmla="*/ 177383 h 931086"/>
                  <a:gd name="connsiteX20" fmla="*/ 3141035 w 4539829"/>
                  <a:gd name="connsiteY20" fmla="*/ 343702 h 931086"/>
                  <a:gd name="connsiteX21" fmla="*/ 3150697 w 4539829"/>
                  <a:gd name="connsiteY21" fmla="*/ 391556 h 931086"/>
                  <a:gd name="connsiteX22" fmla="*/ 3179315 w 4539829"/>
                  <a:gd name="connsiteY22" fmla="*/ 388671 h 931086"/>
                  <a:gd name="connsiteX23" fmla="*/ 3272648 w 4539829"/>
                  <a:gd name="connsiteY23" fmla="*/ 407514 h 931086"/>
                  <a:gd name="connsiteX24" fmla="*/ 3295265 w 4539829"/>
                  <a:gd name="connsiteY24" fmla="*/ 419791 h 931086"/>
                  <a:gd name="connsiteX25" fmla="*/ 3304677 w 4539829"/>
                  <a:gd name="connsiteY25" fmla="*/ 373171 h 931086"/>
                  <a:gd name="connsiteX26" fmla="*/ 3601358 w 4539829"/>
                  <a:gd name="connsiteY26" fmla="*/ 176518 h 931086"/>
                  <a:gd name="connsiteX27" fmla="*/ 3781383 w 4539829"/>
                  <a:gd name="connsiteY27" fmla="*/ 231508 h 931086"/>
                  <a:gd name="connsiteX28" fmla="*/ 3819477 w 4539829"/>
                  <a:gd name="connsiteY28" fmla="*/ 262939 h 931086"/>
                  <a:gd name="connsiteX29" fmla="*/ 3853237 w 4539829"/>
                  <a:gd name="connsiteY29" fmla="*/ 222022 h 931086"/>
                  <a:gd name="connsiteX30" fmla="*/ 4080914 w 4539829"/>
                  <a:gd name="connsiteY30" fmla="*/ 127715 h 931086"/>
                  <a:gd name="connsiteX31" fmla="*/ 4377595 w 4539829"/>
                  <a:gd name="connsiteY31" fmla="*/ 324368 h 931086"/>
                  <a:gd name="connsiteX32" fmla="*/ 4400780 w 4539829"/>
                  <a:gd name="connsiteY32" fmla="*/ 439209 h 931086"/>
                  <a:gd name="connsiteX33" fmla="*/ 4414522 w 4539829"/>
                  <a:gd name="connsiteY33" fmla="*/ 443474 h 931086"/>
                  <a:gd name="connsiteX34" fmla="*/ 4539829 w 4539829"/>
                  <a:gd name="connsiteY34" fmla="*/ 632519 h 931086"/>
                  <a:gd name="connsiteX35" fmla="*/ 4334661 w 4539829"/>
                  <a:gd name="connsiteY35" fmla="*/ 837687 h 931086"/>
                  <a:gd name="connsiteX36" fmla="*/ 4189586 w 4539829"/>
                  <a:gd name="connsiteY36" fmla="*/ 777595 h 931086"/>
                  <a:gd name="connsiteX37" fmla="*/ 4175066 w 4539829"/>
                  <a:gd name="connsiteY37" fmla="*/ 756059 h 931086"/>
                  <a:gd name="connsiteX38" fmla="*/ 4145805 w 4539829"/>
                  <a:gd name="connsiteY38" fmla="*/ 765142 h 931086"/>
                  <a:gd name="connsiteX39" fmla="*/ 4080914 w 4539829"/>
                  <a:gd name="connsiteY39" fmla="*/ 771683 h 931086"/>
                  <a:gd name="connsiteX40" fmla="*/ 3900890 w 4539829"/>
                  <a:gd name="connsiteY40" fmla="*/ 716693 h 931086"/>
                  <a:gd name="connsiteX41" fmla="*/ 3862795 w 4539829"/>
                  <a:gd name="connsiteY41" fmla="*/ 685262 h 931086"/>
                  <a:gd name="connsiteX42" fmla="*/ 3829035 w 4539829"/>
                  <a:gd name="connsiteY42" fmla="*/ 726179 h 931086"/>
                  <a:gd name="connsiteX43" fmla="*/ 3601358 w 4539829"/>
                  <a:gd name="connsiteY43" fmla="*/ 820486 h 931086"/>
                  <a:gd name="connsiteX44" fmla="*/ 3421334 w 4539829"/>
                  <a:gd name="connsiteY44" fmla="*/ 765496 h 931086"/>
                  <a:gd name="connsiteX45" fmla="*/ 3388848 w 4539829"/>
                  <a:gd name="connsiteY45" fmla="*/ 738693 h 931086"/>
                  <a:gd name="connsiteX46" fmla="*/ 3348864 w 4539829"/>
                  <a:gd name="connsiteY46" fmla="*/ 797998 h 931086"/>
                  <a:gd name="connsiteX47" fmla="*/ 3179315 w 4539829"/>
                  <a:gd name="connsiteY47" fmla="*/ 868227 h 931086"/>
                  <a:gd name="connsiteX48" fmla="*/ 2958380 w 4539829"/>
                  <a:gd name="connsiteY48" fmla="*/ 721782 h 931086"/>
                  <a:gd name="connsiteX49" fmla="*/ 2956584 w 4539829"/>
                  <a:gd name="connsiteY49" fmla="*/ 712887 h 931086"/>
                  <a:gd name="connsiteX50" fmla="*/ 2945000 w 4539829"/>
                  <a:gd name="connsiteY50" fmla="*/ 716483 h 931086"/>
                  <a:gd name="connsiteX51" fmla="*/ 2890119 w 4539829"/>
                  <a:gd name="connsiteY51" fmla="*/ 722015 h 931086"/>
                  <a:gd name="connsiteX52" fmla="*/ 2784122 w 4539829"/>
                  <a:gd name="connsiteY52" fmla="*/ 700615 h 931086"/>
                  <a:gd name="connsiteX53" fmla="*/ 2774372 w 4539829"/>
                  <a:gd name="connsiteY53" fmla="*/ 695323 h 931086"/>
                  <a:gd name="connsiteX54" fmla="*/ 2768462 w 4539829"/>
                  <a:gd name="connsiteY54" fmla="*/ 724597 h 931086"/>
                  <a:gd name="connsiteX55" fmla="*/ 2465513 w 4539829"/>
                  <a:gd name="connsiteY55" fmla="*/ 925405 h 931086"/>
                  <a:gd name="connsiteX56" fmla="*/ 2233026 w 4539829"/>
                  <a:gd name="connsiteY56" fmla="*/ 829106 h 931086"/>
                  <a:gd name="connsiteX57" fmla="*/ 2203297 w 4539829"/>
                  <a:gd name="connsiteY57" fmla="*/ 793074 h 931086"/>
                  <a:gd name="connsiteX58" fmla="*/ 2157597 w 4539829"/>
                  <a:gd name="connsiteY58" fmla="*/ 860857 h 931086"/>
                  <a:gd name="connsiteX59" fmla="*/ 1988048 w 4539829"/>
                  <a:gd name="connsiteY59" fmla="*/ 931086 h 931086"/>
                  <a:gd name="connsiteX60" fmla="*/ 1748270 w 4539829"/>
                  <a:gd name="connsiteY60" fmla="*/ 691308 h 931086"/>
                  <a:gd name="connsiteX61" fmla="*/ 1748321 w 4539829"/>
                  <a:gd name="connsiteY61" fmla="*/ 691057 h 931086"/>
                  <a:gd name="connsiteX62" fmla="*/ 1696321 w 4539829"/>
                  <a:gd name="connsiteY62" fmla="*/ 719281 h 931086"/>
                  <a:gd name="connsiteX63" fmla="*/ 1570990 w 4539829"/>
                  <a:gd name="connsiteY63" fmla="*/ 744584 h 931086"/>
                  <a:gd name="connsiteX64" fmla="*/ 1390966 w 4539829"/>
                  <a:gd name="connsiteY64" fmla="*/ 689594 h 931086"/>
                  <a:gd name="connsiteX65" fmla="*/ 1347926 w 4539829"/>
                  <a:gd name="connsiteY65" fmla="*/ 654084 h 931086"/>
                  <a:gd name="connsiteX66" fmla="*/ 1345964 w 4539829"/>
                  <a:gd name="connsiteY66" fmla="*/ 663804 h 931086"/>
                  <a:gd name="connsiteX67" fmla="*/ 1049283 w 4539829"/>
                  <a:gd name="connsiteY67" fmla="*/ 860457 h 931086"/>
                  <a:gd name="connsiteX68" fmla="*/ 782289 w 4539829"/>
                  <a:gd name="connsiteY68" fmla="*/ 718498 h 931086"/>
                  <a:gd name="connsiteX69" fmla="*/ 767241 w 4539829"/>
                  <a:gd name="connsiteY69" fmla="*/ 690773 h 931086"/>
                  <a:gd name="connsiteX70" fmla="*/ 761763 w 4539829"/>
                  <a:gd name="connsiteY70" fmla="*/ 692474 h 931086"/>
                  <a:gd name="connsiteX71" fmla="*/ 691268 w 4539829"/>
                  <a:gd name="connsiteY71" fmla="*/ 699580 h 931086"/>
                  <a:gd name="connsiteX72" fmla="*/ 495697 w 4539829"/>
                  <a:gd name="connsiteY72" fmla="*/ 639842 h 931086"/>
                  <a:gd name="connsiteX73" fmla="*/ 493878 w 4539829"/>
                  <a:gd name="connsiteY73" fmla="*/ 638341 h 931086"/>
                  <a:gd name="connsiteX74" fmla="*/ 464872 w 4539829"/>
                  <a:gd name="connsiteY74" fmla="*/ 681362 h 931086"/>
                  <a:gd name="connsiteX75" fmla="*/ 272316 w 4539829"/>
                  <a:gd name="connsiteY75" fmla="*/ 761121 h 931086"/>
                  <a:gd name="connsiteX76" fmla="*/ 0 w 4539829"/>
                  <a:gd name="connsiteY76" fmla="*/ 488805 h 931086"/>
                  <a:gd name="connsiteX77" fmla="*/ 272316 w 4539829"/>
                  <a:gd name="connsiteY77" fmla="*/ 216489 h 931086"/>
                  <a:gd name="connsiteX78" fmla="*/ 327197 w 4539829"/>
                  <a:gd name="connsiteY78" fmla="*/ 222022 h 931086"/>
                  <a:gd name="connsiteX79" fmla="*/ 364910 w 4539829"/>
                  <a:gd name="connsiteY79" fmla="*/ 233728 h 931086"/>
                  <a:gd name="connsiteX80" fmla="*/ 368966 w 4539829"/>
                  <a:gd name="connsiteY80" fmla="*/ 213636 h 931086"/>
                  <a:gd name="connsiteX81" fmla="*/ 691268 w 4539829"/>
                  <a:gd name="connsiteY81" fmla="*/ 0 h 9310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</a:cxnLst>
                <a:rect l="l" t="t" r="r" b="b"/>
                <a:pathLst>
                  <a:path w="4539829" h="931086">
                    <a:moveTo>
                      <a:pt x="691268" y="0"/>
                    </a:moveTo>
                    <a:cubicBezTo>
                      <a:pt x="836156" y="0"/>
                      <a:pt x="960469" y="88091"/>
                      <a:pt x="1013570" y="213636"/>
                    </a:cubicBezTo>
                    <a:lnTo>
                      <a:pt x="1014847" y="219961"/>
                    </a:lnTo>
                    <a:lnTo>
                      <a:pt x="1049283" y="216489"/>
                    </a:lnTo>
                    <a:cubicBezTo>
                      <a:pt x="1115968" y="216489"/>
                      <a:pt x="1177918" y="236761"/>
                      <a:pt x="1229307" y="271479"/>
                    </a:cubicBezTo>
                    <a:lnTo>
                      <a:pt x="1272347" y="306990"/>
                    </a:lnTo>
                    <a:lnTo>
                      <a:pt x="1274309" y="297269"/>
                    </a:lnTo>
                    <a:cubicBezTo>
                      <a:pt x="1323189" y="181705"/>
                      <a:pt x="1437620" y="100616"/>
                      <a:pt x="1570990" y="100616"/>
                    </a:cubicBezTo>
                    <a:cubicBezTo>
                      <a:pt x="1748817" y="100616"/>
                      <a:pt x="1892974" y="244773"/>
                      <a:pt x="1892974" y="422600"/>
                    </a:cubicBezTo>
                    <a:lnTo>
                      <a:pt x="1881928" y="477314"/>
                    </a:lnTo>
                    <a:lnTo>
                      <a:pt x="1894715" y="470373"/>
                    </a:lnTo>
                    <a:cubicBezTo>
                      <a:pt x="1923402" y="458240"/>
                      <a:pt x="1954941" y="451530"/>
                      <a:pt x="1988048" y="451530"/>
                    </a:cubicBezTo>
                    <a:cubicBezTo>
                      <a:pt x="2037708" y="451530"/>
                      <a:pt x="2083841" y="466627"/>
                      <a:pt x="2122110" y="492481"/>
                    </a:cubicBezTo>
                    <a:lnTo>
                      <a:pt x="2152662" y="517688"/>
                    </a:lnTo>
                    <a:lnTo>
                      <a:pt x="2162564" y="468641"/>
                    </a:lnTo>
                    <a:cubicBezTo>
                      <a:pt x="2212477" y="350635"/>
                      <a:pt x="2329325" y="267833"/>
                      <a:pt x="2465513" y="267833"/>
                    </a:cubicBezTo>
                    <a:cubicBezTo>
                      <a:pt x="2533606" y="267833"/>
                      <a:pt x="2596865" y="288534"/>
                      <a:pt x="2649340" y="323985"/>
                    </a:cubicBezTo>
                    <a:lnTo>
                      <a:pt x="2651368" y="325658"/>
                    </a:lnTo>
                    <a:lnTo>
                      <a:pt x="2697563" y="257143"/>
                    </a:lnTo>
                    <a:cubicBezTo>
                      <a:pt x="2746842" y="207863"/>
                      <a:pt x="2814921" y="177383"/>
                      <a:pt x="2890119" y="177383"/>
                    </a:cubicBezTo>
                    <a:cubicBezTo>
                      <a:pt x="3002916" y="177383"/>
                      <a:pt x="3099695" y="245963"/>
                      <a:pt x="3141035" y="343702"/>
                    </a:cubicBezTo>
                    <a:lnTo>
                      <a:pt x="3150697" y="391556"/>
                    </a:lnTo>
                    <a:lnTo>
                      <a:pt x="3179315" y="388671"/>
                    </a:lnTo>
                    <a:cubicBezTo>
                      <a:pt x="3212422" y="388671"/>
                      <a:pt x="3243961" y="395381"/>
                      <a:pt x="3272648" y="407514"/>
                    </a:cubicBezTo>
                    <a:lnTo>
                      <a:pt x="3295265" y="419791"/>
                    </a:lnTo>
                    <a:lnTo>
                      <a:pt x="3304677" y="373171"/>
                    </a:lnTo>
                    <a:cubicBezTo>
                      <a:pt x="3353557" y="257607"/>
                      <a:pt x="3467988" y="176518"/>
                      <a:pt x="3601358" y="176518"/>
                    </a:cubicBezTo>
                    <a:cubicBezTo>
                      <a:pt x="3668043" y="176518"/>
                      <a:pt x="3729994" y="196790"/>
                      <a:pt x="3781383" y="231508"/>
                    </a:cubicBezTo>
                    <a:lnTo>
                      <a:pt x="3819477" y="262939"/>
                    </a:lnTo>
                    <a:lnTo>
                      <a:pt x="3853237" y="222022"/>
                    </a:lnTo>
                    <a:cubicBezTo>
                      <a:pt x="3911505" y="163754"/>
                      <a:pt x="3992001" y="127715"/>
                      <a:pt x="4080914" y="127715"/>
                    </a:cubicBezTo>
                    <a:cubicBezTo>
                      <a:pt x="4214285" y="127715"/>
                      <a:pt x="4328715" y="208804"/>
                      <a:pt x="4377595" y="324368"/>
                    </a:cubicBezTo>
                    <a:lnTo>
                      <a:pt x="4400780" y="439209"/>
                    </a:lnTo>
                    <a:lnTo>
                      <a:pt x="4414522" y="443474"/>
                    </a:lnTo>
                    <a:cubicBezTo>
                      <a:pt x="4488160" y="474621"/>
                      <a:pt x="4539829" y="547536"/>
                      <a:pt x="4539829" y="632519"/>
                    </a:cubicBezTo>
                    <a:cubicBezTo>
                      <a:pt x="4539829" y="745830"/>
                      <a:pt x="4447972" y="837687"/>
                      <a:pt x="4334661" y="837687"/>
                    </a:cubicBezTo>
                    <a:cubicBezTo>
                      <a:pt x="4278006" y="837687"/>
                      <a:pt x="4226714" y="814723"/>
                      <a:pt x="4189586" y="777595"/>
                    </a:cubicBezTo>
                    <a:lnTo>
                      <a:pt x="4175066" y="756059"/>
                    </a:lnTo>
                    <a:lnTo>
                      <a:pt x="4145805" y="765142"/>
                    </a:lnTo>
                    <a:cubicBezTo>
                      <a:pt x="4124845" y="769431"/>
                      <a:pt x="4103143" y="771683"/>
                      <a:pt x="4080914" y="771683"/>
                    </a:cubicBezTo>
                    <a:cubicBezTo>
                      <a:pt x="4014229" y="771683"/>
                      <a:pt x="3952279" y="751411"/>
                      <a:pt x="3900890" y="716693"/>
                    </a:cubicBezTo>
                    <a:lnTo>
                      <a:pt x="3862795" y="685262"/>
                    </a:lnTo>
                    <a:lnTo>
                      <a:pt x="3829035" y="726179"/>
                    </a:lnTo>
                    <a:cubicBezTo>
                      <a:pt x="3770768" y="784447"/>
                      <a:pt x="3690272" y="820486"/>
                      <a:pt x="3601358" y="820486"/>
                    </a:cubicBezTo>
                    <a:cubicBezTo>
                      <a:pt x="3534673" y="820486"/>
                      <a:pt x="3472723" y="800214"/>
                      <a:pt x="3421334" y="765496"/>
                    </a:cubicBezTo>
                    <a:lnTo>
                      <a:pt x="3388848" y="738693"/>
                    </a:lnTo>
                    <a:lnTo>
                      <a:pt x="3348864" y="797998"/>
                    </a:lnTo>
                    <a:cubicBezTo>
                      <a:pt x="3305473" y="841389"/>
                      <a:pt x="3245528" y="868227"/>
                      <a:pt x="3179315" y="868227"/>
                    </a:cubicBezTo>
                    <a:cubicBezTo>
                      <a:pt x="3079996" y="868227"/>
                      <a:pt x="2994780" y="807842"/>
                      <a:pt x="2958380" y="721782"/>
                    </a:cubicBezTo>
                    <a:lnTo>
                      <a:pt x="2956584" y="712887"/>
                    </a:lnTo>
                    <a:lnTo>
                      <a:pt x="2945000" y="716483"/>
                    </a:lnTo>
                    <a:cubicBezTo>
                      <a:pt x="2927273" y="720110"/>
                      <a:pt x="2908919" y="722015"/>
                      <a:pt x="2890119" y="722015"/>
                    </a:cubicBezTo>
                    <a:cubicBezTo>
                      <a:pt x="2852520" y="722015"/>
                      <a:pt x="2816701" y="714395"/>
                      <a:pt x="2784122" y="700615"/>
                    </a:cubicBezTo>
                    <a:lnTo>
                      <a:pt x="2774372" y="695323"/>
                    </a:lnTo>
                    <a:lnTo>
                      <a:pt x="2768462" y="724597"/>
                    </a:lnTo>
                    <a:cubicBezTo>
                      <a:pt x="2718549" y="842604"/>
                      <a:pt x="2601700" y="925405"/>
                      <a:pt x="2465513" y="925405"/>
                    </a:cubicBezTo>
                    <a:cubicBezTo>
                      <a:pt x="2374721" y="925405"/>
                      <a:pt x="2292525" y="888605"/>
                      <a:pt x="2233026" y="829106"/>
                    </a:cubicBezTo>
                    <a:lnTo>
                      <a:pt x="2203297" y="793074"/>
                    </a:lnTo>
                    <a:lnTo>
                      <a:pt x="2157597" y="860857"/>
                    </a:lnTo>
                    <a:cubicBezTo>
                      <a:pt x="2114205" y="904248"/>
                      <a:pt x="2054261" y="931086"/>
                      <a:pt x="1988048" y="931086"/>
                    </a:cubicBezTo>
                    <a:cubicBezTo>
                      <a:pt x="1855622" y="931086"/>
                      <a:pt x="1748270" y="823734"/>
                      <a:pt x="1748270" y="691308"/>
                    </a:cubicBezTo>
                    <a:lnTo>
                      <a:pt x="1748321" y="691057"/>
                    </a:lnTo>
                    <a:lnTo>
                      <a:pt x="1696321" y="719281"/>
                    </a:lnTo>
                    <a:cubicBezTo>
                      <a:pt x="1657799" y="735574"/>
                      <a:pt x="1615447" y="744584"/>
                      <a:pt x="1570990" y="744584"/>
                    </a:cubicBezTo>
                    <a:cubicBezTo>
                      <a:pt x="1504305" y="744584"/>
                      <a:pt x="1442355" y="724312"/>
                      <a:pt x="1390966" y="689594"/>
                    </a:cubicBezTo>
                    <a:lnTo>
                      <a:pt x="1347926" y="654084"/>
                    </a:lnTo>
                    <a:lnTo>
                      <a:pt x="1345964" y="663804"/>
                    </a:lnTo>
                    <a:cubicBezTo>
                      <a:pt x="1297084" y="779369"/>
                      <a:pt x="1182653" y="860457"/>
                      <a:pt x="1049283" y="860457"/>
                    </a:cubicBezTo>
                    <a:cubicBezTo>
                      <a:pt x="938141" y="860457"/>
                      <a:pt x="840152" y="804146"/>
                      <a:pt x="782289" y="718498"/>
                    </a:cubicBezTo>
                    <a:lnTo>
                      <a:pt x="767241" y="690773"/>
                    </a:lnTo>
                    <a:lnTo>
                      <a:pt x="761763" y="692474"/>
                    </a:lnTo>
                    <a:cubicBezTo>
                      <a:pt x="738992" y="697133"/>
                      <a:pt x="715416" y="699580"/>
                      <a:pt x="691268" y="699580"/>
                    </a:cubicBezTo>
                    <a:cubicBezTo>
                      <a:pt x="618824" y="699580"/>
                      <a:pt x="551524" y="677558"/>
                      <a:pt x="495697" y="639842"/>
                    </a:cubicBezTo>
                    <a:lnTo>
                      <a:pt x="493878" y="638341"/>
                    </a:lnTo>
                    <a:lnTo>
                      <a:pt x="464872" y="681362"/>
                    </a:lnTo>
                    <a:cubicBezTo>
                      <a:pt x="415593" y="730641"/>
                      <a:pt x="347514" y="761121"/>
                      <a:pt x="272316" y="761121"/>
                    </a:cubicBezTo>
                    <a:cubicBezTo>
                      <a:pt x="121920" y="761121"/>
                      <a:pt x="0" y="639201"/>
                      <a:pt x="0" y="488805"/>
                    </a:cubicBezTo>
                    <a:cubicBezTo>
                      <a:pt x="0" y="338409"/>
                      <a:pt x="121920" y="216489"/>
                      <a:pt x="272316" y="216489"/>
                    </a:cubicBezTo>
                    <a:cubicBezTo>
                      <a:pt x="291115" y="216489"/>
                      <a:pt x="309470" y="218394"/>
                      <a:pt x="327197" y="222022"/>
                    </a:cubicBezTo>
                    <a:lnTo>
                      <a:pt x="364910" y="233728"/>
                    </a:lnTo>
                    <a:lnTo>
                      <a:pt x="368966" y="213636"/>
                    </a:lnTo>
                    <a:cubicBezTo>
                      <a:pt x="422067" y="88091"/>
                      <a:pt x="546380" y="0"/>
                      <a:pt x="691268" y="0"/>
                    </a:cubicBezTo>
                    <a:close/>
                  </a:path>
                </a:pathLst>
              </a:custGeom>
              <a:gradFill flip="none" rotWithShape="1">
                <a:gsLst>
                  <a:gs pos="29000">
                    <a:schemeClr val="bg1">
                      <a:alpha val="0"/>
                    </a:schemeClr>
                  </a:gs>
                  <a:gs pos="0">
                    <a:schemeClr val="bg1">
                      <a:alpha val="0"/>
                    </a:schemeClr>
                  </a:gs>
                  <a:gs pos="100000">
                    <a:schemeClr val="bg1">
                      <a:lumMod val="50000"/>
                      <a:alpha val="50000"/>
                    </a:schemeClr>
                  </a:gs>
                </a:gsLst>
                <a:lin ang="5400000" scaled="1"/>
                <a:tileRect/>
              </a:gradFill>
              <a:ln w="4030" cap="flat">
                <a:noFill/>
                <a:prstDash val="solid"/>
                <a:miter/>
              </a:ln>
              <a:effectLst/>
            </p:spPr>
            <p:txBody>
              <a:bodyPr wrap="square" rtlCol="0" anchor="ctr">
                <a:noAutofit/>
              </a:bodyPr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84" name="Oval 83">
                <a:extLst>
                  <a:ext uri="{FF2B5EF4-FFF2-40B4-BE49-F238E27FC236}">
                    <a16:creationId xmlns:a16="http://schemas.microsoft.com/office/drawing/2014/main" id="{332EF3CB-922B-4566-B70E-EB0FA5DBF409}"/>
                  </a:ext>
                </a:extLst>
              </p:cNvPr>
              <p:cNvSpPr/>
              <p:nvPr/>
            </p:nvSpPr>
            <p:spPr>
              <a:xfrm>
                <a:off x="2037185" y="4944408"/>
                <a:ext cx="224926" cy="224926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18900000" scaled="1"/>
                <a:tileRect/>
              </a:gradFill>
              <a:ln w="4030" cap="flat">
                <a:solidFill>
                  <a:schemeClr val="bg1">
                    <a:lumMod val="8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85" name="Oval 84">
                <a:extLst>
                  <a:ext uri="{FF2B5EF4-FFF2-40B4-BE49-F238E27FC236}">
                    <a16:creationId xmlns:a16="http://schemas.microsoft.com/office/drawing/2014/main" id="{86229565-C68B-40B3-91D4-B3B378F8F63A}"/>
                  </a:ext>
                </a:extLst>
              </p:cNvPr>
              <p:cNvSpPr/>
              <p:nvPr/>
            </p:nvSpPr>
            <p:spPr>
              <a:xfrm>
                <a:off x="1847834" y="4802658"/>
                <a:ext cx="137114" cy="137114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18900000" scaled="1"/>
                <a:tileRect/>
              </a:gradFill>
              <a:ln w="4030" cap="flat">
                <a:solidFill>
                  <a:schemeClr val="bg1">
                    <a:lumMod val="8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</p:grp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8095DB0D-2FCE-4282-B2EF-3CB968CA3538}"/>
              </a:ext>
            </a:extLst>
          </p:cNvPr>
          <p:cNvGrpSpPr/>
          <p:nvPr/>
        </p:nvGrpSpPr>
        <p:grpSpPr>
          <a:xfrm>
            <a:off x="4994266" y="411201"/>
            <a:ext cx="6530985" cy="5998273"/>
            <a:chOff x="4994266" y="411201"/>
            <a:chExt cx="6530985" cy="5998273"/>
          </a:xfrm>
        </p:grpSpPr>
        <p:grpSp>
          <p:nvGrpSpPr>
            <p:cNvPr id="74" name="Group 73">
              <a:extLst>
                <a:ext uri="{FF2B5EF4-FFF2-40B4-BE49-F238E27FC236}">
                  <a16:creationId xmlns:a16="http://schemas.microsoft.com/office/drawing/2014/main" id="{F636601B-F752-4211-A14A-90E5A0CB7523}"/>
                </a:ext>
              </a:extLst>
            </p:cNvPr>
            <p:cNvGrpSpPr/>
            <p:nvPr/>
          </p:nvGrpSpPr>
          <p:grpSpPr>
            <a:xfrm>
              <a:off x="4994266" y="411201"/>
              <a:ext cx="6530985" cy="2856443"/>
              <a:chOff x="6547858" y="219658"/>
              <a:chExt cx="6530985" cy="2856443"/>
            </a:xfrm>
          </p:grpSpPr>
          <p:sp>
            <p:nvSpPr>
              <p:cNvPr id="75" name="TextBox 74">
                <a:extLst>
                  <a:ext uri="{FF2B5EF4-FFF2-40B4-BE49-F238E27FC236}">
                    <a16:creationId xmlns:a16="http://schemas.microsoft.com/office/drawing/2014/main" id="{F6276D5A-AA50-4AE8-821C-0DF9BF771278}"/>
                  </a:ext>
                </a:extLst>
              </p:cNvPr>
              <p:cNvSpPr txBox="1"/>
              <p:nvPr/>
            </p:nvSpPr>
            <p:spPr>
              <a:xfrm>
                <a:off x="6547858" y="953179"/>
                <a:ext cx="6530985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400" b="1" dirty="0">
                    <a:solidFill>
                      <a:schemeClr val="accent3"/>
                    </a:solidFill>
                    <a:cs typeface="Calibri" pitchFamily="34" charset="0"/>
                  </a:rPr>
                  <a:t>Modern PowerPoint Presentation Templates</a:t>
                </a:r>
                <a:endParaRPr lang="ko-KR" altLang="en-US" sz="1400" b="1" dirty="0">
                  <a:solidFill>
                    <a:schemeClr val="accent3"/>
                  </a:solidFill>
                  <a:cs typeface="Calibri" pitchFamily="34" charset="0"/>
                </a:endParaRPr>
              </a:p>
            </p:txBody>
          </p:sp>
          <p:sp>
            <p:nvSpPr>
              <p:cNvPr id="76" name="TextBox 75">
                <a:extLst>
                  <a:ext uri="{FF2B5EF4-FFF2-40B4-BE49-F238E27FC236}">
                    <a16:creationId xmlns:a16="http://schemas.microsoft.com/office/drawing/2014/main" id="{C74F3B98-E934-40EB-AE05-2516D273FFF0}"/>
                  </a:ext>
                </a:extLst>
              </p:cNvPr>
              <p:cNvSpPr txBox="1"/>
              <p:nvPr/>
            </p:nvSpPr>
            <p:spPr>
              <a:xfrm>
                <a:off x="6547858" y="1321775"/>
                <a:ext cx="6530984" cy="17543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Get a modern PowerPoint  Presentation that is beautifully designed. I hope and I believe that this Template will your Time, Money and Reputation. Easy to change colors, photos and Text.</a:t>
                </a:r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 You can simply impress your audience and add a unique zing and appeal to your Reports and Presentations with our Templates.</a:t>
                </a:r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 I hope and I believe that this Template will your Time, Money and Reputation. Easy to change colors, photos and Text.</a:t>
                </a:r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 You can simply impress your audience and add a unique zing and appeal to your Reports and Presentations with our Templates.</a:t>
                </a:r>
              </a:p>
              <a:p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Get a modern PowerPoint  Presentation that is beautifully designed.</a:t>
                </a:r>
              </a:p>
            </p:txBody>
          </p:sp>
          <p:sp>
            <p:nvSpPr>
              <p:cNvPr id="77" name="TextBox 76">
                <a:extLst>
                  <a:ext uri="{FF2B5EF4-FFF2-40B4-BE49-F238E27FC236}">
                    <a16:creationId xmlns:a16="http://schemas.microsoft.com/office/drawing/2014/main" id="{91A3B346-1C9E-403C-9BCD-90C521DB8BAD}"/>
                  </a:ext>
                </a:extLst>
              </p:cNvPr>
              <p:cNvSpPr txBox="1"/>
              <p:nvPr/>
            </p:nvSpPr>
            <p:spPr>
              <a:xfrm>
                <a:off x="7263848" y="307586"/>
                <a:ext cx="5814994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600" b="1" dirty="0">
                    <a:cs typeface="Arial" pitchFamily="34" charset="0"/>
                  </a:rPr>
                  <a:t>Get a modern PowerPoint  Presentation that is beautifully designed. Easy to change colors, photos and Text.</a:t>
                </a:r>
                <a:r>
                  <a:rPr lang="en-US" altLang="ko-KR" sz="1600" b="1" dirty="0"/>
                  <a:t> </a:t>
                </a:r>
                <a:endParaRPr lang="en-US" altLang="ko-KR" sz="1600" b="1" dirty="0">
                  <a:cs typeface="Arial" pitchFamily="34" charset="0"/>
                </a:endParaRPr>
              </a:p>
            </p:txBody>
          </p:sp>
          <p:sp>
            <p:nvSpPr>
              <p:cNvPr id="78" name="TextBox 77">
                <a:extLst>
                  <a:ext uri="{FF2B5EF4-FFF2-40B4-BE49-F238E27FC236}">
                    <a16:creationId xmlns:a16="http://schemas.microsoft.com/office/drawing/2014/main" id="{25D85946-CE56-4F08-B68F-9B5314B5FC1F}"/>
                  </a:ext>
                </a:extLst>
              </p:cNvPr>
              <p:cNvSpPr txBox="1"/>
              <p:nvPr/>
            </p:nvSpPr>
            <p:spPr>
              <a:xfrm>
                <a:off x="6547859" y="219658"/>
                <a:ext cx="872116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4400" b="1" dirty="0">
                    <a:cs typeface="Calibri" pitchFamily="34" charset="0"/>
                  </a:rPr>
                  <a:t>01</a:t>
                </a:r>
                <a:endParaRPr lang="ko-KR" altLang="en-US" sz="4400" b="1" dirty="0">
                  <a:cs typeface="Calibri" pitchFamily="34" charset="0"/>
                </a:endParaRPr>
              </a:p>
            </p:txBody>
          </p:sp>
        </p:grpSp>
        <p:grpSp>
          <p:nvGrpSpPr>
            <p:cNvPr id="79" name="Group 78">
              <a:extLst>
                <a:ext uri="{FF2B5EF4-FFF2-40B4-BE49-F238E27FC236}">
                  <a16:creationId xmlns:a16="http://schemas.microsoft.com/office/drawing/2014/main" id="{83A887D7-F2DB-4FD0-A808-6A5F3452137C}"/>
                </a:ext>
              </a:extLst>
            </p:cNvPr>
            <p:cNvGrpSpPr/>
            <p:nvPr/>
          </p:nvGrpSpPr>
          <p:grpSpPr>
            <a:xfrm>
              <a:off x="4994266" y="3553031"/>
              <a:ext cx="6530985" cy="2856443"/>
              <a:chOff x="6547858" y="219658"/>
              <a:chExt cx="6530985" cy="2856443"/>
            </a:xfrm>
          </p:grpSpPr>
          <p:sp>
            <p:nvSpPr>
              <p:cNvPr id="80" name="TextBox 79">
                <a:extLst>
                  <a:ext uri="{FF2B5EF4-FFF2-40B4-BE49-F238E27FC236}">
                    <a16:creationId xmlns:a16="http://schemas.microsoft.com/office/drawing/2014/main" id="{D43BF6D6-42F8-482D-A2FF-114ECD013E7F}"/>
                  </a:ext>
                </a:extLst>
              </p:cNvPr>
              <p:cNvSpPr txBox="1"/>
              <p:nvPr/>
            </p:nvSpPr>
            <p:spPr>
              <a:xfrm>
                <a:off x="6547858" y="953179"/>
                <a:ext cx="6530985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400" b="1" dirty="0">
                    <a:solidFill>
                      <a:schemeClr val="accent3"/>
                    </a:solidFill>
                    <a:cs typeface="Calibri" pitchFamily="34" charset="0"/>
                  </a:rPr>
                  <a:t>Modern PowerPoint Presentation Templates</a:t>
                </a:r>
                <a:endParaRPr lang="ko-KR" altLang="en-US" sz="1400" b="1" dirty="0">
                  <a:solidFill>
                    <a:schemeClr val="accent3"/>
                  </a:solidFill>
                  <a:cs typeface="Calibri" pitchFamily="34" charset="0"/>
                </a:endParaRPr>
              </a:p>
            </p:txBody>
          </p:sp>
          <p:sp>
            <p:nvSpPr>
              <p:cNvPr id="81" name="TextBox 80">
                <a:extLst>
                  <a:ext uri="{FF2B5EF4-FFF2-40B4-BE49-F238E27FC236}">
                    <a16:creationId xmlns:a16="http://schemas.microsoft.com/office/drawing/2014/main" id="{835F57CA-91E7-44F6-8DD3-C78C02A05028}"/>
                  </a:ext>
                </a:extLst>
              </p:cNvPr>
              <p:cNvSpPr txBox="1"/>
              <p:nvPr/>
            </p:nvSpPr>
            <p:spPr>
              <a:xfrm>
                <a:off x="6547858" y="1321775"/>
                <a:ext cx="6530984" cy="17543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Get a modern PowerPoint  Presentation that is beautifully designed. I hope and I believe that this Template will your Time, Money and Reputation. Easy to change colors, photos and Text.</a:t>
                </a:r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 You can simply impress your audience and add a unique zing and appeal to your Reports and Presentations with our Templates.</a:t>
                </a:r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 I hope and I believe that this Template will your Time, Money and Reputation. Easy to change colors, photos and Text.</a:t>
                </a:r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 You can simply impress your audience and add a unique zing and appeal to your Reports and Presentations with our Templates.</a:t>
                </a:r>
              </a:p>
              <a:p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Get a modern PowerPoint  Presentation that is beautifully designed.</a:t>
                </a:r>
              </a:p>
            </p:txBody>
          </p:sp>
          <p:sp>
            <p:nvSpPr>
              <p:cNvPr id="82" name="TextBox 81">
                <a:extLst>
                  <a:ext uri="{FF2B5EF4-FFF2-40B4-BE49-F238E27FC236}">
                    <a16:creationId xmlns:a16="http://schemas.microsoft.com/office/drawing/2014/main" id="{BE23F360-688A-4EC1-B2A5-277C08BDDB93}"/>
                  </a:ext>
                </a:extLst>
              </p:cNvPr>
              <p:cNvSpPr txBox="1"/>
              <p:nvPr/>
            </p:nvSpPr>
            <p:spPr>
              <a:xfrm>
                <a:off x="7263848" y="307586"/>
                <a:ext cx="5814994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600" b="1" dirty="0">
                    <a:cs typeface="Arial" pitchFamily="34" charset="0"/>
                  </a:rPr>
                  <a:t>Get a modern PowerPoint  Presentation that is beautifully designed. Easy to change colors, photos and Text.</a:t>
                </a:r>
                <a:r>
                  <a:rPr lang="en-US" altLang="ko-KR" sz="1600" b="1" dirty="0"/>
                  <a:t> </a:t>
                </a:r>
                <a:endParaRPr lang="en-US" altLang="ko-KR" sz="1600" b="1" dirty="0">
                  <a:cs typeface="Arial" pitchFamily="34" charset="0"/>
                </a:endParaRPr>
              </a:p>
            </p:txBody>
          </p:sp>
          <p:sp>
            <p:nvSpPr>
              <p:cNvPr id="83" name="TextBox 82">
                <a:extLst>
                  <a:ext uri="{FF2B5EF4-FFF2-40B4-BE49-F238E27FC236}">
                    <a16:creationId xmlns:a16="http://schemas.microsoft.com/office/drawing/2014/main" id="{55348077-838A-44C4-80BC-3BB771DC591F}"/>
                  </a:ext>
                </a:extLst>
              </p:cNvPr>
              <p:cNvSpPr txBox="1"/>
              <p:nvPr/>
            </p:nvSpPr>
            <p:spPr>
              <a:xfrm>
                <a:off x="6547859" y="219658"/>
                <a:ext cx="872116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4400" b="1" dirty="0">
                    <a:cs typeface="Calibri" pitchFamily="34" charset="0"/>
                  </a:rPr>
                  <a:t>02</a:t>
                </a:r>
                <a:endParaRPr lang="ko-KR" altLang="en-US" sz="4400" b="1" dirty="0">
                  <a:cs typeface="Calibri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68981663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A1344CD9-57DF-43CD-8F01-41D907F9B33A}"/>
              </a:ext>
            </a:extLst>
          </p:cNvPr>
          <p:cNvGrpSpPr/>
          <p:nvPr/>
        </p:nvGrpSpPr>
        <p:grpSpPr>
          <a:xfrm>
            <a:off x="6376873" y="2764791"/>
            <a:ext cx="4796279" cy="1246409"/>
            <a:chOff x="6666508" y="2645933"/>
            <a:chExt cx="4796279" cy="1246409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EE338ECD-363C-40BD-843C-ED2FBEB6A0CF}"/>
                </a:ext>
              </a:extLst>
            </p:cNvPr>
            <p:cNvSpPr txBox="1"/>
            <p:nvPr/>
          </p:nvSpPr>
          <p:spPr>
            <a:xfrm>
              <a:off x="6666508" y="2645933"/>
              <a:ext cx="4777152" cy="92333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5400" dirty="0">
                  <a:cs typeface="Arial" pitchFamily="34" charset="0"/>
                </a:rPr>
                <a:t>THANK YOU</a:t>
              </a:r>
              <a:endParaRPr lang="ko-KR" altLang="en-US" sz="5400" dirty="0"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0DC40624-4336-430A-B7A7-7F9D027D9CE0}"/>
                </a:ext>
              </a:extLst>
            </p:cNvPr>
            <p:cNvSpPr txBox="1"/>
            <p:nvPr/>
          </p:nvSpPr>
          <p:spPr>
            <a:xfrm>
              <a:off x="6685691" y="3512686"/>
              <a:ext cx="4777096" cy="37965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867" dirty="0">
                  <a:cs typeface="Arial" pitchFamily="34" charset="0"/>
                </a:rPr>
                <a:t>Insert the Subtitle of Your Presentation</a:t>
              </a:r>
              <a:endParaRPr lang="ko-KR" altLang="en-US" sz="1867" dirty="0">
                <a:cs typeface="Arial" pitchFamily="34" charset="0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1A750506-7247-4232-B00E-2AA89DEDC695}"/>
              </a:ext>
            </a:extLst>
          </p:cNvPr>
          <p:cNvGrpSpPr/>
          <p:nvPr/>
        </p:nvGrpSpPr>
        <p:grpSpPr>
          <a:xfrm>
            <a:off x="1451352" y="1152611"/>
            <a:ext cx="5291973" cy="5220252"/>
            <a:chOff x="1451352" y="1152611"/>
            <a:chExt cx="5291973" cy="5220252"/>
          </a:xfrm>
        </p:grpSpPr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3E96B100-62BE-4C0D-8377-B5901CE3C409}"/>
                </a:ext>
              </a:extLst>
            </p:cNvPr>
            <p:cNvGrpSpPr/>
            <p:nvPr/>
          </p:nvGrpSpPr>
          <p:grpSpPr>
            <a:xfrm>
              <a:off x="3789886" y="3443782"/>
              <a:ext cx="743513" cy="2513363"/>
              <a:chOff x="5714547" y="3290776"/>
              <a:chExt cx="743513" cy="3591643"/>
            </a:xfrm>
          </p:grpSpPr>
          <p:sp>
            <p:nvSpPr>
              <p:cNvPr id="78" name="Trapezoid 11">
                <a:extLst>
                  <a:ext uri="{FF2B5EF4-FFF2-40B4-BE49-F238E27FC236}">
                    <a16:creationId xmlns:a16="http://schemas.microsoft.com/office/drawing/2014/main" id="{3B49612B-3F28-441A-8E47-596E1A337A1D}"/>
                  </a:ext>
                </a:extLst>
              </p:cNvPr>
              <p:cNvSpPr/>
              <p:nvPr/>
            </p:nvSpPr>
            <p:spPr>
              <a:xfrm>
                <a:off x="5714547" y="3290776"/>
                <a:ext cx="743513" cy="3591643"/>
              </a:xfrm>
              <a:custGeom>
                <a:avLst/>
                <a:gdLst>
                  <a:gd name="connsiteX0" fmla="*/ 0 w 743513"/>
                  <a:gd name="connsiteY0" fmla="*/ 3591643 h 3591643"/>
                  <a:gd name="connsiteX1" fmla="*/ 216615 w 743513"/>
                  <a:gd name="connsiteY1" fmla="*/ 0 h 3591643"/>
                  <a:gd name="connsiteX2" fmla="*/ 526898 w 743513"/>
                  <a:gd name="connsiteY2" fmla="*/ 0 h 3591643"/>
                  <a:gd name="connsiteX3" fmla="*/ 743513 w 743513"/>
                  <a:gd name="connsiteY3" fmla="*/ 3591643 h 3591643"/>
                  <a:gd name="connsiteX4" fmla="*/ 0 w 743513"/>
                  <a:gd name="connsiteY4" fmla="*/ 3591643 h 3591643"/>
                  <a:gd name="connsiteX0" fmla="*/ 0 w 743513"/>
                  <a:gd name="connsiteY0" fmla="*/ 3591643 h 3591643"/>
                  <a:gd name="connsiteX1" fmla="*/ 216615 w 743513"/>
                  <a:gd name="connsiteY1" fmla="*/ 0 h 3591643"/>
                  <a:gd name="connsiteX2" fmla="*/ 526898 w 743513"/>
                  <a:gd name="connsiteY2" fmla="*/ 0 h 3591643"/>
                  <a:gd name="connsiteX3" fmla="*/ 743513 w 743513"/>
                  <a:gd name="connsiteY3" fmla="*/ 3591643 h 3591643"/>
                  <a:gd name="connsiteX4" fmla="*/ 0 w 743513"/>
                  <a:gd name="connsiteY4" fmla="*/ 3591643 h 3591643"/>
                  <a:gd name="connsiteX0" fmla="*/ 0 w 743513"/>
                  <a:gd name="connsiteY0" fmla="*/ 3591643 h 3591643"/>
                  <a:gd name="connsiteX1" fmla="*/ 216615 w 743513"/>
                  <a:gd name="connsiteY1" fmla="*/ 0 h 3591643"/>
                  <a:gd name="connsiteX2" fmla="*/ 526898 w 743513"/>
                  <a:gd name="connsiteY2" fmla="*/ 0 h 3591643"/>
                  <a:gd name="connsiteX3" fmla="*/ 743513 w 743513"/>
                  <a:gd name="connsiteY3" fmla="*/ 3591643 h 3591643"/>
                  <a:gd name="connsiteX4" fmla="*/ 0 w 743513"/>
                  <a:gd name="connsiteY4" fmla="*/ 3591643 h 3591643"/>
                  <a:gd name="connsiteX0" fmla="*/ 0 w 743513"/>
                  <a:gd name="connsiteY0" fmla="*/ 3591643 h 3591643"/>
                  <a:gd name="connsiteX1" fmla="*/ 216615 w 743513"/>
                  <a:gd name="connsiteY1" fmla="*/ 0 h 3591643"/>
                  <a:gd name="connsiteX2" fmla="*/ 526898 w 743513"/>
                  <a:gd name="connsiteY2" fmla="*/ 0 h 3591643"/>
                  <a:gd name="connsiteX3" fmla="*/ 743513 w 743513"/>
                  <a:gd name="connsiteY3" fmla="*/ 3591643 h 3591643"/>
                  <a:gd name="connsiteX4" fmla="*/ 0 w 743513"/>
                  <a:gd name="connsiteY4" fmla="*/ 3591643 h 3591643"/>
                  <a:gd name="connsiteX0" fmla="*/ 0 w 743513"/>
                  <a:gd name="connsiteY0" fmla="*/ 3591643 h 3591643"/>
                  <a:gd name="connsiteX1" fmla="*/ 216615 w 743513"/>
                  <a:gd name="connsiteY1" fmla="*/ 0 h 3591643"/>
                  <a:gd name="connsiteX2" fmla="*/ 526898 w 743513"/>
                  <a:gd name="connsiteY2" fmla="*/ 0 h 3591643"/>
                  <a:gd name="connsiteX3" fmla="*/ 743513 w 743513"/>
                  <a:gd name="connsiteY3" fmla="*/ 3591643 h 3591643"/>
                  <a:gd name="connsiteX4" fmla="*/ 0 w 743513"/>
                  <a:gd name="connsiteY4" fmla="*/ 3591643 h 3591643"/>
                  <a:gd name="connsiteX0" fmla="*/ 0 w 743513"/>
                  <a:gd name="connsiteY0" fmla="*/ 3591643 h 3591643"/>
                  <a:gd name="connsiteX1" fmla="*/ 216615 w 743513"/>
                  <a:gd name="connsiteY1" fmla="*/ 0 h 3591643"/>
                  <a:gd name="connsiteX2" fmla="*/ 526898 w 743513"/>
                  <a:gd name="connsiteY2" fmla="*/ 0 h 3591643"/>
                  <a:gd name="connsiteX3" fmla="*/ 743513 w 743513"/>
                  <a:gd name="connsiteY3" fmla="*/ 3591643 h 3591643"/>
                  <a:gd name="connsiteX4" fmla="*/ 0 w 743513"/>
                  <a:gd name="connsiteY4" fmla="*/ 3591643 h 3591643"/>
                  <a:gd name="connsiteX0" fmla="*/ 0 w 743513"/>
                  <a:gd name="connsiteY0" fmla="*/ 3591643 h 3591643"/>
                  <a:gd name="connsiteX1" fmla="*/ 216615 w 743513"/>
                  <a:gd name="connsiteY1" fmla="*/ 0 h 3591643"/>
                  <a:gd name="connsiteX2" fmla="*/ 526898 w 743513"/>
                  <a:gd name="connsiteY2" fmla="*/ 0 h 3591643"/>
                  <a:gd name="connsiteX3" fmla="*/ 743513 w 743513"/>
                  <a:gd name="connsiteY3" fmla="*/ 3591643 h 3591643"/>
                  <a:gd name="connsiteX4" fmla="*/ 0 w 743513"/>
                  <a:gd name="connsiteY4" fmla="*/ 3591643 h 3591643"/>
                  <a:gd name="connsiteX0" fmla="*/ 0 w 743513"/>
                  <a:gd name="connsiteY0" fmla="*/ 3591643 h 3591643"/>
                  <a:gd name="connsiteX1" fmla="*/ 216615 w 743513"/>
                  <a:gd name="connsiteY1" fmla="*/ 0 h 3591643"/>
                  <a:gd name="connsiteX2" fmla="*/ 526898 w 743513"/>
                  <a:gd name="connsiteY2" fmla="*/ 0 h 3591643"/>
                  <a:gd name="connsiteX3" fmla="*/ 743513 w 743513"/>
                  <a:gd name="connsiteY3" fmla="*/ 3591643 h 3591643"/>
                  <a:gd name="connsiteX4" fmla="*/ 0 w 743513"/>
                  <a:gd name="connsiteY4" fmla="*/ 3591643 h 3591643"/>
                  <a:gd name="connsiteX0" fmla="*/ 0 w 743513"/>
                  <a:gd name="connsiteY0" fmla="*/ 3591643 h 3591643"/>
                  <a:gd name="connsiteX1" fmla="*/ 216615 w 743513"/>
                  <a:gd name="connsiteY1" fmla="*/ 0 h 3591643"/>
                  <a:gd name="connsiteX2" fmla="*/ 526898 w 743513"/>
                  <a:gd name="connsiteY2" fmla="*/ 0 h 3591643"/>
                  <a:gd name="connsiteX3" fmla="*/ 743513 w 743513"/>
                  <a:gd name="connsiteY3" fmla="*/ 3591643 h 3591643"/>
                  <a:gd name="connsiteX4" fmla="*/ 0 w 743513"/>
                  <a:gd name="connsiteY4" fmla="*/ 3591643 h 35916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43513" h="3591643">
                    <a:moveTo>
                      <a:pt x="0" y="3591643"/>
                    </a:moveTo>
                    <a:cubicBezTo>
                      <a:pt x="100780" y="2946879"/>
                      <a:pt x="230135" y="1349614"/>
                      <a:pt x="216615" y="0"/>
                    </a:cubicBezTo>
                    <a:lnTo>
                      <a:pt x="526898" y="0"/>
                    </a:lnTo>
                    <a:cubicBezTo>
                      <a:pt x="541953" y="1349614"/>
                      <a:pt x="661783" y="2899254"/>
                      <a:pt x="743513" y="3591643"/>
                    </a:cubicBezTo>
                    <a:lnTo>
                      <a:pt x="0" y="3591643"/>
                    </a:lnTo>
                    <a:close/>
                  </a:path>
                </a:pathLst>
              </a:custGeom>
              <a:solidFill>
                <a:schemeClr val="accent3">
                  <a:lumMod val="40000"/>
                  <a:lumOff val="60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9" name="Trapezoid 11">
                <a:extLst>
                  <a:ext uri="{FF2B5EF4-FFF2-40B4-BE49-F238E27FC236}">
                    <a16:creationId xmlns:a16="http://schemas.microsoft.com/office/drawing/2014/main" id="{5704C430-302A-4222-8D16-924187824C67}"/>
                  </a:ext>
                </a:extLst>
              </p:cNvPr>
              <p:cNvSpPr/>
              <p:nvPr/>
            </p:nvSpPr>
            <p:spPr>
              <a:xfrm>
                <a:off x="5845404" y="3290776"/>
                <a:ext cx="479555" cy="3591643"/>
              </a:xfrm>
              <a:custGeom>
                <a:avLst/>
                <a:gdLst>
                  <a:gd name="connsiteX0" fmla="*/ 0 w 743513"/>
                  <a:gd name="connsiteY0" fmla="*/ 3591643 h 3591643"/>
                  <a:gd name="connsiteX1" fmla="*/ 216615 w 743513"/>
                  <a:gd name="connsiteY1" fmla="*/ 0 h 3591643"/>
                  <a:gd name="connsiteX2" fmla="*/ 526898 w 743513"/>
                  <a:gd name="connsiteY2" fmla="*/ 0 h 3591643"/>
                  <a:gd name="connsiteX3" fmla="*/ 743513 w 743513"/>
                  <a:gd name="connsiteY3" fmla="*/ 3591643 h 3591643"/>
                  <a:gd name="connsiteX4" fmla="*/ 0 w 743513"/>
                  <a:gd name="connsiteY4" fmla="*/ 3591643 h 3591643"/>
                  <a:gd name="connsiteX0" fmla="*/ 0 w 743513"/>
                  <a:gd name="connsiteY0" fmla="*/ 3591643 h 3591643"/>
                  <a:gd name="connsiteX1" fmla="*/ 216615 w 743513"/>
                  <a:gd name="connsiteY1" fmla="*/ 0 h 3591643"/>
                  <a:gd name="connsiteX2" fmla="*/ 526898 w 743513"/>
                  <a:gd name="connsiteY2" fmla="*/ 0 h 3591643"/>
                  <a:gd name="connsiteX3" fmla="*/ 743513 w 743513"/>
                  <a:gd name="connsiteY3" fmla="*/ 3591643 h 3591643"/>
                  <a:gd name="connsiteX4" fmla="*/ 0 w 743513"/>
                  <a:gd name="connsiteY4" fmla="*/ 3591643 h 3591643"/>
                  <a:gd name="connsiteX0" fmla="*/ 0 w 743513"/>
                  <a:gd name="connsiteY0" fmla="*/ 3591643 h 3591643"/>
                  <a:gd name="connsiteX1" fmla="*/ 216615 w 743513"/>
                  <a:gd name="connsiteY1" fmla="*/ 0 h 3591643"/>
                  <a:gd name="connsiteX2" fmla="*/ 526898 w 743513"/>
                  <a:gd name="connsiteY2" fmla="*/ 0 h 3591643"/>
                  <a:gd name="connsiteX3" fmla="*/ 743513 w 743513"/>
                  <a:gd name="connsiteY3" fmla="*/ 3591643 h 3591643"/>
                  <a:gd name="connsiteX4" fmla="*/ 0 w 743513"/>
                  <a:gd name="connsiteY4" fmla="*/ 3591643 h 3591643"/>
                  <a:gd name="connsiteX0" fmla="*/ 0 w 743513"/>
                  <a:gd name="connsiteY0" fmla="*/ 3591643 h 3591643"/>
                  <a:gd name="connsiteX1" fmla="*/ 216615 w 743513"/>
                  <a:gd name="connsiteY1" fmla="*/ 0 h 3591643"/>
                  <a:gd name="connsiteX2" fmla="*/ 526898 w 743513"/>
                  <a:gd name="connsiteY2" fmla="*/ 0 h 3591643"/>
                  <a:gd name="connsiteX3" fmla="*/ 743513 w 743513"/>
                  <a:gd name="connsiteY3" fmla="*/ 3591643 h 3591643"/>
                  <a:gd name="connsiteX4" fmla="*/ 0 w 743513"/>
                  <a:gd name="connsiteY4" fmla="*/ 3591643 h 3591643"/>
                  <a:gd name="connsiteX0" fmla="*/ 0 w 743513"/>
                  <a:gd name="connsiteY0" fmla="*/ 3591643 h 3591643"/>
                  <a:gd name="connsiteX1" fmla="*/ 216615 w 743513"/>
                  <a:gd name="connsiteY1" fmla="*/ 0 h 3591643"/>
                  <a:gd name="connsiteX2" fmla="*/ 526898 w 743513"/>
                  <a:gd name="connsiteY2" fmla="*/ 0 h 3591643"/>
                  <a:gd name="connsiteX3" fmla="*/ 743513 w 743513"/>
                  <a:gd name="connsiteY3" fmla="*/ 3591643 h 3591643"/>
                  <a:gd name="connsiteX4" fmla="*/ 0 w 743513"/>
                  <a:gd name="connsiteY4" fmla="*/ 3591643 h 3591643"/>
                  <a:gd name="connsiteX0" fmla="*/ 0 w 743513"/>
                  <a:gd name="connsiteY0" fmla="*/ 3591643 h 3591643"/>
                  <a:gd name="connsiteX1" fmla="*/ 216615 w 743513"/>
                  <a:gd name="connsiteY1" fmla="*/ 0 h 3591643"/>
                  <a:gd name="connsiteX2" fmla="*/ 526898 w 743513"/>
                  <a:gd name="connsiteY2" fmla="*/ 0 h 3591643"/>
                  <a:gd name="connsiteX3" fmla="*/ 743513 w 743513"/>
                  <a:gd name="connsiteY3" fmla="*/ 3591643 h 3591643"/>
                  <a:gd name="connsiteX4" fmla="*/ 0 w 743513"/>
                  <a:gd name="connsiteY4" fmla="*/ 3591643 h 3591643"/>
                  <a:gd name="connsiteX0" fmla="*/ 0 w 743513"/>
                  <a:gd name="connsiteY0" fmla="*/ 3591643 h 3591643"/>
                  <a:gd name="connsiteX1" fmla="*/ 216615 w 743513"/>
                  <a:gd name="connsiteY1" fmla="*/ 0 h 3591643"/>
                  <a:gd name="connsiteX2" fmla="*/ 526898 w 743513"/>
                  <a:gd name="connsiteY2" fmla="*/ 0 h 3591643"/>
                  <a:gd name="connsiteX3" fmla="*/ 743513 w 743513"/>
                  <a:gd name="connsiteY3" fmla="*/ 3591643 h 3591643"/>
                  <a:gd name="connsiteX4" fmla="*/ 0 w 743513"/>
                  <a:gd name="connsiteY4" fmla="*/ 3591643 h 3591643"/>
                  <a:gd name="connsiteX0" fmla="*/ 0 w 743513"/>
                  <a:gd name="connsiteY0" fmla="*/ 3591643 h 3591643"/>
                  <a:gd name="connsiteX1" fmla="*/ 216615 w 743513"/>
                  <a:gd name="connsiteY1" fmla="*/ 0 h 3591643"/>
                  <a:gd name="connsiteX2" fmla="*/ 526898 w 743513"/>
                  <a:gd name="connsiteY2" fmla="*/ 0 h 3591643"/>
                  <a:gd name="connsiteX3" fmla="*/ 743513 w 743513"/>
                  <a:gd name="connsiteY3" fmla="*/ 3591643 h 3591643"/>
                  <a:gd name="connsiteX4" fmla="*/ 0 w 743513"/>
                  <a:gd name="connsiteY4" fmla="*/ 3591643 h 3591643"/>
                  <a:gd name="connsiteX0" fmla="*/ 0 w 743513"/>
                  <a:gd name="connsiteY0" fmla="*/ 3591643 h 3591643"/>
                  <a:gd name="connsiteX1" fmla="*/ 216615 w 743513"/>
                  <a:gd name="connsiteY1" fmla="*/ 0 h 3591643"/>
                  <a:gd name="connsiteX2" fmla="*/ 526898 w 743513"/>
                  <a:gd name="connsiteY2" fmla="*/ 0 h 3591643"/>
                  <a:gd name="connsiteX3" fmla="*/ 743513 w 743513"/>
                  <a:gd name="connsiteY3" fmla="*/ 3591643 h 3591643"/>
                  <a:gd name="connsiteX4" fmla="*/ 0 w 743513"/>
                  <a:gd name="connsiteY4" fmla="*/ 3591643 h 35916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43513" h="3591643">
                    <a:moveTo>
                      <a:pt x="0" y="3591643"/>
                    </a:moveTo>
                    <a:cubicBezTo>
                      <a:pt x="100780" y="2946879"/>
                      <a:pt x="230135" y="1349614"/>
                      <a:pt x="216615" y="0"/>
                    </a:cubicBezTo>
                    <a:lnTo>
                      <a:pt x="526898" y="0"/>
                    </a:lnTo>
                    <a:cubicBezTo>
                      <a:pt x="541953" y="1349614"/>
                      <a:pt x="661783" y="2899254"/>
                      <a:pt x="743513" y="3591643"/>
                    </a:cubicBezTo>
                    <a:lnTo>
                      <a:pt x="0" y="3591643"/>
                    </a:lnTo>
                    <a:close/>
                  </a:path>
                </a:pathLst>
              </a:custGeom>
              <a:solidFill>
                <a:schemeClr val="accent1">
                  <a:lumMod val="40000"/>
                  <a:lumOff val="60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37F8BBE8-95E2-4ACE-A2AC-1831EACF8BCF}"/>
                </a:ext>
              </a:extLst>
            </p:cNvPr>
            <p:cNvGrpSpPr/>
            <p:nvPr/>
          </p:nvGrpSpPr>
          <p:grpSpPr>
            <a:xfrm>
              <a:off x="3558735" y="1152611"/>
              <a:ext cx="1210387" cy="2802321"/>
              <a:chOff x="5331153" y="575008"/>
              <a:chExt cx="1507917" cy="3491170"/>
            </a:xfrm>
          </p:grpSpPr>
          <p:grpSp>
            <p:nvGrpSpPr>
              <p:cNvPr id="43" name="Group 42">
                <a:extLst>
                  <a:ext uri="{FF2B5EF4-FFF2-40B4-BE49-F238E27FC236}">
                    <a16:creationId xmlns:a16="http://schemas.microsoft.com/office/drawing/2014/main" id="{E10753A5-EEE2-4223-9AEC-8EF9CD05B162}"/>
                  </a:ext>
                </a:extLst>
              </p:cNvPr>
              <p:cNvGrpSpPr/>
              <p:nvPr/>
            </p:nvGrpSpPr>
            <p:grpSpPr>
              <a:xfrm>
                <a:off x="6404987" y="3268551"/>
                <a:ext cx="207521" cy="447013"/>
                <a:chOff x="5282863" y="4265998"/>
                <a:chExt cx="524099" cy="1110552"/>
              </a:xfrm>
            </p:grpSpPr>
            <p:sp>
              <p:nvSpPr>
                <p:cNvPr id="75" name="Graphic 2">
                  <a:extLst>
                    <a:ext uri="{FF2B5EF4-FFF2-40B4-BE49-F238E27FC236}">
                      <a16:creationId xmlns:a16="http://schemas.microsoft.com/office/drawing/2014/main" id="{0643467E-DE91-42E5-96A9-E05B6A81FA0D}"/>
                    </a:ext>
                  </a:extLst>
                </p:cNvPr>
                <p:cNvSpPr/>
                <p:nvPr/>
              </p:nvSpPr>
              <p:spPr>
                <a:xfrm>
                  <a:off x="5282863" y="4265998"/>
                  <a:ext cx="524099" cy="1110552"/>
                </a:xfrm>
                <a:custGeom>
                  <a:avLst/>
                  <a:gdLst>
                    <a:gd name="connsiteX0" fmla="*/ 747722 w 778877"/>
                    <a:gd name="connsiteY0" fmla="*/ 0 h 1110552"/>
                    <a:gd name="connsiteX1" fmla="*/ 680583 w 778877"/>
                    <a:gd name="connsiteY1" fmla="*/ 25833 h 1110552"/>
                    <a:gd name="connsiteX2" fmla="*/ 133417 w 778877"/>
                    <a:gd name="connsiteY2" fmla="*/ 28630 h 1110552"/>
                    <a:gd name="connsiteX3" fmla="*/ 31704 w 778877"/>
                    <a:gd name="connsiteY3" fmla="*/ 131 h 1110552"/>
                    <a:gd name="connsiteX4" fmla="*/ 1675 w 778877"/>
                    <a:gd name="connsiteY4" fmla="*/ 179911 h 1110552"/>
                    <a:gd name="connsiteX5" fmla="*/ 47920 w 778877"/>
                    <a:gd name="connsiteY5" fmla="*/ 503105 h 1110552"/>
                    <a:gd name="connsiteX6" fmla="*/ 379375 w 778877"/>
                    <a:gd name="connsiteY6" fmla="*/ 1102461 h 1110552"/>
                    <a:gd name="connsiteX7" fmla="*/ 400881 w 778877"/>
                    <a:gd name="connsiteY7" fmla="*/ 1100756 h 1110552"/>
                    <a:gd name="connsiteX8" fmla="*/ 536295 w 778877"/>
                    <a:gd name="connsiteY8" fmla="*/ 903054 h 1110552"/>
                    <a:gd name="connsiteX9" fmla="*/ 749907 w 778877"/>
                    <a:gd name="connsiteY9" fmla="*/ 440687 h 1110552"/>
                    <a:gd name="connsiteX10" fmla="*/ 747722 w 778877"/>
                    <a:gd name="connsiteY10" fmla="*/ 0 h 11105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778877" h="1110552">
                      <a:moveTo>
                        <a:pt x="747722" y="0"/>
                      </a:moveTo>
                      <a:cubicBezTo>
                        <a:pt x="717824" y="14381"/>
                        <a:pt x="680670" y="25527"/>
                        <a:pt x="680583" y="25833"/>
                      </a:cubicBezTo>
                      <a:cubicBezTo>
                        <a:pt x="640675" y="31996"/>
                        <a:pt x="204053" y="28761"/>
                        <a:pt x="133417" y="28630"/>
                      </a:cubicBezTo>
                      <a:cubicBezTo>
                        <a:pt x="95914" y="28630"/>
                        <a:pt x="69513" y="17353"/>
                        <a:pt x="31704" y="131"/>
                      </a:cubicBezTo>
                      <a:cubicBezTo>
                        <a:pt x="12427" y="58528"/>
                        <a:pt x="5740" y="119111"/>
                        <a:pt x="1675" y="179911"/>
                      </a:cubicBezTo>
                      <a:cubicBezTo>
                        <a:pt x="-5800" y="290761"/>
                        <a:pt x="12121" y="398244"/>
                        <a:pt x="47920" y="503105"/>
                      </a:cubicBezTo>
                      <a:cubicBezTo>
                        <a:pt x="122883" y="722531"/>
                        <a:pt x="242431" y="917260"/>
                        <a:pt x="379375" y="1102461"/>
                      </a:cubicBezTo>
                      <a:cubicBezTo>
                        <a:pt x="389210" y="1115792"/>
                        <a:pt x="393275" y="1110809"/>
                        <a:pt x="400881" y="1100756"/>
                      </a:cubicBezTo>
                      <a:cubicBezTo>
                        <a:pt x="448962" y="1036852"/>
                        <a:pt x="494202" y="971024"/>
                        <a:pt x="536295" y="903054"/>
                      </a:cubicBezTo>
                      <a:cubicBezTo>
                        <a:pt x="626295" y="757630"/>
                        <a:pt x="704055" y="606611"/>
                        <a:pt x="749907" y="440687"/>
                      </a:cubicBezTo>
                      <a:cubicBezTo>
                        <a:pt x="790470" y="293515"/>
                        <a:pt x="787236" y="146735"/>
                        <a:pt x="747722" y="0"/>
                      </a:cubicBezTo>
                      <a:close/>
                    </a:path>
                  </a:pathLst>
                </a:custGeom>
                <a:solidFill>
                  <a:srgbClr val="FFCD07"/>
                </a:solidFill>
                <a:ln w="4369" cap="flat">
                  <a:noFill/>
                  <a:prstDash val="solid"/>
                  <a:miter/>
                </a:ln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6" name="Graphic 2">
                  <a:extLst>
                    <a:ext uri="{FF2B5EF4-FFF2-40B4-BE49-F238E27FC236}">
                      <a16:creationId xmlns:a16="http://schemas.microsoft.com/office/drawing/2014/main" id="{DF3C8DD9-A225-4CDB-B4CE-B611A5F916FF}"/>
                    </a:ext>
                  </a:extLst>
                </p:cNvPr>
                <p:cNvSpPr/>
                <p:nvPr/>
              </p:nvSpPr>
              <p:spPr>
                <a:xfrm>
                  <a:off x="5343217" y="4291044"/>
                  <a:ext cx="403391" cy="766285"/>
                </a:xfrm>
                <a:custGeom>
                  <a:avLst/>
                  <a:gdLst>
                    <a:gd name="connsiteX0" fmla="*/ 469623 w 599490"/>
                    <a:gd name="connsiteY0" fmla="*/ 4502 h 766285"/>
                    <a:gd name="connsiteX1" fmla="*/ 592055 w 599490"/>
                    <a:gd name="connsiteY1" fmla="*/ 481 h 766285"/>
                    <a:gd name="connsiteX2" fmla="*/ 597781 w 599490"/>
                    <a:gd name="connsiteY2" fmla="*/ 132049 h 766285"/>
                    <a:gd name="connsiteX3" fmla="*/ 566135 w 599490"/>
                    <a:gd name="connsiteY3" fmla="*/ 288969 h 766285"/>
                    <a:gd name="connsiteX4" fmla="*/ 523211 w 599490"/>
                    <a:gd name="connsiteY4" fmla="*/ 402790 h 766285"/>
                    <a:gd name="connsiteX5" fmla="*/ 315806 w 599490"/>
                    <a:gd name="connsiteY5" fmla="*/ 751948 h 766285"/>
                    <a:gd name="connsiteX6" fmla="*/ 282324 w 599490"/>
                    <a:gd name="connsiteY6" fmla="*/ 752036 h 766285"/>
                    <a:gd name="connsiteX7" fmla="*/ 89737 w 599490"/>
                    <a:gd name="connsiteY7" fmla="*/ 436797 h 766285"/>
                    <a:gd name="connsiteX8" fmla="*/ 2797 w 599490"/>
                    <a:gd name="connsiteY8" fmla="*/ 166886 h 766285"/>
                    <a:gd name="connsiteX9" fmla="*/ 1923 w 599490"/>
                    <a:gd name="connsiteY9" fmla="*/ 0 h 766285"/>
                    <a:gd name="connsiteX10" fmla="*/ 469623 w 599490"/>
                    <a:gd name="connsiteY10" fmla="*/ 4502 h 7662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599490" h="766285">
                      <a:moveTo>
                        <a:pt x="469623" y="4502"/>
                      </a:moveTo>
                      <a:cubicBezTo>
                        <a:pt x="510404" y="1530"/>
                        <a:pt x="551448" y="7212"/>
                        <a:pt x="592055" y="481"/>
                      </a:cubicBezTo>
                      <a:cubicBezTo>
                        <a:pt x="596776" y="44191"/>
                        <a:pt x="602371" y="87377"/>
                        <a:pt x="597781" y="132049"/>
                      </a:cubicBezTo>
                      <a:cubicBezTo>
                        <a:pt x="592274" y="185681"/>
                        <a:pt x="582177" y="237740"/>
                        <a:pt x="566135" y="288969"/>
                      </a:cubicBezTo>
                      <a:cubicBezTo>
                        <a:pt x="553984" y="327740"/>
                        <a:pt x="539952" y="365768"/>
                        <a:pt x="523211" y="402790"/>
                      </a:cubicBezTo>
                      <a:cubicBezTo>
                        <a:pt x="467087" y="526884"/>
                        <a:pt x="395709" y="641929"/>
                        <a:pt x="315806" y="751948"/>
                      </a:cubicBezTo>
                      <a:cubicBezTo>
                        <a:pt x="301994" y="771006"/>
                        <a:pt x="296311" y="771093"/>
                        <a:pt x="282324" y="752036"/>
                      </a:cubicBezTo>
                      <a:cubicBezTo>
                        <a:pt x="209197" y="652376"/>
                        <a:pt x="143107" y="548433"/>
                        <a:pt x="89737" y="436797"/>
                      </a:cubicBezTo>
                      <a:cubicBezTo>
                        <a:pt x="48605" y="350819"/>
                        <a:pt x="15648" y="261781"/>
                        <a:pt x="2797" y="166886"/>
                      </a:cubicBezTo>
                      <a:cubicBezTo>
                        <a:pt x="-2886" y="124793"/>
                        <a:pt x="1835" y="13113"/>
                        <a:pt x="1923" y="0"/>
                      </a:cubicBezTo>
                      <a:cubicBezTo>
                        <a:pt x="43972" y="6994"/>
                        <a:pt x="426437" y="44"/>
                        <a:pt x="469623" y="4502"/>
                      </a:cubicBezTo>
                      <a:close/>
                    </a:path>
                  </a:pathLst>
                </a:custGeom>
                <a:solidFill>
                  <a:srgbClr val="F6AF1B"/>
                </a:solidFill>
                <a:ln w="436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7" name="Graphic 2">
                  <a:extLst>
                    <a:ext uri="{FF2B5EF4-FFF2-40B4-BE49-F238E27FC236}">
                      <a16:creationId xmlns:a16="http://schemas.microsoft.com/office/drawing/2014/main" id="{5804C8E7-3D13-4E85-BAEF-85068D9E31FE}"/>
                    </a:ext>
                  </a:extLst>
                </p:cNvPr>
                <p:cNvSpPr/>
                <p:nvPr/>
              </p:nvSpPr>
              <p:spPr>
                <a:xfrm>
                  <a:off x="5428981" y="4292966"/>
                  <a:ext cx="231862" cy="548288"/>
                </a:xfrm>
                <a:custGeom>
                  <a:avLst/>
                  <a:gdLst>
                    <a:gd name="connsiteX0" fmla="*/ 334003 w 344576"/>
                    <a:gd name="connsiteY0" fmla="*/ 242943 h 548288"/>
                    <a:gd name="connsiteX1" fmla="*/ 177651 w 344576"/>
                    <a:gd name="connsiteY1" fmla="*/ 539736 h 548288"/>
                    <a:gd name="connsiteX2" fmla="*/ 156495 w 344576"/>
                    <a:gd name="connsiteY2" fmla="*/ 539299 h 548288"/>
                    <a:gd name="connsiteX3" fmla="*/ 11071 w 344576"/>
                    <a:gd name="connsiteY3" fmla="*/ 235556 h 548288"/>
                    <a:gd name="connsiteX4" fmla="*/ 21212 w 344576"/>
                    <a:gd name="connsiteY4" fmla="*/ 701 h 548288"/>
                    <a:gd name="connsiteX5" fmla="*/ 316038 w 344576"/>
                    <a:gd name="connsiteY5" fmla="*/ 963 h 548288"/>
                    <a:gd name="connsiteX6" fmla="*/ 334003 w 344576"/>
                    <a:gd name="connsiteY6" fmla="*/ 242943 h 5482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344576" h="548288">
                      <a:moveTo>
                        <a:pt x="334003" y="242943"/>
                      </a:moveTo>
                      <a:cubicBezTo>
                        <a:pt x="308957" y="346056"/>
                        <a:pt x="228573" y="468095"/>
                        <a:pt x="177651" y="539736"/>
                      </a:cubicBezTo>
                      <a:cubicBezTo>
                        <a:pt x="168647" y="552412"/>
                        <a:pt x="164232" y="549920"/>
                        <a:pt x="156495" y="539299"/>
                      </a:cubicBezTo>
                      <a:cubicBezTo>
                        <a:pt x="84941" y="440820"/>
                        <a:pt x="42237" y="354536"/>
                        <a:pt x="11071" y="235556"/>
                      </a:cubicBezTo>
                      <a:cubicBezTo>
                        <a:pt x="-7812" y="163478"/>
                        <a:pt x="-1299" y="72211"/>
                        <a:pt x="21212" y="701"/>
                      </a:cubicBezTo>
                      <a:cubicBezTo>
                        <a:pt x="67632" y="2799"/>
                        <a:pt x="278272" y="-1922"/>
                        <a:pt x="316038" y="963"/>
                      </a:cubicBezTo>
                      <a:cubicBezTo>
                        <a:pt x="326222" y="28981"/>
                        <a:pt x="362196" y="161642"/>
                        <a:pt x="334003" y="242943"/>
                      </a:cubicBezTo>
                      <a:close/>
                    </a:path>
                  </a:pathLst>
                </a:custGeom>
                <a:solidFill>
                  <a:srgbClr val="F38821"/>
                </a:solidFill>
                <a:ln w="436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44" name="Group 43">
                <a:extLst>
                  <a:ext uri="{FF2B5EF4-FFF2-40B4-BE49-F238E27FC236}">
                    <a16:creationId xmlns:a16="http://schemas.microsoft.com/office/drawing/2014/main" id="{CBFB14B3-56E8-4FD4-8B61-0CF14D2631BB}"/>
                  </a:ext>
                </a:extLst>
              </p:cNvPr>
              <p:cNvGrpSpPr/>
              <p:nvPr/>
            </p:nvGrpSpPr>
            <p:grpSpPr>
              <a:xfrm>
                <a:off x="5561202" y="3274206"/>
                <a:ext cx="207521" cy="447013"/>
                <a:chOff x="5282863" y="4265998"/>
                <a:chExt cx="524099" cy="1110552"/>
              </a:xfrm>
            </p:grpSpPr>
            <p:sp>
              <p:nvSpPr>
                <p:cNvPr id="72" name="Graphic 2">
                  <a:extLst>
                    <a:ext uri="{FF2B5EF4-FFF2-40B4-BE49-F238E27FC236}">
                      <a16:creationId xmlns:a16="http://schemas.microsoft.com/office/drawing/2014/main" id="{28C78A25-D197-4291-87BD-A3827B6BC4B6}"/>
                    </a:ext>
                  </a:extLst>
                </p:cNvPr>
                <p:cNvSpPr/>
                <p:nvPr/>
              </p:nvSpPr>
              <p:spPr>
                <a:xfrm>
                  <a:off x="5282863" y="4265998"/>
                  <a:ext cx="524099" cy="1110552"/>
                </a:xfrm>
                <a:custGeom>
                  <a:avLst/>
                  <a:gdLst>
                    <a:gd name="connsiteX0" fmla="*/ 747722 w 778877"/>
                    <a:gd name="connsiteY0" fmla="*/ 0 h 1110552"/>
                    <a:gd name="connsiteX1" fmla="*/ 680583 w 778877"/>
                    <a:gd name="connsiteY1" fmla="*/ 25833 h 1110552"/>
                    <a:gd name="connsiteX2" fmla="*/ 133417 w 778877"/>
                    <a:gd name="connsiteY2" fmla="*/ 28630 h 1110552"/>
                    <a:gd name="connsiteX3" fmla="*/ 31704 w 778877"/>
                    <a:gd name="connsiteY3" fmla="*/ 131 h 1110552"/>
                    <a:gd name="connsiteX4" fmla="*/ 1675 w 778877"/>
                    <a:gd name="connsiteY4" fmla="*/ 179911 h 1110552"/>
                    <a:gd name="connsiteX5" fmla="*/ 47920 w 778877"/>
                    <a:gd name="connsiteY5" fmla="*/ 503105 h 1110552"/>
                    <a:gd name="connsiteX6" fmla="*/ 379375 w 778877"/>
                    <a:gd name="connsiteY6" fmla="*/ 1102461 h 1110552"/>
                    <a:gd name="connsiteX7" fmla="*/ 400881 w 778877"/>
                    <a:gd name="connsiteY7" fmla="*/ 1100756 h 1110552"/>
                    <a:gd name="connsiteX8" fmla="*/ 536295 w 778877"/>
                    <a:gd name="connsiteY8" fmla="*/ 903054 h 1110552"/>
                    <a:gd name="connsiteX9" fmla="*/ 749907 w 778877"/>
                    <a:gd name="connsiteY9" fmla="*/ 440687 h 1110552"/>
                    <a:gd name="connsiteX10" fmla="*/ 747722 w 778877"/>
                    <a:gd name="connsiteY10" fmla="*/ 0 h 11105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778877" h="1110552">
                      <a:moveTo>
                        <a:pt x="747722" y="0"/>
                      </a:moveTo>
                      <a:cubicBezTo>
                        <a:pt x="717824" y="14381"/>
                        <a:pt x="680670" y="25527"/>
                        <a:pt x="680583" y="25833"/>
                      </a:cubicBezTo>
                      <a:cubicBezTo>
                        <a:pt x="640675" y="31996"/>
                        <a:pt x="204053" y="28761"/>
                        <a:pt x="133417" y="28630"/>
                      </a:cubicBezTo>
                      <a:cubicBezTo>
                        <a:pt x="95914" y="28630"/>
                        <a:pt x="69513" y="17353"/>
                        <a:pt x="31704" y="131"/>
                      </a:cubicBezTo>
                      <a:cubicBezTo>
                        <a:pt x="12427" y="58528"/>
                        <a:pt x="5740" y="119111"/>
                        <a:pt x="1675" y="179911"/>
                      </a:cubicBezTo>
                      <a:cubicBezTo>
                        <a:pt x="-5800" y="290761"/>
                        <a:pt x="12121" y="398244"/>
                        <a:pt x="47920" y="503105"/>
                      </a:cubicBezTo>
                      <a:cubicBezTo>
                        <a:pt x="122883" y="722531"/>
                        <a:pt x="242431" y="917260"/>
                        <a:pt x="379375" y="1102461"/>
                      </a:cubicBezTo>
                      <a:cubicBezTo>
                        <a:pt x="389210" y="1115792"/>
                        <a:pt x="393275" y="1110809"/>
                        <a:pt x="400881" y="1100756"/>
                      </a:cubicBezTo>
                      <a:cubicBezTo>
                        <a:pt x="448962" y="1036852"/>
                        <a:pt x="494202" y="971024"/>
                        <a:pt x="536295" y="903054"/>
                      </a:cubicBezTo>
                      <a:cubicBezTo>
                        <a:pt x="626295" y="757630"/>
                        <a:pt x="704055" y="606611"/>
                        <a:pt x="749907" y="440687"/>
                      </a:cubicBezTo>
                      <a:cubicBezTo>
                        <a:pt x="790470" y="293515"/>
                        <a:pt x="787236" y="146735"/>
                        <a:pt x="747722" y="0"/>
                      </a:cubicBezTo>
                      <a:close/>
                    </a:path>
                  </a:pathLst>
                </a:custGeom>
                <a:solidFill>
                  <a:srgbClr val="FFCD07"/>
                </a:solidFill>
                <a:ln w="4369" cap="flat">
                  <a:noFill/>
                  <a:prstDash val="solid"/>
                  <a:miter/>
                </a:ln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3" name="Graphic 2">
                  <a:extLst>
                    <a:ext uri="{FF2B5EF4-FFF2-40B4-BE49-F238E27FC236}">
                      <a16:creationId xmlns:a16="http://schemas.microsoft.com/office/drawing/2014/main" id="{44A831EC-51D7-4CB8-A00A-9F9D81C752DD}"/>
                    </a:ext>
                  </a:extLst>
                </p:cNvPr>
                <p:cNvSpPr/>
                <p:nvPr/>
              </p:nvSpPr>
              <p:spPr>
                <a:xfrm>
                  <a:off x="5343217" y="4291044"/>
                  <a:ext cx="403391" cy="766285"/>
                </a:xfrm>
                <a:custGeom>
                  <a:avLst/>
                  <a:gdLst>
                    <a:gd name="connsiteX0" fmla="*/ 469623 w 599490"/>
                    <a:gd name="connsiteY0" fmla="*/ 4502 h 766285"/>
                    <a:gd name="connsiteX1" fmla="*/ 592055 w 599490"/>
                    <a:gd name="connsiteY1" fmla="*/ 481 h 766285"/>
                    <a:gd name="connsiteX2" fmla="*/ 597781 w 599490"/>
                    <a:gd name="connsiteY2" fmla="*/ 132049 h 766285"/>
                    <a:gd name="connsiteX3" fmla="*/ 566135 w 599490"/>
                    <a:gd name="connsiteY3" fmla="*/ 288969 h 766285"/>
                    <a:gd name="connsiteX4" fmla="*/ 523211 w 599490"/>
                    <a:gd name="connsiteY4" fmla="*/ 402790 h 766285"/>
                    <a:gd name="connsiteX5" fmla="*/ 315806 w 599490"/>
                    <a:gd name="connsiteY5" fmla="*/ 751948 h 766285"/>
                    <a:gd name="connsiteX6" fmla="*/ 282324 w 599490"/>
                    <a:gd name="connsiteY6" fmla="*/ 752036 h 766285"/>
                    <a:gd name="connsiteX7" fmla="*/ 89737 w 599490"/>
                    <a:gd name="connsiteY7" fmla="*/ 436797 h 766285"/>
                    <a:gd name="connsiteX8" fmla="*/ 2797 w 599490"/>
                    <a:gd name="connsiteY8" fmla="*/ 166886 h 766285"/>
                    <a:gd name="connsiteX9" fmla="*/ 1923 w 599490"/>
                    <a:gd name="connsiteY9" fmla="*/ 0 h 766285"/>
                    <a:gd name="connsiteX10" fmla="*/ 469623 w 599490"/>
                    <a:gd name="connsiteY10" fmla="*/ 4502 h 7662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599490" h="766285">
                      <a:moveTo>
                        <a:pt x="469623" y="4502"/>
                      </a:moveTo>
                      <a:cubicBezTo>
                        <a:pt x="510404" y="1530"/>
                        <a:pt x="551448" y="7212"/>
                        <a:pt x="592055" y="481"/>
                      </a:cubicBezTo>
                      <a:cubicBezTo>
                        <a:pt x="596776" y="44191"/>
                        <a:pt x="602371" y="87377"/>
                        <a:pt x="597781" y="132049"/>
                      </a:cubicBezTo>
                      <a:cubicBezTo>
                        <a:pt x="592274" y="185681"/>
                        <a:pt x="582177" y="237740"/>
                        <a:pt x="566135" y="288969"/>
                      </a:cubicBezTo>
                      <a:cubicBezTo>
                        <a:pt x="553984" y="327740"/>
                        <a:pt x="539952" y="365768"/>
                        <a:pt x="523211" y="402790"/>
                      </a:cubicBezTo>
                      <a:cubicBezTo>
                        <a:pt x="467087" y="526884"/>
                        <a:pt x="395709" y="641929"/>
                        <a:pt x="315806" y="751948"/>
                      </a:cubicBezTo>
                      <a:cubicBezTo>
                        <a:pt x="301994" y="771006"/>
                        <a:pt x="296311" y="771093"/>
                        <a:pt x="282324" y="752036"/>
                      </a:cubicBezTo>
                      <a:cubicBezTo>
                        <a:pt x="209197" y="652376"/>
                        <a:pt x="143107" y="548433"/>
                        <a:pt x="89737" y="436797"/>
                      </a:cubicBezTo>
                      <a:cubicBezTo>
                        <a:pt x="48605" y="350819"/>
                        <a:pt x="15648" y="261781"/>
                        <a:pt x="2797" y="166886"/>
                      </a:cubicBezTo>
                      <a:cubicBezTo>
                        <a:pt x="-2886" y="124793"/>
                        <a:pt x="1835" y="13113"/>
                        <a:pt x="1923" y="0"/>
                      </a:cubicBezTo>
                      <a:cubicBezTo>
                        <a:pt x="43972" y="6994"/>
                        <a:pt x="426437" y="44"/>
                        <a:pt x="469623" y="4502"/>
                      </a:cubicBezTo>
                      <a:close/>
                    </a:path>
                  </a:pathLst>
                </a:custGeom>
                <a:solidFill>
                  <a:srgbClr val="F6AF1B"/>
                </a:solidFill>
                <a:ln w="436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4" name="Graphic 2">
                  <a:extLst>
                    <a:ext uri="{FF2B5EF4-FFF2-40B4-BE49-F238E27FC236}">
                      <a16:creationId xmlns:a16="http://schemas.microsoft.com/office/drawing/2014/main" id="{2D445062-134B-4814-9E5A-60F5837FE145}"/>
                    </a:ext>
                  </a:extLst>
                </p:cNvPr>
                <p:cNvSpPr/>
                <p:nvPr/>
              </p:nvSpPr>
              <p:spPr>
                <a:xfrm>
                  <a:off x="5428981" y="4292966"/>
                  <a:ext cx="231862" cy="548288"/>
                </a:xfrm>
                <a:custGeom>
                  <a:avLst/>
                  <a:gdLst>
                    <a:gd name="connsiteX0" fmla="*/ 334003 w 344576"/>
                    <a:gd name="connsiteY0" fmla="*/ 242943 h 548288"/>
                    <a:gd name="connsiteX1" fmla="*/ 177651 w 344576"/>
                    <a:gd name="connsiteY1" fmla="*/ 539736 h 548288"/>
                    <a:gd name="connsiteX2" fmla="*/ 156495 w 344576"/>
                    <a:gd name="connsiteY2" fmla="*/ 539299 h 548288"/>
                    <a:gd name="connsiteX3" fmla="*/ 11071 w 344576"/>
                    <a:gd name="connsiteY3" fmla="*/ 235556 h 548288"/>
                    <a:gd name="connsiteX4" fmla="*/ 21212 w 344576"/>
                    <a:gd name="connsiteY4" fmla="*/ 701 h 548288"/>
                    <a:gd name="connsiteX5" fmla="*/ 316038 w 344576"/>
                    <a:gd name="connsiteY5" fmla="*/ 963 h 548288"/>
                    <a:gd name="connsiteX6" fmla="*/ 334003 w 344576"/>
                    <a:gd name="connsiteY6" fmla="*/ 242943 h 5482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344576" h="548288">
                      <a:moveTo>
                        <a:pt x="334003" y="242943"/>
                      </a:moveTo>
                      <a:cubicBezTo>
                        <a:pt x="308957" y="346056"/>
                        <a:pt x="228573" y="468095"/>
                        <a:pt x="177651" y="539736"/>
                      </a:cubicBezTo>
                      <a:cubicBezTo>
                        <a:pt x="168647" y="552412"/>
                        <a:pt x="164232" y="549920"/>
                        <a:pt x="156495" y="539299"/>
                      </a:cubicBezTo>
                      <a:cubicBezTo>
                        <a:pt x="84941" y="440820"/>
                        <a:pt x="42237" y="354536"/>
                        <a:pt x="11071" y="235556"/>
                      </a:cubicBezTo>
                      <a:cubicBezTo>
                        <a:pt x="-7812" y="163478"/>
                        <a:pt x="-1299" y="72211"/>
                        <a:pt x="21212" y="701"/>
                      </a:cubicBezTo>
                      <a:cubicBezTo>
                        <a:pt x="67632" y="2799"/>
                        <a:pt x="278272" y="-1922"/>
                        <a:pt x="316038" y="963"/>
                      </a:cubicBezTo>
                      <a:cubicBezTo>
                        <a:pt x="326222" y="28981"/>
                        <a:pt x="362196" y="161642"/>
                        <a:pt x="334003" y="242943"/>
                      </a:cubicBezTo>
                      <a:close/>
                    </a:path>
                  </a:pathLst>
                </a:custGeom>
                <a:solidFill>
                  <a:srgbClr val="F38821"/>
                </a:solidFill>
                <a:ln w="436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45" name="Group 44">
                <a:extLst>
                  <a:ext uri="{FF2B5EF4-FFF2-40B4-BE49-F238E27FC236}">
                    <a16:creationId xmlns:a16="http://schemas.microsoft.com/office/drawing/2014/main" id="{79C8B9EE-5A6E-482D-B47D-5B3DBF4008A4}"/>
                  </a:ext>
                </a:extLst>
              </p:cNvPr>
              <p:cNvGrpSpPr/>
              <p:nvPr/>
            </p:nvGrpSpPr>
            <p:grpSpPr>
              <a:xfrm>
                <a:off x="5903929" y="3247764"/>
                <a:ext cx="351612" cy="818414"/>
                <a:chOff x="5282863" y="4265998"/>
                <a:chExt cx="524099" cy="1110552"/>
              </a:xfrm>
            </p:grpSpPr>
            <p:sp>
              <p:nvSpPr>
                <p:cNvPr id="69" name="Graphic 2">
                  <a:extLst>
                    <a:ext uri="{FF2B5EF4-FFF2-40B4-BE49-F238E27FC236}">
                      <a16:creationId xmlns:a16="http://schemas.microsoft.com/office/drawing/2014/main" id="{9F1C8749-C017-463F-AD6F-7410C123FECD}"/>
                    </a:ext>
                  </a:extLst>
                </p:cNvPr>
                <p:cNvSpPr/>
                <p:nvPr/>
              </p:nvSpPr>
              <p:spPr>
                <a:xfrm>
                  <a:off x="5282863" y="4265998"/>
                  <a:ext cx="524099" cy="1110552"/>
                </a:xfrm>
                <a:custGeom>
                  <a:avLst/>
                  <a:gdLst>
                    <a:gd name="connsiteX0" fmla="*/ 747722 w 778877"/>
                    <a:gd name="connsiteY0" fmla="*/ 0 h 1110552"/>
                    <a:gd name="connsiteX1" fmla="*/ 680583 w 778877"/>
                    <a:gd name="connsiteY1" fmla="*/ 25833 h 1110552"/>
                    <a:gd name="connsiteX2" fmla="*/ 133417 w 778877"/>
                    <a:gd name="connsiteY2" fmla="*/ 28630 h 1110552"/>
                    <a:gd name="connsiteX3" fmla="*/ 31704 w 778877"/>
                    <a:gd name="connsiteY3" fmla="*/ 131 h 1110552"/>
                    <a:gd name="connsiteX4" fmla="*/ 1675 w 778877"/>
                    <a:gd name="connsiteY4" fmla="*/ 179911 h 1110552"/>
                    <a:gd name="connsiteX5" fmla="*/ 47920 w 778877"/>
                    <a:gd name="connsiteY5" fmla="*/ 503105 h 1110552"/>
                    <a:gd name="connsiteX6" fmla="*/ 379375 w 778877"/>
                    <a:gd name="connsiteY6" fmla="*/ 1102461 h 1110552"/>
                    <a:gd name="connsiteX7" fmla="*/ 400881 w 778877"/>
                    <a:gd name="connsiteY7" fmla="*/ 1100756 h 1110552"/>
                    <a:gd name="connsiteX8" fmla="*/ 536295 w 778877"/>
                    <a:gd name="connsiteY8" fmla="*/ 903054 h 1110552"/>
                    <a:gd name="connsiteX9" fmla="*/ 749907 w 778877"/>
                    <a:gd name="connsiteY9" fmla="*/ 440687 h 1110552"/>
                    <a:gd name="connsiteX10" fmla="*/ 747722 w 778877"/>
                    <a:gd name="connsiteY10" fmla="*/ 0 h 11105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778877" h="1110552">
                      <a:moveTo>
                        <a:pt x="747722" y="0"/>
                      </a:moveTo>
                      <a:cubicBezTo>
                        <a:pt x="717824" y="14381"/>
                        <a:pt x="680670" y="25527"/>
                        <a:pt x="680583" y="25833"/>
                      </a:cubicBezTo>
                      <a:cubicBezTo>
                        <a:pt x="640675" y="31996"/>
                        <a:pt x="204053" y="28761"/>
                        <a:pt x="133417" y="28630"/>
                      </a:cubicBezTo>
                      <a:cubicBezTo>
                        <a:pt x="95914" y="28630"/>
                        <a:pt x="69513" y="17353"/>
                        <a:pt x="31704" y="131"/>
                      </a:cubicBezTo>
                      <a:cubicBezTo>
                        <a:pt x="12427" y="58528"/>
                        <a:pt x="5740" y="119111"/>
                        <a:pt x="1675" y="179911"/>
                      </a:cubicBezTo>
                      <a:cubicBezTo>
                        <a:pt x="-5800" y="290761"/>
                        <a:pt x="12121" y="398244"/>
                        <a:pt x="47920" y="503105"/>
                      </a:cubicBezTo>
                      <a:cubicBezTo>
                        <a:pt x="122883" y="722531"/>
                        <a:pt x="242431" y="917260"/>
                        <a:pt x="379375" y="1102461"/>
                      </a:cubicBezTo>
                      <a:cubicBezTo>
                        <a:pt x="389210" y="1115792"/>
                        <a:pt x="393275" y="1110809"/>
                        <a:pt x="400881" y="1100756"/>
                      </a:cubicBezTo>
                      <a:cubicBezTo>
                        <a:pt x="448962" y="1036852"/>
                        <a:pt x="494202" y="971024"/>
                        <a:pt x="536295" y="903054"/>
                      </a:cubicBezTo>
                      <a:cubicBezTo>
                        <a:pt x="626295" y="757630"/>
                        <a:pt x="704055" y="606611"/>
                        <a:pt x="749907" y="440687"/>
                      </a:cubicBezTo>
                      <a:cubicBezTo>
                        <a:pt x="790470" y="293515"/>
                        <a:pt x="787236" y="146735"/>
                        <a:pt x="747722" y="0"/>
                      </a:cubicBezTo>
                      <a:close/>
                    </a:path>
                  </a:pathLst>
                </a:custGeom>
                <a:solidFill>
                  <a:srgbClr val="FFCD07"/>
                </a:solidFill>
                <a:ln w="4369" cap="flat">
                  <a:noFill/>
                  <a:prstDash val="solid"/>
                  <a:miter/>
                </a:ln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0" name="Graphic 2">
                  <a:extLst>
                    <a:ext uri="{FF2B5EF4-FFF2-40B4-BE49-F238E27FC236}">
                      <a16:creationId xmlns:a16="http://schemas.microsoft.com/office/drawing/2014/main" id="{757BD71D-D493-4BE6-BF60-0A4ED811C9D7}"/>
                    </a:ext>
                  </a:extLst>
                </p:cNvPr>
                <p:cNvSpPr/>
                <p:nvPr/>
              </p:nvSpPr>
              <p:spPr>
                <a:xfrm>
                  <a:off x="5343217" y="4291044"/>
                  <a:ext cx="403391" cy="766285"/>
                </a:xfrm>
                <a:custGeom>
                  <a:avLst/>
                  <a:gdLst>
                    <a:gd name="connsiteX0" fmla="*/ 469623 w 599490"/>
                    <a:gd name="connsiteY0" fmla="*/ 4502 h 766285"/>
                    <a:gd name="connsiteX1" fmla="*/ 592055 w 599490"/>
                    <a:gd name="connsiteY1" fmla="*/ 481 h 766285"/>
                    <a:gd name="connsiteX2" fmla="*/ 597781 w 599490"/>
                    <a:gd name="connsiteY2" fmla="*/ 132049 h 766285"/>
                    <a:gd name="connsiteX3" fmla="*/ 566135 w 599490"/>
                    <a:gd name="connsiteY3" fmla="*/ 288969 h 766285"/>
                    <a:gd name="connsiteX4" fmla="*/ 523211 w 599490"/>
                    <a:gd name="connsiteY4" fmla="*/ 402790 h 766285"/>
                    <a:gd name="connsiteX5" fmla="*/ 315806 w 599490"/>
                    <a:gd name="connsiteY5" fmla="*/ 751948 h 766285"/>
                    <a:gd name="connsiteX6" fmla="*/ 282324 w 599490"/>
                    <a:gd name="connsiteY6" fmla="*/ 752036 h 766285"/>
                    <a:gd name="connsiteX7" fmla="*/ 89737 w 599490"/>
                    <a:gd name="connsiteY7" fmla="*/ 436797 h 766285"/>
                    <a:gd name="connsiteX8" fmla="*/ 2797 w 599490"/>
                    <a:gd name="connsiteY8" fmla="*/ 166886 h 766285"/>
                    <a:gd name="connsiteX9" fmla="*/ 1923 w 599490"/>
                    <a:gd name="connsiteY9" fmla="*/ 0 h 766285"/>
                    <a:gd name="connsiteX10" fmla="*/ 469623 w 599490"/>
                    <a:gd name="connsiteY10" fmla="*/ 4502 h 7662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599490" h="766285">
                      <a:moveTo>
                        <a:pt x="469623" y="4502"/>
                      </a:moveTo>
                      <a:cubicBezTo>
                        <a:pt x="510404" y="1530"/>
                        <a:pt x="551448" y="7212"/>
                        <a:pt x="592055" y="481"/>
                      </a:cubicBezTo>
                      <a:cubicBezTo>
                        <a:pt x="596776" y="44191"/>
                        <a:pt x="602371" y="87377"/>
                        <a:pt x="597781" y="132049"/>
                      </a:cubicBezTo>
                      <a:cubicBezTo>
                        <a:pt x="592274" y="185681"/>
                        <a:pt x="582177" y="237740"/>
                        <a:pt x="566135" y="288969"/>
                      </a:cubicBezTo>
                      <a:cubicBezTo>
                        <a:pt x="553984" y="327740"/>
                        <a:pt x="539952" y="365768"/>
                        <a:pt x="523211" y="402790"/>
                      </a:cubicBezTo>
                      <a:cubicBezTo>
                        <a:pt x="467087" y="526884"/>
                        <a:pt x="395709" y="641929"/>
                        <a:pt x="315806" y="751948"/>
                      </a:cubicBezTo>
                      <a:cubicBezTo>
                        <a:pt x="301994" y="771006"/>
                        <a:pt x="296311" y="771093"/>
                        <a:pt x="282324" y="752036"/>
                      </a:cubicBezTo>
                      <a:cubicBezTo>
                        <a:pt x="209197" y="652376"/>
                        <a:pt x="143107" y="548433"/>
                        <a:pt x="89737" y="436797"/>
                      </a:cubicBezTo>
                      <a:cubicBezTo>
                        <a:pt x="48605" y="350819"/>
                        <a:pt x="15648" y="261781"/>
                        <a:pt x="2797" y="166886"/>
                      </a:cubicBezTo>
                      <a:cubicBezTo>
                        <a:pt x="-2886" y="124793"/>
                        <a:pt x="1835" y="13113"/>
                        <a:pt x="1923" y="0"/>
                      </a:cubicBezTo>
                      <a:cubicBezTo>
                        <a:pt x="43972" y="6994"/>
                        <a:pt x="426437" y="44"/>
                        <a:pt x="469623" y="4502"/>
                      </a:cubicBezTo>
                      <a:close/>
                    </a:path>
                  </a:pathLst>
                </a:custGeom>
                <a:solidFill>
                  <a:srgbClr val="F6AF1B"/>
                </a:solidFill>
                <a:ln w="436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1" name="Graphic 2">
                  <a:extLst>
                    <a:ext uri="{FF2B5EF4-FFF2-40B4-BE49-F238E27FC236}">
                      <a16:creationId xmlns:a16="http://schemas.microsoft.com/office/drawing/2014/main" id="{2694157C-680C-4EB4-B5B7-F6ED97AA8CC9}"/>
                    </a:ext>
                  </a:extLst>
                </p:cNvPr>
                <p:cNvSpPr/>
                <p:nvPr/>
              </p:nvSpPr>
              <p:spPr>
                <a:xfrm>
                  <a:off x="5428981" y="4292966"/>
                  <a:ext cx="231862" cy="548288"/>
                </a:xfrm>
                <a:custGeom>
                  <a:avLst/>
                  <a:gdLst>
                    <a:gd name="connsiteX0" fmla="*/ 334003 w 344576"/>
                    <a:gd name="connsiteY0" fmla="*/ 242943 h 548288"/>
                    <a:gd name="connsiteX1" fmla="*/ 177651 w 344576"/>
                    <a:gd name="connsiteY1" fmla="*/ 539736 h 548288"/>
                    <a:gd name="connsiteX2" fmla="*/ 156495 w 344576"/>
                    <a:gd name="connsiteY2" fmla="*/ 539299 h 548288"/>
                    <a:gd name="connsiteX3" fmla="*/ 11071 w 344576"/>
                    <a:gd name="connsiteY3" fmla="*/ 235556 h 548288"/>
                    <a:gd name="connsiteX4" fmla="*/ 21212 w 344576"/>
                    <a:gd name="connsiteY4" fmla="*/ 701 h 548288"/>
                    <a:gd name="connsiteX5" fmla="*/ 316038 w 344576"/>
                    <a:gd name="connsiteY5" fmla="*/ 963 h 548288"/>
                    <a:gd name="connsiteX6" fmla="*/ 334003 w 344576"/>
                    <a:gd name="connsiteY6" fmla="*/ 242943 h 5482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344576" h="548288">
                      <a:moveTo>
                        <a:pt x="334003" y="242943"/>
                      </a:moveTo>
                      <a:cubicBezTo>
                        <a:pt x="308957" y="346056"/>
                        <a:pt x="228573" y="468095"/>
                        <a:pt x="177651" y="539736"/>
                      </a:cubicBezTo>
                      <a:cubicBezTo>
                        <a:pt x="168647" y="552412"/>
                        <a:pt x="164232" y="549920"/>
                        <a:pt x="156495" y="539299"/>
                      </a:cubicBezTo>
                      <a:cubicBezTo>
                        <a:pt x="84941" y="440820"/>
                        <a:pt x="42237" y="354536"/>
                        <a:pt x="11071" y="235556"/>
                      </a:cubicBezTo>
                      <a:cubicBezTo>
                        <a:pt x="-7812" y="163478"/>
                        <a:pt x="-1299" y="72211"/>
                        <a:pt x="21212" y="701"/>
                      </a:cubicBezTo>
                      <a:cubicBezTo>
                        <a:pt x="67632" y="2799"/>
                        <a:pt x="278272" y="-1922"/>
                        <a:pt x="316038" y="963"/>
                      </a:cubicBezTo>
                      <a:cubicBezTo>
                        <a:pt x="326222" y="28981"/>
                        <a:pt x="362196" y="161642"/>
                        <a:pt x="334003" y="242943"/>
                      </a:cubicBezTo>
                      <a:close/>
                    </a:path>
                  </a:pathLst>
                </a:custGeom>
                <a:solidFill>
                  <a:srgbClr val="F38821"/>
                </a:solidFill>
                <a:ln w="436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46" name="Group 45">
                <a:extLst>
                  <a:ext uri="{FF2B5EF4-FFF2-40B4-BE49-F238E27FC236}">
                    <a16:creationId xmlns:a16="http://schemas.microsoft.com/office/drawing/2014/main" id="{A63AD24A-3117-4C40-9463-932E7B1325BB}"/>
                  </a:ext>
                </a:extLst>
              </p:cNvPr>
              <p:cNvGrpSpPr/>
              <p:nvPr/>
            </p:nvGrpSpPr>
            <p:grpSpPr>
              <a:xfrm>
                <a:off x="5331153" y="575008"/>
                <a:ext cx="1507917" cy="2723755"/>
                <a:chOff x="5350725" y="913710"/>
                <a:chExt cx="1507917" cy="2723755"/>
              </a:xfrm>
            </p:grpSpPr>
            <p:sp>
              <p:nvSpPr>
                <p:cNvPr id="47" name="Freeform: Shape 46">
                  <a:extLst>
                    <a:ext uri="{FF2B5EF4-FFF2-40B4-BE49-F238E27FC236}">
                      <a16:creationId xmlns:a16="http://schemas.microsoft.com/office/drawing/2014/main" id="{A68ED41C-C6B2-4825-890F-37798289A53B}"/>
                    </a:ext>
                  </a:extLst>
                </p:cNvPr>
                <p:cNvSpPr/>
                <p:nvPr/>
              </p:nvSpPr>
              <p:spPr>
                <a:xfrm>
                  <a:off x="5763669" y="1171705"/>
                  <a:ext cx="680698" cy="2272550"/>
                </a:xfrm>
                <a:custGeom>
                  <a:avLst/>
                  <a:gdLst>
                    <a:gd name="connsiteX0" fmla="*/ 542062 w 680698"/>
                    <a:gd name="connsiteY0" fmla="*/ 0 h 2272550"/>
                    <a:gd name="connsiteX1" fmla="*/ 605998 w 680698"/>
                    <a:gd name="connsiteY1" fmla="*/ 121363 h 2272550"/>
                    <a:gd name="connsiteX2" fmla="*/ 666313 w 680698"/>
                    <a:gd name="connsiteY2" fmla="*/ 264359 h 2272550"/>
                    <a:gd name="connsiteX3" fmla="*/ 679843 w 680698"/>
                    <a:gd name="connsiteY3" fmla="*/ 345113 h 2272550"/>
                    <a:gd name="connsiteX4" fmla="*/ 680026 w 680698"/>
                    <a:gd name="connsiteY4" fmla="*/ 508514 h 2272550"/>
                    <a:gd name="connsiteX5" fmla="*/ 680698 w 680698"/>
                    <a:gd name="connsiteY5" fmla="*/ 519510 h 2272550"/>
                    <a:gd name="connsiteX6" fmla="*/ 680698 w 680698"/>
                    <a:gd name="connsiteY6" fmla="*/ 2173318 h 2272550"/>
                    <a:gd name="connsiteX7" fmla="*/ 581466 w 680698"/>
                    <a:gd name="connsiteY7" fmla="*/ 2272550 h 2272550"/>
                    <a:gd name="connsiteX8" fmla="*/ 99232 w 680698"/>
                    <a:gd name="connsiteY8" fmla="*/ 2272550 h 2272550"/>
                    <a:gd name="connsiteX9" fmla="*/ 0 w 680698"/>
                    <a:gd name="connsiteY9" fmla="*/ 2173318 h 2272550"/>
                    <a:gd name="connsiteX10" fmla="*/ 0 w 680698"/>
                    <a:gd name="connsiteY10" fmla="*/ 519540 h 2272550"/>
                    <a:gd name="connsiteX11" fmla="*/ 1619 w 680698"/>
                    <a:gd name="connsiteY11" fmla="*/ 501887 h 2272550"/>
                    <a:gd name="connsiteX12" fmla="*/ 764 w 680698"/>
                    <a:gd name="connsiteY12" fmla="*/ 394011 h 2272550"/>
                    <a:gd name="connsiteX13" fmla="*/ 42851 w 680698"/>
                    <a:gd name="connsiteY13" fmla="*/ 187636 h 2272550"/>
                    <a:gd name="connsiteX14" fmla="*/ 97513 w 680698"/>
                    <a:gd name="connsiteY14" fmla="*/ 70669 h 2272550"/>
                    <a:gd name="connsiteX15" fmla="*/ 136692 w 680698"/>
                    <a:gd name="connsiteY15" fmla="*/ 1421 h 2272550"/>
                    <a:gd name="connsiteX16" fmla="*/ 332331 w 680698"/>
                    <a:gd name="connsiteY16" fmla="*/ 21143 h 22725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680698" h="2272550">
                      <a:moveTo>
                        <a:pt x="542062" y="0"/>
                      </a:moveTo>
                      <a:lnTo>
                        <a:pt x="605998" y="121363"/>
                      </a:lnTo>
                      <a:cubicBezTo>
                        <a:pt x="628022" y="167906"/>
                        <a:pt x="648132" y="215567"/>
                        <a:pt x="666313" y="264359"/>
                      </a:cubicBezTo>
                      <a:cubicBezTo>
                        <a:pt x="676117" y="290656"/>
                        <a:pt x="679782" y="317502"/>
                        <a:pt x="679843" y="345113"/>
                      </a:cubicBezTo>
                      <a:cubicBezTo>
                        <a:pt x="679996" y="399600"/>
                        <a:pt x="680026" y="454057"/>
                        <a:pt x="680026" y="508514"/>
                      </a:cubicBezTo>
                      <a:cubicBezTo>
                        <a:pt x="680454" y="512118"/>
                        <a:pt x="680668" y="515784"/>
                        <a:pt x="680698" y="519510"/>
                      </a:cubicBezTo>
                      <a:lnTo>
                        <a:pt x="680698" y="2173318"/>
                      </a:lnTo>
                      <a:cubicBezTo>
                        <a:pt x="680698" y="2227897"/>
                        <a:pt x="636046" y="2272550"/>
                        <a:pt x="581466" y="2272550"/>
                      </a:cubicBezTo>
                      <a:lnTo>
                        <a:pt x="99232" y="2272550"/>
                      </a:lnTo>
                      <a:cubicBezTo>
                        <a:pt x="44653" y="2272550"/>
                        <a:pt x="0" y="2227897"/>
                        <a:pt x="0" y="2173318"/>
                      </a:cubicBezTo>
                      <a:lnTo>
                        <a:pt x="0" y="519540"/>
                      </a:lnTo>
                      <a:cubicBezTo>
                        <a:pt x="0" y="513493"/>
                        <a:pt x="581" y="507629"/>
                        <a:pt x="1619" y="501887"/>
                      </a:cubicBezTo>
                      <a:cubicBezTo>
                        <a:pt x="2108" y="465877"/>
                        <a:pt x="3116" y="429837"/>
                        <a:pt x="764" y="394011"/>
                      </a:cubicBezTo>
                      <a:cubicBezTo>
                        <a:pt x="-4062" y="320923"/>
                        <a:pt x="14997" y="254066"/>
                        <a:pt x="42851" y="187636"/>
                      </a:cubicBezTo>
                      <a:cubicBezTo>
                        <a:pt x="59589" y="147717"/>
                        <a:pt x="77841" y="108751"/>
                        <a:pt x="97513" y="70669"/>
                      </a:cubicBezTo>
                      <a:lnTo>
                        <a:pt x="136692" y="1421"/>
                      </a:lnTo>
                      <a:lnTo>
                        <a:pt x="332331" y="21143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28000">
                      <a:schemeClr val="bg1">
                        <a:lumMod val="75000"/>
                      </a:schemeClr>
                    </a:gs>
                    <a:gs pos="97345">
                      <a:schemeClr val="bg1">
                        <a:lumMod val="85000"/>
                      </a:schemeClr>
                    </a:gs>
                    <a:gs pos="70000">
                      <a:schemeClr val="bg1">
                        <a:lumMod val="95000"/>
                      </a:schemeClr>
                    </a:gs>
                  </a:gsLst>
                  <a:lin ang="10800000" scaled="1"/>
                  <a:tileRect/>
                </a:gradFill>
                <a:ln w="4493" cap="flat">
                  <a:noFill/>
                  <a:prstDash val="solid"/>
                  <a:miter/>
                </a:ln>
                <a:effectLst>
                  <a:outerShdw blurRad="63500" sx="102000" sy="102000" algn="ctr" rotWithShape="0">
                    <a:schemeClr val="accent4">
                      <a:lumMod val="50000"/>
                      <a:alpha val="40000"/>
                    </a:schemeClr>
                  </a:outerShdw>
                </a:effectLst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/>
                </a:p>
              </p:txBody>
            </p:sp>
            <p:sp>
              <p:nvSpPr>
                <p:cNvPr id="48" name="Freeform: Shape 47">
                  <a:extLst>
                    <a:ext uri="{FF2B5EF4-FFF2-40B4-BE49-F238E27FC236}">
                      <a16:creationId xmlns:a16="http://schemas.microsoft.com/office/drawing/2014/main" id="{4CBFC617-36E0-4EA3-9607-71A7D695F321}"/>
                    </a:ext>
                  </a:extLst>
                </p:cNvPr>
                <p:cNvSpPr/>
                <p:nvPr/>
              </p:nvSpPr>
              <p:spPr>
                <a:xfrm>
                  <a:off x="6414314" y="3468688"/>
                  <a:ext cx="218347" cy="168777"/>
                </a:xfrm>
                <a:custGeom>
                  <a:avLst/>
                  <a:gdLst>
                    <a:gd name="connsiteX0" fmla="*/ 305949 w 322314"/>
                    <a:gd name="connsiteY0" fmla="*/ 249141 h 249141"/>
                    <a:gd name="connsiteX1" fmla="*/ 16411 w 322314"/>
                    <a:gd name="connsiteY1" fmla="*/ 249141 h 249141"/>
                    <a:gd name="connsiteX2" fmla="*/ 0 w 322314"/>
                    <a:gd name="connsiteY2" fmla="*/ 232730 h 249141"/>
                    <a:gd name="connsiteX3" fmla="*/ 0 w 322314"/>
                    <a:gd name="connsiteY3" fmla="*/ 0 h 249141"/>
                    <a:gd name="connsiteX4" fmla="*/ 322315 w 322314"/>
                    <a:gd name="connsiteY4" fmla="*/ 0 h 249141"/>
                    <a:gd name="connsiteX5" fmla="*/ 322315 w 322314"/>
                    <a:gd name="connsiteY5" fmla="*/ 232730 h 249141"/>
                    <a:gd name="connsiteX6" fmla="*/ 305949 w 322314"/>
                    <a:gd name="connsiteY6" fmla="*/ 249141 h 2491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322314" h="249141">
                      <a:moveTo>
                        <a:pt x="305949" y="249141"/>
                      </a:moveTo>
                      <a:lnTo>
                        <a:pt x="16411" y="249141"/>
                      </a:lnTo>
                      <a:cubicBezTo>
                        <a:pt x="7394" y="249141"/>
                        <a:pt x="0" y="241747"/>
                        <a:pt x="0" y="232730"/>
                      </a:cubicBezTo>
                      <a:lnTo>
                        <a:pt x="0" y="0"/>
                      </a:lnTo>
                      <a:lnTo>
                        <a:pt x="322315" y="0"/>
                      </a:lnTo>
                      <a:lnTo>
                        <a:pt x="322315" y="232730"/>
                      </a:lnTo>
                      <a:cubicBezTo>
                        <a:pt x="322315" y="241792"/>
                        <a:pt x="314966" y="249141"/>
                        <a:pt x="305949" y="249141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3">
                        <a:lumMod val="50000"/>
                      </a:schemeClr>
                    </a:gs>
                    <a:gs pos="35000">
                      <a:schemeClr val="accent3">
                        <a:lumMod val="75000"/>
                      </a:schemeClr>
                    </a:gs>
                    <a:gs pos="78745">
                      <a:schemeClr val="accent3">
                        <a:lumMod val="40000"/>
                        <a:lumOff val="60000"/>
                      </a:schemeClr>
                    </a:gs>
                    <a:gs pos="100000">
                      <a:schemeClr val="accent3">
                        <a:lumMod val="60000"/>
                        <a:lumOff val="40000"/>
                      </a:schemeClr>
                    </a:gs>
                  </a:gsLst>
                  <a:lin ang="10800000" scaled="1"/>
                  <a:tileRect/>
                </a:gradFill>
                <a:ln w="4493" cap="flat">
                  <a:noFill/>
                  <a:prstDash val="solid"/>
                  <a:miter/>
                </a:ln>
                <a:effectLst>
                  <a:outerShdw blurRad="63500" sx="102000" sy="102000" algn="ctr" rotWithShape="0">
                    <a:schemeClr val="accent4">
                      <a:lumMod val="50000"/>
                      <a:alpha val="40000"/>
                    </a:schemeClr>
                  </a:outerShdw>
                </a:effectLst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/>
                </a:p>
              </p:txBody>
            </p:sp>
            <p:sp>
              <p:nvSpPr>
                <p:cNvPr id="49" name="Freeform: Shape 48">
                  <a:extLst>
                    <a:ext uri="{FF2B5EF4-FFF2-40B4-BE49-F238E27FC236}">
                      <a16:creationId xmlns:a16="http://schemas.microsoft.com/office/drawing/2014/main" id="{9B031FE8-5A85-451D-BDA9-E41D42756ADD}"/>
                    </a:ext>
                  </a:extLst>
                </p:cNvPr>
                <p:cNvSpPr/>
                <p:nvPr/>
              </p:nvSpPr>
              <p:spPr>
                <a:xfrm>
                  <a:off x="5575895" y="3468688"/>
                  <a:ext cx="218347" cy="168777"/>
                </a:xfrm>
                <a:custGeom>
                  <a:avLst/>
                  <a:gdLst>
                    <a:gd name="connsiteX0" fmla="*/ 305949 w 322314"/>
                    <a:gd name="connsiteY0" fmla="*/ 249141 h 249141"/>
                    <a:gd name="connsiteX1" fmla="*/ 16411 w 322314"/>
                    <a:gd name="connsiteY1" fmla="*/ 249141 h 249141"/>
                    <a:gd name="connsiteX2" fmla="*/ 0 w 322314"/>
                    <a:gd name="connsiteY2" fmla="*/ 232730 h 249141"/>
                    <a:gd name="connsiteX3" fmla="*/ 0 w 322314"/>
                    <a:gd name="connsiteY3" fmla="*/ 0 h 249141"/>
                    <a:gd name="connsiteX4" fmla="*/ 322315 w 322314"/>
                    <a:gd name="connsiteY4" fmla="*/ 0 h 249141"/>
                    <a:gd name="connsiteX5" fmla="*/ 322315 w 322314"/>
                    <a:gd name="connsiteY5" fmla="*/ 232730 h 249141"/>
                    <a:gd name="connsiteX6" fmla="*/ 305949 w 322314"/>
                    <a:gd name="connsiteY6" fmla="*/ 249141 h 2491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322314" h="249141">
                      <a:moveTo>
                        <a:pt x="305949" y="249141"/>
                      </a:moveTo>
                      <a:lnTo>
                        <a:pt x="16411" y="249141"/>
                      </a:lnTo>
                      <a:cubicBezTo>
                        <a:pt x="7394" y="249141"/>
                        <a:pt x="0" y="241747"/>
                        <a:pt x="0" y="232730"/>
                      </a:cubicBezTo>
                      <a:lnTo>
                        <a:pt x="0" y="0"/>
                      </a:lnTo>
                      <a:lnTo>
                        <a:pt x="322315" y="0"/>
                      </a:lnTo>
                      <a:lnTo>
                        <a:pt x="322315" y="232730"/>
                      </a:lnTo>
                      <a:cubicBezTo>
                        <a:pt x="322315" y="241792"/>
                        <a:pt x="314966" y="249141"/>
                        <a:pt x="305949" y="249141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3">
                        <a:lumMod val="50000"/>
                      </a:schemeClr>
                    </a:gs>
                    <a:gs pos="35000">
                      <a:schemeClr val="accent3">
                        <a:lumMod val="75000"/>
                      </a:schemeClr>
                    </a:gs>
                    <a:gs pos="78745">
                      <a:schemeClr val="accent3">
                        <a:lumMod val="40000"/>
                        <a:lumOff val="60000"/>
                      </a:schemeClr>
                    </a:gs>
                    <a:gs pos="100000">
                      <a:schemeClr val="accent3">
                        <a:lumMod val="60000"/>
                        <a:lumOff val="40000"/>
                      </a:schemeClr>
                    </a:gs>
                  </a:gsLst>
                  <a:lin ang="10800000" scaled="1"/>
                  <a:tileRect/>
                </a:gradFill>
                <a:ln w="4493" cap="flat">
                  <a:noFill/>
                  <a:prstDash val="solid"/>
                  <a:miter/>
                </a:ln>
                <a:effectLst>
                  <a:outerShdw blurRad="63500" sx="102000" sy="102000" algn="ctr" rotWithShape="0">
                    <a:schemeClr val="accent4">
                      <a:lumMod val="50000"/>
                      <a:alpha val="40000"/>
                    </a:schemeClr>
                  </a:outerShdw>
                </a:effectLst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/>
                </a:p>
              </p:txBody>
            </p:sp>
            <p:sp>
              <p:nvSpPr>
                <p:cNvPr id="50" name="Freeform: Shape 49">
                  <a:extLst>
                    <a:ext uri="{FF2B5EF4-FFF2-40B4-BE49-F238E27FC236}">
                      <a16:creationId xmlns:a16="http://schemas.microsoft.com/office/drawing/2014/main" id="{0E2EE38F-A470-49D2-B29D-87931BDB0C85}"/>
                    </a:ext>
                  </a:extLst>
                </p:cNvPr>
                <p:cNvSpPr/>
                <p:nvPr/>
              </p:nvSpPr>
              <p:spPr>
                <a:xfrm>
                  <a:off x="5575493" y="1588828"/>
                  <a:ext cx="219748" cy="1855441"/>
                </a:xfrm>
                <a:custGeom>
                  <a:avLst/>
                  <a:gdLst>
                    <a:gd name="connsiteX0" fmla="*/ 323630 w 324382"/>
                    <a:gd name="connsiteY0" fmla="*/ 524984 h 2738918"/>
                    <a:gd name="connsiteX1" fmla="*/ 321601 w 324382"/>
                    <a:gd name="connsiteY1" fmla="*/ 478682 h 2738918"/>
                    <a:gd name="connsiteX2" fmla="*/ 315334 w 324382"/>
                    <a:gd name="connsiteY2" fmla="*/ 415968 h 2738918"/>
                    <a:gd name="connsiteX3" fmla="*/ 179041 w 324382"/>
                    <a:gd name="connsiteY3" fmla="*/ 25530 h 2738918"/>
                    <a:gd name="connsiteX4" fmla="*/ 161773 w 324382"/>
                    <a:gd name="connsiteY4" fmla="*/ 11 h 2738918"/>
                    <a:gd name="connsiteX5" fmla="*/ 128275 w 324382"/>
                    <a:gd name="connsiteY5" fmla="*/ 51138 h 2738918"/>
                    <a:gd name="connsiteX6" fmla="*/ 93379 w 324382"/>
                    <a:gd name="connsiteY6" fmla="*/ 125213 h 2738918"/>
                    <a:gd name="connsiteX7" fmla="*/ 8438 w 324382"/>
                    <a:gd name="connsiteY7" fmla="*/ 435670 h 2738918"/>
                    <a:gd name="connsiteX8" fmla="*/ 549 w 324382"/>
                    <a:gd name="connsiteY8" fmla="*/ 984403 h 2738918"/>
                    <a:gd name="connsiteX9" fmla="*/ 549 w 324382"/>
                    <a:gd name="connsiteY9" fmla="*/ 1547383 h 2738918"/>
                    <a:gd name="connsiteX10" fmla="*/ 503 w 324382"/>
                    <a:gd name="connsiteY10" fmla="*/ 2110362 h 2738918"/>
                    <a:gd name="connsiteX11" fmla="*/ 368 w 324382"/>
                    <a:gd name="connsiteY11" fmla="*/ 2645164 h 2738918"/>
                    <a:gd name="connsiteX12" fmla="*/ 549 w 324382"/>
                    <a:gd name="connsiteY12" fmla="*/ 2722936 h 2738918"/>
                    <a:gd name="connsiteX13" fmla="*/ 21468 w 324382"/>
                    <a:gd name="connsiteY13" fmla="*/ 2738671 h 2738918"/>
                    <a:gd name="connsiteX14" fmla="*/ 302079 w 324382"/>
                    <a:gd name="connsiteY14" fmla="*/ 2738626 h 2738918"/>
                    <a:gd name="connsiteX15" fmla="*/ 322683 w 324382"/>
                    <a:gd name="connsiteY15" fmla="*/ 2720997 h 2738918"/>
                    <a:gd name="connsiteX16" fmla="*/ 322683 w 324382"/>
                    <a:gd name="connsiteY16" fmla="*/ 2158198 h 2738918"/>
                    <a:gd name="connsiteX17" fmla="*/ 322683 w 324382"/>
                    <a:gd name="connsiteY17" fmla="*/ 1595399 h 2738918"/>
                    <a:gd name="connsiteX18" fmla="*/ 322683 w 324382"/>
                    <a:gd name="connsiteY18" fmla="*/ 1032599 h 2738918"/>
                    <a:gd name="connsiteX19" fmla="*/ 322683 w 324382"/>
                    <a:gd name="connsiteY19" fmla="*/ 751222 h 2738918"/>
                    <a:gd name="connsiteX20" fmla="*/ 323630 w 324382"/>
                    <a:gd name="connsiteY20" fmla="*/ 524984 h 273891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</a:cxnLst>
                  <a:rect l="l" t="t" r="r" b="b"/>
                  <a:pathLst>
                    <a:path w="324382" h="2738918">
                      <a:moveTo>
                        <a:pt x="323630" y="524984"/>
                      </a:moveTo>
                      <a:cubicBezTo>
                        <a:pt x="323179" y="509520"/>
                        <a:pt x="322548" y="494056"/>
                        <a:pt x="321601" y="478682"/>
                      </a:cubicBezTo>
                      <a:cubicBezTo>
                        <a:pt x="320338" y="457717"/>
                        <a:pt x="318355" y="436752"/>
                        <a:pt x="315334" y="415968"/>
                      </a:cubicBezTo>
                      <a:cubicBezTo>
                        <a:pt x="295722" y="281163"/>
                        <a:pt x="237562" y="147711"/>
                        <a:pt x="179041" y="25530"/>
                      </a:cubicBezTo>
                      <a:cubicBezTo>
                        <a:pt x="175254" y="17640"/>
                        <a:pt x="171286" y="643"/>
                        <a:pt x="161773" y="11"/>
                      </a:cubicBezTo>
                      <a:cubicBezTo>
                        <a:pt x="148879" y="-800"/>
                        <a:pt x="132829" y="42121"/>
                        <a:pt x="128275" y="51138"/>
                      </a:cubicBezTo>
                      <a:cubicBezTo>
                        <a:pt x="115967" y="75484"/>
                        <a:pt x="104335" y="100191"/>
                        <a:pt x="93379" y="125213"/>
                      </a:cubicBezTo>
                      <a:cubicBezTo>
                        <a:pt x="49556" y="225483"/>
                        <a:pt x="16328" y="326429"/>
                        <a:pt x="8438" y="435670"/>
                      </a:cubicBezTo>
                      <a:cubicBezTo>
                        <a:pt x="-3103" y="595137"/>
                        <a:pt x="549" y="802259"/>
                        <a:pt x="549" y="984403"/>
                      </a:cubicBezTo>
                      <a:cubicBezTo>
                        <a:pt x="549" y="1172048"/>
                        <a:pt x="549" y="1359693"/>
                        <a:pt x="549" y="1547383"/>
                      </a:cubicBezTo>
                      <a:cubicBezTo>
                        <a:pt x="549" y="1735073"/>
                        <a:pt x="503" y="1922672"/>
                        <a:pt x="503" y="2110362"/>
                      </a:cubicBezTo>
                      <a:cubicBezTo>
                        <a:pt x="458" y="2288630"/>
                        <a:pt x="413" y="2466897"/>
                        <a:pt x="368" y="2645164"/>
                      </a:cubicBezTo>
                      <a:cubicBezTo>
                        <a:pt x="368" y="2671088"/>
                        <a:pt x="3479" y="2697012"/>
                        <a:pt x="549" y="2722936"/>
                      </a:cubicBezTo>
                      <a:cubicBezTo>
                        <a:pt x="6635" y="2739843"/>
                        <a:pt x="14164" y="2738671"/>
                        <a:pt x="21468" y="2738671"/>
                      </a:cubicBezTo>
                      <a:cubicBezTo>
                        <a:pt x="115020" y="2738986"/>
                        <a:pt x="208527" y="2739031"/>
                        <a:pt x="302079" y="2738626"/>
                      </a:cubicBezTo>
                      <a:cubicBezTo>
                        <a:pt x="309383" y="2738580"/>
                        <a:pt x="317002" y="2740158"/>
                        <a:pt x="322683" y="2720997"/>
                      </a:cubicBezTo>
                      <a:cubicBezTo>
                        <a:pt x="322683" y="2533397"/>
                        <a:pt x="322683" y="2345798"/>
                        <a:pt x="322683" y="2158198"/>
                      </a:cubicBezTo>
                      <a:cubicBezTo>
                        <a:pt x="322683" y="1970598"/>
                        <a:pt x="322683" y="1782998"/>
                        <a:pt x="322683" y="1595399"/>
                      </a:cubicBezTo>
                      <a:cubicBezTo>
                        <a:pt x="322683" y="1407799"/>
                        <a:pt x="322683" y="1220199"/>
                        <a:pt x="322683" y="1032599"/>
                      </a:cubicBezTo>
                      <a:cubicBezTo>
                        <a:pt x="322683" y="938822"/>
                        <a:pt x="322683" y="844999"/>
                        <a:pt x="322683" y="751222"/>
                      </a:cubicBezTo>
                      <a:cubicBezTo>
                        <a:pt x="322728" y="676020"/>
                        <a:pt x="325749" y="600277"/>
                        <a:pt x="323630" y="524984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3">
                        <a:lumMod val="50000"/>
                      </a:schemeClr>
                    </a:gs>
                    <a:gs pos="35000">
                      <a:schemeClr val="accent3">
                        <a:lumMod val="75000"/>
                      </a:schemeClr>
                    </a:gs>
                    <a:gs pos="81410">
                      <a:schemeClr val="accent3">
                        <a:lumMod val="40000"/>
                        <a:lumOff val="60000"/>
                      </a:schemeClr>
                    </a:gs>
                    <a:gs pos="100000">
                      <a:schemeClr val="accent3">
                        <a:lumMod val="60000"/>
                        <a:lumOff val="40000"/>
                      </a:schemeClr>
                    </a:gs>
                  </a:gsLst>
                  <a:lin ang="10800000" scaled="1"/>
                  <a:tileRect/>
                </a:gradFill>
                <a:ln w="4493" cap="flat">
                  <a:noFill/>
                  <a:prstDash val="solid"/>
                  <a:miter/>
                </a:ln>
                <a:effectLst>
                  <a:outerShdw blurRad="63500" sx="102000" sy="102000" algn="ctr" rotWithShape="0">
                    <a:schemeClr val="accent4">
                      <a:lumMod val="50000"/>
                      <a:alpha val="40000"/>
                    </a:schemeClr>
                  </a:outerShdw>
                </a:effectLst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/>
                </a:p>
              </p:txBody>
            </p:sp>
            <p:sp>
              <p:nvSpPr>
                <p:cNvPr id="51" name="Freeform: Shape 50">
                  <a:extLst>
                    <a:ext uri="{FF2B5EF4-FFF2-40B4-BE49-F238E27FC236}">
                      <a16:creationId xmlns:a16="http://schemas.microsoft.com/office/drawing/2014/main" id="{99FDA468-76DF-43C6-8400-8A5DAC042052}"/>
                    </a:ext>
                  </a:extLst>
                </p:cNvPr>
                <p:cNvSpPr/>
                <p:nvPr/>
              </p:nvSpPr>
              <p:spPr>
                <a:xfrm>
                  <a:off x="6412849" y="1592862"/>
                  <a:ext cx="220165" cy="1851376"/>
                </a:xfrm>
                <a:custGeom>
                  <a:avLst/>
                  <a:gdLst>
                    <a:gd name="connsiteX0" fmla="*/ 323845 w 324997"/>
                    <a:gd name="connsiteY0" fmla="*/ 2658640 h 2732918"/>
                    <a:gd name="connsiteX1" fmla="*/ 323665 w 324997"/>
                    <a:gd name="connsiteY1" fmla="*/ 2098231 h 2732918"/>
                    <a:gd name="connsiteX2" fmla="*/ 323575 w 324997"/>
                    <a:gd name="connsiteY2" fmla="*/ 1535025 h 2732918"/>
                    <a:gd name="connsiteX3" fmla="*/ 323394 w 324997"/>
                    <a:gd name="connsiteY3" fmla="*/ 977636 h 2732918"/>
                    <a:gd name="connsiteX4" fmla="*/ 323980 w 324997"/>
                    <a:gd name="connsiteY4" fmla="*/ 697296 h 2732918"/>
                    <a:gd name="connsiteX5" fmla="*/ 317308 w 324997"/>
                    <a:gd name="connsiteY5" fmla="*/ 436974 h 2732918"/>
                    <a:gd name="connsiteX6" fmla="*/ 176416 w 324997"/>
                    <a:gd name="connsiteY6" fmla="*/ 11685 h 2732918"/>
                    <a:gd name="connsiteX7" fmla="*/ 133675 w 324997"/>
                    <a:gd name="connsiteY7" fmla="*/ 36031 h 2732918"/>
                    <a:gd name="connsiteX8" fmla="*/ 93054 w 324997"/>
                    <a:gd name="connsiteY8" fmla="*/ 116147 h 2732918"/>
                    <a:gd name="connsiteX9" fmla="*/ 4822 w 324997"/>
                    <a:gd name="connsiteY9" fmla="*/ 437515 h 2732918"/>
                    <a:gd name="connsiteX10" fmla="*/ 944 w 324997"/>
                    <a:gd name="connsiteY10" fmla="*/ 673626 h 2732918"/>
                    <a:gd name="connsiteX11" fmla="*/ 854 w 324997"/>
                    <a:gd name="connsiteY11" fmla="*/ 688234 h 2732918"/>
                    <a:gd name="connsiteX12" fmla="*/ 854 w 324997"/>
                    <a:gd name="connsiteY12" fmla="*/ 2378977 h 2732918"/>
                    <a:gd name="connsiteX13" fmla="*/ 1305 w 324997"/>
                    <a:gd name="connsiteY13" fmla="*/ 2715087 h 2732918"/>
                    <a:gd name="connsiteX14" fmla="*/ 21954 w 324997"/>
                    <a:gd name="connsiteY14" fmla="*/ 2732625 h 2732918"/>
                    <a:gd name="connsiteX15" fmla="*/ 302745 w 324997"/>
                    <a:gd name="connsiteY15" fmla="*/ 2732671 h 2732918"/>
                    <a:gd name="connsiteX16" fmla="*/ 323665 w 324997"/>
                    <a:gd name="connsiteY16" fmla="*/ 2716620 h 2732918"/>
                    <a:gd name="connsiteX17" fmla="*/ 323845 w 324997"/>
                    <a:gd name="connsiteY17" fmla="*/ 2658640 h 273291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324997" h="2732918">
                      <a:moveTo>
                        <a:pt x="323845" y="2658640"/>
                      </a:moveTo>
                      <a:cubicBezTo>
                        <a:pt x="323845" y="2471852"/>
                        <a:pt x="323710" y="2285064"/>
                        <a:pt x="323665" y="2098231"/>
                      </a:cubicBezTo>
                      <a:cubicBezTo>
                        <a:pt x="323620" y="1910495"/>
                        <a:pt x="323575" y="1722761"/>
                        <a:pt x="323575" y="1535025"/>
                      </a:cubicBezTo>
                      <a:cubicBezTo>
                        <a:pt x="323530" y="1349229"/>
                        <a:pt x="322989" y="1163388"/>
                        <a:pt x="323394" y="977636"/>
                      </a:cubicBezTo>
                      <a:cubicBezTo>
                        <a:pt x="323575" y="884175"/>
                        <a:pt x="323800" y="790713"/>
                        <a:pt x="323980" y="697296"/>
                      </a:cubicBezTo>
                      <a:cubicBezTo>
                        <a:pt x="324161" y="610552"/>
                        <a:pt x="328624" y="523132"/>
                        <a:pt x="317308" y="436974"/>
                      </a:cubicBezTo>
                      <a:cubicBezTo>
                        <a:pt x="297651" y="287516"/>
                        <a:pt x="238544" y="147842"/>
                        <a:pt x="176416" y="11685"/>
                      </a:cubicBezTo>
                      <a:cubicBezTo>
                        <a:pt x="161899" y="-20055"/>
                        <a:pt x="142467" y="21333"/>
                        <a:pt x="133675" y="36031"/>
                      </a:cubicBezTo>
                      <a:cubicBezTo>
                        <a:pt x="118301" y="61774"/>
                        <a:pt x="104956" y="88645"/>
                        <a:pt x="93054" y="116147"/>
                      </a:cubicBezTo>
                      <a:cubicBezTo>
                        <a:pt x="49727" y="216191"/>
                        <a:pt x="13974" y="328499"/>
                        <a:pt x="4822" y="437515"/>
                      </a:cubicBezTo>
                      <a:cubicBezTo>
                        <a:pt x="-1761" y="516099"/>
                        <a:pt x="-2" y="594863"/>
                        <a:pt x="944" y="673626"/>
                      </a:cubicBezTo>
                      <a:cubicBezTo>
                        <a:pt x="899" y="678496"/>
                        <a:pt x="854" y="683365"/>
                        <a:pt x="854" y="688234"/>
                      </a:cubicBezTo>
                      <a:cubicBezTo>
                        <a:pt x="854" y="1251800"/>
                        <a:pt x="809" y="1815411"/>
                        <a:pt x="854" y="2378977"/>
                      </a:cubicBezTo>
                      <a:cubicBezTo>
                        <a:pt x="854" y="2491013"/>
                        <a:pt x="1170" y="2603050"/>
                        <a:pt x="1305" y="2715087"/>
                      </a:cubicBezTo>
                      <a:cubicBezTo>
                        <a:pt x="7076" y="2733843"/>
                        <a:pt x="14650" y="2732625"/>
                        <a:pt x="21954" y="2732625"/>
                      </a:cubicBezTo>
                      <a:cubicBezTo>
                        <a:pt x="115551" y="2733031"/>
                        <a:pt x="209148" y="2732986"/>
                        <a:pt x="302745" y="2732671"/>
                      </a:cubicBezTo>
                      <a:cubicBezTo>
                        <a:pt x="310094" y="2732625"/>
                        <a:pt x="317623" y="2733617"/>
                        <a:pt x="323665" y="2716620"/>
                      </a:cubicBezTo>
                      <a:cubicBezTo>
                        <a:pt x="320509" y="2697324"/>
                        <a:pt x="323890" y="2677982"/>
                        <a:pt x="323845" y="2658640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3">
                        <a:lumMod val="50000"/>
                      </a:schemeClr>
                    </a:gs>
                    <a:gs pos="35000">
                      <a:schemeClr val="accent3">
                        <a:lumMod val="75000"/>
                      </a:schemeClr>
                    </a:gs>
                    <a:gs pos="78745">
                      <a:schemeClr val="accent3">
                        <a:lumMod val="40000"/>
                        <a:lumOff val="60000"/>
                      </a:schemeClr>
                    </a:gs>
                    <a:gs pos="100000">
                      <a:schemeClr val="accent3">
                        <a:lumMod val="60000"/>
                        <a:lumOff val="40000"/>
                      </a:schemeClr>
                    </a:gs>
                  </a:gsLst>
                  <a:lin ang="10800000" scaled="1"/>
                  <a:tileRect/>
                </a:gradFill>
                <a:ln w="4493" cap="flat">
                  <a:noFill/>
                  <a:prstDash val="solid"/>
                  <a:miter/>
                </a:ln>
                <a:effectLst>
                  <a:outerShdw blurRad="63500" sx="102000" sy="102000" algn="ctr" rotWithShape="0">
                    <a:schemeClr val="accent4">
                      <a:lumMod val="50000"/>
                      <a:alpha val="40000"/>
                    </a:schemeClr>
                  </a:outerShdw>
                </a:effectLst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/>
                </a:p>
              </p:txBody>
            </p:sp>
            <p:sp>
              <p:nvSpPr>
                <p:cNvPr id="52" name="Freeform: Shape 51">
                  <a:extLst>
                    <a:ext uri="{FF2B5EF4-FFF2-40B4-BE49-F238E27FC236}">
                      <a16:creationId xmlns:a16="http://schemas.microsoft.com/office/drawing/2014/main" id="{8BDAAD2E-AD18-4B89-BA06-223C007F00C4}"/>
                    </a:ext>
                  </a:extLst>
                </p:cNvPr>
                <p:cNvSpPr/>
                <p:nvPr/>
              </p:nvSpPr>
              <p:spPr>
                <a:xfrm>
                  <a:off x="5350725" y="2339690"/>
                  <a:ext cx="576651" cy="1136810"/>
                </a:xfrm>
                <a:custGeom>
                  <a:avLst/>
                  <a:gdLst>
                    <a:gd name="connsiteX0" fmla="*/ 850370 w 851226"/>
                    <a:gd name="connsiteY0" fmla="*/ 0 h 1678107"/>
                    <a:gd name="connsiteX1" fmla="*/ 850866 w 851226"/>
                    <a:gd name="connsiteY1" fmla="*/ 1662474 h 1678107"/>
                    <a:gd name="connsiteX2" fmla="*/ 851227 w 851226"/>
                    <a:gd name="connsiteY2" fmla="*/ 1675098 h 1678107"/>
                    <a:gd name="connsiteX3" fmla="*/ 834771 w 851226"/>
                    <a:gd name="connsiteY3" fmla="*/ 1677533 h 1678107"/>
                    <a:gd name="connsiteX4" fmla="*/ 47988 w 851226"/>
                    <a:gd name="connsiteY4" fmla="*/ 1678028 h 1678107"/>
                    <a:gd name="connsiteX5" fmla="*/ 24724 w 851226"/>
                    <a:gd name="connsiteY5" fmla="*/ 1662700 h 1678107"/>
                    <a:gd name="connsiteX6" fmla="*/ 30359 w 851226"/>
                    <a:gd name="connsiteY6" fmla="*/ 1434388 h 1678107"/>
                    <a:gd name="connsiteX7" fmla="*/ 174362 w 851226"/>
                    <a:gd name="connsiteY7" fmla="*/ 1245480 h 1678107"/>
                    <a:gd name="connsiteX8" fmla="*/ 367823 w 851226"/>
                    <a:gd name="connsiteY8" fmla="*/ 1060090 h 1678107"/>
                    <a:gd name="connsiteX9" fmla="*/ 607406 w 851226"/>
                    <a:gd name="connsiteY9" fmla="*/ 766765 h 1678107"/>
                    <a:gd name="connsiteX10" fmla="*/ 711823 w 851226"/>
                    <a:gd name="connsiteY10" fmla="*/ 494676 h 1678107"/>
                    <a:gd name="connsiteX11" fmla="*/ 768270 w 851226"/>
                    <a:gd name="connsiteY11" fmla="*/ 231152 h 1678107"/>
                    <a:gd name="connsiteX12" fmla="*/ 845050 w 851226"/>
                    <a:gd name="connsiteY12" fmla="*/ 7665 h 1678107"/>
                    <a:gd name="connsiteX13" fmla="*/ 850370 w 851226"/>
                    <a:gd name="connsiteY13" fmla="*/ 0 h 167810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851226" h="1678107">
                      <a:moveTo>
                        <a:pt x="850370" y="0"/>
                      </a:moveTo>
                      <a:cubicBezTo>
                        <a:pt x="850505" y="6853"/>
                        <a:pt x="850821" y="1115139"/>
                        <a:pt x="850866" y="1662474"/>
                      </a:cubicBezTo>
                      <a:cubicBezTo>
                        <a:pt x="850866" y="1666667"/>
                        <a:pt x="851092" y="1670905"/>
                        <a:pt x="851227" y="1675098"/>
                      </a:cubicBezTo>
                      <a:cubicBezTo>
                        <a:pt x="846358" y="1679922"/>
                        <a:pt x="840271" y="1677487"/>
                        <a:pt x="834771" y="1677533"/>
                      </a:cubicBezTo>
                      <a:cubicBezTo>
                        <a:pt x="774852" y="1677848"/>
                        <a:pt x="141765" y="1677352"/>
                        <a:pt x="47988" y="1678028"/>
                      </a:cubicBezTo>
                      <a:cubicBezTo>
                        <a:pt x="35184" y="1678119"/>
                        <a:pt x="29863" y="1673610"/>
                        <a:pt x="24724" y="1662700"/>
                      </a:cubicBezTo>
                      <a:cubicBezTo>
                        <a:pt x="-11615" y="1585469"/>
                        <a:pt x="-6340" y="1509500"/>
                        <a:pt x="30359" y="1434388"/>
                      </a:cubicBezTo>
                      <a:cubicBezTo>
                        <a:pt x="65796" y="1361891"/>
                        <a:pt x="119177" y="1303009"/>
                        <a:pt x="174362" y="1245480"/>
                      </a:cubicBezTo>
                      <a:cubicBezTo>
                        <a:pt x="224046" y="1193723"/>
                        <a:pt x="358219" y="1068836"/>
                        <a:pt x="367823" y="1060090"/>
                      </a:cubicBezTo>
                      <a:cubicBezTo>
                        <a:pt x="462141" y="974112"/>
                        <a:pt x="543475" y="877494"/>
                        <a:pt x="607406" y="766765"/>
                      </a:cubicBezTo>
                      <a:cubicBezTo>
                        <a:pt x="641400" y="715323"/>
                        <a:pt x="697576" y="556172"/>
                        <a:pt x="711823" y="494676"/>
                      </a:cubicBezTo>
                      <a:cubicBezTo>
                        <a:pt x="732066" y="407165"/>
                        <a:pt x="746088" y="318302"/>
                        <a:pt x="768270" y="231152"/>
                      </a:cubicBezTo>
                      <a:cubicBezTo>
                        <a:pt x="787792" y="154507"/>
                        <a:pt x="813310" y="80026"/>
                        <a:pt x="845050" y="7665"/>
                      </a:cubicBezTo>
                      <a:cubicBezTo>
                        <a:pt x="846313" y="4869"/>
                        <a:pt x="848612" y="2525"/>
                        <a:pt x="850370" y="0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6">
                        <a:lumMod val="50000"/>
                      </a:schemeClr>
                    </a:gs>
                    <a:gs pos="28000">
                      <a:schemeClr val="accent6">
                        <a:lumMod val="75000"/>
                      </a:schemeClr>
                    </a:gs>
                    <a:gs pos="97345">
                      <a:schemeClr val="accent6">
                        <a:lumMod val="60000"/>
                        <a:lumOff val="40000"/>
                      </a:schemeClr>
                    </a:gs>
                    <a:gs pos="70000">
                      <a:schemeClr val="accent6">
                        <a:lumMod val="20000"/>
                        <a:lumOff val="80000"/>
                      </a:schemeClr>
                    </a:gs>
                  </a:gsLst>
                  <a:lin ang="0" scaled="1"/>
                  <a:tileRect/>
                </a:gradFill>
                <a:ln w="4493" cap="flat">
                  <a:noFill/>
                  <a:prstDash val="solid"/>
                  <a:miter/>
                </a:ln>
                <a:effectLst>
                  <a:outerShdw blurRad="63500" sx="102000" sy="102000" algn="ctr" rotWithShape="0">
                    <a:schemeClr val="accent4">
                      <a:lumMod val="50000"/>
                      <a:alpha val="40000"/>
                    </a:schemeClr>
                  </a:outerShdw>
                </a:effectLst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3" name="Freeform: Shape 52">
                  <a:extLst>
                    <a:ext uri="{FF2B5EF4-FFF2-40B4-BE49-F238E27FC236}">
                      <a16:creationId xmlns:a16="http://schemas.microsoft.com/office/drawing/2014/main" id="{173A2D70-16A3-481B-AED1-C702BCE4D313}"/>
                    </a:ext>
                  </a:extLst>
                </p:cNvPr>
                <p:cNvSpPr/>
                <p:nvPr/>
              </p:nvSpPr>
              <p:spPr>
                <a:xfrm>
                  <a:off x="6277789" y="2339720"/>
                  <a:ext cx="580853" cy="1136799"/>
                </a:xfrm>
                <a:custGeom>
                  <a:avLst/>
                  <a:gdLst>
                    <a:gd name="connsiteX0" fmla="*/ 4825 w 857429"/>
                    <a:gd name="connsiteY0" fmla="*/ 0 h 1678091"/>
                    <a:gd name="connsiteX1" fmla="*/ 45491 w 857429"/>
                    <a:gd name="connsiteY1" fmla="*/ 95310 h 1678091"/>
                    <a:gd name="connsiteX2" fmla="*/ 121280 w 857429"/>
                    <a:gd name="connsiteY2" fmla="*/ 387824 h 1678091"/>
                    <a:gd name="connsiteX3" fmla="*/ 197248 w 857429"/>
                    <a:gd name="connsiteY3" fmla="*/ 670328 h 1678091"/>
                    <a:gd name="connsiteX4" fmla="*/ 354866 w 857429"/>
                    <a:gd name="connsiteY4" fmla="*/ 920461 h 1678091"/>
                    <a:gd name="connsiteX5" fmla="*/ 464965 w 857429"/>
                    <a:gd name="connsiteY5" fmla="*/ 1040207 h 1678091"/>
                    <a:gd name="connsiteX6" fmla="*/ 612213 w 857429"/>
                    <a:gd name="connsiteY6" fmla="*/ 1177717 h 1678091"/>
                    <a:gd name="connsiteX7" fmla="*/ 775151 w 857429"/>
                    <a:gd name="connsiteY7" fmla="*/ 1353640 h 1678091"/>
                    <a:gd name="connsiteX8" fmla="*/ 853284 w 857429"/>
                    <a:gd name="connsiteY8" fmla="*/ 1523882 h 1678091"/>
                    <a:gd name="connsiteX9" fmla="*/ 855178 w 857429"/>
                    <a:gd name="connsiteY9" fmla="*/ 1586370 h 1678091"/>
                    <a:gd name="connsiteX10" fmla="*/ 829524 w 857429"/>
                    <a:gd name="connsiteY10" fmla="*/ 1665314 h 1678091"/>
                    <a:gd name="connsiteX11" fmla="*/ 809191 w 857429"/>
                    <a:gd name="connsiteY11" fmla="*/ 1677848 h 1678091"/>
                    <a:gd name="connsiteX12" fmla="*/ 4058 w 857429"/>
                    <a:gd name="connsiteY12" fmla="*/ 1675008 h 1678091"/>
                    <a:gd name="connsiteX13" fmla="*/ 4825 w 857429"/>
                    <a:gd name="connsiteY13" fmla="*/ 0 h 167809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857429" h="1678091">
                      <a:moveTo>
                        <a:pt x="4825" y="0"/>
                      </a:moveTo>
                      <a:cubicBezTo>
                        <a:pt x="22723" y="29892"/>
                        <a:pt x="33499" y="62939"/>
                        <a:pt x="45491" y="95310"/>
                      </a:cubicBezTo>
                      <a:cubicBezTo>
                        <a:pt x="80658" y="190215"/>
                        <a:pt x="102118" y="288771"/>
                        <a:pt x="121280" y="387824"/>
                      </a:cubicBezTo>
                      <a:cubicBezTo>
                        <a:pt x="139855" y="483810"/>
                        <a:pt x="159783" y="579436"/>
                        <a:pt x="197248" y="670328"/>
                      </a:cubicBezTo>
                      <a:cubicBezTo>
                        <a:pt x="220873" y="728758"/>
                        <a:pt x="295264" y="849361"/>
                        <a:pt x="354866" y="920461"/>
                      </a:cubicBezTo>
                      <a:cubicBezTo>
                        <a:pt x="389717" y="962029"/>
                        <a:pt x="426237" y="1002110"/>
                        <a:pt x="464965" y="1040207"/>
                      </a:cubicBezTo>
                      <a:cubicBezTo>
                        <a:pt x="477363" y="1052425"/>
                        <a:pt x="580293" y="1147240"/>
                        <a:pt x="612213" y="1177717"/>
                      </a:cubicBezTo>
                      <a:cubicBezTo>
                        <a:pt x="670148" y="1232947"/>
                        <a:pt x="727226" y="1289123"/>
                        <a:pt x="775151" y="1353640"/>
                      </a:cubicBezTo>
                      <a:cubicBezTo>
                        <a:pt x="813158" y="1404857"/>
                        <a:pt x="843771" y="1459545"/>
                        <a:pt x="853284" y="1523882"/>
                      </a:cubicBezTo>
                      <a:cubicBezTo>
                        <a:pt x="853419" y="1524739"/>
                        <a:pt x="861129" y="1561708"/>
                        <a:pt x="855178" y="1586370"/>
                      </a:cubicBezTo>
                      <a:cubicBezTo>
                        <a:pt x="847513" y="1612970"/>
                        <a:pt x="841878" y="1640157"/>
                        <a:pt x="829524" y="1665314"/>
                      </a:cubicBezTo>
                      <a:cubicBezTo>
                        <a:pt x="824925" y="1674692"/>
                        <a:pt x="819741" y="1677893"/>
                        <a:pt x="809191" y="1677848"/>
                      </a:cubicBezTo>
                      <a:cubicBezTo>
                        <a:pt x="713835" y="1677487"/>
                        <a:pt x="8972" y="1679787"/>
                        <a:pt x="4058" y="1675008"/>
                      </a:cubicBezTo>
                      <a:cubicBezTo>
                        <a:pt x="406" y="1670815"/>
                        <a:pt x="-3201" y="8341"/>
                        <a:pt x="4825" y="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chemeClr val="accent6">
                        <a:lumMod val="50000"/>
                      </a:schemeClr>
                    </a:gs>
                    <a:gs pos="28000">
                      <a:schemeClr val="accent6">
                        <a:lumMod val="75000"/>
                      </a:schemeClr>
                    </a:gs>
                    <a:gs pos="97345">
                      <a:schemeClr val="accent6">
                        <a:lumMod val="60000"/>
                        <a:lumOff val="40000"/>
                      </a:schemeClr>
                    </a:gs>
                    <a:gs pos="70000">
                      <a:schemeClr val="accent6">
                        <a:lumMod val="20000"/>
                        <a:lumOff val="80000"/>
                      </a:schemeClr>
                    </a:gs>
                  </a:gsLst>
                  <a:lin ang="10800000" scaled="1"/>
                </a:gradFill>
                <a:ln w="4493" cap="flat">
                  <a:noFill/>
                  <a:prstDash val="solid"/>
                  <a:miter/>
                </a:ln>
                <a:effectLst>
                  <a:outerShdw blurRad="63500" sx="102000" sy="102000" algn="ctr" rotWithShape="0">
                    <a:schemeClr val="accent4">
                      <a:lumMod val="50000"/>
                      <a:alpha val="40000"/>
                    </a:schemeClr>
                  </a:outerShdw>
                </a:effectLst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4" name="Freeform: Shape 53">
                  <a:extLst>
                    <a:ext uri="{FF2B5EF4-FFF2-40B4-BE49-F238E27FC236}">
                      <a16:creationId xmlns:a16="http://schemas.microsoft.com/office/drawing/2014/main" id="{2EBB5675-5716-4FC8-8F67-460FA4CB9C57}"/>
                    </a:ext>
                  </a:extLst>
                </p:cNvPr>
                <p:cNvSpPr/>
                <p:nvPr/>
              </p:nvSpPr>
              <p:spPr>
                <a:xfrm>
                  <a:off x="6412954" y="3549412"/>
                  <a:ext cx="219736" cy="48569"/>
                </a:xfrm>
                <a:custGeom>
                  <a:avLst/>
                  <a:gdLst>
                    <a:gd name="connsiteX0" fmla="*/ 2863 w 324365"/>
                    <a:gd name="connsiteY0" fmla="*/ 3427 h 71696"/>
                    <a:gd name="connsiteX1" fmla="*/ 299344 w 324365"/>
                    <a:gd name="connsiteY1" fmla="*/ 2930 h 71696"/>
                    <a:gd name="connsiteX2" fmla="*/ 324366 w 324365"/>
                    <a:gd name="connsiteY2" fmla="*/ 0 h 71696"/>
                    <a:gd name="connsiteX3" fmla="*/ 324186 w 324365"/>
                    <a:gd name="connsiteY3" fmla="*/ 66906 h 71696"/>
                    <a:gd name="connsiteX4" fmla="*/ 303086 w 324365"/>
                    <a:gd name="connsiteY4" fmla="*/ 71595 h 71696"/>
                    <a:gd name="connsiteX5" fmla="*/ 21122 w 324365"/>
                    <a:gd name="connsiteY5" fmla="*/ 71595 h 71696"/>
                    <a:gd name="connsiteX6" fmla="*/ 113 w 324365"/>
                    <a:gd name="connsiteY6" fmla="*/ 66636 h 71696"/>
                    <a:gd name="connsiteX7" fmla="*/ 23 w 324365"/>
                    <a:gd name="connsiteY7" fmla="*/ 20108 h 71696"/>
                    <a:gd name="connsiteX8" fmla="*/ 2863 w 324365"/>
                    <a:gd name="connsiteY8" fmla="*/ 3427 h 7169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324365" h="71696">
                      <a:moveTo>
                        <a:pt x="2863" y="3427"/>
                      </a:moveTo>
                      <a:cubicBezTo>
                        <a:pt x="101690" y="3246"/>
                        <a:pt x="200517" y="3021"/>
                        <a:pt x="299344" y="2930"/>
                      </a:cubicBezTo>
                      <a:cubicBezTo>
                        <a:pt x="307820" y="2930"/>
                        <a:pt x="316251" y="2886"/>
                        <a:pt x="324366" y="0"/>
                      </a:cubicBezTo>
                      <a:cubicBezTo>
                        <a:pt x="324321" y="22317"/>
                        <a:pt x="324231" y="44634"/>
                        <a:pt x="324186" y="66906"/>
                      </a:cubicBezTo>
                      <a:cubicBezTo>
                        <a:pt x="318054" y="72362"/>
                        <a:pt x="310389" y="71595"/>
                        <a:pt x="303086" y="71595"/>
                      </a:cubicBezTo>
                      <a:cubicBezTo>
                        <a:pt x="209083" y="71731"/>
                        <a:pt x="115125" y="71731"/>
                        <a:pt x="21122" y="71595"/>
                      </a:cubicBezTo>
                      <a:cubicBezTo>
                        <a:pt x="13773" y="71595"/>
                        <a:pt x="6199" y="72091"/>
                        <a:pt x="113" y="66636"/>
                      </a:cubicBezTo>
                      <a:cubicBezTo>
                        <a:pt x="113" y="51127"/>
                        <a:pt x="158" y="35617"/>
                        <a:pt x="23" y="20108"/>
                      </a:cubicBezTo>
                      <a:cubicBezTo>
                        <a:pt x="-68" y="14337"/>
                        <a:pt x="-23" y="8656"/>
                        <a:pt x="2863" y="3427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chemeClr val="tx1">
                        <a:lumMod val="95000"/>
                        <a:lumOff val="5000"/>
                      </a:schemeClr>
                    </a:gs>
                    <a:gs pos="35000">
                      <a:schemeClr val="tx1">
                        <a:lumMod val="65000"/>
                        <a:lumOff val="35000"/>
                      </a:schemeClr>
                    </a:gs>
                    <a:gs pos="81410">
                      <a:schemeClr val="bg1">
                        <a:lumMod val="75000"/>
                      </a:schemeClr>
                    </a:gs>
                    <a:gs pos="100000">
                      <a:schemeClr val="tx1">
                        <a:lumMod val="50000"/>
                        <a:lumOff val="50000"/>
                      </a:schemeClr>
                    </a:gs>
                  </a:gsLst>
                  <a:lin ang="10800000" scaled="1"/>
                </a:gradFill>
                <a:ln w="449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5" name="Freeform: Shape 54">
                  <a:extLst>
                    <a:ext uri="{FF2B5EF4-FFF2-40B4-BE49-F238E27FC236}">
                      <a16:creationId xmlns:a16="http://schemas.microsoft.com/office/drawing/2014/main" id="{A372A5B2-2E0C-4308-84D4-4E84593342B7}"/>
                    </a:ext>
                  </a:extLst>
                </p:cNvPr>
                <p:cNvSpPr/>
                <p:nvPr/>
              </p:nvSpPr>
              <p:spPr>
                <a:xfrm>
                  <a:off x="5928051" y="3474614"/>
                  <a:ext cx="351611" cy="146390"/>
                </a:xfrm>
                <a:custGeom>
                  <a:avLst/>
                  <a:gdLst>
                    <a:gd name="connsiteX0" fmla="*/ 53333 w 519032"/>
                    <a:gd name="connsiteY0" fmla="*/ 0 h 216094"/>
                    <a:gd name="connsiteX1" fmla="*/ 465728 w 519032"/>
                    <a:gd name="connsiteY1" fmla="*/ 180 h 216094"/>
                    <a:gd name="connsiteX2" fmla="*/ 517756 w 519032"/>
                    <a:gd name="connsiteY2" fmla="*/ 201711 h 216094"/>
                    <a:gd name="connsiteX3" fmla="*/ 506079 w 519032"/>
                    <a:gd name="connsiteY3" fmla="*/ 216094 h 216094"/>
                    <a:gd name="connsiteX4" fmla="*/ 13478 w 519032"/>
                    <a:gd name="connsiteY4" fmla="*/ 216094 h 216094"/>
                    <a:gd name="connsiteX5" fmla="*/ 1485 w 519032"/>
                    <a:gd name="connsiteY5" fmla="*/ 200629 h 216094"/>
                    <a:gd name="connsiteX6" fmla="*/ 53333 w 519032"/>
                    <a:gd name="connsiteY6" fmla="*/ 0 h 21609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519032" h="216094">
                      <a:moveTo>
                        <a:pt x="53333" y="0"/>
                      </a:moveTo>
                      <a:cubicBezTo>
                        <a:pt x="190798" y="45"/>
                        <a:pt x="328263" y="135"/>
                        <a:pt x="465728" y="180"/>
                      </a:cubicBezTo>
                      <a:cubicBezTo>
                        <a:pt x="482950" y="67403"/>
                        <a:pt x="499812" y="134715"/>
                        <a:pt x="517756" y="201711"/>
                      </a:cubicBezTo>
                      <a:cubicBezTo>
                        <a:pt x="521183" y="214606"/>
                        <a:pt x="517846" y="216094"/>
                        <a:pt x="506079" y="216094"/>
                      </a:cubicBezTo>
                      <a:cubicBezTo>
                        <a:pt x="341879" y="215778"/>
                        <a:pt x="177678" y="215733"/>
                        <a:pt x="13478" y="216094"/>
                      </a:cubicBezTo>
                      <a:cubicBezTo>
                        <a:pt x="583" y="216139"/>
                        <a:pt x="-2167" y="213930"/>
                        <a:pt x="1485" y="200629"/>
                      </a:cubicBezTo>
                      <a:cubicBezTo>
                        <a:pt x="17580" y="141342"/>
                        <a:pt x="47517" y="6402"/>
                        <a:pt x="53333" y="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chemeClr val="tx1">
                        <a:lumMod val="95000"/>
                        <a:lumOff val="5000"/>
                      </a:schemeClr>
                    </a:gs>
                    <a:gs pos="28000">
                      <a:schemeClr val="tx1">
                        <a:lumMod val="75000"/>
                        <a:lumOff val="25000"/>
                      </a:schemeClr>
                    </a:gs>
                    <a:gs pos="97345">
                      <a:schemeClr val="bg1">
                        <a:lumMod val="75000"/>
                      </a:schemeClr>
                    </a:gs>
                    <a:gs pos="70000">
                      <a:schemeClr val="bg1">
                        <a:lumMod val="95000"/>
                      </a:schemeClr>
                    </a:gs>
                  </a:gsLst>
                  <a:lin ang="10800000" scaled="1"/>
                </a:gradFill>
                <a:ln w="449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6" name="Freeform: Shape 55">
                  <a:extLst>
                    <a:ext uri="{FF2B5EF4-FFF2-40B4-BE49-F238E27FC236}">
                      <a16:creationId xmlns:a16="http://schemas.microsoft.com/office/drawing/2014/main" id="{1867B582-C35C-4151-B557-49E85E67EFD2}"/>
                    </a:ext>
                  </a:extLst>
                </p:cNvPr>
                <p:cNvSpPr/>
                <p:nvPr/>
              </p:nvSpPr>
              <p:spPr>
                <a:xfrm>
                  <a:off x="5574536" y="3549412"/>
                  <a:ext cx="219736" cy="48569"/>
                </a:xfrm>
                <a:custGeom>
                  <a:avLst/>
                  <a:gdLst>
                    <a:gd name="connsiteX0" fmla="*/ 2863 w 324365"/>
                    <a:gd name="connsiteY0" fmla="*/ 3427 h 71696"/>
                    <a:gd name="connsiteX1" fmla="*/ 299344 w 324365"/>
                    <a:gd name="connsiteY1" fmla="*/ 2930 h 71696"/>
                    <a:gd name="connsiteX2" fmla="*/ 324366 w 324365"/>
                    <a:gd name="connsiteY2" fmla="*/ 0 h 71696"/>
                    <a:gd name="connsiteX3" fmla="*/ 324186 w 324365"/>
                    <a:gd name="connsiteY3" fmla="*/ 66906 h 71696"/>
                    <a:gd name="connsiteX4" fmla="*/ 303086 w 324365"/>
                    <a:gd name="connsiteY4" fmla="*/ 71595 h 71696"/>
                    <a:gd name="connsiteX5" fmla="*/ 21122 w 324365"/>
                    <a:gd name="connsiteY5" fmla="*/ 71595 h 71696"/>
                    <a:gd name="connsiteX6" fmla="*/ 113 w 324365"/>
                    <a:gd name="connsiteY6" fmla="*/ 66636 h 71696"/>
                    <a:gd name="connsiteX7" fmla="*/ 22 w 324365"/>
                    <a:gd name="connsiteY7" fmla="*/ 20108 h 71696"/>
                    <a:gd name="connsiteX8" fmla="*/ 2863 w 324365"/>
                    <a:gd name="connsiteY8" fmla="*/ 3427 h 7169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324365" h="71696">
                      <a:moveTo>
                        <a:pt x="2863" y="3427"/>
                      </a:moveTo>
                      <a:cubicBezTo>
                        <a:pt x="101690" y="3246"/>
                        <a:pt x="200517" y="3021"/>
                        <a:pt x="299344" y="2930"/>
                      </a:cubicBezTo>
                      <a:cubicBezTo>
                        <a:pt x="307820" y="2930"/>
                        <a:pt x="316251" y="2886"/>
                        <a:pt x="324366" y="0"/>
                      </a:cubicBezTo>
                      <a:cubicBezTo>
                        <a:pt x="324321" y="22317"/>
                        <a:pt x="324231" y="44634"/>
                        <a:pt x="324186" y="66906"/>
                      </a:cubicBezTo>
                      <a:cubicBezTo>
                        <a:pt x="318054" y="72362"/>
                        <a:pt x="310389" y="71595"/>
                        <a:pt x="303086" y="71595"/>
                      </a:cubicBezTo>
                      <a:cubicBezTo>
                        <a:pt x="209083" y="71731"/>
                        <a:pt x="115125" y="71731"/>
                        <a:pt x="21122" y="71595"/>
                      </a:cubicBezTo>
                      <a:cubicBezTo>
                        <a:pt x="13774" y="71595"/>
                        <a:pt x="6199" y="72091"/>
                        <a:pt x="113" y="66636"/>
                      </a:cubicBezTo>
                      <a:cubicBezTo>
                        <a:pt x="113" y="51127"/>
                        <a:pt x="158" y="35617"/>
                        <a:pt x="22" y="20108"/>
                      </a:cubicBezTo>
                      <a:cubicBezTo>
                        <a:pt x="-68" y="14337"/>
                        <a:pt x="-23" y="8656"/>
                        <a:pt x="2863" y="3427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chemeClr val="tx1">
                        <a:lumMod val="95000"/>
                        <a:lumOff val="5000"/>
                      </a:schemeClr>
                    </a:gs>
                    <a:gs pos="35000">
                      <a:schemeClr val="tx1">
                        <a:lumMod val="65000"/>
                        <a:lumOff val="35000"/>
                      </a:schemeClr>
                    </a:gs>
                    <a:gs pos="81410">
                      <a:schemeClr val="bg1">
                        <a:lumMod val="75000"/>
                      </a:schemeClr>
                    </a:gs>
                    <a:gs pos="100000">
                      <a:schemeClr val="tx1">
                        <a:lumMod val="50000"/>
                        <a:lumOff val="50000"/>
                      </a:schemeClr>
                    </a:gs>
                  </a:gsLst>
                  <a:lin ang="10800000" scaled="1"/>
                </a:gradFill>
                <a:ln w="449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grpSp>
              <p:nvGrpSpPr>
                <p:cNvPr id="57" name="Group 56">
                  <a:extLst>
                    <a:ext uri="{FF2B5EF4-FFF2-40B4-BE49-F238E27FC236}">
                      <a16:creationId xmlns:a16="http://schemas.microsoft.com/office/drawing/2014/main" id="{DBFBBB28-780A-44F5-9AF1-4163E88929D7}"/>
                    </a:ext>
                  </a:extLst>
                </p:cNvPr>
                <p:cNvGrpSpPr/>
                <p:nvPr/>
              </p:nvGrpSpPr>
              <p:grpSpPr>
                <a:xfrm>
                  <a:off x="5575416" y="2099749"/>
                  <a:ext cx="1056756" cy="650063"/>
                  <a:chOff x="5575416" y="2099749"/>
                  <a:chExt cx="1056756" cy="650063"/>
                </a:xfrm>
              </p:grpSpPr>
              <p:sp>
                <p:nvSpPr>
                  <p:cNvPr id="63" name="Freeform: Shape 62">
                    <a:extLst>
                      <a:ext uri="{FF2B5EF4-FFF2-40B4-BE49-F238E27FC236}">
                        <a16:creationId xmlns:a16="http://schemas.microsoft.com/office/drawing/2014/main" id="{B714D6A9-0AFC-48D7-A07E-DA0D6A088912}"/>
                      </a:ext>
                    </a:extLst>
                  </p:cNvPr>
                  <p:cNvSpPr/>
                  <p:nvPr/>
                </p:nvSpPr>
                <p:spPr>
                  <a:xfrm>
                    <a:off x="5575865" y="2099779"/>
                    <a:ext cx="218256" cy="43003"/>
                  </a:xfrm>
                  <a:custGeom>
                    <a:avLst/>
                    <a:gdLst>
                      <a:gd name="connsiteX0" fmla="*/ 322179 w 322179"/>
                      <a:gd name="connsiteY0" fmla="*/ 63480 h 63479"/>
                      <a:gd name="connsiteX1" fmla="*/ 225 w 322179"/>
                      <a:gd name="connsiteY1" fmla="*/ 63119 h 63479"/>
                      <a:gd name="connsiteX2" fmla="*/ 0 w 322179"/>
                      <a:gd name="connsiteY2" fmla="*/ 271 h 63479"/>
                      <a:gd name="connsiteX3" fmla="*/ 322179 w 322179"/>
                      <a:gd name="connsiteY3" fmla="*/ 0 h 63479"/>
                      <a:gd name="connsiteX4" fmla="*/ 322179 w 322179"/>
                      <a:gd name="connsiteY4" fmla="*/ 63480 h 6347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22179" h="63479">
                        <a:moveTo>
                          <a:pt x="322179" y="63480"/>
                        </a:moveTo>
                        <a:cubicBezTo>
                          <a:pt x="214876" y="63345"/>
                          <a:pt x="107528" y="63255"/>
                          <a:pt x="225" y="63119"/>
                        </a:cubicBezTo>
                        <a:cubicBezTo>
                          <a:pt x="135" y="42155"/>
                          <a:pt x="45" y="21235"/>
                          <a:pt x="0" y="271"/>
                        </a:cubicBezTo>
                        <a:cubicBezTo>
                          <a:pt x="107393" y="180"/>
                          <a:pt x="214786" y="90"/>
                          <a:pt x="322179" y="0"/>
                        </a:cubicBezTo>
                        <a:cubicBezTo>
                          <a:pt x="322179" y="21145"/>
                          <a:pt x="322179" y="42335"/>
                          <a:pt x="322179" y="63480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chemeClr val="tx1">
                          <a:lumMod val="95000"/>
                          <a:lumOff val="5000"/>
                        </a:schemeClr>
                      </a:gs>
                      <a:gs pos="35000">
                        <a:schemeClr val="tx1">
                          <a:lumMod val="65000"/>
                          <a:lumOff val="35000"/>
                        </a:schemeClr>
                      </a:gs>
                      <a:gs pos="81410">
                        <a:schemeClr val="bg1">
                          <a:lumMod val="75000"/>
                        </a:schemeClr>
                      </a:gs>
                      <a:gs pos="100000">
                        <a:schemeClr val="tx1">
                          <a:lumMod val="50000"/>
                          <a:lumOff val="50000"/>
                        </a:schemeClr>
                      </a:gs>
                    </a:gsLst>
                    <a:lin ang="10800000" scaled="1"/>
                  </a:gradFill>
                  <a:ln w="4493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64" name="Freeform: Shape 63">
                    <a:extLst>
                      <a:ext uri="{FF2B5EF4-FFF2-40B4-BE49-F238E27FC236}">
                        <a16:creationId xmlns:a16="http://schemas.microsoft.com/office/drawing/2014/main" id="{21D6A6F7-E64F-4BCA-B0C9-F09C497D3002}"/>
                      </a:ext>
                    </a:extLst>
                  </p:cNvPr>
                  <p:cNvSpPr/>
                  <p:nvPr/>
                </p:nvSpPr>
                <p:spPr>
                  <a:xfrm>
                    <a:off x="5575416" y="2213488"/>
                    <a:ext cx="218703" cy="43308"/>
                  </a:xfrm>
                  <a:custGeom>
                    <a:avLst/>
                    <a:gdLst>
                      <a:gd name="connsiteX0" fmla="*/ 752 w 322840"/>
                      <a:gd name="connsiteY0" fmla="*/ 406 h 63930"/>
                      <a:gd name="connsiteX1" fmla="*/ 322841 w 322840"/>
                      <a:gd name="connsiteY1" fmla="*/ 0 h 63930"/>
                      <a:gd name="connsiteX2" fmla="*/ 322841 w 322840"/>
                      <a:gd name="connsiteY2" fmla="*/ 63435 h 63930"/>
                      <a:gd name="connsiteX3" fmla="*/ 3727 w 322840"/>
                      <a:gd name="connsiteY3" fmla="*/ 63931 h 63930"/>
                      <a:gd name="connsiteX4" fmla="*/ 752 w 322840"/>
                      <a:gd name="connsiteY4" fmla="*/ 406 h 639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22840" h="63930">
                        <a:moveTo>
                          <a:pt x="752" y="406"/>
                        </a:moveTo>
                        <a:cubicBezTo>
                          <a:pt x="108100" y="271"/>
                          <a:pt x="215493" y="135"/>
                          <a:pt x="322841" y="0"/>
                        </a:cubicBezTo>
                        <a:cubicBezTo>
                          <a:pt x="322841" y="21145"/>
                          <a:pt x="322841" y="42290"/>
                          <a:pt x="322841" y="63435"/>
                        </a:cubicBezTo>
                        <a:cubicBezTo>
                          <a:pt x="216485" y="63615"/>
                          <a:pt x="110084" y="63796"/>
                          <a:pt x="3727" y="63931"/>
                        </a:cubicBezTo>
                        <a:cubicBezTo>
                          <a:pt x="-3306" y="43056"/>
                          <a:pt x="2014" y="21596"/>
                          <a:pt x="752" y="406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chemeClr val="tx1">
                          <a:lumMod val="95000"/>
                          <a:lumOff val="5000"/>
                        </a:schemeClr>
                      </a:gs>
                      <a:gs pos="35000">
                        <a:schemeClr val="tx1">
                          <a:lumMod val="65000"/>
                          <a:lumOff val="35000"/>
                        </a:schemeClr>
                      </a:gs>
                      <a:gs pos="81410">
                        <a:schemeClr val="bg1">
                          <a:lumMod val="75000"/>
                        </a:schemeClr>
                      </a:gs>
                      <a:gs pos="100000">
                        <a:schemeClr val="tx1">
                          <a:lumMod val="50000"/>
                          <a:lumOff val="50000"/>
                        </a:schemeClr>
                      </a:gs>
                    </a:gsLst>
                    <a:lin ang="10800000" scaled="1"/>
                  </a:gradFill>
                  <a:ln w="4493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65" name="Freeform: Shape 64">
                    <a:extLst>
                      <a:ext uri="{FF2B5EF4-FFF2-40B4-BE49-F238E27FC236}">
                        <a16:creationId xmlns:a16="http://schemas.microsoft.com/office/drawing/2014/main" id="{0A0B17DB-1847-425F-A9E2-23A258AC3D5E}"/>
                      </a:ext>
                    </a:extLst>
                  </p:cNvPr>
                  <p:cNvSpPr/>
                  <p:nvPr/>
                </p:nvSpPr>
                <p:spPr>
                  <a:xfrm>
                    <a:off x="5575834" y="2706299"/>
                    <a:ext cx="218286" cy="43513"/>
                  </a:xfrm>
                  <a:custGeom>
                    <a:avLst/>
                    <a:gdLst>
                      <a:gd name="connsiteX0" fmla="*/ 322224 w 322224"/>
                      <a:gd name="connsiteY0" fmla="*/ 63781 h 64232"/>
                      <a:gd name="connsiteX1" fmla="*/ 3111 w 322224"/>
                      <a:gd name="connsiteY1" fmla="*/ 64232 h 64232"/>
                      <a:gd name="connsiteX2" fmla="*/ 0 w 322224"/>
                      <a:gd name="connsiteY2" fmla="*/ 707 h 64232"/>
                      <a:gd name="connsiteX3" fmla="*/ 219475 w 322224"/>
                      <a:gd name="connsiteY3" fmla="*/ 31 h 64232"/>
                      <a:gd name="connsiteX4" fmla="*/ 322134 w 322224"/>
                      <a:gd name="connsiteY4" fmla="*/ 76 h 64232"/>
                      <a:gd name="connsiteX5" fmla="*/ 322224 w 322224"/>
                      <a:gd name="connsiteY5" fmla="*/ 63781 h 6423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322224" h="64232">
                        <a:moveTo>
                          <a:pt x="322224" y="63781"/>
                        </a:moveTo>
                        <a:cubicBezTo>
                          <a:pt x="215868" y="63917"/>
                          <a:pt x="109512" y="64097"/>
                          <a:pt x="3111" y="64232"/>
                        </a:cubicBezTo>
                        <a:cubicBezTo>
                          <a:pt x="-631" y="40022"/>
                          <a:pt x="1488" y="21897"/>
                          <a:pt x="0" y="707"/>
                        </a:cubicBezTo>
                        <a:cubicBezTo>
                          <a:pt x="73173" y="482"/>
                          <a:pt x="146302" y="211"/>
                          <a:pt x="219475" y="31"/>
                        </a:cubicBezTo>
                        <a:cubicBezTo>
                          <a:pt x="253695" y="-59"/>
                          <a:pt x="287915" y="76"/>
                          <a:pt x="322134" y="76"/>
                        </a:cubicBezTo>
                        <a:cubicBezTo>
                          <a:pt x="322179" y="21356"/>
                          <a:pt x="322224" y="42591"/>
                          <a:pt x="322224" y="63781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chemeClr val="tx1">
                          <a:lumMod val="95000"/>
                          <a:lumOff val="5000"/>
                        </a:schemeClr>
                      </a:gs>
                      <a:gs pos="35000">
                        <a:schemeClr val="tx1">
                          <a:lumMod val="65000"/>
                          <a:lumOff val="35000"/>
                        </a:schemeClr>
                      </a:gs>
                      <a:gs pos="81410">
                        <a:schemeClr val="bg1">
                          <a:lumMod val="75000"/>
                        </a:schemeClr>
                      </a:gs>
                      <a:gs pos="100000">
                        <a:schemeClr val="tx1">
                          <a:lumMod val="50000"/>
                          <a:lumOff val="50000"/>
                        </a:schemeClr>
                      </a:gs>
                    </a:gsLst>
                    <a:lin ang="10800000" scaled="1"/>
                  </a:gradFill>
                  <a:ln w="4493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66" name="Freeform: Shape 65">
                    <a:extLst>
                      <a:ext uri="{FF2B5EF4-FFF2-40B4-BE49-F238E27FC236}">
                        <a16:creationId xmlns:a16="http://schemas.microsoft.com/office/drawing/2014/main" id="{44388F22-1D86-4A25-BCCD-1CBC5C8EAABE}"/>
                      </a:ext>
                    </a:extLst>
                  </p:cNvPr>
                  <p:cNvSpPr/>
                  <p:nvPr/>
                </p:nvSpPr>
                <p:spPr>
                  <a:xfrm>
                    <a:off x="6413672" y="2099749"/>
                    <a:ext cx="218438" cy="43004"/>
                  </a:xfrm>
                  <a:custGeom>
                    <a:avLst/>
                    <a:gdLst>
                      <a:gd name="connsiteX0" fmla="*/ 322270 w 322449"/>
                      <a:gd name="connsiteY0" fmla="*/ 63210 h 63480"/>
                      <a:gd name="connsiteX1" fmla="*/ 0 w 322449"/>
                      <a:gd name="connsiteY1" fmla="*/ 63480 h 63480"/>
                      <a:gd name="connsiteX2" fmla="*/ 135 w 322449"/>
                      <a:gd name="connsiteY2" fmla="*/ 0 h 63480"/>
                      <a:gd name="connsiteX3" fmla="*/ 322450 w 322449"/>
                      <a:gd name="connsiteY3" fmla="*/ 451 h 63480"/>
                      <a:gd name="connsiteX4" fmla="*/ 322270 w 322449"/>
                      <a:gd name="connsiteY4" fmla="*/ 63210 h 6348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22449" h="63480">
                        <a:moveTo>
                          <a:pt x="322270" y="63210"/>
                        </a:moveTo>
                        <a:cubicBezTo>
                          <a:pt x="214831" y="63300"/>
                          <a:pt x="107438" y="63390"/>
                          <a:pt x="0" y="63480"/>
                        </a:cubicBezTo>
                        <a:cubicBezTo>
                          <a:pt x="45" y="42335"/>
                          <a:pt x="90" y="21145"/>
                          <a:pt x="135" y="0"/>
                        </a:cubicBezTo>
                        <a:cubicBezTo>
                          <a:pt x="107574" y="135"/>
                          <a:pt x="215012" y="271"/>
                          <a:pt x="322450" y="451"/>
                        </a:cubicBezTo>
                        <a:cubicBezTo>
                          <a:pt x="322405" y="21371"/>
                          <a:pt x="322315" y="42290"/>
                          <a:pt x="322270" y="63210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chemeClr val="tx1">
                          <a:lumMod val="95000"/>
                          <a:lumOff val="5000"/>
                        </a:schemeClr>
                      </a:gs>
                      <a:gs pos="35000">
                        <a:schemeClr val="tx1">
                          <a:lumMod val="65000"/>
                          <a:lumOff val="35000"/>
                        </a:schemeClr>
                      </a:gs>
                      <a:gs pos="81410">
                        <a:schemeClr val="bg1">
                          <a:lumMod val="75000"/>
                        </a:schemeClr>
                      </a:gs>
                      <a:gs pos="100000">
                        <a:schemeClr val="tx1">
                          <a:lumMod val="50000"/>
                          <a:lumOff val="50000"/>
                        </a:schemeClr>
                      </a:gs>
                    </a:gsLst>
                    <a:lin ang="10800000" scaled="1"/>
                  </a:gradFill>
                  <a:ln w="4493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67" name="Freeform: Shape 66">
                    <a:extLst>
                      <a:ext uri="{FF2B5EF4-FFF2-40B4-BE49-F238E27FC236}">
                        <a16:creationId xmlns:a16="http://schemas.microsoft.com/office/drawing/2014/main" id="{F9B629E3-602B-4A77-BCC6-F240D1FF983C}"/>
                      </a:ext>
                    </a:extLst>
                  </p:cNvPr>
                  <p:cNvSpPr/>
                  <p:nvPr/>
                </p:nvSpPr>
                <p:spPr>
                  <a:xfrm>
                    <a:off x="6413703" y="2213488"/>
                    <a:ext cx="218377" cy="43003"/>
                  </a:xfrm>
                  <a:custGeom>
                    <a:avLst/>
                    <a:gdLst>
                      <a:gd name="connsiteX0" fmla="*/ 45 w 322359"/>
                      <a:gd name="connsiteY0" fmla="*/ 0 h 63479"/>
                      <a:gd name="connsiteX1" fmla="*/ 322360 w 322359"/>
                      <a:gd name="connsiteY1" fmla="*/ 406 h 63479"/>
                      <a:gd name="connsiteX2" fmla="*/ 322270 w 322359"/>
                      <a:gd name="connsiteY2" fmla="*/ 63164 h 63479"/>
                      <a:gd name="connsiteX3" fmla="*/ 0 w 322359"/>
                      <a:gd name="connsiteY3" fmla="*/ 63480 h 63479"/>
                      <a:gd name="connsiteX4" fmla="*/ 45 w 322359"/>
                      <a:gd name="connsiteY4" fmla="*/ 0 h 6347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22359" h="63479">
                        <a:moveTo>
                          <a:pt x="45" y="0"/>
                        </a:moveTo>
                        <a:cubicBezTo>
                          <a:pt x="107483" y="135"/>
                          <a:pt x="214922" y="271"/>
                          <a:pt x="322360" y="406"/>
                        </a:cubicBezTo>
                        <a:cubicBezTo>
                          <a:pt x="322315" y="21325"/>
                          <a:pt x="322270" y="42245"/>
                          <a:pt x="322270" y="63164"/>
                        </a:cubicBezTo>
                        <a:cubicBezTo>
                          <a:pt x="214831" y="63255"/>
                          <a:pt x="107438" y="63390"/>
                          <a:pt x="0" y="63480"/>
                        </a:cubicBezTo>
                        <a:cubicBezTo>
                          <a:pt x="0" y="42290"/>
                          <a:pt x="45" y="21145"/>
                          <a:pt x="45" y="0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chemeClr val="tx1">
                          <a:lumMod val="95000"/>
                          <a:lumOff val="5000"/>
                        </a:schemeClr>
                      </a:gs>
                      <a:gs pos="35000">
                        <a:schemeClr val="tx1">
                          <a:lumMod val="65000"/>
                          <a:lumOff val="35000"/>
                        </a:schemeClr>
                      </a:gs>
                      <a:gs pos="81410">
                        <a:schemeClr val="bg1">
                          <a:lumMod val="75000"/>
                        </a:schemeClr>
                      </a:gs>
                      <a:gs pos="100000">
                        <a:schemeClr val="tx1">
                          <a:lumMod val="50000"/>
                          <a:lumOff val="50000"/>
                        </a:schemeClr>
                      </a:gs>
                    </a:gsLst>
                    <a:lin ang="10800000" scaled="1"/>
                  </a:gradFill>
                  <a:ln w="4493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68" name="Freeform: Shape 67">
                    <a:extLst>
                      <a:ext uri="{FF2B5EF4-FFF2-40B4-BE49-F238E27FC236}">
                        <a16:creationId xmlns:a16="http://schemas.microsoft.com/office/drawing/2014/main" id="{452F9258-08DD-42D5-BC7B-74436FD7FE27}"/>
                      </a:ext>
                    </a:extLst>
                  </p:cNvPr>
                  <p:cNvSpPr/>
                  <p:nvPr/>
                </p:nvSpPr>
                <p:spPr>
                  <a:xfrm>
                    <a:off x="6413672" y="2706412"/>
                    <a:ext cx="218500" cy="43065"/>
                  </a:xfrm>
                  <a:custGeom>
                    <a:avLst/>
                    <a:gdLst>
                      <a:gd name="connsiteX0" fmla="*/ 322224 w 322540"/>
                      <a:gd name="connsiteY0" fmla="*/ 63345 h 63570"/>
                      <a:gd name="connsiteX1" fmla="*/ 0 w 322540"/>
                      <a:gd name="connsiteY1" fmla="*/ 63570 h 63570"/>
                      <a:gd name="connsiteX2" fmla="*/ 135 w 322540"/>
                      <a:gd name="connsiteY2" fmla="*/ 0 h 63570"/>
                      <a:gd name="connsiteX3" fmla="*/ 322540 w 322540"/>
                      <a:gd name="connsiteY3" fmla="*/ 496 h 63570"/>
                      <a:gd name="connsiteX4" fmla="*/ 322224 w 322540"/>
                      <a:gd name="connsiteY4" fmla="*/ 63345 h 6357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22540" h="63570">
                        <a:moveTo>
                          <a:pt x="322224" y="63345"/>
                        </a:moveTo>
                        <a:cubicBezTo>
                          <a:pt x="214831" y="63435"/>
                          <a:pt x="107393" y="63525"/>
                          <a:pt x="0" y="63570"/>
                        </a:cubicBezTo>
                        <a:cubicBezTo>
                          <a:pt x="45" y="42380"/>
                          <a:pt x="90" y="21190"/>
                          <a:pt x="135" y="0"/>
                        </a:cubicBezTo>
                        <a:cubicBezTo>
                          <a:pt x="107619" y="180"/>
                          <a:pt x="215057" y="316"/>
                          <a:pt x="322540" y="496"/>
                        </a:cubicBezTo>
                        <a:cubicBezTo>
                          <a:pt x="322405" y="21461"/>
                          <a:pt x="322315" y="42380"/>
                          <a:pt x="322224" y="63345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chemeClr val="tx1">
                          <a:lumMod val="95000"/>
                          <a:lumOff val="5000"/>
                        </a:schemeClr>
                      </a:gs>
                      <a:gs pos="35000">
                        <a:schemeClr val="tx1">
                          <a:lumMod val="65000"/>
                          <a:lumOff val="35000"/>
                        </a:schemeClr>
                      </a:gs>
                      <a:gs pos="81410">
                        <a:schemeClr val="bg1">
                          <a:lumMod val="75000"/>
                        </a:schemeClr>
                      </a:gs>
                      <a:gs pos="100000">
                        <a:schemeClr val="tx1">
                          <a:lumMod val="50000"/>
                          <a:lumOff val="50000"/>
                        </a:schemeClr>
                      </a:gs>
                    </a:gsLst>
                    <a:lin ang="10800000" scaled="1"/>
                  </a:gradFill>
                  <a:ln w="4493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sp>
              <p:nvSpPr>
                <p:cNvPr id="58" name="Freeform: Shape 57">
                  <a:extLst>
                    <a:ext uri="{FF2B5EF4-FFF2-40B4-BE49-F238E27FC236}">
                      <a16:creationId xmlns:a16="http://schemas.microsoft.com/office/drawing/2014/main" id="{529A9427-12F7-4204-9ABF-0798241CE4D9}"/>
                    </a:ext>
                  </a:extLst>
                </p:cNvPr>
                <p:cNvSpPr/>
                <p:nvPr/>
              </p:nvSpPr>
              <p:spPr>
                <a:xfrm>
                  <a:off x="6508323" y="3196189"/>
                  <a:ext cx="125071" cy="120489"/>
                </a:xfrm>
                <a:custGeom>
                  <a:avLst/>
                  <a:gdLst>
                    <a:gd name="connsiteX0" fmla="*/ 32552 w 184624"/>
                    <a:gd name="connsiteY0" fmla="*/ 175292 h 177861"/>
                    <a:gd name="connsiteX1" fmla="*/ 42876 w 184624"/>
                    <a:gd name="connsiteY1" fmla="*/ 123489 h 177861"/>
                    <a:gd name="connsiteX2" fmla="*/ 37150 w 184624"/>
                    <a:gd name="connsiteY2" fmla="*/ 103831 h 177861"/>
                    <a:gd name="connsiteX3" fmla="*/ 0 w 184624"/>
                    <a:gd name="connsiteY3" fmla="*/ 70063 h 177861"/>
                    <a:gd name="connsiteX4" fmla="*/ 2705 w 184624"/>
                    <a:gd name="connsiteY4" fmla="*/ 65058 h 177861"/>
                    <a:gd name="connsiteX5" fmla="*/ 51848 w 184624"/>
                    <a:gd name="connsiteY5" fmla="*/ 59377 h 177861"/>
                    <a:gd name="connsiteX6" fmla="*/ 68845 w 184624"/>
                    <a:gd name="connsiteY6" fmla="*/ 48241 h 177861"/>
                    <a:gd name="connsiteX7" fmla="*/ 93687 w 184624"/>
                    <a:gd name="connsiteY7" fmla="*/ 0 h 177861"/>
                    <a:gd name="connsiteX8" fmla="*/ 116410 w 184624"/>
                    <a:gd name="connsiteY8" fmla="*/ 48737 h 177861"/>
                    <a:gd name="connsiteX9" fmla="*/ 131063 w 184624"/>
                    <a:gd name="connsiteY9" fmla="*/ 60369 h 177861"/>
                    <a:gd name="connsiteX10" fmla="*/ 184624 w 184624"/>
                    <a:gd name="connsiteY10" fmla="*/ 69612 h 177861"/>
                    <a:gd name="connsiteX11" fmla="*/ 147789 w 184624"/>
                    <a:gd name="connsiteY11" fmla="*/ 104102 h 177861"/>
                    <a:gd name="connsiteX12" fmla="*/ 139719 w 184624"/>
                    <a:gd name="connsiteY12" fmla="*/ 128944 h 177861"/>
                    <a:gd name="connsiteX13" fmla="*/ 147203 w 184624"/>
                    <a:gd name="connsiteY13" fmla="*/ 177861 h 177861"/>
                    <a:gd name="connsiteX14" fmla="*/ 100585 w 184624"/>
                    <a:gd name="connsiteY14" fmla="*/ 151757 h 177861"/>
                    <a:gd name="connsiteX15" fmla="*/ 80207 w 184624"/>
                    <a:gd name="connsiteY15" fmla="*/ 151396 h 177861"/>
                    <a:gd name="connsiteX16" fmla="*/ 32552 w 184624"/>
                    <a:gd name="connsiteY16" fmla="*/ 175292 h 17786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184624" h="177861">
                      <a:moveTo>
                        <a:pt x="32552" y="175292"/>
                      </a:moveTo>
                      <a:cubicBezTo>
                        <a:pt x="36339" y="156175"/>
                        <a:pt x="39359" y="139764"/>
                        <a:pt x="42876" y="123489"/>
                      </a:cubicBezTo>
                      <a:cubicBezTo>
                        <a:pt x="44544" y="115689"/>
                        <a:pt x="43733" y="109467"/>
                        <a:pt x="37150" y="103831"/>
                      </a:cubicBezTo>
                      <a:cubicBezTo>
                        <a:pt x="24436" y="92966"/>
                        <a:pt x="12353" y="81379"/>
                        <a:pt x="0" y="70063"/>
                      </a:cubicBezTo>
                      <a:cubicBezTo>
                        <a:pt x="902" y="68395"/>
                        <a:pt x="1803" y="66726"/>
                        <a:pt x="2705" y="65058"/>
                      </a:cubicBezTo>
                      <a:cubicBezTo>
                        <a:pt x="19071" y="63074"/>
                        <a:pt x="35392" y="60595"/>
                        <a:pt x="51848" y="59377"/>
                      </a:cubicBezTo>
                      <a:cubicBezTo>
                        <a:pt x="60189" y="58746"/>
                        <a:pt x="65193" y="55861"/>
                        <a:pt x="68845" y="48241"/>
                      </a:cubicBezTo>
                      <a:cubicBezTo>
                        <a:pt x="76239" y="32777"/>
                        <a:pt x="84535" y="17674"/>
                        <a:pt x="93687" y="0"/>
                      </a:cubicBezTo>
                      <a:cubicBezTo>
                        <a:pt x="101983" y="17674"/>
                        <a:pt x="109512" y="33093"/>
                        <a:pt x="116410" y="48737"/>
                      </a:cubicBezTo>
                      <a:cubicBezTo>
                        <a:pt x="119386" y="55500"/>
                        <a:pt x="122812" y="59422"/>
                        <a:pt x="131063" y="60369"/>
                      </a:cubicBezTo>
                      <a:cubicBezTo>
                        <a:pt x="148150" y="62398"/>
                        <a:pt x="165012" y="66140"/>
                        <a:pt x="184624" y="69612"/>
                      </a:cubicBezTo>
                      <a:cubicBezTo>
                        <a:pt x="171369" y="82145"/>
                        <a:pt x="160143" y="93868"/>
                        <a:pt x="147789" y="104102"/>
                      </a:cubicBezTo>
                      <a:cubicBezTo>
                        <a:pt x="139223" y="111180"/>
                        <a:pt x="137645" y="118619"/>
                        <a:pt x="139719" y="128944"/>
                      </a:cubicBezTo>
                      <a:cubicBezTo>
                        <a:pt x="142830" y="144273"/>
                        <a:pt x="144543" y="159872"/>
                        <a:pt x="147203" y="177861"/>
                      </a:cubicBezTo>
                      <a:cubicBezTo>
                        <a:pt x="130296" y="168484"/>
                        <a:pt x="115193" y="160549"/>
                        <a:pt x="100585" y="151757"/>
                      </a:cubicBezTo>
                      <a:cubicBezTo>
                        <a:pt x="93417" y="147474"/>
                        <a:pt x="87465" y="147474"/>
                        <a:pt x="80207" y="151396"/>
                      </a:cubicBezTo>
                      <a:cubicBezTo>
                        <a:pt x="65419" y="159377"/>
                        <a:pt x="50270" y="166455"/>
                        <a:pt x="32552" y="175292"/>
                      </a:cubicBezTo>
                      <a:close/>
                    </a:path>
                  </a:pathLst>
                </a:custGeom>
                <a:solidFill>
                  <a:srgbClr val="DBE363"/>
                </a:solidFill>
                <a:ln w="449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9" name="Freeform: Shape 58">
                  <a:extLst>
                    <a:ext uri="{FF2B5EF4-FFF2-40B4-BE49-F238E27FC236}">
                      <a16:creationId xmlns:a16="http://schemas.microsoft.com/office/drawing/2014/main" id="{6F76E112-E367-46B9-9414-E9C16F163913}"/>
                    </a:ext>
                  </a:extLst>
                </p:cNvPr>
                <p:cNvSpPr/>
                <p:nvPr/>
              </p:nvSpPr>
              <p:spPr>
                <a:xfrm>
                  <a:off x="6011967" y="2112695"/>
                  <a:ext cx="184610" cy="75196"/>
                </a:xfrm>
                <a:custGeom>
                  <a:avLst/>
                  <a:gdLst>
                    <a:gd name="connsiteX0" fmla="*/ 272514 w 272513"/>
                    <a:gd name="connsiteY0" fmla="*/ 46264 h 111001"/>
                    <a:gd name="connsiteX1" fmla="*/ 270034 w 272513"/>
                    <a:gd name="connsiteY1" fmla="*/ 52982 h 111001"/>
                    <a:gd name="connsiteX2" fmla="*/ 249385 w 272513"/>
                    <a:gd name="connsiteY2" fmla="*/ 102395 h 111001"/>
                    <a:gd name="connsiteX3" fmla="*/ 233605 w 272513"/>
                    <a:gd name="connsiteY3" fmla="*/ 109068 h 111001"/>
                    <a:gd name="connsiteX4" fmla="*/ 144111 w 272513"/>
                    <a:gd name="connsiteY4" fmla="*/ 85623 h 111001"/>
                    <a:gd name="connsiteX5" fmla="*/ 41948 w 272513"/>
                    <a:gd name="connsiteY5" fmla="*/ 108617 h 111001"/>
                    <a:gd name="connsiteX6" fmla="*/ 22922 w 272513"/>
                    <a:gd name="connsiteY6" fmla="*/ 100501 h 111001"/>
                    <a:gd name="connsiteX7" fmla="*/ 2768 w 272513"/>
                    <a:gd name="connsiteY7" fmla="*/ 56002 h 111001"/>
                    <a:gd name="connsiteX8" fmla="*/ 7638 w 272513"/>
                    <a:gd name="connsiteY8" fmla="*/ 37698 h 111001"/>
                    <a:gd name="connsiteX9" fmla="*/ 263001 w 272513"/>
                    <a:gd name="connsiteY9" fmla="*/ 38013 h 111001"/>
                    <a:gd name="connsiteX10" fmla="*/ 272514 w 272513"/>
                    <a:gd name="connsiteY10" fmla="*/ 46264 h 11100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272513" h="111001">
                      <a:moveTo>
                        <a:pt x="272514" y="46264"/>
                      </a:moveTo>
                      <a:cubicBezTo>
                        <a:pt x="271477" y="49059"/>
                        <a:pt x="270846" y="51043"/>
                        <a:pt x="270034" y="52982"/>
                      </a:cubicBezTo>
                      <a:cubicBezTo>
                        <a:pt x="263091" y="69438"/>
                        <a:pt x="255517" y="85668"/>
                        <a:pt x="249385" y="102395"/>
                      </a:cubicBezTo>
                      <a:cubicBezTo>
                        <a:pt x="246049" y="111457"/>
                        <a:pt x="242622" y="112629"/>
                        <a:pt x="233605" y="109068"/>
                      </a:cubicBezTo>
                      <a:cubicBezTo>
                        <a:pt x="204796" y="97571"/>
                        <a:pt x="175580" y="87201"/>
                        <a:pt x="144111" y="85623"/>
                      </a:cubicBezTo>
                      <a:cubicBezTo>
                        <a:pt x="107907" y="83820"/>
                        <a:pt x="74499" y="94956"/>
                        <a:pt x="41948" y="108617"/>
                      </a:cubicBezTo>
                      <a:cubicBezTo>
                        <a:pt x="30812" y="113306"/>
                        <a:pt x="26934" y="111322"/>
                        <a:pt x="22922" y="100501"/>
                      </a:cubicBezTo>
                      <a:cubicBezTo>
                        <a:pt x="17331" y="85263"/>
                        <a:pt x="10117" y="70520"/>
                        <a:pt x="2768" y="56002"/>
                      </a:cubicBezTo>
                      <a:cubicBezTo>
                        <a:pt x="-1379" y="47752"/>
                        <a:pt x="-1695" y="43243"/>
                        <a:pt x="7638" y="37698"/>
                      </a:cubicBezTo>
                      <a:cubicBezTo>
                        <a:pt x="92984" y="-12888"/>
                        <a:pt x="177970" y="-12347"/>
                        <a:pt x="263001" y="38013"/>
                      </a:cubicBezTo>
                      <a:cubicBezTo>
                        <a:pt x="266698" y="40222"/>
                        <a:pt x="272243" y="41079"/>
                        <a:pt x="272514" y="46264"/>
                      </a:cubicBezTo>
                      <a:close/>
                    </a:path>
                  </a:pathLst>
                </a:custGeom>
                <a:solidFill>
                  <a:srgbClr val="273248"/>
                </a:solidFill>
                <a:ln w="449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0" name="Freeform: Shape 59">
                  <a:extLst>
                    <a:ext uri="{FF2B5EF4-FFF2-40B4-BE49-F238E27FC236}">
                      <a16:creationId xmlns:a16="http://schemas.microsoft.com/office/drawing/2014/main" id="{5BEB8A6E-02BA-488A-A214-FE151982F2AC}"/>
                    </a:ext>
                  </a:extLst>
                </p:cNvPr>
                <p:cNvSpPr/>
                <p:nvPr/>
              </p:nvSpPr>
              <p:spPr>
                <a:xfrm>
                  <a:off x="5574521" y="3196250"/>
                  <a:ext cx="125498" cy="120337"/>
                </a:xfrm>
                <a:custGeom>
                  <a:avLst/>
                  <a:gdLst>
                    <a:gd name="connsiteX0" fmla="*/ 0 w 185255"/>
                    <a:gd name="connsiteY0" fmla="*/ 69521 h 177636"/>
                    <a:gd name="connsiteX1" fmla="*/ 54193 w 185255"/>
                    <a:gd name="connsiteY1" fmla="*/ 60189 h 177636"/>
                    <a:gd name="connsiteX2" fmla="*/ 67898 w 185255"/>
                    <a:gd name="connsiteY2" fmla="*/ 49639 h 177636"/>
                    <a:gd name="connsiteX3" fmla="*/ 90892 w 185255"/>
                    <a:gd name="connsiteY3" fmla="*/ 0 h 177636"/>
                    <a:gd name="connsiteX4" fmla="*/ 114787 w 185255"/>
                    <a:gd name="connsiteY4" fmla="*/ 45717 h 177636"/>
                    <a:gd name="connsiteX5" fmla="*/ 134985 w 185255"/>
                    <a:gd name="connsiteY5" fmla="*/ 59467 h 177636"/>
                    <a:gd name="connsiteX6" fmla="*/ 185255 w 185255"/>
                    <a:gd name="connsiteY6" fmla="*/ 65238 h 177636"/>
                    <a:gd name="connsiteX7" fmla="*/ 149458 w 185255"/>
                    <a:gd name="connsiteY7" fmla="*/ 101757 h 177636"/>
                    <a:gd name="connsiteX8" fmla="*/ 142379 w 185255"/>
                    <a:gd name="connsiteY8" fmla="*/ 125337 h 177636"/>
                    <a:gd name="connsiteX9" fmla="*/ 152208 w 185255"/>
                    <a:gd name="connsiteY9" fmla="*/ 175156 h 177636"/>
                    <a:gd name="connsiteX10" fmla="*/ 118394 w 185255"/>
                    <a:gd name="connsiteY10" fmla="*/ 157979 h 177636"/>
                    <a:gd name="connsiteX11" fmla="*/ 70017 w 185255"/>
                    <a:gd name="connsiteY11" fmla="*/ 159557 h 177636"/>
                    <a:gd name="connsiteX12" fmla="*/ 37781 w 185255"/>
                    <a:gd name="connsiteY12" fmla="*/ 177636 h 177636"/>
                    <a:gd name="connsiteX13" fmla="*/ 44860 w 185255"/>
                    <a:gd name="connsiteY13" fmla="*/ 129891 h 177636"/>
                    <a:gd name="connsiteX14" fmla="*/ 35482 w 185255"/>
                    <a:gd name="connsiteY14" fmla="*/ 102524 h 177636"/>
                    <a:gd name="connsiteX15" fmla="*/ 0 w 185255"/>
                    <a:gd name="connsiteY15" fmla="*/ 69521 h 1776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185255" h="177636">
                      <a:moveTo>
                        <a:pt x="0" y="69521"/>
                      </a:moveTo>
                      <a:cubicBezTo>
                        <a:pt x="20063" y="65960"/>
                        <a:pt x="37060" y="62308"/>
                        <a:pt x="54193" y="60189"/>
                      </a:cubicBezTo>
                      <a:cubicBezTo>
                        <a:pt x="61722" y="59242"/>
                        <a:pt x="65103" y="55906"/>
                        <a:pt x="67898" y="49639"/>
                      </a:cubicBezTo>
                      <a:cubicBezTo>
                        <a:pt x="74887" y="33904"/>
                        <a:pt x="82326" y="18350"/>
                        <a:pt x="90892" y="0"/>
                      </a:cubicBezTo>
                      <a:cubicBezTo>
                        <a:pt x="99729" y="16682"/>
                        <a:pt x="108069" y="30838"/>
                        <a:pt x="114787" y="45717"/>
                      </a:cubicBezTo>
                      <a:cubicBezTo>
                        <a:pt x="119025" y="55139"/>
                        <a:pt x="124616" y="58972"/>
                        <a:pt x="134985" y="59467"/>
                      </a:cubicBezTo>
                      <a:cubicBezTo>
                        <a:pt x="150630" y="60234"/>
                        <a:pt x="166184" y="62939"/>
                        <a:pt x="185255" y="65238"/>
                      </a:cubicBezTo>
                      <a:cubicBezTo>
                        <a:pt x="171955" y="78944"/>
                        <a:pt x="161270" y="90937"/>
                        <a:pt x="149458" y="101757"/>
                      </a:cubicBezTo>
                      <a:cubicBezTo>
                        <a:pt x="141928" y="108655"/>
                        <a:pt x="139900" y="115508"/>
                        <a:pt x="142379" y="125337"/>
                      </a:cubicBezTo>
                      <a:cubicBezTo>
                        <a:pt x="146166" y="140531"/>
                        <a:pt x="148556" y="156085"/>
                        <a:pt x="152208" y="175156"/>
                      </a:cubicBezTo>
                      <a:cubicBezTo>
                        <a:pt x="139043" y="168574"/>
                        <a:pt x="127862" y="164561"/>
                        <a:pt x="118394" y="157979"/>
                      </a:cubicBezTo>
                      <a:cubicBezTo>
                        <a:pt x="101352" y="146121"/>
                        <a:pt x="86248" y="147474"/>
                        <a:pt x="70017" y="159557"/>
                      </a:cubicBezTo>
                      <a:cubicBezTo>
                        <a:pt x="60910" y="166320"/>
                        <a:pt x="50135" y="170828"/>
                        <a:pt x="37781" y="177636"/>
                      </a:cubicBezTo>
                      <a:cubicBezTo>
                        <a:pt x="40261" y="160323"/>
                        <a:pt x="41569" y="144859"/>
                        <a:pt x="44860" y="129891"/>
                      </a:cubicBezTo>
                      <a:cubicBezTo>
                        <a:pt x="47475" y="118123"/>
                        <a:pt x="44860" y="110143"/>
                        <a:pt x="35482" y="102524"/>
                      </a:cubicBezTo>
                      <a:cubicBezTo>
                        <a:pt x="23805" y="93056"/>
                        <a:pt x="13255" y="82010"/>
                        <a:pt x="0" y="69521"/>
                      </a:cubicBezTo>
                      <a:close/>
                    </a:path>
                  </a:pathLst>
                </a:custGeom>
                <a:solidFill>
                  <a:srgbClr val="DBE363"/>
                </a:solidFill>
                <a:ln w="449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1" name="Freeform: Shape 60">
                  <a:extLst>
                    <a:ext uri="{FF2B5EF4-FFF2-40B4-BE49-F238E27FC236}">
                      <a16:creationId xmlns:a16="http://schemas.microsoft.com/office/drawing/2014/main" id="{108B8479-8C39-4279-A73A-10F1C38AB30B}"/>
                    </a:ext>
                  </a:extLst>
                </p:cNvPr>
                <p:cNvSpPr/>
                <p:nvPr/>
              </p:nvSpPr>
              <p:spPr>
                <a:xfrm>
                  <a:off x="5926763" y="1735188"/>
                  <a:ext cx="354304" cy="1739330"/>
                </a:xfrm>
                <a:custGeom>
                  <a:avLst/>
                  <a:gdLst>
                    <a:gd name="connsiteX0" fmla="*/ 522272 w 523007"/>
                    <a:gd name="connsiteY0" fmla="*/ 2567437 h 2567521"/>
                    <a:gd name="connsiteX1" fmla="*/ 906 w 523007"/>
                    <a:gd name="connsiteY1" fmla="*/ 2567437 h 2567521"/>
                    <a:gd name="connsiteX2" fmla="*/ 4 w 523007"/>
                    <a:gd name="connsiteY2" fmla="*/ 637607 h 2567521"/>
                    <a:gd name="connsiteX3" fmla="*/ 29490 w 523007"/>
                    <a:gd name="connsiteY3" fmla="*/ 498113 h 2567521"/>
                    <a:gd name="connsiteX4" fmla="*/ 212040 w 523007"/>
                    <a:gd name="connsiteY4" fmla="*/ 79993 h 2567521"/>
                    <a:gd name="connsiteX5" fmla="*/ 248108 w 523007"/>
                    <a:gd name="connsiteY5" fmla="*/ 13357 h 2567521"/>
                    <a:gd name="connsiteX6" fmla="*/ 275159 w 523007"/>
                    <a:gd name="connsiteY6" fmla="*/ 13627 h 2567521"/>
                    <a:gd name="connsiteX7" fmla="*/ 330163 w 523007"/>
                    <a:gd name="connsiteY7" fmla="*/ 125484 h 2567521"/>
                    <a:gd name="connsiteX8" fmla="*/ 498061 w 523007"/>
                    <a:gd name="connsiteY8" fmla="*/ 508708 h 2567521"/>
                    <a:gd name="connsiteX9" fmla="*/ 522993 w 523007"/>
                    <a:gd name="connsiteY9" fmla="*/ 628229 h 2567521"/>
                    <a:gd name="connsiteX10" fmla="*/ 522272 w 523007"/>
                    <a:gd name="connsiteY10" fmla="*/ 2567437 h 25675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523007" h="2567521">
                      <a:moveTo>
                        <a:pt x="522272" y="2567437"/>
                      </a:moveTo>
                      <a:cubicBezTo>
                        <a:pt x="504057" y="2567572"/>
                        <a:pt x="18985" y="2567527"/>
                        <a:pt x="906" y="2567437"/>
                      </a:cubicBezTo>
                      <a:cubicBezTo>
                        <a:pt x="1852" y="2520638"/>
                        <a:pt x="410" y="722503"/>
                        <a:pt x="4" y="637607"/>
                      </a:cubicBezTo>
                      <a:cubicBezTo>
                        <a:pt x="-222" y="588870"/>
                        <a:pt x="9337" y="542387"/>
                        <a:pt x="29490" y="498113"/>
                      </a:cubicBezTo>
                      <a:cubicBezTo>
                        <a:pt x="92474" y="359656"/>
                        <a:pt x="151040" y="219306"/>
                        <a:pt x="212040" y="79993"/>
                      </a:cubicBezTo>
                      <a:cubicBezTo>
                        <a:pt x="222184" y="56819"/>
                        <a:pt x="234718" y="34817"/>
                        <a:pt x="248108" y="13357"/>
                      </a:cubicBezTo>
                      <a:cubicBezTo>
                        <a:pt x="259199" y="-4407"/>
                        <a:pt x="263933" y="-4587"/>
                        <a:pt x="275159" y="13627"/>
                      </a:cubicBezTo>
                      <a:cubicBezTo>
                        <a:pt x="297026" y="49154"/>
                        <a:pt x="314023" y="87161"/>
                        <a:pt x="330163" y="125484"/>
                      </a:cubicBezTo>
                      <a:cubicBezTo>
                        <a:pt x="384356" y="254022"/>
                        <a:pt x="441298" y="381297"/>
                        <a:pt x="498061" y="508708"/>
                      </a:cubicBezTo>
                      <a:cubicBezTo>
                        <a:pt x="515103" y="546941"/>
                        <a:pt x="523399" y="586255"/>
                        <a:pt x="522993" y="628229"/>
                      </a:cubicBezTo>
                      <a:cubicBezTo>
                        <a:pt x="522181" y="716236"/>
                        <a:pt x="522362" y="2563740"/>
                        <a:pt x="522272" y="2567437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3">
                        <a:lumMod val="50000"/>
                      </a:schemeClr>
                    </a:gs>
                    <a:gs pos="35000">
                      <a:schemeClr val="accent3">
                        <a:lumMod val="75000"/>
                      </a:schemeClr>
                    </a:gs>
                    <a:gs pos="73480">
                      <a:schemeClr val="accent3">
                        <a:lumMod val="40000"/>
                        <a:lumOff val="60000"/>
                      </a:schemeClr>
                    </a:gs>
                    <a:gs pos="100000">
                      <a:schemeClr val="accent3">
                        <a:lumMod val="60000"/>
                        <a:lumOff val="40000"/>
                      </a:schemeClr>
                    </a:gs>
                  </a:gsLst>
                  <a:lin ang="10800000" scaled="1"/>
                  <a:tileRect/>
                </a:gradFill>
                <a:ln w="4493" cap="flat">
                  <a:noFill/>
                  <a:prstDash val="solid"/>
                  <a:miter/>
                </a:ln>
                <a:effectLst>
                  <a:outerShdw blurRad="63500" sx="102000" sy="102000" algn="ctr" rotWithShape="0">
                    <a:schemeClr val="accent4">
                      <a:lumMod val="50000"/>
                      <a:alpha val="40000"/>
                    </a:schemeClr>
                  </a:outerShdw>
                </a:effectLst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/>
                </a:p>
              </p:txBody>
            </p:sp>
            <p:sp>
              <p:nvSpPr>
                <p:cNvPr id="62" name="Freeform: Shape 61">
                  <a:extLst>
                    <a:ext uri="{FF2B5EF4-FFF2-40B4-BE49-F238E27FC236}">
                      <a16:creationId xmlns:a16="http://schemas.microsoft.com/office/drawing/2014/main" id="{01F713A7-0817-4726-BC2B-A480F111E17D}"/>
                    </a:ext>
                  </a:extLst>
                </p:cNvPr>
                <p:cNvSpPr/>
                <p:nvPr/>
              </p:nvSpPr>
              <p:spPr>
                <a:xfrm>
                  <a:off x="5915520" y="913710"/>
                  <a:ext cx="376997" cy="279137"/>
                </a:xfrm>
                <a:custGeom>
                  <a:avLst/>
                  <a:gdLst>
                    <a:gd name="connsiteX0" fmla="*/ 197107 w 405271"/>
                    <a:gd name="connsiteY0" fmla="*/ 0 h 300072"/>
                    <a:gd name="connsiteX1" fmla="*/ 205689 w 405271"/>
                    <a:gd name="connsiteY1" fmla="*/ 0 h 300072"/>
                    <a:gd name="connsiteX2" fmla="*/ 218334 w 405271"/>
                    <a:gd name="connsiteY2" fmla="*/ 11301 h 300072"/>
                    <a:gd name="connsiteX3" fmla="*/ 395984 w 405271"/>
                    <a:gd name="connsiteY3" fmla="*/ 264008 h 300072"/>
                    <a:gd name="connsiteX4" fmla="*/ 405271 w 405271"/>
                    <a:gd name="connsiteY4" fmla="*/ 281638 h 300072"/>
                    <a:gd name="connsiteX5" fmla="*/ 222407 w 405271"/>
                    <a:gd name="connsiteY5" fmla="*/ 300072 h 300072"/>
                    <a:gd name="connsiteX6" fmla="*/ 0 w 405271"/>
                    <a:gd name="connsiteY6" fmla="*/ 277652 h 300072"/>
                    <a:gd name="connsiteX7" fmla="*/ 22470 w 405271"/>
                    <a:gd name="connsiteY7" fmla="*/ 237937 h 300072"/>
                    <a:gd name="connsiteX8" fmla="*/ 172032 w 405271"/>
                    <a:gd name="connsiteY8" fmla="*/ 28893 h 300072"/>
                    <a:gd name="connsiteX9" fmla="*/ 197107 w 405271"/>
                    <a:gd name="connsiteY9" fmla="*/ 0 h 30007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405271" h="300072">
                      <a:moveTo>
                        <a:pt x="197107" y="0"/>
                      </a:moveTo>
                      <a:cubicBezTo>
                        <a:pt x="199978" y="0"/>
                        <a:pt x="202818" y="0"/>
                        <a:pt x="205689" y="0"/>
                      </a:cubicBezTo>
                      <a:cubicBezTo>
                        <a:pt x="210332" y="3268"/>
                        <a:pt x="214608" y="6842"/>
                        <a:pt x="218334" y="11301"/>
                      </a:cubicBezTo>
                      <a:cubicBezTo>
                        <a:pt x="285054" y="91169"/>
                        <a:pt x="344314" y="175374"/>
                        <a:pt x="395984" y="264008"/>
                      </a:cubicBezTo>
                      <a:lnTo>
                        <a:pt x="405271" y="281638"/>
                      </a:lnTo>
                      <a:lnTo>
                        <a:pt x="222407" y="300072"/>
                      </a:lnTo>
                      <a:lnTo>
                        <a:pt x="0" y="277652"/>
                      </a:lnTo>
                      <a:lnTo>
                        <a:pt x="22470" y="237937"/>
                      </a:lnTo>
                      <a:cubicBezTo>
                        <a:pt x="67294" y="165173"/>
                        <a:pt x="117407" y="95674"/>
                        <a:pt x="172032" y="28893"/>
                      </a:cubicBezTo>
                      <a:cubicBezTo>
                        <a:pt x="180095" y="19028"/>
                        <a:pt x="188739" y="9621"/>
                        <a:pt x="197107" y="0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62000">
                      <a:schemeClr val="accent3">
                        <a:lumMod val="40000"/>
                        <a:lumOff val="60000"/>
                      </a:schemeClr>
                    </a:gs>
                    <a:gs pos="0">
                      <a:schemeClr val="accent3">
                        <a:lumMod val="50000"/>
                      </a:schemeClr>
                    </a:gs>
                    <a:gs pos="35000">
                      <a:schemeClr val="accent3">
                        <a:lumMod val="75000"/>
                      </a:schemeClr>
                    </a:gs>
                    <a:gs pos="100000">
                      <a:schemeClr val="accent3">
                        <a:lumMod val="60000"/>
                        <a:lumOff val="40000"/>
                      </a:schemeClr>
                    </a:gs>
                  </a:gsLst>
                  <a:lin ang="12000000" scaled="0"/>
                  <a:tileRect/>
                </a:gradFill>
                <a:ln w="4493" cap="flat">
                  <a:noFill/>
                  <a:prstDash val="solid"/>
                  <a:miter/>
                </a:ln>
                <a:effectLst>
                  <a:outerShdw blurRad="63500" sx="102000" sy="102000" algn="ctr" rotWithShape="0">
                    <a:schemeClr val="accent4">
                      <a:lumMod val="50000"/>
                      <a:alpha val="40000"/>
                    </a:schemeClr>
                  </a:outerShdw>
                </a:effectLst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/>
                </a:p>
              </p:txBody>
            </p:sp>
          </p:grpSp>
        </p:grp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CD302FD3-BF09-4493-80E0-CE56FE139FE2}"/>
                </a:ext>
              </a:extLst>
            </p:cNvPr>
            <p:cNvGrpSpPr/>
            <p:nvPr/>
          </p:nvGrpSpPr>
          <p:grpSpPr>
            <a:xfrm>
              <a:off x="1451352" y="4102855"/>
              <a:ext cx="5291973" cy="2270008"/>
              <a:chOff x="1451352" y="4102855"/>
              <a:chExt cx="5291973" cy="2270008"/>
            </a:xfrm>
          </p:grpSpPr>
          <p:sp>
            <p:nvSpPr>
              <p:cNvPr id="13" name="Oval 12">
                <a:extLst>
                  <a:ext uri="{FF2B5EF4-FFF2-40B4-BE49-F238E27FC236}">
                    <a16:creationId xmlns:a16="http://schemas.microsoft.com/office/drawing/2014/main" id="{71C2D074-66A7-44DE-B2DE-11D29AFA6E85}"/>
                  </a:ext>
                </a:extLst>
              </p:cNvPr>
              <p:cNvSpPr/>
              <p:nvPr/>
            </p:nvSpPr>
            <p:spPr>
              <a:xfrm>
                <a:off x="4514680" y="5445235"/>
                <a:ext cx="544632" cy="544632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18900000" scaled="1"/>
                <a:tileRect/>
              </a:gradFill>
              <a:ln w="4030" cap="flat">
                <a:solidFill>
                  <a:schemeClr val="bg1">
                    <a:lumMod val="85000"/>
                  </a:schemeClr>
                </a:solidFill>
                <a:prstDash val="solid"/>
                <a:miter/>
              </a:ln>
              <a:effectLst>
                <a:outerShdw blurRad="215900" dist="12700" dir="2700000" sy="-23000" kx="-800400" algn="bl" rotWithShape="0">
                  <a:schemeClr val="accent4">
                    <a:lumMod val="50000"/>
                    <a:alpha val="45000"/>
                  </a:schemeClr>
                </a:outerShdw>
              </a:effectLst>
            </p:spPr>
            <p:txBody>
              <a:bodyPr rtlCol="0" anchor="ctr"/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4" name="Oval 13">
                <a:extLst>
                  <a:ext uri="{FF2B5EF4-FFF2-40B4-BE49-F238E27FC236}">
                    <a16:creationId xmlns:a16="http://schemas.microsoft.com/office/drawing/2014/main" id="{652D45C3-3461-43D6-AA28-9C3C7261FA20}"/>
                  </a:ext>
                </a:extLst>
              </p:cNvPr>
              <p:cNvSpPr/>
              <p:nvPr/>
            </p:nvSpPr>
            <p:spPr>
              <a:xfrm>
                <a:off x="4780440" y="5127138"/>
                <a:ext cx="699580" cy="699580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18900000" scaled="1"/>
                <a:tileRect/>
              </a:gradFill>
              <a:ln w="4030" cap="flat">
                <a:solidFill>
                  <a:schemeClr val="bg1">
                    <a:lumMod val="8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5" name="Oval 14">
                <a:extLst>
                  <a:ext uri="{FF2B5EF4-FFF2-40B4-BE49-F238E27FC236}">
                    <a16:creationId xmlns:a16="http://schemas.microsoft.com/office/drawing/2014/main" id="{5C9B9455-1440-459E-BABB-A1D9B62A7D63}"/>
                  </a:ext>
                </a:extLst>
              </p:cNvPr>
              <p:cNvSpPr/>
              <p:nvPr/>
            </p:nvSpPr>
            <p:spPr>
              <a:xfrm>
                <a:off x="5176251" y="5444370"/>
                <a:ext cx="643967" cy="643967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18900000" scaled="1"/>
                <a:tileRect/>
              </a:gradFill>
              <a:ln w="4030" cap="flat">
                <a:solidFill>
                  <a:schemeClr val="bg1">
                    <a:lumMod val="85000"/>
                  </a:schemeClr>
                </a:solidFill>
                <a:prstDash val="solid"/>
                <a:miter/>
              </a:ln>
              <a:effectLst>
                <a:outerShdw blurRad="215900" dist="12700" dir="2700000" sy="-23000" kx="-800400" algn="bl" rotWithShape="0">
                  <a:schemeClr val="accent4">
                    <a:lumMod val="50000"/>
                    <a:alpha val="45000"/>
                  </a:schemeClr>
                </a:outerShdw>
              </a:effectLst>
            </p:spPr>
            <p:txBody>
              <a:bodyPr rtlCol="0" anchor="ctr"/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6" name="Oval 15">
                <a:extLst>
                  <a:ext uri="{FF2B5EF4-FFF2-40B4-BE49-F238E27FC236}">
                    <a16:creationId xmlns:a16="http://schemas.microsoft.com/office/drawing/2014/main" id="{C980E9E5-3D27-4B5B-BC9E-6A6F1E071B80}"/>
                  </a:ext>
                </a:extLst>
              </p:cNvPr>
              <p:cNvSpPr/>
              <p:nvPr/>
            </p:nvSpPr>
            <p:spPr>
              <a:xfrm>
                <a:off x="5655807" y="5395567"/>
                <a:ext cx="643967" cy="643967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18900000" scaled="1"/>
                <a:tileRect/>
              </a:gradFill>
              <a:ln w="4030" cap="flat">
                <a:solidFill>
                  <a:schemeClr val="bg1">
                    <a:lumMod val="85000"/>
                  </a:schemeClr>
                </a:solidFill>
                <a:prstDash val="solid"/>
                <a:miter/>
              </a:ln>
              <a:effectLst>
                <a:outerShdw blurRad="215900" dist="12700" dir="2700000" sy="-23000" kx="-800400" algn="bl" rotWithShape="0">
                  <a:schemeClr val="accent4">
                    <a:lumMod val="50000"/>
                    <a:alpha val="45000"/>
                  </a:schemeClr>
                </a:outerShdw>
              </a:effectLst>
            </p:spPr>
            <p:txBody>
              <a:bodyPr rtlCol="0" anchor="ctr"/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7" name="Oval 16">
                <a:extLst>
                  <a:ext uri="{FF2B5EF4-FFF2-40B4-BE49-F238E27FC236}">
                    <a16:creationId xmlns:a16="http://schemas.microsoft.com/office/drawing/2014/main" id="{F8C06BDE-91EE-4A94-AC83-3E34D4647BB7}"/>
                  </a:ext>
                </a:extLst>
              </p:cNvPr>
              <p:cNvSpPr/>
              <p:nvPr/>
            </p:nvSpPr>
            <p:spPr>
              <a:xfrm>
                <a:off x="2683098" y="4905490"/>
                <a:ext cx="751408" cy="751408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18900000" scaled="1"/>
                <a:tileRect/>
              </a:gradFill>
              <a:ln w="4030" cap="flat">
                <a:solidFill>
                  <a:schemeClr val="bg1">
                    <a:lumMod val="8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8" name="Oval 17">
                <a:extLst>
                  <a:ext uri="{FF2B5EF4-FFF2-40B4-BE49-F238E27FC236}">
                    <a16:creationId xmlns:a16="http://schemas.microsoft.com/office/drawing/2014/main" id="{45D6610C-F1A7-4A16-B780-BD21F2122F0B}"/>
                  </a:ext>
                </a:extLst>
              </p:cNvPr>
              <p:cNvSpPr/>
              <p:nvPr/>
            </p:nvSpPr>
            <p:spPr>
              <a:xfrm>
                <a:off x="3314394" y="4946151"/>
                <a:ext cx="548616" cy="548616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18900000" scaled="1"/>
                <a:tileRect/>
              </a:gradFill>
              <a:ln w="4030" cap="flat">
                <a:solidFill>
                  <a:schemeClr val="bg1">
                    <a:lumMod val="8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9" name="Oval 18">
                <a:extLst>
                  <a:ext uri="{FF2B5EF4-FFF2-40B4-BE49-F238E27FC236}">
                    <a16:creationId xmlns:a16="http://schemas.microsoft.com/office/drawing/2014/main" id="{FD80173D-85D4-4FC7-9185-A3CAE48C76B8}"/>
                  </a:ext>
                </a:extLst>
              </p:cNvPr>
              <p:cNvSpPr/>
              <p:nvPr/>
            </p:nvSpPr>
            <p:spPr>
              <a:xfrm>
                <a:off x="3679829" y="5173735"/>
                <a:ext cx="657571" cy="657571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18900000" scaled="1"/>
                <a:tileRect/>
              </a:gradFill>
              <a:ln w="4030" cap="flat">
                <a:solidFill>
                  <a:schemeClr val="bg1">
                    <a:lumMod val="8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0" name="Oval 19">
                <a:extLst>
                  <a:ext uri="{FF2B5EF4-FFF2-40B4-BE49-F238E27FC236}">
                    <a16:creationId xmlns:a16="http://schemas.microsoft.com/office/drawing/2014/main" id="{A86AB34B-0B61-4357-AE41-A6CA94AD449E}"/>
                  </a:ext>
                </a:extLst>
              </p:cNvPr>
              <p:cNvSpPr/>
              <p:nvPr/>
            </p:nvSpPr>
            <p:spPr>
              <a:xfrm>
                <a:off x="4127774" y="4960942"/>
                <a:ext cx="769163" cy="769163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18900000" scaled="1"/>
                <a:tileRect/>
              </a:gradFill>
              <a:ln w="4030" cap="flat">
                <a:solidFill>
                  <a:schemeClr val="bg1">
                    <a:lumMod val="8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1" name="Oval 20">
                <a:extLst>
                  <a:ext uri="{FF2B5EF4-FFF2-40B4-BE49-F238E27FC236}">
                    <a16:creationId xmlns:a16="http://schemas.microsoft.com/office/drawing/2014/main" id="{41DFA541-61AE-4C84-B43F-9B47E02E696F}"/>
                  </a:ext>
                </a:extLst>
              </p:cNvPr>
              <p:cNvSpPr/>
              <p:nvPr/>
            </p:nvSpPr>
            <p:spPr>
              <a:xfrm>
                <a:off x="3688783" y="4539662"/>
                <a:ext cx="800222" cy="800222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18900000" scaled="1"/>
                <a:tileRect/>
              </a:gradFill>
              <a:ln w="4030" cap="flat">
                <a:solidFill>
                  <a:schemeClr val="bg1">
                    <a:lumMod val="8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2" name="Oval 21">
                <a:extLst>
                  <a:ext uri="{FF2B5EF4-FFF2-40B4-BE49-F238E27FC236}">
                    <a16:creationId xmlns:a16="http://schemas.microsoft.com/office/drawing/2014/main" id="{5CFFA5A5-C3FF-4269-970E-F1AA7A2B04AF}"/>
                  </a:ext>
                </a:extLst>
              </p:cNvPr>
              <p:cNvSpPr/>
              <p:nvPr/>
            </p:nvSpPr>
            <p:spPr>
              <a:xfrm>
                <a:off x="4642116" y="4739286"/>
                <a:ext cx="594928" cy="594928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18900000" scaled="1"/>
                <a:tileRect/>
              </a:gradFill>
              <a:ln w="4030" cap="flat">
                <a:solidFill>
                  <a:schemeClr val="bg1">
                    <a:lumMod val="8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3" name="Oval 22">
                <a:extLst>
                  <a:ext uri="{FF2B5EF4-FFF2-40B4-BE49-F238E27FC236}">
                    <a16:creationId xmlns:a16="http://schemas.microsoft.com/office/drawing/2014/main" id="{8D39D514-CD22-45AC-B66D-DAC9AF3791D6}"/>
                  </a:ext>
                </a:extLst>
              </p:cNvPr>
              <p:cNvSpPr/>
              <p:nvPr/>
            </p:nvSpPr>
            <p:spPr>
              <a:xfrm>
                <a:off x="1896877" y="5484341"/>
                <a:ext cx="544632" cy="544632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18900000" scaled="1"/>
                <a:tileRect/>
              </a:gradFill>
              <a:ln w="4030" cap="flat">
                <a:solidFill>
                  <a:schemeClr val="bg1">
                    <a:lumMod val="85000"/>
                  </a:schemeClr>
                </a:solidFill>
                <a:prstDash val="solid"/>
                <a:miter/>
              </a:ln>
              <a:effectLst>
                <a:outerShdw blurRad="215900" dist="12700" dir="2700000" sy="-23000" kx="-800400" algn="bl" rotWithShape="0">
                  <a:schemeClr val="accent4">
                    <a:lumMod val="50000"/>
                    <a:alpha val="45000"/>
                  </a:schemeClr>
                </a:outerShdw>
              </a:effectLst>
            </p:spPr>
            <p:txBody>
              <a:bodyPr rtlCol="0" anchor="ctr"/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4" name="Oval 23">
                <a:extLst>
                  <a:ext uri="{FF2B5EF4-FFF2-40B4-BE49-F238E27FC236}">
                    <a16:creationId xmlns:a16="http://schemas.microsoft.com/office/drawing/2014/main" id="{A519DEC0-D09B-4353-BAD5-BC31C2A2A4EC}"/>
                  </a:ext>
                </a:extLst>
              </p:cNvPr>
              <p:cNvSpPr/>
              <p:nvPr/>
            </p:nvSpPr>
            <p:spPr>
              <a:xfrm>
                <a:off x="2238355" y="5267852"/>
                <a:ext cx="699580" cy="699580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18900000" scaled="1"/>
                <a:tileRect/>
              </a:gradFill>
              <a:ln w="4030" cap="flat">
                <a:solidFill>
                  <a:schemeClr val="bg1">
                    <a:lumMod val="85000"/>
                  </a:schemeClr>
                </a:solidFill>
                <a:prstDash val="solid"/>
                <a:miter/>
              </a:ln>
              <a:effectLst>
                <a:outerShdw blurRad="215900" dist="12700" dir="2700000" sy="-23000" kx="-800400" algn="bl" rotWithShape="0">
                  <a:schemeClr val="accent4">
                    <a:lumMod val="50000"/>
                    <a:alpha val="45000"/>
                  </a:schemeClr>
                </a:outerShdw>
              </a:effectLst>
            </p:spPr>
            <p:txBody>
              <a:bodyPr rtlCol="0" anchor="ctr"/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5" name="Oval 24">
                <a:extLst>
                  <a:ext uri="{FF2B5EF4-FFF2-40B4-BE49-F238E27FC236}">
                    <a16:creationId xmlns:a16="http://schemas.microsoft.com/office/drawing/2014/main" id="{7B74B878-1229-49B0-89D8-47FA875D26B7}"/>
                  </a:ext>
                </a:extLst>
              </p:cNvPr>
              <p:cNvSpPr/>
              <p:nvPr/>
            </p:nvSpPr>
            <p:spPr>
              <a:xfrm>
                <a:off x="2624176" y="5484341"/>
                <a:ext cx="643967" cy="643967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18900000" scaled="1"/>
                <a:tileRect/>
              </a:gradFill>
              <a:ln w="4030" cap="flat">
                <a:solidFill>
                  <a:schemeClr val="bg1">
                    <a:lumMod val="85000"/>
                  </a:schemeClr>
                </a:solidFill>
                <a:prstDash val="solid"/>
                <a:miter/>
              </a:ln>
              <a:effectLst>
                <a:outerShdw blurRad="215900" dist="12700" dir="2700000" sy="-23000" kx="-800400" algn="bl" rotWithShape="0">
                  <a:schemeClr val="accent4">
                    <a:lumMod val="50000"/>
                    <a:alpha val="45000"/>
                  </a:schemeClr>
                </a:outerShdw>
              </a:effectLst>
            </p:spPr>
            <p:txBody>
              <a:bodyPr rtlCol="0" anchor="ctr"/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6" name="Oval 25">
                <a:extLst>
                  <a:ext uri="{FF2B5EF4-FFF2-40B4-BE49-F238E27FC236}">
                    <a16:creationId xmlns:a16="http://schemas.microsoft.com/office/drawing/2014/main" id="{ED80AC0D-EFAE-4A4E-9BF1-0C70228F4A94}"/>
                  </a:ext>
                </a:extLst>
              </p:cNvPr>
              <p:cNvSpPr/>
              <p:nvPr/>
            </p:nvSpPr>
            <p:spPr>
              <a:xfrm>
                <a:off x="3145883" y="5368468"/>
                <a:ext cx="643967" cy="643967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18900000" scaled="1"/>
                <a:tileRect/>
              </a:gradFill>
              <a:ln w="4030" cap="flat">
                <a:solidFill>
                  <a:schemeClr val="bg1">
                    <a:lumMod val="85000"/>
                  </a:schemeClr>
                </a:solidFill>
                <a:prstDash val="solid"/>
                <a:miter/>
              </a:ln>
              <a:effectLst>
                <a:outerShdw blurRad="215900" dist="12700" dir="2700000" sy="-23000" kx="-800400" algn="bl" rotWithShape="0">
                  <a:schemeClr val="accent4">
                    <a:lumMod val="50000"/>
                    <a:alpha val="45000"/>
                  </a:schemeClr>
                </a:outerShdw>
              </a:effectLst>
            </p:spPr>
            <p:txBody>
              <a:bodyPr rtlCol="0" anchor="ctr"/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7" name="Oval 26">
                <a:extLst>
                  <a:ext uri="{FF2B5EF4-FFF2-40B4-BE49-F238E27FC236}">
                    <a16:creationId xmlns:a16="http://schemas.microsoft.com/office/drawing/2014/main" id="{9C274663-C148-4E3F-A2C6-FA1F16CC277B}"/>
                  </a:ext>
                </a:extLst>
              </p:cNvPr>
              <p:cNvSpPr/>
              <p:nvPr/>
            </p:nvSpPr>
            <p:spPr>
              <a:xfrm>
                <a:off x="4033604" y="5535685"/>
                <a:ext cx="657571" cy="657571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18900000" scaled="1"/>
                <a:tileRect/>
              </a:gradFill>
              <a:ln w="4030" cap="flat">
                <a:solidFill>
                  <a:schemeClr val="bg1">
                    <a:lumMod val="85000"/>
                  </a:schemeClr>
                </a:solidFill>
                <a:prstDash val="solid"/>
                <a:miter/>
              </a:ln>
              <a:effectLst>
                <a:outerShdw blurRad="215900" dist="12700" dir="2700000" sy="-23000" kx="-800400" algn="bl" rotWithShape="0">
                  <a:schemeClr val="accent4">
                    <a:lumMod val="50000"/>
                    <a:alpha val="45000"/>
                  </a:schemeClr>
                </a:outerShdw>
              </a:effectLst>
            </p:spPr>
            <p:txBody>
              <a:bodyPr rtlCol="0" anchor="ctr"/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8" name="Oval 27">
                <a:extLst>
                  <a:ext uri="{FF2B5EF4-FFF2-40B4-BE49-F238E27FC236}">
                    <a16:creationId xmlns:a16="http://schemas.microsoft.com/office/drawing/2014/main" id="{8FAD9178-9829-48DF-BAB1-119A5A14F946}"/>
                  </a:ext>
                </a:extLst>
              </p:cNvPr>
              <p:cNvSpPr/>
              <p:nvPr/>
            </p:nvSpPr>
            <p:spPr>
              <a:xfrm>
                <a:off x="3645147" y="5719382"/>
                <a:ext cx="479556" cy="479556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18900000" scaled="1"/>
                <a:tileRect/>
              </a:gradFill>
              <a:ln w="4030" cap="flat">
                <a:solidFill>
                  <a:schemeClr val="bg1">
                    <a:lumMod val="85000"/>
                  </a:schemeClr>
                </a:solidFill>
                <a:prstDash val="solid"/>
                <a:miter/>
              </a:ln>
              <a:effectLst>
                <a:outerShdw blurRad="215900" dist="12700" dir="2700000" sy="-23000" kx="-800400" algn="bl" rotWithShape="0">
                  <a:schemeClr val="accent4">
                    <a:lumMod val="50000"/>
                    <a:alpha val="45000"/>
                  </a:schemeClr>
                </a:outerShdw>
              </a:effectLst>
            </p:spPr>
            <p:txBody>
              <a:bodyPr rtlCol="0" anchor="ctr"/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9" name="Oval 28">
                <a:extLst>
                  <a:ext uri="{FF2B5EF4-FFF2-40B4-BE49-F238E27FC236}">
                    <a16:creationId xmlns:a16="http://schemas.microsoft.com/office/drawing/2014/main" id="{1B73499A-8DED-4590-9201-994AA59A803D}"/>
                  </a:ext>
                </a:extLst>
              </p:cNvPr>
              <p:cNvSpPr/>
              <p:nvPr/>
            </p:nvSpPr>
            <p:spPr>
              <a:xfrm>
                <a:off x="4836414" y="5656523"/>
                <a:ext cx="479556" cy="479556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18900000" scaled="1"/>
                <a:tileRect/>
              </a:gradFill>
              <a:ln w="4030" cap="flat">
                <a:solidFill>
                  <a:schemeClr val="bg1">
                    <a:lumMod val="85000"/>
                  </a:schemeClr>
                </a:solidFill>
                <a:prstDash val="solid"/>
                <a:miter/>
              </a:ln>
              <a:effectLst>
                <a:outerShdw blurRad="215900" dist="12700" dir="2700000" sy="-23000" kx="-800400" algn="bl" rotWithShape="0">
                  <a:schemeClr val="accent4">
                    <a:lumMod val="50000"/>
                    <a:alpha val="45000"/>
                  </a:schemeClr>
                </a:outerShdw>
              </a:effectLst>
            </p:spPr>
            <p:txBody>
              <a:bodyPr rtlCol="0" anchor="ctr"/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0" name="Oval 29">
                <a:extLst>
                  <a:ext uri="{FF2B5EF4-FFF2-40B4-BE49-F238E27FC236}">
                    <a16:creationId xmlns:a16="http://schemas.microsoft.com/office/drawing/2014/main" id="{E7159B20-A079-418A-ABC1-0001C79C5CE5}"/>
                  </a:ext>
                </a:extLst>
              </p:cNvPr>
              <p:cNvSpPr/>
              <p:nvPr/>
            </p:nvSpPr>
            <p:spPr>
              <a:xfrm>
                <a:off x="5340662" y="4557194"/>
                <a:ext cx="479556" cy="479556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18900000" scaled="1"/>
                <a:tileRect/>
              </a:gradFill>
              <a:ln w="4030" cap="flat">
                <a:solidFill>
                  <a:schemeClr val="bg1">
                    <a:lumMod val="8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1" name="Oval 30">
                <a:extLst>
                  <a:ext uri="{FF2B5EF4-FFF2-40B4-BE49-F238E27FC236}">
                    <a16:creationId xmlns:a16="http://schemas.microsoft.com/office/drawing/2014/main" id="{46262F6E-FE72-4CA5-9EC8-33EFCCD7DBBF}"/>
                  </a:ext>
                </a:extLst>
              </p:cNvPr>
              <p:cNvSpPr/>
              <p:nvPr/>
            </p:nvSpPr>
            <p:spPr>
              <a:xfrm>
                <a:off x="2618674" y="4525723"/>
                <a:ext cx="295274" cy="295274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18900000" scaled="1"/>
                <a:tileRect/>
              </a:gradFill>
              <a:ln w="4030" cap="flat">
                <a:solidFill>
                  <a:schemeClr val="bg1">
                    <a:lumMod val="8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2" name="Oval 31">
                <a:extLst>
                  <a:ext uri="{FF2B5EF4-FFF2-40B4-BE49-F238E27FC236}">
                    <a16:creationId xmlns:a16="http://schemas.microsoft.com/office/drawing/2014/main" id="{AD691E16-15DA-494F-8024-D99ACD4ECE50}"/>
                  </a:ext>
                </a:extLst>
              </p:cNvPr>
              <p:cNvSpPr/>
              <p:nvPr/>
            </p:nvSpPr>
            <p:spPr>
              <a:xfrm>
                <a:off x="3476351" y="4102855"/>
                <a:ext cx="224828" cy="224828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18900000" scaled="1"/>
                <a:tileRect/>
              </a:gradFill>
              <a:ln w="4030" cap="flat">
                <a:solidFill>
                  <a:schemeClr val="bg1">
                    <a:lumMod val="8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3" name="Oval 32">
                <a:extLst>
                  <a:ext uri="{FF2B5EF4-FFF2-40B4-BE49-F238E27FC236}">
                    <a16:creationId xmlns:a16="http://schemas.microsoft.com/office/drawing/2014/main" id="{0E1732E9-5DFC-47E7-85AE-16392CBDC4E9}"/>
                  </a:ext>
                </a:extLst>
              </p:cNvPr>
              <p:cNvSpPr/>
              <p:nvPr/>
            </p:nvSpPr>
            <p:spPr>
              <a:xfrm>
                <a:off x="6134469" y="4717321"/>
                <a:ext cx="207353" cy="207353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18900000" scaled="1"/>
                <a:tileRect/>
              </a:gradFill>
              <a:ln w="4030" cap="flat">
                <a:solidFill>
                  <a:schemeClr val="bg1">
                    <a:lumMod val="8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4" name="Oval 33">
                <a:extLst>
                  <a:ext uri="{FF2B5EF4-FFF2-40B4-BE49-F238E27FC236}">
                    <a16:creationId xmlns:a16="http://schemas.microsoft.com/office/drawing/2014/main" id="{0055ABB7-DCB9-4B30-8418-0489DB8A9822}"/>
                  </a:ext>
                </a:extLst>
              </p:cNvPr>
              <p:cNvSpPr/>
              <p:nvPr/>
            </p:nvSpPr>
            <p:spPr>
              <a:xfrm>
                <a:off x="6026370" y="5695203"/>
                <a:ext cx="410335" cy="410335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18900000" scaled="1"/>
                <a:tileRect/>
              </a:gradFill>
              <a:ln w="4030" cap="flat">
                <a:solidFill>
                  <a:schemeClr val="bg1">
                    <a:lumMod val="85000"/>
                  </a:schemeClr>
                </a:solidFill>
                <a:prstDash val="solid"/>
                <a:miter/>
              </a:ln>
              <a:effectLst>
                <a:outerShdw blurRad="215900" dist="12700" dir="2700000" sy="-23000" kx="-800400" algn="bl" rotWithShape="0">
                  <a:schemeClr val="accent4">
                    <a:lumMod val="50000"/>
                    <a:alpha val="45000"/>
                  </a:schemeClr>
                </a:outerShdw>
              </a:effectLst>
            </p:spPr>
            <p:txBody>
              <a:bodyPr rtlCol="0" anchor="ctr"/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5" name="Oval 34">
                <a:extLst>
                  <a:ext uri="{FF2B5EF4-FFF2-40B4-BE49-F238E27FC236}">
                    <a16:creationId xmlns:a16="http://schemas.microsoft.com/office/drawing/2014/main" id="{7CF1929E-D485-4D2B-94B5-A8B2EB52B0FF}"/>
                  </a:ext>
                </a:extLst>
              </p:cNvPr>
              <p:cNvSpPr/>
              <p:nvPr/>
            </p:nvSpPr>
            <p:spPr>
              <a:xfrm>
                <a:off x="1583076" y="5388048"/>
                <a:ext cx="295274" cy="295274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18900000" scaled="1"/>
                <a:tileRect/>
              </a:gradFill>
              <a:ln w="4030" cap="flat">
                <a:solidFill>
                  <a:schemeClr val="bg1">
                    <a:lumMod val="85000"/>
                  </a:schemeClr>
                </a:solidFill>
                <a:prstDash val="solid"/>
                <a:miter/>
              </a:ln>
              <a:effectLst>
                <a:outerShdw blurRad="152400" dist="317500" dir="5400000" sx="90000" sy="-19000" rotWithShape="0">
                  <a:schemeClr val="accent4">
                    <a:lumMod val="50000"/>
                    <a:alpha val="15000"/>
                  </a:schemeClr>
                </a:outerShdw>
              </a:effectLst>
            </p:spPr>
            <p:txBody>
              <a:bodyPr rtlCol="0" anchor="ctr"/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6" name="Oval 35">
                <a:extLst>
                  <a:ext uri="{FF2B5EF4-FFF2-40B4-BE49-F238E27FC236}">
                    <a16:creationId xmlns:a16="http://schemas.microsoft.com/office/drawing/2014/main" id="{2BD954F2-FDD1-4FF5-859A-A9329A0DDC18}"/>
                  </a:ext>
                </a:extLst>
              </p:cNvPr>
              <p:cNvSpPr/>
              <p:nvPr/>
            </p:nvSpPr>
            <p:spPr>
              <a:xfrm>
                <a:off x="1451352" y="5303746"/>
                <a:ext cx="231939" cy="231939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18900000" scaled="1"/>
                <a:tileRect/>
              </a:gradFill>
              <a:ln w="4030" cap="flat">
                <a:solidFill>
                  <a:schemeClr val="bg1">
                    <a:lumMod val="85000"/>
                  </a:schemeClr>
                </a:solidFill>
                <a:prstDash val="solid"/>
                <a:miter/>
              </a:ln>
              <a:effectLst>
                <a:outerShdw blurRad="152400" dist="317500" dir="5400000" sx="90000" sy="-19000" rotWithShape="0">
                  <a:schemeClr val="accent4">
                    <a:lumMod val="50000"/>
                    <a:alpha val="15000"/>
                  </a:schemeClr>
                </a:outerShdw>
              </a:effectLst>
            </p:spPr>
            <p:txBody>
              <a:bodyPr rtlCol="0" anchor="ctr"/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7" name="Oval 36">
                <a:extLst>
                  <a:ext uri="{FF2B5EF4-FFF2-40B4-BE49-F238E27FC236}">
                    <a16:creationId xmlns:a16="http://schemas.microsoft.com/office/drawing/2014/main" id="{09B3BFDA-FCD4-46BF-9F77-11AA36FD17B9}"/>
                  </a:ext>
                </a:extLst>
              </p:cNvPr>
              <p:cNvSpPr/>
              <p:nvPr/>
            </p:nvSpPr>
            <p:spPr>
              <a:xfrm>
                <a:off x="1505787" y="4995533"/>
                <a:ext cx="224926" cy="224926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18900000" scaled="1"/>
                <a:tileRect/>
              </a:gradFill>
              <a:ln w="4030" cap="flat">
                <a:solidFill>
                  <a:schemeClr val="bg1">
                    <a:lumMod val="8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8" name="Oval 37">
                <a:extLst>
                  <a:ext uri="{FF2B5EF4-FFF2-40B4-BE49-F238E27FC236}">
                    <a16:creationId xmlns:a16="http://schemas.microsoft.com/office/drawing/2014/main" id="{B51D903C-6FA8-4168-AA5F-7617CAFB1558}"/>
                  </a:ext>
                </a:extLst>
              </p:cNvPr>
              <p:cNvSpPr/>
              <p:nvPr/>
            </p:nvSpPr>
            <p:spPr>
              <a:xfrm>
                <a:off x="6518399" y="5505179"/>
                <a:ext cx="224926" cy="224926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18900000" scaled="1"/>
                <a:tileRect/>
              </a:gradFill>
              <a:ln w="4030" cap="flat">
                <a:solidFill>
                  <a:schemeClr val="bg1">
                    <a:lumMod val="8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9" name="Oval 38">
                <a:extLst>
                  <a:ext uri="{FF2B5EF4-FFF2-40B4-BE49-F238E27FC236}">
                    <a16:creationId xmlns:a16="http://schemas.microsoft.com/office/drawing/2014/main" id="{2C8762AC-ED70-4238-9080-95A668DE836C}"/>
                  </a:ext>
                </a:extLst>
              </p:cNvPr>
              <p:cNvSpPr/>
              <p:nvPr/>
            </p:nvSpPr>
            <p:spPr>
              <a:xfrm>
                <a:off x="6559657" y="5208409"/>
                <a:ext cx="137114" cy="137114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18900000" scaled="1"/>
                <a:tileRect/>
              </a:gradFill>
              <a:ln w="4030" cap="flat">
                <a:solidFill>
                  <a:schemeClr val="bg1">
                    <a:lumMod val="8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40" name="Oval 39">
                <a:extLst>
                  <a:ext uri="{FF2B5EF4-FFF2-40B4-BE49-F238E27FC236}">
                    <a16:creationId xmlns:a16="http://schemas.microsoft.com/office/drawing/2014/main" id="{315BD9B8-C955-455E-BC2A-1F8ED364DCB9}"/>
                  </a:ext>
                </a:extLst>
              </p:cNvPr>
              <p:cNvSpPr/>
              <p:nvPr/>
            </p:nvSpPr>
            <p:spPr>
              <a:xfrm>
                <a:off x="3317145" y="6088337"/>
                <a:ext cx="224926" cy="224926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18900000" scaled="1"/>
                <a:tileRect/>
              </a:gradFill>
              <a:ln w="4030" cap="flat">
                <a:solidFill>
                  <a:schemeClr val="bg1">
                    <a:lumMod val="8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41" name="Oval 40">
                <a:extLst>
                  <a:ext uri="{FF2B5EF4-FFF2-40B4-BE49-F238E27FC236}">
                    <a16:creationId xmlns:a16="http://schemas.microsoft.com/office/drawing/2014/main" id="{EE2EDDB6-1C94-4BAA-9783-174D6DB53634}"/>
                  </a:ext>
                </a:extLst>
              </p:cNvPr>
              <p:cNvSpPr/>
              <p:nvPr/>
            </p:nvSpPr>
            <p:spPr>
              <a:xfrm>
                <a:off x="3020327" y="6235749"/>
                <a:ext cx="137114" cy="137114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18900000" scaled="1"/>
                <a:tileRect/>
              </a:gradFill>
              <a:ln w="4030" cap="flat">
                <a:solidFill>
                  <a:schemeClr val="bg1">
                    <a:lumMod val="8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42" name="Freeform: Shape 41">
                <a:extLst>
                  <a:ext uri="{FF2B5EF4-FFF2-40B4-BE49-F238E27FC236}">
                    <a16:creationId xmlns:a16="http://schemas.microsoft.com/office/drawing/2014/main" id="{05779B1C-647B-4D2B-B691-6818119BE7F2}"/>
                  </a:ext>
                </a:extLst>
              </p:cNvPr>
              <p:cNvSpPr/>
              <p:nvPr/>
            </p:nvSpPr>
            <p:spPr>
              <a:xfrm>
                <a:off x="1896877" y="5290986"/>
                <a:ext cx="4539829" cy="931086"/>
              </a:xfrm>
              <a:custGeom>
                <a:avLst/>
                <a:gdLst>
                  <a:gd name="connsiteX0" fmla="*/ 691268 w 4539829"/>
                  <a:gd name="connsiteY0" fmla="*/ 0 h 931086"/>
                  <a:gd name="connsiteX1" fmla="*/ 1013570 w 4539829"/>
                  <a:gd name="connsiteY1" fmla="*/ 213636 h 931086"/>
                  <a:gd name="connsiteX2" fmla="*/ 1014847 w 4539829"/>
                  <a:gd name="connsiteY2" fmla="*/ 219961 h 931086"/>
                  <a:gd name="connsiteX3" fmla="*/ 1049283 w 4539829"/>
                  <a:gd name="connsiteY3" fmla="*/ 216489 h 931086"/>
                  <a:gd name="connsiteX4" fmla="*/ 1229307 w 4539829"/>
                  <a:gd name="connsiteY4" fmla="*/ 271479 h 931086"/>
                  <a:gd name="connsiteX5" fmla="*/ 1272347 w 4539829"/>
                  <a:gd name="connsiteY5" fmla="*/ 306990 h 931086"/>
                  <a:gd name="connsiteX6" fmla="*/ 1274309 w 4539829"/>
                  <a:gd name="connsiteY6" fmla="*/ 297269 h 931086"/>
                  <a:gd name="connsiteX7" fmla="*/ 1570990 w 4539829"/>
                  <a:gd name="connsiteY7" fmla="*/ 100616 h 931086"/>
                  <a:gd name="connsiteX8" fmla="*/ 1892974 w 4539829"/>
                  <a:gd name="connsiteY8" fmla="*/ 422600 h 931086"/>
                  <a:gd name="connsiteX9" fmla="*/ 1881928 w 4539829"/>
                  <a:gd name="connsiteY9" fmla="*/ 477314 h 931086"/>
                  <a:gd name="connsiteX10" fmla="*/ 1894715 w 4539829"/>
                  <a:gd name="connsiteY10" fmla="*/ 470373 h 931086"/>
                  <a:gd name="connsiteX11" fmla="*/ 1988048 w 4539829"/>
                  <a:gd name="connsiteY11" fmla="*/ 451530 h 931086"/>
                  <a:gd name="connsiteX12" fmla="*/ 2122110 w 4539829"/>
                  <a:gd name="connsiteY12" fmla="*/ 492481 h 931086"/>
                  <a:gd name="connsiteX13" fmla="*/ 2152662 w 4539829"/>
                  <a:gd name="connsiteY13" fmla="*/ 517688 h 931086"/>
                  <a:gd name="connsiteX14" fmla="*/ 2162564 w 4539829"/>
                  <a:gd name="connsiteY14" fmla="*/ 468641 h 931086"/>
                  <a:gd name="connsiteX15" fmla="*/ 2465513 w 4539829"/>
                  <a:gd name="connsiteY15" fmla="*/ 267833 h 931086"/>
                  <a:gd name="connsiteX16" fmla="*/ 2649340 w 4539829"/>
                  <a:gd name="connsiteY16" fmla="*/ 323985 h 931086"/>
                  <a:gd name="connsiteX17" fmla="*/ 2651368 w 4539829"/>
                  <a:gd name="connsiteY17" fmla="*/ 325658 h 931086"/>
                  <a:gd name="connsiteX18" fmla="*/ 2697563 w 4539829"/>
                  <a:gd name="connsiteY18" fmla="*/ 257143 h 931086"/>
                  <a:gd name="connsiteX19" fmla="*/ 2890119 w 4539829"/>
                  <a:gd name="connsiteY19" fmla="*/ 177383 h 931086"/>
                  <a:gd name="connsiteX20" fmla="*/ 3141035 w 4539829"/>
                  <a:gd name="connsiteY20" fmla="*/ 343702 h 931086"/>
                  <a:gd name="connsiteX21" fmla="*/ 3150697 w 4539829"/>
                  <a:gd name="connsiteY21" fmla="*/ 391556 h 931086"/>
                  <a:gd name="connsiteX22" fmla="*/ 3179315 w 4539829"/>
                  <a:gd name="connsiteY22" fmla="*/ 388671 h 931086"/>
                  <a:gd name="connsiteX23" fmla="*/ 3272648 w 4539829"/>
                  <a:gd name="connsiteY23" fmla="*/ 407514 h 931086"/>
                  <a:gd name="connsiteX24" fmla="*/ 3295265 w 4539829"/>
                  <a:gd name="connsiteY24" fmla="*/ 419791 h 931086"/>
                  <a:gd name="connsiteX25" fmla="*/ 3304677 w 4539829"/>
                  <a:gd name="connsiteY25" fmla="*/ 373171 h 931086"/>
                  <a:gd name="connsiteX26" fmla="*/ 3601358 w 4539829"/>
                  <a:gd name="connsiteY26" fmla="*/ 176518 h 931086"/>
                  <a:gd name="connsiteX27" fmla="*/ 3781383 w 4539829"/>
                  <a:gd name="connsiteY27" fmla="*/ 231508 h 931086"/>
                  <a:gd name="connsiteX28" fmla="*/ 3819477 w 4539829"/>
                  <a:gd name="connsiteY28" fmla="*/ 262939 h 931086"/>
                  <a:gd name="connsiteX29" fmla="*/ 3853237 w 4539829"/>
                  <a:gd name="connsiteY29" fmla="*/ 222022 h 931086"/>
                  <a:gd name="connsiteX30" fmla="*/ 4080914 w 4539829"/>
                  <a:gd name="connsiteY30" fmla="*/ 127715 h 931086"/>
                  <a:gd name="connsiteX31" fmla="*/ 4377595 w 4539829"/>
                  <a:gd name="connsiteY31" fmla="*/ 324368 h 931086"/>
                  <a:gd name="connsiteX32" fmla="*/ 4400780 w 4539829"/>
                  <a:gd name="connsiteY32" fmla="*/ 439209 h 931086"/>
                  <a:gd name="connsiteX33" fmla="*/ 4414522 w 4539829"/>
                  <a:gd name="connsiteY33" fmla="*/ 443474 h 931086"/>
                  <a:gd name="connsiteX34" fmla="*/ 4539829 w 4539829"/>
                  <a:gd name="connsiteY34" fmla="*/ 632519 h 931086"/>
                  <a:gd name="connsiteX35" fmla="*/ 4334661 w 4539829"/>
                  <a:gd name="connsiteY35" fmla="*/ 837687 h 931086"/>
                  <a:gd name="connsiteX36" fmla="*/ 4189586 w 4539829"/>
                  <a:gd name="connsiteY36" fmla="*/ 777595 h 931086"/>
                  <a:gd name="connsiteX37" fmla="*/ 4175066 w 4539829"/>
                  <a:gd name="connsiteY37" fmla="*/ 756059 h 931086"/>
                  <a:gd name="connsiteX38" fmla="*/ 4145805 w 4539829"/>
                  <a:gd name="connsiteY38" fmla="*/ 765142 h 931086"/>
                  <a:gd name="connsiteX39" fmla="*/ 4080914 w 4539829"/>
                  <a:gd name="connsiteY39" fmla="*/ 771683 h 931086"/>
                  <a:gd name="connsiteX40" fmla="*/ 3900890 w 4539829"/>
                  <a:gd name="connsiteY40" fmla="*/ 716693 h 931086"/>
                  <a:gd name="connsiteX41" fmla="*/ 3862795 w 4539829"/>
                  <a:gd name="connsiteY41" fmla="*/ 685262 h 931086"/>
                  <a:gd name="connsiteX42" fmla="*/ 3829035 w 4539829"/>
                  <a:gd name="connsiteY42" fmla="*/ 726179 h 931086"/>
                  <a:gd name="connsiteX43" fmla="*/ 3601358 w 4539829"/>
                  <a:gd name="connsiteY43" fmla="*/ 820486 h 931086"/>
                  <a:gd name="connsiteX44" fmla="*/ 3421334 w 4539829"/>
                  <a:gd name="connsiteY44" fmla="*/ 765496 h 931086"/>
                  <a:gd name="connsiteX45" fmla="*/ 3388848 w 4539829"/>
                  <a:gd name="connsiteY45" fmla="*/ 738693 h 931086"/>
                  <a:gd name="connsiteX46" fmla="*/ 3348864 w 4539829"/>
                  <a:gd name="connsiteY46" fmla="*/ 797998 h 931086"/>
                  <a:gd name="connsiteX47" fmla="*/ 3179315 w 4539829"/>
                  <a:gd name="connsiteY47" fmla="*/ 868227 h 931086"/>
                  <a:gd name="connsiteX48" fmla="*/ 2958380 w 4539829"/>
                  <a:gd name="connsiteY48" fmla="*/ 721782 h 931086"/>
                  <a:gd name="connsiteX49" fmla="*/ 2956584 w 4539829"/>
                  <a:gd name="connsiteY49" fmla="*/ 712887 h 931086"/>
                  <a:gd name="connsiteX50" fmla="*/ 2945000 w 4539829"/>
                  <a:gd name="connsiteY50" fmla="*/ 716483 h 931086"/>
                  <a:gd name="connsiteX51" fmla="*/ 2890119 w 4539829"/>
                  <a:gd name="connsiteY51" fmla="*/ 722015 h 931086"/>
                  <a:gd name="connsiteX52" fmla="*/ 2784122 w 4539829"/>
                  <a:gd name="connsiteY52" fmla="*/ 700615 h 931086"/>
                  <a:gd name="connsiteX53" fmla="*/ 2774372 w 4539829"/>
                  <a:gd name="connsiteY53" fmla="*/ 695323 h 931086"/>
                  <a:gd name="connsiteX54" fmla="*/ 2768462 w 4539829"/>
                  <a:gd name="connsiteY54" fmla="*/ 724597 h 931086"/>
                  <a:gd name="connsiteX55" fmla="*/ 2465513 w 4539829"/>
                  <a:gd name="connsiteY55" fmla="*/ 925405 h 931086"/>
                  <a:gd name="connsiteX56" fmla="*/ 2233026 w 4539829"/>
                  <a:gd name="connsiteY56" fmla="*/ 829106 h 931086"/>
                  <a:gd name="connsiteX57" fmla="*/ 2203297 w 4539829"/>
                  <a:gd name="connsiteY57" fmla="*/ 793074 h 931086"/>
                  <a:gd name="connsiteX58" fmla="*/ 2157597 w 4539829"/>
                  <a:gd name="connsiteY58" fmla="*/ 860857 h 931086"/>
                  <a:gd name="connsiteX59" fmla="*/ 1988048 w 4539829"/>
                  <a:gd name="connsiteY59" fmla="*/ 931086 h 931086"/>
                  <a:gd name="connsiteX60" fmla="*/ 1748270 w 4539829"/>
                  <a:gd name="connsiteY60" fmla="*/ 691308 h 931086"/>
                  <a:gd name="connsiteX61" fmla="*/ 1748321 w 4539829"/>
                  <a:gd name="connsiteY61" fmla="*/ 691057 h 931086"/>
                  <a:gd name="connsiteX62" fmla="*/ 1696321 w 4539829"/>
                  <a:gd name="connsiteY62" fmla="*/ 719281 h 931086"/>
                  <a:gd name="connsiteX63" fmla="*/ 1570990 w 4539829"/>
                  <a:gd name="connsiteY63" fmla="*/ 744584 h 931086"/>
                  <a:gd name="connsiteX64" fmla="*/ 1390966 w 4539829"/>
                  <a:gd name="connsiteY64" fmla="*/ 689594 h 931086"/>
                  <a:gd name="connsiteX65" fmla="*/ 1347926 w 4539829"/>
                  <a:gd name="connsiteY65" fmla="*/ 654084 h 931086"/>
                  <a:gd name="connsiteX66" fmla="*/ 1345964 w 4539829"/>
                  <a:gd name="connsiteY66" fmla="*/ 663804 h 931086"/>
                  <a:gd name="connsiteX67" fmla="*/ 1049283 w 4539829"/>
                  <a:gd name="connsiteY67" fmla="*/ 860457 h 931086"/>
                  <a:gd name="connsiteX68" fmla="*/ 782289 w 4539829"/>
                  <a:gd name="connsiteY68" fmla="*/ 718498 h 931086"/>
                  <a:gd name="connsiteX69" fmla="*/ 767241 w 4539829"/>
                  <a:gd name="connsiteY69" fmla="*/ 690773 h 931086"/>
                  <a:gd name="connsiteX70" fmla="*/ 761763 w 4539829"/>
                  <a:gd name="connsiteY70" fmla="*/ 692474 h 931086"/>
                  <a:gd name="connsiteX71" fmla="*/ 691268 w 4539829"/>
                  <a:gd name="connsiteY71" fmla="*/ 699580 h 931086"/>
                  <a:gd name="connsiteX72" fmla="*/ 495697 w 4539829"/>
                  <a:gd name="connsiteY72" fmla="*/ 639842 h 931086"/>
                  <a:gd name="connsiteX73" fmla="*/ 493878 w 4539829"/>
                  <a:gd name="connsiteY73" fmla="*/ 638341 h 931086"/>
                  <a:gd name="connsiteX74" fmla="*/ 464872 w 4539829"/>
                  <a:gd name="connsiteY74" fmla="*/ 681362 h 931086"/>
                  <a:gd name="connsiteX75" fmla="*/ 272316 w 4539829"/>
                  <a:gd name="connsiteY75" fmla="*/ 761121 h 931086"/>
                  <a:gd name="connsiteX76" fmla="*/ 0 w 4539829"/>
                  <a:gd name="connsiteY76" fmla="*/ 488805 h 931086"/>
                  <a:gd name="connsiteX77" fmla="*/ 272316 w 4539829"/>
                  <a:gd name="connsiteY77" fmla="*/ 216489 h 931086"/>
                  <a:gd name="connsiteX78" fmla="*/ 327197 w 4539829"/>
                  <a:gd name="connsiteY78" fmla="*/ 222022 h 931086"/>
                  <a:gd name="connsiteX79" fmla="*/ 364910 w 4539829"/>
                  <a:gd name="connsiteY79" fmla="*/ 233728 h 931086"/>
                  <a:gd name="connsiteX80" fmla="*/ 368966 w 4539829"/>
                  <a:gd name="connsiteY80" fmla="*/ 213636 h 931086"/>
                  <a:gd name="connsiteX81" fmla="*/ 691268 w 4539829"/>
                  <a:gd name="connsiteY81" fmla="*/ 0 h 9310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</a:cxnLst>
                <a:rect l="l" t="t" r="r" b="b"/>
                <a:pathLst>
                  <a:path w="4539829" h="931086">
                    <a:moveTo>
                      <a:pt x="691268" y="0"/>
                    </a:moveTo>
                    <a:cubicBezTo>
                      <a:pt x="836156" y="0"/>
                      <a:pt x="960469" y="88091"/>
                      <a:pt x="1013570" y="213636"/>
                    </a:cubicBezTo>
                    <a:lnTo>
                      <a:pt x="1014847" y="219961"/>
                    </a:lnTo>
                    <a:lnTo>
                      <a:pt x="1049283" y="216489"/>
                    </a:lnTo>
                    <a:cubicBezTo>
                      <a:pt x="1115968" y="216489"/>
                      <a:pt x="1177918" y="236761"/>
                      <a:pt x="1229307" y="271479"/>
                    </a:cubicBezTo>
                    <a:lnTo>
                      <a:pt x="1272347" y="306990"/>
                    </a:lnTo>
                    <a:lnTo>
                      <a:pt x="1274309" y="297269"/>
                    </a:lnTo>
                    <a:cubicBezTo>
                      <a:pt x="1323189" y="181705"/>
                      <a:pt x="1437620" y="100616"/>
                      <a:pt x="1570990" y="100616"/>
                    </a:cubicBezTo>
                    <a:cubicBezTo>
                      <a:pt x="1748817" y="100616"/>
                      <a:pt x="1892974" y="244773"/>
                      <a:pt x="1892974" y="422600"/>
                    </a:cubicBezTo>
                    <a:lnTo>
                      <a:pt x="1881928" y="477314"/>
                    </a:lnTo>
                    <a:lnTo>
                      <a:pt x="1894715" y="470373"/>
                    </a:lnTo>
                    <a:cubicBezTo>
                      <a:pt x="1923402" y="458240"/>
                      <a:pt x="1954941" y="451530"/>
                      <a:pt x="1988048" y="451530"/>
                    </a:cubicBezTo>
                    <a:cubicBezTo>
                      <a:pt x="2037708" y="451530"/>
                      <a:pt x="2083841" y="466627"/>
                      <a:pt x="2122110" y="492481"/>
                    </a:cubicBezTo>
                    <a:lnTo>
                      <a:pt x="2152662" y="517688"/>
                    </a:lnTo>
                    <a:lnTo>
                      <a:pt x="2162564" y="468641"/>
                    </a:lnTo>
                    <a:cubicBezTo>
                      <a:pt x="2212477" y="350635"/>
                      <a:pt x="2329325" y="267833"/>
                      <a:pt x="2465513" y="267833"/>
                    </a:cubicBezTo>
                    <a:cubicBezTo>
                      <a:pt x="2533606" y="267833"/>
                      <a:pt x="2596865" y="288534"/>
                      <a:pt x="2649340" y="323985"/>
                    </a:cubicBezTo>
                    <a:lnTo>
                      <a:pt x="2651368" y="325658"/>
                    </a:lnTo>
                    <a:lnTo>
                      <a:pt x="2697563" y="257143"/>
                    </a:lnTo>
                    <a:cubicBezTo>
                      <a:pt x="2746842" y="207863"/>
                      <a:pt x="2814921" y="177383"/>
                      <a:pt x="2890119" y="177383"/>
                    </a:cubicBezTo>
                    <a:cubicBezTo>
                      <a:pt x="3002916" y="177383"/>
                      <a:pt x="3099695" y="245963"/>
                      <a:pt x="3141035" y="343702"/>
                    </a:cubicBezTo>
                    <a:lnTo>
                      <a:pt x="3150697" y="391556"/>
                    </a:lnTo>
                    <a:lnTo>
                      <a:pt x="3179315" y="388671"/>
                    </a:lnTo>
                    <a:cubicBezTo>
                      <a:pt x="3212422" y="388671"/>
                      <a:pt x="3243961" y="395381"/>
                      <a:pt x="3272648" y="407514"/>
                    </a:cubicBezTo>
                    <a:lnTo>
                      <a:pt x="3295265" y="419791"/>
                    </a:lnTo>
                    <a:lnTo>
                      <a:pt x="3304677" y="373171"/>
                    </a:lnTo>
                    <a:cubicBezTo>
                      <a:pt x="3353557" y="257607"/>
                      <a:pt x="3467988" y="176518"/>
                      <a:pt x="3601358" y="176518"/>
                    </a:cubicBezTo>
                    <a:cubicBezTo>
                      <a:pt x="3668043" y="176518"/>
                      <a:pt x="3729994" y="196790"/>
                      <a:pt x="3781383" y="231508"/>
                    </a:cubicBezTo>
                    <a:lnTo>
                      <a:pt x="3819477" y="262939"/>
                    </a:lnTo>
                    <a:lnTo>
                      <a:pt x="3853237" y="222022"/>
                    </a:lnTo>
                    <a:cubicBezTo>
                      <a:pt x="3911505" y="163754"/>
                      <a:pt x="3992001" y="127715"/>
                      <a:pt x="4080914" y="127715"/>
                    </a:cubicBezTo>
                    <a:cubicBezTo>
                      <a:pt x="4214285" y="127715"/>
                      <a:pt x="4328715" y="208804"/>
                      <a:pt x="4377595" y="324368"/>
                    </a:cubicBezTo>
                    <a:lnTo>
                      <a:pt x="4400780" y="439209"/>
                    </a:lnTo>
                    <a:lnTo>
                      <a:pt x="4414522" y="443474"/>
                    </a:lnTo>
                    <a:cubicBezTo>
                      <a:pt x="4488160" y="474621"/>
                      <a:pt x="4539829" y="547536"/>
                      <a:pt x="4539829" y="632519"/>
                    </a:cubicBezTo>
                    <a:cubicBezTo>
                      <a:pt x="4539829" y="745830"/>
                      <a:pt x="4447972" y="837687"/>
                      <a:pt x="4334661" y="837687"/>
                    </a:cubicBezTo>
                    <a:cubicBezTo>
                      <a:pt x="4278006" y="837687"/>
                      <a:pt x="4226714" y="814723"/>
                      <a:pt x="4189586" y="777595"/>
                    </a:cubicBezTo>
                    <a:lnTo>
                      <a:pt x="4175066" y="756059"/>
                    </a:lnTo>
                    <a:lnTo>
                      <a:pt x="4145805" y="765142"/>
                    </a:lnTo>
                    <a:cubicBezTo>
                      <a:pt x="4124845" y="769431"/>
                      <a:pt x="4103143" y="771683"/>
                      <a:pt x="4080914" y="771683"/>
                    </a:cubicBezTo>
                    <a:cubicBezTo>
                      <a:pt x="4014229" y="771683"/>
                      <a:pt x="3952279" y="751411"/>
                      <a:pt x="3900890" y="716693"/>
                    </a:cubicBezTo>
                    <a:lnTo>
                      <a:pt x="3862795" y="685262"/>
                    </a:lnTo>
                    <a:lnTo>
                      <a:pt x="3829035" y="726179"/>
                    </a:lnTo>
                    <a:cubicBezTo>
                      <a:pt x="3770768" y="784447"/>
                      <a:pt x="3690272" y="820486"/>
                      <a:pt x="3601358" y="820486"/>
                    </a:cubicBezTo>
                    <a:cubicBezTo>
                      <a:pt x="3534673" y="820486"/>
                      <a:pt x="3472723" y="800214"/>
                      <a:pt x="3421334" y="765496"/>
                    </a:cubicBezTo>
                    <a:lnTo>
                      <a:pt x="3388848" y="738693"/>
                    </a:lnTo>
                    <a:lnTo>
                      <a:pt x="3348864" y="797998"/>
                    </a:lnTo>
                    <a:cubicBezTo>
                      <a:pt x="3305473" y="841389"/>
                      <a:pt x="3245528" y="868227"/>
                      <a:pt x="3179315" y="868227"/>
                    </a:cubicBezTo>
                    <a:cubicBezTo>
                      <a:pt x="3079996" y="868227"/>
                      <a:pt x="2994780" y="807842"/>
                      <a:pt x="2958380" y="721782"/>
                    </a:cubicBezTo>
                    <a:lnTo>
                      <a:pt x="2956584" y="712887"/>
                    </a:lnTo>
                    <a:lnTo>
                      <a:pt x="2945000" y="716483"/>
                    </a:lnTo>
                    <a:cubicBezTo>
                      <a:pt x="2927273" y="720110"/>
                      <a:pt x="2908919" y="722015"/>
                      <a:pt x="2890119" y="722015"/>
                    </a:cubicBezTo>
                    <a:cubicBezTo>
                      <a:pt x="2852520" y="722015"/>
                      <a:pt x="2816701" y="714395"/>
                      <a:pt x="2784122" y="700615"/>
                    </a:cubicBezTo>
                    <a:lnTo>
                      <a:pt x="2774372" y="695323"/>
                    </a:lnTo>
                    <a:lnTo>
                      <a:pt x="2768462" y="724597"/>
                    </a:lnTo>
                    <a:cubicBezTo>
                      <a:pt x="2718549" y="842604"/>
                      <a:pt x="2601700" y="925405"/>
                      <a:pt x="2465513" y="925405"/>
                    </a:cubicBezTo>
                    <a:cubicBezTo>
                      <a:pt x="2374721" y="925405"/>
                      <a:pt x="2292525" y="888605"/>
                      <a:pt x="2233026" y="829106"/>
                    </a:cubicBezTo>
                    <a:lnTo>
                      <a:pt x="2203297" y="793074"/>
                    </a:lnTo>
                    <a:lnTo>
                      <a:pt x="2157597" y="860857"/>
                    </a:lnTo>
                    <a:cubicBezTo>
                      <a:pt x="2114205" y="904248"/>
                      <a:pt x="2054261" y="931086"/>
                      <a:pt x="1988048" y="931086"/>
                    </a:cubicBezTo>
                    <a:cubicBezTo>
                      <a:pt x="1855622" y="931086"/>
                      <a:pt x="1748270" y="823734"/>
                      <a:pt x="1748270" y="691308"/>
                    </a:cubicBezTo>
                    <a:lnTo>
                      <a:pt x="1748321" y="691057"/>
                    </a:lnTo>
                    <a:lnTo>
                      <a:pt x="1696321" y="719281"/>
                    </a:lnTo>
                    <a:cubicBezTo>
                      <a:pt x="1657799" y="735574"/>
                      <a:pt x="1615447" y="744584"/>
                      <a:pt x="1570990" y="744584"/>
                    </a:cubicBezTo>
                    <a:cubicBezTo>
                      <a:pt x="1504305" y="744584"/>
                      <a:pt x="1442355" y="724312"/>
                      <a:pt x="1390966" y="689594"/>
                    </a:cubicBezTo>
                    <a:lnTo>
                      <a:pt x="1347926" y="654084"/>
                    </a:lnTo>
                    <a:lnTo>
                      <a:pt x="1345964" y="663804"/>
                    </a:lnTo>
                    <a:cubicBezTo>
                      <a:pt x="1297084" y="779369"/>
                      <a:pt x="1182653" y="860457"/>
                      <a:pt x="1049283" y="860457"/>
                    </a:cubicBezTo>
                    <a:cubicBezTo>
                      <a:pt x="938141" y="860457"/>
                      <a:pt x="840152" y="804146"/>
                      <a:pt x="782289" y="718498"/>
                    </a:cubicBezTo>
                    <a:lnTo>
                      <a:pt x="767241" y="690773"/>
                    </a:lnTo>
                    <a:lnTo>
                      <a:pt x="761763" y="692474"/>
                    </a:lnTo>
                    <a:cubicBezTo>
                      <a:pt x="738992" y="697133"/>
                      <a:pt x="715416" y="699580"/>
                      <a:pt x="691268" y="699580"/>
                    </a:cubicBezTo>
                    <a:cubicBezTo>
                      <a:pt x="618824" y="699580"/>
                      <a:pt x="551524" y="677558"/>
                      <a:pt x="495697" y="639842"/>
                    </a:cubicBezTo>
                    <a:lnTo>
                      <a:pt x="493878" y="638341"/>
                    </a:lnTo>
                    <a:lnTo>
                      <a:pt x="464872" y="681362"/>
                    </a:lnTo>
                    <a:cubicBezTo>
                      <a:pt x="415593" y="730641"/>
                      <a:pt x="347514" y="761121"/>
                      <a:pt x="272316" y="761121"/>
                    </a:cubicBezTo>
                    <a:cubicBezTo>
                      <a:pt x="121920" y="761121"/>
                      <a:pt x="0" y="639201"/>
                      <a:pt x="0" y="488805"/>
                    </a:cubicBezTo>
                    <a:cubicBezTo>
                      <a:pt x="0" y="338409"/>
                      <a:pt x="121920" y="216489"/>
                      <a:pt x="272316" y="216489"/>
                    </a:cubicBezTo>
                    <a:cubicBezTo>
                      <a:pt x="291115" y="216489"/>
                      <a:pt x="309470" y="218394"/>
                      <a:pt x="327197" y="222022"/>
                    </a:cubicBezTo>
                    <a:lnTo>
                      <a:pt x="364910" y="233728"/>
                    </a:lnTo>
                    <a:lnTo>
                      <a:pt x="368966" y="213636"/>
                    </a:lnTo>
                    <a:cubicBezTo>
                      <a:pt x="422067" y="88091"/>
                      <a:pt x="546380" y="0"/>
                      <a:pt x="691268" y="0"/>
                    </a:cubicBezTo>
                    <a:close/>
                  </a:path>
                </a:pathLst>
              </a:custGeom>
              <a:gradFill flip="none" rotWithShape="1">
                <a:gsLst>
                  <a:gs pos="29000">
                    <a:schemeClr val="bg1">
                      <a:alpha val="0"/>
                    </a:schemeClr>
                  </a:gs>
                  <a:gs pos="0">
                    <a:schemeClr val="bg1">
                      <a:alpha val="0"/>
                    </a:schemeClr>
                  </a:gs>
                  <a:gs pos="100000">
                    <a:schemeClr val="bg1">
                      <a:lumMod val="50000"/>
                      <a:alpha val="50000"/>
                    </a:schemeClr>
                  </a:gs>
                </a:gsLst>
                <a:lin ang="5400000" scaled="1"/>
                <a:tileRect/>
              </a:gradFill>
              <a:ln w="4030" cap="flat">
                <a:noFill/>
                <a:prstDash val="solid"/>
                <a:miter/>
              </a:ln>
              <a:effectLst/>
            </p:spPr>
            <p:txBody>
              <a:bodyPr wrap="square" rtlCol="0" anchor="ctr">
                <a:noAutofit/>
              </a:bodyPr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82165651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F009C79-8591-4A58-A9F5-FA2E249DFF6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3" name="Group 90">
            <a:extLst>
              <a:ext uri="{FF2B5EF4-FFF2-40B4-BE49-F238E27FC236}">
                <a16:creationId xmlns:a16="http://schemas.microsoft.com/office/drawing/2014/main" id="{FE718746-3707-43B1-89D2-A8E61686A392}"/>
              </a:ext>
            </a:extLst>
          </p:cNvPr>
          <p:cNvGrpSpPr/>
          <p:nvPr/>
        </p:nvGrpSpPr>
        <p:grpSpPr>
          <a:xfrm>
            <a:off x="64602" y="1492922"/>
            <a:ext cx="5291973" cy="5220252"/>
            <a:chOff x="1451352" y="1152611"/>
            <a:chExt cx="5291973" cy="5220252"/>
          </a:xfrm>
        </p:grpSpPr>
        <p:grpSp>
          <p:nvGrpSpPr>
            <p:cNvPr id="4" name="Group 6">
              <a:extLst>
                <a:ext uri="{FF2B5EF4-FFF2-40B4-BE49-F238E27FC236}">
                  <a16:creationId xmlns:a16="http://schemas.microsoft.com/office/drawing/2014/main" id="{6C01FCA6-609E-462A-B246-BC1B72E9E84F}"/>
                </a:ext>
              </a:extLst>
            </p:cNvPr>
            <p:cNvGrpSpPr/>
            <p:nvPr/>
          </p:nvGrpSpPr>
          <p:grpSpPr>
            <a:xfrm>
              <a:off x="3789886" y="3443782"/>
              <a:ext cx="743513" cy="2513363"/>
              <a:chOff x="5714547" y="3290776"/>
              <a:chExt cx="743513" cy="3591643"/>
            </a:xfrm>
          </p:grpSpPr>
          <p:sp>
            <p:nvSpPr>
              <p:cNvPr id="72" name="Trapezoid 11">
                <a:extLst>
                  <a:ext uri="{FF2B5EF4-FFF2-40B4-BE49-F238E27FC236}">
                    <a16:creationId xmlns:a16="http://schemas.microsoft.com/office/drawing/2014/main" id="{B170BB2B-BFCB-473C-82D4-8B0CCF31E867}"/>
                  </a:ext>
                </a:extLst>
              </p:cNvPr>
              <p:cNvSpPr/>
              <p:nvPr/>
            </p:nvSpPr>
            <p:spPr>
              <a:xfrm>
                <a:off x="5714547" y="3290776"/>
                <a:ext cx="743513" cy="3591643"/>
              </a:xfrm>
              <a:custGeom>
                <a:avLst/>
                <a:gdLst>
                  <a:gd name="connsiteX0" fmla="*/ 0 w 743513"/>
                  <a:gd name="connsiteY0" fmla="*/ 3591643 h 3591643"/>
                  <a:gd name="connsiteX1" fmla="*/ 216615 w 743513"/>
                  <a:gd name="connsiteY1" fmla="*/ 0 h 3591643"/>
                  <a:gd name="connsiteX2" fmla="*/ 526898 w 743513"/>
                  <a:gd name="connsiteY2" fmla="*/ 0 h 3591643"/>
                  <a:gd name="connsiteX3" fmla="*/ 743513 w 743513"/>
                  <a:gd name="connsiteY3" fmla="*/ 3591643 h 3591643"/>
                  <a:gd name="connsiteX4" fmla="*/ 0 w 743513"/>
                  <a:gd name="connsiteY4" fmla="*/ 3591643 h 3591643"/>
                  <a:gd name="connsiteX0" fmla="*/ 0 w 743513"/>
                  <a:gd name="connsiteY0" fmla="*/ 3591643 h 3591643"/>
                  <a:gd name="connsiteX1" fmla="*/ 216615 w 743513"/>
                  <a:gd name="connsiteY1" fmla="*/ 0 h 3591643"/>
                  <a:gd name="connsiteX2" fmla="*/ 526898 w 743513"/>
                  <a:gd name="connsiteY2" fmla="*/ 0 h 3591643"/>
                  <a:gd name="connsiteX3" fmla="*/ 743513 w 743513"/>
                  <a:gd name="connsiteY3" fmla="*/ 3591643 h 3591643"/>
                  <a:gd name="connsiteX4" fmla="*/ 0 w 743513"/>
                  <a:gd name="connsiteY4" fmla="*/ 3591643 h 3591643"/>
                  <a:gd name="connsiteX0" fmla="*/ 0 w 743513"/>
                  <a:gd name="connsiteY0" fmla="*/ 3591643 h 3591643"/>
                  <a:gd name="connsiteX1" fmla="*/ 216615 w 743513"/>
                  <a:gd name="connsiteY1" fmla="*/ 0 h 3591643"/>
                  <a:gd name="connsiteX2" fmla="*/ 526898 w 743513"/>
                  <a:gd name="connsiteY2" fmla="*/ 0 h 3591643"/>
                  <a:gd name="connsiteX3" fmla="*/ 743513 w 743513"/>
                  <a:gd name="connsiteY3" fmla="*/ 3591643 h 3591643"/>
                  <a:gd name="connsiteX4" fmla="*/ 0 w 743513"/>
                  <a:gd name="connsiteY4" fmla="*/ 3591643 h 3591643"/>
                  <a:gd name="connsiteX0" fmla="*/ 0 w 743513"/>
                  <a:gd name="connsiteY0" fmla="*/ 3591643 h 3591643"/>
                  <a:gd name="connsiteX1" fmla="*/ 216615 w 743513"/>
                  <a:gd name="connsiteY1" fmla="*/ 0 h 3591643"/>
                  <a:gd name="connsiteX2" fmla="*/ 526898 w 743513"/>
                  <a:gd name="connsiteY2" fmla="*/ 0 h 3591643"/>
                  <a:gd name="connsiteX3" fmla="*/ 743513 w 743513"/>
                  <a:gd name="connsiteY3" fmla="*/ 3591643 h 3591643"/>
                  <a:gd name="connsiteX4" fmla="*/ 0 w 743513"/>
                  <a:gd name="connsiteY4" fmla="*/ 3591643 h 3591643"/>
                  <a:gd name="connsiteX0" fmla="*/ 0 w 743513"/>
                  <a:gd name="connsiteY0" fmla="*/ 3591643 h 3591643"/>
                  <a:gd name="connsiteX1" fmla="*/ 216615 w 743513"/>
                  <a:gd name="connsiteY1" fmla="*/ 0 h 3591643"/>
                  <a:gd name="connsiteX2" fmla="*/ 526898 w 743513"/>
                  <a:gd name="connsiteY2" fmla="*/ 0 h 3591643"/>
                  <a:gd name="connsiteX3" fmla="*/ 743513 w 743513"/>
                  <a:gd name="connsiteY3" fmla="*/ 3591643 h 3591643"/>
                  <a:gd name="connsiteX4" fmla="*/ 0 w 743513"/>
                  <a:gd name="connsiteY4" fmla="*/ 3591643 h 3591643"/>
                  <a:gd name="connsiteX0" fmla="*/ 0 w 743513"/>
                  <a:gd name="connsiteY0" fmla="*/ 3591643 h 3591643"/>
                  <a:gd name="connsiteX1" fmla="*/ 216615 w 743513"/>
                  <a:gd name="connsiteY1" fmla="*/ 0 h 3591643"/>
                  <a:gd name="connsiteX2" fmla="*/ 526898 w 743513"/>
                  <a:gd name="connsiteY2" fmla="*/ 0 h 3591643"/>
                  <a:gd name="connsiteX3" fmla="*/ 743513 w 743513"/>
                  <a:gd name="connsiteY3" fmla="*/ 3591643 h 3591643"/>
                  <a:gd name="connsiteX4" fmla="*/ 0 w 743513"/>
                  <a:gd name="connsiteY4" fmla="*/ 3591643 h 3591643"/>
                  <a:gd name="connsiteX0" fmla="*/ 0 w 743513"/>
                  <a:gd name="connsiteY0" fmla="*/ 3591643 h 3591643"/>
                  <a:gd name="connsiteX1" fmla="*/ 216615 w 743513"/>
                  <a:gd name="connsiteY1" fmla="*/ 0 h 3591643"/>
                  <a:gd name="connsiteX2" fmla="*/ 526898 w 743513"/>
                  <a:gd name="connsiteY2" fmla="*/ 0 h 3591643"/>
                  <a:gd name="connsiteX3" fmla="*/ 743513 w 743513"/>
                  <a:gd name="connsiteY3" fmla="*/ 3591643 h 3591643"/>
                  <a:gd name="connsiteX4" fmla="*/ 0 w 743513"/>
                  <a:gd name="connsiteY4" fmla="*/ 3591643 h 3591643"/>
                  <a:gd name="connsiteX0" fmla="*/ 0 w 743513"/>
                  <a:gd name="connsiteY0" fmla="*/ 3591643 h 3591643"/>
                  <a:gd name="connsiteX1" fmla="*/ 216615 w 743513"/>
                  <a:gd name="connsiteY1" fmla="*/ 0 h 3591643"/>
                  <a:gd name="connsiteX2" fmla="*/ 526898 w 743513"/>
                  <a:gd name="connsiteY2" fmla="*/ 0 h 3591643"/>
                  <a:gd name="connsiteX3" fmla="*/ 743513 w 743513"/>
                  <a:gd name="connsiteY3" fmla="*/ 3591643 h 3591643"/>
                  <a:gd name="connsiteX4" fmla="*/ 0 w 743513"/>
                  <a:gd name="connsiteY4" fmla="*/ 3591643 h 3591643"/>
                  <a:gd name="connsiteX0" fmla="*/ 0 w 743513"/>
                  <a:gd name="connsiteY0" fmla="*/ 3591643 h 3591643"/>
                  <a:gd name="connsiteX1" fmla="*/ 216615 w 743513"/>
                  <a:gd name="connsiteY1" fmla="*/ 0 h 3591643"/>
                  <a:gd name="connsiteX2" fmla="*/ 526898 w 743513"/>
                  <a:gd name="connsiteY2" fmla="*/ 0 h 3591643"/>
                  <a:gd name="connsiteX3" fmla="*/ 743513 w 743513"/>
                  <a:gd name="connsiteY3" fmla="*/ 3591643 h 3591643"/>
                  <a:gd name="connsiteX4" fmla="*/ 0 w 743513"/>
                  <a:gd name="connsiteY4" fmla="*/ 3591643 h 35916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43513" h="3591643">
                    <a:moveTo>
                      <a:pt x="0" y="3591643"/>
                    </a:moveTo>
                    <a:cubicBezTo>
                      <a:pt x="100780" y="2946879"/>
                      <a:pt x="230135" y="1349614"/>
                      <a:pt x="216615" y="0"/>
                    </a:cubicBezTo>
                    <a:lnTo>
                      <a:pt x="526898" y="0"/>
                    </a:lnTo>
                    <a:cubicBezTo>
                      <a:pt x="541953" y="1349614"/>
                      <a:pt x="661783" y="2899254"/>
                      <a:pt x="743513" y="3591643"/>
                    </a:cubicBezTo>
                    <a:lnTo>
                      <a:pt x="0" y="3591643"/>
                    </a:lnTo>
                    <a:close/>
                  </a:path>
                </a:pathLst>
              </a:custGeom>
              <a:solidFill>
                <a:schemeClr val="accent3">
                  <a:lumMod val="40000"/>
                  <a:lumOff val="60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3" name="Trapezoid 11">
                <a:extLst>
                  <a:ext uri="{FF2B5EF4-FFF2-40B4-BE49-F238E27FC236}">
                    <a16:creationId xmlns:a16="http://schemas.microsoft.com/office/drawing/2014/main" id="{F3E841AC-FEA5-4114-A1D0-479085835A81}"/>
                  </a:ext>
                </a:extLst>
              </p:cNvPr>
              <p:cNvSpPr/>
              <p:nvPr/>
            </p:nvSpPr>
            <p:spPr>
              <a:xfrm>
                <a:off x="5845404" y="3290776"/>
                <a:ext cx="479555" cy="3591643"/>
              </a:xfrm>
              <a:custGeom>
                <a:avLst/>
                <a:gdLst>
                  <a:gd name="connsiteX0" fmla="*/ 0 w 743513"/>
                  <a:gd name="connsiteY0" fmla="*/ 3591643 h 3591643"/>
                  <a:gd name="connsiteX1" fmla="*/ 216615 w 743513"/>
                  <a:gd name="connsiteY1" fmla="*/ 0 h 3591643"/>
                  <a:gd name="connsiteX2" fmla="*/ 526898 w 743513"/>
                  <a:gd name="connsiteY2" fmla="*/ 0 h 3591643"/>
                  <a:gd name="connsiteX3" fmla="*/ 743513 w 743513"/>
                  <a:gd name="connsiteY3" fmla="*/ 3591643 h 3591643"/>
                  <a:gd name="connsiteX4" fmla="*/ 0 w 743513"/>
                  <a:gd name="connsiteY4" fmla="*/ 3591643 h 3591643"/>
                  <a:gd name="connsiteX0" fmla="*/ 0 w 743513"/>
                  <a:gd name="connsiteY0" fmla="*/ 3591643 h 3591643"/>
                  <a:gd name="connsiteX1" fmla="*/ 216615 w 743513"/>
                  <a:gd name="connsiteY1" fmla="*/ 0 h 3591643"/>
                  <a:gd name="connsiteX2" fmla="*/ 526898 w 743513"/>
                  <a:gd name="connsiteY2" fmla="*/ 0 h 3591643"/>
                  <a:gd name="connsiteX3" fmla="*/ 743513 w 743513"/>
                  <a:gd name="connsiteY3" fmla="*/ 3591643 h 3591643"/>
                  <a:gd name="connsiteX4" fmla="*/ 0 w 743513"/>
                  <a:gd name="connsiteY4" fmla="*/ 3591643 h 3591643"/>
                  <a:gd name="connsiteX0" fmla="*/ 0 w 743513"/>
                  <a:gd name="connsiteY0" fmla="*/ 3591643 h 3591643"/>
                  <a:gd name="connsiteX1" fmla="*/ 216615 w 743513"/>
                  <a:gd name="connsiteY1" fmla="*/ 0 h 3591643"/>
                  <a:gd name="connsiteX2" fmla="*/ 526898 w 743513"/>
                  <a:gd name="connsiteY2" fmla="*/ 0 h 3591643"/>
                  <a:gd name="connsiteX3" fmla="*/ 743513 w 743513"/>
                  <a:gd name="connsiteY3" fmla="*/ 3591643 h 3591643"/>
                  <a:gd name="connsiteX4" fmla="*/ 0 w 743513"/>
                  <a:gd name="connsiteY4" fmla="*/ 3591643 h 3591643"/>
                  <a:gd name="connsiteX0" fmla="*/ 0 w 743513"/>
                  <a:gd name="connsiteY0" fmla="*/ 3591643 h 3591643"/>
                  <a:gd name="connsiteX1" fmla="*/ 216615 w 743513"/>
                  <a:gd name="connsiteY1" fmla="*/ 0 h 3591643"/>
                  <a:gd name="connsiteX2" fmla="*/ 526898 w 743513"/>
                  <a:gd name="connsiteY2" fmla="*/ 0 h 3591643"/>
                  <a:gd name="connsiteX3" fmla="*/ 743513 w 743513"/>
                  <a:gd name="connsiteY3" fmla="*/ 3591643 h 3591643"/>
                  <a:gd name="connsiteX4" fmla="*/ 0 w 743513"/>
                  <a:gd name="connsiteY4" fmla="*/ 3591643 h 3591643"/>
                  <a:gd name="connsiteX0" fmla="*/ 0 w 743513"/>
                  <a:gd name="connsiteY0" fmla="*/ 3591643 h 3591643"/>
                  <a:gd name="connsiteX1" fmla="*/ 216615 w 743513"/>
                  <a:gd name="connsiteY1" fmla="*/ 0 h 3591643"/>
                  <a:gd name="connsiteX2" fmla="*/ 526898 w 743513"/>
                  <a:gd name="connsiteY2" fmla="*/ 0 h 3591643"/>
                  <a:gd name="connsiteX3" fmla="*/ 743513 w 743513"/>
                  <a:gd name="connsiteY3" fmla="*/ 3591643 h 3591643"/>
                  <a:gd name="connsiteX4" fmla="*/ 0 w 743513"/>
                  <a:gd name="connsiteY4" fmla="*/ 3591643 h 3591643"/>
                  <a:gd name="connsiteX0" fmla="*/ 0 w 743513"/>
                  <a:gd name="connsiteY0" fmla="*/ 3591643 h 3591643"/>
                  <a:gd name="connsiteX1" fmla="*/ 216615 w 743513"/>
                  <a:gd name="connsiteY1" fmla="*/ 0 h 3591643"/>
                  <a:gd name="connsiteX2" fmla="*/ 526898 w 743513"/>
                  <a:gd name="connsiteY2" fmla="*/ 0 h 3591643"/>
                  <a:gd name="connsiteX3" fmla="*/ 743513 w 743513"/>
                  <a:gd name="connsiteY3" fmla="*/ 3591643 h 3591643"/>
                  <a:gd name="connsiteX4" fmla="*/ 0 w 743513"/>
                  <a:gd name="connsiteY4" fmla="*/ 3591643 h 3591643"/>
                  <a:gd name="connsiteX0" fmla="*/ 0 w 743513"/>
                  <a:gd name="connsiteY0" fmla="*/ 3591643 h 3591643"/>
                  <a:gd name="connsiteX1" fmla="*/ 216615 w 743513"/>
                  <a:gd name="connsiteY1" fmla="*/ 0 h 3591643"/>
                  <a:gd name="connsiteX2" fmla="*/ 526898 w 743513"/>
                  <a:gd name="connsiteY2" fmla="*/ 0 h 3591643"/>
                  <a:gd name="connsiteX3" fmla="*/ 743513 w 743513"/>
                  <a:gd name="connsiteY3" fmla="*/ 3591643 h 3591643"/>
                  <a:gd name="connsiteX4" fmla="*/ 0 w 743513"/>
                  <a:gd name="connsiteY4" fmla="*/ 3591643 h 3591643"/>
                  <a:gd name="connsiteX0" fmla="*/ 0 w 743513"/>
                  <a:gd name="connsiteY0" fmla="*/ 3591643 h 3591643"/>
                  <a:gd name="connsiteX1" fmla="*/ 216615 w 743513"/>
                  <a:gd name="connsiteY1" fmla="*/ 0 h 3591643"/>
                  <a:gd name="connsiteX2" fmla="*/ 526898 w 743513"/>
                  <a:gd name="connsiteY2" fmla="*/ 0 h 3591643"/>
                  <a:gd name="connsiteX3" fmla="*/ 743513 w 743513"/>
                  <a:gd name="connsiteY3" fmla="*/ 3591643 h 3591643"/>
                  <a:gd name="connsiteX4" fmla="*/ 0 w 743513"/>
                  <a:gd name="connsiteY4" fmla="*/ 3591643 h 3591643"/>
                  <a:gd name="connsiteX0" fmla="*/ 0 w 743513"/>
                  <a:gd name="connsiteY0" fmla="*/ 3591643 h 3591643"/>
                  <a:gd name="connsiteX1" fmla="*/ 216615 w 743513"/>
                  <a:gd name="connsiteY1" fmla="*/ 0 h 3591643"/>
                  <a:gd name="connsiteX2" fmla="*/ 526898 w 743513"/>
                  <a:gd name="connsiteY2" fmla="*/ 0 h 3591643"/>
                  <a:gd name="connsiteX3" fmla="*/ 743513 w 743513"/>
                  <a:gd name="connsiteY3" fmla="*/ 3591643 h 3591643"/>
                  <a:gd name="connsiteX4" fmla="*/ 0 w 743513"/>
                  <a:gd name="connsiteY4" fmla="*/ 3591643 h 35916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43513" h="3591643">
                    <a:moveTo>
                      <a:pt x="0" y="3591643"/>
                    </a:moveTo>
                    <a:cubicBezTo>
                      <a:pt x="100780" y="2946879"/>
                      <a:pt x="230135" y="1349614"/>
                      <a:pt x="216615" y="0"/>
                    </a:cubicBezTo>
                    <a:lnTo>
                      <a:pt x="526898" y="0"/>
                    </a:lnTo>
                    <a:cubicBezTo>
                      <a:pt x="541953" y="1349614"/>
                      <a:pt x="661783" y="2899254"/>
                      <a:pt x="743513" y="3591643"/>
                    </a:cubicBezTo>
                    <a:lnTo>
                      <a:pt x="0" y="3591643"/>
                    </a:lnTo>
                    <a:close/>
                  </a:path>
                </a:pathLst>
              </a:custGeom>
              <a:solidFill>
                <a:schemeClr val="accent1">
                  <a:lumMod val="40000"/>
                  <a:lumOff val="60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" name="Group 9">
              <a:extLst>
                <a:ext uri="{FF2B5EF4-FFF2-40B4-BE49-F238E27FC236}">
                  <a16:creationId xmlns:a16="http://schemas.microsoft.com/office/drawing/2014/main" id="{D62DA9E6-6F2C-4B77-A900-F2907BB7F606}"/>
                </a:ext>
              </a:extLst>
            </p:cNvPr>
            <p:cNvGrpSpPr/>
            <p:nvPr/>
          </p:nvGrpSpPr>
          <p:grpSpPr>
            <a:xfrm>
              <a:off x="3558735" y="1152611"/>
              <a:ext cx="1210387" cy="2802321"/>
              <a:chOff x="5331153" y="575008"/>
              <a:chExt cx="1507917" cy="3491170"/>
            </a:xfrm>
          </p:grpSpPr>
          <p:grpSp>
            <p:nvGrpSpPr>
              <p:cNvPr id="37" name="Group 10">
                <a:extLst>
                  <a:ext uri="{FF2B5EF4-FFF2-40B4-BE49-F238E27FC236}">
                    <a16:creationId xmlns:a16="http://schemas.microsoft.com/office/drawing/2014/main" id="{4D881023-8125-4C6E-9BA2-A25CD93D7E51}"/>
                  </a:ext>
                </a:extLst>
              </p:cNvPr>
              <p:cNvGrpSpPr/>
              <p:nvPr/>
            </p:nvGrpSpPr>
            <p:grpSpPr>
              <a:xfrm>
                <a:off x="6404987" y="3268551"/>
                <a:ext cx="207521" cy="447013"/>
                <a:chOff x="5282863" y="4265998"/>
                <a:chExt cx="524099" cy="1110552"/>
              </a:xfrm>
            </p:grpSpPr>
            <p:sp>
              <p:nvSpPr>
                <p:cNvPr id="69" name="Graphic 2">
                  <a:extLst>
                    <a:ext uri="{FF2B5EF4-FFF2-40B4-BE49-F238E27FC236}">
                      <a16:creationId xmlns:a16="http://schemas.microsoft.com/office/drawing/2014/main" id="{4C4F03D1-B8FF-42BB-8510-89DC74E395E0}"/>
                    </a:ext>
                  </a:extLst>
                </p:cNvPr>
                <p:cNvSpPr/>
                <p:nvPr/>
              </p:nvSpPr>
              <p:spPr>
                <a:xfrm>
                  <a:off x="5282863" y="4265998"/>
                  <a:ext cx="524099" cy="1110552"/>
                </a:xfrm>
                <a:custGeom>
                  <a:avLst/>
                  <a:gdLst>
                    <a:gd name="connsiteX0" fmla="*/ 747722 w 778877"/>
                    <a:gd name="connsiteY0" fmla="*/ 0 h 1110552"/>
                    <a:gd name="connsiteX1" fmla="*/ 680583 w 778877"/>
                    <a:gd name="connsiteY1" fmla="*/ 25833 h 1110552"/>
                    <a:gd name="connsiteX2" fmla="*/ 133417 w 778877"/>
                    <a:gd name="connsiteY2" fmla="*/ 28630 h 1110552"/>
                    <a:gd name="connsiteX3" fmla="*/ 31704 w 778877"/>
                    <a:gd name="connsiteY3" fmla="*/ 131 h 1110552"/>
                    <a:gd name="connsiteX4" fmla="*/ 1675 w 778877"/>
                    <a:gd name="connsiteY4" fmla="*/ 179911 h 1110552"/>
                    <a:gd name="connsiteX5" fmla="*/ 47920 w 778877"/>
                    <a:gd name="connsiteY5" fmla="*/ 503105 h 1110552"/>
                    <a:gd name="connsiteX6" fmla="*/ 379375 w 778877"/>
                    <a:gd name="connsiteY6" fmla="*/ 1102461 h 1110552"/>
                    <a:gd name="connsiteX7" fmla="*/ 400881 w 778877"/>
                    <a:gd name="connsiteY7" fmla="*/ 1100756 h 1110552"/>
                    <a:gd name="connsiteX8" fmla="*/ 536295 w 778877"/>
                    <a:gd name="connsiteY8" fmla="*/ 903054 h 1110552"/>
                    <a:gd name="connsiteX9" fmla="*/ 749907 w 778877"/>
                    <a:gd name="connsiteY9" fmla="*/ 440687 h 1110552"/>
                    <a:gd name="connsiteX10" fmla="*/ 747722 w 778877"/>
                    <a:gd name="connsiteY10" fmla="*/ 0 h 11105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778877" h="1110552">
                      <a:moveTo>
                        <a:pt x="747722" y="0"/>
                      </a:moveTo>
                      <a:cubicBezTo>
                        <a:pt x="717824" y="14381"/>
                        <a:pt x="680670" y="25527"/>
                        <a:pt x="680583" y="25833"/>
                      </a:cubicBezTo>
                      <a:cubicBezTo>
                        <a:pt x="640675" y="31996"/>
                        <a:pt x="204053" y="28761"/>
                        <a:pt x="133417" y="28630"/>
                      </a:cubicBezTo>
                      <a:cubicBezTo>
                        <a:pt x="95914" y="28630"/>
                        <a:pt x="69513" y="17353"/>
                        <a:pt x="31704" y="131"/>
                      </a:cubicBezTo>
                      <a:cubicBezTo>
                        <a:pt x="12427" y="58528"/>
                        <a:pt x="5740" y="119111"/>
                        <a:pt x="1675" y="179911"/>
                      </a:cubicBezTo>
                      <a:cubicBezTo>
                        <a:pt x="-5800" y="290761"/>
                        <a:pt x="12121" y="398244"/>
                        <a:pt x="47920" y="503105"/>
                      </a:cubicBezTo>
                      <a:cubicBezTo>
                        <a:pt x="122883" y="722531"/>
                        <a:pt x="242431" y="917260"/>
                        <a:pt x="379375" y="1102461"/>
                      </a:cubicBezTo>
                      <a:cubicBezTo>
                        <a:pt x="389210" y="1115792"/>
                        <a:pt x="393275" y="1110809"/>
                        <a:pt x="400881" y="1100756"/>
                      </a:cubicBezTo>
                      <a:cubicBezTo>
                        <a:pt x="448962" y="1036852"/>
                        <a:pt x="494202" y="971024"/>
                        <a:pt x="536295" y="903054"/>
                      </a:cubicBezTo>
                      <a:cubicBezTo>
                        <a:pt x="626295" y="757630"/>
                        <a:pt x="704055" y="606611"/>
                        <a:pt x="749907" y="440687"/>
                      </a:cubicBezTo>
                      <a:cubicBezTo>
                        <a:pt x="790470" y="293515"/>
                        <a:pt x="787236" y="146735"/>
                        <a:pt x="747722" y="0"/>
                      </a:cubicBezTo>
                      <a:close/>
                    </a:path>
                  </a:pathLst>
                </a:custGeom>
                <a:solidFill>
                  <a:srgbClr val="FFCD07"/>
                </a:solidFill>
                <a:ln w="4369" cap="flat">
                  <a:noFill/>
                  <a:prstDash val="solid"/>
                  <a:miter/>
                </a:ln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0" name="Graphic 2">
                  <a:extLst>
                    <a:ext uri="{FF2B5EF4-FFF2-40B4-BE49-F238E27FC236}">
                      <a16:creationId xmlns:a16="http://schemas.microsoft.com/office/drawing/2014/main" id="{22F4AB0B-CC4A-4184-87DA-E2BE139D48DC}"/>
                    </a:ext>
                  </a:extLst>
                </p:cNvPr>
                <p:cNvSpPr/>
                <p:nvPr/>
              </p:nvSpPr>
              <p:spPr>
                <a:xfrm>
                  <a:off x="5343217" y="4291044"/>
                  <a:ext cx="403391" cy="766285"/>
                </a:xfrm>
                <a:custGeom>
                  <a:avLst/>
                  <a:gdLst>
                    <a:gd name="connsiteX0" fmla="*/ 469623 w 599490"/>
                    <a:gd name="connsiteY0" fmla="*/ 4502 h 766285"/>
                    <a:gd name="connsiteX1" fmla="*/ 592055 w 599490"/>
                    <a:gd name="connsiteY1" fmla="*/ 481 h 766285"/>
                    <a:gd name="connsiteX2" fmla="*/ 597781 w 599490"/>
                    <a:gd name="connsiteY2" fmla="*/ 132049 h 766285"/>
                    <a:gd name="connsiteX3" fmla="*/ 566135 w 599490"/>
                    <a:gd name="connsiteY3" fmla="*/ 288969 h 766285"/>
                    <a:gd name="connsiteX4" fmla="*/ 523211 w 599490"/>
                    <a:gd name="connsiteY4" fmla="*/ 402790 h 766285"/>
                    <a:gd name="connsiteX5" fmla="*/ 315806 w 599490"/>
                    <a:gd name="connsiteY5" fmla="*/ 751948 h 766285"/>
                    <a:gd name="connsiteX6" fmla="*/ 282324 w 599490"/>
                    <a:gd name="connsiteY6" fmla="*/ 752036 h 766285"/>
                    <a:gd name="connsiteX7" fmla="*/ 89737 w 599490"/>
                    <a:gd name="connsiteY7" fmla="*/ 436797 h 766285"/>
                    <a:gd name="connsiteX8" fmla="*/ 2797 w 599490"/>
                    <a:gd name="connsiteY8" fmla="*/ 166886 h 766285"/>
                    <a:gd name="connsiteX9" fmla="*/ 1923 w 599490"/>
                    <a:gd name="connsiteY9" fmla="*/ 0 h 766285"/>
                    <a:gd name="connsiteX10" fmla="*/ 469623 w 599490"/>
                    <a:gd name="connsiteY10" fmla="*/ 4502 h 7662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599490" h="766285">
                      <a:moveTo>
                        <a:pt x="469623" y="4502"/>
                      </a:moveTo>
                      <a:cubicBezTo>
                        <a:pt x="510404" y="1530"/>
                        <a:pt x="551448" y="7212"/>
                        <a:pt x="592055" y="481"/>
                      </a:cubicBezTo>
                      <a:cubicBezTo>
                        <a:pt x="596776" y="44191"/>
                        <a:pt x="602371" y="87377"/>
                        <a:pt x="597781" y="132049"/>
                      </a:cubicBezTo>
                      <a:cubicBezTo>
                        <a:pt x="592274" y="185681"/>
                        <a:pt x="582177" y="237740"/>
                        <a:pt x="566135" y="288969"/>
                      </a:cubicBezTo>
                      <a:cubicBezTo>
                        <a:pt x="553984" y="327740"/>
                        <a:pt x="539952" y="365768"/>
                        <a:pt x="523211" y="402790"/>
                      </a:cubicBezTo>
                      <a:cubicBezTo>
                        <a:pt x="467087" y="526884"/>
                        <a:pt x="395709" y="641929"/>
                        <a:pt x="315806" y="751948"/>
                      </a:cubicBezTo>
                      <a:cubicBezTo>
                        <a:pt x="301994" y="771006"/>
                        <a:pt x="296311" y="771093"/>
                        <a:pt x="282324" y="752036"/>
                      </a:cubicBezTo>
                      <a:cubicBezTo>
                        <a:pt x="209197" y="652376"/>
                        <a:pt x="143107" y="548433"/>
                        <a:pt x="89737" y="436797"/>
                      </a:cubicBezTo>
                      <a:cubicBezTo>
                        <a:pt x="48605" y="350819"/>
                        <a:pt x="15648" y="261781"/>
                        <a:pt x="2797" y="166886"/>
                      </a:cubicBezTo>
                      <a:cubicBezTo>
                        <a:pt x="-2886" y="124793"/>
                        <a:pt x="1835" y="13113"/>
                        <a:pt x="1923" y="0"/>
                      </a:cubicBezTo>
                      <a:cubicBezTo>
                        <a:pt x="43972" y="6994"/>
                        <a:pt x="426437" y="44"/>
                        <a:pt x="469623" y="4502"/>
                      </a:cubicBezTo>
                      <a:close/>
                    </a:path>
                  </a:pathLst>
                </a:custGeom>
                <a:solidFill>
                  <a:srgbClr val="F6AF1B"/>
                </a:solidFill>
                <a:ln w="436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1" name="Graphic 2">
                  <a:extLst>
                    <a:ext uri="{FF2B5EF4-FFF2-40B4-BE49-F238E27FC236}">
                      <a16:creationId xmlns:a16="http://schemas.microsoft.com/office/drawing/2014/main" id="{ED143B38-94B3-4108-A70F-20AB94B9F87F}"/>
                    </a:ext>
                  </a:extLst>
                </p:cNvPr>
                <p:cNvSpPr/>
                <p:nvPr/>
              </p:nvSpPr>
              <p:spPr>
                <a:xfrm>
                  <a:off x="5428981" y="4292966"/>
                  <a:ext cx="231862" cy="548288"/>
                </a:xfrm>
                <a:custGeom>
                  <a:avLst/>
                  <a:gdLst>
                    <a:gd name="connsiteX0" fmla="*/ 334003 w 344576"/>
                    <a:gd name="connsiteY0" fmla="*/ 242943 h 548288"/>
                    <a:gd name="connsiteX1" fmla="*/ 177651 w 344576"/>
                    <a:gd name="connsiteY1" fmla="*/ 539736 h 548288"/>
                    <a:gd name="connsiteX2" fmla="*/ 156495 w 344576"/>
                    <a:gd name="connsiteY2" fmla="*/ 539299 h 548288"/>
                    <a:gd name="connsiteX3" fmla="*/ 11071 w 344576"/>
                    <a:gd name="connsiteY3" fmla="*/ 235556 h 548288"/>
                    <a:gd name="connsiteX4" fmla="*/ 21212 w 344576"/>
                    <a:gd name="connsiteY4" fmla="*/ 701 h 548288"/>
                    <a:gd name="connsiteX5" fmla="*/ 316038 w 344576"/>
                    <a:gd name="connsiteY5" fmla="*/ 963 h 548288"/>
                    <a:gd name="connsiteX6" fmla="*/ 334003 w 344576"/>
                    <a:gd name="connsiteY6" fmla="*/ 242943 h 5482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344576" h="548288">
                      <a:moveTo>
                        <a:pt x="334003" y="242943"/>
                      </a:moveTo>
                      <a:cubicBezTo>
                        <a:pt x="308957" y="346056"/>
                        <a:pt x="228573" y="468095"/>
                        <a:pt x="177651" y="539736"/>
                      </a:cubicBezTo>
                      <a:cubicBezTo>
                        <a:pt x="168647" y="552412"/>
                        <a:pt x="164232" y="549920"/>
                        <a:pt x="156495" y="539299"/>
                      </a:cubicBezTo>
                      <a:cubicBezTo>
                        <a:pt x="84941" y="440820"/>
                        <a:pt x="42237" y="354536"/>
                        <a:pt x="11071" y="235556"/>
                      </a:cubicBezTo>
                      <a:cubicBezTo>
                        <a:pt x="-7812" y="163478"/>
                        <a:pt x="-1299" y="72211"/>
                        <a:pt x="21212" y="701"/>
                      </a:cubicBezTo>
                      <a:cubicBezTo>
                        <a:pt x="67632" y="2799"/>
                        <a:pt x="278272" y="-1922"/>
                        <a:pt x="316038" y="963"/>
                      </a:cubicBezTo>
                      <a:cubicBezTo>
                        <a:pt x="326222" y="28981"/>
                        <a:pt x="362196" y="161642"/>
                        <a:pt x="334003" y="242943"/>
                      </a:cubicBezTo>
                      <a:close/>
                    </a:path>
                  </a:pathLst>
                </a:custGeom>
                <a:solidFill>
                  <a:srgbClr val="F38821"/>
                </a:solidFill>
                <a:ln w="436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38" name="Group 11">
                <a:extLst>
                  <a:ext uri="{FF2B5EF4-FFF2-40B4-BE49-F238E27FC236}">
                    <a16:creationId xmlns:a16="http://schemas.microsoft.com/office/drawing/2014/main" id="{7E0BBED7-94D4-46EF-A47C-4604A681D53D}"/>
                  </a:ext>
                </a:extLst>
              </p:cNvPr>
              <p:cNvGrpSpPr/>
              <p:nvPr/>
            </p:nvGrpSpPr>
            <p:grpSpPr>
              <a:xfrm>
                <a:off x="5561202" y="3274206"/>
                <a:ext cx="207521" cy="447013"/>
                <a:chOff x="5282863" y="4265998"/>
                <a:chExt cx="524099" cy="1110552"/>
              </a:xfrm>
            </p:grpSpPr>
            <p:sp>
              <p:nvSpPr>
                <p:cNvPr id="66" name="Graphic 2">
                  <a:extLst>
                    <a:ext uri="{FF2B5EF4-FFF2-40B4-BE49-F238E27FC236}">
                      <a16:creationId xmlns:a16="http://schemas.microsoft.com/office/drawing/2014/main" id="{57FBAF61-0675-4A7E-AE24-40A56A9801BC}"/>
                    </a:ext>
                  </a:extLst>
                </p:cNvPr>
                <p:cNvSpPr/>
                <p:nvPr/>
              </p:nvSpPr>
              <p:spPr>
                <a:xfrm>
                  <a:off x="5282863" y="4265998"/>
                  <a:ext cx="524099" cy="1110552"/>
                </a:xfrm>
                <a:custGeom>
                  <a:avLst/>
                  <a:gdLst>
                    <a:gd name="connsiteX0" fmla="*/ 747722 w 778877"/>
                    <a:gd name="connsiteY0" fmla="*/ 0 h 1110552"/>
                    <a:gd name="connsiteX1" fmla="*/ 680583 w 778877"/>
                    <a:gd name="connsiteY1" fmla="*/ 25833 h 1110552"/>
                    <a:gd name="connsiteX2" fmla="*/ 133417 w 778877"/>
                    <a:gd name="connsiteY2" fmla="*/ 28630 h 1110552"/>
                    <a:gd name="connsiteX3" fmla="*/ 31704 w 778877"/>
                    <a:gd name="connsiteY3" fmla="*/ 131 h 1110552"/>
                    <a:gd name="connsiteX4" fmla="*/ 1675 w 778877"/>
                    <a:gd name="connsiteY4" fmla="*/ 179911 h 1110552"/>
                    <a:gd name="connsiteX5" fmla="*/ 47920 w 778877"/>
                    <a:gd name="connsiteY5" fmla="*/ 503105 h 1110552"/>
                    <a:gd name="connsiteX6" fmla="*/ 379375 w 778877"/>
                    <a:gd name="connsiteY6" fmla="*/ 1102461 h 1110552"/>
                    <a:gd name="connsiteX7" fmla="*/ 400881 w 778877"/>
                    <a:gd name="connsiteY7" fmla="*/ 1100756 h 1110552"/>
                    <a:gd name="connsiteX8" fmla="*/ 536295 w 778877"/>
                    <a:gd name="connsiteY8" fmla="*/ 903054 h 1110552"/>
                    <a:gd name="connsiteX9" fmla="*/ 749907 w 778877"/>
                    <a:gd name="connsiteY9" fmla="*/ 440687 h 1110552"/>
                    <a:gd name="connsiteX10" fmla="*/ 747722 w 778877"/>
                    <a:gd name="connsiteY10" fmla="*/ 0 h 11105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778877" h="1110552">
                      <a:moveTo>
                        <a:pt x="747722" y="0"/>
                      </a:moveTo>
                      <a:cubicBezTo>
                        <a:pt x="717824" y="14381"/>
                        <a:pt x="680670" y="25527"/>
                        <a:pt x="680583" y="25833"/>
                      </a:cubicBezTo>
                      <a:cubicBezTo>
                        <a:pt x="640675" y="31996"/>
                        <a:pt x="204053" y="28761"/>
                        <a:pt x="133417" y="28630"/>
                      </a:cubicBezTo>
                      <a:cubicBezTo>
                        <a:pt x="95914" y="28630"/>
                        <a:pt x="69513" y="17353"/>
                        <a:pt x="31704" y="131"/>
                      </a:cubicBezTo>
                      <a:cubicBezTo>
                        <a:pt x="12427" y="58528"/>
                        <a:pt x="5740" y="119111"/>
                        <a:pt x="1675" y="179911"/>
                      </a:cubicBezTo>
                      <a:cubicBezTo>
                        <a:pt x="-5800" y="290761"/>
                        <a:pt x="12121" y="398244"/>
                        <a:pt x="47920" y="503105"/>
                      </a:cubicBezTo>
                      <a:cubicBezTo>
                        <a:pt x="122883" y="722531"/>
                        <a:pt x="242431" y="917260"/>
                        <a:pt x="379375" y="1102461"/>
                      </a:cubicBezTo>
                      <a:cubicBezTo>
                        <a:pt x="389210" y="1115792"/>
                        <a:pt x="393275" y="1110809"/>
                        <a:pt x="400881" y="1100756"/>
                      </a:cubicBezTo>
                      <a:cubicBezTo>
                        <a:pt x="448962" y="1036852"/>
                        <a:pt x="494202" y="971024"/>
                        <a:pt x="536295" y="903054"/>
                      </a:cubicBezTo>
                      <a:cubicBezTo>
                        <a:pt x="626295" y="757630"/>
                        <a:pt x="704055" y="606611"/>
                        <a:pt x="749907" y="440687"/>
                      </a:cubicBezTo>
                      <a:cubicBezTo>
                        <a:pt x="790470" y="293515"/>
                        <a:pt x="787236" y="146735"/>
                        <a:pt x="747722" y="0"/>
                      </a:cubicBezTo>
                      <a:close/>
                    </a:path>
                  </a:pathLst>
                </a:custGeom>
                <a:solidFill>
                  <a:srgbClr val="FFCD07"/>
                </a:solidFill>
                <a:ln w="4369" cap="flat">
                  <a:noFill/>
                  <a:prstDash val="solid"/>
                  <a:miter/>
                </a:ln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7" name="Graphic 2">
                  <a:extLst>
                    <a:ext uri="{FF2B5EF4-FFF2-40B4-BE49-F238E27FC236}">
                      <a16:creationId xmlns:a16="http://schemas.microsoft.com/office/drawing/2014/main" id="{8CAF5370-8CA8-4162-A330-BBBEA417AF2A}"/>
                    </a:ext>
                  </a:extLst>
                </p:cNvPr>
                <p:cNvSpPr/>
                <p:nvPr/>
              </p:nvSpPr>
              <p:spPr>
                <a:xfrm>
                  <a:off x="5343217" y="4291044"/>
                  <a:ext cx="403391" cy="766285"/>
                </a:xfrm>
                <a:custGeom>
                  <a:avLst/>
                  <a:gdLst>
                    <a:gd name="connsiteX0" fmla="*/ 469623 w 599490"/>
                    <a:gd name="connsiteY0" fmla="*/ 4502 h 766285"/>
                    <a:gd name="connsiteX1" fmla="*/ 592055 w 599490"/>
                    <a:gd name="connsiteY1" fmla="*/ 481 h 766285"/>
                    <a:gd name="connsiteX2" fmla="*/ 597781 w 599490"/>
                    <a:gd name="connsiteY2" fmla="*/ 132049 h 766285"/>
                    <a:gd name="connsiteX3" fmla="*/ 566135 w 599490"/>
                    <a:gd name="connsiteY3" fmla="*/ 288969 h 766285"/>
                    <a:gd name="connsiteX4" fmla="*/ 523211 w 599490"/>
                    <a:gd name="connsiteY4" fmla="*/ 402790 h 766285"/>
                    <a:gd name="connsiteX5" fmla="*/ 315806 w 599490"/>
                    <a:gd name="connsiteY5" fmla="*/ 751948 h 766285"/>
                    <a:gd name="connsiteX6" fmla="*/ 282324 w 599490"/>
                    <a:gd name="connsiteY6" fmla="*/ 752036 h 766285"/>
                    <a:gd name="connsiteX7" fmla="*/ 89737 w 599490"/>
                    <a:gd name="connsiteY7" fmla="*/ 436797 h 766285"/>
                    <a:gd name="connsiteX8" fmla="*/ 2797 w 599490"/>
                    <a:gd name="connsiteY8" fmla="*/ 166886 h 766285"/>
                    <a:gd name="connsiteX9" fmla="*/ 1923 w 599490"/>
                    <a:gd name="connsiteY9" fmla="*/ 0 h 766285"/>
                    <a:gd name="connsiteX10" fmla="*/ 469623 w 599490"/>
                    <a:gd name="connsiteY10" fmla="*/ 4502 h 7662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599490" h="766285">
                      <a:moveTo>
                        <a:pt x="469623" y="4502"/>
                      </a:moveTo>
                      <a:cubicBezTo>
                        <a:pt x="510404" y="1530"/>
                        <a:pt x="551448" y="7212"/>
                        <a:pt x="592055" y="481"/>
                      </a:cubicBezTo>
                      <a:cubicBezTo>
                        <a:pt x="596776" y="44191"/>
                        <a:pt x="602371" y="87377"/>
                        <a:pt x="597781" y="132049"/>
                      </a:cubicBezTo>
                      <a:cubicBezTo>
                        <a:pt x="592274" y="185681"/>
                        <a:pt x="582177" y="237740"/>
                        <a:pt x="566135" y="288969"/>
                      </a:cubicBezTo>
                      <a:cubicBezTo>
                        <a:pt x="553984" y="327740"/>
                        <a:pt x="539952" y="365768"/>
                        <a:pt x="523211" y="402790"/>
                      </a:cubicBezTo>
                      <a:cubicBezTo>
                        <a:pt x="467087" y="526884"/>
                        <a:pt x="395709" y="641929"/>
                        <a:pt x="315806" y="751948"/>
                      </a:cubicBezTo>
                      <a:cubicBezTo>
                        <a:pt x="301994" y="771006"/>
                        <a:pt x="296311" y="771093"/>
                        <a:pt x="282324" y="752036"/>
                      </a:cubicBezTo>
                      <a:cubicBezTo>
                        <a:pt x="209197" y="652376"/>
                        <a:pt x="143107" y="548433"/>
                        <a:pt x="89737" y="436797"/>
                      </a:cubicBezTo>
                      <a:cubicBezTo>
                        <a:pt x="48605" y="350819"/>
                        <a:pt x="15648" y="261781"/>
                        <a:pt x="2797" y="166886"/>
                      </a:cubicBezTo>
                      <a:cubicBezTo>
                        <a:pt x="-2886" y="124793"/>
                        <a:pt x="1835" y="13113"/>
                        <a:pt x="1923" y="0"/>
                      </a:cubicBezTo>
                      <a:cubicBezTo>
                        <a:pt x="43972" y="6994"/>
                        <a:pt x="426437" y="44"/>
                        <a:pt x="469623" y="4502"/>
                      </a:cubicBezTo>
                      <a:close/>
                    </a:path>
                  </a:pathLst>
                </a:custGeom>
                <a:solidFill>
                  <a:srgbClr val="F6AF1B"/>
                </a:solidFill>
                <a:ln w="436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8" name="Graphic 2">
                  <a:extLst>
                    <a:ext uri="{FF2B5EF4-FFF2-40B4-BE49-F238E27FC236}">
                      <a16:creationId xmlns:a16="http://schemas.microsoft.com/office/drawing/2014/main" id="{726C51F5-DF76-4DE3-A39B-A0A9D2E1BEF1}"/>
                    </a:ext>
                  </a:extLst>
                </p:cNvPr>
                <p:cNvSpPr/>
                <p:nvPr/>
              </p:nvSpPr>
              <p:spPr>
                <a:xfrm>
                  <a:off x="5428981" y="4292966"/>
                  <a:ext cx="231862" cy="548288"/>
                </a:xfrm>
                <a:custGeom>
                  <a:avLst/>
                  <a:gdLst>
                    <a:gd name="connsiteX0" fmla="*/ 334003 w 344576"/>
                    <a:gd name="connsiteY0" fmla="*/ 242943 h 548288"/>
                    <a:gd name="connsiteX1" fmla="*/ 177651 w 344576"/>
                    <a:gd name="connsiteY1" fmla="*/ 539736 h 548288"/>
                    <a:gd name="connsiteX2" fmla="*/ 156495 w 344576"/>
                    <a:gd name="connsiteY2" fmla="*/ 539299 h 548288"/>
                    <a:gd name="connsiteX3" fmla="*/ 11071 w 344576"/>
                    <a:gd name="connsiteY3" fmla="*/ 235556 h 548288"/>
                    <a:gd name="connsiteX4" fmla="*/ 21212 w 344576"/>
                    <a:gd name="connsiteY4" fmla="*/ 701 h 548288"/>
                    <a:gd name="connsiteX5" fmla="*/ 316038 w 344576"/>
                    <a:gd name="connsiteY5" fmla="*/ 963 h 548288"/>
                    <a:gd name="connsiteX6" fmla="*/ 334003 w 344576"/>
                    <a:gd name="connsiteY6" fmla="*/ 242943 h 5482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344576" h="548288">
                      <a:moveTo>
                        <a:pt x="334003" y="242943"/>
                      </a:moveTo>
                      <a:cubicBezTo>
                        <a:pt x="308957" y="346056"/>
                        <a:pt x="228573" y="468095"/>
                        <a:pt x="177651" y="539736"/>
                      </a:cubicBezTo>
                      <a:cubicBezTo>
                        <a:pt x="168647" y="552412"/>
                        <a:pt x="164232" y="549920"/>
                        <a:pt x="156495" y="539299"/>
                      </a:cubicBezTo>
                      <a:cubicBezTo>
                        <a:pt x="84941" y="440820"/>
                        <a:pt x="42237" y="354536"/>
                        <a:pt x="11071" y="235556"/>
                      </a:cubicBezTo>
                      <a:cubicBezTo>
                        <a:pt x="-7812" y="163478"/>
                        <a:pt x="-1299" y="72211"/>
                        <a:pt x="21212" y="701"/>
                      </a:cubicBezTo>
                      <a:cubicBezTo>
                        <a:pt x="67632" y="2799"/>
                        <a:pt x="278272" y="-1922"/>
                        <a:pt x="316038" y="963"/>
                      </a:cubicBezTo>
                      <a:cubicBezTo>
                        <a:pt x="326222" y="28981"/>
                        <a:pt x="362196" y="161642"/>
                        <a:pt x="334003" y="242943"/>
                      </a:cubicBezTo>
                      <a:close/>
                    </a:path>
                  </a:pathLst>
                </a:custGeom>
                <a:solidFill>
                  <a:srgbClr val="F38821"/>
                </a:solidFill>
                <a:ln w="436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39" name="Group 12">
                <a:extLst>
                  <a:ext uri="{FF2B5EF4-FFF2-40B4-BE49-F238E27FC236}">
                    <a16:creationId xmlns:a16="http://schemas.microsoft.com/office/drawing/2014/main" id="{A0B9C282-DF87-478B-935A-639B6B47B331}"/>
                  </a:ext>
                </a:extLst>
              </p:cNvPr>
              <p:cNvGrpSpPr/>
              <p:nvPr/>
            </p:nvGrpSpPr>
            <p:grpSpPr>
              <a:xfrm>
                <a:off x="5903929" y="3247764"/>
                <a:ext cx="351612" cy="818414"/>
                <a:chOff x="5282863" y="4265998"/>
                <a:chExt cx="524099" cy="1110552"/>
              </a:xfrm>
            </p:grpSpPr>
            <p:sp>
              <p:nvSpPr>
                <p:cNvPr id="63" name="Graphic 2">
                  <a:extLst>
                    <a:ext uri="{FF2B5EF4-FFF2-40B4-BE49-F238E27FC236}">
                      <a16:creationId xmlns:a16="http://schemas.microsoft.com/office/drawing/2014/main" id="{5024BC10-F803-41B2-9EFE-43A3837E3619}"/>
                    </a:ext>
                  </a:extLst>
                </p:cNvPr>
                <p:cNvSpPr/>
                <p:nvPr/>
              </p:nvSpPr>
              <p:spPr>
                <a:xfrm>
                  <a:off x="5282863" y="4265998"/>
                  <a:ext cx="524099" cy="1110552"/>
                </a:xfrm>
                <a:custGeom>
                  <a:avLst/>
                  <a:gdLst>
                    <a:gd name="connsiteX0" fmla="*/ 747722 w 778877"/>
                    <a:gd name="connsiteY0" fmla="*/ 0 h 1110552"/>
                    <a:gd name="connsiteX1" fmla="*/ 680583 w 778877"/>
                    <a:gd name="connsiteY1" fmla="*/ 25833 h 1110552"/>
                    <a:gd name="connsiteX2" fmla="*/ 133417 w 778877"/>
                    <a:gd name="connsiteY2" fmla="*/ 28630 h 1110552"/>
                    <a:gd name="connsiteX3" fmla="*/ 31704 w 778877"/>
                    <a:gd name="connsiteY3" fmla="*/ 131 h 1110552"/>
                    <a:gd name="connsiteX4" fmla="*/ 1675 w 778877"/>
                    <a:gd name="connsiteY4" fmla="*/ 179911 h 1110552"/>
                    <a:gd name="connsiteX5" fmla="*/ 47920 w 778877"/>
                    <a:gd name="connsiteY5" fmla="*/ 503105 h 1110552"/>
                    <a:gd name="connsiteX6" fmla="*/ 379375 w 778877"/>
                    <a:gd name="connsiteY6" fmla="*/ 1102461 h 1110552"/>
                    <a:gd name="connsiteX7" fmla="*/ 400881 w 778877"/>
                    <a:gd name="connsiteY7" fmla="*/ 1100756 h 1110552"/>
                    <a:gd name="connsiteX8" fmla="*/ 536295 w 778877"/>
                    <a:gd name="connsiteY8" fmla="*/ 903054 h 1110552"/>
                    <a:gd name="connsiteX9" fmla="*/ 749907 w 778877"/>
                    <a:gd name="connsiteY9" fmla="*/ 440687 h 1110552"/>
                    <a:gd name="connsiteX10" fmla="*/ 747722 w 778877"/>
                    <a:gd name="connsiteY10" fmla="*/ 0 h 11105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778877" h="1110552">
                      <a:moveTo>
                        <a:pt x="747722" y="0"/>
                      </a:moveTo>
                      <a:cubicBezTo>
                        <a:pt x="717824" y="14381"/>
                        <a:pt x="680670" y="25527"/>
                        <a:pt x="680583" y="25833"/>
                      </a:cubicBezTo>
                      <a:cubicBezTo>
                        <a:pt x="640675" y="31996"/>
                        <a:pt x="204053" y="28761"/>
                        <a:pt x="133417" y="28630"/>
                      </a:cubicBezTo>
                      <a:cubicBezTo>
                        <a:pt x="95914" y="28630"/>
                        <a:pt x="69513" y="17353"/>
                        <a:pt x="31704" y="131"/>
                      </a:cubicBezTo>
                      <a:cubicBezTo>
                        <a:pt x="12427" y="58528"/>
                        <a:pt x="5740" y="119111"/>
                        <a:pt x="1675" y="179911"/>
                      </a:cubicBezTo>
                      <a:cubicBezTo>
                        <a:pt x="-5800" y="290761"/>
                        <a:pt x="12121" y="398244"/>
                        <a:pt x="47920" y="503105"/>
                      </a:cubicBezTo>
                      <a:cubicBezTo>
                        <a:pt x="122883" y="722531"/>
                        <a:pt x="242431" y="917260"/>
                        <a:pt x="379375" y="1102461"/>
                      </a:cubicBezTo>
                      <a:cubicBezTo>
                        <a:pt x="389210" y="1115792"/>
                        <a:pt x="393275" y="1110809"/>
                        <a:pt x="400881" y="1100756"/>
                      </a:cubicBezTo>
                      <a:cubicBezTo>
                        <a:pt x="448962" y="1036852"/>
                        <a:pt x="494202" y="971024"/>
                        <a:pt x="536295" y="903054"/>
                      </a:cubicBezTo>
                      <a:cubicBezTo>
                        <a:pt x="626295" y="757630"/>
                        <a:pt x="704055" y="606611"/>
                        <a:pt x="749907" y="440687"/>
                      </a:cubicBezTo>
                      <a:cubicBezTo>
                        <a:pt x="790470" y="293515"/>
                        <a:pt x="787236" y="146735"/>
                        <a:pt x="747722" y="0"/>
                      </a:cubicBezTo>
                      <a:close/>
                    </a:path>
                  </a:pathLst>
                </a:custGeom>
                <a:solidFill>
                  <a:srgbClr val="FFCD07"/>
                </a:solidFill>
                <a:ln w="4369" cap="flat">
                  <a:noFill/>
                  <a:prstDash val="solid"/>
                  <a:miter/>
                </a:ln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4" name="Graphic 2">
                  <a:extLst>
                    <a:ext uri="{FF2B5EF4-FFF2-40B4-BE49-F238E27FC236}">
                      <a16:creationId xmlns:a16="http://schemas.microsoft.com/office/drawing/2014/main" id="{0B9A3BF2-62E8-4245-8785-11C341FBB5B5}"/>
                    </a:ext>
                  </a:extLst>
                </p:cNvPr>
                <p:cNvSpPr/>
                <p:nvPr/>
              </p:nvSpPr>
              <p:spPr>
                <a:xfrm>
                  <a:off x="5343217" y="4291044"/>
                  <a:ext cx="403391" cy="766285"/>
                </a:xfrm>
                <a:custGeom>
                  <a:avLst/>
                  <a:gdLst>
                    <a:gd name="connsiteX0" fmla="*/ 469623 w 599490"/>
                    <a:gd name="connsiteY0" fmla="*/ 4502 h 766285"/>
                    <a:gd name="connsiteX1" fmla="*/ 592055 w 599490"/>
                    <a:gd name="connsiteY1" fmla="*/ 481 h 766285"/>
                    <a:gd name="connsiteX2" fmla="*/ 597781 w 599490"/>
                    <a:gd name="connsiteY2" fmla="*/ 132049 h 766285"/>
                    <a:gd name="connsiteX3" fmla="*/ 566135 w 599490"/>
                    <a:gd name="connsiteY3" fmla="*/ 288969 h 766285"/>
                    <a:gd name="connsiteX4" fmla="*/ 523211 w 599490"/>
                    <a:gd name="connsiteY4" fmla="*/ 402790 h 766285"/>
                    <a:gd name="connsiteX5" fmla="*/ 315806 w 599490"/>
                    <a:gd name="connsiteY5" fmla="*/ 751948 h 766285"/>
                    <a:gd name="connsiteX6" fmla="*/ 282324 w 599490"/>
                    <a:gd name="connsiteY6" fmla="*/ 752036 h 766285"/>
                    <a:gd name="connsiteX7" fmla="*/ 89737 w 599490"/>
                    <a:gd name="connsiteY7" fmla="*/ 436797 h 766285"/>
                    <a:gd name="connsiteX8" fmla="*/ 2797 w 599490"/>
                    <a:gd name="connsiteY8" fmla="*/ 166886 h 766285"/>
                    <a:gd name="connsiteX9" fmla="*/ 1923 w 599490"/>
                    <a:gd name="connsiteY9" fmla="*/ 0 h 766285"/>
                    <a:gd name="connsiteX10" fmla="*/ 469623 w 599490"/>
                    <a:gd name="connsiteY10" fmla="*/ 4502 h 7662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599490" h="766285">
                      <a:moveTo>
                        <a:pt x="469623" y="4502"/>
                      </a:moveTo>
                      <a:cubicBezTo>
                        <a:pt x="510404" y="1530"/>
                        <a:pt x="551448" y="7212"/>
                        <a:pt x="592055" y="481"/>
                      </a:cubicBezTo>
                      <a:cubicBezTo>
                        <a:pt x="596776" y="44191"/>
                        <a:pt x="602371" y="87377"/>
                        <a:pt x="597781" y="132049"/>
                      </a:cubicBezTo>
                      <a:cubicBezTo>
                        <a:pt x="592274" y="185681"/>
                        <a:pt x="582177" y="237740"/>
                        <a:pt x="566135" y="288969"/>
                      </a:cubicBezTo>
                      <a:cubicBezTo>
                        <a:pt x="553984" y="327740"/>
                        <a:pt x="539952" y="365768"/>
                        <a:pt x="523211" y="402790"/>
                      </a:cubicBezTo>
                      <a:cubicBezTo>
                        <a:pt x="467087" y="526884"/>
                        <a:pt x="395709" y="641929"/>
                        <a:pt x="315806" y="751948"/>
                      </a:cubicBezTo>
                      <a:cubicBezTo>
                        <a:pt x="301994" y="771006"/>
                        <a:pt x="296311" y="771093"/>
                        <a:pt x="282324" y="752036"/>
                      </a:cubicBezTo>
                      <a:cubicBezTo>
                        <a:pt x="209197" y="652376"/>
                        <a:pt x="143107" y="548433"/>
                        <a:pt x="89737" y="436797"/>
                      </a:cubicBezTo>
                      <a:cubicBezTo>
                        <a:pt x="48605" y="350819"/>
                        <a:pt x="15648" y="261781"/>
                        <a:pt x="2797" y="166886"/>
                      </a:cubicBezTo>
                      <a:cubicBezTo>
                        <a:pt x="-2886" y="124793"/>
                        <a:pt x="1835" y="13113"/>
                        <a:pt x="1923" y="0"/>
                      </a:cubicBezTo>
                      <a:cubicBezTo>
                        <a:pt x="43972" y="6994"/>
                        <a:pt x="426437" y="44"/>
                        <a:pt x="469623" y="4502"/>
                      </a:cubicBezTo>
                      <a:close/>
                    </a:path>
                  </a:pathLst>
                </a:custGeom>
                <a:solidFill>
                  <a:srgbClr val="F6AF1B"/>
                </a:solidFill>
                <a:ln w="436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5" name="Graphic 2">
                  <a:extLst>
                    <a:ext uri="{FF2B5EF4-FFF2-40B4-BE49-F238E27FC236}">
                      <a16:creationId xmlns:a16="http://schemas.microsoft.com/office/drawing/2014/main" id="{A6FE5585-EFED-42C4-9AD8-06F661FE3043}"/>
                    </a:ext>
                  </a:extLst>
                </p:cNvPr>
                <p:cNvSpPr/>
                <p:nvPr/>
              </p:nvSpPr>
              <p:spPr>
                <a:xfrm>
                  <a:off x="5428981" y="4292966"/>
                  <a:ext cx="231862" cy="548288"/>
                </a:xfrm>
                <a:custGeom>
                  <a:avLst/>
                  <a:gdLst>
                    <a:gd name="connsiteX0" fmla="*/ 334003 w 344576"/>
                    <a:gd name="connsiteY0" fmla="*/ 242943 h 548288"/>
                    <a:gd name="connsiteX1" fmla="*/ 177651 w 344576"/>
                    <a:gd name="connsiteY1" fmla="*/ 539736 h 548288"/>
                    <a:gd name="connsiteX2" fmla="*/ 156495 w 344576"/>
                    <a:gd name="connsiteY2" fmla="*/ 539299 h 548288"/>
                    <a:gd name="connsiteX3" fmla="*/ 11071 w 344576"/>
                    <a:gd name="connsiteY3" fmla="*/ 235556 h 548288"/>
                    <a:gd name="connsiteX4" fmla="*/ 21212 w 344576"/>
                    <a:gd name="connsiteY4" fmla="*/ 701 h 548288"/>
                    <a:gd name="connsiteX5" fmla="*/ 316038 w 344576"/>
                    <a:gd name="connsiteY5" fmla="*/ 963 h 548288"/>
                    <a:gd name="connsiteX6" fmla="*/ 334003 w 344576"/>
                    <a:gd name="connsiteY6" fmla="*/ 242943 h 5482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344576" h="548288">
                      <a:moveTo>
                        <a:pt x="334003" y="242943"/>
                      </a:moveTo>
                      <a:cubicBezTo>
                        <a:pt x="308957" y="346056"/>
                        <a:pt x="228573" y="468095"/>
                        <a:pt x="177651" y="539736"/>
                      </a:cubicBezTo>
                      <a:cubicBezTo>
                        <a:pt x="168647" y="552412"/>
                        <a:pt x="164232" y="549920"/>
                        <a:pt x="156495" y="539299"/>
                      </a:cubicBezTo>
                      <a:cubicBezTo>
                        <a:pt x="84941" y="440820"/>
                        <a:pt x="42237" y="354536"/>
                        <a:pt x="11071" y="235556"/>
                      </a:cubicBezTo>
                      <a:cubicBezTo>
                        <a:pt x="-7812" y="163478"/>
                        <a:pt x="-1299" y="72211"/>
                        <a:pt x="21212" y="701"/>
                      </a:cubicBezTo>
                      <a:cubicBezTo>
                        <a:pt x="67632" y="2799"/>
                        <a:pt x="278272" y="-1922"/>
                        <a:pt x="316038" y="963"/>
                      </a:cubicBezTo>
                      <a:cubicBezTo>
                        <a:pt x="326222" y="28981"/>
                        <a:pt x="362196" y="161642"/>
                        <a:pt x="334003" y="242943"/>
                      </a:cubicBezTo>
                      <a:close/>
                    </a:path>
                  </a:pathLst>
                </a:custGeom>
                <a:solidFill>
                  <a:srgbClr val="F38821"/>
                </a:solidFill>
                <a:ln w="436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40" name="Group 13">
                <a:extLst>
                  <a:ext uri="{FF2B5EF4-FFF2-40B4-BE49-F238E27FC236}">
                    <a16:creationId xmlns:a16="http://schemas.microsoft.com/office/drawing/2014/main" id="{5058ACD5-C8A3-425F-94D3-7407C77B43CB}"/>
                  </a:ext>
                </a:extLst>
              </p:cNvPr>
              <p:cNvGrpSpPr/>
              <p:nvPr/>
            </p:nvGrpSpPr>
            <p:grpSpPr>
              <a:xfrm>
                <a:off x="5331153" y="575008"/>
                <a:ext cx="1507917" cy="2723755"/>
                <a:chOff x="5350725" y="913710"/>
                <a:chExt cx="1507917" cy="2723755"/>
              </a:xfrm>
            </p:grpSpPr>
            <p:sp>
              <p:nvSpPr>
                <p:cNvPr id="41" name="Freeform: Shape 14">
                  <a:extLst>
                    <a:ext uri="{FF2B5EF4-FFF2-40B4-BE49-F238E27FC236}">
                      <a16:creationId xmlns:a16="http://schemas.microsoft.com/office/drawing/2014/main" id="{C129EB62-BDA0-477C-9212-7127C956E2F2}"/>
                    </a:ext>
                  </a:extLst>
                </p:cNvPr>
                <p:cNvSpPr/>
                <p:nvPr/>
              </p:nvSpPr>
              <p:spPr>
                <a:xfrm>
                  <a:off x="5763669" y="1171705"/>
                  <a:ext cx="680698" cy="2272550"/>
                </a:xfrm>
                <a:custGeom>
                  <a:avLst/>
                  <a:gdLst>
                    <a:gd name="connsiteX0" fmla="*/ 542062 w 680698"/>
                    <a:gd name="connsiteY0" fmla="*/ 0 h 2272550"/>
                    <a:gd name="connsiteX1" fmla="*/ 605998 w 680698"/>
                    <a:gd name="connsiteY1" fmla="*/ 121363 h 2272550"/>
                    <a:gd name="connsiteX2" fmla="*/ 666313 w 680698"/>
                    <a:gd name="connsiteY2" fmla="*/ 264359 h 2272550"/>
                    <a:gd name="connsiteX3" fmla="*/ 679843 w 680698"/>
                    <a:gd name="connsiteY3" fmla="*/ 345113 h 2272550"/>
                    <a:gd name="connsiteX4" fmla="*/ 680026 w 680698"/>
                    <a:gd name="connsiteY4" fmla="*/ 508514 h 2272550"/>
                    <a:gd name="connsiteX5" fmla="*/ 680698 w 680698"/>
                    <a:gd name="connsiteY5" fmla="*/ 519510 h 2272550"/>
                    <a:gd name="connsiteX6" fmla="*/ 680698 w 680698"/>
                    <a:gd name="connsiteY6" fmla="*/ 2173318 h 2272550"/>
                    <a:gd name="connsiteX7" fmla="*/ 581466 w 680698"/>
                    <a:gd name="connsiteY7" fmla="*/ 2272550 h 2272550"/>
                    <a:gd name="connsiteX8" fmla="*/ 99232 w 680698"/>
                    <a:gd name="connsiteY8" fmla="*/ 2272550 h 2272550"/>
                    <a:gd name="connsiteX9" fmla="*/ 0 w 680698"/>
                    <a:gd name="connsiteY9" fmla="*/ 2173318 h 2272550"/>
                    <a:gd name="connsiteX10" fmla="*/ 0 w 680698"/>
                    <a:gd name="connsiteY10" fmla="*/ 519540 h 2272550"/>
                    <a:gd name="connsiteX11" fmla="*/ 1619 w 680698"/>
                    <a:gd name="connsiteY11" fmla="*/ 501887 h 2272550"/>
                    <a:gd name="connsiteX12" fmla="*/ 764 w 680698"/>
                    <a:gd name="connsiteY12" fmla="*/ 394011 h 2272550"/>
                    <a:gd name="connsiteX13" fmla="*/ 42851 w 680698"/>
                    <a:gd name="connsiteY13" fmla="*/ 187636 h 2272550"/>
                    <a:gd name="connsiteX14" fmla="*/ 97513 w 680698"/>
                    <a:gd name="connsiteY14" fmla="*/ 70669 h 2272550"/>
                    <a:gd name="connsiteX15" fmla="*/ 136692 w 680698"/>
                    <a:gd name="connsiteY15" fmla="*/ 1421 h 2272550"/>
                    <a:gd name="connsiteX16" fmla="*/ 332331 w 680698"/>
                    <a:gd name="connsiteY16" fmla="*/ 21143 h 22725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680698" h="2272550">
                      <a:moveTo>
                        <a:pt x="542062" y="0"/>
                      </a:moveTo>
                      <a:lnTo>
                        <a:pt x="605998" y="121363"/>
                      </a:lnTo>
                      <a:cubicBezTo>
                        <a:pt x="628022" y="167906"/>
                        <a:pt x="648132" y="215567"/>
                        <a:pt x="666313" y="264359"/>
                      </a:cubicBezTo>
                      <a:cubicBezTo>
                        <a:pt x="676117" y="290656"/>
                        <a:pt x="679782" y="317502"/>
                        <a:pt x="679843" y="345113"/>
                      </a:cubicBezTo>
                      <a:cubicBezTo>
                        <a:pt x="679996" y="399600"/>
                        <a:pt x="680026" y="454057"/>
                        <a:pt x="680026" y="508514"/>
                      </a:cubicBezTo>
                      <a:cubicBezTo>
                        <a:pt x="680454" y="512118"/>
                        <a:pt x="680668" y="515784"/>
                        <a:pt x="680698" y="519510"/>
                      </a:cubicBezTo>
                      <a:lnTo>
                        <a:pt x="680698" y="2173318"/>
                      </a:lnTo>
                      <a:cubicBezTo>
                        <a:pt x="680698" y="2227897"/>
                        <a:pt x="636046" y="2272550"/>
                        <a:pt x="581466" y="2272550"/>
                      </a:cubicBezTo>
                      <a:lnTo>
                        <a:pt x="99232" y="2272550"/>
                      </a:lnTo>
                      <a:cubicBezTo>
                        <a:pt x="44653" y="2272550"/>
                        <a:pt x="0" y="2227897"/>
                        <a:pt x="0" y="2173318"/>
                      </a:cubicBezTo>
                      <a:lnTo>
                        <a:pt x="0" y="519540"/>
                      </a:lnTo>
                      <a:cubicBezTo>
                        <a:pt x="0" y="513493"/>
                        <a:pt x="581" y="507629"/>
                        <a:pt x="1619" y="501887"/>
                      </a:cubicBezTo>
                      <a:cubicBezTo>
                        <a:pt x="2108" y="465877"/>
                        <a:pt x="3116" y="429837"/>
                        <a:pt x="764" y="394011"/>
                      </a:cubicBezTo>
                      <a:cubicBezTo>
                        <a:pt x="-4062" y="320923"/>
                        <a:pt x="14997" y="254066"/>
                        <a:pt x="42851" y="187636"/>
                      </a:cubicBezTo>
                      <a:cubicBezTo>
                        <a:pt x="59589" y="147717"/>
                        <a:pt x="77841" y="108751"/>
                        <a:pt x="97513" y="70669"/>
                      </a:cubicBezTo>
                      <a:lnTo>
                        <a:pt x="136692" y="1421"/>
                      </a:lnTo>
                      <a:lnTo>
                        <a:pt x="332331" y="21143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28000">
                      <a:schemeClr val="bg1">
                        <a:lumMod val="75000"/>
                      </a:schemeClr>
                    </a:gs>
                    <a:gs pos="97345">
                      <a:schemeClr val="bg1">
                        <a:lumMod val="85000"/>
                      </a:schemeClr>
                    </a:gs>
                    <a:gs pos="70000">
                      <a:schemeClr val="bg1">
                        <a:lumMod val="95000"/>
                      </a:schemeClr>
                    </a:gs>
                  </a:gsLst>
                  <a:lin ang="10800000" scaled="1"/>
                  <a:tileRect/>
                </a:gradFill>
                <a:ln w="4493" cap="flat">
                  <a:noFill/>
                  <a:prstDash val="solid"/>
                  <a:miter/>
                </a:ln>
                <a:effectLst>
                  <a:outerShdw blurRad="63500" sx="102000" sy="102000" algn="ctr" rotWithShape="0">
                    <a:schemeClr val="accent4">
                      <a:lumMod val="50000"/>
                      <a:alpha val="40000"/>
                    </a:schemeClr>
                  </a:outerShdw>
                </a:effectLst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/>
                </a:p>
              </p:txBody>
            </p:sp>
            <p:sp>
              <p:nvSpPr>
                <p:cNvPr id="42" name="Freeform: Shape 15">
                  <a:extLst>
                    <a:ext uri="{FF2B5EF4-FFF2-40B4-BE49-F238E27FC236}">
                      <a16:creationId xmlns:a16="http://schemas.microsoft.com/office/drawing/2014/main" id="{C5A31B4E-E800-443D-86CF-732312E74B5B}"/>
                    </a:ext>
                  </a:extLst>
                </p:cNvPr>
                <p:cNvSpPr/>
                <p:nvPr/>
              </p:nvSpPr>
              <p:spPr>
                <a:xfrm>
                  <a:off x="6414314" y="3468688"/>
                  <a:ext cx="218347" cy="168777"/>
                </a:xfrm>
                <a:custGeom>
                  <a:avLst/>
                  <a:gdLst>
                    <a:gd name="connsiteX0" fmla="*/ 305949 w 322314"/>
                    <a:gd name="connsiteY0" fmla="*/ 249141 h 249141"/>
                    <a:gd name="connsiteX1" fmla="*/ 16411 w 322314"/>
                    <a:gd name="connsiteY1" fmla="*/ 249141 h 249141"/>
                    <a:gd name="connsiteX2" fmla="*/ 0 w 322314"/>
                    <a:gd name="connsiteY2" fmla="*/ 232730 h 249141"/>
                    <a:gd name="connsiteX3" fmla="*/ 0 w 322314"/>
                    <a:gd name="connsiteY3" fmla="*/ 0 h 249141"/>
                    <a:gd name="connsiteX4" fmla="*/ 322315 w 322314"/>
                    <a:gd name="connsiteY4" fmla="*/ 0 h 249141"/>
                    <a:gd name="connsiteX5" fmla="*/ 322315 w 322314"/>
                    <a:gd name="connsiteY5" fmla="*/ 232730 h 249141"/>
                    <a:gd name="connsiteX6" fmla="*/ 305949 w 322314"/>
                    <a:gd name="connsiteY6" fmla="*/ 249141 h 2491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322314" h="249141">
                      <a:moveTo>
                        <a:pt x="305949" y="249141"/>
                      </a:moveTo>
                      <a:lnTo>
                        <a:pt x="16411" y="249141"/>
                      </a:lnTo>
                      <a:cubicBezTo>
                        <a:pt x="7394" y="249141"/>
                        <a:pt x="0" y="241747"/>
                        <a:pt x="0" y="232730"/>
                      </a:cubicBezTo>
                      <a:lnTo>
                        <a:pt x="0" y="0"/>
                      </a:lnTo>
                      <a:lnTo>
                        <a:pt x="322315" y="0"/>
                      </a:lnTo>
                      <a:lnTo>
                        <a:pt x="322315" y="232730"/>
                      </a:lnTo>
                      <a:cubicBezTo>
                        <a:pt x="322315" y="241792"/>
                        <a:pt x="314966" y="249141"/>
                        <a:pt x="305949" y="249141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3">
                        <a:lumMod val="50000"/>
                      </a:schemeClr>
                    </a:gs>
                    <a:gs pos="35000">
                      <a:schemeClr val="accent3">
                        <a:lumMod val="75000"/>
                      </a:schemeClr>
                    </a:gs>
                    <a:gs pos="78745">
                      <a:schemeClr val="accent3">
                        <a:lumMod val="40000"/>
                        <a:lumOff val="60000"/>
                      </a:schemeClr>
                    </a:gs>
                    <a:gs pos="100000">
                      <a:schemeClr val="accent3">
                        <a:lumMod val="60000"/>
                        <a:lumOff val="40000"/>
                      </a:schemeClr>
                    </a:gs>
                  </a:gsLst>
                  <a:lin ang="10800000" scaled="1"/>
                  <a:tileRect/>
                </a:gradFill>
                <a:ln w="4493" cap="flat">
                  <a:noFill/>
                  <a:prstDash val="solid"/>
                  <a:miter/>
                </a:ln>
                <a:effectLst>
                  <a:outerShdw blurRad="63500" sx="102000" sy="102000" algn="ctr" rotWithShape="0">
                    <a:schemeClr val="accent4">
                      <a:lumMod val="50000"/>
                      <a:alpha val="40000"/>
                    </a:schemeClr>
                  </a:outerShdw>
                </a:effectLst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/>
                </a:p>
              </p:txBody>
            </p:sp>
            <p:sp>
              <p:nvSpPr>
                <p:cNvPr id="43" name="Freeform: Shape 16">
                  <a:extLst>
                    <a:ext uri="{FF2B5EF4-FFF2-40B4-BE49-F238E27FC236}">
                      <a16:creationId xmlns:a16="http://schemas.microsoft.com/office/drawing/2014/main" id="{5FDFEB3E-8F95-47CE-8878-EE060383BBBE}"/>
                    </a:ext>
                  </a:extLst>
                </p:cNvPr>
                <p:cNvSpPr/>
                <p:nvPr/>
              </p:nvSpPr>
              <p:spPr>
                <a:xfrm>
                  <a:off x="5575895" y="3468688"/>
                  <a:ext cx="218347" cy="168777"/>
                </a:xfrm>
                <a:custGeom>
                  <a:avLst/>
                  <a:gdLst>
                    <a:gd name="connsiteX0" fmla="*/ 305949 w 322314"/>
                    <a:gd name="connsiteY0" fmla="*/ 249141 h 249141"/>
                    <a:gd name="connsiteX1" fmla="*/ 16411 w 322314"/>
                    <a:gd name="connsiteY1" fmla="*/ 249141 h 249141"/>
                    <a:gd name="connsiteX2" fmla="*/ 0 w 322314"/>
                    <a:gd name="connsiteY2" fmla="*/ 232730 h 249141"/>
                    <a:gd name="connsiteX3" fmla="*/ 0 w 322314"/>
                    <a:gd name="connsiteY3" fmla="*/ 0 h 249141"/>
                    <a:gd name="connsiteX4" fmla="*/ 322315 w 322314"/>
                    <a:gd name="connsiteY4" fmla="*/ 0 h 249141"/>
                    <a:gd name="connsiteX5" fmla="*/ 322315 w 322314"/>
                    <a:gd name="connsiteY5" fmla="*/ 232730 h 249141"/>
                    <a:gd name="connsiteX6" fmla="*/ 305949 w 322314"/>
                    <a:gd name="connsiteY6" fmla="*/ 249141 h 2491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322314" h="249141">
                      <a:moveTo>
                        <a:pt x="305949" y="249141"/>
                      </a:moveTo>
                      <a:lnTo>
                        <a:pt x="16411" y="249141"/>
                      </a:lnTo>
                      <a:cubicBezTo>
                        <a:pt x="7394" y="249141"/>
                        <a:pt x="0" y="241747"/>
                        <a:pt x="0" y="232730"/>
                      </a:cubicBezTo>
                      <a:lnTo>
                        <a:pt x="0" y="0"/>
                      </a:lnTo>
                      <a:lnTo>
                        <a:pt x="322315" y="0"/>
                      </a:lnTo>
                      <a:lnTo>
                        <a:pt x="322315" y="232730"/>
                      </a:lnTo>
                      <a:cubicBezTo>
                        <a:pt x="322315" y="241792"/>
                        <a:pt x="314966" y="249141"/>
                        <a:pt x="305949" y="249141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3">
                        <a:lumMod val="50000"/>
                      </a:schemeClr>
                    </a:gs>
                    <a:gs pos="35000">
                      <a:schemeClr val="accent3">
                        <a:lumMod val="75000"/>
                      </a:schemeClr>
                    </a:gs>
                    <a:gs pos="78745">
                      <a:schemeClr val="accent3">
                        <a:lumMod val="40000"/>
                        <a:lumOff val="60000"/>
                      </a:schemeClr>
                    </a:gs>
                    <a:gs pos="100000">
                      <a:schemeClr val="accent3">
                        <a:lumMod val="60000"/>
                        <a:lumOff val="40000"/>
                      </a:schemeClr>
                    </a:gs>
                  </a:gsLst>
                  <a:lin ang="10800000" scaled="1"/>
                  <a:tileRect/>
                </a:gradFill>
                <a:ln w="4493" cap="flat">
                  <a:noFill/>
                  <a:prstDash val="solid"/>
                  <a:miter/>
                </a:ln>
                <a:effectLst>
                  <a:outerShdw blurRad="63500" sx="102000" sy="102000" algn="ctr" rotWithShape="0">
                    <a:schemeClr val="accent4">
                      <a:lumMod val="50000"/>
                      <a:alpha val="40000"/>
                    </a:schemeClr>
                  </a:outerShdw>
                </a:effectLst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/>
                </a:p>
              </p:txBody>
            </p:sp>
            <p:sp>
              <p:nvSpPr>
                <p:cNvPr id="44" name="Freeform: Shape 17">
                  <a:extLst>
                    <a:ext uri="{FF2B5EF4-FFF2-40B4-BE49-F238E27FC236}">
                      <a16:creationId xmlns:a16="http://schemas.microsoft.com/office/drawing/2014/main" id="{F4D5272A-AD20-4FCA-94FF-4290FA2BB9A1}"/>
                    </a:ext>
                  </a:extLst>
                </p:cNvPr>
                <p:cNvSpPr/>
                <p:nvPr/>
              </p:nvSpPr>
              <p:spPr>
                <a:xfrm>
                  <a:off x="5575493" y="1588828"/>
                  <a:ext cx="219748" cy="1855441"/>
                </a:xfrm>
                <a:custGeom>
                  <a:avLst/>
                  <a:gdLst>
                    <a:gd name="connsiteX0" fmla="*/ 323630 w 324382"/>
                    <a:gd name="connsiteY0" fmla="*/ 524984 h 2738918"/>
                    <a:gd name="connsiteX1" fmla="*/ 321601 w 324382"/>
                    <a:gd name="connsiteY1" fmla="*/ 478682 h 2738918"/>
                    <a:gd name="connsiteX2" fmla="*/ 315334 w 324382"/>
                    <a:gd name="connsiteY2" fmla="*/ 415968 h 2738918"/>
                    <a:gd name="connsiteX3" fmla="*/ 179041 w 324382"/>
                    <a:gd name="connsiteY3" fmla="*/ 25530 h 2738918"/>
                    <a:gd name="connsiteX4" fmla="*/ 161773 w 324382"/>
                    <a:gd name="connsiteY4" fmla="*/ 11 h 2738918"/>
                    <a:gd name="connsiteX5" fmla="*/ 128275 w 324382"/>
                    <a:gd name="connsiteY5" fmla="*/ 51138 h 2738918"/>
                    <a:gd name="connsiteX6" fmla="*/ 93379 w 324382"/>
                    <a:gd name="connsiteY6" fmla="*/ 125213 h 2738918"/>
                    <a:gd name="connsiteX7" fmla="*/ 8438 w 324382"/>
                    <a:gd name="connsiteY7" fmla="*/ 435670 h 2738918"/>
                    <a:gd name="connsiteX8" fmla="*/ 549 w 324382"/>
                    <a:gd name="connsiteY8" fmla="*/ 984403 h 2738918"/>
                    <a:gd name="connsiteX9" fmla="*/ 549 w 324382"/>
                    <a:gd name="connsiteY9" fmla="*/ 1547383 h 2738918"/>
                    <a:gd name="connsiteX10" fmla="*/ 503 w 324382"/>
                    <a:gd name="connsiteY10" fmla="*/ 2110362 h 2738918"/>
                    <a:gd name="connsiteX11" fmla="*/ 368 w 324382"/>
                    <a:gd name="connsiteY11" fmla="*/ 2645164 h 2738918"/>
                    <a:gd name="connsiteX12" fmla="*/ 549 w 324382"/>
                    <a:gd name="connsiteY12" fmla="*/ 2722936 h 2738918"/>
                    <a:gd name="connsiteX13" fmla="*/ 21468 w 324382"/>
                    <a:gd name="connsiteY13" fmla="*/ 2738671 h 2738918"/>
                    <a:gd name="connsiteX14" fmla="*/ 302079 w 324382"/>
                    <a:gd name="connsiteY14" fmla="*/ 2738626 h 2738918"/>
                    <a:gd name="connsiteX15" fmla="*/ 322683 w 324382"/>
                    <a:gd name="connsiteY15" fmla="*/ 2720997 h 2738918"/>
                    <a:gd name="connsiteX16" fmla="*/ 322683 w 324382"/>
                    <a:gd name="connsiteY16" fmla="*/ 2158198 h 2738918"/>
                    <a:gd name="connsiteX17" fmla="*/ 322683 w 324382"/>
                    <a:gd name="connsiteY17" fmla="*/ 1595399 h 2738918"/>
                    <a:gd name="connsiteX18" fmla="*/ 322683 w 324382"/>
                    <a:gd name="connsiteY18" fmla="*/ 1032599 h 2738918"/>
                    <a:gd name="connsiteX19" fmla="*/ 322683 w 324382"/>
                    <a:gd name="connsiteY19" fmla="*/ 751222 h 2738918"/>
                    <a:gd name="connsiteX20" fmla="*/ 323630 w 324382"/>
                    <a:gd name="connsiteY20" fmla="*/ 524984 h 273891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</a:cxnLst>
                  <a:rect l="l" t="t" r="r" b="b"/>
                  <a:pathLst>
                    <a:path w="324382" h="2738918">
                      <a:moveTo>
                        <a:pt x="323630" y="524984"/>
                      </a:moveTo>
                      <a:cubicBezTo>
                        <a:pt x="323179" y="509520"/>
                        <a:pt x="322548" y="494056"/>
                        <a:pt x="321601" y="478682"/>
                      </a:cubicBezTo>
                      <a:cubicBezTo>
                        <a:pt x="320338" y="457717"/>
                        <a:pt x="318355" y="436752"/>
                        <a:pt x="315334" y="415968"/>
                      </a:cubicBezTo>
                      <a:cubicBezTo>
                        <a:pt x="295722" y="281163"/>
                        <a:pt x="237562" y="147711"/>
                        <a:pt x="179041" y="25530"/>
                      </a:cubicBezTo>
                      <a:cubicBezTo>
                        <a:pt x="175254" y="17640"/>
                        <a:pt x="171286" y="643"/>
                        <a:pt x="161773" y="11"/>
                      </a:cubicBezTo>
                      <a:cubicBezTo>
                        <a:pt x="148879" y="-800"/>
                        <a:pt x="132829" y="42121"/>
                        <a:pt x="128275" y="51138"/>
                      </a:cubicBezTo>
                      <a:cubicBezTo>
                        <a:pt x="115967" y="75484"/>
                        <a:pt x="104335" y="100191"/>
                        <a:pt x="93379" y="125213"/>
                      </a:cubicBezTo>
                      <a:cubicBezTo>
                        <a:pt x="49556" y="225483"/>
                        <a:pt x="16328" y="326429"/>
                        <a:pt x="8438" y="435670"/>
                      </a:cubicBezTo>
                      <a:cubicBezTo>
                        <a:pt x="-3103" y="595137"/>
                        <a:pt x="549" y="802259"/>
                        <a:pt x="549" y="984403"/>
                      </a:cubicBezTo>
                      <a:cubicBezTo>
                        <a:pt x="549" y="1172048"/>
                        <a:pt x="549" y="1359693"/>
                        <a:pt x="549" y="1547383"/>
                      </a:cubicBezTo>
                      <a:cubicBezTo>
                        <a:pt x="549" y="1735073"/>
                        <a:pt x="503" y="1922672"/>
                        <a:pt x="503" y="2110362"/>
                      </a:cubicBezTo>
                      <a:cubicBezTo>
                        <a:pt x="458" y="2288630"/>
                        <a:pt x="413" y="2466897"/>
                        <a:pt x="368" y="2645164"/>
                      </a:cubicBezTo>
                      <a:cubicBezTo>
                        <a:pt x="368" y="2671088"/>
                        <a:pt x="3479" y="2697012"/>
                        <a:pt x="549" y="2722936"/>
                      </a:cubicBezTo>
                      <a:cubicBezTo>
                        <a:pt x="6635" y="2739843"/>
                        <a:pt x="14164" y="2738671"/>
                        <a:pt x="21468" y="2738671"/>
                      </a:cubicBezTo>
                      <a:cubicBezTo>
                        <a:pt x="115020" y="2738986"/>
                        <a:pt x="208527" y="2739031"/>
                        <a:pt x="302079" y="2738626"/>
                      </a:cubicBezTo>
                      <a:cubicBezTo>
                        <a:pt x="309383" y="2738580"/>
                        <a:pt x="317002" y="2740158"/>
                        <a:pt x="322683" y="2720997"/>
                      </a:cubicBezTo>
                      <a:cubicBezTo>
                        <a:pt x="322683" y="2533397"/>
                        <a:pt x="322683" y="2345798"/>
                        <a:pt x="322683" y="2158198"/>
                      </a:cubicBezTo>
                      <a:cubicBezTo>
                        <a:pt x="322683" y="1970598"/>
                        <a:pt x="322683" y="1782998"/>
                        <a:pt x="322683" y="1595399"/>
                      </a:cubicBezTo>
                      <a:cubicBezTo>
                        <a:pt x="322683" y="1407799"/>
                        <a:pt x="322683" y="1220199"/>
                        <a:pt x="322683" y="1032599"/>
                      </a:cubicBezTo>
                      <a:cubicBezTo>
                        <a:pt x="322683" y="938822"/>
                        <a:pt x="322683" y="844999"/>
                        <a:pt x="322683" y="751222"/>
                      </a:cubicBezTo>
                      <a:cubicBezTo>
                        <a:pt x="322728" y="676020"/>
                        <a:pt x="325749" y="600277"/>
                        <a:pt x="323630" y="524984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3">
                        <a:lumMod val="50000"/>
                      </a:schemeClr>
                    </a:gs>
                    <a:gs pos="35000">
                      <a:schemeClr val="accent3">
                        <a:lumMod val="75000"/>
                      </a:schemeClr>
                    </a:gs>
                    <a:gs pos="81410">
                      <a:schemeClr val="accent3">
                        <a:lumMod val="40000"/>
                        <a:lumOff val="60000"/>
                      </a:schemeClr>
                    </a:gs>
                    <a:gs pos="100000">
                      <a:schemeClr val="accent3">
                        <a:lumMod val="60000"/>
                        <a:lumOff val="40000"/>
                      </a:schemeClr>
                    </a:gs>
                  </a:gsLst>
                  <a:lin ang="10800000" scaled="1"/>
                  <a:tileRect/>
                </a:gradFill>
                <a:ln w="4493" cap="flat">
                  <a:noFill/>
                  <a:prstDash val="solid"/>
                  <a:miter/>
                </a:ln>
                <a:effectLst>
                  <a:outerShdw blurRad="63500" sx="102000" sy="102000" algn="ctr" rotWithShape="0">
                    <a:schemeClr val="accent4">
                      <a:lumMod val="50000"/>
                      <a:alpha val="40000"/>
                    </a:schemeClr>
                  </a:outerShdw>
                </a:effectLst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/>
                </a:p>
              </p:txBody>
            </p:sp>
            <p:sp>
              <p:nvSpPr>
                <p:cNvPr id="45" name="Freeform: Shape 18">
                  <a:extLst>
                    <a:ext uri="{FF2B5EF4-FFF2-40B4-BE49-F238E27FC236}">
                      <a16:creationId xmlns:a16="http://schemas.microsoft.com/office/drawing/2014/main" id="{62728FEA-C4ED-4C86-9307-C1F23EC7B264}"/>
                    </a:ext>
                  </a:extLst>
                </p:cNvPr>
                <p:cNvSpPr/>
                <p:nvPr/>
              </p:nvSpPr>
              <p:spPr>
                <a:xfrm>
                  <a:off x="6412849" y="1592862"/>
                  <a:ext cx="220165" cy="1851376"/>
                </a:xfrm>
                <a:custGeom>
                  <a:avLst/>
                  <a:gdLst>
                    <a:gd name="connsiteX0" fmla="*/ 323845 w 324997"/>
                    <a:gd name="connsiteY0" fmla="*/ 2658640 h 2732918"/>
                    <a:gd name="connsiteX1" fmla="*/ 323665 w 324997"/>
                    <a:gd name="connsiteY1" fmla="*/ 2098231 h 2732918"/>
                    <a:gd name="connsiteX2" fmla="*/ 323575 w 324997"/>
                    <a:gd name="connsiteY2" fmla="*/ 1535025 h 2732918"/>
                    <a:gd name="connsiteX3" fmla="*/ 323394 w 324997"/>
                    <a:gd name="connsiteY3" fmla="*/ 977636 h 2732918"/>
                    <a:gd name="connsiteX4" fmla="*/ 323980 w 324997"/>
                    <a:gd name="connsiteY4" fmla="*/ 697296 h 2732918"/>
                    <a:gd name="connsiteX5" fmla="*/ 317308 w 324997"/>
                    <a:gd name="connsiteY5" fmla="*/ 436974 h 2732918"/>
                    <a:gd name="connsiteX6" fmla="*/ 176416 w 324997"/>
                    <a:gd name="connsiteY6" fmla="*/ 11685 h 2732918"/>
                    <a:gd name="connsiteX7" fmla="*/ 133675 w 324997"/>
                    <a:gd name="connsiteY7" fmla="*/ 36031 h 2732918"/>
                    <a:gd name="connsiteX8" fmla="*/ 93054 w 324997"/>
                    <a:gd name="connsiteY8" fmla="*/ 116147 h 2732918"/>
                    <a:gd name="connsiteX9" fmla="*/ 4822 w 324997"/>
                    <a:gd name="connsiteY9" fmla="*/ 437515 h 2732918"/>
                    <a:gd name="connsiteX10" fmla="*/ 944 w 324997"/>
                    <a:gd name="connsiteY10" fmla="*/ 673626 h 2732918"/>
                    <a:gd name="connsiteX11" fmla="*/ 854 w 324997"/>
                    <a:gd name="connsiteY11" fmla="*/ 688234 h 2732918"/>
                    <a:gd name="connsiteX12" fmla="*/ 854 w 324997"/>
                    <a:gd name="connsiteY12" fmla="*/ 2378977 h 2732918"/>
                    <a:gd name="connsiteX13" fmla="*/ 1305 w 324997"/>
                    <a:gd name="connsiteY13" fmla="*/ 2715087 h 2732918"/>
                    <a:gd name="connsiteX14" fmla="*/ 21954 w 324997"/>
                    <a:gd name="connsiteY14" fmla="*/ 2732625 h 2732918"/>
                    <a:gd name="connsiteX15" fmla="*/ 302745 w 324997"/>
                    <a:gd name="connsiteY15" fmla="*/ 2732671 h 2732918"/>
                    <a:gd name="connsiteX16" fmla="*/ 323665 w 324997"/>
                    <a:gd name="connsiteY16" fmla="*/ 2716620 h 2732918"/>
                    <a:gd name="connsiteX17" fmla="*/ 323845 w 324997"/>
                    <a:gd name="connsiteY17" fmla="*/ 2658640 h 273291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324997" h="2732918">
                      <a:moveTo>
                        <a:pt x="323845" y="2658640"/>
                      </a:moveTo>
                      <a:cubicBezTo>
                        <a:pt x="323845" y="2471852"/>
                        <a:pt x="323710" y="2285064"/>
                        <a:pt x="323665" y="2098231"/>
                      </a:cubicBezTo>
                      <a:cubicBezTo>
                        <a:pt x="323620" y="1910495"/>
                        <a:pt x="323575" y="1722761"/>
                        <a:pt x="323575" y="1535025"/>
                      </a:cubicBezTo>
                      <a:cubicBezTo>
                        <a:pt x="323530" y="1349229"/>
                        <a:pt x="322989" y="1163388"/>
                        <a:pt x="323394" y="977636"/>
                      </a:cubicBezTo>
                      <a:cubicBezTo>
                        <a:pt x="323575" y="884175"/>
                        <a:pt x="323800" y="790713"/>
                        <a:pt x="323980" y="697296"/>
                      </a:cubicBezTo>
                      <a:cubicBezTo>
                        <a:pt x="324161" y="610552"/>
                        <a:pt x="328624" y="523132"/>
                        <a:pt x="317308" y="436974"/>
                      </a:cubicBezTo>
                      <a:cubicBezTo>
                        <a:pt x="297651" y="287516"/>
                        <a:pt x="238544" y="147842"/>
                        <a:pt x="176416" y="11685"/>
                      </a:cubicBezTo>
                      <a:cubicBezTo>
                        <a:pt x="161899" y="-20055"/>
                        <a:pt x="142467" y="21333"/>
                        <a:pt x="133675" y="36031"/>
                      </a:cubicBezTo>
                      <a:cubicBezTo>
                        <a:pt x="118301" y="61774"/>
                        <a:pt x="104956" y="88645"/>
                        <a:pt x="93054" y="116147"/>
                      </a:cubicBezTo>
                      <a:cubicBezTo>
                        <a:pt x="49727" y="216191"/>
                        <a:pt x="13974" y="328499"/>
                        <a:pt x="4822" y="437515"/>
                      </a:cubicBezTo>
                      <a:cubicBezTo>
                        <a:pt x="-1761" y="516099"/>
                        <a:pt x="-2" y="594863"/>
                        <a:pt x="944" y="673626"/>
                      </a:cubicBezTo>
                      <a:cubicBezTo>
                        <a:pt x="899" y="678496"/>
                        <a:pt x="854" y="683365"/>
                        <a:pt x="854" y="688234"/>
                      </a:cubicBezTo>
                      <a:cubicBezTo>
                        <a:pt x="854" y="1251800"/>
                        <a:pt x="809" y="1815411"/>
                        <a:pt x="854" y="2378977"/>
                      </a:cubicBezTo>
                      <a:cubicBezTo>
                        <a:pt x="854" y="2491013"/>
                        <a:pt x="1170" y="2603050"/>
                        <a:pt x="1305" y="2715087"/>
                      </a:cubicBezTo>
                      <a:cubicBezTo>
                        <a:pt x="7076" y="2733843"/>
                        <a:pt x="14650" y="2732625"/>
                        <a:pt x="21954" y="2732625"/>
                      </a:cubicBezTo>
                      <a:cubicBezTo>
                        <a:pt x="115551" y="2733031"/>
                        <a:pt x="209148" y="2732986"/>
                        <a:pt x="302745" y="2732671"/>
                      </a:cubicBezTo>
                      <a:cubicBezTo>
                        <a:pt x="310094" y="2732625"/>
                        <a:pt x="317623" y="2733617"/>
                        <a:pt x="323665" y="2716620"/>
                      </a:cubicBezTo>
                      <a:cubicBezTo>
                        <a:pt x="320509" y="2697324"/>
                        <a:pt x="323890" y="2677982"/>
                        <a:pt x="323845" y="2658640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3">
                        <a:lumMod val="50000"/>
                      </a:schemeClr>
                    </a:gs>
                    <a:gs pos="35000">
                      <a:schemeClr val="accent3">
                        <a:lumMod val="75000"/>
                      </a:schemeClr>
                    </a:gs>
                    <a:gs pos="78745">
                      <a:schemeClr val="accent3">
                        <a:lumMod val="40000"/>
                        <a:lumOff val="60000"/>
                      </a:schemeClr>
                    </a:gs>
                    <a:gs pos="100000">
                      <a:schemeClr val="accent3">
                        <a:lumMod val="60000"/>
                        <a:lumOff val="40000"/>
                      </a:schemeClr>
                    </a:gs>
                  </a:gsLst>
                  <a:lin ang="10800000" scaled="1"/>
                  <a:tileRect/>
                </a:gradFill>
                <a:ln w="4493" cap="flat">
                  <a:noFill/>
                  <a:prstDash val="solid"/>
                  <a:miter/>
                </a:ln>
                <a:effectLst>
                  <a:outerShdw blurRad="63500" sx="102000" sy="102000" algn="ctr" rotWithShape="0">
                    <a:schemeClr val="accent4">
                      <a:lumMod val="50000"/>
                      <a:alpha val="40000"/>
                    </a:schemeClr>
                  </a:outerShdw>
                </a:effectLst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/>
                </a:p>
              </p:txBody>
            </p:sp>
            <p:sp>
              <p:nvSpPr>
                <p:cNvPr id="46" name="Freeform: Shape 19">
                  <a:extLst>
                    <a:ext uri="{FF2B5EF4-FFF2-40B4-BE49-F238E27FC236}">
                      <a16:creationId xmlns:a16="http://schemas.microsoft.com/office/drawing/2014/main" id="{65EF5A94-889A-4F70-AE8E-26AF4857EEA5}"/>
                    </a:ext>
                  </a:extLst>
                </p:cNvPr>
                <p:cNvSpPr/>
                <p:nvPr/>
              </p:nvSpPr>
              <p:spPr>
                <a:xfrm>
                  <a:off x="5350725" y="2339690"/>
                  <a:ext cx="576651" cy="1136810"/>
                </a:xfrm>
                <a:custGeom>
                  <a:avLst/>
                  <a:gdLst>
                    <a:gd name="connsiteX0" fmla="*/ 850370 w 851226"/>
                    <a:gd name="connsiteY0" fmla="*/ 0 h 1678107"/>
                    <a:gd name="connsiteX1" fmla="*/ 850866 w 851226"/>
                    <a:gd name="connsiteY1" fmla="*/ 1662474 h 1678107"/>
                    <a:gd name="connsiteX2" fmla="*/ 851227 w 851226"/>
                    <a:gd name="connsiteY2" fmla="*/ 1675098 h 1678107"/>
                    <a:gd name="connsiteX3" fmla="*/ 834771 w 851226"/>
                    <a:gd name="connsiteY3" fmla="*/ 1677533 h 1678107"/>
                    <a:gd name="connsiteX4" fmla="*/ 47988 w 851226"/>
                    <a:gd name="connsiteY4" fmla="*/ 1678028 h 1678107"/>
                    <a:gd name="connsiteX5" fmla="*/ 24724 w 851226"/>
                    <a:gd name="connsiteY5" fmla="*/ 1662700 h 1678107"/>
                    <a:gd name="connsiteX6" fmla="*/ 30359 w 851226"/>
                    <a:gd name="connsiteY6" fmla="*/ 1434388 h 1678107"/>
                    <a:gd name="connsiteX7" fmla="*/ 174362 w 851226"/>
                    <a:gd name="connsiteY7" fmla="*/ 1245480 h 1678107"/>
                    <a:gd name="connsiteX8" fmla="*/ 367823 w 851226"/>
                    <a:gd name="connsiteY8" fmla="*/ 1060090 h 1678107"/>
                    <a:gd name="connsiteX9" fmla="*/ 607406 w 851226"/>
                    <a:gd name="connsiteY9" fmla="*/ 766765 h 1678107"/>
                    <a:gd name="connsiteX10" fmla="*/ 711823 w 851226"/>
                    <a:gd name="connsiteY10" fmla="*/ 494676 h 1678107"/>
                    <a:gd name="connsiteX11" fmla="*/ 768270 w 851226"/>
                    <a:gd name="connsiteY11" fmla="*/ 231152 h 1678107"/>
                    <a:gd name="connsiteX12" fmla="*/ 845050 w 851226"/>
                    <a:gd name="connsiteY12" fmla="*/ 7665 h 1678107"/>
                    <a:gd name="connsiteX13" fmla="*/ 850370 w 851226"/>
                    <a:gd name="connsiteY13" fmla="*/ 0 h 167810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851226" h="1678107">
                      <a:moveTo>
                        <a:pt x="850370" y="0"/>
                      </a:moveTo>
                      <a:cubicBezTo>
                        <a:pt x="850505" y="6853"/>
                        <a:pt x="850821" y="1115139"/>
                        <a:pt x="850866" y="1662474"/>
                      </a:cubicBezTo>
                      <a:cubicBezTo>
                        <a:pt x="850866" y="1666667"/>
                        <a:pt x="851092" y="1670905"/>
                        <a:pt x="851227" y="1675098"/>
                      </a:cubicBezTo>
                      <a:cubicBezTo>
                        <a:pt x="846358" y="1679922"/>
                        <a:pt x="840271" y="1677487"/>
                        <a:pt x="834771" y="1677533"/>
                      </a:cubicBezTo>
                      <a:cubicBezTo>
                        <a:pt x="774852" y="1677848"/>
                        <a:pt x="141765" y="1677352"/>
                        <a:pt x="47988" y="1678028"/>
                      </a:cubicBezTo>
                      <a:cubicBezTo>
                        <a:pt x="35184" y="1678119"/>
                        <a:pt x="29863" y="1673610"/>
                        <a:pt x="24724" y="1662700"/>
                      </a:cubicBezTo>
                      <a:cubicBezTo>
                        <a:pt x="-11615" y="1585469"/>
                        <a:pt x="-6340" y="1509500"/>
                        <a:pt x="30359" y="1434388"/>
                      </a:cubicBezTo>
                      <a:cubicBezTo>
                        <a:pt x="65796" y="1361891"/>
                        <a:pt x="119177" y="1303009"/>
                        <a:pt x="174362" y="1245480"/>
                      </a:cubicBezTo>
                      <a:cubicBezTo>
                        <a:pt x="224046" y="1193723"/>
                        <a:pt x="358219" y="1068836"/>
                        <a:pt x="367823" y="1060090"/>
                      </a:cubicBezTo>
                      <a:cubicBezTo>
                        <a:pt x="462141" y="974112"/>
                        <a:pt x="543475" y="877494"/>
                        <a:pt x="607406" y="766765"/>
                      </a:cubicBezTo>
                      <a:cubicBezTo>
                        <a:pt x="641400" y="715323"/>
                        <a:pt x="697576" y="556172"/>
                        <a:pt x="711823" y="494676"/>
                      </a:cubicBezTo>
                      <a:cubicBezTo>
                        <a:pt x="732066" y="407165"/>
                        <a:pt x="746088" y="318302"/>
                        <a:pt x="768270" y="231152"/>
                      </a:cubicBezTo>
                      <a:cubicBezTo>
                        <a:pt x="787792" y="154507"/>
                        <a:pt x="813310" y="80026"/>
                        <a:pt x="845050" y="7665"/>
                      </a:cubicBezTo>
                      <a:cubicBezTo>
                        <a:pt x="846313" y="4869"/>
                        <a:pt x="848612" y="2525"/>
                        <a:pt x="850370" y="0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6">
                        <a:lumMod val="50000"/>
                      </a:schemeClr>
                    </a:gs>
                    <a:gs pos="28000">
                      <a:schemeClr val="accent6">
                        <a:lumMod val="75000"/>
                      </a:schemeClr>
                    </a:gs>
                    <a:gs pos="97345">
                      <a:schemeClr val="accent6">
                        <a:lumMod val="60000"/>
                        <a:lumOff val="40000"/>
                      </a:schemeClr>
                    </a:gs>
                    <a:gs pos="70000">
                      <a:schemeClr val="accent6">
                        <a:lumMod val="20000"/>
                        <a:lumOff val="80000"/>
                      </a:schemeClr>
                    </a:gs>
                  </a:gsLst>
                  <a:lin ang="0" scaled="1"/>
                  <a:tileRect/>
                </a:gradFill>
                <a:ln w="4493" cap="flat">
                  <a:noFill/>
                  <a:prstDash val="solid"/>
                  <a:miter/>
                </a:ln>
                <a:effectLst>
                  <a:outerShdw blurRad="63500" sx="102000" sy="102000" algn="ctr" rotWithShape="0">
                    <a:schemeClr val="accent4">
                      <a:lumMod val="50000"/>
                      <a:alpha val="40000"/>
                    </a:schemeClr>
                  </a:outerShdw>
                </a:effectLst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7" name="Freeform: Shape 20">
                  <a:extLst>
                    <a:ext uri="{FF2B5EF4-FFF2-40B4-BE49-F238E27FC236}">
                      <a16:creationId xmlns:a16="http://schemas.microsoft.com/office/drawing/2014/main" id="{1AE0D025-A950-41CC-8DD9-DF649E6088C5}"/>
                    </a:ext>
                  </a:extLst>
                </p:cNvPr>
                <p:cNvSpPr/>
                <p:nvPr/>
              </p:nvSpPr>
              <p:spPr>
                <a:xfrm>
                  <a:off x="6277789" y="2339720"/>
                  <a:ext cx="580853" cy="1136799"/>
                </a:xfrm>
                <a:custGeom>
                  <a:avLst/>
                  <a:gdLst>
                    <a:gd name="connsiteX0" fmla="*/ 4825 w 857429"/>
                    <a:gd name="connsiteY0" fmla="*/ 0 h 1678091"/>
                    <a:gd name="connsiteX1" fmla="*/ 45491 w 857429"/>
                    <a:gd name="connsiteY1" fmla="*/ 95310 h 1678091"/>
                    <a:gd name="connsiteX2" fmla="*/ 121280 w 857429"/>
                    <a:gd name="connsiteY2" fmla="*/ 387824 h 1678091"/>
                    <a:gd name="connsiteX3" fmla="*/ 197248 w 857429"/>
                    <a:gd name="connsiteY3" fmla="*/ 670328 h 1678091"/>
                    <a:gd name="connsiteX4" fmla="*/ 354866 w 857429"/>
                    <a:gd name="connsiteY4" fmla="*/ 920461 h 1678091"/>
                    <a:gd name="connsiteX5" fmla="*/ 464965 w 857429"/>
                    <a:gd name="connsiteY5" fmla="*/ 1040207 h 1678091"/>
                    <a:gd name="connsiteX6" fmla="*/ 612213 w 857429"/>
                    <a:gd name="connsiteY6" fmla="*/ 1177717 h 1678091"/>
                    <a:gd name="connsiteX7" fmla="*/ 775151 w 857429"/>
                    <a:gd name="connsiteY7" fmla="*/ 1353640 h 1678091"/>
                    <a:gd name="connsiteX8" fmla="*/ 853284 w 857429"/>
                    <a:gd name="connsiteY8" fmla="*/ 1523882 h 1678091"/>
                    <a:gd name="connsiteX9" fmla="*/ 855178 w 857429"/>
                    <a:gd name="connsiteY9" fmla="*/ 1586370 h 1678091"/>
                    <a:gd name="connsiteX10" fmla="*/ 829524 w 857429"/>
                    <a:gd name="connsiteY10" fmla="*/ 1665314 h 1678091"/>
                    <a:gd name="connsiteX11" fmla="*/ 809191 w 857429"/>
                    <a:gd name="connsiteY11" fmla="*/ 1677848 h 1678091"/>
                    <a:gd name="connsiteX12" fmla="*/ 4058 w 857429"/>
                    <a:gd name="connsiteY12" fmla="*/ 1675008 h 1678091"/>
                    <a:gd name="connsiteX13" fmla="*/ 4825 w 857429"/>
                    <a:gd name="connsiteY13" fmla="*/ 0 h 167809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857429" h="1678091">
                      <a:moveTo>
                        <a:pt x="4825" y="0"/>
                      </a:moveTo>
                      <a:cubicBezTo>
                        <a:pt x="22723" y="29892"/>
                        <a:pt x="33499" y="62939"/>
                        <a:pt x="45491" y="95310"/>
                      </a:cubicBezTo>
                      <a:cubicBezTo>
                        <a:pt x="80658" y="190215"/>
                        <a:pt x="102118" y="288771"/>
                        <a:pt x="121280" y="387824"/>
                      </a:cubicBezTo>
                      <a:cubicBezTo>
                        <a:pt x="139855" y="483810"/>
                        <a:pt x="159783" y="579436"/>
                        <a:pt x="197248" y="670328"/>
                      </a:cubicBezTo>
                      <a:cubicBezTo>
                        <a:pt x="220873" y="728758"/>
                        <a:pt x="295264" y="849361"/>
                        <a:pt x="354866" y="920461"/>
                      </a:cubicBezTo>
                      <a:cubicBezTo>
                        <a:pt x="389717" y="962029"/>
                        <a:pt x="426237" y="1002110"/>
                        <a:pt x="464965" y="1040207"/>
                      </a:cubicBezTo>
                      <a:cubicBezTo>
                        <a:pt x="477363" y="1052425"/>
                        <a:pt x="580293" y="1147240"/>
                        <a:pt x="612213" y="1177717"/>
                      </a:cubicBezTo>
                      <a:cubicBezTo>
                        <a:pt x="670148" y="1232947"/>
                        <a:pt x="727226" y="1289123"/>
                        <a:pt x="775151" y="1353640"/>
                      </a:cubicBezTo>
                      <a:cubicBezTo>
                        <a:pt x="813158" y="1404857"/>
                        <a:pt x="843771" y="1459545"/>
                        <a:pt x="853284" y="1523882"/>
                      </a:cubicBezTo>
                      <a:cubicBezTo>
                        <a:pt x="853419" y="1524739"/>
                        <a:pt x="861129" y="1561708"/>
                        <a:pt x="855178" y="1586370"/>
                      </a:cubicBezTo>
                      <a:cubicBezTo>
                        <a:pt x="847513" y="1612970"/>
                        <a:pt x="841878" y="1640157"/>
                        <a:pt x="829524" y="1665314"/>
                      </a:cubicBezTo>
                      <a:cubicBezTo>
                        <a:pt x="824925" y="1674692"/>
                        <a:pt x="819741" y="1677893"/>
                        <a:pt x="809191" y="1677848"/>
                      </a:cubicBezTo>
                      <a:cubicBezTo>
                        <a:pt x="713835" y="1677487"/>
                        <a:pt x="8972" y="1679787"/>
                        <a:pt x="4058" y="1675008"/>
                      </a:cubicBezTo>
                      <a:cubicBezTo>
                        <a:pt x="406" y="1670815"/>
                        <a:pt x="-3201" y="8341"/>
                        <a:pt x="4825" y="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chemeClr val="accent6">
                        <a:lumMod val="50000"/>
                      </a:schemeClr>
                    </a:gs>
                    <a:gs pos="28000">
                      <a:schemeClr val="accent6">
                        <a:lumMod val="75000"/>
                      </a:schemeClr>
                    </a:gs>
                    <a:gs pos="97345">
                      <a:schemeClr val="accent6">
                        <a:lumMod val="60000"/>
                        <a:lumOff val="40000"/>
                      </a:schemeClr>
                    </a:gs>
                    <a:gs pos="70000">
                      <a:schemeClr val="accent6">
                        <a:lumMod val="20000"/>
                        <a:lumOff val="80000"/>
                      </a:schemeClr>
                    </a:gs>
                  </a:gsLst>
                  <a:lin ang="10800000" scaled="1"/>
                </a:gradFill>
                <a:ln w="4493" cap="flat">
                  <a:noFill/>
                  <a:prstDash val="solid"/>
                  <a:miter/>
                </a:ln>
                <a:effectLst>
                  <a:outerShdw blurRad="63500" sx="102000" sy="102000" algn="ctr" rotWithShape="0">
                    <a:schemeClr val="accent4">
                      <a:lumMod val="50000"/>
                      <a:alpha val="40000"/>
                    </a:schemeClr>
                  </a:outerShdw>
                </a:effectLst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8" name="Freeform: Shape 21">
                  <a:extLst>
                    <a:ext uri="{FF2B5EF4-FFF2-40B4-BE49-F238E27FC236}">
                      <a16:creationId xmlns:a16="http://schemas.microsoft.com/office/drawing/2014/main" id="{8A4CD37B-B39B-4609-9A84-3D8E4511D5D3}"/>
                    </a:ext>
                  </a:extLst>
                </p:cNvPr>
                <p:cNvSpPr/>
                <p:nvPr/>
              </p:nvSpPr>
              <p:spPr>
                <a:xfrm>
                  <a:off x="6412954" y="3549412"/>
                  <a:ext cx="219736" cy="48569"/>
                </a:xfrm>
                <a:custGeom>
                  <a:avLst/>
                  <a:gdLst>
                    <a:gd name="connsiteX0" fmla="*/ 2863 w 324365"/>
                    <a:gd name="connsiteY0" fmla="*/ 3427 h 71696"/>
                    <a:gd name="connsiteX1" fmla="*/ 299344 w 324365"/>
                    <a:gd name="connsiteY1" fmla="*/ 2930 h 71696"/>
                    <a:gd name="connsiteX2" fmla="*/ 324366 w 324365"/>
                    <a:gd name="connsiteY2" fmla="*/ 0 h 71696"/>
                    <a:gd name="connsiteX3" fmla="*/ 324186 w 324365"/>
                    <a:gd name="connsiteY3" fmla="*/ 66906 h 71696"/>
                    <a:gd name="connsiteX4" fmla="*/ 303086 w 324365"/>
                    <a:gd name="connsiteY4" fmla="*/ 71595 h 71696"/>
                    <a:gd name="connsiteX5" fmla="*/ 21122 w 324365"/>
                    <a:gd name="connsiteY5" fmla="*/ 71595 h 71696"/>
                    <a:gd name="connsiteX6" fmla="*/ 113 w 324365"/>
                    <a:gd name="connsiteY6" fmla="*/ 66636 h 71696"/>
                    <a:gd name="connsiteX7" fmla="*/ 23 w 324365"/>
                    <a:gd name="connsiteY7" fmla="*/ 20108 h 71696"/>
                    <a:gd name="connsiteX8" fmla="*/ 2863 w 324365"/>
                    <a:gd name="connsiteY8" fmla="*/ 3427 h 7169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324365" h="71696">
                      <a:moveTo>
                        <a:pt x="2863" y="3427"/>
                      </a:moveTo>
                      <a:cubicBezTo>
                        <a:pt x="101690" y="3246"/>
                        <a:pt x="200517" y="3021"/>
                        <a:pt x="299344" y="2930"/>
                      </a:cubicBezTo>
                      <a:cubicBezTo>
                        <a:pt x="307820" y="2930"/>
                        <a:pt x="316251" y="2886"/>
                        <a:pt x="324366" y="0"/>
                      </a:cubicBezTo>
                      <a:cubicBezTo>
                        <a:pt x="324321" y="22317"/>
                        <a:pt x="324231" y="44634"/>
                        <a:pt x="324186" y="66906"/>
                      </a:cubicBezTo>
                      <a:cubicBezTo>
                        <a:pt x="318054" y="72362"/>
                        <a:pt x="310389" y="71595"/>
                        <a:pt x="303086" y="71595"/>
                      </a:cubicBezTo>
                      <a:cubicBezTo>
                        <a:pt x="209083" y="71731"/>
                        <a:pt x="115125" y="71731"/>
                        <a:pt x="21122" y="71595"/>
                      </a:cubicBezTo>
                      <a:cubicBezTo>
                        <a:pt x="13773" y="71595"/>
                        <a:pt x="6199" y="72091"/>
                        <a:pt x="113" y="66636"/>
                      </a:cubicBezTo>
                      <a:cubicBezTo>
                        <a:pt x="113" y="51127"/>
                        <a:pt x="158" y="35617"/>
                        <a:pt x="23" y="20108"/>
                      </a:cubicBezTo>
                      <a:cubicBezTo>
                        <a:pt x="-68" y="14337"/>
                        <a:pt x="-23" y="8656"/>
                        <a:pt x="2863" y="3427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chemeClr val="tx1">
                        <a:lumMod val="95000"/>
                        <a:lumOff val="5000"/>
                      </a:schemeClr>
                    </a:gs>
                    <a:gs pos="35000">
                      <a:schemeClr val="tx1">
                        <a:lumMod val="65000"/>
                        <a:lumOff val="35000"/>
                      </a:schemeClr>
                    </a:gs>
                    <a:gs pos="81410">
                      <a:schemeClr val="bg1">
                        <a:lumMod val="75000"/>
                      </a:schemeClr>
                    </a:gs>
                    <a:gs pos="100000">
                      <a:schemeClr val="tx1">
                        <a:lumMod val="50000"/>
                        <a:lumOff val="50000"/>
                      </a:schemeClr>
                    </a:gs>
                  </a:gsLst>
                  <a:lin ang="10800000" scaled="1"/>
                </a:gradFill>
                <a:ln w="449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9" name="Freeform: Shape 22">
                  <a:extLst>
                    <a:ext uri="{FF2B5EF4-FFF2-40B4-BE49-F238E27FC236}">
                      <a16:creationId xmlns:a16="http://schemas.microsoft.com/office/drawing/2014/main" id="{384B04EC-2888-4C47-82DE-0CB5B820F34C}"/>
                    </a:ext>
                  </a:extLst>
                </p:cNvPr>
                <p:cNvSpPr/>
                <p:nvPr/>
              </p:nvSpPr>
              <p:spPr>
                <a:xfrm>
                  <a:off x="5928051" y="3474614"/>
                  <a:ext cx="351611" cy="146390"/>
                </a:xfrm>
                <a:custGeom>
                  <a:avLst/>
                  <a:gdLst>
                    <a:gd name="connsiteX0" fmla="*/ 53333 w 519032"/>
                    <a:gd name="connsiteY0" fmla="*/ 0 h 216094"/>
                    <a:gd name="connsiteX1" fmla="*/ 465728 w 519032"/>
                    <a:gd name="connsiteY1" fmla="*/ 180 h 216094"/>
                    <a:gd name="connsiteX2" fmla="*/ 517756 w 519032"/>
                    <a:gd name="connsiteY2" fmla="*/ 201711 h 216094"/>
                    <a:gd name="connsiteX3" fmla="*/ 506079 w 519032"/>
                    <a:gd name="connsiteY3" fmla="*/ 216094 h 216094"/>
                    <a:gd name="connsiteX4" fmla="*/ 13478 w 519032"/>
                    <a:gd name="connsiteY4" fmla="*/ 216094 h 216094"/>
                    <a:gd name="connsiteX5" fmla="*/ 1485 w 519032"/>
                    <a:gd name="connsiteY5" fmla="*/ 200629 h 216094"/>
                    <a:gd name="connsiteX6" fmla="*/ 53333 w 519032"/>
                    <a:gd name="connsiteY6" fmla="*/ 0 h 21609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519032" h="216094">
                      <a:moveTo>
                        <a:pt x="53333" y="0"/>
                      </a:moveTo>
                      <a:cubicBezTo>
                        <a:pt x="190798" y="45"/>
                        <a:pt x="328263" y="135"/>
                        <a:pt x="465728" y="180"/>
                      </a:cubicBezTo>
                      <a:cubicBezTo>
                        <a:pt x="482950" y="67403"/>
                        <a:pt x="499812" y="134715"/>
                        <a:pt x="517756" y="201711"/>
                      </a:cubicBezTo>
                      <a:cubicBezTo>
                        <a:pt x="521183" y="214606"/>
                        <a:pt x="517846" y="216094"/>
                        <a:pt x="506079" y="216094"/>
                      </a:cubicBezTo>
                      <a:cubicBezTo>
                        <a:pt x="341879" y="215778"/>
                        <a:pt x="177678" y="215733"/>
                        <a:pt x="13478" y="216094"/>
                      </a:cubicBezTo>
                      <a:cubicBezTo>
                        <a:pt x="583" y="216139"/>
                        <a:pt x="-2167" y="213930"/>
                        <a:pt x="1485" y="200629"/>
                      </a:cubicBezTo>
                      <a:cubicBezTo>
                        <a:pt x="17580" y="141342"/>
                        <a:pt x="47517" y="6402"/>
                        <a:pt x="53333" y="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chemeClr val="tx1">
                        <a:lumMod val="95000"/>
                        <a:lumOff val="5000"/>
                      </a:schemeClr>
                    </a:gs>
                    <a:gs pos="28000">
                      <a:schemeClr val="tx1">
                        <a:lumMod val="75000"/>
                        <a:lumOff val="25000"/>
                      </a:schemeClr>
                    </a:gs>
                    <a:gs pos="97345">
                      <a:schemeClr val="bg1">
                        <a:lumMod val="75000"/>
                      </a:schemeClr>
                    </a:gs>
                    <a:gs pos="70000">
                      <a:schemeClr val="bg1">
                        <a:lumMod val="95000"/>
                      </a:schemeClr>
                    </a:gs>
                  </a:gsLst>
                  <a:lin ang="10800000" scaled="1"/>
                </a:gradFill>
                <a:ln w="449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0" name="Freeform: Shape 23">
                  <a:extLst>
                    <a:ext uri="{FF2B5EF4-FFF2-40B4-BE49-F238E27FC236}">
                      <a16:creationId xmlns:a16="http://schemas.microsoft.com/office/drawing/2014/main" id="{6B1EB157-01C3-48D9-8660-BBB7713CB7E6}"/>
                    </a:ext>
                  </a:extLst>
                </p:cNvPr>
                <p:cNvSpPr/>
                <p:nvPr/>
              </p:nvSpPr>
              <p:spPr>
                <a:xfrm>
                  <a:off x="5574536" y="3549412"/>
                  <a:ext cx="219736" cy="48569"/>
                </a:xfrm>
                <a:custGeom>
                  <a:avLst/>
                  <a:gdLst>
                    <a:gd name="connsiteX0" fmla="*/ 2863 w 324365"/>
                    <a:gd name="connsiteY0" fmla="*/ 3427 h 71696"/>
                    <a:gd name="connsiteX1" fmla="*/ 299344 w 324365"/>
                    <a:gd name="connsiteY1" fmla="*/ 2930 h 71696"/>
                    <a:gd name="connsiteX2" fmla="*/ 324366 w 324365"/>
                    <a:gd name="connsiteY2" fmla="*/ 0 h 71696"/>
                    <a:gd name="connsiteX3" fmla="*/ 324186 w 324365"/>
                    <a:gd name="connsiteY3" fmla="*/ 66906 h 71696"/>
                    <a:gd name="connsiteX4" fmla="*/ 303086 w 324365"/>
                    <a:gd name="connsiteY4" fmla="*/ 71595 h 71696"/>
                    <a:gd name="connsiteX5" fmla="*/ 21122 w 324365"/>
                    <a:gd name="connsiteY5" fmla="*/ 71595 h 71696"/>
                    <a:gd name="connsiteX6" fmla="*/ 113 w 324365"/>
                    <a:gd name="connsiteY6" fmla="*/ 66636 h 71696"/>
                    <a:gd name="connsiteX7" fmla="*/ 22 w 324365"/>
                    <a:gd name="connsiteY7" fmla="*/ 20108 h 71696"/>
                    <a:gd name="connsiteX8" fmla="*/ 2863 w 324365"/>
                    <a:gd name="connsiteY8" fmla="*/ 3427 h 7169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324365" h="71696">
                      <a:moveTo>
                        <a:pt x="2863" y="3427"/>
                      </a:moveTo>
                      <a:cubicBezTo>
                        <a:pt x="101690" y="3246"/>
                        <a:pt x="200517" y="3021"/>
                        <a:pt x="299344" y="2930"/>
                      </a:cubicBezTo>
                      <a:cubicBezTo>
                        <a:pt x="307820" y="2930"/>
                        <a:pt x="316251" y="2886"/>
                        <a:pt x="324366" y="0"/>
                      </a:cubicBezTo>
                      <a:cubicBezTo>
                        <a:pt x="324321" y="22317"/>
                        <a:pt x="324231" y="44634"/>
                        <a:pt x="324186" y="66906"/>
                      </a:cubicBezTo>
                      <a:cubicBezTo>
                        <a:pt x="318054" y="72362"/>
                        <a:pt x="310389" y="71595"/>
                        <a:pt x="303086" y="71595"/>
                      </a:cubicBezTo>
                      <a:cubicBezTo>
                        <a:pt x="209083" y="71731"/>
                        <a:pt x="115125" y="71731"/>
                        <a:pt x="21122" y="71595"/>
                      </a:cubicBezTo>
                      <a:cubicBezTo>
                        <a:pt x="13774" y="71595"/>
                        <a:pt x="6199" y="72091"/>
                        <a:pt x="113" y="66636"/>
                      </a:cubicBezTo>
                      <a:cubicBezTo>
                        <a:pt x="113" y="51127"/>
                        <a:pt x="158" y="35617"/>
                        <a:pt x="22" y="20108"/>
                      </a:cubicBezTo>
                      <a:cubicBezTo>
                        <a:pt x="-68" y="14337"/>
                        <a:pt x="-23" y="8656"/>
                        <a:pt x="2863" y="3427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chemeClr val="tx1">
                        <a:lumMod val="95000"/>
                        <a:lumOff val="5000"/>
                      </a:schemeClr>
                    </a:gs>
                    <a:gs pos="35000">
                      <a:schemeClr val="tx1">
                        <a:lumMod val="65000"/>
                        <a:lumOff val="35000"/>
                      </a:schemeClr>
                    </a:gs>
                    <a:gs pos="81410">
                      <a:schemeClr val="bg1">
                        <a:lumMod val="75000"/>
                      </a:schemeClr>
                    </a:gs>
                    <a:gs pos="100000">
                      <a:schemeClr val="tx1">
                        <a:lumMod val="50000"/>
                        <a:lumOff val="50000"/>
                      </a:schemeClr>
                    </a:gs>
                  </a:gsLst>
                  <a:lin ang="10800000" scaled="1"/>
                </a:gradFill>
                <a:ln w="449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grpSp>
              <p:nvGrpSpPr>
                <p:cNvPr id="51" name="Group 24">
                  <a:extLst>
                    <a:ext uri="{FF2B5EF4-FFF2-40B4-BE49-F238E27FC236}">
                      <a16:creationId xmlns:a16="http://schemas.microsoft.com/office/drawing/2014/main" id="{6DEAD488-B3DD-48A3-88B7-92B256FAA3B9}"/>
                    </a:ext>
                  </a:extLst>
                </p:cNvPr>
                <p:cNvGrpSpPr/>
                <p:nvPr/>
              </p:nvGrpSpPr>
              <p:grpSpPr>
                <a:xfrm>
                  <a:off x="5575416" y="2099749"/>
                  <a:ext cx="1056756" cy="650063"/>
                  <a:chOff x="5575416" y="2099749"/>
                  <a:chExt cx="1056756" cy="650063"/>
                </a:xfrm>
              </p:grpSpPr>
              <p:sp>
                <p:nvSpPr>
                  <p:cNvPr id="57" name="Freeform: Shape 30">
                    <a:extLst>
                      <a:ext uri="{FF2B5EF4-FFF2-40B4-BE49-F238E27FC236}">
                        <a16:creationId xmlns:a16="http://schemas.microsoft.com/office/drawing/2014/main" id="{1394E3E3-7D37-4851-BCB3-8F88749A547C}"/>
                      </a:ext>
                    </a:extLst>
                  </p:cNvPr>
                  <p:cNvSpPr/>
                  <p:nvPr/>
                </p:nvSpPr>
                <p:spPr>
                  <a:xfrm>
                    <a:off x="5575865" y="2099779"/>
                    <a:ext cx="218256" cy="43003"/>
                  </a:xfrm>
                  <a:custGeom>
                    <a:avLst/>
                    <a:gdLst>
                      <a:gd name="connsiteX0" fmla="*/ 322179 w 322179"/>
                      <a:gd name="connsiteY0" fmla="*/ 63480 h 63479"/>
                      <a:gd name="connsiteX1" fmla="*/ 225 w 322179"/>
                      <a:gd name="connsiteY1" fmla="*/ 63119 h 63479"/>
                      <a:gd name="connsiteX2" fmla="*/ 0 w 322179"/>
                      <a:gd name="connsiteY2" fmla="*/ 271 h 63479"/>
                      <a:gd name="connsiteX3" fmla="*/ 322179 w 322179"/>
                      <a:gd name="connsiteY3" fmla="*/ 0 h 63479"/>
                      <a:gd name="connsiteX4" fmla="*/ 322179 w 322179"/>
                      <a:gd name="connsiteY4" fmla="*/ 63480 h 6347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22179" h="63479">
                        <a:moveTo>
                          <a:pt x="322179" y="63480"/>
                        </a:moveTo>
                        <a:cubicBezTo>
                          <a:pt x="214876" y="63345"/>
                          <a:pt x="107528" y="63255"/>
                          <a:pt x="225" y="63119"/>
                        </a:cubicBezTo>
                        <a:cubicBezTo>
                          <a:pt x="135" y="42155"/>
                          <a:pt x="45" y="21235"/>
                          <a:pt x="0" y="271"/>
                        </a:cubicBezTo>
                        <a:cubicBezTo>
                          <a:pt x="107393" y="180"/>
                          <a:pt x="214786" y="90"/>
                          <a:pt x="322179" y="0"/>
                        </a:cubicBezTo>
                        <a:cubicBezTo>
                          <a:pt x="322179" y="21145"/>
                          <a:pt x="322179" y="42335"/>
                          <a:pt x="322179" y="63480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chemeClr val="tx1">
                          <a:lumMod val="95000"/>
                          <a:lumOff val="5000"/>
                        </a:schemeClr>
                      </a:gs>
                      <a:gs pos="35000">
                        <a:schemeClr val="tx1">
                          <a:lumMod val="65000"/>
                          <a:lumOff val="35000"/>
                        </a:schemeClr>
                      </a:gs>
                      <a:gs pos="81410">
                        <a:schemeClr val="bg1">
                          <a:lumMod val="75000"/>
                        </a:schemeClr>
                      </a:gs>
                      <a:gs pos="100000">
                        <a:schemeClr val="tx1">
                          <a:lumMod val="50000"/>
                          <a:lumOff val="50000"/>
                        </a:schemeClr>
                      </a:gs>
                    </a:gsLst>
                    <a:lin ang="10800000" scaled="1"/>
                  </a:gradFill>
                  <a:ln w="4493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58" name="Freeform: Shape 31">
                    <a:extLst>
                      <a:ext uri="{FF2B5EF4-FFF2-40B4-BE49-F238E27FC236}">
                        <a16:creationId xmlns:a16="http://schemas.microsoft.com/office/drawing/2014/main" id="{CC6EF45F-B820-42FE-8015-EC75A474780E}"/>
                      </a:ext>
                    </a:extLst>
                  </p:cNvPr>
                  <p:cNvSpPr/>
                  <p:nvPr/>
                </p:nvSpPr>
                <p:spPr>
                  <a:xfrm>
                    <a:off x="5575416" y="2213488"/>
                    <a:ext cx="218703" cy="43308"/>
                  </a:xfrm>
                  <a:custGeom>
                    <a:avLst/>
                    <a:gdLst>
                      <a:gd name="connsiteX0" fmla="*/ 752 w 322840"/>
                      <a:gd name="connsiteY0" fmla="*/ 406 h 63930"/>
                      <a:gd name="connsiteX1" fmla="*/ 322841 w 322840"/>
                      <a:gd name="connsiteY1" fmla="*/ 0 h 63930"/>
                      <a:gd name="connsiteX2" fmla="*/ 322841 w 322840"/>
                      <a:gd name="connsiteY2" fmla="*/ 63435 h 63930"/>
                      <a:gd name="connsiteX3" fmla="*/ 3727 w 322840"/>
                      <a:gd name="connsiteY3" fmla="*/ 63931 h 63930"/>
                      <a:gd name="connsiteX4" fmla="*/ 752 w 322840"/>
                      <a:gd name="connsiteY4" fmla="*/ 406 h 639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22840" h="63930">
                        <a:moveTo>
                          <a:pt x="752" y="406"/>
                        </a:moveTo>
                        <a:cubicBezTo>
                          <a:pt x="108100" y="271"/>
                          <a:pt x="215493" y="135"/>
                          <a:pt x="322841" y="0"/>
                        </a:cubicBezTo>
                        <a:cubicBezTo>
                          <a:pt x="322841" y="21145"/>
                          <a:pt x="322841" y="42290"/>
                          <a:pt x="322841" y="63435"/>
                        </a:cubicBezTo>
                        <a:cubicBezTo>
                          <a:pt x="216485" y="63615"/>
                          <a:pt x="110084" y="63796"/>
                          <a:pt x="3727" y="63931"/>
                        </a:cubicBezTo>
                        <a:cubicBezTo>
                          <a:pt x="-3306" y="43056"/>
                          <a:pt x="2014" y="21596"/>
                          <a:pt x="752" y="406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chemeClr val="tx1">
                          <a:lumMod val="95000"/>
                          <a:lumOff val="5000"/>
                        </a:schemeClr>
                      </a:gs>
                      <a:gs pos="35000">
                        <a:schemeClr val="tx1">
                          <a:lumMod val="65000"/>
                          <a:lumOff val="35000"/>
                        </a:schemeClr>
                      </a:gs>
                      <a:gs pos="81410">
                        <a:schemeClr val="bg1">
                          <a:lumMod val="75000"/>
                        </a:schemeClr>
                      </a:gs>
                      <a:gs pos="100000">
                        <a:schemeClr val="tx1">
                          <a:lumMod val="50000"/>
                          <a:lumOff val="50000"/>
                        </a:schemeClr>
                      </a:gs>
                    </a:gsLst>
                    <a:lin ang="10800000" scaled="1"/>
                  </a:gradFill>
                  <a:ln w="4493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59" name="Freeform: Shape 32">
                    <a:extLst>
                      <a:ext uri="{FF2B5EF4-FFF2-40B4-BE49-F238E27FC236}">
                        <a16:creationId xmlns:a16="http://schemas.microsoft.com/office/drawing/2014/main" id="{455DBC12-C568-4D9E-A48F-7DF5DEDA1CA7}"/>
                      </a:ext>
                    </a:extLst>
                  </p:cNvPr>
                  <p:cNvSpPr/>
                  <p:nvPr/>
                </p:nvSpPr>
                <p:spPr>
                  <a:xfrm>
                    <a:off x="5575834" y="2706299"/>
                    <a:ext cx="218286" cy="43513"/>
                  </a:xfrm>
                  <a:custGeom>
                    <a:avLst/>
                    <a:gdLst>
                      <a:gd name="connsiteX0" fmla="*/ 322224 w 322224"/>
                      <a:gd name="connsiteY0" fmla="*/ 63781 h 64232"/>
                      <a:gd name="connsiteX1" fmla="*/ 3111 w 322224"/>
                      <a:gd name="connsiteY1" fmla="*/ 64232 h 64232"/>
                      <a:gd name="connsiteX2" fmla="*/ 0 w 322224"/>
                      <a:gd name="connsiteY2" fmla="*/ 707 h 64232"/>
                      <a:gd name="connsiteX3" fmla="*/ 219475 w 322224"/>
                      <a:gd name="connsiteY3" fmla="*/ 31 h 64232"/>
                      <a:gd name="connsiteX4" fmla="*/ 322134 w 322224"/>
                      <a:gd name="connsiteY4" fmla="*/ 76 h 64232"/>
                      <a:gd name="connsiteX5" fmla="*/ 322224 w 322224"/>
                      <a:gd name="connsiteY5" fmla="*/ 63781 h 6423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322224" h="64232">
                        <a:moveTo>
                          <a:pt x="322224" y="63781"/>
                        </a:moveTo>
                        <a:cubicBezTo>
                          <a:pt x="215868" y="63917"/>
                          <a:pt x="109512" y="64097"/>
                          <a:pt x="3111" y="64232"/>
                        </a:cubicBezTo>
                        <a:cubicBezTo>
                          <a:pt x="-631" y="40022"/>
                          <a:pt x="1488" y="21897"/>
                          <a:pt x="0" y="707"/>
                        </a:cubicBezTo>
                        <a:cubicBezTo>
                          <a:pt x="73173" y="482"/>
                          <a:pt x="146302" y="211"/>
                          <a:pt x="219475" y="31"/>
                        </a:cubicBezTo>
                        <a:cubicBezTo>
                          <a:pt x="253695" y="-59"/>
                          <a:pt x="287915" y="76"/>
                          <a:pt x="322134" y="76"/>
                        </a:cubicBezTo>
                        <a:cubicBezTo>
                          <a:pt x="322179" y="21356"/>
                          <a:pt x="322224" y="42591"/>
                          <a:pt x="322224" y="63781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chemeClr val="tx1">
                          <a:lumMod val="95000"/>
                          <a:lumOff val="5000"/>
                        </a:schemeClr>
                      </a:gs>
                      <a:gs pos="35000">
                        <a:schemeClr val="tx1">
                          <a:lumMod val="65000"/>
                          <a:lumOff val="35000"/>
                        </a:schemeClr>
                      </a:gs>
                      <a:gs pos="81410">
                        <a:schemeClr val="bg1">
                          <a:lumMod val="75000"/>
                        </a:schemeClr>
                      </a:gs>
                      <a:gs pos="100000">
                        <a:schemeClr val="tx1">
                          <a:lumMod val="50000"/>
                          <a:lumOff val="50000"/>
                        </a:schemeClr>
                      </a:gs>
                    </a:gsLst>
                    <a:lin ang="10800000" scaled="1"/>
                  </a:gradFill>
                  <a:ln w="4493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60" name="Freeform: Shape 33">
                    <a:extLst>
                      <a:ext uri="{FF2B5EF4-FFF2-40B4-BE49-F238E27FC236}">
                        <a16:creationId xmlns:a16="http://schemas.microsoft.com/office/drawing/2014/main" id="{6AB0E312-3581-4AC0-853A-6924CF65E619}"/>
                      </a:ext>
                    </a:extLst>
                  </p:cNvPr>
                  <p:cNvSpPr/>
                  <p:nvPr/>
                </p:nvSpPr>
                <p:spPr>
                  <a:xfrm>
                    <a:off x="6413672" y="2099749"/>
                    <a:ext cx="218438" cy="43004"/>
                  </a:xfrm>
                  <a:custGeom>
                    <a:avLst/>
                    <a:gdLst>
                      <a:gd name="connsiteX0" fmla="*/ 322270 w 322449"/>
                      <a:gd name="connsiteY0" fmla="*/ 63210 h 63480"/>
                      <a:gd name="connsiteX1" fmla="*/ 0 w 322449"/>
                      <a:gd name="connsiteY1" fmla="*/ 63480 h 63480"/>
                      <a:gd name="connsiteX2" fmla="*/ 135 w 322449"/>
                      <a:gd name="connsiteY2" fmla="*/ 0 h 63480"/>
                      <a:gd name="connsiteX3" fmla="*/ 322450 w 322449"/>
                      <a:gd name="connsiteY3" fmla="*/ 451 h 63480"/>
                      <a:gd name="connsiteX4" fmla="*/ 322270 w 322449"/>
                      <a:gd name="connsiteY4" fmla="*/ 63210 h 6348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22449" h="63480">
                        <a:moveTo>
                          <a:pt x="322270" y="63210"/>
                        </a:moveTo>
                        <a:cubicBezTo>
                          <a:pt x="214831" y="63300"/>
                          <a:pt x="107438" y="63390"/>
                          <a:pt x="0" y="63480"/>
                        </a:cubicBezTo>
                        <a:cubicBezTo>
                          <a:pt x="45" y="42335"/>
                          <a:pt x="90" y="21145"/>
                          <a:pt x="135" y="0"/>
                        </a:cubicBezTo>
                        <a:cubicBezTo>
                          <a:pt x="107574" y="135"/>
                          <a:pt x="215012" y="271"/>
                          <a:pt x="322450" y="451"/>
                        </a:cubicBezTo>
                        <a:cubicBezTo>
                          <a:pt x="322405" y="21371"/>
                          <a:pt x="322315" y="42290"/>
                          <a:pt x="322270" y="63210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chemeClr val="tx1">
                          <a:lumMod val="95000"/>
                          <a:lumOff val="5000"/>
                        </a:schemeClr>
                      </a:gs>
                      <a:gs pos="35000">
                        <a:schemeClr val="tx1">
                          <a:lumMod val="65000"/>
                          <a:lumOff val="35000"/>
                        </a:schemeClr>
                      </a:gs>
                      <a:gs pos="81410">
                        <a:schemeClr val="bg1">
                          <a:lumMod val="75000"/>
                        </a:schemeClr>
                      </a:gs>
                      <a:gs pos="100000">
                        <a:schemeClr val="tx1">
                          <a:lumMod val="50000"/>
                          <a:lumOff val="50000"/>
                        </a:schemeClr>
                      </a:gs>
                    </a:gsLst>
                    <a:lin ang="10800000" scaled="1"/>
                  </a:gradFill>
                  <a:ln w="4493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61" name="Freeform: Shape 34">
                    <a:extLst>
                      <a:ext uri="{FF2B5EF4-FFF2-40B4-BE49-F238E27FC236}">
                        <a16:creationId xmlns:a16="http://schemas.microsoft.com/office/drawing/2014/main" id="{2FEA22B7-145C-4945-8971-A0254560158C}"/>
                      </a:ext>
                    </a:extLst>
                  </p:cNvPr>
                  <p:cNvSpPr/>
                  <p:nvPr/>
                </p:nvSpPr>
                <p:spPr>
                  <a:xfrm>
                    <a:off x="6413703" y="2213488"/>
                    <a:ext cx="218377" cy="43003"/>
                  </a:xfrm>
                  <a:custGeom>
                    <a:avLst/>
                    <a:gdLst>
                      <a:gd name="connsiteX0" fmla="*/ 45 w 322359"/>
                      <a:gd name="connsiteY0" fmla="*/ 0 h 63479"/>
                      <a:gd name="connsiteX1" fmla="*/ 322360 w 322359"/>
                      <a:gd name="connsiteY1" fmla="*/ 406 h 63479"/>
                      <a:gd name="connsiteX2" fmla="*/ 322270 w 322359"/>
                      <a:gd name="connsiteY2" fmla="*/ 63164 h 63479"/>
                      <a:gd name="connsiteX3" fmla="*/ 0 w 322359"/>
                      <a:gd name="connsiteY3" fmla="*/ 63480 h 63479"/>
                      <a:gd name="connsiteX4" fmla="*/ 45 w 322359"/>
                      <a:gd name="connsiteY4" fmla="*/ 0 h 6347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22359" h="63479">
                        <a:moveTo>
                          <a:pt x="45" y="0"/>
                        </a:moveTo>
                        <a:cubicBezTo>
                          <a:pt x="107483" y="135"/>
                          <a:pt x="214922" y="271"/>
                          <a:pt x="322360" y="406"/>
                        </a:cubicBezTo>
                        <a:cubicBezTo>
                          <a:pt x="322315" y="21325"/>
                          <a:pt x="322270" y="42245"/>
                          <a:pt x="322270" y="63164"/>
                        </a:cubicBezTo>
                        <a:cubicBezTo>
                          <a:pt x="214831" y="63255"/>
                          <a:pt x="107438" y="63390"/>
                          <a:pt x="0" y="63480"/>
                        </a:cubicBezTo>
                        <a:cubicBezTo>
                          <a:pt x="0" y="42290"/>
                          <a:pt x="45" y="21145"/>
                          <a:pt x="45" y="0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chemeClr val="tx1">
                          <a:lumMod val="95000"/>
                          <a:lumOff val="5000"/>
                        </a:schemeClr>
                      </a:gs>
                      <a:gs pos="35000">
                        <a:schemeClr val="tx1">
                          <a:lumMod val="65000"/>
                          <a:lumOff val="35000"/>
                        </a:schemeClr>
                      </a:gs>
                      <a:gs pos="81410">
                        <a:schemeClr val="bg1">
                          <a:lumMod val="75000"/>
                        </a:schemeClr>
                      </a:gs>
                      <a:gs pos="100000">
                        <a:schemeClr val="tx1">
                          <a:lumMod val="50000"/>
                          <a:lumOff val="50000"/>
                        </a:schemeClr>
                      </a:gs>
                    </a:gsLst>
                    <a:lin ang="10800000" scaled="1"/>
                  </a:gradFill>
                  <a:ln w="4493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62" name="Freeform: Shape 35">
                    <a:extLst>
                      <a:ext uri="{FF2B5EF4-FFF2-40B4-BE49-F238E27FC236}">
                        <a16:creationId xmlns:a16="http://schemas.microsoft.com/office/drawing/2014/main" id="{9898F098-B057-42D1-A52B-F5929BDC2728}"/>
                      </a:ext>
                    </a:extLst>
                  </p:cNvPr>
                  <p:cNvSpPr/>
                  <p:nvPr/>
                </p:nvSpPr>
                <p:spPr>
                  <a:xfrm>
                    <a:off x="6413672" y="2706412"/>
                    <a:ext cx="218500" cy="43065"/>
                  </a:xfrm>
                  <a:custGeom>
                    <a:avLst/>
                    <a:gdLst>
                      <a:gd name="connsiteX0" fmla="*/ 322224 w 322540"/>
                      <a:gd name="connsiteY0" fmla="*/ 63345 h 63570"/>
                      <a:gd name="connsiteX1" fmla="*/ 0 w 322540"/>
                      <a:gd name="connsiteY1" fmla="*/ 63570 h 63570"/>
                      <a:gd name="connsiteX2" fmla="*/ 135 w 322540"/>
                      <a:gd name="connsiteY2" fmla="*/ 0 h 63570"/>
                      <a:gd name="connsiteX3" fmla="*/ 322540 w 322540"/>
                      <a:gd name="connsiteY3" fmla="*/ 496 h 63570"/>
                      <a:gd name="connsiteX4" fmla="*/ 322224 w 322540"/>
                      <a:gd name="connsiteY4" fmla="*/ 63345 h 6357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22540" h="63570">
                        <a:moveTo>
                          <a:pt x="322224" y="63345"/>
                        </a:moveTo>
                        <a:cubicBezTo>
                          <a:pt x="214831" y="63435"/>
                          <a:pt x="107393" y="63525"/>
                          <a:pt x="0" y="63570"/>
                        </a:cubicBezTo>
                        <a:cubicBezTo>
                          <a:pt x="45" y="42380"/>
                          <a:pt x="90" y="21190"/>
                          <a:pt x="135" y="0"/>
                        </a:cubicBezTo>
                        <a:cubicBezTo>
                          <a:pt x="107619" y="180"/>
                          <a:pt x="215057" y="316"/>
                          <a:pt x="322540" y="496"/>
                        </a:cubicBezTo>
                        <a:cubicBezTo>
                          <a:pt x="322405" y="21461"/>
                          <a:pt x="322315" y="42380"/>
                          <a:pt x="322224" y="63345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chemeClr val="tx1">
                          <a:lumMod val="95000"/>
                          <a:lumOff val="5000"/>
                        </a:schemeClr>
                      </a:gs>
                      <a:gs pos="35000">
                        <a:schemeClr val="tx1">
                          <a:lumMod val="65000"/>
                          <a:lumOff val="35000"/>
                        </a:schemeClr>
                      </a:gs>
                      <a:gs pos="81410">
                        <a:schemeClr val="bg1">
                          <a:lumMod val="75000"/>
                        </a:schemeClr>
                      </a:gs>
                      <a:gs pos="100000">
                        <a:schemeClr val="tx1">
                          <a:lumMod val="50000"/>
                          <a:lumOff val="50000"/>
                        </a:schemeClr>
                      </a:gs>
                    </a:gsLst>
                    <a:lin ang="10800000" scaled="1"/>
                  </a:gradFill>
                  <a:ln w="4493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sp>
              <p:nvSpPr>
                <p:cNvPr id="52" name="Freeform: Shape 25">
                  <a:extLst>
                    <a:ext uri="{FF2B5EF4-FFF2-40B4-BE49-F238E27FC236}">
                      <a16:creationId xmlns:a16="http://schemas.microsoft.com/office/drawing/2014/main" id="{03D5B643-0E2E-4F1F-9D58-E4385D9E16BD}"/>
                    </a:ext>
                  </a:extLst>
                </p:cNvPr>
                <p:cNvSpPr/>
                <p:nvPr/>
              </p:nvSpPr>
              <p:spPr>
                <a:xfrm>
                  <a:off x="6508323" y="3196189"/>
                  <a:ext cx="125071" cy="120489"/>
                </a:xfrm>
                <a:custGeom>
                  <a:avLst/>
                  <a:gdLst>
                    <a:gd name="connsiteX0" fmla="*/ 32552 w 184624"/>
                    <a:gd name="connsiteY0" fmla="*/ 175292 h 177861"/>
                    <a:gd name="connsiteX1" fmla="*/ 42876 w 184624"/>
                    <a:gd name="connsiteY1" fmla="*/ 123489 h 177861"/>
                    <a:gd name="connsiteX2" fmla="*/ 37150 w 184624"/>
                    <a:gd name="connsiteY2" fmla="*/ 103831 h 177861"/>
                    <a:gd name="connsiteX3" fmla="*/ 0 w 184624"/>
                    <a:gd name="connsiteY3" fmla="*/ 70063 h 177861"/>
                    <a:gd name="connsiteX4" fmla="*/ 2705 w 184624"/>
                    <a:gd name="connsiteY4" fmla="*/ 65058 h 177861"/>
                    <a:gd name="connsiteX5" fmla="*/ 51848 w 184624"/>
                    <a:gd name="connsiteY5" fmla="*/ 59377 h 177861"/>
                    <a:gd name="connsiteX6" fmla="*/ 68845 w 184624"/>
                    <a:gd name="connsiteY6" fmla="*/ 48241 h 177861"/>
                    <a:gd name="connsiteX7" fmla="*/ 93687 w 184624"/>
                    <a:gd name="connsiteY7" fmla="*/ 0 h 177861"/>
                    <a:gd name="connsiteX8" fmla="*/ 116410 w 184624"/>
                    <a:gd name="connsiteY8" fmla="*/ 48737 h 177861"/>
                    <a:gd name="connsiteX9" fmla="*/ 131063 w 184624"/>
                    <a:gd name="connsiteY9" fmla="*/ 60369 h 177861"/>
                    <a:gd name="connsiteX10" fmla="*/ 184624 w 184624"/>
                    <a:gd name="connsiteY10" fmla="*/ 69612 h 177861"/>
                    <a:gd name="connsiteX11" fmla="*/ 147789 w 184624"/>
                    <a:gd name="connsiteY11" fmla="*/ 104102 h 177861"/>
                    <a:gd name="connsiteX12" fmla="*/ 139719 w 184624"/>
                    <a:gd name="connsiteY12" fmla="*/ 128944 h 177861"/>
                    <a:gd name="connsiteX13" fmla="*/ 147203 w 184624"/>
                    <a:gd name="connsiteY13" fmla="*/ 177861 h 177861"/>
                    <a:gd name="connsiteX14" fmla="*/ 100585 w 184624"/>
                    <a:gd name="connsiteY14" fmla="*/ 151757 h 177861"/>
                    <a:gd name="connsiteX15" fmla="*/ 80207 w 184624"/>
                    <a:gd name="connsiteY15" fmla="*/ 151396 h 177861"/>
                    <a:gd name="connsiteX16" fmla="*/ 32552 w 184624"/>
                    <a:gd name="connsiteY16" fmla="*/ 175292 h 17786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184624" h="177861">
                      <a:moveTo>
                        <a:pt x="32552" y="175292"/>
                      </a:moveTo>
                      <a:cubicBezTo>
                        <a:pt x="36339" y="156175"/>
                        <a:pt x="39359" y="139764"/>
                        <a:pt x="42876" y="123489"/>
                      </a:cubicBezTo>
                      <a:cubicBezTo>
                        <a:pt x="44544" y="115689"/>
                        <a:pt x="43733" y="109467"/>
                        <a:pt x="37150" y="103831"/>
                      </a:cubicBezTo>
                      <a:cubicBezTo>
                        <a:pt x="24436" y="92966"/>
                        <a:pt x="12353" y="81379"/>
                        <a:pt x="0" y="70063"/>
                      </a:cubicBezTo>
                      <a:cubicBezTo>
                        <a:pt x="902" y="68395"/>
                        <a:pt x="1803" y="66726"/>
                        <a:pt x="2705" y="65058"/>
                      </a:cubicBezTo>
                      <a:cubicBezTo>
                        <a:pt x="19071" y="63074"/>
                        <a:pt x="35392" y="60595"/>
                        <a:pt x="51848" y="59377"/>
                      </a:cubicBezTo>
                      <a:cubicBezTo>
                        <a:pt x="60189" y="58746"/>
                        <a:pt x="65193" y="55861"/>
                        <a:pt x="68845" y="48241"/>
                      </a:cubicBezTo>
                      <a:cubicBezTo>
                        <a:pt x="76239" y="32777"/>
                        <a:pt x="84535" y="17674"/>
                        <a:pt x="93687" y="0"/>
                      </a:cubicBezTo>
                      <a:cubicBezTo>
                        <a:pt x="101983" y="17674"/>
                        <a:pt x="109512" y="33093"/>
                        <a:pt x="116410" y="48737"/>
                      </a:cubicBezTo>
                      <a:cubicBezTo>
                        <a:pt x="119386" y="55500"/>
                        <a:pt x="122812" y="59422"/>
                        <a:pt x="131063" y="60369"/>
                      </a:cubicBezTo>
                      <a:cubicBezTo>
                        <a:pt x="148150" y="62398"/>
                        <a:pt x="165012" y="66140"/>
                        <a:pt x="184624" y="69612"/>
                      </a:cubicBezTo>
                      <a:cubicBezTo>
                        <a:pt x="171369" y="82145"/>
                        <a:pt x="160143" y="93868"/>
                        <a:pt x="147789" y="104102"/>
                      </a:cubicBezTo>
                      <a:cubicBezTo>
                        <a:pt x="139223" y="111180"/>
                        <a:pt x="137645" y="118619"/>
                        <a:pt x="139719" y="128944"/>
                      </a:cubicBezTo>
                      <a:cubicBezTo>
                        <a:pt x="142830" y="144273"/>
                        <a:pt x="144543" y="159872"/>
                        <a:pt x="147203" y="177861"/>
                      </a:cubicBezTo>
                      <a:cubicBezTo>
                        <a:pt x="130296" y="168484"/>
                        <a:pt x="115193" y="160549"/>
                        <a:pt x="100585" y="151757"/>
                      </a:cubicBezTo>
                      <a:cubicBezTo>
                        <a:pt x="93417" y="147474"/>
                        <a:pt x="87465" y="147474"/>
                        <a:pt x="80207" y="151396"/>
                      </a:cubicBezTo>
                      <a:cubicBezTo>
                        <a:pt x="65419" y="159377"/>
                        <a:pt x="50270" y="166455"/>
                        <a:pt x="32552" y="175292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449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3" name="Freeform: Shape 26">
                  <a:extLst>
                    <a:ext uri="{FF2B5EF4-FFF2-40B4-BE49-F238E27FC236}">
                      <a16:creationId xmlns:a16="http://schemas.microsoft.com/office/drawing/2014/main" id="{FD01BD15-9047-452A-941E-1533B13164FA}"/>
                    </a:ext>
                  </a:extLst>
                </p:cNvPr>
                <p:cNvSpPr/>
                <p:nvPr/>
              </p:nvSpPr>
              <p:spPr>
                <a:xfrm>
                  <a:off x="6011967" y="2112695"/>
                  <a:ext cx="184610" cy="75196"/>
                </a:xfrm>
                <a:custGeom>
                  <a:avLst/>
                  <a:gdLst>
                    <a:gd name="connsiteX0" fmla="*/ 272514 w 272513"/>
                    <a:gd name="connsiteY0" fmla="*/ 46264 h 111001"/>
                    <a:gd name="connsiteX1" fmla="*/ 270034 w 272513"/>
                    <a:gd name="connsiteY1" fmla="*/ 52982 h 111001"/>
                    <a:gd name="connsiteX2" fmla="*/ 249385 w 272513"/>
                    <a:gd name="connsiteY2" fmla="*/ 102395 h 111001"/>
                    <a:gd name="connsiteX3" fmla="*/ 233605 w 272513"/>
                    <a:gd name="connsiteY3" fmla="*/ 109068 h 111001"/>
                    <a:gd name="connsiteX4" fmla="*/ 144111 w 272513"/>
                    <a:gd name="connsiteY4" fmla="*/ 85623 h 111001"/>
                    <a:gd name="connsiteX5" fmla="*/ 41948 w 272513"/>
                    <a:gd name="connsiteY5" fmla="*/ 108617 h 111001"/>
                    <a:gd name="connsiteX6" fmla="*/ 22922 w 272513"/>
                    <a:gd name="connsiteY6" fmla="*/ 100501 h 111001"/>
                    <a:gd name="connsiteX7" fmla="*/ 2768 w 272513"/>
                    <a:gd name="connsiteY7" fmla="*/ 56002 h 111001"/>
                    <a:gd name="connsiteX8" fmla="*/ 7638 w 272513"/>
                    <a:gd name="connsiteY8" fmla="*/ 37698 h 111001"/>
                    <a:gd name="connsiteX9" fmla="*/ 263001 w 272513"/>
                    <a:gd name="connsiteY9" fmla="*/ 38013 h 111001"/>
                    <a:gd name="connsiteX10" fmla="*/ 272514 w 272513"/>
                    <a:gd name="connsiteY10" fmla="*/ 46264 h 11100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272513" h="111001">
                      <a:moveTo>
                        <a:pt x="272514" y="46264"/>
                      </a:moveTo>
                      <a:cubicBezTo>
                        <a:pt x="271477" y="49059"/>
                        <a:pt x="270846" y="51043"/>
                        <a:pt x="270034" y="52982"/>
                      </a:cubicBezTo>
                      <a:cubicBezTo>
                        <a:pt x="263091" y="69438"/>
                        <a:pt x="255517" y="85668"/>
                        <a:pt x="249385" y="102395"/>
                      </a:cubicBezTo>
                      <a:cubicBezTo>
                        <a:pt x="246049" y="111457"/>
                        <a:pt x="242622" y="112629"/>
                        <a:pt x="233605" y="109068"/>
                      </a:cubicBezTo>
                      <a:cubicBezTo>
                        <a:pt x="204796" y="97571"/>
                        <a:pt x="175580" y="87201"/>
                        <a:pt x="144111" y="85623"/>
                      </a:cubicBezTo>
                      <a:cubicBezTo>
                        <a:pt x="107907" y="83820"/>
                        <a:pt x="74499" y="94956"/>
                        <a:pt x="41948" y="108617"/>
                      </a:cubicBezTo>
                      <a:cubicBezTo>
                        <a:pt x="30812" y="113306"/>
                        <a:pt x="26934" y="111322"/>
                        <a:pt x="22922" y="100501"/>
                      </a:cubicBezTo>
                      <a:cubicBezTo>
                        <a:pt x="17331" y="85263"/>
                        <a:pt x="10117" y="70520"/>
                        <a:pt x="2768" y="56002"/>
                      </a:cubicBezTo>
                      <a:cubicBezTo>
                        <a:pt x="-1379" y="47752"/>
                        <a:pt x="-1695" y="43243"/>
                        <a:pt x="7638" y="37698"/>
                      </a:cubicBezTo>
                      <a:cubicBezTo>
                        <a:pt x="92984" y="-12888"/>
                        <a:pt x="177970" y="-12347"/>
                        <a:pt x="263001" y="38013"/>
                      </a:cubicBezTo>
                      <a:cubicBezTo>
                        <a:pt x="266698" y="40222"/>
                        <a:pt x="272243" y="41079"/>
                        <a:pt x="272514" y="46264"/>
                      </a:cubicBezTo>
                      <a:close/>
                    </a:path>
                  </a:pathLst>
                </a:custGeom>
                <a:solidFill>
                  <a:srgbClr val="273248"/>
                </a:solidFill>
                <a:ln w="449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4" name="Freeform: Shape 27">
                  <a:extLst>
                    <a:ext uri="{FF2B5EF4-FFF2-40B4-BE49-F238E27FC236}">
                      <a16:creationId xmlns:a16="http://schemas.microsoft.com/office/drawing/2014/main" id="{5CF6C4D7-CF4F-4964-A421-E2A5EA5EAB95}"/>
                    </a:ext>
                  </a:extLst>
                </p:cNvPr>
                <p:cNvSpPr/>
                <p:nvPr/>
              </p:nvSpPr>
              <p:spPr>
                <a:xfrm>
                  <a:off x="5574521" y="3196250"/>
                  <a:ext cx="125498" cy="120337"/>
                </a:xfrm>
                <a:custGeom>
                  <a:avLst/>
                  <a:gdLst>
                    <a:gd name="connsiteX0" fmla="*/ 0 w 185255"/>
                    <a:gd name="connsiteY0" fmla="*/ 69521 h 177636"/>
                    <a:gd name="connsiteX1" fmla="*/ 54193 w 185255"/>
                    <a:gd name="connsiteY1" fmla="*/ 60189 h 177636"/>
                    <a:gd name="connsiteX2" fmla="*/ 67898 w 185255"/>
                    <a:gd name="connsiteY2" fmla="*/ 49639 h 177636"/>
                    <a:gd name="connsiteX3" fmla="*/ 90892 w 185255"/>
                    <a:gd name="connsiteY3" fmla="*/ 0 h 177636"/>
                    <a:gd name="connsiteX4" fmla="*/ 114787 w 185255"/>
                    <a:gd name="connsiteY4" fmla="*/ 45717 h 177636"/>
                    <a:gd name="connsiteX5" fmla="*/ 134985 w 185255"/>
                    <a:gd name="connsiteY5" fmla="*/ 59467 h 177636"/>
                    <a:gd name="connsiteX6" fmla="*/ 185255 w 185255"/>
                    <a:gd name="connsiteY6" fmla="*/ 65238 h 177636"/>
                    <a:gd name="connsiteX7" fmla="*/ 149458 w 185255"/>
                    <a:gd name="connsiteY7" fmla="*/ 101757 h 177636"/>
                    <a:gd name="connsiteX8" fmla="*/ 142379 w 185255"/>
                    <a:gd name="connsiteY8" fmla="*/ 125337 h 177636"/>
                    <a:gd name="connsiteX9" fmla="*/ 152208 w 185255"/>
                    <a:gd name="connsiteY9" fmla="*/ 175156 h 177636"/>
                    <a:gd name="connsiteX10" fmla="*/ 118394 w 185255"/>
                    <a:gd name="connsiteY10" fmla="*/ 157979 h 177636"/>
                    <a:gd name="connsiteX11" fmla="*/ 70017 w 185255"/>
                    <a:gd name="connsiteY11" fmla="*/ 159557 h 177636"/>
                    <a:gd name="connsiteX12" fmla="*/ 37781 w 185255"/>
                    <a:gd name="connsiteY12" fmla="*/ 177636 h 177636"/>
                    <a:gd name="connsiteX13" fmla="*/ 44860 w 185255"/>
                    <a:gd name="connsiteY13" fmla="*/ 129891 h 177636"/>
                    <a:gd name="connsiteX14" fmla="*/ 35482 w 185255"/>
                    <a:gd name="connsiteY14" fmla="*/ 102524 h 177636"/>
                    <a:gd name="connsiteX15" fmla="*/ 0 w 185255"/>
                    <a:gd name="connsiteY15" fmla="*/ 69521 h 1776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185255" h="177636">
                      <a:moveTo>
                        <a:pt x="0" y="69521"/>
                      </a:moveTo>
                      <a:cubicBezTo>
                        <a:pt x="20063" y="65960"/>
                        <a:pt x="37060" y="62308"/>
                        <a:pt x="54193" y="60189"/>
                      </a:cubicBezTo>
                      <a:cubicBezTo>
                        <a:pt x="61722" y="59242"/>
                        <a:pt x="65103" y="55906"/>
                        <a:pt x="67898" y="49639"/>
                      </a:cubicBezTo>
                      <a:cubicBezTo>
                        <a:pt x="74887" y="33904"/>
                        <a:pt x="82326" y="18350"/>
                        <a:pt x="90892" y="0"/>
                      </a:cubicBezTo>
                      <a:cubicBezTo>
                        <a:pt x="99729" y="16682"/>
                        <a:pt x="108069" y="30838"/>
                        <a:pt x="114787" y="45717"/>
                      </a:cubicBezTo>
                      <a:cubicBezTo>
                        <a:pt x="119025" y="55139"/>
                        <a:pt x="124616" y="58972"/>
                        <a:pt x="134985" y="59467"/>
                      </a:cubicBezTo>
                      <a:cubicBezTo>
                        <a:pt x="150630" y="60234"/>
                        <a:pt x="166184" y="62939"/>
                        <a:pt x="185255" y="65238"/>
                      </a:cubicBezTo>
                      <a:cubicBezTo>
                        <a:pt x="171955" y="78944"/>
                        <a:pt x="161270" y="90937"/>
                        <a:pt x="149458" y="101757"/>
                      </a:cubicBezTo>
                      <a:cubicBezTo>
                        <a:pt x="141928" y="108655"/>
                        <a:pt x="139900" y="115508"/>
                        <a:pt x="142379" y="125337"/>
                      </a:cubicBezTo>
                      <a:cubicBezTo>
                        <a:pt x="146166" y="140531"/>
                        <a:pt x="148556" y="156085"/>
                        <a:pt x="152208" y="175156"/>
                      </a:cubicBezTo>
                      <a:cubicBezTo>
                        <a:pt x="139043" y="168574"/>
                        <a:pt x="127862" y="164561"/>
                        <a:pt x="118394" y="157979"/>
                      </a:cubicBezTo>
                      <a:cubicBezTo>
                        <a:pt x="101352" y="146121"/>
                        <a:pt x="86248" y="147474"/>
                        <a:pt x="70017" y="159557"/>
                      </a:cubicBezTo>
                      <a:cubicBezTo>
                        <a:pt x="60910" y="166320"/>
                        <a:pt x="50135" y="170828"/>
                        <a:pt x="37781" y="177636"/>
                      </a:cubicBezTo>
                      <a:cubicBezTo>
                        <a:pt x="40261" y="160323"/>
                        <a:pt x="41569" y="144859"/>
                        <a:pt x="44860" y="129891"/>
                      </a:cubicBezTo>
                      <a:cubicBezTo>
                        <a:pt x="47475" y="118123"/>
                        <a:pt x="44860" y="110143"/>
                        <a:pt x="35482" y="102524"/>
                      </a:cubicBezTo>
                      <a:cubicBezTo>
                        <a:pt x="23805" y="93056"/>
                        <a:pt x="13255" y="82010"/>
                        <a:pt x="0" y="6952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449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  <p:sp>
              <p:nvSpPr>
                <p:cNvPr id="55" name="Freeform: Shape 28">
                  <a:extLst>
                    <a:ext uri="{FF2B5EF4-FFF2-40B4-BE49-F238E27FC236}">
                      <a16:creationId xmlns:a16="http://schemas.microsoft.com/office/drawing/2014/main" id="{F3859DA3-E17C-46F5-8828-7A5B8087BBCF}"/>
                    </a:ext>
                  </a:extLst>
                </p:cNvPr>
                <p:cNvSpPr/>
                <p:nvPr/>
              </p:nvSpPr>
              <p:spPr>
                <a:xfrm>
                  <a:off x="5926763" y="1735188"/>
                  <a:ext cx="354304" cy="1739330"/>
                </a:xfrm>
                <a:custGeom>
                  <a:avLst/>
                  <a:gdLst>
                    <a:gd name="connsiteX0" fmla="*/ 522272 w 523007"/>
                    <a:gd name="connsiteY0" fmla="*/ 2567437 h 2567521"/>
                    <a:gd name="connsiteX1" fmla="*/ 906 w 523007"/>
                    <a:gd name="connsiteY1" fmla="*/ 2567437 h 2567521"/>
                    <a:gd name="connsiteX2" fmla="*/ 4 w 523007"/>
                    <a:gd name="connsiteY2" fmla="*/ 637607 h 2567521"/>
                    <a:gd name="connsiteX3" fmla="*/ 29490 w 523007"/>
                    <a:gd name="connsiteY3" fmla="*/ 498113 h 2567521"/>
                    <a:gd name="connsiteX4" fmla="*/ 212040 w 523007"/>
                    <a:gd name="connsiteY4" fmla="*/ 79993 h 2567521"/>
                    <a:gd name="connsiteX5" fmla="*/ 248108 w 523007"/>
                    <a:gd name="connsiteY5" fmla="*/ 13357 h 2567521"/>
                    <a:gd name="connsiteX6" fmla="*/ 275159 w 523007"/>
                    <a:gd name="connsiteY6" fmla="*/ 13627 h 2567521"/>
                    <a:gd name="connsiteX7" fmla="*/ 330163 w 523007"/>
                    <a:gd name="connsiteY7" fmla="*/ 125484 h 2567521"/>
                    <a:gd name="connsiteX8" fmla="*/ 498061 w 523007"/>
                    <a:gd name="connsiteY8" fmla="*/ 508708 h 2567521"/>
                    <a:gd name="connsiteX9" fmla="*/ 522993 w 523007"/>
                    <a:gd name="connsiteY9" fmla="*/ 628229 h 2567521"/>
                    <a:gd name="connsiteX10" fmla="*/ 522272 w 523007"/>
                    <a:gd name="connsiteY10" fmla="*/ 2567437 h 25675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523007" h="2567521">
                      <a:moveTo>
                        <a:pt x="522272" y="2567437"/>
                      </a:moveTo>
                      <a:cubicBezTo>
                        <a:pt x="504057" y="2567572"/>
                        <a:pt x="18985" y="2567527"/>
                        <a:pt x="906" y="2567437"/>
                      </a:cubicBezTo>
                      <a:cubicBezTo>
                        <a:pt x="1852" y="2520638"/>
                        <a:pt x="410" y="722503"/>
                        <a:pt x="4" y="637607"/>
                      </a:cubicBezTo>
                      <a:cubicBezTo>
                        <a:pt x="-222" y="588870"/>
                        <a:pt x="9337" y="542387"/>
                        <a:pt x="29490" y="498113"/>
                      </a:cubicBezTo>
                      <a:cubicBezTo>
                        <a:pt x="92474" y="359656"/>
                        <a:pt x="151040" y="219306"/>
                        <a:pt x="212040" y="79993"/>
                      </a:cubicBezTo>
                      <a:cubicBezTo>
                        <a:pt x="222184" y="56819"/>
                        <a:pt x="234718" y="34817"/>
                        <a:pt x="248108" y="13357"/>
                      </a:cubicBezTo>
                      <a:cubicBezTo>
                        <a:pt x="259199" y="-4407"/>
                        <a:pt x="263933" y="-4587"/>
                        <a:pt x="275159" y="13627"/>
                      </a:cubicBezTo>
                      <a:cubicBezTo>
                        <a:pt x="297026" y="49154"/>
                        <a:pt x="314023" y="87161"/>
                        <a:pt x="330163" y="125484"/>
                      </a:cubicBezTo>
                      <a:cubicBezTo>
                        <a:pt x="384356" y="254022"/>
                        <a:pt x="441298" y="381297"/>
                        <a:pt x="498061" y="508708"/>
                      </a:cubicBezTo>
                      <a:cubicBezTo>
                        <a:pt x="515103" y="546941"/>
                        <a:pt x="523399" y="586255"/>
                        <a:pt x="522993" y="628229"/>
                      </a:cubicBezTo>
                      <a:cubicBezTo>
                        <a:pt x="522181" y="716236"/>
                        <a:pt x="522362" y="2563740"/>
                        <a:pt x="522272" y="2567437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3">
                        <a:lumMod val="50000"/>
                      </a:schemeClr>
                    </a:gs>
                    <a:gs pos="35000">
                      <a:schemeClr val="accent3">
                        <a:lumMod val="75000"/>
                      </a:schemeClr>
                    </a:gs>
                    <a:gs pos="73480">
                      <a:schemeClr val="accent3">
                        <a:lumMod val="40000"/>
                        <a:lumOff val="60000"/>
                      </a:schemeClr>
                    </a:gs>
                    <a:gs pos="100000">
                      <a:schemeClr val="accent3">
                        <a:lumMod val="60000"/>
                        <a:lumOff val="40000"/>
                      </a:schemeClr>
                    </a:gs>
                  </a:gsLst>
                  <a:lin ang="10800000" scaled="1"/>
                  <a:tileRect/>
                </a:gradFill>
                <a:ln w="4493" cap="flat">
                  <a:noFill/>
                  <a:prstDash val="solid"/>
                  <a:miter/>
                </a:ln>
                <a:effectLst>
                  <a:outerShdw blurRad="63500" sx="102000" sy="102000" algn="ctr" rotWithShape="0">
                    <a:schemeClr val="accent4">
                      <a:lumMod val="50000"/>
                      <a:alpha val="40000"/>
                    </a:schemeClr>
                  </a:outerShdw>
                </a:effectLst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/>
                </a:p>
              </p:txBody>
            </p:sp>
            <p:sp>
              <p:nvSpPr>
                <p:cNvPr id="56" name="Freeform: Shape 29">
                  <a:extLst>
                    <a:ext uri="{FF2B5EF4-FFF2-40B4-BE49-F238E27FC236}">
                      <a16:creationId xmlns:a16="http://schemas.microsoft.com/office/drawing/2014/main" id="{6819BF24-FD70-4F02-8AA2-654C146AAE33}"/>
                    </a:ext>
                  </a:extLst>
                </p:cNvPr>
                <p:cNvSpPr/>
                <p:nvPr/>
              </p:nvSpPr>
              <p:spPr>
                <a:xfrm>
                  <a:off x="5915520" y="913710"/>
                  <a:ext cx="376997" cy="279137"/>
                </a:xfrm>
                <a:custGeom>
                  <a:avLst/>
                  <a:gdLst>
                    <a:gd name="connsiteX0" fmla="*/ 197107 w 405271"/>
                    <a:gd name="connsiteY0" fmla="*/ 0 h 300072"/>
                    <a:gd name="connsiteX1" fmla="*/ 205689 w 405271"/>
                    <a:gd name="connsiteY1" fmla="*/ 0 h 300072"/>
                    <a:gd name="connsiteX2" fmla="*/ 218334 w 405271"/>
                    <a:gd name="connsiteY2" fmla="*/ 11301 h 300072"/>
                    <a:gd name="connsiteX3" fmla="*/ 395984 w 405271"/>
                    <a:gd name="connsiteY3" fmla="*/ 264008 h 300072"/>
                    <a:gd name="connsiteX4" fmla="*/ 405271 w 405271"/>
                    <a:gd name="connsiteY4" fmla="*/ 281638 h 300072"/>
                    <a:gd name="connsiteX5" fmla="*/ 222407 w 405271"/>
                    <a:gd name="connsiteY5" fmla="*/ 300072 h 300072"/>
                    <a:gd name="connsiteX6" fmla="*/ 0 w 405271"/>
                    <a:gd name="connsiteY6" fmla="*/ 277652 h 300072"/>
                    <a:gd name="connsiteX7" fmla="*/ 22470 w 405271"/>
                    <a:gd name="connsiteY7" fmla="*/ 237937 h 300072"/>
                    <a:gd name="connsiteX8" fmla="*/ 172032 w 405271"/>
                    <a:gd name="connsiteY8" fmla="*/ 28893 h 300072"/>
                    <a:gd name="connsiteX9" fmla="*/ 197107 w 405271"/>
                    <a:gd name="connsiteY9" fmla="*/ 0 h 30007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405271" h="300072">
                      <a:moveTo>
                        <a:pt x="197107" y="0"/>
                      </a:moveTo>
                      <a:cubicBezTo>
                        <a:pt x="199978" y="0"/>
                        <a:pt x="202818" y="0"/>
                        <a:pt x="205689" y="0"/>
                      </a:cubicBezTo>
                      <a:cubicBezTo>
                        <a:pt x="210332" y="3268"/>
                        <a:pt x="214608" y="6842"/>
                        <a:pt x="218334" y="11301"/>
                      </a:cubicBezTo>
                      <a:cubicBezTo>
                        <a:pt x="285054" y="91169"/>
                        <a:pt x="344314" y="175374"/>
                        <a:pt x="395984" y="264008"/>
                      </a:cubicBezTo>
                      <a:lnTo>
                        <a:pt x="405271" y="281638"/>
                      </a:lnTo>
                      <a:lnTo>
                        <a:pt x="222407" y="300072"/>
                      </a:lnTo>
                      <a:lnTo>
                        <a:pt x="0" y="277652"/>
                      </a:lnTo>
                      <a:lnTo>
                        <a:pt x="22470" y="237937"/>
                      </a:lnTo>
                      <a:cubicBezTo>
                        <a:pt x="67294" y="165173"/>
                        <a:pt x="117407" y="95674"/>
                        <a:pt x="172032" y="28893"/>
                      </a:cubicBezTo>
                      <a:cubicBezTo>
                        <a:pt x="180095" y="19028"/>
                        <a:pt x="188739" y="9621"/>
                        <a:pt x="197107" y="0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62000">
                      <a:schemeClr val="accent3">
                        <a:lumMod val="40000"/>
                        <a:lumOff val="60000"/>
                      </a:schemeClr>
                    </a:gs>
                    <a:gs pos="0">
                      <a:schemeClr val="accent3">
                        <a:lumMod val="50000"/>
                      </a:schemeClr>
                    </a:gs>
                    <a:gs pos="35000">
                      <a:schemeClr val="accent3">
                        <a:lumMod val="75000"/>
                      </a:schemeClr>
                    </a:gs>
                    <a:gs pos="100000">
                      <a:schemeClr val="accent3">
                        <a:lumMod val="60000"/>
                        <a:lumOff val="40000"/>
                      </a:schemeClr>
                    </a:gs>
                  </a:gsLst>
                  <a:lin ang="12000000" scaled="0"/>
                  <a:tileRect/>
                </a:gradFill>
                <a:ln w="4493" cap="flat">
                  <a:noFill/>
                  <a:prstDash val="solid"/>
                  <a:miter/>
                </a:ln>
                <a:effectLst>
                  <a:outerShdw blurRad="63500" sx="102000" sy="102000" algn="ctr" rotWithShape="0">
                    <a:schemeClr val="accent4">
                      <a:lumMod val="50000"/>
                      <a:alpha val="40000"/>
                    </a:schemeClr>
                  </a:outerShdw>
                </a:effectLst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/>
                </a:p>
              </p:txBody>
            </p:sp>
          </p:grpSp>
        </p:grpSp>
        <p:grpSp>
          <p:nvGrpSpPr>
            <p:cNvPr id="6" name="Group 3">
              <a:extLst>
                <a:ext uri="{FF2B5EF4-FFF2-40B4-BE49-F238E27FC236}">
                  <a16:creationId xmlns:a16="http://schemas.microsoft.com/office/drawing/2014/main" id="{72BC868C-B0A3-40A3-A7BD-A39BFF6CA2D7}"/>
                </a:ext>
              </a:extLst>
            </p:cNvPr>
            <p:cNvGrpSpPr/>
            <p:nvPr/>
          </p:nvGrpSpPr>
          <p:grpSpPr>
            <a:xfrm>
              <a:off x="1451352" y="4102855"/>
              <a:ext cx="5291973" cy="2270008"/>
              <a:chOff x="1451352" y="4102855"/>
              <a:chExt cx="5291973" cy="2270008"/>
            </a:xfrm>
          </p:grpSpPr>
          <p:sp>
            <p:nvSpPr>
              <p:cNvPr id="7" name="Oval 59">
                <a:extLst>
                  <a:ext uri="{FF2B5EF4-FFF2-40B4-BE49-F238E27FC236}">
                    <a16:creationId xmlns:a16="http://schemas.microsoft.com/office/drawing/2014/main" id="{1DA83D15-13F0-4502-8C4F-03CFBE841582}"/>
                  </a:ext>
                </a:extLst>
              </p:cNvPr>
              <p:cNvSpPr/>
              <p:nvPr/>
            </p:nvSpPr>
            <p:spPr>
              <a:xfrm>
                <a:off x="4514680" y="5445235"/>
                <a:ext cx="544632" cy="544632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18900000" scaled="1"/>
                <a:tileRect/>
              </a:gradFill>
              <a:ln w="4030" cap="flat">
                <a:solidFill>
                  <a:schemeClr val="bg1">
                    <a:lumMod val="85000"/>
                  </a:schemeClr>
                </a:solidFill>
                <a:prstDash val="solid"/>
                <a:miter/>
              </a:ln>
              <a:effectLst>
                <a:outerShdw blurRad="215900" dist="12700" dir="2700000" sy="-23000" kx="-800400" algn="bl" rotWithShape="0">
                  <a:schemeClr val="accent4">
                    <a:lumMod val="50000"/>
                    <a:alpha val="45000"/>
                  </a:schemeClr>
                </a:outerShdw>
              </a:effectLst>
            </p:spPr>
            <p:txBody>
              <a:bodyPr rtlCol="0" anchor="ctr"/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8" name="Oval 60">
                <a:extLst>
                  <a:ext uri="{FF2B5EF4-FFF2-40B4-BE49-F238E27FC236}">
                    <a16:creationId xmlns:a16="http://schemas.microsoft.com/office/drawing/2014/main" id="{EACD8416-8D53-48AF-815C-217F09FDA225}"/>
                  </a:ext>
                </a:extLst>
              </p:cNvPr>
              <p:cNvSpPr/>
              <p:nvPr/>
            </p:nvSpPr>
            <p:spPr>
              <a:xfrm>
                <a:off x="4780440" y="5127138"/>
                <a:ext cx="699580" cy="699580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18900000" scaled="1"/>
                <a:tileRect/>
              </a:gradFill>
              <a:ln w="4030" cap="flat">
                <a:solidFill>
                  <a:schemeClr val="bg1">
                    <a:lumMod val="8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9" name="Oval 61">
                <a:extLst>
                  <a:ext uri="{FF2B5EF4-FFF2-40B4-BE49-F238E27FC236}">
                    <a16:creationId xmlns:a16="http://schemas.microsoft.com/office/drawing/2014/main" id="{7E916447-1AC8-4FD5-ACB8-DC3C79BAF0E3}"/>
                  </a:ext>
                </a:extLst>
              </p:cNvPr>
              <p:cNvSpPr/>
              <p:nvPr/>
            </p:nvSpPr>
            <p:spPr>
              <a:xfrm>
                <a:off x="5176251" y="5444370"/>
                <a:ext cx="643967" cy="643967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18900000" scaled="1"/>
                <a:tileRect/>
              </a:gradFill>
              <a:ln w="4030" cap="flat">
                <a:solidFill>
                  <a:schemeClr val="bg1">
                    <a:lumMod val="85000"/>
                  </a:schemeClr>
                </a:solidFill>
                <a:prstDash val="solid"/>
                <a:miter/>
              </a:ln>
              <a:effectLst>
                <a:outerShdw blurRad="215900" dist="12700" dir="2700000" sy="-23000" kx="-800400" algn="bl" rotWithShape="0">
                  <a:schemeClr val="accent4">
                    <a:lumMod val="50000"/>
                    <a:alpha val="45000"/>
                  </a:schemeClr>
                </a:outerShdw>
              </a:effectLst>
            </p:spPr>
            <p:txBody>
              <a:bodyPr rtlCol="0" anchor="ctr"/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" name="Oval 62">
                <a:extLst>
                  <a:ext uri="{FF2B5EF4-FFF2-40B4-BE49-F238E27FC236}">
                    <a16:creationId xmlns:a16="http://schemas.microsoft.com/office/drawing/2014/main" id="{8341665C-8758-4002-9F05-CEB7DD1C482F}"/>
                  </a:ext>
                </a:extLst>
              </p:cNvPr>
              <p:cNvSpPr/>
              <p:nvPr/>
            </p:nvSpPr>
            <p:spPr>
              <a:xfrm>
                <a:off x="5655807" y="5395567"/>
                <a:ext cx="643967" cy="643967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18900000" scaled="1"/>
                <a:tileRect/>
              </a:gradFill>
              <a:ln w="4030" cap="flat">
                <a:solidFill>
                  <a:schemeClr val="bg1">
                    <a:lumMod val="85000"/>
                  </a:schemeClr>
                </a:solidFill>
                <a:prstDash val="solid"/>
                <a:miter/>
              </a:ln>
              <a:effectLst>
                <a:outerShdw blurRad="215900" dist="12700" dir="2700000" sy="-23000" kx="-800400" algn="bl" rotWithShape="0">
                  <a:schemeClr val="accent4">
                    <a:lumMod val="50000"/>
                    <a:alpha val="45000"/>
                  </a:schemeClr>
                </a:outerShdw>
              </a:effectLst>
            </p:spPr>
            <p:txBody>
              <a:bodyPr rtlCol="0" anchor="ctr"/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1" name="Oval 53">
                <a:extLst>
                  <a:ext uri="{FF2B5EF4-FFF2-40B4-BE49-F238E27FC236}">
                    <a16:creationId xmlns:a16="http://schemas.microsoft.com/office/drawing/2014/main" id="{EA988CC2-5A16-49DE-9436-3B9E3489A8A3}"/>
                  </a:ext>
                </a:extLst>
              </p:cNvPr>
              <p:cNvSpPr/>
              <p:nvPr/>
            </p:nvSpPr>
            <p:spPr>
              <a:xfrm>
                <a:off x="2683098" y="4905490"/>
                <a:ext cx="751408" cy="751408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18900000" scaled="1"/>
                <a:tileRect/>
              </a:gradFill>
              <a:ln w="4030" cap="flat">
                <a:solidFill>
                  <a:schemeClr val="bg1">
                    <a:lumMod val="8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2" name="Oval 54">
                <a:extLst>
                  <a:ext uri="{FF2B5EF4-FFF2-40B4-BE49-F238E27FC236}">
                    <a16:creationId xmlns:a16="http://schemas.microsoft.com/office/drawing/2014/main" id="{C414ED7E-5115-42B4-9A39-4E74DE53F79D}"/>
                  </a:ext>
                </a:extLst>
              </p:cNvPr>
              <p:cNvSpPr/>
              <p:nvPr/>
            </p:nvSpPr>
            <p:spPr>
              <a:xfrm>
                <a:off x="3314394" y="4946151"/>
                <a:ext cx="548616" cy="548616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18900000" scaled="1"/>
                <a:tileRect/>
              </a:gradFill>
              <a:ln w="4030" cap="flat">
                <a:solidFill>
                  <a:schemeClr val="bg1">
                    <a:lumMod val="8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3" name="Oval 55">
                <a:extLst>
                  <a:ext uri="{FF2B5EF4-FFF2-40B4-BE49-F238E27FC236}">
                    <a16:creationId xmlns:a16="http://schemas.microsoft.com/office/drawing/2014/main" id="{A457863D-F021-4938-98BD-FF5FF568C128}"/>
                  </a:ext>
                </a:extLst>
              </p:cNvPr>
              <p:cNvSpPr/>
              <p:nvPr/>
            </p:nvSpPr>
            <p:spPr>
              <a:xfrm>
                <a:off x="3679829" y="5173735"/>
                <a:ext cx="657571" cy="657571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18900000" scaled="1"/>
                <a:tileRect/>
              </a:gradFill>
              <a:ln w="4030" cap="flat">
                <a:solidFill>
                  <a:schemeClr val="bg1">
                    <a:lumMod val="8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4" name="Oval 56">
                <a:extLst>
                  <a:ext uri="{FF2B5EF4-FFF2-40B4-BE49-F238E27FC236}">
                    <a16:creationId xmlns:a16="http://schemas.microsoft.com/office/drawing/2014/main" id="{F7DD4258-FE91-4CF5-BEF0-F1361C3A4AE1}"/>
                  </a:ext>
                </a:extLst>
              </p:cNvPr>
              <p:cNvSpPr/>
              <p:nvPr/>
            </p:nvSpPr>
            <p:spPr>
              <a:xfrm>
                <a:off x="4127774" y="4960942"/>
                <a:ext cx="769163" cy="769163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18900000" scaled="1"/>
                <a:tileRect/>
              </a:gradFill>
              <a:ln w="4030" cap="flat">
                <a:solidFill>
                  <a:schemeClr val="bg1">
                    <a:lumMod val="8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5" name="Oval 57">
                <a:extLst>
                  <a:ext uri="{FF2B5EF4-FFF2-40B4-BE49-F238E27FC236}">
                    <a16:creationId xmlns:a16="http://schemas.microsoft.com/office/drawing/2014/main" id="{AF635357-5EB0-4016-96D2-1FD3BF7CC5AA}"/>
                  </a:ext>
                </a:extLst>
              </p:cNvPr>
              <p:cNvSpPr/>
              <p:nvPr/>
            </p:nvSpPr>
            <p:spPr>
              <a:xfrm>
                <a:off x="3688783" y="4539662"/>
                <a:ext cx="800222" cy="800222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18900000" scaled="1"/>
                <a:tileRect/>
              </a:gradFill>
              <a:ln w="4030" cap="flat">
                <a:solidFill>
                  <a:schemeClr val="bg1">
                    <a:lumMod val="8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6" name="Oval 58">
                <a:extLst>
                  <a:ext uri="{FF2B5EF4-FFF2-40B4-BE49-F238E27FC236}">
                    <a16:creationId xmlns:a16="http://schemas.microsoft.com/office/drawing/2014/main" id="{0F5D50F1-6CB0-4606-B25E-532B067BB556}"/>
                  </a:ext>
                </a:extLst>
              </p:cNvPr>
              <p:cNvSpPr/>
              <p:nvPr/>
            </p:nvSpPr>
            <p:spPr>
              <a:xfrm>
                <a:off x="4642116" y="4739286"/>
                <a:ext cx="594928" cy="594928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18900000" scaled="1"/>
                <a:tileRect/>
              </a:gradFill>
              <a:ln w="4030" cap="flat">
                <a:solidFill>
                  <a:schemeClr val="bg1">
                    <a:lumMod val="8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7" name="Oval 1">
                <a:extLst>
                  <a:ext uri="{FF2B5EF4-FFF2-40B4-BE49-F238E27FC236}">
                    <a16:creationId xmlns:a16="http://schemas.microsoft.com/office/drawing/2014/main" id="{D3BAFBE7-5DA3-45B5-A280-209B1FF72BA4}"/>
                  </a:ext>
                </a:extLst>
              </p:cNvPr>
              <p:cNvSpPr/>
              <p:nvPr/>
            </p:nvSpPr>
            <p:spPr>
              <a:xfrm>
                <a:off x="1896877" y="5484341"/>
                <a:ext cx="544632" cy="544632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18900000" scaled="1"/>
                <a:tileRect/>
              </a:gradFill>
              <a:ln w="4030" cap="flat">
                <a:solidFill>
                  <a:schemeClr val="bg1">
                    <a:lumMod val="85000"/>
                  </a:schemeClr>
                </a:solidFill>
                <a:prstDash val="solid"/>
                <a:miter/>
              </a:ln>
              <a:effectLst>
                <a:outerShdw blurRad="215900" dist="12700" dir="2700000" sy="-23000" kx="-800400" algn="bl" rotWithShape="0">
                  <a:schemeClr val="accent4">
                    <a:lumMod val="50000"/>
                    <a:alpha val="45000"/>
                  </a:schemeClr>
                </a:outerShdw>
              </a:effectLst>
            </p:spPr>
            <p:txBody>
              <a:bodyPr rtlCol="0" anchor="ctr"/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8" name="Oval 50">
                <a:extLst>
                  <a:ext uri="{FF2B5EF4-FFF2-40B4-BE49-F238E27FC236}">
                    <a16:creationId xmlns:a16="http://schemas.microsoft.com/office/drawing/2014/main" id="{6D0F190A-482D-4E99-8EE7-235A163847FC}"/>
                  </a:ext>
                </a:extLst>
              </p:cNvPr>
              <p:cNvSpPr/>
              <p:nvPr/>
            </p:nvSpPr>
            <p:spPr>
              <a:xfrm>
                <a:off x="2238355" y="5267852"/>
                <a:ext cx="699580" cy="699580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18900000" scaled="1"/>
                <a:tileRect/>
              </a:gradFill>
              <a:ln w="4030" cap="flat">
                <a:solidFill>
                  <a:schemeClr val="bg1">
                    <a:lumMod val="85000"/>
                  </a:schemeClr>
                </a:solidFill>
                <a:prstDash val="solid"/>
                <a:miter/>
              </a:ln>
              <a:effectLst>
                <a:outerShdw blurRad="215900" dist="12700" dir="2700000" sy="-23000" kx="-800400" algn="bl" rotWithShape="0">
                  <a:schemeClr val="accent4">
                    <a:lumMod val="50000"/>
                    <a:alpha val="45000"/>
                  </a:schemeClr>
                </a:outerShdw>
              </a:effectLst>
            </p:spPr>
            <p:txBody>
              <a:bodyPr rtlCol="0" anchor="ctr"/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9" name="Oval 51">
                <a:extLst>
                  <a:ext uri="{FF2B5EF4-FFF2-40B4-BE49-F238E27FC236}">
                    <a16:creationId xmlns:a16="http://schemas.microsoft.com/office/drawing/2014/main" id="{B10856F6-380A-45FA-AA80-523C5AD79854}"/>
                  </a:ext>
                </a:extLst>
              </p:cNvPr>
              <p:cNvSpPr/>
              <p:nvPr/>
            </p:nvSpPr>
            <p:spPr>
              <a:xfrm>
                <a:off x="2624176" y="5484341"/>
                <a:ext cx="643967" cy="643967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18900000" scaled="1"/>
                <a:tileRect/>
              </a:gradFill>
              <a:ln w="4030" cap="flat">
                <a:solidFill>
                  <a:schemeClr val="bg1">
                    <a:lumMod val="85000"/>
                  </a:schemeClr>
                </a:solidFill>
                <a:prstDash val="solid"/>
                <a:miter/>
              </a:ln>
              <a:effectLst>
                <a:outerShdw blurRad="215900" dist="12700" dir="2700000" sy="-23000" kx="-800400" algn="bl" rotWithShape="0">
                  <a:schemeClr val="accent4">
                    <a:lumMod val="50000"/>
                    <a:alpha val="45000"/>
                  </a:schemeClr>
                </a:outerShdw>
              </a:effectLst>
            </p:spPr>
            <p:txBody>
              <a:bodyPr rtlCol="0" anchor="ctr"/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0" name="Oval 52">
                <a:extLst>
                  <a:ext uri="{FF2B5EF4-FFF2-40B4-BE49-F238E27FC236}">
                    <a16:creationId xmlns:a16="http://schemas.microsoft.com/office/drawing/2014/main" id="{27C0B18A-9D41-4C1D-BC0C-9C39EC6E438C}"/>
                  </a:ext>
                </a:extLst>
              </p:cNvPr>
              <p:cNvSpPr/>
              <p:nvPr/>
            </p:nvSpPr>
            <p:spPr>
              <a:xfrm>
                <a:off x="3145883" y="5368468"/>
                <a:ext cx="643967" cy="643967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18900000" scaled="1"/>
                <a:tileRect/>
              </a:gradFill>
              <a:ln w="4030" cap="flat">
                <a:solidFill>
                  <a:schemeClr val="bg1">
                    <a:lumMod val="85000"/>
                  </a:schemeClr>
                </a:solidFill>
                <a:prstDash val="solid"/>
                <a:miter/>
              </a:ln>
              <a:effectLst>
                <a:outerShdw blurRad="215900" dist="12700" dir="2700000" sy="-23000" kx="-800400" algn="bl" rotWithShape="0">
                  <a:schemeClr val="accent4">
                    <a:lumMod val="50000"/>
                    <a:alpha val="45000"/>
                  </a:schemeClr>
                </a:outerShdw>
              </a:effectLst>
            </p:spPr>
            <p:txBody>
              <a:bodyPr rtlCol="0" anchor="ctr"/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1" name="Oval 63">
                <a:extLst>
                  <a:ext uri="{FF2B5EF4-FFF2-40B4-BE49-F238E27FC236}">
                    <a16:creationId xmlns:a16="http://schemas.microsoft.com/office/drawing/2014/main" id="{C157423A-4F43-414F-90F3-B5316F5C2BDC}"/>
                  </a:ext>
                </a:extLst>
              </p:cNvPr>
              <p:cNvSpPr/>
              <p:nvPr/>
            </p:nvSpPr>
            <p:spPr>
              <a:xfrm>
                <a:off x="4033604" y="5535685"/>
                <a:ext cx="657571" cy="657571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18900000" scaled="1"/>
                <a:tileRect/>
              </a:gradFill>
              <a:ln w="4030" cap="flat">
                <a:solidFill>
                  <a:schemeClr val="bg1">
                    <a:lumMod val="85000"/>
                  </a:schemeClr>
                </a:solidFill>
                <a:prstDash val="solid"/>
                <a:miter/>
              </a:ln>
              <a:effectLst>
                <a:outerShdw blurRad="215900" dist="12700" dir="2700000" sy="-23000" kx="-800400" algn="bl" rotWithShape="0">
                  <a:schemeClr val="accent4">
                    <a:lumMod val="50000"/>
                    <a:alpha val="45000"/>
                  </a:schemeClr>
                </a:outerShdw>
              </a:effectLst>
            </p:spPr>
            <p:txBody>
              <a:bodyPr rtlCol="0" anchor="ctr"/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2" name="Oval 64">
                <a:extLst>
                  <a:ext uri="{FF2B5EF4-FFF2-40B4-BE49-F238E27FC236}">
                    <a16:creationId xmlns:a16="http://schemas.microsoft.com/office/drawing/2014/main" id="{9D56AB17-F29C-479E-9B8A-1B31F42EA3E1}"/>
                  </a:ext>
                </a:extLst>
              </p:cNvPr>
              <p:cNvSpPr/>
              <p:nvPr/>
            </p:nvSpPr>
            <p:spPr>
              <a:xfrm>
                <a:off x="3645147" y="5719382"/>
                <a:ext cx="479556" cy="479556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18900000" scaled="1"/>
                <a:tileRect/>
              </a:gradFill>
              <a:ln w="4030" cap="flat">
                <a:solidFill>
                  <a:schemeClr val="bg1">
                    <a:lumMod val="85000"/>
                  </a:schemeClr>
                </a:solidFill>
                <a:prstDash val="solid"/>
                <a:miter/>
              </a:ln>
              <a:effectLst>
                <a:outerShdw blurRad="215900" dist="12700" dir="2700000" sy="-23000" kx="-800400" algn="bl" rotWithShape="0">
                  <a:schemeClr val="accent4">
                    <a:lumMod val="50000"/>
                    <a:alpha val="45000"/>
                  </a:schemeClr>
                </a:outerShdw>
              </a:effectLst>
            </p:spPr>
            <p:txBody>
              <a:bodyPr rtlCol="0" anchor="ctr"/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3" name="Oval 65">
                <a:extLst>
                  <a:ext uri="{FF2B5EF4-FFF2-40B4-BE49-F238E27FC236}">
                    <a16:creationId xmlns:a16="http://schemas.microsoft.com/office/drawing/2014/main" id="{1933DCB9-81A2-400D-97A1-3A787286DEB4}"/>
                  </a:ext>
                </a:extLst>
              </p:cNvPr>
              <p:cNvSpPr/>
              <p:nvPr/>
            </p:nvSpPr>
            <p:spPr>
              <a:xfrm>
                <a:off x="4836414" y="5656523"/>
                <a:ext cx="479556" cy="479556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18900000" scaled="1"/>
                <a:tileRect/>
              </a:gradFill>
              <a:ln w="4030" cap="flat">
                <a:solidFill>
                  <a:schemeClr val="bg1">
                    <a:lumMod val="85000"/>
                  </a:schemeClr>
                </a:solidFill>
                <a:prstDash val="solid"/>
                <a:miter/>
              </a:ln>
              <a:effectLst>
                <a:outerShdw blurRad="215900" dist="12700" dir="2700000" sy="-23000" kx="-800400" algn="bl" rotWithShape="0">
                  <a:schemeClr val="accent4">
                    <a:lumMod val="50000"/>
                    <a:alpha val="45000"/>
                  </a:schemeClr>
                </a:outerShdw>
              </a:effectLst>
            </p:spPr>
            <p:txBody>
              <a:bodyPr rtlCol="0" anchor="ctr"/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4" name="Oval 66">
                <a:extLst>
                  <a:ext uri="{FF2B5EF4-FFF2-40B4-BE49-F238E27FC236}">
                    <a16:creationId xmlns:a16="http://schemas.microsoft.com/office/drawing/2014/main" id="{193D00AC-D179-4CCB-BBD5-3ED9D1DA97E4}"/>
                  </a:ext>
                </a:extLst>
              </p:cNvPr>
              <p:cNvSpPr/>
              <p:nvPr/>
            </p:nvSpPr>
            <p:spPr>
              <a:xfrm>
                <a:off x="5340662" y="4557194"/>
                <a:ext cx="479556" cy="479556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18900000" scaled="1"/>
                <a:tileRect/>
              </a:gradFill>
              <a:ln w="4030" cap="flat">
                <a:solidFill>
                  <a:schemeClr val="bg1">
                    <a:lumMod val="8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5" name="Oval 67">
                <a:extLst>
                  <a:ext uri="{FF2B5EF4-FFF2-40B4-BE49-F238E27FC236}">
                    <a16:creationId xmlns:a16="http://schemas.microsoft.com/office/drawing/2014/main" id="{0B887380-F0F5-4B40-904C-7F46DEC5E6B0}"/>
                  </a:ext>
                </a:extLst>
              </p:cNvPr>
              <p:cNvSpPr/>
              <p:nvPr/>
            </p:nvSpPr>
            <p:spPr>
              <a:xfrm>
                <a:off x="2618674" y="4525723"/>
                <a:ext cx="295274" cy="295274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18900000" scaled="1"/>
                <a:tileRect/>
              </a:gradFill>
              <a:ln w="4030" cap="flat">
                <a:solidFill>
                  <a:schemeClr val="bg1">
                    <a:lumMod val="8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6" name="Oval 68">
                <a:extLst>
                  <a:ext uri="{FF2B5EF4-FFF2-40B4-BE49-F238E27FC236}">
                    <a16:creationId xmlns:a16="http://schemas.microsoft.com/office/drawing/2014/main" id="{6C83FFB5-3F33-4D7E-9DCD-9E961A321055}"/>
                  </a:ext>
                </a:extLst>
              </p:cNvPr>
              <p:cNvSpPr/>
              <p:nvPr/>
            </p:nvSpPr>
            <p:spPr>
              <a:xfrm>
                <a:off x="3476351" y="4102855"/>
                <a:ext cx="224828" cy="224828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18900000" scaled="1"/>
                <a:tileRect/>
              </a:gradFill>
              <a:ln w="4030" cap="flat">
                <a:solidFill>
                  <a:schemeClr val="bg1">
                    <a:lumMod val="8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7" name="Oval 69">
                <a:extLst>
                  <a:ext uri="{FF2B5EF4-FFF2-40B4-BE49-F238E27FC236}">
                    <a16:creationId xmlns:a16="http://schemas.microsoft.com/office/drawing/2014/main" id="{9C8A1D9E-6C32-4DDA-AEA4-57EFE10BC427}"/>
                  </a:ext>
                </a:extLst>
              </p:cNvPr>
              <p:cNvSpPr/>
              <p:nvPr/>
            </p:nvSpPr>
            <p:spPr>
              <a:xfrm>
                <a:off x="6134469" y="4717321"/>
                <a:ext cx="207353" cy="207353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18900000" scaled="1"/>
                <a:tileRect/>
              </a:gradFill>
              <a:ln w="4030" cap="flat">
                <a:solidFill>
                  <a:schemeClr val="bg1">
                    <a:lumMod val="8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8" name="Oval 70">
                <a:extLst>
                  <a:ext uri="{FF2B5EF4-FFF2-40B4-BE49-F238E27FC236}">
                    <a16:creationId xmlns:a16="http://schemas.microsoft.com/office/drawing/2014/main" id="{6EBF4C16-5ED2-4365-865A-4DF8DE027914}"/>
                  </a:ext>
                </a:extLst>
              </p:cNvPr>
              <p:cNvSpPr/>
              <p:nvPr/>
            </p:nvSpPr>
            <p:spPr>
              <a:xfrm>
                <a:off x="6026370" y="5695203"/>
                <a:ext cx="410335" cy="410335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18900000" scaled="1"/>
                <a:tileRect/>
              </a:gradFill>
              <a:ln w="4030" cap="flat">
                <a:solidFill>
                  <a:schemeClr val="bg1">
                    <a:lumMod val="85000"/>
                  </a:schemeClr>
                </a:solidFill>
                <a:prstDash val="solid"/>
                <a:miter/>
              </a:ln>
              <a:effectLst>
                <a:outerShdw blurRad="215900" dist="12700" dir="2700000" sy="-23000" kx="-800400" algn="bl" rotWithShape="0">
                  <a:schemeClr val="accent4">
                    <a:lumMod val="50000"/>
                    <a:alpha val="45000"/>
                  </a:schemeClr>
                </a:outerShdw>
              </a:effectLst>
            </p:spPr>
            <p:txBody>
              <a:bodyPr rtlCol="0" anchor="ctr"/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9" name="Oval 71">
                <a:extLst>
                  <a:ext uri="{FF2B5EF4-FFF2-40B4-BE49-F238E27FC236}">
                    <a16:creationId xmlns:a16="http://schemas.microsoft.com/office/drawing/2014/main" id="{E3709674-CAAB-487E-80E8-9F8C58ACD3CC}"/>
                  </a:ext>
                </a:extLst>
              </p:cNvPr>
              <p:cNvSpPr/>
              <p:nvPr/>
            </p:nvSpPr>
            <p:spPr>
              <a:xfrm>
                <a:off x="1583076" y="5388048"/>
                <a:ext cx="295274" cy="295274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18900000" scaled="1"/>
                <a:tileRect/>
              </a:gradFill>
              <a:ln w="4030" cap="flat">
                <a:solidFill>
                  <a:schemeClr val="bg1">
                    <a:lumMod val="85000"/>
                  </a:schemeClr>
                </a:solidFill>
                <a:prstDash val="solid"/>
                <a:miter/>
              </a:ln>
              <a:effectLst>
                <a:outerShdw blurRad="152400" dist="317500" dir="5400000" sx="90000" sy="-19000" rotWithShape="0">
                  <a:schemeClr val="accent4">
                    <a:lumMod val="50000"/>
                    <a:alpha val="15000"/>
                  </a:schemeClr>
                </a:outerShdw>
              </a:effectLst>
            </p:spPr>
            <p:txBody>
              <a:bodyPr rtlCol="0" anchor="ctr"/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0" name="Oval 72">
                <a:extLst>
                  <a:ext uri="{FF2B5EF4-FFF2-40B4-BE49-F238E27FC236}">
                    <a16:creationId xmlns:a16="http://schemas.microsoft.com/office/drawing/2014/main" id="{427B740A-7E6F-4CDC-BFED-3E9A3813F93C}"/>
                  </a:ext>
                </a:extLst>
              </p:cNvPr>
              <p:cNvSpPr/>
              <p:nvPr/>
            </p:nvSpPr>
            <p:spPr>
              <a:xfrm>
                <a:off x="1451352" y="5303746"/>
                <a:ext cx="231939" cy="231939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18900000" scaled="1"/>
                <a:tileRect/>
              </a:gradFill>
              <a:ln w="4030" cap="flat">
                <a:solidFill>
                  <a:schemeClr val="bg1">
                    <a:lumMod val="85000"/>
                  </a:schemeClr>
                </a:solidFill>
                <a:prstDash val="solid"/>
                <a:miter/>
              </a:ln>
              <a:effectLst>
                <a:outerShdw blurRad="152400" dist="317500" dir="5400000" sx="90000" sy="-19000" rotWithShape="0">
                  <a:schemeClr val="accent4">
                    <a:lumMod val="50000"/>
                    <a:alpha val="15000"/>
                  </a:schemeClr>
                </a:outerShdw>
              </a:effectLst>
            </p:spPr>
            <p:txBody>
              <a:bodyPr rtlCol="0" anchor="ctr"/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1" name="Oval 73">
                <a:extLst>
                  <a:ext uri="{FF2B5EF4-FFF2-40B4-BE49-F238E27FC236}">
                    <a16:creationId xmlns:a16="http://schemas.microsoft.com/office/drawing/2014/main" id="{4C57AA9B-31DC-4C79-8729-DE3FB9A0D418}"/>
                  </a:ext>
                </a:extLst>
              </p:cNvPr>
              <p:cNvSpPr/>
              <p:nvPr/>
            </p:nvSpPr>
            <p:spPr>
              <a:xfrm>
                <a:off x="1505787" y="4995533"/>
                <a:ext cx="224926" cy="224926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18900000" scaled="1"/>
                <a:tileRect/>
              </a:gradFill>
              <a:ln w="4030" cap="flat">
                <a:solidFill>
                  <a:schemeClr val="bg1">
                    <a:lumMod val="8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2" name="Oval 74">
                <a:extLst>
                  <a:ext uri="{FF2B5EF4-FFF2-40B4-BE49-F238E27FC236}">
                    <a16:creationId xmlns:a16="http://schemas.microsoft.com/office/drawing/2014/main" id="{2BF63A02-C392-480F-BD65-D7C1579C86B9}"/>
                  </a:ext>
                </a:extLst>
              </p:cNvPr>
              <p:cNvSpPr/>
              <p:nvPr/>
            </p:nvSpPr>
            <p:spPr>
              <a:xfrm>
                <a:off x="6518399" y="5505179"/>
                <a:ext cx="224926" cy="224926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18900000" scaled="1"/>
                <a:tileRect/>
              </a:gradFill>
              <a:ln w="4030" cap="flat">
                <a:solidFill>
                  <a:schemeClr val="bg1">
                    <a:lumMod val="8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3" name="Oval 75">
                <a:extLst>
                  <a:ext uri="{FF2B5EF4-FFF2-40B4-BE49-F238E27FC236}">
                    <a16:creationId xmlns:a16="http://schemas.microsoft.com/office/drawing/2014/main" id="{A0D1EEC6-62F3-442B-8D43-219F55C7B35F}"/>
                  </a:ext>
                </a:extLst>
              </p:cNvPr>
              <p:cNvSpPr/>
              <p:nvPr/>
            </p:nvSpPr>
            <p:spPr>
              <a:xfrm>
                <a:off x="6559657" y="5208409"/>
                <a:ext cx="137114" cy="137114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18900000" scaled="1"/>
                <a:tileRect/>
              </a:gradFill>
              <a:ln w="4030" cap="flat">
                <a:solidFill>
                  <a:schemeClr val="bg1">
                    <a:lumMod val="8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4" name="Oval 76">
                <a:extLst>
                  <a:ext uri="{FF2B5EF4-FFF2-40B4-BE49-F238E27FC236}">
                    <a16:creationId xmlns:a16="http://schemas.microsoft.com/office/drawing/2014/main" id="{F864188E-EA24-4864-99CF-7A36CAFF724A}"/>
                  </a:ext>
                </a:extLst>
              </p:cNvPr>
              <p:cNvSpPr/>
              <p:nvPr/>
            </p:nvSpPr>
            <p:spPr>
              <a:xfrm>
                <a:off x="3317145" y="6088337"/>
                <a:ext cx="224926" cy="224926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18900000" scaled="1"/>
                <a:tileRect/>
              </a:gradFill>
              <a:ln w="4030" cap="flat">
                <a:solidFill>
                  <a:schemeClr val="bg1">
                    <a:lumMod val="8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5" name="Oval 77">
                <a:extLst>
                  <a:ext uri="{FF2B5EF4-FFF2-40B4-BE49-F238E27FC236}">
                    <a16:creationId xmlns:a16="http://schemas.microsoft.com/office/drawing/2014/main" id="{D309A7E5-4E62-4BD4-9194-E27FA63AB5DC}"/>
                  </a:ext>
                </a:extLst>
              </p:cNvPr>
              <p:cNvSpPr/>
              <p:nvPr/>
            </p:nvSpPr>
            <p:spPr>
              <a:xfrm>
                <a:off x="3020327" y="6235749"/>
                <a:ext cx="137114" cy="137114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18900000" scaled="1"/>
                <a:tileRect/>
              </a:gradFill>
              <a:ln w="4030" cap="flat">
                <a:solidFill>
                  <a:schemeClr val="bg1">
                    <a:lumMod val="8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6" name="Freeform: Shape 89">
                <a:extLst>
                  <a:ext uri="{FF2B5EF4-FFF2-40B4-BE49-F238E27FC236}">
                    <a16:creationId xmlns:a16="http://schemas.microsoft.com/office/drawing/2014/main" id="{0056DF85-8A14-4AD3-A87F-0E03457711BF}"/>
                  </a:ext>
                </a:extLst>
              </p:cNvPr>
              <p:cNvSpPr/>
              <p:nvPr/>
            </p:nvSpPr>
            <p:spPr>
              <a:xfrm>
                <a:off x="1896877" y="5290986"/>
                <a:ext cx="4539829" cy="931086"/>
              </a:xfrm>
              <a:custGeom>
                <a:avLst/>
                <a:gdLst>
                  <a:gd name="connsiteX0" fmla="*/ 691268 w 4539829"/>
                  <a:gd name="connsiteY0" fmla="*/ 0 h 931086"/>
                  <a:gd name="connsiteX1" fmla="*/ 1013570 w 4539829"/>
                  <a:gd name="connsiteY1" fmla="*/ 213636 h 931086"/>
                  <a:gd name="connsiteX2" fmla="*/ 1014847 w 4539829"/>
                  <a:gd name="connsiteY2" fmla="*/ 219961 h 931086"/>
                  <a:gd name="connsiteX3" fmla="*/ 1049283 w 4539829"/>
                  <a:gd name="connsiteY3" fmla="*/ 216489 h 931086"/>
                  <a:gd name="connsiteX4" fmla="*/ 1229307 w 4539829"/>
                  <a:gd name="connsiteY4" fmla="*/ 271479 h 931086"/>
                  <a:gd name="connsiteX5" fmla="*/ 1272347 w 4539829"/>
                  <a:gd name="connsiteY5" fmla="*/ 306990 h 931086"/>
                  <a:gd name="connsiteX6" fmla="*/ 1274309 w 4539829"/>
                  <a:gd name="connsiteY6" fmla="*/ 297269 h 931086"/>
                  <a:gd name="connsiteX7" fmla="*/ 1570990 w 4539829"/>
                  <a:gd name="connsiteY7" fmla="*/ 100616 h 931086"/>
                  <a:gd name="connsiteX8" fmla="*/ 1892974 w 4539829"/>
                  <a:gd name="connsiteY8" fmla="*/ 422600 h 931086"/>
                  <a:gd name="connsiteX9" fmla="*/ 1881928 w 4539829"/>
                  <a:gd name="connsiteY9" fmla="*/ 477314 h 931086"/>
                  <a:gd name="connsiteX10" fmla="*/ 1894715 w 4539829"/>
                  <a:gd name="connsiteY10" fmla="*/ 470373 h 931086"/>
                  <a:gd name="connsiteX11" fmla="*/ 1988048 w 4539829"/>
                  <a:gd name="connsiteY11" fmla="*/ 451530 h 931086"/>
                  <a:gd name="connsiteX12" fmla="*/ 2122110 w 4539829"/>
                  <a:gd name="connsiteY12" fmla="*/ 492481 h 931086"/>
                  <a:gd name="connsiteX13" fmla="*/ 2152662 w 4539829"/>
                  <a:gd name="connsiteY13" fmla="*/ 517688 h 931086"/>
                  <a:gd name="connsiteX14" fmla="*/ 2162564 w 4539829"/>
                  <a:gd name="connsiteY14" fmla="*/ 468641 h 931086"/>
                  <a:gd name="connsiteX15" fmla="*/ 2465513 w 4539829"/>
                  <a:gd name="connsiteY15" fmla="*/ 267833 h 931086"/>
                  <a:gd name="connsiteX16" fmla="*/ 2649340 w 4539829"/>
                  <a:gd name="connsiteY16" fmla="*/ 323985 h 931086"/>
                  <a:gd name="connsiteX17" fmla="*/ 2651368 w 4539829"/>
                  <a:gd name="connsiteY17" fmla="*/ 325658 h 931086"/>
                  <a:gd name="connsiteX18" fmla="*/ 2697563 w 4539829"/>
                  <a:gd name="connsiteY18" fmla="*/ 257143 h 931086"/>
                  <a:gd name="connsiteX19" fmla="*/ 2890119 w 4539829"/>
                  <a:gd name="connsiteY19" fmla="*/ 177383 h 931086"/>
                  <a:gd name="connsiteX20" fmla="*/ 3141035 w 4539829"/>
                  <a:gd name="connsiteY20" fmla="*/ 343702 h 931086"/>
                  <a:gd name="connsiteX21" fmla="*/ 3150697 w 4539829"/>
                  <a:gd name="connsiteY21" fmla="*/ 391556 h 931086"/>
                  <a:gd name="connsiteX22" fmla="*/ 3179315 w 4539829"/>
                  <a:gd name="connsiteY22" fmla="*/ 388671 h 931086"/>
                  <a:gd name="connsiteX23" fmla="*/ 3272648 w 4539829"/>
                  <a:gd name="connsiteY23" fmla="*/ 407514 h 931086"/>
                  <a:gd name="connsiteX24" fmla="*/ 3295265 w 4539829"/>
                  <a:gd name="connsiteY24" fmla="*/ 419791 h 931086"/>
                  <a:gd name="connsiteX25" fmla="*/ 3304677 w 4539829"/>
                  <a:gd name="connsiteY25" fmla="*/ 373171 h 931086"/>
                  <a:gd name="connsiteX26" fmla="*/ 3601358 w 4539829"/>
                  <a:gd name="connsiteY26" fmla="*/ 176518 h 931086"/>
                  <a:gd name="connsiteX27" fmla="*/ 3781383 w 4539829"/>
                  <a:gd name="connsiteY27" fmla="*/ 231508 h 931086"/>
                  <a:gd name="connsiteX28" fmla="*/ 3819477 w 4539829"/>
                  <a:gd name="connsiteY28" fmla="*/ 262939 h 931086"/>
                  <a:gd name="connsiteX29" fmla="*/ 3853237 w 4539829"/>
                  <a:gd name="connsiteY29" fmla="*/ 222022 h 931086"/>
                  <a:gd name="connsiteX30" fmla="*/ 4080914 w 4539829"/>
                  <a:gd name="connsiteY30" fmla="*/ 127715 h 931086"/>
                  <a:gd name="connsiteX31" fmla="*/ 4377595 w 4539829"/>
                  <a:gd name="connsiteY31" fmla="*/ 324368 h 931086"/>
                  <a:gd name="connsiteX32" fmla="*/ 4400780 w 4539829"/>
                  <a:gd name="connsiteY32" fmla="*/ 439209 h 931086"/>
                  <a:gd name="connsiteX33" fmla="*/ 4414522 w 4539829"/>
                  <a:gd name="connsiteY33" fmla="*/ 443474 h 931086"/>
                  <a:gd name="connsiteX34" fmla="*/ 4539829 w 4539829"/>
                  <a:gd name="connsiteY34" fmla="*/ 632519 h 931086"/>
                  <a:gd name="connsiteX35" fmla="*/ 4334661 w 4539829"/>
                  <a:gd name="connsiteY35" fmla="*/ 837687 h 931086"/>
                  <a:gd name="connsiteX36" fmla="*/ 4189586 w 4539829"/>
                  <a:gd name="connsiteY36" fmla="*/ 777595 h 931086"/>
                  <a:gd name="connsiteX37" fmla="*/ 4175066 w 4539829"/>
                  <a:gd name="connsiteY37" fmla="*/ 756059 h 931086"/>
                  <a:gd name="connsiteX38" fmla="*/ 4145805 w 4539829"/>
                  <a:gd name="connsiteY38" fmla="*/ 765142 h 931086"/>
                  <a:gd name="connsiteX39" fmla="*/ 4080914 w 4539829"/>
                  <a:gd name="connsiteY39" fmla="*/ 771683 h 931086"/>
                  <a:gd name="connsiteX40" fmla="*/ 3900890 w 4539829"/>
                  <a:gd name="connsiteY40" fmla="*/ 716693 h 931086"/>
                  <a:gd name="connsiteX41" fmla="*/ 3862795 w 4539829"/>
                  <a:gd name="connsiteY41" fmla="*/ 685262 h 931086"/>
                  <a:gd name="connsiteX42" fmla="*/ 3829035 w 4539829"/>
                  <a:gd name="connsiteY42" fmla="*/ 726179 h 931086"/>
                  <a:gd name="connsiteX43" fmla="*/ 3601358 w 4539829"/>
                  <a:gd name="connsiteY43" fmla="*/ 820486 h 931086"/>
                  <a:gd name="connsiteX44" fmla="*/ 3421334 w 4539829"/>
                  <a:gd name="connsiteY44" fmla="*/ 765496 h 931086"/>
                  <a:gd name="connsiteX45" fmla="*/ 3388848 w 4539829"/>
                  <a:gd name="connsiteY45" fmla="*/ 738693 h 931086"/>
                  <a:gd name="connsiteX46" fmla="*/ 3348864 w 4539829"/>
                  <a:gd name="connsiteY46" fmla="*/ 797998 h 931086"/>
                  <a:gd name="connsiteX47" fmla="*/ 3179315 w 4539829"/>
                  <a:gd name="connsiteY47" fmla="*/ 868227 h 931086"/>
                  <a:gd name="connsiteX48" fmla="*/ 2958380 w 4539829"/>
                  <a:gd name="connsiteY48" fmla="*/ 721782 h 931086"/>
                  <a:gd name="connsiteX49" fmla="*/ 2956584 w 4539829"/>
                  <a:gd name="connsiteY49" fmla="*/ 712887 h 931086"/>
                  <a:gd name="connsiteX50" fmla="*/ 2945000 w 4539829"/>
                  <a:gd name="connsiteY50" fmla="*/ 716483 h 931086"/>
                  <a:gd name="connsiteX51" fmla="*/ 2890119 w 4539829"/>
                  <a:gd name="connsiteY51" fmla="*/ 722015 h 931086"/>
                  <a:gd name="connsiteX52" fmla="*/ 2784122 w 4539829"/>
                  <a:gd name="connsiteY52" fmla="*/ 700615 h 931086"/>
                  <a:gd name="connsiteX53" fmla="*/ 2774372 w 4539829"/>
                  <a:gd name="connsiteY53" fmla="*/ 695323 h 931086"/>
                  <a:gd name="connsiteX54" fmla="*/ 2768462 w 4539829"/>
                  <a:gd name="connsiteY54" fmla="*/ 724597 h 931086"/>
                  <a:gd name="connsiteX55" fmla="*/ 2465513 w 4539829"/>
                  <a:gd name="connsiteY55" fmla="*/ 925405 h 931086"/>
                  <a:gd name="connsiteX56" fmla="*/ 2233026 w 4539829"/>
                  <a:gd name="connsiteY56" fmla="*/ 829106 h 931086"/>
                  <a:gd name="connsiteX57" fmla="*/ 2203297 w 4539829"/>
                  <a:gd name="connsiteY57" fmla="*/ 793074 h 931086"/>
                  <a:gd name="connsiteX58" fmla="*/ 2157597 w 4539829"/>
                  <a:gd name="connsiteY58" fmla="*/ 860857 h 931086"/>
                  <a:gd name="connsiteX59" fmla="*/ 1988048 w 4539829"/>
                  <a:gd name="connsiteY59" fmla="*/ 931086 h 931086"/>
                  <a:gd name="connsiteX60" fmla="*/ 1748270 w 4539829"/>
                  <a:gd name="connsiteY60" fmla="*/ 691308 h 931086"/>
                  <a:gd name="connsiteX61" fmla="*/ 1748321 w 4539829"/>
                  <a:gd name="connsiteY61" fmla="*/ 691057 h 931086"/>
                  <a:gd name="connsiteX62" fmla="*/ 1696321 w 4539829"/>
                  <a:gd name="connsiteY62" fmla="*/ 719281 h 931086"/>
                  <a:gd name="connsiteX63" fmla="*/ 1570990 w 4539829"/>
                  <a:gd name="connsiteY63" fmla="*/ 744584 h 931086"/>
                  <a:gd name="connsiteX64" fmla="*/ 1390966 w 4539829"/>
                  <a:gd name="connsiteY64" fmla="*/ 689594 h 931086"/>
                  <a:gd name="connsiteX65" fmla="*/ 1347926 w 4539829"/>
                  <a:gd name="connsiteY65" fmla="*/ 654084 h 931086"/>
                  <a:gd name="connsiteX66" fmla="*/ 1345964 w 4539829"/>
                  <a:gd name="connsiteY66" fmla="*/ 663804 h 931086"/>
                  <a:gd name="connsiteX67" fmla="*/ 1049283 w 4539829"/>
                  <a:gd name="connsiteY67" fmla="*/ 860457 h 931086"/>
                  <a:gd name="connsiteX68" fmla="*/ 782289 w 4539829"/>
                  <a:gd name="connsiteY68" fmla="*/ 718498 h 931086"/>
                  <a:gd name="connsiteX69" fmla="*/ 767241 w 4539829"/>
                  <a:gd name="connsiteY69" fmla="*/ 690773 h 931086"/>
                  <a:gd name="connsiteX70" fmla="*/ 761763 w 4539829"/>
                  <a:gd name="connsiteY70" fmla="*/ 692474 h 931086"/>
                  <a:gd name="connsiteX71" fmla="*/ 691268 w 4539829"/>
                  <a:gd name="connsiteY71" fmla="*/ 699580 h 931086"/>
                  <a:gd name="connsiteX72" fmla="*/ 495697 w 4539829"/>
                  <a:gd name="connsiteY72" fmla="*/ 639842 h 931086"/>
                  <a:gd name="connsiteX73" fmla="*/ 493878 w 4539829"/>
                  <a:gd name="connsiteY73" fmla="*/ 638341 h 931086"/>
                  <a:gd name="connsiteX74" fmla="*/ 464872 w 4539829"/>
                  <a:gd name="connsiteY74" fmla="*/ 681362 h 931086"/>
                  <a:gd name="connsiteX75" fmla="*/ 272316 w 4539829"/>
                  <a:gd name="connsiteY75" fmla="*/ 761121 h 931086"/>
                  <a:gd name="connsiteX76" fmla="*/ 0 w 4539829"/>
                  <a:gd name="connsiteY76" fmla="*/ 488805 h 931086"/>
                  <a:gd name="connsiteX77" fmla="*/ 272316 w 4539829"/>
                  <a:gd name="connsiteY77" fmla="*/ 216489 h 931086"/>
                  <a:gd name="connsiteX78" fmla="*/ 327197 w 4539829"/>
                  <a:gd name="connsiteY78" fmla="*/ 222022 h 931086"/>
                  <a:gd name="connsiteX79" fmla="*/ 364910 w 4539829"/>
                  <a:gd name="connsiteY79" fmla="*/ 233728 h 931086"/>
                  <a:gd name="connsiteX80" fmla="*/ 368966 w 4539829"/>
                  <a:gd name="connsiteY80" fmla="*/ 213636 h 931086"/>
                  <a:gd name="connsiteX81" fmla="*/ 691268 w 4539829"/>
                  <a:gd name="connsiteY81" fmla="*/ 0 h 9310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</a:cxnLst>
                <a:rect l="l" t="t" r="r" b="b"/>
                <a:pathLst>
                  <a:path w="4539829" h="931086">
                    <a:moveTo>
                      <a:pt x="691268" y="0"/>
                    </a:moveTo>
                    <a:cubicBezTo>
                      <a:pt x="836156" y="0"/>
                      <a:pt x="960469" y="88091"/>
                      <a:pt x="1013570" y="213636"/>
                    </a:cubicBezTo>
                    <a:lnTo>
                      <a:pt x="1014847" y="219961"/>
                    </a:lnTo>
                    <a:lnTo>
                      <a:pt x="1049283" y="216489"/>
                    </a:lnTo>
                    <a:cubicBezTo>
                      <a:pt x="1115968" y="216489"/>
                      <a:pt x="1177918" y="236761"/>
                      <a:pt x="1229307" y="271479"/>
                    </a:cubicBezTo>
                    <a:lnTo>
                      <a:pt x="1272347" y="306990"/>
                    </a:lnTo>
                    <a:lnTo>
                      <a:pt x="1274309" y="297269"/>
                    </a:lnTo>
                    <a:cubicBezTo>
                      <a:pt x="1323189" y="181705"/>
                      <a:pt x="1437620" y="100616"/>
                      <a:pt x="1570990" y="100616"/>
                    </a:cubicBezTo>
                    <a:cubicBezTo>
                      <a:pt x="1748817" y="100616"/>
                      <a:pt x="1892974" y="244773"/>
                      <a:pt x="1892974" y="422600"/>
                    </a:cubicBezTo>
                    <a:lnTo>
                      <a:pt x="1881928" y="477314"/>
                    </a:lnTo>
                    <a:lnTo>
                      <a:pt x="1894715" y="470373"/>
                    </a:lnTo>
                    <a:cubicBezTo>
                      <a:pt x="1923402" y="458240"/>
                      <a:pt x="1954941" y="451530"/>
                      <a:pt x="1988048" y="451530"/>
                    </a:cubicBezTo>
                    <a:cubicBezTo>
                      <a:pt x="2037708" y="451530"/>
                      <a:pt x="2083841" y="466627"/>
                      <a:pt x="2122110" y="492481"/>
                    </a:cubicBezTo>
                    <a:lnTo>
                      <a:pt x="2152662" y="517688"/>
                    </a:lnTo>
                    <a:lnTo>
                      <a:pt x="2162564" y="468641"/>
                    </a:lnTo>
                    <a:cubicBezTo>
                      <a:pt x="2212477" y="350635"/>
                      <a:pt x="2329325" y="267833"/>
                      <a:pt x="2465513" y="267833"/>
                    </a:cubicBezTo>
                    <a:cubicBezTo>
                      <a:pt x="2533606" y="267833"/>
                      <a:pt x="2596865" y="288534"/>
                      <a:pt x="2649340" y="323985"/>
                    </a:cubicBezTo>
                    <a:lnTo>
                      <a:pt x="2651368" y="325658"/>
                    </a:lnTo>
                    <a:lnTo>
                      <a:pt x="2697563" y="257143"/>
                    </a:lnTo>
                    <a:cubicBezTo>
                      <a:pt x="2746842" y="207863"/>
                      <a:pt x="2814921" y="177383"/>
                      <a:pt x="2890119" y="177383"/>
                    </a:cubicBezTo>
                    <a:cubicBezTo>
                      <a:pt x="3002916" y="177383"/>
                      <a:pt x="3099695" y="245963"/>
                      <a:pt x="3141035" y="343702"/>
                    </a:cubicBezTo>
                    <a:lnTo>
                      <a:pt x="3150697" y="391556"/>
                    </a:lnTo>
                    <a:lnTo>
                      <a:pt x="3179315" y="388671"/>
                    </a:lnTo>
                    <a:cubicBezTo>
                      <a:pt x="3212422" y="388671"/>
                      <a:pt x="3243961" y="395381"/>
                      <a:pt x="3272648" y="407514"/>
                    </a:cubicBezTo>
                    <a:lnTo>
                      <a:pt x="3295265" y="419791"/>
                    </a:lnTo>
                    <a:lnTo>
                      <a:pt x="3304677" y="373171"/>
                    </a:lnTo>
                    <a:cubicBezTo>
                      <a:pt x="3353557" y="257607"/>
                      <a:pt x="3467988" y="176518"/>
                      <a:pt x="3601358" y="176518"/>
                    </a:cubicBezTo>
                    <a:cubicBezTo>
                      <a:pt x="3668043" y="176518"/>
                      <a:pt x="3729994" y="196790"/>
                      <a:pt x="3781383" y="231508"/>
                    </a:cubicBezTo>
                    <a:lnTo>
                      <a:pt x="3819477" y="262939"/>
                    </a:lnTo>
                    <a:lnTo>
                      <a:pt x="3853237" y="222022"/>
                    </a:lnTo>
                    <a:cubicBezTo>
                      <a:pt x="3911505" y="163754"/>
                      <a:pt x="3992001" y="127715"/>
                      <a:pt x="4080914" y="127715"/>
                    </a:cubicBezTo>
                    <a:cubicBezTo>
                      <a:pt x="4214285" y="127715"/>
                      <a:pt x="4328715" y="208804"/>
                      <a:pt x="4377595" y="324368"/>
                    </a:cubicBezTo>
                    <a:lnTo>
                      <a:pt x="4400780" y="439209"/>
                    </a:lnTo>
                    <a:lnTo>
                      <a:pt x="4414522" y="443474"/>
                    </a:lnTo>
                    <a:cubicBezTo>
                      <a:pt x="4488160" y="474621"/>
                      <a:pt x="4539829" y="547536"/>
                      <a:pt x="4539829" y="632519"/>
                    </a:cubicBezTo>
                    <a:cubicBezTo>
                      <a:pt x="4539829" y="745830"/>
                      <a:pt x="4447972" y="837687"/>
                      <a:pt x="4334661" y="837687"/>
                    </a:cubicBezTo>
                    <a:cubicBezTo>
                      <a:pt x="4278006" y="837687"/>
                      <a:pt x="4226714" y="814723"/>
                      <a:pt x="4189586" y="777595"/>
                    </a:cubicBezTo>
                    <a:lnTo>
                      <a:pt x="4175066" y="756059"/>
                    </a:lnTo>
                    <a:lnTo>
                      <a:pt x="4145805" y="765142"/>
                    </a:lnTo>
                    <a:cubicBezTo>
                      <a:pt x="4124845" y="769431"/>
                      <a:pt x="4103143" y="771683"/>
                      <a:pt x="4080914" y="771683"/>
                    </a:cubicBezTo>
                    <a:cubicBezTo>
                      <a:pt x="4014229" y="771683"/>
                      <a:pt x="3952279" y="751411"/>
                      <a:pt x="3900890" y="716693"/>
                    </a:cubicBezTo>
                    <a:lnTo>
                      <a:pt x="3862795" y="685262"/>
                    </a:lnTo>
                    <a:lnTo>
                      <a:pt x="3829035" y="726179"/>
                    </a:lnTo>
                    <a:cubicBezTo>
                      <a:pt x="3770768" y="784447"/>
                      <a:pt x="3690272" y="820486"/>
                      <a:pt x="3601358" y="820486"/>
                    </a:cubicBezTo>
                    <a:cubicBezTo>
                      <a:pt x="3534673" y="820486"/>
                      <a:pt x="3472723" y="800214"/>
                      <a:pt x="3421334" y="765496"/>
                    </a:cubicBezTo>
                    <a:lnTo>
                      <a:pt x="3388848" y="738693"/>
                    </a:lnTo>
                    <a:lnTo>
                      <a:pt x="3348864" y="797998"/>
                    </a:lnTo>
                    <a:cubicBezTo>
                      <a:pt x="3305473" y="841389"/>
                      <a:pt x="3245528" y="868227"/>
                      <a:pt x="3179315" y="868227"/>
                    </a:cubicBezTo>
                    <a:cubicBezTo>
                      <a:pt x="3079996" y="868227"/>
                      <a:pt x="2994780" y="807842"/>
                      <a:pt x="2958380" y="721782"/>
                    </a:cubicBezTo>
                    <a:lnTo>
                      <a:pt x="2956584" y="712887"/>
                    </a:lnTo>
                    <a:lnTo>
                      <a:pt x="2945000" y="716483"/>
                    </a:lnTo>
                    <a:cubicBezTo>
                      <a:pt x="2927273" y="720110"/>
                      <a:pt x="2908919" y="722015"/>
                      <a:pt x="2890119" y="722015"/>
                    </a:cubicBezTo>
                    <a:cubicBezTo>
                      <a:pt x="2852520" y="722015"/>
                      <a:pt x="2816701" y="714395"/>
                      <a:pt x="2784122" y="700615"/>
                    </a:cubicBezTo>
                    <a:lnTo>
                      <a:pt x="2774372" y="695323"/>
                    </a:lnTo>
                    <a:lnTo>
                      <a:pt x="2768462" y="724597"/>
                    </a:lnTo>
                    <a:cubicBezTo>
                      <a:pt x="2718549" y="842604"/>
                      <a:pt x="2601700" y="925405"/>
                      <a:pt x="2465513" y="925405"/>
                    </a:cubicBezTo>
                    <a:cubicBezTo>
                      <a:pt x="2374721" y="925405"/>
                      <a:pt x="2292525" y="888605"/>
                      <a:pt x="2233026" y="829106"/>
                    </a:cubicBezTo>
                    <a:lnTo>
                      <a:pt x="2203297" y="793074"/>
                    </a:lnTo>
                    <a:lnTo>
                      <a:pt x="2157597" y="860857"/>
                    </a:lnTo>
                    <a:cubicBezTo>
                      <a:pt x="2114205" y="904248"/>
                      <a:pt x="2054261" y="931086"/>
                      <a:pt x="1988048" y="931086"/>
                    </a:cubicBezTo>
                    <a:cubicBezTo>
                      <a:pt x="1855622" y="931086"/>
                      <a:pt x="1748270" y="823734"/>
                      <a:pt x="1748270" y="691308"/>
                    </a:cubicBezTo>
                    <a:lnTo>
                      <a:pt x="1748321" y="691057"/>
                    </a:lnTo>
                    <a:lnTo>
                      <a:pt x="1696321" y="719281"/>
                    </a:lnTo>
                    <a:cubicBezTo>
                      <a:pt x="1657799" y="735574"/>
                      <a:pt x="1615447" y="744584"/>
                      <a:pt x="1570990" y="744584"/>
                    </a:cubicBezTo>
                    <a:cubicBezTo>
                      <a:pt x="1504305" y="744584"/>
                      <a:pt x="1442355" y="724312"/>
                      <a:pt x="1390966" y="689594"/>
                    </a:cubicBezTo>
                    <a:lnTo>
                      <a:pt x="1347926" y="654084"/>
                    </a:lnTo>
                    <a:lnTo>
                      <a:pt x="1345964" y="663804"/>
                    </a:lnTo>
                    <a:cubicBezTo>
                      <a:pt x="1297084" y="779369"/>
                      <a:pt x="1182653" y="860457"/>
                      <a:pt x="1049283" y="860457"/>
                    </a:cubicBezTo>
                    <a:cubicBezTo>
                      <a:pt x="938141" y="860457"/>
                      <a:pt x="840152" y="804146"/>
                      <a:pt x="782289" y="718498"/>
                    </a:cubicBezTo>
                    <a:lnTo>
                      <a:pt x="767241" y="690773"/>
                    </a:lnTo>
                    <a:lnTo>
                      <a:pt x="761763" y="692474"/>
                    </a:lnTo>
                    <a:cubicBezTo>
                      <a:pt x="738992" y="697133"/>
                      <a:pt x="715416" y="699580"/>
                      <a:pt x="691268" y="699580"/>
                    </a:cubicBezTo>
                    <a:cubicBezTo>
                      <a:pt x="618824" y="699580"/>
                      <a:pt x="551524" y="677558"/>
                      <a:pt x="495697" y="639842"/>
                    </a:cubicBezTo>
                    <a:lnTo>
                      <a:pt x="493878" y="638341"/>
                    </a:lnTo>
                    <a:lnTo>
                      <a:pt x="464872" y="681362"/>
                    </a:lnTo>
                    <a:cubicBezTo>
                      <a:pt x="415593" y="730641"/>
                      <a:pt x="347514" y="761121"/>
                      <a:pt x="272316" y="761121"/>
                    </a:cubicBezTo>
                    <a:cubicBezTo>
                      <a:pt x="121920" y="761121"/>
                      <a:pt x="0" y="639201"/>
                      <a:pt x="0" y="488805"/>
                    </a:cubicBezTo>
                    <a:cubicBezTo>
                      <a:pt x="0" y="338409"/>
                      <a:pt x="121920" y="216489"/>
                      <a:pt x="272316" y="216489"/>
                    </a:cubicBezTo>
                    <a:cubicBezTo>
                      <a:pt x="291115" y="216489"/>
                      <a:pt x="309470" y="218394"/>
                      <a:pt x="327197" y="222022"/>
                    </a:cubicBezTo>
                    <a:lnTo>
                      <a:pt x="364910" y="233728"/>
                    </a:lnTo>
                    <a:lnTo>
                      <a:pt x="368966" y="213636"/>
                    </a:lnTo>
                    <a:cubicBezTo>
                      <a:pt x="422067" y="88091"/>
                      <a:pt x="546380" y="0"/>
                      <a:pt x="691268" y="0"/>
                    </a:cubicBezTo>
                    <a:close/>
                  </a:path>
                </a:pathLst>
              </a:custGeom>
              <a:gradFill flip="none" rotWithShape="1">
                <a:gsLst>
                  <a:gs pos="29000">
                    <a:schemeClr val="bg1">
                      <a:alpha val="0"/>
                    </a:schemeClr>
                  </a:gs>
                  <a:gs pos="0">
                    <a:schemeClr val="bg1">
                      <a:alpha val="0"/>
                    </a:schemeClr>
                  </a:gs>
                  <a:gs pos="100000">
                    <a:schemeClr val="bg1">
                      <a:lumMod val="50000"/>
                      <a:alpha val="50000"/>
                    </a:schemeClr>
                  </a:gs>
                </a:gsLst>
                <a:lin ang="5400000" scaled="1"/>
                <a:tileRect/>
              </a:gradFill>
              <a:ln w="4030" cap="flat">
                <a:noFill/>
                <a:prstDash val="solid"/>
                <a:miter/>
              </a:ln>
              <a:effectLst/>
            </p:spPr>
            <p:txBody>
              <a:bodyPr wrap="square" rtlCol="0" anchor="ctr">
                <a:noAutofit/>
              </a:bodyPr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</p:grpSp>
      </p:grpSp>
      <p:grpSp>
        <p:nvGrpSpPr>
          <p:cNvPr id="82" name="그룹 81">
            <a:extLst>
              <a:ext uri="{FF2B5EF4-FFF2-40B4-BE49-F238E27FC236}">
                <a16:creationId xmlns:a16="http://schemas.microsoft.com/office/drawing/2014/main" id="{0ADC25B9-6FAC-47BE-A6C4-AF3DDFE53438}"/>
              </a:ext>
            </a:extLst>
          </p:cNvPr>
          <p:cNvGrpSpPr/>
          <p:nvPr/>
        </p:nvGrpSpPr>
        <p:grpSpPr>
          <a:xfrm>
            <a:off x="3413853" y="1046158"/>
            <a:ext cx="3467407" cy="1542095"/>
            <a:chOff x="1132609" y="3896130"/>
            <a:chExt cx="3872490" cy="1722252"/>
          </a:xfrm>
        </p:grpSpPr>
        <p:grpSp>
          <p:nvGrpSpPr>
            <p:cNvPr id="74" name="Group 18">
              <a:extLst>
                <a:ext uri="{FF2B5EF4-FFF2-40B4-BE49-F238E27FC236}">
                  <a16:creationId xmlns:a16="http://schemas.microsoft.com/office/drawing/2014/main" id="{5A30CF0C-99A9-4ABB-9887-50DEB4B8A04A}"/>
                </a:ext>
              </a:extLst>
            </p:cNvPr>
            <p:cNvGrpSpPr/>
            <p:nvPr/>
          </p:nvGrpSpPr>
          <p:grpSpPr>
            <a:xfrm>
              <a:off x="3800385" y="3896130"/>
              <a:ext cx="1204714" cy="1204714"/>
              <a:chOff x="2116863" y="3644339"/>
              <a:chExt cx="979176" cy="979176"/>
            </a:xfrm>
          </p:grpSpPr>
          <p:sp>
            <p:nvSpPr>
              <p:cNvPr id="75" name="Oval 19">
                <a:extLst>
                  <a:ext uri="{FF2B5EF4-FFF2-40B4-BE49-F238E27FC236}">
                    <a16:creationId xmlns:a16="http://schemas.microsoft.com/office/drawing/2014/main" id="{1BA14683-BD28-4143-B8DB-E93DBC13131B}"/>
                  </a:ext>
                </a:extLst>
              </p:cNvPr>
              <p:cNvSpPr/>
              <p:nvPr/>
            </p:nvSpPr>
            <p:spPr>
              <a:xfrm>
                <a:off x="2116863" y="3644339"/>
                <a:ext cx="979176" cy="979176"/>
              </a:xfrm>
              <a:prstGeom prst="ellipse">
                <a:avLst/>
              </a:prstGeom>
              <a:solidFill>
                <a:schemeClr val="bg1"/>
              </a:solidFill>
              <a:ln w="50800"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>
                  <a:solidFill>
                    <a:schemeClr val="tx1"/>
                  </a:solidFill>
                </a:endParaRPr>
              </a:p>
            </p:txBody>
          </p:sp>
          <p:sp>
            <p:nvSpPr>
              <p:cNvPr id="76" name="Oval 20">
                <a:extLst>
                  <a:ext uri="{FF2B5EF4-FFF2-40B4-BE49-F238E27FC236}">
                    <a16:creationId xmlns:a16="http://schemas.microsoft.com/office/drawing/2014/main" id="{9B380DCA-B9BE-4F53-AC0F-77ECF5348CC7}"/>
                  </a:ext>
                </a:extLst>
              </p:cNvPr>
              <p:cNvSpPr/>
              <p:nvPr/>
            </p:nvSpPr>
            <p:spPr>
              <a:xfrm>
                <a:off x="2235420" y="3762895"/>
                <a:ext cx="742062" cy="742062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77" name="TextBox 76">
                <a:extLst>
                  <a:ext uri="{FF2B5EF4-FFF2-40B4-BE49-F238E27FC236}">
                    <a16:creationId xmlns:a16="http://schemas.microsoft.com/office/drawing/2014/main" id="{1961FB0E-ECE1-41E6-82B4-1D89D7156E7C}"/>
                  </a:ext>
                </a:extLst>
              </p:cNvPr>
              <p:cNvSpPr txBox="1"/>
              <p:nvPr/>
            </p:nvSpPr>
            <p:spPr>
              <a:xfrm>
                <a:off x="2246411" y="4008848"/>
                <a:ext cx="720080" cy="250157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ko-KR" sz="1400" b="1" dirty="0">
                    <a:solidFill>
                      <a:schemeClr val="bg1"/>
                    </a:solidFill>
                    <a:cs typeface="Arial" pitchFamily="34" charset="0"/>
                  </a:rPr>
                  <a:t>START</a:t>
                </a:r>
                <a:endParaRPr lang="ko-KR" altLang="en-US" sz="14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78" name="Freeform 61">
              <a:extLst>
                <a:ext uri="{FF2B5EF4-FFF2-40B4-BE49-F238E27FC236}">
                  <a16:creationId xmlns:a16="http://schemas.microsoft.com/office/drawing/2014/main" id="{5C44D877-E89D-4F5B-97E8-ADFA23F1AF74}"/>
                </a:ext>
              </a:extLst>
            </p:cNvPr>
            <p:cNvSpPr/>
            <p:nvPr/>
          </p:nvSpPr>
          <p:spPr>
            <a:xfrm rot="5400000">
              <a:off x="2272935" y="3651662"/>
              <a:ext cx="1643520" cy="2289920"/>
            </a:xfrm>
            <a:custGeom>
              <a:avLst/>
              <a:gdLst>
                <a:gd name="connsiteX0" fmla="*/ 0 w 1404518"/>
                <a:gd name="connsiteY0" fmla="*/ 1053388 h 2070201"/>
                <a:gd name="connsiteX1" fmla="*/ 124358 w 1404518"/>
                <a:gd name="connsiteY1" fmla="*/ 1382572 h 2070201"/>
                <a:gd name="connsiteX2" fmla="*/ 292608 w 1404518"/>
                <a:gd name="connsiteY2" fmla="*/ 1675180 h 2070201"/>
                <a:gd name="connsiteX3" fmla="*/ 687628 w 1404518"/>
                <a:gd name="connsiteY3" fmla="*/ 2070201 h 2070201"/>
                <a:gd name="connsiteX4" fmla="*/ 1302105 w 1404518"/>
                <a:gd name="connsiteY4" fmla="*/ 2018995 h 2070201"/>
                <a:gd name="connsiteX5" fmla="*/ 1404518 w 1404518"/>
                <a:gd name="connsiteY5" fmla="*/ 1155801 h 2070201"/>
                <a:gd name="connsiteX6" fmla="*/ 1221638 w 1404518"/>
                <a:gd name="connsiteY6" fmla="*/ 768096 h 2070201"/>
                <a:gd name="connsiteX7" fmla="*/ 1177747 w 1404518"/>
                <a:gd name="connsiteY7" fmla="*/ 965606 h 2070201"/>
                <a:gd name="connsiteX8" fmla="*/ 1024128 w 1404518"/>
                <a:gd name="connsiteY8" fmla="*/ 694944 h 2070201"/>
                <a:gd name="connsiteX9" fmla="*/ 921715 w 1404518"/>
                <a:gd name="connsiteY9" fmla="*/ 929030 h 2070201"/>
                <a:gd name="connsiteX10" fmla="*/ 877824 w 1404518"/>
                <a:gd name="connsiteY10" fmla="*/ 629107 h 2070201"/>
                <a:gd name="connsiteX11" fmla="*/ 709574 w 1404518"/>
                <a:gd name="connsiteY11" fmla="*/ 936345 h 2070201"/>
                <a:gd name="connsiteX12" fmla="*/ 526694 w 1404518"/>
                <a:gd name="connsiteY12" fmla="*/ 0 h 2070201"/>
                <a:gd name="connsiteX13" fmla="*/ 468172 w 1404518"/>
                <a:gd name="connsiteY13" fmla="*/ 1338681 h 2070201"/>
                <a:gd name="connsiteX14" fmla="*/ 321868 w 1404518"/>
                <a:gd name="connsiteY14" fmla="*/ 1287475 h 2070201"/>
                <a:gd name="connsiteX15" fmla="*/ 0 w 1404518"/>
                <a:gd name="connsiteY15" fmla="*/ 1053388 h 2070201"/>
                <a:gd name="connsiteX0" fmla="*/ 0 w 1404518"/>
                <a:gd name="connsiteY0" fmla="*/ 1053388 h 2070201"/>
                <a:gd name="connsiteX1" fmla="*/ 124358 w 1404518"/>
                <a:gd name="connsiteY1" fmla="*/ 1382572 h 2070201"/>
                <a:gd name="connsiteX2" fmla="*/ 292608 w 1404518"/>
                <a:gd name="connsiteY2" fmla="*/ 1675180 h 2070201"/>
                <a:gd name="connsiteX3" fmla="*/ 687628 w 1404518"/>
                <a:gd name="connsiteY3" fmla="*/ 2070201 h 2070201"/>
                <a:gd name="connsiteX4" fmla="*/ 1302105 w 1404518"/>
                <a:gd name="connsiteY4" fmla="*/ 2018995 h 2070201"/>
                <a:gd name="connsiteX5" fmla="*/ 1404518 w 1404518"/>
                <a:gd name="connsiteY5" fmla="*/ 1155801 h 2070201"/>
                <a:gd name="connsiteX6" fmla="*/ 1221638 w 1404518"/>
                <a:gd name="connsiteY6" fmla="*/ 768096 h 2070201"/>
                <a:gd name="connsiteX7" fmla="*/ 1177747 w 1404518"/>
                <a:gd name="connsiteY7" fmla="*/ 965606 h 2070201"/>
                <a:gd name="connsiteX8" fmla="*/ 1024128 w 1404518"/>
                <a:gd name="connsiteY8" fmla="*/ 694944 h 2070201"/>
                <a:gd name="connsiteX9" fmla="*/ 921715 w 1404518"/>
                <a:gd name="connsiteY9" fmla="*/ 929030 h 2070201"/>
                <a:gd name="connsiteX10" fmla="*/ 877824 w 1404518"/>
                <a:gd name="connsiteY10" fmla="*/ 629107 h 2070201"/>
                <a:gd name="connsiteX11" fmla="*/ 709574 w 1404518"/>
                <a:gd name="connsiteY11" fmla="*/ 936345 h 2070201"/>
                <a:gd name="connsiteX12" fmla="*/ 526694 w 1404518"/>
                <a:gd name="connsiteY12" fmla="*/ 0 h 2070201"/>
                <a:gd name="connsiteX13" fmla="*/ 468172 w 1404518"/>
                <a:gd name="connsiteY13" fmla="*/ 1338681 h 2070201"/>
                <a:gd name="connsiteX14" fmla="*/ 321868 w 1404518"/>
                <a:gd name="connsiteY14" fmla="*/ 1287475 h 2070201"/>
                <a:gd name="connsiteX15" fmla="*/ 0 w 1404518"/>
                <a:gd name="connsiteY15" fmla="*/ 1053388 h 2070201"/>
                <a:gd name="connsiteX0" fmla="*/ 0 w 1404518"/>
                <a:gd name="connsiteY0" fmla="*/ 1053388 h 2070201"/>
                <a:gd name="connsiteX1" fmla="*/ 124358 w 1404518"/>
                <a:gd name="connsiteY1" fmla="*/ 1382572 h 2070201"/>
                <a:gd name="connsiteX2" fmla="*/ 292608 w 1404518"/>
                <a:gd name="connsiteY2" fmla="*/ 1741017 h 2070201"/>
                <a:gd name="connsiteX3" fmla="*/ 687628 w 1404518"/>
                <a:gd name="connsiteY3" fmla="*/ 2070201 h 2070201"/>
                <a:gd name="connsiteX4" fmla="*/ 1302105 w 1404518"/>
                <a:gd name="connsiteY4" fmla="*/ 2018995 h 2070201"/>
                <a:gd name="connsiteX5" fmla="*/ 1404518 w 1404518"/>
                <a:gd name="connsiteY5" fmla="*/ 1155801 h 2070201"/>
                <a:gd name="connsiteX6" fmla="*/ 1221638 w 1404518"/>
                <a:gd name="connsiteY6" fmla="*/ 768096 h 2070201"/>
                <a:gd name="connsiteX7" fmla="*/ 1177747 w 1404518"/>
                <a:gd name="connsiteY7" fmla="*/ 965606 h 2070201"/>
                <a:gd name="connsiteX8" fmla="*/ 1024128 w 1404518"/>
                <a:gd name="connsiteY8" fmla="*/ 694944 h 2070201"/>
                <a:gd name="connsiteX9" fmla="*/ 921715 w 1404518"/>
                <a:gd name="connsiteY9" fmla="*/ 929030 h 2070201"/>
                <a:gd name="connsiteX10" fmla="*/ 877824 w 1404518"/>
                <a:gd name="connsiteY10" fmla="*/ 629107 h 2070201"/>
                <a:gd name="connsiteX11" fmla="*/ 709574 w 1404518"/>
                <a:gd name="connsiteY11" fmla="*/ 936345 h 2070201"/>
                <a:gd name="connsiteX12" fmla="*/ 526694 w 1404518"/>
                <a:gd name="connsiteY12" fmla="*/ 0 h 2070201"/>
                <a:gd name="connsiteX13" fmla="*/ 468172 w 1404518"/>
                <a:gd name="connsiteY13" fmla="*/ 1338681 h 2070201"/>
                <a:gd name="connsiteX14" fmla="*/ 321868 w 1404518"/>
                <a:gd name="connsiteY14" fmla="*/ 1287475 h 2070201"/>
                <a:gd name="connsiteX15" fmla="*/ 0 w 1404518"/>
                <a:gd name="connsiteY15" fmla="*/ 1053388 h 2070201"/>
                <a:gd name="connsiteX0" fmla="*/ 0 w 1404518"/>
                <a:gd name="connsiteY0" fmla="*/ 1053388 h 2070201"/>
                <a:gd name="connsiteX1" fmla="*/ 124358 w 1404518"/>
                <a:gd name="connsiteY1" fmla="*/ 1382572 h 2070201"/>
                <a:gd name="connsiteX2" fmla="*/ 292608 w 1404518"/>
                <a:gd name="connsiteY2" fmla="*/ 1741017 h 2070201"/>
                <a:gd name="connsiteX3" fmla="*/ 687628 w 1404518"/>
                <a:gd name="connsiteY3" fmla="*/ 2070201 h 2070201"/>
                <a:gd name="connsiteX4" fmla="*/ 1302105 w 1404518"/>
                <a:gd name="connsiteY4" fmla="*/ 2018995 h 2070201"/>
                <a:gd name="connsiteX5" fmla="*/ 1404518 w 1404518"/>
                <a:gd name="connsiteY5" fmla="*/ 1155801 h 2070201"/>
                <a:gd name="connsiteX6" fmla="*/ 1221638 w 1404518"/>
                <a:gd name="connsiteY6" fmla="*/ 768096 h 2070201"/>
                <a:gd name="connsiteX7" fmla="*/ 1177747 w 1404518"/>
                <a:gd name="connsiteY7" fmla="*/ 965606 h 2070201"/>
                <a:gd name="connsiteX8" fmla="*/ 1024128 w 1404518"/>
                <a:gd name="connsiteY8" fmla="*/ 694944 h 2070201"/>
                <a:gd name="connsiteX9" fmla="*/ 921715 w 1404518"/>
                <a:gd name="connsiteY9" fmla="*/ 929030 h 2070201"/>
                <a:gd name="connsiteX10" fmla="*/ 877824 w 1404518"/>
                <a:gd name="connsiteY10" fmla="*/ 629107 h 2070201"/>
                <a:gd name="connsiteX11" fmla="*/ 709574 w 1404518"/>
                <a:gd name="connsiteY11" fmla="*/ 936345 h 2070201"/>
                <a:gd name="connsiteX12" fmla="*/ 526694 w 1404518"/>
                <a:gd name="connsiteY12" fmla="*/ 0 h 2070201"/>
                <a:gd name="connsiteX13" fmla="*/ 468172 w 1404518"/>
                <a:gd name="connsiteY13" fmla="*/ 1338681 h 2070201"/>
                <a:gd name="connsiteX14" fmla="*/ 321868 w 1404518"/>
                <a:gd name="connsiteY14" fmla="*/ 1287475 h 2070201"/>
                <a:gd name="connsiteX15" fmla="*/ 0 w 1404518"/>
                <a:gd name="connsiteY15" fmla="*/ 1053388 h 2070201"/>
                <a:gd name="connsiteX0" fmla="*/ 0 w 1404518"/>
                <a:gd name="connsiteY0" fmla="*/ 1053388 h 2070201"/>
                <a:gd name="connsiteX1" fmla="*/ 124358 w 1404518"/>
                <a:gd name="connsiteY1" fmla="*/ 1382572 h 2070201"/>
                <a:gd name="connsiteX2" fmla="*/ 292608 w 1404518"/>
                <a:gd name="connsiteY2" fmla="*/ 1741017 h 2070201"/>
                <a:gd name="connsiteX3" fmla="*/ 687628 w 1404518"/>
                <a:gd name="connsiteY3" fmla="*/ 2070201 h 2070201"/>
                <a:gd name="connsiteX4" fmla="*/ 1302105 w 1404518"/>
                <a:gd name="connsiteY4" fmla="*/ 2018995 h 2070201"/>
                <a:gd name="connsiteX5" fmla="*/ 1404518 w 1404518"/>
                <a:gd name="connsiteY5" fmla="*/ 1155801 h 2070201"/>
                <a:gd name="connsiteX6" fmla="*/ 1221638 w 1404518"/>
                <a:gd name="connsiteY6" fmla="*/ 768096 h 2070201"/>
                <a:gd name="connsiteX7" fmla="*/ 1177747 w 1404518"/>
                <a:gd name="connsiteY7" fmla="*/ 965606 h 2070201"/>
                <a:gd name="connsiteX8" fmla="*/ 1024128 w 1404518"/>
                <a:gd name="connsiteY8" fmla="*/ 694944 h 2070201"/>
                <a:gd name="connsiteX9" fmla="*/ 921715 w 1404518"/>
                <a:gd name="connsiteY9" fmla="*/ 929030 h 2070201"/>
                <a:gd name="connsiteX10" fmla="*/ 877824 w 1404518"/>
                <a:gd name="connsiteY10" fmla="*/ 629107 h 2070201"/>
                <a:gd name="connsiteX11" fmla="*/ 709574 w 1404518"/>
                <a:gd name="connsiteY11" fmla="*/ 936345 h 2070201"/>
                <a:gd name="connsiteX12" fmla="*/ 526694 w 1404518"/>
                <a:gd name="connsiteY12" fmla="*/ 0 h 2070201"/>
                <a:gd name="connsiteX13" fmla="*/ 468172 w 1404518"/>
                <a:gd name="connsiteY13" fmla="*/ 1338681 h 2070201"/>
                <a:gd name="connsiteX14" fmla="*/ 321868 w 1404518"/>
                <a:gd name="connsiteY14" fmla="*/ 1287475 h 2070201"/>
                <a:gd name="connsiteX15" fmla="*/ 0 w 1404518"/>
                <a:gd name="connsiteY15" fmla="*/ 1053388 h 2070201"/>
                <a:gd name="connsiteX0" fmla="*/ 0 w 1404518"/>
                <a:gd name="connsiteY0" fmla="*/ 1053388 h 2070201"/>
                <a:gd name="connsiteX1" fmla="*/ 124358 w 1404518"/>
                <a:gd name="connsiteY1" fmla="*/ 1382572 h 2070201"/>
                <a:gd name="connsiteX2" fmla="*/ 292608 w 1404518"/>
                <a:gd name="connsiteY2" fmla="*/ 1741017 h 2070201"/>
                <a:gd name="connsiteX3" fmla="*/ 687628 w 1404518"/>
                <a:gd name="connsiteY3" fmla="*/ 2070201 h 2070201"/>
                <a:gd name="connsiteX4" fmla="*/ 1331366 w 1404518"/>
                <a:gd name="connsiteY4" fmla="*/ 2055571 h 2070201"/>
                <a:gd name="connsiteX5" fmla="*/ 1404518 w 1404518"/>
                <a:gd name="connsiteY5" fmla="*/ 1155801 h 2070201"/>
                <a:gd name="connsiteX6" fmla="*/ 1221638 w 1404518"/>
                <a:gd name="connsiteY6" fmla="*/ 768096 h 2070201"/>
                <a:gd name="connsiteX7" fmla="*/ 1177747 w 1404518"/>
                <a:gd name="connsiteY7" fmla="*/ 965606 h 2070201"/>
                <a:gd name="connsiteX8" fmla="*/ 1024128 w 1404518"/>
                <a:gd name="connsiteY8" fmla="*/ 694944 h 2070201"/>
                <a:gd name="connsiteX9" fmla="*/ 921715 w 1404518"/>
                <a:gd name="connsiteY9" fmla="*/ 929030 h 2070201"/>
                <a:gd name="connsiteX10" fmla="*/ 877824 w 1404518"/>
                <a:gd name="connsiteY10" fmla="*/ 629107 h 2070201"/>
                <a:gd name="connsiteX11" fmla="*/ 709574 w 1404518"/>
                <a:gd name="connsiteY11" fmla="*/ 936345 h 2070201"/>
                <a:gd name="connsiteX12" fmla="*/ 526694 w 1404518"/>
                <a:gd name="connsiteY12" fmla="*/ 0 h 2070201"/>
                <a:gd name="connsiteX13" fmla="*/ 468172 w 1404518"/>
                <a:gd name="connsiteY13" fmla="*/ 1338681 h 2070201"/>
                <a:gd name="connsiteX14" fmla="*/ 321868 w 1404518"/>
                <a:gd name="connsiteY14" fmla="*/ 1287475 h 2070201"/>
                <a:gd name="connsiteX15" fmla="*/ 0 w 1404518"/>
                <a:gd name="connsiteY15" fmla="*/ 1053388 h 2070201"/>
                <a:gd name="connsiteX0" fmla="*/ 0 w 1404518"/>
                <a:gd name="connsiteY0" fmla="*/ 1053388 h 2070201"/>
                <a:gd name="connsiteX1" fmla="*/ 124358 w 1404518"/>
                <a:gd name="connsiteY1" fmla="*/ 1382572 h 2070201"/>
                <a:gd name="connsiteX2" fmla="*/ 292608 w 1404518"/>
                <a:gd name="connsiteY2" fmla="*/ 1741017 h 2070201"/>
                <a:gd name="connsiteX3" fmla="*/ 687628 w 1404518"/>
                <a:gd name="connsiteY3" fmla="*/ 2070201 h 2070201"/>
                <a:gd name="connsiteX4" fmla="*/ 1294790 w 1404518"/>
                <a:gd name="connsiteY4" fmla="*/ 2055571 h 2070201"/>
                <a:gd name="connsiteX5" fmla="*/ 1404518 w 1404518"/>
                <a:gd name="connsiteY5" fmla="*/ 1155801 h 2070201"/>
                <a:gd name="connsiteX6" fmla="*/ 1221638 w 1404518"/>
                <a:gd name="connsiteY6" fmla="*/ 768096 h 2070201"/>
                <a:gd name="connsiteX7" fmla="*/ 1177747 w 1404518"/>
                <a:gd name="connsiteY7" fmla="*/ 965606 h 2070201"/>
                <a:gd name="connsiteX8" fmla="*/ 1024128 w 1404518"/>
                <a:gd name="connsiteY8" fmla="*/ 694944 h 2070201"/>
                <a:gd name="connsiteX9" fmla="*/ 921715 w 1404518"/>
                <a:gd name="connsiteY9" fmla="*/ 929030 h 2070201"/>
                <a:gd name="connsiteX10" fmla="*/ 877824 w 1404518"/>
                <a:gd name="connsiteY10" fmla="*/ 629107 h 2070201"/>
                <a:gd name="connsiteX11" fmla="*/ 709574 w 1404518"/>
                <a:gd name="connsiteY11" fmla="*/ 936345 h 2070201"/>
                <a:gd name="connsiteX12" fmla="*/ 526694 w 1404518"/>
                <a:gd name="connsiteY12" fmla="*/ 0 h 2070201"/>
                <a:gd name="connsiteX13" fmla="*/ 468172 w 1404518"/>
                <a:gd name="connsiteY13" fmla="*/ 1338681 h 2070201"/>
                <a:gd name="connsiteX14" fmla="*/ 321868 w 1404518"/>
                <a:gd name="connsiteY14" fmla="*/ 1287475 h 2070201"/>
                <a:gd name="connsiteX15" fmla="*/ 0 w 1404518"/>
                <a:gd name="connsiteY15" fmla="*/ 1053388 h 2070201"/>
                <a:gd name="connsiteX0" fmla="*/ 0 w 1404518"/>
                <a:gd name="connsiteY0" fmla="*/ 1053388 h 2070201"/>
                <a:gd name="connsiteX1" fmla="*/ 124358 w 1404518"/>
                <a:gd name="connsiteY1" fmla="*/ 1382572 h 2070201"/>
                <a:gd name="connsiteX2" fmla="*/ 292608 w 1404518"/>
                <a:gd name="connsiteY2" fmla="*/ 1741017 h 2070201"/>
                <a:gd name="connsiteX3" fmla="*/ 687628 w 1404518"/>
                <a:gd name="connsiteY3" fmla="*/ 2070201 h 2070201"/>
                <a:gd name="connsiteX4" fmla="*/ 1294790 w 1404518"/>
                <a:gd name="connsiteY4" fmla="*/ 2055571 h 2070201"/>
                <a:gd name="connsiteX5" fmla="*/ 1404518 w 1404518"/>
                <a:gd name="connsiteY5" fmla="*/ 1155801 h 2070201"/>
                <a:gd name="connsiteX6" fmla="*/ 1221638 w 1404518"/>
                <a:gd name="connsiteY6" fmla="*/ 768096 h 2070201"/>
                <a:gd name="connsiteX7" fmla="*/ 1177747 w 1404518"/>
                <a:gd name="connsiteY7" fmla="*/ 965606 h 2070201"/>
                <a:gd name="connsiteX8" fmla="*/ 1024128 w 1404518"/>
                <a:gd name="connsiteY8" fmla="*/ 694944 h 2070201"/>
                <a:gd name="connsiteX9" fmla="*/ 921715 w 1404518"/>
                <a:gd name="connsiteY9" fmla="*/ 929030 h 2070201"/>
                <a:gd name="connsiteX10" fmla="*/ 877824 w 1404518"/>
                <a:gd name="connsiteY10" fmla="*/ 629107 h 2070201"/>
                <a:gd name="connsiteX11" fmla="*/ 709574 w 1404518"/>
                <a:gd name="connsiteY11" fmla="*/ 936345 h 2070201"/>
                <a:gd name="connsiteX12" fmla="*/ 526694 w 1404518"/>
                <a:gd name="connsiteY12" fmla="*/ 0 h 2070201"/>
                <a:gd name="connsiteX13" fmla="*/ 468172 w 1404518"/>
                <a:gd name="connsiteY13" fmla="*/ 1338681 h 2070201"/>
                <a:gd name="connsiteX14" fmla="*/ 321868 w 1404518"/>
                <a:gd name="connsiteY14" fmla="*/ 1287475 h 2070201"/>
                <a:gd name="connsiteX15" fmla="*/ 0 w 1404518"/>
                <a:gd name="connsiteY15" fmla="*/ 1053388 h 2070201"/>
                <a:gd name="connsiteX0" fmla="*/ 0 w 1413093"/>
                <a:gd name="connsiteY0" fmla="*/ 1053388 h 2070201"/>
                <a:gd name="connsiteX1" fmla="*/ 124358 w 1413093"/>
                <a:gd name="connsiteY1" fmla="*/ 1382572 h 2070201"/>
                <a:gd name="connsiteX2" fmla="*/ 292608 w 1413093"/>
                <a:gd name="connsiteY2" fmla="*/ 1741017 h 2070201"/>
                <a:gd name="connsiteX3" fmla="*/ 687628 w 1413093"/>
                <a:gd name="connsiteY3" fmla="*/ 2070201 h 2070201"/>
                <a:gd name="connsiteX4" fmla="*/ 1294790 w 1413093"/>
                <a:gd name="connsiteY4" fmla="*/ 2055571 h 2070201"/>
                <a:gd name="connsiteX5" fmla="*/ 1404518 w 1413093"/>
                <a:gd name="connsiteY5" fmla="*/ 1155801 h 2070201"/>
                <a:gd name="connsiteX6" fmla="*/ 1221638 w 1413093"/>
                <a:gd name="connsiteY6" fmla="*/ 768096 h 2070201"/>
                <a:gd name="connsiteX7" fmla="*/ 1177747 w 1413093"/>
                <a:gd name="connsiteY7" fmla="*/ 965606 h 2070201"/>
                <a:gd name="connsiteX8" fmla="*/ 1024128 w 1413093"/>
                <a:gd name="connsiteY8" fmla="*/ 694944 h 2070201"/>
                <a:gd name="connsiteX9" fmla="*/ 921715 w 1413093"/>
                <a:gd name="connsiteY9" fmla="*/ 929030 h 2070201"/>
                <a:gd name="connsiteX10" fmla="*/ 877824 w 1413093"/>
                <a:gd name="connsiteY10" fmla="*/ 629107 h 2070201"/>
                <a:gd name="connsiteX11" fmla="*/ 709574 w 1413093"/>
                <a:gd name="connsiteY11" fmla="*/ 936345 h 2070201"/>
                <a:gd name="connsiteX12" fmla="*/ 526694 w 1413093"/>
                <a:gd name="connsiteY12" fmla="*/ 0 h 2070201"/>
                <a:gd name="connsiteX13" fmla="*/ 468172 w 1413093"/>
                <a:gd name="connsiteY13" fmla="*/ 1338681 h 2070201"/>
                <a:gd name="connsiteX14" fmla="*/ 321868 w 1413093"/>
                <a:gd name="connsiteY14" fmla="*/ 1287475 h 2070201"/>
                <a:gd name="connsiteX15" fmla="*/ 0 w 1413093"/>
                <a:gd name="connsiteY15" fmla="*/ 1053388 h 2070201"/>
                <a:gd name="connsiteX0" fmla="*/ 0 w 1413093"/>
                <a:gd name="connsiteY0" fmla="*/ 1053388 h 2070201"/>
                <a:gd name="connsiteX1" fmla="*/ 124358 w 1413093"/>
                <a:gd name="connsiteY1" fmla="*/ 1382572 h 2070201"/>
                <a:gd name="connsiteX2" fmla="*/ 292608 w 1413093"/>
                <a:gd name="connsiteY2" fmla="*/ 1741017 h 2070201"/>
                <a:gd name="connsiteX3" fmla="*/ 687628 w 1413093"/>
                <a:gd name="connsiteY3" fmla="*/ 2070201 h 2070201"/>
                <a:gd name="connsiteX4" fmla="*/ 1294790 w 1413093"/>
                <a:gd name="connsiteY4" fmla="*/ 2055571 h 2070201"/>
                <a:gd name="connsiteX5" fmla="*/ 1404518 w 1413093"/>
                <a:gd name="connsiteY5" fmla="*/ 1155801 h 2070201"/>
                <a:gd name="connsiteX6" fmla="*/ 1221638 w 1413093"/>
                <a:gd name="connsiteY6" fmla="*/ 768096 h 2070201"/>
                <a:gd name="connsiteX7" fmla="*/ 1177747 w 1413093"/>
                <a:gd name="connsiteY7" fmla="*/ 965606 h 2070201"/>
                <a:gd name="connsiteX8" fmla="*/ 1024128 w 1413093"/>
                <a:gd name="connsiteY8" fmla="*/ 694944 h 2070201"/>
                <a:gd name="connsiteX9" fmla="*/ 921715 w 1413093"/>
                <a:gd name="connsiteY9" fmla="*/ 929030 h 2070201"/>
                <a:gd name="connsiteX10" fmla="*/ 877824 w 1413093"/>
                <a:gd name="connsiteY10" fmla="*/ 629107 h 2070201"/>
                <a:gd name="connsiteX11" fmla="*/ 709574 w 1413093"/>
                <a:gd name="connsiteY11" fmla="*/ 936345 h 2070201"/>
                <a:gd name="connsiteX12" fmla="*/ 526694 w 1413093"/>
                <a:gd name="connsiteY12" fmla="*/ 0 h 2070201"/>
                <a:gd name="connsiteX13" fmla="*/ 468172 w 1413093"/>
                <a:gd name="connsiteY13" fmla="*/ 1338681 h 2070201"/>
                <a:gd name="connsiteX14" fmla="*/ 321868 w 1413093"/>
                <a:gd name="connsiteY14" fmla="*/ 1287475 h 2070201"/>
                <a:gd name="connsiteX15" fmla="*/ 0 w 1413093"/>
                <a:gd name="connsiteY15" fmla="*/ 1053388 h 2070201"/>
                <a:gd name="connsiteX0" fmla="*/ 0 w 1404608"/>
                <a:gd name="connsiteY0" fmla="*/ 1053388 h 2070201"/>
                <a:gd name="connsiteX1" fmla="*/ 124358 w 1404608"/>
                <a:gd name="connsiteY1" fmla="*/ 1382572 h 2070201"/>
                <a:gd name="connsiteX2" fmla="*/ 292608 w 1404608"/>
                <a:gd name="connsiteY2" fmla="*/ 1741017 h 2070201"/>
                <a:gd name="connsiteX3" fmla="*/ 687628 w 1404608"/>
                <a:gd name="connsiteY3" fmla="*/ 2070201 h 2070201"/>
                <a:gd name="connsiteX4" fmla="*/ 1294790 w 1404608"/>
                <a:gd name="connsiteY4" fmla="*/ 2055571 h 2070201"/>
                <a:gd name="connsiteX5" fmla="*/ 1404518 w 1404608"/>
                <a:gd name="connsiteY5" fmla="*/ 1155801 h 2070201"/>
                <a:gd name="connsiteX6" fmla="*/ 1221638 w 1404608"/>
                <a:gd name="connsiteY6" fmla="*/ 768096 h 2070201"/>
                <a:gd name="connsiteX7" fmla="*/ 1177747 w 1404608"/>
                <a:gd name="connsiteY7" fmla="*/ 965606 h 2070201"/>
                <a:gd name="connsiteX8" fmla="*/ 1024128 w 1404608"/>
                <a:gd name="connsiteY8" fmla="*/ 694944 h 2070201"/>
                <a:gd name="connsiteX9" fmla="*/ 921715 w 1404608"/>
                <a:gd name="connsiteY9" fmla="*/ 929030 h 2070201"/>
                <a:gd name="connsiteX10" fmla="*/ 877824 w 1404608"/>
                <a:gd name="connsiteY10" fmla="*/ 629107 h 2070201"/>
                <a:gd name="connsiteX11" fmla="*/ 709574 w 1404608"/>
                <a:gd name="connsiteY11" fmla="*/ 936345 h 2070201"/>
                <a:gd name="connsiteX12" fmla="*/ 526694 w 1404608"/>
                <a:gd name="connsiteY12" fmla="*/ 0 h 2070201"/>
                <a:gd name="connsiteX13" fmla="*/ 468172 w 1404608"/>
                <a:gd name="connsiteY13" fmla="*/ 1338681 h 2070201"/>
                <a:gd name="connsiteX14" fmla="*/ 321868 w 1404608"/>
                <a:gd name="connsiteY14" fmla="*/ 1287475 h 2070201"/>
                <a:gd name="connsiteX15" fmla="*/ 0 w 1404608"/>
                <a:gd name="connsiteY15" fmla="*/ 1053388 h 2070201"/>
                <a:gd name="connsiteX0" fmla="*/ 0 w 1404608"/>
                <a:gd name="connsiteY0" fmla="*/ 1053388 h 2070201"/>
                <a:gd name="connsiteX1" fmla="*/ 124358 w 1404608"/>
                <a:gd name="connsiteY1" fmla="*/ 1382572 h 2070201"/>
                <a:gd name="connsiteX2" fmla="*/ 292608 w 1404608"/>
                <a:gd name="connsiteY2" fmla="*/ 1741017 h 2070201"/>
                <a:gd name="connsiteX3" fmla="*/ 687628 w 1404608"/>
                <a:gd name="connsiteY3" fmla="*/ 2070201 h 2070201"/>
                <a:gd name="connsiteX4" fmla="*/ 1294790 w 1404608"/>
                <a:gd name="connsiteY4" fmla="*/ 2055571 h 2070201"/>
                <a:gd name="connsiteX5" fmla="*/ 1404518 w 1404608"/>
                <a:gd name="connsiteY5" fmla="*/ 1155801 h 2070201"/>
                <a:gd name="connsiteX6" fmla="*/ 1221638 w 1404608"/>
                <a:gd name="connsiteY6" fmla="*/ 768096 h 2070201"/>
                <a:gd name="connsiteX7" fmla="*/ 1177747 w 1404608"/>
                <a:gd name="connsiteY7" fmla="*/ 965606 h 2070201"/>
                <a:gd name="connsiteX8" fmla="*/ 1024128 w 1404608"/>
                <a:gd name="connsiteY8" fmla="*/ 694944 h 2070201"/>
                <a:gd name="connsiteX9" fmla="*/ 921715 w 1404608"/>
                <a:gd name="connsiteY9" fmla="*/ 929030 h 2070201"/>
                <a:gd name="connsiteX10" fmla="*/ 877824 w 1404608"/>
                <a:gd name="connsiteY10" fmla="*/ 629107 h 2070201"/>
                <a:gd name="connsiteX11" fmla="*/ 709574 w 1404608"/>
                <a:gd name="connsiteY11" fmla="*/ 936345 h 2070201"/>
                <a:gd name="connsiteX12" fmla="*/ 526694 w 1404608"/>
                <a:gd name="connsiteY12" fmla="*/ 0 h 2070201"/>
                <a:gd name="connsiteX13" fmla="*/ 468172 w 1404608"/>
                <a:gd name="connsiteY13" fmla="*/ 1338681 h 2070201"/>
                <a:gd name="connsiteX14" fmla="*/ 321868 w 1404608"/>
                <a:gd name="connsiteY14" fmla="*/ 1287475 h 2070201"/>
                <a:gd name="connsiteX15" fmla="*/ 0 w 1404608"/>
                <a:gd name="connsiteY15" fmla="*/ 1053388 h 2070201"/>
                <a:gd name="connsiteX0" fmla="*/ 0 w 1404608"/>
                <a:gd name="connsiteY0" fmla="*/ 1053388 h 2070201"/>
                <a:gd name="connsiteX1" fmla="*/ 124358 w 1404608"/>
                <a:gd name="connsiteY1" fmla="*/ 1382572 h 2070201"/>
                <a:gd name="connsiteX2" fmla="*/ 292608 w 1404608"/>
                <a:gd name="connsiteY2" fmla="*/ 1741017 h 2070201"/>
                <a:gd name="connsiteX3" fmla="*/ 687628 w 1404608"/>
                <a:gd name="connsiteY3" fmla="*/ 2070201 h 2070201"/>
                <a:gd name="connsiteX4" fmla="*/ 1294790 w 1404608"/>
                <a:gd name="connsiteY4" fmla="*/ 2055571 h 2070201"/>
                <a:gd name="connsiteX5" fmla="*/ 1404518 w 1404608"/>
                <a:gd name="connsiteY5" fmla="*/ 1155801 h 2070201"/>
                <a:gd name="connsiteX6" fmla="*/ 1221638 w 1404608"/>
                <a:gd name="connsiteY6" fmla="*/ 768096 h 2070201"/>
                <a:gd name="connsiteX7" fmla="*/ 1177747 w 1404608"/>
                <a:gd name="connsiteY7" fmla="*/ 965606 h 2070201"/>
                <a:gd name="connsiteX8" fmla="*/ 1024128 w 1404608"/>
                <a:gd name="connsiteY8" fmla="*/ 694944 h 2070201"/>
                <a:gd name="connsiteX9" fmla="*/ 921715 w 1404608"/>
                <a:gd name="connsiteY9" fmla="*/ 929030 h 2070201"/>
                <a:gd name="connsiteX10" fmla="*/ 877824 w 1404608"/>
                <a:gd name="connsiteY10" fmla="*/ 629107 h 2070201"/>
                <a:gd name="connsiteX11" fmla="*/ 709574 w 1404608"/>
                <a:gd name="connsiteY11" fmla="*/ 936345 h 2070201"/>
                <a:gd name="connsiteX12" fmla="*/ 526694 w 1404608"/>
                <a:gd name="connsiteY12" fmla="*/ 0 h 2070201"/>
                <a:gd name="connsiteX13" fmla="*/ 468172 w 1404608"/>
                <a:gd name="connsiteY13" fmla="*/ 1338681 h 2070201"/>
                <a:gd name="connsiteX14" fmla="*/ 321868 w 1404608"/>
                <a:gd name="connsiteY14" fmla="*/ 1287475 h 2070201"/>
                <a:gd name="connsiteX15" fmla="*/ 0 w 1404608"/>
                <a:gd name="connsiteY15" fmla="*/ 1053388 h 2070201"/>
                <a:gd name="connsiteX0" fmla="*/ 0 w 1404608"/>
                <a:gd name="connsiteY0" fmla="*/ 1053388 h 2070201"/>
                <a:gd name="connsiteX1" fmla="*/ 124358 w 1404608"/>
                <a:gd name="connsiteY1" fmla="*/ 1382572 h 2070201"/>
                <a:gd name="connsiteX2" fmla="*/ 292608 w 1404608"/>
                <a:gd name="connsiteY2" fmla="*/ 1741017 h 2070201"/>
                <a:gd name="connsiteX3" fmla="*/ 687628 w 1404608"/>
                <a:gd name="connsiteY3" fmla="*/ 2070201 h 2070201"/>
                <a:gd name="connsiteX4" fmla="*/ 1294790 w 1404608"/>
                <a:gd name="connsiteY4" fmla="*/ 2055571 h 2070201"/>
                <a:gd name="connsiteX5" fmla="*/ 1404518 w 1404608"/>
                <a:gd name="connsiteY5" fmla="*/ 1155801 h 2070201"/>
                <a:gd name="connsiteX6" fmla="*/ 1221638 w 1404608"/>
                <a:gd name="connsiteY6" fmla="*/ 768096 h 2070201"/>
                <a:gd name="connsiteX7" fmla="*/ 1177747 w 1404608"/>
                <a:gd name="connsiteY7" fmla="*/ 965606 h 2070201"/>
                <a:gd name="connsiteX8" fmla="*/ 1024128 w 1404608"/>
                <a:gd name="connsiteY8" fmla="*/ 694944 h 2070201"/>
                <a:gd name="connsiteX9" fmla="*/ 921715 w 1404608"/>
                <a:gd name="connsiteY9" fmla="*/ 929030 h 2070201"/>
                <a:gd name="connsiteX10" fmla="*/ 877824 w 1404608"/>
                <a:gd name="connsiteY10" fmla="*/ 629107 h 2070201"/>
                <a:gd name="connsiteX11" fmla="*/ 709574 w 1404608"/>
                <a:gd name="connsiteY11" fmla="*/ 936345 h 2070201"/>
                <a:gd name="connsiteX12" fmla="*/ 526694 w 1404608"/>
                <a:gd name="connsiteY12" fmla="*/ 0 h 2070201"/>
                <a:gd name="connsiteX13" fmla="*/ 468172 w 1404608"/>
                <a:gd name="connsiteY13" fmla="*/ 1338681 h 2070201"/>
                <a:gd name="connsiteX14" fmla="*/ 321868 w 1404608"/>
                <a:gd name="connsiteY14" fmla="*/ 1287475 h 2070201"/>
                <a:gd name="connsiteX15" fmla="*/ 0 w 1404608"/>
                <a:gd name="connsiteY15" fmla="*/ 1053388 h 2070201"/>
                <a:gd name="connsiteX0" fmla="*/ 0 w 1404608"/>
                <a:gd name="connsiteY0" fmla="*/ 1053388 h 2070201"/>
                <a:gd name="connsiteX1" fmla="*/ 124358 w 1404608"/>
                <a:gd name="connsiteY1" fmla="*/ 1382572 h 2070201"/>
                <a:gd name="connsiteX2" fmla="*/ 292608 w 1404608"/>
                <a:gd name="connsiteY2" fmla="*/ 1741017 h 2070201"/>
                <a:gd name="connsiteX3" fmla="*/ 687628 w 1404608"/>
                <a:gd name="connsiteY3" fmla="*/ 2070201 h 2070201"/>
                <a:gd name="connsiteX4" fmla="*/ 1294790 w 1404608"/>
                <a:gd name="connsiteY4" fmla="*/ 2055571 h 2070201"/>
                <a:gd name="connsiteX5" fmla="*/ 1404518 w 1404608"/>
                <a:gd name="connsiteY5" fmla="*/ 1155801 h 2070201"/>
                <a:gd name="connsiteX6" fmla="*/ 1221638 w 1404608"/>
                <a:gd name="connsiteY6" fmla="*/ 768096 h 2070201"/>
                <a:gd name="connsiteX7" fmla="*/ 1177747 w 1404608"/>
                <a:gd name="connsiteY7" fmla="*/ 965606 h 2070201"/>
                <a:gd name="connsiteX8" fmla="*/ 980236 w 1404608"/>
                <a:gd name="connsiteY8" fmla="*/ 694944 h 2070201"/>
                <a:gd name="connsiteX9" fmla="*/ 921715 w 1404608"/>
                <a:gd name="connsiteY9" fmla="*/ 929030 h 2070201"/>
                <a:gd name="connsiteX10" fmla="*/ 877824 w 1404608"/>
                <a:gd name="connsiteY10" fmla="*/ 629107 h 2070201"/>
                <a:gd name="connsiteX11" fmla="*/ 709574 w 1404608"/>
                <a:gd name="connsiteY11" fmla="*/ 936345 h 2070201"/>
                <a:gd name="connsiteX12" fmla="*/ 526694 w 1404608"/>
                <a:gd name="connsiteY12" fmla="*/ 0 h 2070201"/>
                <a:gd name="connsiteX13" fmla="*/ 468172 w 1404608"/>
                <a:gd name="connsiteY13" fmla="*/ 1338681 h 2070201"/>
                <a:gd name="connsiteX14" fmla="*/ 321868 w 1404608"/>
                <a:gd name="connsiteY14" fmla="*/ 1287475 h 2070201"/>
                <a:gd name="connsiteX15" fmla="*/ 0 w 1404608"/>
                <a:gd name="connsiteY15" fmla="*/ 1053388 h 2070201"/>
                <a:gd name="connsiteX0" fmla="*/ 0 w 1404608"/>
                <a:gd name="connsiteY0" fmla="*/ 1053388 h 2070201"/>
                <a:gd name="connsiteX1" fmla="*/ 124358 w 1404608"/>
                <a:gd name="connsiteY1" fmla="*/ 1382572 h 2070201"/>
                <a:gd name="connsiteX2" fmla="*/ 292608 w 1404608"/>
                <a:gd name="connsiteY2" fmla="*/ 1741017 h 2070201"/>
                <a:gd name="connsiteX3" fmla="*/ 687628 w 1404608"/>
                <a:gd name="connsiteY3" fmla="*/ 2070201 h 2070201"/>
                <a:gd name="connsiteX4" fmla="*/ 1294790 w 1404608"/>
                <a:gd name="connsiteY4" fmla="*/ 2055571 h 2070201"/>
                <a:gd name="connsiteX5" fmla="*/ 1404518 w 1404608"/>
                <a:gd name="connsiteY5" fmla="*/ 1155801 h 2070201"/>
                <a:gd name="connsiteX6" fmla="*/ 1221638 w 1404608"/>
                <a:gd name="connsiteY6" fmla="*/ 768096 h 2070201"/>
                <a:gd name="connsiteX7" fmla="*/ 1177747 w 1404608"/>
                <a:gd name="connsiteY7" fmla="*/ 965606 h 2070201"/>
                <a:gd name="connsiteX8" fmla="*/ 980236 w 1404608"/>
                <a:gd name="connsiteY8" fmla="*/ 694944 h 2070201"/>
                <a:gd name="connsiteX9" fmla="*/ 921715 w 1404608"/>
                <a:gd name="connsiteY9" fmla="*/ 929030 h 2070201"/>
                <a:gd name="connsiteX10" fmla="*/ 877824 w 1404608"/>
                <a:gd name="connsiteY10" fmla="*/ 629107 h 2070201"/>
                <a:gd name="connsiteX11" fmla="*/ 709574 w 1404608"/>
                <a:gd name="connsiteY11" fmla="*/ 936345 h 2070201"/>
                <a:gd name="connsiteX12" fmla="*/ 526694 w 1404608"/>
                <a:gd name="connsiteY12" fmla="*/ 0 h 2070201"/>
                <a:gd name="connsiteX13" fmla="*/ 468172 w 1404608"/>
                <a:gd name="connsiteY13" fmla="*/ 1338681 h 2070201"/>
                <a:gd name="connsiteX14" fmla="*/ 321868 w 1404608"/>
                <a:gd name="connsiteY14" fmla="*/ 1287475 h 2070201"/>
                <a:gd name="connsiteX15" fmla="*/ 0 w 1404608"/>
                <a:gd name="connsiteY15" fmla="*/ 1053388 h 2070201"/>
                <a:gd name="connsiteX0" fmla="*/ 0 w 1404608"/>
                <a:gd name="connsiteY0" fmla="*/ 1053388 h 2070201"/>
                <a:gd name="connsiteX1" fmla="*/ 124358 w 1404608"/>
                <a:gd name="connsiteY1" fmla="*/ 1382572 h 2070201"/>
                <a:gd name="connsiteX2" fmla="*/ 292608 w 1404608"/>
                <a:gd name="connsiteY2" fmla="*/ 1741017 h 2070201"/>
                <a:gd name="connsiteX3" fmla="*/ 687628 w 1404608"/>
                <a:gd name="connsiteY3" fmla="*/ 2070201 h 2070201"/>
                <a:gd name="connsiteX4" fmla="*/ 1294790 w 1404608"/>
                <a:gd name="connsiteY4" fmla="*/ 2055571 h 2070201"/>
                <a:gd name="connsiteX5" fmla="*/ 1404518 w 1404608"/>
                <a:gd name="connsiteY5" fmla="*/ 1155801 h 2070201"/>
                <a:gd name="connsiteX6" fmla="*/ 1221638 w 1404608"/>
                <a:gd name="connsiteY6" fmla="*/ 768096 h 2070201"/>
                <a:gd name="connsiteX7" fmla="*/ 1177747 w 1404608"/>
                <a:gd name="connsiteY7" fmla="*/ 965606 h 2070201"/>
                <a:gd name="connsiteX8" fmla="*/ 980236 w 1404608"/>
                <a:gd name="connsiteY8" fmla="*/ 694944 h 2070201"/>
                <a:gd name="connsiteX9" fmla="*/ 921715 w 1404608"/>
                <a:gd name="connsiteY9" fmla="*/ 929030 h 2070201"/>
                <a:gd name="connsiteX10" fmla="*/ 790042 w 1404608"/>
                <a:gd name="connsiteY10" fmla="*/ 599846 h 2070201"/>
                <a:gd name="connsiteX11" fmla="*/ 709574 w 1404608"/>
                <a:gd name="connsiteY11" fmla="*/ 936345 h 2070201"/>
                <a:gd name="connsiteX12" fmla="*/ 526694 w 1404608"/>
                <a:gd name="connsiteY12" fmla="*/ 0 h 2070201"/>
                <a:gd name="connsiteX13" fmla="*/ 468172 w 1404608"/>
                <a:gd name="connsiteY13" fmla="*/ 1338681 h 2070201"/>
                <a:gd name="connsiteX14" fmla="*/ 321868 w 1404608"/>
                <a:gd name="connsiteY14" fmla="*/ 1287475 h 2070201"/>
                <a:gd name="connsiteX15" fmla="*/ 0 w 1404608"/>
                <a:gd name="connsiteY15" fmla="*/ 1053388 h 2070201"/>
                <a:gd name="connsiteX0" fmla="*/ 0 w 1404608"/>
                <a:gd name="connsiteY0" fmla="*/ 1053388 h 2070201"/>
                <a:gd name="connsiteX1" fmla="*/ 124358 w 1404608"/>
                <a:gd name="connsiteY1" fmla="*/ 1382572 h 2070201"/>
                <a:gd name="connsiteX2" fmla="*/ 292608 w 1404608"/>
                <a:gd name="connsiteY2" fmla="*/ 1741017 h 2070201"/>
                <a:gd name="connsiteX3" fmla="*/ 687628 w 1404608"/>
                <a:gd name="connsiteY3" fmla="*/ 2070201 h 2070201"/>
                <a:gd name="connsiteX4" fmla="*/ 1294790 w 1404608"/>
                <a:gd name="connsiteY4" fmla="*/ 2055571 h 2070201"/>
                <a:gd name="connsiteX5" fmla="*/ 1404518 w 1404608"/>
                <a:gd name="connsiteY5" fmla="*/ 1155801 h 2070201"/>
                <a:gd name="connsiteX6" fmla="*/ 1221638 w 1404608"/>
                <a:gd name="connsiteY6" fmla="*/ 768096 h 2070201"/>
                <a:gd name="connsiteX7" fmla="*/ 1177747 w 1404608"/>
                <a:gd name="connsiteY7" fmla="*/ 965606 h 2070201"/>
                <a:gd name="connsiteX8" fmla="*/ 980236 w 1404608"/>
                <a:gd name="connsiteY8" fmla="*/ 694944 h 2070201"/>
                <a:gd name="connsiteX9" fmla="*/ 921715 w 1404608"/>
                <a:gd name="connsiteY9" fmla="*/ 929030 h 2070201"/>
                <a:gd name="connsiteX10" fmla="*/ 738836 w 1404608"/>
                <a:gd name="connsiteY10" fmla="*/ 592531 h 2070201"/>
                <a:gd name="connsiteX11" fmla="*/ 709574 w 1404608"/>
                <a:gd name="connsiteY11" fmla="*/ 936345 h 2070201"/>
                <a:gd name="connsiteX12" fmla="*/ 526694 w 1404608"/>
                <a:gd name="connsiteY12" fmla="*/ 0 h 2070201"/>
                <a:gd name="connsiteX13" fmla="*/ 468172 w 1404608"/>
                <a:gd name="connsiteY13" fmla="*/ 1338681 h 2070201"/>
                <a:gd name="connsiteX14" fmla="*/ 321868 w 1404608"/>
                <a:gd name="connsiteY14" fmla="*/ 1287475 h 2070201"/>
                <a:gd name="connsiteX15" fmla="*/ 0 w 1404608"/>
                <a:gd name="connsiteY15" fmla="*/ 1053388 h 2070201"/>
                <a:gd name="connsiteX0" fmla="*/ 0 w 1404608"/>
                <a:gd name="connsiteY0" fmla="*/ 1053388 h 2070201"/>
                <a:gd name="connsiteX1" fmla="*/ 124358 w 1404608"/>
                <a:gd name="connsiteY1" fmla="*/ 1382572 h 2070201"/>
                <a:gd name="connsiteX2" fmla="*/ 292608 w 1404608"/>
                <a:gd name="connsiteY2" fmla="*/ 1741017 h 2070201"/>
                <a:gd name="connsiteX3" fmla="*/ 687628 w 1404608"/>
                <a:gd name="connsiteY3" fmla="*/ 2070201 h 2070201"/>
                <a:gd name="connsiteX4" fmla="*/ 1294790 w 1404608"/>
                <a:gd name="connsiteY4" fmla="*/ 2055571 h 2070201"/>
                <a:gd name="connsiteX5" fmla="*/ 1404518 w 1404608"/>
                <a:gd name="connsiteY5" fmla="*/ 1155801 h 2070201"/>
                <a:gd name="connsiteX6" fmla="*/ 1221638 w 1404608"/>
                <a:gd name="connsiteY6" fmla="*/ 768096 h 2070201"/>
                <a:gd name="connsiteX7" fmla="*/ 1177747 w 1404608"/>
                <a:gd name="connsiteY7" fmla="*/ 965606 h 2070201"/>
                <a:gd name="connsiteX8" fmla="*/ 980236 w 1404608"/>
                <a:gd name="connsiteY8" fmla="*/ 694944 h 2070201"/>
                <a:gd name="connsiteX9" fmla="*/ 921715 w 1404608"/>
                <a:gd name="connsiteY9" fmla="*/ 929030 h 2070201"/>
                <a:gd name="connsiteX10" fmla="*/ 738836 w 1404608"/>
                <a:gd name="connsiteY10" fmla="*/ 592531 h 2070201"/>
                <a:gd name="connsiteX11" fmla="*/ 709574 w 1404608"/>
                <a:gd name="connsiteY11" fmla="*/ 936345 h 2070201"/>
                <a:gd name="connsiteX12" fmla="*/ 526694 w 1404608"/>
                <a:gd name="connsiteY12" fmla="*/ 0 h 2070201"/>
                <a:gd name="connsiteX13" fmla="*/ 468172 w 1404608"/>
                <a:gd name="connsiteY13" fmla="*/ 1338681 h 2070201"/>
                <a:gd name="connsiteX14" fmla="*/ 321868 w 1404608"/>
                <a:gd name="connsiteY14" fmla="*/ 1287475 h 2070201"/>
                <a:gd name="connsiteX15" fmla="*/ 0 w 1404608"/>
                <a:gd name="connsiteY15" fmla="*/ 1053388 h 2070201"/>
                <a:gd name="connsiteX0" fmla="*/ 0 w 1404608"/>
                <a:gd name="connsiteY0" fmla="*/ 1053388 h 2070201"/>
                <a:gd name="connsiteX1" fmla="*/ 124358 w 1404608"/>
                <a:gd name="connsiteY1" fmla="*/ 1382572 h 2070201"/>
                <a:gd name="connsiteX2" fmla="*/ 292608 w 1404608"/>
                <a:gd name="connsiteY2" fmla="*/ 1741017 h 2070201"/>
                <a:gd name="connsiteX3" fmla="*/ 687628 w 1404608"/>
                <a:gd name="connsiteY3" fmla="*/ 2070201 h 2070201"/>
                <a:gd name="connsiteX4" fmla="*/ 1294790 w 1404608"/>
                <a:gd name="connsiteY4" fmla="*/ 2055571 h 2070201"/>
                <a:gd name="connsiteX5" fmla="*/ 1404518 w 1404608"/>
                <a:gd name="connsiteY5" fmla="*/ 1155801 h 2070201"/>
                <a:gd name="connsiteX6" fmla="*/ 1221638 w 1404608"/>
                <a:gd name="connsiteY6" fmla="*/ 768096 h 2070201"/>
                <a:gd name="connsiteX7" fmla="*/ 1177747 w 1404608"/>
                <a:gd name="connsiteY7" fmla="*/ 965606 h 2070201"/>
                <a:gd name="connsiteX8" fmla="*/ 980236 w 1404608"/>
                <a:gd name="connsiteY8" fmla="*/ 694944 h 2070201"/>
                <a:gd name="connsiteX9" fmla="*/ 921715 w 1404608"/>
                <a:gd name="connsiteY9" fmla="*/ 929030 h 2070201"/>
                <a:gd name="connsiteX10" fmla="*/ 738836 w 1404608"/>
                <a:gd name="connsiteY10" fmla="*/ 592531 h 2070201"/>
                <a:gd name="connsiteX11" fmla="*/ 709574 w 1404608"/>
                <a:gd name="connsiteY11" fmla="*/ 936345 h 2070201"/>
                <a:gd name="connsiteX12" fmla="*/ 702259 w 1404608"/>
                <a:gd name="connsiteY12" fmla="*/ 629107 h 2070201"/>
                <a:gd name="connsiteX13" fmla="*/ 526694 w 1404608"/>
                <a:gd name="connsiteY13" fmla="*/ 0 h 2070201"/>
                <a:gd name="connsiteX14" fmla="*/ 468172 w 1404608"/>
                <a:gd name="connsiteY14" fmla="*/ 1338681 h 2070201"/>
                <a:gd name="connsiteX15" fmla="*/ 321868 w 1404608"/>
                <a:gd name="connsiteY15" fmla="*/ 1287475 h 2070201"/>
                <a:gd name="connsiteX16" fmla="*/ 0 w 1404608"/>
                <a:gd name="connsiteY16" fmla="*/ 1053388 h 2070201"/>
                <a:gd name="connsiteX0" fmla="*/ 0 w 1404608"/>
                <a:gd name="connsiteY0" fmla="*/ 1056935 h 2073748"/>
                <a:gd name="connsiteX1" fmla="*/ 124358 w 1404608"/>
                <a:gd name="connsiteY1" fmla="*/ 1386119 h 2073748"/>
                <a:gd name="connsiteX2" fmla="*/ 292608 w 1404608"/>
                <a:gd name="connsiteY2" fmla="*/ 1744564 h 2073748"/>
                <a:gd name="connsiteX3" fmla="*/ 687628 w 1404608"/>
                <a:gd name="connsiteY3" fmla="*/ 2073748 h 2073748"/>
                <a:gd name="connsiteX4" fmla="*/ 1294790 w 1404608"/>
                <a:gd name="connsiteY4" fmla="*/ 2059118 h 2073748"/>
                <a:gd name="connsiteX5" fmla="*/ 1404518 w 1404608"/>
                <a:gd name="connsiteY5" fmla="*/ 1159348 h 2073748"/>
                <a:gd name="connsiteX6" fmla="*/ 1221638 w 1404608"/>
                <a:gd name="connsiteY6" fmla="*/ 771643 h 2073748"/>
                <a:gd name="connsiteX7" fmla="*/ 1177747 w 1404608"/>
                <a:gd name="connsiteY7" fmla="*/ 969153 h 2073748"/>
                <a:gd name="connsiteX8" fmla="*/ 980236 w 1404608"/>
                <a:gd name="connsiteY8" fmla="*/ 698491 h 2073748"/>
                <a:gd name="connsiteX9" fmla="*/ 921715 w 1404608"/>
                <a:gd name="connsiteY9" fmla="*/ 932577 h 2073748"/>
                <a:gd name="connsiteX10" fmla="*/ 738836 w 1404608"/>
                <a:gd name="connsiteY10" fmla="*/ 596078 h 2073748"/>
                <a:gd name="connsiteX11" fmla="*/ 709574 w 1404608"/>
                <a:gd name="connsiteY11" fmla="*/ 939892 h 2073748"/>
                <a:gd name="connsiteX12" fmla="*/ 526694 w 1404608"/>
                <a:gd name="connsiteY12" fmla="*/ 3547 h 2073748"/>
                <a:gd name="connsiteX13" fmla="*/ 468172 w 1404608"/>
                <a:gd name="connsiteY13" fmla="*/ 1342228 h 2073748"/>
                <a:gd name="connsiteX14" fmla="*/ 321868 w 1404608"/>
                <a:gd name="connsiteY14" fmla="*/ 1291022 h 2073748"/>
                <a:gd name="connsiteX15" fmla="*/ 0 w 1404608"/>
                <a:gd name="connsiteY15" fmla="*/ 1056935 h 2073748"/>
                <a:gd name="connsiteX0" fmla="*/ 0 w 1404608"/>
                <a:gd name="connsiteY0" fmla="*/ 1056935 h 2073748"/>
                <a:gd name="connsiteX1" fmla="*/ 124358 w 1404608"/>
                <a:gd name="connsiteY1" fmla="*/ 1386119 h 2073748"/>
                <a:gd name="connsiteX2" fmla="*/ 292608 w 1404608"/>
                <a:gd name="connsiteY2" fmla="*/ 1744564 h 2073748"/>
                <a:gd name="connsiteX3" fmla="*/ 687628 w 1404608"/>
                <a:gd name="connsiteY3" fmla="*/ 2073748 h 2073748"/>
                <a:gd name="connsiteX4" fmla="*/ 1294790 w 1404608"/>
                <a:gd name="connsiteY4" fmla="*/ 2059118 h 2073748"/>
                <a:gd name="connsiteX5" fmla="*/ 1404518 w 1404608"/>
                <a:gd name="connsiteY5" fmla="*/ 1159348 h 2073748"/>
                <a:gd name="connsiteX6" fmla="*/ 1221638 w 1404608"/>
                <a:gd name="connsiteY6" fmla="*/ 771643 h 2073748"/>
                <a:gd name="connsiteX7" fmla="*/ 1177747 w 1404608"/>
                <a:gd name="connsiteY7" fmla="*/ 969153 h 2073748"/>
                <a:gd name="connsiteX8" fmla="*/ 980236 w 1404608"/>
                <a:gd name="connsiteY8" fmla="*/ 698491 h 2073748"/>
                <a:gd name="connsiteX9" fmla="*/ 921715 w 1404608"/>
                <a:gd name="connsiteY9" fmla="*/ 932577 h 2073748"/>
                <a:gd name="connsiteX10" fmla="*/ 738836 w 1404608"/>
                <a:gd name="connsiteY10" fmla="*/ 596078 h 2073748"/>
                <a:gd name="connsiteX11" fmla="*/ 709574 w 1404608"/>
                <a:gd name="connsiteY11" fmla="*/ 939892 h 2073748"/>
                <a:gd name="connsiteX12" fmla="*/ 526694 w 1404608"/>
                <a:gd name="connsiteY12" fmla="*/ 3547 h 2073748"/>
                <a:gd name="connsiteX13" fmla="*/ 468172 w 1404608"/>
                <a:gd name="connsiteY13" fmla="*/ 1342228 h 2073748"/>
                <a:gd name="connsiteX14" fmla="*/ 321868 w 1404608"/>
                <a:gd name="connsiteY14" fmla="*/ 1291022 h 2073748"/>
                <a:gd name="connsiteX15" fmla="*/ 0 w 1404608"/>
                <a:gd name="connsiteY15" fmla="*/ 1056935 h 2073748"/>
                <a:gd name="connsiteX0" fmla="*/ 0 w 1404608"/>
                <a:gd name="connsiteY0" fmla="*/ 1056935 h 2073748"/>
                <a:gd name="connsiteX1" fmla="*/ 124358 w 1404608"/>
                <a:gd name="connsiteY1" fmla="*/ 1386119 h 2073748"/>
                <a:gd name="connsiteX2" fmla="*/ 292608 w 1404608"/>
                <a:gd name="connsiteY2" fmla="*/ 1744564 h 2073748"/>
                <a:gd name="connsiteX3" fmla="*/ 687628 w 1404608"/>
                <a:gd name="connsiteY3" fmla="*/ 2073748 h 2073748"/>
                <a:gd name="connsiteX4" fmla="*/ 1294790 w 1404608"/>
                <a:gd name="connsiteY4" fmla="*/ 2059118 h 2073748"/>
                <a:gd name="connsiteX5" fmla="*/ 1404518 w 1404608"/>
                <a:gd name="connsiteY5" fmla="*/ 1159348 h 2073748"/>
                <a:gd name="connsiteX6" fmla="*/ 1221638 w 1404608"/>
                <a:gd name="connsiteY6" fmla="*/ 771643 h 2073748"/>
                <a:gd name="connsiteX7" fmla="*/ 1177747 w 1404608"/>
                <a:gd name="connsiteY7" fmla="*/ 969153 h 2073748"/>
                <a:gd name="connsiteX8" fmla="*/ 980236 w 1404608"/>
                <a:gd name="connsiteY8" fmla="*/ 698491 h 2073748"/>
                <a:gd name="connsiteX9" fmla="*/ 921715 w 1404608"/>
                <a:gd name="connsiteY9" fmla="*/ 932577 h 2073748"/>
                <a:gd name="connsiteX10" fmla="*/ 738836 w 1404608"/>
                <a:gd name="connsiteY10" fmla="*/ 596078 h 2073748"/>
                <a:gd name="connsiteX11" fmla="*/ 709574 w 1404608"/>
                <a:gd name="connsiteY11" fmla="*/ 939892 h 2073748"/>
                <a:gd name="connsiteX12" fmla="*/ 526694 w 1404608"/>
                <a:gd name="connsiteY12" fmla="*/ 3547 h 2073748"/>
                <a:gd name="connsiteX13" fmla="*/ 468172 w 1404608"/>
                <a:gd name="connsiteY13" fmla="*/ 1342228 h 2073748"/>
                <a:gd name="connsiteX14" fmla="*/ 321868 w 1404608"/>
                <a:gd name="connsiteY14" fmla="*/ 1291022 h 2073748"/>
                <a:gd name="connsiteX15" fmla="*/ 0 w 1404608"/>
                <a:gd name="connsiteY15" fmla="*/ 1056935 h 2073748"/>
                <a:gd name="connsiteX0" fmla="*/ 0 w 1404608"/>
                <a:gd name="connsiteY0" fmla="*/ 1058942 h 2075755"/>
                <a:gd name="connsiteX1" fmla="*/ 124358 w 1404608"/>
                <a:gd name="connsiteY1" fmla="*/ 1388126 h 2075755"/>
                <a:gd name="connsiteX2" fmla="*/ 292608 w 1404608"/>
                <a:gd name="connsiteY2" fmla="*/ 1746571 h 2075755"/>
                <a:gd name="connsiteX3" fmla="*/ 687628 w 1404608"/>
                <a:gd name="connsiteY3" fmla="*/ 2075755 h 2075755"/>
                <a:gd name="connsiteX4" fmla="*/ 1294790 w 1404608"/>
                <a:gd name="connsiteY4" fmla="*/ 2061125 h 2075755"/>
                <a:gd name="connsiteX5" fmla="*/ 1404518 w 1404608"/>
                <a:gd name="connsiteY5" fmla="*/ 1161355 h 2075755"/>
                <a:gd name="connsiteX6" fmla="*/ 1221638 w 1404608"/>
                <a:gd name="connsiteY6" fmla="*/ 773650 h 2075755"/>
                <a:gd name="connsiteX7" fmla="*/ 1177747 w 1404608"/>
                <a:gd name="connsiteY7" fmla="*/ 971160 h 2075755"/>
                <a:gd name="connsiteX8" fmla="*/ 980236 w 1404608"/>
                <a:gd name="connsiteY8" fmla="*/ 700498 h 2075755"/>
                <a:gd name="connsiteX9" fmla="*/ 921715 w 1404608"/>
                <a:gd name="connsiteY9" fmla="*/ 934584 h 2075755"/>
                <a:gd name="connsiteX10" fmla="*/ 738836 w 1404608"/>
                <a:gd name="connsiteY10" fmla="*/ 598085 h 2075755"/>
                <a:gd name="connsiteX11" fmla="*/ 709574 w 1404608"/>
                <a:gd name="connsiteY11" fmla="*/ 941899 h 2075755"/>
                <a:gd name="connsiteX12" fmla="*/ 526694 w 1404608"/>
                <a:gd name="connsiteY12" fmla="*/ 5554 h 2075755"/>
                <a:gd name="connsiteX13" fmla="*/ 468172 w 1404608"/>
                <a:gd name="connsiteY13" fmla="*/ 1344235 h 2075755"/>
                <a:gd name="connsiteX14" fmla="*/ 321868 w 1404608"/>
                <a:gd name="connsiteY14" fmla="*/ 1293029 h 2075755"/>
                <a:gd name="connsiteX15" fmla="*/ 0 w 1404608"/>
                <a:gd name="connsiteY15" fmla="*/ 1058942 h 2075755"/>
                <a:gd name="connsiteX0" fmla="*/ 0 w 1404608"/>
                <a:gd name="connsiteY0" fmla="*/ 1029958 h 2046771"/>
                <a:gd name="connsiteX1" fmla="*/ 124358 w 1404608"/>
                <a:gd name="connsiteY1" fmla="*/ 1359142 h 2046771"/>
                <a:gd name="connsiteX2" fmla="*/ 292608 w 1404608"/>
                <a:gd name="connsiteY2" fmla="*/ 1717587 h 2046771"/>
                <a:gd name="connsiteX3" fmla="*/ 687628 w 1404608"/>
                <a:gd name="connsiteY3" fmla="*/ 2046771 h 2046771"/>
                <a:gd name="connsiteX4" fmla="*/ 1294790 w 1404608"/>
                <a:gd name="connsiteY4" fmla="*/ 2032141 h 2046771"/>
                <a:gd name="connsiteX5" fmla="*/ 1404518 w 1404608"/>
                <a:gd name="connsiteY5" fmla="*/ 1132371 h 2046771"/>
                <a:gd name="connsiteX6" fmla="*/ 1221638 w 1404608"/>
                <a:gd name="connsiteY6" fmla="*/ 744666 h 2046771"/>
                <a:gd name="connsiteX7" fmla="*/ 1177747 w 1404608"/>
                <a:gd name="connsiteY7" fmla="*/ 942176 h 2046771"/>
                <a:gd name="connsiteX8" fmla="*/ 980236 w 1404608"/>
                <a:gd name="connsiteY8" fmla="*/ 671514 h 2046771"/>
                <a:gd name="connsiteX9" fmla="*/ 921715 w 1404608"/>
                <a:gd name="connsiteY9" fmla="*/ 905600 h 2046771"/>
                <a:gd name="connsiteX10" fmla="*/ 738836 w 1404608"/>
                <a:gd name="connsiteY10" fmla="*/ 569101 h 2046771"/>
                <a:gd name="connsiteX11" fmla="*/ 709574 w 1404608"/>
                <a:gd name="connsiteY11" fmla="*/ 912915 h 2046771"/>
                <a:gd name="connsiteX12" fmla="*/ 526694 w 1404608"/>
                <a:gd name="connsiteY12" fmla="*/ 5831 h 2046771"/>
                <a:gd name="connsiteX13" fmla="*/ 468172 w 1404608"/>
                <a:gd name="connsiteY13" fmla="*/ 1315251 h 2046771"/>
                <a:gd name="connsiteX14" fmla="*/ 321868 w 1404608"/>
                <a:gd name="connsiteY14" fmla="*/ 1264045 h 2046771"/>
                <a:gd name="connsiteX15" fmla="*/ 0 w 1404608"/>
                <a:gd name="connsiteY15" fmla="*/ 1029958 h 2046771"/>
                <a:gd name="connsiteX0" fmla="*/ 0 w 1404608"/>
                <a:gd name="connsiteY0" fmla="*/ 1024127 h 2040940"/>
                <a:gd name="connsiteX1" fmla="*/ 124358 w 1404608"/>
                <a:gd name="connsiteY1" fmla="*/ 1353311 h 2040940"/>
                <a:gd name="connsiteX2" fmla="*/ 292608 w 1404608"/>
                <a:gd name="connsiteY2" fmla="*/ 1711756 h 2040940"/>
                <a:gd name="connsiteX3" fmla="*/ 687628 w 1404608"/>
                <a:gd name="connsiteY3" fmla="*/ 2040940 h 2040940"/>
                <a:gd name="connsiteX4" fmla="*/ 1294790 w 1404608"/>
                <a:gd name="connsiteY4" fmla="*/ 2026310 h 2040940"/>
                <a:gd name="connsiteX5" fmla="*/ 1404518 w 1404608"/>
                <a:gd name="connsiteY5" fmla="*/ 1126540 h 2040940"/>
                <a:gd name="connsiteX6" fmla="*/ 1221638 w 1404608"/>
                <a:gd name="connsiteY6" fmla="*/ 738835 h 2040940"/>
                <a:gd name="connsiteX7" fmla="*/ 1177747 w 1404608"/>
                <a:gd name="connsiteY7" fmla="*/ 936345 h 2040940"/>
                <a:gd name="connsiteX8" fmla="*/ 980236 w 1404608"/>
                <a:gd name="connsiteY8" fmla="*/ 665683 h 2040940"/>
                <a:gd name="connsiteX9" fmla="*/ 921715 w 1404608"/>
                <a:gd name="connsiteY9" fmla="*/ 899769 h 2040940"/>
                <a:gd name="connsiteX10" fmla="*/ 738836 w 1404608"/>
                <a:gd name="connsiteY10" fmla="*/ 563270 h 2040940"/>
                <a:gd name="connsiteX11" fmla="*/ 709574 w 1404608"/>
                <a:gd name="connsiteY11" fmla="*/ 907084 h 2040940"/>
                <a:gd name="connsiteX12" fmla="*/ 526694 w 1404608"/>
                <a:gd name="connsiteY12" fmla="*/ 0 h 2040940"/>
                <a:gd name="connsiteX13" fmla="*/ 468172 w 1404608"/>
                <a:gd name="connsiteY13" fmla="*/ 1309420 h 2040940"/>
                <a:gd name="connsiteX14" fmla="*/ 321868 w 1404608"/>
                <a:gd name="connsiteY14" fmla="*/ 1258214 h 2040940"/>
                <a:gd name="connsiteX15" fmla="*/ 0 w 1404608"/>
                <a:gd name="connsiteY15" fmla="*/ 1024127 h 2040940"/>
                <a:gd name="connsiteX0" fmla="*/ 0 w 1404608"/>
                <a:gd name="connsiteY0" fmla="*/ 1024614 h 2041427"/>
                <a:gd name="connsiteX1" fmla="*/ 124358 w 1404608"/>
                <a:gd name="connsiteY1" fmla="*/ 1353798 h 2041427"/>
                <a:gd name="connsiteX2" fmla="*/ 292608 w 1404608"/>
                <a:gd name="connsiteY2" fmla="*/ 1712243 h 2041427"/>
                <a:gd name="connsiteX3" fmla="*/ 687628 w 1404608"/>
                <a:gd name="connsiteY3" fmla="*/ 2041427 h 2041427"/>
                <a:gd name="connsiteX4" fmla="*/ 1294790 w 1404608"/>
                <a:gd name="connsiteY4" fmla="*/ 2026797 h 2041427"/>
                <a:gd name="connsiteX5" fmla="*/ 1404518 w 1404608"/>
                <a:gd name="connsiteY5" fmla="*/ 1127027 h 2041427"/>
                <a:gd name="connsiteX6" fmla="*/ 1221638 w 1404608"/>
                <a:gd name="connsiteY6" fmla="*/ 739322 h 2041427"/>
                <a:gd name="connsiteX7" fmla="*/ 1177747 w 1404608"/>
                <a:gd name="connsiteY7" fmla="*/ 936832 h 2041427"/>
                <a:gd name="connsiteX8" fmla="*/ 980236 w 1404608"/>
                <a:gd name="connsiteY8" fmla="*/ 666170 h 2041427"/>
                <a:gd name="connsiteX9" fmla="*/ 921715 w 1404608"/>
                <a:gd name="connsiteY9" fmla="*/ 900256 h 2041427"/>
                <a:gd name="connsiteX10" fmla="*/ 738836 w 1404608"/>
                <a:gd name="connsiteY10" fmla="*/ 563757 h 2041427"/>
                <a:gd name="connsiteX11" fmla="*/ 709574 w 1404608"/>
                <a:gd name="connsiteY11" fmla="*/ 907571 h 2041427"/>
                <a:gd name="connsiteX12" fmla="*/ 526694 w 1404608"/>
                <a:gd name="connsiteY12" fmla="*/ 487 h 2041427"/>
                <a:gd name="connsiteX13" fmla="*/ 468172 w 1404608"/>
                <a:gd name="connsiteY13" fmla="*/ 1309907 h 2041427"/>
                <a:gd name="connsiteX14" fmla="*/ 321868 w 1404608"/>
                <a:gd name="connsiteY14" fmla="*/ 1258701 h 2041427"/>
                <a:gd name="connsiteX15" fmla="*/ 0 w 1404608"/>
                <a:gd name="connsiteY15" fmla="*/ 1024614 h 2041427"/>
                <a:gd name="connsiteX0" fmla="*/ 0 w 1404608"/>
                <a:gd name="connsiteY0" fmla="*/ 1024614 h 2041427"/>
                <a:gd name="connsiteX1" fmla="*/ 124358 w 1404608"/>
                <a:gd name="connsiteY1" fmla="*/ 1353798 h 2041427"/>
                <a:gd name="connsiteX2" fmla="*/ 292608 w 1404608"/>
                <a:gd name="connsiteY2" fmla="*/ 1712243 h 2041427"/>
                <a:gd name="connsiteX3" fmla="*/ 687628 w 1404608"/>
                <a:gd name="connsiteY3" fmla="*/ 2041427 h 2041427"/>
                <a:gd name="connsiteX4" fmla="*/ 1294790 w 1404608"/>
                <a:gd name="connsiteY4" fmla="*/ 2026797 h 2041427"/>
                <a:gd name="connsiteX5" fmla="*/ 1404518 w 1404608"/>
                <a:gd name="connsiteY5" fmla="*/ 1127027 h 2041427"/>
                <a:gd name="connsiteX6" fmla="*/ 1221638 w 1404608"/>
                <a:gd name="connsiteY6" fmla="*/ 739322 h 2041427"/>
                <a:gd name="connsiteX7" fmla="*/ 1177747 w 1404608"/>
                <a:gd name="connsiteY7" fmla="*/ 936832 h 2041427"/>
                <a:gd name="connsiteX8" fmla="*/ 980236 w 1404608"/>
                <a:gd name="connsiteY8" fmla="*/ 666170 h 2041427"/>
                <a:gd name="connsiteX9" fmla="*/ 921715 w 1404608"/>
                <a:gd name="connsiteY9" fmla="*/ 900256 h 2041427"/>
                <a:gd name="connsiteX10" fmla="*/ 738836 w 1404608"/>
                <a:gd name="connsiteY10" fmla="*/ 563757 h 2041427"/>
                <a:gd name="connsiteX11" fmla="*/ 709574 w 1404608"/>
                <a:gd name="connsiteY11" fmla="*/ 907571 h 2041427"/>
                <a:gd name="connsiteX12" fmla="*/ 526694 w 1404608"/>
                <a:gd name="connsiteY12" fmla="*/ 487 h 2041427"/>
                <a:gd name="connsiteX13" fmla="*/ 468172 w 1404608"/>
                <a:gd name="connsiteY13" fmla="*/ 1309907 h 2041427"/>
                <a:gd name="connsiteX14" fmla="*/ 321868 w 1404608"/>
                <a:gd name="connsiteY14" fmla="*/ 1258701 h 2041427"/>
                <a:gd name="connsiteX15" fmla="*/ 0 w 1404608"/>
                <a:gd name="connsiteY15" fmla="*/ 1024614 h 2041427"/>
                <a:gd name="connsiteX0" fmla="*/ 0 w 1404608"/>
                <a:gd name="connsiteY0" fmla="*/ 1024370 h 2041183"/>
                <a:gd name="connsiteX1" fmla="*/ 124358 w 1404608"/>
                <a:gd name="connsiteY1" fmla="*/ 1353554 h 2041183"/>
                <a:gd name="connsiteX2" fmla="*/ 292608 w 1404608"/>
                <a:gd name="connsiteY2" fmla="*/ 1711999 h 2041183"/>
                <a:gd name="connsiteX3" fmla="*/ 687628 w 1404608"/>
                <a:gd name="connsiteY3" fmla="*/ 2041183 h 2041183"/>
                <a:gd name="connsiteX4" fmla="*/ 1294790 w 1404608"/>
                <a:gd name="connsiteY4" fmla="*/ 2026553 h 2041183"/>
                <a:gd name="connsiteX5" fmla="*/ 1404518 w 1404608"/>
                <a:gd name="connsiteY5" fmla="*/ 1126783 h 2041183"/>
                <a:gd name="connsiteX6" fmla="*/ 1221638 w 1404608"/>
                <a:gd name="connsiteY6" fmla="*/ 739078 h 2041183"/>
                <a:gd name="connsiteX7" fmla="*/ 1177747 w 1404608"/>
                <a:gd name="connsiteY7" fmla="*/ 936588 h 2041183"/>
                <a:gd name="connsiteX8" fmla="*/ 980236 w 1404608"/>
                <a:gd name="connsiteY8" fmla="*/ 665926 h 2041183"/>
                <a:gd name="connsiteX9" fmla="*/ 921715 w 1404608"/>
                <a:gd name="connsiteY9" fmla="*/ 900012 h 2041183"/>
                <a:gd name="connsiteX10" fmla="*/ 738836 w 1404608"/>
                <a:gd name="connsiteY10" fmla="*/ 563513 h 2041183"/>
                <a:gd name="connsiteX11" fmla="*/ 709574 w 1404608"/>
                <a:gd name="connsiteY11" fmla="*/ 907327 h 2041183"/>
                <a:gd name="connsiteX12" fmla="*/ 526694 w 1404608"/>
                <a:gd name="connsiteY12" fmla="*/ 243 h 2041183"/>
                <a:gd name="connsiteX13" fmla="*/ 468172 w 1404608"/>
                <a:gd name="connsiteY13" fmla="*/ 1309663 h 2041183"/>
                <a:gd name="connsiteX14" fmla="*/ 321868 w 1404608"/>
                <a:gd name="connsiteY14" fmla="*/ 1258457 h 2041183"/>
                <a:gd name="connsiteX15" fmla="*/ 0 w 1404608"/>
                <a:gd name="connsiteY15" fmla="*/ 1024370 h 2041183"/>
                <a:gd name="connsiteX0" fmla="*/ 0 w 1404608"/>
                <a:gd name="connsiteY0" fmla="*/ 1024383 h 2041196"/>
                <a:gd name="connsiteX1" fmla="*/ 124358 w 1404608"/>
                <a:gd name="connsiteY1" fmla="*/ 1353567 h 2041196"/>
                <a:gd name="connsiteX2" fmla="*/ 292608 w 1404608"/>
                <a:gd name="connsiteY2" fmla="*/ 1712012 h 2041196"/>
                <a:gd name="connsiteX3" fmla="*/ 687628 w 1404608"/>
                <a:gd name="connsiteY3" fmla="*/ 2041196 h 2041196"/>
                <a:gd name="connsiteX4" fmla="*/ 1294790 w 1404608"/>
                <a:gd name="connsiteY4" fmla="*/ 2026566 h 2041196"/>
                <a:gd name="connsiteX5" fmla="*/ 1404518 w 1404608"/>
                <a:gd name="connsiteY5" fmla="*/ 1126796 h 2041196"/>
                <a:gd name="connsiteX6" fmla="*/ 1221638 w 1404608"/>
                <a:gd name="connsiteY6" fmla="*/ 739091 h 2041196"/>
                <a:gd name="connsiteX7" fmla="*/ 1177747 w 1404608"/>
                <a:gd name="connsiteY7" fmla="*/ 936601 h 2041196"/>
                <a:gd name="connsiteX8" fmla="*/ 980236 w 1404608"/>
                <a:gd name="connsiteY8" fmla="*/ 665939 h 2041196"/>
                <a:gd name="connsiteX9" fmla="*/ 921715 w 1404608"/>
                <a:gd name="connsiteY9" fmla="*/ 900025 h 2041196"/>
                <a:gd name="connsiteX10" fmla="*/ 738836 w 1404608"/>
                <a:gd name="connsiteY10" fmla="*/ 563526 h 2041196"/>
                <a:gd name="connsiteX11" fmla="*/ 709574 w 1404608"/>
                <a:gd name="connsiteY11" fmla="*/ 907340 h 2041196"/>
                <a:gd name="connsiteX12" fmla="*/ 526694 w 1404608"/>
                <a:gd name="connsiteY12" fmla="*/ 256 h 2041196"/>
                <a:gd name="connsiteX13" fmla="*/ 453541 w 1404608"/>
                <a:gd name="connsiteY13" fmla="*/ 1258469 h 2041196"/>
                <a:gd name="connsiteX14" fmla="*/ 321868 w 1404608"/>
                <a:gd name="connsiteY14" fmla="*/ 1258470 h 2041196"/>
                <a:gd name="connsiteX15" fmla="*/ 0 w 1404608"/>
                <a:gd name="connsiteY15" fmla="*/ 1024383 h 2041196"/>
                <a:gd name="connsiteX0" fmla="*/ 0 w 1404608"/>
                <a:gd name="connsiteY0" fmla="*/ 1024383 h 2041196"/>
                <a:gd name="connsiteX1" fmla="*/ 124358 w 1404608"/>
                <a:gd name="connsiteY1" fmla="*/ 1353567 h 2041196"/>
                <a:gd name="connsiteX2" fmla="*/ 292608 w 1404608"/>
                <a:gd name="connsiteY2" fmla="*/ 1712012 h 2041196"/>
                <a:gd name="connsiteX3" fmla="*/ 687628 w 1404608"/>
                <a:gd name="connsiteY3" fmla="*/ 2041196 h 2041196"/>
                <a:gd name="connsiteX4" fmla="*/ 1294790 w 1404608"/>
                <a:gd name="connsiteY4" fmla="*/ 2026566 h 2041196"/>
                <a:gd name="connsiteX5" fmla="*/ 1404518 w 1404608"/>
                <a:gd name="connsiteY5" fmla="*/ 1126796 h 2041196"/>
                <a:gd name="connsiteX6" fmla="*/ 1221638 w 1404608"/>
                <a:gd name="connsiteY6" fmla="*/ 739091 h 2041196"/>
                <a:gd name="connsiteX7" fmla="*/ 1177747 w 1404608"/>
                <a:gd name="connsiteY7" fmla="*/ 936601 h 2041196"/>
                <a:gd name="connsiteX8" fmla="*/ 980236 w 1404608"/>
                <a:gd name="connsiteY8" fmla="*/ 665939 h 2041196"/>
                <a:gd name="connsiteX9" fmla="*/ 921715 w 1404608"/>
                <a:gd name="connsiteY9" fmla="*/ 900025 h 2041196"/>
                <a:gd name="connsiteX10" fmla="*/ 738836 w 1404608"/>
                <a:gd name="connsiteY10" fmla="*/ 563526 h 2041196"/>
                <a:gd name="connsiteX11" fmla="*/ 709574 w 1404608"/>
                <a:gd name="connsiteY11" fmla="*/ 907340 h 2041196"/>
                <a:gd name="connsiteX12" fmla="*/ 526694 w 1404608"/>
                <a:gd name="connsiteY12" fmla="*/ 256 h 2041196"/>
                <a:gd name="connsiteX13" fmla="*/ 453541 w 1404608"/>
                <a:gd name="connsiteY13" fmla="*/ 1258469 h 2041196"/>
                <a:gd name="connsiteX14" fmla="*/ 321868 w 1404608"/>
                <a:gd name="connsiteY14" fmla="*/ 1258470 h 2041196"/>
                <a:gd name="connsiteX15" fmla="*/ 0 w 1404608"/>
                <a:gd name="connsiteY15" fmla="*/ 1024383 h 2041196"/>
                <a:gd name="connsiteX0" fmla="*/ 0 w 1404608"/>
                <a:gd name="connsiteY0" fmla="*/ 1024369 h 2041182"/>
                <a:gd name="connsiteX1" fmla="*/ 124358 w 1404608"/>
                <a:gd name="connsiteY1" fmla="*/ 1353553 h 2041182"/>
                <a:gd name="connsiteX2" fmla="*/ 292608 w 1404608"/>
                <a:gd name="connsiteY2" fmla="*/ 1711998 h 2041182"/>
                <a:gd name="connsiteX3" fmla="*/ 687628 w 1404608"/>
                <a:gd name="connsiteY3" fmla="*/ 2041182 h 2041182"/>
                <a:gd name="connsiteX4" fmla="*/ 1294790 w 1404608"/>
                <a:gd name="connsiteY4" fmla="*/ 2026552 h 2041182"/>
                <a:gd name="connsiteX5" fmla="*/ 1404518 w 1404608"/>
                <a:gd name="connsiteY5" fmla="*/ 1126782 h 2041182"/>
                <a:gd name="connsiteX6" fmla="*/ 1221638 w 1404608"/>
                <a:gd name="connsiteY6" fmla="*/ 739077 h 2041182"/>
                <a:gd name="connsiteX7" fmla="*/ 1177747 w 1404608"/>
                <a:gd name="connsiteY7" fmla="*/ 936587 h 2041182"/>
                <a:gd name="connsiteX8" fmla="*/ 980236 w 1404608"/>
                <a:gd name="connsiteY8" fmla="*/ 665925 h 2041182"/>
                <a:gd name="connsiteX9" fmla="*/ 921715 w 1404608"/>
                <a:gd name="connsiteY9" fmla="*/ 900011 h 2041182"/>
                <a:gd name="connsiteX10" fmla="*/ 738836 w 1404608"/>
                <a:gd name="connsiteY10" fmla="*/ 563512 h 2041182"/>
                <a:gd name="connsiteX11" fmla="*/ 709574 w 1404608"/>
                <a:gd name="connsiteY11" fmla="*/ 907326 h 2041182"/>
                <a:gd name="connsiteX12" fmla="*/ 526694 w 1404608"/>
                <a:gd name="connsiteY12" fmla="*/ 242 h 2041182"/>
                <a:gd name="connsiteX13" fmla="*/ 456712 w 1404608"/>
                <a:gd name="connsiteY13" fmla="*/ 1312361 h 2041182"/>
                <a:gd name="connsiteX14" fmla="*/ 321868 w 1404608"/>
                <a:gd name="connsiteY14" fmla="*/ 1258456 h 2041182"/>
                <a:gd name="connsiteX15" fmla="*/ 0 w 1404608"/>
                <a:gd name="connsiteY15" fmla="*/ 1024369 h 2041182"/>
                <a:gd name="connsiteX0" fmla="*/ 0 w 1404608"/>
                <a:gd name="connsiteY0" fmla="*/ 1024369 h 2041182"/>
                <a:gd name="connsiteX1" fmla="*/ 124358 w 1404608"/>
                <a:gd name="connsiteY1" fmla="*/ 1353553 h 2041182"/>
                <a:gd name="connsiteX2" fmla="*/ 292608 w 1404608"/>
                <a:gd name="connsiteY2" fmla="*/ 1711998 h 2041182"/>
                <a:gd name="connsiteX3" fmla="*/ 687628 w 1404608"/>
                <a:gd name="connsiteY3" fmla="*/ 2041182 h 2041182"/>
                <a:gd name="connsiteX4" fmla="*/ 1294790 w 1404608"/>
                <a:gd name="connsiteY4" fmla="*/ 2026552 h 2041182"/>
                <a:gd name="connsiteX5" fmla="*/ 1404518 w 1404608"/>
                <a:gd name="connsiteY5" fmla="*/ 1126782 h 2041182"/>
                <a:gd name="connsiteX6" fmla="*/ 1221638 w 1404608"/>
                <a:gd name="connsiteY6" fmla="*/ 739077 h 2041182"/>
                <a:gd name="connsiteX7" fmla="*/ 1177747 w 1404608"/>
                <a:gd name="connsiteY7" fmla="*/ 936587 h 2041182"/>
                <a:gd name="connsiteX8" fmla="*/ 980236 w 1404608"/>
                <a:gd name="connsiteY8" fmla="*/ 665925 h 2041182"/>
                <a:gd name="connsiteX9" fmla="*/ 921715 w 1404608"/>
                <a:gd name="connsiteY9" fmla="*/ 900011 h 2041182"/>
                <a:gd name="connsiteX10" fmla="*/ 738836 w 1404608"/>
                <a:gd name="connsiteY10" fmla="*/ 563512 h 2041182"/>
                <a:gd name="connsiteX11" fmla="*/ 709574 w 1404608"/>
                <a:gd name="connsiteY11" fmla="*/ 907326 h 2041182"/>
                <a:gd name="connsiteX12" fmla="*/ 526694 w 1404608"/>
                <a:gd name="connsiteY12" fmla="*/ 242 h 2041182"/>
                <a:gd name="connsiteX13" fmla="*/ 456712 w 1404608"/>
                <a:gd name="connsiteY13" fmla="*/ 1312361 h 2041182"/>
                <a:gd name="connsiteX14" fmla="*/ 321868 w 1404608"/>
                <a:gd name="connsiteY14" fmla="*/ 1258456 h 2041182"/>
                <a:gd name="connsiteX15" fmla="*/ 0 w 1404608"/>
                <a:gd name="connsiteY15" fmla="*/ 1024369 h 2041182"/>
                <a:gd name="connsiteX0" fmla="*/ 0 w 1404608"/>
                <a:gd name="connsiteY0" fmla="*/ 1024369 h 2041182"/>
                <a:gd name="connsiteX1" fmla="*/ 124358 w 1404608"/>
                <a:gd name="connsiteY1" fmla="*/ 1353553 h 2041182"/>
                <a:gd name="connsiteX2" fmla="*/ 292608 w 1404608"/>
                <a:gd name="connsiteY2" fmla="*/ 1711998 h 2041182"/>
                <a:gd name="connsiteX3" fmla="*/ 687628 w 1404608"/>
                <a:gd name="connsiteY3" fmla="*/ 2041182 h 2041182"/>
                <a:gd name="connsiteX4" fmla="*/ 1294790 w 1404608"/>
                <a:gd name="connsiteY4" fmla="*/ 2026552 h 2041182"/>
                <a:gd name="connsiteX5" fmla="*/ 1404518 w 1404608"/>
                <a:gd name="connsiteY5" fmla="*/ 1126782 h 2041182"/>
                <a:gd name="connsiteX6" fmla="*/ 1221638 w 1404608"/>
                <a:gd name="connsiteY6" fmla="*/ 739077 h 2041182"/>
                <a:gd name="connsiteX7" fmla="*/ 1177747 w 1404608"/>
                <a:gd name="connsiteY7" fmla="*/ 936587 h 2041182"/>
                <a:gd name="connsiteX8" fmla="*/ 980236 w 1404608"/>
                <a:gd name="connsiteY8" fmla="*/ 665925 h 2041182"/>
                <a:gd name="connsiteX9" fmla="*/ 921715 w 1404608"/>
                <a:gd name="connsiteY9" fmla="*/ 900011 h 2041182"/>
                <a:gd name="connsiteX10" fmla="*/ 738836 w 1404608"/>
                <a:gd name="connsiteY10" fmla="*/ 563512 h 2041182"/>
                <a:gd name="connsiteX11" fmla="*/ 709574 w 1404608"/>
                <a:gd name="connsiteY11" fmla="*/ 907326 h 2041182"/>
                <a:gd name="connsiteX12" fmla="*/ 526694 w 1404608"/>
                <a:gd name="connsiteY12" fmla="*/ 242 h 2041182"/>
                <a:gd name="connsiteX13" fmla="*/ 456712 w 1404608"/>
                <a:gd name="connsiteY13" fmla="*/ 1312361 h 2041182"/>
                <a:gd name="connsiteX14" fmla="*/ 321868 w 1404608"/>
                <a:gd name="connsiteY14" fmla="*/ 1258456 h 2041182"/>
                <a:gd name="connsiteX15" fmla="*/ 0 w 1404608"/>
                <a:gd name="connsiteY15" fmla="*/ 1024369 h 2041182"/>
                <a:gd name="connsiteX0" fmla="*/ 0 w 1420463"/>
                <a:gd name="connsiteY0" fmla="*/ 957779 h 2041182"/>
                <a:gd name="connsiteX1" fmla="*/ 140213 w 1420463"/>
                <a:gd name="connsiteY1" fmla="*/ 1353553 h 2041182"/>
                <a:gd name="connsiteX2" fmla="*/ 308463 w 1420463"/>
                <a:gd name="connsiteY2" fmla="*/ 1711998 h 2041182"/>
                <a:gd name="connsiteX3" fmla="*/ 703483 w 1420463"/>
                <a:gd name="connsiteY3" fmla="*/ 2041182 h 2041182"/>
                <a:gd name="connsiteX4" fmla="*/ 1310645 w 1420463"/>
                <a:gd name="connsiteY4" fmla="*/ 2026552 h 2041182"/>
                <a:gd name="connsiteX5" fmla="*/ 1420373 w 1420463"/>
                <a:gd name="connsiteY5" fmla="*/ 1126782 h 2041182"/>
                <a:gd name="connsiteX6" fmla="*/ 1237493 w 1420463"/>
                <a:gd name="connsiteY6" fmla="*/ 739077 h 2041182"/>
                <a:gd name="connsiteX7" fmla="*/ 1193602 w 1420463"/>
                <a:gd name="connsiteY7" fmla="*/ 936587 h 2041182"/>
                <a:gd name="connsiteX8" fmla="*/ 996091 w 1420463"/>
                <a:gd name="connsiteY8" fmla="*/ 665925 h 2041182"/>
                <a:gd name="connsiteX9" fmla="*/ 937570 w 1420463"/>
                <a:gd name="connsiteY9" fmla="*/ 900011 h 2041182"/>
                <a:gd name="connsiteX10" fmla="*/ 754691 w 1420463"/>
                <a:gd name="connsiteY10" fmla="*/ 563512 h 2041182"/>
                <a:gd name="connsiteX11" fmla="*/ 725429 w 1420463"/>
                <a:gd name="connsiteY11" fmla="*/ 907326 h 2041182"/>
                <a:gd name="connsiteX12" fmla="*/ 542549 w 1420463"/>
                <a:gd name="connsiteY12" fmla="*/ 242 h 2041182"/>
                <a:gd name="connsiteX13" fmla="*/ 472567 w 1420463"/>
                <a:gd name="connsiteY13" fmla="*/ 1312361 h 2041182"/>
                <a:gd name="connsiteX14" fmla="*/ 337723 w 1420463"/>
                <a:gd name="connsiteY14" fmla="*/ 1258456 h 2041182"/>
                <a:gd name="connsiteX15" fmla="*/ 0 w 1420463"/>
                <a:gd name="connsiteY15" fmla="*/ 957779 h 2041182"/>
                <a:gd name="connsiteX0" fmla="*/ 0 w 1420463"/>
                <a:gd name="connsiteY0" fmla="*/ 957779 h 2041182"/>
                <a:gd name="connsiteX1" fmla="*/ 140213 w 1420463"/>
                <a:gd name="connsiteY1" fmla="*/ 1353553 h 2041182"/>
                <a:gd name="connsiteX2" fmla="*/ 308463 w 1420463"/>
                <a:gd name="connsiteY2" fmla="*/ 1711998 h 2041182"/>
                <a:gd name="connsiteX3" fmla="*/ 703483 w 1420463"/>
                <a:gd name="connsiteY3" fmla="*/ 2041182 h 2041182"/>
                <a:gd name="connsiteX4" fmla="*/ 1310645 w 1420463"/>
                <a:gd name="connsiteY4" fmla="*/ 2026552 h 2041182"/>
                <a:gd name="connsiteX5" fmla="*/ 1420373 w 1420463"/>
                <a:gd name="connsiteY5" fmla="*/ 1126782 h 2041182"/>
                <a:gd name="connsiteX6" fmla="*/ 1237493 w 1420463"/>
                <a:gd name="connsiteY6" fmla="*/ 739077 h 2041182"/>
                <a:gd name="connsiteX7" fmla="*/ 1193602 w 1420463"/>
                <a:gd name="connsiteY7" fmla="*/ 936587 h 2041182"/>
                <a:gd name="connsiteX8" fmla="*/ 996091 w 1420463"/>
                <a:gd name="connsiteY8" fmla="*/ 665925 h 2041182"/>
                <a:gd name="connsiteX9" fmla="*/ 937570 w 1420463"/>
                <a:gd name="connsiteY9" fmla="*/ 900011 h 2041182"/>
                <a:gd name="connsiteX10" fmla="*/ 754691 w 1420463"/>
                <a:gd name="connsiteY10" fmla="*/ 563512 h 2041182"/>
                <a:gd name="connsiteX11" fmla="*/ 725429 w 1420463"/>
                <a:gd name="connsiteY11" fmla="*/ 907326 h 2041182"/>
                <a:gd name="connsiteX12" fmla="*/ 542549 w 1420463"/>
                <a:gd name="connsiteY12" fmla="*/ 242 h 2041182"/>
                <a:gd name="connsiteX13" fmla="*/ 472567 w 1420463"/>
                <a:gd name="connsiteY13" fmla="*/ 1312361 h 2041182"/>
                <a:gd name="connsiteX14" fmla="*/ 337723 w 1420463"/>
                <a:gd name="connsiteY14" fmla="*/ 1258456 h 2041182"/>
                <a:gd name="connsiteX15" fmla="*/ 0 w 1420463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94321 w 1421182"/>
                <a:gd name="connsiteY7" fmla="*/ 936587 h 2041182"/>
                <a:gd name="connsiteX8" fmla="*/ 996810 w 1421182"/>
                <a:gd name="connsiteY8" fmla="*/ 665925 h 2041182"/>
                <a:gd name="connsiteX9" fmla="*/ 938289 w 1421182"/>
                <a:gd name="connsiteY9" fmla="*/ 900011 h 2041182"/>
                <a:gd name="connsiteX10" fmla="*/ 755410 w 1421182"/>
                <a:gd name="connsiteY10" fmla="*/ 563512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94321 w 1421182"/>
                <a:gd name="connsiteY7" fmla="*/ 936587 h 2041182"/>
                <a:gd name="connsiteX8" fmla="*/ 996810 w 1421182"/>
                <a:gd name="connsiteY8" fmla="*/ 665925 h 2041182"/>
                <a:gd name="connsiteX9" fmla="*/ 938289 w 1421182"/>
                <a:gd name="connsiteY9" fmla="*/ 900011 h 2041182"/>
                <a:gd name="connsiteX10" fmla="*/ 736384 w 1421182"/>
                <a:gd name="connsiteY10" fmla="*/ 563512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94321 w 1421182"/>
                <a:gd name="connsiteY7" fmla="*/ 936587 h 2041182"/>
                <a:gd name="connsiteX8" fmla="*/ 996810 w 1421182"/>
                <a:gd name="connsiteY8" fmla="*/ 665925 h 2041182"/>
                <a:gd name="connsiteX9" fmla="*/ 938289 w 1421182"/>
                <a:gd name="connsiteY9" fmla="*/ 900011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94321 w 1421182"/>
                <a:gd name="connsiteY7" fmla="*/ 936587 h 2041182"/>
                <a:gd name="connsiteX8" fmla="*/ 996810 w 1421182"/>
                <a:gd name="connsiteY8" fmla="*/ 665925 h 2041182"/>
                <a:gd name="connsiteX9" fmla="*/ 938289 w 1421182"/>
                <a:gd name="connsiteY9" fmla="*/ 900011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94321 w 1421182"/>
                <a:gd name="connsiteY7" fmla="*/ 936587 h 2041182"/>
                <a:gd name="connsiteX8" fmla="*/ 996810 w 1421182"/>
                <a:gd name="connsiteY8" fmla="*/ 665925 h 2041182"/>
                <a:gd name="connsiteX9" fmla="*/ 938289 w 1421182"/>
                <a:gd name="connsiteY9" fmla="*/ 900011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94321 w 1421182"/>
                <a:gd name="connsiteY7" fmla="*/ 936587 h 2041182"/>
                <a:gd name="connsiteX8" fmla="*/ 996810 w 1421182"/>
                <a:gd name="connsiteY8" fmla="*/ 665925 h 2041182"/>
                <a:gd name="connsiteX9" fmla="*/ 938289 w 1421182"/>
                <a:gd name="connsiteY9" fmla="*/ 900011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94321 w 1421182"/>
                <a:gd name="connsiteY7" fmla="*/ 936587 h 2041182"/>
                <a:gd name="connsiteX8" fmla="*/ 996810 w 1421182"/>
                <a:gd name="connsiteY8" fmla="*/ 665925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94321 w 1421182"/>
                <a:gd name="connsiteY7" fmla="*/ 936587 h 2041182"/>
                <a:gd name="connsiteX8" fmla="*/ 996810 w 1421182"/>
                <a:gd name="connsiteY8" fmla="*/ 665925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94321 w 1421182"/>
                <a:gd name="connsiteY7" fmla="*/ 936587 h 2041182"/>
                <a:gd name="connsiteX8" fmla="*/ 996810 w 1421182"/>
                <a:gd name="connsiteY8" fmla="*/ 665925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94321 w 1421182"/>
                <a:gd name="connsiteY7" fmla="*/ 936587 h 2041182"/>
                <a:gd name="connsiteX8" fmla="*/ 996810 w 1421182"/>
                <a:gd name="connsiteY8" fmla="*/ 665925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94321 w 1421182"/>
                <a:gd name="connsiteY7" fmla="*/ 936587 h 2041182"/>
                <a:gd name="connsiteX8" fmla="*/ 955588 w 1421182"/>
                <a:gd name="connsiteY8" fmla="*/ 659583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78466 w 1421182"/>
                <a:gd name="connsiteY7" fmla="*/ 927074 h 2041182"/>
                <a:gd name="connsiteX8" fmla="*/ 955588 w 1421182"/>
                <a:gd name="connsiteY8" fmla="*/ 659583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78466 w 1421182"/>
                <a:gd name="connsiteY7" fmla="*/ 927074 h 2041182"/>
                <a:gd name="connsiteX8" fmla="*/ 955588 w 1421182"/>
                <a:gd name="connsiteY8" fmla="*/ 659583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78466 w 1421182"/>
                <a:gd name="connsiteY7" fmla="*/ 927074 h 2041182"/>
                <a:gd name="connsiteX8" fmla="*/ 955588 w 1421182"/>
                <a:gd name="connsiteY8" fmla="*/ 618361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78466 w 1421182"/>
                <a:gd name="connsiteY7" fmla="*/ 927074 h 2041182"/>
                <a:gd name="connsiteX8" fmla="*/ 955588 w 1421182"/>
                <a:gd name="connsiteY8" fmla="*/ 618361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238212 w 1421182"/>
                <a:gd name="connsiteY6" fmla="*/ 739077 h 2041182"/>
                <a:gd name="connsiteX7" fmla="*/ 1178466 w 1421182"/>
                <a:gd name="connsiteY7" fmla="*/ 927074 h 2041182"/>
                <a:gd name="connsiteX8" fmla="*/ 955588 w 1421182"/>
                <a:gd name="connsiteY8" fmla="*/ 618361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87477 w 1421182"/>
                <a:gd name="connsiteY6" fmla="*/ 691513 h 2041182"/>
                <a:gd name="connsiteX7" fmla="*/ 1178466 w 1421182"/>
                <a:gd name="connsiteY7" fmla="*/ 927074 h 2041182"/>
                <a:gd name="connsiteX8" fmla="*/ 955588 w 1421182"/>
                <a:gd name="connsiteY8" fmla="*/ 618361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87477 w 1421182"/>
                <a:gd name="connsiteY6" fmla="*/ 691513 h 2041182"/>
                <a:gd name="connsiteX7" fmla="*/ 1178466 w 1421182"/>
                <a:gd name="connsiteY7" fmla="*/ 927074 h 2041182"/>
                <a:gd name="connsiteX8" fmla="*/ 955588 w 1421182"/>
                <a:gd name="connsiteY8" fmla="*/ 618361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87477 w 1421182"/>
                <a:gd name="connsiteY6" fmla="*/ 691513 h 2041182"/>
                <a:gd name="connsiteX7" fmla="*/ 1178466 w 1421182"/>
                <a:gd name="connsiteY7" fmla="*/ 927074 h 2041182"/>
                <a:gd name="connsiteX8" fmla="*/ 927050 w 1421182"/>
                <a:gd name="connsiteY8" fmla="*/ 615190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87477 w 1421182"/>
                <a:gd name="connsiteY6" fmla="*/ 691513 h 2041182"/>
                <a:gd name="connsiteX7" fmla="*/ 1178466 w 1421182"/>
                <a:gd name="connsiteY7" fmla="*/ 927074 h 2041182"/>
                <a:gd name="connsiteX8" fmla="*/ 927050 w 1421182"/>
                <a:gd name="connsiteY8" fmla="*/ 615190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87477 w 1421182"/>
                <a:gd name="connsiteY6" fmla="*/ 691513 h 2041182"/>
                <a:gd name="connsiteX7" fmla="*/ 1178466 w 1421182"/>
                <a:gd name="connsiteY7" fmla="*/ 927074 h 2041182"/>
                <a:gd name="connsiteX8" fmla="*/ 927050 w 1421182"/>
                <a:gd name="connsiteY8" fmla="*/ 615190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87477 w 1421182"/>
                <a:gd name="connsiteY6" fmla="*/ 691513 h 2041182"/>
                <a:gd name="connsiteX7" fmla="*/ 1178466 w 1421182"/>
                <a:gd name="connsiteY7" fmla="*/ 927074 h 2041182"/>
                <a:gd name="connsiteX8" fmla="*/ 927050 w 1421182"/>
                <a:gd name="connsiteY8" fmla="*/ 615190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62110 w 1421182"/>
                <a:gd name="connsiteY6" fmla="*/ 682000 h 2041182"/>
                <a:gd name="connsiteX7" fmla="*/ 1178466 w 1421182"/>
                <a:gd name="connsiteY7" fmla="*/ 927074 h 2041182"/>
                <a:gd name="connsiteX8" fmla="*/ 927050 w 1421182"/>
                <a:gd name="connsiteY8" fmla="*/ 615190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62110 w 1421182"/>
                <a:gd name="connsiteY6" fmla="*/ 682000 h 2041182"/>
                <a:gd name="connsiteX7" fmla="*/ 1178466 w 1421182"/>
                <a:gd name="connsiteY7" fmla="*/ 927074 h 2041182"/>
                <a:gd name="connsiteX8" fmla="*/ 927050 w 1421182"/>
                <a:gd name="connsiteY8" fmla="*/ 615190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62110 w 1421182"/>
                <a:gd name="connsiteY6" fmla="*/ 682000 h 2041182"/>
                <a:gd name="connsiteX7" fmla="*/ 1178466 w 1421182"/>
                <a:gd name="connsiteY7" fmla="*/ 927074 h 2041182"/>
                <a:gd name="connsiteX8" fmla="*/ 927050 w 1421182"/>
                <a:gd name="connsiteY8" fmla="*/ 615190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6148 w 1421182"/>
                <a:gd name="connsiteY11" fmla="*/ 907326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62110 w 1421182"/>
                <a:gd name="connsiteY6" fmla="*/ 682000 h 2041182"/>
                <a:gd name="connsiteX7" fmla="*/ 1178466 w 1421182"/>
                <a:gd name="connsiteY7" fmla="*/ 927074 h 2041182"/>
                <a:gd name="connsiteX8" fmla="*/ 927050 w 1421182"/>
                <a:gd name="connsiteY8" fmla="*/ 615190 h 2041182"/>
                <a:gd name="connsiteX9" fmla="*/ 947802 w 1421182"/>
                <a:gd name="connsiteY9" fmla="*/ 906353 h 2041182"/>
                <a:gd name="connsiteX10" fmla="*/ 711016 w 1421182"/>
                <a:gd name="connsiteY10" fmla="*/ 569854 h 2041182"/>
                <a:gd name="connsiteX11" fmla="*/ 729319 w 1421182"/>
                <a:gd name="connsiteY11" fmla="*/ 958061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62110 w 1421182"/>
                <a:gd name="connsiteY6" fmla="*/ 682000 h 2041182"/>
                <a:gd name="connsiteX7" fmla="*/ 1178466 w 1421182"/>
                <a:gd name="connsiteY7" fmla="*/ 927074 h 2041182"/>
                <a:gd name="connsiteX8" fmla="*/ 927050 w 1421182"/>
                <a:gd name="connsiteY8" fmla="*/ 615190 h 2041182"/>
                <a:gd name="connsiteX9" fmla="*/ 957315 w 1421182"/>
                <a:gd name="connsiteY9" fmla="*/ 944404 h 2041182"/>
                <a:gd name="connsiteX10" fmla="*/ 711016 w 1421182"/>
                <a:gd name="connsiteY10" fmla="*/ 569854 h 2041182"/>
                <a:gd name="connsiteX11" fmla="*/ 729319 w 1421182"/>
                <a:gd name="connsiteY11" fmla="*/ 958061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62110 w 1421182"/>
                <a:gd name="connsiteY6" fmla="*/ 682000 h 2041182"/>
                <a:gd name="connsiteX7" fmla="*/ 1178466 w 1421182"/>
                <a:gd name="connsiteY7" fmla="*/ 927074 h 2041182"/>
                <a:gd name="connsiteX8" fmla="*/ 927050 w 1421182"/>
                <a:gd name="connsiteY8" fmla="*/ 615190 h 2041182"/>
                <a:gd name="connsiteX9" fmla="*/ 957315 w 1421182"/>
                <a:gd name="connsiteY9" fmla="*/ 944404 h 2041182"/>
                <a:gd name="connsiteX10" fmla="*/ 711016 w 1421182"/>
                <a:gd name="connsiteY10" fmla="*/ 569854 h 2041182"/>
                <a:gd name="connsiteX11" fmla="*/ 729319 w 1421182"/>
                <a:gd name="connsiteY11" fmla="*/ 958061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62110 w 1421182"/>
                <a:gd name="connsiteY6" fmla="*/ 682000 h 2041182"/>
                <a:gd name="connsiteX7" fmla="*/ 1168953 w 1421182"/>
                <a:gd name="connsiteY7" fmla="*/ 968296 h 2041182"/>
                <a:gd name="connsiteX8" fmla="*/ 927050 w 1421182"/>
                <a:gd name="connsiteY8" fmla="*/ 615190 h 2041182"/>
                <a:gd name="connsiteX9" fmla="*/ 957315 w 1421182"/>
                <a:gd name="connsiteY9" fmla="*/ 944404 h 2041182"/>
                <a:gd name="connsiteX10" fmla="*/ 711016 w 1421182"/>
                <a:gd name="connsiteY10" fmla="*/ 569854 h 2041182"/>
                <a:gd name="connsiteX11" fmla="*/ 729319 w 1421182"/>
                <a:gd name="connsiteY11" fmla="*/ 958061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62110 w 1421182"/>
                <a:gd name="connsiteY6" fmla="*/ 682000 h 2041182"/>
                <a:gd name="connsiteX7" fmla="*/ 1168953 w 1421182"/>
                <a:gd name="connsiteY7" fmla="*/ 968296 h 2041182"/>
                <a:gd name="connsiteX8" fmla="*/ 927050 w 1421182"/>
                <a:gd name="connsiteY8" fmla="*/ 615190 h 2041182"/>
                <a:gd name="connsiteX9" fmla="*/ 957315 w 1421182"/>
                <a:gd name="connsiteY9" fmla="*/ 944404 h 2041182"/>
                <a:gd name="connsiteX10" fmla="*/ 711016 w 1421182"/>
                <a:gd name="connsiteY10" fmla="*/ 569854 h 2041182"/>
                <a:gd name="connsiteX11" fmla="*/ 729319 w 1421182"/>
                <a:gd name="connsiteY11" fmla="*/ 958061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62110 w 1421182"/>
                <a:gd name="connsiteY6" fmla="*/ 682000 h 2041182"/>
                <a:gd name="connsiteX7" fmla="*/ 1168953 w 1421182"/>
                <a:gd name="connsiteY7" fmla="*/ 968296 h 2041182"/>
                <a:gd name="connsiteX8" fmla="*/ 927050 w 1421182"/>
                <a:gd name="connsiteY8" fmla="*/ 615190 h 2041182"/>
                <a:gd name="connsiteX9" fmla="*/ 957315 w 1421182"/>
                <a:gd name="connsiteY9" fmla="*/ 944404 h 2041182"/>
                <a:gd name="connsiteX10" fmla="*/ 711016 w 1421182"/>
                <a:gd name="connsiteY10" fmla="*/ 569854 h 2041182"/>
                <a:gd name="connsiteX11" fmla="*/ 729319 w 1421182"/>
                <a:gd name="connsiteY11" fmla="*/ 958061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779 h 2041182"/>
                <a:gd name="connsiteX1" fmla="*/ 140932 w 1421182"/>
                <a:gd name="connsiteY1" fmla="*/ 1353553 h 2041182"/>
                <a:gd name="connsiteX2" fmla="*/ 309182 w 1421182"/>
                <a:gd name="connsiteY2" fmla="*/ 1711998 h 2041182"/>
                <a:gd name="connsiteX3" fmla="*/ 704202 w 1421182"/>
                <a:gd name="connsiteY3" fmla="*/ 2041182 h 2041182"/>
                <a:gd name="connsiteX4" fmla="*/ 1311364 w 1421182"/>
                <a:gd name="connsiteY4" fmla="*/ 2026552 h 2041182"/>
                <a:gd name="connsiteX5" fmla="*/ 1421092 w 1421182"/>
                <a:gd name="connsiteY5" fmla="*/ 1126782 h 2041182"/>
                <a:gd name="connsiteX6" fmla="*/ 1152597 w 1421182"/>
                <a:gd name="connsiteY6" fmla="*/ 669316 h 2041182"/>
                <a:gd name="connsiteX7" fmla="*/ 1168953 w 1421182"/>
                <a:gd name="connsiteY7" fmla="*/ 968296 h 2041182"/>
                <a:gd name="connsiteX8" fmla="*/ 927050 w 1421182"/>
                <a:gd name="connsiteY8" fmla="*/ 615190 h 2041182"/>
                <a:gd name="connsiteX9" fmla="*/ 957315 w 1421182"/>
                <a:gd name="connsiteY9" fmla="*/ 944404 h 2041182"/>
                <a:gd name="connsiteX10" fmla="*/ 711016 w 1421182"/>
                <a:gd name="connsiteY10" fmla="*/ 569854 h 2041182"/>
                <a:gd name="connsiteX11" fmla="*/ 729319 w 1421182"/>
                <a:gd name="connsiteY11" fmla="*/ 958061 h 2041182"/>
                <a:gd name="connsiteX12" fmla="*/ 543268 w 1421182"/>
                <a:gd name="connsiteY12" fmla="*/ 242 h 2041182"/>
                <a:gd name="connsiteX13" fmla="*/ 473286 w 1421182"/>
                <a:gd name="connsiteY13" fmla="*/ 1312361 h 2041182"/>
                <a:gd name="connsiteX14" fmla="*/ 338442 w 1421182"/>
                <a:gd name="connsiteY14" fmla="*/ 1258456 h 2041182"/>
                <a:gd name="connsiteX15" fmla="*/ 719 w 1421182"/>
                <a:gd name="connsiteY15" fmla="*/ 957779 h 2041182"/>
                <a:gd name="connsiteX0" fmla="*/ 719 w 1421182"/>
                <a:gd name="connsiteY0" fmla="*/ 957537 h 2040940"/>
                <a:gd name="connsiteX1" fmla="*/ 140932 w 1421182"/>
                <a:gd name="connsiteY1" fmla="*/ 1353311 h 2040940"/>
                <a:gd name="connsiteX2" fmla="*/ 309182 w 1421182"/>
                <a:gd name="connsiteY2" fmla="*/ 1711756 h 2040940"/>
                <a:gd name="connsiteX3" fmla="*/ 704202 w 1421182"/>
                <a:gd name="connsiteY3" fmla="*/ 2040940 h 2040940"/>
                <a:gd name="connsiteX4" fmla="*/ 1311364 w 1421182"/>
                <a:gd name="connsiteY4" fmla="*/ 2026310 h 2040940"/>
                <a:gd name="connsiteX5" fmla="*/ 1421092 w 1421182"/>
                <a:gd name="connsiteY5" fmla="*/ 1126540 h 2040940"/>
                <a:gd name="connsiteX6" fmla="*/ 1152597 w 1421182"/>
                <a:gd name="connsiteY6" fmla="*/ 669074 h 2040940"/>
                <a:gd name="connsiteX7" fmla="*/ 1168953 w 1421182"/>
                <a:gd name="connsiteY7" fmla="*/ 968054 h 2040940"/>
                <a:gd name="connsiteX8" fmla="*/ 927050 w 1421182"/>
                <a:gd name="connsiteY8" fmla="*/ 614948 h 2040940"/>
                <a:gd name="connsiteX9" fmla="*/ 957315 w 1421182"/>
                <a:gd name="connsiteY9" fmla="*/ 944162 h 2040940"/>
                <a:gd name="connsiteX10" fmla="*/ 711016 w 1421182"/>
                <a:gd name="connsiteY10" fmla="*/ 569612 h 2040940"/>
                <a:gd name="connsiteX11" fmla="*/ 729319 w 1421182"/>
                <a:gd name="connsiteY11" fmla="*/ 957819 h 2040940"/>
                <a:gd name="connsiteX12" fmla="*/ 543268 w 1421182"/>
                <a:gd name="connsiteY12" fmla="*/ 0 h 2040940"/>
                <a:gd name="connsiteX13" fmla="*/ 473286 w 1421182"/>
                <a:gd name="connsiteY13" fmla="*/ 1312119 h 2040940"/>
                <a:gd name="connsiteX14" fmla="*/ 338442 w 1421182"/>
                <a:gd name="connsiteY14" fmla="*/ 1258214 h 2040940"/>
                <a:gd name="connsiteX15" fmla="*/ 719 w 1421182"/>
                <a:gd name="connsiteY15" fmla="*/ 957537 h 2040940"/>
                <a:gd name="connsiteX0" fmla="*/ 719 w 1421182"/>
                <a:gd name="connsiteY0" fmla="*/ 957545 h 2040948"/>
                <a:gd name="connsiteX1" fmla="*/ 140932 w 1421182"/>
                <a:gd name="connsiteY1" fmla="*/ 1353319 h 2040948"/>
                <a:gd name="connsiteX2" fmla="*/ 309182 w 1421182"/>
                <a:gd name="connsiteY2" fmla="*/ 1711764 h 2040948"/>
                <a:gd name="connsiteX3" fmla="*/ 704202 w 1421182"/>
                <a:gd name="connsiteY3" fmla="*/ 2040948 h 2040948"/>
                <a:gd name="connsiteX4" fmla="*/ 1311364 w 1421182"/>
                <a:gd name="connsiteY4" fmla="*/ 2026318 h 2040948"/>
                <a:gd name="connsiteX5" fmla="*/ 1421092 w 1421182"/>
                <a:gd name="connsiteY5" fmla="*/ 1126548 h 2040948"/>
                <a:gd name="connsiteX6" fmla="*/ 1152597 w 1421182"/>
                <a:gd name="connsiteY6" fmla="*/ 669082 h 2040948"/>
                <a:gd name="connsiteX7" fmla="*/ 1168953 w 1421182"/>
                <a:gd name="connsiteY7" fmla="*/ 968062 h 2040948"/>
                <a:gd name="connsiteX8" fmla="*/ 927050 w 1421182"/>
                <a:gd name="connsiteY8" fmla="*/ 614956 h 2040948"/>
                <a:gd name="connsiteX9" fmla="*/ 957315 w 1421182"/>
                <a:gd name="connsiteY9" fmla="*/ 944170 h 2040948"/>
                <a:gd name="connsiteX10" fmla="*/ 711016 w 1421182"/>
                <a:gd name="connsiteY10" fmla="*/ 569620 h 2040948"/>
                <a:gd name="connsiteX11" fmla="*/ 729319 w 1421182"/>
                <a:gd name="connsiteY11" fmla="*/ 957827 h 2040948"/>
                <a:gd name="connsiteX12" fmla="*/ 543268 w 1421182"/>
                <a:gd name="connsiteY12" fmla="*/ 8 h 2040948"/>
                <a:gd name="connsiteX13" fmla="*/ 473286 w 1421182"/>
                <a:gd name="connsiteY13" fmla="*/ 1312127 h 2040948"/>
                <a:gd name="connsiteX14" fmla="*/ 338442 w 1421182"/>
                <a:gd name="connsiteY14" fmla="*/ 1258222 h 2040948"/>
                <a:gd name="connsiteX15" fmla="*/ 719 w 1421182"/>
                <a:gd name="connsiteY15" fmla="*/ 957545 h 2040948"/>
                <a:gd name="connsiteX0" fmla="*/ 719 w 1421182"/>
                <a:gd name="connsiteY0" fmla="*/ 957545 h 2040948"/>
                <a:gd name="connsiteX1" fmla="*/ 140932 w 1421182"/>
                <a:gd name="connsiteY1" fmla="*/ 1353319 h 2040948"/>
                <a:gd name="connsiteX2" fmla="*/ 309182 w 1421182"/>
                <a:gd name="connsiteY2" fmla="*/ 1711764 h 2040948"/>
                <a:gd name="connsiteX3" fmla="*/ 704202 w 1421182"/>
                <a:gd name="connsiteY3" fmla="*/ 2040948 h 2040948"/>
                <a:gd name="connsiteX4" fmla="*/ 1311364 w 1421182"/>
                <a:gd name="connsiteY4" fmla="*/ 2026318 h 2040948"/>
                <a:gd name="connsiteX5" fmla="*/ 1421092 w 1421182"/>
                <a:gd name="connsiteY5" fmla="*/ 1126548 h 2040948"/>
                <a:gd name="connsiteX6" fmla="*/ 1152597 w 1421182"/>
                <a:gd name="connsiteY6" fmla="*/ 669082 h 2040948"/>
                <a:gd name="connsiteX7" fmla="*/ 1168953 w 1421182"/>
                <a:gd name="connsiteY7" fmla="*/ 968062 h 2040948"/>
                <a:gd name="connsiteX8" fmla="*/ 927050 w 1421182"/>
                <a:gd name="connsiteY8" fmla="*/ 614956 h 2040948"/>
                <a:gd name="connsiteX9" fmla="*/ 957315 w 1421182"/>
                <a:gd name="connsiteY9" fmla="*/ 944170 h 2040948"/>
                <a:gd name="connsiteX10" fmla="*/ 711016 w 1421182"/>
                <a:gd name="connsiteY10" fmla="*/ 569620 h 2040948"/>
                <a:gd name="connsiteX11" fmla="*/ 729319 w 1421182"/>
                <a:gd name="connsiteY11" fmla="*/ 957827 h 2040948"/>
                <a:gd name="connsiteX12" fmla="*/ 543268 w 1421182"/>
                <a:gd name="connsiteY12" fmla="*/ 8 h 2040948"/>
                <a:gd name="connsiteX13" fmla="*/ 473286 w 1421182"/>
                <a:gd name="connsiteY13" fmla="*/ 1312127 h 2040948"/>
                <a:gd name="connsiteX14" fmla="*/ 338442 w 1421182"/>
                <a:gd name="connsiteY14" fmla="*/ 1258222 h 2040948"/>
                <a:gd name="connsiteX15" fmla="*/ 719 w 1421182"/>
                <a:gd name="connsiteY15" fmla="*/ 957545 h 2040948"/>
                <a:gd name="connsiteX0" fmla="*/ 719 w 1421182"/>
                <a:gd name="connsiteY0" fmla="*/ 957545 h 2026318"/>
                <a:gd name="connsiteX1" fmla="*/ 140932 w 1421182"/>
                <a:gd name="connsiteY1" fmla="*/ 1353319 h 2026318"/>
                <a:gd name="connsiteX2" fmla="*/ 309182 w 1421182"/>
                <a:gd name="connsiteY2" fmla="*/ 1711764 h 2026318"/>
                <a:gd name="connsiteX3" fmla="*/ 693290 w 1421182"/>
                <a:gd name="connsiteY3" fmla="*/ 2019121 h 2026318"/>
                <a:gd name="connsiteX4" fmla="*/ 1311364 w 1421182"/>
                <a:gd name="connsiteY4" fmla="*/ 2026318 h 2026318"/>
                <a:gd name="connsiteX5" fmla="*/ 1421092 w 1421182"/>
                <a:gd name="connsiteY5" fmla="*/ 1126548 h 2026318"/>
                <a:gd name="connsiteX6" fmla="*/ 1152597 w 1421182"/>
                <a:gd name="connsiteY6" fmla="*/ 669082 h 2026318"/>
                <a:gd name="connsiteX7" fmla="*/ 1168953 w 1421182"/>
                <a:gd name="connsiteY7" fmla="*/ 968062 h 2026318"/>
                <a:gd name="connsiteX8" fmla="*/ 927050 w 1421182"/>
                <a:gd name="connsiteY8" fmla="*/ 614956 h 2026318"/>
                <a:gd name="connsiteX9" fmla="*/ 957315 w 1421182"/>
                <a:gd name="connsiteY9" fmla="*/ 944170 h 2026318"/>
                <a:gd name="connsiteX10" fmla="*/ 711016 w 1421182"/>
                <a:gd name="connsiteY10" fmla="*/ 569620 h 2026318"/>
                <a:gd name="connsiteX11" fmla="*/ 729319 w 1421182"/>
                <a:gd name="connsiteY11" fmla="*/ 957827 h 2026318"/>
                <a:gd name="connsiteX12" fmla="*/ 543268 w 1421182"/>
                <a:gd name="connsiteY12" fmla="*/ 8 h 2026318"/>
                <a:gd name="connsiteX13" fmla="*/ 473286 w 1421182"/>
                <a:gd name="connsiteY13" fmla="*/ 1312127 h 2026318"/>
                <a:gd name="connsiteX14" fmla="*/ 338442 w 1421182"/>
                <a:gd name="connsiteY14" fmla="*/ 1258222 h 2026318"/>
                <a:gd name="connsiteX15" fmla="*/ 719 w 1421182"/>
                <a:gd name="connsiteY15" fmla="*/ 957545 h 2026318"/>
                <a:gd name="connsiteX0" fmla="*/ 719 w 1421182"/>
                <a:gd name="connsiteY0" fmla="*/ 957545 h 2295953"/>
                <a:gd name="connsiteX1" fmla="*/ 140932 w 1421182"/>
                <a:gd name="connsiteY1" fmla="*/ 1353319 h 2295953"/>
                <a:gd name="connsiteX2" fmla="*/ 309182 w 1421182"/>
                <a:gd name="connsiteY2" fmla="*/ 1711764 h 2295953"/>
                <a:gd name="connsiteX3" fmla="*/ 693290 w 1421182"/>
                <a:gd name="connsiteY3" fmla="*/ 2019121 h 2295953"/>
                <a:gd name="connsiteX4" fmla="*/ 722524 w 1421182"/>
                <a:gd name="connsiteY4" fmla="*/ 2295953 h 2295953"/>
                <a:gd name="connsiteX5" fmla="*/ 1311364 w 1421182"/>
                <a:gd name="connsiteY5" fmla="*/ 2026318 h 2295953"/>
                <a:gd name="connsiteX6" fmla="*/ 1421092 w 1421182"/>
                <a:gd name="connsiteY6" fmla="*/ 1126548 h 2295953"/>
                <a:gd name="connsiteX7" fmla="*/ 1152597 w 1421182"/>
                <a:gd name="connsiteY7" fmla="*/ 669082 h 2295953"/>
                <a:gd name="connsiteX8" fmla="*/ 1168953 w 1421182"/>
                <a:gd name="connsiteY8" fmla="*/ 968062 h 2295953"/>
                <a:gd name="connsiteX9" fmla="*/ 927050 w 1421182"/>
                <a:gd name="connsiteY9" fmla="*/ 614956 h 2295953"/>
                <a:gd name="connsiteX10" fmla="*/ 957315 w 1421182"/>
                <a:gd name="connsiteY10" fmla="*/ 944170 h 2295953"/>
                <a:gd name="connsiteX11" fmla="*/ 711016 w 1421182"/>
                <a:gd name="connsiteY11" fmla="*/ 569620 h 2295953"/>
                <a:gd name="connsiteX12" fmla="*/ 729319 w 1421182"/>
                <a:gd name="connsiteY12" fmla="*/ 957827 h 2295953"/>
                <a:gd name="connsiteX13" fmla="*/ 543268 w 1421182"/>
                <a:gd name="connsiteY13" fmla="*/ 8 h 2295953"/>
                <a:gd name="connsiteX14" fmla="*/ 473286 w 1421182"/>
                <a:gd name="connsiteY14" fmla="*/ 1312127 h 2295953"/>
                <a:gd name="connsiteX15" fmla="*/ 338442 w 1421182"/>
                <a:gd name="connsiteY15" fmla="*/ 1258222 h 2295953"/>
                <a:gd name="connsiteX16" fmla="*/ 719 w 1421182"/>
                <a:gd name="connsiteY16" fmla="*/ 957545 h 2295953"/>
                <a:gd name="connsiteX0" fmla="*/ 719 w 1421182"/>
                <a:gd name="connsiteY0" fmla="*/ 957545 h 2317397"/>
                <a:gd name="connsiteX1" fmla="*/ 140932 w 1421182"/>
                <a:gd name="connsiteY1" fmla="*/ 1353319 h 2317397"/>
                <a:gd name="connsiteX2" fmla="*/ 309182 w 1421182"/>
                <a:gd name="connsiteY2" fmla="*/ 1711764 h 2317397"/>
                <a:gd name="connsiteX3" fmla="*/ 693290 w 1421182"/>
                <a:gd name="connsiteY3" fmla="*/ 2019121 h 2317397"/>
                <a:gd name="connsiteX4" fmla="*/ 722524 w 1421182"/>
                <a:gd name="connsiteY4" fmla="*/ 2295953 h 2317397"/>
                <a:gd name="connsiteX5" fmla="*/ 1170733 w 1421182"/>
                <a:gd name="connsiteY5" fmla="*/ 2300858 h 2317397"/>
                <a:gd name="connsiteX6" fmla="*/ 1311364 w 1421182"/>
                <a:gd name="connsiteY6" fmla="*/ 2026318 h 2317397"/>
                <a:gd name="connsiteX7" fmla="*/ 1421092 w 1421182"/>
                <a:gd name="connsiteY7" fmla="*/ 1126548 h 2317397"/>
                <a:gd name="connsiteX8" fmla="*/ 1152597 w 1421182"/>
                <a:gd name="connsiteY8" fmla="*/ 669082 h 2317397"/>
                <a:gd name="connsiteX9" fmla="*/ 1168953 w 1421182"/>
                <a:gd name="connsiteY9" fmla="*/ 968062 h 2317397"/>
                <a:gd name="connsiteX10" fmla="*/ 927050 w 1421182"/>
                <a:gd name="connsiteY10" fmla="*/ 614956 h 2317397"/>
                <a:gd name="connsiteX11" fmla="*/ 957315 w 1421182"/>
                <a:gd name="connsiteY11" fmla="*/ 944170 h 2317397"/>
                <a:gd name="connsiteX12" fmla="*/ 711016 w 1421182"/>
                <a:gd name="connsiteY12" fmla="*/ 569620 h 2317397"/>
                <a:gd name="connsiteX13" fmla="*/ 729319 w 1421182"/>
                <a:gd name="connsiteY13" fmla="*/ 957827 h 2317397"/>
                <a:gd name="connsiteX14" fmla="*/ 543268 w 1421182"/>
                <a:gd name="connsiteY14" fmla="*/ 8 h 2317397"/>
                <a:gd name="connsiteX15" fmla="*/ 473286 w 1421182"/>
                <a:gd name="connsiteY15" fmla="*/ 1312127 h 2317397"/>
                <a:gd name="connsiteX16" fmla="*/ 338442 w 1421182"/>
                <a:gd name="connsiteY16" fmla="*/ 1258222 h 2317397"/>
                <a:gd name="connsiteX17" fmla="*/ 719 w 1421182"/>
                <a:gd name="connsiteY17" fmla="*/ 957545 h 2317397"/>
                <a:gd name="connsiteX0" fmla="*/ 719 w 1421182"/>
                <a:gd name="connsiteY0" fmla="*/ 957545 h 2317397"/>
                <a:gd name="connsiteX1" fmla="*/ 140932 w 1421182"/>
                <a:gd name="connsiteY1" fmla="*/ 1353319 h 2317397"/>
                <a:gd name="connsiteX2" fmla="*/ 309182 w 1421182"/>
                <a:gd name="connsiteY2" fmla="*/ 1711764 h 2317397"/>
                <a:gd name="connsiteX3" fmla="*/ 626141 w 1421182"/>
                <a:gd name="connsiteY3" fmla="*/ 1985150 h 2317397"/>
                <a:gd name="connsiteX4" fmla="*/ 722524 w 1421182"/>
                <a:gd name="connsiteY4" fmla="*/ 2295953 h 2317397"/>
                <a:gd name="connsiteX5" fmla="*/ 1170733 w 1421182"/>
                <a:gd name="connsiteY5" fmla="*/ 2300858 h 2317397"/>
                <a:gd name="connsiteX6" fmla="*/ 1311364 w 1421182"/>
                <a:gd name="connsiteY6" fmla="*/ 2026318 h 2317397"/>
                <a:gd name="connsiteX7" fmla="*/ 1421092 w 1421182"/>
                <a:gd name="connsiteY7" fmla="*/ 1126548 h 2317397"/>
                <a:gd name="connsiteX8" fmla="*/ 1152597 w 1421182"/>
                <a:gd name="connsiteY8" fmla="*/ 669082 h 2317397"/>
                <a:gd name="connsiteX9" fmla="*/ 1168953 w 1421182"/>
                <a:gd name="connsiteY9" fmla="*/ 968062 h 2317397"/>
                <a:gd name="connsiteX10" fmla="*/ 927050 w 1421182"/>
                <a:gd name="connsiteY10" fmla="*/ 614956 h 2317397"/>
                <a:gd name="connsiteX11" fmla="*/ 957315 w 1421182"/>
                <a:gd name="connsiteY11" fmla="*/ 944170 h 2317397"/>
                <a:gd name="connsiteX12" fmla="*/ 711016 w 1421182"/>
                <a:gd name="connsiteY12" fmla="*/ 569620 h 2317397"/>
                <a:gd name="connsiteX13" fmla="*/ 729319 w 1421182"/>
                <a:gd name="connsiteY13" fmla="*/ 957827 h 2317397"/>
                <a:gd name="connsiteX14" fmla="*/ 543268 w 1421182"/>
                <a:gd name="connsiteY14" fmla="*/ 8 h 2317397"/>
                <a:gd name="connsiteX15" fmla="*/ 473286 w 1421182"/>
                <a:gd name="connsiteY15" fmla="*/ 1312127 h 2317397"/>
                <a:gd name="connsiteX16" fmla="*/ 338442 w 1421182"/>
                <a:gd name="connsiteY16" fmla="*/ 1258222 h 2317397"/>
                <a:gd name="connsiteX17" fmla="*/ 719 w 1421182"/>
                <a:gd name="connsiteY17" fmla="*/ 957545 h 2317397"/>
                <a:gd name="connsiteX0" fmla="*/ 719 w 1421182"/>
                <a:gd name="connsiteY0" fmla="*/ 957545 h 2314785"/>
                <a:gd name="connsiteX1" fmla="*/ 140932 w 1421182"/>
                <a:gd name="connsiteY1" fmla="*/ 1353319 h 2314785"/>
                <a:gd name="connsiteX2" fmla="*/ 309182 w 1421182"/>
                <a:gd name="connsiteY2" fmla="*/ 1711764 h 2314785"/>
                <a:gd name="connsiteX3" fmla="*/ 626141 w 1421182"/>
                <a:gd name="connsiteY3" fmla="*/ 1985150 h 2314785"/>
                <a:gd name="connsiteX4" fmla="*/ 658780 w 1421182"/>
                <a:gd name="connsiteY4" fmla="*/ 2266927 h 2314785"/>
                <a:gd name="connsiteX5" fmla="*/ 1170733 w 1421182"/>
                <a:gd name="connsiteY5" fmla="*/ 2300858 h 2314785"/>
                <a:gd name="connsiteX6" fmla="*/ 1311364 w 1421182"/>
                <a:gd name="connsiteY6" fmla="*/ 2026318 h 2314785"/>
                <a:gd name="connsiteX7" fmla="*/ 1421092 w 1421182"/>
                <a:gd name="connsiteY7" fmla="*/ 1126548 h 2314785"/>
                <a:gd name="connsiteX8" fmla="*/ 1152597 w 1421182"/>
                <a:gd name="connsiteY8" fmla="*/ 669082 h 2314785"/>
                <a:gd name="connsiteX9" fmla="*/ 1168953 w 1421182"/>
                <a:gd name="connsiteY9" fmla="*/ 968062 h 2314785"/>
                <a:gd name="connsiteX10" fmla="*/ 927050 w 1421182"/>
                <a:gd name="connsiteY10" fmla="*/ 614956 h 2314785"/>
                <a:gd name="connsiteX11" fmla="*/ 957315 w 1421182"/>
                <a:gd name="connsiteY11" fmla="*/ 944170 h 2314785"/>
                <a:gd name="connsiteX12" fmla="*/ 711016 w 1421182"/>
                <a:gd name="connsiteY12" fmla="*/ 569620 h 2314785"/>
                <a:gd name="connsiteX13" fmla="*/ 729319 w 1421182"/>
                <a:gd name="connsiteY13" fmla="*/ 957827 h 2314785"/>
                <a:gd name="connsiteX14" fmla="*/ 543268 w 1421182"/>
                <a:gd name="connsiteY14" fmla="*/ 8 h 2314785"/>
                <a:gd name="connsiteX15" fmla="*/ 473286 w 1421182"/>
                <a:gd name="connsiteY15" fmla="*/ 1312127 h 2314785"/>
                <a:gd name="connsiteX16" fmla="*/ 338442 w 1421182"/>
                <a:gd name="connsiteY16" fmla="*/ 1258222 h 2314785"/>
                <a:gd name="connsiteX17" fmla="*/ 719 w 1421182"/>
                <a:gd name="connsiteY17" fmla="*/ 957545 h 2314785"/>
                <a:gd name="connsiteX0" fmla="*/ 719 w 1421182"/>
                <a:gd name="connsiteY0" fmla="*/ 957545 h 2323891"/>
                <a:gd name="connsiteX1" fmla="*/ 140932 w 1421182"/>
                <a:gd name="connsiteY1" fmla="*/ 1353319 h 2323891"/>
                <a:gd name="connsiteX2" fmla="*/ 309182 w 1421182"/>
                <a:gd name="connsiteY2" fmla="*/ 1711764 h 2323891"/>
                <a:gd name="connsiteX3" fmla="*/ 626141 w 1421182"/>
                <a:gd name="connsiteY3" fmla="*/ 1985150 h 2323891"/>
                <a:gd name="connsiteX4" fmla="*/ 658780 w 1421182"/>
                <a:gd name="connsiteY4" fmla="*/ 2266927 h 2323891"/>
                <a:gd name="connsiteX5" fmla="*/ 1170733 w 1421182"/>
                <a:gd name="connsiteY5" fmla="*/ 2300858 h 2323891"/>
                <a:gd name="connsiteX6" fmla="*/ 1311364 w 1421182"/>
                <a:gd name="connsiteY6" fmla="*/ 2026318 h 2323891"/>
                <a:gd name="connsiteX7" fmla="*/ 1421092 w 1421182"/>
                <a:gd name="connsiteY7" fmla="*/ 1126548 h 2323891"/>
                <a:gd name="connsiteX8" fmla="*/ 1152597 w 1421182"/>
                <a:gd name="connsiteY8" fmla="*/ 669082 h 2323891"/>
                <a:gd name="connsiteX9" fmla="*/ 1168953 w 1421182"/>
                <a:gd name="connsiteY9" fmla="*/ 968062 h 2323891"/>
                <a:gd name="connsiteX10" fmla="*/ 927050 w 1421182"/>
                <a:gd name="connsiteY10" fmla="*/ 614956 h 2323891"/>
                <a:gd name="connsiteX11" fmla="*/ 957315 w 1421182"/>
                <a:gd name="connsiteY11" fmla="*/ 944170 h 2323891"/>
                <a:gd name="connsiteX12" fmla="*/ 711016 w 1421182"/>
                <a:gd name="connsiteY12" fmla="*/ 569620 h 2323891"/>
                <a:gd name="connsiteX13" fmla="*/ 729319 w 1421182"/>
                <a:gd name="connsiteY13" fmla="*/ 957827 h 2323891"/>
                <a:gd name="connsiteX14" fmla="*/ 543268 w 1421182"/>
                <a:gd name="connsiteY14" fmla="*/ 8 h 2323891"/>
                <a:gd name="connsiteX15" fmla="*/ 473286 w 1421182"/>
                <a:gd name="connsiteY15" fmla="*/ 1312127 h 2323891"/>
                <a:gd name="connsiteX16" fmla="*/ 338442 w 1421182"/>
                <a:gd name="connsiteY16" fmla="*/ 1258222 h 2323891"/>
                <a:gd name="connsiteX17" fmla="*/ 719 w 1421182"/>
                <a:gd name="connsiteY17" fmla="*/ 957545 h 2323891"/>
                <a:gd name="connsiteX0" fmla="*/ 719 w 1421182"/>
                <a:gd name="connsiteY0" fmla="*/ 957545 h 2358736"/>
                <a:gd name="connsiteX1" fmla="*/ 140932 w 1421182"/>
                <a:gd name="connsiteY1" fmla="*/ 1353319 h 2358736"/>
                <a:gd name="connsiteX2" fmla="*/ 309182 w 1421182"/>
                <a:gd name="connsiteY2" fmla="*/ 1711764 h 2358736"/>
                <a:gd name="connsiteX3" fmla="*/ 626141 w 1421182"/>
                <a:gd name="connsiteY3" fmla="*/ 1985150 h 2358736"/>
                <a:gd name="connsiteX4" fmla="*/ 658780 w 1421182"/>
                <a:gd name="connsiteY4" fmla="*/ 2266927 h 2358736"/>
                <a:gd name="connsiteX5" fmla="*/ 1227989 w 1421182"/>
                <a:gd name="connsiteY5" fmla="*/ 2341644 h 2358736"/>
                <a:gd name="connsiteX6" fmla="*/ 1311364 w 1421182"/>
                <a:gd name="connsiteY6" fmla="*/ 2026318 h 2358736"/>
                <a:gd name="connsiteX7" fmla="*/ 1421092 w 1421182"/>
                <a:gd name="connsiteY7" fmla="*/ 1126548 h 2358736"/>
                <a:gd name="connsiteX8" fmla="*/ 1152597 w 1421182"/>
                <a:gd name="connsiteY8" fmla="*/ 669082 h 2358736"/>
                <a:gd name="connsiteX9" fmla="*/ 1168953 w 1421182"/>
                <a:gd name="connsiteY9" fmla="*/ 968062 h 2358736"/>
                <a:gd name="connsiteX10" fmla="*/ 927050 w 1421182"/>
                <a:gd name="connsiteY10" fmla="*/ 614956 h 2358736"/>
                <a:gd name="connsiteX11" fmla="*/ 957315 w 1421182"/>
                <a:gd name="connsiteY11" fmla="*/ 944170 h 2358736"/>
                <a:gd name="connsiteX12" fmla="*/ 711016 w 1421182"/>
                <a:gd name="connsiteY12" fmla="*/ 569620 h 2358736"/>
                <a:gd name="connsiteX13" fmla="*/ 729319 w 1421182"/>
                <a:gd name="connsiteY13" fmla="*/ 957827 h 2358736"/>
                <a:gd name="connsiteX14" fmla="*/ 543268 w 1421182"/>
                <a:gd name="connsiteY14" fmla="*/ 8 h 2358736"/>
                <a:gd name="connsiteX15" fmla="*/ 473286 w 1421182"/>
                <a:gd name="connsiteY15" fmla="*/ 1312127 h 2358736"/>
                <a:gd name="connsiteX16" fmla="*/ 338442 w 1421182"/>
                <a:gd name="connsiteY16" fmla="*/ 1258222 h 2358736"/>
                <a:gd name="connsiteX17" fmla="*/ 719 w 1421182"/>
                <a:gd name="connsiteY17" fmla="*/ 957545 h 2358736"/>
                <a:gd name="connsiteX0" fmla="*/ 719 w 1421182"/>
                <a:gd name="connsiteY0" fmla="*/ 957545 h 2341644"/>
                <a:gd name="connsiteX1" fmla="*/ 140932 w 1421182"/>
                <a:gd name="connsiteY1" fmla="*/ 1353319 h 2341644"/>
                <a:gd name="connsiteX2" fmla="*/ 309182 w 1421182"/>
                <a:gd name="connsiteY2" fmla="*/ 1711764 h 2341644"/>
                <a:gd name="connsiteX3" fmla="*/ 626141 w 1421182"/>
                <a:gd name="connsiteY3" fmla="*/ 1985150 h 2341644"/>
                <a:gd name="connsiteX4" fmla="*/ 658780 w 1421182"/>
                <a:gd name="connsiteY4" fmla="*/ 2266927 h 2341644"/>
                <a:gd name="connsiteX5" fmla="*/ 1227989 w 1421182"/>
                <a:gd name="connsiteY5" fmla="*/ 2341644 h 2341644"/>
                <a:gd name="connsiteX6" fmla="*/ 1311364 w 1421182"/>
                <a:gd name="connsiteY6" fmla="*/ 2026318 h 2341644"/>
                <a:gd name="connsiteX7" fmla="*/ 1421092 w 1421182"/>
                <a:gd name="connsiteY7" fmla="*/ 1126548 h 2341644"/>
                <a:gd name="connsiteX8" fmla="*/ 1152597 w 1421182"/>
                <a:gd name="connsiteY8" fmla="*/ 669082 h 2341644"/>
                <a:gd name="connsiteX9" fmla="*/ 1168953 w 1421182"/>
                <a:gd name="connsiteY9" fmla="*/ 968062 h 2341644"/>
                <a:gd name="connsiteX10" fmla="*/ 927050 w 1421182"/>
                <a:gd name="connsiteY10" fmla="*/ 614956 h 2341644"/>
                <a:gd name="connsiteX11" fmla="*/ 957315 w 1421182"/>
                <a:gd name="connsiteY11" fmla="*/ 944170 h 2341644"/>
                <a:gd name="connsiteX12" fmla="*/ 711016 w 1421182"/>
                <a:gd name="connsiteY12" fmla="*/ 569620 h 2341644"/>
                <a:gd name="connsiteX13" fmla="*/ 729319 w 1421182"/>
                <a:gd name="connsiteY13" fmla="*/ 957827 h 2341644"/>
                <a:gd name="connsiteX14" fmla="*/ 543268 w 1421182"/>
                <a:gd name="connsiteY14" fmla="*/ 8 h 2341644"/>
                <a:gd name="connsiteX15" fmla="*/ 473286 w 1421182"/>
                <a:gd name="connsiteY15" fmla="*/ 1312127 h 2341644"/>
                <a:gd name="connsiteX16" fmla="*/ 338442 w 1421182"/>
                <a:gd name="connsiteY16" fmla="*/ 1258222 h 2341644"/>
                <a:gd name="connsiteX17" fmla="*/ 719 w 1421182"/>
                <a:gd name="connsiteY17" fmla="*/ 957545 h 2341644"/>
                <a:gd name="connsiteX0" fmla="*/ 719 w 1421092"/>
                <a:gd name="connsiteY0" fmla="*/ 957545 h 2341644"/>
                <a:gd name="connsiteX1" fmla="*/ 140932 w 1421092"/>
                <a:gd name="connsiteY1" fmla="*/ 1353319 h 2341644"/>
                <a:gd name="connsiteX2" fmla="*/ 309182 w 1421092"/>
                <a:gd name="connsiteY2" fmla="*/ 1711764 h 2341644"/>
                <a:gd name="connsiteX3" fmla="*/ 626141 w 1421092"/>
                <a:gd name="connsiteY3" fmla="*/ 1985150 h 2341644"/>
                <a:gd name="connsiteX4" fmla="*/ 658780 w 1421092"/>
                <a:gd name="connsiteY4" fmla="*/ 2266927 h 2341644"/>
                <a:gd name="connsiteX5" fmla="*/ 1227989 w 1421092"/>
                <a:gd name="connsiteY5" fmla="*/ 2341644 h 2341644"/>
                <a:gd name="connsiteX6" fmla="*/ 1262460 w 1421092"/>
                <a:gd name="connsiteY6" fmla="*/ 1987074 h 2341644"/>
                <a:gd name="connsiteX7" fmla="*/ 1421092 w 1421092"/>
                <a:gd name="connsiteY7" fmla="*/ 1126548 h 2341644"/>
                <a:gd name="connsiteX8" fmla="*/ 1152597 w 1421092"/>
                <a:gd name="connsiteY8" fmla="*/ 669082 h 2341644"/>
                <a:gd name="connsiteX9" fmla="*/ 1168953 w 1421092"/>
                <a:gd name="connsiteY9" fmla="*/ 968062 h 2341644"/>
                <a:gd name="connsiteX10" fmla="*/ 927050 w 1421092"/>
                <a:gd name="connsiteY10" fmla="*/ 614956 h 2341644"/>
                <a:gd name="connsiteX11" fmla="*/ 957315 w 1421092"/>
                <a:gd name="connsiteY11" fmla="*/ 944170 h 2341644"/>
                <a:gd name="connsiteX12" fmla="*/ 711016 w 1421092"/>
                <a:gd name="connsiteY12" fmla="*/ 569620 h 2341644"/>
                <a:gd name="connsiteX13" fmla="*/ 729319 w 1421092"/>
                <a:gd name="connsiteY13" fmla="*/ 957827 h 2341644"/>
                <a:gd name="connsiteX14" fmla="*/ 543268 w 1421092"/>
                <a:gd name="connsiteY14" fmla="*/ 8 h 2341644"/>
                <a:gd name="connsiteX15" fmla="*/ 473286 w 1421092"/>
                <a:gd name="connsiteY15" fmla="*/ 1312127 h 2341644"/>
                <a:gd name="connsiteX16" fmla="*/ 338442 w 1421092"/>
                <a:gd name="connsiteY16" fmla="*/ 1258222 h 2341644"/>
                <a:gd name="connsiteX17" fmla="*/ 719 w 1421092"/>
                <a:gd name="connsiteY17" fmla="*/ 957545 h 2341644"/>
                <a:gd name="connsiteX0" fmla="*/ 719 w 1421109"/>
                <a:gd name="connsiteY0" fmla="*/ 957545 h 2341644"/>
                <a:gd name="connsiteX1" fmla="*/ 140932 w 1421109"/>
                <a:gd name="connsiteY1" fmla="*/ 1353319 h 2341644"/>
                <a:gd name="connsiteX2" fmla="*/ 309182 w 1421109"/>
                <a:gd name="connsiteY2" fmla="*/ 1711764 h 2341644"/>
                <a:gd name="connsiteX3" fmla="*/ 626141 w 1421109"/>
                <a:gd name="connsiteY3" fmla="*/ 1985150 h 2341644"/>
                <a:gd name="connsiteX4" fmla="*/ 658780 w 1421109"/>
                <a:gd name="connsiteY4" fmla="*/ 2266927 h 2341644"/>
                <a:gd name="connsiteX5" fmla="*/ 1227989 w 1421109"/>
                <a:gd name="connsiteY5" fmla="*/ 2341644 h 2341644"/>
                <a:gd name="connsiteX6" fmla="*/ 1262460 w 1421109"/>
                <a:gd name="connsiteY6" fmla="*/ 1987074 h 2341644"/>
                <a:gd name="connsiteX7" fmla="*/ 1421092 w 1421109"/>
                <a:gd name="connsiteY7" fmla="*/ 1126548 h 2341644"/>
                <a:gd name="connsiteX8" fmla="*/ 1152597 w 1421109"/>
                <a:gd name="connsiteY8" fmla="*/ 669082 h 2341644"/>
                <a:gd name="connsiteX9" fmla="*/ 1168953 w 1421109"/>
                <a:gd name="connsiteY9" fmla="*/ 968062 h 2341644"/>
                <a:gd name="connsiteX10" fmla="*/ 927050 w 1421109"/>
                <a:gd name="connsiteY10" fmla="*/ 614956 h 2341644"/>
                <a:gd name="connsiteX11" fmla="*/ 957315 w 1421109"/>
                <a:gd name="connsiteY11" fmla="*/ 944170 h 2341644"/>
                <a:gd name="connsiteX12" fmla="*/ 711016 w 1421109"/>
                <a:gd name="connsiteY12" fmla="*/ 569620 h 2341644"/>
                <a:gd name="connsiteX13" fmla="*/ 729319 w 1421109"/>
                <a:gd name="connsiteY13" fmla="*/ 957827 h 2341644"/>
                <a:gd name="connsiteX14" fmla="*/ 543268 w 1421109"/>
                <a:gd name="connsiteY14" fmla="*/ 8 h 2341644"/>
                <a:gd name="connsiteX15" fmla="*/ 473286 w 1421109"/>
                <a:gd name="connsiteY15" fmla="*/ 1312127 h 2341644"/>
                <a:gd name="connsiteX16" fmla="*/ 338442 w 1421109"/>
                <a:gd name="connsiteY16" fmla="*/ 1258222 h 2341644"/>
                <a:gd name="connsiteX17" fmla="*/ 719 w 1421109"/>
                <a:gd name="connsiteY17" fmla="*/ 957545 h 2341644"/>
                <a:gd name="connsiteX0" fmla="*/ 719 w 1421109"/>
                <a:gd name="connsiteY0" fmla="*/ 957545 h 2341644"/>
                <a:gd name="connsiteX1" fmla="*/ 140932 w 1421109"/>
                <a:gd name="connsiteY1" fmla="*/ 1353319 h 2341644"/>
                <a:gd name="connsiteX2" fmla="*/ 309182 w 1421109"/>
                <a:gd name="connsiteY2" fmla="*/ 1711764 h 2341644"/>
                <a:gd name="connsiteX3" fmla="*/ 626141 w 1421109"/>
                <a:gd name="connsiteY3" fmla="*/ 1985150 h 2341644"/>
                <a:gd name="connsiteX4" fmla="*/ 658780 w 1421109"/>
                <a:gd name="connsiteY4" fmla="*/ 2266927 h 2341644"/>
                <a:gd name="connsiteX5" fmla="*/ 1227989 w 1421109"/>
                <a:gd name="connsiteY5" fmla="*/ 2341644 h 2341644"/>
                <a:gd name="connsiteX6" fmla="*/ 1262460 w 1421109"/>
                <a:gd name="connsiteY6" fmla="*/ 1987074 h 2341644"/>
                <a:gd name="connsiteX7" fmla="*/ 1421092 w 1421109"/>
                <a:gd name="connsiteY7" fmla="*/ 1126548 h 2341644"/>
                <a:gd name="connsiteX8" fmla="*/ 1152597 w 1421109"/>
                <a:gd name="connsiteY8" fmla="*/ 669082 h 2341644"/>
                <a:gd name="connsiteX9" fmla="*/ 1168953 w 1421109"/>
                <a:gd name="connsiteY9" fmla="*/ 968062 h 2341644"/>
                <a:gd name="connsiteX10" fmla="*/ 927050 w 1421109"/>
                <a:gd name="connsiteY10" fmla="*/ 614956 h 2341644"/>
                <a:gd name="connsiteX11" fmla="*/ 957315 w 1421109"/>
                <a:gd name="connsiteY11" fmla="*/ 944170 h 2341644"/>
                <a:gd name="connsiteX12" fmla="*/ 711016 w 1421109"/>
                <a:gd name="connsiteY12" fmla="*/ 569620 h 2341644"/>
                <a:gd name="connsiteX13" fmla="*/ 729319 w 1421109"/>
                <a:gd name="connsiteY13" fmla="*/ 957827 h 2341644"/>
                <a:gd name="connsiteX14" fmla="*/ 543268 w 1421109"/>
                <a:gd name="connsiteY14" fmla="*/ 8 h 2341644"/>
                <a:gd name="connsiteX15" fmla="*/ 473286 w 1421109"/>
                <a:gd name="connsiteY15" fmla="*/ 1312127 h 2341644"/>
                <a:gd name="connsiteX16" fmla="*/ 338442 w 1421109"/>
                <a:gd name="connsiteY16" fmla="*/ 1258222 h 2341644"/>
                <a:gd name="connsiteX17" fmla="*/ 719 w 1421109"/>
                <a:gd name="connsiteY17" fmla="*/ 957545 h 2341644"/>
                <a:gd name="connsiteX0" fmla="*/ 719 w 1421109"/>
                <a:gd name="connsiteY0" fmla="*/ 957545 h 2341644"/>
                <a:gd name="connsiteX1" fmla="*/ 140932 w 1421109"/>
                <a:gd name="connsiteY1" fmla="*/ 1353319 h 2341644"/>
                <a:gd name="connsiteX2" fmla="*/ 309182 w 1421109"/>
                <a:gd name="connsiteY2" fmla="*/ 1711764 h 2341644"/>
                <a:gd name="connsiteX3" fmla="*/ 626141 w 1421109"/>
                <a:gd name="connsiteY3" fmla="*/ 1985150 h 2341644"/>
                <a:gd name="connsiteX4" fmla="*/ 622941 w 1421109"/>
                <a:gd name="connsiteY4" fmla="*/ 2320778 h 2341644"/>
                <a:gd name="connsiteX5" fmla="*/ 1227989 w 1421109"/>
                <a:gd name="connsiteY5" fmla="*/ 2341644 h 2341644"/>
                <a:gd name="connsiteX6" fmla="*/ 1262460 w 1421109"/>
                <a:gd name="connsiteY6" fmla="*/ 1987074 h 2341644"/>
                <a:gd name="connsiteX7" fmla="*/ 1421092 w 1421109"/>
                <a:gd name="connsiteY7" fmla="*/ 1126548 h 2341644"/>
                <a:gd name="connsiteX8" fmla="*/ 1152597 w 1421109"/>
                <a:gd name="connsiteY8" fmla="*/ 669082 h 2341644"/>
                <a:gd name="connsiteX9" fmla="*/ 1168953 w 1421109"/>
                <a:gd name="connsiteY9" fmla="*/ 968062 h 2341644"/>
                <a:gd name="connsiteX10" fmla="*/ 927050 w 1421109"/>
                <a:gd name="connsiteY10" fmla="*/ 614956 h 2341644"/>
                <a:gd name="connsiteX11" fmla="*/ 957315 w 1421109"/>
                <a:gd name="connsiteY11" fmla="*/ 944170 h 2341644"/>
                <a:gd name="connsiteX12" fmla="*/ 711016 w 1421109"/>
                <a:gd name="connsiteY12" fmla="*/ 569620 h 2341644"/>
                <a:gd name="connsiteX13" fmla="*/ 729319 w 1421109"/>
                <a:gd name="connsiteY13" fmla="*/ 957827 h 2341644"/>
                <a:gd name="connsiteX14" fmla="*/ 543268 w 1421109"/>
                <a:gd name="connsiteY14" fmla="*/ 8 h 2341644"/>
                <a:gd name="connsiteX15" fmla="*/ 473286 w 1421109"/>
                <a:gd name="connsiteY15" fmla="*/ 1312127 h 2341644"/>
                <a:gd name="connsiteX16" fmla="*/ 338442 w 1421109"/>
                <a:gd name="connsiteY16" fmla="*/ 1258222 h 2341644"/>
                <a:gd name="connsiteX17" fmla="*/ 719 w 1421109"/>
                <a:gd name="connsiteY17" fmla="*/ 957545 h 2341644"/>
                <a:gd name="connsiteX0" fmla="*/ 719 w 1421109"/>
                <a:gd name="connsiteY0" fmla="*/ 957545 h 2341644"/>
                <a:gd name="connsiteX1" fmla="*/ 140932 w 1421109"/>
                <a:gd name="connsiteY1" fmla="*/ 1353319 h 2341644"/>
                <a:gd name="connsiteX2" fmla="*/ 309182 w 1421109"/>
                <a:gd name="connsiteY2" fmla="*/ 1711764 h 2341644"/>
                <a:gd name="connsiteX3" fmla="*/ 548773 w 1421109"/>
                <a:gd name="connsiteY3" fmla="*/ 1936338 h 2341644"/>
                <a:gd name="connsiteX4" fmla="*/ 622941 w 1421109"/>
                <a:gd name="connsiteY4" fmla="*/ 2320778 h 2341644"/>
                <a:gd name="connsiteX5" fmla="*/ 1227989 w 1421109"/>
                <a:gd name="connsiteY5" fmla="*/ 2341644 h 2341644"/>
                <a:gd name="connsiteX6" fmla="*/ 1262460 w 1421109"/>
                <a:gd name="connsiteY6" fmla="*/ 1987074 h 2341644"/>
                <a:gd name="connsiteX7" fmla="*/ 1421092 w 1421109"/>
                <a:gd name="connsiteY7" fmla="*/ 1126548 h 2341644"/>
                <a:gd name="connsiteX8" fmla="*/ 1152597 w 1421109"/>
                <a:gd name="connsiteY8" fmla="*/ 669082 h 2341644"/>
                <a:gd name="connsiteX9" fmla="*/ 1168953 w 1421109"/>
                <a:gd name="connsiteY9" fmla="*/ 968062 h 2341644"/>
                <a:gd name="connsiteX10" fmla="*/ 927050 w 1421109"/>
                <a:gd name="connsiteY10" fmla="*/ 614956 h 2341644"/>
                <a:gd name="connsiteX11" fmla="*/ 957315 w 1421109"/>
                <a:gd name="connsiteY11" fmla="*/ 944170 h 2341644"/>
                <a:gd name="connsiteX12" fmla="*/ 711016 w 1421109"/>
                <a:gd name="connsiteY12" fmla="*/ 569620 h 2341644"/>
                <a:gd name="connsiteX13" fmla="*/ 729319 w 1421109"/>
                <a:gd name="connsiteY13" fmla="*/ 957827 h 2341644"/>
                <a:gd name="connsiteX14" fmla="*/ 543268 w 1421109"/>
                <a:gd name="connsiteY14" fmla="*/ 8 h 2341644"/>
                <a:gd name="connsiteX15" fmla="*/ 473286 w 1421109"/>
                <a:gd name="connsiteY15" fmla="*/ 1312127 h 2341644"/>
                <a:gd name="connsiteX16" fmla="*/ 338442 w 1421109"/>
                <a:gd name="connsiteY16" fmla="*/ 1258222 h 2341644"/>
                <a:gd name="connsiteX17" fmla="*/ 719 w 1421109"/>
                <a:gd name="connsiteY17" fmla="*/ 957545 h 2341644"/>
                <a:gd name="connsiteX0" fmla="*/ 719 w 1421109"/>
                <a:gd name="connsiteY0" fmla="*/ 957545 h 2341644"/>
                <a:gd name="connsiteX1" fmla="*/ 140932 w 1421109"/>
                <a:gd name="connsiteY1" fmla="*/ 1353319 h 2341644"/>
                <a:gd name="connsiteX2" fmla="*/ 309182 w 1421109"/>
                <a:gd name="connsiteY2" fmla="*/ 1711764 h 2341644"/>
                <a:gd name="connsiteX3" fmla="*/ 548773 w 1421109"/>
                <a:gd name="connsiteY3" fmla="*/ 1936338 h 2341644"/>
                <a:gd name="connsiteX4" fmla="*/ 557331 w 1421109"/>
                <a:gd name="connsiteY4" fmla="*/ 2278453 h 2341644"/>
                <a:gd name="connsiteX5" fmla="*/ 1227989 w 1421109"/>
                <a:gd name="connsiteY5" fmla="*/ 2341644 h 2341644"/>
                <a:gd name="connsiteX6" fmla="*/ 1262460 w 1421109"/>
                <a:gd name="connsiteY6" fmla="*/ 1987074 h 2341644"/>
                <a:gd name="connsiteX7" fmla="*/ 1421092 w 1421109"/>
                <a:gd name="connsiteY7" fmla="*/ 1126548 h 2341644"/>
                <a:gd name="connsiteX8" fmla="*/ 1152597 w 1421109"/>
                <a:gd name="connsiteY8" fmla="*/ 669082 h 2341644"/>
                <a:gd name="connsiteX9" fmla="*/ 1168953 w 1421109"/>
                <a:gd name="connsiteY9" fmla="*/ 968062 h 2341644"/>
                <a:gd name="connsiteX10" fmla="*/ 927050 w 1421109"/>
                <a:gd name="connsiteY10" fmla="*/ 614956 h 2341644"/>
                <a:gd name="connsiteX11" fmla="*/ 957315 w 1421109"/>
                <a:gd name="connsiteY11" fmla="*/ 944170 h 2341644"/>
                <a:gd name="connsiteX12" fmla="*/ 711016 w 1421109"/>
                <a:gd name="connsiteY12" fmla="*/ 569620 h 2341644"/>
                <a:gd name="connsiteX13" fmla="*/ 729319 w 1421109"/>
                <a:gd name="connsiteY13" fmla="*/ 957827 h 2341644"/>
                <a:gd name="connsiteX14" fmla="*/ 543268 w 1421109"/>
                <a:gd name="connsiteY14" fmla="*/ 8 h 2341644"/>
                <a:gd name="connsiteX15" fmla="*/ 473286 w 1421109"/>
                <a:gd name="connsiteY15" fmla="*/ 1312127 h 2341644"/>
                <a:gd name="connsiteX16" fmla="*/ 338442 w 1421109"/>
                <a:gd name="connsiteY16" fmla="*/ 1258222 h 2341644"/>
                <a:gd name="connsiteX17" fmla="*/ 719 w 1421109"/>
                <a:gd name="connsiteY17" fmla="*/ 957545 h 2341644"/>
                <a:gd name="connsiteX0" fmla="*/ 719 w 1421109"/>
                <a:gd name="connsiteY0" fmla="*/ 957545 h 2341644"/>
                <a:gd name="connsiteX1" fmla="*/ 140932 w 1421109"/>
                <a:gd name="connsiteY1" fmla="*/ 1353319 h 2341644"/>
                <a:gd name="connsiteX2" fmla="*/ 309182 w 1421109"/>
                <a:gd name="connsiteY2" fmla="*/ 1711764 h 2341644"/>
                <a:gd name="connsiteX3" fmla="*/ 548773 w 1421109"/>
                <a:gd name="connsiteY3" fmla="*/ 1936338 h 2341644"/>
                <a:gd name="connsiteX4" fmla="*/ 601148 w 1421109"/>
                <a:gd name="connsiteY4" fmla="*/ 2297232 h 2341644"/>
                <a:gd name="connsiteX5" fmla="*/ 1227989 w 1421109"/>
                <a:gd name="connsiteY5" fmla="*/ 2341644 h 2341644"/>
                <a:gd name="connsiteX6" fmla="*/ 1262460 w 1421109"/>
                <a:gd name="connsiteY6" fmla="*/ 1987074 h 2341644"/>
                <a:gd name="connsiteX7" fmla="*/ 1421092 w 1421109"/>
                <a:gd name="connsiteY7" fmla="*/ 1126548 h 2341644"/>
                <a:gd name="connsiteX8" fmla="*/ 1152597 w 1421109"/>
                <a:gd name="connsiteY8" fmla="*/ 669082 h 2341644"/>
                <a:gd name="connsiteX9" fmla="*/ 1168953 w 1421109"/>
                <a:gd name="connsiteY9" fmla="*/ 968062 h 2341644"/>
                <a:gd name="connsiteX10" fmla="*/ 927050 w 1421109"/>
                <a:gd name="connsiteY10" fmla="*/ 614956 h 2341644"/>
                <a:gd name="connsiteX11" fmla="*/ 957315 w 1421109"/>
                <a:gd name="connsiteY11" fmla="*/ 944170 h 2341644"/>
                <a:gd name="connsiteX12" fmla="*/ 711016 w 1421109"/>
                <a:gd name="connsiteY12" fmla="*/ 569620 h 2341644"/>
                <a:gd name="connsiteX13" fmla="*/ 729319 w 1421109"/>
                <a:gd name="connsiteY13" fmla="*/ 957827 h 2341644"/>
                <a:gd name="connsiteX14" fmla="*/ 543268 w 1421109"/>
                <a:gd name="connsiteY14" fmla="*/ 8 h 2341644"/>
                <a:gd name="connsiteX15" fmla="*/ 473286 w 1421109"/>
                <a:gd name="connsiteY15" fmla="*/ 1312127 h 2341644"/>
                <a:gd name="connsiteX16" fmla="*/ 338442 w 1421109"/>
                <a:gd name="connsiteY16" fmla="*/ 1258222 h 2341644"/>
                <a:gd name="connsiteX17" fmla="*/ 719 w 1421109"/>
                <a:gd name="connsiteY17" fmla="*/ 957545 h 2341644"/>
                <a:gd name="connsiteX0" fmla="*/ 719 w 1421109"/>
                <a:gd name="connsiteY0" fmla="*/ 957545 h 2310754"/>
                <a:gd name="connsiteX1" fmla="*/ 140932 w 1421109"/>
                <a:gd name="connsiteY1" fmla="*/ 1353319 h 2310754"/>
                <a:gd name="connsiteX2" fmla="*/ 309182 w 1421109"/>
                <a:gd name="connsiteY2" fmla="*/ 1711764 h 2310754"/>
                <a:gd name="connsiteX3" fmla="*/ 548773 w 1421109"/>
                <a:gd name="connsiteY3" fmla="*/ 1936338 h 2310754"/>
                <a:gd name="connsiteX4" fmla="*/ 601148 w 1421109"/>
                <a:gd name="connsiteY4" fmla="*/ 2297232 h 2310754"/>
                <a:gd name="connsiteX5" fmla="*/ 1253027 w 1421109"/>
                <a:gd name="connsiteY5" fmla="*/ 2310347 h 2310754"/>
                <a:gd name="connsiteX6" fmla="*/ 1262460 w 1421109"/>
                <a:gd name="connsiteY6" fmla="*/ 1987074 h 2310754"/>
                <a:gd name="connsiteX7" fmla="*/ 1421092 w 1421109"/>
                <a:gd name="connsiteY7" fmla="*/ 1126548 h 2310754"/>
                <a:gd name="connsiteX8" fmla="*/ 1152597 w 1421109"/>
                <a:gd name="connsiteY8" fmla="*/ 669082 h 2310754"/>
                <a:gd name="connsiteX9" fmla="*/ 1168953 w 1421109"/>
                <a:gd name="connsiteY9" fmla="*/ 968062 h 2310754"/>
                <a:gd name="connsiteX10" fmla="*/ 927050 w 1421109"/>
                <a:gd name="connsiteY10" fmla="*/ 614956 h 2310754"/>
                <a:gd name="connsiteX11" fmla="*/ 957315 w 1421109"/>
                <a:gd name="connsiteY11" fmla="*/ 944170 h 2310754"/>
                <a:gd name="connsiteX12" fmla="*/ 711016 w 1421109"/>
                <a:gd name="connsiteY12" fmla="*/ 569620 h 2310754"/>
                <a:gd name="connsiteX13" fmla="*/ 729319 w 1421109"/>
                <a:gd name="connsiteY13" fmla="*/ 957827 h 2310754"/>
                <a:gd name="connsiteX14" fmla="*/ 543268 w 1421109"/>
                <a:gd name="connsiteY14" fmla="*/ 8 h 2310754"/>
                <a:gd name="connsiteX15" fmla="*/ 473286 w 1421109"/>
                <a:gd name="connsiteY15" fmla="*/ 1312127 h 2310754"/>
                <a:gd name="connsiteX16" fmla="*/ 338442 w 1421109"/>
                <a:gd name="connsiteY16" fmla="*/ 1258222 h 2310754"/>
                <a:gd name="connsiteX17" fmla="*/ 719 w 1421109"/>
                <a:gd name="connsiteY17" fmla="*/ 957545 h 2310754"/>
                <a:gd name="connsiteX0" fmla="*/ 719 w 1421109"/>
                <a:gd name="connsiteY0" fmla="*/ 957545 h 2310755"/>
                <a:gd name="connsiteX1" fmla="*/ 140932 w 1421109"/>
                <a:gd name="connsiteY1" fmla="*/ 1353319 h 2310755"/>
                <a:gd name="connsiteX2" fmla="*/ 309182 w 1421109"/>
                <a:gd name="connsiteY2" fmla="*/ 1711764 h 2310755"/>
                <a:gd name="connsiteX3" fmla="*/ 548773 w 1421109"/>
                <a:gd name="connsiteY3" fmla="*/ 1936338 h 2310755"/>
                <a:gd name="connsiteX4" fmla="*/ 601148 w 1421109"/>
                <a:gd name="connsiteY4" fmla="*/ 2297232 h 2310755"/>
                <a:gd name="connsiteX5" fmla="*/ 1253027 w 1421109"/>
                <a:gd name="connsiteY5" fmla="*/ 2310347 h 2310755"/>
                <a:gd name="connsiteX6" fmla="*/ 1262460 w 1421109"/>
                <a:gd name="connsiteY6" fmla="*/ 1987074 h 2310755"/>
                <a:gd name="connsiteX7" fmla="*/ 1421092 w 1421109"/>
                <a:gd name="connsiteY7" fmla="*/ 1126548 h 2310755"/>
                <a:gd name="connsiteX8" fmla="*/ 1152597 w 1421109"/>
                <a:gd name="connsiteY8" fmla="*/ 669082 h 2310755"/>
                <a:gd name="connsiteX9" fmla="*/ 1168953 w 1421109"/>
                <a:gd name="connsiteY9" fmla="*/ 968062 h 2310755"/>
                <a:gd name="connsiteX10" fmla="*/ 927050 w 1421109"/>
                <a:gd name="connsiteY10" fmla="*/ 614956 h 2310755"/>
                <a:gd name="connsiteX11" fmla="*/ 957315 w 1421109"/>
                <a:gd name="connsiteY11" fmla="*/ 944170 h 2310755"/>
                <a:gd name="connsiteX12" fmla="*/ 711016 w 1421109"/>
                <a:gd name="connsiteY12" fmla="*/ 569620 h 2310755"/>
                <a:gd name="connsiteX13" fmla="*/ 729319 w 1421109"/>
                <a:gd name="connsiteY13" fmla="*/ 957827 h 2310755"/>
                <a:gd name="connsiteX14" fmla="*/ 543268 w 1421109"/>
                <a:gd name="connsiteY14" fmla="*/ 8 h 2310755"/>
                <a:gd name="connsiteX15" fmla="*/ 473286 w 1421109"/>
                <a:gd name="connsiteY15" fmla="*/ 1312127 h 2310755"/>
                <a:gd name="connsiteX16" fmla="*/ 338442 w 1421109"/>
                <a:gd name="connsiteY16" fmla="*/ 1258222 h 2310755"/>
                <a:gd name="connsiteX17" fmla="*/ 719 w 1421109"/>
                <a:gd name="connsiteY17" fmla="*/ 957545 h 2310755"/>
                <a:gd name="connsiteX0" fmla="*/ 719 w 1421109"/>
                <a:gd name="connsiteY0" fmla="*/ 957545 h 2310755"/>
                <a:gd name="connsiteX1" fmla="*/ 140932 w 1421109"/>
                <a:gd name="connsiteY1" fmla="*/ 1353319 h 2310755"/>
                <a:gd name="connsiteX2" fmla="*/ 309182 w 1421109"/>
                <a:gd name="connsiteY2" fmla="*/ 1711764 h 2310755"/>
                <a:gd name="connsiteX3" fmla="*/ 548773 w 1421109"/>
                <a:gd name="connsiteY3" fmla="*/ 1936338 h 2310755"/>
                <a:gd name="connsiteX4" fmla="*/ 582370 w 1421109"/>
                <a:gd name="connsiteY4" fmla="*/ 2297232 h 2310755"/>
                <a:gd name="connsiteX5" fmla="*/ 1253027 w 1421109"/>
                <a:gd name="connsiteY5" fmla="*/ 2310347 h 2310755"/>
                <a:gd name="connsiteX6" fmla="*/ 1262460 w 1421109"/>
                <a:gd name="connsiteY6" fmla="*/ 1987074 h 2310755"/>
                <a:gd name="connsiteX7" fmla="*/ 1421092 w 1421109"/>
                <a:gd name="connsiteY7" fmla="*/ 1126548 h 2310755"/>
                <a:gd name="connsiteX8" fmla="*/ 1152597 w 1421109"/>
                <a:gd name="connsiteY8" fmla="*/ 669082 h 2310755"/>
                <a:gd name="connsiteX9" fmla="*/ 1168953 w 1421109"/>
                <a:gd name="connsiteY9" fmla="*/ 968062 h 2310755"/>
                <a:gd name="connsiteX10" fmla="*/ 927050 w 1421109"/>
                <a:gd name="connsiteY10" fmla="*/ 614956 h 2310755"/>
                <a:gd name="connsiteX11" fmla="*/ 957315 w 1421109"/>
                <a:gd name="connsiteY11" fmla="*/ 944170 h 2310755"/>
                <a:gd name="connsiteX12" fmla="*/ 711016 w 1421109"/>
                <a:gd name="connsiteY12" fmla="*/ 569620 h 2310755"/>
                <a:gd name="connsiteX13" fmla="*/ 729319 w 1421109"/>
                <a:gd name="connsiteY13" fmla="*/ 957827 h 2310755"/>
                <a:gd name="connsiteX14" fmla="*/ 543268 w 1421109"/>
                <a:gd name="connsiteY14" fmla="*/ 8 h 2310755"/>
                <a:gd name="connsiteX15" fmla="*/ 473286 w 1421109"/>
                <a:gd name="connsiteY15" fmla="*/ 1312127 h 2310755"/>
                <a:gd name="connsiteX16" fmla="*/ 338442 w 1421109"/>
                <a:gd name="connsiteY16" fmla="*/ 1258222 h 2310755"/>
                <a:gd name="connsiteX17" fmla="*/ 719 w 1421109"/>
                <a:gd name="connsiteY17" fmla="*/ 957545 h 2310755"/>
                <a:gd name="connsiteX0" fmla="*/ 719 w 1421109"/>
                <a:gd name="connsiteY0" fmla="*/ 957545 h 2310755"/>
                <a:gd name="connsiteX1" fmla="*/ 140932 w 1421109"/>
                <a:gd name="connsiteY1" fmla="*/ 1353319 h 2310755"/>
                <a:gd name="connsiteX2" fmla="*/ 309182 w 1421109"/>
                <a:gd name="connsiteY2" fmla="*/ 1711764 h 2310755"/>
                <a:gd name="connsiteX3" fmla="*/ 548773 w 1421109"/>
                <a:gd name="connsiteY3" fmla="*/ 1936338 h 2310755"/>
                <a:gd name="connsiteX4" fmla="*/ 582370 w 1421109"/>
                <a:gd name="connsiteY4" fmla="*/ 2297232 h 2310755"/>
                <a:gd name="connsiteX5" fmla="*/ 1253027 w 1421109"/>
                <a:gd name="connsiteY5" fmla="*/ 2310347 h 2310755"/>
                <a:gd name="connsiteX6" fmla="*/ 1262460 w 1421109"/>
                <a:gd name="connsiteY6" fmla="*/ 1987074 h 2310755"/>
                <a:gd name="connsiteX7" fmla="*/ 1421092 w 1421109"/>
                <a:gd name="connsiteY7" fmla="*/ 1126548 h 2310755"/>
                <a:gd name="connsiteX8" fmla="*/ 1152597 w 1421109"/>
                <a:gd name="connsiteY8" fmla="*/ 669082 h 2310755"/>
                <a:gd name="connsiteX9" fmla="*/ 1168953 w 1421109"/>
                <a:gd name="connsiteY9" fmla="*/ 968062 h 2310755"/>
                <a:gd name="connsiteX10" fmla="*/ 927050 w 1421109"/>
                <a:gd name="connsiteY10" fmla="*/ 614956 h 2310755"/>
                <a:gd name="connsiteX11" fmla="*/ 957315 w 1421109"/>
                <a:gd name="connsiteY11" fmla="*/ 944170 h 2310755"/>
                <a:gd name="connsiteX12" fmla="*/ 711016 w 1421109"/>
                <a:gd name="connsiteY12" fmla="*/ 569620 h 2310755"/>
                <a:gd name="connsiteX13" fmla="*/ 729319 w 1421109"/>
                <a:gd name="connsiteY13" fmla="*/ 957827 h 2310755"/>
                <a:gd name="connsiteX14" fmla="*/ 543268 w 1421109"/>
                <a:gd name="connsiteY14" fmla="*/ 8 h 2310755"/>
                <a:gd name="connsiteX15" fmla="*/ 473286 w 1421109"/>
                <a:gd name="connsiteY15" fmla="*/ 1312127 h 2310755"/>
                <a:gd name="connsiteX16" fmla="*/ 338442 w 1421109"/>
                <a:gd name="connsiteY16" fmla="*/ 1258222 h 2310755"/>
                <a:gd name="connsiteX17" fmla="*/ 719 w 1421109"/>
                <a:gd name="connsiteY17" fmla="*/ 957545 h 2310755"/>
                <a:gd name="connsiteX0" fmla="*/ 719 w 1421109"/>
                <a:gd name="connsiteY0" fmla="*/ 957545 h 2310347"/>
                <a:gd name="connsiteX1" fmla="*/ 140932 w 1421109"/>
                <a:gd name="connsiteY1" fmla="*/ 1353319 h 2310347"/>
                <a:gd name="connsiteX2" fmla="*/ 309182 w 1421109"/>
                <a:gd name="connsiteY2" fmla="*/ 1711764 h 2310347"/>
                <a:gd name="connsiteX3" fmla="*/ 548773 w 1421109"/>
                <a:gd name="connsiteY3" fmla="*/ 1936338 h 2310347"/>
                <a:gd name="connsiteX4" fmla="*/ 582370 w 1421109"/>
                <a:gd name="connsiteY4" fmla="*/ 2297232 h 2310347"/>
                <a:gd name="connsiteX5" fmla="*/ 1253027 w 1421109"/>
                <a:gd name="connsiteY5" fmla="*/ 2310347 h 2310347"/>
                <a:gd name="connsiteX6" fmla="*/ 1262460 w 1421109"/>
                <a:gd name="connsiteY6" fmla="*/ 1987074 h 2310347"/>
                <a:gd name="connsiteX7" fmla="*/ 1421092 w 1421109"/>
                <a:gd name="connsiteY7" fmla="*/ 1126548 h 2310347"/>
                <a:gd name="connsiteX8" fmla="*/ 1152597 w 1421109"/>
                <a:gd name="connsiteY8" fmla="*/ 669082 h 2310347"/>
                <a:gd name="connsiteX9" fmla="*/ 1168953 w 1421109"/>
                <a:gd name="connsiteY9" fmla="*/ 968062 h 2310347"/>
                <a:gd name="connsiteX10" fmla="*/ 927050 w 1421109"/>
                <a:gd name="connsiteY10" fmla="*/ 614956 h 2310347"/>
                <a:gd name="connsiteX11" fmla="*/ 957315 w 1421109"/>
                <a:gd name="connsiteY11" fmla="*/ 944170 h 2310347"/>
                <a:gd name="connsiteX12" fmla="*/ 711016 w 1421109"/>
                <a:gd name="connsiteY12" fmla="*/ 569620 h 2310347"/>
                <a:gd name="connsiteX13" fmla="*/ 729319 w 1421109"/>
                <a:gd name="connsiteY13" fmla="*/ 957827 h 2310347"/>
                <a:gd name="connsiteX14" fmla="*/ 543268 w 1421109"/>
                <a:gd name="connsiteY14" fmla="*/ 8 h 2310347"/>
                <a:gd name="connsiteX15" fmla="*/ 473286 w 1421109"/>
                <a:gd name="connsiteY15" fmla="*/ 1312127 h 2310347"/>
                <a:gd name="connsiteX16" fmla="*/ 338442 w 1421109"/>
                <a:gd name="connsiteY16" fmla="*/ 1258222 h 2310347"/>
                <a:gd name="connsiteX17" fmla="*/ 719 w 1421109"/>
                <a:gd name="connsiteY17" fmla="*/ 957545 h 2310347"/>
                <a:gd name="connsiteX0" fmla="*/ 719 w 1423213"/>
                <a:gd name="connsiteY0" fmla="*/ 957545 h 2310347"/>
                <a:gd name="connsiteX1" fmla="*/ 140932 w 1423213"/>
                <a:gd name="connsiteY1" fmla="*/ 1353319 h 2310347"/>
                <a:gd name="connsiteX2" fmla="*/ 309182 w 1423213"/>
                <a:gd name="connsiteY2" fmla="*/ 1711764 h 2310347"/>
                <a:gd name="connsiteX3" fmla="*/ 548773 w 1423213"/>
                <a:gd name="connsiteY3" fmla="*/ 1936338 h 2310347"/>
                <a:gd name="connsiteX4" fmla="*/ 582370 w 1423213"/>
                <a:gd name="connsiteY4" fmla="*/ 2297232 h 2310347"/>
                <a:gd name="connsiteX5" fmla="*/ 1253027 w 1423213"/>
                <a:gd name="connsiteY5" fmla="*/ 2310347 h 2310347"/>
                <a:gd name="connsiteX6" fmla="*/ 1262460 w 1423213"/>
                <a:gd name="connsiteY6" fmla="*/ 1987074 h 2310347"/>
                <a:gd name="connsiteX7" fmla="*/ 1421092 w 1423213"/>
                <a:gd name="connsiteY7" fmla="*/ 1126548 h 2310347"/>
                <a:gd name="connsiteX8" fmla="*/ 1378773 w 1423213"/>
                <a:gd name="connsiteY8" fmla="*/ 734522 h 2310347"/>
                <a:gd name="connsiteX9" fmla="*/ 1152597 w 1423213"/>
                <a:gd name="connsiteY9" fmla="*/ 669082 h 2310347"/>
                <a:gd name="connsiteX10" fmla="*/ 1168953 w 1423213"/>
                <a:gd name="connsiteY10" fmla="*/ 968062 h 2310347"/>
                <a:gd name="connsiteX11" fmla="*/ 927050 w 1423213"/>
                <a:gd name="connsiteY11" fmla="*/ 614956 h 2310347"/>
                <a:gd name="connsiteX12" fmla="*/ 957315 w 1423213"/>
                <a:gd name="connsiteY12" fmla="*/ 944170 h 2310347"/>
                <a:gd name="connsiteX13" fmla="*/ 711016 w 1423213"/>
                <a:gd name="connsiteY13" fmla="*/ 569620 h 2310347"/>
                <a:gd name="connsiteX14" fmla="*/ 729319 w 1423213"/>
                <a:gd name="connsiteY14" fmla="*/ 957827 h 2310347"/>
                <a:gd name="connsiteX15" fmla="*/ 543268 w 1423213"/>
                <a:gd name="connsiteY15" fmla="*/ 8 h 2310347"/>
                <a:gd name="connsiteX16" fmla="*/ 473286 w 1423213"/>
                <a:gd name="connsiteY16" fmla="*/ 1312127 h 2310347"/>
                <a:gd name="connsiteX17" fmla="*/ 338442 w 1423213"/>
                <a:gd name="connsiteY17" fmla="*/ 1258222 h 2310347"/>
                <a:gd name="connsiteX18" fmla="*/ 719 w 1423213"/>
                <a:gd name="connsiteY18" fmla="*/ 957545 h 2310347"/>
                <a:gd name="connsiteX0" fmla="*/ 719 w 1423213"/>
                <a:gd name="connsiteY0" fmla="*/ 957545 h 2310347"/>
                <a:gd name="connsiteX1" fmla="*/ 140932 w 1423213"/>
                <a:gd name="connsiteY1" fmla="*/ 1353319 h 2310347"/>
                <a:gd name="connsiteX2" fmla="*/ 309182 w 1423213"/>
                <a:gd name="connsiteY2" fmla="*/ 1711764 h 2310347"/>
                <a:gd name="connsiteX3" fmla="*/ 548773 w 1423213"/>
                <a:gd name="connsiteY3" fmla="*/ 1936338 h 2310347"/>
                <a:gd name="connsiteX4" fmla="*/ 582370 w 1423213"/>
                <a:gd name="connsiteY4" fmla="*/ 2297232 h 2310347"/>
                <a:gd name="connsiteX5" fmla="*/ 1253027 w 1423213"/>
                <a:gd name="connsiteY5" fmla="*/ 2310347 h 2310347"/>
                <a:gd name="connsiteX6" fmla="*/ 1262460 w 1423213"/>
                <a:gd name="connsiteY6" fmla="*/ 1987074 h 2310347"/>
                <a:gd name="connsiteX7" fmla="*/ 1421092 w 1423213"/>
                <a:gd name="connsiteY7" fmla="*/ 1126548 h 2310347"/>
                <a:gd name="connsiteX8" fmla="*/ 1378773 w 1423213"/>
                <a:gd name="connsiteY8" fmla="*/ 734522 h 2310347"/>
                <a:gd name="connsiteX9" fmla="*/ 1152597 w 1423213"/>
                <a:gd name="connsiteY9" fmla="*/ 669082 h 2310347"/>
                <a:gd name="connsiteX10" fmla="*/ 1168953 w 1423213"/>
                <a:gd name="connsiteY10" fmla="*/ 968062 h 2310347"/>
                <a:gd name="connsiteX11" fmla="*/ 927050 w 1423213"/>
                <a:gd name="connsiteY11" fmla="*/ 614956 h 2310347"/>
                <a:gd name="connsiteX12" fmla="*/ 957315 w 1423213"/>
                <a:gd name="connsiteY12" fmla="*/ 944170 h 2310347"/>
                <a:gd name="connsiteX13" fmla="*/ 711016 w 1423213"/>
                <a:gd name="connsiteY13" fmla="*/ 569620 h 2310347"/>
                <a:gd name="connsiteX14" fmla="*/ 729319 w 1423213"/>
                <a:gd name="connsiteY14" fmla="*/ 957827 h 2310347"/>
                <a:gd name="connsiteX15" fmla="*/ 543268 w 1423213"/>
                <a:gd name="connsiteY15" fmla="*/ 8 h 2310347"/>
                <a:gd name="connsiteX16" fmla="*/ 473286 w 1423213"/>
                <a:gd name="connsiteY16" fmla="*/ 1312127 h 2310347"/>
                <a:gd name="connsiteX17" fmla="*/ 338442 w 1423213"/>
                <a:gd name="connsiteY17" fmla="*/ 1258222 h 2310347"/>
                <a:gd name="connsiteX18" fmla="*/ 719 w 1423213"/>
                <a:gd name="connsiteY18" fmla="*/ 957545 h 2310347"/>
                <a:gd name="connsiteX0" fmla="*/ 719 w 1423213"/>
                <a:gd name="connsiteY0" fmla="*/ 957545 h 2310347"/>
                <a:gd name="connsiteX1" fmla="*/ 140932 w 1423213"/>
                <a:gd name="connsiteY1" fmla="*/ 1353319 h 2310347"/>
                <a:gd name="connsiteX2" fmla="*/ 309182 w 1423213"/>
                <a:gd name="connsiteY2" fmla="*/ 1711764 h 2310347"/>
                <a:gd name="connsiteX3" fmla="*/ 548773 w 1423213"/>
                <a:gd name="connsiteY3" fmla="*/ 1936338 h 2310347"/>
                <a:gd name="connsiteX4" fmla="*/ 582370 w 1423213"/>
                <a:gd name="connsiteY4" fmla="*/ 2297232 h 2310347"/>
                <a:gd name="connsiteX5" fmla="*/ 1253027 w 1423213"/>
                <a:gd name="connsiteY5" fmla="*/ 2310347 h 2310347"/>
                <a:gd name="connsiteX6" fmla="*/ 1262460 w 1423213"/>
                <a:gd name="connsiteY6" fmla="*/ 1987074 h 2310347"/>
                <a:gd name="connsiteX7" fmla="*/ 1421092 w 1423213"/>
                <a:gd name="connsiteY7" fmla="*/ 1126548 h 2310347"/>
                <a:gd name="connsiteX8" fmla="*/ 1378773 w 1423213"/>
                <a:gd name="connsiteY8" fmla="*/ 734522 h 2310347"/>
                <a:gd name="connsiteX9" fmla="*/ 1176719 w 1423213"/>
                <a:gd name="connsiteY9" fmla="*/ 664258 h 2310347"/>
                <a:gd name="connsiteX10" fmla="*/ 1168953 w 1423213"/>
                <a:gd name="connsiteY10" fmla="*/ 968062 h 2310347"/>
                <a:gd name="connsiteX11" fmla="*/ 927050 w 1423213"/>
                <a:gd name="connsiteY11" fmla="*/ 614956 h 2310347"/>
                <a:gd name="connsiteX12" fmla="*/ 957315 w 1423213"/>
                <a:gd name="connsiteY12" fmla="*/ 944170 h 2310347"/>
                <a:gd name="connsiteX13" fmla="*/ 711016 w 1423213"/>
                <a:gd name="connsiteY13" fmla="*/ 569620 h 2310347"/>
                <a:gd name="connsiteX14" fmla="*/ 729319 w 1423213"/>
                <a:gd name="connsiteY14" fmla="*/ 957827 h 2310347"/>
                <a:gd name="connsiteX15" fmla="*/ 543268 w 1423213"/>
                <a:gd name="connsiteY15" fmla="*/ 8 h 2310347"/>
                <a:gd name="connsiteX16" fmla="*/ 473286 w 1423213"/>
                <a:gd name="connsiteY16" fmla="*/ 1312127 h 2310347"/>
                <a:gd name="connsiteX17" fmla="*/ 338442 w 1423213"/>
                <a:gd name="connsiteY17" fmla="*/ 1258222 h 2310347"/>
                <a:gd name="connsiteX18" fmla="*/ 719 w 1423213"/>
                <a:gd name="connsiteY18" fmla="*/ 957545 h 2310347"/>
                <a:gd name="connsiteX0" fmla="*/ 719 w 1423213"/>
                <a:gd name="connsiteY0" fmla="*/ 957545 h 2310347"/>
                <a:gd name="connsiteX1" fmla="*/ 140932 w 1423213"/>
                <a:gd name="connsiteY1" fmla="*/ 1353319 h 2310347"/>
                <a:gd name="connsiteX2" fmla="*/ 309182 w 1423213"/>
                <a:gd name="connsiteY2" fmla="*/ 1711764 h 2310347"/>
                <a:gd name="connsiteX3" fmla="*/ 548773 w 1423213"/>
                <a:gd name="connsiteY3" fmla="*/ 1936338 h 2310347"/>
                <a:gd name="connsiteX4" fmla="*/ 582370 w 1423213"/>
                <a:gd name="connsiteY4" fmla="*/ 2297232 h 2310347"/>
                <a:gd name="connsiteX5" fmla="*/ 1253027 w 1423213"/>
                <a:gd name="connsiteY5" fmla="*/ 2310347 h 2310347"/>
                <a:gd name="connsiteX6" fmla="*/ 1262460 w 1423213"/>
                <a:gd name="connsiteY6" fmla="*/ 1987074 h 2310347"/>
                <a:gd name="connsiteX7" fmla="*/ 1421092 w 1423213"/>
                <a:gd name="connsiteY7" fmla="*/ 1126548 h 2310347"/>
                <a:gd name="connsiteX8" fmla="*/ 1378773 w 1423213"/>
                <a:gd name="connsiteY8" fmla="*/ 734522 h 2310347"/>
                <a:gd name="connsiteX9" fmla="*/ 1176719 w 1423213"/>
                <a:gd name="connsiteY9" fmla="*/ 664258 h 2310347"/>
                <a:gd name="connsiteX10" fmla="*/ 1168953 w 1423213"/>
                <a:gd name="connsiteY10" fmla="*/ 968062 h 2310347"/>
                <a:gd name="connsiteX11" fmla="*/ 1156855 w 1423213"/>
                <a:gd name="connsiteY11" fmla="*/ 657333 h 2310347"/>
                <a:gd name="connsiteX12" fmla="*/ 927050 w 1423213"/>
                <a:gd name="connsiteY12" fmla="*/ 614956 h 2310347"/>
                <a:gd name="connsiteX13" fmla="*/ 957315 w 1423213"/>
                <a:gd name="connsiteY13" fmla="*/ 944170 h 2310347"/>
                <a:gd name="connsiteX14" fmla="*/ 711016 w 1423213"/>
                <a:gd name="connsiteY14" fmla="*/ 569620 h 2310347"/>
                <a:gd name="connsiteX15" fmla="*/ 729319 w 1423213"/>
                <a:gd name="connsiteY15" fmla="*/ 957827 h 2310347"/>
                <a:gd name="connsiteX16" fmla="*/ 543268 w 1423213"/>
                <a:gd name="connsiteY16" fmla="*/ 8 h 2310347"/>
                <a:gd name="connsiteX17" fmla="*/ 473286 w 1423213"/>
                <a:gd name="connsiteY17" fmla="*/ 1312127 h 2310347"/>
                <a:gd name="connsiteX18" fmla="*/ 338442 w 1423213"/>
                <a:gd name="connsiteY18" fmla="*/ 1258222 h 2310347"/>
                <a:gd name="connsiteX19" fmla="*/ 719 w 1423213"/>
                <a:gd name="connsiteY19" fmla="*/ 957545 h 2310347"/>
                <a:gd name="connsiteX0" fmla="*/ 719 w 1423213"/>
                <a:gd name="connsiteY0" fmla="*/ 957545 h 2310347"/>
                <a:gd name="connsiteX1" fmla="*/ 140932 w 1423213"/>
                <a:gd name="connsiteY1" fmla="*/ 1353319 h 2310347"/>
                <a:gd name="connsiteX2" fmla="*/ 309182 w 1423213"/>
                <a:gd name="connsiteY2" fmla="*/ 1711764 h 2310347"/>
                <a:gd name="connsiteX3" fmla="*/ 548773 w 1423213"/>
                <a:gd name="connsiteY3" fmla="*/ 1936338 h 2310347"/>
                <a:gd name="connsiteX4" fmla="*/ 582370 w 1423213"/>
                <a:gd name="connsiteY4" fmla="*/ 2297232 h 2310347"/>
                <a:gd name="connsiteX5" fmla="*/ 1253027 w 1423213"/>
                <a:gd name="connsiteY5" fmla="*/ 2310347 h 2310347"/>
                <a:gd name="connsiteX6" fmla="*/ 1262460 w 1423213"/>
                <a:gd name="connsiteY6" fmla="*/ 1987074 h 2310347"/>
                <a:gd name="connsiteX7" fmla="*/ 1421092 w 1423213"/>
                <a:gd name="connsiteY7" fmla="*/ 1126548 h 2310347"/>
                <a:gd name="connsiteX8" fmla="*/ 1378773 w 1423213"/>
                <a:gd name="connsiteY8" fmla="*/ 734522 h 2310347"/>
                <a:gd name="connsiteX9" fmla="*/ 1176719 w 1423213"/>
                <a:gd name="connsiteY9" fmla="*/ 664258 h 2310347"/>
                <a:gd name="connsiteX10" fmla="*/ 1168953 w 1423213"/>
                <a:gd name="connsiteY10" fmla="*/ 968062 h 2310347"/>
                <a:gd name="connsiteX11" fmla="*/ 1156855 w 1423213"/>
                <a:gd name="connsiteY11" fmla="*/ 657333 h 2310347"/>
                <a:gd name="connsiteX12" fmla="*/ 927050 w 1423213"/>
                <a:gd name="connsiteY12" fmla="*/ 614956 h 2310347"/>
                <a:gd name="connsiteX13" fmla="*/ 957315 w 1423213"/>
                <a:gd name="connsiteY13" fmla="*/ 944170 h 2310347"/>
                <a:gd name="connsiteX14" fmla="*/ 711016 w 1423213"/>
                <a:gd name="connsiteY14" fmla="*/ 569620 h 2310347"/>
                <a:gd name="connsiteX15" fmla="*/ 729319 w 1423213"/>
                <a:gd name="connsiteY15" fmla="*/ 957827 h 2310347"/>
                <a:gd name="connsiteX16" fmla="*/ 543268 w 1423213"/>
                <a:gd name="connsiteY16" fmla="*/ 8 h 2310347"/>
                <a:gd name="connsiteX17" fmla="*/ 473286 w 1423213"/>
                <a:gd name="connsiteY17" fmla="*/ 1312127 h 2310347"/>
                <a:gd name="connsiteX18" fmla="*/ 338442 w 1423213"/>
                <a:gd name="connsiteY18" fmla="*/ 1258222 h 2310347"/>
                <a:gd name="connsiteX19" fmla="*/ 719 w 1423213"/>
                <a:gd name="connsiteY19" fmla="*/ 957545 h 2310347"/>
                <a:gd name="connsiteX0" fmla="*/ 719 w 1423213"/>
                <a:gd name="connsiteY0" fmla="*/ 957545 h 2310347"/>
                <a:gd name="connsiteX1" fmla="*/ 140932 w 1423213"/>
                <a:gd name="connsiteY1" fmla="*/ 1353319 h 2310347"/>
                <a:gd name="connsiteX2" fmla="*/ 309182 w 1423213"/>
                <a:gd name="connsiteY2" fmla="*/ 1711764 h 2310347"/>
                <a:gd name="connsiteX3" fmla="*/ 548773 w 1423213"/>
                <a:gd name="connsiteY3" fmla="*/ 1936338 h 2310347"/>
                <a:gd name="connsiteX4" fmla="*/ 582370 w 1423213"/>
                <a:gd name="connsiteY4" fmla="*/ 2297232 h 2310347"/>
                <a:gd name="connsiteX5" fmla="*/ 1253027 w 1423213"/>
                <a:gd name="connsiteY5" fmla="*/ 2310347 h 2310347"/>
                <a:gd name="connsiteX6" fmla="*/ 1262460 w 1423213"/>
                <a:gd name="connsiteY6" fmla="*/ 1987074 h 2310347"/>
                <a:gd name="connsiteX7" fmla="*/ 1421092 w 1423213"/>
                <a:gd name="connsiteY7" fmla="*/ 1126548 h 2310347"/>
                <a:gd name="connsiteX8" fmla="*/ 1378773 w 1423213"/>
                <a:gd name="connsiteY8" fmla="*/ 734522 h 2310347"/>
                <a:gd name="connsiteX9" fmla="*/ 1176719 w 1423213"/>
                <a:gd name="connsiteY9" fmla="*/ 664258 h 2310347"/>
                <a:gd name="connsiteX10" fmla="*/ 1168953 w 1423213"/>
                <a:gd name="connsiteY10" fmla="*/ 968062 h 2310347"/>
                <a:gd name="connsiteX11" fmla="*/ 1156855 w 1423213"/>
                <a:gd name="connsiteY11" fmla="*/ 657333 h 2310347"/>
                <a:gd name="connsiteX12" fmla="*/ 927050 w 1423213"/>
                <a:gd name="connsiteY12" fmla="*/ 614956 h 2310347"/>
                <a:gd name="connsiteX13" fmla="*/ 957315 w 1423213"/>
                <a:gd name="connsiteY13" fmla="*/ 944170 h 2310347"/>
                <a:gd name="connsiteX14" fmla="*/ 711016 w 1423213"/>
                <a:gd name="connsiteY14" fmla="*/ 569620 h 2310347"/>
                <a:gd name="connsiteX15" fmla="*/ 729319 w 1423213"/>
                <a:gd name="connsiteY15" fmla="*/ 957827 h 2310347"/>
                <a:gd name="connsiteX16" fmla="*/ 543268 w 1423213"/>
                <a:gd name="connsiteY16" fmla="*/ 8 h 2310347"/>
                <a:gd name="connsiteX17" fmla="*/ 473286 w 1423213"/>
                <a:gd name="connsiteY17" fmla="*/ 1312127 h 2310347"/>
                <a:gd name="connsiteX18" fmla="*/ 338442 w 1423213"/>
                <a:gd name="connsiteY18" fmla="*/ 1258222 h 2310347"/>
                <a:gd name="connsiteX19" fmla="*/ 719 w 1423213"/>
                <a:gd name="connsiteY19" fmla="*/ 957545 h 2310347"/>
                <a:gd name="connsiteX0" fmla="*/ 719 w 1423213"/>
                <a:gd name="connsiteY0" fmla="*/ 957545 h 2310347"/>
                <a:gd name="connsiteX1" fmla="*/ 140932 w 1423213"/>
                <a:gd name="connsiteY1" fmla="*/ 1353319 h 2310347"/>
                <a:gd name="connsiteX2" fmla="*/ 309182 w 1423213"/>
                <a:gd name="connsiteY2" fmla="*/ 1711764 h 2310347"/>
                <a:gd name="connsiteX3" fmla="*/ 548773 w 1423213"/>
                <a:gd name="connsiteY3" fmla="*/ 1936338 h 2310347"/>
                <a:gd name="connsiteX4" fmla="*/ 582370 w 1423213"/>
                <a:gd name="connsiteY4" fmla="*/ 2297232 h 2310347"/>
                <a:gd name="connsiteX5" fmla="*/ 1253027 w 1423213"/>
                <a:gd name="connsiteY5" fmla="*/ 2310347 h 2310347"/>
                <a:gd name="connsiteX6" fmla="*/ 1262460 w 1423213"/>
                <a:gd name="connsiteY6" fmla="*/ 1987074 h 2310347"/>
                <a:gd name="connsiteX7" fmla="*/ 1421092 w 1423213"/>
                <a:gd name="connsiteY7" fmla="*/ 1126548 h 2310347"/>
                <a:gd name="connsiteX8" fmla="*/ 1378773 w 1423213"/>
                <a:gd name="connsiteY8" fmla="*/ 734522 h 2310347"/>
                <a:gd name="connsiteX9" fmla="*/ 1176719 w 1423213"/>
                <a:gd name="connsiteY9" fmla="*/ 664258 h 2310347"/>
                <a:gd name="connsiteX10" fmla="*/ 1168953 w 1423213"/>
                <a:gd name="connsiteY10" fmla="*/ 968062 h 2310347"/>
                <a:gd name="connsiteX11" fmla="*/ 1156855 w 1423213"/>
                <a:gd name="connsiteY11" fmla="*/ 657333 h 2310347"/>
                <a:gd name="connsiteX12" fmla="*/ 927050 w 1423213"/>
                <a:gd name="connsiteY12" fmla="*/ 614956 h 2310347"/>
                <a:gd name="connsiteX13" fmla="*/ 957315 w 1423213"/>
                <a:gd name="connsiteY13" fmla="*/ 944170 h 2310347"/>
                <a:gd name="connsiteX14" fmla="*/ 711016 w 1423213"/>
                <a:gd name="connsiteY14" fmla="*/ 569620 h 2310347"/>
                <a:gd name="connsiteX15" fmla="*/ 729319 w 1423213"/>
                <a:gd name="connsiteY15" fmla="*/ 957827 h 2310347"/>
                <a:gd name="connsiteX16" fmla="*/ 543268 w 1423213"/>
                <a:gd name="connsiteY16" fmla="*/ 8 h 2310347"/>
                <a:gd name="connsiteX17" fmla="*/ 473286 w 1423213"/>
                <a:gd name="connsiteY17" fmla="*/ 1312127 h 2310347"/>
                <a:gd name="connsiteX18" fmla="*/ 338442 w 1423213"/>
                <a:gd name="connsiteY18" fmla="*/ 1258222 h 2310347"/>
                <a:gd name="connsiteX19" fmla="*/ 719 w 1423213"/>
                <a:gd name="connsiteY19" fmla="*/ 957545 h 2310347"/>
                <a:gd name="connsiteX0" fmla="*/ 719 w 1423213"/>
                <a:gd name="connsiteY0" fmla="*/ 957545 h 2310347"/>
                <a:gd name="connsiteX1" fmla="*/ 140932 w 1423213"/>
                <a:gd name="connsiteY1" fmla="*/ 1353319 h 2310347"/>
                <a:gd name="connsiteX2" fmla="*/ 309182 w 1423213"/>
                <a:gd name="connsiteY2" fmla="*/ 1711764 h 2310347"/>
                <a:gd name="connsiteX3" fmla="*/ 548773 w 1423213"/>
                <a:gd name="connsiteY3" fmla="*/ 1936338 h 2310347"/>
                <a:gd name="connsiteX4" fmla="*/ 582370 w 1423213"/>
                <a:gd name="connsiteY4" fmla="*/ 2297232 h 2310347"/>
                <a:gd name="connsiteX5" fmla="*/ 1253027 w 1423213"/>
                <a:gd name="connsiteY5" fmla="*/ 2310347 h 2310347"/>
                <a:gd name="connsiteX6" fmla="*/ 1262460 w 1423213"/>
                <a:gd name="connsiteY6" fmla="*/ 1987074 h 2310347"/>
                <a:gd name="connsiteX7" fmla="*/ 1421092 w 1423213"/>
                <a:gd name="connsiteY7" fmla="*/ 1126548 h 2310347"/>
                <a:gd name="connsiteX8" fmla="*/ 1378773 w 1423213"/>
                <a:gd name="connsiteY8" fmla="*/ 734522 h 2310347"/>
                <a:gd name="connsiteX9" fmla="*/ 1186368 w 1423213"/>
                <a:gd name="connsiteY9" fmla="*/ 644961 h 2310347"/>
                <a:gd name="connsiteX10" fmla="*/ 1168953 w 1423213"/>
                <a:gd name="connsiteY10" fmla="*/ 968062 h 2310347"/>
                <a:gd name="connsiteX11" fmla="*/ 1156855 w 1423213"/>
                <a:gd name="connsiteY11" fmla="*/ 657333 h 2310347"/>
                <a:gd name="connsiteX12" fmla="*/ 927050 w 1423213"/>
                <a:gd name="connsiteY12" fmla="*/ 614956 h 2310347"/>
                <a:gd name="connsiteX13" fmla="*/ 957315 w 1423213"/>
                <a:gd name="connsiteY13" fmla="*/ 944170 h 2310347"/>
                <a:gd name="connsiteX14" fmla="*/ 711016 w 1423213"/>
                <a:gd name="connsiteY14" fmla="*/ 569620 h 2310347"/>
                <a:gd name="connsiteX15" fmla="*/ 729319 w 1423213"/>
                <a:gd name="connsiteY15" fmla="*/ 957827 h 2310347"/>
                <a:gd name="connsiteX16" fmla="*/ 543268 w 1423213"/>
                <a:gd name="connsiteY16" fmla="*/ 8 h 2310347"/>
                <a:gd name="connsiteX17" fmla="*/ 473286 w 1423213"/>
                <a:gd name="connsiteY17" fmla="*/ 1312127 h 2310347"/>
                <a:gd name="connsiteX18" fmla="*/ 338442 w 1423213"/>
                <a:gd name="connsiteY18" fmla="*/ 1258222 h 2310347"/>
                <a:gd name="connsiteX19" fmla="*/ 719 w 1423213"/>
                <a:gd name="connsiteY19" fmla="*/ 957545 h 2310347"/>
                <a:gd name="connsiteX0" fmla="*/ 719 w 1423213"/>
                <a:gd name="connsiteY0" fmla="*/ 957545 h 2310347"/>
                <a:gd name="connsiteX1" fmla="*/ 140932 w 1423213"/>
                <a:gd name="connsiteY1" fmla="*/ 1353319 h 2310347"/>
                <a:gd name="connsiteX2" fmla="*/ 309182 w 1423213"/>
                <a:gd name="connsiteY2" fmla="*/ 1711764 h 2310347"/>
                <a:gd name="connsiteX3" fmla="*/ 548773 w 1423213"/>
                <a:gd name="connsiteY3" fmla="*/ 1936338 h 2310347"/>
                <a:gd name="connsiteX4" fmla="*/ 582370 w 1423213"/>
                <a:gd name="connsiteY4" fmla="*/ 2297232 h 2310347"/>
                <a:gd name="connsiteX5" fmla="*/ 1253027 w 1423213"/>
                <a:gd name="connsiteY5" fmla="*/ 2310347 h 2310347"/>
                <a:gd name="connsiteX6" fmla="*/ 1262460 w 1423213"/>
                <a:gd name="connsiteY6" fmla="*/ 1987074 h 2310347"/>
                <a:gd name="connsiteX7" fmla="*/ 1421092 w 1423213"/>
                <a:gd name="connsiteY7" fmla="*/ 1126548 h 2310347"/>
                <a:gd name="connsiteX8" fmla="*/ 1378773 w 1423213"/>
                <a:gd name="connsiteY8" fmla="*/ 734522 h 2310347"/>
                <a:gd name="connsiteX9" fmla="*/ 1186368 w 1423213"/>
                <a:gd name="connsiteY9" fmla="*/ 644961 h 2310347"/>
                <a:gd name="connsiteX10" fmla="*/ 1168953 w 1423213"/>
                <a:gd name="connsiteY10" fmla="*/ 968062 h 2310347"/>
                <a:gd name="connsiteX11" fmla="*/ 1156855 w 1423213"/>
                <a:gd name="connsiteY11" fmla="*/ 657333 h 2310347"/>
                <a:gd name="connsiteX12" fmla="*/ 927050 w 1423213"/>
                <a:gd name="connsiteY12" fmla="*/ 614956 h 2310347"/>
                <a:gd name="connsiteX13" fmla="*/ 957315 w 1423213"/>
                <a:gd name="connsiteY13" fmla="*/ 944170 h 2310347"/>
                <a:gd name="connsiteX14" fmla="*/ 711016 w 1423213"/>
                <a:gd name="connsiteY14" fmla="*/ 569620 h 2310347"/>
                <a:gd name="connsiteX15" fmla="*/ 729319 w 1423213"/>
                <a:gd name="connsiteY15" fmla="*/ 957827 h 2310347"/>
                <a:gd name="connsiteX16" fmla="*/ 543268 w 1423213"/>
                <a:gd name="connsiteY16" fmla="*/ 8 h 2310347"/>
                <a:gd name="connsiteX17" fmla="*/ 473286 w 1423213"/>
                <a:gd name="connsiteY17" fmla="*/ 1312127 h 2310347"/>
                <a:gd name="connsiteX18" fmla="*/ 338442 w 1423213"/>
                <a:gd name="connsiteY18" fmla="*/ 1258222 h 2310347"/>
                <a:gd name="connsiteX19" fmla="*/ 719 w 1423213"/>
                <a:gd name="connsiteY19" fmla="*/ 957545 h 2310347"/>
                <a:gd name="connsiteX0" fmla="*/ 719 w 1426650"/>
                <a:gd name="connsiteY0" fmla="*/ 957545 h 2310347"/>
                <a:gd name="connsiteX1" fmla="*/ 140932 w 1426650"/>
                <a:gd name="connsiteY1" fmla="*/ 1353319 h 2310347"/>
                <a:gd name="connsiteX2" fmla="*/ 309182 w 1426650"/>
                <a:gd name="connsiteY2" fmla="*/ 1711764 h 2310347"/>
                <a:gd name="connsiteX3" fmla="*/ 548773 w 1426650"/>
                <a:gd name="connsiteY3" fmla="*/ 1936338 h 2310347"/>
                <a:gd name="connsiteX4" fmla="*/ 582370 w 1426650"/>
                <a:gd name="connsiteY4" fmla="*/ 2297232 h 2310347"/>
                <a:gd name="connsiteX5" fmla="*/ 1253027 w 1426650"/>
                <a:gd name="connsiteY5" fmla="*/ 2310347 h 2310347"/>
                <a:gd name="connsiteX6" fmla="*/ 1262460 w 1426650"/>
                <a:gd name="connsiteY6" fmla="*/ 1987074 h 2310347"/>
                <a:gd name="connsiteX7" fmla="*/ 1421092 w 1426650"/>
                <a:gd name="connsiteY7" fmla="*/ 1126548 h 2310347"/>
                <a:gd name="connsiteX8" fmla="*/ 1393246 w 1426650"/>
                <a:gd name="connsiteY8" fmla="*/ 734522 h 2310347"/>
                <a:gd name="connsiteX9" fmla="*/ 1186368 w 1426650"/>
                <a:gd name="connsiteY9" fmla="*/ 644961 h 2310347"/>
                <a:gd name="connsiteX10" fmla="*/ 1168953 w 1426650"/>
                <a:gd name="connsiteY10" fmla="*/ 968062 h 2310347"/>
                <a:gd name="connsiteX11" fmla="*/ 1156855 w 1426650"/>
                <a:gd name="connsiteY11" fmla="*/ 657333 h 2310347"/>
                <a:gd name="connsiteX12" fmla="*/ 927050 w 1426650"/>
                <a:gd name="connsiteY12" fmla="*/ 614956 h 2310347"/>
                <a:gd name="connsiteX13" fmla="*/ 957315 w 1426650"/>
                <a:gd name="connsiteY13" fmla="*/ 944170 h 2310347"/>
                <a:gd name="connsiteX14" fmla="*/ 711016 w 1426650"/>
                <a:gd name="connsiteY14" fmla="*/ 569620 h 2310347"/>
                <a:gd name="connsiteX15" fmla="*/ 729319 w 1426650"/>
                <a:gd name="connsiteY15" fmla="*/ 957827 h 2310347"/>
                <a:gd name="connsiteX16" fmla="*/ 543268 w 1426650"/>
                <a:gd name="connsiteY16" fmla="*/ 8 h 2310347"/>
                <a:gd name="connsiteX17" fmla="*/ 473286 w 1426650"/>
                <a:gd name="connsiteY17" fmla="*/ 1312127 h 2310347"/>
                <a:gd name="connsiteX18" fmla="*/ 338442 w 1426650"/>
                <a:gd name="connsiteY18" fmla="*/ 1258222 h 2310347"/>
                <a:gd name="connsiteX19" fmla="*/ 719 w 1426650"/>
                <a:gd name="connsiteY19" fmla="*/ 957545 h 2310347"/>
                <a:gd name="connsiteX0" fmla="*/ 719 w 1422362"/>
                <a:gd name="connsiteY0" fmla="*/ 957545 h 2310347"/>
                <a:gd name="connsiteX1" fmla="*/ 140932 w 1422362"/>
                <a:gd name="connsiteY1" fmla="*/ 1353319 h 2310347"/>
                <a:gd name="connsiteX2" fmla="*/ 309182 w 1422362"/>
                <a:gd name="connsiteY2" fmla="*/ 1711764 h 2310347"/>
                <a:gd name="connsiteX3" fmla="*/ 548773 w 1422362"/>
                <a:gd name="connsiteY3" fmla="*/ 1936338 h 2310347"/>
                <a:gd name="connsiteX4" fmla="*/ 582370 w 1422362"/>
                <a:gd name="connsiteY4" fmla="*/ 2297232 h 2310347"/>
                <a:gd name="connsiteX5" fmla="*/ 1253027 w 1422362"/>
                <a:gd name="connsiteY5" fmla="*/ 2310347 h 2310347"/>
                <a:gd name="connsiteX6" fmla="*/ 1262460 w 1422362"/>
                <a:gd name="connsiteY6" fmla="*/ 1987074 h 2310347"/>
                <a:gd name="connsiteX7" fmla="*/ 1421092 w 1422362"/>
                <a:gd name="connsiteY7" fmla="*/ 1126548 h 2310347"/>
                <a:gd name="connsiteX8" fmla="*/ 1369124 w 1422362"/>
                <a:gd name="connsiteY8" fmla="*/ 700752 h 2310347"/>
                <a:gd name="connsiteX9" fmla="*/ 1186368 w 1422362"/>
                <a:gd name="connsiteY9" fmla="*/ 644961 h 2310347"/>
                <a:gd name="connsiteX10" fmla="*/ 1168953 w 1422362"/>
                <a:gd name="connsiteY10" fmla="*/ 968062 h 2310347"/>
                <a:gd name="connsiteX11" fmla="*/ 1156855 w 1422362"/>
                <a:gd name="connsiteY11" fmla="*/ 657333 h 2310347"/>
                <a:gd name="connsiteX12" fmla="*/ 927050 w 1422362"/>
                <a:gd name="connsiteY12" fmla="*/ 614956 h 2310347"/>
                <a:gd name="connsiteX13" fmla="*/ 957315 w 1422362"/>
                <a:gd name="connsiteY13" fmla="*/ 944170 h 2310347"/>
                <a:gd name="connsiteX14" fmla="*/ 711016 w 1422362"/>
                <a:gd name="connsiteY14" fmla="*/ 569620 h 2310347"/>
                <a:gd name="connsiteX15" fmla="*/ 729319 w 1422362"/>
                <a:gd name="connsiteY15" fmla="*/ 957827 h 2310347"/>
                <a:gd name="connsiteX16" fmla="*/ 543268 w 1422362"/>
                <a:gd name="connsiteY16" fmla="*/ 8 h 2310347"/>
                <a:gd name="connsiteX17" fmla="*/ 473286 w 1422362"/>
                <a:gd name="connsiteY17" fmla="*/ 1312127 h 2310347"/>
                <a:gd name="connsiteX18" fmla="*/ 338442 w 1422362"/>
                <a:gd name="connsiteY18" fmla="*/ 1258222 h 2310347"/>
                <a:gd name="connsiteX19" fmla="*/ 719 w 1422362"/>
                <a:gd name="connsiteY19" fmla="*/ 957545 h 2310347"/>
                <a:gd name="connsiteX0" fmla="*/ 719 w 1422362"/>
                <a:gd name="connsiteY0" fmla="*/ 957545 h 2310347"/>
                <a:gd name="connsiteX1" fmla="*/ 140932 w 1422362"/>
                <a:gd name="connsiteY1" fmla="*/ 1353319 h 2310347"/>
                <a:gd name="connsiteX2" fmla="*/ 309182 w 1422362"/>
                <a:gd name="connsiteY2" fmla="*/ 1711764 h 2310347"/>
                <a:gd name="connsiteX3" fmla="*/ 548773 w 1422362"/>
                <a:gd name="connsiteY3" fmla="*/ 1936338 h 2310347"/>
                <a:gd name="connsiteX4" fmla="*/ 582370 w 1422362"/>
                <a:gd name="connsiteY4" fmla="*/ 2297232 h 2310347"/>
                <a:gd name="connsiteX5" fmla="*/ 1253027 w 1422362"/>
                <a:gd name="connsiteY5" fmla="*/ 2310347 h 2310347"/>
                <a:gd name="connsiteX6" fmla="*/ 1262460 w 1422362"/>
                <a:gd name="connsiteY6" fmla="*/ 1987074 h 2310347"/>
                <a:gd name="connsiteX7" fmla="*/ 1421092 w 1422362"/>
                <a:gd name="connsiteY7" fmla="*/ 1126548 h 2310347"/>
                <a:gd name="connsiteX8" fmla="*/ 1369124 w 1422362"/>
                <a:gd name="connsiteY8" fmla="*/ 700752 h 2310347"/>
                <a:gd name="connsiteX9" fmla="*/ 1186368 w 1422362"/>
                <a:gd name="connsiteY9" fmla="*/ 644961 h 2310347"/>
                <a:gd name="connsiteX10" fmla="*/ 1168953 w 1422362"/>
                <a:gd name="connsiteY10" fmla="*/ 968062 h 2310347"/>
                <a:gd name="connsiteX11" fmla="*/ 1156855 w 1422362"/>
                <a:gd name="connsiteY11" fmla="*/ 657333 h 2310347"/>
                <a:gd name="connsiteX12" fmla="*/ 927050 w 1422362"/>
                <a:gd name="connsiteY12" fmla="*/ 614956 h 2310347"/>
                <a:gd name="connsiteX13" fmla="*/ 957315 w 1422362"/>
                <a:gd name="connsiteY13" fmla="*/ 944170 h 2310347"/>
                <a:gd name="connsiteX14" fmla="*/ 905990 w 1422362"/>
                <a:gd name="connsiteY14" fmla="*/ 613914 h 2310347"/>
                <a:gd name="connsiteX15" fmla="*/ 711016 w 1422362"/>
                <a:gd name="connsiteY15" fmla="*/ 569620 h 2310347"/>
                <a:gd name="connsiteX16" fmla="*/ 729319 w 1422362"/>
                <a:gd name="connsiteY16" fmla="*/ 957827 h 2310347"/>
                <a:gd name="connsiteX17" fmla="*/ 543268 w 1422362"/>
                <a:gd name="connsiteY17" fmla="*/ 8 h 2310347"/>
                <a:gd name="connsiteX18" fmla="*/ 473286 w 1422362"/>
                <a:gd name="connsiteY18" fmla="*/ 1312127 h 2310347"/>
                <a:gd name="connsiteX19" fmla="*/ 338442 w 1422362"/>
                <a:gd name="connsiteY19" fmla="*/ 1258222 h 2310347"/>
                <a:gd name="connsiteX20" fmla="*/ 719 w 1422362"/>
                <a:gd name="connsiteY20" fmla="*/ 957545 h 2310347"/>
                <a:gd name="connsiteX0" fmla="*/ 719 w 1422362"/>
                <a:gd name="connsiteY0" fmla="*/ 957545 h 2310347"/>
                <a:gd name="connsiteX1" fmla="*/ 140932 w 1422362"/>
                <a:gd name="connsiteY1" fmla="*/ 1353319 h 2310347"/>
                <a:gd name="connsiteX2" fmla="*/ 309182 w 1422362"/>
                <a:gd name="connsiteY2" fmla="*/ 1711764 h 2310347"/>
                <a:gd name="connsiteX3" fmla="*/ 548773 w 1422362"/>
                <a:gd name="connsiteY3" fmla="*/ 1936338 h 2310347"/>
                <a:gd name="connsiteX4" fmla="*/ 582370 w 1422362"/>
                <a:gd name="connsiteY4" fmla="*/ 2297232 h 2310347"/>
                <a:gd name="connsiteX5" fmla="*/ 1253027 w 1422362"/>
                <a:gd name="connsiteY5" fmla="*/ 2310347 h 2310347"/>
                <a:gd name="connsiteX6" fmla="*/ 1262460 w 1422362"/>
                <a:gd name="connsiteY6" fmla="*/ 1987074 h 2310347"/>
                <a:gd name="connsiteX7" fmla="*/ 1421092 w 1422362"/>
                <a:gd name="connsiteY7" fmla="*/ 1126548 h 2310347"/>
                <a:gd name="connsiteX8" fmla="*/ 1369124 w 1422362"/>
                <a:gd name="connsiteY8" fmla="*/ 700752 h 2310347"/>
                <a:gd name="connsiteX9" fmla="*/ 1186368 w 1422362"/>
                <a:gd name="connsiteY9" fmla="*/ 644961 h 2310347"/>
                <a:gd name="connsiteX10" fmla="*/ 1168953 w 1422362"/>
                <a:gd name="connsiteY10" fmla="*/ 968062 h 2310347"/>
                <a:gd name="connsiteX11" fmla="*/ 1156855 w 1422362"/>
                <a:gd name="connsiteY11" fmla="*/ 657333 h 2310347"/>
                <a:gd name="connsiteX12" fmla="*/ 927050 w 1422362"/>
                <a:gd name="connsiteY12" fmla="*/ 614956 h 2310347"/>
                <a:gd name="connsiteX13" fmla="*/ 957315 w 1422362"/>
                <a:gd name="connsiteY13" fmla="*/ 944170 h 2310347"/>
                <a:gd name="connsiteX14" fmla="*/ 905990 w 1422362"/>
                <a:gd name="connsiteY14" fmla="*/ 613914 h 2310347"/>
                <a:gd name="connsiteX15" fmla="*/ 711016 w 1422362"/>
                <a:gd name="connsiteY15" fmla="*/ 569620 h 2310347"/>
                <a:gd name="connsiteX16" fmla="*/ 729319 w 1422362"/>
                <a:gd name="connsiteY16" fmla="*/ 957827 h 2310347"/>
                <a:gd name="connsiteX17" fmla="*/ 543268 w 1422362"/>
                <a:gd name="connsiteY17" fmla="*/ 8 h 2310347"/>
                <a:gd name="connsiteX18" fmla="*/ 473286 w 1422362"/>
                <a:gd name="connsiteY18" fmla="*/ 1312127 h 2310347"/>
                <a:gd name="connsiteX19" fmla="*/ 338442 w 1422362"/>
                <a:gd name="connsiteY19" fmla="*/ 1258222 h 2310347"/>
                <a:gd name="connsiteX20" fmla="*/ 719 w 1422362"/>
                <a:gd name="connsiteY20" fmla="*/ 957545 h 2310347"/>
                <a:gd name="connsiteX0" fmla="*/ 719 w 1422362"/>
                <a:gd name="connsiteY0" fmla="*/ 957545 h 2310347"/>
                <a:gd name="connsiteX1" fmla="*/ 140932 w 1422362"/>
                <a:gd name="connsiteY1" fmla="*/ 1353319 h 2310347"/>
                <a:gd name="connsiteX2" fmla="*/ 309182 w 1422362"/>
                <a:gd name="connsiteY2" fmla="*/ 1711764 h 2310347"/>
                <a:gd name="connsiteX3" fmla="*/ 548773 w 1422362"/>
                <a:gd name="connsiteY3" fmla="*/ 1936338 h 2310347"/>
                <a:gd name="connsiteX4" fmla="*/ 582370 w 1422362"/>
                <a:gd name="connsiteY4" fmla="*/ 2297232 h 2310347"/>
                <a:gd name="connsiteX5" fmla="*/ 1253027 w 1422362"/>
                <a:gd name="connsiteY5" fmla="*/ 2310347 h 2310347"/>
                <a:gd name="connsiteX6" fmla="*/ 1262460 w 1422362"/>
                <a:gd name="connsiteY6" fmla="*/ 1987074 h 2310347"/>
                <a:gd name="connsiteX7" fmla="*/ 1421092 w 1422362"/>
                <a:gd name="connsiteY7" fmla="*/ 1126548 h 2310347"/>
                <a:gd name="connsiteX8" fmla="*/ 1369124 w 1422362"/>
                <a:gd name="connsiteY8" fmla="*/ 700752 h 2310347"/>
                <a:gd name="connsiteX9" fmla="*/ 1186368 w 1422362"/>
                <a:gd name="connsiteY9" fmla="*/ 644961 h 2310347"/>
                <a:gd name="connsiteX10" fmla="*/ 1168953 w 1422362"/>
                <a:gd name="connsiteY10" fmla="*/ 968062 h 2310347"/>
                <a:gd name="connsiteX11" fmla="*/ 1156855 w 1422362"/>
                <a:gd name="connsiteY11" fmla="*/ 657333 h 2310347"/>
                <a:gd name="connsiteX12" fmla="*/ 927050 w 1422362"/>
                <a:gd name="connsiteY12" fmla="*/ 614956 h 2310347"/>
                <a:gd name="connsiteX13" fmla="*/ 957315 w 1422362"/>
                <a:gd name="connsiteY13" fmla="*/ 944170 h 2310347"/>
                <a:gd name="connsiteX14" fmla="*/ 905990 w 1422362"/>
                <a:gd name="connsiteY14" fmla="*/ 613914 h 2310347"/>
                <a:gd name="connsiteX15" fmla="*/ 711016 w 1422362"/>
                <a:gd name="connsiteY15" fmla="*/ 569620 h 2310347"/>
                <a:gd name="connsiteX16" fmla="*/ 729319 w 1422362"/>
                <a:gd name="connsiteY16" fmla="*/ 957827 h 2310347"/>
                <a:gd name="connsiteX17" fmla="*/ 543268 w 1422362"/>
                <a:gd name="connsiteY17" fmla="*/ 8 h 2310347"/>
                <a:gd name="connsiteX18" fmla="*/ 473286 w 1422362"/>
                <a:gd name="connsiteY18" fmla="*/ 1312127 h 2310347"/>
                <a:gd name="connsiteX19" fmla="*/ 338442 w 1422362"/>
                <a:gd name="connsiteY19" fmla="*/ 1258222 h 2310347"/>
                <a:gd name="connsiteX20" fmla="*/ 719 w 1422362"/>
                <a:gd name="connsiteY20" fmla="*/ 957545 h 2310347"/>
                <a:gd name="connsiteX0" fmla="*/ 719 w 1422362"/>
                <a:gd name="connsiteY0" fmla="*/ 957545 h 2310347"/>
                <a:gd name="connsiteX1" fmla="*/ 140932 w 1422362"/>
                <a:gd name="connsiteY1" fmla="*/ 1353319 h 2310347"/>
                <a:gd name="connsiteX2" fmla="*/ 309182 w 1422362"/>
                <a:gd name="connsiteY2" fmla="*/ 1711764 h 2310347"/>
                <a:gd name="connsiteX3" fmla="*/ 548773 w 1422362"/>
                <a:gd name="connsiteY3" fmla="*/ 1936338 h 2310347"/>
                <a:gd name="connsiteX4" fmla="*/ 582370 w 1422362"/>
                <a:gd name="connsiteY4" fmla="*/ 2297232 h 2310347"/>
                <a:gd name="connsiteX5" fmla="*/ 1253027 w 1422362"/>
                <a:gd name="connsiteY5" fmla="*/ 2310347 h 2310347"/>
                <a:gd name="connsiteX6" fmla="*/ 1262460 w 1422362"/>
                <a:gd name="connsiteY6" fmla="*/ 1987074 h 2310347"/>
                <a:gd name="connsiteX7" fmla="*/ 1421092 w 1422362"/>
                <a:gd name="connsiteY7" fmla="*/ 1126548 h 2310347"/>
                <a:gd name="connsiteX8" fmla="*/ 1369124 w 1422362"/>
                <a:gd name="connsiteY8" fmla="*/ 700752 h 2310347"/>
                <a:gd name="connsiteX9" fmla="*/ 1186368 w 1422362"/>
                <a:gd name="connsiteY9" fmla="*/ 644961 h 2310347"/>
                <a:gd name="connsiteX10" fmla="*/ 1168953 w 1422362"/>
                <a:gd name="connsiteY10" fmla="*/ 968062 h 2310347"/>
                <a:gd name="connsiteX11" fmla="*/ 1156855 w 1422362"/>
                <a:gd name="connsiteY11" fmla="*/ 657333 h 2310347"/>
                <a:gd name="connsiteX12" fmla="*/ 927050 w 1422362"/>
                <a:gd name="connsiteY12" fmla="*/ 614956 h 2310347"/>
                <a:gd name="connsiteX13" fmla="*/ 957315 w 1422362"/>
                <a:gd name="connsiteY13" fmla="*/ 944170 h 2310347"/>
                <a:gd name="connsiteX14" fmla="*/ 905990 w 1422362"/>
                <a:gd name="connsiteY14" fmla="*/ 613914 h 2310347"/>
                <a:gd name="connsiteX15" fmla="*/ 711016 w 1422362"/>
                <a:gd name="connsiteY15" fmla="*/ 569620 h 2310347"/>
                <a:gd name="connsiteX16" fmla="*/ 729319 w 1422362"/>
                <a:gd name="connsiteY16" fmla="*/ 957827 h 2310347"/>
                <a:gd name="connsiteX17" fmla="*/ 543268 w 1422362"/>
                <a:gd name="connsiteY17" fmla="*/ 8 h 2310347"/>
                <a:gd name="connsiteX18" fmla="*/ 473286 w 1422362"/>
                <a:gd name="connsiteY18" fmla="*/ 1312127 h 2310347"/>
                <a:gd name="connsiteX19" fmla="*/ 338442 w 1422362"/>
                <a:gd name="connsiteY19" fmla="*/ 1258222 h 2310347"/>
                <a:gd name="connsiteX20" fmla="*/ 719 w 1422362"/>
                <a:gd name="connsiteY20" fmla="*/ 957545 h 2310347"/>
                <a:gd name="connsiteX0" fmla="*/ 719 w 1422362"/>
                <a:gd name="connsiteY0" fmla="*/ 957545 h 2310347"/>
                <a:gd name="connsiteX1" fmla="*/ 140932 w 1422362"/>
                <a:gd name="connsiteY1" fmla="*/ 1353319 h 2310347"/>
                <a:gd name="connsiteX2" fmla="*/ 309182 w 1422362"/>
                <a:gd name="connsiteY2" fmla="*/ 1711764 h 2310347"/>
                <a:gd name="connsiteX3" fmla="*/ 548773 w 1422362"/>
                <a:gd name="connsiteY3" fmla="*/ 1936338 h 2310347"/>
                <a:gd name="connsiteX4" fmla="*/ 582370 w 1422362"/>
                <a:gd name="connsiteY4" fmla="*/ 2297232 h 2310347"/>
                <a:gd name="connsiteX5" fmla="*/ 1253027 w 1422362"/>
                <a:gd name="connsiteY5" fmla="*/ 2310347 h 2310347"/>
                <a:gd name="connsiteX6" fmla="*/ 1262460 w 1422362"/>
                <a:gd name="connsiteY6" fmla="*/ 1987074 h 2310347"/>
                <a:gd name="connsiteX7" fmla="*/ 1421092 w 1422362"/>
                <a:gd name="connsiteY7" fmla="*/ 1126548 h 2310347"/>
                <a:gd name="connsiteX8" fmla="*/ 1369124 w 1422362"/>
                <a:gd name="connsiteY8" fmla="*/ 700752 h 2310347"/>
                <a:gd name="connsiteX9" fmla="*/ 1186368 w 1422362"/>
                <a:gd name="connsiteY9" fmla="*/ 644961 h 2310347"/>
                <a:gd name="connsiteX10" fmla="*/ 1168953 w 1422362"/>
                <a:gd name="connsiteY10" fmla="*/ 968062 h 2310347"/>
                <a:gd name="connsiteX11" fmla="*/ 1156855 w 1422362"/>
                <a:gd name="connsiteY11" fmla="*/ 657333 h 2310347"/>
                <a:gd name="connsiteX12" fmla="*/ 927050 w 1422362"/>
                <a:gd name="connsiteY12" fmla="*/ 614956 h 2310347"/>
                <a:gd name="connsiteX13" fmla="*/ 957315 w 1422362"/>
                <a:gd name="connsiteY13" fmla="*/ 944170 h 2310347"/>
                <a:gd name="connsiteX14" fmla="*/ 905990 w 1422362"/>
                <a:gd name="connsiteY14" fmla="*/ 613914 h 2310347"/>
                <a:gd name="connsiteX15" fmla="*/ 711016 w 1422362"/>
                <a:gd name="connsiteY15" fmla="*/ 569620 h 2310347"/>
                <a:gd name="connsiteX16" fmla="*/ 729319 w 1422362"/>
                <a:gd name="connsiteY16" fmla="*/ 957827 h 2310347"/>
                <a:gd name="connsiteX17" fmla="*/ 543268 w 1422362"/>
                <a:gd name="connsiteY17" fmla="*/ 8 h 2310347"/>
                <a:gd name="connsiteX18" fmla="*/ 473286 w 1422362"/>
                <a:gd name="connsiteY18" fmla="*/ 1312127 h 2310347"/>
                <a:gd name="connsiteX19" fmla="*/ 338442 w 1422362"/>
                <a:gd name="connsiteY19" fmla="*/ 1258222 h 2310347"/>
                <a:gd name="connsiteX20" fmla="*/ 719 w 1422362"/>
                <a:gd name="connsiteY20" fmla="*/ 957545 h 2310347"/>
                <a:gd name="connsiteX0" fmla="*/ 719 w 1422362"/>
                <a:gd name="connsiteY0" fmla="*/ 957545 h 2310347"/>
                <a:gd name="connsiteX1" fmla="*/ 140932 w 1422362"/>
                <a:gd name="connsiteY1" fmla="*/ 1353319 h 2310347"/>
                <a:gd name="connsiteX2" fmla="*/ 309182 w 1422362"/>
                <a:gd name="connsiteY2" fmla="*/ 1711764 h 2310347"/>
                <a:gd name="connsiteX3" fmla="*/ 548773 w 1422362"/>
                <a:gd name="connsiteY3" fmla="*/ 1936338 h 2310347"/>
                <a:gd name="connsiteX4" fmla="*/ 582370 w 1422362"/>
                <a:gd name="connsiteY4" fmla="*/ 2297232 h 2310347"/>
                <a:gd name="connsiteX5" fmla="*/ 1253027 w 1422362"/>
                <a:gd name="connsiteY5" fmla="*/ 2310347 h 2310347"/>
                <a:gd name="connsiteX6" fmla="*/ 1262460 w 1422362"/>
                <a:gd name="connsiteY6" fmla="*/ 1987074 h 2310347"/>
                <a:gd name="connsiteX7" fmla="*/ 1421092 w 1422362"/>
                <a:gd name="connsiteY7" fmla="*/ 1126548 h 2310347"/>
                <a:gd name="connsiteX8" fmla="*/ 1369124 w 1422362"/>
                <a:gd name="connsiteY8" fmla="*/ 700752 h 2310347"/>
                <a:gd name="connsiteX9" fmla="*/ 1176719 w 1422362"/>
                <a:gd name="connsiteY9" fmla="*/ 669083 h 2310347"/>
                <a:gd name="connsiteX10" fmla="*/ 1168953 w 1422362"/>
                <a:gd name="connsiteY10" fmla="*/ 968062 h 2310347"/>
                <a:gd name="connsiteX11" fmla="*/ 1156855 w 1422362"/>
                <a:gd name="connsiteY11" fmla="*/ 657333 h 2310347"/>
                <a:gd name="connsiteX12" fmla="*/ 927050 w 1422362"/>
                <a:gd name="connsiteY12" fmla="*/ 614956 h 2310347"/>
                <a:gd name="connsiteX13" fmla="*/ 957315 w 1422362"/>
                <a:gd name="connsiteY13" fmla="*/ 944170 h 2310347"/>
                <a:gd name="connsiteX14" fmla="*/ 905990 w 1422362"/>
                <a:gd name="connsiteY14" fmla="*/ 613914 h 2310347"/>
                <a:gd name="connsiteX15" fmla="*/ 711016 w 1422362"/>
                <a:gd name="connsiteY15" fmla="*/ 569620 h 2310347"/>
                <a:gd name="connsiteX16" fmla="*/ 729319 w 1422362"/>
                <a:gd name="connsiteY16" fmla="*/ 957827 h 2310347"/>
                <a:gd name="connsiteX17" fmla="*/ 543268 w 1422362"/>
                <a:gd name="connsiteY17" fmla="*/ 8 h 2310347"/>
                <a:gd name="connsiteX18" fmla="*/ 473286 w 1422362"/>
                <a:gd name="connsiteY18" fmla="*/ 1312127 h 2310347"/>
                <a:gd name="connsiteX19" fmla="*/ 338442 w 1422362"/>
                <a:gd name="connsiteY19" fmla="*/ 1258222 h 2310347"/>
                <a:gd name="connsiteX20" fmla="*/ 719 w 1422362"/>
                <a:gd name="connsiteY20" fmla="*/ 957545 h 2310347"/>
                <a:gd name="connsiteX0" fmla="*/ 719 w 1422362"/>
                <a:gd name="connsiteY0" fmla="*/ 957545 h 2310347"/>
                <a:gd name="connsiteX1" fmla="*/ 140932 w 1422362"/>
                <a:gd name="connsiteY1" fmla="*/ 1353319 h 2310347"/>
                <a:gd name="connsiteX2" fmla="*/ 309182 w 1422362"/>
                <a:gd name="connsiteY2" fmla="*/ 1711764 h 2310347"/>
                <a:gd name="connsiteX3" fmla="*/ 548773 w 1422362"/>
                <a:gd name="connsiteY3" fmla="*/ 1936338 h 2310347"/>
                <a:gd name="connsiteX4" fmla="*/ 582370 w 1422362"/>
                <a:gd name="connsiteY4" fmla="*/ 2297232 h 2310347"/>
                <a:gd name="connsiteX5" fmla="*/ 1253027 w 1422362"/>
                <a:gd name="connsiteY5" fmla="*/ 2310347 h 2310347"/>
                <a:gd name="connsiteX6" fmla="*/ 1262460 w 1422362"/>
                <a:gd name="connsiteY6" fmla="*/ 1987074 h 2310347"/>
                <a:gd name="connsiteX7" fmla="*/ 1421092 w 1422362"/>
                <a:gd name="connsiteY7" fmla="*/ 1126548 h 2310347"/>
                <a:gd name="connsiteX8" fmla="*/ 1369124 w 1422362"/>
                <a:gd name="connsiteY8" fmla="*/ 700752 h 2310347"/>
                <a:gd name="connsiteX9" fmla="*/ 1176719 w 1422362"/>
                <a:gd name="connsiteY9" fmla="*/ 669083 h 2310347"/>
                <a:gd name="connsiteX10" fmla="*/ 1168953 w 1422362"/>
                <a:gd name="connsiteY10" fmla="*/ 968062 h 2310347"/>
                <a:gd name="connsiteX11" fmla="*/ 1156855 w 1422362"/>
                <a:gd name="connsiteY11" fmla="*/ 657333 h 2310347"/>
                <a:gd name="connsiteX12" fmla="*/ 927050 w 1422362"/>
                <a:gd name="connsiteY12" fmla="*/ 614956 h 2310347"/>
                <a:gd name="connsiteX13" fmla="*/ 957315 w 1422362"/>
                <a:gd name="connsiteY13" fmla="*/ 944170 h 2310347"/>
                <a:gd name="connsiteX14" fmla="*/ 905990 w 1422362"/>
                <a:gd name="connsiteY14" fmla="*/ 613914 h 2310347"/>
                <a:gd name="connsiteX15" fmla="*/ 711016 w 1422362"/>
                <a:gd name="connsiteY15" fmla="*/ 569620 h 2310347"/>
                <a:gd name="connsiteX16" fmla="*/ 729319 w 1422362"/>
                <a:gd name="connsiteY16" fmla="*/ 957827 h 2310347"/>
                <a:gd name="connsiteX17" fmla="*/ 543268 w 1422362"/>
                <a:gd name="connsiteY17" fmla="*/ 8 h 2310347"/>
                <a:gd name="connsiteX18" fmla="*/ 473286 w 1422362"/>
                <a:gd name="connsiteY18" fmla="*/ 1312127 h 2310347"/>
                <a:gd name="connsiteX19" fmla="*/ 338442 w 1422362"/>
                <a:gd name="connsiteY19" fmla="*/ 1258222 h 2310347"/>
                <a:gd name="connsiteX20" fmla="*/ 719 w 1422362"/>
                <a:gd name="connsiteY20" fmla="*/ 957545 h 2310347"/>
                <a:gd name="connsiteX0" fmla="*/ 719 w 1422362"/>
                <a:gd name="connsiteY0" fmla="*/ 957545 h 2310347"/>
                <a:gd name="connsiteX1" fmla="*/ 140932 w 1422362"/>
                <a:gd name="connsiteY1" fmla="*/ 1353319 h 2310347"/>
                <a:gd name="connsiteX2" fmla="*/ 309182 w 1422362"/>
                <a:gd name="connsiteY2" fmla="*/ 1711764 h 2310347"/>
                <a:gd name="connsiteX3" fmla="*/ 548773 w 1422362"/>
                <a:gd name="connsiteY3" fmla="*/ 1936338 h 2310347"/>
                <a:gd name="connsiteX4" fmla="*/ 582370 w 1422362"/>
                <a:gd name="connsiteY4" fmla="*/ 2297232 h 2310347"/>
                <a:gd name="connsiteX5" fmla="*/ 1253027 w 1422362"/>
                <a:gd name="connsiteY5" fmla="*/ 2310347 h 2310347"/>
                <a:gd name="connsiteX6" fmla="*/ 1262460 w 1422362"/>
                <a:gd name="connsiteY6" fmla="*/ 1987074 h 2310347"/>
                <a:gd name="connsiteX7" fmla="*/ 1421092 w 1422362"/>
                <a:gd name="connsiteY7" fmla="*/ 1126548 h 2310347"/>
                <a:gd name="connsiteX8" fmla="*/ 1369124 w 1422362"/>
                <a:gd name="connsiteY8" fmla="*/ 700752 h 2310347"/>
                <a:gd name="connsiteX9" fmla="*/ 1176719 w 1422362"/>
                <a:gd name="connsiteY9" fmla="*/ 669083 h 2310347"/>
                <a:gd name="connsiteX10" fmla="*/ 1168953 w 1422362"/>
                <a:gd name="connsiteY10" fmla="*/ 968062 h 2310347"/>
                <a:gd name="connsiteX11" fmla="*/ 1156855 w 1422362"/>
                <a:gd name="connsiteY11" fmla="*/ 657333 h 2310347"/>
                <a:gd name="connsiteX12" fmla="*/ 927050 w 1422362"/>
                <a:gd name="connsiteY12" fmla="*/ 614956 h 2310347"/>
                <a:gd name="connsiteX13" fmla="*/ 957315 w 1422362"/>
                <a:gd name="connsiteY13" fmla="*/ 944170 h 2310347"/>
                <a:gd name="connsiteX14" fmla="*/ 905990 w 1422362"/>
                <a:gd name="connsiteY14" fmla="*/ 613914 h 2310347"/>
                <a:gd name="connsiteX15" fmla="*/ 711016 w 1422362"/>
                <a:gd name="connsiteY15" fmla="*/ 569620 h 2310347"/>
                <a:gd name="connsiteX16" fmla="*/ 729319 w 1422362"/>
                <a:gd name="connsiteY16" fmla="*/ 957827 h 2310347"/>
                <a:gd name="connsiteX17" fmla="*/ 543268 w 1422362"/>
                <a:gd name="connsiteY17" fmla="*/ 8 h 2310347"/>
                <a:gd name="connsiteX18" fmla="*/ 473286 w 1422362"/>
                <a:gd name="connsiteY18" fmla="*/ 1312127 h 2310347"/>
                <a:gd name="connsiteX19" fmla="*/ 338442 w 1422362"/>
                <a:gd name="connsiteY19" fmla="*/ 1258222 h 2310347"/>
                <a:gd name="connsiteX20" fmla="*/ 719 w 1422362"/>
                <a:gd name="connsiteY20" fmla="*/ 957545 h 2310347"/>
                <a:gd name="connsiteX0" fmla="*/ 719 w 1422362"/>
                <a:gd name="connsiteY0" fmla="*/ 1028697 h 2381499"/>
                <a:gd name="connsiteX1" fmla="*/ 140932 w 1422362"/>
                <a:gd name="connsiteY1" fmla="*/ 1424471 h 2381499"/>
                <a:gd name="connsiteX2" fmla="*/ 309182 w 1422362"/>
                <a:gd name="connsiteY2" fmla="*/ 1782916 h 2381499"/>
                <a:gd name="connsiteX3" fmla="*/ 548773 w 1422362"/>
                <a:gd name="connsiteY3" fmla="*/ 2007490 h 2381499"/>
                <a:gd name="connsiteX4" fmla="*/ 582370 w 1422362"/>
                <a:gd name="connsiteY4" fmla="*/ 2368384 h 2381499"/>
                <a:gd name="connsiteX5" fmla="*/ 1253027 w 1422362"/>
                <a:gd name="connsiteY5" fmla="*/ 2381499 h 2381499"/>
                <a:gd name="connsiteX6" fmla="*/ 1262460 w 1422362"/>
                <a:gd name="connsiteY6" fmla="*/ 2058226 h 2381499"/>
                <a:gd name="connsiteX7" fmla="*/ 1421092 w 1422362"/>
                <a:gd name="connsiteY7" fmla="*/ 1197700 h 2381499"/>
                <a:gd name="connsiteX8" fmla="*/ 1369124 w 1422362"/>
                <a:gd name="connsiteY8" fmla="*/ 771904 h 2381499"/>
                <a:gd name="connsiteX9" fmla="*/ 1176719 w 1422362"/>
                <a:gd name="connsiteY9" fmla="*/ 740235 h 2381499"/>
                <a:gd name="connsiteX10" fmla="*/ 1168953 w 1422362"/>
                <a:gd name="connsiteY10" fmla="*/ 1039214 h 2381499"/>
                <a:gd name="connsiteX11" fmla="*/ 1156855 w 1422362"/>
                <a:gd name="connsiteY11" fmla="*/ 728485 h 2381499"/>
                <a:gd name="connsiteX12" fmla="*/ 927050 w 1422362"/>
                <a:gd name="connsiteY12" fmla="*/ 686108 h 2381499"/>
                <a:gd name="connsiteX13" fmla="*/ 957315 w 1422362"/>
                <a:gd name="connsiteY13" fmla="*/ 1015322 h 2381499"/>
                <a:gd name="connsiteX14" fmla="*/ 905990 w 1422362"/>
                <a:gd name="connsiteY14" fmla="*/ 685066 h 2381499"/>
                <a:gd name="connsiteX15" fmla="*/ 711016 w 1422362"/>
                <a:gd name="connsiteY15" fmla="*/ 640772 h 2381499"/>
                <a:gd name="connsiteX16" fmla="*/ 729319 w 1422362"/>
                <a:gd name="connsiteY16" fmla="*/ 1028979 h 2381499"/>
                <a:gd name="connsiteX17" fmla="*/ 543268 w 1422362"/>
                <a:gd name="connsiteY17" fmla="*/ 71160 h 2381499"/>
                <a:gd name="connsiteX18" fmla="*/ 471802 w 1422362"/>
                <a:gd name="connsiteY18" fmla="*/ 217109 h 2381499"/>
                <a:gd name="connsiteX19" fmla="*/ 473286 w 1422362"/>
                <a:gd name="connsiteY19" fmla="*/ 1383279 h 2381499"/>
                <a:gd name="connsiteX20" fmla="*/ 338442 w 1422362"/>
                <a:gd name="connsiteY20" fmla="*/ 1329374 h 2381499"/>
                <a:gd name="connsiteX21" fmla="*/ 719 w 1422362"/>
                <a:gd name="connsiteY21" fmla="*/ 1028697 h 2381499"/>
                <a:gd name="connsiteX0" fmla="*/ 719 w 1422362"/>
                <a:gd name="connsiteY0" fmla="*/ 1028697 h 2381499"/>
                <a:gd name="connsiteX1" fmla="*/ 140932 w 1422362"/>
                <a:gd name="connsiteY1" fmla="*/ 1424471 h 2381499"/>
                <a:gd name="connsiteX2" fmla="*/ 309182 w 1422362"/>
                <a:gd name="connsiteY2" fmla="*/ 1782916 h 2381499"/>
                <a:gd name="connsiteX3" fmla="*/ 548773 w 1422362"/>
                <a:gd name="connsiteY3" fmla="*/ 2007490 h 2381499"/>
                <a:gd name="connsiteX4" fmla="*/ 582370 w 1422362"/>
                <a:gd name="connsiteY4" fmla="*/ 2368384 h 2381499"/>
                <a:gd name="connsiteX5" fmla="*/ 1253027 w 1422362"/>
                <a:gd name="connsiteY5" fmla="*/ 2381499 h 2381499"/>
                <a:gd name="connsiteX6" fmla="*/ 1262460 w 1422362"/>
                <a:gd name="connsiteY6" fmla="*/ 2058226 h 2381499"/>
                <a:gd name="connsiteX7" fmla="*/ 1421092 w 1422362"/>
                <a:gd name="connsiteY7" fmla="*/ 1197700 h 2381499"/>
                <a:gd name="connsiteX8" fmla="*/ 1369124 w 1422362"/>
                <a:gd name="connsiteY8" fmla="*/ 771904 h 2381499"/>
                <a:gd name="connsiteX9" fmla="*/ 1176719 w 1422362"/>
                <a:gd name="connsiteY9" fmla="*/ 740235 h 2381499"/>
                <a:gd name="connsiteX10" fmla="*/ 1168953 w 1422362"/>
                <a:gd name="connsiteY10" fmla="*/ 1039214 h 2381499"/>
                <a:gd name="connsiteX11" fmla="*/ 1156855 w 1422362"/>
                <a:gd name="connsiteY11" fmla="*/ 728485 h 2381499"/>
                <a:gd name="connsiteX12" fmla="*/ 927050 w 1422362"/>
                <a:gd name="connsiteY12" fmla="*/ 686108 h 2381499"/>
                <a:gd name="connsiteX13" fmla="*/ 957315 w 1422362"/>
                <a:gd name="connsiteY13" fmla="*/ 1015322 h 2381499"/>
                <a:gd name="connsiteX14" fmla="*/ 905990 w 1422362"/>
                <a:gd name="connsiteY14" fmla="*/ 685066 h 2381499"/>
                <a:gd name="connsiteX15" fmla="*/ 711016 w 1422362"/>
                <a:gd name="connsiteY15" fmla="*/ 640772 h 2381499"/>
                <a:gd name="connsiteX16" fmla="*/ 729319 w 1422362"/>
                <a:gd name="connsiteY16" fmla="*/ 1028979 h 2381499"/>
                <a:gd name="connsiteX17" fmla="*/ 543268 w 1422362"/>
                <a:gd name="connsiteY17" fmla="*/ 71160 h 2381499"/>
                <a:gd name="connsiteX18" fmla="*/ 471802 w 1422362"/>
                <a:gd name="connsiteY18" fmla="*/ 217109 h 2381499"/>
                <a:gd name="connsiteX19" fmla="*/ 473286 w 1422362"/>
                <a:gd name="connsiteY19" fmla="*/ 1383279 h 2381499"/>
                <a:gd name="connsiteX20" fmla="*/ 338442 w 1422362"/>
                <a:gd name="connsiteY20" fmla="*/ 1329374 h 2381499"/>
                <a:gd name="connsiteX21" fmla="*/ 719 w 1422362"/>
                <a:gd name="connsiteY21" fmla="*/ 1028697 h 2381499"/>
                <a:gd name="connsiteX0" fmla="*/ 719 w 1422362"/>
                <a:gd name="connsiteY0" fmla="*/ 1025260 h 2378062"/>
                <a:gd name="connsiteX1" fmla="*/ 140932 w 1422362"/>
                <a:gd name="connsiteY1" fmla="*/ 1421034 h 2378062"/>
                <a:gd name="connsiteX2" fmla="*/ 309182 w 1422362"/>
                <a:gd name="connsiteY2" fmla="*/ 1779479 h 2378062"/>
                <a:gd name="connsiteX3" fmla="*/ 548773 w 1422362"/>
                <a:gd name="connsiteY3" fmla="*/ 2004053 h 2378062"/>
                <a:gd name="connsiteX4" fmla="*/ 582370 w 1422362"/>
                <a:gd name="connsiteY4" fmla="*/ 2364947 h 2378062"/>
                <a:gd name="connsiteX5" fmla="*/ 1253027 w 1422362"/>
                <a:gd name="connsiteY5" fmla="*/ 2378062 h 2378062"/>
                <a:gd name="connsiteX6" fmla="*/ 1262460 w 1422362"/>
                <a:gd name="connsiteY6" fmla="*/ 2054789 h 2378062"/>
                <a:gd name="connsiteX7" fmla="*/ 1421092 w 1422362"/>
                <a:gd name="connsiteY7" fmla="*/ 1194263 h 2378062"/>
                <a:gd name="connsiteX8" fmla="*/ 1369124 w 1422362"/>
                <a:gd name="connsiteY8" fmla="*/ 768467 h 2378062"/>
                <a:gd name="connsiteX9" fmla="*/ 1176719 w 1422362"/>
                <a:gd name="connsiteY9" fmla="*/ 736798 h 2378062"/>
                <a:gd name="connsiteX10" fmla="*/ 1168953 w 1422362"/>
                <a:gd name="connsiteY10" fmla="*/ 1035777 h 2378062"/>
                <a:gd name="connsiteX11" fmla="*/ 1156855 w 1422362"/>
                <a:gd name="connsiteY11" fmla="*/ 725048 h 2378062"/>
                <a:gd name="connsiteX12" fmla="*/ 927050 w 1422362"/>
                <a:gd name="connsiteY12" fmla="*/ 682671 h 2378062"/>
                <a:gd name="connsiteX13" fmla="*/ 957315 w 1422362"/>
                <a:gd name="connsiteY13" fmla="*/ 1011885 h 2378062"/>
                <a:gd name="connsiteX14" fmla="*/ 905990 w 1422362"/>
                <a:gd name="connsiteY14" fmla="*/ 681629 h 2378062"/>
                <a:gd name="connsiteX15" fmla="*/ 711016 w 1422362"/>
                <a:gd name="connsiteY15" fmla="*/ 637335 h 2378062"/>
                <a:gd name="connsiteX16" fmla="*/ 729319 w 1422362"/>
                <a:gd name="connsiteY16" fmla="*/ 1025542 h 2378062"/>
                <a:gd name="connsiteX17" fmla="*/ 543268 w 1422362"/>
                <a:gd name="connsiteY17" fmla="*/ 67723 h 2378062"/>
                <a:gd name="connsiteX18" fmla="*/ 471802 w 1422362"/>
                <a:gd name="connsiteY18" fmla="*/ 213672 h 2378062"/>
                <a:gd name="connsiteX19" fmla="*/ 473286 w 1422362"/>
                <a:gd name="connsiteY19" fmla="*/ 1379842 h 2378062"/>
                <a:gd name="connsiteX20" fmla="*/ 338442 w 1422362"/>
                <a:gd name="connsiteY20" fmla="*/ 1325937 h 2378062"/>
                <a:gd name="connsiteX21" fmla="*/ 719 w 1422362"/>
                <a:gd name="connsiteY21" fmla="*/ 1025260 h 2378062"/>
                <a:gd name="connsiteX0" fmla="*/ 719 w 1422362"/>
                <a:gd name="connsiteY0" fmla="*/ 1011512 h 2364314"/>
                <a:gd name="connsiteX1" fmla="*/ 140932 w 1422362"/>
                <a:gd name="connsiteY1" fmla="*/ 1407286 h 2364314"/>
                <a:gd name="connsiteX2" fmla="*/ 309182 w 1422362"/>
                <a:gd name="connsiteY2" fmla="*/ 1765731 h 2364314"/>
                <a:gd name="connsiteX3" fmla="*/ 548773 w 1422362"/>
                <a:gd name="connsiteY3" fmla="*/ 1990305 h 2364314"/>
                <a:gd name="connsiteX4" fmla="*/ 582370 w 1422362"/>
                <a:gd name="connsiteY4" fmla="*/ 2351199 h 2364314"/>
                <a:gd name="connsiteX5" fmla="*/ 1253027 w 1422362"/>
                <a:gd name="connsiteY5" fmla="*/ 2364314 h 2364314"/>
                <a:gd name="connsiteX6" fmla="*/ 1262460 w 1422362"/>
                <a:gd name="connsiteY6" fmla="*/ 2041041 h 2364314"/>
                <a:gd name="connsiteX7" fmla="*/ 1421092 w 1422362"/>
                <a:gd name="connsiteY7" fmla="*/ 1180515 h 2364314"/>
                <a:gd name="connsiteX8" fmla="*/ 1369124 w 1422362"/>
                <a:gd name="connsiteY8" fmla="*/ 754719 h 2364314"/>
                <a:gd name="connsiteX9" fmla="*/ 1176719 w 1422362"/>
                <a:gd name="connsiteY9" fmla="*/ 723050 h 2364314"/>
                <a:gd name="connsiteX10" fmla="*/ 1168953 w 1422362"/>
                <a:gd name="connsiteY10" fmla="*/ 1022029 h 2364314"/>
                <a:gd name="connsiteX11" fmla="*/ 1156855 w 1422362"/>
                <a:gd name="connsiteY11" fmla="*/ 711300 h 2364314"/>
                <a:gd name="connsiteX12" fmla="*/ 927050 w 1422362"/>
                <a:gd name="connsiteY12" fmla="*/ 668923 h 2364314"/>
                <a:gd name="connsiteX13" fmla="*/ 957315 w 1422362"/>
                <a:gd name="connsiteY13" fmla="*/ 998137 h 2364314"/>
                <a:gd name="connsiteX14" fmla="*/ 905990 w 1422362"/>
                <a:gd name="connsiteY14" fmla="*/ 667881 h 2364314"/>
                <a:gd name="connsiteX15" fmla="*/ 711016 w 1422362"/>
                <a:gd name="connsiteY15" fmla="*/ 623587 h 2364314"/>
                <a:gd name="connsiteX16" fmla="*/ 729319 w 1422362"/>
                <a:gd name="connsiteY16" fmla="*/ 1011794 h 2364314"/>
                <a:gd name="connsiteX17" fmla="*/ 630106 w 1422362"/>
                <a:gd name="connsiteY17" fmla="*/ 73272 h 2364314"/>
                <a:gd name="connsiteX18" fmla="*/ 471802 w 1422362"/>
                <a:gd name="connsiteY18" fmla="*/ 199924 h 2364314"/>
                <a:gd name="connsiteX19" fmla="*/ 473286 w 1422362"/>
                <a:gd name="connsiteY19" fmla="*/ 1366094 h 2364314"/>
                <a:gd name="connsiteX20" fmla="*/ 338442 w 1422362"/>
                <a:gd name="connsiteY20" fmla="*/ 1312189 h 2364314"/>
                <a:gd name="connsiteX21" fmla="*/ 719 w 1422362"/>
                <a:gd name="connsiteY21" fmla="*/ 1011512 h 2364314"/>
                <a:gd name="connsiteX0" fmla="*/ 719 w 1422362"/>
                <a:gd name="connsiteY0" fmla="*/ 938672 h 2291474"/>
                <a:gd name="connsiteX1" fmla="*/ 140932 w 1422362"/>
                <a:gd name="connsiteY1" fmla="*/ 1334446 h 2291474"/>
                <a:gd name="connsiteX2" fmla="*/ 309182 w 1422362"/>
                <a:gd name="connsiteY2" fmla="*/ 1692891 h 2291474"/>
                <a:gd name="connsiteX3" fmla="*/ 548773 w 1422362"/>
                <a:gd name="connsiteY3" fmla="*/ 1917465 h 2291474"/>
                <a:gd name="connsiteX4" fmla="*/ 582370 w 1422362"/>
                <a:gd name="connsiteY4" fmla="*/ 2278359 h 2291474"/>
                <a:gd name="connsiteX5" fmla="*/ 1253027 w 1422362"/>
                <a:gd name="connsiteY5" fmla="*/ 2291474 h 2291474"/>
                <a:gd name="connsiteX6" fmla="*/ 1262460 w 1422362"/>
                <a:gd name="connsiteY6" fmla="*/ 1968201 h 2291474"/>
                <a:gd name="connsiteX7" fmla="*/ 1421092 w 1422362"/>
                <a:gd name="connsiteY7" fmla="*/ 1107675 h 2291474"/>
                <a:gd name="connsiteX8" fmla="*/ 1369124 w 1422362"/>
                <a:gd name="connsiteY8" fmla="*/ 681879 h 2291474"/>
                <a:gd name="connsiteX9" fmla="*/ 1176719 w 1422362"/>
                <a:gd name="connsiteY9" fmla="*/ 650210 h 2291474"/>
                <a:gd name="connsiteX10" fmla="*/ 1168953 w 1422362"/>
                <a:gd name="connsiteY10" fmla="*/ 949189 h 2291474"/>
                <a:gd name="connsiteX11" fmla="*/ 1156855 w 1422362"/>
                <a:gd name="connsiteY11" fmla="*/ 638460 h 2291474"/>
                <a:gd name="connsiteX12" fmla="*/ 927050 w 1422362"/>
                <a:gd name="connsiteY12" fmla="*/ 596083 h 2291474"/>
                <a:gd name="connsiteX13" fmla="*/ 957315 w 1422362"/>
                <a:gd name="connsiteY13" fmla="*/ 925297 h 2291474"/>
                <a:gd name="connsiteX14" fmla="*/ 905990 w 1422362"/>
                <a:gd name="connsiteY14" fmla="*/ 595041 h 2291474"/>
                <a:gd name="connsiteX15" fmla="*/ 711016 w 1422362"/>
                <a:gd name="connsiteY15" fmla="*/ 550747 h 2291474"/>
                <a:gd name="connsiteX16" fmla="*/ 729319 w 1422362"/>
                <a:gd name="connsiteY16" fmla="*/ 938954 h 2291474"/>
                <a:gd name="connsiteX17" fmla="*/ 673525 w 1422362"/>
                <a:gd name="connsiteY17" fmla="*/ 130688 h 2291474"/>
                <a:gd name="connsiteX18" fmla="*/ 471802 w 1422362"/>
                <a:gd name="connsiteY18" fmla="*/ 127084 h 2291474"/>
                <a:gd name="connsiteX19" fmla="*/ 473286 w 1422362"/>
                <a:gd name="connsiteY19" fmla="*/ 1293254 h 2291474"/>
                <a:gd name="connsiteX20" fmla="*/ 338442 w 1422362"/>
                <a:gd name="connsiteY20" fmla="*/ 1239349 h 2291474"/>
                <a:gd name="connsiteX21" fmla="*/ 719 w 1422362"/>
                <a:gd name="connsiteY21" fmla="*/ 938672 h 2291474"/>
                <a:gd name="connsiteX0" fmla="*/ 719 w 1422362"/>
                <a:gd name="connsiteY0" fmla="*/ 948524 h 2301326"/>
                <a:gd name="connsiteX1" fmla="*/ 140932 w 1422362"/>
                <a:gd name="connsiteY1" fmla="*/ 1344298 h 2301326"/>
                <a:gd name="connsiteX2" fmla="*/ 309182 w 1422362"/>
                <a:gd name="connsiteY2" fmla="*/ 1702743 h 2301326"/>
                <a:gd name="connsiteX3" fmla="*/ 548773 w 1422362"/>
                <a:gd name="connsiteY3" fmla="*/ 1927317 h 2301326"/>
                <a:gd name="connsiteX4" fmla="*/ 582370 w 1422362"/>
                <a:gd name="connsiteY4" fmla="*/ 2288211 h 2301326"/>
                <a:gd name="connsiteX5" fmla="*/ 1253027 w 1422362"/>
                <a:gd name="connsiteY5" fmla="*/ 2301326 h 2301326"/>
                <a:gd name="connsiteX6" fmla="*/ 1262460 w 1422362"/>
                <a:gd name="connsiteY6" fmla="*/ 1978053 h 2301326"/>
                <a:gd name="connsiteX7" fmla="*/ 1421092 w 1422362"/>
                <a:gd name="connsiteY7" fmla="*/ 1117527 h 2301326"/>
                <a:gd name="connsiteX8" fmla="*/ 1369124 w 1422362"/>
                <a:gd name="connsiteY8" fmla="*/ 691731 h 2301326"/>
                <a:gd name="connsiteX9" fmla="*/ 1176719 w 1422362"/>
                <a:gd name="connsiteY9" fmla="*/ 660062 h 2301326"/>
                <a:gd name="connsiteX10" fmla="*/ 1168953 w 1422362"/>
                <a:gd name="connsiteY10" fmla="*/ 959041 h 2301326"/>
                <a:gd name="connsiteX11" fmla="*/ 1156855 w 1422362"/>
                <a:gd name="connsiteY11" fmla="*/ 648312 h 2301326"/>
                <a:gd name="connsiteX12" fmla="*/ 927050 w 1422362"/>
                <a:gd name="connsiteY12" fmla="*/ 605935 h 2301326"/>
                <a:gd name="connsiteX13" fmla="*/ 957315 w 1422362"/>
                <a:gd name="connsiteY13" fmla="*/ 935149 h 2301326"/>
                <a:gd name="connsiteX14" fmla="*/ 905990 w 1422362"/>
                <a:gd name="connsiteY14" fmla="*/ 604893 h 2301326"/>
                <a:gd name="connsiteX15" fmla="*/ 711016 w 1422362"/>
                <a:gd name="connsiteY15" fmla="*/ 560599 h 2301326"/>
                <a:gd name="connsiteX16" fmla="*/ 729319 w 1422362"/>
                <a:gd name="connsiteY16" fmla="*/ 948806 h 2301326"/>
                <a:gd name="connsiteX17" fmla="*/ 673525 w 1422362"/>
                <a:gd name="connsiteY17" fmla="*/ 140540 h 2301326"/>
                <a:gd name="connsiteX18" fmla="*/ 471802 w 1422362"/>
                <a:gd name="connsiteY18" fmla="*/ 136936 h 2301326"/>
                <a:gd name="connsiteX19" fmla="*/ 473286 w 1422362"/>
                <a:gd name="connsiteY19" fmla="*/ 1303106 h 2301326"/>
                <a:gd name="connsiteX20" fmla="*/ 338442 w 1422362"/>
                <a:gd name="connsiteY20" fmla="*/ 1249201 h 2301326"/>
                <a:gd name="connsiteX21" fmla="*/ 719 w 1422362"/>
                <a:gd name="connsiteY21" fmla="*/ 948524 h 2301326"/>
                <a:gd name="connsiteX0" fmla="*/ 719 w 1422362"/>
                <a:gd name="connsiteY0" fmla="*/ 948524 h 2301326"/>
                <a:gd name="connsiteX1" fmla="*/ 140932 w 1422362"/>
                <a:gd name="connsiteY1" fmla="*/ 1344298 h 2301326"/>
                <a:gd name="connsiteX2" fmla="*/ 309182 w 1422362"/>
                <a:gd name="connsiteY2" fmla="*/ 1702743 h 2301326"/>
                <a:gd name="connsiteX3" fmla="*/ 548773 w 1422362"/>
                <a:gd name="connsiteY3" fmla="*/ 1927317 h 2301326"/>
                <a:gd name="connsiteX4" fmla="*/ 582370 w 1422362"/>
                <a:gd name="connsiteY4" fmla="*/ 2288211 h 2301326"/>
                <a:gd name="connsiteX5" fmla="*/ 1253027 w 1422362"/>
                <a:gd name="connsiteY5" fmla="*/ 2301326 h 2301326"/>
                <a:gd name="connsiteX6" fmla="*/ 1262460 w 1422362"/>
                <a:gd name="connsiteY6" fmla="*/ 1978053 h 2301326"/>
                <a:gd name="connsiteX7" fmla="*/ 1421092 w 1422362"/>
                <a:gd name="connsiteY7" fmla="*/ 1117527 h 2301326"/>
                <a:gd name="connsiteX8" fmla="*/ 1369124 w 1422362"/>
                <a:gd name="connsiteY8" fmla="*/ 691731 h 2301326"/>
                <a:gd name="connsiteX9" fmla="*/ 1176719 w 1422362"/>
                <a:gd name="connsiteY9" fmla="*/ 660062 h 2301326"/>
                <a:gd name="connsiteX10" fmla="*/ 1168953 w 1422362"/>
                <a:gd name="connsiteY10" fmla="*/ 959041 h 2301326"/>
                <a:gd name="connsiteX11" fmla="*/ 1156855 w 1422362"/>
                <a:gd name="connsiteY11" fmla="*/ 648312 h 2301326"/>
                <a:gd name="connsiteX12" fmla="*/ 927050 w 1422362"/>
                <a:gd name="connsiteY12" fmla="*/ 605935 h 2301326"/>
                <a:gd name="connsiteX13" fmla="*/ 957315 w 1422362"/>
                <a:gd name="connsiteY13" fmla="*/ 935149 h 2301326"/>
                <a:gd name="connsiteX14" fmla="*/ 905990 w 1422362"/>
                <a:gd name="connsiteY14" fmla="*/ 604893 h 2301326"/>
                <a:gd name="connsiteX15" fmla="*/ 711016 w 1422362"/>
                <a:gd name="connsiteY15" fmla="*/ 560599 h 2301326"/>
                <a:gd name="connsiteX16" fmla="*/ 729319 w 1422362"/>
                <a:gd name="connsiteY16" fmla="*/ 948806 h 2301326"/>
                <a:gd name="connsiteX17" fmla="*/ 673525 w 1422362"/>
                <a:gd name="connsiteY17" fmla="*/ 140540 h 2301326"/>
                <a:gd name="connsiteX18" fmla="*/ 471802 w 1422362"/>
                <a:gd name="connsiteY18" fmla="*/ 136936 h 2301326"/>
                <a:gd name="connsiteX19" fmla="*/ 473286 w 1422362"/>
                <a:gd name="connsiteY19" fmla="*/ 1303106 h 2301326"/>
                <a:gd name="connsiteX20" fmla="*/ 338442 w 1422362"/>
                <a:gd name="connsiteY20" fmla="*/ 1249201 h 2301326"/>
                <a:gd name="connsiteX21" fmla="*/ 719 w 1422362"/>
                <a:gd name="connsiteY21" fmla="*/ 948524 h 2301326"/>
                <a:gd name="connsiteX0" fmla="*/ 719 w 1422362"/>
                <a:gd name="connsiteY0" fmla="*/ 948524 h 2301326"/>
                <a:gd name="connsiteX1" fmla="*/ 140932 w 1422362"/>
                <a:gd name="connsiteY1" fmla="*/ 1344298 h 2301326"/>
                <a:gd name="connsiteX2" fmla="*/ 309182 w 1422362"/>
                <a:gd name="connsiteY2" fmla="*/ 1702743 h 2301326"/>
                <a:gd name="connsiteX3" fmla="*/ 548773 w 1422362"/>
                <a:gd name="connsiteY3" fmla="*/ 1927317 h 2301326"/>
                <a:gd name="connsiteX4" fmla="*/ 582370 w 1422362"/>
                <a:gd name="connsiteY4" fmla="*/ 2288211 h 2301326"/>
                <a:gd name="connsiteX5" fmla="*/ 1253027 w 1422362"/>
                <a:gd name="connsiteY5" fmla="*/ 2301326 h 2301326"/>
                <a:gd name="connsiteX6" fmla="*/ 1262460 w 1422362"/>
                <a:gd name="connsiteY6" fmla="*/ 1978053 h 2301326"/>
                <a:gd name="connsiteX7" fmla="*/ 1421092 w 1422362"/>
                <a:gd name="connsiteY7" fmla="*/ 1117527 h 2301326"/>
                <a:gd name="connsiteX8" fmla="*/ 1369124 w 1422362"/>
                <a:gd name="connsiteY8" fmla="*/ 691731 h 2301326"/>
                <a:gd name="connsiteX9" fmla="*/ 1176719 w 1422362"/>
                <a:gd name="connsiteY9" fmla="*/ 660062 h 2301326"/>
                <a:gd name="connsiteX10" fmla="*/ 1168953 w 1422362"/>
                <a:gd name="connsiteY10" fmla="*/ 959041 h 2301326"/>
                <a:gd name="connsiteX11" fmla="*/ 1156855 w 1422362"/>
                <a:gd name="connsiteY11" fmla="*/ 648312 h 2301326"/>
                <a:gd name="connsiteX12" fmla="*/ 927050 w 1422362"/>
                <a:gd name="connsiteY12" fmla="*/ 605935 h 2301326"/>
                <a:gd name="connsiteX13" fmla="*/ 957315 w 1422362"/>
                <a:gd name="connsiteY13" fmla="*/ 935149 h 2301326"/>
                <a:gd name="connsiteX14" fmla="*/ 905990 w 1422362"/>
                <a:gd name="connsiteY14" fmla="*/ 604893 h 2301326"/>
                <a:gd name="connsiteX15" fmla="*/ 711016 w 1422362"/>
                <a:gd name="connsiteY15" fmla="*/ 560599 h 2301326"/>
                <a:gd name="connsiteX16" fmla="*/ 729319 w 1422362"/>
                <a:gd name="connsiteY16" fmla="*/ 948806 h 2301326"/>
                <a:gd name="connsiteX17" fmla="*/ 673525 w 1422362"/>
                <a:gd name="connsiteY17" fmla="*/ 140540 h 2301326"/>
                <a:gd name="connsiteX18" fmla="*/ 471802 w 1422362"/>
                <a:gd name="connsiteY18" fmla="*/ 136936 h 2301326"/>
                <a:gd name="connsiteX19" fmla="*/ 473286 w 1422362"/>
                <a:gd name="connsiteY19" fmla="*/ 1303106 h 2301326"/>
                <a:gd name="connsiteX20" fmla="*/ 338442 w 1422362"/>
                <a:gd name="connsiteY20" fmla="*/ 1249201 h 2301326"/>
                <a:gd name="connsiteX21" fmla="*/ 719 w 1422362"/>
                <a:gd name="connsiteY21" fmla="*/ 948524 h 2301326"/>
                <a:gd name="connsiteX0" fmla="*/ 719 w 1422362"/>
                <a:gd name="connsiteY0" fmla="*/ 948524 h 2301326"/>
                <a:gd name="connsiteX1" fmla="*/ 140932 w 1422362"/>
                <a:gd name="connsiteY1" fmla="*/ 1344298 h 2301326"/>
                <a:gd name="connsiteX2" fmla="*/ 309182 w 1422362"/>
                <a:gd name="connsiteY2" fmla="*/ 1702743 h 2301326"/>
                <a:gd name="connsiteX3" fmla="*/ 548773 w 1422362"/>
                <a:gd name="connsiteY3" fmla="*/ 1927317 h 2301326"/>
                <a:gd name="connsiteX4" fmla="*/ 582370 w 1422362"/>
                <a:gd name="connsiteY4" fmla="*/ 2288211 h 2301326"/>
                <a:gd name="connsiteX5" fmla="*/ 1253027 w 1422362"/>
                <a:gd name="connsiteY5" fmla="*/ 2301326 h 2301326"/>
                <a:gd name="connsiteX6" fmla="*/ 1262460 w 1422362"/>
                <a:gd name="connsiteY6" fmla="*/ 1978053 h 2301326"/>
                <a:gd name="connsiteX7" fmla="*/ 1421092 w 1422362"/>
                <a:gd name="connsiteY7" fmla="*/ 1117527 h 2301326"/>
                <a:gd name="connsiteX8" fmla="*/ 1369124 w 1422362"/>
                <a:gd name="connsiteY8" fmla="*/ 691731 h 2301326"/>
                <a:gd name="connsiteX9" fmla="*/ 1176719 w 1422362"/>
                <a:gd name="connsiteY9" fmla="*/ 660062 h 2301326"/>
                <a:gd name="connsiteX10" fmla="*/ 1168953 w 1422362"/>
                <a:gd name="connsiteY10" fmla="*/ 959041 h 2301326"/>
                <a:gd name="connsiteX11" fmla="*/ 1156855 w 1422362"/>
                <a:gd name="connsiteY11" fmla="*/ 648312 h 2301326"/>
                <a:gd name="connsiteX12" fmla="*/ 927050 w 1422362"/>
                <a:gd name="connsiteY12" fmla="*/ 605935 h 2301326"/>
                <a:gd name="connsiteX13" fmla="*/ 957315 w 1422362"/>
                <a:gd name="connsiteY13" fmla="*/ 935149 h 2301326"/>
                <a:gd name="connsiteX14" fmla="*/ 905990 w 1422362"/>
                <a:gd name="connsiteY14" fmla="*/ 604893 h 2301326"/>
                <a:gd name="connsiteX15" fmla="*/ 711016 w 1422362"/>
                <a:gd name="connsiteY15" fmla="*/ 560599 h 2301326"/>
                <a:gd name="connsiteX16" fmla="*/ 714846 w 1422362"/>
                <a:gd name="connsiteY16" fmla="*/ 948806 h 2301326"/>
                <a:gd name="connsiteX17" fmla="*/ 673525 w 1422362"/>
                <a:gd name="connsiteY17" fmla="*/ 140540 h 2301326"/>
                <a:gd name="connsiteX18" fmla="*/ 471802 w 1422362"/>
                <a:gd name="connsiteY18" fmla="*/ 136936 h 2301326"/>
                <a:gd name="connsiteX19" fmla="*/ 473286 w 1422362"/>
                <a:gd name="connsiteY19" fmla="*/ 1303106 h 2301326"/>
                <a:gd name="connsiteX20" fmla="*/ 338442 w 1422362"/>
                <a:gd name="connsiteY20" fmla="*/ 1249201 h 2301326"/>
                <a:gd name="connsiteX21" fmla="*/ 719 w 1422362"/>
                <a:gd name="connsiteY21" fmla="*/ 948524 h 2301326"/>
                <a:gd name="connsiteX0" fmla="*/ 719 w 1422362"/>
                <a:gd name="connsiteY0" fmla="*/ 948524 h 2301326"/>
                <a:gd name="connsiteX1" fmla="*/ 140932 w 1422362"/>
                <a:gd name="connsiteY1" fmla="*/ 1344298 h 2301326"/>
                <a:gd name="connsiteX2" fmla="*/ 309182 w 1422362"/>
                <a:gd name="connsiteY2" fmla="*/ 1702743 h 2301326"/>
                <a:gd name="connsiteX3" fmla="*/ 548773 w 1422362"/>
                <a:gd name="connsiteY3" fmla="*/ 1927317 h 2301326"/>
                <a:gd name="connsiteX4" fmla="*/ 582370 w 1422362"/>
                <a:gd name="connsiteY4" fmla="*/ 2288211 h 2301326"/>
                <a:gd name="connsiteX5" fmla="*/ 1253027 w 1422362"/>
                <a:gd name="connsiteY5" fmla="*/ 2301326 h 2301326"/>
                <a:gd name="connsiteX6" fmla="*/ 1262460 w 1422362"/>
                <a:gd name="connsiteY6" fmla="*/ 1978053 h 2301326"/>
                <a:gd name="connsiteX7" fmla="*/ 1421092 w 1422362"/>
                <a:gd name="connsiteY7" fmla="*/ 1117527 h 2301326"/>
                <a:gd name="connsiteX8" fmla="*/ 1369124 w 1422362"/>
                <a:gd name="connsiteY8" fmla="*/ 691731 h 2301326"/>
                <a:gd name="connsiteX9" fmla="*/ 1176719 w 1422362"/>
                <a:gd name="connsiteY9" fmla="*/ 660062 h 2301326"/>
                <a:gd name="connsiteX10" fmla="*/ 1168953 w 1422362"/>
                <a:gd name="connsiteY10" fmla="*/ 959041 h 2301326"/>
                <a:gd name="connsiteX11" fmla="*/ 1156855 w 1422362"/>
                <a:gd name="connsiteY11" fmla="*/ 648312 h 2301326"/>
                <a:gd name="connsiteX12" fmla="*/ 927050 w 1422362"/>
                <a:gd name="connsiteY12" fmla="*/ 605935 h 2301326"/>
                <a:gd name="connsiteX13" fmla="*/ 957315 w 1422362"/>
                <a:gd name="connsiteY13" fmla="*/ 935149 h 2301326"/>
                <a:gd name="connsiteX14" fmla="*/ 905990 w 1422362"/>
                <a:gd name="connsiteY14" fmla="*/ 604893 h 2301326"/>
                <a:gd name="connsiteX15" fmla="*/ 711016 w 1422362"/>
                <a:gd name="connsiteY15" fmla="*/ 560599 h 2301326"/>
                <a:gd name="connsiteX16" fmla="*/ 714846 w 1422362"/>
                <a:gd name="connsiteY16" fmla="*/ 948806 h 2301326"/>
                <a:gd name="connsiteX17" fmla="*/ 673525 w 1422362"/>
                <a:gd name="connsiteY17" fmla="*/ 140540 h 2301326"/>
                <a:gd name="connsiteX18" fmla="*/ 471802 w 1422362"/>
                <a:gd name="connsiteY18" fmla="*/ 136936 h 2301326"/>
                <a:gd name="connsiteX19" fmla="*/ 473286 w 1422362"/>
                <a:gd name="connsiteY19" fmla="*/ 1303106 h 2301326"/>
                <a:gd name="connsiteX20" fmla="*/ 338442 w 1422362"/>
                <a:gd name="connsiteY20" fmla="*/ 1249201 h 2301326"/>
                <a:gd name="connsiteX21" fmla="*/ 719 w 1422362"/>
                <a:gd name="connsiteY21" fmla="*/ 948524 h 2301326"/>
                <a:gd name="connsiteX0" fmla="*/ 719 w 1422362"/>
                <a:gd name="connsiteY0" fmla="*/ 948524 h 2301326"/>
                <a:gd name="connsiteX1" fmla="*/ 140932 w 1422362"/>
                <a:gd name="connsiteY1" fmla="*/ 1344298 h 2301326"/>
                <a:gd name="connsiteX2" fmla="*/ 309182 w 1422362"/>
                <a:gd name="connsiteY2" fmla="*/ 1702743 h 2301326"/>
                <a:gd name="connsiteX3" fmla="*/ 548773 w 1422362"/>
                <a:gd name="connsiteY3" fmla="*/ 1927317 h 2301326"/>
                <a:gd name="connsiteX4" fmla="*/ 582370 w 1422362"/>
                <a:gd name="connsiteY4" fmla="*/ 2288211 h 2301326"/>
                <a:gd name="connsiteX5" fmla="*/ 1253027 w 1422362"/>
                <a:gd name="connsiteY5" fmla="*/ 2301326 h 2301326"/>
                <a:gd name="connsiteX6" fmla="*/ 1262460 w 1422362"/>
                <a:gd name="connsiteY6" fmla="*/ 1978053 h 2301326"/>
                <a:gd name="connsiteX7" fmla="*/ 1421092 w 1422362"/>
                <a:gd name="connsiteY7" fmla="*/ 1117527 h 2301326"/>
                <a:gd name="connsiteX8" fmla="*/ 1369124 w 1422362"/>
                <a:gd name="connsiteY8" fmla="*/ 691731 h 2301326"/>
                <a:gd name="connsiteX9" fmla="*/ 1176719 w 1422362"/>
                <a:gd name="connsiteY9" fmla="*/ 660062 h 2301326"/>
                <a:gd name="connsiteX10" fmla="*/ 1168953 w 1422362"/>
                <a:gd name="connsiteY10" fmla="*/ 959041 h 2301326"/>
                <a:gd name="connsiteX11" fmla="*/ 1156855 w 1422362"/>
                <a:gd name="connsiteY11" fmla="*/ 648312 h 2301326"/>
                <a:gd name="connsiteX12" fmla="*/ 927050 w 1422362"/>
                <a:gd name="connsiteY12" fmla="*/ 605935 h 2301326"/>
                <a:gd name="connsiteX13" fmla="*/ 957315 w 1422362"/>
                <a:gd name="connsiteY13" fmla="*/ 935149 h 2301326"/>
                <a:gd name="connsiteX14" fmla="*/ 905990 w 1422362"/>
                <a:gd name="connsiteY14" fmla="*/ 604893 h 2301326"/>
                <a:gd name="connsiteX15" fmla="*/ 711016 w 1422362"/>
                <a:gd name="connsiteY15" fmla="*/ 560599 h 2301326"/>
                <a:gd name="connsiteX16" fmla="*/ 714846 w 1422362"/>
                <a:gd name="connsiteY16" fmla="*/ 948806 h 2301326"/>
                <a:gd name="connsiteX17" fmla="*/ 673525 w 1422362"/>
                <a:gd name="connsiteY17" fmla="*/ 140540 h 2301326"/>
                <a:gd name="connsiteX18" fmla="*/ 471802 w 1422362"/>
                <a:gd name="connsiteY18" fmla="*/ 136936 h 2301326"/>
                <a:gd name="connsiteX19" fmla="*/ 473286 w 1422362"/>
                <a:gd name="connsiteY19" fmla="*/ 1303106 h 2301326"/>
                <a:gd name="connsiteX20" fmla="*/ 338442 w 1422362"/>
                <a:gd name="connsiteY20" fmla="*/ 1249201 h 2301326"/>
                <a:gd name="connsiteX21" fmla="*/ 719 w 1422362"/>
                <a:gd name="connsiteY21" fmla="*/ 948524 h 2301326"/>
                <a:gd name="connsiteX0" fmla="*/ 719 w 1422362"/>
                <a:gd name="connsiteY0" fmla="*/ 948524 h 2301326"/>
                <a:gd name="connsiteX1" fmla="*/ 140932 w 1422362"/>
                <a:gd name="connsiteY1" fmla="*/ 1344298 h 2301326"/>
                <a:gd name="connsiteX2" fmla="*/ 309182 w 1422362"/>
                <a:gd name="connsiteY2" fmla="*/ 1702743 h 2301326"/>
                <a:gd name="connsiteX3" fmla="*/ 548773 w 1422362"/>
                <a:gd name="connsiteY3" fmla="*/ 1927317 h 2301326"/>
                <a:gd name="connsiteX4" fmla="*/ 582370 w 1422362"/>
                <a:gd name="connsiteY4" fmla="*/ 2288211 h 2301326"/>
                <a:gd name="connsiteX5" fmla="*/ 1253027 w 1422362"/>
                <a:gd name="connsiteY5" fmla="*/ 2301326 h 2301326"/>
                <a:gd name="connsiteX6" fmla="*/ 1262460 w 1422362"/>
                <a:gd name="connsiteY6" fmla="*/ 1978053 h 2301326"/>
                <a:gd name="connsiteX7" fmla="*/ 1421092 w 1422362"/>
                <a:gd name="connsiteY7" fmla="*/ 1117527 h 2301326"/>
                <a:gd name="connsiteX8" fmla="*/ 1369124 w 1422362"/>
                <a:gd name="connsiteY8" fmla="*/ 691731 h 2301326"/>
                <a:gd name="connsiteX9" fmla="*/ 1176719 w 1422362"/>
                <a:gd name="connsiteY9" fmla="*/ 660062 h 2301326"/>
                <a:gd name="connsiteX10" fmla="*/ 1168953 w 1422362"/>
                <a:gd name="connsiteY10" fmla="*/ 959041 h 2301326"/>
                <a:gd name="connsiteX11" fmla="*/ 1156855 w 1422362"/>
                <a:gd name="connsiteY11" fmla="*/ 648312 h 2301326"/>
                <a:gd name="connsiteX12" fmla="*/ 927050 w 1422362"/>
                <a:gd name="connsiteY12" fmla="*/ 605935 h 2301326"/>
                <a:gd name="connsiteX13" fmla="*/ 957315 w 1422362"/>
                <a:gd name="connsiteY13" fmla="*/ 935149 h 2301326"/>
                <a:gd name="connsiteX14" fmla="*/ 905990 w 1422362"/>
                <a:gd name="connsiteY14" fmla="*/ 604893 h 2301326"/>
                <a:gd name="connsiteX15" fmla="*/ 711016 w 1422362"/>
                <a:gd name="connsiteY15" fmla="*/ 560599 h 2301326"/>
                <a:gd name="connsiteX16" fmla="*/ 714846 w 1422362"/>
                <a:gd name="connsiteY16" fmla="*/ 948806 h 2301326"/>
                <a:gd name="connsiteX17" fmla="*/ 673525 w 1422362"/>
                <a:gd name="connsiteY17" fmla="*/ 140540 h 2301326"/>
                <a:gd name="connsiteX18" fmla="*/ 471802 w 1422362"/>
                <a:gd name="connsiteY18" fmla="*/ 136936 h 2301326"/>
                <a:gd name="connsiteX19" fmla="*/ 473286 w 1422362"/>
                <a:gd name="connsiteY19" fmla="*/ 1303106 h 2301326"/>
                <a:gd name="connsiteX20" fmla="*/ 338442 w 1422362"/>
                <a:gd name="connsiteY20" fmla="*/ 1249201 h 2301326"/>
                <a:gd name="connsiteX21" fmla="*/ 719 w 1422362"/>
                <a:gd name="connsiteY21" fmla="*/ 948524 h 2301326"/>
                <a:gd name="connsiteX0" fmla="*/ 719 w 1422362"/>
                <a:gd name="connsiteY0" fmla="*/ 948524 h 2301326"/>
                <a:gd name="connsiteX1" fmla="*/ 140932 w 1422362"/>
                <a:gd name="connsiteY1" fmla="*/ 1344298 h 2301326"/>
                <a:gd name="connsiteX2" fmla="*/ 309182 w 1422362"/>
                <a:gd name="connsiteY2" fmla="*/ 1702743 h 2301326"/>
                <a:gd name="connsiteX3" fmla="*/ 548773 w 1422362"/>
                <a:gd name="connsiteY3" fmla="*/ 1927317 h 2301326"/>
                <a:gd name="connsiteX4" fmla="*/ 582370 w 1422362"/>
                <a:gd name="connsiteY4" fmla="*/ 2288211 h 2301326"/>
                <a:gd name="connsiteX5" fmla="*/ 1253027 w 1422362"/>
                <a:gd name="connsiteY5" fmla="*/ 2301326 h 2301326"/>
                <a:gd name="connsiteX6" fmla="*/ 1262460 w 1422362"/>
                <a:gd name="connsiteY6" fmla="*/ 1978053 h 2301326"/>
                <a:gd name="connsiteX7" fmla="*/ 1421092 w 1422362"/>
                <a:gd name="connsiteY7" fmla="*/ 1117527 h 2301326"/>
                <a:gd name="connsiteX8" fmla="*/ 1369124 w 1422362"/>
                <a:gd name="connsiteY8" fmla="*/ 691731 h 2301326"/>
                <a:gd name="connsiteX9" fmla="*/ 1176719 w 1422362"/>
                <a:gd name="connsiteY9" fmla="*/ 660062 h 2301326"/>
                <a:gd name="connsiteX10" fmla="*/ 1168953 w 1422362"/>
                <a:gd name="connsiteY10" fmla="*/ 959041 h 2301326"/>
                <a:gd name="connsiteX11" fmla="*/ 1156855 w 1422362"/>
                <a:gd name="connsiteY11" fmla="*/ 648312 h 2301326"/>
                <a:gd name="connsiteX12" fmla="*/ 927050 w 1422362"/>
                <a:gd name="connsiteY12" fmla="*/ 605935 h 2301326"/>
                <a:gd name="connsiteX13" fmla="*/ 957315 w 1422362"/>
                <a:gd name="connsiteY13" fmla="*/ 935149 h 2301326"/>
                <a:gd name="connsiteX14" fmla="*/ 905990 w 1422362"/>
                <a:gd name="connsiteY14" fmla="*/ 604893 h 2301326"/>
                <a:gd name="connsiteX15" fmla="*/ 711016 w 1422362"/>
                <a:gd name="connsiteY15" fmla="*/ 560599 h 2301326"/>
                <a:gd name="connsiteX16" fmla="*/ 714846 w 1422362"/>
                <a:gd name="connsiteY16" fmla="*/ 948806 h 2301326"/>
                <a:gd name="connsiteX17" fmla="*/ 673525 w 1422362"/>
                <a:gd name="connsiteY17" fmla="*/ 140540 h 2301326"/>
                <a:gd name="connsiteX18" fmla="*/ 471802 w 1422362"/>
                <a:gd name="connsiteY18" fmla="*/ 136936 h 2301326"/>
                <a:gd name="connsiteX19" fmla="*/ 473286 w 1422362"/>
                <a:gd name="connsiteY19" fmla="*/ 1303106 h 2301326"/>
                <a:gd name="connsiteX20" fmla="*/ 338442 w 1422362"/>
                <a:gd name="connsiteY20" fmla="*/ 1249201 h 2301326"/>
                <a:gd name="connsiteX21" fmla="*/ 719 w 1422362"/>
                <a:gd name="connsiteY21" fmla="*/ 948524 h 2301326"/>
                <a:gd name="connsiteX0" fmla="*/ 719 w 1422362"/>
                <a:gd name="connsiteY0" fmla="*/ 914198 h 2267000"/>
                <a:gd name="connsiteX1" fmla="*/ 140932 w 1422362"/>
                <a:gd name="connsiteY1" fmla="*/ 1309972 h 2267000"/>
                <a:gd name="connsiteX2" fmla="*/ 309182 w 1422362"/>
                <a:gd name="connsiteY2" fmla="*/ 1668417 h 2267000"/>
                <a:gd name="connsiteX3" fmla="*/ 548773 w 1422362"/>
                <a:gd name="connsiteY3" fmla="*/ 1892991 h 2267000"/>
                <a:gd name="connsiteX4" fmla="*/ 582370 w 1422362"/>
                <a:gd name="connsiteY4" fmla="*/ 2253885 h 2267000"/>
                <a:gd name="connsiteX5" fmla="*/ 1253027 w 1422362"/>
                <a:gd name="connsiteY5" fmla="*/ 2267000 h 2267000"/>
                <a:gd name="connsiteX6" fmla="*/ 1262460 w 1422362"/>
                <a:gd name="connsiteY6" fmla="*/ 1943727 h 2267000"/>
                <a:gd name="connsiteX7" fmla="*/ 1421092 w 1422362"/>
                <a:gd name="connsiteY7" fmla="*/ 1083201 h 2267000"/>
                <a:gd name="connsiteX8" fmla="*/ 1369124 w 1422362"/>
                <a:gd name="connsiteY8" fmla="*/ 657405 h 2267000"/>
                <a:gd name="connsiteX9" fmla="*/ 1176719 w 1422362"/>
                <a:gd name="connsiteY9" fmla="*/ 625736 h 2267000"/>
                <a:gd name="connsiteX10" fmla="*/ 1168953 w 1422362"/>
                <a:gd name="connsiteY10" fmla="*/ 924715 h 2267000"/>
                <a:gd name="connsiteX11" fmla="*/ 1156855 w 1422362"/>
                <a:gd name="connsiteY11" fmla="*/ 613986 h 2267000"/>
                <a:gd name="connsiteX12" fmla="*/ 927050 w 1422362"/>
                <a:gd name="connsiteY12" fmla="*/ 571609 h 2267000"/>
                <a:gd name="connsiteX13" fmla="*/ 957315 w 1422362"/>
                <a:gd name="connsiteY13" fmla="*/ 900823 h 2267000"/>
                <a:gd name="connsiteX14" fmla="*/ 905990 w 1422362"/>
                <a:gd name="connsiteY14" fmla="*/ 570567 h 2267000"/>
                <a:gd name="connsiteX15" fmla="*/ 711016 w 1422362"/>
                <a:gd name="connsiteY15" fmla="*/ 526273 h 2267000"/>
                <a:gd name="connsiteX16" fmla="*/ 714846 w 1422362"/>
                <a:gd name="connsiteY16" fmla="*/ 914480 h 2267000"/>
                <a:gd name="connsiteX17" fmla="*/ 673525 w 1422362"/>
                <a:gd name="connsiteY17" fmla="*/ 106214 h 2267000"/>
                <a:gd name="connsiteX18" fmla="*/ 486275 w 1422362"/>
                <a:gd name="connsiteY18" fmla="*/ 174974 h 2267000"/>
                <a:gd name="connsiteX19" fmla="*/ 473286 w 1422362"/>
                <a:gd name="connsiteY19" fmla="*/ 1268780 h 2267000"/>
                <a:gd name="connsiteX20" fmla="*/ 338442 w 1422362"/>
                <a:gd name="connsiteY20" fmla="*/ 1214875 h 2267000"/>
                <a:gd name="connsiteX21" fmla="*/ 719 w 1422362"/>
                <a:gd name="connsiteY21" fmla="*/ 914198 h 2267000"/>
                <a:gd name="connsiteX0" fmla="*/ 719 w 1422362"/>
                <a:gd name="connsiteY0" fmla="*/ 897709 h 2250511"/>
                <a:gd name="connsiteX1" fmla="*/ 140932 w 1422362"/>
                <a:gd name="connsiteY1" fmla="*/ 1293483 h 2250511"/>
                <a:gd name="connsiteX2" fmla="*/ 309182 w 1422362"/>
                <a:gd name="connsiteY2" fmla="*/ 1651928 h 2250511"/>
                <a:gd name="connsiteX3" fmla="*/ 548773 w 1422362"/>
                <a:gd name="connsiteY3" fmla="*/ 1876502 h 2250511"/>
                <a:gd name="connsiteX4" fmla="*/ 582370 w 1422362"/>
                <a:gd name="connsiteY4" fmla="*/ 2237396 h 2250511"/>
                <a:gd name="connsiteX5" fmla="*/ 1253027 w 1422362"/>
                <a:gd name="connsiteY5" fmla="*/ 2250511 h 2250511"/>
                <a:gd name="connsiteX6" fmla="*/ 1262460 w 1422362"/>
                <a:gd name="connsiteY6" fmla="*/ 1927238 h 2250511"/>
                <a:gd name="connsiteX7" fmla="*/ 1421092 w 1422362"/>
                <a:gd name="connsiteY7" fmla="*/ 1066712 h 2250511"/>
                <a:gd name="connsiteX8" fmla="*/ 1369124 w 1422362"/>
                <a:gd name="connsiteY8" fmla="*/ 640916 h 2250511"/>
                <a:gd name="connsiteX9" fmla="*/ 1176719 w 1422362"/>
                <a:gd name="connsiteY9" fmla="*/ 609247 h 2250511"/>
                <a:gd name="connsiteX10" fmla="*/ 1168953 w 1422362"/>
                <a:gd name="connsiteY10" fmla="*/ 908226 h 2250511"/>
                <a:gd name="connsiteX11" fmla="*/ 1156855 w 1422362"/>
                <a:gd name="connsiteY11" fmla="*/ 597497 h 2250511"/>
                <a:gd name="connsiteX12" fmla="*/ 927050 w 1422362"/>
                <a:gd name="connsiteY12" fmla="*/ 555120 h 2250511"/>
                <a:gd name="connsiteX13" fmla="*/ 957315 w 1422362"/>
                <a:gd name="connsiteY13" fmla="*/ 884334 h 2250511"/>
                <a:gd name="connsiteX14" fmla="*/ 905990 w 1422362"/>
                <a:gd name="connsiteY14" fmla="*/ 554078 h 2250511"/>
                <a:gd name="connsiteX15" fmla="*/ 711016 w 1422362"/>
                <a:gd name="connsiteY15" fmla="*/ 509784 h 2250511"/>
                <a:gd name="connsiteX16" fmla="*/ 714846 w 1422362"/>
                <a:gd name="connsiteY16" fmla="*/ 897991 h 2250511"/>
                <a:gd name="connsiteX17" fmla="*/ 683174 w 1422362"/>
                <a:gd name="connsiteY17" fmla="*/ 118671 h 2250511"/>
                <a:gd name="connsiteX18" fmla="*/ 486275 w 1422362"/>
                <a:gd name="connsiteY18" fmla="*/ 158485 h 2250511"/>
                <a:gd name="connsiteX19" fmla="*/ 473286 w 1422362"/>
                <a:gd name="connsiteY19" fmla="*/ 1252291 h 2250511"/>
                <a:gd name="connsiteX20" fmla="*/ 338442 w 1422362"/>
                <a:gd name="connsiteY20" fmla="*/ 1198386 h 2250511"/>
                <a:gd name="connsiteX21" fmla="*/ 719 w 1422362"/>
                <a:gd name="connsiteY21" fmla="*/ 897709 h 2250511"/>
                <a:gd name="connsiteX0" fmla="*/ 719 w 1422362"/>
                <a:gd name="connsiteY0" fmla="*/ 897709 h 2250511"/>
                <a:gd name="connsiteX1" fmla="*/ 140932 w 1422362"/>
                <a:gd name="connsiteY1" fmla="*/ 1293483 h 2250511"/>
                <a:gd name="connsiteX2" fmla="*/ 309182 w 1422362"/>
                <a:gd name="connsiteY2" fmla="*/ 1651928 h 2250511"/>
                <a:gd name="connsiteX3" fmla="*/ 548773 w 1422362"/>
                <a:gd name="connsiteY3" fmla="*/ 1876502 h 2250511"/>
                <a:gd name="connsiteX4" fmla="*/ 582370 w 1422362"/>
                <a:gd name="connsiteY4" fmla="*/ 2237396 h 2250511"/>
                <a:gd name="connsiteX5" fmla="*/ 1253027 w 1422362"/>
                <a:gd name="connsiteY5" fmla="*/ 2250511 h 2250511"/>
                <a:gd name="connsiteX6" fmla="*/ 1262460 w 1422362"/>
                <a:gd name="connsiteY6" fmla="*/ 1927238 h 2250511"/>
                <a:gd name="connsiteX7" fmla="*/ 1421092 w 1422362"/>
                <a:gd name="connsiteY7" fmla="*/ 1066712 h 2250511"/>
                <a:gd name="connsiteX8" fmla="*/ 1369124 w 1422362"/>
                <a:gd name="connsiteY8" fmla="*/ 640916 h 2250511"/>
                <a:gd name="connsiteX9" fmla="*/ 1176719 w 1422362"/>
                <a:gd name="connsiteY9" fmla="*/ 609247 h 2250511"/>
                <a:gd name="connsiteX10" fmla="*/ 1168953 w 1422362"/>
                <a:gd name="connsiteY10" fmla="*/ 908226 h 2250511"/>
                <a:gd name="connsiteX11" fmla="*/ 1156855 w 1422362"/>
                <a:gd name="connsiteY11" fmla="*/ 597497 h 2250511"/>
                <a:gd name="connsiteX12" fmla="*/ 927050 w 1422362"/>
                <a:gd name="connsiteY12" fmla="*/ 555120 h 2250511"/>
                <a:gd name="connsiteX13" fmla="*/ 957315 w 1422362"/>
                <a:gd name="connsiteY13" fmla="*/ 884334 h 2250511"/>
                <a:gd name="connsiteX14" fmla="*/ 905990 w 1422362"/>
                <a:gd name="connsiteY14" fmla="*/ 554078 h 2250511"/>
                <a:gd name="connsiteX15" fmla="*/ 711016 w 1422362"/>
                <a:gd name="connsiteY15" fmla="*/ 509784 h 2250511"/>
                <a:gd name="connsiteX16" fmla="*/ 714846 w 1422362"/>
                <a:gd name="connsiteY16" fmla="*/ 897991 h 2250511"/>
                <a:gd name="connsiteX17" fmla="*/ 683174 w 1422362"/>
                <a:gd name="connsiteY17" fmla="*/ 118671 h 2250511"/>
                <a:gd name="connsiteX18" fmla="*/ 486275 w 1422362"/>
                <a:gd name="connsiteY18" fmla="*/ 158485 h 2250511"/>
                <a:gd name="connsiteX19" fmla="*/ 473286 w 1422362"/>
                <a:gd name="connsiteY19" fmla="*/ 1252291 h 2250511"/>
                <a:gd name="connsiteX20" fmla="*/ 338442 w 1422362"/>
                <a:gd name="connsiteY20" fmla="*/ 1198386 h 2250511"/>
                <a:gd name="connsiteX21" fmla="*/ 719 w 1422362"/>
                <a:gd name="connsiteY21" fmla="*/ 897709 h 2250511"/>
                <a:gd name="connsiteX0" fmla="*/ 719 w 1422362"/>
                <a:gd name="connsiteY0" fmla="*/ 904644 h 2257446"/>
                <a:gd name="connsiteX1" fmla="*/ 140932 w 1422362"/>
                <a:gd name="connsiteY1" fmla="*/ 1300418 h 2257446"/>
                <a:gd name="connsiteX2" fmla="*/ 309182 w 1422362"/>
                <a:gd name="connsiteY2" fmla="*/ 1658863 h 2257446"/>
                <a:gd name="connsiteX3" fmla="*/ 548773 w 1422362"/>
                <a:gd name="connsiteY3" fmla="*/ 1883437 h 2257446"/>
                <a:gd name="connsiteX4" fmla="*/ 582370 w 1422362"/>
                <a:gd name="connsiteY4" fmla="*/ 2244331 h 2257446"/>
                <a:gd name="connsiteX5" fmla="*/ 1253027 w 1422362"/>
                <a:gd name="connsiteY5" fmla="*/ 2257446 h 2257446"/>
                <a:gd name="connsiteX6" fmla="*/ 1262460 w 1422362"/>
                <a:gd name="connsiteY6" fmla="*/ 1934173 h 2257446"/>
                <a:gd name="connsiteX7" fmla="*/ 1421092 w 1422362"/>
                <a:gd name="connsiteY7" fmla="*/ 1073647 h 2257446"/>
                <a:gd name="connsiteX8" fmla="*/ 1369124 w 1422362"/>
                <a:gd name="connsiteY8" fmla="*/ 647851 h 2257446"/>
                <a:gd name="connsiteX9" fmla="*/ 1176719 w 1422362"/>
                <a:gd name="connsiteY9" fmla="*/ 616182 h 2257446"/>
                <a:gd name="connsiteX10" fmla="*/ 1168953 w 1422362"/>
                <a:gd name="connsiteY10" fmla="*/ 915161 h 2257446"/>
                <a:gd name="connsiteX11" fmla="*/ 1156855 w 1422362"/>
                <a:gd name="connsiteY11" fmla="*/ 604432 h 2257446"/>
                <a:gd name="connsiteX12" fmla="*/ 927050 w 1422362"/>
                <a:gd name="connsiteY12" fmla="*/ 562055 h 2257446"/>
                <a:gd name="connsiteX13" fmla="*/ 957315 w 1422362"/>
                <a:gd name="connsiteY13" fmla="*/ 891269 h 2257446"/>
                <a:gd name="connsiteX14" fmla="*/ 905990 w 1422362"/>
                <a:gd name="connsiteY14" fmla="*/ 561013 h 2257446"/>
                <a:gd name="connsiteX15" fmla="*/ 711016 w 1422362"/>
                <a:gd name="connsiteY15" fmla="*/ 516719 h 2257446"/>
                <a:gd name="connsiteX16" fmla="*/ 714846 w 1422362"/>
                <a:gd name="connsiteY16" fmla="*/ 904926 h 2257446"/>
                <a:gd name="connsiteX17" fmla="*/ 683174 w 1422362"/>
                <a:gd name="connsiteY17" fmla="*/ 125606 h 2257446"/>
                <a:gd name="connsiteX18" fmla="*/ 486275 w 1422362"/>
                <a:gd name="connsiteY18" fmla="*/ 165420 h 2257446"/>
                <a:gd name="connsiteX19" fmla="*/ 473286 w 1422362"/>
                <a:gd name="connsiteY19" fmla="*/ 1259226 h 2257446"/>
                <a:gd name="connsiteX20" fmla="*/ 338442 w 1422362"/>
                <a:gd name="connsiteY20" fmla="*/ 1205321 h 2257446"/>
                <a:gd name="connsiteX21" fmla="*/ 719 w 1422362"/>
                <a:gd name="connsiteY21" fmla="*/ 904644 h 2257446"/>
                <a:gd name="connsiteX0" fmla="*/ 719 w 1422362"/>
                <a:gd name="connsiteY0" fmla="*/ 900955 h 2253757"/>
                <a:gd name="connsiteX1" fmla="*/ 140932 w 1422362"/>
                <a:gd name="connsiteY1" fmla="*/ 1296729 h 2253757"/>
                <a:gd name="connsiteX2" fmla="*/ 309182 w 1422362"/>
                <a:gd name="connsiteY2" fmla="*/ 1655174 h 2253757"/>
                <a:gd name="connsiteX3" fmla="*/ 548773 w 1422362"/>
                <a:gd name="connsiteY3" fmla="*/ 1879748 h 2253757"/>
                <a:gd name="connsiteX4" fmla="*/ 582370 w 1422362"/>
                <a:gd name="connsiteY4" fmla="*/ 2240642 h 2253757"/>
                <a:gd name="connsiteX5" fmla="*/ 1253027 w 1422362"/>
                <a:gd name="connsiteY5" fmla="*/ 2253757 h 2253757"/>
                <a:gd name="connsiteX6" fmla="*/ 1262460 w 1422362"/>
                <a:gd name="connsiteY6" fmla="*/ 1930484 h 2253757"/>
                <a:gd name="connsiteX7" fmla="*/ 1421092 w 1422362"/>
                <a:gd name="connsiteY7" fmla="*/ 1069958 h 2253757"/>
                <a:gd name="connsiteX8" fmla="*/ 1369124 w 1422362"/>
                <a:gd name="connsiteY8" fmla="*/ 644162 h 2253757"/>
                <a:gd name="connsiteX9" fmla="*/ 1176719 w 1422362"/>
                <a:gd name="connsiteY9" fmla="*/ 612493 h 2253757"/>
                <a:gd name="connsiteX10" fmla="*/ 1168953 w 1422362"/>
                <a:gd name="connsiteY10" fmla="*/ 911472 h 2253757"/>
                <a:gd name="connsiteX11" fmla="*/ 1156855 w 1422362"/>
                <a:gd name="connsiteY11" fmla="*/ 600743 h 2253757"/>
                <a:gd name="connsiteX12" fmla="*/ 927050 w 1422362"/>
                <a:gd name="connsiteY12" fmla="*/ 558366 h 2253757"/>
                <a:gd name="connsiteX13" fmla="*/ 957315 w 1422362"/>
                <a:gd name="connsiteY13" fmla="*/ 887580 h 2253757"/>
                <a:gd name="connsiteX14" fmla="*/ 905990 w 1422362"/>
                <a:gd name="connsiteY14" fmla="*/ 557324 h 2253757"/>
                <a:gd name="connsiteX15" fmla="*/ 711016 w 1422362"/>
                <a:gd name="connsiteY15" fmla="*/ 513030 h 2253757"/>
                <a:gd name="connsiteX16" fmla="*/ 714846 w 1422362"/>
                <a:gd name="connsiteY16" fmla="*/ 901237 h 2253757"/>
                <a:gd name="connsiteX17" fmla="*/ 683174 w 1422362"/>
                <a:gd name="connsiteY17" fmla="*/ 121917 h 2253757"/>
                <a:gd name="connsiteX18" fmla="*/ 486275 w 1422362"/>
                <a:gd name="connsiteY18" fmla="*/ 161731 h 2253757"/>
                <a:gd name="connsiteX19" fmla="*/ 473286 w 1422362"/>
                <a:gd name="connsiteY19" fmla="*/ 1255537 h 2253757"/>
                <a:gd name="connsiteX20" fmla="*/ 338442 w 1422362"/>
                <a:gd name="connsiteY20" fmla="*/ 1201632 h 2253757"/>
                <a:gd name="connsiteX21" fmla="*/ 719 w 1422362"/>
                <a:gd name="connsiteY21" fmla="*/ 900955 h 2253757"/>
                <a:gd name="connsiteX0" fmla="*/ 719 w 1422362"/>
                <a:gd name="connsiteY0" fmla="*/ 900955 h 2253757"/>
                <a:gd name="connsiteX1" fmla="*/ 140932 w 1422362"/>
                <a:gd name="connsiteY1" fmla="*/ 1296729 h 2253757"/>
                <a:gd name="connsiteX2" fmla="*/ 309182 w 1422362"/>
                <a:gd name="connsiteY2" fmla="*/ 1655174 h 2253757"/>
                <a:gd name="connsiteX3" fmla="*/ 548773 w 1422362"/>
                <a:gd name="connsiteY3" fmla="*/ 1879748 h 2253757"/>
                <a:gd name="connsiteX4" fmla="*/ 582370 w 1422362"/>
                <a:gd name="connsiteY4" fmla="*/ 2240642 h 2253757"/>
                <a:gd name="connsiteX5" fmla="*/ 1253027 w 1422362"/>
                <a:gd name="connsiteY5" fmla="*/ 2253757 h 2253757"/>
                <a:gd name="connsiteX6" fmla="*/ 1262460 w 1422362"/>
                <a:gd name="connsiteY6" fmla="*/ 1930484 h 2253757"/>
                <a:gd name="connsiteX7" fmla="*/ 1421092 w 1422362"/>
                <a:gd name="connsiteY7" fmla="*/ 1069958 h 2253757"/>
                <a:gd name="connsiteX8" fmla="*/ 1369124 w 1422362"/>
                <a:gd name="connsiteY8" fmla="*/ 644162 h 2253757"/>
                <a:gd name="connsiteX9" fmla="*/ 1176719 w 1422362"/>
                <a:gd name="connsiteY9" fmla="*/ 612493 h 2253757"/>
                <a:gd name="connsiteX10" fmla="*/ 1168953 w 1422362"/>
                <a:gd name="connsiteY10" fmla="*/ 911472 h 2253757"/>
                <a:gd name="connsiteX11" fmla="*/ 1156855 w 1422362"/>
                <a:gd name="connsiteY11" fmla="*/ 600743 h 2253757"/>
                <a:gd name="connsiteX12" fmla="*/ 927050 w 1422362"/>
                <a:gd name="connsiteY12" fmla="*/ 558366 h 2253757"/>
                <a:gd name="connsiteX13" fmla="*/ 957315 w 1422362"/>
                <a:gd name="connsiteY13" fmla="*/ 887580 h 2253757"/>
                <a:gd name="connsiteX14" fmla="*/ 905990 w 1422362"/>
                <a:gd name="connsiteY14" fmla="*/ 557324 h 2253757"/>
                <a:gd name="connsiteX15" fmla="*/ 711016 w 1422362"/>
                <a:gd name="connsiteY15" fmla="*/ 513030 h 2253757"/>
                <a:gd name="connsiteX16" fmla="*/ 714846 w 1422362"/>
                <a:gd name="connsiteY16" fmla="*/ 901237 h 2253757"/>
                <a:gd name="connsiteX17" fmla="*/ 683174 w 1422362"/>
                <a:gd name="connsiteY17" fmla="*/ 121917 h 2253757"/>
                <a:gd name="connsiteX18" fmla="*/ 486275 w 1422362"/>
                <a:gd name="connsiteY18" fmla="*/ 161731 h 2253757"/>
                <a:gd name="connsiteX19" fmla="*/ 463637 w 1422362"/>
                <a:gd name="connsiteY19" fmla="*/ 1183173 h 2253757"/>
                <a:gd name="connsiteX20" fmla="*/ 338442 w 1422362"/>
                <a:gd name="connsiteY20" fmla="*/ 1201632 h 2253757"/>
                <a:gd name="connsiteX21" fmla="*/ 719 w 1422362"/>
                <a:gd name="connsiteY21" fmla="*/ 900955 h 2253757"/>
                <a:gd name="connsiteX0" fmla="*/ 719 w 1422362"/>
                <a:gd name="connsiteY0" fmla="*/ 900955 h 2253757"/>
                <a:gd name="connsiteX1" fmla="*/ 140932 w 1422362"/>
                <a:gd name="connsiteY1" fmla="*/ 1296729 h 2253757"/>
                <a:gd name="connsiteX2" fmla="*/ 309182 w 1422362"/>
                <a:gd name="connsiteY2" fmla="*/ 1655174 h 2253757"/>
                <a:gd name="connsiteX3" fmla="*/ 548773 w 1422362"/>
                <a:gd name="connsiteY3" fmla="*/ 1879748 h 2253757"/>
                <a:gd name="connsiteX4" fmla="*/ 582370 w 1422362"/>
                <a:gd name="connsiteY4" fmla="*/ 2240642 h 2253757"/>
                <a:gd name="connsiteX5" fmla="*/ 1253027 w 1422362"/>
                <a:gd name="connsiteY5" fmla="*/ 2253757 h 2253757"/>
                <a:gd name="connsiteX6" fmla="*/ 1262460 w 1422362"/>
                <a:gd name="connsiteY6" fmla="*/ 1930484 h 2253757"/>
                <a:gd name="connsiteX7" fmla="*/ 1421092 w 1422362"/>
                <a:gd name="connsiteY7" fmla="*/ 1069958 h 2253757"/>
                <a:gd name="connsiteX8" fmla="*/ 1369124 w 1422362"/>
                <a:gd name="connsiteY8" fmla="*/ 644162 h 2253757"/>
                <a:gd name="connsiteX9" fmla="*/ 1176719 w 1422362"/>
                <a:gd name="connsiteY9" fmla="*/ 612493 h 2253757"/>
                <a:gd name="connsiteX10" fmla="*/ 1168953 w 1422362"/>
                <a:gd name="connsiteY10" fmla="*/ 911472 h 2253757"/>
                <a:gd name="connsiteX11" fmla="*/ 1156855 w 1422362"/>
                <a:gd name="connsiteY11" fmla="*/ 600743 h 2253757"/>
                <a:gd name="connsiteX12" fmla="*/ 927050 w 1422362"/>
                <a:gd name="connsiteY12" fmla="*/ 558366 h 2253757"/>
                <a:gd name="connsiteX13" fmla="*/ 957315 w 1422362"/>
                <a:gd name="connsiteY13" fmla="*/ 887580 h 2253757"/>
                <a:gd name="connsiteX14" fmla="*/ 905990 w 1422362"/>
                <a:gd name="connsiteY14" fmla="*/ 557324 h 2253757"/>
                <a:gd name="connsiteX15" fmla="*/ 711016 w 1422362"/>
                <a:gd name="connsiteY15" fmla="*/ 513030 h 2253757"/>
                <a:gd name="connsiteX16" fmla="*/ 714846 w 1422362"/>
                <a:gd name="connsiteY16" fmla="*/ 901237 h 2253757"/>
                <a:gd name="connsiteX17" fmla="*/ 683174 w 1422362"/>
                <a:gd name="connsiteY17" fmla="*/ 121917 h 2253757"/>
                <a:gd name="connsiteX18" fmla="*/ 486275 w 1422362"/>
                <a:gd name="connsiteY18" fmla="*/ 161731 h 2253757"/>
                <a:gd name="connsiteX19" fmla="*/ 463637 w 1422362"/>
                <a:gd name="connsiteY19" fmla="*/ 1183173 h 2253757"/>
                <a:gd name="connsiteX20" fmla="*/ 304672 w 1422362"/>
                <a:gd name="connsiteY20" fmla="*/ 1148565 h 2253757"/>
                <a:gd name="connsiteX21" fmla="*/ 719 w 1422362"/>
                <a:gd name="connsiteY21" fmla="*/ 900955 h 2253757"/>
                <a:gd name="connsiteX0" fmla="*/ 719 w 1422362"/>
                <a:gd name="connsiteY0" fmla="*/ 900955 h 2253757"/>
                <a:gd name="connsiteX1" fmla="*/ 140932 w 1422362"/>
                <a:gd name="connsiteY1" fmla="*/ 1296729 h 2253757"/>
                <a:gd name="connsiteX2" fmla="*/ 309182 w 1422362"/>
                <a:gd name="connsiteY2" fmla="*/ 1655174 h 2253757"/>
                <a:gd name="connsiteX3" fmla="*/ 548773 w 1422362"/>
                <a:gd name="connsiteY3" fmla="*/ 1879748 h 2253757"/>
                <a:gd name="connsiteX4" fmla="*/ 582370 w 1422362"/>
                <a:gd name="connsiteY4" fmla="*/ 2240642 h 2253757"/>
                <a:gd name="connsiteX5" fmla="*/ 1253027 w 1422362"/>
                <a:gd name="connsiteY5" fmla="*/ 2253757 h 2253757"/>
                <a:gd name="connsiteX6" fmla="*/ 1262460 w 1422362"/>
                <a:gd name="connsiteY6" fmla="*/ 1930484 h 2253757"/>
                <a:gd name="connsiteX7" fmla="*/ 1421092 w 1422362"/>
                <a:gd name="connsiteY7" fmla="*/ 1069958 h 2253757"/>
                <a:gd name="connsiteX8" fmla="*/ 1369124 w 1422362"/>
                <a:gd name="connsiteY8" fmla="*/ 644162 h 2253757"/>
                <a:gd name="connsiteX9" fmla="*/ 1176719 w 1422362"/>
                <a:gd name="connsiteY9" fmla="*/ 612493 h 2253757"/>
                <a:gd name="connsiteX10" fmla="*/ 1168953 w 1422362"/>
                <a:gd name="connsiteY10" fmla="*/ 911472 h 2253757"/>
                <a:gd name="connsiteX11" fmla="*/ 1156855 w 1422362"/>
                <a:gd name="connsiteY11" fmla="*/ 600743 h 2253757"/>
                <a:gd name="connsiteX12" fmla="*/ 927050 w 1422362"/>
                <a:gd name="connsiteY12" fmla="*/ 558366 h 2253757"/>
                <a:gd name="connsiteX13" fmla="*/ 957315 w 1422362"/>
                <a:gd name="connsiteY13" fmla="*/ 887580 h 2253757"/>
                <a:gd name="connsiteX14" fmla="*/ 905990 w 1422362"/>
                <a:gd name="connsiteY14" fmla="*/ 557324 h 2253757"/>
                <a:gd name="connsiteX15" fmla="*/ 711016 w 1422362"/>
                <a:gd name="connsiteY15" fmla="*/ 513030 h 2253757"/>
                <a:gd name="connsiteX16" fmla="*/ 714846 w 1422362"/>
                <a:gd name="connsiteY16" fmla="*/ 901237 h 2253757"/>
                <a:gd name="connsiteX17" fmla="*/ 683174 w 1422362"/>
                <a:gd name="connsiteY17" fmla="*/ 121917 h 2253757"/>
                <a:gd name="connsiteX18" fmla="*/ 486275 w 1422362"/>
                <a:gd name="connsiteY18" fmla="*/ 161731 h 2253757"/>
                <a:gd name="connsiteX19" fmla="*/ 463637 w 1422362"/>
                <a:gd name="connsiteY19" fmla="*/ 1183173 h 2253757"/>
                <a:gd name="connsiteX20" fmla="*/ 304672 w 1422362"/>
                <a:gd name="connsiteY20" fmla="*/ 1148565 h 2253757"/>
                <a:gd name="connsiteX21" fmla="*/ 719 w 1422362"/>
                <a:gd name="connsiteY21" fmla="*/ 900955 h 2253757"/>
                <a:gd name="connsiteX0" fmla="*/ 719 w 1422362"/>
                <a:gd name="connsiteY0" fmla="*/ 900955 h 2253757"/>
                <a:gd name="connsiteX1" fmla="*/ 140932 w 1422362"/>
                <a:gd name="connsiteY1" fmla="*/ 1296729 h 2253757"/>
                <a:gd name="connsiteX2" fmla="*/ 309182 w 1422362"/>
                <a:gd name="connsiteY2" fmla="*/ 1655174 h 2253757"/>
                <a:gd name="connsiteX3" fmla="*/ 548773 w 1422362"/>
                <a:gd name="connsiteY3" fmla="*/ 1879748 h 2253757"/>
                <a:gd name="connsiteX4" fmla="*/ 582370 w 1422362"/>
                <a:gd name="connsiteY4" fmla="*/ 2240642 h 2253757"/>
                <a:gd name="connsiteX5" fmla="*/ 1253027 w 1422362"/>
                <a:gd name="connsiteY5" fmla="*/ 2253757 h 2253757"/>
                <a:gd name="connsiteX6" fmla="*/ 1262460 w 1422362"/>
                <a:gd name="connsiteY6" fmla="*/ 1930484 h 2253757"/>
                <a:gd name="connsiteX7" fmla="*/ 1421092 w 1422362"/>
                <a:gd name="connsiteY7" fmla="*/ 1069958 h 2253757"/>
                <a:gd name="connsiteX8" fmla="*/ 1369124 w 1422362"/>
                <a:gd name="connsiteY8" fmla="*/ 644162 h 2253757"/>
                <a:gd name="connsiteX9" fmla="*/ 1176719 w 1422362"/>
                <a:gd name="connsiteY9" fmla="*/ 612493 h 2253757"/>
                <a:gd name="connsiteX10" fmla="*/ 1168953 w 1422362"/>
                <a:gd name="connsiteY10" fmla="*/ 911472 h 2253757"/>
                <a:gd name="connsiteX11" fmla="*/ 1156855 w 1422362"/>
                <a:gd name="connsiteY11" fmla="*/ 600743 h 2253757"/>
                <a:gd name="connsiteX12" fmla="*/ 927050 w 1422362"/>
                <a:gd name="connsiteY12" fmla="*/ 558366 h 2253757"/>
                <a:gd name="connsiteX13" fmla="*/ 957315 w 1422362"/>
                <a:gd name="connsiteY13" fmla="*/ 887580 h 2253757"/>
                <a:gd name="connsiteX14" fmla="*/ 905990 w 1422362"/>
                <a:gd name="connsiteY14" fmla="*/ 557324 h 2253757"/>
                <a:gd name="connsiteX15" fmla="*/ 711016 w 1422362"/>
                <a:gd name="connsiteY15" fmla="*/ 513030 h 2253757"/>
                <a:gd name="connsiteX16" fmla="*/ 714846 w 1422362"/>
                <a:gd name="connsiteY16" fmla="*/ 901237 h 2253757"/>
                <a:gd name="connsiteX17" fmla="*/ 683174 w 1422362"/>
                <a:gd name="connsiteY17" fmla="*/ 121917 h 2253757"/>
                <a:gd name="connsiteX18" fmla="*/ 486275 w 1422362"/>
                <a:gd name="connsiteY18" fmla="*/ 161731 h 2253757"/>
                <a:gd name="connsiteX19" fmla="*/ 463637 w 1422362"/>
                <a:gd name="connsiteY19" fmla="*/ 1183173 h 2253757"/>
                <a:gd name="connsiteX20" fmla="*/ 304672 w 1422362"/>
                <a:gd name="connsiteY20" fmla="*/ 1148565 h 2253757"/>
                <a:gd name="connsiteX21" fmla="*/ 719 w 1422362"/>
                <a:gd name="connsiteY21" fmla="*/ 900955 h 2253757"/>
                <a:gd name="connsiteX0" fmla="*/ 436 w 1494443"/>
                <a:gd name="connsiteY0" fmla="*/ 886482 h 2253757"/>
                <a:gd name="connsiteX1" fmla="*/ 213013 w 1494443"/>
                <a:gd name="connsiteY1" fmla="*/ 1296729 h 2253757"/>
                <a:gd name="connsiteX2" fmla="*/ 381263 w 1494443"/>
                <a:gd name="connsiteY2" fmla="*/ 1655174 h 2253757"/>
                <a:gd name="connsiteX3" fmla="*/ 620854 w 1494443"/>
                <a:gd name="connsiteY3" fmla="*/ 1879748 h 2253757"/>
                <a:gd name="connsiteX4" fmla="*/ 654451 w 1494443"/>
                <a:gd name="connsiteY4" fmla="*/ 2240642 h 2253757"/>
                <a:gd name="connsiteX5" fmla="*/ 1325108 w 1494443"/>
                <a:gd name="connsiteY5" fmla="*/ 2253757 h 2253757"/>
                <a:gd name="connsiteX6" fmla="*/ 1334541 w 1494443"/>
                <a:gd name="connsiteY6" fmla="*/ 1930484 h 2253757"/>
                <a:gd name="connsiteX7" fmla="*/ 1493173 w 1494443"/>
                <a:gd name="connsiteY7" fmla="*/ 1069958 h 2253757"/>
                <a:gd name="connsiteX8" fmla="*/ 1441205 w 1494443"/>
                <a:gd name="connsiteY8" fmla="*/ 644162 h 2253757"/>
                <a:gd name="connsiteX9" fmla="*/ 1248800 w 1494443"/>
                <a:gd name="connsiteY9" fmla="*/ 612493 h 2253757"/>
                <a:gd name="connsiteX10" fmla="*/ 1241034 w 1494443"/>
                <a:gd name="connsiteY10" fmla="*/ 911472 h 2253757"/>
                <a:gd name="connsiteX11" fmla="*/ 1228936 w 1494443"/>
                <a:gd name="connsiteY11" fmla="*/ 600743 h 2253757"/>
                <a:gd name="connsiteX12" fmla="*/ 999131 w 1494443"/>
                <a:gd name="connsiteY12" fmla="*/ 558366 h 2253757"/>
                <a:gd name="connsiteX13" fmla="*/ 1029396 w 1494443"/>
                <a:gd name="connsiteY13" fmla="*/ 887580 h 2253757"/>
                <a:gd name="connsiteX14" fmla="*/ 978071 w 1494443"/>
                <a:gd name="connsiteY14" fmla="*/ 557324 h 2253757"/>
                <a:gd name="connsiteX15" fmla="*/ 783097 w 1494443"/>
                <a:gd name="connsiteY15" fmla="*/ 513030 h 2253757"/>
                <a:gd name="connsiteX16" fmla="*/ 786927 w 1494443"/>
                <a:gd name="connsiteY16" fmla="*/ 901237 h 2253757"/>
                <a:gd name="connsiteX17" fmla="*/ 755255 w 1494443"/>
                <a:gd name="connsiteY17" fmla="*/ 121917 h 2253757"/>
                <a:gd name="connsiteX18" fmla="*/ 558356 w 1494443"/>
                <a:gd name="connsiteY18" fmla="*/ 161731 h 2253757"/>
                <a:gd name="connsiteX19" fmla="*/ 535718 w 1494443"/>
                <a:gd name="connsiteY19" fmla="*/ 1183173 h 2253757"/>
                <a:gd name="connsiteX20" fmla="*/ 376753 w 1494443"/>
                <a:gd name="connsiteY20" fmla="*/ 1148565 h 2253757"/>
                <a:gd name="connsiteX21" fmla="*/ 436 w 1494443"/>
                <a:gd name="connsiteY21" fmla="*/ 886482 h 2253757"/>
                <a:gd name="connsiteX0" fmla="*/ 436 w 1494443"/>
                <a:gd name="connsiteY0" fmla="*/ 886482 h 2253757"/>
                <a:gd name="connsiteX1" fmla="*/ 213013 w 1494443"/>
                <a:gd name="connsiteY1" fmla="*/ 1296729 h 2253757"/>
                <a:gd name="connsiteX2" fmla="*/ 381263 w 1494443"/>
                <a:gd name="connsiteY2" fmla="*/ 1655174 h 2253757"/>
                <a:gd name="connsiteX3" fmla="*/ 620854 w 1494443"/>
                <a:gd name="connsiteY3" fmla="*/ 1879748 h 2253757"/>
                <a:gd name="connsiteX4" fmla="*/ 654451 w 1494443"/>
                <a:gd name="connsiteY4" fmla="*/ 2240642 h 2253757"/>
                <a:gd name="connsiteX5" fmla="*/ 1325108 w 1494443"/>
                <a:gd name="connsiteY5" fmla="*/ 2253757 h 2253757"/>
                <a:gd name="connsiteX6" fmla="*/ 1334541 w 1494443"/>
                <a:gd name="connsiteY6" fmla="*/ 1930484 h 2253757"/>
                <a:gd name="connsiteX7" fmla="*/ 1493173 w 1494443"/>
                <a:gd name="connsiteY7" fmla="*/ 1069958 h 2253757"/>
                <a:gd name="connsiteX8" fmla="*/ 1441205 w 1494443"/>
                <a:gd name="connsiteY8" fmla="*/ 644162 h 2253757"/>
                <a:gd name="connsiteX9" fmla="*/ 1248800 w 1494443"/>
                <a:gd name="connsiteY9" fmla="*/ 612493 h 2253757"/>
                <a:gd name="connsiteX10" fmla="*/ 1241034 w 1494443"/>
                <a:gd name="connsiteY10" fmla="*/ 911472 h 2253757"/>
                <a:gd name="connsiteX11" fmla="*/ 1228936 w 1494443"/>
                <a:gd name="connsiteY11" fmla="*/ 600743 h 2253757"/>
                <a:gd name="connsiteX12" fmla="*/ 999131 w 1494443"/>
                <a:gd name="connsiteY12" fmla="*/ 558366 h 2253757"/>
                <a:gd name="connsiteX13" fmla="*/ 1029396 w 1494443"/>
                <a:gd name="connsiteY13" fmla="*/ 887580 h 2253757"/>
                <a:gd name="connsiteX14" fmla="*/ 978071 w 1494443"/>
                <a:gd name="connsiteY14" fmla="*/ 557324 h 2253757"/>
                <a:gd name="connsiteX15" fmla="*/ 783097 w 1494443"/>
                <a:gd name="connsiteY15" fmla="*/ 513030 h 2253757"/>
                <a:gd name="connsiteX16" fmla="*/ 786927 w 1494443"/>
                <a:gd name="connsiteY16" fmla="*/ 901237 h 2253757"/>
                <a:gd name="connsiteX17" fmla="*/ 755255 w 1494443"/>
                <a:gd name="connsiteY17" fmla="*/ 121917 h 2253757"/>
                <a:gd name="connsiteX18" fmla="*/ 558356 w 1494443"/>
                <a:gd name="connsiteY18" fmla="*/ 161731 h 2253757"/>
                <a:gd name="connsiteX19" fmla="*/ 535718 w 1494443"/>
                <a:gd name="connsiteY19" fmla="*/ 1183173 h 2253757"/>
                <a:gd name="connsiteX20" fmla="*/ 376753 w 1494443"/>
                <a:gd name="connsiteY20" fmla="*/ 1148565 h 2253757"/>
                <a:gd name="connsiteX21" fmla="*/ 436 w 1494443"/>
                <a:gd name="connsiteY21" fmla="*/ 886482 h 2253757"/>
                <a:gd name="connsiteX0" fmla="*/ 0 w 1494007"/>
                <a:gd name="connsiteY0" fmla="*/ 886482 h 2253757"/>
                <a:gd name="connsiteX1" fmla="*/ 212577 w 1494007"/>
                <a:gd name="connsiteY1" fmla="*/ 1296729 h 2253757"/>
                <a:gd name="connsiteX2" fmla="*/ 380827 w 1494007"/>
                <a:gd name="connsiteY2" fmla="*/ 1655174 h 2253757"/>
                <a:gd name="connsiteX3" fmla="*/ 620418 w 1494007"/>
                <a:gd name="connsiteY3" fmla="*/ 1879748 h 2253757"/>
                <a:gd name="connsiteX4" fmla="*/ 654015 w 1494007"/>
                <a:gd name="connsiteY4" fmla="*/ 2240642 h 2253757"/>
                <a:gd name="connsiteX5" fmla="*/ 1324672 w 1494007"/>
                <a:gd name="connsiteY5" fmla="*/ 2253757 h 2253757"/>
                <a:gd name="connsiteX6" fmla="*/ 1334105 w 1494007"/>
                <a:gd name="connsiteY6" fmla="*/ 1930484 h 2253757"/>
                <a:gd name="connsiteX7" fmla="*/ 1492737 w 1494007"/>
                <a:gd name="connsiteY7" fmla="*/ 1069958 h 2253757"/>
                <a:gd name="connsiteX8" fmla="*/ 1440769 w 1494007"/>
                <a:gd name="connsiteY8" fmla="*/ 644162 h 2253757"/>
                <a:gd name="connsiteX9" fmla="*/ 1248364 w 1494007"/>
                <a:gd name="connsiteY9" fmla="*/ 612493 h 2253757"/>
                <a:gd name="connsiteX10" fmla="*/ 1240598 w 1494007"/>
                <a:gd name="connsiteY10" fmla="*/ 911472 h 2253757"/>
                <a:gd name="connsiteX11" fmla="*/ 1228500 w 1494007"/>
                <a:gd name="connsiteY11" fmla="*/ 600743 h 2253757"/>
                <a:gd name="connsiteX12" fmla="*/ 998695 w 1494007"/>
                <a:gd name="connsiteY12" fmla="*/ 558366 h 2253757"/>
                <a:gd name="connsiteX13" fmla="*/ 1028960 w 1494007"/>
                <a:gd name="connsiteY13" fmla="*/ 887580 h 2253757"/>
                <a:gd name="connsiteX14" fmla="*/ 977635 w 1494007"/>
                <a:gd name="connsiteY14" fmla="*/ 557324 h 2253757"/>
                <a:gd name="connsiteX15" fmla="*/ 782661 w 1494007"/>
                <a:gd name="connsiteY15" fmla="*/ 513030 h 2253757"/>
                <a:gd name="connsiteX16" fmla="*/ 786491 w 1494007"/>
                <a:gd name="connsiteY16" fmla="*/ 901237 h 2253757"/>
                <a:gd name="connsiteX17" fmla="*/ 754819 w 1494007"/>
                <a:gd name="connsiteY17" fmla="*/ 121917 h 2253757"/>
                <a:gd name="connsiteX18" fmla="*/ 557920 w 1494007"/>
                <a:gd name="connsiteY18" fmla="*/ 161731 h 2253757"/>
                <a:gd name="connsiteX19" fmla="*/ 535282 w 1494007"/>
                <a:gd name="connsiteY19" fmla="*/ 1183173 h 2253757"/>
                <a:gd name="connsiteX20" fmla="*/ 376317 w 1494007"/>
                <a:gd name="connsiteY20" fmla="*/ 1148565 h 2253757"/>
                <a:gd name="connsiteX21" fmla="*/ 0 w 1494007"/>
                <a:gd name="connsiteY21" fmla="*/ 886482 h 2253757"/>
                <a:gd name="connsiteX0" fmla="*/ 0 w 1494007"/>
                <a:gd name="connsiteY0" fmla="*/ 886482 h 2253757"/>
                <a:gd name="connsiteX1" fmla="*/ 202929 w 1494007"/>
                <a:gd name="connsiteY1" fmla="*/ 1320850 h 2253757"/>
                <a:gd name="connsiteX2" fmla="*/ 380827 w 1494007"/>
                <a:gd name="connsiteY2" fmla="*/ 1655174 h 2253757"/>
                <a:gd name="connsiteX3" fmla="*/ 620418 w 1494007"/>
                <a:gd name="connsiteY3" fmla="*/ 1879748 h 2253757"/>
                <a:gd name="connsiteX4" fmla="*/ 654015 w 1494007"/>
                <a:gd name="connsiteY4" fmla="*/ 2240642 h 2253757"/>
                <a:gd name="connsiteX5" fmla="*/ 1324672 w 1494007"/>
                <a:gd name="connsiteY5" fmla="*/ 2253757 h 2253757"/>
                <a:gd name="connsiteX6" fmla="*/ 1334105 w 1494007"/>
                <a:gd name="connsiteY6" fmla="*/ 1930484 h 2253757"/>
                <a:gd name="connsiteX7" fmla="*/ 1492737 w 1494007"/>
                <a:gd name="connsiteY7" fmla="*/ 1069958 h 2253757"/>
                <a:gd name="connsiteX8" fmla="*/ 1440769 w 1494007"/>
                <a:gd name="connsiteY8" fmla="*/ 644162 h 2253757"/>
                <a:gd name="connsiteX9" fmla="*/ 1248364 w 1494007"/>
                <a:gd name="connsiteY9" fmla="*/ 612493 h 2253757"/>
                <a:gd name="connsiteX10" fmla="*/ 1240598 w 1494007"/>
                <a:gd name="connsiteY10" fmla="*/ 911472 h 2253757"/>
                <a:gd name="connsiteX11" fmla="*/ 1228500 w 1494007"/>
                <a:gd name="connsiteY11" fmla="*/ 600743 h 2253757"/>
                <a:gd name="connsiteX12" fmla="*/ 998695 w 1494007"/>
                <a:gd name="connsiteY12" fmla="*/ 558366 h 2253757"/>
                <a:gd name="connsiteX13" fmla="*/ 1028960 w 1494007"/>
                <a:gd name="connsiteY13" fmla="*/ 887580 h 2253757"/>
                <a:gd name="connsiteX14" fmla="*/ 977635 w 1494007"/>
                <a:gd name="connsiteY14" fmla="*/ 557324 h 2253757"/>
                <a:gd name="connsiteX15" fmla="*/ 782661 w 1494007"/>
                <a:gd name="connsiteY15" fmla="*/ 513030 h 2253757"/>
                <a:gd name="connsiteX16" fmla="*/ 786491 w 1494007"/>
                <a:gd name="connsiteY16" fmla="*/ 901237 h 2253757"/>
                <a:gd name="connsiteX17" fmla="*/ 754819 w 1494007"/>
                <a:gd name="connsiteY17" fmla="*/ 121917 h 2253757"/>
                <a:gd name="connsiteX18" fmla="*/ 557920 w 1494007"/>
                <a:gd name="connsiteY18" fmla="*/ 161731 h 2253757"/>
                <a:gd name="connsiteX19" fmla="*/ 535282 w 1494007"/>
                <a:gd name="connsiteY19" fmla="*/ 1183173 h 2253757"/>
                <a:gd name="connsiteX20" fmla="*/ 376317 w 1494007"/>
                <a:gd name="connsiteY20" fmla="*/ 1148565 h 2253757"/>
                <a:gd name="connsiteX21" fmla="*/ 0 w 1494007"/>
                <a:gd name="connsiteY21" fmla="*/ 886482 h 2253757"/>
                <a:gd name="connsiteX0" fmla="*/ 0 w 1494007"/>
                <a:gd name="connsiteY0" fmla="*/ 886482 h 2253757"/>
                <a:gd name="connsiteX1" fmla="*/ 202929 w 1494007"/>
                <a:gd name="connsiteY1" fmla="*/ 1320850 h 2253757"/>
                <a:gd name="connsiteX2" fmla="*/ 438719 w 1494007"/>
                <a:gd name="connsiteY2" fmla="*/ 1655174 h 2253757"/>
                <a:gd name="connsiteX3" fmla="*/ 620418 w 1494007"/>
                <a:gd name="connsiteY3" fmla="*/ 1879748 h 2253757"/>
                <a:gd name="connsiteX4" fmla="*/ 654015 w 1494007"/>
                <a:gd name="connsiteY4" fmla="*/ 2240642 h 2253757"/>
                <a:gd name="connsiteX5" fmla="*/ 1324672 w 1494007"/>
                <a:gd name="connsiteY5" fmla="*/ 2253757 h 2253757"/>
                <a:gd name="connsiteX6" fmla="*/ 1334105 w 1494007"/>
                <a:gd name="connsiteY6" fmla="*/ 1930484 h 2253757"/>
                <a:gd name="connsiteX7" fmla="*/ 1492737 w 1494007"/>
                <a:gd name="connsiteY7" fmla="*/ 1069958 h 2253757"/>
                <a:gd name="connsiteX8" fmla="*/ 1440769 w 1494007"/>
                <a:gd name="connsiteY8" fmla="*/ 644162 h 2253757"/>
                <a:gd name="connsiteX9" fmla="*/ 1248364 w 1494007"/>
                <a:gd name="connsiteY9" fmla="*/ 612493 h 2253757"/>
                <a:gd name="connsiteX10" fmla="*/ 1240598 w 1494007"/>
                <a:gd name="connsiteY10" fmla="*/ 911472 h 2253757"/>
                <a:gd name="connsiteX11" fmla="*/ 1228500 w 1494007"/>
                <a:gd name="connsiteY11" fmla="*/ 600743 h 2253757"/>
                <a:gd name="connsiteX12" fmla="*/ 998695 w 1494007"/>
                <a:gd name="connsiteY12" fmla="*/ 558366 h 2253757"/>
                <a:gd name="connsiteX13" fmla="*/ 1028960 w 1494007"/>
                <a:gd name="connsiteY13" fmla="*/ 887580 h 2253757"/>
                <a:gd name="connsiteX14" fmla="*/ 977635 w 1494007"/>
                <a:gd name="connsiteY14" fmla="*/ 557324 h 2253757"/>
                <a:gd name="connsiteX15" fmla="*/ 782661 w 1494007"/>
                <a:gd name="connsiteY15" fmla="*/ 513030 h 2253757"/>
                <a:gd name="connsiteX16" fmla="*/ 786491 w 1494007"/>
                <a:gd name="connsiteY16" fmla="*/ 901237 h 2253757"/>
                <a:gd name="connsiteX17" fmla="*/ 754819 w 1494007"/>
                <a:gd name="connsiteY17" fmla="*/ 121917 h 2253757"/>
                <a:gd name="connsiteX18" fmla="*/ 557920 w 1494007"/>
                <a:gd name="connsiteY18" fmla="*/ 161731 h 2253757"/>
                <a:gd name="connsiteX19" fmla="*/ 535282 w 1494007"/>
                <a:gd name="connsiteY19" fmla="*/ 1183173 h 2253757"/>
                <a:gd name="connsiteX20" fmla="*/ 376317 w 1494007"/>
                <a:gd name="connsiteY20" fmla="*/ 1148565 h 2253757"/>
                <a:gd name="connsiteX21" fmla="*/ 0 w 1494007"/>
                <a:gd name="connsiteY21" fmla="*/ 886482 h 2253757"/>
                <a:gd name="connsiteX0" fmla="*/ 0 w 1494007"/>
                <a:gd name="connsiteY0" fmla="*/ 886482 h 2253757"/>
                <a:gd name="connsiteX1" fmla="*/ 202929 w 1494007"/>
                <a:gd name="connsiteY1" fmla="*/ 1320850 h 2253757"/>
                <a:gd name="connsiteX2" fmla="*/ 438719 w 1494007"/>
                <a:gd name="connsiteY2" fmla="*/ 1655174 h 2253757"/>
                <a:gd name="connsiteX3" fmla="*/ 620418 w 1494007"/>
                <a:gd name="connsiteY3" fmla="*/ 1879748 h 2253757"/>
                <a:gd name="connsiteX4" fmla="*/ 654015 w 1494007"/>
                <a:gd name="connsiteY4" fmla="*/ 2240642 h 2253757"/>
                <a:gd name="connsiteX5" fmla="*/ 1324672 w 1494007"/>
                <a:gd name="connsiteY5" fmla="*/ 2253757 h 2253757"/>
                <a:gd name="connsiteX6" fmla="*/ 1334105 w 1494007"/>
                <a:gd name="connsiteY6" fmla="*/ 1930484 h 2253757"/>
                <a:gd name="connsiteX7" fmla="*/ 1492737 w 1494007"/>
                <a:gd name="connsiteY7" fmla="*/ 1069958 h 2253757"/>
                <a:gd name="connsiteX8" fmla="*/ 1440769 w 1494007"/>
                <a:gd name="connsiteY8" fmla="*/ 644162 h 2253757"/>
                <a:gd name="connsiteX9" fmla="*/ 1248364 w 1494007"/>
                <a:gd name="connsiteY9" fmla="*/ 612493 h 2253757"/>
                <a:gd name="connsiteX10" fmla="*/ 1240598 w 1494007"/>
                <a:gd name="connsiteY10" fmla="*/ 911472 h 2253757"/>
                <a:gd name="connsiteX11" fmla="*/ 1228500 w 1494007"/>
                <a:gd name="connsiteY11" fmla="*/ 600743 h 2253757"/>
                <a:gd name="connsiteX12" fmla="*/ 998695 w 1494007"/>
                <a:gd name="connsiteY12" fmla="*/ 558366 h 2253757"/>
                <a:gd name="connsiteX13" fmla="*/ 1028960 w 1494007"/>
                <a:gd name="connsiteY13" fmla="*/ 887580 h 2253757"/>
                <a:gd name="connsiteX14" fmla="*/ 977635 w 1494007"/>
                <a:gd name="connsiteY14" fmla="*/ 557324 h 2253757"/>
                <a:gd name="connsiteX15" fmla="*/ 782661 w 1494007"/>
                <a:gd name="connsiteY15" fmla="*/ 513030 h 2253757"/>
                <a:gd name="connsiteX16" fmla="*/ 786491 w 1494007"/>
                <a:gd name="connsiteY16" fmla="*/ 901237 h 2253757"/>
                <a:gd name="connsiteX17" fmla="*/ 754819 w 1494007"/>
                <a:gd name="connsiteY17" fmla="*/ 121917 h 2253757"/>
                <a:gd name="connsiteX18" fmla="*/ 557920 w 1494007"/>
                <a:gd name="connsiteY18" fmla="*/ 161731 h 2253757"/>
                <a:gd name="connsiteX19" fmla="*/ 535282 w 1494007"/>
                <a:gd name="connsiteY19" fmla="*/ 1183173 h 2253757"/>
                <a:gd name="connsiteX20" fmla="*/ 376317 w 1494007"/>
                <a:gd name="connsiteY20" fmla="*/ 1148565 h 2253757"/>
                <a:gd name="connsiteX21" fmla="*/ 0 w 1494007"/>
                <a:gd name="connsiteY21" fmla="*/ 886482 h 2253757"/>
                <a:gd name="connsiteX0" fmla="*/ 0 w 1494007"/>
                <a:gd name="connsiteY0" fmla="*/ 886482 h 2253757"/>
                <a:gd name="connsiteX1" fmla="*/ 202929 w 1494007"/>
                <a:gd name="connsiteY1" fmla="*/ 1320850 h 2253757"/>
                <a:gd name="connsiteX2" fmla="*/ 438719 w 1494007"/>
                <a:gd name="connsiteY2" fmla="*/ 1655174 h 2253757"/>
                <a:gd name="connsiteX3" fmla="*/ 620418 w 1494007"/>
                <a:gd name="connsiteY3" fmla="*/ 1879748 h 2253757"/>
                <a:gd name="connsiteX4" fmla="*/ 654015 w 1494007"/>
                <a:gd name="connsiteY4" fmla="*/ 2240642 h 2253757"/>
                <a:gd name="connsiteX5" fmla="*/ 1324672 w 1494007"/>
                <a:gd name="connsiteY5" fmla="*/ 2253757 h 2253757"/>
                <a:gd name="connsiteX6" fmla="*/ 1334105 w 1494007"/>
                <a:gd name="connsiteY6" fmla="*/ 1930484 h 2253757"/>
                <a:gd name="connsiteX7" fmla="*/ 1492737 w 1494007"/>
                <a:gd name="connsiteY7" fmla="*/ 1069958 h 2253757"/>
                <a:gd name="connsiteX8" fmla="*/ 1440769 w 1494007"/>
                <a:gd name="connsiteY8" fmla="*/ 644162 h 2253757"/>
                <a:gd name="connsiteX9" fmla="*/ 1248364 w 1494007"/>
                <a:gd name="connsiteY9" fmla="*/ 612493 h 2253757"/>
                <a:gd name="connsiteX10" fmla="*/ 1240598 w 1494007"/>
                <a:gd name="connsiteY10" fmla="*/ 911472 h 2253757"/>
                <a:gd name="connsiteX11" fmla="*/ 1228500 w 1494007"/>
                <a:gd name="connsiteY11" fmla="*/ 600743 h 2253757"/>
                <a:gd name="connsiteX12" fmla="*/ 998695 w 1494007"/>
                <a:gd name="connsiteY12" fmla="*/ 558366 h 2253757"/>
                <a:gd name="connsiteX13" fmla="*/ 1028960 w 1494007"/>
                <a:gd name="connsiteY13" fmla="*/ 887580 h 2253757"/>
                <a:gd name="connsiteX14" fmla="*/ 977635 w 1494007"/>
                <a:gd name="connsiteY14" fmla="*/ 557324 h 2253757"/>
                <a:gd name="connsiteX15" fmla="*/ 782661 w 1494007"/>
                <a:gd name="connsiteY15" fmla="*/ 513030 h 2253757"/>
                <a:gd name="connsiteX16" fmla="*/ 786491 w 1494007"/>
                <a:gd name="connsiteY16" fmla="*/ 901237 h 2253757"/>
                <a:gd name="connsiteX17" fmla="*/ 754819 w 1494007"/>
                <a:gd name="connsiteY17" fmla="*/ 121917 h 2253757"/>
                <a:gd name="connsiteX18" fmla="*/ 557920 w 1494007"/>
                <a:gd name="connsiteY18" fmla="*/ 161731 h 2253757"/>
                <a:gd name="connsiteX19" fmla="*/ 535282 w 1494007"/>
                <a:gd name="connsiteY19" fmla="*/ 1183173 h 2253757"/>
                <a:gd name="connsiteX20" fmla="*/ 376317 w 1494007"/>
                <a:gd name="connsiteY20" fmla="*/ 1148565 h 2253757"/>
                <a:gd name="connsiteX21" fmla="*/ 0 w 1494007"/>
                <a:gd name="connsiteY21" fmla="*/ 886482 h 2253757"/>
                <a:gd name="connsiteX0" fmla="*/ 0 w 1494007"/>
                <a:gd name="connsiteY0" fmla="*/ 886482 h 2253757"/>
                <a:gd name="connsiteX1" fmla="*/ 202929 w 1494007"/>
                <a:gd name="connsiteY1" fmla="*/ 1320850 h 2253757"/>
                <a:gd name="connsiteX2" fmla="*/ 438719 w 1494007"/>
                <a:gd name="connsiteY2" fmla="*/ 1655174 h 2253757"/>
                <a:gd name="connsiteX3" fmla="*/ 620418 w 1494007"/>
                <a:gd name="connsiteY3" fmla="*/ 1879748 h 2253757"/>
                <a:gd name="connsiteX4" fmla="*/ 654015 w 1494007"/>
                <a:gd name="connsiteY4" fmla="*/ 2240642 h 2253757"/>
                <a:gd name="connsiteX5" fmla="*/ 1324672 w 1494007"/>
                <a:gd name="connsiteY5" fmla="*/ 2253757 h 2253757"/>
                <a:gd name="connsiteX6" fmla="*/ 1334105 w 1494007"/>
                <a:gd name="connsiteY6" fmla="*/ 1930484 h 2253757"/>
                <a:gd name="connsiteX7" fmla="*/ 1492737 w 1494007"/>
                <a:gd name="connsiteY7" fmla="*/ 1069958 h 2253757"/>
                <a:gd name="connsiteX8" fmla="*/ 1440769 w 1494007"/>
                <a:gd name="connsiteY8" fmla="*/ 644162 h 2253757"/>
                <a:gd name="connsiteX9" fmla="*/ 1248364 w 1494007"/>
                <a:gd name="connsiteY9" fmla="*/ 612493 h 2253757"/>
                <a:gd name="connsiteX10" fmla="*/ 1240598 w 1494007"/>
                <a:gd name="connsiteY10" fmla="*/ 911472 h 2253757"/>
                <a:gd name="connsiteX11" fmla="*/ 1228500 w 1494007"/>
                <a:gd name="connsiteY11" fmla="*/ 600743 h 2253757"/>
                <a:gd name="connsiteX12" fmla="*/ 998695 w 1494007"/>
                <a:gd name="connsiteY12" fmla="*/ 558366 h 2253757"/>
                <a:gd name="connsiteX13" fmla="*/ 1028960 w 1494007"/>
                <a:gd name="connsiteY13" fmla="*/ 887580 h 2253757"/>
                <a:gd name="connsiteX14" fmla="*/ 977635 w 1494007"/>
                <a:gd name="connsiteY14" fmla="*/ 557324 h 2253757"/>
                <a:gd name="connsiteX15" fmla="*/ 782661 w 1494007"/>
                <a:gd name="connsiteY15" fmla="*/ 513030 h 2253757"/>
                <a:gd name="connsiteX16" fmla="*/ 786491 w 1494007"/>
                <a:gd name="connsiteY16" fmla="*/ 901237 h 2253757"/>
                <a:gd name="connsiteX17" fmla="*/ 754819 w 1494007"/>
                <a:gd name="connsiteY17" fmla="*/ 121917 h 2253757"/>
                <a:gd name="connsiteX18" fmla="*/ 557920 w 1494007"/>
                <a:gd name="connsiteY18" fmla="*/ 161731 h 2253757"/>
                <a:gd name="connsiteX19" fmla="*/ 535282 w 1494007"/>
                <a:gd name="connsiteY19" fmla="*/ 1183173 h 2253757"/>
                <a:gd name="connsiteX20" fmla="*/ 376317 w 1494007"/>
                <a:gd name="connsiteY20" fmla="*/ 1148565 h 2253757"/>
                <a:gd name="connsiteX21" fmla="*/ 0 w 1494007"/>
                <a:gd name="connsiteY21" fmla="*/ 886482 h 2253757"/>
                <a:gd name="connsiteX0" fmla="*/ 0 w 1494007"/>
                <a:gd name="connsiteY0" fmla="*/ 886482 h 2253757"/>
                <a:gd name="connsiteX1" fmla="*/ 202929 w 1494007"/>
                <a:gd name="connsiteY1" fmla="*/ 1320850 h 2253757"/>
                <a:gd name="connsiteX2" fmla="*/ 438719 w 1494007"/>
                <a:gd name="connsiteY2" fmla="*/ 1655174 h 2253757"/>
                <a:gd name="connsiteX3" fmla="*/ 620418 w 1494007"/>
                <a:gd name="connsiteY3" fmla="*/ 1879748 h 2253757"/>
                <a:gd name="connsiteX4" fmla="*/ 654015 w 1494007"/>
                <a:gd name="connsiteY4" fmla="*/ 2240642 h 2253757"/>
                <a:gd name="connsiteX5" fmla="*/ 1324672 w 1494007"/>
                <a:gd name="connsiteY5" fmla="*/ 2253757 h 2253757"/>
                <a:gd name="connsiteX6" fmla="*/ 1334105 w 1494007"/>
                <a:gd name="connsiteY6" fmla="*/ 1930484 h 2253757"/>
                <a:gd name="connsiteX7" fmla="*/ 1492737 w 1494007"/>
                <a:gd name="connsiteY7" fmla="*/ 1069958 h 2253757"/>
                <a:gd name="connsiteX8" fmla="*/ 1440769 w 1494007"/>
                <a:gd name="connsiteY8" fmla="*/ 644162 h 2253757"/>
                <a:gd name="connsiteX9" fmla="*/ 1248364 w 1494007"/>
                <a:gd name="connsiteY9" fmla="*/ 612493 h 2253757"/>
                <a:gd name="connsiteX10" fmla="*/ 1240598 w 1494007"/>
                <a:gd name="connsiteY10" fmla="*/ 911472 h 2253757"/>
                <a:gd name="connsiteX11" fmla="*/ 1228500 w 1494007"/>
                <a:gd name="connsiteY11" fmla="*/ 600743 h 2253757"/>
                <a:gd name="connsiteX12" fmla="*/ 998695 w 1494007"/>
                <a:gd name="connsiteY12" fmla="*/ 558366 h 2253757"/>
                <a:gd name="connsiteX13" fmla="*/ 1028960 w 1494007"/>
                <a:gd name="connsiteY13" fmla="*/ 887580 h 2253757"/>
                <a:gd name="connsiteX14" fmla="*/ 977635 w 1494007"/>
                <a:gd name="connsiteY14" fmla="*/ 557324 h 2253757"/>
                <a:gd name="connsiteX15" fmla="*/ 782661 w 1494007"/>
                <a:gd name="connsiteY15" fmla="*/ 513030 h 2253757"/>
                <a:gd name="connsiteX16" fmla="*/ 786491 w 1494007"/>
                <a:gd name="connsiteY16" fmla="*/ 901237 h 2253757"/>
                <a:gd name="connsiteX17" fmla="*/ 754819 w 1494007"/>
                <a:gd name="connsiteY17" fmla="*/ 121917 h 2253757"/>
                <a:gd name="connsiteX18" fmla="*/ 557920 w 1494007"/>
                <a:gd name="connsiteY18" fmla="*/ 161731 h 2253757"/>
                <a:gd name="connsiteX19" fmla="*/ 535282 w 1494007"/>
                <a:gd name="connsiteY19" fmla="*/ 1183173 h 2253757"/>
                <a:gd name="connsiteX20" fmla="*/ 376317 w 1494007"/>
                <a:gd name="connsiteY20" fmla="*/ 1148565 h 2253757"/>
                <a:gd name="connsiteX21" fmla="*/ 0 w 1494007"/>
                <a:gd name="connsiteY21" fmla="*/ 886482 h 2253757"/>
                <a:gd name="connsiteX0" fmla="*/ 0 w 1494007"/>
                <a:gd name="connsiteY0" fmla="*/ 886482 h 2253757"/>
                <a:gd name="connsiteX1" fmla="*/ 202929 w 1494007"/>
                <a:gd name="connsiteY1" fmla="*/ 1320850 h 2253757"/>
                <a:gd name="connsiteX2" fmla="*/ 438719 w 1494007"/>
                <a:gd name="connsiteY2" fmla="*/ 1655174 h 2253757"/>
                <a:gd name="connsiteX3" fmla="*/ 620418 w 1494007"/>
                <a:gd name="connsiteY3" fmla="*/ 1879748 h 2253757"/>
                <a:gd name="connsiteX4" fmla="*/ 654015 w 1494007"/>
                <a:gd name="connsiteY4" fmla="*/ 2115210 h 2253757"/>
                <a:gd name="connsiteX5" fmla="*/ 1324672 w 1494007"/>
                <a:gd name="connsiteY5" fmla="*/ 2253757 h 2253757"/>
                <a:gd name="connsiteX6" fmla="*/ 1334105 w 1494007"/>
                <a:gd name="connsiteY6" fmla="*/ 1930484 h 2253757"/>
                <a:gd name="connsiteX7" fmla="*/ 1492737 w 1494007"/>
                <a:gd name="connsiteY7" fmla="*/ 1069958 h 2253757"/>
                <a:gd name="connsiteX8" fmla="*/ 1440769 w 1494007"/>
                <a:gd name="connsiteY8" fmla="*/ 644162 h 2253757"/>
                <a:gd name="connsiteX9" fmla="*/ 1248364 w 1494007"/>
                <a:gd name="connsiteY9" fmla="*/ 612493 h 2253757"/>
                <a:gd name="connsiteX10" fmla="*/ 1240598 w 1494007"/>
                <a:gd name="connsiteY10" fmla="*/ 911472 h 2253757"/>
                <a:gd name="connsiteX11" fmla="*/ 1228500 w 1494007"/>
                <a:gd name="connsiteY11" fmla="*/ 600743 h 2253757"/>
                <a:gd name="connsiteX12" fmla="*/ 998695 w 1494007"/>
                <a:gd name="connsiteY12" fmla="*/ 558366 h 2253757"/>
                <a:gd name="connsiteX13" fmla="*/ 1028960 w 1494007"/>
                <a:gd name="connsiteY13" fmla="*/ 887580 h 2253757"/>
                <a:gd name="connsiteX14" fmla="*/ 977635 w 1494007"/>
                <a:gd name="connsiteY14" fmla="*/ 557324 h 2253757"/>
                <a:gd name="connsiteX15" fmla="*/ 782661 w 1494007"/>
                <a:gd name="connsiteY15" fmla="*/ 513030 h 2253757"/>
                <a:gd name="connsiteX16" fmla="*/ 786491 w 1494007"/>
                <a:gd name="connsiteY16" fmla="*/ 901237 h 2253757"/>
                <a:gd name="connsiteX17" fmla="*/ 754819 w 1494007"/>
                <a:gd name="connsiteY17" fmla="*/ 121917 h 2253757"/>
                <a:gd name="connsiteX18" fmla="*/ 557920 w 1494007"/>
                <a:gd name="connsiteY18" fmla="*/ 161731 h 2253757"/>
                <a:gd name="connsiteX19" fmla="*/ 535282 w 1494007"/>
                <a:gd name="connsiteY19" fmla="*/ 1183173 h 2253757"/>
                <a:gd name="connsiteX20" fmla="*/ 376317 w 1494007"/>
                <a:gd name="connsiteY20" fmla="*/ 1148565 h 2253757"/>
                <a:gd name="connsiteX21" fmla="*/ 0 w 1494007"/>
                <a:gd name="connsiteY21" fmla="*/ 886482 h 2253757"/>
                <a:gd name="connsiteX0" fmla="*/ 0 w 1494007"/>
                <a:gd name="connsiteY0" fmla="*/ 886482 h 2147622"/>
                <a:gd name="connsiteX1" fmla="*/ 202929 w 1494007"/>
                <a:gd name="connsiteY1" fmla="*/ 1320850 h 2147622"/>
                <a:gd name="connsiteX2" fmla="*/ 438719 w 1494007"/>
                <a:gd name="connsiteY2" fmla="*/ 1655174 h 2147622"/>
                <a:gd name="connsiteX3" fmla="*/ 620418 w 1494007"/>
                <a:gd name="connsiteY3" fmla="*/ 1879748 h 2147622"/>
                <a:gd name="connsiteX4" fmla="*/ 654015 w 1494007"/>
                <a:gd name="connsiteY4" fmla="*/ 2115210 h 2147622"/>
                <a:gd name="connsiteX5" fmla="*/ 1339145 w 1494007"/>
                <a:gd name="connsiteY5" fmla="*/ 2147622 h 2147622"/>
                <a:gd name="connsiteX6" fmla="*/ 1334105 w 1494007"/>
                <a:gd name="connsiteY6" fmla="*/ 1930484 h 2147622"/>
                <a:gd name="connsiteX7" fmla="*/ 1492737 w 1494007"/>
                <a:gd name="connsiteY7" fmla="*/ 1069958 h 2147622"/>
                <a:gd name="connsiteX8" fmla="*/ 1440769 w 1494007"/>
                <a:gd name="connsiteY8" fmla="*/ 644162 h 2147622"/>
                <a:gd name="connsiteX9" fmla="*/ 1248364 w 1494007"/>
                <a:gd name="connsiteY9" fmla="*/ 612493 h 2147622"/>
                <a:gd name="connsiteX10" fmla="*/ 1240598 w 1494007"/>
                <a:gd name="connsiteY10" fmla="*/ 911472 h 2147622"/>
                <a:gd name="connsiteX11" fmla="*/ 1228500 w 1494007"/>
                <a:gd name="connsiteY11" fmla="*/ 600743 h 2147622"/>
                <a:gd name="connsiteX12" fmla="*/ 998695 w 1494007"/>
                <a:gd name="connsiteY12" fmla="*/ 558366 h 2147622"/>
                <a:gd name="connsiteX13" fmla="*/ 1028960 w 1494007"/>
                <a:gd name="connsiteY13" fmla="*/ 887580 h 2147622"/>
                <a:gd name="connsiteX14" fmla="*/ 977635 w 1494007"/>
                <a:gd name="connsiteY14" fmla="*/ 557324 h 2147622"/>
                <a:gd name="connsiteX15" fmla="*/ 782661 w 1494007"/>
                <a:gd name="connsiteY15" fmla="*/ 513030 h 2147622"/>
                <a:gd name="connsiteX16" fmla="*/ 786491 w 1494007"/>
                <a:gd name="connsiteY16" fmla="*/ 901237 h 2147622"/>
                <a:gd name="connsiteX17" fmla="*/ 754819 w 1494007"/>
                <a:gd name="connsiteY17" fmla="*/ 121917 h 2147622"/>
                <a:gd name="connsiteX18" fmla="*/ 557920 w 1494007"/>
                <a:gd name="connsiteY18" fmla="*/ 161731 h 2147622"/>
                <a:gd name="connsiteX19" fmla="*/ 535282 w 1494007"/>
                <a:gd name="connsiteY19" fmla="*/ 1183173 h 2147622"/>
                <a:gd name="connsiteX20" fmla="*/ 376317 w 1494007"/>
                <a:gd name="connsiteY20" fmla="*/ 1148565 h 2147622"/>
                <a:gd name="connsiteX21" fmla="*/ 0 w 1494007"/>
                <a:gd name="connsiteY21" fmla="*/ 886482 h 2147622"/>
                <a:gd name="connsiteX0" fmla="*/ 0 w 1494007"/>
                <a:gd name="connsiteY0" fmla="*/ 886482 h 2123500"/>
                <a:gd name="connsiteX1" fmla="*/ 202929 w 1494007"/>
                <a:gd name="connsiteY1" fmla="*/ 1320850 h 2123500"/>
                <a:gd name="connsiteX2" fmla="*/ 438719 w 1494007"/>
                <a:gd name="connsiteY2" fmla="*/ 1655174 h 2123500"/>
                <a:gd name="connsiteX3" fmla="*/ 620418 w 1494007"/>
                <a:gd name="connsiteY3" fmla="*/ 1879748 h 2123500"/>
                <a:gd name="connsiteX4" fmla="*/ 654015 w 1494007"/>
                <a:gd name="connsiteY4" fmla="*/ 2115210 h 2123500"/>
                <a:gd name="connsiteX5" fmla="*/ 1334321 w 1494007"/>
                <a:gd name="connsiteY5" fmla="*/ 2123500 h 2123500"/>
                <a:gd name="connsiteX6" fmla="*/ 1334105 w 1494007"/>
                <a:gd name="connsiteY6" fmla="*/ 1930484 h 2123500"/>
                <a:gd name="connsiteX7" fmla="*/ 1492737 w 1494007"/>
                <a:gd name="connsiteY7" fmla="*/ 1069958 h 2123500"/>
                <a:gd name="connsiteX8" fmla="*/ 1440769 w 1494007"/>
                <a:gd name="connsiteY8" fmla="*/ 644162 h 2123500"/>
                <a:gd name="connsiteX9" fmla="*/ 1248364 w 1494007"/>
                <a:gd name="connsiteY9" fmla="*/ 612493 h 2123500"/>
                <a:gd name="connsiteX10" fmla="*/ 1240598 w 1494007"/>
                <a:gd name="connsiteY10" fmla="*/ 911472 h 2123500"/>
                <a:gd name="connsiteX11" fmla="*/ 1228500 w 1494007"/>
                <a:gd name="connsiteY11" fmla="*/ 600743 h 2123500"/>
                <a:gd name="connsiteX12" fmla="*/ 998695 w 1494007"/>
                <a:gd name="connsiteY12" fmla="*/ 558366 h 2123500"/>
                <a:gd name="connsiteX13" fmla="*/ 1028960 w 1494007"/>
                <a:gd name="connsiteY13" fmla="*/ 887580 h 2123500"/>
                <a:gd name="connsiteX14" fmla="*/ 977635 w 1494007"/>
                <a:gd name="connsiteY14" fmla="*/ 557324 h 2123500"/>
                <a:gd name="connsiteX15" fmla="*/ 782661 w 1494007"/>
                <a:gd name="connsiteY15" fmla="*/ 513030 h 2123500"/>
                <a:gd name="connsiteX16" fmla="*/ 786491 w 1494007"/>
                <a:gd name="connsiteY16" fmla="*/ 901237 h 2123500"/>
                <a:gd name="connsiteX17" fmla="*/ 754819 w 1494007"/>
                <a:gd name="connsiteY17" fmla="*/ 121917 h 2123500"/>
                <a:gd name="connsiteX18" fmla="*/ 557920 w 1494007"/>
                <a:gd name="connsiteY18" fmla="*/ 161731 h 2123500"/>
                <a:gd name="connsiteX19" fmla="*/ 535282 w 1494007"/>
                <a:gd name="connsiteY19" fmla="*/ 1183173 h 2123500"/>
                <a:gd name="connsiteX20" fmla="*/ 376317 w 1494007"/>
                <a:gd name="connsiteY20" fmla="*/ 1148565 h 2123500"/>
                <a:gd name="connsiteX21" fmla="*/ 0 w 1494007"/>
                <a:gd name="connsiteY21" fmla="*/ 886482 h 2123500"/>
                <a:gd name="connsiteX0" fmla="*/ 0 w 1494007"/>
                <a:gd name="connsiteY0" fmla="*/ 886482 h 2123500"/>
                <a:gd name="connsiteX1" fmla="*/ 202929 w 1494007"/>
                <a:gd name="connsiteY1" fmla="*/ 1320850 h 2123500"/>
                <a:gd name="connsiteX2" fmla="*/ 438719 w 1494007"/>
                <a:gd name="connsiteY2" fmla="*/ 1655174 h 2123500"/>
                <a:gd name="connsiteX3" fmla="*/ 620418 w 1494007"/>
                <a:gd name="connsiteY3" fmla="*/ 1879748 h 2123500"/>
                <a:gd name="connsiteX4" fmla="*/ 654015 w 1494007"/>
                <a:gd name="connsiteY4" fmla="*/ 2115210 h 2123500"/>
                <a:gd name="connsiteX5" fmla="*/ 1334321 w 1494007"/>
                <a:gd name="connsiteY5" fmla="*/ 2123500 h 2123500"/>
                <a:gd name="connsiteX6" fmla="*/ 1334105 w 1494007"/>
                <a:gd name="connsiteY6" fmla="*/ 1930484 h 2123500"/>
                <a:gd name="connsiteX7" fmla="*/ 1492737 w 1494007"/>
                <a:gd name="connsiteY7" fmla="*/ 1069958 h 2123500"/>
                <a:gd name="connsiteX8" fmla="*/ 1440769 w 1494007"/>
                <a:gd name="connsiteY8" fmla="*/ 644162 h 2123500"/>
                <a:gd name="connsiteX9" fmla="*/ 1248364 w 1494007"/>
                <a:gd name="connsiteY9" fmla="*/ 612493 h 2123500"/>
                <a:gd name="connsiteX10" fmla="*/ 1240598 w 1494007"/>
                <a:gd name="connsiteY10" fmla="*/ 911472 h 2123500"/>
                <a:gd name="connsiteX11" fmla="*/ 1228500 w 1494007"/>
                <a:gd name="connsiteY11" fmla="*/ 600743 h 2123500"/>
                <a:gd name="connsiteX12" fmla="*/ 998695 w 1494007"/>
                <a:gd name="connsiteY12" fmla="*/ 558366 h 2123500"/>
                <a:gd name="connsiteX13" fmla="*/ 1028960 w 1494007"/>
                <a:gd name="connsiteY13" fmla="*/ 887580 h 2123500"/>
                <a:gd name="connsiteX14" fmla="*/ 977635 w 1494007"/>
                <a:gd name="connsiteY14" fmla="*/ 557324 h 2123500"/>
                <a:gd name="connsiteX15" fmla="*/ 782661 w 1494007"/>
                <a:gd name="connsiteY15" fmla="*/ 513030 h 2123500"/>
                <a:gd name="connsiteX16" fmla="*/ 786491 w 1494007"/>
                <a:gd name="connsiteY16" fmla="*/ 901237 h 2123500"/>
                <a:gd name="connsiteX17" fmla="*/ 754819 w 1494007"/>
                <a:gd name="connsiteY17" fmla="*/ 121917 h 2123500"/>
                <a:gd name="connsiteX18" fmla="*/ 557920 w 1494007"/>
                <a:gd name="connsiteY18" fmla="*/ 161731 h 2123500"/>
                <a:gd name="connsiteX19" fmla="*/ 535282 w 1494007"/>
                <a:gd name="connsiteY19" fmla="*/ 1183173 h 2123500"/>
                <a:gd name="connsiteX20" fmla="*/ 376317 w 1494007"/>
                <a:gd name="connsiteY20" fmla="*/ 1148565 h 2123500"/>
                <a:gd name="connsiteX21" fmla="*/ 0 w 1494007"/>
                <a:gd name="connsiteY21" fmla="*/ 886482 h 2123500"/>
                <a:gd name="connsiteX0" fmla="*/ 0 w 1494007"/>
                <a:gd name="connsiteY0" fmla="*/ 886482 h 2123500"/>
                <a:gd name="connsiteX1" fmla="*/ 202929 w 1494007"/>
                <a:gd name="connsiteY1" fmla="*/ 1320850 h 2123500"/>
                <a:gd name="connsiteX2" fmla="*/ 438719 w 1494007"/>
                <a:gd name="connsiteY2" fmla="*/ 1655174 h 2123500"/>
                <a:gd name="connsiteX3" fmla="*/ 620418 w 1494007"/>
                <a:gd name="connsiteY3" fmla="*/ 1879748 h 2123500"/>
                <a:gd name="connsiteX4" fmla="*/ 654015 w 1494007"/>
                <a:gd name="connsiteY4" fmla="*/ 2115210 h 2123500"/>
                <a:gd name="connsiteX5" fmla="*/ 1334321 w 1494007"/>
                <a:gd name="connsiteY5" fmla="*/ 2123500 h 2123500"/>
                <a:gd name="connsiteX6" fmla="*/ 1334105 w 1494007"/>
                <a:gd name="connsiteY6" fmla="*/ 1930484 h 2123500"/>
                <a:gd name="connsiteX7" fmla="*/ 1492737 w 1494007"/>
                <a:gd name="connsiteY7" fmla="*/ 1069958 h 2123500"/>
                <a:gd name="connsiteX8" fmla="*/ 1440769 w 1494007"/>
                <a:gd name="connsiteY8" fmla="*/ 644162 h 2123500"/>
                <a:gd name="connsiteX9" fmla="*/ 1248364 w 1494007"/>
                <a:gd name="connsiteY9" fmla="*/ 612493 h 2123500"/>
                <a:gd name="connsiteX10" fmla="*/ 1240598 w 1494007"/>
                <a:gd name="connsiteY10" fmla="*/ 911472 h 2123500"/>
                <a:gd name="connsiteX11" fmla="*/ 1228500 w 1494007"/>
                <a:gd name="connsiteY11" fmla="*/ 600743 h 2123500"/>
                <a:gd name="connsiteX12" fmla="*/ 998695 w 1494007"/>
                <a:gd name="connsiteY12" fmla="*/ 558366 h 2123500"/>
                <a:gd name="connsiteX13" fmla="*/ 1028960 w 1494007"/>
                <a:gd name="connsiteY13" fmla="*/ 887580 h 2123500"/>
                <a:gd name="connsiteX14" fmla="*/ 977635 w 1494007"/>
                <a:gd name="connsiteY14" fmla="*/ 557324 h 2123500"/>
                <a:gd name="connsiteX15" fmla="*/ 782661 w 1494007"/>
                <a:gd name="connsiteY15" fmla="*/ 513030 h 2123500"/>
                <a:gd name="connsiteX16" fmla="*/ 786491 w 1494007"/>
                <a:gd name="connsiteY16" fmla="*/ 901237 h 2123500"/>
                <a:gd name="connsiteX17" fmla="*/ 754819 w 1494007"/>
                <a:gd name="connsiteY17" fmla="*/ 121917 h 2123500"/>
                <a:gd name="connsiteX18" fmla="*/ 557920 w 1494007"/>
                <a:gd name="connsiteY18" fmla="*/ 161731 h 2123500"/>
                <a:gd name="connsiteX19" fmla="*/ 535282 w 1494007"/>
                <a:gd name="connsiteY19" fmla="*/ 1183173 h 2123500"/>
                <a:gd name="connsiteX20" fmla="*/ 376317 w 1494007"/>
                <a:gd name="connsiteY20" fmla="*/ 1148565 h 2123500"/>
                <a:gd name="connsiteX21" fmla="*/ 0 w 1494007"/>
                <a:gd name="connsiteY21" fmla="*/ 886482 h 2123500"/>
                <a:gd name="connsiteX0" fmla="*/ 0 w 1494007"/>
                <a:gd name="connsiteY0" fmla="*/ 886482 h 2123500"/>
                <a:gd name="connsiteX1" fmla="*/ 202929 w 1494007"/>
                <a:gd name="connsiteY1" fmla="*/ 1320850 h 2123500"/>
                <a:gd name="connsiteX2" fmla="*/ 438719 w 1494007"/>
                <a:gd name="connsiteY2" fmla="*/ 1655174 h 2123500"/>
                <a:gd name="connsiteX3" fmla="*/ 620418 w 1494007"/>
                <a:gd name="connsiteY3" fmla="*/ 1879748 h 2123500"/>
                <a:gd name="connsiteX4" fmla="*/ 654015 w 1494007"/>
                <a:gd name="connsiteY4" fmla="*/ 2115210 h 2123500"/>
                <a:gd name="connsiteX5" fmla="*/ 1334321 w 1494007"/>
                <a:gd name="connsiteY5" fmla="*/ 2123500 h 2123500"/>
                <a:gd name="connsiteX6" fmla="*/ 1334105 w 1494007"/>
                <a:gd name="connsiteY6" fmla="*/ 1930484 h 2123500"/>
                <a:gd name="connsiteX7" fmla="*/ 1492737 w 1494007"/>
                <a:gd name="connsiteY7" fmla="*/ 1069958 h 2123500"/>
                <a:gd name="connsiteX8" fmla="*/ 1440769 w 1494007"/>
                <a:gd name="connsiteY8" fmla="*/ 644162 h 2123500"/>
                <a:gd name="connsiteX9" fmla="*/ 1248364 w 1494007"/>
                <a:gd name="connsiteY9" fmla="*/ 612493 h 2123500"/>
                <a:gd name="connsiteX10" fmla="*/ 1240598 w 1494007"/>
                <a:gd name="connsiteY10" fmla="*/ 911472 h 2123500"/>
                <a:gd name="connsiteX11" fmla="*/ 1228500 w 1494007"/>
                <a:gd name="connsiteY11" fmla="*/ 600743 h 2123500"/>
                <a:gd name="connsiteX12" fmla="*/ 998695 w 1494007"/>
                <a:gd name="connsiteY12" fmla="*/ 558366 h 2123500"/>
                <a:gd name="connsiteX13" fmla="*/ 1028960 w 1494007"/>
                <a:gd name="connsiteY13" fmla="*/ 887580 h 2123500"/>
                <a:gd name="connsiteX14" fmla="*/ 977635 w 1494007"/>
                <a:gd name="connsiteY14" fmla="*/ 557324 h 2123500"/>
                <a:gd name="connsiteX15" fmla="*/ 782661 w 1494007"/>
                <a:gd name="connsiteY15" fmla="*/ 513030 h 2123500"/>
                <a:gd name="connsiteX16" fmla="*/ 786491 w 1494007"/>
                <a:gd name="connsiteY16" fmla="*/ 901237 h 2123500"/>
                <a:gd name="connsiteX17" fmla="*/ 754819 w 1494007"/>
                <a:gd name="connsiteY17" fmla="*/ 121917 h 2123500"/>
                <a:gd name="connsiteX18" fmla="*/ 557920 w 1494007"/>
                <a:gd name="connsiteY18" fmla="*/ 161731 h 2123500"/>
                <a:gd name="connsiteX19" fmla="*/ 535282 w 1494007"/>
                <a:gd name="connsiteY19" fmla="*/ 1183173 h 2123500"/>
                <a:gd name="connsiteX20" fmla="*/ 376317 w 1494007"/>
                <a:gd name="connsiteY20" fmla="*/ 1148565 h 2123500"/>
                <a:gd name="connsiteX21" fmla="*/ 0 w 1494007"/>
                <a:gd name="connsiteY21" fmla="*/ 886482 h 2123500"/>
                <a:gd name="connsiteX0" fmla="*/ 0 w 1494007"/>
                <a:gd name="connsiteY0" fmla="*/ 886482 h 2123500"/>
                <a:gd name="connsiteX1" fmla="*/ 202929 w 1494007"/>
                <a:gd name="connsiteY1" fmla="*/ 1320850 h 2123500"/>
                <a:gd name="connsiteX2" fmla="*/ 438719 w 1494007"/>
                <a:gd name="connsiteY2" fmla="*/ 1655174 h 2123500"/>
                <a:gd name="connsiteX3" fmla="*/ 620418 w 1494007"/>
                <a:gd name="connsiteY3" fmla="*/ 1879748 h 2123500"/>
                <a:gd name="connsiteX4" fmla="*/ 654015 w 1494007"/>
                <a:gd name="connsiteY4" fmla="*/ 2115210 h 2123500"/>
                <a:gd name="connsiteX5" fmla="*/ 1334321 w 1494007"/>
                <a:gd name="connsiteY5" fmla="*/ 2123500 h 2123500"/>
                <a:gd name="connsiteX6" fmla="*/ 1334105 w 1494007"/>
                <a:gd name="connsiteY6" fmla="*/ 1930484 h 2123500"/>
                <a:gd name="connsiteX7" fmla="*/ 1492737 w 1494007"/>
                <a:gd name="connsiteY7" fmla="*/ 1069958 h 2123500"/>
                <a:gd name="connsiteX8" fmla="*/ 1440769 w 1494007"/>
                <a:gd name="connsiteY8" fmla="*/ 644162 h 2123500"/>
                <a:gd name="connsiteX9" fmla="*/ 1248364 w 1494007"/>
                <a:gd name="connsiteY9" fmla="*/ 612493 h 2123500"/>
                <a:gd name="connsiteX10" fmla="*/ 1240598 w 1494007"/>
                <a:gd name="connsiteY10" fmla="*/ 911472 h 2123500"/>
                <a:gd name="connsiteX11" fmla="*/ 1228500 w 1494007"/>
                <a:gd name="connsiteY11" fmla="*/ 600743 h 2123500"/>
                <a:gd name="connsiteX12" fmla="*/ 998695 w 1494007"/>
                <a:gd name="connsiteY12" fmla="*/ 558366 h 2123500"/>
                <a:gd name="connsiteX13" fmla="*/ 1028960 w 1494007"/>
                <a:gd name="connsiteY13" fmla="*/ 887580 h 2123500"/>
                <a:gd name="connsiteX14" fmla="*/ 977635 w 1494007"/>
                <a:gd name="connsiteY14" fmla="*/ 557324 h 2123500"/>
                <a:gd name="connsiteX15" fmla="*/ 782661 w 1494007"/>
                <a:gd name="connsiteY15" fmla="*/ 513030 h 2123500"/>
                <a:gd name="connsiteX16" fmla="*/ 786491 w 1494007"/>
                <a:gd name="connsiteY16" fmla="*/ 901237 h 2123500"/>
                <a:gd name="connsiteX17" fmla="*/ 754819 w 1494007"/>
                <a:gd name="connsiteY17" fmla="*/ 121917 h 2123500"/>
                <a:gd name="connsiteX18" fmla="*/ 557920 w 1494007"/>
                <a:gd name="connsiteY18" fmla="*/ 161731 h 2123500"/>
                <a:gd name="connsiteX19" fmla="*/ 535282 w 1494007"/>
                <a:gd name="connsiteY19" fmla="*/ 1183173 h 2123500"/>
                <a:gd name="connsiteX20" fmla="*/ 376317 w 1494007"/>
                <a:gd name="connsiteY20" fmla="*/ 1148565 h 2123500"/>
                <a:gd name="connsiteX21" fmla="*/ 0 w 1494007"/>
                <a:gd name="connsiteY21" fmla="*/ 886482 h 2123500"/>
                <a:gd name="connsiteX0" fmla="*/ 0 w 1494007"/>
                <a:gd name="connsiteY0" fmla="*/ 886482 h 2123500"/>
                <a:gd name="connsiteX1" fmla="*/ 202929 w 1494007"/>
                <a:gd name="connsiteY1" fmla="*/ 1320850 h 2123500"/>
                <a:gd name="connsiteX2" fmla="*/ 438719 w 1494007"/>
                <a:gd name="connsiteY2" fmla="*/ 1655174 h 2123500"/>
                <a:gd name="connsiteX3" fmla="*/ 620418 w 1494007"/>
                <a:gd name="connsiteY3" fmla="*/ 1879748 h 2123500"/>
                <a:gd name="connsiteX4" fmla="*/ 654015 w 1494007"/>
                <a:gd name="connsiteY4" fmla="*/ 2115210 h 2123500"/>
                <a:gd name="connsiteX5" fmla="*/ 1334321 w 1494007"/>
                <a:gd name="connsiteY5" fmla="*/ 2123500 h 2123500"/>
                <a:gd name="connsiteX6" fmla="*/ 1334105 w 1494007"/>
                <a:gd name="connsiteY6" fmla="*/ 1930484 h 2123500"/>
                <a:gd name="connsiteX7" fmla="*/ 1492737 w 1494007"/>
                <a:gd name="connsiteY7" fmla="*/ 1069958 h 2123500"/>
                <a:gd name="connsiteX8" fmla="*/ 1440769 w 1494007"/>
                <a:gd name="connsiteY8" fmla="*/ 644162 h 2123500"/>
                <a:gd name="connsiteX9" fmla="*/ 1248364 w 1494007"/>
                <a:gd name="connsiteY9" fmla="*/ 612493 h 2123500"/>
                <a:gd name="connsiteX10" fmla="*/ 1240598 w 1494007"/>
                <a:gd name="connsiteY10" fmla="*/ 911472 h 2123500"/>
                <a:gd name="connsiteX11" fmla="*/ 1228500 w 1494007"/>
                <a:gd name="connsiteY11" fmla="*/ 600743 h 2123500"/>
                <a:gd name="connsiteX12" fmla="*/ 998695 w 1494007"/>
                <a:gd name="connsiteY12" fmla="*/ 558366 h 2123500"/>
                <a:gd name="connsiteX13" fmla="*/ 1028960 w 1494007"/>
                <a:gd name="connsiteY13" fmla="*/ 887580 h 2123500"/>
                <a:gd name="connsiteX14" fmla="*/ 977635 w 1494007"/>
                <a:gd name="connsiteY14" fmla="*/ 557324 h 2123500"/>
                <a:gd name="connsiteX15" fmla="*/ 782661 w 1494007"/>
                <a:gd name="connsiteY15" fmla="*/ 513030 h 2123500"/>
                <a:gd name="connsiteX16" fmla="*/ 786491 w 1494007"/>
                <a:gd name="connsiteY16" fmla="*/ 901237 h 2123500"/>
                <a:gd name="connsiteX17" fmla="*/ 754819 w 1494007"/>
                <a:gd name="connsiteY17" fmla="*/ 121917 h 2123500"/>
                <a:gd name="connsiteX18" fmla="*/ 557920 w 1494007"/>
                <a:gd name="connsiteY18" fmla="*/ 161731 h 2123500"/>
                <a:gd name="connsiteX19" fmla="*/ 501512 w 1494007"/>
                <a:gd name="connsiteY19" fmla="*/ 1192821 h 2123500"/>
                <a:gd name="connsiteX20" fmla="*/ 376317 w 1494007"/>
                <a:gd name="connsiteY20" fmla="*/ 1148565 h 2123500"/>
                <a:gd name="connsiteX21" fmla="*/ 0 w 1494007"/>
                <a:gd name="connsiteY21" fmla="*/ 886482 h 2123500"/>
                <a:gd name="connsiteX0" fmla="*/ 0 w 1494007"/>
                <a:gd name="connsiteY0" fmla="*/ 886482 h 2123500"/>
                <a:gd name="connsiteX1" fmla="*/ 202929 w 1494007"/>
                <a:gd name="connsiteY1" fmla="*/ 1320850 h 2123500"/>
                <a:gd name="connsiteX2" fmla="*/ 438719 w 1494007"/>
                <a:gd name="connsiteY2" fmla="*/ 1655174 h 2123500"/>
                <a:gd name="connsiteX3" fmla="*/ 620418 w 1494007"/>
                <a:gd name="connsiteY3" fmla="*/ 1879748 h 2123500"/>
                <a:gd name="connsiteX4" fmla="*/ 654015 w 1494007"/>
                <a:gd name="connsiteY4" fmla="*/ 2115210 h 2123500"/>
                <a:gd name="connsiteX5" fmla="*/ 1334321 w 1494007"/>
                <a:gd name="connsiteY5" fmla="*/ 2123500 h 2123500"/>
                <a:gd name="connsiteX6" fmla="*/ 1334105 w 1494007"/>
                <a:gd name="connsiteY6" fmla="*/ 1930484 h 2123500"/>
                <a:gd name="connsiteX7" fmla="*/ 1492737 w 1494007"/>
                <a:gd name="connsiteY7" fmla="*/ 1069958 h 2123500"/>
                <a:gd name="connsiteX8" fmla="*/ 1440769 w 1494007"/>
                <a:gd name="connsiteY8" fmla="*/ 644162 h 2123500"/>
                <a:gd name="connsiteX9" fmla="*/ 1248364 w 1494007"/>
                <a:gd name="connsiteY9" fmla="*/ 612493 h 2123500"/>
                <a:gd name="connsiteX10" fmla="*/ 1240598 w 1494007"/>
                <a:gd name="connsiteY10" fmla="*/ 911472 h 2123500"/>
                <a:gd name="connsiteX11" fmla="*/ 1228500 w 1494007"/>
                <a:gd name="connsiteY11" fmla="*/ 600743 h 2123500"/>
                <a:gd name="connsiteX12" fmla="*/ 998695 w 1494007"/>
                <a:gd name="connsiteY12" fmla="*/ 558366 h 2123500"/>
                <a:gd name="connsiteX13" fmla="*/ 1028960 w 1494007"/>
                <a:gd name="connsiteY13" fmla="*/ 887580 h 2123500"/>
                <a:gd name="connsiteX14" fmla="*/ 977635 w 1494007"/>
                <a:gd name="connsiteY14" fmla="*/ 557324 h 2123500"/>
                <a:gd name="connsiteX15" fmla="*/ 782661 w 1494007"/>
                <a:gd name="connsiteY15" fmla="*/ 513030 h 2123500"/>
                <a:gd name="connsiteX16" fmla="*/ 786491 w 1494007"/>
                <a:gd name="connsiteY16" fmla="*/ 901237 h 2123500"/>
                <a:gd name="connsiteX17" fmla="*/ 754819 w 1494007"/>
                <a:gd name="connsiteY17" fmla="*/ 121917 h 2123500"/>
                <a:gd name="connsiteX18" fmla="*/ 557920 w 1494007"/>
                <a:gd name="connsiteY18" fmla="*/ 161731 h 2123500"/>
                <a:gd name="connsiteX19" fmla="*/ 501512 w 1494007"/>
                <a:gd name="connsiteY19" fmla="*/ 1192821 h 2123500"/>
                <a:gd name="connsiteX20" fmla="*/ 376317 w 1494007"/>
                <a:gd name="connsiteY20" fmla="*/ 1148565 h 2123500"/>
                <a:gd name="connsiteX21" fmla="*/ 0 w 1494007"/>
                <a:gd name="connsiteY21" fmla="*/ 886482 h 2123500"/>
                <a:gd name="connsiteX0" fmla="*/ 0 w 1494007"/>
                <a:gd name="connsiteY0" fmla="*/ 886482 h 2123500"/>
                <a:gd name="connsiteX1" fmla="*/ 202929 w 1494007"/>
                <a:gd name="connsiteY1" fmla="*/ 1320850 h 2123500"/>
                <a:gd name="connsiteX2" fmla="*/ 438719 w 1494007"/>
                <a:gd name="connsiteY2" fmla="*/ 1655174 h 2123500"/>
                <a:gd name="connsiteX3" fmla="*/ 620418 w 1494007"/>
                <a:gd name="connsiteY3" fmla="*/ 1879748 h 2123500"/>
                <a:gd name="connsiteX4" fmla="*/ 654015 w 1494007"/>
                <a:gd name="connsiteY4" fmla="*/ 2115210 h 2123500"/>
                <a:gd name="connsiteX5" fmla="*/ 1334321 w 1494007"/>
                <a:gd name="connsiteY5" fmla="*/ 2123500 h 2123500"/>
                <a:gd name="connsiteX6" fmla="*/ 1334105 w 1494007"/>
                <a:gd name="connsiteY6" fmla="*/ 1930484 h 2123500"/>
                <a:gd name="connsiteX7" fmla="*/ 1492737 w 1494007"/>
                <a:gd name="connsiteY7" fmla="*/ 1069958 h 2123500"/>
                <a:gd name="connsiteX8" fmla="*/ 1440769 w 1494007"/>
                <a:gd name="connsiteY8" fmla="*/ 644162 h 2123500"/>
                <a:gd name="connsiteX9" fmla="*/ 1248364 w 1494007"/>
                <a:gd name="connsiteY9" fmla="*/ 612493 h 2123500"/>
                <a:gd name="connsiteX10" fmla="*/ 1240598 w 1494007"/>
                <a:gd name="connsiteY10" fmla="*/ 911472 h 2123500"/>
                <a:gd name="connsiteX11" fmla="*/ 1228500 w 1494007"/>
                <a:gd name="connsiteY11" fmla="*/ 600743 h 2123500"/>
                <a:gd name="connsiteX12" fmla="*/ 998695 w 1494007"/>
                <a:gd name="connsiteY12" fmla="*/ 558366 h 2123500"/>
                <a:gd name="connsiteX13" fmla="*/ 1028960 w 1494007"/>
                <a:gd name="connsiteY13" fmla="*/ 887580 h 2123500"/>
                <a:gd name="connsiteX14" fmla="*/ 977635 w 1494007"/>
                <a:gd name="connsiteY14" fmla="*/ 557324 h 2123500"/>
                <a:gd name="connsiteX15" fmla="*/ 782661 w 1494007"/>
                <a:gd name="connsiteY15" fmla="*/ 513030 h 2123500"/>
                <a:gd name="connsiteX16" fmla="*/ 786491 w 1494007"/>
                <a:gd name="connsiteY16" fmla="*/ 901237 h 2123500"/>
                <a:gd name="connsiteX17" fmla="*/ 754819 w 1494007"/>
                <a:gd name="connsiteY17" fmla="*/ 121917 h 2123500"/>
                <a:gd name="connsiteX18" fmla="*/ 557920 w 1494007"/>
                <a:gd name="connsiteY18" fmla="*/ 161731 h 2123500"/>
                <a:gd name="connsiteX19" fmla="*/ 501512 w 1494007"/>
                <a:gd name="connsiteY19" fmla="*/ 1192821 h 2123500"/>
                <a:gd name="connsiteX20" fmla="*/ 376317 w 1494007"/>
                <a:gd name="connsiteY20" fmla="*/ 1148565 h 2123500"/>
                <a:gd name="connsiteX21" fmla="*/ 0 w 1494007"/>
                <a:gd name="connsiteY21" fmla="*/ 886482 h 2123500"/>
                <a:gd name="connsiteX0" fmla="*/ 0 w 1494007"/>
                <a:gd name="connsiteY0" fmla="*/ 886482 h 2123500"/>
                <a:gd name="connsiteX1" fmla="*/ 202929 w 1494007"/>
                <a:gd name="connsiteY1" fmla="*/ 1320850 h 2123500"/>
                <a:gd name="connsiteX2" fmla="*/ 438719 w 1494007"/>
                <a:gd name="connsiteY2" fmla="*/ 1655174 h 2123500"/>
                <a:gd name="connsiteX3" fmla="*/ 620418 w 1494007"/>
                <a:gd name="connsiteY3" fmla="*/ 1879748 h 2123500"/>
                <a:gd name="connsiteX4" fmla="*/ 654015 w 1494007"/>
                <a:gd name="connsiteY4" fmla="*/ 2115210 h 2123500"/>
                <a:gd name="connsiteX5" fmla="*/ 1334321 w 1494007"/>
                <a:gd name="connsiteY5" fmla="*/ 2123500 h 2123500"/>
                <a:gd name="connsiteX6" fmla="*/ 1334105 w 1494007"/>
                <a:gd name="connsiteY6" fmla="*/ 1930484 h 2123500"/>
                <a:gd name="connsiteX7" fmla="*/ 1492737 w 1494007"/>
                <a:gd name="connsiteY7" fmla="*/ 1069958 h 2123500"/>
                <a:gd name="connsiteX8" fmla="*/ 1440769 w 1494007"/>
                <a:gd name="connsiteY8" fmla="*/ 644162 h 2123500"/>
                <a:gd name="connsiteX9" fmla="*/ 1248364 w 1494007"/>
                <a:gd name="connsiteY9" fmla="*/ 612493 h 2123500"/>
                <a:gd name="connsiteX10" fmla="*/ 1240598 w 1494007"/>
                <a:gd name="connsiteY10" fmla="*/ 911472 h 2123500"/>
                <a:gd name="connsiteX11" fmla="*/ 1228500 w 1494007"/>
                <a:gd name="connsiteY11" fmla="*/ 600743 h 2123500"/>
                <a:gd name="connsiteX12" fmla="*/ 998695 w 1494007"/>
                <a:gd name="connsiteY12" fmla="*/ 558366 h 2123500"/>
                <a:gd name="connsiteX13" fmla="*/ 1028960 w 1494007"/>
                <a:gd name="connsiteY13" fmla="*/ 887580 h 2123500"/>
                <a:gd name="connsiteX14" fmla="*/ 977635 w 1494007"/>
                <a:gd name="connsiteY14" fmla="*/ 557324 h 2123500"/>
                <a:gd name="connsiteX15" fmla="*/ 782661 w 1494007"/>
                <a:gd name="connsiteY15" fmla="*/ 513030 h 2123500"/>
                <a:gd name="connsiteX16" fmla="*/ 786491 w 1494007"/>
                <a:gd name="connsiteY16" fmla="*/ 901237 h 2123500"/>
                <a:gd name="connsiteX17" fmla="*/ 754819 w 1494007"/>
                <a:gd name="connsiteY17" fmla="*/ 121917 h 2123500"/>
                <a:gd name="connsiteX18" fmla="*/ 557920 w 1494007"/>
                <a:gd name="connsiteY18" fmla="*/ 161731 h 2123500"/>
                <a:gd name="connsiteX19" fmla="*/ 530458 w 1494007"/>
                <a:gd name="connsiteY19" fmla="*/ 1197645 h 2123500"/>
                <a:gd name="connsiteX20" fmla="*/ 376317 w 1494007"/>
                <a:gd name="connsiteY20" fmla="*/ 1148565 h 2123500"/>
                <a:gd name="connsiteX21" fmla="*/ 0 w 1494007"/>
                <a:gd name="connsiteY21" fmla="*/ 886482 h 2123500"/>
                <a:gd name="connsiteX0" fmla="*/ 0 w 1494007"/>
                <a:gd name="connsiteY0" fmla="*/ 886482 h 2123500"/>
                <a:gd name="connsiteX1" fmla="*/ 202929 w 1494007"/>
                <a:gd name="connsiteY1" fmla="*/ 1320850 h 2123500"/>
                <a:gd name="connsiteX2" fmla="*/ 438719 w 1494007"/>
                <a:gd name="connsiteY2" fmla="*/ 1655174 h 2123500"/>
                <a:gd name="connsiteX3" fmla="*/ 620418 w 1494007"/>
                <a:gd name="connsiteY3" fmla="*/ 1879748 h 2123500"/>
                <a:gd name="connsiteX4" fmla="*/ 654015 w 1494007"/>
                <a:gd name="connsiteY4" fmla="*/ 2115210 h 2123500"/>
                <a:gd name="connsiteX5" fmla="*/ 1334321 w 1494007"/>
                <a:gd name="connsiteY5" fmla="*/ 2123500 h 2123500"/>
                <a:gd name="connsiteX6" fmla="*/ 1334105 w 1494007"/>
                <a:gd name="connsiteY6" fmla="*/ 1930484 h 2123500"/>
                <a:gd name="connsiteX7" fmla="*/ 1492737 w 1494007"/>
                <a:gd name="connsiteY7" fmla="*/ 1069958 h 2123500"/>
                <a:gd name="connsiteX8" fmla="*/ 1440769 w 1494007"/>
                <a:gd name="connsiteY8" fmla="*/ 644162 h 2123500"/>
                <a:gd name="connsiteX9" fmla="*/ 1248364 w 1494007"/>
                <a:gd name="connsiteY9" fmla="*/ 612493 h 2123500"/>
                <a:gd name="connsiteX10" fmla="*/ 1240598 w 1494007"/>
                <a:gd name="connsiteY10" fmla="*/ 911472 h 2123500"/>
                <a:gd name="connsiteX11" fmla="*/ 1228500 w 1494007"/>
                <a:gd name="connsiteY11" fmla="*/ 600743 h 2123500"/>
                <a:gd name="connsiteX12" fmla="*/ 998695 w 1494007"/>
                <a:gd name="connsiteY12" fmla="*/ 558366 h 2123500"/>
                <a:gd name="connsiteX13" fmla="*/ 1028960 w 1494007"/>
                <a:gd name="connsiteY13" fmla="*/ 887580 h 2123500"/>
                <a:gd name="connsiteX14" fmla="*/ 977635 w 1494007"/>
                <a:gd name="connsiteY14" fmla="*/ 557324 h 2123500"/>
                <a:gd name="connsiteX15" fmla="*/ 782661 w 1494007"/>
                <a:gd name="connsiteY15" fmla="*/ 513030 h 2123500"/>
                <a:gd name="connsiteX16" fmla="*/ 786491 w 1494007"/>
                <a:gd name="connsiteY16" fmla="*/ 901237 h 2123500"/>
                <a:gd name="connsiteX17" fmla="*/ 754819 w 1494007"/>
                <a:gd name="connsiteY17" fmla="*/ 121917 h 2123500"/>
                <a:gd name="connsiteX18" fmla="*/ 557920 w 1494007"/>
                <a:gd name="connsiteY18" fmla="*/ 161731 h 2123500"/>
                <a:gd name="connsiteX19" fmla="*/ 530458 w 1494007"/>
                <a:gd name="connsiteY19" fmla="*/ 1197645 h 2123500"/>
                <a:gd name="connsiteX20" fmla="*/ 395614 w 1494007"/>
                <a:gd name="connsiteY20" fmla="*/ 1153389 h 2123500"/>
                <a:gd name="connsiteX21" fmla="*/ 0 w 1494007"/>
                <a:gd name="connsiteY21" fmla="*/ 886482 h 2123500"/>
                <a:gd name="connsiteX0" fmla="*/ 0 w 1494007"/>
                <a:gd name="connsiteY0" fmla="*/ 886482 h 2123500"/>
                <a:gd name="connsiteX1" fmla="*/ 202929 w 1494007"/>
                <a:gd name="connsiteY1" fmla="*/ 1320850 h 2123500"/>
                <a:gd name="connsiteX2" fmla="*/ 438719 w 1494007"/>
                <a:gd name="connsiteY2" fmla="*/ 1655174 h 2123500"/>
                <a:gd name="connsiteX3" fmla="*/ 620418 w 1494007"/>
                <a:gd name="connsiteY3" fmla="*/ 1879748 h 2123500"/>
                <a:gd name="connsiteX4" fmla="*/ 654015 w 1494007"/>
                <a:gd name="connsiteY4" fmla="*/ 2115210 h 2123500"/>
                <a:gd name="connsiteX5" fmla="*/ 1334321 w 1494007"/>
                <a:gd name="connsiteY5" fmla="*/ 2123500 h 2123500"/>
                <a:gd name="connsiteX6" fmla="*/ 1334105 w 1494007"/>
                <a:gd name="connsiteY6" fmla="*/ 1930484 h 2123500"/>
                <a:gd name="connsiteX7" fmla="*/ 1492737 w 1494007"/>
                <a:gd name="connsiteY7" fmla="*/ 1069958 h 2123500"/>
                <a:gd name="connsiteX8" fmla="*/ 1440769 w 1494007"/>
                <a:gd name="connsiteY8" fmla="*/ 644162 h 2123500"/>
                <a:gd name="connsiteX9" fmla="*/ 1248364 w 1494007"/>
                <a:gd name="connsiteY9" fmla="*/ 612493 h 2123500"/>
                <a:gd name="connsiteX10" fmla="*/ 1240598 w 1494007"/>
                <a:gd name="connsiteY10" fmla="*/ 911472 h 2123500"/>
                <a:gd name="connsiteX11" fmla="*/ 1228500 w 1494007"/>
                <a:gd name="connsiteY11" fmla="*/ 600743 h 2123500"/>
                <a:gd name="connsiteX12" fmla="*/ 998695 w 1494007"/>
                <a:gd name="connsiteY12" fmla="*/ 558366 h 2123500"/>
                <a:gd name="connsiteX13" fmla="*/ 1028960 w 1494007"/>
                <a:gd name="connsiteY13" fmla="*/ 887580 h 2123500"/>
                <a:gd name="connsiteX14" fmla="*/ 977635 w 1494007"/>
                <a:gd name="connsiteY14" fmla="*/ 557324 h 2123500"/>
                <a:gd name="connsiteX15" fmla="*/ 782661 w 1494007"/>
                <a:gd name="connsiteY15" fmla="*/ 513030 h 2123500"/>
                <a:gd name="connsiteX16" fmla="*/ 786491 w 1494007"/>
                <a:gd name="connsiteY16" fmla="*/ 901237 h 2123500"/>
                <a:gd name="connsiteX17" fmla="*/ 754819 w 1494007"/>
                <a:gd name="connsiteY17" fmla="*/ 121917 h 2123500"/>
                <a:gd name="connsiteX18" fmla="*/ 557920 w 1494007"/>
                <a:gd name="connsiteY18" fmla="*/ 161731 h 2123500"/>
                <a:gd name="connsiteX19" fmla="*/ 530458 w 1494007"/>
                <a:gd name="connsiteY19" fmla="*/ 1197645 h 2123500"/>
                <a:gd name="connsiteX20" fmla="*/ 395614 w 1494007"/>
                <a:gd name="connsiteY20" fmla="*/ 1153389 h 2123500"/>
                <a:gd name="connsiteX21" fmla="*/ 0 w 1494007"/>
                <a:gd name="connsiteY21" fmla="*/ 886482 h 2123500"/>
                <a:gd name="connsiteX0" fmla="*/ 0 w 1518129"/>
                <a:gd name="connsiteY0" fmla="*/ 891306 h 2123500"/>
                <a:gd name="connsiteX1" fmla="*/ 227051 w 1518129"/>
                <a:gd name="connsiteY1" fmla="*/ 1320850 h 2123500"/>
                <a:gd name="connsiteX2" fmla="*/ 462841 w 1518129"/>
                <a:gd name="connsiteY2" fmla="*/ 1655174 h 2123500"/>
                <a:gd name="connsiteX3" fmla="*/ 644540 w 1518129"/>
                <a:gd name="connsiteY3" fmla="*/ 1879748 h 2123500"/>
                <a:gd name="connsiteX4" fmla="*/ 678137 w 1518129"/>
                <a:gd name="connsiteY4" fmla="*/ 2115210 h 2123500"/>
                <a:gd name="connsiteX5" fmla="*/ 1358443 w 1518129"/>
                <a:gd name="connsiteY5" fmla="*/ 2123500 h 2123500"/>
                <a:gd name="connsiteX6" fmla="*/ 1358227 w 1518129"/>
                <a:gd name="connsiteY6" fmla="*/ 1930484 h 2123500"/>
                <a:gd name="connsiteX7" fmla="*/ 1516859 w 1518129"/>
                <a:gd name="connsiteY7" fmla="*/ 1069958 h 2123500"/>
                <a:gd name="connsiteX8" fmla="*/ 1464891 w 1518129"/>
                <a:gd name="connsiteY8" fmla="*/ 644162 h 2123500"/>
                <a:gd name="connsiteX9" fmla="*/ 1272486 w 1518129"/>
                <a:gd name="connsiteY9" fmla="*/ 612493 h 2123500"/>
                <a:gd name="connsiteX10" fmla="*/ 1264720 w 1518129"/>
                <a:gd name="connsiteY10" fmla="*/ 911472 h 2123500"/>
                <a:gd name="connsiteX11" fmla="*/ 1252622 w 1518129"/>
                <a:gd name="connsiteY11" fmla="*/ 600743 h 2123500"/>
                <a:gd name="connsiteX12" fmla="*/ 1022817 w 1518129"/>
                <a:gd name="connsiteY12" fmla="*/ 558366 h 2123500"/>
                <a:gd name="connsiteX13" fmla="*/ 1053082 w 1518129"/>
                <a:gd name="connsiteY13" fmla="*/ 887580 h 2123500"/>
                <a:gd name="connsiteX14" fmla="*/ 1001757 w 1518129"/>
                <a:gd name="connsiteY14" fmla="*/ 557324 h 2123500"/>
                <a:gd name="connsiteX15" fmla="*/ 806783 w 1518129"/>
                <a:gd name="connsiteY15" fmla="*/ 513030 h 2123500"/>
                <a:gd name="connsiteX16" fmla="*/ 810613 w 1518129"/>
                <a:gd name="connsiteY16" fmla="*/ 901237 h 2123500"/>
                <a:gd name="connsiteX17" fmla="*/ 778941 w 1518129"/>
                <a:gd name="connsiteY17" fmla="*/ 121917 h 2123500"/>
                <a:gd name="connsiteX18" fmla="*/ 582042 w 1518129"/>
                <a:gd name="connsiteY18" fmla="*/ 161731 h 2123500"/>
                <a:gd name="connsiteX19" fmla="*/ 554580 w 1518129"/>
                <a:gd name="connsiteY19" fmla="*/ 1197645 h 2123500"/>
                <a:gd name="connsiteX20" fmla="*/ 419736 w 1518129"/>
                <a:gd name="connsiteY20" fmla="*/ 1153389 h 2123500"/>
                <a:gd name="connsiteX21" fmla="*/ 0 w 1518129"/>
                <a:gd name="connsiteY21" fmla="*/ 891306 h 2123500"/>
                <a:gd name="connsiteX0" fmla="*/ 0 w 1518129"/>
                <a:gd name="connsiteY0" fmla="*/ 891306 h 2123500"/>
                <a:gd name="connsiteX1" fmla="*/ 227051 w 1518129"/>
                <a:gd name="connsiteY1" fmla="*/ 1320850 h 2123500"/>
                <a:gd name="connsiteX2" fmla="*/ 462841 w 1518129"/>
                <a:gd name="connsiteY2" fmla="*/ 1655174 h 2123500"/>
                <a:gd name="connsiteX3" fmla="*/ 644540 w 1518129"/>
                <a:gd name="connsiteY3" fmla="*/ 1879748 h 2123500"/>
                <a:gd name="connsiteX4" fmla="*/ 678137 w 1518129"/>
                <a:gd name="connsiteY4" fmla="*/ 2115210 h 2123500"/>
                <a:gd name="connsiteX5" fmla="*/ 1358443 w 1518129"/>
                <a:gd name="connsiteY5" fmla="*/ 2123500 h 2123500"/>
                <a:gd name="connsiteX6" fmla="*/ 1358227 w 1518129"/>
                <a:gd name="connsiteY6" fmla="*/ 1930484 h 2123500"/>
                <a:gd name="connsiteX7" fmla="*/ 1516859 w 1518129"/>
                <a:gd name="connsiteY7" fmla="*/ 1069958 h 2123500"/>
                <a:gd name="connsiteX8" fmla="*/ 1464891 w 1518129"/>
                <a:gd name="connsiteY8" fmla="*/ 644162 h 2123500"/>
                <a:gd name="connsiteX9" fmla="*/ 1272486 w 1518129"/>
                <a:gd name="connsiteY9" fmla="*/ 612493 h 2123500"/>
                <a:gd name="connsiteX10" fmla="*/ 1264720 w 1518129"/>
                <a:gd name="connsiteY10" fmla="*/ 911472 h 2123500"/>
                <a:gd name="connsiteX11" fmla="*/ 1252622 w 1518129"/>
                <a:gd name="connsiteY11" fmla="*/ 600743 h 2123500"/>
                <a:gd name="connsiteX12" fmla="*/ 1022817 w 1518129"/>
                <a:gd name="connsiteY12" fmla="*/ 558366 h 2123500"/>
                <a:gd name="connsiteX13" fmla="*/ 1053082 w 1518129"/>
                <a:gd name="connsiteY13" fmla="*/ 887580 h 2123500"/>
                <a:gd name="connsiteX14" fmla="*/ 1001757 w 1518129"/>
                <a:gd name="connsiteY14" fmla="*/ 557324 h 2123500"/>
                <a:gd name="connsiteX15" fmla="*/ 806783 w 1518129"/>
                <a:gd name="connsiteY15" fmla="*/ 513030 h 2123500"/>
                <a:gd name="connsiteX16" fmla="*/ 810613 w 1518129"/>
                <a:gd name="connsiteY16" fmla="*/ 901237 h 2123500"/>
                <a:gd name="connsiteX17" fmla="*/ 778941 w 1518129"/>
                <a:gd name="connsiteY17" fmla="*/ 121917 h 2123500"/>
                <a:gd name="connsiteX18" fmla="*/ 582042 w 1518129"/>
                <a:gd name="connsiteY18" fmla="*/ 161731 h 2123500"/>
                <a:gd name="connsiteX19" fmla="*/ 554580 w 1518129"/>
                <a:gd name="connsiteY19" fmla="*/ 1197645 h 2123500"/>
                <a:gd name="connsiteX20" fmla="*/ 419736 w 1518129"/>
                <a:gd name="connsiteY20" fmla="*/ 1153389 h 2123500"/>
                <a:gd name="connsiteX21" fmla="*/ 0 w 1518129"/>
                <a:gd name="connsiteY21" fmla="*/ 891306 h 2123500"/>
                <a:gd name="connsiteX0" fmla="*/ 0 w 1518129"/>
                <a:gd name="connsiteY0" fmla="*/ 891306 h 2123500"/>
                <a:gd name="connsiteX1" fmla="*/ 227051 w 1518129"/>
                <a:gd name="connsiteY1" fmla="*/ 1320850 h 2123500"/>
                <a:gd name="connsiteX2" fmla="*/ 462841 w 1518129"/>
                <a:gd name="connsiteY2" fmla="*/ 1655174 h 2123500"/>
                <a:gd name="connsiteX3" fmla="*/ 644540 w 1518129"/>
                <a:gd name="connsiteY3" fmla="*/ 1879748 h 2123500"/>
                <a:gd name="connsiteX4" fmla="*/ 678137 w 1518129"/>
                <a:gd name="connsiteY4" fmla="*/ 2115210 h 2123500"/>
                <a:gd name="connsiteX5" fmla="*/ 1358443 w 1518129"/>
                <a:gd name="connsiteY5" fmla="*/ 2123500 h 2123500"/>
                <a:gd name="connsiteX6" fmla="*/ 1358227 w 1518129"/>
                <a:gd name="connsiteY6" fmla="*/ 1930484 h 2123500"/>
                <a:gd name="connsiteX7" fmla="*/ 1516859 w 1518129"/>
                <a:gd name="connsiteY7" fmla="*/ 1069958 h 2123500"/>
                <a:gd name="connsiteX8" fmla="*/ 1464891 w 1518129"/>
                <a:gd name="connsiteY8" fmla="*/ 644162 h 2123500"/>
                <a:gd name="connsiteX9" fmla="*/ 1272486 w 1518129"/>
                <a:gd name="connsiteY9" fmla="*/ 612493 h 2123500"/>
                <a:gd name="connsiteX10" fmla="*/ 1264720 w 1518129"/>
                <a:gd name="connsiteY10" fmla="*/ 911472 h 2123500"/>
                <a:gd name="connsiteX11" fmla="*/ 1252622 w 1518129"/>
                <a:gd name="connsiteY11" fmla="*/ 600743 h 2123500"/>
                <a:gd name="connsiteX12" fmla="*/ 1022817 w 1518129"/>
                <a:gd name="connsiteY12" fmla="*/ 558366 h 2123500"/>
                <a:gd name="connsiteX13" fmla="*/ 1053082 w 1518129"/>
                <a:gd name="connsiteY13" fmla="*/ 887580 h 2123500"/>
                <a:gd name="connsiteX14" fmla="*/ 1001757 w 1518129"/>
                <a:gd name="connsiteY14" fmla="*/ 557324 h 2123500"/>
                <a:gd name="connsiteX15" fmla="*/ 806783 w 1518129"/>
                <a:gd name="connsiteY15" fmla="*/ 513030 h 2123500"/>
                <a:gd name="connsiteX16" fmla="*/ 810613 w 1518129"/>
                <a:gd name="connsiteY16" fmla="*/ 901237 h 2123500"/>
                <a:gd name="connsiteX17" fmla="*/ 778941 w 1518129"/>
                <a:gd name="connsiteY17" fmla="*/ 121917 h 2123500"/>
                <a:gd name="connsiteX18" fmla="*/ 582042 w 1518129"/>
                <a:gd name="connsiteY18" fmla="*/ 161731 h 2123500"/>
                <a:gd name="connsiteX19" fmla="*/ 554580 w 1518129"/>
                <a:gd name="connsiteY19" fmla="*/ 1197645 h 2123500"/>
                <a:gd name="connsiteX20" fmla="*/ 419736 w 1518129"/>
                <a:gd name="connsiteY20" fmla="*/ 1153389 h 2123500"/>
                <a:gd name="connsiteX21" fmla="*/ 0 w 1518129"/>
                <a:gd name="connsiteY21" fmla="*/ 891306 h 2123500"/>
                <a:gd name="connsiteX0" fmla="*/ 0 w 1518129"/>
                <a:gd name="connsiteY0" fmla="*/ 891306 h 2123500"/>
                <a:gd name="connsiteX1" fmla="*/ 227051 w 1518129"/>
                <a:gd name="connsiteY1" fmla="*/ 1320850 h 2123500"/>
                <a:gd name="connsiteX2" fmla="*/ 462841 w 1518129"/>
                <a:gd name="connsiteY2" fmla="*/ 1655174 h 2123500"/>
                <a:gd name="connsiteX3" fmla="*/ 644540 w 1518129"/>
                <a:gd name="connsiteY3" fmla="*/ 1879748 h 2123500"/>
                <a:gd name="connsiteX4" fmla="*/ 678137 w 1518129"/>
                <a:gd name="connsiteY4" fmla="*/ 2115210 h 2123500"/>
                <a:gd name="connsiteX5" fmla="*/ 1358443 w 1518129"/>
                <a:gd name="connsiteY5" fmla="*/ 2123500 h 2123500"/>
                <a:gd name="connsiteX6" fmla="*/ 1358227 w 1518129"/>
                <a:gd name="connsiteY6" fmla="*/ 1930484 h 2123500"/>
                <a:gd name="connsiteX7" fmla="*/ 1516859 w 1518129"/>
                <a:gd name="connsiteY7" fmla="*/ 1069958 h 2123500"/>
                <a:gd name="connsiteX8" fmla="*/ 1464891 w 1518129"/>
                <a:gd name="connsiteY8" fmla="*/ 644162 h 2123500"/>
                <a:gd name="connsiteX9" fmla="*/ 1272486 w 1518129"/>
                <a:gd name="connsiteY9" fmla="*/ 612493 h 2123500"/>
                <a:gd name="connsiteX10" fmla="*/ 1264720 w 1518129"/>
                <a:gd name="connsiteY10" fmla="*/ 911472 h 2123500"/>
                <a:gd name="connsiteX11" fmla="*/ 1252622 w 1518129"/>
                <a:gd name="connsiteY11" fmla="*/ 600743 h 2123500"/>
                <a:gd name="connsiteX12" fmla="*/ 1022817 w 1518129"/>
                <a:gd name="connsiteY12" fmla="*/ 558366 h 2123500"/>
                <a:gd name="connsiteX13" fmla="*/ 1053082 w 1518129"/>
                <a:gd name="connsiteY13" fmla="*/ 887580 h 2123500"/>
                <a:gd name="connsiteX14" fmla="*/ 1001757 w 1518129"/>
                <a:gd name="connsiteY14" fmla="*/ 557324 h 2123500"/>
                <a:gd name="connsiteX15" fmla="*/ 806783 w 1518129"/>
                <a:gd name="connsiteY15" fmla="*/ 513030 h 2123500"/>
                <a:gd name="connsiteX16" fmla="*/ 810613 w 1518129"/>
                <a:gd name="connsiteY16" fmla="*/ 901237 h 2123500"/>
                <a:gd name="connsiteX17" fmla="*/ 778941 w 1518129"/>
                <a:gd name="connsiteY17" fmla="*/ 121917 h 2123500"/>
                <a:gd name="connsiteX18" fmla="*/ 582042 w 1518129"/>
                <a:gd name="connsiteY18" fmla="*/ 161731 h 2123500"/>
                <a:gd name="connsiteX19" fmla="*/ 554580 w 1518129"/>
                <a:gd name="connsiteY19" fmla="*/ 1197645 h 2123500"/>
                <a:gd name="connsiteX20" fmla="*/ 419736 w 1518129"/>
                <a:gd name="connsiteY20" fmla="*/ 1153389 h 2123500"/>
                <a:gd name="connsiteX21" fmla="*/ 0 w 1518129"/>
                <a:gd name="connsiteY21" fmla="*/ 891306 h 2123500"/>
                <a:gd name="connsiteX0" fmla="*/ 0 w 1518129"/>
                <a:gd name="connsiteY0" fmla="*/ 891306 h 2123500"/>
                <a:gd name="connsiteX1" fmla="*/ 227051 w 1518129"/>
                <a:gd name="connsiteY1" fmla="*/ 1320850 h 2123500"/>
                <a:gd name="connsiteX2" fmla="*/ 462841 w 1518129"/>
                <a:gd name="connsiteY2" fmla="*/ 1655174 h 2123500"/>
                <a:gd name="connsiteX3" fmla="*/ 644540 w 1518129"/>
                <a:gd name="connsiteY3" fmla="*/ 1879748 h 2123500"/>
                <a:gd name="connsiteX4" fmla="*/ 678137 w 1518129"/>
                <a:gd name="connsiteY4" fmla="*/ 2115210 h 2123500"/>
                <a:gd name="connsiteX5" fmla="*/ 1358443 w 1518129"/>
                <a:gd name="connsiteY5" fmla="*/ 2123500 h 2123500"/>
                <a:gd name="connsiteX6" fmla="*/ 1358227 w 1518129"/>
                <a:gd name="connsiteY6" fmla="*/ 1930484 h 2123500"/>
                <a:gd name="connsiteX7" fmla="*/ 1516859 w 1518129"/>
                <a:gd name="connsiteY7" fmla="*/ 1069958 h 2123500"/>
                <a:gd name="connsiteX8" fmla="*/ 1464891 w 1518129"/>
                <a:gd name="connsiteY8" fmla="*/ 644162 h 2123500"/>
                <a:gd name="connsiteX9" fmla="*/ 1272486 w 1518129"/>
                <a:gd name="connsiteY9" fmla="*/ 612493 h 2123500"/>
                <a:gd name="connsiteX10" fmla="*/ 1264720 w 1518129"/>
                <a:gd name="connsiteY10" fmla="*/ 911472 h 2123500"/>
                <a:gd name="connsiteX11" fmla="*/ 1252622 w 1518129"/>
                <a:gd name="connsiteY11" fmla="*/ 600743 h 2123500"/>
                <a:gd name="connsiteX12" fmla="*/ 1022817 w 1518129"/>
                <a:gd name="connsiteY12" fmla="*/ 558366 h 2123500"/>
                <a:gd name="connsiteX13" fmla="*/ 1053082 w 1518129"/>
                <a:gd name="connsiteY13" fmla="*/ 887580 h 2123500"/>
                <a:gd name="connsiteX14" fmla="*/ 1001757 w 1518129"/>
                <a:gd name="connsiteY14" fmla="*/ 557324 h 2123500"/>
                <a:gd name="connsiteX15" fmla="*/ 806783 w 1518129"/>
                <a:gd name="connsiteY15" fmla="*/ 513030 h 2123500"/>
                <a:gd name="connsiteX16" fmla="*/ 810613 w 1518129"/>
                <a:gd name="connsiteY16" fmla="*/ 901237 h 2123500"/>
                <a:gd name="connsiteX17" fmla="*/ 778941 w 1518129"/>
                <a:gd name="connsiteY17" fmla="*/ 121917 h 2123500"/>
                <a:gd name="connsiteX18" fmla="*/ 582042 w 1518129"/>
                <a:gd name="connsiteY18" fmla="*/ 161731 h 2123500"/>
                <a:gd name="connsiteX19" fmla="*/ 554580 w 1518129"/>
                <a:gd name="connsiteY19" fmla="*/ 1197645 h 2123500"/>
                <a:gd name="connsiteX20" fmla="*/ 419736 w 1518129"/>
                <a:gd name="connsiteY20" fmla="*/ 1153389 h 2123500"/>
                <a:gd name="connsiteX21" fmla="*/ 0 w 1518129"/>
                <a:gd name="connsiteY21" fmla="*/ 891306 h 2123500"/>
                <a:gd name="connsiteX0" fmla="*/ 0 w 1518129"/>
                <a:gd name="connsiteY0" fmla="*/ 891306 h 2133149"/>
                <a:gd name="connsiteX1" fmla="*/ 227051 w 1518129"/>
                <a:gd name="connsiteY1" fmla="*/ 1320850 h 2133149"/>
                <a:gd name="connsiteX2" fmla="*/ 462841 w 1518129"/>
                <a:gd name="connsiteY2" fmla="*/ 1655174 h 2133149"/>
                <a:gd name="connsiteX3" fmla="*/ 644540 w 1518129"/>
                <a:gd name="connsiteY3" fmla="*/ 1879748 h 2133149"/>
                <a:gd name="connsiteX4" fmla="*/ 678137 w 1518129"/>
                <a:gd name="connsiteY4" fmla="*/ 2115210 h 2133149"/>
                <a:gd name="connsiteX5" fmla="*/ 1348794 w 1518129"/>
                <a:gd name="connsiteY5" fmla="*/ 2133149 h 2133149"/>
                <a:gd name="connsiteX6" fmla="*/ 1358227 w 1518129"/>
                <a:gd name="connsiteY6" fmla="*/ 1930484 h 2133149"/>
                <a:gd name="connsiteX7" fmla="*/ 1516859 w 1518129"/>
                <a:gd name="connsiteY7" fmla="*/ 1069958 h 2133149"/>
                <a:gd name="connsiteX8" fmla="*/ 1464891 w 1518129"/>
                <a:gd name="connsiteY8" fmla="*/ 644162 h 2133149"/>
                <a:gd name="connsiteX9" fmla="*/ 1272486 w 1518129"/>
                <a:gd name="connsiteY9" fmla="*/ 612493 h 2133149"/>
                <a:gd name="connsiteX10" fmla="*/ 1264720 w 1518129"/>
                <a:gd name="connsiteY10" fmla="*/ 911472 h 2133149"/>
                <a:gd name="connsiteX11" fmla="*/ 1252622 w 1518129"/>
                <a:gd name="connsiteY11" fmla="*/ 600743 h 2133149"/>
                <a:gd name="connsiteX12" fmla="*/ 1022817 w 1518129"/>
                <a:gd name="connsiteY12" fmla="*/ 558366 h 2133149"/>
                <a:gd name="connsiteX13" fmla="*/ 1053082 w 1518129"/>
                <a:gd name="connsiteY13" fmla="*/ 887580 h 2133149"/>
                <a:gd name="connsiteX14" fmla="*/ 1001757 w 1518129"/>
                <a:gd name="connsiteY14" fmla="*/ 557324 h 2133149"/>
                <a:gd name="connsiteX15" fmla="*/ 806783 w 1518129"/>
                <a:gd name="connsiteY15" fmla="*/ 513030 h 2133149"/>
                <a:gd name="connsiteX16" fmla="*/ 810613 w 1518129"/>
                <a:gd name="connsiteY16" fmla="*/ 901237 h 2133149"/>
                <a:gd name="connsiteX17" fmla="*/ 778941 w 1518129"/>
                <a:gd name="connsiteY17" fmla="*/ 121917 h 2133149"/>
                <a:gd name="connsiteX18" fmla="*/ 582042 w 1518129"/>
                <a:gd name="connsiteY18" fmla="*/ 161731 h 2133149"/>
                <a:gd name="connsiteX19" fmla="*/ 554580 w 1518129"/>
                <a:gd name="connsiteY19" fmla="*/ 1197645 h 2133149"/>
                <a:gd name="connsiteX20" fmla="*/ 419736 w 1518129"/>
                <a:gd name="connsiteY20" fmla="*/ 1153389 h 2133149"/>
                <a:gd name="connsiteX21" fmla="*/ 0 w 1518129"/>
                <a:gd name="connsiteY21" fmla="*/ 891306 h 2133149"/>
                <a:gd name="connsiteX0" fmla="*/ 0 w 1518129"/>
                <a:gd name="connsiteY0" fmla="*/ 891306 h 2115210"/>
                <a:gd name="connsiteX1" fmla="*/ 227051 w 1518129"/>
                <a:gd name="connsiteY1" fmla="*/ 1320850 h 2115210"/>
                <a:gd name="connsiteX2" fmla="*/ 462841 w 1518129"/>
                <a:gd name="connsiteY2" fmla="*/ 1655174 h 2115210"/>
                <a:gd name="connsiteX3" fmla="*/ 644540 w 1518129"/>
                <a:gd name="connsiteY3" fmla="*/ 1879748 h 2115210"/>
                <a:gd name="connsiteX4" fmla="*/ 678137 w 1518129"/>
                <a:gd name="connsiteY4" fmla="*/ 2115210 h 2115210"/>
                <a:gd name="connsiteX5" fmla="*/ 1339145 w 1518129"/>
                <a:gd name="connsiteY5" fmla="*/ 2113852 h 2115210"/>
                <a:gd name="connsiteX6" fmla="*/ 1358227 w 1518129"/>
                <a:gd name="connsiteY6" fmla="*/ 1930484 h 2115210"/>
                <a:gd name="connsiteX7" fmla="*/ 1516859 w 1518129"/>
                <a:gd name="connsiteY7" fmla="*/ 1069958 h 2115210"/>
                <a:gd name="connsiteX8" fmla="*/ 1464891 w 1518129"/>
                <a:gd name="connsiteY8" fmla="*/ 644162 h 2115210"/>
                <a:gd name="connsiteX9" fmla="*/ 1272486 w 1518129"/>
                <a:gd name="connsiteY9" fmla="*/ 612493 h 2115210"/>
                <a:gd name="connsiteX10" fmla="*/ 1264720 w 1518129"/>
                <a:gd name="connsiteY10" fmla="*/ 911472 h 2115210"/>
                <a:gd name="connsiteX11" fmla="*/ 1252622 w 1518129"/>
                <a:gd name="connsiteY11" fmla="*/ 600743 h 2115210"/>
                <a:gd name="connsiteX12" fmla="*/ 1022817 w 1518129"/>
                <a:gd name="connsiteY12" fmla="*/ 558366 h 2115210"/>
                <a:gd name="connsiteX13" fmla="*/ 1053082 w 1518129"/>
                <a:gd name="connsiteY13" fmla="*/ 887580 h 2115210"/>
                <a:gd name="connsiteX14" fmla="*/ 1001757 w 1518129"/>
                <a:gd name="connsiteY14" fmla="*/ 557324 h 2115210"/>
                <a:gd name="connsiteX15" fmla="*/ 806783 w 1518129"/>
                <a:gd name="connsiteY15" fmla="*/ 513030 h 2115210"/>
                <a:gd name="connsiteX16" fmla="*/ 810613 w 1518129"/>
                <a:gd name="connsiteY16" fmla="*/ 901237 h 2115210"/>
                <a:gd name="connsiteX17" fmla="*/ 778941 w 1518129"/>
                <a:gd name="connsiteY17" fmla="*/ 121917 h 2115210"/>
                <a:gd name="connsiteX18" fmla="*/ 582042 w 1518129"/>
                <a:gd name="connsiteY18" fmla="*/ 161731 h 2115210"/>
                <a:gd name="connsiteX19" fmla="*/ 554580 w 1518129"/>
                <a:gd name="connsiteY19" fmla="*/ 1197645 h 2115210"/>
                <a:gd name="connsiteX20" fmla="*/ 419736 w 1518129"/>
                <a:gd name="connsiteY20" fmla="*/ 1153389 h 2115210"/>
                <a:gd name="connsiteX21" fmla="*/ 0 w 1518129"/>
                <a:gd name="connsiteY21" fmla="*/ 891306 h 21152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518129" h="2115210">
                  <a:moveTo>
                    <a:pt x="0" y="891306"/>
                  </a:moveTo>
                  <a:cubicBezTo>
                    <a:pt x="124742" y="1042097"/>
                    <a:pt x="180313" y="1188925"/>
                    <a:pt x="227051" y="1320850"/>
                  </a:cubicBezTo>
                  <a:cubicBezTo>
                    <a:pt x="283134" y="1440332"/>
                    <a:pt x="360533" y="1506746"/>
                    <a:pt x="462841" y="1655174"/>
                  </a:cubicBezTo>
                  <a:cubicBezTo>
                    <a:pt x="565096" y="1757587"/>
                    <a:pt x="604529" y="1837560"/>
                    <a:pt x="644540" y="1879748"/>
                  </a:cubicBezTo>
                  <a:cubicBezTo>
                    <a:pt x="721823" y="1966655"/>
                    <a:pt x="679875" y="2008729"/>
                    <a:pt x="678137" y="2115210"/>
                  </a:cubicBezTo>
                  <a:lnTo>
                    <a:pt x="1339145" y="2113852"/>
                  </a:lnTo>
                  <a:cubicBezTo>
                    <a:pt x="1324322" y="2047548"/>
                    <a:pt x="1303318" y="2034201"/>
                    <a:pt x="1358227" y="1930484"/>
                  </a:cubicBezTo>
                  <a:cubicBezTo>
                    <a:pt x="1521981" y="1634855"/>
                    <a:pt x="1516858" y="1179685"/>
                    <a:pt x="1516859" y="1069958"/>
                  </a:cubicBezTo>
                  <a:cubicBezTo>
                    <a:pt x="1522576" y="857179"/>
                    <a:pt x="1509640" y="720406"/>
                    <a:pt x="1464891" y="644162"/>
                  </a:cubicBezTo>
                  <a:cubicBezTo>
                    <a:pt x="1396021" y="572742"/>
                    <a:pt x="1370976" y="579197"/>
                    <a:pt x="1272486" y="612493"/>
                  </a:cubicBezTo>
                  <a:cubicBezTo>
                    <a:pt x="1306205" y="707004"/>
                    <a:pt x="1275123" y="829781"/>
                    <a:pt x="1264720" y="911472"/>
                  </a:cubicBezTo>
                  <a:cubicBezTo>
                    <a:pt x="1250153" y="907906"/>
                    <a:pt x="1292939" y="659594"/>
                    <a:pt x="1252622" y="600743"/>
                  </a:cubicBezTo>
                  <a:cubicBezTo>
                    <a:pt x="1202656" y="541892"/>
                    <a:pt x="1107533" y="508148"/>
                    <a:pt x="1022817" y="558366"/>
                  </a:cubicBezTo>
                  <a:cubicBezTo>
                    <a:pt x="1086811" y="668103"/>
                    <a:pt x="1058849" y="793697"/>
                    <a:pt x="1053082" y="887580"/>
                  </a:cubicBezTo>
                  <a:cubicBezTo>
                    <a:pt x="1041532" y="883386"/>
                    <a:pt x="1071753" y="653519"/>
                    <a:pt x="1001757" y="557324"/>
                  </a:cubicBezTo>
                  <a:cubicBezTo>
                    <a:pt x="946234" y="504548"/>
                    <a:pt x="915026" y="504758"/>
                    <a:pt x="806783" y="513030"/>
                  </a:cubicBezTo>
                  <a:cubicBezTo>
                    <a:pt x="816055" y="653003"/>
                    <a:pt x="822837" y="732256"/>
                    <a:pt x="810613" y="901237"/>
                  </a:cubicBezTo>
                  <a:cubicBezTo>
                    <a:pt x="782414" y="451352"/>
                    <a:pt x="784675" y="276900"/>
                    <a:pt x="778941" y="121917"/>
                  </a:cubicBezTo>
                  <a:cubicBezTo>
                    <a:pt x="774616" y="-32693"/>
                    <a:pt x="569584" y="-61779"/>
                    <a:pt x="582042" y="161731"/>
                  </a:cubicBezTo>
                  <a:cubicBezTo>
                    <a:pt x="570378" y="380417"/>
                    <a:pt x="623442" y="1132875"/>
                    <a:pt x="554580" y="1197645"/>
                  </a:cubicBezTo>
                  <a:cubicBezTo>
                    <a:pt x="495024" y="1230412"/>
                    <a:pt x="496393" y="1222363"/>
                    <a:pt x="419736" y="1153389"/>
                  </a:cubicBezTo>
                  <a:cubicBezTo>
                    <a:pt x="331744" y="1046414"/>
                    <a:pt x="197603" y="767201"/>
                    <a:pt x="0" y="891306"/>
                  </a:cubicBezTo>
                  <a:close/>
                </a:path>
              </a:pathLst>
            </a:cu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>
                <a:solidFill>
                  <a:schemeClr val="tx1"/>
                </a:solidFill>
              </a:endParaRPr>
            </a:p>
          </p:txBody>
        </p:sp>
        <p:grpSp>
          <p:nvGrpSpPr>
            <p:cNvPr id="79" name="Group 38">
              <a:extLst>
                <a:ext uri="{FF2B5EF4-FFF2-40B4-BE49-F238E27FC236}">
                  <a16:creationId xmlns:a16="http://schemas.microsoft.com/office/drawing/2014/main" id="{95B6DB39-CC5B-43E9-B0AE-2EB8FD8A14C7}"/>
                </a:ext>
              </a:extLst>
            </p:cNvPr>
            <p:cNvGrpSpPr/>
            <p:nvPr/>
          </p:nvGrpSpPr>
          <p:grpSpPr>
            <a:xfrm rot="5400000">
              <a:off x="1020518" y="4680871"/>
              <a:ext cx="1048447" cy="824266"/>
              <a:chOff x="967066" y="4263648"/>
              <a:chExt cx="670418" cy="527068"/>
            </a:xfrm>
          </p:grpSpPr>
          <p:sp>
            <p:nvSpPr>
              <p:cNvPr id="80" name="Rectangle 39">
                <a:extLst>
                  <a:ext uri="{FF2B5EF4-FFF2-40B4-BE49-F238E27FC236}">
                    <a16:creationId xmlns:a16="http://schemas.microsoft.com/office/drawing/2014/main" id="{2279403F-B498-4D53-ADE8-353911CFB760}"/>
                  </a:ext>
                </a:extLst>
              </p:cNvPr>
              <p:cNvSpPr/>
              <p:nvPr/>
            </p:nvSpPr>
            <p:spPr>
              <a:xfrm rot="16200000">
                <a:off x="1128885" y="4147342"/>
                <a:ext cx="360040" cy="592652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>
                  <a:solidFill>
                    <a:schemeClr val="tx1"/>
                  </a:solidFill>
                </a:endParaRPr>
              </a:p>
            </p:txBody>
          </p:sp>
          <p:sp>
            <p:nvSpPr>
              <p:cNvPr id="81" name="Rectangle 40">
                <a:extLst>
                  <a:ext uri="{FF2B5EF4-FFF2-40B4-BE49-F238E27FC236}">
                    <a16:creationId xmlns:a16="http://schemas.microsoft.com/office/drawing/2014/main" id="{75161BB4-AFB5-41C7-8420-9B86A44335C7}"/>
                  </a:ext>
                </a:extLst>
              </p:cNvPr>
              <p:cNvSpPr/>
              <p:nvPr/>
            </p:nvSpPr>
            <p:spPr>
              <a:xfrm rot="16200000">
                <a:off x="1148649" y="4301881"/>
                <a:ext cx="307252" cy="670418"/>
              </a:xfrm>
              <a:prstGeom prst="rect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>
                  <a:solidFill>
                    <a:schemeClr val="tx1"/>
                  </a:solidFill>
                </a:endParaRPr>
              </a:p>
            </p:txBody>
          </p:sp>
        </p:grpSp>
      </p:grpSp>
      <p:sp>
        <p:nvSpPr>
          <p:cNvPr id="93" name="Freeform: Shape 7">
            <a:extLst>
              <a:ext uri="{FF2B5EF4-FFF2-40B4-BE49-F238E27FC236}">
                <a16:creationId xmlns:a16="http://schemas.microsoft.com/office/drawing/2014/main" id="{9CDFD1D4-CDD5-405C-A149-F77A12F54B84}"/>
              </a:ext>
            </a:extLst>
          </p:cNvPr>
          <p:cNvSpPr/>
          <p:nvPr/>
        </p:nvSpPr>
        <p:spPr>
          <a:xfrm>
            <a:off x="3367844" y="2809298"/>
            <a:ext cx="1118587" cy="631812"/>
          </a:xfrm>
          <a:custGeom>
            <a:avLst/>
            <a:gdLst>
              <a:gd name="connsiteX0" fmla="*/ 1977150 w 1978122"/>
              <a:gd name="connsiteY0" fmla="*/ 572661 h 1117304"/>
              <a:gd name="connsiteX1" fmla="*/ 1965373 w 1978122"/>
              <a:gd name="connsiteY1" fmla="*/ 515540 h 1117304"/>
              <a:gd name="connsiteX2" fmla="*/ 1637558 w 1978122"/>
              <a:gd name="connsiteY2" fmla="*/ 329015 h 1117304"/>
              <a:gd name="connsiteX3" fmla="*/ 1615661 w 1978122"/>
              <a:gd name="connsiteY3" fmla="*/ 299266 h 1117304"/>
              <a:gd name="connsiteX4" fmla="*/ 1598265 w 1978122"/>
              <a:gd name="connsiteY4" fmla="*/ 238435 h 1117304"/>
              <a:gd name="connsiteX5" fmla="*/ 1345975 w 1978122"/>
              <a:gd name="connsiteY5" fmla="*/ 132657 h 1117304"/>
              <a:gd name="connsiteX6" fmla="*/ 1280427 w 1978122"/>
              <a:gd name="connsiteY6" fmla="*/ 80399 h 1117304"/>
              <a:gd name="connsiteX7" fmla="*/ 980524 w 1978122"/>
              <a:gd name="connsiteY7" fmla="*/ 84252 h 1117304"/>
              <a:gd name="connsiteX8" fmla="*/ 959743 w 1978122"/>
              <a:gd name="connsiteY8" fmla="*/ 80975 h 1117304"/>
              <a:gd name="connsiteX9" fmla="*/ 782258 w 1978122"/>
              <a:gd name="connsiteY9" fmla="*/ 228 h 1117304"/>
              <a:gd name="connsiteX10" fmla="*/ 594941 w 1978122"/>
              <a:gd name="connsiteY10" fmla="*/ 171158 h 1117304"/>
              <a:gd name="connsiteX11" fmla="*/ 574015 w 1978122"/>
              <a:gd name="connsiteY11" fmla="*/ 181279 h 1117304"/>
              <a:gd name="connsiteX12" fmla="*/ 276274 w 1978122"/>
              <a:gd name="connsiteY12" fmla="*/ 269805 h 1117304"/>
              <a:gd name="connsiteX13" fmla="*/ 247677 w 1978122"/>
              <a:gd name="connsiteY13" fmla="*/ 288857 h 1117304"/>
              <a:gd name="connsiteX14" fmla="*/ 3707 w 1978122"/>
              <a:gd name="connsiteY14" fmla="*/ 601401 h 1117304"/>
              <a:gd name="connsiteX15" fmla="*/ 143520 w 1978122"/>
              <a:gd name="connsiteY15" fmla="*/ 806114 h 1117304"/>
              <a:gd name="connsiteX16" fmla="*/ 303610 w 1978122"/>
              <a:gd name="connsiteY16" fmla="*/ 832550 h 1117304"/>
              <a:gd name="connsiteX17" fmla="*/ 355508 w 1978122"/>
              <a:gd name="connsiteY17" fmla="*/ 855276 h 1117304"/>
              <a:gd name="connsiteX18" fmla="*/ 425955 w 1978122"/>
              <a:gd name="connsiteY18" fmla="*/ 929612 h 1117304"/>
              <a:gd name="connsiteX19" fmla="*/ 467157 w 1978122"/>
              <a:gd name="connsiteY19" fmla="*/ 929216 h 1117304"/>
              <a:gd name="connsiteX20" fmla="*/ 537243 w 1978122"/>
              <a:gd name="connsiteY20" fmla="*/ 918699 h 1117304"/>
              <a:gd name="connsiteX21" fmla="*/ 559645 w 1978122"/>
              <a:gd name="connsiteY21" fmla="*/ 951077 h 1117304"/>
              <a:gd name="connsiteX22" fmla="*/ 722940 w 1978122"/>
              <a:gd name="connsiteY22" fmla="*/ 1083975 h 1117304"/>
              <a:gd name="connsiteX23" fmla="*/ 924340 w 1978122"/>
              <a:gd name="connsiteY23" fmla="*/ 1017238 h 1117304"/>
              <a:gd name="connsiteX24" fmla="*/ 946814 w 1978122"/>
              <a:gd name="connsiteY24" fmla="*/ 1017130 h 1117304"/>
              <a:gd name="connsiteX25" fmla="*/ 979156 w 1978122"/>
              <a:gd name="connsiteY25" fmla="*/ 1059664 h 1117304"/>
              <a:gd name="connsiteX26" fmla="*/ 1027092 w 1978122"/>
              <a:gd name="connsiteY26" fmla="*/ 1094348 h 1117304"/>
              <a:gd name="connsiteX27" fmla="*/ 1252443 w 1978122"/>
              <a:gd name="connsiteY27" fmla="*/ 1078897 h 1117304"/>
              <a:gd name="connsiteX28" fmla="*/ 1325951 w 1978122"/>
              <a:gd name="connsiteY28" fmla="*/ 988786 h 1117304"/>
              <a:gd name="connsiteX29" fmla="*/ 1348244 w 1978122"/>
              <a:gd name="connsiteY29" fmla="*/ 983996 h 1117304"/>
              <a:gd name="connsiteX30" fmla="*/ 1616849 w 1978122"/>
              <a:gd name="connsiteY30" fmla="*/ 1003588 h 1117304"/>
              <a:gd name="connsiteX31" fmla="*/ 1691077 w 1978122"/>
              <a:gd name="connsiteY31" fmla="*/ 911172 h 1117304"/>
              <a:gd name="connsiteX32" fmla="*/ 1735557 w 1978122"/>
              <a:gd name="connsiteY32" fmla="*/ 876381 h 1117304"/>
              <a:gd name="connsiteX33" fmla="*/ 1977150 w 1978122"/>
              <a:gd name="connsiteY33" fmla="*/ 572661 h 11173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1978122" h="1117304">
                <a:moveTo>
                  <a:pt x="1977150" y="572661"/>
                </a:moveTo>
                <a:cubicBezTo>
                  <a:pt x="1975493" y="553609"/>
                  <a:pt x="1971603" y="534484"/>
                  <a:pt x="1965373" y="515540"/>
                </a:cubicBezTo>
                <a:cubicBezTo>
                  <a:pt x="1917832" y="371729"/>
                  <a:pt x="1773913" y="332436"/>
                  <a:pt x="1637558" y="329015"/>
                </a:cubicBezTo>
                <a:cubicBezTo>
                  <a:pt x="1618866" y="328547"/>
                  <a:pt x="1617965" y="314068"/>
                  <a:pt x="1615661" y="299266"/>
                </a:cubicBezTo>
                <a:cubicBezTo>
                  <a:pt x="1612383" y="278377"/>
                  <a:pt x="1607917" y="257416"/>
                  <a:pt x="1598265" y="238435"/>
                </a:cubicBezTo>
                <a:cubicBezTo>
                  <a:pt x="1554434" y="152286"/>
                  <a:pt x="1433961" y="124014"/>
                  <a:pt x="1345975" y="132657"/>
                </a:cubicBezTo>
                <a:cubicBezTo>
                  <a:pt x="1318279" y="135395"/>
                  <a:pt x="1298975" y="96102"/>
                  <a:pt x="1280427" y="80399"/>
                </a:cubicBezTo>
                <a:cubicBezTo>
                  <a:pt x="1195934" y="8872"/>
                  <a:pt x="1059975" y="264"/>
                  <a:pt x="980524" y="84252"/>
                </a:cubicBezTo>
                <a:cubicBezTo>
                  <a:pt x="970944" y="94373"/>
                  <a:pt x="966226" y="89186"/>
                  <a:pt x="959743" y="80975"/>
                </a:cubicBezTo>
                <a:cubicBezTo>
                  <a:pt x="914543" y="23638"/>
                  <a:pt x="855190" y="-2762"/>
                  <a:pt x="782258" y="228"/>
                </a:cubicBezTo>
                <a:cubicBezTo>
                  <a:pt x="687789" y="4117"/>
                  <a:pt x="605205" y="79246"/>
                  <a:pt x="594941" y="171158"/>
                </a:cubicBezTo>
                <a:cubicBezTo>
                  <a:pt x="592563" y="192588"/>
                  <a:pt x="592563" y="192588"/>
                  <a:pt x="574015" y="181279"/>
                </a:cubicBezTo>
                <a:cubicBezTo>
                  <a:pt x="465212" y="114902"/>
                  <a:pt x="329109" y="155059"/>
                  <a:pt x="276274" y="269805"/>
                </a:cubicBezTo>
                <a:cubicBezTo>
                  <a:pt x="270007" y="283419"/>
                  <a:pt x="261688" y="287525"/>
                  <a:pt x="247677" y="288857"/>
                </a:cubicBezTo>
                <a:cubicBezTo>
                  <a:pt x="87912" y="303984"/>
                  <a:pt x="-21900" y="445273"/>
                  <a:pt x="3707" y="601401"/>
                </a:cubicBezTo>
                <a:cubicBezTo>
                  <a:pt x="17357" y="684561"/>
                  <a:pt x="70084" y="764084"/>
                  <a:pt x="143520" y="806114"/>
                </a:cubicBezTo>
                <a:cubicBezTo>
                  <a:pt x="191025" y="833306"/>
                  <a:pt x="249910" y="842166"/>
                  <a:pt x="303610" y="832550"/>
                </a:cubicBezTo>
                <a:cubicBezTo>
                  <a:pt x="329541" y="827904"/>
                  <a:pt x="340994" y="840293"/>
                  <a:pt x="355508" y="855276"/>
                </a:cubicBezTo>
                <a:cubicBezTo>
                  <a:pt x="380899" y="881459"/>
                  <a:pt x="383889" y="920356"/>
                  <a:pt x="425955" y="929612"/>
                </a:cubicBezTo>
                <a:cubicBezTo>
                  <a:pt x="439425" y="932601"/>
                  <a:pt x="453471" y="930908"/>
                  <a:pt x="467157" y="929216"/>
                </a:cubicBezTo>
                <a:cubicBezTo>
                  <a:pt x="486353" y="926839"/>
                  <a:pt x="518839" y="911712"/>
                  <a:pt x="537243" y="918699"/>
                </a:cubicBezTo>
                <a:cubicBezTo>
                  <a:pt x="550713" y="923777"/>
                  <a:pt x="555179" y="938724"/>
                  <a:pt x="559645" y="951077"/>
                </a:cubicBezTo>
                <a:cubicBezTo>
                  <a:pt x="585108" y="1021416"/>
                  <a:pt x="649072" y="1073062"/>
                  <a:pt x="722940" y="1083975"/>
                </a:cubicBezTo>
                <a:cubicBezTo>
                  <a:pt x="794395" y="1094528"/>
                  <a:pt x="877808" y="1075403"/>
                  <a:pt x="924340" y="1017238"/>
                </a:cubicBezTo>
                <a:cubicBezTo>
                  <a:pt x="932191" y="1007406"/>
                  <a:pt x="937594" y="1007226"/>
                  <a:pt x="946814" y="1017130"/>
                </a:cubicBezTo>
                <a:cubicBezTo>
                  <a:pt x="959095" y="1030348"/>
                  <a:pt x="966082" y="1046771"/>
                  <a:pt x="979156" y="1059664"/>
                </a:cubicBezTo>
                <a:cubicBezTo>
                  <a:pt x="993274" y="1073567"/>
                  <a:pt x="1009553" y="1085200"/>
                  <a:pt x="1027092" y="1094348"/>
                </a:cubicBezTo>
                <a:cubicBezTo>
                  <a:pt x="1096711" y="1130507"/>
                  <a:pt x="1187866" y="1122908"/>
                  <a:pt x="1252443" y="1078897"/>
                </a:cubicBezTo>
                <a:cubicBezTo>
                  <a:pt x="1285361" y="1056459"/>
                  <a:pt x="1309852" y="1025017"/>
                  <a:pt x="1325951" y="988786"/>
                </a:cubicBezTo>
                <a:cubicBezTo>
                  <a:pt x="1333046" y="972471"/>
                  <a:pt x="1335026" y="971930"/>
                  <a:pt x="1348244" y="983996"/>
                </a:cubicBezTo>
                <a:cubicBezTo>
                  <a:pt x="1417214" y="1046879"/>
                  <a:pt x="1539451" y="1057684"/>
                  <a:pt x="1616849" y="1003588"/>
                </a:cubicBezTo>
                <a:cubicBezTo>
                  <a:pt x="1649551" y="980718"/>
                  <a:pt x="1675771" y="948016"/>
                  <a:pt x="1691077" y="911172"/>
                </a:cubicBezTo>
                <a:cubicBezTo>
                  <a:pt x="1700081" y="889526"/>
                  <a:pt x="1712939" y="880018"/>
                  <a:pt x="1735557" y="876381"/>
                </a:cubicBezTo>
                <a:cubicBezTo>
                  <a:pt x="1879619" y="853295"/>
                  <a:pt x="1989683" y="715175"/>
                  <a:pt x="1977150" y="57266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94" name="Freeform: Shape 8">
            <a:extLst>
              <a:ext uri="{FF2B5EF4-FFF2-40B4-BE49-F238E27FC236}">
                <a16:creationId xmlns:a16="http://schemas.microsoft.com/office/drawing/2014/main" id="{ECF6894D-E7F5-47D4-B8DE-C71EE953DC4B}"/>
              </a:ext>
            </a:extLst>
          </p:cNvPr>
          <p:cNvSpPr/>
          <p:nvPr/>
        </p:nvSpPr>
        <p:spPr>
          <a:xfrm>
            <a:off x="1256686" y="3803655"/>
            <a:ext cx="1069211" cy="663586"/>
          </a:xfrm>
          <a:custGeom>
            <a:avLst/>
            <a:gdLst>
              <a:gd name="connsiteX0" fmla="*/ 1889998 w 1890804"/>
              <a:gd name="connsiteY0" fmla="*/ 616151 h 1173493"/>
              <a:gd name="connsiteX1" fmla="*/ 1848833 w 1890804"/>
              <a:gd name="connsiteY1" fmla="*/ 475078 h 1173493"/>
              <a:gd name="connsiteX2" fmla="*/ 1712693 w 1890804"/>
              <a:gd name="connsiteY2" fmla="*/ 345962 h 1173493"/>
              <a:gd name="connsiteX3" fmla="*/ 1611813 w 1890804"/>
              <a:gd name="connsiteY3" fmla="*/ 296404 h 1173493"/>
              <a:gd name="connsiteX4" fmla="*/ 1576842 w 1890804"/>
              <a:gd name="connsiteY4" fmla="*/ 268564 h 1173493"/>
              <a:gd name="connsiteX5" fmla="*/ 1565029 w 1890804"/>
              <a:gd name="connsiteY5" fmla="*/ 225237 h 1173493"/>
              <a:gd name="connsiteX6" fmla="*/ 1527032 w 1890804"/>
              <a:gd name="connsiteY6" fmla="*/ 151802 h 1173493"/>
              <a:gd name="connsiteX7" fmla="*/ 1328190 w 1890804"/>
              <a:gd name="connsiteY7" fmla="*/ 18472 h 1173493"/>
              <a:gd name="connsiteX8" fmla="*/ 1096969 w 1890804"/>
              <a:gd name="connsiteY8" fmla="*/ 15878 h 1173493"/>
              <a:gd name="connsiteX9" fmla="*/ 905726 w 1890804"/>
              <a:gd name="connsiteY9" fmla="*/ 144995 h 1173493"/>
              <a:gd name="connsiteX10" fmla="*/ 875869 w 1890804"/>
              <a:gd name="connsiteY10" fmla="*/ 145787 h 1173493"/>
              <a:gd name="connsiteX11" fmla="*/ 627325 w 1890804"/>
              <a:gd name="connsiteY11" fmla="*/ 63599 h 1173493"/>
              <a:gd name="connsiteX12" fmla="*/ 448939 w 1890804"/>
              <a:gd name="connsiteY12" fmla="*/ 248540 h 1173493"/>
              <a:gd name="connsiteX13" fmla="*/ 423728 w 1890804"/>
              <a:gd name="connsiteY13" fmla="*/ 264747 h 1173493"/>
              <a:gd name="connsiteX14" fmla="*/ 225462 w 1890804"/>
              <a:gd name="connsiteY14" fmla="*/ 275767 h 1173493"/>
              <a:gd name="connsiteX15" fmla="*/ 1733 w 1890804"/>
              <a:gd name="connsiteY15" fmla="*/ 629837 h 1173493"/>
              <a:gd name="connsiteX16" fmla="*/ 185809 w 1890804"/>
              <a:gd name="connsiteY16" fmla="*/ 910615 h 1173493"/>
              <a:gd name="connsiteX17" fmla="*/ 414761 w 1890804"/>
              <a:gd name="connsiteY17" fmla="*/ 939752 h 1173493"/>
              <a:gd name="connsiteX18" fmla="*/ 441736 w 1890804"/>
              <a:gd name="connsiteY18" fmla="*/ 966332 h 1173493"/>
              <a:gd name="connsiteX19" fmla="*/ 535125 w 1890804"/>
              <a:gd name="connsiteY19" fmla="*/ 1112771 h 1173493"/>
              <a:gd name="connsiteX20" fmla="*/ 893985 w 1890804"/>
              <a:gd name="connsiteY20" fmla="*/ 1075207 h 1173493"/>
              <a:gd name="connsiteX21" fmla="*/ 948945 w 1890804"/>
              <a:gd name="connsiteY21" fmla="*/ 1040920 h 1173493"/>
              <a:gd name="connsiteX22" fmla="*/ 1198858 w 1890804"/>
              <a:gd name="connsiteY22" fmla="*/ 1042721 h 1173493"/>
              <a:gd name="connsiteX23" fmla="*/ 1292931 w 1890804"/>
              <a:gd name="connsiteY23" fmla="*/ 917999 h 1173493"/>
              <a:gd name="connsiteX24" fmla="*/ 1311803 w 1890804"/>
              <a:gd name="connsiteY24" fmla="*/ 911372 h 1173493"/>
              <a:gd name="connsiteX25" fmla="*/ 1735707 w 1890804"/>
              <a:gd name="connsiteY25" fmla="*/ 927075 h 1173493"/>
              <a:gd name="connsiteX26" fmla="*/ 1875268 w 1890804"/>
              <a:gd name="connsiteY26" fmla="*/ 740441 h 1173493"/>
              <a:gd name="connsiteX27" fmla="*/ 1889530 w 1890804"/>
              <a:gd name="connsiteY27" fmla="*/ 669779 h 1173493"/>
              <a:gd name="connsiteX28" fmla="*/ 1889998 w 1890804"/>
              <a:gd name="connsiteY28" fmla="*/ 616151 h 1173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1890804" h="1173493">
                <a:moveTo>
                  <a:pt x="1889998" y="616151"/>
                </a:moveTo>
                <a:cubicBezTo>
                  <a:pt x="1886613" y="566918"/>
                  <a:pt x="1872603" y="518369"/>
                  <a:pt x="1848833" y="475078"/>
                </a:cubicBezTo>
                <a:cubicBezTo>
                  <a:pt x="1817211" y="417453"/>
                  <a:pt x="1768301" y="379168"/>
                  <a:pt x="1712693" y="345962"/>
                </a:cubicBezTo>
                <a:cubicBezTo>
                  <a:pt x="1680495" y="326730"/>
                  <a:pt x="1646712" y="310126"/>
                  <a:pt x="1611813" y="296404"/>
                </a:cubicBezTo>
                <a:cubicBezTo>
                  <a:pt x="1594310" y="289525"/>
                  <a:pt x="1584369" y="286752"/>
                  <a:pt x="1576842" y="268564"/>
                </a:cubicBezTo>
                <a:cubicBezTo>
                  <a:pt x="1571080" y="254698"/>
                  <a:pt x="1570035" y="239356"/>
                  <a:pt x="1565029" y="225237"/>
                </a:cubicBezTo>
                <a:cubicBezTo>
                  <a:pt x="1555773" y="199162"/>
                  <a:pt x="1542879" y="174419"/>
                  <a:pt x="1527032" y="151802"/>
                </a:cubicBezTo>
                <a:cubicBezTo>
                  <a:pt x="1478988" y="83264"/>
                  <a:pt x="1406560" y="43466"/>
                  <a:pt x="1328190" y="18472"/>
                </a:cubicBezTo>
                <a:cubicBezTo>
                  <a:pt x="1253565" y="-5335"/>
                  <a:pt x="1172134" y="-6055"/>
                  <a:pt x="1096969" y="15878"/>
                </a:cubicBezTo>
                <a:cubicBezTo>
                  <a:pt x="1021697" y="37848"/>
                  <a:pt x="953627" y="82687"/>
                  <a:pt x="905726" y="144995"/>
                </a:cubicBezTo>
                <a:cubicBezTo>
                  <a:pt x="891032" y="164119"/>
                  <a:pt x="891392" y="163795"/>
                  <a:pt x="875869" y="145787"/>
                </a:cubicBezTo>
                <a:cubicBezTo>
                  <a:pt x="809528" y="68713"/>
                  <a:pt x="725720" y="39000"/>
                  <a:pt x="627325" y="63599"/>
                </a:cubicBezTo>
                <a:cubicBezTo>
                  <a:pt x="531163" y="87658"/>
                  <a:pt x="471521" y="151765"/>
                  <a:pt x="448939" y="248540"/>
                </a:cubicBezTo>
                <a:cubicBezTo>
                  <a:pt x="445230" y="264458"/>
                  <a:pt x="440188" y="268600"/>
                  <a:pt x="423728" y="264747"/>
                </a:cubicBezTo>
                <a:cubicBezTo>
                  <a:pt x="356775" y="249116"/>
                  <a:pt x="290507" y="252537"/>
                  <a:pt x="225462" y="275767"/>
                </a:cubicBezTo>
                <a:cubicBezTo>
                  <a:pt x="78806" y="328134"/>
                  <a:pt x="-14006" y="475294"/>
                  <a:pt x="1733" y="629837"/>
                </a:cubicBezTo>
                <a:cubicBezTo>
                  <a:pt x="13402" y="744403"/>
                  <a:pt x="81652" y="858357"/>
                  <a:pt x="185809" y="910615"/>
                </a:cubicBezTo>
                <a:cubicBezTo>
                  <a:pt x="257048" y="946379"/>
                  <a:pt x="336895" y="955059"/>
                  <a:pt x="414761" y="939752"/>
                </a:cubicBezTo>
                <a:cubicBezTo>
                  <a:pt x="435001" y="935790"/>
                  <a:pt x="438855" y="949873"/>
                  <a:pt x="441736" y="966332"/>
                </a:cubicBezTo>
                <a:cubicBezTo>
                  <a:pt x="451100" y="1019851"/>
                  <a:pt x="496948" y="1076035"/>
                  <a:pt x="535125" y="1112771"/>
                </a:cubicBezTo>
                <a:cubicBezTo>
                  <a:pt x="641911" y="1215488"/>
                  <a:pt x="802577" y="1177744"/>
                  <a:pt x="893985" y="1075207"/>
                </a:cubicBezTo>
                <a:cubicBezTo>
                  <a:pt x="913758" y="1053021"/>
                  <a:pt x="915883" y="1018951"/>
                  <a:pt x="948945" y="1040920"/>
                </a:cubicBezTo>
                <a:cubicBezTo>
                  <a:pt x="1027423" y="1093035"/>
                  <a:pt x="1119407" y="1095880"/>
                  <a:pt x="1198858" y="1042721"/>
                </a:cubicBezTo>
                <a:cubicBezTo>
                  <a:pt x="1242653" y="1013440"/>
                  <a:pt x="1277516" y="968601"/>
                  <a:pt x="1292931" y="917999"/>
                </a:cubicBezTo>
                <a:cubicBezTo>
                  <a:pt x="1296064" y="907734"/>
                  <a:pt x="1302943" y="903989"/>
                  <a:pt x="1311803" y="911372"/>
                </a:cubicBezTo>
                <a:cubicBezTo>
                  <a:pt x="1434832" y="1013872"/>
                  <a:pt x="1605006" y="1017726"/>
                  <a:pt x="1735707" y="927075"/>
                </a:cubicBezTo>
                <a:cubicBezTo>
                  <a:pt x="1800679" y="881983"/>
                  <a:pt x="1851245" y="816002"/>
                  <a:pt x="1875268" y="740441"/>
                </a:cubicBezTo>
                <a:cubicBezTo>
                  <a:pt x="1882579" y="717500"/>
                  <a:pt x="1887369" y="693765"/>
                  <a:pt x="1889530" y="669779"/>
                </a:cubicBezTo>
                <a:cubicBezTo>
                  <a:pt x="1891043" y="652023"/>
                  <a:pt x="1891223" y="634051"/>
                  <a:pt x="1889998" y="61615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95" name="Freeform: Shape 12">
            <a:extLst>
              <a:ext uri="{FF2B5EF4-FFF2-40B4-BE49-F238E27FC236}">
                <a16:creationId xmlns:a16="http://schemas.microsoft.com/office/drawing/2014/main" id="{C086A620-2D07-459B-82DD-ECDB51C83C8A}"/>
              </a:ext>
            </a:extLst>
          </p:cNvPr>
          <p:cNvSpPr/>
          <p:nvPr/>
        </p:nvSpPr>
        <p:spPr>
          <a:xfrm rot="10800000">
            <a:off x="864087" y="3201193"/>
            <a:ext cx="749029" cy="421132"/>
          </a:xfrm>
          <a:custGeom>
            <a:avLst/>
            <a:gdLst>
              <a:gd name="connsiteX0" fmla="*/ 1148958 w 1150665"/>
              <a:gd name="connsiteY0" fmla="*/ 379387 h 697909"/>
              <a:gd name="connsiteX1" fmla="*/ 1137469 w 1150665"/>
              <a:gd name="connsiteY1" fmla="*/ 328389 h 697909"/>
              <a:gd name="connsiteX2" fmla="*/ 1028234 w 1150665"/>
              <a:gd name="connsiteY2" fmla="*/ 207268 h 697909"/>
              <a:gd name="connsiteX3" fmla="*/ 844770 w 1150665"/>
              <a:gd name="connsiteY3" fmla="*/ 169812 h 697909"/>
              <a:gd name="connsiteX4" fmla="*/ 806845 w 1150665"/>
              <a:gd name="connsiteY4" fmla="*/ 174674 h 697909"/>
              <a:gd name="connsiteX5" fmla="*/ 773062 w 1150665"/>
              <a:gd name="connsiteY5" fmla="*/ 114239 h 697909"/>
              <a:gd name="connsiteX6" fmla="*/ 710792 w 1150665"/>
              <a:gd name="connsiteY6" fmla="*/ 47574 h 697909"/>
              <a:gd name="connsiteX7" fmla="*/ 517855 w 1150665"/>
              <a:gd name="connsiteY7" fmla="*/ 6733 h 697909"/>
              <a:gd name="connsiteX8" fmla="*/ 386362 w 1150665"/>
              <a:gd name="connsiteY8" fmla="*/ 114419 h 697909"/>
              <a:gd name="connsiteX9" fmla="*/ 359459 w 1150665"/>
              <a:gd name="connsiteY9" fmla="*/ 124036 h 697909"/>
              <a:gd name="connsiteX10" fmla="*/ 216513 w 1150665"/>
              <a:gd name="connsiteY10" fmla="*/ 108225 h 697909"/>
              <a:gd name="connsiteX11" fmla="*/ 22 w 1150665"/>
              <a:gd name="connsiteY11" fmla="*/ 354860 h 697909"/>
              <a:gd name="connsiteX12" fmla="*/ 33157 w 1150665"/>
              <a:gd name="connsiteY12" fmla="*/ 484084 h 697909"/>
              <a:gd name="connsiteX13" fmla="*/ 154601 w 1150665"/>
              <a:gd name="connsiteY13" fmla="*/ 603044 h 697909"/>
              <a:gd name="connsiteX14" fmla="*/ 340658 w 1150665"/>
              <a:gd name="connsiteY14" fmla="*/ 611976 h 697909"/>
              <a:gd name="connsiteX15" fmla="*/ 428248 w 1150665"/>
              <a:gd name="connsiteY15" fmla="*/ 650657 h 697909"/>
              <a:gd name="connsiteX16" fmla="*/ 549297 w 1150665"/>
              <a:gd name="connsiteY16" fmla="*/ 697909 h 697909"/>
              <a:gd name="connsiteX17" fmla="*/ 704345 w 1150665"/>
              <a:gd name="connsiteY17" fmla="*/ 636935 h 697909"/>
              <a:gd name="connsiteX18" fmla="*/ 772883 w 1150665"/>
              <a:gd name="connsiteY18" fmla="*/ 634594 h 697909"/>
              <a:gd name="connsiteX19" fmla="*/ 777204 w 1150665"/>
              <a:gd name="connsiteY19" fmla="*/ 637691 h 697909"/>
              <a:gd name="connsiteX20" fmla="*/ 893391 w 1150665"/>
              <a:gd name="connsiteY20" fmla="*/ 664559 h 697909"/>
              <a:gd name="connsiteX21" fmla="*/ 1073973 w 1150665"/>
              <a:gd name="connsiteY21" fmla="*/ 591375 h 697909"/>
              <a:gd name="connsiteX22" fmla="*/ 1148958 w 1150665"/>
              <a:gd name="connsiteY22" fmla="*/ 379387 h 6979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50665" h="697909">
                <a:moveTo>
                  <a:pt x="1148958" y="379387"/>
                </a:moveTo>
                <a:cubicBezTo>
                  <a:pt x="1146941" y="362243"/>
                  <a:pt x="1143159" y="345136"/>
                  <a:pt x="1137469" y="328389"/>
                </a:cubicBezTo>
                <a:cubicBezTo>
                  <a:pt x="1119353" y="274869"/>
                  <a:pt x="1077395" y="233451"/>
                  <a:pt x="1028234" y="207268"/>
                </a:cubicBezTo>
                <a:cubicBezTo>
                  <a:pt x="969672" y="176114"/>
                  <a:pt x="913920" y="161744"/>
                  <a:pt x="844770" y="169812"/>
                </a:cubicBezTo>
                <a:cubicBezTo>
                  <a:pt x="832344" y="171252"/>
                  <a:pt x="819199" y="176727"/>
                  <a:pt x="806845" y="174674"/>
                </a:cubicBezTo>
                <a:cubicBezTo>
                  <a:pt x="781742" y="170460"/>
                  <a:pt x="782391" y="132427"/>
                  <a:pt x="773062" y="114239"/>
                </a:cubicBezTo>
                <a:cubicBezTo>
                  <a:pt x="759017" y="86831"/>
                  <a:pt x="736327" y="64358"/>
                  <a:pt x="710792" y="47574"/>
                </a:cubicBezTo>
                <a:cubicBezTo>
                  <a:pt x="654823" y="10730"/>
                  <a:pt x="584016" y="-12068"/>
                  <a:pt x="517855" y="6733"/>
                </a:cubicBezTo>
                <a:cubicBezTo>
                  <a:pt x="461491" y="22760"/>
                  <a:pt x="414779" y="63781"/>
                  <a:pt x="386362" y="114419"/>
                </a:cubicBezTo>
                <a:cubicBezTo>
                  <a:pt x="379231" y="127097"/>
                  <a:pt x="372712" y="129474"/>
                  <a:pt x="359459" y="124036"/>
                </a:cubicBezTo>
                <a:cubicBezTo>
                  <a:pt x="313466" y="105271"/>
                  <a:pt x="265782" y="100625"/>
                  <a:pt x="216513" y="108225"/>
                </a:cubicBezTo>
                <a:cubicBezTo>
                  <a:pt x="95139" y="126953"/>
                  <a:pt x="1607" y="233919"/>
                  <a:pt x="22" y="354860"/>
                </a:cubicBezTo>
                <a:cubicBezTo>
                  <a:pt x="-590" y="400204"/>
                  <a:pt x="11475" y="444395"/>
                  <a:pt x="33157" y="484084"/>
                </a:cubicBezTo>
                <a:cubicBezTo>
                  <a:pt x="63014" y="538684"/>
                  <a:pt x="96184" y="578085"/>
                  <a:pt x="154601" y="603044"/>
                </a:cubicBezTo>
                <a:cubicBezTo>
                  <a:pt x="212190" y="627643"/>
                  <a:pt x="281052" y="632901"/>
                  <a:pt x="340658" y="611976"/>
                </a:cubicBezTo>
                <a:cubicBezTo>
                  <a:pt x="377611" y="599010"/>
                  <a:pt x="403470" y="628183"/>
                  <a:pt x="428248" y="650657"/>
                </a:cubicBezTo>
                <a:cubicBezTo>
                  <a:pt x="459330" y="678857"/>
                  <a:pt x="507519" y="697801"/>
                  <a:pt x="549297" y="697909"/>
                </a:cubicBezTo>
                <a:cubicBezTo>
                  <a:pt x="596586" y="698017"/>
                  <a:pt x="658425" y="680514"/>
                  <a:pt x="704345" y="636935"/>
                </a:cubicBezTo>
                <a:cubicBezTo>
                  <a:pt x="735750" y="607114"/>
                  <a:pt x="736254" y="614245"/>
                  <a:pt x="772883" y="634594"/>
                </a:cubicBezTo>
                <a:cubicBezTo>
                  <a:pt x="774395" y="635422"/>
                  <a:pt x="775656" y="636827"/>
                  <a:pt x="777204" y="637691"/>
                </a:cubicBezTo>
                <a:cubicBezTo>
                  <a:pt x="807745" y="655447"/>
                  <a:pt x="858672" y="664127"/>
                  <a:pt x="893391" y="664559"/>
                </a:cubicBezTo>
                <a:cubicBezTo>
                  <a:pt x="957319" y="665315"/>
                  <a:pt x="1028522" y="635962"/>
                  <a:pt x="1073973" y="591375"/>
                </a:cubicBezTo>
                <a:cubicBezTo>
                  <a:pt x="1130374" y="536055"/>
                  <a:pt x="1158070" y="457145"/>
                  <a:pt x="1148958" y="379387"/>
                </a:cubicBezTo>
                <a:close/>
              </a:path>
            </a:pathLst>
          </a:custGeom>
          <a:solidFill>
            <a:schemeClr val="bg1">
              <a:alpha val="80000"/>
            </a:schemeClr>
          </a:solidFill>
          <a:ln w="9525" cap="flat">
            <a:noFill/>
            <a:prstDash val="solid"/>
            <a:miter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grpSp>
        <p:nvGrpSpPr>
          <p:cNvPr id="96" name="Group 13">
            <a:extLst>
              <a:ext uri="{FF2B5EF4-FFF2-40B4-BE49-F238E27FC236}">
                <a16:creationId xmlns:a16="http://schemas.microsoft.com/office/drawing/2014/main" id="{63738747-D565-41C4-A4CB-B77D5031265C}"/>
              </a:ext>
            </a:extLst>
          </p:cNvPr>
          <p:cNvGrpSpPr/>
          <p:nvPr/>
        </p:nvGrpSpPr>
        <p:grpSpPr>
          <a:xfrm>
            <a:off x="448229" y="516843"/>
            <a:ext cx="1597444" cy="2201304"/>
            <a:chOff x="6896943" y="161663"/>
            <a:chExt cx="4217242" cy="5811427"/>
          </a:xfrm>
        </p:grpSpPr>
        <p:sp>
          <p:nvSpPr>
            <p:cNvPr id="97" name="Freeform: Shape 14">
              <a:extLst>
                <a:ext uri="{FF2B5EF4-FFF2-40B4-BE49-F238E27FC236}">
                  <a16:creationId xmlns:a16="http://schemas.microsoft.com/office/drawing/2014/main" id="{97A5C294-5B40-4149-A47D-B921128870ED}"/>
                </a:ext>
              </a:extLst>
            </p:cNvPr>
            <p:cNvSpPr/>
            <p:nvPr/>
          </p:nvSpPr>
          <p:spPr>
            <a:xfrm>
              <a:off x="6896943" y="1911521"/>
              <a:ext cx="4080764" cy="4061569"/>
            </a:xfrm>
            <a:custGeom>
              <a:avLst/>
              <a:gdLst>
                <a:gd name="connsiteX0" fmla="*/ 3989958 w 4005513"/>
                <a:gd name="connsiteY0" fmla="*/ 3267522 h 3986672"/>
                <a:gd name="connsiteX1" fmla="*/ 3929544 w 4005513"/>
                <a:gd name="connsiteY1" fmla="*/ 3008883 h 3986672"/>
                <a:gd name="connsiteX2" fmla="*/ 3692946 w 4005513"/>
                <a:gd name="connsiteY2" fmla="*/ 2564812 h 3986672"/>
                <a:gd name="connsiteX3" fmla="*/ 2743088 w 4005513"/>
                <a:gd name="connsiteY3" fmla="*/ 2063433 h 3986672"/>
                <a:gd name="connsiteX4" fmla="*/ 2187293 w 4005513"/>
                <a:gd name="connsiteY4" fmla="*/ 2116042 h 3986672"/>
                <a:gd name="connsiteX5" fmla="*/ 1497229 w 4005513"/>
                <a:gd name="connsiteY5" fmla="*/ 2296706 h 3986672"/>
                <a:gd name="connsiteX6" fmla="*/ 644279 w 4005513"/>
                <a:gd name="connsiteY6" fmla="*/ 2437769 h 3986672"/>
                <a:gd name="connsiteX7" fmla="*/ 407104 w 4005513"/>
                <a:gd name="connsiteY7" fmla="*/ 2361962 h 3986672"/>
                <a:gd name="connsiteX8" fmla="*/ 231860 w 4005513"/>
                <a:gd name="connsiteY8" fmla="*/ 1927357 h 3986672"/>
                <a:gd name="connsiteX9" fmla="*/ 427627 w 4005513"/>
                <a:gd name="connsiteY9" fmla="*/ 1552588 h 3986672"/>
                <a:gd name="connsiteX10" fmla="*/ 1156136 w 4005513"/>
                <a:gd name="connsiteY10" fmla="*/ 784044 h 3986672"/>
                <a:gd name="connsiteX11" fmla="*/ 1839335 w 4005513"/>
                <a:gd name="connsiteY11" fmla="*/ 229695 h 3986672"/>
                <a:gd name="connsiteX12" fmla="*/ 1824882 w 4005513"/>
                <a:gd name="connsiteY12" fmla="*/ 201584 h 3986672"/>
                <a:gd name="connsiteX13" fmla="*/ 1675437 w 4005513"/>
                <a:gd name="connsiteY13" fmla="*/ 15211 h 3986672"/>
                <a:gd name="connsiteX14" fmla="*/ 1654624 w 4005513"/>
                <a:gd name="connsiteY14" fmla="*/ 469 h 3986672"/>
                <a:gd name="connsiteX15" fmla="*/ 1639231 w 4005513"/>
                <a:gd name="connsiteY15" fmla="*/ 15427 h 3986672"/>
                <a:gd name="connsiteX16" fmla="*/ 983783 w 4005513"/>
                <a:gd name="connsiteY16" fmla="*/ 584735 h 3986672"/>
                <a:gd name="connsiteX17" fmla="*/ 349725 w 4005513"/>
                <a:gd name="connsiteY17" fmla="*/ 1264827 h 3986672"/>
                <a:gd name="connsiteX18" fmla="*/ 50112 w 4005513"/>
                <a:gd name="connsiteY18" fmla="*/ 1780802 h 3986672"/>
                <a:gd name="connsiteX19" fmla="*/ 18749 w 4005513"/>
                <a:gd name="connsiteY19" fmla="*/ 2189392 h 3986672"/>
                <a:gd name="connsiteX20" fmla="*/ 556983 w 4005513"/>
                <a:gd name="connsiteY20" fmla="*/ 2612651 h 3986672"/>
                <a:gd name="connsiteX21" fmla="*/ 642472 w 4005513"/>
                <a:gd name="connsiteY21" fmla="*/ 2623852 h 3986672"/>
                <a:gd name="connsiteX22" fmla="*/ 1187427 w 4005513"/>
                <a:gd name="connsiteY22" fmla="*/ 2554477 h 3986672"/>
                <a:gd name="connsiteX23" fmla="*/ 2029032 w 4005513"/>
                <a:gd name="connsiteY23" fmla="*/ 2307257 h 3986672"/>
                <a:gd name="connsiteX24" fmla="*/ 2819184 w 4005513"/>
                <a:gd name="connsiteY24" fmla="*/ 2195390 h 3986672"/>
                <a:gd name="connsiteX25" fmla="*/ 3294763 w 4005513"/>
                <a:gd name="connsiteY25" fmla="*/ 2337247 h 3986672"/>
                <a:gd name="connsiteX26" fmla="*/ 3646696 w 4005513"/>
                <a:gd name="connsiteY26" fmla="*/ 2657889 h 3986672"/>
                <a:gd name="connsiteX27" fmla="*/ 3790505 w 4005513"/>
                <a:gd name="connsiteY27" fmla="*/ 2868832 h 3986672"/>
                <a:gd name="connsiteX28" fmla="*/ 3951584 w 4005513"/>
                <a:gd name="connsiteY28" fmla="*/ 3537578 h 3986672"/>
                <a:gd name="connsiteX29" fmla="*/ 3932073 w 4005513"/>
                <a:gd name="connsiteY29" fmla="*/ 3821798 h 3986672"/>
                <a:gd name="connsiteX30" fmla="*/ 3908875 w 4005513"/>
                <a:gd name="connsiteY30" fmla="*/ 3951515 h 3986672"/>
                <a:gd name="connsiteX31" fmla="*/ 3908442 w 4005513"/>
                <a:gd name="connsiteY31" fmla="*/ 3969870 h 3986672"/>
                <a:gd name="connsiteX32" fmla="*/ 3945804 w 4005513"/>
                <a:gd name="connsiteY32" fmla="*/ 3982300 h 3986672"/>
                <a:gd name="connsiteX33" fmla="*/ 3946309 w 4005513"/>
                <a:gd name="connsiteY33" fmla="*/ 3970232 h 3986672"/>
                <a:gd name="connsiteX34" fmla="*/ 4005495 w 4005513"/>
                <a:gd name="connsiteY34" fmla="*/ 3498988 h 3986672"/>
                <a:gd name="connsiteX35" fmla="*/ 3989958 w 4005513"/>
                <a:gd name="connsiteY35" fmla="*/ 3267522 h 39866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4005513" h="3986672">
                  <a:moveTo>
                    <a:pt x="3989958" y="3267522"/>
                  </a:moveTo>
                  <a:cubicBezTo>
                    <a:pt x="3975288" y="3179936"/>
                    <a:pt x="3956932" y="3093434"/>
                    <a:pt x="3929544" y="3008883"/>
                  </a:cubicBezTo>
                  <a:cubicBezTo>
                    <a:pt x="3830467" y="2703272"/>
                    <a:pt x="3694825" y="2567268"/>
                    <a:pt x="3692946" y="2564812"/>
                  </a:cubicBezTo>
                  <a:cubicBezTo>
                    <a:pt x="3454759" y="2248939"/>
                    <a:pt x="3138886" y="2079982"/>
                    <a:pt x="2743088" y="2063433"/>
                  </a:cubicBezTo>
                  <a:cubicBezTo>
                    <a:pt x="2555559" y="2055556"/>
                    <a:pt x="2370703" y="2078826"/>
                    <a:pt x="2187293" y="2116042"/>
                  </a:cubicBezTo>
                  <a:cubicBezTo>
                    <a:pt x="1953876" y="2163304"/>
                    <a:pt x="1726456" y="2233401"/>
                    <a:pt x="1497229" y="2296706"/>
                  </a:cubicBezTo>
                  <a:cubicBezTo>
                    <a:pt x="1218068" y="2373813"/>
                    <a:pt x="940135" y="2460604"/>
                    <a:pt x="644279" y="2437769"/>
                  </a:cubicBezTo>
                  <a:cubicBezTo>
                    <a:pt x="559439" y="2430687"/>
                    <a:pt x="480454" y="2404237"/>
                    <a:pt x="407104" y="2361962"/>
                  </a:cubicBezTo>
                  <a:cubicBezTo>
                    <a:pt x="234172" y="2262380"/>
                    <a:pt x="176866" y="2119294"/>
                    <a:pt x="231860" y="1927357"/>
                  </a:cubicBezTo>
                  <a:cubicBezTo>
                    <a:pt x="271461" y="1789041"/>
                    <a:pt x="344594" y="1667924"/>
                    <a:pt x="427627" y="1552588"/>
                  </a:cubicBezTo>
                  <a:cubicBezTo>
                    <a:pt x="635752" y="1263598"/>
                    <a:pt x="891066" y="1019051"/>
                    <a:pt x="1156136" y="784044"/>
                  </a:cubicBezTo>
                  <a:cubicBezTo>
                    <a:pt x="1375824" y="589288"/>
                    <a:pt x="1605628" y="407034"/>
                    <a:pt x="1839335" y="229695"/>
                  </a:cubicBezTo>
                  <a:cubicBezTo>
                    <a:pt x="1844104" y="215458"/>
                    <a:pt x="1832542" y="208738"/>
                    <a:pt x="1824882" y="201584"/>
                  </a:cubicBezTo>
                  <a:cubicBezTo>
                    <a:pt x="1766202" y="146517"/>
                    <a:pt x="1717495" y="83574"/>
                    <a:pt x="1675437" y="15211"/>
                  </a:cubicBezTo>
                  <a:cubicBezTo>
                    <a:pt x="1670739" y="7623"/>
                    <a:pt x="1666981" y="-2278"/>
                    <a:pt x="1654624" y="469"/>
                  </a:cubicBezTo>
                  <a:cubicBezTo>
                    <a:pt x="1649493" y="5455"/>
                    <a:pt x="1644724" y="10947"/>
                    <a:pt x="1639231" y="15427"/>
                  </a:cubicBezTo>
                  <a:cubicBezTo>
                    <a:pt x="1414052" y="197537"/>
                    <a:pt x="1194437" y="385788"/>
                    <a:pt x="983783" y="584735"/>
                  </a:cubicBezTo>
                  <a:cubicBezTo>
                    <a:pt x="757881" y="798063"/>
                    <a:pt x="538627" y="1017245"/>
                    <a:pt x="349725" y="1264827"/>
                  </a:cubicBezTo>
                  <a:cubicBezTo>
                    <a:pt x="228247" y="1424100"/>
                    <a:pt x="118259" y="1590383"/>
                    <a:pt x="50112" y="1780802"/>
                  </a:cubicBezTo>
                  <a:cubicBezTo>
                    <a:pt x="2417" y="1914060"/>
                    <a:pt x="-17745" y="2049486"/>
                    <a:pt x="18749" y="2189392"/>
                  </a:cubicBezTo>
                  <a:cubicBezTo>
                    <a:pt x="77501" y="2414644"/>
                    <a:pt x="323854" y="2585841"/>
                    <a:pt x="556983" y="2612651"/>
                  </a:cubicBezTo>
                  <a:cubicBezTo>
                    <a:pt x="585022" y="2619806"/>
                    <a:pt x="613639" y="2622190"/>
                    <a:pt x="642472" y="2623852"/>
                  </a:cubicBezTo>
                  <a:cubicBezTo>
                    <a:pt x="828412" y="2634403"/>
                    <a:pt x="1008570" y="2599499"/>
                    <a:pt x="1187427" y="2554477"/>
                  </a:cubicBezTo>
                  <a:cubicBezTo>
                    <a:pt x="1265980" y="2535038"/>
                    <a:pt x="1805009" y="2369044"/>
                    <a:pt x="2029032" y="2307257"/>
                  </a:cubicBezTo>
                  <a:cubicBezTo>
                    <a:pt x="2287525" y="2236003"/>
                    <a:pt x="2547465" y="2175878"/>
                    <a:pt x="2819184" y="2195390"/>
                  </a:cubicBezTo>
                  <a:cubicBezTo>
                    <a:pt x="2988646" y="2207531"/>
                    <a:pt x="3148136" y="2251251"/>
                    <a:pt x="3294763" y="2337247"/>
                  </a:cubicBezTo>
                  <a:cubicBezTo>
                    <a:pt x="3434380" y="2419124"/>
                    <a:pt x="3549210" y="2529184"/>
                    <a:pt x="3646696" y="2657889"/>
                  </a:cubicBezTo>
                  <a:cubicBezTo>
                    <a:pt x="3657752" y="2672487"/>
                    <a:pt x="3759358" y="2809575"/>
                    <a:pt x="3790505" y="2868832"/>
                  </a:cubicBezTo>
                  <a:cubicBezTo>
                    <a:pt x="3900493" y="3077969"/>
                    <a:pt x="3945659" y="3303365"/>
                    <a:pt x="3951584" y="3537578"/>
                  </a:cubicBezTo>
                  <a:cubicBezTo>
                    <a:pt x="3953970" y="3632752"/>
                    <a:pt x="3943925" y="3727564"/>
                    <a:pt x="3932073" y="3821798"/>
                  </a:cubicBezTo>
                  <a:cubicBezTo>
                    <a:pt x="3926653" y="3865085"/>
                    <a:pt x="3926147" y="3910034"/>
                    <a:pt x="3908875" y="3951515"/>
                  </a:cubicBezTo>
                  <a:cubicBezTo>
                    <a:pt x="3908731" y="3957658"/>
                    <a:pt x="3908587" y="3963728"/>
                    <a:pt x="3908442" y="3969870"/>
                  </a:cubicBezTo>
                  <a:cubicBezTo>
                    <a:pt x="3916246" y="3987937"/>
                    <a:pt x="3929327" y="3990321"/>
                    <a:pt x="3945804" y="3982300"/>
                  </a:cubicBezTo>
                  <a:cubicBezTo>
                    <a:pt x="3946020" y="3978253"/>
                    <a:pt x="3946164" y="3974279"/>
                    <a:pt x="3946309" y="3970232"/>
                  </a:cubicBezTo>
                  <a:cubicBezTo>
                    <a:pt x="3986633" y="3815728"/>
                    <a:pt x="4005061" y="3657972"/>
                    <a:pt x="4005495" y="3498988"/>
                  </a:cubicBezTo>
                  <a:cubicBezTo>
                    <a:pt x="4005783" y="3422097"/>
                    <a:pt x="4002749" y="3344268"/>
                    <a:pt x="3989958" y="3267522"/>
                  </a:cubicBezTo>
                  <a:close/>
                </a:path>
              </a:pathLst>
            </a:custGeom>
            <a:solidFill>
              <a:schemeClr val="accent1"/>
            </a:solidFill>
            <a:ln w="722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98" name="Group 15">
              <a:extLst>
                <a:ext uri="{FF2B5EF4-FFF2-40B4-BE49-F238E27FC236}">
                  <a16:creationId xmlns:a16="http://schemas.microsoft.com/office/drawing/2014/main" id="{4A479B6A-FB7A-436F-896C-F2842813E869}"/>
                </a:ext>
              </a:extLst>
            </p:cNvPr>
            <p:cNvGrpSpPr/>
            <p:nvPr/>
          </p:nvGrpSpPr>
          <p:grpSpPr>
            <a:xfrm>
              <a:off x="8508517" y="161663"/>
              <a:ext cx="2605668" cy="2191234"/>
              <a:chOff x="8768009" y="-131344"/>
              <a:chExt cx="2605668" cy="2191234"/>
            </a:xfrm>
          </p:grpSpPr>
          <p:sp>
            <p:nvSpPr>
              <p:cNvPr id="99" name="Freeform: Shape 16">
                <a:extLst>
                  <a:ext uri="{FF2B5EF4-FFF2-40B4-BE49-F238E27FC236}">
                    <a16:creationId xmlns:a16="http://schemas.microsoft.com/office/drawing/2014/main" id="{086ABE8B-6178-4481-A1AF-828EBF42FD01}"/>
                  </a:ext>
                </a:extLst>
              </p:cNvPr>
              <p:cNvSpPr/>
              <p:nvPr/>
            </p:nvSpPr>
            <p:spPr>
              <a:xfrm>
                <a:off x="8774169" y="-131344"/>
                <a:ext cx="2594208" cy="2188201"/>
              </a:xfrm>
              <a:custGeom>
                <a:avLst/>
                <a:gdLst>
                  <a:gd name="connsiteX0" fmla="*/ 2517826 w 2546370"/>
                  <a:gd name="connsiteY0" fmla="*/ 72718 h 2147850"/>
                  <a:gd name="connsiteX1" fmla="*/ 2287009 w 2546370"/>
                  <a:gd name="connsiteY1" fmla="*/ 3994 h 2147850"/>
                  <a:gd name="connsiteX2" fmla="*/ 1806226 w 2546370"/>
                  <a:gd name="connsiteY2" fmla="*/ 54146 h 2147850"/>
                  <a:gd name="connsiteX3" fmla="*/ 1175204 w 2546370"/>
                  <a:gd name="connsiteY3" fmla="*/ 313507 h 2147850"/>
                  <a:gd name="connsiteX4" fmla="*/ 1117608 w 2546370"/>
                  <a:gd name="connsiteY4" fmla="*/ 280120 h 2147850"/>
                  <a:gd name="connsiteX5" fmla="*/ 666888 w 2546370"/>
                  <a:gd name="connsiteY5" fmla="*/ 378112 h 2147850"/>
                  <a:gd name="connsiteX6" fmla="*/ 232644 w 2546370"/>
                  <a:gd name="connsiteY6" fmla="*/ 515489 h 2147850"/>
                  <a:gd name="connsiteX7" fmla="*/ 204894 w 2546370"/>
                  <a:gd name="connsiteY7" fmla="*/ 586093 h 2147850"/>
                  <a:gd name="connsiteX8" fmla="*/ 366119 w 2546370"/>
                  <a:gd name="connsiteY8" fmla="*/ 840250 h 2147850"/>
                  <a:gd name="connsiteX9" fmla="*/ 310113 w 2546370"/>
                  <a:gd name="connsiteY9" fmla="*/ 885489 h 2147850"/>
                  <a:gd name="connsiteX10" fmla="*/ 238787 w 2546370"/>
                  <a:gd name="connsiteY10" fmla="*/ 1043606 h 2147850"/>
                  <a:gd name="connsiteX11" fmla="*/ 227947 w 2546370"/>
                  <a:gd name="connsiteY11" fmla="*/ 1185680 h 2147850"/>
                  <a:gd name="connsiteX12" fmla="*/ 124029 w 2546370"/>
                  <a:gd name="connsiteY12" fmla="*/ 1264377 h 2147850"/>
                  <a:gd name="connsiteX13" fmla="*/ 34565 w 2546370"/>
                  <a:gd name="connsiteY13" fmla="*/ 1363308 h 2147850"/>
                  <a:gd name="connsiteX14" fmla="*/ 323627 w 2546370"/>
                  <a:gd name="connsiteY14" fmla="*/ 2005099 h 2147850"/>
                  <a:gd name="connsiteX15" fmla="*/ 548372 w 2546370"/>
                  <a:gd name="connsiteY15" fmla="*/ 2069054 h 2147850"/>
                  <a:gd name="connsiteX16" fmla="*/ 746886 w 2546370"/>
                  <a:gd name="connsiteY16" fmla="*/ 1994259 h 2147850"/>
                  <a:gd name="connsiteX17" fmla="*/ 804409 w 2546370"/>
                  <a:gd name="connsiteY17" fmla="*/ 1972507 h 2147850"/>
                  <a:gd name="connsiteX18" fmla="*/ 833099 w 2546370"/>
                  <a:gd name="connsiteY18" fmla="*/ 1983202 h 2147850"/>
                  <a:gd name="connsiteX19" fmla="*/ 984929 w 2546370"/>
                  <a:gd name="connsiteY19" fmla="*/ 2034439 h 2147850"/>
                  <a:gd name="connsiteX20" fmla="*/ 1187633 w 2546370"/>
                  <a:gd name="connsiteY20" fmla="*/ 1969183 h 2147850"/>
                  <a:gd name="connsiteX21" fmla="*/ 1369598 w 2546370"/>
                  <a:gd name="connsiteY21" fmla="*/ 2124626 h 2147850"/>
                  <a:gd name="connsiteX22" fmla="*/ 1565582 w 2546370"/>
                  <a:gd name="connsiteY22" fmla="*/ 2082495 h 2147850"/>
                  <a:gd name="connsiteX23" fmla="*/ 1957551 w 2546370"/>
                  <a:gd name="connsiteY23" fmla="*/ 1386795 h 2147850"/>
                  <a:gd name="connsiteX24" fmla="*/ 1959790 w 2546370"/>
                  <a:gd name="connsiteY24" fmla="*/ 1314674 h 2147850"/>
                  <a:gd name="connsiteX25" fmla="*/ 2181140 w 2546370"/>
                  <a:gd name="connsiteY25" fmla="*/ 1066948 h 2147850"/>
                  <a:gd name="connsiteX26" fmla="*/ 2382328 w 2546370"/>
                  <a:gd name="connsiteY26" fmla="*/ 774633 h 2147850"/>
                  <a:gd name="connsiteX27" fmla="*/ 2510960 w 2546370"/>
                  <a:gd name="connsiteY27" fmla="*/ 482681 h 2147850"/>
                  <a:gd name="connsiteX28" fmla="*/ 2546370 w 2546370"/>
                  <a:gd name="connsiteY28" fmla="*/ 139997 h 2147850"/>
                  <a:gd name="connsiteX29" fmla="*/ 2517826 w 2546370"/>
                  <a:gd name="connsiteY29" fmla="*/ 72718 h 2147850"/>
                  <a:gd name="connsiteX30" fmla="*/ 1099253 w 2546370"/>
                  <a:gd name="connsiteY30" fmla="*/ 1095059 h 2147850"/>
                  <a:gd name="connsiteX31" fmla="*/ 1099036 w 2546370"/>
                  <a:gd name="connsiteY31" fmla="*/ 1094119 h 2147850"/>
                  <a:gd name="connsiteX32" fmla="*/ 1100409 w 2546370"/>
                  <a:gd name="connsiteY32" fmla="*/ 1094192 h 2147850"/>
                  <a:gd name="connsiteX33" fmla="*/ 1099253 w 2546370"/>
                  <a:gd name="connsiteY33" fmla="*/ 1095059 h 21478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2546370" h="2147850">
                    <a:moveTo>
                      <a:pt x="2517826" y="72718"/>
                    </a:moveTo>
                    <a:cubicBezTo>
                      <a:pt x="2446138" y="31671"/>
                      <a:pt x="2368018" y="10208"/>
                      <a:pt x="2287009" y="3994"/>
                    </a:cubicBezTo>
                    <a:cubicBezTo>
                      <a:pt x="2124122" y="-8436"/>
                      <a:pt x="1963188" y="8113"/>
                      <a:pt x="1806226" y="54146"/>
                    </a:cubicBezTo>
                    <a:cubicBezTo>
                      <a:pt x="1586106" y="118679"/>
                      <a:pt x="1377186" y="204675"/>
                      <a:pt x="1175204" y="313507"/>
                    </a:cubicBezTo>
                    <a:cubicBezTo>
                      <a:pt x="1163135" y="290021"/>
                      <a:pt x="1147237" y="273905"/>
                      <a:pt x="1117608" y="280120"/>
                    </a:cubicBezTo>
                    <a:cubicBezTo>
                      <a:pt x="969030" y="311194"/>
                      <a:pt x="816116" y="342558"/>
                      <a:pt x="666888" y="378112"/>
                    </a:cubicBezTo>
                    <a:cubicBezTo>
                      <a:pt x="523657" y="412222"/>
                      <a:pt x="360048" y="438671"/>
                      <a:pt x="232644" y="515489"/>
                    </a:cubicBezTo>
                    <a:cubicBezTo>
                      <a:pt x="205834" y="531677"/>
                      <a:pt x="195499" y="555958"/>
                      <a:pt x="204894" y="586093"/>
                    </a:cubicBezTo>
                    <a:cubicBezTo>
                      <a:pt x="231488" y="671221"/>
                      <a:pt x="271307" y="805708"/>
                      <a:pt x="366119" y="840250"/>
                    </a:cubicBezTo>
                    <a:cubicBezTo>
                      <a:pt x="360988" y="838372"/>
                      <a:pt x="317701" y="878913"/>
                      <a:pt x="310113" y="885489"/>
                    </a:cubicBezTo>
                    <a:cubicBezTo>
                      <a:pt x="265163" y="924801"/>
                      <a:pt x="237558" y="983481"/>
                      <a:pt x="238787" y="1043606"/>
                    </a:cubicBezTo>
                    <a:cubicBezTo>
                      <a:pt x="235174" y="1090940"/>
                      <a:pt x="231561" y="1138274"/>
                      <a:pt x="227947" y="1185680"/>
                    </a:cubicBezTo>
                    <a:cubicBezTo>
                      <a:pt x="226791" y="1200928"/>
                      <a:pt x="139493" y="1251803"/>
                      <a:pt x="124029" y="1264377"/>
                    </a:cubicBezTo>
                    <a:cubicBezTo>
                      <a:pt x="88764" y="1292994"/>
                      <a:pt x="56244" y="1322623"/>
                      <a:pt x="34565" y="1363308"/>
                    </a:cubicBezTo>
                    <a:cubicBezTo>
                      <a:pt x="-88576" y="1594414"/>
                      <a:pt x="143179" y="1879574"/>
                      <a:pt x="323627" y="2005099"/>
                    </a:cubicBezTo>
                    <a:cubicBezTo>
                      <a:pt x="384908" y="2047735"/>
                      <a:pt x="472711" y="2080327"/>
                      <a:pt x="548372" y="2069054"/>
                    </a:cubicBezTo>
                    <a:cubicBezTo>
                      <a:pt x="619843" y="2058431"/>
                      <a:pt x="687989" y="2036607"/>
                      <a:pt x="746886" y="1994259"/>
                    </a:cubicBezTo>
                    <a:cubicBezTo>
                      <a:pt x="765386" y="1980962"/>
                      <a:pt x="781357" y="1969905"/>
                      <a:pt x="804409" y="1972507"/>
                    </a:cubicBezTo>
                    <a:cubicBezTo>
                      <a:pt x="813948" y="1976048"/>
                      <a:pt x="823559" y="1979445"/>
                      <a:pt x="833099" y="1983202"/>
                    </a:cubicBezTo>
                    <a:cubicBezTo>
                      <a:pt x="882818" y="2002859"/>
                      <a:pt x="931958" y="2025116"/>
                      <a:pt x="984929" y="2034439"/>
                    </a:cubicBezTo>
                    <a:cubicBezTo>
                      <a:pt x="1063409" y="2048314"/>
                      <a:pt x="1127942" y="2015505"/>
                      <a:pt x="1187633" y="1969183"/>
                    </a:cubicBezTo>
                    <a:cubicBezTo>
                      <a:pt x="1183297" y="1972579"/>
                      <a:pt x="1350520" y="2113642"/>
                      <a:pt x="1369598" y="2124626"/>
                    </a:cubicBezTo>
                    <a:cubicBezTo>
                      <a:pt x="1439334" y="2165095"/>
                      <a:pt x="1518537" y="2153677"/>
                      <a:pt x="1565582" y="2082495"/>
                    </a:cubicBezTo>
                    <a:cubicBezTo>
                      <a:pt x="1712281" y="1860568"/>
                      <a:pt x="1817428" y="1612914"/>
                      <a:pt x="1957551" y="1386795"/>
                    </a:cubicBezTo>
                    <a:cubicBezTo>
                      <a:pt x="1973449" y="1361141"/>
                      <a:pt x="1978001" y="1339389"/>
                      <a:pt x="1959790" y="1314674"/>
                    </a:cubicBezTo>
                    <a:cubicBezTo>
                      <a:pt x="1960080" y="1315107"/>
                      <a:pt x="2163290" y="1088627"/>
                      <a:pt x="2181140" y="1066948"/>
                    </a:cubicBezTo>
                    <a:cubicBezTo>
                      <a:pt x="2255574" y="976182"/>
                      <a:pt x="2325816" y="877684"/>
                      <a:pt x="2382328" y="774633"/>
                    </a:cubicBezTo>
                    <a:cubicBezTo>
                      <a:pt x="2432624" y="682928"/>
                      <a:pt x="2480681" y="584792"/>
                      <a:pt x="2510960" y="482681"/>
                    </a:cubicBezTo>
                    <a:cubicBezTo>
                      <a:pt x="2543841" y="371681"/>
                      <a:pt x="2545648" y="254827"/>
                      <a:pt x="2546370" y="139997"/>
                    </a:cubicBezTo>
                    <a:cubicBezTo>
                      <a:pt x="2543190" y="114993"/>
                      <a:pt x="2545286" y="88472"/>
                      <a:pt x="2517826" y="72718"/>
                    </a:cubicBezTo>
                    <a:close/>
                    <a:moveTo>
                      <a:pt x="1099253" y="1095059"/>
                    </a:moveTo>
                    <a:cubicBezTo>
                      <a:pt x="1099180" y="1094770"/>
                      <a:pt x="1099108" y="1094408"/>
                      <a:pt x="1099036" y="1094119"/>
                    </a:cubicBezTo>
                    <a:cubicBezTo>
                      <a:pt x="1099470" y="1094119"/>
                      <a:pt x="1099903" y="1094192"/>
                      <a:pt x="1100409" y="1094192"/>
                    </a:cubicBezTo>
                    <a:cubicBezTo>
                      <a:pt x="1100047" y="1094481"/>
                      <a:pt x="1099686" y="1094770"/>
                      <a:pt x="1099253" y="1095059"/>
                    </a:cubicBezTo>
                    <a:close/>
                  </a:path>
                </a:pathLst>
              </a:custGeom>
              <a:solidFill>
                <a:schemeClr val="accent2">
                  <a:lumMod val="40000"/>
                  <a:lumOff val="60000"/>
                </a:schemeClr>
              </a:solidFill>
              <a:ln w="72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0" name="Freeform: Shape 17">
                <a:extLst>
                  <a:ext uri="{FF2B5EF4-FFF2-40B4-BE49-F238E27FC236}">
                    <a16:creationId xmlns:a16="http://schemas.microsoft.com/office/drawing/2014/main" id="{32662908-2DB8-47D6-9E06-C51A1DDC02BB}"/>
                  </a:ext>
                </a:extLst>
              </p:cNvPr>
              <p:cNvSpPr/>
              <p:nvPr/>
            </p:nvSpPr>
            <p:spPr>
              <a:xfrm>
                <a:off x="8930713" y="-56305"/>
                <a:ext cx="2437663" cy="2116158"/>
              </a:xfrm>
              <a:custGeom>
                <a:avLst/>
                <a:gdLst>
                  <a:gd name="connsiteX0" fmla="*/ 2365613 w 2392711"/>
                  <a:gd name="connsiteY0" fmla="*/ 0 h 2077135"/>
                  <a:gd name="connsiteX1" fmla="*/ 0 w 2392711"/>
                  <a:gd name="connsiteY1" fmla="*/ 1766459 h 2077135"/>
                  <a:gd name="connsiteX2" fmla="*/ 97775 w 2392711"/>
                  <a:gd name="connsiteY2" fmla="*/ 1873557 h 2077135"/>
                  <a:gd name="connsiteX3" fmla="*/ 110855 w 2392711"/>
                  <a:gd name="connsiteY3" fmla="*/ 1880494 h 2077135"/>
                  <a:gd name="connsiteX4" fmla="*/ 236380 w 2392711"/>
                  <a:gd name="connsiteY4" fmla="*/ 1967646 h 2077135"/>
                  <a:gd name="connsiteX5" fmla="*/ 368048 w 2392711"/>
                  <a:gd name="connsiteY5" fmla="*/ 1999443 h 2077135"/>
                  <a:gd name="connsiteX6" fmla="*/ 436556 w 2392711"/>
                  <a:gd name="connsiteY6" fmla="*/ 1986435 h 2077135"/>
                  <a:gd name="connsiteX7" fmla="*/ 593300 w 2392711"/>
                  <a:gd name="connsiteY7" fmla="*/ 1920529 h 2077135"/>
                  <a:gd name="connsiteX8" fmla="*/ 650823 w 2392711"/>
                  <a:gd name="connsiteY8" fmla="*/ 1898777 h 2077135"/>
                  <a:gd name="connsiteX9" fmla="*/ 650823 w 2392711"/>
                  <a:gd name="connsiteY9" fmla="*/ 1898777 h 2077135"/>
                  <a:gd name="connsiteX10" fmla="*/ 650823 w 2392711"/>
                  <a:gd name="connsiteY10" fmla="*/ 1898777 h 2077135"/>
                  <a:gd name="connsiteX11" fmla="*/ 679513 w 2392711"/>
                  <a:gd name="connsiteY11" fmla="*/ 1909473 h 2077135"/>
                  <a:gd name="connsiteX12" fmla="*/ 831342 w 2392711"/>
                  <a:gd name="connsiteY12" fmla="*/ 1960709 h 2077135"/>
                  <a:gd name="connsiteX13" fmla="*/ 1034047 w 2392711"/>
                  <a:gd name="connsiteY13" fmla="*/ 1895453 h 2077135"/>
                  <a:gd name="connsiteX14" fmla="*/ 1034047 w 2392711"/>
                  <a:gd name="connsiteY14" fmla="*/ 1895453 h 2077135"/>
                  <a:gd name="connsiteX15" fmla="*/ 1132762 w 2392711"/>
                  <a:gd name="connsiteY15" fmla="*/ 1990699 h 2077135"/>
                  <a:gd name="connsiteX16" fmla="*/ 1257565 w 2392711"/>
                  <a:gd name="connsiteY16" fmla="*/ 2072070 h 2077135"/>
                  <a:gd name="connsiteX17" fmla="*/ 1419439 w 2392711"/>
                  <a:gd name="connsiteY17" fmla="*/ 1998937 h 2077135"/>
                  <a:gd name="connsiteX18" fmla="*/ 1499655 w 2392711"/>
                  <a:gd name="connsiteY18" fmla="*/ 1852383 h 2077135"/>
                  <a:gd name="connsiteX19" fmla="*/ 1706551 w 2392711"/>
                  <a:gd name="connsiteY19" fmla="*/ 1484045 h 2077135"/>
                  <a:gd name="connsiteX20" fmla="*/ 1803965 w 2392711"/>
                  <a:gd name="connsiteY20" fmla="*/ 1313282 h 2077135"/>
                  <a:gd name="connsiteX21" fmla="*/ 1806205 w 2392711"/>
                  <a:gd name="connsiteY21" fmla="*/ 1241161 h 2077135"/>
                  <a:gd name="connsiteX22" fmla="*/ 1806205 w 2392711"/>
                  <a:gd name="connsiteY22" fmla="*/ 1241161 h 2077135"/>
                  <a:gd name="connsiteX23" fmla="*/ 1806205 w 2392711"/>
                  <a:gd name="connsiteY23" fmla="*/ 1241161 h 2077135"/>
                  <a:gd name="connsiteX24" fmla="*/ 2085728 w 2392711"/>
                  <a:gd name="connsiteY24" fmla="*/ 920808 h 2077135"/>
                  <a:gd name="connsiteX25" fmla="*/ 2164136 w 2392711"/>
                  <a:gd name="connsiteY25" fmla="*/ 803376 h 2077135"/>
                  <a:gd name="connsiteX26" fmla="*/ 2164136 w 2392711"/>
                  <a:gd name="connsiteY26" fmla="*/ 803376 h 2077135"/>
                  <a:gd name="connsiteX27" fmla="*/ 2228670 w 2392711"/>
                  <a:gd name="connsiteY27" fmla="*/ 701193 h 2077135"/>
                  <a:gd name="connsiteX28" fmla="*/ 2361927 w 2392711"/>
                  <a:gd name="connsiteY28" fmla="*/ 393486 h 2077135"/>
                  <a:gd name="connsiteX29" fmla="*/ 2391628 w 2392711"/>
                  <a:gd name="connsiteY29" fmla="*/ 237609 h 2077135"/>
                  <a:gd name="connsiteX30" fmla="*/ 2392712 w 2392711"/>
                  <a:gd name="connsiteY30" fmla="*/ 66557 h 2077135"/>
                  <a:gd name="connsiteX31" fmla="*/ 2365613 w 2392711"/>
                  <a:gd name="connsiteY31" fmla="*/ 0 h 20771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2392711" h="2077135">
                    <a:moveTo>
                      <a:pt x="2365613" y="0"/>
                    </a:moveTo>
                    <a:lnTo>
                      <a:pt x="0" y="1766459"/>
                    </a:lnTo>
                    <a:cubicBezTo>
                      <a:pt x="30134" y="1804109"/>
                      <a:pt x="63088" y="1839519"/>
                      <a:pt x="97775" y="1873557"/>
                    </a:cubicBezTo>
                    <a:cubicBezTo>
                      <a:pt x="102184" y="1875797"/>
                      <a:pt x="107459" y="1877170"/>
                      <a:pt x="110855" y="1880494"/>
                    </a:cubicBezTo>
                    <a:cubicBezTo>
                      <a:pt x="148000" y="1916338"/>
                      <a:pt x="185650" y="1951892"/>
                      <a:pt x="236380" y="1967646"/>
                    </a:cubicBezTo>
                    <a:cubicBezTo>
                      <a:pt x="279450" y="1981088"/>
                      <a:pt x="320498" y="2000383"/>
                      <a:pt x="368048" y="1999443"/>
                    </a:cubicBezTo>
                    <a:cubicBezTo>
                      <a:pt x="392474" y="1998937"/>
                      <a:pt x="413142" y="1988097"/>
                      <a:pt x="436556" y="1986435"/>
                    </a:cubicBezTo>
                    <a:cubicBezTo>
                      <a:pt x="496031" y="1982172"/>
                      <a:pt x="546617" y="1954133"/>
                      <a:pt x="593300" y="1920529"/>
                    </a:cubicBezTo>
                    <a:cubicBezTo>
                      <a:pt x="611799" y="1907232"/>
                      <a:pt x="627771" y="1896176"/>
                      <a:pt x="650823" y="1898777"/>
                    </a:cubicBezTo>
                    <a:cubicBezTo>
                      <a:pt x="650823" y="1898777"/>
                      <a:pt x="650823" y="1898777"/>
                      <a:pt x="650823" y="1898777"/>
                    </a:cubicBezTo>
                    <a:cubicBezTo>
                      <a:pt x="650823" y="1898777"/>
                      <a:pt x="650823" y="1898777"/>
                      <a:pt x="650823" y="1898777"/>
                    </a:cubicBezTo>
                    <a:cubicBezTo>
                      <a:pt x="660363" y="1902318"/>
                      <a:pt x="669974" y="1905715"/>
                      <a:pt x="679513" y="1909473"/>
                    </a:cubicBezTo>
                    <a:cubicBezTo>
                      <a:pt x="729231" y="1929129"/>
                      <a:pt x="778372" y="1951387"/>
                      <a:pt x="831342" y="1960709"/>
                    </a:cubicBezTo>
                    <a:cubicBezTo>
                      <a:pt x="909823" y="1974584"/>
                      <a:pt x="974356" y="1941775"/>
                      <a:pt x="1034047" y="1895453"/>
                    </a:cubicBezTo>
                    <a:lnTo>
                      <a:pt x="1034047" y="1895453"/>
                    </a:lnTo>
                    <a:cubicBezTo>
                      <a:pt x="1066856" y="1927322"/>
                      <a:pt x="1098653" y="1960275"/>
                      <a:pt x="1132762" y="1990699"/>
                    </a:cubicBezTo>
                    <a:cubicBezTo>
                      <a:pt x="1170051" y="2023941"/>
                      <a:pt x="1210448" y="2054076"/>
                      <a:pt x="1257565" y="2072070"/>
                    </a:cubicBezTo>
                    <a:cubicBezTo>
                      <a:pt x="1308512" y="2091509"/>
                      <a:pt x="1393207" y="2052414"/>
                      <a:pt x="1419439" y="1998937"/>
                    </a:cubicBezTo>
                    <a:cubicBezTo>
                      <a:pt x="1443937" y="1948857"/>
                      <a:pt x="1471254" y="1899933"/>
                      <a:pt x="1499655" y="1852383"/>
                    </a:cubicBezTo>
                    <a:cubicBezTo>
                      <a:pt x="1571848" y="1731338"/>
                      <a:pt x="1637032" y="1606535"/>
                      <a:pt x="1706551" y="1484045"/>
                    </a:cubicBezTo>
                    <a:cubicBezTo>
                      <a:pt x="1738926" y="1427028"/>
                      <a:pt x="1769422" y="1368926"/>
                      <a:pt x="1803965" y="1313282"/>
                    </a:cubicBezTo>
                    <a:cubicBezTo>
                      <a:pt x="1819863" y="1287627"/>
                      <a:pt x="1824416" y="1265876"/>
                      <a:pt x="1806205" y="1241161"/>
                    </a:cubicBezTo>
                    <a:lnTo>
                      <a:pt x="1806205" y="1241161"/>
                    </a:lnTo>
                    <a:cubicBezTo>
                      <a:pt x="1806205" y="1241161"/>
                      <a:pt x="1806205" y="1241161"/>
                      <a:pt x="1806205" y="1241161"/>
                    </a:cubicBezTo>
                    <a:cubicBezTo>
                      <a:pt x="1907955" y="1141868"/>
                      <a:pt x="1997564" y="1031952"/>
                      <a:pt x="2085728" y="920808"/>
                    </a:cubicBezTo>
                    <a:cubicBezTo>
                      <a:pt x="2109432" y="880050"/>
                      <a:pt x="2143251" y="846013"/>
                      <a:pt x="2164136" y="803376"/>
                    </a:cubicBezTo>
                    <a:cubicBezTo>
                      <a:pt x="2164136" y="803376"/>
                      <a:pt x="2164136" y="803376"/>
                      <a:pt x="2164136" y="803376"/>
                    </a:cubicBezTo>
                    <a:cubicBezTo>
                      <a:pt x="2185743" y="769339"/>
                      <a:pt x="2209302" y="736458"/>
                      <a:pt x="2228670" y="701193"/>
                    </a:cubicBezTo>
                    <a:cubicBezTo>
                      <a:pt x="2282579" y="602839"/>
                      <a:pt x="2333165" y="502679"/>
                      <a:pt x="2361927" y="393486"/>
                    </a:cubicBezTo>
                    <a:cubicBezTo>
                      <a:pt x="2375368" y="342322"/>
                      <a:pt x="2391195" y="291302"/>
                      <a:pt x="2391628" y="237609"/>
                    </a:cubicBezTo>
                    <a:cubicBezTo>
                      <a:pt x="2392062" y="180592"/>
                      <a:pt x="2392350" y="123574"/>
                      <a:pt x="2392712" y="66557"/>
                    </a:cubicBezTo>
                    <a:cubicBezTo>
                      <a:pt x="2389532" y="41769"/>
                      <a:pt x="2391483" y="15826"/>
                      <a:pt x="236561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72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1" name="Freeform: Shape 18">
                <a:extLst>
                  <a:ext uri="{FF2B5EF4-FFF2-40B4-BE49-F238E27FC236}">
                    <a16:creationId xmlns:a16="http://schemas.microsoft.com/office/drawing/2014/main" id="{2B80C384-D257-4A0F-A480-441B94A2A4B1}"/>
                  </a:ext>
                </a:extLst>
              </p:cNvPr>
              <p:cNvSpPr/>
              <p:nvPr/>
            </p:nvSpPr>
            <p:spPr>
              <a:xfrm>
                <a:off x="8768009" y="1076673"/>
                <a:ext cx="825607" cy="911522"/>
              </a:xfrm>
              <a:custGeom>
                <a:avLst/>
                <a:gdLst>
                  <a:gd name="connsiteX0" fmla="*/ 250036 w 810382"/>
                  <a:gd name="connsiteY0" fmla="*/ 768915 h 894713"/>
                  <a:gd name="connsiteX1" fmla="*/ 175169 w 810382"/>
                  <a:gd name="connsiteY1" fmla="*/ 689351 h 894713"/>
                  <a:gd name="connsiteX2" fmla="*/ 33456 w 810382"/>
                  <a:gd name="connsiteY2" fmla="*/ 184865 h 894713"/>
                  <a:gd name="connsiteX3" fmla="*/ 121548 w 810382"/>
                  <a:gd name="connsiteY3" fmla="*/ 84994 h 894713"/>
                  <a:gd name="connsiteX4" fmla="*/ 233993 w 810382"/>
                  <a:gd name="connsiteY4" fmla="*/ 10 h 894713"/>
                  <a:gd name="connsiteX5" fmla="*/ 240496 w 810382"/>
                  <a:gd name="connsiteY5" fmla="*/ 59990 h 894713"/>
                  <a:gd name="connsiteX6" fmla="*/ 775478 w 810382"/>
                  <a:gd name="connsiteY6" fmla="*/ 767831 h 894713"/>
                  <a:gd name="connsiteX7" fmla="*/ 810382 w 810382"/>
                  <a:gd name="connsiteY7" fmla="*/ 786765 h 894713"/>
                  <a:gd name="connsiteX8" fmla="*/ 691000 w 810382"/>
                  <a:gd name="connsiteY8" fmla="*/ 849491 h 894713"/>
                  <a:gd name="connsiteX9" fmla="*/ 520381 w 810382"/>
                  <a:gd name="connsiteY9" fmla="*/ 894657 h 894713"/>
                  <a:gd name="connsiteX10" fmla="*/ 250036 w 810382"/>
                  <a:gd name="connsiteY10" fmla="*/ 768915 h 8947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810382" h="894713">
                    <a:moveTo>
                      <a:pt x="250036" y="768915"/>
                    </a:moveTo>
                    <a:cubicBezTo>
                      <a:pt x="223442" y="743550"/>
                      <a:pt x="198583" y="716306"/>
                      <a:pt x="175169" y="689351"/>
                    </a:cubicBezTo>
                    <a:cubicBezTo>
                      <a:pt x="60122" y="556671"/>
                      <a:pt x="-59983" y="360181"/>
                      <a:pt x="33456" y="184865"/>
                    </a:cubicBezTo>
                    <a:cubicBezTo>
                      <a:pt x="54557" y="145191"/>
                      <a:pt x="87077" y="113105"/>
                      <a:pt x="121548" y="84994"/>
                    </a:cubicBezTo>
                    <a:cubicBezTo>
                      <a:pt x="128846" y="79068"/>
                      <a:pt x="233849" y="-1002"/>
                      <a:pt x="233993" y="10"/>
                    </a:cubicBezTo>
                    <a:cubicBezTo>
                      <a:pt x="238690" y="25664"/>
                      <a:pt x="238184" y="42718"/>
                      <a:pt x="240496" y="59990"/>
                    </a:cubicBezTo>
                    <a:cubicBezTo>
                      <a:pt x="273955" y="307499"/>
                      <a:pt x="501447" y="627563"/>
                      <a:pt x="775478" y="767831"/>
                    </a:cubicBezTo>
                    <a:cubicBezTo>
                      <a:pt x="787258" y="773829"/>
                      <a:pt x="798748" y="780477"/>
                      <a:pt x="810382" y="786765"/>
                    </a:cubicBezTo>
                    <a:cubicBezTo>
                      <a:pt x="784150" y="772456"/>
                      <a:pt x="712535" y="838796"/>
                      <a:pt x="691000" y="849491"/>
                    </a:cubicBezTo>
                    <a:cubicBezTo>
                      <a:pt x="640848" y="874495"/>
                      <a:pt x="576676" y="893501"/>
                      <a:pt x="520381" y="894657"/>
                    </a:cubicBezTo>
                    <a:cubicBezTo>
                      <a:pt x="412561" y="896753"/>
                      <a:pt x="324469" y="839952"/>
                      <a:pt x="250036" y="768915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72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2" name="Freeform: Shape 19">
                <a:extLst>
                  <a:ext uri="{FF2B5EF4-FFF2-40B4-BE49-F238E27FC236}">
                    <a16:creationId xmlns:a16="http://schemas.microsoft.com/office/drawing/2014/main" id="{2668AE6C-D5F4-4957-B3E4-6E9856897919}"/>
                  </a:ext>
                </a:extLst>
              </p:cNvPr>
              <p:cNvSpPr/>
              <p:nvPr/>
            </p:nvSpPr>
            <p:spPr>
              <a:xfrm>
                <a:off x="8979447" y="-131272"/>
                <a:ext cx="2394230" cy="2191162"/>
              </a:xfrm>
              <a:custGeom>
                <a:avLst/>
                <a:gdLst>
                  <a:gd name="connsiteX0" fmla="*/ 1754931 w 2394230"/>
                  <a:gd name="connsiteY0" fmla="*/ 1327151 h 2191162"/>
                  <a:gd name="connsiteX1" fmla="*/ 1791255 w 2394230"/>
                  <a:gd name="connsiteY1" fmla="*/ 1339372 h 2191162"/>
                  <a:gd name="connsiteX2" fmla="*/ 1788973 w 2394230"/>
                  <a:gd name="connsiteY2" fmla="*/ 1412848 h 2191162"/>
                  <a:gd name="connsiteX3" fmla="*/ 1689729 w 2394230"/>
                  <a:gd name="connsiteY3" fmla="*/ 1586820 h 2191162"/>
                  <a:gd name="connsiteX4" fmla="*/ 1478946 w 2394230"/>
                  <a:gd name="connsiteY4" fmla="*/ 1962077 h 2191162"/>
                  <a:gd name="connsiteX5" fmla="*/ 1397224 w 2394230"/>
                  <a:gd name="connsiteY5" fmla="*/ 2111385 h 2191162"/>
                  <a:gd name="connsiteX6" fmla="*/ 1236947 w 2394230"/>
                  <a:gd name="connsiteY6" fmla="*/ 2187511 h 2191162"/>
                  <a:gd name="connsiteX7" fmla="*/ 1106928 w 2394230"/>
                  <a:gd name="connsiteY7" fmla="*/ 2107999 h 2191162"/>
                  <a:gd name="connsiteX8" fmla="*/ 1004665 w 2394230"/>
                  <a:gd name="connsiteY8" fmla="*/ 2006104 h 2191162"/>
                  <a:gd name="connsiteX9" fmla="*/ 1118045 w 2394230"/>
                  <a:gd name="connsiteY9" fmla="*/ 1841703 h 2191162"/>
                  <a:gd name="connsiteX10" fmla="*/ 1287966 w 2394230"/>
                  <a:gd name="connsiteY10" fmla="*/ 1683340 h 2191162"/>
                  <a:gd name="connsiteX11" fmla="*/ 1719546 w 2394230"/>
                  <a:gd name="connsiteY11" fmla="*/ 1343200 h 2191162"/>
                  <a:gd name="connsiteX12" fmla="*/ 1754931 w 2394230"/>
                  <a:gd name="connsiteY12" fmla="*/ 1327151 h 2191162"/>
                  <a:gd name="connsiteX13" fmla="*/ 914404 w 2394230"/>
                  <a:gd name="connsiteY13" fmla="*/ 1114601 h 2191162"/>
                  <a:gd name="connsiteX14" fmla="*/ 914625 w 2394230"/>
                  <a:gd name="connsiteY14" fmla="*/ 1115557 h 2191162"/>
                  <a:gd name="connsiteX15" fmla="*/ 915803 w 2394230"/>
                  <a:gd name="connsiteY15" fmla="*/ 1114674 h 2191162"/>
                  <a:gd name="connsiteX16" fmla="*/ 914404 w 2394230"/>
                  <a:gd name="connsiteY16" fmla="*/ 1114601 h 2191162"/>
                  <a:gd name="connsiteX17" fmla="*/ 1319699 w 2394230"/>
                  <a:gd name="connsiteY17" fmla="*/ 810712 h 2191162"/>
                  <a:gd name="connsiteX18" fmla="*/ 1353124 w 2394230"/>
                  <a:gd name="connsiteY18" fmla="*/ 822317 h 2191162"/>
                  <a:gd name="connsiteX19" fmla="*/ 1370574 w 2394230"/>
                  <a:gd name="connsiteY19" fmla="*/ 843225 h 2191162"/>
                  <a:gd name="connsiteX20" fmla="*/ 1351946 w 2394230"/>
                  <a:gd name="connsiteY20" fmla="*/ 909707 h 2191162"/>
                  <a:gd name="connsiteX21" fmla="*/ 954086 w 2394230"/>
                  <a:gd name="connsiteY21" fmla="*/ 1310144 h 2191162"/>
                  <a:gd name="connsiteX22" fmla="*/ 746028 w 2394230"/>
                  <a:gd name="connsiteY22" fmla="*/ 1505834 h 2191162"/>
                  <a:gd name="connsiteX23" fmla="*/ 569774 w 2394230"/>
                  <a:gd name="connsiteY23" fmla="*/ 1573788 h 2191162"/>
                  <a:gd name="connsiteX24" fmla="*/ 471193 w 2394230"/>
                  <a:gd name="connsiteY24" fmla="*/ 1476753 h 2191162"/>
                  <a:gd name="connsiteX25" fmla="*/ 409937 w 2394230"/>
                  <a:gd name="connsiteY25" fmla="*/ 1381853 h 2191162"/>
                  <a:gd name="connsiteX26" fmla="*/ 368709 w 2394230"/>
                  <a:gd name="connsiteY26" fmla="*/ 1300204 h 2191162"/>
                  <a:gd name="connsiteX27" fmla="*/ 391312 w 2394230"/>
                  <a:gd name="connsiteY27" fmla="*/ 1231294 h 2191162"/>
                  <a:gd name="connsiteX28" fmla="*/ 830032 w 2394230"/>
                  <a:gd name="connsiteY28" fmla="*/ 1015430 h 2191162"/>
                  <a:gd name="connsiteX29" fmla="*/ 1284728 w 2394230"/>
                  <a:gd name="connsiteY29" fmla="*/ 817384 h 2191162"/>
                  <a:gd name="connsiteX30" fmla="*/ 1319699 w 2394230"/>
                  <a:gd name="connsiteY30" fmla="*/ 810712 h 2191162"/>
                  <a:gd name="connsiteX31" fmla="*/ 953467 w 2394230"/>
                  <a:gd name="connsiteY31" fmla="*/ 284618 h 2191162"/>
                  <a:gd name="connsiteX32" fmla="*/ 992002 w 2394230"/>
                  <a:gd name="connsiteY32" fmla="*/ 319322 h 2191162"/>
                  <a:gd name="connsiteX33" fmla="*/ 961080 w 2394230"/>
                  <a:gd name="connsiteY33" fmla="*/ 379104 h 2191162"/>
                  <a:gd name="connsiteX34" fmla="*/ 305171 w 2394230"/>
                  <a:gd name="connsiteY34" fmla="*/ 830267 h 2191162"/>
                  <a:gd name="connsiteX35" fmla="*/ 167717 w 2394230"/>
                  <a:gd name="connsiteY35" fmla="*/ 855962 h 2191162"/>
                  <a:gd name="connsiteX36" fmla="*/ 3464 w 2394230"/>
                  <a:gd name="connsiteY36" fmla="*/ 597029 h 2191162"/>
                  <a:gd name="connsiteX37" fmla="*/ 31734 w 2394230"/>
                  <a:gd name="connsiteY37" fmla="*/ 525100 h 2191162"/>
                  <a:gd name="connsiteX38" fmla="*/ 442184 w 2394230"/>
                  <a:gd name="connsiteY38" fmla="*/ 389779 h 2191162"/>
                  <a:gd name="connsiteX39" fmla="*/ 933325 w 2394230"/>
                  <a:gd name="connsiteY39" fmla="*/ 285309 h 2191162"/>
                  <a:gd name="connsiteX40" fmla="*/ 953467 w 2394230"/>
                  <a:gd name="connsiteY40" fmla="*/ 284618 h 2191162"/>
                  <a:gd name="connsiteX41" fmla="*/ 2000566 w 2394230"/>
                  <a:gd name="connsiteY41" fmla="*/ 115 h 2191162"/>
                  <a:gd name="connsiteX42" fmla="*/ 2124621 w 2394230"/>
                  <a:gd name="connsiteY42" fmla="*/ 4069 h 2191162"/>
                  <a:gd name="connsiteX43" fmla="*/ 2359775 w 2394230"/>
                  <a:gd name="connsiteY43" fmla="*/ 74084 h 2191162"/>
                  <a:gd name="connsiteX44" fmla="*/ 2388782 w 2394230"/>
                  <a:gd name="connsiteY44" fmla="*/ 142701 h 2191162"/>
                  <a:gd name="connsiteX45" fmla="*/ 2221731 w 2394230"/>
                  <a:gd name="connsiteY45" fmla="*/ 789260 h 2191162"/>
                  <a:gd name="connsiteX46" fmla="*/ 2155986 w 2394230"/>
                  <a:gd name="connsiteY46" fmla="*/ 893436 h 2191162"/>
                  <a:gd name="connsiteX47" fmla="*/ 1912293 w 2394230"/>
                  <a:gd name="connsiteY47" fmla="*/ 736104 h 2191162"/>
                  <a:gd name="connsiteX48" fmla="*/ 1741414 w 2394230"/>
                  <a:gd name="connsiteY48" fmla="*/ 573544 h 2191162"/>
                  <a:gd name="connsiteX49" fmla="*/ 1601823 w 2394230"/>
                  <a:gd name="connsiteY49" fmla="*/ 360699 h 2191162"/>
                  <a:gd name="connsiteX50" fmla="*/ 1523120 w 2394230"/>
                  <a:gd name="connsiteY50" fmla="*/ 92711 h 2191162"/>
                  <a:gd name="connsiteX51" fmla="*/ 1634807 w 2394230"/>
                  <a:gd name="connsiteY51" fmla="*/ 55163 h 2191162"/>
                  <a:gd name="connsiteX52" fmla="*/ 2000566 w 2394230"/>
                  <a:gd name="connsiteY52" fmla="*/ 115 h 21911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</a:cxnLst>
                <a:rect l="l" t="t" r="r" b="b"/>
                <a:pathLst>
                  <a:path w="2394230" h="2191162">
                    <a:moveTo>
                      <a:pt x="1754931" y="1327151"/>
                    </a:moveTo>
                    <a:cubicBezTo>
                      <a:pt x="1766775" y="1326083"/>
                      <a:pt x="1778776" y="1329727"/>
                      <a:pt x="1791255" y="1339372"/>
                    </a:cubicBezTo>
                    <a:cubicBezTo>
                      <a:pt x="1809808" y="1364478"/>
                      <a:pt x="1805170" y="1386712"/>
                      <a:pt x="1788973" y="1412848"/>
                    </a:cubicBezTo>
                    <a:cubicBezTo>
                      <a:pt x="1753855" y="1469538"/>
                      <a:pt x="1722712" y="1528805"/>
                      <a:pt x="1689729" y="1586820"/>
                    </a:cubicBezTo>
                    <a:cubicBezTo>
                      <a:pt x="1618904" y="1711611"/>
                      <a:pt x="1552496" y="1838759"/>
                      <a:pt x="1478946" y="1962077"/>
                    </a:cubicBezTo>
                    <a:cubicBezTo>
                      <a:pt x="1450012" y="2010521"/>
                      <a:pt x="1422182" y="2060364"/>
                      <a:pt x="1397224" y="2111385"/>
                    </a:cubicBezTo>
                    <a:cubicBezTo>
                      <a:pt x="1371162" y="2164615"/>
                      <a:pt x="1294962" y="2203561"/>
                      <a:pt x="1236947" y="2187511"/>
                    </a:cubicBezTo>
                    <a:cubicBezTo>
                      <a:pt x="1187618" y="2173891"/>
                      <a:pt x="1144549" y="2141644"/>
                      <a:pt x="1106928" y="2107999"/>
                    </a:cubicBezTo>
                    <a:cubicBezTo>
                      <a:pt x="1093822" y="2096292"/>
                      <a:pt x="1003267" y="2021049"/>
                      <a:pt x="1004665" y="2006104"/>
                    </a:cubicBezTo>
                    <a:cubicBezTo>
                      <a:pt x="1011438" y="1934247"/>
                      <a:pt x="1070116" y="1889043"/>
                      <a:pt x="1118045" y="1841703"/>
                    </a:cubicBezTo>
                    <a:cubicBezTo>
                      <a:pt x="1173189" y="1787296"/>
                      <a:pt x="1229804" y="1734508"/>
                      <a:pt x="1287966" y="1683340"/>
                    </a:cubicBezTo>
                    <a:cubicBezTo>
                      <a:pt x="1425863" y="1561935"/>
                      <a:pt x="1575097" y="1455918"/>
                      <a:pt x="1719546" y="1343200"/>
                    </a:cubicBezTo>
                    <a:cubicBezTo>
                      <a:pt x="1731399" y="1333998"/>
                      <a:pt x="1743087" y="1328218"/>
                      <a:pt x="1754931" y="1327151"/>
                    </a:cubicBezTo>
                    <a:close/>
                    <a:moveTo>
                      <a:pt x="914404" y="1114601"/>
                    </a:moveTo>
                    <a:cubicBezTo>
                      <a:pt x="914477" y="1114895"/>
                      <a:pt x="914552" y="1115263"/>
                      <a:pt x="914625" y="1115557"/>
                    </a:cubicBezTo>
                    <a:cubicBezTo>
                      <a:pt x="915066" y="1115263"/>
                      <a:pt x="915435" y="1114968"/>
                      <a:pt x="915803" y="1114674"/>
                    </a:cubicBezTo>
                    <a:cubicBezTo>
                      <a:pt x="915287" y="1114674"/>
                      <a:pt x="914846" y="1114601"/>
                      <a:pt x="914404" y="1114601"/>
                    </a:cubicBezTo>
                    <a:close/>
                    <a:moveTo>
                      <a:pt x="1319699" y="810712"/>
                    </a:moveTo>
                    <a:cubicBezTo>
                      <a:pt x="1331056" y="811457"/>
                      <a:pt x="1342154" y="815249"/>
                      <a:pt x="1353124" y="822317"/>
                    </a:cubicBezTo>
                    <a:cubicBezTo>
                      <a:pt x="1362548" y="826292"/>
                      <a:pt x="1369984" y="831887"/>
                      <a:pt x="1370574" y="843225"/>
                    </a:cubicBezTo>
                    <a:cubicBezTo>
                      <a:pt x="1370941" y="870760"/>
                      <a:pt x="1372634" y="887914"/>
                      <a:pt x="1351946" y="909707"/>
                    </a:cubicBezTo>
                    <a:cubicBezTo>
                      <a:pt x="1222370" y="1046131"/>
                      <a:pt x="1089701" y="1179684"/>
                      <a:pt x="954086" y="1310144"/>
                    </a:cubicBezTo>
                    <a:cubicBezTo>
                      <a:pt x="885470" y="1376183"/>
                      <a:pt x="816117" y="1441414"/>
                      <a:pt x="746028" y="1505834"/>
                    </a:cubicBezTo>
                    <a:cubicBezTo>
                      <a:pt x="692651" y="1554868"/>
                      <a:pt x="641483" y="1629227"/>
                      <a:pt x="569774" y="1573788"/>
                    </a:cubicBezTo>
                    <a:cubicBezTo>
                      <a:pt x="533036" y="1545370"/>
                      <a:pt x="504396" y="1508705"/>
                      <a:pt x="471193" y="1476753"/>
                    </a:cubicBezTo>
                    <a:cubicBezTo>
                      <a:pt x="450726" y="1445095"/>
                      <a:pt x="429964" y="1413732"/>
                      <a:pt x="409937" y="1381853"/>
                    </a:cubicBezTo>
                    <a:cubicBezTo>
                      <a:pt x="393667" y="1356011"/>
                      <a:pt x="380121" y="1328697"/>
                      <a:pt x="368709" y="1300204"/>
                    </a:cubicBezTo>
                    <a:cubicBezTo>
                      <a:pt x="356634" y="1270166"/>
                      <a:pt x="362746" y="1249404"/>
                      <a:pt x="391312" y="1231294"/>
                    </a:cubicBezTo>
                    <a:cubicBezTo>
                      <a:pt x="528103" y="1144712"/>
                      <a:pt x="682638" y="1081912"/>
                      <a:pt x="830032" y="1015430"/>
                    </a:cubicBezTo>
                    <a:cubicBezTo>
                      <a:pt x="980738" y="947476"/>
                      <a:pt x="1132623" y="882171"/>
                      <a:pt x="1284728" y="817384"/>
                    </a:cubicBezTo>
                    <a:cubicBezTo>
                      <a:pt x="1296729" y="812267"/>
                      <a:pt x="1308343" y="809966"/>
                      <a:pt x="1319699" y="810712"/>
                    </a:cubicBezTo>
                    <a:close/>
                    <a:moveTo>
                      <a:pt x="953467" y="284618"/>
                    </a:moveTo>
                    <a:cubicBezTo>
                      <a:pt x="971323" y="287697"/>
                      <a:pt x="982781" y="301377"/>
                      <a:pt x="992002" y="319322"/>
                    </a:cubicBezTo>
                    <a:cubicBezTo>
                      <a:pt x="997081" y="347226"/>
                      <a:pt x="983167" y="364012"/>
                      <a:pt x="961080" y="379104"/>
                    </a:cubicBezTo>
                    <a:cubicBezTo>
                      <a:pt x="742124" y="529002"/>
                      <a:pt x="523316" y="679119"/>
                      <a:pt x="305171" y="830267"/>
                    </a:cubicBezTo>
                    <a:cubicBezTo>
                      <a:pt x="262249" y="860010"/>
                      <a:pt x="217633" y="869140"/>
                      <a:pt x="167717" y="855962"/>
                    </a:cubicBezTo>
                    <a:cubicBezTo>
                      <a:pt x="65233" y="818634"/>
                      <a:pt x="32397" y="689573"/>
                      <a:pt x="3464" y="597029"/>
                    </a:cubicBezTo>
                    <a:cubicBezTo>
                      <a:pt x="-6108" y="566328"/>
                      <a:pt x="4421" y="541591"/>
                      <a:pt x="31734" y="525100"/>
                    </a:cubicBezTo>
                    <a:cubicBezTo>
                      <a:pt x="151005" y="453169"/>
                      <a:pt x="307969" y="424236"/>
                      <a:pt x="442184" y="389779"/>
                    </a:cubicBezTo>
                    <a:cubicBezTo>
                      <a:pt x="604597" y="348109"/>
                      <a:pt x="769586" y="319543"/>
                      <a:pt x="933325" y="285309"/>
                    </a:cubicBezTo>
                    <a:cubicBezTo>
                      <a:pt x="940853" y="283744"/>
                      <a:pt x="947516" y="283592"/>
                      <a:pt x="953467" y="284618"/>
                    </a:cubicBezTo>
                    <a:close/>
                    <a:moveTo>
                      <a:pt x="2000566" y="115"/>
                    </a:moveTo>
                    <a:cubicBezTo>
                      <a:pt x="2041772" y="-417"/>
                      <a:pt x="2083135" y="903"/>
                      <a:pt x="2124621" y="4069"/>
                    </a:cubicBezTo>
                    <a:cubicBezTo>
                      <a:pt x="2206197" y="10326"/>
                      <a:pt x="2288728" y="33370"/>
                      <a:pt x="2359775" y="74084"/>
                    </a:cubicBezTo>
                    <a:cubicBezTo>
                      <a:pt x="2387750" y="90134"/>
                      <a:pt x="2385616" y="117080"/>
                      <a:pt x="2388782" y="142701"/>
                    </a:cubicBezTo>
                    <a:cubicBezTo>
                      <a:pt x="2417053" y="375939"/>
                      <a:pt x="2331429" y="589225"/>
                      <a:pt x="2221731" y="789260"/>
                    </a:cubicBezTo>
                    <a:cubicBezTo>
                      <a:pt x="2202000" y="825187"/>
                      <a:pt x="2177999" y="858760"/>
                      <a:pt x="2155986" y="893436"/>
                    </a:cubicBezTo>
                    <a:cubicBezTo>
                      <a:pt x="2139789" y="918763"/>
                      <a:pt x="1932539" y="751859"/>
                      <a:pt x="1912293" y="736104"/>
                    </a:cubicBezTo>
                    <a:cubicBezTo>
                      <a:pt x="1849934" y="687659"/>
                      <a:pt x="1792360" y="633326"/>
                      <a:pt x="1741414" y="573544"/>
                    </a:cubicBezTo>
                    <a:cubicBezTo>
                      <a:pt x="1686342" y="508829"/>
                      <a:pt x="1639003" y="437709"/>
                      <a:pt x="1601823" y="360699"/>
                    </a:cubicBezTo>
                    <a:cubicBezTo>
                      <a:pt x="1588129" y="332280"/>
                      <a:pt x="1486456" y="118479"/>
                      <a:pt x="1523120" y="92711"/>
                    </a:cubicBezTo>
                    <a:cubicBezTo>
                      <a:pt x="1556619" y="69226"/>
                      <a:pt x="1597333" y="66133"/>
                      <a:pt x="1634807" y="55163"/>
                    </a:cubicBezTo>
                    <a:cubicBezTo>
                      <a:pt x="1754740" y="19990"/>
                      <a:pt x="1876949" y="1713"/>
                      <a:pt x="2000566" y="115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72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3" name="Freeform: Shape 20">
                <a:extLst>
                  <a:ext uri="{FF2B5EF4-FFF2-40B4-BE49-F238E27FC236}">
                    <a16:creationId xmlns:a16="http://schemas.microsoft.com/office/drawing/2014/main" id="{D10B7464-5C84-4582-ABB7-80F708DF8F7F}"/>
                  </a:ext>
                </a:extLst>
              </p:cNvPr>
              <p:cNvSpPr/>
              <p:nvPr/>
            </p:nvSpPr>
            <p:spPr>
              <a:xfrm>
                <a:off x="8830635" y="-95620"/>
                <a:ext cx="2383721" cy="1860601"/>
              </a:xfrm>
              <a:custGeom>
                <a:avLst/>
                <a:gdLst>
                  <a:gd name="connsiteX0" fmla="*/ 115613 w 2383721"/>
                  <a:gd name="connsiteY0" fmla="*/ 1324334 h 1860601"/>
                  <a:gd name="connsiteX1" fmla="*/ 156989 w 2383721"/>
                  <a:gd name="connsiteY1" fmla="*/ 1366888 h 1860601"/>
                  <a:gd name="connsiteX2" fmla="*/ 351280 w 2383721"/>
                  <a:gd name="connsiteY2" fmla="*/ 1708058 h 1860601"/>
                  <a:gd name="connsiteX3" fmla="*/ 366226 w 2383721"/>
                  <a:gd name="connsiteY3" fmla="*/ 1770859 h 1860601"/>
                  <a:gd name="connsiteX4" fmla="*/ 258736 w 2383721"/>
                  <a:gd name="connsiteY4" fmla="*/ 1853096 h 1860601"/>
                  <a:gd name="connsiteX5" fmla="*/ 208673 w 2383721"/>
                  <a:gd name="connsiteY5" fmla="*/ 1851035 h 1860601"/>
                  <a:gd name="connsiteX6" fmla="*/ 16663 w 2383721"/>
                  <a:gd name="connsiteY6" fmla="*/ 1605796 h 1860601"/>
                  <a:gd name="connsiteX7" fmla="*/ 63341 w 2383721"/>
                  <a:gd name="connsiteY7" fmla="*/ 1344728 h 1860601"/>
                  <a:gd name="connsiteX8" fmla="*/ 115613 w 2383721"/>
                  <a:gd name="connsiteY8" fmla="*/ 1324334 h 1860601"/>
                  <a:gd name="connsiteX9" fmla="*/ 1437223 w 2383721"/>
                  <a:gd name="connsiteY9" fmla="*/ 852411 h 1860601"/>
                  <a:gd name="connsiteX10" fmla="*/ 1374496 w 2383721"/>
                  <a:gd name="connsiteY10" fmla="*/ 909837 h 1860601"/>
                  <a:gd name="connsiteX11" fmla="*/ 733238 w 2383721"/>
                  <a:gd name="connsiteY11" fmla="*/ 1388020 h 1860601"/>
                  <a:gd name="connsiteX12" fmla="*/ 679345 w 2383721"/>
                  <a:gd name="connsiteY12" fmla="*/ 1389272 h 1860601"/>
                  <a:gd name="connsiteX13" fmla="*/ 690537 w 2383721"/>
                  <a:gd name="connsiteY13" fmla="*/ 1346644 h 1860601"/>
                  <a:gd name="connsiteX14" fmla="*/ 1066677 w 2383721"/>
                  <a:gd name="connsiteY14" fmla="*/ 1081968 h 1860601"/>
                  <a:gd name="connsiteX15" fmla="*/ 1393271 w 2383721"/>
                  <a:gd name="connsiteY15" fmla="*/ 866767 h 1860601"/>
                  <a:gd name="connsiteX16" fmla="*/ 1437223 w 2383721"/>
                  <a:gd name="connsiteY16" fmla="*/ 852411 h 1860601"/>
                  <a:gd name="connsiteX17" fmla="*/ 1012122 w 2383721"/>
                  <a:gd name="connsiteY17" fmla="*/ 306348 h 1860601"/>
                  <a:gd name="connsiteX18" fmla="*/ 1035239 w 2383721"/>
                  <a:gd name="connsiteY18" fmla="*/ 322692 h 1860601"/>
                  <a:gd name="connsiteX19" fmla="*/ 1018306 w 2383721"/>
                  <a:gd name="connsiteY19" fmla="*/ 343380 h 1860601"/>
                  <a:gd name="connsiteX20" fmla="*/ 772626 w 2383721"/>
                  <a:gd name="connsiteY20" fmla="*/ 425911 h 1860601"/>
                  <a:gd name="connsiteX21" fmla="*/ 343550 w 2383721"/>
                  <a:gd name="connsiteY21" fmla="*/ 626460 h 1860601"/>
                  <a:gd name="connsiteX22" fmla="*/ 302689 w 2383721"/>
                  <a:gd name="connsiteY22" fmla="*/ 656278 h 1860601"/>
                  <a:gd name="connsiteX23" fmla="*/ 253583 w 2383721"/>
                  <a:gd name="connsiteY23" fmla="*/ 644572 h 1860601"/>
                  <a:gd name="connsiteX24" fmla="*/ 212132 w 2383721"/>
                  <a:gd name="connsiteY24" fmla="*/ 562556 h 1860601"/>
                  <a:gd name="connsiteX25" fmla="*/ 229802 w 2383721"/>
                  <a:gd name="connsiteY25" fmla="*/ 514774 h 1860601"/>
                  <a:gd name="connsiteX26" fmla="*/ 420340 w 2383721"/>
                  <a:gd name="connsiteY26" fmla="*/ 446379 h 1860601"/>
                  <a:gd name="connsiteX27" fmla="*/ 894104 w 2383721"/>
                  <a:gd name="connsiteY27" fmla="*/ 326005 h 1860601"/>
                  <a:gd name="connsiteX28" fmla="*/ 1012122 w 2383721"/>
                  <a:gd name="connsiteY28" fmla="*/ 306348 h 1860601"/>
                  <a:gd name="connsiteX29" fmla="*/ 2142532 w 2383721"/>
                  <a:gd name="connsiteY29" fmla="*/ 0 h 1860601"/>
                  <a:gd name="connsiteX30" fmla="*/ 2340285 w 2383721"/>
                  <a:gd name="connsiteY30" fmla="*/ 23044 h 1860601"/>
                  <a:gd name="connsiteX31" fmla="*/ 2383428 w 2383721"/>
                  <a:gd name="connsiteY31" fmla="*/ 61697 h 1860601"/>
                  <a:gd name="connsiteX32" fmla="*/ 2349119 w 2383721"/>
                  <a:gd name="connsiteY32" fmla="*/ 108595 h 1860601"/>
                  <a:gd name="connsiteX33" fmla="*/ 1857611 w 2383721"/>
                  <a:gd name="connsiteY33" fmla="*/ 316801 h 1860601"/>
                  <a:gd name="connsiteX34" fmla="*/ 1792013 w 2383721"/>
                  <a:gd name="connsiteY34" fmla="*/ 294787 h 1860601"/>
                  <a:gd name="connsiteX35" fmla="*/ 1725899 w 2383721"/>
                  <a:gd name="connsiteY35" fmla="*/ 128325 h 1860601"/>
                  <a:gd name="connsiteX36" fmla="*/ 1757484 w 2383721"/>
                  <a:gd name="connsiteY36" fmla="*/ 70163 h 1860601"/>
                  <a:gd name="connsiteX37" fmla="*/ 2142532 w 2383721"/>
                  <a:gd name="connsiteY37" fmla="*/ 0 h 18606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2383721" h="1860601">
                    <a:moveTo>
                      <a:pt x="115613" y="1324334"/>
                    </a:moveTo>
                    <a:cubicBezTo>
                      <a:pt x="137331" y="1330740"/>
                      <a:pt x="151394" y="1343108"/>
                      <a:pt x="156989" y="1366888"/>
                    </a:cubicBezTo>
                    <a:cubicBezTo>
                      <a:pt x="188131" y="1499631"/>
                      <a:pt x="253804" y="1612937"/>
                      <a:pt x="351280" y="1708058"/>
                    </a:cubicBezTo>
                    <a:cubicBezTo>
                      <a:pt x="368950" y="1725360"/>
                      <a:pt x="391331" y="1750613"/>
                      <a:pt x="366226" y="1770859"/>
                    </a:cubicBezTo>
                    <a:cubicBezTo>
                      <a:pt x="335156" y="1792504"/>
                      <a:pt x="291056" y="1833218"/>
                      <a:pt x="258736" y="1853096"/>
                    </a:cubicBezTo>
                    <a:cubicBezTo>
                      <a:pt x="242613" y="1862962"/>
                      <a:pt x="225458" y="1863918"/>
                      <a:pt x="208673" y="1851035"/>
                    </a:cubicBezTo>
                    <a:cubicBezTo>
                      <a:pt x="123342" y="1785878"/>
                      <a:pt x="54212" y="1708279"/>
                      <a:pt x="16663" y="1605796"/>
                    </a:cubicBezTo>
                    <a:cubicBezTo>
                      <a:pt x="-18602" y="1509717"/>
                      <a:pt x="4516" y="1423578"/>
                      <a:pt x="63341" y="1344728"/>
                    </a:cubicBezTo>
                    <a:cubicBezTo>
                      <a:pt x="75047" y="1329046"/>
                      <a:pt x="93010" y="1317707"/>
                      <a:pt x="115613" y="1324334"/>
                    </a:cubicBezTo>
                    <a:close/>
                    <a:moveTo>
                      <a:pt x="1437223" y="852411"/>
                    </a:moveTo>
                    <a:cubicBezTo>
                      <a:pt x="1417860" y="871406"/>
                      <a:pt x="1392459" y="895701"/>
                      <a:pt x="1374496" y="909837"/>
                    </a:cubicBezTo>
                    <a:cubicBezTo>
                      <a:pt x="1256626" y="1002897"/>
                      <a:pt x="793314" y="1341195"/>
                      <a:pt x="733238" y="1388020"/>
                    </a:cubicBezTo>
                    <a:cubicBezTo>
                      <a:pt x="704672" y="1410254"/>
                      <a:pt x="691788" y="1412905"/>
                      <a:pt x="679345" y="1389272"/>
                    </a:cubicBezTo>
                    <a:cubicBezTo>
                      <a:pt x="666829" y="1365638"/>
                      <a:pt x="673750" y="1358423"/>
                      <a:pt x="690537" y="1346644"/>
                    </a:cubicBezTo>
                    <a:cubicBezTo>
                      <a:pt x="815769" y="1258296"/>
                      <a:pt x="940488" y="1168991"/>
                      <a:pt x="1066677" y="1081968"/>
                    </a:cubicBezTo>
                    <a:cubicBezTo>
                      <a:pt x="1174020" y="1007976"/>
                      <a:pt x="1282467" y="935531"/>
                      <a:pt x="1393271" y="866767"/>
                    </a:cubicBezTo>
                    <a:cubicBezTo>
                      <a:pt x="1401000" y="861982"/>
                      <a:pt x="1419406" y="849392"/>
                      <a:pt x="1437223" y="852411"/>
                    </a:cubicBezTo>
                    <a:close/>
                    <a:moveTo>
                      <a:pt x="1012122" y="306348"/>
                    </a:moveTo>
                    <a:cubicBezTo>
                      <a:pt x="1025300" y="303770"/>
                      <a:pt x="1031633" y="312090"/>
                      <a:pt x="1035239" y="322692"/>
                    </a:cubicBezTo>
                    <a:cubicBezTo>
                      <a:pt x="1040319" y="337784"/>
                      <a:pt x="1028540" y="339993"/>
                      <a:pt x="1018306" y="343380"/>
                    </a:cubicBezTo>
                    <a:cubicBezTo>
                      <a:pt x="936363" y="370694"/>
                      <a:pt x="853685" y="396168"/>
                      <a:pt x="772626" y="425911"/>
                    </a:cubicBezTo>
                    <a:cubicBezTo>
                      <a:pt x="623980" y="480392"/>
                      <a:pt x="476734" y="538481"/>
                      <a:pt x="343550" y="626460"/>
                    </a:cubicBezTo>
                    <a:cubicBezTo>
                      <a:pt x="329487" y="635737"/>
                      <a:pt x="316088" y="646044"/>
                      <a:pt x="302689" y="656278"/>
                    </a:cubicBezTo>
                    <a:cubicBezTo>
                      <a:pt x="274860" y="677481"/>
                      <a:pt x="269927" y="676524"/>
                      <a:pt x="253583" y="644572"/>
                    </a:cubicBezTo>
                    <a:cubicBezTo>
                      <a:pt x="239668" y="617258"/>
                      <a:pt x="228036" y="588619"/>
                      <a:pt x="212132" y="562556"/>
                    </a:cubicBezTo>
                    <a:cubicBezTo>
                      <a:pt x="196377" y="536714"/>
                      <a:pt x="205506" y="523609"/>
                      <a:pt x="229802" y="514774"/>
                    </a:cubicBezTo>
                    <a:cubicBezTo>
                      <a:pt x="293192" y="491657"/>
                      <a:pt x="355919" y="466477"/>
                      <a:pt x="420340" y="446379"/>
                    </a:cubicBezTo>
                    <a:cubicBezTo>
                      <a:pt x="576052" y="397787"/>
                      <a:pt x="733974" y="357294"/>
                      <a:pt x="894104" y="326005"/>
                    </a:cubicBezTo>
                    <a:cubicBezTo>
                      <a:pt x="933271" y="318421"/>
                      <a:pt x="972807" y="312900"/>
                      <a:pt x="1012122" y="306348"/>
                    </a:cubicBezTo>
                    <a:close/>
                    <a:moveTo>
                      <a:pt x="2142532" y="0"/>
                    </a:moveTo>
                    <a:cubicBezTo>
                      <a:pt x="2207027" y="6626"/>
                      <a:pt x="2274465" y="7067"/>
                      <a:pt x="2340285" y="23044"/>
                    </a:cubicBezTo>
                    <a:cubicBezTo>
                      <a:pt x="2363035" y="28566"/>
                      <a:pt x="2380850" y="36591"/>
                      <a:pt x="2383428" y="61697"/>
                    </a:cubicBezTo>
                    <a:cubicBezTo>
                      <a:pt x="2386079" y="86802"/>
                      <a:pt x="2370471" y="99612"/>
                      <a:pt x="2349119" y="108595"/>
                    </a:cubicBezTo>
                    <a:cubicBezTo>
                      <a:pt x="2245311" y="152326"/>
                      <a:pt x="1917835" y="291622"/>
                      <a:pt x="1857611" y="316801"/>
                    </a:cubicBezTo>
                    <a:cubicBezTo>
                      <a:pt x="1825143" y="330421"/>
                      <a:pt x="1810934" y="324900"/>
                      <a:pt x="1792013" y="294787"/>
                    </a:cubicBezTo>
                    <a:cubicBezTo>
                      <a:pt x="1759618" y="243325"/>
                      <a:pt x="1740329" y="186783"/>
                      <a:pt x="1725899" y="128325"/>
                    </a:cubicBezTo>
                    <a:cubicBezTo>
                      <a:pt x="1718979" y="100349"/>
                      <a:pt x="1732230" y="79366"/>
                      <a:pt x="1757484" y="70163"/>
                    </a:cubicBezTo>
                    <a:cubicBezTo>
                      <a:pt x="1856727" y="33793"/>
                      <a:pt x="2115071" y="1914"/>
                      <a:pt x="2142532" y="0"/>
                    </a:cubicBezTo>
                    <a:close/>
                  </a:path>
                </a:pathLst>
              </a:custGeom>
              <a:solidFill>
                <a:schemeClr val="bg1">
                  <a:alpha val="30000"/>
                </a:schemeClr>
              </a:solidFill>
              <a:ln w="72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104" name="Graphic 11">
            <a:extLst>
              <a:ext uri="{FF2B5EF4-FFF2-40B4-BE49-F238E27FC236}">
                <a16:creationId xmlns:a16="http://schemas.microsoft.com/office/drawing/2014/main" id="{F6D11D05-4856-42F3-B841-CAE74B3C7F46}"/>
              </a:ext>
            </a:extLst>
          </p:cNvPr>
          <p:cNvSpPr/>
          <p:nvPr/>
        </p:nvSpPr>
        <p:spPr>
          <a:xfrm>
            <a:off x="7929278" y="999258"/>
            <a:ext cx="1377821" cy="3553723"/>
          </a:xfrm>
          <a:custGeom>
            <a:avLst/>
            <a:gdLst>
              <a:gd name="connsiteX0" fmla="*/ 1732970 w 1743075"/>
              <a:gd name="connsiteY0" fmla="*/ 1329937 h 4495800"/>
              <a:gd name="connsiteX1" fmla="*/ 1726302 w 1743075"/>
              <a:gd name="connsiteY1" fmla="*/ 1291837 h 4495800"/>
              <a:gd name="connsiteX2" fmla="*/ 1698680 w 1743075"/>
              <a:gd name="connsiteY2" fmla="*/ 1230877 h 4495800"/>
              <a:gd name="connsiteX3" fmla="*/ 1666295 w 1743075"/>
              <a:gd name="connsiteY3" fmla="*/ 1177537 h 4495800"/>
              <a:gd name="connsiteX4" fmla="*/ 1643435 w 1743075"/>
              <a:gd name="connsiteY4" fmla="*/ 1128959 h 4495800"/>
              <a:gd name="connsiteX5" fmla="*/ 1636767 w 1743075"/>
              <a:gd name="connsiteY5" fmla="*/ 1117529 h 4495800"/>
              <a:gd name="connsiteX6" fmla="*/ 1595810 w 1743075"/>
              <a:gd name="connsiteY6" fmla="*/ 1023232 h 4495800"/>
              <a:gd name="connsiteX7" fmla="*/ 1586285 w 1743075"/>
              <a:gd name="connsiteY7" fmla="*/ 1007039 h 4495800"/>
              <a:gd name="connsiteX8" fmla="*/ 1573902 w 1743075"/>
              <a:gd name="connsiteY8" fmla="*/ 972749 h 4495800"/>
              <a:gd name="connsiteX9" fmla="*/ 1560567 w 1743075"/>
              <a:gd name="connsiteY9" fmla="*/ 923219 h 4495800"/>
              <a:gd name="connsiteX10" fmla="*/ 1550090 w 1743075"/>
              <a:gd name="connsiteY10" fmla="*/ 880357 h 4495800"/>
              <a:gd name="connsiteX11" fmla="*/ 1547232 w 1743075"/>
              <a:gd name="connsiteY11" fmla="*/ 863212 h 4495800"/>
              <a:gd name="connsiteX12" fmla="*/ 1508180 w 1743075"/>
              <a:gd name="connsiteY12" fmla="*/ 747959 h 4495800"/>
              <a:gd name="connsiteX13" fmla="*/ 1468175 w 1743075"/>
              <a:gd name="connsiteY13" fmla="*/ 705097 h 4495800"/>
              <a:gd name="connsiteX14" fmla="*/ 1428170 w 1743075"/>
              <a:gd name="connsiteY14" fmla="*/ 685094 h 4495800"/>
              <a:gd name="connsiteX15" fmla="*/ 1380545 w 1743075"/>
              <a:gd name="connsiteY15" fmla="*/ 669854 h 4495800"/>
              <a:gd name="connsiteX16" fmla="*/ 1303392 w 1743075"/>
              <a:gd name="connsiteY16" fmla="*/ 650804 h 4495800"/>
              <a:gd name="connsiteX17" fmla="*/ 1301487 w 1743075"/>
              <a:gd name="connsiteY17" fmla="*/ 649852 h 4495800"/>
              <a:gd name="connsiteX18" fmla="*/ 1223382 w 1743075"/>
              <a:gd name="connsiteY18" fmla="*/ 629849 h 4495800"/>
              <a:gd name="connsiteX19" fmla="*/ 1160517 w 1743075"/>
              <a:gd name="connsiteY19" fmla="*/ 610799 h 4495800"/>
              <a:gd name="connsiteX20" fmla="*/ 1101462 w 1743075"/>
              <a:gd name="connsiteY20" fmla="*/ 511739 h 4495800"/>
              <a:gd name="connsiteX21" fmla="*/ 1106225 w 1743075"/>
              <a:gd name="connsiteY21" fmla="*/ 422204 h 4495800"/>
              <a:gd name="connsiteX22" fmla="*/ 1119560 w 1743075"/>
              <a:gd name="connsiteY22" fmla="*/ 398392 h 4495800"/>
              <a:gd name="connsiteX23" fmla="*/ 1150040 w 1743075"/>
              <a:gd name="connsiteY23" fmla="*/ 352672 h 4495800"/>
              <a:gd name="connsiteX24" fmla="*/ 1155755 w 1743075"/>
              <a:gd name="connsiteY24" fmla="*/ 326002 h 4495800"/>
              <a:gd name="connsiteX25" fmla="*/ 1153850 w 1743075"/>
              <a:gd name="connsiteY25" fmla="*/ 263137 h 4495800"/>
              <a:gd name="connsiteX26" fmla="*/ 1135752 w 1743075"/>
              <a:gd name="connsiteY26" fmla="*/ 252659 h 4495800"/>
              <a:gd name="connsiteX27" fmla="*/ 1124322 w 1743075"/>
              <a:gd name="connsiteY27" fmla="*/ 241229 h 4495800"/>
              <a:gd name="connsiteX28" fmla="*/ 1125275 w 1743075"/>
              <a:gd name="connsiteY28" fmla="*/ 203129 h 4495800"/>
              <a:gd name="connsiteX29" fmla="*/ 1124322 w 1743075"/>
              <a:gd name="connsiteY29" fmla="*/ 182174 h 4495800"/>
              <a:gd name="connsiteX30" fmla="*/ 1074792 w 1743075"/>
              <a:gd name="connsiteY30" fmla="*/ 56444 h 4495800"/>
              <a:gd name="connsiteX31" fmla="*/ 1048122 w 1743075"/>
              <a:gd name="connsiteY31" fmla="*/ 37394 h 4495800"/>
              <a:gd name="connsiteX32" fmla="*/ 1005260 w 1743075"/>
              <a:gd name="connsiteY32" fmla="*/ 20249 h 4495800"/>
              <a:gd name="connsiteX33" fmla="*/ 873815 w 1743075"/>
              <a:gd name="connsiteY33" fmla="*/ 24059 h 4495800"/>
              <a:gd name="connsiteX34" fmla="*/ 782375 w 1743075"/>
              <a:gd name="connsiteY34" fmla="*/ 104069 h 4495800"/>
              <a:gd name="connsiteX35" fmla="*/ 775707 w 1743075"/>
              <a:gd name="connsiteY35" fmla="*/ 117404 h 4495800"/>
              <a:gd name="connsiteX36" fmla="*/ 769040 w 1743075"/>
              <a:gd name="connsiteY36" fmla="*/ 159314 h 4495800"/>
              <a:gd name="connsiteX37" fmla="*/ 759515 w 1743075"/>
              <a:gd name="connsiteY37" fmla="*/ 293617 h 4495800"/>
              <a:gd name="connsiteX38" fmla="*/ 759515 w 1743075"/>
              <a:gd name="connsiteY38" fmla="*/ 297427 h 4495800"/>
              <a:gd name="connsiteX39" fmla="*/ 762372 w 1743075"/>
              <a:gd name="connsiteY39" fmla="*/ 370769 h 4495800"/>
              <a:gd name="connsiteX40" fmla="*/ 786185 w 1743075"/>
              <a:gd name="connsiteY40" fmla="*/ 424109 h 4495800"/>
              <a:gd name="connsiteX41" fmla="*/ 799520 w 1743075"/>
              <a:gd name="connsiteY41" fmla="*/ 446969 h 4495800"/>
              <a:gd name="connsiteX42" fmla="*/ 811902 w 1743075"/>
              <a:gd name="connsiteY42" fmla="*/ 517454 h 4495800"/>
              <a:gd name="connsiteX43" fmla="*/ 806187 w 1743075"/>
              <a:gd name="connsiteY43" fmla="*/ 540314 h 4495800"/>
              <a:gd name="connsiteX44" fmla="*/ 729035 w 1743075"/>
              <a:gd name="connsiteY44" fmla="*/ 576509 h 4495800"/>
              <a:gd name="connsiteX45" fmla="*/ 717605 w 1743075"/>
              <a:gd name="connsiteY45" fmla="*/ 579367 h 4495800"/>
              <a:gd name="connsiteX46" fmla="*/ 546155 w 1743075"/>
              <a:gd name="connsiteY46" fmla="*/ 617467 h 4495800"/>
              <a:gd name="connsiteX47" fmla="*/ 469955 w 1743075"/>
              <a:gd name="connsiteY47" fmla="*/ 627944 h 4495800"/>
              <a:gd name="connsiteX48" fmla="*/ 396612 w 1743075"/>
              <a:gd name="connsiteY48" fmla="*/ 646994 h 4495800"/>
              <a:gd name="connsiteX49" fmla="*/ 348035 w 1743075"/>
              <a:gd name="connsiteY49" fmla="*/ 688904 h 4495800"/>
              <a:gd name="connsiteX50" fmla="*/ 311840 w 1743075"/>
              <a:gd name="connsiteY50" fmla="*/ 807014 h 4495800"/>
              <a:gd name="connsiteX51" fmla="*/ 287075 w 1743075"/>
              <a:gd name="connsiteY51" fmla="*/ 848924 h 4495800"/>
              <a:gd name="connsiteX52" fmla="*/ 246117 w 1743075"/>
              <a:gd name="connsiteY52" fmla="*/ 896549 h 4495800"/>
              <a:gd name="connsiteX53" fmla="*/ 233735 w 1743075"/>
              <a:gd name="connsiteY53" fmla="*/ 922267 h 4495800"/>
              <a:gd name="connsiteX54" fmla="*/ 164202 w 1743075"/>
              <a:gd name="connsiteY54" fmla="*/ 1008944 h 4495800"/>
              <a:gd name="connsiteX55" fmla="*/ 152772 w 1743075"/>
              <a:gd name="connsiteY55" fmla="*/ 1024184 h 4495800"/>
              <a:gd name="connsiteX56" fmla="*/ 81335 w 1743075"/>
              <a:gd name="connsiteY56" fmla="*/ 1130864 h 4495800"/>
              <a:gd name="connsiteX57" fmla="*/ 10850 w 1743075"/>
              <a:gd name="connsiteY57" fmla="*/ 1280407 h 4495800"/>
              <a:gd name="connsiteX58" fmla="*/ 27042 w 1743075"/>
              <a:gd name="connsiteY58" fmla="*/ 1395659 h 4495800"/>
              <a:gd name="connsiteX59" fmla="*/ 61332 w 1743075"/>
              <a:gd name="connsiteY59" fmla="*/ 1453762 h 4495800"/>
              <a:gd name="connsiteX60" fmla="*/ 74667 w 1743075"/>
              <a:gd name="connsiteY60" fmla="*/ 1474717 h 4495800"/>
              <a:gd name="connsiteX61" fmla="*/ 97527 w 1743075"/>
              <a:gd name="connsiteY61" fmla="*/ 1509007 h 4495800"/>
              <a:gd name="connsiteX62" fmla="*/ 108005 w 1743075"/>
              <a:gd name="connsiteY62" fmla="*/ 1522342 h 4495800"/>
              <a:gd name="connsiteX63" fmla="*/ 162297 w 1743075"/>
              <a:gd name="connsiteY63" fmla="*/ 1602352 h 4495800"/>
              <a:gd name="connsiteX64" fmla="*/ 201350 w 1743075"/>
              <a:gd name="connsiteY64" fmla="*/ 1654739 h 4495800"/>
              <a:gd name="connsiteX65" fmla="*/ 288980 w 1743075"/>
              <a:gd name="connsiteY65" fmla="*/ 1768087 h 4495800"/>
              <a:gd name="connsiteX66" fmla="*/ 300410 w 1743075"/>
              <a:gd name="connsiteY66" fmla="*/ 1810949 h 4495800"/>
              <a:gd name="connsiteX67" fmla="*/ 288027 w 1743075"/>
              <a:gd name="connsiteY67" fmla="*/ 1909057 h 4495800"/>
              <a:gd name="connsiteX68" fmla="*/ 279455 w 1743075"/>
              <a:gd name="connsiteY68" fmla="*/ 2064314 h 4495800"/>
              <a:gd name="connsiteX69" fmla="*/ 277550 w 1743075"/>
              <a:gd name="connsiteY69" fmla="*/ 2079554 h 4495800"/>
              <a:gd name="connsiteX70" fmla="*/ 266120 w 1743075"/>
              <a:gd name="connsiteY70" fmla="*/ 2192902 h 4495800"/>
              <a:gd name="connsiteX71" fmla="*/ 265167 w 1743075"/>
              <a:gd name="connsiteY71" fmla="*/ 2338634 h 4495800"/>
              <a:gd name="connsiteX72" fmla="*/ 251832 w 1743075"/>
              <a:gd name="connsiteY72" fmla="*/ 2463412 h 4495800"/>
              <a:gd name="connsiteX73" fmla="*/ 268025 w 1743075"/>
              <a:gd name="connsiteY73" fmla="*/ 2496749 h 4495800"/>
              <a:gd name="connsiteX74" fmla="*/ 358512 w 1743075"/>
              <a:gd name="connsiteY74" fmla="*/ 2521514 h 4495800"/>
              <a:gd name="connsiteX75" fmla="*/ 377562 w 1743075"/>
              <a:gd name="connsiteY75" fmla="*/ 2525324 h 4495800"/>
              <a:gd name="connsiteX76" fmla="*/ 467097 w 1743075"/>
              <a:gd name="connsiteY76" fmla="*/ 2499607 h 4495800"/>
              <a:gd name="connsiteX77" fmla="*/ 496625 w 1743075"/>
              <a:gd name="connsiteY77" fmla="*/ 2472937 h 4495800"/>
              <a:gd name="connsiteX78" fmla="*/ 498530 w 1743075"/>
              <a:gd name="connsiteY78" fmla="*/ 2500559 h 4495800"/>
              <a:gd name="connsiteX79" fmla="*/ 497577 w 1743075"/>
              <a:gd name="connsiteY79" fmla="*/ 2653912 h 4495800"/>
              <a:gd name="connsiteX80" fmla="*/ 491862 w 1743075"/>
              <a:gd name="connsiteY80" fmla="*/ 2752972 h 4495800"/>
              <a:gd name="connsiteX81" fmla="*/ 489957 w 1743075"/>
              <a:gd name="connsiteY81" fmla="*/ 2915849 h 4495800"/>
              <a:gd name="connsiteX82" fmla="*/ 483290 w 1743075"/>
              <a:gd name="connsiteY82" fmla="*/ 3303517 h 4495800"/>
              <a:gd name="connsiteX83" fmla="*/ 483290 w 1743075"/>
              <a:gd name="connsiteY83" fmla="*/ 3423532 h 4495800"/>
              <a:gd name="connsiteX84" fmla="*/ 489005 w 1743075"/>
              <a:gd name="connsiteY84" fmla="*/ 3666419 h 4495800"/>
              <a:gd name="connsiteX85" fmla="*/ 497577 w 1743075"/>
              <a:gd name="connsiteY85" fmla="*/ 3953122 h 4495800"/>
              <a:gd name="connsiteX86" fmla="*/ 498530 w 1743075"/>
              <a:gd name="connsiteY86" fmla="*/ 3964552 h 4495800"/>
              <a:gd name="connsiteX87" fmla="*/ 505197 w 1743075"/>
              <a:gd name="connsiteY87" fmla="*/ 4019797 h 4495800"/>
              <a:gd name="connsiteX88" fmla="*/ 507102 w 1743075"/>
              <a:gd name="connsiteY88" fmla="*/ 4083614 h 4495800"/>
              <a:gd name="connsiteX89" fmla="*/ 513770 w 1743075"/>
              <a:gd name="connsiteY89" fmla="*/ 4111237 h 4495800"/>
              <a:gd name="connsiteX90" fmla="*/ 539487 w 1743075"/>
              <a:gd name="connsiteY90" fmla="*/ 4176959 h 4495800"/>
              <a:gd name="connsiteX91" fmla="*/ 562347 w 1743075"/>
              <a:gd name="connsiteY91" fmla="*/ 4278877 h 4495800"/>
              <a:gd name="connsiteX92" fmla="*/ 561395 w 1743075"/>
              <a:gd name="connsiteY92" fmla="*/ 4299832 h 4495800"/>
              <a:gd name="connsiteX93" fmla="*/ 551870 w 1743075"/>
              <a:gd name="connsiteY93" fmla="*/ 4354124 h 4495800"/>
              <a:gd name="connsiteX94" fmla="*/ 583302 w 1743075"/>
              <a:gd name="connsiteY94" fmla="*/ 4404607 h 4495800"/>
              <a:gd name="connsiteX95" fmla="*/ 600447 w 1743075"/>
              <a:gd name="connsiteY95" fmla="*/ 4423657 h 4495800"/>
              <a:gd name="connsiteX96" fmla="*/ 628070 w 1743075"/>
              <a:gd name="connsiteY96" fmla="*/ 4459852 h 4495800"/>
              <a:gd name="connsiteX97" fmla="*/ 690935 w 1743075"/>
              <a:gd name="connsiteY97" fmla="*/ 4483664 h 4495800"/>
              <a:gd name="connsiteX98" fmla="*/ 762372 w 1743075"/>
              <a:gd name="connsiteY98" fmla="*/ 4492237 h 4495800"/>
              <a:gd name="connsiteX99" fmla="*/ 898580 w 1743075"/>
              <a:gd name="connsiteY99" fmla="*/ 4493189 h 4495800"/>
              <a:gd name="connsiteX100" fmla="*/ 913820 w 1743075"/>
              <a:gd name="connsiteY100" fmla="*/ 4464614 h 4495800"/>
              <a:gd name="connsiteX101" fmla="*/ 901437 w 1743075"/>
              <a:gd name="connsiteY101" fmla="*/ 4434134 h 4495800"/>
              <a:gd name="connsiteX102" fmla="*/ 869052 w 1743075"/>
              <a:gd name="connsiteY102" fmla="*/ 4351267 h 4495800"/>
              <a:gd name="connsiteX103" fmla="*/ 859527 w 1743075"/>
              <a:gd name="connsiteY103" fmla="*/ 4338884 h 4495800"/>
              <a:gd name="connsiteX104" fmla="*/ 811902 w 1743075"/>
              <a:gd name="connsiteY104" fmla="*/ 4263637 h 4495800"/>
              <a:gd name="connsiteX105" fmla="*/ 812855 w 1743075"/>
              <a:gd name="connsiteY105" fmla="*/ 4206487 h 4495800"/>
              <a:gd name="connsiteX106" fmla="*/ 823332 w 1743075"/>
              <a:gd name="connsiteY106" fmla="*/ 4165529 h 4495800"/>
              <a:gd name="connsiteX107" fmla="*/ 841430 w 1743075"/>
              <a:gd name="connsiteY107" fmla="*/ 4050277 h 4495800"/>
              <a:gd name="connsiteX108" fmla="*/ 849050 w 1743075"/>
              <a:gd name="connsiteY108" fmla="*/ 3982649 h 4495800"/>
              <a:gd name="connsiteX109" fmla="*/ 837620 w 1743075"/>
              <a:gd name="connsiteY109" fmla="*/ 3734999 h 4495800"/>
              <a:gd name="connsiteX110" fmla="*/ 826190 w 1743075"/>
              <a:gd name="connsiteY110" fmla="*/ 3662609 h 4495800"/>
              <a:gd name="connsiteX111" fmla="*/ 807140 w 1743075"/>
              <a:gd name="connsiteY111" fmla="*/ 3601649 h 4495800"/>
              <a:gd name="connsiteX112" fmla="*/ 789995 w 1743075"/>
              <a:gd name="connsiteY112" fmla="*/ 3537832 h 4495800"/>
              <a:gd name="connsiteX113" fmla="*/ 786185 w 1743075"/>
              <a:gd name="connsiteY113" fmla="*/ 3494017 h 4495800"/>
              <a:gd name="connsiteX114" fmla="*/ 790947 w 1743075"/>
              <a:gd name="connsiteY114" fmla="*/ 3454012 h 4495800"/>
              <a:gd name="connsiteX115" fmla="*/ 798567 w 1743075"/>
              <a:gd name="connsiteY115" fmla="*/ 3393052 h 4495800"/>
              <a:gd name="connsiteX116" fmla="*/ 799520 w 1743075"/>
              <a:gd name="connsiteY116" fmla="*/ 3274942 h 4495800"/>
              <a:gd name="connsiteX117" fmla="*/ 803330 w 1743075"/>
              <a:gd name="connsiteY117" fmla="*/ 3260654 h 4495800"/>
              <a:gd name="connsiteX118" fmla="*/ 819522 w 1743075"/>
              <a:gd name="connsiteY118" fmla="*/ 3223507 h 4495800"/>
              <a:gd name="connsiteX119" fmla="*/ 825237 w 1743075"/>
              <a:gd name="connsiteY119" fmla="*/ 3178739 h 4495800"/>
              <a:gd name="connsiteX120" fmla="*/ 903342 w 1743075"/>
              <a:gd name="connsiteY120" fmla="*/ 2818694 h 4495800"/>
              <a:gd name="connsiteX121" fmla="*/ 921440 w 1743075"/>
              <a:gd name="connsiteY121" fmla="*/ 2752019 h 4495800"/>
              <a:gd name="connsiteX122" fmla="*/ 927155 w 1743075"/>
              <a:gd name="connsiteY122" fmla="*/ 2753924 h 4495800"/>
              <a:gd name="connsiteX123" fmla="*/ 917630 w 1743075"/>
              <a:gd name="connsiteY123" fmla="*/ 2838697 h 4495800"/>
              <a:gd name="connsiteX124" fmla="*/ 899532 w 1743075"/>
              <a:gd name="connsiteY124" fmla="*/ 3093967 h 4495800"/>
              <a:gd name="connsiteX125" fmla="*/ 902390 w 1743075"/>
              <a:gd name="connsiteY125" fmla="*/ 3124447 h 4495800"/>
              <a:gd name="connsiteX126" fmla="*/ 893817 w 1743075"/>
              <a:gd name="connsiteY126" fmla="*/ 3190169 h 4495800"/>
              <a:gd name="connsiteX127" fmla="*/ 894770 w 1743075"/>
              <a:gd name="connsiteY127" fmla="*/ 3224459 h 4495800"/>
              <a:gd name="connsiteX128" fmla="*/ 905247 w 1743075"/>
              <a:gd name="connsiteY128" fmla="*/ 3328282 h 4495800"/>
              <a:gd name="connsiteX129" fmla="*/ 905247 w 1743075"/>
              <a:gd name="connsiteY129" fmla="*/ 3412102 h 4495800"/>
              <a:gd name="connsiteX130" fmla="*/ 913820 w 1743075"/>
              <a:gd name="connsiteY130" fmla="*/ 3633082 h 4495800"/>
              <a:gd name="connsiteX131" fmla="*/ 919535 w 1743075"/>
              <a:gd name="connsiteY131" fmla="*/ 3730237 h 4495800"/>
              <a:gd name="connsiteX132" fmla="*/ 916677 w 1743075"/>
              <a:gd name="connsiteY132" fmla="*/ 3760717 h 4495800"/>
              <a:gd name="connsiteX133" fmla="*/ 896675 w 1743075"/>
              <a:gd name="connsiteY133" fmla="*/ 3862634 h 4495800"/>
              <a:gd name="connsiteX134" fmla="*/ 883340 w 1743075"/>
              <a:gd name="connsiteY134" fmla="*/ 4033132 h 4495800"/>
              <a:gd name="connsiteX135" fmla="*/ 855717 w 1743075"/>
              <a:gd name="connsiteY135" fmla="*/ 4201724 h 4495800"/>
              <a:gd name="connsiteX136" fmla="*/ 880482 w 1743075"/>
              <a:gd name="connsiteY136" fmla="*/ 4262684 h 4495800"/>
              <a:gd name="connsiteX137" fmla="*/ 936680 w 1743075"/>
              <a:gd name="connsiteY137" fmla="*/ 4289354 h 4495800"/>
              <a:gd name="connsiteX138" fmla="*/ 979542 w 1743075"/>
              <a:gd name="connsiteY138" fmla="*/ 4295069 h 4495800"/>
              <a:gd name="connsiteX139" fmla="*/ 1015737 w 1743075"/>
              <a:gd name="connsiteY139" fmla="*/ 4306499 h 4495800"/>
              <a:gd name="connsiteX140" fmla="*/ 1038597 w 1743075"/>
              <a:gd name="connsiteY140" fmla="*/ 4339837 h 4495800"/>
              <a:gd name="connsiteX141" fmla="*/ 1059552 w 1743075"/>
              <a:gd name="connsiteY141" fmla="*/ 4361744 h 4495800"/>
              <a:gd name="connsiteX142" fmla="*/ 1170995 w 1743075"/>
              <a:gd name="connsiteY142" fmla="*/ 4391272 h 4495800"/>
              <a:gd name="connsiteX143" fmla="*/ 1283390 w 1743075"/>
              <a:gd name="connsiteY143" fmla="*/ 4390319 h 4495800"/>
              <a:gd name="connsiteX144" fmla="*/ 1321490 w 1743075"/>
              <a:gd name="connsiteY144" fmla="*/ 4385557 h 4495800"/>
              <a:gd name="connsiteX145" fmla="*/ 1333872 w 1743075"/>
              <a:gd name="connsiteY145" fmla="*/ 4358887 h 4495800"/>
              <a:gd name="connsiteX146" fmla="*/ 1317680 w 1743075"/>
              <a:gd name="connsiteY146" fmla="*/ 4324597 h 4495800"/>
              <a:gd name="connsiteX147" fmla="*/ 1297677 w 1743075"/>
              <a:gd name="connsiteY147" fmla="*/ 4296974 h 4495800"/>
              <a:gd name="connsiteX148" fmla="*/ 1258625 w 1743075"/>
              <a:gd name="connsiteY148" fmla="*/ 4268399 h 4495800"/>
              <a:gd name="connsiteX149" fmla="*/ 1196712 w 1743075"/>
              <a:gd name="connsiteY149" fmla="*/ 4203629 h 4495800"/>
              <a:gd name="connsiteX150" fmla="*/ 1195760 w 1743075"/>
              <a:gd name="connsiteY150" fmla="*/ 4201724 h 4495800"/>
              <a:gd name="connsiteX151" fmla="*/ 1173852 w 1743075"/>
              <a:gd name="connsiteY151" fmla="*/ 4137907 h 4495800"/>
              <a:gd name="connsiteX152" fmla="*/ 1159565 w 1743075"/>
              <a:gd name="connsiteY152" fmla="*/ 4061707 h 4495800"/>
              <a:gd name="connsiteX153" fmla="*/ 1165280 w 1743075"/>
              <a:gd name="connsiteY153" fmla="*/ 4002652 h 4495800"/>
              <a:gd name="connsiteX154" fmla="*/ 1172900 w 1743075"/>
              <a:gd name="connsiteY154" fmla="*/ 3971219 h 4495800"/>
              <a:gd name="connsiteX155" fmla="*/ 1185282 w 1743075"/>
              <a:gd name="connsiteY155" fmla="*/ 3875017 h 4495800"/>
              <a:gd name="connsiteX156" fmla="*/ 1194807 w 1743075"/>
              <a:gd name="connsiteY156" fmla="*/ 3808342 h 4495800"/>
              <a:gd name="connsiteX157" fmla="*/ 1204332 w 1743075"/>
              <a:gd name="connsiteY157" fmla="*/ 3674992 h 4495800"/>
              <a:gd name="connsiteX158" fmla="*/ 1206237 w 1743075"/>
              <a:gd name="connsiteY158" fmla="*/ 3661657 h 4495800"/>
              <a:gd name="connsiteX159" fmla="*/ 1226240 w 1743075"/>
              <a:gd name="connsiteY159" fmla="*/ 3498779 h 4495800"/>
              <a:gd name="connsiteX160" fmla="*/ 1231002 w 1743075"/>
              <a:gd name="connsiteY160" fmla="*/ 3436867 h 4495800"/>
              <a:gd name="connsiteX161" fmla="*/ 1230050 w 1743075"/>
              <a:gd name="connsiteY161" fmla="*/ 3412102 h 4495800"/>
              <a:gd name="connsiteX162" fmla="*/ 1225287 w 1743075"/>
              <a:gd name="connsiteY162" fmla="*/ 3374002 h 4495800"/>
              <a:gd name="connsiteX163" fmla="*/ 1225287 w 1743075"/>
              <a:gd name="connsiteY163" fmla="*/ 3293992 h 4495800"/>
              <a:gd name="connsiteX164" fmla="*/ 1231955 w 1743075"/>
              <a:gd name="connsiteY164" fmla="*/ 3253987 h 4495800"/>
              <a:gd name="connsiteX165" fmla="*/ 1239575 w 1743075"/>
              <a:gd name="connsiteY165" fmla="*/ 3222554 h 4495800"/>
              <a:gd name="connsiteX166" fmla="*/ 1248147 w 1743075"/>
              <a:gd name="connsiteY166" fmla="*/ 3120637 h 4495800"/>
              <a:gd name="connsiteX167" fmla="*/ 1250052 w 1743075"/>
              <a:gd name="connsiteY167" fmla="*/ 3109207 h 4495800"/>
              <a:gd name="connsiteX168" fmla="*/ 1263387 w 1743075"/>
              <a:gd name="connsiteY168" fmla="*/ 3019672 h 4495800"/>
              <a:gd name="connsiteX169" fmla="*/ 1274817 w 1743075"/>
              <a:gd name="connsiteY169" fmla="*/ 2951092 h 4495800"/>
              <a:gd name="connsiteX170" fmla="*/ 1287200 w 1743075"/>
              <a:gd name="connsiteY170" fmla="*/ 2882512 h 4495800"/>
              <a:gd name="connsiteX171" fmla="*/ 1289105 w 1743075"/>
              <a:gd name="connsiteY171" fmla="*/ 2861557 h 4495800"/>
              <a:gd name="connsiteX172" fmla="*/ 1302440 w 1743075"/>
              <a:gd name="connsiteY172" fmla="*/ 2764402 h 4495800"/>
              <a:gd name="connsiteX173" fmla="*/ 1308155 w 1743075"/>
              <a:gd name="connsiteY173" fmla="*/ 2728207 h 4495800"/>
              <a:gd name="connsiteX174" fmla="*/ 1317680 w 1743075"/>
              <a:gd name="connsiteY174" fmla="*/ 2672962 h 4495800"/>
              <a:gd name="connsiteX175" fmla="*/ 1328157 w 1743075"/>
              <a:gd name="connsiteY175" fmla="*/ 2557709 h 4495800"/>
              <a:gd name="connsiteX176" fmla="*/ 1329110 w 1743075"/>
              <a:gd name="connsiteY176" fmla="*/ 2553899 h 4495800"/>
              <a:gd name="connsiteX177" fmla="*/ 1348160 w 1743075"/>
              <a:gd name="connsiteY177" fmla="*/ 2535802 h 4495800"/>
              <a:gd name="connsiteX178" fmla="*/ 1445315 w 1743075"/>
              <a:gd name="connsiteY178" fmla="*/ 2494844 h 4495800"/>
              <a:gd name="connsiteX179" fmla="*/ 1474842 w 1743075"/>
              <a:gd name="connsiteY179" fmla="*/ 2438647 h 4495800"/>
              <a:gd name="connsiteX180" fmla="*/ 1470080 w 1743075"/>
              <a:gd name="connsiteY180" fmla="*/ 2388164 h 4495800"/>
              <a:gd name="connsiteX181" fmla="*/ 1468175 w 1743075"/>
              <a:gd name="connsiteY181" fmla="*/ 2351017 h 4495800"/>
              <a:gd name="connsiteX182" fmla="*/ 1460555 w 1743075"/>
              <a:gd name="connsiteY182" fmla="*/ 1997639 h 4495800"/>
              <a:gd name="connsiteX183" fmla="*/ 1460555 w 1743075"/>
              <a:gd name="connsiteY183" fmla="*/ 1976684 h 4495800"/>
              <a:gd name="connsiteX184" fmla="*/ 1471985 w 1743075"/>
              <a:gd name="connsiteY184" fmla="*/ 1951919 h 4495800"/>
              <a:gd name="connsiteX185" fmla="*/ 1495797 w 1743075"/>
              <a:gd name="connsiteY185" fmla="*/ 1918582 h 4495800"/>
              <a:gd name="connsiteX186" fmla="*/ 1513895 w 1743075"/>
              <a:gd name="connsiteY186" fmla="*/ 1884292 h 4495800"/>
              <a:gd name="connsiteX187" fmla="*/ 1573902 w 1743075"/>
              <a:gd name="connsiteY187" fmla="*/ 1793804 h 4495800"/>
              <a:gd name="connsiteX188" fmla="*/ 1599620 w 1743075"/>
              <a:gd name="connsiteY188" fmla="*/ 1739512 h 4495800"/>
              <a:gd name="connsiteX189" fmla="*/ 1692965 w 1743075"/>
              <a:gd name="connsiteY189" fmla="*/ 1561394 h 4495800"/>
              <a:gd name="connsiteX190" fmla="*/ 1714872 w 1743075"/>
              <a:gd name="connsiteY190" fmla="*/ 1491862 h 4495800"/>
              <a:gd name="connsiteX191" fmla="*/ 1729160 w 1743075"/>
              <a:gd name="connsiteY191" fmla="*/ 1408042 h 4495800"/>
              <a:gd name="connsiteX192" fmla="*/ 1732970 w 1743075"/>
              <a:gd name="connsiteY192" fmla="*/ 1329937 h 4495800"/>
              <a:gd name="connsiteX193" fmla="*/ 373752 w 1743075"/>
              <a:gd name="connsiteY193" fmla="*/ 1452809 h 4495800"/>
              <a:gd name="connsiteX194" fmla="*/ 367085 w 1743075"/>
              <a:gd name="connsiteY194" fmla="*/ 1460429 h 4495800"/>
              <a:gd name="connsiteX195" fmla="*/ 361370 w 1743075"/>
              <a:gd name="connsiteY195" fmla="*/ 1453762 h 4495800"/>
              <a:gd name="connsiteX196" fmla="*/ 319460 w 1743075"/>
              <a:gd name="connsiteY196" fmla="*/ 1365179 h 4495800"/>
              <a:gd name="connsiteX197" fmla="*/ 310887 w 1743075"/>
              <a:gd name="connsiteY197" fmla="*/ 1351844 h 4495800"/>
              <a:gd name="connsiteX198" fmla="*/ 311840 w 1743075"/>
              <a:gd name="connsiteY198" fmla="*/ 1334699 h 4495800"/>
              <a:gd name="connsiteX199" fmla="*/ 343272 w 1743075"/>
              <a:gd name="connsiteY199" fmla="*/ 1297552 h 4495800"/>
              <a:gd name="connsiteX200" fmla="*/ 367085 w 1743075"/>
              <a:gd name="connsiteY200" fmla="*/ 1301362 h 4495800"/>
              <a:gd name="connsiteX201" fmla="*/ 377562 w 1743075"/>
              <a:gd name="connsiteY201" fmla="*/ 1348034 h 4495800"/>
              <a:gd name="connsiteX202" fmla="*/ 377562 w 1743075"/>
              <a:gd name="connsiteY202" fmla="*/ 1381372 h 4495800"/>
              <a:gd name="connsiteX203" fmla="*/ 381372 w 1743075"/>
              <a:gd name="connsiteY203" fmla="*/ 1381372 h 4495800"/>
              <a:gd name="connsiteX204" fmla="*/ 373752 w 1743075"/>
              <a:gd name="connsiteY204" fmla="*/ 1452809 h 4495800"/>
              <a:gd name="connsiteX205" fmla="*/ 575682 w 1743075"/>
              <a:gd name="connsiteY205" fmla="*/ 1686172 h 4495800"/>
              <a:gd name="connsiteX206" fmla="*/ 559490 w 1743075"/>
              <a:gd name="connsiteY206" fmla="*/ 1708079 h 4495800"/>
              <a:gd name="connsiteX207" fmla="*/ 480432 w 1743075"/>
              <a:gd name="connsiteY207" fmla="*/ 1817617 h 4495800"/>
              <a:gd name="connsiteX208" fmla="*/ 476622 w 1743075"/>
              <a:gd name="connsiteY208" fmla="*/ 1834762 h 4495800"/>
              <a:gd name="connsiteX209" fmla="*/ 437570 w 1743075"/>
              <a:gd name="connsiteY209" fmla="*/ 1828094 h 4495800"/>
              <a:gd name="connsiteX210" fmla="*/ 466145 w 1743075"/>
              <a:gd name="connsiteY210" fmla="*/ 1792852 h 4495800"/>
              <a:gd name="connsiteX211" fmla="*/ 557585 w 1743075"/>
              <a:gd name="connsiteY211" fmla="*/ 1688077 h 4495800"/>
              <a:gd name="connsiteX212" fmla="*/ 567110 w 1743075"/>
              <a:gd name="connsiteY212" fmla="*/ 1678552 h 4495800"/>
              <a:gd name="connsiteX213" fmla="*/ 573777 w 1743075"/>
              <a:gd name="connsiteY213" fmla="*/ 1678552 h 4495800"/>
              <a:gd name="connsiteX214" fmla="*/ 575682 w 1743075"/>
              <a:gd name="connsiteY214" fmla="*/ 1686172 h 4495800"/>
              <a:gd name="connsiteX215" fmla="*/ 889055 w 1743075"/>
              <a:gd name="connsiteY215" fmla="*/ 1877624 h 4495800"/>
              <a:gd name="connsiteX216" fmla="*/ 890007 w 1743075"/>
              <a:gd name="connsiteY216" fmla="*/ 1871909 h 4495800"/>
              <a:gd name="connsiteX217" fmla="*/ 887150 w 1743075"/>
              <a:gd name="connsiteY217" fmla="*/ 1834762 h 4495800"/>
              <a:gd name="connsiteX218" fmla="*/ 789995 w 1743075"/>
              <a:gd name="connsiteY218" fmla="*/ 1769992 h 4495800"/>
              <a:gd name="connsiteX219" fmla="*/ 689030 w 1743075"/>
              <a:gd name="connsiteY219" fmla="*/ 1727129 h 4495800"/>
              <a:gd name="connsiteX220" fmla="*/ 655692 w 1743075"/>
              <a:gd name="connsiteY220" fmla="*/ 1712842 h 4495800"/>
              <a:gd name="connsiteX221" fmla="*/ 604257 w 1743075"/>
              <a:gd name="connsiteY221" fmla="*/ 1685219 h 4495800"/>
              <a:gd name="connsiteX222" fmla="*/ 602352 w 1743075"/>
              <a:gd name="connsiteY222" fmla="*/ 1636642 h 4495800"/>
              <a:gd name="connsiteX223" fmla="*/ 618545 w 1743075"/>
              <a:gd name="connsiteY223" fmla="*/ 1626164 h 4495800"/>
              <a:gd name="connsiteX224" fmla="*/ 628070 w 1743075"/>
              <a:gd name="connsiteY224" fmla="*/ 1608067 h 4495800"/>
              <a:gd name="connsiteX225" fmla="*/ 637595 w 1743075"/>
              <a:gd name="connsiteY225" fmla="*/ 1581397 h 4495800"/>
              <a:gd name="connsiteX226" fmla="*/ 711890 w 1743075"/>
              <a:gd name="connsiteY226" fmla="*/ 1492814 h 4495800"/>
              <a:gd name="connsiteX227" fmla="*/ 788090 w 1743075"/>
              <a:gd name="connsiteY227" fmla="*/ 1357559 h 4495800"/>
              <a:gd name="connsiteX228" fmla="*/ 821427 w 1743075"/>
              <a:gd name="connsiteY228" fmla="*/ 1114672 h 4495800"/>
              <a:gd name="connsiteX229" fmla="*/ 819522 w 1743075"/>
              <a:gd name="connsiteY229" fmla="*/ 889882 h 4495800"/>
              <a:gd name="connsiteX230" fmla="*/ 813807 w 1743075"/>
              <a:gd name="connsiteY230" fmla="*/ 738434 h 4495800"/>
              <a:gd name="connsiteX231" fmla="*/ 813807 w 1743075"/>
              <a:gd name="connsiteY231" fmla="*/ 720337 h 4495800"/>
              <a:gd name="connsiteX232" fmla="*/ 818570 w 1743075"/>
              <a:gd name="connsiteY232" fmla="*/ 718432 h 4495800"/>
              <a:gd name="connsiteX233" fmla="*/ 863337 w 1743075"/>
              <a:gd name="connsiteY233" fmla="*/ 815587 h 4495800"/>
              <a:gd name="connsiteX234" fmla="*/ 866195 w 1743075"/>
              <a:gd name="connsiteY234" fmla="*/ 814634 h 4495800"/>
              <a:gd name="connsiteX235" fmla="*/ 848097 w 1743075"/>
              <a:gd name="connsiteY235" fmla="*/ 771772 h 4495800"/>
              <a:gd name="connsiteX236" fmla="*/ 828095 w 1743075"/>
              <a:gd name="connsiteY236" fmla="*/ 727004 h 4495800"/>
              <a:gd name="connsiteX237" fmla="*/ 810950 w 1743075"/>
              <a:gd name="connsiteY237" fmla="*/ 617467 h 4495800"/>
              <a:gd name="connsiteX238" fmla="*/ 812855 w 1743075"/>
              <a:gd name="connsiteY238" fmla="*/ 580319 h 4495800"/>
              <a:gd name="connsiteX239" fmla="*/ 816665 w 1743075"/>
              <a:gd name="connsiteY239" fmla="*/ 556507 h 4495800"/>
              <a:gd name="connsiteX240" fmla="*/ 821427 w 1743075"/>
              <a:gd name="connsiteY240" fmla="*/ 554602 h 4495800"/>
              <a:gd name="connsiteX241" fmla="*/ 856670 w 1743075"/>
              <a:gd name="connsiteY241" fmla="*/ 594607 h 4495800"/>
              <a:gd name="connsiteX242" fmla="*/ 913820 w 1743075"/>
              <a:gd name="connsiteY242" fmla="*/ 638422 h 4495800"/>
              <a:gd name="connsiteX243" fmla="*/ 974780 w 1743075"/>
              <a:gd name="connsiteY243" fmla="*/ 679379 h 4495800"/>
              <a:gd name="connsiteX244" fmla="*/ 973827 w 1743075"/>
              <a:gd name="connsiteY244" fmla="*/ 696524 h 4495800"/>
              <a:gd name="connsiteX245" fmla="*/ 950015 w 1743075"/>
              <a:gd name="connsiteY245" fmla="*/ 721289 h 4495800"/>
              <a:gd name="connsiteX246" fmla="*/ 899532 w 1743075"/>
              <a:gd name="connsiteY246" fmla="*/ 797489 h 4495800"/>
              <a:gd name="connsiteX247" fmla="*/ 930012 w 1743075"/>
              <a:gd name="connsiteY247" fmla="*/ 759389 h 4495800"/>
              <a:gd name="connsiteX248" fmla="*/ 945252 w 1743075"/>
              <a:gd name="connsiteY248" fmla="*/ 759389 h 4495800"/>
              <a:gd name="connsiteX249" fmla="*/ 954777 w 1743075"/>
              <a:gd name="connsiteY249" fmla="*/ 800347 h 4495800"/>
              <a:gd name="connsiteX250" fmla="*/ 910962 w 1743075"/>
              <a:gd name="connsiteY250" fmla="*/ 1142294 h 4495800"/>
              <a:gd name="connsiteX251" fmla="*/ 917630 w 1743075"/>
              <a:gd name="connsiteY251" fmla="*/ 1495672 h 4495800"/>
              <a:gd name="connsiteX252" fmla="*/ 929060 w 1743075"/>
              <a:gd name="connsiteY252" fmla="*/ 1776659 h 4495800"/>
              <a:gd name="connsiteX253" fmla="*/ 938585 w 1743075"/>
              <a:gd name="connsiteY253" fmla="*/ 1802377 h 4495800"/>
              <a:gd name="connsiteX254" fmla="*/ 1026215 w 1743075"/>
              <a:gd name="connsiteY254" fmla="*/ 1895722 h 4495800"/>
              <a:gd name="connsiteX255" fmla="*/ 1036692 w 1743075"/>
              <a:gd name="connsiteY255" fmla="*/ 1909057 h 4495800"/>
              <a:gd name="connsiteX256" fmla="*/ 889055 w 1743075"/>
              <a:gd name="connsiteY256" fmla="*/ 1877624 h 4495800"/>
              <a:gd name="connsiteX257" fmla="*/ 1279580 w 1743075"/>
              <a:gd name="connsiteY257" fmla="*/ 1673789 h 4495800"/>
              <a:gd name="connsiteX258" fmla="*/ 1275770 w 1743075"/>
              <a:gd name="connsiteY258" fmla="*/ 1747132 h 4495800"/>
              <a:gd name="connsiteX259" fmla="*/ 1250052 w 1743075"/>
              <a:gd name="connsiteY259" fmla="*/ 1809044 h 4495800"/>
              <a:gd name="connsiteX260" fmla="*/ 1188140 w 1743075"/>
              <a:gd name="connsiteY260" fmla="*/ 1870004 h 4495800"/>
              <a:gd name="connsiteX261" fmla="*/ 1170042 w 1743075"/>
              <a:gd name="connsiteY261" fmla="*/ 1907152 h 4495800"/>
              <a:gd name="connsiteX262" fmla="*/ 1160517 w 1743075"/>
              <a:gd name="connsiteY262" fmla="*/ 1919534 h 4495800"/>
              <a:gd name="connsiteX263" fmla="*/ 1142420 w 1743075"/>
              <a:gd name="connsiteY263" fmla="*/ 1924297 h 4495800"/>
              <a:gd name="connsiteX264" fmla="*/ 1045265 w 1743075"/>
              <a:gd name="connsiteY264" fmla="*/ 1916677 h 4495800"/>
              <a:gd name="connsiteX265" fmla="*/ 1053837 w 1743075"/>
              <a:gd name="connsiteY265" fmla="*/ 1901437 h 4495800"/>
              <a:gd name="connsiteX266" fmla="*/ 1132895 w 1743075"/>
              <a:gd name="connsiteY266" fmla="*/ 1803329 h 4495800"/>
              <a:gd name="connsiteX267" fmla="*/ 1143372 w 1743075"/>
              <a:gd name="connsiteY267" fmla="*/ 1770944 h 4495800"/>
              <a:gd name="connsiteX268" fmla="*/ 1137657 w 1743075"/>
              <a:gd name="connsiteY268" fmla="*/ 1666169 h 4495800"/>
              <a:gd name="connsiteX269" fmla="*/ 1130037 w 1743075"/>
              <a:gd name="connsiteY269" fmla="*/ 1505197 h 4495800"/>
              <a:gd name="connsiteX270" fmla="*/ 1115750 w 1743075"/>
              <a:gd name="connsiteY270" fmla="*/ 1296599 h 4495800"/>
              <a:gd name="connsiteX271" fmla="*/ 1094795 w 1743075"/>
              <a:gd name="connsiteY271" fmla="*/ 1091812 h 4495800"/>
              <a:gd name="connsiteX272" fmla="*/ 1037645 w 1743075"/>
              <a:gd name="connsiteY272" fmla="*/ 839399 h 4495800"/>
              <a:gd name="connsiteX273" fmla="*/ 1019547 w 1743075"/>
              <a:gd name="connsiteY273" fmla="*/ 780344 h 4495800"/>
              <a:gd name="connsiteX274" fmla="*/ 1024310 w 1743075"/>
              <a:gd name="connsiteY274" fmla="*/ 761294 h 4495800"/>
              <a:gd name="connsiteX275" fmla="*/ 1042407 w 1743075"/>
              <a:gd name="connsiteY275" fmla="*/ 744149 h 4495800"/>
              <a:gd name="connsiteX276" fmla="*/ 1069077 w 1743075"/>
              <a:gd name="connsiteY276" fmla="*/ 806062 h 4495800"/>
              <a:gd name="connsiteX277" fmla="*/ 1014785 w 1743075"/>
              <a:gd name="connsiteY277" fmla="*/ 699382 h 4495800"/>
              <a:gd name="connsiteX278" fmla="*/ 1015737 w 1743075"/>
              <a:gd name="connsiteY278" fmla="*/ 677474 h 4495800"/>
              <a:gd name="connsiteX279" fmla="*/ 1068125 w 1743075"/>
              <a:gd name="connsiteY279" fmla="*/ 631754 h 4495800"/>
              <a:gd name="connsiteX280" fmla="*/ 1096700 w 1743075"/>
              <a:gd name="connsiteY280" fmla="*/ 571747 h 4495800"/>
              <a:gd name="connsiteX281" fmla="*/ 1102415 w 1743075"/>
              <a:gd name="connsiteY281" fmla="*/ 552697 h 4495800"/>
              <a:gd name="connsiteX282" fmla="*/ 1120512 w 1743075"/>
              <a:gd name="connsiteY282" fmla="*/ 606989 h 4495800"/>
              <a:gd name="connsiteX283" fmla="*/ 1107177 w 1743075"/>
              <a:gd name="connsiteY283" fmla="*/ 742244 h 4495800"/>
              <a:gd name="connsiteX284" fmla="*/ 1108130 w 1743075"/>
              <a:gd name="connsiteY284" fmla="*/ 761294 h 4495800"/>
              <a:gd name="connsiteX285" fmla="*/ 1127180 w 1743075"/>
              <a:gd name="connsiteY285" fmla="*/ 621277 h 4495800"/>
              <a:gd name="connsiteX286" fmla="*/ 1187187 w 1743075"/>
              <a:gd name="connsiteY286" fmla="*/ 829874 h 4495800"/>
              <a:gd name="connsiteX287" fmla="*/ 1228145 w 1743075"/>
              <a:gd name="connsiteY287" fmla="*/ 993704 h 4495800"/>
              <a:gd name="connsiteX288" fmla="*/ 1246242 w 1743075"/>
              <a:gd name="connsiteY288" fmla="*/ 1128007 h 4495800"/>
              <a:gd name="connsiteX289" fmla="*/ 1270055 w 1743075"/>
              <a:gd name="connsiteY289" fmla="*/ 1363274 h 4495800"/>
              <a:gd name="connsiteX290" fmla="*/ 1276722 w 1743075"/>
              <a:gd name="connsiteY290" fmla="*/ 1427092 h 4495800"/>
              <a:gd name="connsiteX291" fmla="*/ 1284342 w 1743075"/>
              <a:gd name="connsiteY291" fmla="*/ 1534724 h 4495800"/>
              <a:gd name="connsiteX292" fmla="*/ 1279580 w 1743075"/>
              <a:gd name="connsiteY292" fmla="*/ 1673789 h 4495800"/>
              <a:gd name="connsiteX293" fmla="*/ 1437695 w 1743075"/>
              <a:gd name="connsiteY293" fmla="*/ 1289932 h 4495800"/>
              <a:gd name="connsiteX294" fmla="*/ 1442457 w 1743075"/>
              <a:gd name="connsiteY294" fmla="*/ 1288979 h 4495800"/>
              <a:gd name="connsiteX295" fmla="*/ 1447220 w 1743075"/>
              <a:gd name="connsiteY295" fmla="*/ 1300409 h 4495800"/>
              <a:gd name="connsiteX296" fmla="*/ 1448172 w 1743075"/>
              <a:gd name="connsiteY296" fmla="*/ 1327079 h 4495800"/>
              <a:gd name="connsiteX297" fmla="*/ 1470080 w 1743075"/>
              <a:gd name="connsiteY297" fmla="*/ 1394707 h 4495800"/>
              <a:gd name="connsiteX298" fmla="*/ 1476747 w 1743075"/>
              <a:gd name="connsiteY298" fmla="*/ 1433759 h 4495800"/>
              <a:gd name="connsiteX299" fmla="*/ 1439600 w 1743075"/>
              <a:gd name="connsiteY299" fmla="*/ 1497577 h 4495800"/>
              <a:gd name="connsiteX300" fmla="*/ 1437695 w 1743075"/>
              <a:gd name="connsiteY300" fmla="*/ 1289932 h 4495800"/>
              <a:gd name="connsiteX301" fmla="*/ 1475795 w 1743075"/>
              <a:gd name="connsiteY301" fmla="*/ 1882387 h 4495800"/>
              <a:gd name="connsiteX302" fmla="*/ 1462460 w 1743075"/>
              <a:gd name="connsiteY302" fmla="*/ 1874767 h 4495800"/>
              <a:gd name="connsiteX303" fmla="*/ 1371972 w 1743075"/>
              <a:gd name="connsiteY303" fmla="*/ 1769992 h 4495800"/>
              <a:gd name="connsiteX304" fmla="*/ 1336730 w 1743075"/>
              <a:gd name="connsiteY304" fmla="*/ 1750942 h 4495800"/>
              <a:gd name="connsiteX305" fmla="*/ 1319585 w 1743075"/>
              <a:gd name="connsiteY305" fmla="*/ 1744274 h 4495800"/>
              <a:gd name="connsiteX306" fmla="*/ 1320537 w 1743075"/>
              <a:gd name="connsiteY306" fmla="*/ 1738559 h 4495800"/>
              <a:gd name="connsiteX307" fmla="*/ 1337682 w 1743075"/>
              <a:gd name="connsiteY307" fmla="*/ 1740464 h 4495800"/>
              <a:gd name="connsiteX308" fmla="*/ 1416740 w 1743075"/>
              <a:gd name="connsiteY308" fmla="*/ 1788089 h 4495800"/>
              <a:gd name="connsiteX309" fmla="*/ 1473890 w 1743075"/>
              <a:gd name="connsiteY309" fmla="*/ 1853812 h 4495800"/>
              <a:gd name="connsiteX310" fmla="*/ 1480557 w 1743075"/>
              <a:gd name="connsiteY310" fmla="*/ 1865242 h 4495800"/>
              <a:gd name="connsiteX311" fmla="*/ 1475795 w 1743075"/>
              <a:gd name="connsiteY311" fmla="*/ 1882387 h 4495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</a:cxnLst>
            <a:rect l="l" t="t" r="r" b="b"/>
            <a:pathLst>
              <a:path w="1743075" h="4495800">
                <a:moveTo>
                  <a:pt x="1732970" y="1329937"/>
                </a:moveTo>
                <a:cubicBezTo>
                  <a:pt x="1728207" y="1318507"/>
                  <a:pt x="1726302" y="1304219"/>
                  <a:pt x="1726302" y="1291837"/>
                </a:cubicBezTo>
                <a:cubicBezTo>
                  <a:pt x="1728207" y="1266119"/>
                  <a:pt x="1718682" y="1246117"/>
                  <a:pt x="1698680" y="1230877"/>
                </a:cubicBezTo>
                <a:cubicBezTo>
                  <a:pt x="1680582" y="1216589"/>
                  <a:pt x="1672962" y="1197539"/>
                  <a:pt x="1666295" y="1177537"/>
                </a:cubicBezTo>
                <a:cubicBezTo>
                  <a:pt x="1660580" y="1160392"/>
                  <a:pt x="1651055" y="1145152"/>
                  <a:pt x="1643435" y="1128959"/>
                </a:cubicBezTo>
                <a:cubicBezTo>
                  <a:pt x="1641530" y="1125149"/>
                  <a:pt x="1638672" y="1121339"/>
                  <a:pt x="1636767" y="1117529"/>
                </a:cubicBezTo>
                <a:cubicBezTo>
                  <a:pt x="1623432" y="1086097"/>
                  <a:pt x="1610097" y="1054664"/>
                  <a:pt x="1595810" y="1023232"/>
                </a:cubicBezTo>
                <a:cubicBezTo>
                  <a:pt x="1592952" y="1017517"/>
                  <a:pt x="1588190" y="1012754"/>
                  <a:pt x="1586285" y="1007039"/>
                </a:cubicBezTo>
                <a:cubicBezTo>
                  <a:pt x="1581522" y="995609"/>
                  <a:pt x="1574855" y="984179"/>
                  <a:pt x="1573902" y="972749"/>
                </a:cubicBezTo>
                <a:cubicBezTo>
                  <a:pt x="1571997" y="955604"/>
                  <a:pt x="1569140" y="939412"/>
                  <a:pt x="1560567" y="923219"/>
                </a:cubicBezTo>
                <a:cubicBezTo>
                  <a:pt x="1553900" y="910837"/>
                  <a:pt x="1552947" y="894644"/>
                  <a:pt x="1550090" y="880357"/>
                </a:cubicBezTo>
                <a:cubicBezTo>
                  <a:pt x="1549137" y="874642"/>
                  <a:pt x="1549137" y="868927"/>
                  <a:pt x="1547232" y="863212"/>
                </a:cubicBezTo>
                <a:cubicBezTo>
                  <a:pt x="1534850" y="824159"/>
                  <a:pt x="1521515" y="786059"/>
                  <a:pt x="1508180" y="747959"/>
                </a:cubicBezTo>
                <a:cubicBezTo>
                  <a:pt x="1501512" y="727957"/>
                  <a:pt x="1488177" y="713669"/>
                  <a:pt x="1468175" y="705097"/>
                </a:cubicBezTo>
                <a:cubicBezTo>
                  <a:pt x="1454840" y="699382"/>
                  <a:pt x="1442457" y="690809"/>
                  <a:pt x="1428170" y="685094"/>
                </a:cubicBezTo>
                <a:cubicBezTo>
                  <a:pt x="1412930" y="678427"/>
                  <a:pt x="1396737" y="673664"/>
                  <a:pt x="1380545" y="669854"/>
                </a:cubicBezTo>
                <a:cubicBezTo>
                  <a:pt x="1354827" y="663187"/>
                  <a:pt x="1329110" y="657472"/>
                  <a:pt x="1303392" y="650804"/>
                </a:cubicBezTo>
                <a:cubicBezTo>
                  <a:pt x="1302440" y="650804"/>
                  <a:pt x="1302440" y="649852"/>
                  <a:pt x="1301487" y="649852"/>
                </a:cubicBezTo>
                <a:cubicBezTo>
                  <a:pt x="1275770" y="643184"/>
                  <a:pt x="1249100" y="636517"/>
                  <a:pt x="1223382" y="629849"/>
                </a:cubicBezTo>
                <a:cubicBezTo>
                  <a:pt x="1202427" y="624134"/>
                  <a:pt x="1180520" y="619372"/>
                  <a:pt x="1160517" y="610799"/>
                </a:cubicBezTo>
                <a:cubicBezTo>
                  <a:pt x="1118607" y="591749"/>
                  <a:pt x="1104320" y="552697"/>
                  <a:pt x="1101462" y="511739"/>
                </a:cubicBezTo>
                <a:cubicBezTo>
                  <a:pt x="1098605" y="482212"/>
                  <a:pt x="1104320" y="452684"/>
                  <a:pt x="1106225" y="422204"/>
                </a:cubicBezTo>
                <a:cubicBezTo>
                  <a:pt x="1107177" y="411727"/>
                  <a:pt x="1110987" y="404107"/>
                  <a:pt x="1119560" y="398392"/>
                </a:cubicBezTo>
                <a:cubicBezTo>
                  <a:pt x="1136705" y="387914"/>
                  <a:pt x="1146230" y="371722"/>
                  <a:pt x="1150040" y="352672"/>
                </a:cubicBezTo>
                <a:cubicBezTo>
                  <a:pt x="1151945" y="344099"/>
                  <a:pt x="1155755" y="335527"/>
                  <a:pt x="1155755" y="326002"/>
                </a:cubicBezTo>
                <a:cubicBezTo>
                  <a:pt x="1155755" y="305047"/>
                  <a:pt x="1155755" y="284092"/>
                  <a:pt x="1153850" y="263137"/>
                </a:cubicBezTo>
                <a:cubicBezTo>
                  <a:pt x="1152897" y="254564"/>
                  <a:pt x="1148135" y="247897"/>
                  <a:pt x="1135752" y="252659"/>
                </a:cubicBezTo>
                <a:cubicBezTo>
                  <a:pt x="1125275" y="256469"/>
                  <a:pt x="1123370" y="252659"/>
                  <a:pt x="1124322" y="241229"/>
                </a:cubicBezTo>
                <a:cubicBezTo>
                  <a:pt x="1125275" y="228847"/>
                  <a:pt x="1125275" y="215512"/>
                  <a:pt x="1125275" y="203129"/>
                </a:cubicBezTo>
                <a:cubicBezTo>
                  <a:pt x="1125275" y="196462"/>
                  <a:pt x="1123370" y="188842"/>
                  <a:pt x="1124322" y="182174"/>
                </a:cubicBezTo>
                <a:cubicBezTo>
                  <a:pt x="1125275" y="133597"/>
                  <a:pt x="1102415" y="93592"/>
                  <a:pt x="1074792" y="56444"/>
                </a:cubicBezTo>
                <a:cubicBezTo>
                  <a:pt x="1069077" y="47872"/>
                  <a:pt x="1057647" y="42157"/>
                  <a:pt x="1048122" y="37394"/>
                </a:cubicBezTo>
                <a:cubicBezTo>
                  <a:pt x="1033835" y="30727"/>
                  <a:pt x="1019547" y="24059"/>
                  <a:pt x="1005260" y="20249"/>
                </a:cubicBezTo>
                <a:cubicBezTo>
                  <a:pt x="959540" y="5009"/>
                  <a:pt x="914772" y="-706"/>
                  <a:pt x="873815" y="24059"/>
                </a:cubicBezTo>
                <a:cubicBezTo>
                  <a:pt x="839525" y="45967"/>
                  <a:pt x="808092" y="71684"/>
                  <a:pt x="782375" y="104069"/>
                </a:cubicBezTo>
                <a:cubicBezTo>
                  <a:pt x="779517" y="107879"/>
                  <a:pt x="776660" y="112642"/>
                  <a:pt x="775707" y="117404"/>
                </a:cubicBezTo>
                <a:cubicBezTo>
                  <a:pt x="772850" y="131692"/>
                  <a:pt x="770945" y="145027"/>
                  <a:pt x="769040" y="159314"/>
                </a:cubicBezTo>
                <a:cubicBezTo>
                  <a:pt x="765230" y="204082"/>
                  <a:pt x="777612" y="249802"/>
                  <a:pt x="759515" y="293617"/>
                </a:cubicBezTo>
                <a:cubicBezTo>
                  <a:pt x="759515" y="294569"/>
                  <a:pt x="759515" y="296474"/>
                  <a:pt x="759515" y="297427"/>
                </a:cubicBezTo>
                <a:cubicBezTo>
                  <a:pt x="760467" y="322192"/>
                  <a:pt x="760467" y="346957"/>
                  <a:pt x="762372" y="370769"/>
                </a:cubicBezTo>
                <a:cubicBezTo>
                  <a:pt x="763325" y="390772"/>
                  <a:pt x="769040" y="409822"/>
                  <a:pt x="786185" y="424109"/>
                </a:cubicBezTo>
                <a:cubicBezTo>
                  <a:pt x="792852" y="429824"/>
                  <a:pt x="797615" y="438397"/>
                  <a:pt x="799520" y="446969"/>
                </a:cubicBezTo>
                <a:cubicBezTo>
                  <a:pt x="805235" y="469829"/>
                  <a:pt x="809045" y="493642"/>
                  <a:pt x="811902" y="517454"/>
                </a:cubicBezTo>
                <a:cubicBezTo>
                  <a:pt x="812855" y="525074"/>
                  <a:pt x="810950" y="536504"/>
                  <a:pt x="806187" y="540314"/>
                </a:cubicBezTo>
                <a:cubicBezTo>
                  <a:pt x="783327" y="557459"/>
                  <a:pt x="761420" y="578414"/>
                  <a:pt x="729035" y="576509"/>
                </a:cubicBezTo>
                <a:cubicBezTo>
                  <a:pt x="725225" y="576509"/>
                  <a:pt x="721415" y="578414"/>
                  <a:pt x="717605" y="579367"/>
                </a:cubicBezTo>
                <a:cubicBezTo>
                  <a:pt x="660455" y="592702"/>
                  <a:pt x="603305" y="606037"/>
                  <a:pt x="546155" y="617467"/>
                </a:cubicBezTo>
                <a:cubicBezTo>
                  <a:pt x="521390" y="622229"/>
                  <a:pt x="494720" y="623182"/>
                  <a:pt x="469955" y="627944"/>
                </a:cubicBezTo>
                <a:cubicBezTo>
                  <a:pt x="445190" y="632707"/>
                  <a:pt x="421377" y="639374"/>
                  <a:pt x="396612" y="646994"/>
                </a:cubicBezTo>
                <a:cubicBezTo>
                  <a:pt x="374705" y="653662"/>
                  <a:pt x="357560" y="668902"/>
                  <a:pt x="348035" y="688904"/>
                </a:cubicBezTo>
                <a:cubicBezTo>
                  <a:pt x="329937" y="727004"/>
                  <a:pt x="321365" y="767009"/>
                  <a:pt x="311840" y="807014"/>
                </a:cubicBezTo>
                <a:cubicBezTo>
                  <a:pt x="308030" y="824159"/>
                  <a:pt x="302315" y="838447"/>
                  <a:pt x="287075" y="848924"/>
                </a:cubicBezTo>
                <a:cubicBezTo>
                  <a:pt x="269930" y="861307"/>
                  <a:pt x="253737" y="875594"/>
                  <a:pt x="246117" y="896549"/>
                </a:cubicBezTo>
                <a:cubicBezTo>
                  <a:pt x="243260" y="905122"/>
                  <a:pt x="239450" y="914647"/>
                  <a:pt x="233735" y="922267"/>
                </a:cubicBezTo>
                <a:cubicBezTo>
                  <a:pt x="209922" y="950842"/>
                  <a:pt x="195635" y="987037"/>
                  <a:pt x="164202" y="1008944"/>
                </a:cubicBezTo>
                <a:cubicBezTo>
                  <a:pt x="159440" y="1012754"/>
                  <a:pt x="155630" y="1018469"/>
                  <a:pt x="152772" y="1024184"/>
                </a:cubicBezTo>
                <a:cubicBezTo>
                  <a:pt x="128960" y="1059427"/>
                  <a:pt x="105147" y="1094669"/>
                  <a:pt x="81335" y="1130864"/>
                </a:cubicBezTo>
                <a:cubicBezTo>
                  <a:pt x="50855" y="1177537"/>
                  <a:pt x="22280" y="1225162"/>
                  <a:pt x="10850" y="1280407"/>
                </a:cubicBezTo>
                <a:cubicBezTo>
                  <a:pt x="2277" y="1320412"/>
                  <a:pt x="8945" y="1359464"/>
                  <a:pt x="27042" y="1395659"/>
                </a:cubicBezTo>
                <a:cubicBezTo>
                  <a:pt x="36567" y="1415662"/>
                  <a:pt x="49902" y="1434712"/>
                  <a:pt x="61332" y="1453762"/>
                </a:cubicBezTo>
                <a:cubicBezTo>
                  <a:pt x="66095" y="1460429"/>
                  <a:pt x="71810" y="1467097"/>
                  <a:pt x="74667" y="1474717"/>
                </a:cubicBezTo>
                <a:cubicBezTo>
                  <a:pt x="78477" y="1489004"/>
                  <a:pt x="83240" y="1501387"/>
                  <a:pt x="97527" y="1509007"/>
                </a:cubicBezTo>
                <a:cubicBezTo>
                  <a:pt x="102290" y="1510912"/>
                  <a:pt x="104195" y="1517579"/>
                  <a:pt x="108005" y="1522342"/>
                </a:cubicBezTo>
                <a:cubicBezTo>
                  <a:pt x="126102" y="1549012"/>
                  <a:pt x="143247" y="1575682"/>
                  <a:pt x="162297" y="1602352"/>
                </a:cubicBezTo>
                <a:cubicBezTo>
                  <a:pt x="174680" y="1620449"/>
                  <a:pt x="189920" y="1636642"/>
                  <a:pt x="201350" y="1654739"/>
                </a:cubicBezTo>
                <a:cubicBezTo>
                  <a:pt x="228020" y="1694744"/>
                  <a:pt x="257547" y="1731892"/>
                  <a:pt x="288980" y="1768087"/>
                </a:cubicBezTo>
                <a:cubicBezTo>
                  <a:pt x="300410" y="1781422"/>
                  <a:pt x="303267" y="1794757"/>
                  <a:pt x="300410" y="1810949"/>
                </a:cubicBezTo>
                <a:cubicBezTo>
                  <a:pt x="295647" y="1843334"/>
                  <a:pt x="290885" y="1875719"/>
                  <a:pt x="288027" y="1909057"/>
                </a:cubicBezTo>
                <a:cubicBezTo>
                  <a:pt x="284217" y="1960492"/>
                  <a:pt x="282312" y="2012879"/>
                  <a:pt x="279455" y="2064314"/>
                </a:cubicBezTo>
                <a:cubicBezTo>
                  <a:pt x="279455" y="2069077"/>
                  <a:pt x="278502" y="2074792"/>
                  <a:pt x="277550" y="2079554"/>
                </a:cubicBezTo>
                <a:cubicBezTo>
                  <a:pt x="273740" y="2117654"/>
                  <a:pt x="268025" y="2154802"/>
                  <a:pt x="266120" y="2192902"/>
                </a:cubicBezTo>
                <a:cubicBezTo>
                  <a:pt x="264215" y="2241479"/>
                  <a:pt x="263262" y="2290057"/>
                  <a:pt x="265167" y="2338634"/>
                </a:cubicBezTo>
                <a:cubicBezTo>
                  <a:pt x="266120" y="2381497"/>
                  <a:pt x="259452" y="2422454"/>
                  <a:pt x="251832" y="2463412"/>
                </a:cubicBezTo>
                <a:cubicBezTo>
                  <a:pt x="248975" y="2479604"/>
                  <a:pt x="253737" y="2490082"/>
                  <a:pt x="268025" y="2496749"/>
                </a:cubicBezTo>
                <a:cubicBezTo>
                  <a:pt x="297552" y="2508179"/>
                  <a:pt x="326127" y="2523419"/>
                  <a:pt x="358512" y="2521514"/>
                </a:cubicBezTo>
                <a:cubicBezTo>
                  <a:pt x="365180" y="2521514"/>
                  <a:pt x="370895" y="2523419"/>
                  <a:pt x="377562" y="2525324"/>
                </a:cubicBezTo>
                <a:cubicBezTo>
                  <a:pt x="411852" y="2531039"/>
                  <a:pt x="443285" y="2530087"/>
                  <a:pt x="467097" y="2499607"/>
                </a:cubicBezTo>
                <a:cubicBezTo>
                  <a:pt x="474717" y="2490082"/>
                  <a:pt x="485195" y="2483414"/>
                  <a:pt x="496625" y="2472937"/>
                </a:cubicBezTo>
                <a:cubicBezTo>
                  <a:pt x="497577" y="2485319"/>
                  <a:pt x="498530" y="2492939"/>
                  <a:pt x="498530" y="2500559"/>
                </a:cubicBezTo>
                <a:cubicBezTo>
                  <a:pt x="498530" y="2551994"/>
                  <a:pt x="498530" y="2602477"/>
                  <a:pt x="497577" y="2653912"/>
                </a:cubicBezTo>
                <a:cubicBezTo>
                  <a:pt x="496625" y="2687249"/>
                  <a:pt x="492815" y="2719634"/>
                  <a:pt x="491862" y="2752972"/>
                </a:cubicBezTo>
                <a:cubicBezTo>
                  <a:pt x="490910" y="2807264"/>
                  <a:pt x="491862" y="2861557"/>
                  <a:pt x="489957" y="2915849"/>
                </a:cubicBezTo>
                <a:cubicBezTo>
                  <a:pt x="486147" y="3045389"/>
                  <a:pt x="496625" y="3174929"/>
                  <a:pt x="483290" y="3303517"/>
                </a:cubicBezTo>
                <a:cubicBezTo>
                  <a:pt x="479480" y="3343522"/>
                  <a:pt x="482337" y="3383527"/>
                  <a:pt x="483290" y="3423532"/>
                </a:cubicBezTo>
                <a:cubicBezTo>
                  <a:pt x="484242" y="3504494"/>
                  <a:pt x="483290" y="3585457"/>
                  <a:pt x="489005" y="3666419"/>
                </a:cubicBezTo>
                <a:cubicBezTo>
                  <a:pt x="495672" y="3761669"/>
                  <a:pt x="495672" y="3857872"/>
                  <a:pt x="497577" y="3953122"/>
                </a:cubicBezTo>
                <a:cubicBezTo>
                  <a:pt x="497577" y="3956932"/>
                  <a:pt x="498530" y="3960742"/>
                  <a:pt x="498530" y="3964552"/>
                </a:cubicBezTo>
                <a:cubicBezTo>
                  <a:pt x="500435" y="3982649"/>
                  <a:pt x="503292" y="4001699"/>
                  <a:pt x="505197" y="4019797"/>
                </a:cubicBezTo>
                <a:cubicBezTo>
                  <a:pt x="506150" y="4040752"/>
                  <a:pt x="506150" y="4062659"/>
                  <a:pt x="507102" y="4083614"/>
                </a:cubicBezTo>
                <a:cubicBezTo>
                  <a:pt x="508055" y="4093139"/>
                  <a:pt x="509007" y="4104569"/>
                  <a:pt x="513770" y="4111237"/>
                </a:cubicBezTo>
                <a:cubicBezTo>
                  <a:pt x="528057" y="4131239"/>
                  <a:pt x="534725" y="4153147"/>
                  <a:pt x="539487" y="4176959"/>
                </a:cubicBezTo>
                <a:cubicBezTo>
                  <a:pt x="546155" y="4211249"/>
                  <a:pt x="554727" y="4244587"/>
                  <a:pt x="562347" y="4278877"/>
                </a:cubicBezTo>
                <a:cubicBezTo>
                  <a:pt x="563300" y="4285544"/>
                  <a:pt x="565205" y="4295069"/>
                  <a:pt x="561395" y="4299832"/>
                </a:cubicBezTo>
                <a:cubicBezTo>
                  <a:pt x="549965" y="4316977"/>
                  <a:pt x="553775" y="4336027"/>
                  <a:pt x="551870" y="4354124"/>
                </a:cubicBezTo>
                <a:cubicBezTo>
                  <a:pt x="549965" y="4379842"/>
                  <a:pt x="563300" y="4395082"/>
                  <a:pt x="583302" y="4404607"/>
                </a:cubicBezTo>
                <a:cubicBezTo>
                  <a:pt x="591875" y="4409369"/>
                  <a:pt x="597590" y="4414132"/>
                  <a:pt x="600447" y="4423657"/>
                </a:cubicBezTo>
                <a:cubicBezTo>
                  <a:pt x="605210" y="4438897"/>
                  <a:pt x="614735" y="4452232"/>
                  <a:pt x="628070" y="4459852"/>
                </a:cubicBezTo>
                <a:cubicBezTo>
                  <a:pt x="648072" y="4469377"/>
                  <a:pt x="669027" y="4478902"/>
                  <a:pt x="690935" y="4483664"/>
                </a:cubicBezTo>
                <a:cubicBezTo>
                  <a:pt x="713795" y="4489379"/>
                  <a:pt x="738560" y="4491284"/>
                  <a:pt x="762372" y="4492237"/>
                </a:cubicBezTo>
                <a:cubicBezTo>
                  <a:pt x="808092" y="4493189"/>
                  <a:pt x="852860" y="4493189"/>
                  <a:pt x="898580" y="4493189"/>
                </a:cubicBezTo>
                <a:cubicBezTo>
                  <a:pt x="917630" y="4493189"/>
                  <a:pt x="922392" y="4482712"/>
                  <a:pt x="913820" y="4464614"/>
                </a:cubicBezTo>
                <a:cubicBezTo>
                  <a:pt x="909057" y="4455089"/>
                  <a:pt x="906200" y="4444612"/>
                  <a:pt x="901437" y="4434134"/>
                </a:cubicBezTo>
                <a:cubicBezTo>
                  <a:pt x="890960" y="4406512"/>
                  <a:pt x="880482" y="4378889"/>
                  <a:pt x="869052" y="4351267"/>
                </a:cubicBezTo>
                <a:cubicBezTo>
                  <a:pt x="867147" y="4346504"/>
                  <a:pt x="863337" y="4342694"/>
                  <a:pt x="859527" y="4338884"/>
                </a:cubicBezTo>
                <a:cubicBezTo>
                  <a:pt x="837620" y="4317929"/>
                  <a:pt x="818570" y="4295069"/>
                  <a:pt x="811902" y="4263637"/>
                </a:cubicBezTo>
                <a:cubicBezTo>
                  <a:pt x="808092" y="4244587"/>
                  <a:pt x="806187" y="4225537"/>
                  <a:pt x="812855" y="4206487"/>
                </a:cubicBezTo>
                <a:cubicBezTo>
                  <a:pt x="817617" y="4193152"/>
                  <a:pt x="820475" y="4178864"/>
                  <a:pt x="823332" y="4165529"/>
                </a:cubicBezTo>
                <a:cubicBezTo>
                  <a:pt x="830000" y="4127429"/>
                  <a:pt x="835715" y="4089329"/>
                  <a:pt x="841430" y="4050277"/>
                </a:cubicBezTo>
                <a:cubicBezTo>
                  <a:pt x="845240" y="4028369"/>
                  <a:pt x="850955" y="4005509"/>
                  <a:pt x="849050" y="3982649"/>
                </a:cubicBezTo>
                <a:cubicBezTo>
                  <a:pt x="843335" y="3899782"/>
                  <a:pt x="839525" y="3817867"/>
                  <a:pt x="837620" y="3734999"/>
                </a:cubicBezTo>
                <a:cubicBezTo>
                  <a:pt x="836667" y="3711187"/>
                  <a:pt x="831905" y="3686422"/>
                  <a:pt x="826190" y="3662609"/>
                </a:cubicBezTo>
                <a:cubicBezTo>
                  <a:pt x="821427" y="3641654"/>
                  <a:pt x="813807" y="3622604"/>
                  <a:pt x="807140" y="3601649"/>
                </a:cubicBezTo>
                <a:cubicBezTo>
                  <a:pt x="801425" y="3580694"/>
                  <a:pt x="794757" y="3559739"/>
                  <a:pt x="789995" y="3537832"/>
                </a:cubicBezTo>
                <a:cubicBezTo>
                  <a:pt x="787137" y="3523544"/>
                  <a:pt x="785232" y="3508304"/>
                  <a:pt x="786185" y="3494017"/>
                </a:cubicBezTo>
                <a:cubicBezTo>
                  <a:pt x="786185" y="3480682"/>
                  <a:pt x="789995" y="3467347"/>
                  <a:pt x="790947" y="3454012"/>
                </a:cubicBezTo>
                <a:cubicBezTo>
                  <a:pt x="793805" y="3434009"/>
                  <a:pt x="797615" y="3413054"/>
                  <a:pt x="798567" y="3393052"/>
                </a:cubicBezTo>
                <a:cubicBezTo>
                  <a:pt x="799520" y="3353999"/>
                  <a:pt x="799520" y="3313994"/>
                  <a:pt x="799520" y="3274942"/>
                </a:cubicBezTo>
                <a:cubicBezTo>
                  <a:pt x="799520" y="3270179"/>
                  <a:pt x="800472" y="3262559"/>
                  <a:pt x="803330" y="3260654"/>
                </a:cubicBezTo>
                <a:cubicBezTo>
                  <a:pt x="818570" y="3252082"/>
                  <a:pt x="817617" y="3237794"/>
                  <a:pt x="819522" y="3223507"/>
                </a:cubicBezTo>
                <a:cubicBezTo>
                  <a:pt x="820475" y="3208267"/>
                  <a:pt x="822380" y="3193979"/>
                  <a:pt x="825237" y="3178739"/>
                </a:cubicBezTo>
                <a:cubicBezTo>
                  <a:pt x="847145" y="3057772"/>
                  <a:pt x="868100" y="2936804"/>
                  <a:pt x="903342" y="2818694"/>
                </a:cubicBezTo>
                <a:cubicBezTo>
                  <a:pt x="910010" y="2796787"/>
                  <a:pt x="915725" y="2773927"/>
                  <a:pt x="921440" y="2752019"/>
                </a:cubicBezTo>
                <a:cubicBezTo>
                  <a:pt x="923345" y="2752972"/>
                  <a:pt x="925250" y="2752972"/>
                  <a:pt x="927155" y="2753924"/>
                </a:cubicBezTo>
                <a:cubicBezTo>
                  <a:pt x="924297" y="2782499"/>
                  <a:pt x="921440" y="2810122"/>
                  <a:pt x="917630" y="2838697"/>
                </a:cubicBezTo>
                <a:cubicBezTo>
                  <a:pt x="906200" y="2923469"/>
                  <a:pt x="895722" y="3008242"/>
                  <a:pt x="899532" y="3093967"/>
                </a:cubicBezTo>
                <a:cubicBezTo>
                  <a:pt x="900485" y="3104444"/>
                  <a:pt x="903342" y="3113969"/>
                  <a:pt x="902390" y="3124447"/>
                </a:cubicBezTo>
                <a:cubicBezTo>
                  <a:pt x="900485" y="3146354"/>
                  <a:pt x="895722" y="3168262"/>
                  <a:pt x="893817" y="3190169"/>
                </a:cubicBezTo>
                <a:cubicBezTo>
                  <a:pt x="892865" y="3201599"/>
                  <a:pt x="893817" y="3213029"/>
                  <a:pt x="894770" y="3224459"/>
                </a:cubicBezTo>
                <a:cubicBezTo>
                  <a:pt x="898580" y="3258749"/>
                  <a:pt x="903342" y="3293039"/>
                  <a:pt x="905247" y="3328282"/>
                </a:cubicBezTo>
                <a:cubicBezTo>
                  <a:pt x="907152" y="3355904"/>
                  <a:pt x="904295" y="3383527"/>
                  <a:pt x="905247" y="3412102"/>
                </a:cubicBezTo>
                <a:cubicBezTo>
                  <a:pt x="908105" y="3485444"/>
                  <a:pt x="910962" y="3559739"/>
                  <a:pt x="913820" y="3633082"/>
                </a:cubicBezTo>
                <a:cubicBezTo>
                  <a:pt x="914772" y="3665467"/>
                  <a:pt x="917630" y="3697852"/>
                  <a:pt x="919535" y="3730237"/>
                </a:cubicBezTo>
                <a:cubicBezTo>
                  <a:pt x="919535" y="3740714"/>
                  <a:pt x="919535" y="3751192"/>
                  <a:pt x="916677" y="3760717"/>
                </a:cubicBezTo>
                <a:cubicBezTo>
                  <a:pt x="907152" y="3794054"/>
                  <a:pt x="897627" y="3827392"/>
                  <a:pt x="896675" y="3862634"/>
                </a:cubicBezTo>
                <a:cubicBezTo>
                  <a:pt x="894770" y="3919784"/>
                  <a:pt x="887150" y="3975982"/>
                  <a:pt x="883340" y="4033132"/>
                </a:cubicBezTo>
                <a:cubicBezTo>
                  <a:pt x="879530" y="4090282"/>
                  <a:pt x="874767" y="4147432"/>
                  <a:pt x="855717" y="4201724"/>
                </a:cubicBezTo>
                <a:cubicBezTo>
                  <a:pt x="845240" y="4233157"/>
                  <a:pt x="850955" y="4246492"/>
                  <a:pt x="880482" y="4262684"/>
                </a:cubicBezTo>
                <a:cubicBezTo>
                  <a:pt x="898580" y="4272209"/>
                  <a:pt x="917630" y="4279829"/>
                  <a:pt x="936680" y="4289354"/>
                </a:cubicBezTo>
                <a:cubicBezTo>
                  <a:pt x="950015" y="4296022"/>
                  <a:pt x="964302" y="4299832"/>
                  <a:pt x="979542" y="4295069"/>
                </a:cubicBezTo>
                <a:cubicBezTo>
                  <a:pt x="993830" y="4290307"/>
                  <a:pt x="1007165" y="4294117"/>
                  <a:pt x="1015737" y="4306499"/>
                </a:cubicBezTo>
                <a:cubicBezTo>
                  <a:pt x="1023357" y="4316977"/>
                  <a:pt x="1030977" y="4329359"/>
                  <a:pt x="1038597" y="4339837"/>
                </a:cubicBezTo>
                <a:cubicBezTo>
                  <a:pt x="1044312" y="4347457"/>
                  <a:pt x="1050980" y="4357934"/>
                  <a:pt x="1059552" y="4361744"/>
                </a:cubicBezTo>
                <a:cubicBezTo>
                  <a:pt x="1093842" y="4379842"/>
                  <a:pt x="1131942" y="4389367"/>
                  <a:pt x="1170995" y="4391272"/>
                </a:cubicBezTo>
                <a:cubicBezTo>
                  <a:pt x="1208142" y="4393177"/>
                  <a:pt x="1246242" y="4391272"/>
                  <a:pt x="1283390" y="4390319"/>
                </a:cubicBezTo>
                <a:cubicBezTo>
                  <a:pt x="1295772" y="4390319"/>
                  <a:pt x="1309107" y="4387462"/>
                  <a:pt x="1321490" y="4385557"/>
                </a:cubicBezTo>
                <a:cubicBezTo>
                  <a:pt x="1336730" y="4382699"/>
                  <a:pt x="1342445" y="4370317"/>
                  <a:pt x="1333872" y="4358887"/>
                </a:cubicBezTo>
                <a:cubicBezTo>
                  <a:pt x="1325300" y="4348409"/>
                  <a:pt x="1323395" y="4336027"/>
                  <a:pt x="1317680" y="4324597"/>
                </a:cubicBezTo>
                <a:cubicBezTo>
                  <a:pt x="1312917" y="4314119"/>
                  <a:pt x="1306250" y="4304594"/>
                  <a:pt x="1297677" y="4296974"/>
                </a:cubicBezTo>
                <a:cubicBezTo>
                  <a:pt x="1286247" y="4286497"/>
                  <a:pt x="1273865" y="4274114"/>
                  <a:pt x="1258625" y="4268399"/>
                </a:cubicBezTo>
                <a:cubicBezTo>
                  <a:pt x="1228145" y="4256017"/>
                  <a:pt x="1207190" y="4235062"/>
                  <a:pt x="1196712" y="4203629"/>
                </a:cubicBezTo>
                <a:cubicBezTo>
                  <a:pt x="1196712" y="4202677"/>
                  <a:pt x="1195760" y="4202677"/>
                  <a:pt x="1195760" y="4201724"/>
                </a:cubicBezTo>
                <a:cubicBezTo>
                  <a:pt x="1188140" y="4180769"/>
                  <a:pt x="1179567" y="4159814"/>
                  <a:pt x="1173852" y="4137907"/>
                </a:cubicBezTo>
                <a:cubicBezTo>
                  <a:pt x="1167185" y="4113142"/>
                  <a:pt x="1165280" y="4087424"/>
                  <a:pt x="1159565" y="4061707"/>
                </a:cubicBezTo>
                <a:cubicBezTo>
                  <a:pt x="1154802" y="4041704"/>
                  <a:pt x="1151945" y="4021702"/>
                  <a:pt x="1165280" y="4002652"/>
                </a:cubicBezTo>
                <a:cubicBezTo>
                  <a:pt x="1170995" y="3994079"/>
                  <a:pt x="1170995" y="3981697"/>
                  <a:pt x="1172900" y="3971219"/>
                </a:cubicBezTo>
                <a:cubicBezTo>
                  <a:pt x="1177662" y="3938834"/>
                  <a:pt x="1181472" y="3907402"/>
                  <a:pt x="1185282" y="3875017"/>
                </a:cubicBezTo>
                <a:cubicBezTo>
                  <a:pt x="1188140" y="3853109"/>
                  <a:pt x="1192902" y="3830249"/>
                  <a:pt x="1194807" y="3808342"/>
                </a:cubicBezTo>
                <a:cubicBezTo>
                  <a:pt x="1198617" y="3763574"/>
                  <a:pt x="1201475" y="3719759"/>
                  <a:pt x="1204332" y="3674992"/>
                </a:cubicBezTo>
                <a:cubicBezTo>
                  <a:pt x="1204332" y="3670229"/>
                  <a:pt x="1205285" y="3666419"/>
                  <a:pt x="1206237" y="3661657"/>
                </a:cubicBezTo>
                <a:cubicBezTo>
                  <a:pt x="1216715" y="3607364"/>
                  <a:pt x="1222430" y="3553072"/>
                  <a:pt x="1226240" y="3498779"/>
                </a:cubicBezTo>
                <a:cubicBezTo>
                  <a:pt x="1227192" y="3477824"/>
                  <a:pt x="1230050" y="3457822"/>
                  <a:pt x="1231002" y="3436867"/>
                </a:cubicBezTo>
                <a:cubicBezTo>
                  <a:pt x="1231955" y="3428294"/>
                  <a:pt x="1231002" y="3419722"/>
                  <a:pt x="1230050" y="3412102"/>
                </a:cubicBezTo>
                <a:cubicBezTo>
                  <a:pt x="1229097" y="3399719"/>
                  <a:pt x="1225287" y="3386384"/>
                  <a:pt x="1225287" y="3374002"/>
                </a:cubicBezTo>
                <a:cubicBezTo>
                  <a:pt x="1224335" y="3347332"/>
                  <a:pt x="1224335" y="3320662"/>
                  <a:pt x="1225287" y="3293992"/>
                </a:cubicBezTo>
                <a:cubicBezTo>
                  <a:pt x="1226240" y="3280657"/>
                  <a:pt x="1229097" y="3267322"/>
                  <a:pt x="1231955" y="3253987"/>
                </a:cubicBezTo>
                <a:cubicBezTo>
                  <a:pt x="1233860" y="3243509"/>
                  <a:pt x="1238622" y="3233032"/>
                  <a:pt x="1239575" y="3222554"/>
                </a:cubicBezTo>
                <a:cubicBezTo>
                  <a:pt x="1243385" y="3188264"/>
                  <a:pt x="1245290" y="3154927"/>
                  <a:pt x="1248147" y="3120637"/>
                </a:cubicBezTo>
                <a:cubicBezTo>
                  <a:pt x="1248147" y="3116827"/>
                  <a:pt x="1249100" y="3113017"/>
                  <a:pt x="1250052" y="3109207"/>
                </a:cubicBezTo>
                <a:cubicBezTo>
                  <a:pt x="1254815" y="3079679"/>
                  <a:pt x="1258625" y="3049199"/>
                  <a:pt x="1263387" y="3019672"/>
                </a:cubicBezTo>
                <a:cubicBezTo>
                  <a:pt x="1267197" y="2996812"/>
                  <a:pt x="1270055" y="2973952"/>
                  <a:pt x="1274817" y="2951092"/>
                </a:cubicBezTo>
                <a:cubicBezTo>
                  <a:pt x="1279580" y="2928232"/>
                  <a:pt x="1288152" y="2906324"/>
                  <a:pt x="1287200" y="2882512"/>
                </a:cubicBezTo>
                <a:cubicBezTo>
                  <a:pt x="1287200" y="2875844"/>
                  <a:pt x="1288152" y="2868224"/>
                  <a:pt x="1289105" y="2861557"/>
                </a:cubicBezTo>
                <a:cubicBezTo>
                  <a:pt x="1293867" y="2829172"/>
                  <a:pt x="1297677" y="2796787"/>
                  <a:pt x="1302440" y="2764402"/>
                </a:cubicBezTo>
                <a:cubicBezTo>
                  <a:pt x="1304345" y="2752019"/>
                  <a:pt x="1306250" y="2740589"/>
                  <a:pt x="1308155" y="2728207"/>
                </a:cubicBezTo>
                <a:cubicBezTo>
                  <a:pt x="1311012" y="2710109"/>
                  <a:pt x="1315775" y="2692012"/>
                  <a:pt x="1317680" y="2672962"/>
                </a:cubicBezTo>
                <a:cubicBezTo>
                  <a:pt x="1322442" y="2634862"/>
                  <a:pt x="1332920" y="2596762"/>
                  <a:pt x="1328157" y="2557709"/>
                </a:cubicBezTo>
                <a:cubicBezTo>
                  <a:pt x="1328157" y="2556757"/>
                  <a:pt x="1328157" y="2554852"/>
                  <a:pt x="1329110" y="2553899"/>
                </a:cubicBezTo>
                <a:cubicBezTo>
                  <a:pt x="1330062" y="2542469"/>
                  <a:pt x="1336730" y="2536754"/>
                  <a:pt x="1348160" y="2535802"/>
                </a:cubicBezTo>
                <a:cubicBezTo>
                  <a:pt x="1384355" y="2531992"/>
                  <a:pt x="1416740" y="2517704"/>
                  <a:pt x="1445315" y="2494844"/>
                </a:cubicBezTo>
                <a:cubicBezTo>
                  <a:pt x="1463412" y="2480557"/>
                  <a:pt x="1479605" y="2465317"/>
                  <a:pt x="1474842" y="2438647"/>
                </a:cubicBezTo>
                <a:cubicBezTo>
                  <a:pt x="1471985" y="2422454"/>
                  <a:pt x="1471985" y="2405309"/>
                  <a:pt x="1470080" y="2388164"/>
                </a:cubicBezTo>
                <a:cubicBezTo>
                  <a:pt x="1469127" y="2375782"/>
                  <a:pt x="1468175" y="2363399"/>
                  <a:pt x="1468175" y="2351017"/>
                </a:cubicBezTo>
                <a:cubicBezTo>
                  <a:pt x="1465317" y="2232907"/>
                  <a:pt x="1472937" y="2115749"/>
                  <a:pt x="1460555" y="1997639"/>
                </a:cubicBezTo>
                <a:cubicBezTo>
                  <a:pt x="1459602" y="1990972"/>
                  <a:pt x="1460555" y="1983352"/>
                  <a:pt x="1460555" y="1976684"/>
                </a:cubicBezTo>
                <a:cubicBezTo>
                  <a:pt x="1460555" y="1966207"/>
                  <a:pt x="1463412" y="1957634"/>
                  <a:pt x="1471985" y="1951919"/>
                </a:cubicBezTo>
                <a:cubicBezTo>
                  <a:pt x="1483415" y="1943347"/>
                  <a:pt x="1491987" y="1932869"/>
                  <a:pt x="1495797" y="1918582"/>
                </a:cubicBezTo>
                <a:cubicBezTo>
                  <a:pt x="1499607" y="1906199"/>
                  <a:pt x="1507227" y="1895722"/>
                  <a:pt x="1513895" y="1884292"/>
                </a:cubicBezTo>
                <a:cubicBezTo>
                  <a:pt x="1533897" y="1853812"/>
                  <a:pt x="1554852" y="1825237"/>
                  <a:pt x="1573902" y="1793804"/>
                </a:cubicBezTo>
                <a:cubicBezTo>
                  <a:pt x="1584380" y="1776659"/>
                  <a:pt x="1590095" y="1757609"/>
                  <a:pt x="1599620" y="1739512"/>
                </a:cubicBezTo>
                <a:cubicBezTo>
                  <a:pt x="1631052" y="1679504"/>
                  <a:pt x="1663437" y="1621402"/>
                  <a:pt x="1692965" y="1561394"/>
                </a:cubicBezTo>
                <a:cubicBezTo>
                  <a:pt x="1703442" y="1539487"/>
                  <a:pt x="1712967" y="1515674"/>
                  <a:pt x="1714872" y="1491862"/>
                </a:cubicBezTo>
                <a:cubicBezTo>
                  <a:pt x="1716777" y="1463287"/>
                  <a:pt x="1723445" y="1435664"/>
                  <a:pt x="1729160" y="1408042"/>
                </a:cubicBezTo>
                <a:cubicBezTo>
                  <a:pt x="1737732" y="1383277"/>
                  <a:pt x="1743447" y="1357559"/>
                  <a:pt x="1732970" y="1329937"/>
                </a:cubicBezTo>
                <a:close/>
                <a:moveTo>
                  <a:pt x="373752" y="1452809"/>
                </a:moveTo>
                <a:cubicBezTo>
                  <a:pt x="373752" y="1455667"/>
                  <a:pt x="368990" y="1457572"/>
                  <a:pt x="367085" y="1460429"/>
                </a:cubicBezTo>
                <a:cubicBezTo>
                  <a:pt x="365180" y="1458524"/>
                  <a:pt x="361370" y="1455667"/>
                  <a:pt x="361370" y="1453762"/>
                </a:cubicBezTo>
                <a:cubicBezTo>
                  <a:pt x="358512" y="1418519"/>
                  <a:pt x="334700" y="1394707"/>
                  <a:pt x="319460" y="1365179"/>
                </a:cubicBezTo>
                <a:cubicBezTo>
                  <a:pt x="317555" y="1360417"/>
                  <a:pt x="313745" y="1356607"/>
                  <a:pt x="310887" y="1351844"/>
                </a:cubicBezTo>
                <a:cubicBezTo>
                  <a:pt x="307077" y="1346129"/>
                  <a:pt x="307077" y="1340414"/>
                  <a:pt x="311840" y="1334699"/>
                </a:cubicBezTo>
                <a:cubicBezTo>
                  <a:pt x="322317" y="1322317"/>
                  <a:pt x="331842" y="1309934"/>
                  <a:pt x="343272" y="1297552"/>
                </a:cubicBezTo>
                <a:cubicBezTo>
                  <a:pt x="354702" y="1285169"/>
                  <a:pt x="360417" y="1285169"/>
                  <a:pt x="367085" y="1301362"/>
                </a:cubicBezTo>
                <a:cubicBezTo>
                  <a:pt x="372800" y="1315649"/>
                  <a:pt x="375657" y="1331842"/>
                  <a:pt x="377562" y="1348034"/>
                </a:cubicBezTo>
                <a:cubicBezTo>
                  <a:pt x="379467" y="1358512"/>
                  <a:pt x="377562" y="1369942"/>
                  <a:pt x="377562" y="1381372"/>
                </a:cubicBezTo>
                <a:cubicBezTo>
                  <a:pt x="378515" y="1381372"/>
                  <a:pt x="379467" y="1381372"/>
                  <a:pt x="381372" y="1381372"/>
                </a:cubicBezTo>
                <a:cubicBezTo>
                  <a:pt x="378515" y="1404232"/>
                  <a:pt x="376610" y="1428044"/>
                  <a:pt x="373752" y="1452809"/>
                </a:cubicBezTo>
                <a:close/>
                <a:moveTo>
                  <a:pt x="575682" y="1686172"/>
                </a:moveTo>
                <a:cubicBezTo>
                  <a:pt x="570920" y="1693792"/>
                  <a:pt x="565205" y="1700459"/>
                  <a:pt x="559490" y="1708079"/>
                </a:cubicBezTo>
                <a:cubicBezTo>
                  <a:pt x="532820" y="1744274"/>
                  <a:pt x="506150" y="1781422"/>
                  <a:pt x="480432" y="1817617"/>
                </a:cubicBezTo>
                <a:cubicBezTo>
                  <a:pt x="477575" y="1821427"/>
                  <a:pt x="477575" y="1828094"/>
                  <a:pt x="476622" y="1834762"/>
                </a:cubicBezTo>
                <a:cubicBezTo>
                  <a:pt x="465192" y="1832857"/>
                  <a:pt x="453762" y="1830952"/>
                  <a:pt x="437570" y="1828094"/>
                </a:cubicBezTo>
                <a:cubicBezTo>
                  <a:pt x="449000" y="1814759"/>
                  <a:pt x="457572" y="1803329"/>
                  <a:pt x="466145" y="1792852"/>
                </a:cubicBezTo>
                <a:cubicBezTo>
                  <a:pt x="496625" y="1757609"/>
                  <a:pt x="527105" y="1723319"/>
                  <a:pt x="557585" y="1688077"/>
                </a:cubicBezTo>
                <a:cubicBezTo>
                  <a:pt x="560442" y="1684267"/>
                  <a:pt x="564252" y="1681409"/>
                  <a:pt x="567110" y="1678552"/>
                </a:cubicBezTo>
                <a:cubicBezTo>
                  <a:pt x="569015" y="1677599"/>
                  <a:pt x="572825" y="1677599"/>
                  <a:pt x="573777" y="1678552"/>
                </a:cubicBezTo>
                <a:cubicBezTo>
                  <a:pt x="575682" y="1680457"/>
                  <a:pt x="576635" y="1685219"/>
                  <a:pt x="575682" y="1686172"/>
                </a:cubicBezTo>
                <a:close/>
                <a:moveTo>
                  <a:pt x="889055" y="1877624"/>
                </a:moveTo>
                <a:cubicBezTo>
                  <a:pt x="889055" y="1874767"/>
                  <a:pt x="889055" y="1872862"/>
                  <a:pt x="890007" y="1871909"/>
                </a:cubicBezTo>
                <a:cubicBezTo>
                  <a:pt x="907152" y="1852859"/>
                  <a:pt x="907152" y="1849049"/>
                  <a:pt x="887150" y="1834762"/>
                </a:cubicBezTo>
                <a:cubicBezTo>
                  <a:pt x="854765" y="1812854"/>
                  <a:pt x="824285" y="1789042"/>
                  <a:pt x="789995" y="1769992"/>
                </a:cubicBezTo>
                <a:cubicBezTo>
                  <a:pt x="757610" y="1752847"/>
                  <a:pt x="722367" y="1741417"/>
                  <a:pt x="689030" y="1727129"/>
                </a:cubicBezTo>
                <a:cubicBezTo>
                  <a:pt x="677600" y="1722367"/>
                  <a:pt x="666170" y="1718557"/>
                  <a:pt x="655692" y="1712842"/>
                </a:cubicBezTo>
                <a:cubicBezTo>
                  <a:pt x="638547" y="1704269"/>
                  <a:pt x="621402" y="1693792"/>
                  <a:pt x="604257" y="1685219"/>
                </a:cubicBezTo>
                <a:cubicBezTo>
                  <a:pt x="586160" y="1675694"/>
                  <a:pt x="585207" y="1648072"/>
                  <a:pt x="602352" y="1636642"/>
                </a:cubicBezTo>
                <a:cubicBezTo>
                  <a:pt x="608067" y="1632832"/>
                  <a:pt x="614735" y="1630927"/>
                  <a:pt x="618545" y="1626164"/>
                </a:cubicBezTo>
                <a:cubicBezTo>
                  <a:pt x="623307" y="1621402"/>
                  <a:pt x="625212" y="1614734"/>
                  <a:pt x="628070" y="1608067"/>
                </a:cubicBezTo>
                <a:cubicBezTo>
                  <a:pt x="631880" y="1599494"/>
                  <a:pt x="632832" y="1589017"/>
                  <a:pt x="637595" y="1581397"/>
                </a:cubicBezTo>
                <a:cubicBezTo>
                  <a:pt x="658550" y="1549012"/>
                  <a:pt x="683315" y="1519484"/>
                  <a:pt x="711890" y="1492814"/>
                </a:cubicBezTo>
                <a:cubicBezTo>
                  <a:pt x="749990" y="1455667"/>
                  <a:pt x="771897" y="1408042"/>
                  <a:pt x="788090" y="1357559"/>
                </a:cubicBezTo>
                <a:cubicBezTo>
                  <a:pt x="812855" y="1278502"/>
                  <a:pt x="823332" y="1197539"/>
                  <a:pt x="821427" y="1114672"/>
                </a:cubicBezTo>
                <a:cubicBezTo>
                  <a:pt x="819522" y="1039424"/>
                  <a:pt x="820475" y="964177"/>
                  <a:pt x="819522" y="889882"/>
                </a:cubicBezTo>
                <a:cubicBezTo>
                  <a:pt x="818570" y="839399"/>
                  <a:pt x="815712" y="788917"/>
                  <a:pt x="813807" y="738434"/>
                </a:cubicBezTo>
                <a:cubicBezTo>
                  <a:pt x="813807" y="732719"/>
                  <a:pt x="813807" y="726052"/>
                  <a:pt x="813807" y="720337"/>
                </a:cubicBezTo>
                <a:cubicBezTo>
                  <a:pt x="815712" y="719384"/>
                  <a:pt x="817617" y="719384"/>
                  <a:pt x="818570" y="718432"/>
                </a:cubicBezTo>
                <a:cubicBezTo>
                  <a:pt x="833810" y="750817"/>
                  <a:pt x="848097" y="783202"/>
                  <a:pt x="863337" y="815587"/>
                </a:cubicBezTo>
                <a:cubicBezTo>
                  <a:pt x="864290" y="815587"/>
                  <a:pt x="865242" y="814634"/>
                  <a:pt x="866195" y="814634"/>
                </a:cubicBezTo>
                <a:cubicBezTo>
                  <a:pt x="860480" y="800347"/>
                  <a:pt x="853812" y="786059"/>
                  <a:pt x="848097" y="771772"/>
                </a:cubicBezTo>
                <a:cubicBezTo>
                  <a:pt x="841430" y="756532"/>
                  <a:pt x="836667" y="741292"/>
                  <a:pt x="828095" y="727004"/>
                </a:cubicBezTo>
                <a:cubicBezTo>
                  <a:pt x="809045" y="692714"/>
                  <a:pt x="809997" y="654614"/>
                  <a:pt x="810950" y="617467"/>
                </a:cubicBezTo>
                <a:cubicBezTo>
                  <a:pt x="810950" y="605084"/>
                  <a:pt x="811902" y="592702"/>
                  <a:pt x="812855" y="580319"/>
                </a:cubicBezTo>
                <a:cubicBezTo>
                  <a:pt x="813807" y="571747"/>
                  <a:pt x="815712" y="564127"/>
                  <a:pt x="816665" y="556507"/>
                </a:cubicBezTo>
                <a:cubicBezTo>
                  <a:pt x="818570" y="555554"/>
                  <a:pt x="819522" y="555554"/>
                  <a:pt x="821427" y="554602"/>
                </a:cubicBezTo>
                <a:cubicBezTo>
                  <a:pt x="832857" y="567937"/>
                  <a:pt x="844287" y="581272"/>
                  <a:pt x="856670" y="594607"/>
                </a:cubicBezTo>
                <a:cubicBezTo>
                  <a:pt x="872862" y="613657"/>
                  <a:pt x="887150" y="635564"/>
                  <a:pt x="913820" y="638422"/>
                </a:cubicBezTo>
                <a:cubicBezTo>
                  <a:pt x="942395" y="642232"/>
                  <a:pt x="956682" y="661282"/>
                  <a:pt x="974780" y="679379"/>
                </a:cubicBezTo>
                <a:cubicBezTo>
                  <a:pt x="981447" y="686047"/>
                  <a:pt x="984305" y="689857"/>
                  <a:pt x="973827" y="696524"/>
                </a:cubicBezTo>
                <a:cubicBezTo>
                  <a:pt x="964302" y="702239"/>
                  <a:pt x="956682" y="711764"/>
                  <a:pt x="950015" y="721289"/>
                </a:cubicBezTo>
                <a:cubicBezTo>
                  <a:pt x="931917" y="746054"/>
                  <a:pt x="914772" y="770819"/>
                  <a:pt x="899532" y="797489"/>
                </a:cubicBezTo>
                <a:cubicBezTo>
                  <a:pt x="910010" y="785107"/>
                  <a:pt x="920487" y="772724"/>
                  <a:pt x="930012" y="759389"/>
                </a:cubicBezTo>
                <a:cubicBezTo>
                  <a:pt x="935727" y="751769"/>
                  <a:pt x="939537" y="749864"/>
                  <a:pt x="945252" y="759389"/>
                </a:cubicBezTo>
                <a:cubicBezTo>
                  <a:pt x="952872" y="771772"/>
                  <a:pt x="961445" y="784154"/>
                  <a:pt x="954777" y="800347"/>
                </a:cubicBezTo>
                <a:cubicBezTo>
                  <a:pt x="913820" y="910837"/>
                  <a:pt x="909057" y="1026089"/>
                  <a:pt x="910962" y="1142294"/>
                </a:cubicBezTo>
                <a:cubicBezTo>
                  <a:pt x="913820" y="1260404"/>
                  <a:pt x="913820" y="1377562"/>
                  <a:pt x="917630" y="1495672"/>
                </a:cubicBezTo>
                <a:cubicBezTo>
                  <a:pt x="920487" y="1589017"/>
                  <a:pt x="924297" y="1683314"/>
                  <a:pt x="929060" y="1776659"/>
                </a:cubicBezTo>
                <a:cubicBezTo>
                  <a:pt x="929060" y="1785232"/>
                  <a:pt x="932870" y="1796662"/>
                  <a:pt x="938585" y="1802377"/>
                </a:cubicBezTo>
                <a:cubicBezTo>
                  <a:pt x="967160" y="1833809"/>
                  <a:pt x="996687" y="1865242"/>
                  <a:pt x="1026215" y="1895722"/>
                </a:cubicBezTo>
                <a:cubicBezTo>
                  <a:pt x="1030025" y="1899532"/>
                  <a:pt x="1033835" y="1903342"/>
                  <a:pt x="1036692" y="1909057"/>
                </a:cubicBezTo>
                <a:cubicBezTo>
                  <a:pt x="983352" y="1909057"/>
                  <a:pt x="935727" y="1897627"/>
                  <a:pt x="889055" y="1877624"/>
                </a:cubicBezTo>
                <a:close/>
                <a:moveTo>
                  <a:pt x="1279580" y="1673789"/>
                </a:moveTo>
                <a:cubicBezTo>
                  <a:pt x="1278627" y="1698554"/>
                  <a:pt x="1274817" y="1723319"/>
                  <a:pt x="1275770" y="1747132"/>
                </a:cubicBezTo>
                <a:cubicBezTo>
                  <a:pt x="1275770" y="1771897"/>
                  <a:pt x="1267197" y="1791899"/>
                  <a:pt x="1250052" y="1809044"/>
                </a:cubicBezTo>
                <a:cubicBezTo>
                  <a:pt x="1229097" y="1829047"/>
                  <a:pt x="1208142" y="1850002"/>
                  <a:pt x="1188140" y="1870004"/>
                </a:cubicBezTo>
                <a:cubicBezTo>
                  <a:pt x="1177662" y="1880482"/>
                  <a:pt x="1170042" y="1891912"/>
                  <a:pt x="1170042" y="1907152"/>
                </a:cubicBezTo>
                <a:cubicBezTo>
                  <a:pt x="1170042" y="1911914"/>
                  <a:pt x="1165280" y="1917629"/>
                  <a:pt x="1160517" y="1919534"/>
                </a:cubicBezTo>
                <a:cubicBezTo>
                  <a:pt x="1154802" y="1922392"/>
                  <a:pt x="1148135" y="1925249"/>
                  <a:pt x="1142420" y="1924297"/>
                </a:cubicBezTo>
                <a:cubicBezTo>
                  <a:pt x="1110987" y="1922392"/>
                  <a:pt x="1079555" y="1919534"/>
                  <a:pt x="1045265" y="1916677"/>
                </a:cubicBezTo>
                <a:cubicBezTo>
                  <a:pt x="1049075" y="1910009"/>
                  <a:pt x="1050980" y="1905247"/>
                  <a:pt x="1053837" y="1901437"/>
                </a:cubicBezTo>
                <a:cubicBezTo>
                  <a:pt x="1079555" y="1868099"/>
                  <a:pt x="1106225" y="1835714"/>
                  <a:pt x="1132895" y="1803329"/>
                </a:cubicBezTo>
                <a:cubicBezTo>
                  <a:pt x="1140515" y="1793804"/>
                  <a:pt x="1144325" y="1784279"/>
                  <a:pt x="1143372" y="1770944"/>
                </a:cubicBezTo>
                <a:cubicBezTo>
                  <a:pt x="1141467" y="1735702"/>
                  <a:pt x="1139562" y="1701412"/>
                  <a:pt x="1137657" y="1666169"/>
                </a:cubicBezTo>
                <a:cubicBezTo>
                  <a:pt x="1134800" y="1612829"/>
                  <a:pt x="1133847" y="1558537"/>
                  <a:pt x="1130037" y="1505197"/>
                </a:cubicBezTo>
                <a:cubicBezTo>
                  <a:pt x="1126227" y="1435664"/>
                  <a:pt x="1121465" y="1366132"/>
                  <a:pt x="1115750" y="1296599"/>
                </a:cubicBezTo>
                <a:cubicBezTo>
                  <a:pt x="1110035" y="1228019"/>
                  <a:pt x="1103367" y="1160392"/>
                  <a:pt x="1094795" y="1091812"/>
                </a:cubicBezTo>
                <a:cubicBezTo>
                  <a:pt x="1084317" y="1006087"/>
                  <a:pt x="1071935" y="920362"/>
                  <a:pt x="1037645" y="839399"/>
                </a:cubicBezTo>
                <a:cubicBezTo>
                  <a:pt x="1029072" y="820349"/>
                  <a:pt x="1024310" y="800347"/>
                  <a:pt x="1019547" y="780344"/>
                </a:cubicBezTo>
                <a:cubicBezTo>
                  <a:pt x="1018595" y="774629"/>
                  <a:pt x="1020500" y="767009"/>
                  <a:pt x="1024310" y="761294"/>
                </a:cubicBezTo>
                <a:cubicBezTo>
                  <a:pt x="1028120" y="755579"/>
                  <a:pt x="1034787" y="751769"/>
                  <a:pt x="1042407" y="744149"/>
                </a:cubicBezTo>
                <a:cubicBezTo>
                  <a:pt x="1051932" y="766057"/>
                  <a:pt x="1060505" y="785107"/>
                  <a:pt x="1069077" y="806062"/>
                </a:cubicBezTo>
                <a:cubicBezTo>
                  <a:pt x="1065267" y="773677"/>
                  <a:pt x="1037645" y="721289"/>
                  <a:pt x="1014785" y="699382"/>
                </a:cubicBezTo>
                <a:cubicBezTo>
                  <a:pt x="1003355" y="688904"/>
                  <a:pt x="1003355" y="687952"/>
                  <a:pt x="1015737" y="677474"/>
                </a:cubicBezTo>
                <a:cubicBezTo>
                  <a:pt x="1033835" y="662234"/>
                  <a:pt x="1051932" y="647947"/>
                  <a:pt x="1068125" y="631754"/>
                </a:cubicBezTo>
                <a:cubicBezTo>
                  <a:pt x="1084317" y="615562"/>
                  <a:pt x="1095747" y="596512"/>
                  <a:pt x="1096700" y="571747"/>
                </a:cubicBezTo>
                <a:cubicBezTo>
                  <a:pt x="1096700" y="565079"/>
                  <a:pt x="1099557" y="559364"/>
                  <a:pt x="1102415" y="552697"/>
                </a:cubicBezTo>
                <a:cubicBezTo>
                  <a:pt x="1111940" y="569842"/>
                  <a:pt x="1122417" y="586987"/>
                  <a:pt x="1120512" y="606989"/>
                </a:cubicBezTo>
                <a:cubicBezTo>
                  <a:pt x="1116702" y="651757"/>
                  <a:pt x="1111940" y="697477"/>
                  <a:pt x="1107177" y="742244"/>
                </a:cubicBezTo>
                <a:cubicBezTo>
                  <a:pt x="1106225" y="748912"/>
                  <a:pt x="1105272" y="754627"/>
                  <a:pt x="1108130" y="761294"/>
                </a:cubicBezTo>
                <a:cubicBezTo>
                  <a:pt x="1114797" y="714622"/>
                  <a:pt x="1120512" y="667949"/>
                  <a:pt x="1127180" y="621277"/>
                </a:cubicBezTo>
                <a:cubicBezTo>
                  <a:pt x="1150992" y="690809"/>
                  <a:pt x="1176710" y="758437"/>
                  <a:pt x="1187187" y="829874"/>
                </a:cubicBezTo>
                <a:cubicBezTo>
                  <a:pt x="1194807" y="886072"/>
                  <a:pt x="1212905" y="939412"/>
                  <a:pt x="1228145" y="993704"/>
                </a:cubicBezTo>
                <a:cubicBezTo>
                  <a:pt x="1240527" y="1037519"/>
                  <a:pt x="1247195" y="1082287"/>
                  <a:pt x="1246242" y="1128007"/>
                </a:cubicBezTo>
                <a:cubicBezTo>
                  <a:pt x="1244337" y="1207064"/>
                  <a:pt x="1252910" y="1285169"/>
                  <a:pt x="1270055" y="1363274"/>
                </a:cubicBezTo>
                <a:cubicBezTo>
                  <a:pt x="1274817" y="1384229"/>
                  <a:pt x="1274817" y="1405184"/>
                  <a:pt x="1276722" y="1427092"/>
                </a:cubicBezTo>
                <a:cubicBezTo>
                  <a:pt x="1279580" y="1463287"/>
                  <a:pt x="1284342" y="1499482"/>
                  <a:pt x="1284342" y="1534724"/>
                </a:cubicBezTo>
                <a:cubicBezTo>
                  <a:pt x="1284342" y="1581397"/>
                  <a:pt x="1281485" y="1628069"/>
                  <a:pt x="1279580" y="1673789"/>
                </a:cubicBezTo>
                <a:close/>
                <a:moveTo>
                  <a:pt x="1437695" y="1289932"/>
                </a:moveTo>
                <a:cubicBezTo>
                  <a:pt x="1439600" y="1289932"/>
                  <a:pt x="1440552" y="1288979"/>
                  <a:pt x="1442457" y="1288979"/>
                </a:cubicBezTo>
                <a:cubicBezTo>
                  <a:pt x="1444362" y="1292789"/>
                  <a:pt x="1446267" y="1296599"/>
                  <a:pt x="1447220" y="1300409"/>
                </a:cubicBezTo>
                <a:cubicBezTo>
                  <a:pt x="1448172" y="1308982"/>
                  <a:pt x="1448172" y="1318507"/>
                  <a:pt x="1448172" y="1327079"/>
                </a:cubicBezTo>
                <a:cubicBezTo>
                  <a:pt x="1446267" y="1352797"/>
                  <a:pt x="1451030" y="1375657"/>
                  <a:pt x="1470080" y="1394707"/>
                </a:cubicBezTo>
                <a:cubicBezTo>
                  <a:pt x="1481510" y="1406137"/>
                  <a:pt x="1481510" y="1418519"/>
                  <a:pt x="1476747" y="1433759"/>
                </a:cubicBezTo>
                <a:cubicBezTo>
                  <a:pt x="1469127" y="1457572"/>
                  <a:pt x="1453887" y="1476622"/>
                  <a:pt x="1439600" y="1497577"/>
                </a:cubicBezTo>
                <a:cubicBezTo>
                  <a:pt x="1431980" y="1428044"/>
                  <a:pt x="1431027" y="1359464"/>
                  <a:pt x="1437695" y="1289932"/>
                </a:cubicBezTo>
                <a:close/>
                <a:moveTo>
                  <a:pt x="1475795" y="1882387"/>
                </a:moveTo>
                <a:cubicBezTo>
                  <a:pt x="1468175" y="1887149"/>
                  <a:pt x="1465317" y="1880482"/>
                  <a:pt x="1462460" y="1874767"/>
                </a:cubicBezTo>
                <a:cubicBezTo>
                  <a:pt x="1438647" y="1833809"/>
                  <a:pt x="1411977" y="1796662"/>
                  <a:pt x="1371972" y="1769992"/>
                </a:cubicBezTo>
                <a:cubicBezTo>
                  <a:pt x="1360542" y="1762372"/>
                  <a:pt x="1348160" y="1756657"/>
                  <a:pt x="1336730" y="1750942"/>
                </a:cubicBezTo>
                <a:cubicBezTo>
                  <a:pt x="1331015" y="1748084"/>
                  <a:pt x="1325300" y="1746179"/>
                  <a:pt x="1319585" y="1744274"/>
                </a:cubicBezTo>
                <a:cubicBezTo>
                  <a:pt x="1319585" y="1742369"/>
                  <a:pt x="1320537" y="1740464"/>
                  <a:pt x="1320537" y="1738559"/>
                </a:cubicBezTo>
                <a:cubicBezTo>
                  <a:pt x="1326252" y="1739512"/>
                  <a:pt x="1331967" y="1738559"/>
                  <a:pt x="1337682" y="1740464"/>
                </a:cubicBezTo>
                <a:cubicBezTo>
                  <a:pt x="1367210" y="1749989"/>
                  <a:pt x="1395785" y="1762372"/>
                  <a:pt x="1416740" y="1788089"/>
                </a:cubicBezTo>
                <a:cubicBezTo>
                  <a:pt x="1434837" y="1809997"/>
                  <a:pt x="1454840" y="1831904"/>
                  <a:pt x="1473890" y="1853812"/>
                </a:cubicBezTo>
                <a:cubicBezTo>
                  <a:pt x="1476747" y="1857622"/>
                  <a:pt x="1478652" y="1861432"/>
                  <a:pt x="1480557" y="1865242"/>
                </a:cubicBezTo>
                <a:cubicBezTo>
                  <a:pt x="1483415" y="1872862"/>
                  <a:pt x="1482462" y="1878577"/>
                  <a:pt x="1475795" y="1882387"/>
                </a:cubicBezTo>
                <a:close/>
              </a:path>
            </a:pathLst>
          </a:custGeom>
          <a:solidFill>
            <a:schemeClr val="accent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173" name="그룹 172">
            <a:extLst>
              <a:ext uri="{FF2B5EF4-FFF2-40B4-BE49-F238E27FC236}">
                <a16:creationId xmlns:a16="http://schemas.microsoft.com/office/drawing/2014/main" id="{F642ECBF-7ED2-49C6-B8A2-061707E687F0}"/>
              </a:ext>
            </a:extLst>
          </p:cNvPr>
          <p:cNvGrpSpPr/>
          <p:nvPr/>
        </p:nvGrpSpPr>
        <p:grpSpPr>
          <a:xfrm>
            <a:off x="4258407" y="2794894"/>
            <a:ext cx="2552780" cy="2582167"/>
            <a:chOff x="4258406" y="2794894"/>
            <a:chExt cx="3026725" cy="3061568"/>
          </a:xfrm>
        </p:grpSpPr>
        <p:grpSp>
          <p:nvGrpSpPr>
            <p:cNvPr id="105" name="Group 2">
              <a:extLst>
                <a:ext uri="{FF2B5EF4-FFF2-40B4-BE49-F238E27FC236}">
                  <a16:creationId xmlns:a16="http://schemas.microsoft.com/office/drawing/2014/main" id="{8361B0B4-97EA-4906-9E05-00B705DC1960}"/>
                </a:ext>
              </a:extLst>
            </p:cNvPr>
            <p:cNvGrpSpPr/>
            <p:nvPr/>
          </p:nvGrpSpPr>
          <p:grpSpPr>
            <a:xfrm>
              <a:off x="4258406" y="2794894"/>
              <a:ext cx="3026725" cy="3061568"/>
              <a:chOff x="369152" y="1617134"/>
              <a:chExt cx="3546035" cy="3586857"/>
            </a:xfrm>
            <a:solidFill>
              <a:schemeClr val="bg1"/>
            </a:solidFill>
          </p:grpSpPr>
          <p:grpSp>
            <p:nvGrpSpPr>
              <p:cNvPr id="106" name="Group 3">
                <a:extLst>
                  <a:ext uri="{FF2B5EF4-FFF2-40B4-BE49-F238E27FC236}">
                    <a16:creationId xmlns:a16="http://schemas.microsoft.com/office/drawing/2014/main" id="{693FBC99-258E-4F6B-8B83-99F11453F13A}"/>
                  </a:ext>
                </a:extLst>
              </p:cNvPr>
              <p:cNvGrpSpPr/>
              <p:nvPr/>
            </p:nvGrpSpPr>
            <p:grpSpPr>
              <a:xfrm>
                <a:off x="926950" y="1617134"/>
                <a:ext cx="2049224" cy="852218"/>
                <a:chOff x="926950" y="1617134"/>
                <a:chExt cx="2049224" cy="852218"/>
              </a:xfrm>
              <a:grpFill/>
            </p:grpSpPr>
            <p:sp>
              <p:nvSpPr>
                <p:cNvPr id="126" name="Rectangle 14">
                  <a:extLst>
                    <a:ext uri="{FF2B5EF4-FFF2-40B4-BE49-F238E27FC236}">
                      <a16:creationId xmlns:a16="http://schemas.microsoft.com/office/drawing/2014/main" id="{2AB96E72-7F3A-4171-BF85-6CA600712438}"/>
                    </a:ext>
                  </a:extLst>
                </p:cNvPr>
                <p:cNvSpPr/>
                <p:nvPr/>
              </p:nvSpPr>
              <p:spPr>
                <a:xfrm rot="19949266">
                  <a:off x="1199615" y="1717912"/>
                  <a:ext cx="531261" cy="53126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42192" h="3931865">
                      <a:moveTo>
                        <a:pt x="2826148" y="3448804"/>
                      </a:moveTo>
                      <a:lnTo>
                        <a:pt x="2826148" y="3556804"/>
                      </a:lnTo>
                      <a:lnTo>
                        <a:pt x="3042148" y="3556804"/>
                      </a:lnTo>
                      <a:lnTo>
                        <a:pt x="3042148" y="3448804"/>
                      </a:lnTo>
                      <a:close/>
                      <a:moveTo>
                        <a:pt x="890988" y="3448804"/>
                      </a:moveTo>
                      <a:lnTo>
                        <a:pt x="890988" y="3556804"/>
                      </a:lnTo>
                      <a:lnTo>
                        <a:pt x="1106988" y="3556804"/>
                      </a:lnTo>
                      <a:lnTo>
                        <a:pt x="1106988" y="3448804"/>
                      </a:lnTo>
                      <a:close/>
                      <a:moveTo>
                        <a:pt x="3528192" y="3439467"/>
                      </a:moveTo>
                      <a:lnTo>
                        <a:pt x="3528192" y="3547467"/>
                      </a:lnTo>
                      <a:lnTo>
                        <a:pt x="3744192" y="3547467"/>
                      </a:lnTo>
                      <a:lnTo>
                        <a:pt x="3744192" y="3439467"/>
                      </a:lnTo>
                      <a:close/>
                      <a:moveTo>
                        <a:pt x="198000" y="3439467"/>
                      </a:moveTo>
                      <a:lnTo>
                        <a:pt x="198000" y="3547467"/>
                      </a:lnTo>
                      <a:lnTo>
                        <a:pt x="414000" y="3547467"/>
                      </a:lnTo>
                      <a:lnTo>
                        <a:pt x="414000" y="3439467"/>
                      </a:lnTo>
                      <a:close/>
                      <a:moveTo>
                        <a:pt x="2826148" y="3206154"/>
                      </a:moveTo>
                      <a:lnTo>
                        <a:pt x="2826148" y="3314154"/>
                      </a:lnTo>
                      <a:lnTo>
                        <a:pt x="3042148" y="3314154"/>
                      </a:lnTo>
                      <a:lnTo>
                        <a:pt x="3042148" y="3206154"/>
                      </a:lnTo>
                      <a:close/>
                      <a:moveTo>
                        <a:pt x="890988" y="3206154"/>
                      </a:moveTo>
                      <a:lnTo>
                        <a:pt x="890988" y="3314154"/>
                      </a:lnTo>
                      <a:lnTo>
                        <a:pt x="1106988" y="3314154"/>
                      </a:lnTo>
                      <a:lnTo>
                        <a:pt x="1106988" y="3206154"/>
                      </a:lnTo>
                      <a:close/>
                      <a:moveTo>
                        <a:pt x="3528192" y="3196817"/>
                      </a:moveTo>
                      <a:lnTo>
                        <a:pt x="3528192" y="3304817"/>
                      </a:lnTo>
                      <a:lnTo>
                        <a:pt x="3744192" y="3304817"/>
                      </a:lnTo>
                      <a:lnTo>
                        <a:pt x="3744192" y="3196817"/>
                      </a:lnTo>
                      <a:close/>
                      <a:moveTo>
                        <a:pt x="198000" y="3196817"/>
                      </a:moveTo>
                      <a:lnTo>
                        <a:pt x="198000" y="3304817"/>
                      </a:lnTo>
                      <a:lnTo>
                        <a:pt x="414000" y="3304817"/>
                      </a:lnTo>
                      <a:lnTo>
                        <a:pt x="414000" y="3196817"/>
                      </a:lnTo>
                      <a:close/>
                      <a:moveTo>
                        <a:pt x="2070064" y="3046635"/>
                      </a:moveTo>
                      <a:lnTo>
                        <a:pt x="2070064" y="3154635"/>
                      </a:lnTo>
                      <a:lnTo>
                        <a:pt x="2286064" y="3154635"/>
                      </a:lnTo>
                      <a:lnTo>
                        <a:pt x="2286064" y="3046635"/>
                      </a:lnTo>
                      <a:close/>
                      <a:moveTo>
                        <a:pt x="1638016" y="3037298"/>
                      </a:moveTo>
                      <a:lnTo>
                        <a:pt x="1638016" y="3145298"/>
                      </a:lnTo>
                      <a:lnTo>
                        <a:pt x="1854016" y="3145298"/>
                      </a:lnTo>
                      <a:lnTo>
                        <a:pt x="1854016" y="3037298"/>
                      </a:lnTo>
                      <a:close/>
                      <a:moveTo>
                        <a:pt x="2826148" y="2963504"/>
                      </a:moveTo>
                      <a:lnTo>
                        <a:pt x="2826148" y="3071504"/>
                      </a:lnTo>
                      <a:lnTo>
                        <a:pt x="3042148" y="3071504"/>
                      </a:lnTo>
                      <a:lnTo>
                        <a:pt x="3042148" y="2963504"/>
                      </a:lnTo>
                      <a:close/>
                      <a:moveTo>
                        <a:pt x="890988" y="2963504"/>
                      </a:moveTo>
                      <a:lnTo>
                        <a:pt x="890988" y="3071504"/>
                      </a:lnTo>
                      <a:lnTo>
                        <a:pt x="1106988" y="3071504"/>
                      </a:lnTo>
                      <a:lnTo>
                        <a:pt x="1106988" y="2963504"/>
                      </a:lnTo>
                      <a:close/>
                      <a:moveTo>
                        <a:pt x="3528192" y="2954167"/>
                      </a:moveTo>
                      <a:lnTo>
                        <a:pt x="3528192" y="3062167"/>
                      </a:lnTo>
                      <a:lnTo>
                        <a:pt x="3744192" y="3062167"/>
                      </a:lnTo>
                      <a:lnTo>
                        <a:pt x="3744192" y="2954167"/>
                      </a:lnTo>
                      <a:close/>
                      <a:moveTo>
                        <a:pt x="198000" y="2954167"/>
                      </a:moveTo>
                      <a:lnTo>
                        <a:pt x="198000" y="3062167"/>
                      </a:lnTo>
                      <a:lnTo>
                        <a:pt x="414000" y="3062167"/>
                      </a:lnTo>
                      <a:lnTo>
                        <a:pt x="414000" y="2954167"/>
                      </a:lnTo>
                      <a:close/>
                      <a:moveTo>
                        <a:pt x="2070064" y="2803981"/>
                      </a:moveTo>
                      <a:lnTo>
                        <a:pt x="2070064" y="2911981"/>
                      </a:lnTo>
                      <a:lnTo>
                        <a:pt x="2286064" y="2911981"/>
                      </a:lnTo>
                      <a:lnTo>
                        <a:pt x="2286064" y="2803981"/>
                      </a:lnTo>
                      <a:close/>
                      <a:moveTo>
                        <a:pt x="1638016" y="2794644"/>
                      </a:moveTo>
                      <a:lnTo>
                        <a:pt x="1638016" y="2902644"/>
                      </a:lnTo>
                      <a:lnTo>
                        <a:pt x="1854016" y="2902644"/>
                      </a:lnTo>
                      <a:lnTo>
                        <a:pt x="1854016" y="2794644"/>
                      </a:lnTo>
                      <a:close/>
                      <a:moveTo>
                        <a:pt x="2826148" y="2720854"/>
                      </a:moveTo>
                      <a:lnTo>
                        <a:pt x="2826148" y="2828854"/>
                      </a:lnTo>
                      <a:lnTo>
                        <a:pt x="3042148" y="2828854"/>
                      </a:lnTo>
                      <a:lnTo>
                        <a:pt x="3042148" y="2720854"/>
                      </a:lnTo>
                      <a:close/>
                      <a:moveTo>
                        <a:pt x="890988" y="2720854"/>
                      </a:moveTo>
                      <a:lnTo>
                        <a:pt x="890988" y="2828854"/>
                      </a:lnTo>
                      <a:lnTo>
                        <a:pt x="1106988" y="2828854"/>
                      </a:lnTo>
                      <a:lnTo>
                        <a:pt x="1106988" y="2720854"/>
                      </a:lnTo>
                      <a:close/>
                      <a:moveTo>
                        <a:pt x="3528192" y="2711517"/>
                      </a:moveTo>
                      <a:lnTo>
                        <a:pt x="3528192" y="2819517"/>
                      </a:lnTo>
                      <a:lnTo>
                        <a:pt x="3744192" y="2819517"/>
                      </a:lnTo>
                      <a:lnTo>
                        <a:pt x="3744192" y="2711517"/>
                      </a:lnTo>
                      <a:close/>
                      <a:moveTo>
                        <a:pt x="198000" y="2711517"/>
                      </a:moveTo>
                      <a:lnTo>
                        <a:pt x="198000" y="2819517"/>
                      </a:lnTo>
                      <a:lnTo>
                        <a:pt x="414000" y="2819517"/>
                      </a:lnTo>
                      <a:lnTo>
                        <a:pt x="414000" y="2711517"/>
                      </a:lnTo>
                      <a:close/>
                      <a:moveTo>
                        <a:pt x="2070064" y="2561331"/>
                      </a:moveTo>
                      <a:lnTo>
                        <a:pt x="2070064" y="2669331"/>
                      </a:lnTo>
                      <a:lnTo>
                        <a:pt x="2286064" y="2669331"/>
                      </a:lnTo>
                      <a:lnTo>
                        <a:pt x="2286064" y="2561331"/>
                      </a:lnTo>
                      <a:close/>
                      <a:moveTo>
                        <a:pt x="1638016" y="2551994"/>
                      </a:moveTo>
                      <a:lnTo>
                        <a:pt x="1638016" y="2659994"/>
                      </a:lnTo>
                      <a:lnTo>
                        <a:pt x="1854016" y="2659994"/>
                      </a:lnTo>
                      <a:lnTo>
                        <a:pt x="1854016" y="2551994"/>
                      </a:lnTo>
                      <a:close/>
                      <a:moveTo>
                        <a:pt x="2826148" y="2478204"/>
                      </a:moveTo>
                      <a:lnTo>
                        <a:pt x="2826148" y="2586204"/>
                      </a:lnTo>
                      <a:lnTo>
                        <a:pt x="3042148" y="2586204"/>
                      </a:lnTo>
                      <a:lnTo>
                        <a:pt x="3042148" y="2478204"/>
                      </a:lnTo>
                      <a:close/>
                      <a:moveTo>
                        <a:pt x="890988" y="2478204"/>
                      </a:moveTo>
                      <a:lnTo>
                        <a:pt x="890988" y="2586204"/>
                      </a:lnTo>
                      <a:lnTo>
                        <a:pt x="1106988" y="2586204"/>
                      </a:lnTo>
                      <a:lnTo>
                        <a:pt x="1106988" y="2478204"/>
                      </a:lnTo>
                      <a:close/>
                      <a:moveTo>
                        <a:pt x="3528192" y="2468867"/>
                      </a:moveTo>
                      <a:lnTo>
                        <a:pt x="3528192" y="2576867"/>
                      </a:lnTo>
                      <a:lnTo>
                        <a:pt x="3744192" y="2576867"/>
                      </a:lnTo>
                      <a:lnTo>
                        <a:pt x="3744192" y="2468867"/>
                      </a:lnTo>
                      <a:close/>
                      <a:moveTo>
                        <a:pt x="198000" y="2468867"/>
                      </a:moveTo>
                      <a:lnTo>
                        <a:pt x="198000" y="2576867"/>
                      </a:lnTo>
                      <a:lnTo>
                        <a:pt x="414000" y="2576867"/>
                      </a:lnTo>
                      <a:lnTo>
                        <a:pt x="414000" y="2468867"/>
                      </a:lnTo>
                      <a:close/>
                      <a:moveTo>
                        <a:pt x="2070064" y="2318681"/>
                      </a:moveTo>
                      <a:lnTo>
                        <a:pt x="2070064" y="2426681"/>
                      </a:lnTo>
                      <a:lnTo>
                        <a:pt x="2286064" y="2426681"/>
                      </a:lnTo>
                      <a:lnTo>
                        <a:pt x="2286064" y="2318681"/>
                      </a:lnTo>
                      <a:close/>
                      <a:moveTo>
                        <a:pt x="1638016" y="2309344"/>
                      </a:moveTo>
                      <a:lnTo>
                        <a:pt x="1638016" y="2417344"/>
                      </a:lnTo>
                      <a:lnTo>
                        <a:pt x="1854016" y="2417344"/>
                      </a:lnTo>
                      <a:lnTo>
                        <a:pt x="1854016" y="2309344"/>
                      </a:lnTo>
                      <a:close/>
                      <a:moveTo>
                        <a:pt x="2826148" y="2235554"/>
                      </a:moveTo>
                      <a:lnTo>
                        <a:pt x="2826148" y="2343554"/>
                      </a:lnTo>
                      <a:lnTo>
                        <a:pt x="3042148" y="2343554"/>
                      </a:lnTo>
                      <a:lnTo>
                        <a:pt x="3042148" y="2235554"/>
                      </a:lnTo>
                      <a:close/>
                      <a:moveTo>
                        <a:pt x="890988" y="2235554"/>
                      </a:moveTo>
                      <a:lnTo>
                        <a:pt x="890988" y="2343554"/>
                      </a:lnTo>
                      <a:lnTo>
                        <a:pt x="1106988" y="2343554"/>
                      </a:lnTo>
                      <a:lnTo>
                        <a:pt x="1106988" y="2235554"/>
                      </a:lnTo>
                      <a:close/>
                      <a:moveTo>
                        <a:pt x="3528192" y="2226217"/>
                      </a:moveTo>
                      <a:lnTo>
                        <a:pt x="3528192" y="2334217"/>
                      </a:lnTo>
                      <a:lnTo>
                        <a:pt x="3744192" y="2334217"/>
                      </a:lnTo>
                      <a:lnTo>
                        <a:pt x="3744192" y="2226217"/>
                      </a:lnTo>
                      <a:close/>
                      <a:moveTo>
                        <a:pt x="198000" y="2226217"/>
                      </a:moveTo>
                      <a:lnTo>
                        <a:pt x="198000" y="2334217"/>
                      </a:lnTo>
                      <a:lnTo>
                        <a:pt x="414000" y="2334217"/>
                      </a:lnTo>
                      <a:lnTo>
                        <a:pt x="414000" y="2226217"/>
                      </a:lnTo>
                      <a:close/>
                      <a:moveTo>
                        <a:pt x="2070064" y="2076031"/>
                      </a:moveTo>
                      <a:lnTo>
                        <a:pt x="2070064" y="2184031"/>
                      </a:lnTo>
                      <a:lnTo>
                        <a:pt x="2286064" y="2184031"/>
                      </a:lnTo>
                      <a:lnTo>
                        <a:pt x="2286064" y="2076031"/>
                      </a:lnTo>
                      <a:close/>
                      <a:moveTo>
                        <a:pt x="1638016" y="2066694"/>
                      </a:moveTo>
                      <a:lnTo>
                        <a:pt x="1638016" y="2174694"/>
                      </a:lnTo>
                      <a:lnTo>
                        <a:pt x="1854016" y="2174694"/>
                      </a:lnTo>
                      <a:lnTo>
                        <a:pt x="1854016" y="2066694"/>
                      </a:lnTo>
                      <a:close/>
                      <a:moveTo>
                        <a:pt x="2826148" y="1992904"/>
                      </a:moveTo>
                      <a:lnTo>
                        <a:pt x="2826148" y="2100904"/>
                      </a:lnTo>
                      <a:lnTo>
                        <a:pt x="3042148" y="2100904"/>
                      </a:lnTo>
                      <a:lnTo>
                        <a:pt x="3042148" y="1992904"/>
                      </a:lnTo>
                      <a:close/>
                      <a:moveTo>
                        <a:pt x="890988" y="1992904"/>
                      </a:moveTo>
                      <a:lnTo>
                        <a:pt x="890988" y="2100904"/>
                      </a:lnTo>
                      <a:lnTo>
                        <a:pt x="1106988" y="2100904"/>
                      </a:lnTo>
                      <a:lnTo>
                        <a:pt x="1106988" y="1992904"/>
                      </a:lnTo>
                      <a:close/>
                      <a:moveTo>
                        <a:pt x="3528192" y="1983567"/>
                      </a:moveTo>
                      <a:lnTo>
                        <a:pt x="3528192" y="2091567"/>
                      </a:lnTo>
                      <a:lnTo>
                        <a:pt x="3744192" y="2091567"/>
                      </a:lnTo>
                      <a:lnTo>
                        <a:pt x="3744192" y="1983567"/>
                      </a:lnTo>
                      <a:close/>
                      <a:moveTo>
                        <a:pt x="198000" y="1983567"/>
                      </a:moveTo>
                      <a:lnTo>
                        <a:pt x="198000" y="2091567"/>
                      </a:lnTo>
                      <a:lnTo>
                        <a:pt x="414000" y="2091567"/>
                      </a:lnTo>
                      <a:lnTo>
                        <a:pt x="414000" y="1983567"/>
                      </a:lnTo>
                      <a:close/>
                      <a:moveTo>
                        <a:pt x="2070064" y="1833381"/>
                      </a:moveTo>
                      <a:lnTo>
                        <a:pt x="2070064" y="1941381"/>
                      </a:lnTo>
                      <a:lnTo>
                        <a:pt x="2286064" y="1941381"/>
                      </a:lnTo>
                      <a:lnTo>
                        <a:pt x="2286064" y="1833381"/>
                      </a:lnTo>
                      <a:close/>
                      <a:moveTo>
                        <a:pt x="1638016" y="1824044"/>
                      </a:moveTo>
                      <a:lnTo>
                        <a:pt x="1638016" y="1932044"/>
                      </a:lnTo>
                      <a:lnTo>
                        <a:pt x="1854016" y="1932044"/>
                      </a:lnTo>
                      <a:lnTo>
                        <a:pt x="1854016" y="1824044"/>
                      </a:lnTo>
                      <a:close/>
                      <a:moveTo>
                        <a:pt x="2826148" y="1750254"/>
                      </a:moveTo>
                      <a:lnTo>
                        <a:pt x="2826148" y="1858254"/>
                      </a:lnTo>
                      <a:lnTo>
                        <a:pt x="3042148" y="1858254"/>
                      </a:lnTo>
                      <a:lnTo>
                        <a:pt x="3042148" y="1750254"/>
                      </a:lnTo>
                      <a:close/>
                      <a:moveTo>
                        <a:pt x="890988" y="1750254"/>
                      </a:moveTo>
                      <a:lnTo>
                        <a:pt x="890988" y="1858254"/>
                      </a:lnTo>
                      <a:lnTo>
                        <a:pt x="1106988" y="1858254"/>
                      </a:lnTo>
                      <a:lnTo>
                        <a:pt x="1106988" y="1750254"/>
                      </a:lnTo>
                      <a:close/>
                      <a:moveTo>
                        <a:pt x="3528192" y="1740917"/>
                      </a:moveTo>
                      <a:lnTo>
                        <a:pt x="3528192" y="1848917"/>
                      </a:lnTo>
                      <a:lnTo>
                        <a:pt x="3744192" y="1848917"/>
                      </a:lnTo>
                      <a:lnTo>
                        <a:pt x="3744192" y="1740917"/>
                      </a:lnTo>
                      <a:close/>
                      <a:moveTo>
                        <a:pt x="198000" y="1740917"/>
                      </a:moveTo>
                      <a:lnTo>
                        <a:pt x="198000" y="1848917"/>
                      </a:lnTo>
                      <a:lnTo>
                        <a:pt x="414000" y="1848917"/>
                      </a:lnTo>
                      <a:lnTo>
                        <a:pt x="414000" y="1740917"/>
                      </a:lnTo>
                      <a:close/>
                      <a:moveTo>
                        <a:pt x="2070064" y="1590731"/>
                      </a:moveTo>
                      <a:lnTo>
                        <a:pt x="2070064" y="1698731"/>
                      </a:lnTo>
                      <a:lnTo>
                        <a:pt x="2286064" y="1698731"/>
                      </a:lnTo>
                      <a:lnTo>
                        <a:pt x="2286064" y="1590731"/>
                      </a:lnTo>
                      <a:close/>
                      <a:moveTo>
                        <a:pt x="1638016" y="1581394"/>
                      </a:moveTo>
                      <a:lnTo>
                        <a:pt x="1638016" y="1689394"/>
                      </a:lnTo>
                      <a:lnTo>
                        <a:pt x="1854016" y="1689394"/>
                      </a:lnTo>
                      <a:lnTo>
                        <a:pt x="1854016" y="1581394"/>
                      </a:lnTo>
                      <a:close/>
                      <a:moveTo>
                        <a:pt x="3330192" y="1507604"/>
                      </a:moveTo>
                      <a:lnTo>
                        <a:pt x="3942192" y="1507604"/>
                      </a:lnTo>
                      <a:lnTo>
                        <a:pt x="3942192" y="3931865"/>
                      </a:lnTo>
                      <a:lnTo>
                        <a:pt x="3330192" y="3931865"/>
                      </a:lnTo>
                      <a:close/>
                      <a:moveTo>
                        <a:pt x="2826148" y="1507604"/>
                      </a:moveTo>
                      <a:lnTo>
                        <a:pt x="2826148" y="1615604"/>
                      </a:lnTo>
                      <a:lnTo>
                        <a:pt x="3042148" y="1615604"/>
                      </a:lnTo>
                      <a:lnTo>
                        <a:pt x="3042148" y="1507604"/>
                      </a:lnTo>
                      <a:close/>
                      <a:moveTo>
                        <a:pt x="890988" y="1507604"/>
                      </a:moveTo>
                      <a:lnTo>
                        <a:pt x="890988" y="1615604"/>
                      </a:lnTo>
                      <a:lnTo>
                        <a:pt x="1106988" y="1615604"/>
                      </a:lnTo>
                      <a:lnTo>
                        <a:pt x="1106988" y="1507604"/>
                      </a:lnTo>
                      <a:close/>
                      <a:moveTo>
                        <a:pt x="0" y="1507604"/>
                      </a:moveTo>
                      <a:lnTo>
                        <a:pt x="612000" y="1507604"/>
                      </a:lnTo>
                      <a:lnTo>
                        <a:pt x="612000" y="3931865"/>
                      </a:lnTo>
                      <a:lnTo>
                        <a:pt x="0" y="3931865"/>
                      </a:lnTo>
                      <a:close/>
                      <a:moveTo>
                        <a:pt x="2070064" y="1348081"/>
                      </a:moveTo>
                      <a:lnTo>
                        <a:pt x="2070064" y="1456081"/>
                      </a:lnTo>
                      <a:lnTo>
                        <a:pt x="2286064" y="1456081"/>
                      </a:lnTo>
                      <a:lnTo>
                        <a:pt x="2286064" y="1348081"/>
                      </a:lnTo>
                      <a:close/>
                      <a:moveTo>
                        <a:pt x="1638016" y="1338744"/>
                      </a:moveTo>
                      <a:lnTo>
                        <a:pt x="1638016" y="1446744"/>
                      </a:lnTo>
                      <a:lnTo>
                        <a:pt x="1854016" y="1446744"/>
                      </a:lnTo>
                      <a:lnTo>
                        <a:pt x="1854016" y="1338744"/>
                      </a:lnTo>
                      <a:close/>
                      <a:moveTo>
                        <a:pt x="2628148" y="1267865"/>
                      </a:moveTo>
                      <a:lnTo>
                        <a:pt x="3240148" y="1267865"/>
                      </a:lnTo>
                      <a:lnTo>
                        <a:pt x="3240148" y="3931865"/>
                      </a:lnTo>
                      <a:lnTo>
                        <a:pt x="2628148" y="3931865"/>
                      </a:lnTo>
                      <a:close/>
                      <a:moveTo>
                        <a:pt x="692988" y="1267865"/>
                      </a:moveTo>
                      <a:lnTo>
                        <a:pt x="1304988" y="1267865"/>
                      </a:lnTo>
                      <a:lnTo>
                        <a:pt x="1304988" y="3931865"/>
                      </a:lnTo>
                      <a:lnTo>
                        <a:pt x="692988" y="3931865"/>
                      </a:lnTo>
                      <a:close/>
                      <a:moveTo>
                        <a:pt x="2070064" y="1105431"/>
                      </a:moveTo>
                      <a:lnTo>
                        <a:pt x="2070064" y="1213431"/>
                      </a:lnTo>
                      <a:lnTo>
                        <a:pt x="2286064" y="1213431"/>
                      </a:lnTo>
                      <a:lnTo>
                        <a:pt x="2286064" y="1105431"/>
                      </a:lnTo>
                      <a:close/>
                      <a:moveTo>
                        <a:pt x="1638016" y="1096094"/>
                      </a:moveTo>
                      <a:lnTo>
                        <a:pt x="1638016" y="1204094"/>
                      </a:lnTo>
                      <a:lnTo>
                        <a:pt x="1854016" y="1204094"/>
                      </a:lnTo>
                      <a:lnTo>
                        <a:pt x="1854016" y="1096094"/>
                      </a:lnTo>
                      <a:close/>
                      <a:moveTo>
                        <a:pt x="2070064" y="862781"/>
                      </a:moveTo>
                      <a:lnTo>
                        <a:pt x="2070064" y="970781"/>
                      </a:lnTo>
                      <a:lnTo>
                        <a:pt x="2286064" y="970781"/>
                      </a:lnTo>
                      <a:lnTo>
                        <a:pt x="2286064" y="862781"/>
                      </a:lnTo>
                      <a:close/>
                      <a:moveTo>
                        <a:pt x="1638016" y="853444"/>
                      </a:moveTo>
                      <a:lnTo>
                        <a:pt x="1638016" y="961444"/>
                      </a:lnTo>
                      <a:lnTo>
                        <a:pt x="1854016" y="961444"/>
                      </a:lnTo>
                      <a:lnTo>
                        <a:pt x="1854016" y="853444"/>
                      </a:lnTo>
                      <a:close/>
                      <a:moveTo>
                        <a:pt x="1883174" y="0"/>
                      </a:moveTo>
                      <a:lnTo>
                        <a:pt x="2040907" y="0"/>
                      </a:lnTo>
                      <a:lnTo>
                        <a:pt x="2040907" y="355600"/>
                      </a:lnTo>
                      <a:lnTo>
                        <a:pt x="2178064" y="355600"/>
                      </a:lnTo>
                      <a:lnTo>
                        <a:pt x="2178064" y="596007"/>
                      </a:lnTo>
                      <a:lnTo>
                        <a:pt x="2538104" y="596007"/>
                      </a:lnTo>
                      <a:lnTo>
                        <a:pt x="2538104" y="3931865"/>
                      </a:lnTo>
                      <a:lnTo>
                        <a:pt x="2142040" y="3931865"/>
                      </a:lnTo>
                      <a:lnTo>
                        <a:pt x="2142040" y="3291036"/>
                      </a:lnTo>
                      <a:lnTo>
                        <a:pt x="1782040" y="3291036"/>
                      </a:lnTo>
                      <a:lnTo>
                        <a:pt x="1782040" y="3931865"/>
                      </a:lnTo>
                      <a:lnTo>
                        <a:pt x="1385976" y="3931865"/>
                      </a:lnTo>
                      <a:lnTo>
                        <a:pt x="1385976" y="596007"/>
                      </a:lnTo>
                      <a:lnTo>
                        <a:pt x="1746016" y="596007"/>
                      </a:lnTo>
                      <a:lnTo>
                        <a:pt x="1746016" y="355600"/>
                      </a:lnTo>
                      <a:lnTo>
                        <a:pt x="1883174" y="35560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127" name="Right Triangle 13">
                  <a:extLst>
                    <a:ext uri="{FF2B5EF4-FFF2-40B4-BE49-F238E27FC236}">
                      <a16:creationId xmlns:a16="http://schemas.microsoft.com/office/drawing/2014/main" id="{4CF9D453-19CB-4E50-9EAA-41BAD89513BD}"/>
                    </a:ext>
                  </a:extLst>
                </p:cNvPr>
                <p:cNvSpPr/>
                <p:nvPr/>
              </p:nvSpPr>
              <p:spPr>
                <a:xfrm>
                  <a:off x="1823542" y="1617134"/>
                  <a:ext cx="504056" cy="5040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88432" h="3921971">
                      <a:moveTo>
                        <a:pt x="3379043" y="3254688"/>
                      </a:moveTo>
                      <a:lnTo>
                        <a:pt x="3379043" y="3462328"/>
                      </a:lnTo>
                      <a:lnTo>
                        <a:pt x="3628183" y="3462328"/>
                      </a:lnTo>
                      <a:lnTo>
                        <a:pt x="3628183" y="3254688"/>
                      </a:lnTo>
                      <a:close/>
                      <a:moveTo>
                        <a:pt x="2945132" y="3254688"/>
                      </a:moveTo>
                      <a:lnTo>
                        <a:pt x="2945132" y="3462328"/>
                      </a:lnTo>
                      <a:lnTo>
                        <a:pt x="3194272" y="3462328"/>
                      </a:lnTo>
                      <a:lnTo>
                        <a:pt x="3194272" y="3254688"/>
                      </a:lnTo>
                      <a:close/>
                      <a:moveTo>
                        <a:pt x="2514947" y="3254688"/>
                      </a:moveTo>
                      <a:lnTo>
                        <a:pt x="2514947" y="3462328"/>
                      </a:lnTo>
                      <a:lnTo>
                        <a:pt x="2764087" y="3462328"/>
                      </a:lnTo>
                      <a:lnTo>
                        <a:pt x="2764087" y="3254688"/>
                      </a:lnTo>
                      <a:close/>
                      <a:moveTo>
                        <a:pt x="3379043" y="2864535"/>
                      </a:moveTo>
                      <a:lnTo>
                        <a:pt x="3379043" y="3072175"/>
                      </a:lnTo>
                      <a:lnTo>
                        <a:pt x="3628183" y="3072175"/>
                      </a:lnTo>
                      <a:lnTo>
                        <a:pt x="3628183" y="2864535"/>
                      </a:lnTo>
                      <a:close/>
                      <a:moveTo>
                        <a:pt x="2945132" y="2864535"/>
                      </a:moveTo>
                      <a:lnTo>
                        <a:pt x="2945132" y="3072175"/>
                      </a:lnTo>
                      <a:lnTo>
                        <a:pt x="3194272" y="3072175"/>
                      </a:lnTo>
                      <a:lnTo>
                        <a:pt x="3194272" y="2864535"/>
                      </a:lnTo>
                      <a:close/>
                      <a:moveTo>
                        <a:pt x="2514947" y="2864535"/>
                      </a:moveTo>
                      <a:lnTo>
                        <a:pt x="2514947" y="3072175"/>
                      </a:lnTo>
                      <a:lnTo>
                        <a:pt x="2764087" y="3072175"/>
                      </a:lnTo>
                      <a:lnTo>
                        <a:pt x="2764087" y="2864535"/>
                      </a:lnTo>
                      <a:close/>
                      <a:moveTo>
                        <a:pt x="1945832" y="2577619"/>
                      </a:moveTo>
                      <a:lnTo>
                        <a:pt x="1945832" y="2937659"/>
                      </a:lnTo>
                      <a:lnTo>
                        <a:pt x="2124754" y="2937659"/>
                      </a:lnTo>
                      <a:lnTo>
                        <a:pt x="2124754" y="2577619"/>
                      </a:lnTo>
                      <a:close/>
                      <a:moveTo>
                        <a:pt x="1531681" y="2577619"/>
                      </a:moveTo>
                      <a:lnTo>
                        <a:pt x="1531681" y="2937659"/>
                      </a:lnTo>
                      <a:lnTo>
                        <a:pt x="1710603" y="2937659"/>
                      </a:lnTo>
                      <a:lnTo>
                        <a:pt x="1710603" y="2577619"/>
                      </a:lnTo>
                      <a:close/>
                      <a:moveTo>
                        <a:pt x="1117528" y="2577619"/>
                      </a:moveTo>
                      <a:lnTo>
                        <a:pt x="1117528" y="2937659"/>
                      </a:lnTo>
                      <a:lnTo>
                        <a:pt x="1296450" y="2937659"/>
                      </a:lnTo>
                      <a:lnTo>
                        <a:pt x="1296450" y="2577619"/>
                      </a:lnTo>
                      <a:close/>
                      <a:moveTo>
                        <a:pt x="703375" y="2577619"/>
                      </a:moveTo>
                      <a:lnTo>
                        <a:pt x="703375" y="2937659"/>
                      </a:lnTo>
                      <a:lnTo>
                        <a:pt x="882297" y="2937659"/>
                      </a:lnTo>
                      <a:lnTo>
                        <a:pt x="882297" y="2577619"/>
                      </a:lnTo>
                      <a:close/>
                      <a:moveTo>
                        <a:pt x="289222" y="2577619"/>
                      </a:moveTo>
                      <a:lnTo>
                        <a:pt x="289222" y="2937659"/>
                      </a:lnTo>
                      <a:lnTo>
                        <a:pt x="468144" y="2937659"/>
                      </a:lnTo>
                      <a:lnTo>
                        <a:pt x="468144" y="2577619"/>
                      </a:lnTo>
                      <a:close/>
                      <a:moveTo>
                        <a:pt x="3379043" y="2474382"/>
                      </a:moveTo>
                      <a:lnTo>
                        <a:pt x="3379043" y="2682022"/>
                      </a:lnTo>
                      <a:lnTo>
                        <a:pt x="3628183" y="2682022"/>
                      </a:lnTo>
                      <a:lnTo>
                        <a:pt x="3628183" y="2474382"/>
                      </a:lnTo>
                      <a:close/>
                      <a:moveTo>
                        <a:pt x="2945132" y="2474382"/>
                      </a:moveTo>
                      <a:lnTo>
                        <a:pt x="2945132" y="2682022"/>
                      </a:lnTo>
                      <a:lnTo>
                        <a:pt x="3194272" y="2682022"/>
                      </a:lnTo>
                      <a:lnTo>
                        <a:pt x="3194272" y="2474382"/>
                      </a:lnTo>
                      <a:close/>
                      <a:moveTo>
                        <a:pt x="2514947" y="2474382"/>
                      </a:moveTo>
                      <a:lnTo>
                        <a:pt x="2514947" y="2682022"/>
                      </a:lnTo>
                      <a:lnTo>
                        <a:pt x="2764087" y="2682022"/>
                      </a:lnTo>
                      <a:lnTo>
                        <a:pt x="2764087" y="2474382"/>
                      </a:lnTo>
                      <a:close/>
                      <a:moveTo>
                        <a:pt x="3379043" y="2084229"/>
                      </a:moveTo>
                      <a:lnTo>
                        <a:pt x="3379043" y="2291869"/>
                      </a:lnTo>
                      <a:lnTo>
                        <a:pt x="3628183" y="2291869"/>
                      </a:lnTo>
                      <a:lnTo>
                        <a:pt x="3628183" y="2084229"/>
                      </a:lnTo>
                      <a:close/>
                      <a:moveTo>
                        <a:pt x="2945132" y="2084229"/>
                      </a:moveTo>
                      <a:lnTo>
                        <a:pt x="2945132" y="2291869"/>
                      </a:lnTo>
                      <a:lnTo>
                        <a:pt x="3194272" y="2291869"/>
                      </a:lnTo>
                      <a:lnTo>
                        <a:pt x="3194272" y="2084229"/>
                      </a:lnTo>
                      <a:close/>
                      <a:moveTo>
                        <a:pt x="2514947" y="2084229"/>
                      </a:moveTo>
                      <a:lnTo>
                        <a:pt x="2514947" y="2291869"/>
                      </a:lnTo>
                      <a:lnTo>
                        <a:pt x="2764087" y="2291869"/>
                      </a:lnTo>
                      <a:lnTo>
                        <a:pt x="2764087" y="2084229"/>
                      </a:lnTo>
                      <a:close/>
                      <a:moveTo>
                        <a:pt x="2124144" y="1714020"/>
                      </a:moveTo>
                      <a:lnTo>
                        <a:pt x="2124144" y="2164020"/>
                      </a:lnTo>
                      <a:lnTo>
                        <a:pt x="1296144" y="2164020"/>
                      </a:lnTo>
                      <a:close/>
                      <a:moveTo>
                        <a:pt x="197090" y="609603"/>
                      </a:moveTo>
                      <a:lnTo>
                        <a:pt x="525322" y="609603"/>
                      </a:lnTo>
                      <a:lnTo>
                        <a:pt x="584058" y="2101023"/>
                      </a:lnTo>
                      <a:lnTo>
                        <a:pt x="1296144" y="1714020"/>
                      </a:lnTo>
                      <a:lnTo>
                        <a:pt x="1296144" y="2164020"/>
                      </a:lnTo>
                      <a:lnTo>
                        <a:pt x="586539" y="2164020"/>
                      </a:lnTo>
                      <a:lnTo>
                        <a:pt x="590547" y="2265787"/>
                      </a:lnTo>
                      <a:lnTo>
                        <a:pt x="2232248" y="2265787"/>
                      </a:lnTo>
                      <a:lnTo>
                        <a:pt x="2232248" y="1954513"/>
                      </a:lnTo>
                      <a:lnTo>
                        <a:pt x="2232248" y="1054513"/>
                      </a:lnTo>
                      <a:lnTo>
                        <a:pt x="3888248" y="1954513"/>
                      </a:lnTo>
                      <a:lnTo>
                        <a:pt x="3888432" y="1954513"/>
                      </a:lnTo>
                      <a:lnTo>
                        <a:pt x="3888432" y="3921971"/>
                      </a:lnTo>
                      <a:lnTo>
                        <a:pt x="2304256" y="3921971"/>
                      </a:lnTo>
                      <a:lnTo>
                        <a:pt x="2232248" y="3921971"/>
                      </a:lnTo>
                      <a:lnTo>
                        <a:pt x="772857" y="3921971"/>
                      </a:lnTo>
                      <a:lnTo>
                        <a:pt x="772857" y="3290059"/>
                      </a:lnTo>
                      <a:lnTo>
                        <a:pt x="361206" y="3290059"/>
                      </a:lnTo>
                      <a:lnTo>
                        <a:pt x="361206" y="3921971"/>
                      </a:lnTo>
                      <a:lnTo>
                        <a:pt x="0" y="3921971"/>
                      </a:lnTo>
                      <a:lnTo>
                        <a:pt x="0" y="2265787"/>
                      </a:lnTo>
                      <a:lnTo>
                        <a:pt x="131865" y="2265787"/>
                      </a:lnTo>
                      <a:close/>
                      <a:moveTo>
                        <a:pt x="929888" y="0"/>
                      </a:moveTo>
                      <a:cubicBezTo>
                        <a:pt x="1019595" y="0"/>
                        <a:pt x="1124659" y="30463"/>
                        <a:pt x="1166726" y="102575"/>
                      </a:cubicBezTo>
                      <a:cubicBezTo>
                        <a:pt x="1212070" y="48192"/>
                        <a:pt x="1255094" y="19511"/>
                        <a:pt x="1304210" y="14210"/>
                      </a:cubicBezTo>
                      <a:cubicBezTo>
                        <a:pt x="1353326" y="8909"/>
                        <a:pt x="1418945" y="35057"/>
                        <a:pt x="1461423" y="70767"/>
                      </a:cubicBezTo>
                      <a:cubicBezTo>
                        <a:pt x="1500648" y="39845"/>
                        <a:pt x="1550404" y="23049"/>
                        <a:pt x="1604082" y="23049"/>
                      </a:cubicBezTo>
                      <a:cubicBezTo>
                        <a:pt x="1692530" y="23049"/>
                        <a:pt x="1770327" y="68651"/>
                        <a:pt x="1814928" y="137833"/>
                      </a:cubicBezTo>
                      <a:cubicBezTo>
                        <a:pt x="1859765" y="69447"/>
                        <a:pt x="1937139" y="24416"/>
                        <a:pt x="2025031" y="24416"/>
                      </a:cubicBezTo>
                      <a:cubicBezTo>
                        <a:pt x="2135143" y="24416"/>
                        <a:pt x="2228747" y="95092"/>
                        <a:pt x="2261925" y="193913"/>
                      </a:cubicBezTo>
                      <a:cubicBezTo>
                        <a:pt x="2262329" y="193791"/>
                        <a:pt x="2262735" y="193790"/>
                        <a:pt x="2263140" y="193790"/>
                      </a:cubicBezTo>
                      <a:cubicBezTo>
                        <a:pt x="2402209" y="193790"/>
                        <a:pt x="2514947" y="306528"/>
                        <a:pt x="2514947" y="445597"/>
                      </a:cubicBezTo>
                      <a:cubicBezTo>
                        <a:pt x="2514947" y="584666"/>
                        <a:pt x="2402209" y="697404"/>
                        <a:pt x="2263140" y="697404"/>
                      </a:cubicBezTo>
                      <a:cubicBezTo>
                        <a:pt x="2176391" y="697404"/>
                        <a:pt x="2099888" y="653537"/>
                        <a:pt x="2054640" y="586750"/>
                      </a:cubicBezTo>
                      <a:cubicBezTo>
                        <a:pt x="2010395" y="653762"/>
                        <a:pt x="1934062" y="697404"/>
                        <a:pt x="1847535" y="697404"/>
                      </a:cubicBezTo>
                      <a:cubicBezTo>
                        <a:pt x="1789311" y="697404"/>
                        <a:pt x="1735702" y="677642"/>
                        <a:pt x="1693695" y="643630"/>
                      </a:cubicBezTo>
                      <a:cubicBezTo>
                        <a:pt x="1651689" y="677642"/>
                        <a:pt x="1598080" y="697404"/>
                        <a:pt x="1539855" y="697404"/>
                      </a:cubicBezTo>
                      <a:cubicBezTo>
                        <a:pt x="1441551" y="697404"/>
                        <a:pt x="1356403" y="641072"/>
                        <a:pt x="1315888" y="558445"/>
                      </a:cubicBezTo>
                      <a:cubicBezTo>
                        <a:pt x="1272229" y="598661"/>
                        <a:pt x="1206400" y="634839"/>
                        <a:pt x="1149712" y="622576"/>
                      </a:cubicBezTo>
                      <a:cubicBezTo>
                        <a:pt x="1096483" y="611061"/>
                        <a:pt x="1025744" y="572014"/>
                        <a:pt x="984978" y="498638"/>
                      </a:cubicBezTo>
                      <a:cubicBezTo>
                        <a:pt x="959504" y="574665"/>
                        <a:pt x="887516" y="629050"/>
                        <a:pt x="802824" y="629050"/>
                      </a:cubicBezTo>
                      <a:cubicBezTo>
                        <a:pt x="724492" y="629050"/>
                        <a:pt x="657026" y="582526"/>
                        <a:pt x="627413" y="515210"/>
                      </a:cubicBezTo>
                      <a:cubicBezTo>
                        <a:pt x="584988" y="553591"/>
                        <a:pt x="527392" y="574026"/>
                        <a:pt x="479717" y="567162"/>
                      </a:cubicBezTo>
                      <a:cubicBezTo>
                        <a:pt x="439788" y="561414"/>
                        <a:pt x="406466" y="547383"/>
                        <a:pt x="379767" y="527160"/>
                      </a:cubicBezTo>
                      <a:cubicBezTo>
                        <a:pt x="310874" y="498171"/>
                        <a:pt x="262300" y="430445"/>
                        <a:pt x="261518" y="351249"/>
                      </a:cubicBezTo>
                      <a:cubicBezTo>
                        <a:pt x="261425" y="351089"/>
                        <a:pt x="261381" y="350918"/>
                        <a:pt x="261338" y="350746"/>
                      </a:cubicBezTo>
                      <a:cubicBezTo>
                        <a:pt x="228153" y="316942"/>
                        <a:pt x="208360" y="270473"/>
                        <a:pt x="208360" y="219381"/>
                      </a:cubicBezTo>
                      <a:cubicBezTo>
                        <a:pt x="208360" y="112466"/>
                        <a:pt x="295031" y="25795"/>
                        <a:pt x="401946" y="25795"/>
                      </a:cubicBezTo>
                      <a:cubicBezTo>
                        <a:pt x="425158" y="25795"/>
                        <a:pt x="447416" y="29880"/>
                        <a:pt x="467791" y="38056"/>
                      </a:cubicBezTo>
                      <a:cubicBezTo>
                        <a:pt x="585794" y="17893"/>
                        <a:pt x="696162" y="87852"/>
                        <a:pt x="737322" y="124235"/>
                      </a:cubicBezTo>
                      <a:cubicBezTo>
                        <a:pt x="782627" y="68126"/>
                        <a:pt x="852143" y="0"/>
                        <a:pt x="929888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128" name="Rectangle 24">
                  <a:extLst>
                    <a:ext uri="{FF2B5EF4-FFF2-40B4-BE49-F238E27FC236}">
                      <a16:creationId xmlns:a16="http://schemas.microsoft.com/office/drawing/2014/main" id="{707AA522-B437-4980-803E-5E4B700ED03D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20700000">
                  <a:off x="2300573" y="1797574"/>
                  <a:ext cx="456968" cy="360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05825" h="2998234">
                      <a:moveTo>
                        <a:pt x="571963" y="2092124"/>
                      </a:moveTo>
                      <a:lnTo>
                        <a:pt x="465390" y="2092124"/>
                      </a:lnTo>
                      <a:lnTo>
                        <a:pt x="571963" y="2198697"/>
                      </a:lnTo>
                      <a:close/>
                      <a:moveTo>
                        <a:pt x="571962" y="1939097"/>
                      </a:moveTo>
                      <a:lnTo>
                        <a:pt x="465390" y="2045669"/>
                      </a:lnTo>
                      <a:lnTo>
                        <a:pt x="571962" y="2045669"/>
                      </a:lnTo>
                      <a:close/>
                      <a:moveTo>
                        <a:pt x="724990" y="2092124"/>
                      </a:moveTo>
                      <a:lnTo>
                        <a:pt x="618417" y="2092124"/>
                      </a:lnTo>
                      <a:lnTo>
                        <a:pt x="618418" y="2198697"/>
                      </a:lnTo>
                      <a:close/>
                      <a:moveTo>
                        <a:pt x="618418" y="1939104"/>
                      </a:moveTo>
                      <a:lnTo>
                        <a:pt x="618417" y="2045669"/>
                      </a:lnTo>
                      <a:lnTo>
                        <a:pt x="724982" y="2045669"/>
                      </a:lnTo>
                      <a:close/>
                      <a:moveTo>
                        <a:pt x="760612" y="1901643"/>
                      </a:moveTo>
                      <a:lnTo>
                        <a:pt x="654047" y="1901643"/>
                      </a:lnTo>
                      <a:lnTo>
                        <a:pt x="760612" y="2008208"/>
                      </a:lnTo>
                      <a:close/>
                      <a:moveTo>
                        <a:pt x="760612" y="1748616"/>
                      </a:moveTo>
                      <a:lnTo>
                        <a:pt x="654040" y="1855188"/>
                      </a:lnTo>
                      <a:lnTo>
                        <a:pt x="760612" y="1855188"/>
                      </a:lnTo>
                      <a:close/>
                      <a:moveTo>
                        <a:pt x="913640" y="1901643"/>
                      </a:moveTo>
                      <a:lnTo>
                        <a:pt x="807067" y="1901643"/>
                      </a:lnTo>
                      <a:lnTo>
                        <a:pt x="807067" y="2008216"/>
                      </a:lnTo>
                      <a:close/>
                      <a:moveTo>
                        <a:pt x="807067" y="1748615"/>
                      </a:moveTo>
                      <a:lnTo>
                        <a:pt x="807067" y="1855188"/>
                      </a:lnTo>
                      <a:lnTo>
                        <a:pt x="913640" y="1855188"/>
                      </a:lnTo>
                      <a:close/>
                      <a:moveTo>
                        <a:pt x="953368" y="1708887"/>
                      </a:moveTo>
                      <a:lnTo>
                        <a:pt x="846796" y="1708887"/>
                      </a:lnTo>
                      <a:lnTo>
                        <a:pt x="953368" y="1815459"/>
                      </a:lnTo>
                      <a:close/>
                      <a:moveTo>
                        <a:pt x="953368" y="1555860"/>
                      </a:moveTo>
                      <a:lnTo>
                        <a:pt x="846796" y="1662432"/>
                      </a:lnTo>
                      <a:lnTo>
                        <a:pt x="953368" y="1662432"/>
                      </a:lnTo>
                      <a:close/>
                      <a:moveTo>
                        <a:pt x="1106396" y="1708887"/>
                      </a:moveTo>
                      <a:lnTo>
                        <a:pt x="999823" y="1708887"/>
                      </a:lnTo>
                      <a:lnTo>
                        <a:pt x="999823" y="1815460"/>
                      </a:lnTo>
                      <a:close/>
                      <a:moveTo>
                        <a:pt x="999823" y="1555860"/>
                      </a:moveTo>
                      <a:lnTo>
                        <a:pt x="999823" y="1662432"/>
                      </a:lnTo>
                      <a:lnTo>
                        <a:pt x="1106396" y="1662432"/>
                      </a:lnTo>
                      <a:close/>
                      <a:moveTo>
                        <a:pt x="1144754" y="1514764"/>
                      </a:moveTo>
                      <a:lnTo>
                        <a:pt x="1038182" y="1514764"/>
                      </a:lnTo>
                      <a:lnTo>
                        <a:pt x="1144754" y="1621337"/>
                      </a:lnTo>
                      <a:close/>
                      <a:moveTo>
                        <a:pt x="1144754" y="1361737"/>
                      </a:moveTo>
                      <a:lnTo>
                        <a:pt x="1038182" y="1468309"/>
                      </a:lnTo>
                      <a:lnTo>
                        <a:pt x="1144754" y="1468309"/>
                      </a:lnTo>
                      <a:close/>
                      <a:moveTo>
                        <a:pt x="1297782" y="1514764"/>
                      </a:moveTo>
                      <a:lnTo>
                        <a:pt x="1191209" y="1514764"/>
                      </a:lnTo>
                      <a:lnTo>
                        <a:pt x="1191209" y="1621337"/>
                      </a:lnTo>
                      <a:close/>
                      <a:moveTo>
                        <a:pt x="1191209" y="1361737"/>
                      </a:moveTo>
                      <a:lnTo>
                        <a:pt x="1191209" y="1468309"/>
                      </a:lnTo>
                      <a:lnTo>
                        <a:pt x="1297782" y="1468309"/>
                      </a:lnTo>
                      <a:close/>
                      <a:moveTo>
                        <a:pt x="1335838" y="1323681"/>
                      </a:moveTo>
                      <a:lnTo>
                        <a:pt x="1229266" y="1323681"/>
                      </a:lnTo>
                      <a:lnTo>
                        <a:pt x="1335838" y="1430253"/>
                      </a:lnTo>
                      <a:close/>
                      <a:moveTo>
                        <a:pt x="1335838" y="1170654"/>
                      </a:moveTo>
                      <a:lnTo>
                        <a:pt x="1229266" y="1277226"/>
                      </a:lnTo>
                      <a:lnTo>
                        <a:pt x="1335838" y="1277226"/>
                      </a:lnTo>
                      <a:close/>
                      <a:moveTo>
                        <a:pt x="1488865" y="1323681"/>
                      </a:moveTo>
                      <a:lnTo>
                        <a:pt x="1382293" y="1323681"/>
                      </a:lnTo>
                      <a:lnTo>
                        <a:pt x="1382293" y="1430253"/>
                      </a:lnTo>
                      <a:close/>
                      <a:moveTo>
                        <a:pt x="1382293" y="1170653"/>
                      </a:moveTo>
                      <a:lnTo>
                        <a:pt x="1382293" y="1277226"/>
                      </a:lnTo>
                      <a:lnTo>
                        <a:pt x="1488865" y="1277226"/>
                      </a:lnTo>
                      <a:close/>
                      <a:moveTo>
                        <a:pt x="2914702" y="2523007"/>
                      </a:moveTo>
                      <a:cubicBezTo>
                        <a:pt x="2900642" y="2508947"/>
                        <a:pt x="2877845" y="2508947"/>
                        <a:pt x="2863784" y="2523007"/>
                      </a:cubicBezTo>
                      <a:cubicBezTo>
                        <a:pt x="2849724" y="2537067"/>
                        <a:pt x="2849724" y="2559864"/>
                        <a:pt x="2863784" y="2573924"/>
                      </a:cubicBezTo>
                      <a:cubicBezTo>
                        <a:pt x="2877845" y="2587985"/>
                        <a:pt x="2900642" y="2587985"/>
                        <a:pt x="2914702" y="2573924"/>
                      </a:cubicBezTo>
                      <a:cubicBezTo>
                        <a:pt x="2928762" y="2559864"/>
                        <a:pt x="2928762" y="2537067"/>
                        <a:pt x="2914702" y="2523007"/>
                      </a:cubicBezTo>
                      <a:close/>
                      <a:moveTo>
                        <a:pt x="1526922" y="1132597"/>
                      </a:moveTo>
                      <a:lnTo>
                        <a:pt x="1420350" y="1132596"/>
                      </a:lnTo>
                      <a:lnTo>
                        <a:pt x="1526922" y="1239169"/>
                      </a:lnTo>
                      <a:close/>
                      <a:moveTo>
                        <a:pt x="1526922" y="979569"/>
                      </a:moveTo>
                      <a:lnTo>
                        <a:pt x="1420350" y="1086141"/>
                      </a:lnTo>
                      <a:lnTo>
                        <a:pt x="1526922" y="1086142"/>
                      </a:lnTo>
                      <a:close/>
                      <a:moveTo>
                        <a:pt x="1679950" y="1132597"/>
                      </a:moveTo>
                      <a:lnTo>
                        <a:pt x="1573377" y="1132597"/>
                      </a:lnTo>
                      <a:lnTo>
                        <a:pt x="1573377" y="1239169"/>
                      </a:lnTo>
                      <a:close/>
                      <a:moveTo>
                        <a:pt x="1573377" y="979569"/>
                      </a:moveTo>
                      <a:lnTo>
                        <a:pt x="1573377" y="1086142"/>
                      </a:lnTo>
                      <a:lnTo>
                        <a:pt x="1679950" y="1086142"/>
                      </a:lnTo>
                      <a:close/>
                      <a:moveTo>
                        <a:pt x="1718007" y="941512"/>
                      </a:moveTo>
                      <a:lnTo>
                        <a:pt x="1611434" y="941512"/>
                      </a:lnTo>
                      <a:lnTo>
                        <a:pt x="1718007" y="1048085"/>
                      </a:lnTo>
                      <a:close/>
                      <a:moveTo>
                        <a:pt x="1718006" y="788485"/>
                      </a:moveTo>
                      <a:lnTo>
                        <a:pt x="1611434" y="895057"/>
                      </a:lnTo>
                      <a:lnTo>
                        <a:pt x="1718006" y="895057"/>
                      </a:lnTo>
                      <a:close/>
                      <a:moveTo>
                        <a:pt x="1871034" y="941512"/>
                      </a:moveTo>
                      <a:lnTo>
                        <a:pt x="1764461" y="941512"/>
                      </a:lnTo>
                      <a:lnTo>
                        <a:pt x="1764462" y="1048085"/>
                      </a:lnTo>
                      <a:close/>
                      <a:moveTo>
                        <a:pt x="1764461" y="788485"/>
                      </a:moveTo>
                      <a:lnTo>
                        <a:pt x="1764462" y="895057"/>
                      </a:lnTo>
                      <a:lnTo>
                        <a:pt x="1871034" y="895057"/>
                      </a:lnTo>
                      <a:close/>
                      <a:moveTo>
                        <a:pt x="3382381" y="1946466"/>
                      </a:moveTo>
                      <a:lnTo>
                        <a:pt x="2893361" y="2435486"/>
                      </a:lnTo>
                      <a:lnTo>
                        <a:pt x="2933988" y="2428503"/>
                      </a:lnTo>
                      <a:lnTo>
                        <a:pt x="3009207" y="2503722"/>
                      </a:lnTo>
                      <a:lnTo>
                        <a:pt x="3003173" y="2538827"/>
                      </a:lnTo>
                      <a:lnTo>
                        <a:pt x="3488958" y="2053042"/>
                      </a:lnTo>
                      <a:lnTo>
                        <a:pt x="3388629" y="1952714"/>
                      </a:lnTo>
                      <a:close/>
                      <a:moveTo>
                        <a:pt x="2405874" y="794872"/>
                      </a:moveTo>
                      <a:lnTo>
                        <a:pt x="2299301" y="794872"/>
                      </a:lnTo>
                      <a:lnTo>
                        <a:pt x="2405874" y="901444"/>
                      </a:lnTo>
                      <a:close/>
                      <a:moveTo>
                        <a:pt x="2789111" y="1176277"/>
                      </a:moveTo>
                      <a:lnTo>
                        <a:pt x="2682538" y="1176278"/>
                      </a:lnTo>
                      <a:lnTo>
                        <a:pt x="2789111" y="1282850"/>
                      </a:lnTo>
                      <a:close/>
                      <a:moveTo>
                        <a:pt x="2596355" y="983521"/>
                      </a:moveTo>
                      <a:lnTo>
                        <a:pt x="2489782" y="983522"/>
                      </a:lnTo>
                      <a:lnTo>
                        <a:pt x="2596355" y="1090094"/>
                      </a:lnTo>
                      <a:close/>
                      <a:moveTo>
                        <a:pt x="3174317" y="1558747"/>
                      </a:moveTo>
                      <a:lnTo>
                        <a:pt x="3067745" y="1558747"/>
                      </a:lnTo>
                      <a:lnTo>
                        <a:pt x="3174317" y="1665320"/>
                      </a:lnTo>
                      <a:close/>
                      <a:moveTo>
                        <a:pt x="2983234" y="1367664"/>
                      </a:moveTo>
                      <a:lnTo>
                        <a:pt x="2876661" y="1367664"/>
                      </a:lnTo>
                      <a:lnTo>
                        <a:pt x="2983234" y="1474236"/>
                      </a:lnTo>
                      <a:close/>
                      <a:moveTo>
                        <a:pt x="3556486" y="1940915"/>
                      </a:moveTo>
                      <a:lnTo>
                        <a:pt x="3449914" y="1940915"/>
                      </a:lnTo>
                      <a:lnTo>
                        <a:pt x="3556487" y="2047488"/>
                      </a:lnTo>
                      <a:close/>
                      <a:moveTo>
                        <a:pt x="3365402" y="1749831"/>
                      </a:moveTo>
                      <a:lnTo>
                        <a:pt x="3258830" y="1749831"/>
                      </a:lnTo>
                      <a:lnTo>
                        <a:pt x="3365402" y="1856404"/>
                      </a:lnTo>
                      <a:close/>
                      <a:moveTo>
                        <a:pt x="3761426" y="2144804"/>
                      </a:moveTo>
                      <a:lnTo>
                        <a:pt x="3654853" y="2144804"/>
                      </a:lnTo>
                      <a:lnTo>
                        <a:pt x="3761426" y="2251377"/>
                      </a:lnTo>
                      <a:close/>
                      <a:moveTo>
                        <a:pt x="2405874" y="657532"/>
                      </a:moveTo>
                      <a:lnTo>
                        <a:pt x="2314989" y="748417"/>
                      </a:lnTo>
                      <a:lnTo>
                        <a:pt x="2405874" y="748417"/>
                      </a:lnTo>
                      <a:close/>
                      <a:moveTo>
                        <a:pt x="2558894" y="794872"/>
                      </a:moveTo>
                      <a:lnTo>
                        <a:pt x="2452329" y="794872"/>
                      </a:lnTo>
                      <a:lnTo>
                        <a:pt x="2452329" y="901437"/>
                      </a:lnTo>
                      <a:close/>
                      <a:moveTo>
                        <a:pt x="2596355" y="830501"/>
                      </a:moveTo>
                      <a:lnTo>
                        <a:pt x="2489790" y="937067"/>
                      </a:lnTo>
                      <a:lnTo>
                        <a:pt x="2596355" y="937067"/>
                      </a:lnTo>
                      <a:close/>
                      <a:moveTo>
                        <a:pt x="2942138" y="1176278"/>
                      </a:moveTo>
                      <a:lnTo>
                        <a:pt x="2835566" y="1176277"/>
                      </a:lnTo>
                      <a:lnTo>
                        <a:pt x="2835566" y="1282850"/>
                      </a:lnTo>
                      <a:close/>
                      <a:moveTo>
                        <a:pt x="2789111" y="1023250"/>
                      </a:moveTo>
                      <a:lnTo>
                        <a:pt x="2682538" y="1129823"/>
                      </a:lnTo>
                      <a:lnTo>
                        <a:pt x="2789111" y="1129823"/>
                      </a:lnTo>
                      <a:close/>
                      <a:moveTo>
                        <a:pt x="2749382" y="983521"/>
                      </a:moveTo>
                      <a:lnTo>
                        <a:pt x="2642810" y="983522"/>
                      </a:lnTo>
                      <a:lnTo>
                        <a:pt x="2642810" y="1090094"/>
                      </a:lnTo>
                      <a:close/>
                      <a:moveTo>
                        <a:pt x="3327345" y="1558747"/>
                      </a:moveTo>
                      <a:lnTo>
                        <a:pt x="3220772" y="1558747"/>
                      </a:lnTo>
                      <a:lnTo>
                        <a:pt x="3220772" y="1665320"/>
                      </a:lnTo>
                      <a:close/>
                      <a:moveTo>
                        <a:pt x="3174317" y="1405720"/>
                      </a:moveTo>
                      <a:lnTo>
                        <a:pt x="3067745" y="1512292"/>
                      </a:lnTo>
                      <a:lnTo>
                        <a:pt x="3174317" y="1512292"/>
                      </a:lnTo>
                      <a:close/>
                      <a:moveTo>
                        <a:pt x="3136261" y="1367664"/>
                      </a:moveTo>
                      <a:lnTo>
                        <a:pt x="3029688" y="1367664"/>
                      </a:lnTo>
                      <a:lnTo>
                        <a:pt x="3029689" y="1474236"/>
                      </a:lnTo>
                      <a:close/>
                      <a:moveTo>
                        <a:pt x="2983234" y="1214636"/>
                      </a:moveTo>
                      <a:lnTo>
                        <a:pt x="2876661" y="1321209"/>
                      </a:lnTo>
                      <a:lnTo>
                        <a:pt x="2983234" y="1321209"/>
                      </a:lnTo>
                      <a:close/>
                      <a:moveTo>
                        <a:pt x="3709514" y="1940915"/>
                      </a:moveTo>
                      <a:lnTo>
                        <a:pt x="3602941" y="1940915"/>
                      </a:lnTo>
                      <a:lnTo>
                        <a:pt x="3602942" y="2047488"/>
                      </a:lnTo>
                      <a:close/>
                      <a:moveTo>
                        <a:pt x="3556487" y="1787888"/>
                      </a:moveTo>
                      <a:lnTo>
                        <a:pt x="3449914" y="1894460"/>
                      </a:lnTo>
                      <a:lnTo>
                        <a:pt x="3556486" y="1894460"/>
                      </a:lnTo>
                      <a:close/>
                      <a:moveTo>
                        <a:pt x="3518430" y="1749831"/>
                      </a:moveTo>
                      <a:lnTo>
                        <a:pt x="3411857" y="1749831"/>
                      </a:lnTo>
                      <a:lnTo>
                        <a:pt x="3411857" y="1856403"/>
                      </a:lnTo>
                      <a:close/>
                      <a:moveTo>
                        <a:pt x="3365402" y="1596803"/>
                      </a:moveTo>
                      <a:lnTo>
                        <a:pt x="3258830" y="1703376"/>
                      </a:lnTo>
                      <a:lnTo>
                        <a:pt x="3365402" y="1703376"/>
                      </a:lnTo>
                      <a:close/>
                      <a:moveTo>
                        <a:pt x="3761426" y="1991777"/>
                      </a:moveTo>
                      <a:lnTo>
                        <a:pt x="3654853" y="2098349"/>
                      </a:lnTo>
                      <a:lnTo>
                        <a:pt x="3761426" y="2098349"/>
                      </a:lnTo>
                      <a:close/>
                      <a:moveTo>
                        <a:pt x="2452329" y="641845"/>
                      </a:moveTo>
                      <a:lnTo>
                        <a:pt x="2452329" y="748417"/>
                      </a:lnTo>
                      <a:lnTo>
                        <a:pt x="2558901" y="748417"/>
                      </a:lnTo>
                      <a:close/>
                      <a:moveTo>
                        <a:pt x="2835566" y="1023250"/>
                      </a:moveTo>
                      <a:lnTo>
                        <a:pt x="2835566" y="1129822"/>
                      </a:lnTo>
                      <a:lnTo>
                        <a:pt x="2942138" y="1129822"/>
                      </a:lnTo>
                      <a:close/>
                      <a:moveTo>
                        <a:pt x="2642810" y="830494"/>
                      </a:moveTo>
                      <a:lnTo>
                        <a:pt x="2642810" y="937066"/>
                      </a:lnTo>
                      <a:lnTo>
                        <a:pt x="2749382" y="937066"/>
                      </a:lnTo>
                      <a:close/>
                      <a:moveTo>
                        <a:pt x="3220772" y="1405720"/>
                      </a:moveTo>
                      <a:lnTo>
                        <a:pt x="3220772" y="1512292"/>
                      </a:lnTo>
                      <a:lnTo>
                        <a:pt x="3327344" y="1512292"/>
                      </a:lnTo>
                      <a:close/>
                      <a:moveTo>
                        <a:pt x="3029688" y="1214636"/>
                      </a:moveTo>
                      <a:lnTo>
                        <a:pt x="3029688" y="1321209"/>
                      </a:lnTo>
                      <a:lnTo>
                        <a:pt x="3136261" y="1321209"/>
                      </a:lnTo>
                      <a:close/>
                      <a:moveTo>
                        <a:pt x="3602941" y="1787888"/>
                      </a:moveTo>
                      <a:lnTo>
                        <a:pt x="3602941" y="1894460"/>
                      </a:lnTo>
                      <a:lnTo>
                        <a:pt x="3709514" y="1894460"/>
                      </a:lnTo>
                      <a:close/>
                      <a:moveTo>
                        <a:pt x="3411857" y="1596803"/>
                      </a:moveTo>
                      <a:lnTo>
                        <a:pt x="3411857" y="1703376"/>
                      </a:lnTo>
                      <a:lnTo>
                        <a:pt x="3518429" y="1703376"/>
                      </a:lnTo>
                      <a:close/>
                      <a:moveTo>
                        <a:pt x="2353083" y="150965"/>
                      </a:moveTo>
                      <a:lnTo>
                        <a:pt x="2025288" y="132265"/>
                      </a:lnTo>
                      <a:lnTo>
                        <a:pt x="2071608" y="178585"/>
                      </a:lnTo>
                      <a:lnTo>
                        <a:pt x="2093619" y="156574"/>
                      </a:lnTo>
                      <a:lnTo>
                        <a:pt x="2220546" y="283501"/>
                      </a:lnTo>
                      <a:close/>
                      <a:moveTo>
                        <a:pt x="2523312" y="286240"/>
                      </a:moveTo>
                      <a:lnTo>
                        <a:pt x="2373298" y="436253"/>
                      </a:lnTo>
                      <a:lnTo>
                        <a:pt x="2500225" y="563180"/>
                      </a:lnTo>
                      <a:lnTo>
                        <a:pt x="2473487" y="589919"/>
                      </a:lnTo>
                      <a:lnTo>
                        <a:pt x="2618667" y="735099"/>
                      </a:lnTo>
                      <a:lnTo>
                        <a:pt x="2619582" y="734183"/>
                      </a:lnTo>
                      <a:lnTo>
                        <a:pt x="2812338" y="926939"/>
                      </a:lnTo>
                      <a:lnTo>
                        <a:pt x="2845693" y="960294"/>
                      </a:lnTo>
                      <a:lnTo>
                        <a:pt x="3005093" y="1119693"/>
                      </a:lnTo>
                      <a:lnTo>
                        <a:pt x="3006461" y="1118325"/>
                      </a:lnTo>
                      <a:lnTo>
                        <a:pt x="3197545" y="1309409"/>
                      </a:lnTo>
                      <a:lnTo>
                        <a:pt x="3232572" y="1344436"/>
                      </a:lnTo>
                      <a:lnTo>
                        <a:pt x="3246403" y="1358267"/>
                      </a:lnTo>
                      <a:close/>
                      <a:moveTo>
                        <a:pt x="2523816" y="30335"/>
                      </a:moveTo>
                      <a:lnTo>
                        <a:pt x="2626629" y="133149"/>
                      </a:lnTo>
                      <a:lnTo>
                        <a:pt x="2552082" y="207696"/>
                      </a:lnTo>
                      <a:lnTo>
                        <a:pt x="2576968" y="232583"/>
                      </a:lnTo>
                      <a:lnTo>
                        <a:pt x="2575182" y="234369"/>
                      </a:lnTo>
                      <a:lnTo>
                        <a:pt x="3513251" y="1625113"/>
                      </a:lnTo>
                      <a:lnTo>
                        <a:pt x="3579714" y="1691577"/>
                      </a:lnTo>
                      <a:lnTo>
                        <a:pt x="3614741" y="1726603"/>
                      </a:lnTo>
                      <a:lnTo>
                        <a:pt x="3784128" y="1895991"/>
                      </a:lnTo>
                      <a:lnTo>
                        <a:pt x="3784653" y="1895466"/>
                      </a:lnTo>
                      <a:lnTo>
                        <a:pt x="3802957" y="1913770"/>
                      </a:lnTo>
                      <a:lnTo>
                        <a:pt x="3802957" y="1914820"/>
                      </a:lnTo>
                      <a:lnTo>
                        <a:pt x="3805825" y="1917687"/>
                      </a:lnTo>
                      <a:lnTo>
                        <a:pt x="3802957" y="1920555"/>
                      </a:lnTo>
                      <a:lnTo>
                        <a:pt x="3802957" y="2329384"/>
                      </a:lnTo>
                      <a:lnTo>
                        <a:pt x="3784653" y="2347688"/>
                      </a:lnTo>
                      <a:lnTo>
                        <a:pt x="3580239" y="2143274"/>
                      </a:lnTo>
                      <a:lnTo>
                        <a:pt x="3579714" y="2143798"/>
                      </a:lnTo>
                      <a:lnTo>
                        <a:pt x="3514414" y="2078498"/>
                      </a:lnTo>
                      <a:lnTo>
                        <a:pt x="2992605" y="2600306"/>
                      </a:lnTo>
                      <a:lnTo>
                        <a:pt x="2990741" y="2611151"/>
                      </a:lnTo>
                      <a:lnTo>
                        <a:pt x="2771416" y="2767764"/>
                      </a:lnTo>
                      <a:lnTo>
                        <a:pt x="2746140" y="2742487"/>
                      </a:lnTo>
                      <a:lnTo>
                        <a:pt x="2670170" y="2818456"/>
                      </a:lnTo>
                      <a:lnTo>
                        <a:pt x="2651401" y="2799687"/>
                      </a:lnTo>
                      <a:cubicBezTo>
                        <a:pt x="2625528" y="2785735"/>
                        <a:pt x="2592950" y="2788926"/>
                        <a:pt x="2569612" y="2809139"/>
                      </a:cubicBezTo>
                      <a:cubicBezTo>
                        <a:pt x="2540180" y="2834630"/>
                        <a:pt x="2535445" y="2878528"/>
                        <a:pt x="2558763" y="2909709"/>
                      </a:cubicBezTo>
                      <a:cubicBezTo>
                        <a:pt x="2580225" y="2939886"/>
                        <a:pt x="2602221" y="2944074"/>
                        <a:pt x="2698387" y="2956528"/>
                      </a:cubicBezTo>
                      <a:cubicBezTo>
                        <a:pt x="2612716" y="3019512"/>
                        <a:pt x="2549084" y="3004923"/>
                        <a:pt x="2499317" y="2954166"/>
                      </a:cubicBezTo>
                      <a:cubicBezTo>
                        <a:pt x="2449549" y="2903408"/>
                        <a:pt x="2462151" y="2804007"/>
                        <a:pt x="2521014" y="2753027"/>
                      </a:cubicBezTo>
                      <a:cubicBezTo>
                        <a:pt x="2561003" y="2718393"/>
                        <a:pt x="2614554" y="2708748"/>
                        <a:pt x="2661444" y="2725347"/>
                      </a:cubicBezTo>
                      <a:lnTo>
                        <a:pt x="2695222" y="2691569"/>
                      </a:lnTo>
                      <a:lnTo>
                        <a:pt x="2669947" y="2666294"/>
                      </a:lnTo>
                      <a:lnTo>
                        <a:pt x="2810390" y="2469612"/>
                      </a:lnTo>
                      <a:lnTo>
                        <a:pt x="2809356" y="2468579"/>
                      </a:lnTo>
                      <a:lnTo>
                        <a:pt x="2815551" y="2462385"/>
                      </a:lnTo>
                      <a:lnTo>
                        <a:pt x="2826559" y="2446968"/>
                      </a:lnTo>
                      <a:lnTo>
                        <a:pt x="2831882" y="2446053"/>
                      </a:lnTo>
                      <a:lnTo>
                        <a:pt x="3356925" y="1921010"/>
                      </a:lnTo>
                      <a:lnTo>
                        <a:pt x="3353603" y="1917688"/>
                      </a:lnTo>
                      <a:lnTo>
                        <a:pt x="3197545" y="1761630"/>
                      </a:lnTo>
                      <a:lnTo>
                        <a:pt x="3197544" y="1761631"/>
                      </a:lnTo>
                      <a:lnTo>
                        <a:pt x="3006461" y="1570547"/>
                      </a:lnTo>
                      <a:lnTo>
                        <a:pt x="2971434" y="1535520"/>
                      </a:lnTo>
                      <a:lnTo>
                        <a:pt x="2813706" y="1377793"/>
                      </a:lnTo>
                      <a:lnTo>
                        <a:pt x="2812338" y="1379161"/>
                      </a:lnTo>
                      <a:lnTo>
                        <a:pt x="2619582" y="1186405"/>
                      </a:lnTo>
                      <a:lnTo>
                        <a:pt x="2586227" y="1153050"/>
                      </a:lnTo>
                      <a:lnTo>
                        <a:pt x="2430017" y="996839"/>
                      </a:lnTo>
                      <a:lnTo>
                        <a:pt x="2429101" y="997755"/>
                      </a:lnTo>
                      <a:lnTo>
                        <a:pt x="2247376" y="816030"/>
                      </a:lnTo>
                      <a:lnTo>
                        <a:pt x="2194721" y="868684"/>
                      </a:lnTo>
                      <a:lnTo>
                        <a:pt x="2169629" y="843592"/>
                      </a:lnTo>
                      <a:lnTo>
                        <a:pt x="2012511" y="1000710"/>
                      </a:lnTo>
                      <a:lnTo>
                        <a:pt x="1948715" y="936915"/>
                      </a:lnTo>
                      <a:lnTo>
                        <a:pt x="1776261" y="1109369"/>
                      </a:lnTo>
                      <a:lnTo>
                        <a:pt x="1741234" y="1144396"/>
                      </a:lnTo>
                      <a:lnTo>
                        <a:pt x="1585176" y="1300453"/>
                      </a:lnTo>
                      <a:lnTo>
                        <a:pt x="1550150" y="1335480"/>
                      </a:lnTo>
                      <a:lnTo>
                        <a:pt x="1394093" y="1491537"/>
                      </a:lnTo>
                      <a:lnTo>
                        <a:pt x="1359065" y="1526564"/>
                      </a:lnTo>
                      <a:lnTo>
                        <a:pt x="1201338" y="1684291"/>
                      </a:lnTo>
                      <a:lnTo>
                        <a:pt x="1202706" y="1685660"/>
                      </a:lnTo>
                      <a:lnTo>
                        <a:pt x="1009951" y="1878416"/>
                      </a:lnTo>
                      <a:lnTo>
                        <a:pt x="976596" y="1911771"/>
                      </a:lnTo>
                      <a:lnTo>
                        <a:pt x="820385" y="2067981"/>
                      </a:lnTo>
                      <a:lnTo>
                        <a:pt x="821301" y="2068897"/>
                      </a:lnTo>
                      <a:lnTo>
                        <a:pt x="612116" y="2278081"/>
                      </a:lnTo>
                      <a:lnTo>
                        <a:pt x="673628" y="2339593"/>
                      </a:lnTo>
                      <a:lnTo>
                        <a:pt x="567426" y="2445795"/>
                      </a:lnTo>
                      <a:lnTo>
                        <a:pt x="672230" y="2550598"/>
                      </a:lnTo>
                      <a:lnTo>
                        <a:pt x="566028" y="2656800"/>
                      </a:lnTo>
                      <a:lnTo>
                        <a:pt x="0" y="2090772"/>
                      </a:lnTo>
                      <a:lnTo>
                        <a:pt x="106202" y="1984570"/>
                      </a:lnTo>
                      <a:lnTo>
                        <a:pt x="211005" y="2089373"/>
                      </a:lnTo>
                      <a:lnTo>
                        <a:pt x="317206" y="1983171"/>
                      </a:lnTo>
                      <a:lnTo>
                        <a:pt x="386005" y="2051970"/>
                      </a:lnTo>
                      <a:lnTo>
                        <a:pt x="558644" y="1879331"/>
                      </a:lnTo>
                      <a:lnTo>
                        <a:pt x="557729" y="1878415"/>
                      </a:lnTo>
                      <a:lnTo>
                        <a:pt x="750485" y="1685660"/>
                      </a:lnTo>
                      <a:lnTo>
                        <a:pt x="783839" y="1652305"/>
                      </a:lnTo>
                      <a:lnTo>
                        <a:pt x="943239" y="1492905"/>
                      </a:lnTo>
                      <a:lnTo>
                        <a:pt x="941871" y="1491537"/>
                      </a:lnTo>
                      <a:lnTo>
                        <a:pt x="1132954" y="1300453"/>
                      </a:lnTo>
                      <a:lnTo>
                        <a:pt x="1167982" y="1265426"/>
                      </a:lnTo>
                      <a:lnTo>
                        <a:pt x="1324039" y="1109369"/>
                      </a:lnTo>
                      <a:lnTo>
                        <a:pt x="1359065" y="1074342"/>
                      </a:lnTo>
                      <a:lnTo>
                        <a:pt x="1515123" y="918285"/>
                      </a:lnTo>
                      <a:lnTo>
                        <a:pt x="1550150" y="883258"/>
                      </a:lnTo>
                      <a:lnTo>
                        <a:pt x="1722604" y="710804"/>
                      </a:lnTo>
                      <a:lnTo>
                        <a:pt x="1656089" y="644289"/>
                      </a:lnTo>
                      <a:lnTo>
                        <a:pt x="1813208" y="487170"/>
                      </a:lnTo>
                      <a:lnTo>
                        <a:pt x="1788115" y="462078"/>
                      </a:lnTo>
                      <a:lnTo>
                        <a:pt x="1817021" y="433172"/>
                      </a:lnTo>
                      <a:lnTo>
                        <a:pt x="1638436" y="254587"/>
                      </a:lnTo>
                      <a:lnTo>
                        <a:pt x="1893022" y="0"/>
                      </a:lnTo>
                      <a:lnTo>
                        <a:pt x="1948799" y="55777"/>
                      </a:lnTo>
                      <a:lnTo>
                        <a:pt x="2421315" y="82732"/>
                      </a:lnTo>
                      <a:lnTo>
                        <a:pt x="2424216" y="79831"/>
                      </a:lnTo>
                      <a:lnTo>
                        <a:pt x="2449269" y="104883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129" name="Rectangle 41">
                  <a:extLst>
                    <a:ext uri="{FF2B5EF4-FFF2-40B4-BE49-F238E27FC236}">
                      <a16:creationId xmlns:a16="http://schemas.microsoft.com/office/drawing/2014/main" id="{A2B49F41-01FE-4B27-9620-345811B4D132}"/>
                    </a:ext>
                  </a:extLst>
                </p:cNvPr>
                <p:cNvSpPr>
                  <a:spLocks/>
                </p:cNvSpPr>
                <p:nvPr/>
              </p:nvSpPr>
              <p:spPr>
                <a:xfrm rot="19192674">
                  <a:off x="926950" y="2109352"/>
                  <a:ext cx="360000" cy="360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88423" h="3970014">
                      <a:moveTo>
                        <a:pt x="1259577" y="2471243"/>
                      </a:moveTo>
                      <a:cubicBezTo>
                        <a:pt x="1293292" y="2471243"/>
                        <a:pt x="1320623" y="2543205"/>
                        <a:pt x="1320623" y="2631975"/>
                      </a:cubicBezTo>
                      <a:cubicBezTo>
                        <a:pt x="1320623" y="2720745"/>
                        <a:pt x="1293292" y="2792707"/>
                        <a:pt x="1259577" y="2792707"/>
                      </a:cubicBezTo>
                      <a:cubicBezTo>
                        <a:pt x="1225862" y="2792707"/>
                        <a:pt x="1198531" y="2720745"/>
                        <a:pt x="1198531" y="2631975"/>
                      </a:cubicBezTo>
                      <a:cubicBezTo>
                        <a:pt x="1198531" y="2543205"/>
                        <a:pt x="1225862" y="2471243"/>
                        <a:pt x="1259577" y="2471243"/>
                      </a:cubicBezTo>
                      <a:close/>
                      <a:moveTo>
                        <a:pt x="1710471" y="2470362"/>
                      </a:moveTo>
                      <a:cubicBezTo>
                        <a:pt x="1741030" y="2470028"/>
                        <a:pt x="1768823" y="2488083"/>
                        <a:pt x="1781169" y="2516203"/>
                      </a:cubicBezTo>
                      <a:cubicBezTo>
                        <a:pt x="1793845" y="2545068"/>
                        <a:pt x="1787700" y="2578742"/>
                        <a:pt x="1765642" y="2601268"/>
                      </a:cubicBezTo>
                      <a:cubicBezTo>
                        <a:pt x="1750827" y="2616399"/>
                        <a:pt x="1730831" y="2624459"/>
                        <a:pt x="1710472" y="2623745"/>
                      </a:cubicBezTo>
                      <a:close/>
                      <a:moveTo>
                        <a:pt x="2456093" y="2374056"/>
                      </a:moveTo>
                      <a:lnTo>
                        <a:pt x="2456093" y="2889893"/>
                      </a:lnTo>
                      <a:lnTo>
                        <a:pt x="2566690" y="2889893"/>
                      </a:lnTo>
                      <a:lnTo>
                        <a:pt x="2566690" y="2706284"/>
                      </a:lnTo>
                      <a:lnTo>
                        <a:pt x="2632197" y="2884955"/>
                      </a:lnTo>
                      <a:lnTo>
                        <a:pt x="2635843" y="2883618"/>
                      </a:lnTo>
                      <a:lnTo>
                        <a:pt x="2635843" y="2889893"/>
                      </a:lnTo>
                      <a:lnTo>
                        <a:pt x="2746439" y="2889893"/>
                      </a:lnTo>
                      <a:lnTo>
                        <a:pt x="2746439" y="2374056"/>
                      </a:lnTo>
                      <a:lnTo>
                        <a:pt x="2635843" y="2374056"/>
                      </a:lnTo>
                      <a:lnTo>
                        <a:pt x="2635843" y="2573614"/>
                      </a:lnTo>
                      <a:lnTo>
                        <a:pt x="2566690" y="2385000"/>
                      </a:lnTo>
                      <a:lnTo>
                        <a:pt x="2566690" y="2374056"/>
                      </a:lnTo>
                      <a:close/>
                      <a:moveTo>
                        <a:pt x="2032426" y="2374056"/>
                      </a:moveTo>
                      <a:lnTo>
                        <a:pt x="2032426" y="2889895"/>
                      </a:lnTo>
                      <a:lnTo>
                        <a:pt x="2115405" y="2889895"/>
                      </a:lnTo>
                      <a:lnTo>
                        <a:pt x="2143023" y="2889895"/>
                      </a:lnTo>
                      <a:lnTo>
                        <a:pt x="2308949" y="2889895"/>
                      </a:lnTo>
                      <a:lnTo>
                        <a:pt x="2308949" y="2779299"/>
                      </a:lnTo>
                      <a:lnTo>
                        <a:pt x="2143023" y="2779299"/>
                      </a:lnTo>
                      <a:lnTo>
                        <a:pt x="2143023" y="2686401"/>
                      </a:lnTo>
                      <a:lnTo>
                        <a:pt x="2308949" y="2686401"/>
                      </a:lnTo>
                      <a:lnTo>
                        <a:pt x="2308949" y="2575804"/>
                      </a:lnTo>
                      <a:lnTo>
                        <a:pt x="2143023" y="2575804"/>
                      </a:lnTo>
                      <a:lnTo>
                        <a:pt x="2143023" y="2484653"/>
                      </a:lnTo>
                      <a:lnTo>
                        <a:pt x="2308949" y="2484653"/>
                      </a:lnTo>
                      <a:lnTo>
                        <a:pt x="2308949" y="2374056"/>
                      </a:lnTo>
                      <a:lnTo>
                        <a:pt x="2143023" y="2374056"/>
                      </a:lnTo>
                      <a:lnTo>
                        <a:pt x="2115405" y="2374056"/>
                      </a:lnTo>
                      <a:close/>
                      <a:moveTo>
                        <a:pt x="1259577" y="2374056"/>
                      </a:moveTo>
                      <a:cubicBezTo>
                        <a:pt x="1172187" y="2374056"/>
                        <a:pt x="1101344" y="2489530"/>
                        <a:pt x="1101344" y="2631975"/>
                      </a:cubicBezTo>
                      <a:cubicBezTo>
                        <a:pt x="1101344" y="2774420"/>
                        <a:pt x="1172187" y="2889894"/>
                        <a:pt x="1259577" y="2889894"/>
                      </a:cubicBezTo>
                      <a:cubicBezTo>
                        <a:pt x="1346967" y="2889894"/>
                        <a:pt x="1417810" y="2774420"/>
                        <a:pt x="1417810" y="2631975"/>
                      </a:cubicBezTo>
                      <a:cubicBezTo>
                        <a:pt x="1417810" y="2489530"/>
                        <a:pt x="1346967" y="2374056"/>
                        <a:pt x="1259577" y="2374056"/>
                      </a:cubicBezTo>
                      <a:close/>
                      <a:moveTo>
                        <a:pt x="1599876" y="2366688"/>
                      </a:moveTo>
                      <a:lnTo>
                        <a:pt x="1599875" y="2882524"/>
                      </a:lnTo>
                      <a:lnTo>
                        <a:pt x="1710472" y="2882525"/>
                      </a:lnTo>
                      <a:lnTo>
                        <a:pt x="1710472" y="2723975"/>
                      </a:lnTo>
                      <a:cubicBezTo>
                        <a:pt x="1757507" y="2725624"/>
                        <a:pt x="1803701" y="2707003"/>
                        <a:pt x="1837929" y="2672047"/>
                      </a:cubicBezTo>
                      <a:cubicBezTo>
                        <a:pt x="1888884" y="2620006"/>
                        <a:pt x="1903084" y="2542214"/>
                        <a:pt x="1873801" y="2475527"/>
                      </a:cubicBezTo>
                      <a:cubicBezTo>
                        <a:pt x="1845275" y="2410565"/>
                        <a:pt x="1781067" y="2368851"/>
                        <a:pt x="1710472" y="2369624"/>
                      </a:cubicBezTo>
                      <a:lnTo>
                        <a:pt x="1710471" y="2366688"/>
                      </a:lnTo>
                      <a:close/>
                      <a:moveTo>
                        <a:pt x="920754" y="2169815"/>
                      </a:moveTo>
                      <a:lnTo>
                        <a:pt x="3008986" y="2169815"/>
                      </a:lnTo>
                      <a:lnTo>
                        <a:pt x="3008986" y="3105919"/>
                      </a:lnTo>
                      <a:lnTo>
                        <a:pt x="920754" y="3105919"/>
                      </a:lnTo>
                      <a:close/>
                      <a:moveTo>
                        <a:pt x="632722" y="1985007"/>
                      </a:moveTo>
                      <a:lnTo>
                        <a:pt x="632722" y="3321943"/>
                      </a:lnTo>
                      <a:lnTo>
                        <a:pt x="3297018" y="3321943"/>
                      </a:lnTo>
                      <a:lnTo>
                        <a:pt x="3297018" y="1985007"/>
                      </a:lnTo>
                      <a:close/>
                      <a:moveTo>
                        <a:pt x="2657019" y="761679"/>
                      </a:moveTo>
                      <a:lnTo>
                        <a:pt x="2760733" y="1606387"/>
                      </a:lnTo>
                      <a:lnTo>
                        <a:pt x="2761762" y="1614761"/>
                      </a:lnTo>
                      <a:lnTo>
                        <a:pt x="2762330" y="1614691"/>
                      </a:lnTo>
                      <a:cubicBezTo>
                        <a:pt x="2780335" y="1740615"/>
                        <a:pt x="2862522" y="1833408"/>
                        <a:pt x="2948897" y="1824230"/>
                      </a:cubicBezTo>
                      <a:cubicBezTo>
                        <a:pt x="3036464" y="1814924"/>
                        <a:pt x="3095979" y="1704243"/>
                        <a:pt x="3083047" y="1575312"/>
                      </a:cubicBezTo>
                      <a:lnTo>
                        <a:pt x="3083347" y="1575275"/>
                      </a:lnTo>
                      <a:lnTo>
                        <a:pt x="2983448" y="761679"/>
                      </a:lnTo>
                      <a:close/>
                      <a:moveTo>
                        <a:pt x="2205921" y="761679"/>
                      </a:moveTo>
                      <a:lnTo>
                        <a:pt x="2264137" y="1594263"/>
                      </a:lnTo>
                      <a:cubicBezTo>
                        <a:pt x="2264333" y="1597068"/>
                        <a:pt x="2264530" y="1599874"/>
                        <a:pt x="2264726" y="1602679"/>
                      </a:cubicBezTo>
                      <a:lnTo>
                        <a:pt x="2265297" y="1602640"/>
                      </a:lnTo>
                      <a:cubicBezTo>
                        <a:pt x="2276686" y="1729333"/>
                        <a:pt x="2353905" y="1826300"/>
                        <a:pt x="2440641" y="1821655"/>
                      </a:cubicBezTo>
                      <a:cubicBezTo>
                        <a:pt x="2528577" y="1816945"/>
                        <a:pt x="2593802" y="1709530"/>
                        <a:pt x="2587636" y="1580099"/>
                      </a:cubicBezTo>
                      <a:lnTo>
                        <a:pt x="2587937" y="1580078"/>
                      </a:lnTo>
                      <a:lnTo>
                        <a:pt x="2530706" y="761679"/>
                      </a:lnTo>
                      <a:close/>
                      <a:moveTo>
                        <a:pt x="1761700" y="761679"/>
                      </a:moveTo>
                      <a:cubicBezTo>
                        <a:pt x="1761699" y="1032443"/>
                        <a:pt x="1761699" y="1303208"/>
                        <a:pt x="1761698" y="1573972"/>
                      </a:cubicBezTo>
                      <a:lnTo>
                        <a:pt x="1761698" y="1582410"/>
                      </a:lnTo>
                      <a:lnTo>
                        <a:pt x="1762270" y="1582410"/>
                      </a:lnTo>
                      <a:cubicBezTo>
                        <a:pt x="1764795" y="1709590"/>
                        <a:pt x="1835062" y="1811707"/>
                        <a:pt x="1921910" y="1813122"/>
                      </a:cubicBezTo>
                      <a:cubicBezTo>
                        <a:pt x="2009960" y="1814558"/>
                        <a:pt x="2082519" y="1711955"/>
                        <a:pt x="2085398" y="1582410"/>
                      </a:cubicBezTo>
                      <a:lnTo>
                        <a:pt x="2085698" y="1582410"/>
                      </a:lnTo>
                      <a:cubicBezTo>
                        <a:pt x="2085698" y="1308834"/>
                        <a:pt x="2085698" y="1035256"/>
                        <a:pt x="2085696" y="761679"/>
                      </a:cubicBezTo>
                      <a:close/>
                      <a:moveTo>
                        <a:pt x="3411320" y="761678"/>
                      </a:moveTo>
                      <a:lnTo>
                        <a:pt x="3078803" y="761679"/>
                      </a:lnTo>
                      <a:lnTo>
                        <a:pt x="3277545" y="1622538"/>
                      </a:lnTo>
                      <a:lnTo>
                        <a:pt x="3279443" y="1630759"/>
                      </a:lnTo>
                      <a:lnTo>
                        <a:pt x="3280000" y="1630631"/>
                      </a:lnTo>
                      <a:cubicBezTo>
                        <a:pt x="3311069" y="1753983"/>
                        <a:pt x="3402507" y="1837676"/>
                        <a:pt x="3487448" y="1819520"/>
                      </a:cubicBezTo>
                      <a:cubicBezTo>
                        <a:pt x="3573564" y="1801112"/>
                        <a:pt x="3621183" y="1684815"/>
                        <a:pt x="3594846" y="1557943"/>
                      </a:cubicBezTo>
                      <a:lnTo>
                        <a:pt x="3595140" y="1557876"/>
                      </a:lnTo>
                      <a:close/>
                      <a:moveTo>
                        <a:pt x="1633002" y="761678"/>
                      </a:moveTo>
                      <a:lnTo>
                        <a:pt x="1308563" y="761679"/>
                      </a:lnTo>
                      <a:lnTo>
                        <a:pt x="1266057" y="1572672"/>
                      </a:lnTo>
                      <a:lnTo>
                        <a:pt x="1265616" y="1581099"/>
                      </a:lnTo>
                      <a:lnTo>
                        <a:pt x="1266187" y="1581128"/>
                      </a:lnTo>
                      <a:cubicBezTo>
                        <a:pt x="1262052" y="1708267"/>
                        <a:pt x="1326878" y="1813921"/>
                        <a:pt x="1413534" y="1819881"/>
                      </a:cubicBezTo>
                      <a:cubicBezTo>
                        <a:pt x="1501387" y="1825922"/>
                        <a:pt x="1579217" y="1727257"/>
                        <a:pt x="1588872" y="1598040"/>
                      </a:cubicBezTo>
                      <a:lnTo>
                        <a:pt x="1589172" y="1598055"/>
                      </a:lnTo>
                      <a:close/>
                      <a:moveTo>
                        <a:pt x="863949" y="761678"/>
                      </a:moveTo>
                      <a:lnTo>
                        <a:pt x="765078" y="1566901"/>
                      </a:lnTo>
                      <a:lnTo>
                        <a:pt x="764050" y="1575275"/>
                      </a:lnTo>
                      <a:lnTo>
                        <a:pt x="764617" y="1575345"/>
                      </a:lnTo>
                      <a:cubicBezTo>
                        <a:pt x="751624" y="1701884"/>
                        <a:pt x="808922" y="1811803"/>
                        <a:pt x="894951" y="1823794"/>
                      </a:cubicBezTo>
                      <a:cubicBezTo>
                        <a:pt x="982168" y="1835949"/>
                        <a:pt x="1066691" y="1742953"/>
                        <a:pt x="1085336" y="1614724"/>
                      </a:cubicBezTo>
                      <a:lnTo>
                        <a:pt x="1085635" y="1614761"/>
                      </a:lnTo>
                      <a:lnTo>
                        <a:pt x="1190378" y="761679"/>
                      </a:lnTo>
                      <a:close/>
                      <a:moveTo>
                        <a:pt x="295535" y="441623"/>
                      </a:moveTo>
                      <a:lnTo>
                        <a:pt x="3583899" y="441623"/>
                      </a:lnTo>
                      <a:cubicBezTo>
                        <a:pt x="3610412" y="441623"/>
                        <a:pt x="3631905" y="463116"/>
                        <a:pt x="3631905" y="489629"/>
                      </a:cubicBezTo>
                      <a:lnTo>
                        <a:pt x="3631905" y="655863"/>
                      </a:lnTo>
                      <a:lnTo>
                        <a:pt x="3884522" y="1666330"/>
                      </a:lnTo>
                      <a:cubicBezTo>
                        <a:pt x="3909974" y="1748325"/>
                        <a:pt x="3809191" y="1900953"/>
                        <a:pt x="3631905" y="1666330"/>
                      </a:cubicBezTo>
                      <a:lnTo>
                        <a:pt x="3631905" y="3970014"/>
                      </a:lnTo>
                      <a:lnTo>
                        <a:pt x="247529" y="3970014"/>
                      </a:lnTo>
                      <a:lnTo>
                        <a:pt x="247529" y="1768425"/>
                      </a:lnTo>
                      <a:cubicBezTo>
                        <a:pt x="263724" y="1795996"/>
                        <a:pt x="288366" y="1813812"/>
                        <a:pt x="317369" y="1820473"/>
                      </a:cubicBezTo>
                      <a:cubicBezTo>
                        <a:pt x="403196" y="1840184"/>
                        <a:pt x="495502" y="1754908"/>
                        <a:pt x="525251" y="1628793"/>
                      </a:cubicBezTo>
                      <a:lnTo>
                        <a:pt x="525545" y="1628855"/>
                      </a:lnTo>
                      <a:lnTo>
                        <a:pt x="709866" y="761679"/>
                      </a:lnTo>
                      <a:lnTo>
                        <a:pt x="378634" y="761679"/>
                      </a:lnTo>
                      <a:lnTo>
                        <a:pt x="210380" y="1553239"/>
                      </a:lnTo>
                      <a:lnTo>
                        <a:pt x="208625" y="1561492"/>
                      </a:lnTo>
                      <a:lnTo>
                        <a:pt x="209185" y="1561611"/>
                      </a:lnTo>
                      <a:cubicBezTo>
                        <a:pt x="202164" y="1598200"/>
                        <a:pt x="201274" y="1633895"/>
                        <a:pt x="207433" y="1666330"/>
                      </a:cubicBezTo>
                      <a:cubicBezTo>
                        <a:pt x="113985" y="1883037"/>
                        <a:pt x="-32319" y="1816968"/>
                        <a:pt x="6372" y="1666330"/>
                      </a:cubicBezTo>
                      <a:lnTo>
                        <a:pt x="249769" y="692744"/>
                      </a:lnTo>
                      <a:cubicBezTo>
                        <a:pt x="247993" y="689334"/>
                        <a:pt x="247529" y="685546"/>
                        <a:pt x="247529" y="681649"/>
                      </a:cubicBezTo>
                      <a:lnTo>
                        <a:pt x="247529" y="489629"/>
                      </a:lnTo>
                      <a:cubicBezTo>
                        <a:pt x="247529" y="463116"/>
                        <a:pt x="269022" y="441623"/>
                        <a:pt x="295535" y="441623"/>
                      </a:cubicBezTo>
                      <a:close/>
                      <a:moveTo>
                        <a:pt x="307785" y="0"/>
                      </a:moveTo>
                      <a:lnTo>
                        <a:pt x="3571649" y="0"/>
                      </a:lnTo>
                      <a:cubicBezTo>
                        <a:pt x="3604927" y="0"/>
                        <a:pt x="3631905" y="26978"/>
                        <a:pt x="3631905" y="60256"/>
                      </a:cubicBezTo>
                      <a:lnTo>
                        <a:pt x="3631905" y="301273"/>
                      </a:lnTo>
                      <a:cubicBezTo>
                        <a:pt x="3631905" y="334551"/>
                        <a:pt x="3604927" y="361529"/>
                        <a:pt x="3571649" y="361529"/>
                      </a:cubicBezTo>
                      <a:lnTo>
                        <a:pt x="307785" y="361529"/>
                      </a:lnTo>
                      <a:cubicBezTo>
                        <a:pt x="274507" y="361529"/>
                        <a:pt x="247529" y="334551"/>
                        <a:pt x="247529" y="301273"/>
                      </a:cubicBezTo>
                      <a:lnTo>
                        <a:pt x="247529" y="60256"/>
                      </a:lnTo>
                      <a:cubicBezTo>
                        <a:pt x="247529" y="26978"/>
                        <a:pt x="274507" y="0"/>
                        <a:pt x="307785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1" dirty="0"/>
                </a:p>
              </p:txBody>
            </p:sp>
            <p:sp>
              <p:nvSpPr>
                <p:cNvPr id="130" name="Isosceles Triangle 3">
                  <a:extLst>
                    <a:ext uri="{FF2B5EF4-FFF2-40B4-BE49-F238E27FC236}">
                      <a16:creationId xmlns:a16="http://schemas.microsoft.com/office/drawing/2014/main" id="{95FE2B5E-100E-414D-A124-853244B8D8C6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2229245">
                  <a:off x="2616513" y="2030577"/>
                  <a:ext cx="359661" cy="360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35086" h="3938802">
                      <a:moveTo>
                        <a:pt x="1861742" y="3314001"/>
                      </a:moveTo>
                      <a:cubicBezTo>
                        <a:pt x="1921395" y="3314001"/>
                        <a:pt x="1969754" y="3362360"/>
                        <a:pt x="1969754" y="3422013"/>
                      </a:cubicBezTo>
                      <a:cubicBezTo>
                        <a:pt x="1969754" y="3481666"/>
                        <a:pt x="1921395" y="3530025"/>
                        <a:pt x="1861742" y="3530025"/>
                      </a:cubicBezTo>
                      <a:cubicBezTo>
                        <a:pt x="1802089" y="3530025"/>
                        <a:pt x="1753730" y="3481666"/>
                        <a:pt x="1753730" y="3422013"/>
                      </a:cubicBezTo>
                      <a:cubicBezTo>
                        <a:pt x="1753730" y="3362360"/>
                        <a:pt x="1802089" y="3314001"/>
                        <a:pt x="1861742" y="3314001"/>
                      </a:cubicBezTo>
                      <a:close/>
                      <a:moveTo>
                        <a:pt x="2097646" y="2118753"/>
                      </a:moveTo>
                      <a:lnTo>
                        <a:pt x="2097646" y="2478753"/>
                      </a:lnTo>
                      <a:lnTo>
                        <a:pt x="2457646" y="2478753"/>
                      </a:lnTo>
                      <a:lnTo>
                        <a:pt x="2457646" y="2118753"/>
                      </a:lnTo>
                      <a:close/>
                      <a:moveTo>
                        <a:pt x="1476536" y="2118753"/>
                      </a:moveTo>
                      <a:lnTo>
                        <a:pt x="1476536" y="2478753"/>
                      </a:lnTo>
                      <a:lnTo>
                        <a:pt x="1836536" y="2478753"/>
                      </a:lnTo>
                      <a:lnTo>
                        <a:pt x="1836536" y="2118753"/>
                      </a:lnTo>
                      <a:close/>
                      <a:moveTo>
                        <a:pt x="2097646" y="1539638"/>
                      </a:moveTo>
                      <a:lnTo>
                        <a:pt x="2097646" y="1899638"/>
                      </a:lnTo>
                      <a:lnTo>
                        <a:pt x="2457646" y="1899638"/>
                      </a:lnTo>
                      <a:lnTo>
                        <a:pt x="2457646" y="1539638"/>
                      </a:lnTo>
                      <a:close/>
                      <a:moveTo>
                        <a:pt x="1476536" y="1539638"/>
                      </a:moveTo>
                      <a:lnTo>
                        <a:pt x="1476536" y="1899638"/>
                      </a:lnTo>
                      <a:lnTo>
                        <a:pt x="1836536" y="1899638"/>
                      </a:lnTo>
                      <a:lnTo>
                        <a:pt x="1836536" y="1539638"/>
                      </a:lnTo>
                      <a:close/>
                      <a:moveTo>
                        <a:pt x="1989788" y="770570"/>
                      </a:moveTo>
                      <a:lnTo>
                        <a:pt x="3429788" y="1850570"/>
                      </a:lnTo>
                      <a:lnTo>
                        <a:pt x="3430108" y="1850570"/>
                      </a:lnTo>
                      <a:lnTo>
                        <a:pt x="3430108" y="3938802"/>
                      </a:lnTo>
                      <a:lnTo>
                        <a:pt x="2265771" y="3938802"/>
                      </a:lnTo>
                      <a:lnTo>
                        <a:pt x="2265771" y="2786674"/>
                      </a:lnTo>
                      <a:lnTo>
                        <a:pt x="1669844" y="2786674"/>
                      </a:lnTo>
                      <a:lnTo>
                        <a:pt x="1669844" y="3938802"/>
                      </a:lnTo>
                      <a:lnTo>
                        <a:pt x="549788" y="3938802"/>
                      </a:lnTo>
                      <a:lnTo>
                        <a:pt x="549788" y="1850570"/>
                      </a:lnTo>
                      <a:close/>
                      <a:moveTo>
                        <a:pt x="1969233" y="1003"/>
                      </a:moveTo>
                      <a:cubicBezTo>
                        <a:pt x="1995162" y="-2644"/>
                        <a:pt x="2022483" y="3601"/>
                        <a:pt x="2045048" y="20601"/>
                      </a:cubicBezTo>
                      <a:lnTo>
                        <a:pt x="3894333" y="1413834"/>
                      </a:lnTo>
                      <a:cubicBezTo>
                        <a:pt x="3939464" y="1447835"/>
                        <a:pt x="3948486" y="1511986"/>
                        <a:pt x="3914485" y="1557117"/>
                      </a:cubicBezTo>
                      <a:lnTo>
                        <a:pt x="3756006" y="1767472"/>
                      </a:lnTo>
                      <a:cubicBezTo>
                        <a:pt x="3722004" y="1812603"/>
                        <a:pt x="3657854" y="1821626"/>
                        <a:pt x="3612722" y="1787625"/>
                      </a:cubicBezTo>
                      <a:lnTo>
                        <a:pt x="1967544" y="548164"/>
                      </a:lnTo>
                      <a:lnTo>
                        <a:pt x="322364" y="1787626"/>
                      </a:lnTo>
                      <a:cubicBezTo>
                        <a:pt x="277233" y="1821627"/>
                        <a:pt x="213082" y="1812604"/>
                        <a:pt x="179080" y="1767473"/>
                      </a:cubicBezTo>
                      <a:lnTo>
                        <a:pt x="20601" y="1557118"/>
                      </a:lnTo>
                      <a:cubicBezTo>
                        <a:pt x="-13400" y="1511987"/>
                        <a:pt x="-4378" y="1447836"/>
                        <a:pt x="40754" y="1413835"/>
                      </a:cubicBezTo>
                      <a:lnTo>
                        <a:pt x="1890038" y="20602"/>
                      </a:lnTo>
                      <a:cubicBezTo>
                        <a:pt x="1912604" y="3602"/>
                        <a:pt x="1939924" y="-2643"/>
                        <a:pt x="1965854" y="1004"/>
                      </a:cubicBezTo>
                      <a:lnTo>
                        <a:pt x="1967542" y="1586"/>
                      </a:lnTo>
                      <a:cubicBezTo>
                        <a:pt x="1968071" y="1171"/>
                        <a:pt x="1968652" y="1085"/>
                        <a:pt x="1969233" y="1003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1"/>
                </a:p>
              </p:txBody>
            </p:sp>
          </p:grpSp>
          <p:grpSp>
            <p:nvGrpSpPr>
              <p:cNvPr id="107" name="Group 4">
                <a:extLst>
                  <a:ext uri="{FF2B5EF4-FFF2-40B4-BE49-F238E27FC236}">
                    <a16:creationId xmlns:a16="http://schemas.microsoft.com/office/drawing/2014/main" id="{EA0AD62E-67D2-4B72-87FB-BE8B723F4ED0}"/>
                  </a:ext>
                </a:extLst>
              </p:cNvPr>
              <p:cNvGrpSpPr/>
              <p:nvPr/>
            </p:nvGrpSpPr>
            <p:grpSpPr>
              <a:xfrm rot="4990866">
                <a:off x="2464466" y="2788531"/>
                <a:ext cx="2049224" cy="852218"/>
                <a:chOff x="926950" y="1617134"/>
                <a:chExt cx="2049224" cy="852218"/>
              </a:xfrm>
              <a:grpFill/>
            </p:grpSpPr>
            <p:sp>
              <p:nvSpPr>
                <p:cNvPr id="121" name="Rectangle 14">
                  <a:extLst>
                    <a:ext uri="{FF2B5EF4-FFF2-40B4-BE49-F238E27FC236}">
                      <a16:creationId xmlns:a16="http://schemas.microsoft.com/office/drawing/2014/main" id="{817ED650-BACC-4841-BAC3-BE6B483BA93E}"/>
                    </a:ext>
                  </a:extLst>
                </p:cNvPr>
                <p:cNvSpPr/>
                <p:nvPr/>
              </p:nvSpPr>
              <p:spPr>
                <a:xfrm rot="19949266">
                  <a:off x="1199615" y="1717912"/>
                  <a:ext cx="531261" cy="53126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42192" h="3931865">
                      <a:moveTo>
                        <a:pt x="2826148" y="3448804"/>
                      </a:moveTo>
                      <a:lnTo>
                        <a:pt x="2826148" y="3556804"/>
                      </a:lnTo>
                      <a:lnTo>
                        <a:pt x="3042148" y="3556804"/>
                      </a:lnTo>
                      <a:lnTo>
                        <a:pt x="3042148" y="3448804"/>
                      </a:lnTo>
                      <a:close/>
                      <a:moveTo>
                        <a:pt x="890988" y="3448804"/>
                      </a:moveTo>
                      <a:lnTo>
                        <a:pt x="890988" y="3556804"/>
                      </a:lnTo>
                      <a:lnTo>
                        <a:pt x="1106988" y="3556804"/>
                      </a:lnTo>
                      <a:lnTo>
                        <a:pt x="1106988" y="3448804"/>
                      </a:lnTo>
                      <a:close/>
                      <a:moveTo>
                        <a:pt x="3528192" y="3439467"/>
                      </a:moveTo>
                      <a:lnTo>
                        <a:pt x="3528192" y="3547467"/>
                      </a:lnTo>
                      <a:lnTo>
                        <a:pt x="3744192" y="3547467"/>
                      </a:lnTo>
                      <a:lnTo>
                        <a:pt x="3744192" y="3439467"/>
                      </a:lnTo>
                      <a:close/>
                      <a:moveTo>
                        <a:pt x="198000" y="3439467"/>
                      </a:moveTo>
                      <a:lnTo>
                        <a:pt x="198000" y="3547467"/>
                      </a:lnTo>
                      <a:lnTo>
                        <a:pt x="414000" y="3547467"/>
                      </a:lnTo>
                      <a:lnTo>
                        <a:pt x="414000" y="3439467"/>
                      </a:lnTo>
                      <a:close/>
                      <a:moveTo>
                        <a:pt x="2826148" y="3206154"/>
                      </a:moveTo>
                      <a:lnTo>
                        <a:pt x="2826148" y="3314154"/>
                      </a:lnTo>
                      <a:lnTo>
                        <a:pt x="3042148" y="3314154"/>
                      </a:lnTo>
                      <a:lnTo>
                        <a:pt x="3042148" y="3206154"/>
                      </a:lnTo>
                      <a:close/>
                      <a:moveTo>
                        <a:pt x="890988" y="3206154"/>
                      </a:moveTo>
                      <a:lnTo>
                        <a:pt x="890988" y="3314154"/>
                      </a:lnTo>
                      <a:lnTo>
                        <a:pt x="1106988" y="3314154"/>
                      </a:lnTo>
                      <a:lnTo>
                        <a:pt x="1106988" y="3206154"/>
                      </a:lnTo>
                      <a:close/>
                      <a:moveTo>
                        <a:pt x="3528192" y="3196817"/>
                      </a:moveTo>
                      <a:lnTo>
                        <a:pt x="3528192" y="3304817"/>
                      </a:lnTo>
                      <a:lnTo>
                        <a:pt x="3744192" y="3304817"/>
                      </a:lnTo>
                      <a:lnTo>
                        <a:pt x="3744192" y="3196817"/>
                      </a:lnTo>
                      <a:close/>
                      <a:moveTo>
                        <a:pt x="198000" y="3196817"/>
                      </a:moveTo>
                      <a:lnTo>
                        <a:pt x="198000" y="3304817"/>
                      </a:lnTo>
                      <a:lnTo>
                        <a:pt x="414000" y="3304817"/>
                      </a:lnTo>
                      <a:lnTo>
                        <a:pt x="414000" y="3196817"/>
                      </a:lnTo>
                      <a:close/>
                      <a:moveTo>
                        <a:pt x="2070064" y="3046635"/>
                      </a:moveTo>
                      <a:lnTo>
                        <a:pt x="2070064" y="3154635"/>
                      </a:lnTo>
                      <a:lnTo>
                        <a:pt x="2286064" y="3154635"/>
                      </a:lnTo>
                      <a:lnTo>
                        <a:pt x="2286064" y="3046635"/>
                      </a:lnTo>
                      <a:close/>
                      <a:moveTo>
                        <a:pt x="1638016" y="3037298"/>
                      </a:moveTo>
                      <a:lnTo>
                        <a:pt x="1638016" y="3145298"/>
                      </a:lnTo>
                      <a:lnTo>
                        <a:pt x="1854016" y="3145298"/>
                      </a:lnTo>
                      <a:lnTo>
                        <a:pt x="1854016" y="3037298"/>
                      </a:lnTo>
                      <a:close/>
                      <a:moveTo>
                        <a:pt x="2826148" y="2963504"/>
                      </a:moveTo>
                      <a:lnTo>
                        <a:pt x="2826148" y="3071504"/>
                      </a:lnTo>
                      <a:lnTo>
                        <a:pt x="3042148" y="3071504"/>
                      </a:lnTo>
                      <a:lnTo>
                        <a:pt x="3042148" y="2963504"/>
                      </a:lnTo>
                      <a:close/>
                      <a:moveTo>
                        <a:pt x="890988" y="2963504"/>
                      </a:moveTo>
                      <a:lnTo>
                        <a:pt x="890988" y="3071504"/>
                      </a:lnTo>
                      <a:lnTo>
                        <a:pt x="1106988" y="3071504"/>
                      </a:lnTo>
                      <a:lnTo>
                        <a:pt x="1106988" y="2963504"/>
                      </a:lnTo>
                      <a:close/>
                      <a:moveTo>
                        <a:pt x="3528192" y="2954167"/>
                      </a:moveTo>
                      <a:lnTo>
                        <a:pt x="3528192" y="3062167"/>
                      </a:lnTo>
                      <a:lnTo>
                        <a:pt x="3744192" y="3062167"/>
                      </a:lnTo>
                      <a:lnTo>
                        <a:pt x="3744192" y="2954167"/>
                      </a:lnTo>
                      <a:close/>
                      <a:moveTo>
                        <a:pt x="198000" y="2954167"/>
                      </a:moveTo>
                      <a:lnTo>
                        <a:pt x="198000" y="3062167"/>
                      </a:lnTo>
                      <a:lnTo>
                        <a:pt x="414000" y="3062167"/>
                      </a:lnTo>
                      <a:lnTo>
                        <a:pt x="414000" y="2954167"/>
                      </a:lnTo>
                      <a:close/>
                      <a:moveTo>
                        <a:pt x="2070064" y="2803981"/>
                      </a:moveTo>
                      <a:lnTo>
                        <a:pt x="2070064" y="2911981"/>
                      </a:lnTo>
                      <a:lnTo>
                        <a:pt x="2286064" y="2911981"/>
                      </a:lnTo>
                      <a:lnTo>
                        <a:pt x="2286064" y="2803981"/>
                      </a:lnTo>
                      <a:close/>
                      <a:moveTo>
                        <a:pt x="1638016" y="2794644"/>
                      </a:moveTo>
                      <a:lnTo>
                        <a:pt x="1638016" y="2902644"/>
                      </a:lnTo>
                      <a:lnTo>
                        <a:pt x="1854016" y="2902644"/>
                      </a:lnTo>
                      <a:lnTo>
                        <a:pt x="1854016" y="2794644"/>
                      </a:lnTo>
                      <a:close/>
                      <a:moveTo>
                        <a:pt x="2826148" y="2720854"/>
                      </a:moveTo>
                      <a:lnTo>
                        <a:pt x="2826148" y="2828854"/>
                      </a:lnTo>
                      <a:lnTo>
                        <a:pt x="3042148" y="2828854"/>
                      </a:lnTo>
                      <a:lnTo>
                        <a:pt x="3042148" y="2720854"/>
                      </a:lnTo>
                      <a:close/>
                      <a:moveTo>
                        <a:pt x="890988" y="2720854"/>
                      </a:moveTo>
                      <a:lnTo>
                        <a:pt x="890988" y="2828854"/>
                      </a:lnTo>
                      <a:lnTo>
                        <a:pt x="1106988" y="2828854"/>
                      </a:lnTo>
                      <a:lnTo>
                        <a:pt x="1106988" y="2720854"/>
                      </a:lnTo>
                      <a:close/>
                      <a:moveTo>
                        <a:pt x="3528192" y="2711517"/>
                      </a:moveTo>
                      <a:lnTo>
                        <a:pt x="3528192" y="2819517"/>
                      </a:lnTo>
                      <a:lnTo>
                        <a:pt x="3744192" y="2819517"/>
                      </a:lnTo>
                      <a:lnTo>
                        <a:pt x="3744192" y="2711517"/>
                      </a:lnTo>
                      <a:close/>
                      <a:moveTo>
                        <a:pt x="198000" y="2711517"/>
                      </a:moveTo>
                      <a:lnTo>
                        <a:pt x="198000" y="2819517"/>
                      </a:lnTo>
                      <a:lnTo>
                        <a:pt x="414000" y="2819517"/>
                      </a:lnTo>
                      <a:lnTo>
                        <a:pt x="414000" y="2711517"/>
                      </a:lnTo>
                      <a:close/>
                      <a:moveTo>
                        <a:pt x="2070064" y="2561331"/>
                      </a:moveTo>
                      <a:lnTo>
                        <a:pt x="2070064" y="2669331"/>
                      </a:lnTo>
                      <a:lnTo>
                        <a:pt x="2286064" y="2669331"/>
                      </a:lnTo>
                      <a:lnTo>
                        <a:pt x="2286064" y="2561331"/>
                      </a:lnTo>
                      <a:close/>
                      <a:moveTo>
                        <a:pt x="1638016" y="2551994"/>
                      </a:moveTo>
                      <a:lnTo>
                        <a:pt x="1638016" y="2659994"/>
                      </a:lnTo>
                      <a:lnTo>
                        <a:pt x="1854016" y="2659994"/>
                      </a:lnTo>
                      <a:lnTo>
                        <a:pt x="1854016" y="2551994"/>
                      </a:lnTo>
                      <a:close/>
                      <a:moveTo>
                        <a:pt x="2826148" y="2478204"/>
                      </a:moveTo>
                      <a:lnTo>
                        <a:pt x="2826148" y="2586204"/>
                      </a:lnTo>
                      <a:lnTo>
                        <a:pt x="3042148" y="2586204"/>
                      </a:lnTo>
                      <a:lnTo>
                        <a:pt x="3042148" y="2478204"/>
                      </a:lnTo>
                      <a:close/>
                      <a:moveTo>
                        <a:pt x="890988" y="2478204"/>
                      </a:moveTo>
                      <a:lnTo>
                        <a:pt x="890988" y="2586204"/>
                      </a:lnTo>
                      <a:lnTo>
                        <a:pt x="1106988" y="2586204"/>
                      </a:lnTo>
                      <a:lnTo>
                        <a:pt x="1106988" y="2478204"/>
                      </a:lnTo>
                      <a:close/>
                      <a:moveTo>
                        <a:pt x="3528192" y="2468867"/>
                      </a:moveTo>
                      <a:lnTo>
                        <a:pt x="3528192" y="2576867"/>
                      </a:lnTo>
                      <a:lnTo>
                        <a:pt x="3744192" y="2576867"/>
                      </a:lnTo>
                      <a:lnTo>
                        <a:pt x="3744192" y="2468867"/>
                      </a:lnTo>
                      <a:close/>
                      <a:moveTo>
                        <a:pt x="198000" y="2468867"/>
                      </a:moveTo>
                      <a:lnTo>
                        <a:pt x="198000" y="2576867"/>
                      </a:lnTo>
                      <a:lnTo>
                        <a:pt x="414000" y="2576867"/>
                      </a:lnTo>
                      <a:lnTo>
                        <a:pt x="414000" y="2468867"/>
                      </a:lnTo>
                      <a:close/>
                      <a:moveTo>
                        <a:pt x="2070064" y="2318681"/>
                      </a:moveTo>
                      <a:lnTo>
                        <a:pt x="2070064" y="2426681"/>
                      </a:lnTo>
                      <a:lnTo>
                        <a:pt x="2286064" y="2426681"/>
                      </a:lnTo>
                      <a:lnTo>
                        <a:pt x="2286064" y="2318681"/>
                      </a:lnTo>
                      <a:close/>
                      <a:moveTo>
                        <a:pt x="1638016" y="2309344"/>
                      </a:moveTo>
                      <a:lnTo>
                        <a:pt x="1638016" y="2417344"/>
                      </a:lnTo>
                      <a:lnTo>
                        <a:pt x="1854016" y="2417344"/>
                      </a:lnTo>
                      <a:lnTo>
                        <a:pt x="1854016" y="2309344"/>
                      </a:lnTo>
                      <a:close/>
                      <a:moveTo>
                        <a:pt x="2826148" y="2235554"/>
                      </a:moveTo>
                      <a:lnTo>
                        <a:pt x="2826148" y="2343554"/>
                      </a:lnTo>
                      <a:lnTo>
                        <a:pt x="3042148" y="2343554"/>
                      </a:lnTo>
                      <a:lnTo>
                        <a:pt x="3042148" y="2235554"/>
                      </a:lnTo>
                      <a:close/>
                      <a:moveTo>
                        <a:pt x="890988" y="2235554"/>
                      </a:moveTo>
                      <a:lnTo>
                        <a:pt x="890988" y="2343554"/>
                      </a:lnTo>
                      <a:lnTo>
                        <a:pt x="1106988" y="2343554"/>
                      </a:lnTo>
                      <a:lnTo>
                        <a:pt x="1106988" y="2235554"/>
                      </a:lnTo>
                      <a:close/>
                      <a:moveTo>
                        <a:pt x="3528192" y="2226217"/>
                      </a:moveTo>
                      <a:lnTo>
                        <a:pt x="3528192" y="2334217"/>
                      </a:lnTo>
                      <a:lnTo>
                        <a:pt x="3744192" y="2334217"/>
                      </a:lnTo>
                      <a:lnTo>
                        <a:pt x="3744192" y="2226217"/>
                      </a:lnTo>
                      <a:close/>
                      <a:moveTo>
                        <a:pt x="198000" y="2226217"/>
                      </a:moveTo>
                      <a:lnTo>
                        <a:pt x="198000" y="2334217"/>
                      </a:lnTo>
                      <a:lnTo>
                        <a:pt x="414000" y="2334217"/>
                      </a:lnTo>
                      <a:lnTo>
                        <a:pt x="414000" y="2226217"/>
                      </a:lnTo>
                      <a:close/>
                      <a:moveTo>
                        <a:pt x="2070064" y="2076031"/>
                      </a:moveTo>
                      <a:lnTo>
                        <a:pt x="2070064" y="2184031"/>
                      </a:lnTo>
                      <a:lnTo>
                        <a:pt x="2286064" y="2184031"/>
                      </a:lnTo>
                      <a:lnTo>
                        <a:pt x="2286064" y="2076031"/>
                      </a:lnTo>
                      <a:close/>
                      <a:moveTo>
                        <a:pt x="1638016" y="2066694"/>
                      </a:moveTo>
                      <a:lnTo>
                        <a:pt x="1638016" y="2174694"/>
                      </a:lnTo>
                      <a:lnTo>
                        <a:pt x="1854016" y="2174694"/>
                      </a:lnTo>
                      <a:lnTo>
                        <a:pt x="1854016" y="2066694"/>
                      </a:lnTo>
                      <a:close/>
                      <a:moveTo>
                        <a:pt x="2826148" y="1992904"/>
                      </a:moveTo>
                      <a:lnTo>
                        <a:pt x="2826148" y="2100904"/>
                      </a:lnTo>
                      <a:lnTo>
                        <a:pt x="3042148" y="2100904"/>
                      </a:lnTo>
                      <a:lnTo>
                        <a:pt x="3042148" y="1992904"/>
                      </a:lnTo>
                      <a:close/>
                      <a:moveTo>
                        <a:pt x="890988" y="1992904"/>
                      </a:moveTo>
                      <a:lnTo>
                        <a:pt x="890988" y="2100904"/>
                      </a:lnTo>
                      <a:lnTo>
                        <a:pt x="1106988" y="2100904"/>
                      </a:lnTo>
                      <a:lnTo>
                        <a:pt x="1106988" y="1992904"/>
                      </a:lnTo>
                      <a:close/>
                      <a:moveTo>
                        <a:pt x="3528192" y="1983567"/>
                      </a:moveTo>
                      <a:lnTo>
                        <a:pt x="3528192" y="2091567"/>
                      </a:lnTo>
                      <a:lnTo>
                        <a:pt x="3744192" y="2091567"/>
                      </a:lnTo>
                      <a:lnTo>
                        <a:pt x="3744192" y="1983567"/>
                      </a:lnTo>
                      <a:close/>
                      <a:moveTo>
                        <a:pt x="198000" y="1983567"/>
                      </a:moveTo>
                      <a:lnTo>
                        <a:pt x="198000" y="2091567"/>
                      </a:lnTo>
                      <a:lnTo>
                        <a:pt x="414000" y="2091567"/>
                      </a:lnTo>
                      <a:lnTo>
                        <a:pt x="414000" y="1983567"/>
                      </a:lnTo>
                      <a:close/>
                      <a:moveTo>
                        <a:pt x="2070064" y="1833381"/>
                      </a:moveTo>
                      <a:lnTo>
                        <a:pt x="2070064" y="1941381"/>
                      </a:lnTo>
                      <a:lnTo>
                        <a:pt x="2286064" y="1941381"/>
                      </a:lnTo>
                      <a:lnTo>
                        <a:pt x="2286064" y="1833381"/>
                      </a:lnTo>
                      <a:close/>
                      <a:moveTo>
                        <a:pt x="1638016" y="1824044"/>
                      </a:moveTo>
                      <a:lnTo>
                        <a:pt x="1638016" y="1932044"/>
                      </a:lnTo>
                      <a:lnTo>
                        <a:pt x="1854016" y="1932044"/>
                      </a:lnTo>
                      <a:lnTo>
                        <a:pt x="1854016" y="1824044"/>
                      </a:lnTo>
                      <a:close/>
                      <a:moveTo>
                        <a:pt x="2826148" y="1750254"/>
                      </a:moveTo>
                      <a:lnTo>
                        <a:pt x="2826148" y="1858254"/>
                      </a:lnTo>
                      <a:lnTo>
                        <a:pt x="3042148" y="1858254"/>
                      </a:lnTo>
                      <a:lnTo>
                        <a:pt x="3042148" y="1750254"/>
                      </a:lnTo>
                      <a:close/>
                      <a:moveTo>
                        <a:pt x="890988" y="1750254"/>
                      </a:moveTo>
                      <a:lnTo>
                        <a:pt x="890988" y="1858254"/>
                      </a:lnTo>
                      <a:lnTo>
                        <a:pt x="1106988" y="1858254"/>
                      </a:lnTo>
                      <a:lnTo>
                        <a:pt x="1106988" y="1750254"/>
                      </a:lnTo>
                      <a:close/>
                      <a:moveTo>
                        <a:pt x="3528192" y="1740917"/>
                      </a:moveTo>
                      <a:lnTo>
                        <a:pt x="3528192" y="1848917"/>
                      </a:lnTo>
                      <a:lnTo>
                        <a:pt x="3744192" y="1848917"/>
                      </a:lnTo>
                      <a:lnTo>
                        <a:pt x="3744192" y="1740917"/>
                      </a:lnTo>
                      <a:close/>
                      <a:moveTo>
                        <a:pt x="198000" y="1740917"/>
                      </a:moveTo>
                      <a:lnTo>
                        <a:pt x="198000" y="1848917"/>
                      </a:lnTo>
                      <a:lnTo>
                        <a:pt x="414000" y="1848917"/>
                      </a:lnTo>
                      <a:lnTo>
                        <a:pt x="414000" y="1740917"/>
                      </a:lnTo>
                      <a:close/>
                      <a:moveTo>
                        <a:pt x="2070064" y="1590731"/>
                      </a:moveTo>
                      <a:lnTo>
                        <a:pt x="2070064" y="1698731"/>
                      </a:lnTo>
                      <a:lnTo>
                        <a:pt x="2286064" y="1698731"/>
                      </a:lnTo>
                      <a:lnTo>
                        <a:pt x="2286064" y="1590731"/>
                      </a:lnTo>
                      <a:close/>
                      <a:moveTo>
                        <a:pt x="1638016" y="1581394"/>
                      </a:moveTo>
                      <a:lnTo>
                        <a:pt x="1638016" y="1689394"/>
                      </a:lnTo>
                      <a:lnTo>
                        <a:pt x="1854016" y="1689394"/>
                      </a:lnTo>
                      <a:lnTo>
                        <a:pt x="1854016" y="1581394"/>
                      </a:lnTo>
                      <a:close/>
                      <a:moveTo>
                        <a:pt x="3330192" y="1507604"/>
                      </a:moveTo>
                      <a:lnTo>
                        <a:pt x="3942192" y="1507604"/>
                      </a:lnTo>
                      <a:lnTo>
                        <a:pt x="3942192" y="3931865"/>
                      </a:lnTo>
                      <a:lnTo>
                        <a:pt x="3330192" y="3931865"/>
                      </a:lnTo>
                      <a:close/>
                      <a:moveTo>
                        <a:pt x="2826148" y="1507604"/>
                      </a:moveTo>
                      <a:lnTo>
                        <a:pt x="2826148" y="1615604"/>
                      </a:lnTo>
                      <a:lnTo>
                        <a:pt x="3042148" y="1615604"/>
                      </a:lnTo>
                      <a:lnTo>
                        <a:pt x="3042148" y="1507604"/>
                      </a:lnTo>
                      <a:close/>
                      <a:moveTo>
                        <a:pt x="890988" y="1507604"/>
                      </a:moveTo>
                      <a:lnTo>
                        <a:pt x="890988" y="1615604"/>
                      </a:lnTo>
                      <a:lnTo>
                        <a:pt x="1106988" y="1615604"/>
                      </a:lnTo>
                      <a:lnTo>
                        <a:pt x="1106988" y="1507604"/>
                      </a:lnTo>
                      <a:close/>
                      <a:moveTo>
                        <a:pt x="0" y="1507604"/>
                      </a:moveTo>
                      <a:lnTo>
                        <a:pt x="612000" y="1507604"/>
                      </a:lnTo>
                      <a:lnTo>
                        <a:pt x="612000" y="3931865"/>
                      </a:lnTo>
                      <a:lnTo>
                        <a:pt x="0" y="3931865"/>
                      </a:lnTo>
                      <a:close/>
                      <a:moveTo>
                        <a:pt x="2070064" y="1348081"/>
                      </a:moveTo>
                      <a:lnTo>
                        <a:pt x="2070064" y="1456081"/>
                      </a:lnTo>
                      <a:lnTo>
                        <a:pt x="2286064" y="1456081"/>
                      </a:lnTo>
                      <a:lnTo>
                        <a:pt x="2286064" y="1348081"/>
                      </a:lnTo>
                      <a:close/>
                      <a:moveTo>
                        <a:pt x="1638016" y="1338744"/>
                      </a:moveTo>
                      <a:lnTo>
                        <a:pt x="1638016" y="1446744"/>
                      </a:lnTo>
                      <a:lnTo>
                        <a:pt x="1854016" y="1446744"/>
                      </a:lnTo>
                      <a:lnTo>
                        <a:pt x="1854016" y="1338744"/>
                      </a:lnTo>
                      <a:close/>
                      <a:moveTo>
                        <a:pt x="2628148" y="1267865"/>
                      </a:moveTo>
                      <a:lnTo>
                        <a:pt x="3240148" y="1267865"/>
                      </a:lnTo>
                      <a:lnTo>
                        <a:pt x="3240148" y="3931865"/>
                      </a:lnTo>
                      <a:lnTo>
                        <a:pt x="2628148" y="3931865"/>
                      </a:lnTo>
                      <a:close/>
                      <a:moveTo>
                        <a:pt x="692988" y="1267865"/>
                      </a:moveTo>
                      <a:lnTo>
                        <a:pt x="1304988" y="1267865"/>
                      </a:lnTo>
                      <a:lnTo>
                        <a:pt x="1304988" y="3931865"/>
                      </a:lnTo>
                      <a:lnTo>
                        <a:pt x="692988" y="3931865"/>
                      </a:lnTo>
                      <a:close/>
                      <a:moveTo>
                        <a:pt x="2070064" y="1105431"/>
                      </a:moveTo>
                      <a:lnTo>
                        <a:pt x="2070064" y="1213431"/>
                      </a:lnTo>
                      <a:lnTo>
                        <a:pt x="2286064" y="1213431"/>
                      </a:lnTo>
                      <a:lnTo>
                        <a:pt x="2286064" y="1105431"/>
                      </a:lnTo>
                      <a:close/>
                      <a:moveTo>
                        <a:pt x="1638016" y="1096094"/>
                      </a:moveTo>
                      <a:lnTo>
                        <a:pt x="1638016" y="1204094"/>
                      </a:lnTo>
                      <a:lnTo>
                        <a:pt x="1854016" y="1204094"/>
                      </a:lnTo>
                      <a:lnTo>
                        <a:pt x="1854016" y="1096094"/>
                      </a:lnTo>
                      <a:close/>
                      <a:moveTo>
                        <a:pt x="2070064" y="862781"/>
                      </a:moveTo>
                      <a:lnTo>
                        <a:pt x="2070064" y="970781"/>
                      </a:lnTo>
                      <a:lnTo>
                        <a:pt x="2286064" y="970781"/>
                      </a:lnTo>
                      <a:lnTo>
                        <a:pt x="2286064" y="862781"/>
                      </a:lnTo>
                      <a:close/>
                      <a:moveTo>
                        <a:pt x="1638016" y="853444"/>
                      </a:moveTo>
                      <a:lnTo>
                        <a:pt x="1638016" y="961444"/>
                      </a:lnTo>
                      <a:lnTo>
                        <a:pt x="1854016" y="961444"/>
                      </a:lnTo>
                      <a:lnTo>
                        <a:pt x="1854016" y="853444"/>
                      </a:lnTo>
                      <a:close/>
                      <a:moveTo>
                        <a:pt x="1883174" y="0"/>
                      </a:moveTo>
                      <a:lnTo>
                        <a:pt x="2040907" y="0"/>
                      </a:lnTo>
                      <a:lnTo>
                        <a:pt x="2040907" y="355600"/>
                      </a:lnTo>
                      <a:lnTo>
                        <a:pt x="2178064" y="355600"/>
                      </a:lnTo>
                      <a:lnTo>
                        <a:pt x="2178064" y="596007"/>
                      </a:lnTo>
                      <a:lnTo>
                        <a:pt x="2538104" y="596007"/>
                      </a:lnTo>
                      <a:lnTo>
                        <a:pt x="2538104" y="3931865"/>
                      </a:lnTo>
                      <a:lnTo>
                        <a:pt x="2142040" y="3931865"/>
                      </a:lnTo>
                      <a:lnTo>
                        <a:pt x="2142040" y="3291036"/>
                      </a:lnTo>
                      <a:lnTo>
                        <a:pt x="1782040" y="3291036"/>
                      </a:lnTo>
                      <a:lnTo>
                        <a:pt x="1782040" y="3931865"/>
                      </a:lnTo>
                      <a:lnTo>
                        <a:pt x="1385976" y="3931865"/>
                      </a:lnTo>
                      <a:lnTo>
                        <a:pt x="1385976" y="596007"/>
                      </a:lnTo>
                      <a:lnTo>
                        <a:pt x="1746016" y="596007"/>
                      </a:lnTo>
                      <a:lnTo>
                        <a:pt x="1746016" y="355600"/>
                      </a:lnTo>
                      <a:lnTo>
                        <a:pt x="1883174" y="35560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122" name="Right Triangle 13">
                  <a:extLst>
                    <a:ext uri="{FF2B5EF4-FFF2-40B4-BE49-F238E27FC236}">
                      <a16:creationId xmlns:a16="http://schemas.microsoft.com/office/drawing/2014/main" id="{90D6FE0D-AEA2-4390-AA92-5542B45D58F3}"/>
                    </a:ext>
                  </a:extLst>
                </p:cNvPr>
                <p:cNvSpPr/>
                <p:nvPr/>
              </p:nvSpPr>
              <p:spPr>
                <a:xfrm>
                  <a:off x="1823542" y="1617134"/>
                  <a:ext cx="504056" cy="5040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88432" h="3921971">
                      <a:moveTo>
                        <a:pt x="3379043" y="3254688"/>
                      </a:moveTo>
                      <a:lnTo>
                        <a:pt x="3379043" y="3462328"/>
                      </a:lnTo>
                      <a:lnTo>
                        <a:pt x="3628183" y="3462328"/>
                      </a:lnTo>
                      <a:lnTo>
                        <a:pt x="3628183" y="3254688"/>
                      </a:lnTo>
                      <a:close/>
                      <a:moveTo>
                        <a:pt x="2945132" y="3254688"/>
                      </a:moveTo>
                      <a:lnTo>
                        <a:pt x="2945132" y="3462328"/>
                      </a:lnTo>
                      <a:lnTo>
                        <a:pt x="3194272" y="3462328"/>
                      </a:lnTo>
                      <a:lnTo>
                        <a:pt x="3194272" y="3254688"/>
                      </a:lnTo>
                      <a:close/>
                      <a:moveTo>
                        <a:pt x="2514947" y="3254688"/>
                      </a:moveTo>
                      <a:lnTo>
                        <a:pt x="2514947" y="3462328"/>
                      </a:lnTo>
                      <a:lnTo>
                        <a:pt x="2764087" y="3462328"/>
                      </a:lnTo>
                      <a:lnTo>
                        <a:pt x="2764087" y="3254688"/>
                      </a:lnTo>
                      <a:close/>
                      <a:moveTo>
                        <a:pt x="3379043" y="2864535"/>
                      </a:moveTo>
                      <a:lnTo>
                        <a:pt x="3379043" y="3072175"/>
                      </a:lnTo>
                      <a:lnTo>
                        <a:pt x="3628183" y="3072175"/>
                      </a:lnTo>
                      <a:lnTo>
                        <a:pt x="3628183" y="2864535"/>
                      </a:lnTo>
                      <a:close/>
                      <a:moveTo>
                        <a:pt x="2945132" y="2864535"/>
                      </a:moveTo>
                      <a:lnTo>
                        <a:pt x="2945132" y="3072175"/>
                      </a:lnTo>
                      <a:lnTo>
                        <a:pt x="3194272" y="3072175"/>
                      </a:lnTo>
                      <a:lnTo>
                        <a:pt x="3194272" y="2864535"/>
                      </a:lnTo>
                      <a:close/>
                      <a:moveTo>
                        <a:pt x="2514947" y="2864535"/>
                      </a:moveTo>
                      <a:lnTo>
                        <a:pt x="2514947" y="3072175"/>
                      </a:lnTo>
                      <a:lnTo>
                        <a:pt x="2764087" y="3072175"/>
                      </a:lnTo>
                      <a:lnTo>
                        <a:pt x="2764087" y="2864535"/>
                      </a:lnTo>
                      <a:close/>
                      <a:moveTo>
                        <a:pt x="1945832" y="2577619"/>
                      </a:moveTo>
                      <a:lnTo>
                        <a:pt x="1945832" y="2937659"/>
                      </a:lnTo>
                      <a:lnTo>
                        <a:pt x="2124754" y="2937659"/>
                      </a:lnTo>
                      <a:lnTo>
                        <a:pt x="2124754" y="2577619"/>
                      </a:lnTo>
                      <a:close/>
                      <a:moveTo>
                        <a:pt x="1531681" y="2577619"/>
                      </a:moveTo>
                      <a:lnTo>
                        <a:pt x="1531681" y="2937659"/>
                      </a:lnTo>
                      <a:lnTo>
                        <a:pt x="1710603" y="2937659"/>
                      </a:lnTo>
                      <a:lnTo>
                        <a:pt x="1710603" y="2577619"/>
                      </a:lnTo>
                      <a:close/>
                      <a:moveTo>
                        <a:pt x="1117528" y="2577619"/>
                      </a:moveTo>
                      <a:lnTo>
                        <a:pt x="1117528" y="2937659"/>
                      </a:lnTo>
                      <a:lnTo>
                        <a:pt x="1296450" y="2937659"/>
                      </a:lnTo>
                      <a:lnTo>
                        <a:pt x="1296450" y="2577619"/>
                      </a:lnTo>
                      <a:close/>
                      <a:moveTo>
                        <a:pt x="703375" y="2577619"/>
                      </a:moveTo>
                      <a:lnTo>
                        <a:pt x="703375" y="2937659"/>
                      </a:lnTo>
                      <a:lnTo>
                        <a:pt x="882297" y="2937659"/>
                      </a:lnTo>
                      <a:lnTo>
                        <a:pt x="882297" y="2577619"/>
                      </a:lnTo>
                      <a:close/>
                      <a:moveTo>
                        <a:pt x="289222" y="2577619"/>
                      </a:moveTo>
                      <a:lnTo>
                        <a:pt x="289222" y="2937659"/>
                      </a:lnTo>
                      <a:lnTo>
                        <a:pt x="468144" y="2937659"/>
                      </a:lnTo>
                      <a:lnTo>
                        <a:pt x="468144" y="2577619"/>
                      </a:lnTo>
                      <a:close/>
                      <a:moveTo>
                        <a:pt x="3379043" y="2474382"/>
                      </a:moveTo>
                      <a:lnTo>
                        <a:pt x="3379043" y="2682022"/>
                      </a:lnTo>
                      <a:lnTo>
                        <a:pt x="3628183" y="2682022"/>
                      </a:lnTo>
                      <a:lnTo>
                        <a:pt x="3628183" y="2474382"/>
                      </a:lnTo>
                      <a:close/>
                      <a:moveTo>
                        <a:pt x="2945132" y="2474382"/>
                      </a:moveTo>
                      <a:lnTo>
                        <a:pt x="2945132" y="2682022"/>
                      </a:lnTo>
                      <a:lnTo>
                        <a:pt x="3194272" y="2682022"/>
                      </a:lnTo>
                      <a:lnTo>
                        <a:pt x="3194272" y="2474382"/>
                      </a:lnTo>
                      <a:close/>
                      <a:moveTo>
                        <a:pt x="2514947" y="2474382"/>
                      </a:moveTo>
                      <a:lnTo>
                        <a:pt x="2514947" y="2682022"/>
                      </a:lnTo>
                      <a:lnTo>
                        <a:pt x="2764087" y="2682022"/>
                      </a:lnTo>
                      <a:lnTo>
                        <a:pt x="2764087" y="2474382"/>
                      </a:lnTo>
                      <a:close/>
                      <a:moveTo>
                        <a:pt x="3379043" y="2084229"/>
                      </a:moveTo>
                      <a:lnTo>
                        <a:pt x="3379043" y="2291869"/>
                      </a:lnTo>
                      <a:lnTo>
                        <a:pt x="3628183" y="2291869"/>
                      </a:lnTo>
                      <a:lnTo>
                        <a:pt x="3628183" y="2084229"/>
                      </a:lnTo>
                      <a:close/>
                      <a:moveTo>
                        <a:pt x="2945132" y="2084229"/>
                      </a:moveTo>
                      <a:lnTo>
                        <a:pt x="2945132" y="2291869"/>
                      </a:lnTo>
                      <a:lnTo>
                        <a:pt x="3194272" y="2291869"/>
                      </a:lnTo>
                      <a:lnTo>
                        <a:pt x="3194272" y="2084229"/>
                      </a:lnTo>
                      <a:close/>
                      <a:moveTo>
                        <a:pt x="2514947" y="2084229"/>
                      </a:moveTo>
                      <a:lnTo>
                        <a:pt x="2514947" y="2291869"/>
                      </a:lnTo>
                      <a:lnTo>
                        <a:pt x="2764087" y="2291869"/>
                      </a:lnTo>
                      <a:lnTo>
                        <a:pt x="2764087" y="2084229"/>
                      </a:lnTo>
                      <a:close/>
                      <a:moveTo>
                        <a:pt x="2124144" y="1714020"/>
                      </a:moveTo>
                      <a:lnTo>
                        <a:pt x="2124144" y="2164020"/>
                      </a:lnTo>
                      <a:lnTo>
                        <a:pt x="1296144" y="2164020"/>
                      </a:lnTo>
                      <a:close/>
                      <a:moveTo>
                        <a:pt x="197090" y="609603"/>
                      </a:moveTo>
                      <a:lnTo>
                        <a:pt x="525322" y="609603"/>
                      </a:lnTo>
                      <a:lnTo>
                        <a:pt x="584058" y="2101023"/>
                      </a:lnTo>
                      <a:lnTo>
                        <a:pt x="1296144" y="1714020"/>
                      </a:lnTo>
                      <a:lnTo>
                        <a:pt x="1296144" y="2164020"/>
                      </a:lnTo>
                      <a:lnTo>
                        <a:pt x="586539" y="2164020"/>
                      </a:lnTo>
                      <a:lnTo>
                        <a:pt x="590547" y="2265787"/>
                      </a:lnTo>
                      <a:lnTo>
                        <a:pt x="2232248" y="2265787"/>
                      </a:lnTo>
                      <a:lnTo>
                        <a:pt x="2232248" y="1954513"/>
                      </a:lnTo>
                      <a:lnTo>
                        <a:pt x="2232248" y="1054513"/>
                      </a:lnTo>
                      <a:lnTo>
                        <a:pt x="3888248" y="1954513"/>
                      </a:lnTo>
                      <a:lnTo>
                        <a:pt x="3888432" y="1954513"/>
                      </a:lnTo>
                      <a:lnTo>
                        <a:pt x="3888432" y="3921971"/>
                      </a:lnTo>
                      <a:lnTo>
                        <a:pt x="2304256" y="3921971"/>
                      </a:lnTo>
                      <a:lnTo>
                        <a:pt x="2232248" y="3921971"/>
                      </a:lnTo>
                      <a:lnTo>
                        <a:pt x="772857" y="3921971"/>
                      </a:lnTo>
                      <a:lnTo>
                        <a:pt x="772857" y="3290059"/>
                      </a:lnTo>
                      <a:lnTo>
                        <a:pt x="361206" y="3290059"/>
                      </a:lnTo>
                      <a:lnTo>
                        <a:pt x="361206" y="3921971"/>
                      </a:lnTo>
                      <a:lnTo>
                        <a:pt x="0" y="3921971"/>
                      </a:lnTo>
                      <a:lnTo>
                        <a:pt x="0" y="2265787"/>
                      </a:lnTo>
                      <a:lnTo>
                        <a:pt x="131865" y="2265787"/>
                      </a:lnTo>
                      <a:close/>
                      <a:moveTo>
                        <a:pt x="929888" y="0"/>
                      </a:moveTo>
                      <a:cubicBezTo>
                        <a:pt x="1019595" y="0"/>
                        <a:pt x="1124659" y="30463"/>
                        <a:pt x="1166726" y="102575"/>
                      </a:cubicBezTo>
                      <a:cubicBezTo>
                        <a:pt x="1212070" y="48192"/>
                        <a:pt x="1255094" y="19511"/>
                        <a:pt x="1304210" y="14210"/>
                      </a:cubicBezTo>
                      <a:cubicBezTo>
                        <a:pt x="1353326" y="8909"/>
                        <a:pt x="1418945" y="35057"/>
                        <a:pt x="1461423" y="70767"/>
                      </a:cubicBezTo>
                      <a:cubicBezTo>
                        <a:pt x="1500648" y="39845"/>
                        <a:pt x="1550404" y="23049"/>
                        <a:pt x="1604082" y="23049"/>
                      </a:cubicBezTo>
                      <a:cubicBezTo>
                        <a:pt x="1692530" y="23049"/>
                        <a:pt x="1770327" y="68651"/>
                        <a:pt x="1814928" y="137833"/>
                      </a:cubicBezTo>
                      <a:cubicBezTo>
                        <a:pt x="1859765" y="69447"/>
                        <a:pt x="1937139" y="24416"/>
                        <a:pt x="2025031" y="24416"/>
                      </a:cubicBezTo>
                      <a:cubicBezTo>
                        <a:pt x="2135143" y="24416"/>
                        <a:pt x="2228747" y="95092"/>
                        <a:pt x="2261925" y="193913"/>
                      </a:cubicBezTo>
                      <a:cubicBezTo>
                        <a:pt x="2262329" y="193791"/>
                        <a:pt x="2262735" y="193790"/>
                        <a:pt x="2263140" y="193790"/>
                      </a:cubicBezTo>
                      <a:cubicBezTo>
                        <a:pt x="2402209" y="193790"/>
                        <a:pt x="2514947" y="306528"/>
                        <a:pt x="2514947" y="445597"/>
                      </a:cubicBezTo>
                      <a:cubicBezTo>
                        <a:pt x="2514947" y="584666"/>
                        <a:pt x="2402209" y="697404"/>
                        <a:pt x="2263140" y="697404"/>
                      </a:cubicBezTo>
                      <a:cubicBezTo>
                        <a:pt x="2176391" y="697404"/>
                        <a:pt x="2099888" y="653537"/>
                        <a:pt x="2054640" y="586750"/>
                      </a:cubicBezTo>
                      <a:cubicBezTo>
                        <a:pt x="2010395" y="653762"/>
                        <a:pt x="1934062" y="697404"/>
                        <a:pt x="1847535" y="697404"/>
                      </a:cubicBezTo>
                      <a:cubicBezTo>
                        <a:pt x="1789311" y="697404"/>
                        <a:pt x="1735702" y="677642"/>
                        <a:pt x="1693695" y="643630"/>
                      </a:cubicBezTo>
                      <a:cubicBezTo>
                        <a:pt x="1651689" y="677642"/>
                        <a:pt x="1598080" y="697404"/>
                        <a:pt x="1539855" y="697404"/>
                      </a:cubicBezTo>
                      <a:cubicBezTo>
                        <a:pt x="1441551" y="697404"/>
                        <a:pt x="1356403" y="641072"/>
                        <a:pt x="1315888" y="558445"/>
                      </a:cubicBezTo>
                      <a:cubicBezTo>
                        <a:pt x="1272229" y="598661"/>
                        <a:pt x="1206400" y="634839"/>
                        <a:pt x="1149712" y="622576"/>
                      </a:cubicBezTo>
                      <a:cubicBezTo>
                        <a:pt x="1096483" y="611061"/>
                        <a:pt x="1025744" y="572014"/>
                        <a:pt x="984978" y="498638"/>
                      </a:cubicBezTo>
                      <a:cubicBezTo>
                        <a:pt x="959504" y="574665"/>
                        <a:pt x="887516" y="629050"/>
                        <a:pt x="802824" y="629050"/>
                      </a:cubicBezTo>
                      <a:cubicBezTo>
                        <a:pt x="724492" y="629050"/>
                        <a:pt x="657026" y="582526"/>
                        <a:pt x="627413" y="515210"/>
                      </a:cubicBezTo>
                      <a:cubicBezTo>
                        <a:pt x="584988" y="553591"/>
                        <a:pt x="527392" y="574026"/>
                        <a:pt x="479717" y="567162"/>
                      </a:cubicBezTo>
                      <a:cubicBezTo>
                        <a:pt x="439788" y="561414"/>
                        <a:pt x="406466" y="547383"/>
                        <a:pt x="379767" y="527160"/>
                      </a:cubicBezTo>
                      <a:cubicBezTo>
                        <a:pt x="310874" y="498171"/>
                        <a:pt x="262300" y="430445"/>
                        <a:pt x="261518" y="351249"/>
                      </a:cubicBezTo>
                      <a:cubicBezTo>
                        <a:pt x="261425" y="351089"/>
                        <a:pt x="261381" y="350918"/>
                        <a:pt x="261338" y="350746"/>
                      </a:cubicBezTo>
                      <a:cubicBezTo>
                        <a:pt x="228153" y="316942"/>
                        <a:pt x="208360" y="270473"/>
                        <a:pt x="208360" y="219381"/>
                      </a:cubicBezTo>
                      <a:cubicBezTo>
                        <a:pt x="208360" y="112466"/>
                        <a:pt x="295031" y="25795"/>
                        <a:pt x="401946" y="25795"/>
                      </a:cubicBezTo>
                      <a:cubicBezTo>
                        <a:pt x="425158" y="25795"/>
                        <a:pt x="447416" y="29880"/>
                        <a:pt x="467791" y="38056"/>
                      </a:cubicBezTo>
                      <a:cubicBezTo>
                        <a:pt x="585794" y="17893"/>
                        <a:pt x="696162" y="87852"/>
                        <a:pt x="737322" y="124235"/>
                      </a:cubicBezTo>
                      <a:cubicBezTo>
                        <a:pt x="782627" y="68126"/>
                        <a:pt x="852143" y="0"/>
                        <a:pt x="929888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123" name="Rectangle 24">
                  <a:extLst>
                    <a:ext uri="{FF2B5EF4-FFF2-40B4-BE49-F238E27FC236}">
                      <a16:creationId xmlns:a16="http://schemas.microsoft.com/office/drawing/2014/main" id="{CD3417C1-36F9-4A1E-93FA-05657B132954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20700000">
                  <a:off x="2300573" y="1797574"/>
                  <a:ext cx="456968" cy="360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05825" h="2998234">
                      <a:moveTo>
                        <a:pt x="571963" y="2092124"/>
                      </a:moveTo>
                      <a:lnTo>
                        <a:pt x="465390" y="2092124"/>
                      </a:lnTo>
                      <a:lnTo>
                        <a:pt x="571963" y="2198697"/>
                      </a:lnTo>
                      <a:close/>
                      <a:moveTo>
                        <a:pt x="571962" y="1939097"/>
                      </a:moveTo>
                      <a:lnTo>
                        <a:pt x="465390" y="2045669"/>
                      </a:lnTo>
                      <a:lnTo>
                        <a:pt x="571962" y="2045669"/>
                      </a:lnTo>
                      <a:close/>
                      <a:moveTo>
                        <a:pt x="724990" y="2092124"/>
                      </a:moveTo>
                      <a:lnTo>
                        <a:pt x="618417" y="2092124"/>
                      </a:lnTo>
                      <a:lnTo>
                        <a:pt x="618418" y="2198697"/>
                      </a:lnTo>
                      <a:close/>
                      <a:moveTo>
                        <a:pt x="618418" y="1939104"/>
                      </a:moveTo>
                      <a:lnTo>
                        <a:pt x="618417" y="2045669"/>
                      </a:lnTo>
                      <a:lnTo>
                        <a:pt x="724982" y="2045669"/>
                      </a:lnTo>
                      <a:close/>
                      <a:moveTo>
                        <a:pt x="760612" y="1901643"/>
                      </a:moveTo>
                      <a:lnTo>
                        <a:pt x="654047" y="1901643"/>
                      </a:lnTo>
                      <a:lnTo>
                        <a:pt x="760612" y="2008208"/>
                      </a:lnTo>
                      <a:close/>
                      <a:moveTo>
                        <a:pt x="760612" y="1748616"/>
                      </a:moveTo>
                      <a:lnTo>
                        <a:pt x="654040" y="1855188"/>
                      </a:lnTo>
                      <a:lnTo>
                        <a:pt x="760612" y="1855188"/>
                      </a:lnTo>
                      <a:close/>
                      <a:moveTo>
                        <a:pt x="913640" y="1901643"/>
                      </a:moveTo>
                      <a:lnTo>
                        <a:pt x="807067" y="1901643"/>
                      </a:lnTo>
                      <a:lnTo>
                        <a:pt x="807067" y="2008216"/>
                      </a:lnTo>
                      <a:close/>
                      <a:moveTo>
                        <a:pt x="807067" y="1748615"/>
                      </a:moveTo>
                      <a:lnTo>
                        <a:pt x="807067" y="1855188"/>
                      </a:lnTo>
                      <a:lnTo>
                        <a:pt x="913640" y="1855188"/>
                      </a:lnTo>
                      <a:close/>
                      <a:moveTo>
                        <a:pt x="953368" y="1708887"/>
                      </a:moveTo>
                      <a:lnTo>
                        <a:pt x="846796" y="1708887"/>
                      </a:lnTo>
                      <a:lnTo>
                        <a:pt x="953368" y="1815459"/>
                      </a:lnTo>
                      <a:close/>
                      <a:moveTo>
                        <a:pt x="953368" y="1555860"/>
                      </a:moveTo>
                      <a:lnTo>
                        <a:pt x="846796" y="1662432"/>
                      </a:lnTo>
                      <a:lnTo>
                        <a:pt x="953368" y="1662432"/>
                      </a:lnTo>
                      <a:close/>
                      <a:moveTo>
                        <a:pt x="1106396" y="1708887"/>
                      </a:moveTo>
                      <a:lnTo>
                        <a:pt x="999823" y="1708887"/>
                      </a:lnTo>
                      <a:lnTo>
                        <a:pt x="999823" y="1815460"/>
                      </a:lnTo>
                      <a:close/>
                      <a:moveTo>
                        <a:pt x="999823" y="1555860"/>
                      </a:moveTo>
                      <a:lnTo>
                        <a:pt x="999823" y="1662432"/>
                      </a:lnTo>
                      <a:lnTo>
                        <a:pt x="1106396" y="1662432"/>
                      </a:lnTo>
                      <a:close/>
                      <a:moveTo>
                        <a:pt x="1144754" y="1514764"/>
                      </a:moveTo>
                      <a:lnTo>
                        <a:pt x="1038182" y="1514764"/>
                      </a:lnTo>
                      <a:lnTo>
                        <a:pt x="1144754" y="1621337"/>
                      </a:lnTo>
                      <a:close/>
                      <a:moveTo>
                        <a:pt x="1144754" y="1361737"/>
                      </a:moveTo>
                      <a:lnTo>
                        <a:pt x="1038182" y="1468309"/>
                      </a:lnTo>
                      <a:lnTo>
                        <a:pt x="1144754" y="1468309"/>
                      </a:lnTo>
                      <a:close/>
                      <a:moveTo>
                        <a:pt x="1297782" y="1514764"/>
                      </a:moveTo>
                      <a:lnTo>
                        <a:pt x="1191209" y="1514764"/>
                      </a:lnTo>
                      <a:lnTo>
                        <a:pt x="1191209" y="1621337"/>
                      </a:lnTo>
                      <a:close/>
                      <a:moveTo>
                        <a:pt x="1191209" y="1361737"/>
                      </a:moveTo>
                      <a:lnTo>
                        <a:pt x="1191209" y="1468309"/>
                      </a:lnTo>
                      <a:lnTo>
                        <a:pt x="1297782" y="1468309"/>
                      </a:lnTo>
                      <a:close/>
                      <a:moveTo>
                        <a:pt x="1335838" y="1323681"/>
                      </a:moveTo>
                      <a:lnTo>
                        <a:pt x="1229266" y="1323681"/>
                      </a:lnTo>
                      <a:lnTo>
                        <a:pt x="1335838" y="1430253"/>
                      </a:lnTo>
                      <a:close/>
                      <a:moveTo>
                        <a:pt x="1335838" y="1170654"/>
                      </a:moveTo>
                      <a:lnTo>
                        <a:pt x="1229266" y="1277226"/>
                      </a:lnTo>
                      <a:lnTo>
                        <a:pt x="1335838" y="1277226"/>
                      </a:lnTo>
                      <a:close/>
                      <a:moveTo>
                        <a:pt x="1488865" y="1323681"/>
                      </a:moveTo>
                      <a:lnTo>
                        <a:pt x="1382293" y="1323681"/>
                      </a:lnTo>
                      <a:lnTo>
                        <a:pt x="1382293" y="1430253"/>
                      </a:lnTo>
                      <a:close/>
                      <a:moveTo>
                        <a:pt x="1382293" y="1170653"/>
                      </a:moveTo>
                      <a:lnTo>
                        <a:pt x="1382293" y="1277226"/>
                      </a:lnTo>
                      <a:lnTo>
                        <a:pt x="1488865" y="1277226"/>
                      </a:lnTo>
                      <a:close/>
                      <a:moveTo>
                        <a:pt x="2914702" y="2523007"/>
                      </a:moveTo>
                      <a:cubicBezTo>
                        <a:pt x="2900642" y="2508947"/>
                        <a:pt x="2877845" y="2508947"/>
                        <a:pt x="2863784" y="2523007"/>
                      </a:cubicBezTo>
                      <a:cubicBezTo>
                        <a:pt x="2849724" y="2537067"/>
                        <a:pt x="2849724" y="2559864"/>
                        <a:pt x="2863784" y="2573924"/>
                      </a:cubicBezTo>
                      <a:cubicBezTo>
                        <a:pt x="2877845" y="2587985"/>
                        <a:pt x="2900642" y="2587985"/>
                        <a:pt x="2914702" y="2573924"/>
                      </a:cubicBezTo>
                      <a:cubicBezTo>
                        <a:pt x="2928762" y="2559864"/>
                        <a:pt x="2928762" y="2537067"/>
                        <a:pt x="2914702" y="2523007"/>
                      </a:cubicBezTo>
                      <a:close/>
                      <a:moveTo>
                        <a:pt x="1526922" y="1132597"/>
                      </a:moveTo>
                      <a:lnTo>
                        <a:pt x="1420350" y="1132596"/>
                      </a:lnTo>
                      <a:lnTo>
                        <a:pt x="1526922" y="1239169"/>
                      </a:lnTo>
                      <a:close/>
                      <a:moveTo>
                        <a:pt x="1526922" y="979569"/>
                      </a:moveTo>
                      <a:lnTo>
                        <a:pt x="1420350" y="1086141"/>
                      </a:lnTo>
                      <a:lnTo>
                        <a:pt x="1526922" y="1086142"/>
                      </a:lnTo>
                      <a:close/>
                      <a:moveTo>
                        <a:pt x="1679950" y="1132597"/>
                      </a:moveTo>
                      <a:lnTo>
                        <a:pt x="1573377" y="1132597"/>
                      </a:lnTo>
                      <a:lnTo>
                        <a:pt x="1573377" y="1239169"/>
                      </a:lnTo>
                      <a:close/>
                      <a:moveTo>
                        <a:pt x="1573377" y="979569"/>
                      </a:moveTo>
                      <a:lnTo>
                        <a:pt x="1573377" y="1086142"/>
                      </a:lnTo>
                      <a:lnTo>
                        <a:pt x="1679950" y="1086142"/>
                      </a:lnTo>
                      <a:close/>
                      <a:moveTo>
                        <a:pt x="1718007" y="941512"/>
                      </a:moveTo>
                      <a:lnTo>
                        <a:pt x="1611434" y="941512"/>
                      </a:lnTo>
                      <a:lnTo>
                        <a:pt x="1718007" y="1048085"/>
                      </a:lnTo>
                      <a:close/>
                      <a:moveTo>
                        <a:pt x="1718006" y="788485"/>
                      </a:moveTo>
                      <a:lnTo>
                        <a:pt x="1611434" y="895057"/>
                      </a:lnTo>
                      <a:lnTo>
                        <a:pt x="1718006" y="895057"/>
                      </a:lnTo>
                      <a:close/>
                      <a:moveTo>
                        <a:pt x="1871034" y="941512"/>
                      </a:moveTo>
                      <a:lnTo>
                        <a:pt x="1764461" y="941512"/>
                      </a:lnTo>
                      <a:lnTo>
                        <a:pt x="1764462" y="1048085"/>
                      </a:lnTo>
                      <a:close/>
                      <a:moveTo>
                        <a:pt x="1764461" y="788485"/>
                      </a:moveTo>
                      <a:lnTo>
                        <a:pt x="1764462" y="895057"/>
                      </a:lnTo>
                      <a:lnTo>
                        <a:pt x="1871034" y="895057"/>
                      </a:lnTo>
                      <a:close/>
                      <a:moveTo>
                        <a:pt x="3382381" y="1946466"/>
                      </a:moveTo>
                      <a:lnTo>
                        <a:pt x="2893361" y="2435486"/>
                      </a:lnTo>
                      <a:lnTo>
                        <a:pt x="2933988" y="2428503"/>
                      </a:lnTo>
                      <a:lnTo>
                        <a:pt x="3009207" y="2503722"/>
                      </a:lnTo>
                      <a:lnTo>
                        <a:pt x="3003173" y="2538827"/>
                      </a:lnTo>
                      <a:lnTo>
                        <a:pt x="3488958" y="2053042"/>
                      </a:lnTo>
                      <a:lnTo>
                        <a:pt x="3388629" y="1952714"/>
                      </a:lnTo>
                      <a:close/>
                      <a:moveTo>
                        <a:pt x="2405874" y="794872"/>
                      </a:moveTo>
                      <a:lnTo>
                        <a:pt x="2299301" y="794872"/>
                      </a:lnTo>
                      <a:lnTo>
                        <a:pt x="2405874" y="901444"/>
                      </a:lnTo>
                      <a:close/>
                      <a:moveTo>
                        <a:pt x="2789111" y="1176277"/>
                      </a:moveTo>
                      <a:lnTo>
                        <a:pt x="2682538" y="1176278"/>
                      </a:lnTo>
                      <a:lnTo>
                        <a:pt x="2789111" y="1282850"/>
                      </a:lnTo>
                      <a:close/>
                      <a:moveTo>
                        <a:pt x="2596355" y="983521"/>
                      </a:moveTo>
                      <a:lnTo>
                        <a:pt x="2489782" y="983522"/>
                      </a:lnTo>
                      <a:lnTo>
                        <a:pt x="2596355" y="1090094"/>
                      </a:lnTo>
                      <a:close/>
                      <a:moveTo>
                        <a:pt x="3174317" y="1558747"/>
                      </a:moveTo>
                      <a:lnTo>
                        <a:pt x="3067745" y="1558747"/>
                      </a:lnTo>
                      <a:lnTo>
                        <a:pt x="3174317" y="1665320"/>
                      </a:lnTo>
                      <a:close/>
                      <a:moveTo>
                        <a:pt x="2983234" y="1367664"/>
                      </a:moveTo>
                      <a:lnTo>
                        <a:pt x="2876661" y="1367664"/>
                      </a:lnTo>
                      <a:lnTo>
                        <a:pt x="2983234" y="1474236"/>
                      </a:lnTo>
                      <a:close/>
                      <a:moveTo>
                        <a:pt x="3556486" y="1940915"/>
                      </a:moveTo>
                      <a:lnTo>
                        <a:pt x="3449914" y="1940915"/>
                      </a:lnTo>
                      <a:lnTo>
                        <a:pt x="3556487" y="2047488"/>
                      </a:lnTo>
                      <a:close/>
                      <a:moveTo>
                        <a:pt x="3365402" y="1749831"/>
                      </a:moveTo>
                      <a:lnTo>
                        <a:pt x="3258830" y="1749831"/>
                      </a:lnTo>
                      <a:lnTo>
                        <a:pt x="3365402" y="1856404"/>
                      </a:lnTo>
                      <a:close/>
                      <a:moveTo>
                        <a:pt x="3761426" y="2144804"/>
                      </a:moveTo>
                      <a:lnTo>
                        <a:pt x="3654853" y="2144804"/>
                      </a:lnTo>
                      <a:lnTo>
                        <a:pt x="3761426" y="2251377"/>
                      </a:lnTo>
                      <a:close/>
                      <a:moveTo>
                        <a:pt x="2405874" y="657532"/>
                      </a:moveTo>
                      <a:lnTo>
                        <a:pt x="2314989" y="748417"/>
                      </a:lnTo>
                      <a:lnTo>
                        <a:pt x="2405874" y="748417"/>
                      </a:lnTo>
                      <a:close/>
                      <a:moveTo>
                        <a:pt x="2558894" y="794872"/>
                      </a:moveTo>
                      <a:lnTo>
                        <a:pt x="2452329" y="794872"/>
                      </a:lnTo>
                      <a:lnTo>
                        <a:pt x="2452329" y="901437"/>
                      </a:lnTo>
                      <a:close/>
                      <a:moveTo>
                        <a:pt x="2596355" y="830501"/>
                      </a:moveTo>
                      <a:lnTo>
                        <a:pt x="2489790" y="937067"/>
                      </a:lnTo>
                      <a:lnTo>
                        <a:pt x="2596355" y="937067"/>
                      </a:lnTo>
                      <a:close/>
                      <a:moveTo>
                        <a:pt x="2942138" y="1176278"/>
                      </a:moveTo>
                      <a:lnTo>
                        <a:pt x="2835566" y="1176277"/>
                      </a:lnTo>
                      <a:lnTo>
                        <a:pt x="2835566" y="1282850"/>
                      </a:lnTo>
                      <a:close/>
                      <a:moveTo>
                        <a:pt x="2789111" y="1023250"/>
                      </a:moveTo>
                      <a:lnTo>
                        <a:pt x="2682538" y="1129823"/>
                      </a:lnTo>
                      <a:lnTo>
                        <a:pt x="2789111" y="1129823"/>
                      </a:lnTo>
                      <a:close/>
                      <a:moveTo>
                        <a:pt x="2749382" y="983521"/>
                      </a:moveTo>
                      <a:lnTo>
                        <a:pt x="2642810" y="983522"/>
                      </a:lnTo>
                      <a:lnTo>
                        <a:pt x="2642810" y="1090094"/>
                      </a:lnTo>
                      <a:close/>
                      <a:moveTo>
                        <a:pt x="3327345" y="1558747"/>
                      </a:moveTo>
                      <a:lnTo>
                        <a:pt x="3220772" y="1558747"/>
                      </a:lnTo>
                      <a:lnTo>
                        <a:pt x="3220772" y="1665320"/>
                      </a:lnTo>
                      <a:close/>
                      <a:moveTo>
                        <a:pt x="3174317" y="1405720"/>
                      </a:moveTo>
                      <a:lnTo>
                        <a:pt x="3067745" y="1512292"/>
                      </a:lnTo>
                      <a:lnTo>
                        <a:pt x="3174317" y="1512292"/>
                      </a:lnTo>
                      <a:close/>
                      <a:moveTo>
                        <a:pt x="3136261" y="1367664"/>
                      </a:moveTo>
                      <a:lnTo>
                        <a:pt x="3029688" y="1367664"/>
                      </a:lnTo>
                      <a:lnTo>
                        <a:pt x="3029689" y="1474236"/>
                      </a:lnTo>
                      <a:close/>
                      <a:moveTo>
                        <a:pt x="2983234" y="1214636"/>
                      </a:moveTo>
                      <a:lnTo>
                        <a:pt x="2876661" y="1321209"/>
                      </a:lnTo>
                      <a:lnTo>
                        <a:pt x="2983234" y="1321209"/>
                      </a:lnTo>
                      <a:close/>
                      <a:moveTo>
                        <a:pt x="3709514" y="1940915"/>
                      </a:moveTo>
                      <a:lnTo>
                        <a:pt x="3602941" y="1940915"/>
                      </a:lnTo>
                      <a:lnTo>
                        <a:pt x="3602942" y="2047488"/>
                      </a:lnTo>
                      <a:close/>
                      <a:moveTo>
                        <a:pt x="3556487" y="1787888"/>
                      </a:moveTo>
                      <a:lnTo>
                        <a:pt x="3449914" y="1894460"/>
                      </a:lnTo>
                      <a:lnTo>
                        <a:pt x="3556486" y="1894460"/>
                      </a:lnTo>
                      <a:close/>
                      <a:moveTo>
                        <a:pt x="3518430" y="1749831"/>
                      </a:moveTo>
                      <a:lnTo>
                        <a:pt x="3411857" y="1749831"/>
                      </a:lnTo>
                      <a:lnTo>
                        <a:pt x="3411857" y="1856403"/>
                      </a:lnTo>
                      <a:close/>
                      <a:moveTo>
                        <a:pt x="3365402" y="1596803"/>
                      </a:moveTo>
                      <a:lnTo>
                        <a:pt x="3258830" y="1703376"/>
                      </a:lnTo>
                      <a:lnTo>
                        <a:pt x="3365402" y="1703376"/>
                      </a:lnTo>
                      <a:close/>
                      <a:moveTo>
                        <a:pt x="3761426" y="1991777"/>
                      </a:moveTo>
                      <a:lnTo>
                        <a:pt x="3654853" y="2098349"/>
                      </a:lnTo>
                      <a:lnTo>
                        <a:pt x="3761426" y="2098349"/>
                      </a:lnTo>
                      <a:close/>
                      <a:moveTo>
                        <a:pt x="2452329" y="641845"/>
                      </a:moveTo>
                      <a:lnTo>
                        <a:pt x="2452329" y="748417"/>
                      </a:lnTo>
                      <a:lnTo>
                        <a:pt x="2558901" y="748417"/>
                      </a:lnTo>
                      <a:close/>
                      <a:moveTo>
                        <a:pt x="2835566" y="1023250"/>
                      </a:moveTo>
                      <a:lnTo>
                        <a:pt x="2835566" y="1129822"/>
                      </a:lnTo>
                      <a:lnTo>
                        <a:pt x="2942138" y="1129822"/>
                      </a:lnTo>
                      <a:close/>
                      <a:moveTo>
                        <a:pt x="2642810" y="830494"/>
                      </a:moveTo>
                      <a:lnTo>
                        <a:pt x="2642810" y="937066"/>
                      </a:lnTo>
                      <a:lnTo>
                        <a:pt x="2749382" y="937066"/>
                      </a:lnTo>
                      <a:close/>
                      <a:moveTo>
                        <a:pt x="3220772" y="1405720"/>
                      </a:moveTo>
                      <a:lnTo>
                        <a:pt x="3220772" y="1512292"/>
                      </a:lnTo>
                      <a:lnTo>
                        <a:pt x="3327344" y="1512292"/>
                      </a:lnTo>
                      <a:close/>
                      <a:moveTo>
                        <a:pt x="3029688" y="1214636"/>
                      </a:moveTo>
                      <a:lnTo>
                        <a:pt x="3029688" y="1321209"/>
                      </a:lnTo>
                      <a:lnTo>
                        <a:pt x="3136261" y="1321209"/>
                      </a:lnTo>
                      <a:close/>
                      <a:moveTo>
                        <a:pt x="3602941" y="1787888"/>
                      </a:moveTo>
                      <a:lnTo>
                        <a:pt x="3602941" y="1894460"/>
                      </a:lnTo>
                      <a:lnTo>
                        <a:pt x="3709514" y="1894460"/>
                      </a:lnTo>
                      <a:close/>
                      <a:moveTo>
                        <a:pt x="3411857" y="1596803"/>
                      </a:moveTo>
                      <a:lnTo>
                        <a:pt x="3411857" y="1703376"/>
                      </a:lnTo>
                      <a:lnTo>
                        <a:pt x="3518429" y="1703376"/>
                      </a:lnTo>
                      <a:close/>
                      <a:moveTo>
                        <a:pt x="2353083" y="150965"/>
                      </a:moveTo>
                      <a:lnTo>
                        <a:pt x="2025288" y="132265"/>
                      </a:lnTo>
                      <a:lnTo>
                        <a:pt x="2071608" y="178585"/>
                      </a:lnTo>
                      <a:lnTo>
                        <a:pt x="2093619" y="156574"/>
                      </a:lnTo>
                      <a:lnTo>
                        <a:pt x="2220546" y="283501"/>
                      </a:lnTo>
                      <a:close/>
                      <a:moveTo>
                        <a:pt x="2523312" y="286240"/>
                      </a:moveTo>
                      <a:lnTo>
                        <a:pt x="2373298" y="436253"/>
                      </a:lnTo>
                      <a:lnTo>
                        <a:pt x="2500225" y="563180"/>
                      </a:lnTo>
                      <a:lnTo>
                        <a:pt x="2473487" y="589919"/>
                      </a:lnTo>
                      <a:lnTo>
                        <a:pt x="2618667" y="735099"/>
                      </a:lnTo>
                      <a:lnTo>
                        <a:pt x="2619582" y="734183"/>
                      </a:lnTo>
                      <a:lnTo>
                        <a:pt x="2812338" y="926939"/>
                      </a:lnTo>
                      <a:lnTo>
                        <a:pt x="2845693" y="960294"/>
                      </a:lnTo>
                      <a:lnTo>
                        <a:pt x="3005093" y="1119693"/>
                      </a:lnTo>
                      <a:lnTo>
                        <a:pt x="3006461" y="1118325"/>
                      </a:lnTo>
                      <a:lnTo>
                        <a:pt x="3197545" y="1309409"/>
                      </a:lnTo>
                      <a:lnTo>
                        <a:pt x="3232572" y="1344436"/>
                      </a:lnTo>
                      <a:lnTo>
                        <a:pt x="3246403" y="1358267"/>
                      </a:lnTo>
                      <a:close/>
                      <a:moveTo>
                        <a:pt x="2523816" y="30335"/>
                      </a:moveTo>
                      <a:lnTo>
                        <a:pt x="2626629" y="133149"/>
                      </a:lnTo>
                      <a:lnTo>
                        <a:pt x="2552082" y="207696"/>
                      </a:lnTo>
                      <a:lnTo>
                        <a:pt x="2576968" y="232583"/>
                      </a:lnTo>
                      <a:lnTo>
                        <a:pt x="2575182" y="234369"/>
                      </a:lnTo>
                      <a:lnTo>
                        <a:pt x="3513251" y="1625113"/>
                      </a:lnTo>
                      <a:lnTo>
                        <a:pt x="3579714" y="1691577"/>
                      </a:lnTo>
                      <a:lnTo>
                        <a:pt x="3614741" y="1726603"/>
                      </a:lnTo>
                      <a:lnTo>
                        <a:pt x="3784128" y="1895991"/>
                      </a:lnTo>
                      <a:lnTo>
                        <a:pt x="3784653" y="1895466"/>
                      </a:lnTo>
                      <a:lnTo>
                        <a:pt x="3802957" y="1913770"/>
                      </a:lnTo>
                      <a:lnTo>
                        <a:pt x="3802957" y="1914820"/>
                      </a:lnTo>
                      <a:lnTo>
                        <a:pt x="3805825" y="1917687"/>
                      </a:lnTo>
                      <a:lnTo>
                        <a:pt x="3802957" y="1920555"/>
                      </a:lnTo>
                      <a:lnTo>
                        <a:pt x="3802957" y="2329384"/>
                      </a:lnTo>
                      <a:lnTo>
                        <a:pt x="3784653" y="2347688"/>
                      </a:lnTo>
                      <a:lnTo>
                        <a:pt x="3580239" y="2143274"/>
                      </a:lnTo>
                      <a:lnTo>
                        <a:pt x="3579714" y="2143798"/>
                      </a:lnTo>
                      <a:lnTo>
                        <a:pt x="3514414" y="2078498"/>
                      </a:lnTo>
                      <a:lnTo>
                        <a:pt x="2992605" y="2600306"/>
                      </a:lnTo>
                      <a:lnTo>
                        <a:pt x="2990741" y="2611151"/>
                      </a:lnTo>
                      <a:lnTo>
                        <a:pt x="2771416" y="2767764"/>
                      </a:lnTo>
                      <a:lnTo>
                        <a:pt x="2746140" y="2742487"/>
                      </a:lnTo>
                      <a:lnTo>
                        <a:pt x="2670170" y="2818456"/>
                      </a:lnTo>
                      <a:lnTo>
                        <a:pt x="2651401" y="2799687"/>
                      </a:lnTo>
                      <a:cubicBezTo>
                        <a:pt x="2625528" y="2785735"/>
                        <a:pt x="2592950" y="2788926"/>
                        <a:pt x="2569612" y="2809139"/>
                      </a:cubicBezTo>
                      <a:cubicBezTo>
                        <a:pt x="2540180" y="2834630"/>
                        <a:pt x="2535445" y="2878528"/>
                        <a:pt x="2558763" y="2909709"/>
                      </a:cubicBezTo>
                      <a:cubicBezTo>
                        <a:pt x="2580225" y="2939886"/>
                        <a:pt x="2602221" y="2944074"/>
                        <a:pt x="2698387" y="2956528"/>
                      </a:cubicBezTo>
                      <a:cubicBezTo>
                        <a:pt x="2612716" y="3019512"/>
                        <a:pt x="2549084" y="3004923"/>
                        <a:pt x="2499317" y="2954166"/>
                      </a:cubicBezTo>
                      <a:cubicBezTo>
                        <a:pt x="2449549" y="2903408"/>
                        <a:pt x="2462151" y="2804007"/>
                        <a:pt x="2521014" y="2753027"/>
                      </a:cubicBezTo>
                      <a:cubicBezTo>
                        <a:pt x="2561003" y="2718393"/>
                        <a:pt x="2614554" y="2708748"/>
                        <a:pt x="2661444" y="2725347"/>
                      </a:cubicBezTo>
                      <a:lnTo>
                        <a:pt x="2695222" y="2691569"/>
                      </a:lnTo>
                      <a:lnTo>
                        <a:pt x="2669947" y="2666294"/>
                      </a:lnTo>
                      <a:lnTo>
                        <a:pt x="2810390" y="2469612"/>
                      </a:lnTo>
                      <a:lnTo>
                        <a:pt x="2809356" y="2468579"/>
                      </a:lnTo>
                      <a:lnTo>
                        <a:pt x="2815551" y="2462385"/>
                      </a:lnTo>
                      <a:lnTo>
                        <a:pt x="2826559" y="2446968"/>
                      </a:lnTo>
                      <a:lnTo>
                        <a:pt x="2831882" y="2446053"/>
                      </a:lnTo>
                      <a:lnTo>
                        <a:pt x="3356925" y="1921010"/>
                      </a:lnTo>
                      <a:lnTo>
                        <a:pt x="3353603" y="1917688"/>
                      </a:lnTo>
                      <a:lnTo>
                        <a:pt x="3197545" y="1761630"/>
                      </a:lnTo>
                      <a:lnTo>
                        <a:pt x="3197544" y="1761631"/>
                      </a:lnTo>
                      <a:lnTo>
                        <a:pt x="3006461" y="1570547"/>
                      </a:lnTo>
                      <a:lnTo>
                        <a:pt x="2971434" y="1535520"/>
                      </a:lnTo>
                      <a:lnTo>
                        <a:pt x="2813706" y="1377793"/>
                      </a:lnTo>
                      <a:lnTo>
                        <a:pt x="2812338" y="1379161"/>
                      </a:lnTo>
                      <a:lnTo>
                        <a:pt x="2619582" y="1186405"/>
                      </a:lnTo>
                      <a:lnTo>
                        <a:pt x="2586227" y="1153050"/>
                      </a:lnTo>
                      <a:lnTo>
                        <a:pt x="2430017" y="996839"/>
                      </a:lnTo>
                      <a:lnTo>
                        <a:pt x="2429101" y="997755"/>
                      </a:lnTo>
                      <a:lnTo>
                        <a:pt x="2247376" y="816030"/>
                      </a:lnTo>
                      <a:lnTo>
                        <a:pt x="2194721" y="868684"/>
                      </a:lnTo>
                      <a:lnTo>
                        <a:pt x="2169629" y="843592"/>
                      </a:lnTo>
                      <a:lnTo>
                        <a:pt x="2012511" y="1000710"/>
                      </a:lnTo>
                      <a:lnTo>
                        <a:pt x="1948715" y="936915"/>
                      </a:lnTo>
                      <a:lnTo>
                        <a:pt x="1776261" y="1109369"/>
                      </a:lnTo>
                      <a:lnTo>
                        <a:pt x="1741234" y="1144396"/>
                      </a:lnTo>
                      <a:lnTo>
                        <a:pt x="1585176" y="1300453"/>
                      </a:lnTo>
                      <a:lnTo>
                        <a:pt x="1550150" y="1335480"/>
                      </a:lnTo>
                      <a:lnTo>
                        <a:pt x="1394093" y="1491537"/>
                      </a:lnTo>
                      <a:lnTo>
                        <a:pt x="1359065" y="1526564"/>
                      </a:lnTo>
                      <a:lnTo>
                        <a:pt x="1201338" y="1684291"/>
                      </a:lnTo>
                      <a:lnTo>
                        <a:pt x="1202706" y="1685660"/>
                      </a:lnTo>
                      <a:lnTo>
                        <a:pt x="1009951" y="1878416"/>
                      </a:lnTo>
                      <a:lnTo>
                        <a:pt x="976596" y="1911771"/>
                      </a:lnTo>
                      <a:lnTo>
                        <a:pt x="820385" y="2067981"/>
                      </a:lnTo>
                      <a:lnTo>
                        <a:pt x="821301" y="2068897"/>
                      </a:lnTo>
                      <a:lnTo>
                        <a:pt x="612116" y="2278081"/>
                      </a:lnTo>
                      <a:lnTo>
                        <a:pt x="673628" y="2339593"/>
                      </a:lnTo>
                      <a:lnTo>
                        <a:pt x="567426" y="2445795"/>
                      </a:lnTo>
                      <a:lnTo>
                        <a:pt x="672230" y="2550598"/>
                      </a:lnTo>
                      <a:lnTo>
                        <a:pt x="566028" y="2656800"/>
                      </a:lnTo>
                      <a:lnTo>
                        <a:pt x="0" y="2090772"/>
                      </a:lnTo>
                      <a:lnTo>
                        <a:pt x="106202" y="1984570"/>
                      </a:lnTo>
                      <a:lnTo>
                        <a:pt x="211005" y="2089373"/>
                      </a:lnTo>
                      <a:lnTo>
                        <a:pt x="317206" y="1983171"/>
                      </a:lnTo>
                      <a:lnTo>
                        <a:pt x="386005" y="2051970"/>
                      </a:lnTo>
                      <a:lnTo>
                        <a:pt x="558644" y="1879331"/>
                      </a:lnTo>
                      <a:lnTo>
                        <a:pt x="557729" y="1878415"/>
                      </a:lnTo>
                      <a:lnTo>
                        <a:pt x="750485" y="1685660"/>
                      </a:lnTo>
                      <a:lnTo>
                        <a:pt x="783839" y="1652305"/>
                      </a:lnTo>
                      <a:lnTo>
                        <a:pt x="943239" y="1492905"/>
                      </a:lnTo>
                      <a:lnTo>
                        <a:pt x="941871" y="1491537"/>
                      </a:lnTo>
                      <a:lnTo>
                        <a:pt x="1132954" y="1300453"/>
                      </a:lnTo>
                      <a:lnTo>
                        <a:pt x="1167982" y="1265426"/>
                      </a:lnTo>
                      <a:lnTo>
                        <a:pt x="1324039" y="1109369"/>
                      </a:lnTo>
                      <a:lnTo>
                        <a:pt x="1359065" y="1074342"/>
                      </a:lnTo>
                      <a:lnTo>
                        <a:pt x="1515123" y="918285"/>
                      </a:lnTo>
                      <a:lnTo>
                        <a:pt x="1550150" y="883258"/>
                      </a:lnTo>
                      <a:lnTo>
                        <a:pt x="1722604" y="710804"/>
                      </a:lnTo>
                      <a:lnTo>
                        <a:pt x="1656089" y="644289"/>
                      </a:lnTo>
                      <a:lnTo>
                        <a:pt x="1813208" y="487170"/>
                      </a:lnTo>
                      <a:lnTo>
                        <a:pt x="1788115" y="462078"/>
                      </a:lnTo>
                      <a:lnTo>
                        <a:pt x="1817021" y="433172"/>
                      </a:lnTo>
                      <a:lnTo>
                        <a:pt x="1638436" y="254587"/>
                      </a:lnTo>
                      <a:lnTo>
                        <a:pt x="1893022" y="0"/>
                      </a:lnTo>
                      <a:lnTo>
                        <a:pt x="1948799" y="55777"/>
                      </a:lnTo>
                      <a:lnTo>
                        <a:pt x="2421315" y="82732"/>
                      </a:lnTo>
                      <a:lnTo>
                        <a:pt x="2424216" y="79831"/>
                      </a:lnTo>
                      <a:lnTo>
                        <a:pt x="2449269" y="104883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124" name="Rectangle 41">
                  <a:extLst>
                    <a:ext uri="{FF2B5EF4-FFF2-40B4-BE49-F238E27FC236}">
                      <a16:creationId xmlns:a16="http://schemas.microsoft.com/office/drawing/2014/main" id="{44FD74E8-E503-432A-AC3A-3E5FD79D0228}"/>
                    </a:ext>
                  </a:extLst>
                </p:cNvPr>
                <p:cNvSpPr>
                  <a:spLocks/>
                </p:cNvSpPr>
                <p:nvPr/>
              </p:nvSpPr>
              <p:spPr>
                <a:xfrm rot="19192674">
                  <a:off x="926950" y="2109352"/>
                  <a:ext cx="360000" cy="360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88423" h="3970014">
                      <a:moveTo>
                        <a:pt x="1259577" y="2471243"/>
                      </a:moveTo>
                      <a:cubicBezTo>
                        <a:pt x="1293292" y="2471243"/>
                        <a:pt x="1320623" y="2543205"/>
                        <a:pt x="1320623" y="2631975"/>
                      </a:cubicBezTo>
                      <a:cubicBezTo>
                        <a:pt x="1320623" y="2720745"/>
                        <a:pt x="1293292" y="2792707"/>
                        <a:pt x="1259577" y="2792707"/>
                      </a:cubicBezTo>
                      <a:cubicBezTo>
                        <a:pt x="1225862" y="2792707"/>
                        <a:pt x="1198531" y="2720745"/>
                        <a:pt x="1198531" y="2631975"/>
                      </a:cubicBezTo>
                      <a:cubicBezTo>
                        <a:pt x="1198531" y="2543205"/>
                        <a:pt x="1225862" y="2471243"/>
                        <a:pt x="1259577" y="2471243"/>
                      </a:cubicBezTo>
                      <a:close/>
                      <a:moveTo>
                        <a:pt x="1710471" y="2470362"/>
                      </a:moveTo>
                      <a:cubicBezTo>
                        <a:pt x="1741030" y="2470028"/>
                        <a:pt x="1768823" y="2488083"/>
                        <a:pt x="1781169" y="2516203"/>
                      </a:cubicBezTo>
                      <a:cubicBezTo>
                        <a:pt x="1793845" y="2545068"/>
                        <a:pt x="1787700" y="2578742"/>
                        <a:pt x="1765642" y="2601268"/>
                      </a:cubicBezTo>
                      <a:cubicBezTo>
                        <a:pt x="1750827" y="2616399"/>
                        <a:pt x="1730831" y="2624459"/>
                        <a:pt x="1710472" y="2623745"/>
                      </a:cubicBezTo>
                      <a:close/>
                      <a:moveTo>
                        <a:pt x="2456093" y="2374056"/>
                      </a:moveTo>
                      <a:lnTo>
                        <a:pt x="2456093" y="2889893"/>
                      </a:lnTo>
                      <a:lnTo>
                        <a:pt x="2566690" y="2889893"/>
                      </a:lnTo>
                      <a:lnTo>
                        <a:pt x="2566690" y="2706284"/>
                      </a:lnTo>
                      <a:lnTo>
                        <a:pt x="2632197" y="2884955"/>
                      </a:lnTo>
                      <a:lnTo>
                        <a:pt x="2635843" y="2883618"/>
                      </a:lnTo>
                      <a:lnTo>
                        <a:pt x="2635843" y="2889893"/>
                      </a:lnTo>
                      <a:lnTo>
                        <a:pt x="2746439" y="2889893"/>
                      </a:lnTo>
                      <a:lnTo>
                        <a:pt x="2746439" y="2374056"/>
                      </a:lnTo>
                      <a:lnTo>
                        <a:pt x="2635843" y="2374056"/>
                      </a:lnTo>
                      <a:lnTo>
                        <a:pt x="2635843" y="2573614"/>
                      </a:lnTo>
                      <a:lnTo>
                        <a:pt x="2566690" y="2385000"/>
                      </a:lnTo>
                      <a:lnTo>
                        <a:pt x="2566690" y="2374056"/>
                      </a:lnTo>
                      <a:close/>
                      <a:moveTo>
                        <a:pt x="2032426" y="2374056"/>
                      </a:moveTo>
                      <a:lnTo>
                        <a:pt x="2032426" y="2889895"/>
                      </a:lnTo>
                      <a:lnTo>
                        <a:pt x="2115405" y="2889895"/>
                      </a:lnTo>
                      <a:lnTo>
                        <a:pt x="2143023" y="2889895"/>
                      </a:lnTo>
                      <a:lnTo>
                        <a:pt x="2308949" y="2889895"/>
                      </a:lnTo>
                      <a:lnTo>
                        <a:pt x="2308949" y="2779299"/>
                      </a:lnTo>
                      <a:lnTo>
                        <a:pt x="2143023" y="2779299"/>
                      </a:lnTo>
                      <a:lnTo>
                        <a:pt x="2143023" y="2686401"/>
                      </a:lnTo>
                      <a:lnTo>
                        <a:pt x="2308949" y="2686401"/>
                      </a:lnTo>
                      <a:lnTo>
                        <a:pt x="2308949" y="2575804"/>
                      </a:lnTo>
                      <a:lnTo>
                        <a:pt x="2143023" y="2575804"/>
                      </a:lnTo>
                      <a:lnTo>
                        <a:pt x="2143023" y="2484653"/>
                      </a:lnTo>
                      <a:lnTo>
                        <a:pt x="2308949" y="2484653"/>
                      </a:lnTo>
                      <a:lnTo>
                        <a:pt x="2308949" y="2374056"/>
                      </a:lnTo>
                      <a:lnTo>
                        <a:pt x="2143023" y="2374056"/>
                      </a:lnTo>
                      <a:lnTo>
                        <a:pt x="2115405" y="2374056"/>
                      </a:lnTo>
                      <a:close/>
                      <a:moveTo>
                        <a:pt x="1259577" y="2374056"/>
                      </a:moveTo>
                      <a:cubicBezTo>
                        <a:pt x="1172187" y="2374056"/>
                        <a:pt x="1101344" y="2489530"/>
                        <a:pt x="1101344" y="2631975"/>
                      </a:cubicBezTo>
                      <a:cubicBezTo>
                        <a:pt x="1101344" y="2774420"/>
                        <a:pt x="1172187" y="2889894"/>
                        <a:pt x="1259577" y="2889894"/>
                      </a:cubicBezTo>
                      <a:cubicBezTo>
                        <a:pt x="1346967" y="2889894"/>
                        <a:pt x="1417810" y="2774420"/>
                        <a:pt x="1417810" y="2631975"/>
                      </a:cubicBezTo>
                      <a:cubicBezTo>
                        <a:pt x="1417810" y="2489530"/>
                        <a:pt x="1346967" y="2374056"/>
                        <a:pt x="1259577" y="2374056"/>
                      </a:cubicBezTo>
                      <a:close/>
                      <a:moveTo>
                        <a:pt x="1599876" y="2366688"/>
                      </a:moveTo>
                      <a:lnTo>
                        <a:pt x="1599875" y="2882524"/>
                      </a:lnTo>
                      <a:lnTo>
                        <a:pt x="1710472" y="2882525"/>
                      </a:lnTo>
                      <a:lnTo>
                        <a:pt x="1710472" y="2723975"/>
                      </a:lnTo>
                      <a:cubicBezTo>
                        <a:pt x="1757507" y="2725624"/>
                        <a:pt x="1803701" y="2707003"/>
                        <a:pt x="1837929" y="2672047"/>
                      </a:cubicBezTo>
                      <a:cubicBezTo>
                        <a:pt x="1888884" y="2620006"/>
                        <a:pt x="1903084" y="2542214"/>
                        <a:pt x="1873801" y="2475527"/>
                      </a:cubicBezTo>
                      <a:cubicBezTo>
                        <a:pt x="1845275" y="2410565"/>
                        <a:pt x="1781067" y="2368851"/>
                        <a:pt x="1710472" y="2369624"/>
                      </a:cubicBezTo>
                      <a:lnTo>
                        <a:pt x="1710471" y="2366688"/>
                      </a:lnTo>
                      <a:close/>
                      <a:moveTo>
                        <a:pt x="920754" y="2169815"/>
                      </a:moveTo>
                      <a:lnTo>
                        <a:pt x="3008986" y="2169815"/>
                      </a:lnTo>
                      <a:lnTo>
                        <a:pt x="3008986" y="3105919"/>
                      </a:lnTo>
                      <a:lnTo>
                        <a:pt x="920754" y="3105919"/>
                      </a:lnTo>
                      <a:close/>
                      <a:moveTo>
                        <a:pt x="632722" y="1985007"/>
                      </a:moveTo>
                      <a:lnTo>
                        <a:pt x="632722" y="3321943"/>
                      </a:lnTo>
                      <a:lnTo>
                        <a:pt x="3297018" y="3321943"/>
                      </a:lnTo>
                      <a:lnTo>
                        <a:pt x="3297018" y="1985007"/>
                      </a:lnTo>
                      <a:close/>
                      <a:moveTo>
                        <a:pt x="2657019" y="761679"/>
                      </a:moveTo>
                      <a:lnTo>
                        <a:pt x="2760733" y="1606387"/>
                      </a:lnTo>
                      <a:lnTo>
                        <a:pt x="2761762" y="1614761"/>
                      </a:lnTo>
                      <a:lnTo>
                        <a:pt x="2762330" y="1614691"/>
                      </a:lnTo>
                      <a:cubicBezTo>
                        <a:pt x="2780335" y="1740615"/>
                        <a:pt x="2862522" y="1833408"/>
                        <a:pt x="2948897" y="1824230"/>
                      </a:cubicBezTo>
                      <a:cubicBezTo>
                        <a:pt x="3036464" y="1814924"/>
                        <a:pt x="3095979" y="1704243"/>
                        <a:pt x="3083047" y="1575312"/>
                      </a:cubicBezTo>
                      <a:lnTo>
                        <a:pt x="3083347" y="1575275"/>
                      </a:lnTo>
                      <a:lnTo>
                        <a:pt x="2983448" y="761679"/>
                      </a:lnTo>
                      <a:close/>
                      <a:moveTo>
                        <a:pt x="2205921" y="761679"/>
                      </a:moveTo>
                      <a:lnTo>
                        <a:pt x="2264137" y="1594263"/>
                      </a:lnTo>
                      <a:cubicBezTo>
                        <a:pt x="2264333" y="1597068"/>
                        <a:pt x="2264530" y="1599874"/>
                        <a:pt x="2264726" y="1602679"/>
                      </a:cubicBezTo>
                      <a:lnTo>
                        <a:pt x="2265297" y="1602640"/>
                      </a:lnTo>
                      <a:cubicBezTo>
                        <a:pt x="2276686" y="1729333"/>
                        <a:pt x="2353905" y="1826300"/>
                        <a:pt x="2440641" y="1821655"/>
                      </a:cubicBezTo>
                      <a:cubicBezTo>
                        <a:pt x="2528577" y="1816945"/>
                        <a:pt x="2593802" y="1709530"/>
                        <a:pt x="2587636" y="1580099"/>
                      </a:cubicBezTo>
                      <a:lnTo>
                        <a:pt x="2587937" y="1580078"/>
                      </a:lnTo>
                      <a:lnTo>
                        <a:pt x="2530706" y="761679"/>
                      </a:lnTo>
                      <a:close/>
                      <a:moveTo>
                        <a:pt x="1761700" y="761679"/>
                      </a:moveTo>
                      <a:cubicBezTo>
                        <a:pt x="1761699" y="1032443"/>
                        <a:pt x="1761699" y="1303208"/>
                        <a:pt x="1761698" y="1573972"/>
                      </a:cubicBezTo>
                      <a:lnTo>
                        <a:pt x="1761698" y="1582410"/>
                      </a:lnTo>
                      <a:lnTo>
                        <a:pt x="1762270" y="1582410"/>
                      </a:lnTo>
                      <a:cubicBezTo>
                        <a:pt x="1764795" y="1709590"/>
                        <a:pt x="1835062" y="1811707"/>
                        <a:pt x="1921910" y="1813122"/>
                      </a:cubicBezTo>
                      <a:cubicBezTo>
                        <a:pt x="2009960" y="1814558"/>
                        <a:pt x="2082519" y="1711955"/>
                        <a:pt x="2085398" y="1582410"/>
                      </a:cubicBezTo>
                      <a:lnTo>
                        <a:pt x="2085698" y="1582410"/>
                      </a:lnTo>
                      <a:cubicBezTo>
                        <a:pt x="2085698" y="1308834"/>
                        <a:pt x="2085698" y="1035256"/>
                        <a:pt x="2085696" y="761679"/>
                      </a:cubicBezTo>
                      <a:close/>
                      <a:moveTo>
                        <a:pt x="3411320" y="761678"/>
                      </a:moveTo>
                      <a:lnTo>
                        <a:pt x="3078803" y="761679"/>
                      </a:lnTo>
                      <a:lnTo>
                        <a:pt x="3277545" y="1622538"/>
                      </a:lnTo>
                      <a:lnTo>
                        <a:pt x="3279443" y="1630759"/>
                      </a:lnTo>
                      <a:lnTo>
                        <a:pt x="3280000" y="1630631"/>
                      </a:lnTo>
                      <a:cubicBezTo>
                        <a:pt x="3311069" y="1753983"/>
                        <a:pt x="3402507" y="1837676"/>
                        <a:pt x="3487448" y="1819520"/>
                      </a:cubicBezTo>
                      <a:cubicBezTo>
                        <a:pt x="3573564" y="1801112"/>
                        <a:pt x="3621183" y="1684815"/>
                        <a:pt x="3594846" y="1557943"/>
                      </a:cubicBezTo>
                      <a:lnTo>
                        <a:pt x="3595140" y="1557876"/>
                      </a:lnTo>
                      <a:close/>
                      <a:moveTo>
                        <a:pt x="1633002" y="761678"/>
                      </a:moveTo>
                      <a:lnTo>
                        <a:pt x="1308563" y="761679"/>
                      </a:lnTo>
                      <a:lnTo>
                        <a:pt x="1266057" y="1572672"/>
                      </a:lnTo>
                      <a:lnTo>
                        <a:pt x="1265616" y="1581099"/>
                      </a:lnTo>
                      <a:lnTo>
                        <a:pt x="1266187" y="1581128"/>
                      </a:lnTo>
                      <a:cubicBezTo>
                        <a:pt x="1262052" y="1708267"/>
                        <a:pt x="1326878" y="1813921"/>
                        <a:pt x="1413534" y="1819881"/>
                      </a:cubicBezTo>
                      <a:cubicBezTo>
                        <a:pt x="1501387" y="1825922"/>
                        <a:pt x="1579217" y="1727257"/>
                        <a:pt x="1588872" y="1598040"/>
                      </a:cubicBezTo>
                      <a:lnTo>
                        <a:pt x="1589172" y="1598055"/>
                      </a:lnTo>
                      <a:close/>
                      <a:moveTo>
                        <a:pt x="863949" y="761678"/>
                      </a:moveTo>
                      <a:lnTo>
                        <a:pt x="765078" y="1566901"/>
                      </a:lnTo>
                      <a:lnTo>
                        <a:pt x="764050" y="1575275"/>
                      </a:lnTo>
                      <a:lnTo>
                        <a:pt x="764617" y="1575345"/>
                      </a:lnTo>
                      <a:cubicBezTo>
                        <a:pt x="751624" y="1701884"/>
                        <a:pt x="808922" y="1811803"/>
                        <a:pt x="894951" y="1823794"/>
                      </a:cubicBezTo>
                      <a:cubicBezTo>
                        <a:pt x="982168" y="1835949"/>
                        <a:pt x="1066691" y="1742953"/>
                        <a:pt x="1085336" y="1614724"/>
                      </a:cubicBezTo>
                      <a:lnTo>
                        <a:pt x="1085635" y="1614761"/>
                      </a:lnTo>
                      <a:lnTo>
                        <a:pt x="1190378" y="761679"/>
                      </a:lnTo>
                      <a:close/>
                      <a:moveTo>
                        <a:pt x="295535" y="441623"/>
                      </a:moveTo>
                      <a:lnTo>
                        <a:pt x="3583899" y="441623"/>
                      </a:lnTo>
                      <a:cubicBezTo>
                        <a:pt x="3610412" y="441623"/>
                        <a:pt x="3631905" y="463116"/>
                        <a:pt x="3631905" y="489629"/>
                      </a:cubicBezTo>
                      <a:lnTo>
                        <a:pt x="3631905" y="655863"/>
                      </a:lnTo>
                      <a:lnTo>
                        <a:pt x="3884522" y="1666330"/>
                      </a:lnTo>
                      <a:cubicBezTo>
                        <a:pt x="3909974" y="1748325"/>
                        <a:pt x="3809191" y="1900953"/>
                        <a:pt x="3631905" y="1666330"/>
                      </a:cubicBezTo>
                      <a:lnTo>
                        <a:pt x="3631905" y="3970014"/>
                      </a:lnTo>
                      <a:lnTo>
                        <a:pt x="247529" y="3970014"/>
                      </a:lnTo>
                      <a:lnTo>
                        <a:pt x="247529" y="1768425"/>
                      </a:lnTo>
                      <a:cubicBezTo>
                        <a:pt x="263724" y="1795996"/>
                        <a:pt x="288366" y="1813812"/>
                        <a:pt x="317369" y="1820473"/>
                      </a:cubicBezTo>
                      <a:cubicBezTo>
                        <a:pt x="403196" y="1840184"/>
                        <a:pt x="495502" y="1754908"/>
                        <a:pt x="525251" y="1628793"/>
                      </a:cubicBezTo>
                      <a:lnTo>
                        <a:pt x="525545" y="1628855"/>
                      </a:lnTo>
                      <a:lnTo>
                        <a:pt x="709866" y="761679"/>
                      </a:lnTo>
                      <a:lnTo>
                        <a:pt x="378634" y="761679"/>
                      </a:lnTo>
                      <a:lnTo>
                        <a:pt x="210380" y="1553239"/>
                      </a:lnTo>
                      <a:lnTo>
                        <a:pt x="208625" y="1561492"/>
                      </a:lnTo>
                      <a:lnTo>
                        <a:pt x="209185" y="1561611"/>
                      </a:lnTo>
                      <a:cubicBezTo>
                        <a:pt x="202164" y="1598200"/>
                        <a:pt x="201274" y="1633895"/>
                        <a:pt x="207433" y="1666330"/>
                      </a:cubicBezTo>
                      <a:cubicBezTo>
                        <a:pt x="113985" y="1883037"/>
                        <a:pt x="-32319" y="1816968"/>
                        <a:pt x="6372" y="1666330"/>
                      </a:cubicBezTo>
                      <a:lnTo>
                        <a:pt x="249769" y="692744"/>
                      </a:lnTo>
                      <a:cubicBezTo>
                        <a:pt x="247993" y="689334"/>
                        <a:pt x="247529" y="685546"/>
                        <a:pt x="247529" y="681649"/>
                      </a:cubicBezTo>
                      <a:lnTo>
                        <a:pt x="247529" y="489629"/>
                      </a:lnTo>
                      <a:cubicBezTo>
                        <a:pt x="247529" y="463116"/>
                        <a:pt x="269022" y="441623"/>
                        <a:pt x="295535" y="441623"/>
                      </a:cubicBezTo>
                      <a:close/>
                      <a:moveTo>
                        <a:pt x="307785" y="0"/>
                      </a:moveTo>
                      <a:lnTo>
                        <a:pt x="3571649" y="0"/>
                      </a:lnTo>
                      <a:cubicBezTo>
                        <a:pt x="3604927" y="0"/>
                        <a:pt x="3631905" y="26978"/>
                        <a:pt x="3631905" y="60256"/>
                      </a:cubicBezTo>
                      <a:lnTo>
                        <a:pt x="3631905" y="301273"/>
                      </a:lnTo>
                      <a:cubicBezTo>
                        <a:pt x="3631905" y="334551"/>
                        <a:pt x="3604927" y="361529"/>
                        <a:pt x="3571649" y="361529"/>
                      </a:cubicBezTo>
                      <a:lnTo>
                        <a:pt x="307785" y="361529"/>
                      </a:lnTo>
                      <a:cubicBezTo>
                        <a:pt x="274507" y="361529"/>
                        <a:pt x="247529" y="334551"/>
                        <a:pt x="247529" y="301273"/>
                      </a:cubicBezTo>
                      <a:lnTo>
                        <a:pt x="247529" y="60256"/>
                      </a:lnTo>
                      <a:cubicBezTo>
                        <a:pt x="247529" y="26978"/>
                        <a:pt x="274507" y="0"/>
                        <a:pt x="307785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125" name="Isosceles Triangle 3">
                  <a:extLst>
                    <a:ext uri="{FF2B5EF4-FFF2-40B4-BE49-F238E27FC236}">
                      <a16:creationId xmlns:a16="http://schemas.microsoft.com/office/drawing/2014/main" id="{496C6309-4C22-4376-8451-C8321351685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2229245">
                  <a:off x="2616513" y="2030577"/>
                  <a:ext cx="359661" cy="360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35086" h="3938802">
                      <a:moveTo>
                        <a:pt x="1861742" y="3314001"/>
                      </a:moveTo>
                      <a:cubicBezTo>
                        <a:pt x="1921395" y="3314001"/>
                        <a:pt x="1969754" y="3362360"/>
                        <a:pt x="1969754" y="3422013"/>
                      </a:cubicBezTo>
                      <a:cubicBezTo>
                        <a:pt x="1969754" y="3481666"/>
                        <a:pt x="1921395" y="3530025"/>
                        <a:pt x="1861742" y="3530025"/>
                      </a:cubicBezTo>
                      <a:cubicBezTo>
                        <a:pt x="1802089" y="3530025"/>
                        <a:pt x="1753730" y="3481666"/>
                        <a:pt x="1753730" y="3422013"/>
                      </a:cubicBezTo>
                      <a:cubicBezTo>
                        <a:pt x="1753730" y="3362360"/>
                        <a:pt x="1802089" y="3314001"/>
                        <a:pt x="1861742" y="3314001"/>
                      </a:cubicBezTo>
                      <a:close/>
                      <a:moveTo>
                        <a:pt x="2097646" y="2118753"/>
                      </a:moveTo>
                      <a:lnTo>
                        <a:pt x="2097646" y="2478753"/>
                      </a:lnTo>
                      <a:lnTo>
                        <a:pt x="2457646" y="2478753"/>
                      </a:lnTo>
                      <a:lnTo>
                        <a:pt x="2457646" y="2118753"/>
                      </a:lnTo>
                      <a:close/>
                      <a:moveTo>
                        <a:pt x="1476536" y="2118753"/>
                      </a:moveTo>
                      <a:lnTo>
                        <a:pt x="1476536" y="2478753"/>
                      </a:lnTo>
                      <a:lnTo>
                        <a:pt x="1836536" y="2478753"/>
                      </a:lnTo>
                      <a:lnTo>
                        <a:pt x="1836536" y="2118753"/>
                      </a:lnTo>
                      <a:close/>
                      <a:moveTo>
                        <a:pt x="2097646" y="1539638"/>
                      </a:moveTo>
                      <a:lnTo>
                        <a:pt x="2097646" y="1899638"/>
                      </a:lnTo>
                      <a:lnTo>
                        <a:pt x="2457646" y="1899638"/>
                      </a:lnTo>
                      <a:lnTo>
                        <a:pt x="2457646" y="1539638"/>
                      </a:lnTo>
                      <a:close/>
                      <a:moveTo>
                        <a:pt x="1476536" y="1539638"/>
                      </a:moveTo>
                      <a:lnTo>
                        <a:pt x="1476536" y="1899638"/>
                      </a:lnTo>
                      <a:lnTo>
                        <a:pt x="1836536" y="1899638"/>
                      </a:lnTo>
                      <a:lnTo>
                        <a:pt x="1836536" y="1539638"/>
                      </a:lnTo>
                      <a:close/>
                      <a:moveTo>
                        <a:pt x="1989788" y="770570"/>
                      </a:moveTo>
                      <a:lnTo>
                        <a:pt x="3429788" y="1850570"/>
                      </a:lnTo>
                      <a:lnTo>
                        <a:pt x="3430108" y="1850570"/>
                      </a:lnTo>
                      <a:lnTo>
                        <a:pt x="3430108" y="3938802"/>
                      </a:lnTo>
                      <a:lnTo>
                        <a:pt x="2265771" y="3938802"/>
                      </a:lnTo>
                      <a:lnTo>
                        <a:pt x="2265771" y="2786674"/>
                      </a:lnTo>
                      <a:lnTo>
                        <a:pt x="1669844" y="2786674"/>
                      </a:lnTo>
                      <a:lnTo>
                        <a:pt x="1669844" y="3938802"/>
                      </a:lnTo>
                      <a:lnTo>
                        <a:pt x="549788" y="3938802"/>
                      </a:lnTo>
                      <a:lnTo>
                        <a:pt x="549788" y="1850570"/>
                      </a:lnTo>
                      <a:close/>
                      <a:moveTo>
                        <a:pt x="1969233" y="1003"/>
                      </a:moveTo>
                      <a:cubicBezTo>
                        <a:pt x="1995162" y="-2644"/>
                        <a:pt x="2022483" y="3601"/>
                        <a:pt x="2045048" y="20601"/>
                      </a:cubicBezTo>
                      <a:lnTo>
                        <a:pt x="3894333" y="1413834"/>
                      </a:lnTo>
                      <a:cubicBezTo>
                        <a:pt x="3939464" y="1447835"/>
                        <a:pt x="3948486" y="1511986"/>
                        <a:pt x="3914485" y="1557117"/>
                      </a:cubicBezTo>
                      <a:lnTo>
                        <a:pt x="3756006" y="1767472"/>
                      </a:lnTo>
                      <a:cubicBezTo>
                        <a:pt x="3722004" y="1812603"/>
                        <a:pt x="3657854" y="1821626"/>
                        <a:pt x="3612722" y="1787625"/>
                      </a:cubicBezTo>
                      <a:lnTo>
                        <a:pt x="1967544" y="548164"/>
                      </a:lnTo>
                      <a:lnTo>
                        <a:pt x="322364" y="1787626"/>
                      </a:lnTo>
                      <a:cubicBezTo>
                        <a:pt x="277233" y="1821627"/>
                        <a:pt x="213082" y="1812604"/>
                        <a:pt x="179080" y="1767473"/>
                      </a:cubicBezTo>
                      <a:lnTo>
                        <a:pt x="20601" y="1557118"/>
                      </a:lnTo>
                      <a:cubicBezTo>
                        <a:pt x="-13400" y="1511987"/>
                        <a:pt x="-4378" y="1447836"/>
                        <a:pt x="40754" y="1413835"/>
                      </a:cubicBezTo>
                      <a:lnTo>
                        <a:pt x="1890038" y="20602"/>
                      </a:lnTo>
                      <a:cubicBezTo>
                        <a:pt x="1912604" y="3602"/>
                        <a:pt x="1939924" y="-2643"/>
                        <a:pt x="1965854" y="1004"/>
                      </a:cubicBezTo>
                      <a:lnTo>
                        <a:pt x="1967542" y="1586"/>
                      </a:lnTo>
                      <a:cubicBezTo>
                        <a:pt x="1968071" y="1171"/>
                        <a:pt x="1968652" y="1085"/>
                        <a:pt x="1969233" y="1003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1"/>
                </a:p>
              </p:txBody>
            </p:sp>
          </p:grpSp>
          <p:grpSp>
            <p:nvGrpSpPr>
              <p:cNvPr id="108" name="Group 5">
                <a:extLst>
                  <a:ext uri="{FF2B5EF4-FFF2-40B4-BE49-F238E27FC236}">
                    <a16:creationId xmlns:a16="http://schemas.microsoft.com/office/drawing/2014/main" id="{798FD524-E5CB-47B1-9D26-7D76761C9659}"/>
                  </a:ext>
                </a:extLst>
              </p:cNvPr>
              <p:cNvGrpSpPr/>
              <p:nvPr/>
            </p:nvGrpSpPr>
            <p:grpSpPr>
              <a:xfrm rot="10066674">
                <a:off x="1444650" y="4351773"/>
                <a:ext cx="2063339" cy="852218"/>
                <a:chOff x="926950" y="1617134"/>
                <a:chExt cx="2063339" cy="852218"/>
              </a:xfrm>
              <a:grpFill/>
            </p:grpSpPr>
            <p:sp>
              <p:nvSpPr>
                <p:cNvPr id="116" name="Rectangle 14">
                  <a:extLst>
                    <a:ext uri="{FF2B5EF4-FFF2-40B4-BE49-F238E27FC236}">
                      <a16:creationId xmlns:a16="http://schemas.microsoft.com/office/drawing/2014/main" id="{5982E833-CDB2-4697-A8FD-41E2A40763E0}"/>
                    </a:ext>
                  </a:extLst>
                </p:cNvPr>
                <p:cNvSpPr/>
                <p:nvPr/>
              </p:nvSpPr>
              <p:spPr>
                <a:xfrm rot="19949266">
                  <a:off x="1199615" y="1717912"/>
                  <a:ext cx="531261" cy="53126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42192" h="3931865">
                      <a:moveTo>
                        <a:pt x="2826148" y="3448804"/>
                      </a:moveTo>
                      <a:lnTo>
                        <a:pt x="2826148" y="3556804"/>
                      </a:lnTo>
                      <a:lnTo>
                        <a:pt x="3042148" y="3556804"/>
                      </a:lnTo>
                      <a:lnTo>
                        <a:pt x="3042148" y="3448804"/>
                      </a:lnTo>
                      <a:close/>
                      <a:moveTo>
                        <a:pt x="890988" y="3448804"/>
                      </a:moveTo>
                      <a:lnTo>
                        <a:pt x="890988" y="3556804"/>
                      </a:lnTo>
                      <a:lnTo>
                        <a:pt x="1106988" y="3556804"/>
                      </a:lnTo>
                      <a:lnTo>
                        <a:pt x="1106988" y="3448804"/>
                      </a:lnTo>
                      <a:close/>
                      <a:moveTo>
                        <a:pt x="3528192" y="3439467"/>
                      </a:moveTo>
                      <a:lnTo>
                        <a:pt x="3528192" y="3547467"/>
                      </a:lnTo>
                      <a:lnTo>
                        <a:pt x="3744192" y="3547467"/>
                      </a:lnTo>
                      <a:lnTo>
                        <a:pt x="3744192" y="3439467"/>
                      </a:lnTo>
                      <a:close/>
                      <a:moveTo>
                        <a:pt x="198000" y="3439467"/>
                      </a:moveTo>
                      <a:lnTo>
                        <a:pt x="198000" y="3547467"/>
                      </a:lnTo>
                      <a:lnTo>
                        <a:pt x="414000" y="3547467"/>
                      </a:lnTo>
                      <a:lnTo>
                        <a:pt x="414000" y="3439467"/>
                      </a:lnTo>
                      <a:close/>
                      <a:moveTo>
                        <a:pt x="2826148" y="3206154"/>
                      </a:moveTo>
                      <a:lnTo>
                        <a:pt x="2826148" y="3314154"/>
                      </a:lnTo>
                      <a:lnTo>
                        <a:pt x="3042148" y="3314154"/>
                      </a:lnTo>
                      <a:lnTo>
                        <a:pt x="3042148" y="3206154"/>
                      </a:lnTo>
                      <a:close/>
                      <a:moveTo>
                        <a:pt x="890988" y="3206154"/>
                      </a:moveTo>
                      <a:lnTo>
                        <a:pt x="890988" y="3314154"/>
                      </a:lnTo>
                      <a:lnTo>
                        <a:pt x="1106988" y="3314154"/>
                      </a:lnTo>
                      <a:lnTo>
                        <a:pt x="1106988" y="3206154"/>
                      </a:lnTo>
                      <a:close/>
                      <a:moveTo>
                        <a:pt x="3528192" y="3196817"/>
                      </a:moveTo>
                      <a:lnTo>
                        <a:pt x="3528192" y="3304817"/>
                      </a:lnTo>
                      <a:lnTo>
                        <a:pt x="3744192" y="3304817"/>
                      </a:lnTo>
                      <a:lnTo>
                        <a:pt x="3744192" y="3196817"/>
                      </a:lnTo>
                      <a:close/>
                      <a:moveTo>
                        <a:pt x="198000" y="3196817"/>
                      </a:moveTo>
                      <a:lnTo>
                        <a:pt x="198000" y="3304817"/>
                      </a:lnTo>
                      <a:lnTo>
                        <a:pt x="414000" y="3304817"/>
                      </a:lnTo>
                      <a:lnTo>
                        <a:pt x="414000" y="3196817"/>
                      </a:lnTo>
                      <a:close/>
                      <a:moveTo>
                        <a:pt x="2070064" y="3046635"/>
                      </a:moveTo>
                      <a:lnTo>
                        <a:pt x="2070064" y="3154635"/>
                      </a:lnTo>
                      <a:lnTo>
                        <a:pt x="2286064" y="3154635"/>
                      </a:lnTo>
                      <a:lnTo>
                        <a:pt x="2286064" y="3046635"/>
                      </a:lnTo>
                      <a:close/>
                      <a:moveTo>
                        <a:pt x="1638016" y="3037298"/>
                      </a:moveTo>
                      <a:lnTo>
                        <a:pt x="1638016" y="3145298"/>
                      </a:lnTo>
                      <a:lnTo>
                        <a:pt x="1854016" y="3145298"/>
                      </a:lnTo>
                      <a:lnTo>
                        <a:pt x="1854016" y="3037298"/>
                      </a:lnTo>
                      <a:close/>
                      <a:moveTo>
                        <a:pt x="2826148" y="2963504"/>
                      </a:moveTo>
                      <a:lnTo>
                        <a:pt x="2826148" y="3071504"/>
                      </a:lnTo>
                      <a:lnTo>
                        <a:pt x="3042148" y="3071504"/>
                      </a:lnTo>
                      <a:lnTo>
                        <a:pt x="3042148" y="2963504"/>
                      </a:lnTo>
                      <a:close/>
                      <a:moveTo>
                        <a:pt x="890988" y="2963504"/>
                      </a:moveTo>
                      <a:lnTo>
                        <a:pt x="890988" y="3071504"/>
                      </a:lnTo>
                      <a:lnTo>
                        <a:pt x="1106988" y="3071504"/>
                      </a:lnTo>
                      <a:lnTo>
                        <a:pt x="1106988" y="2963504"/>
                      </a:lnTo>
                      <a:close/>
                      <a:moveTo>
                        <a:pt x="3528192" y="2954167"/>
                      </a:moveTo>
                      <a:lnTo>
                        <a:pt x="3528192" y="3062167"/>
                      </a:lnTo>
                      <a:lnTo>
                        <a:pt x="3744192" y="3062167"/>
                      </a:lnTo>
                      <a:lnTo>
                        <a:pt x="3744192" y="2954167"/>
                      </a:lnTo>
                      <a:close/>
                      <a:moveTo>
                        <a:pt x="198000" y="2954167"/>
                      </a:moveTo>
                      <a:lnTo>
                        <a:pt x="198000" y="3062167"/>
                      </a:lnTo>
                      <a:lnTo>
                        <a:pt x="414000" y="3062167"/>
                      </a:lnTo>
                      <a:lnTo>
                        <a:pt x="414000" y="2954167"/>
                      </a:lnTo>
                      <a:close/>
                      <a:moveTo>
                        <a:pt x="2070064" y="2803981"/>
                      </a:moveTo>
                      <a:lnTo>
                        <a:pt x="2070064" y="2911981"/>
                      </a:lnTo>
                      <a:lnTo>
                        <a:pt x="2286064" y="2911981"/>
                      </a:lnTo>
                      <a:lnTo>
                        <a:pt x="2286064" y="2803981"/>
                      </a:lnTo>
                      <a:close/>
                      <a:moveTo>
                        <a:pt x="1638016" y="2794644"/>
                      </a:moveTo>
                      <a:lnTo>
                        <a:pt x="1638016" y="2902644"/>
                      </a:lnTo>
                      <a:lnTo>
                        <a:pt x="1854016" y="2902644"/>
                      </a:lnTo>
                      <a:lnTo>
                        <a:pt x="1854016" y="2794644"/>
                      </a:lnTo>
                      <a:close/>
                      <a:moveTo>
                        <a:pt x="2826148" y="2720854"/>
                      </a:moveTo>
                      <a:lnTo>
                        <a:pt x="2826148" y="2828854"/>
                      </a:lnTo>
                      <a:lnTo>
                        <a:pt x="3042148" y="2828854"/>
                      </a:lnTo>
                      <a:lnTo>
                        <a:pt x="3042148" y="2720854"/>
                      </a:lnTo>
                      <a:close/>
                      <a:moveTo>
                        <a:pt x="890988" y="2720854"/>
                      </a:moveTo>
                      <a:lnTo>
                        <a:pt x="890988" y="2828854"/>
                      </a:lnTo>
                      <a:lnTo>
                        <a:pt x="1106988" y="2828854"/>
                      </a:lnTo>
                      <a:lnTo>
                        <a:pt x="1106988" y="2720854"/>
                      </a:lnTo>
                      <a:close/>
                      <a:moveTo>
                        <a:pt x="3528192" y="2711517"/>
                      </a:moveTo>
                      <a:lnTo>
                        <a:pt x="3528192" y="2819517"/>
                      </a:lnTo>
                      <a:lnTo>
                        <a:pt x="3744192" y="2819517"/>
                      </a:lnTo>
                      <a:lnTo>
                        <a:pt x="3744192" y="2711517"/>
                      </a:lnTo>
                      <a:close/>
                      <a:moveTo>
                        <a:pt x="198000" y="2711517"/>
                      </a:moveTo>
                      <a:lnTo>
                        <a:pt x="198000" y="2819517"/>
                      </a:lnTo>
                      <a:lnTo>
                        <a:pt x="414000" y="2819517"/>
                      </a:lnTo>
                      <a:lnTo>
                        <a:pt x="414000" y="2711517"/>
                      </a:lnTo>
                      <a:close/>
                      <a:moveTo>
                        <a:pt x="2070064" y="2561331"/>
                      </a:moveTo>
                      <a:lnTo>
                        <a:pt x="2070064" y="2669331"/>
                      </a:lnTo>
                      <a:lnTo>
                        <a:pt x="2286064" y="2669331"/>
                      </a:lnTo>
                      <a:lnTo>
                        <a:pt x="2286064" y="2561331"/>
                      </a:lnTo>
                      <a:close/>
                      <a:moveTo>
                        <a:pt x="1638016" y="2551994"/>
                      </a:moveTo>
                      <a:lnTo>
                        <a:pt x="1638016" y="2659994"/>
                      </a:lnTo>
                      <a:lnTo>
                        <a:pt x="1854016" y="2659994"/>
                      </a:lnTo>
                      <a:lnTo>
                        <a:pt x="1854016" y="2551994"/>
                      </a:lnTo>
                      <a:close/>
                      <a:moveTo>
                        <a:pt x="2826148" y="2478204"/>
                      </a:moveTo>
                      <a:lnTo>
                        <a:pt x="2826148" y="2586204"/>
                      </a:lnTo>
                      <a:lnTo>
                        <a:pt x="3042148" y="2586204"/>
                      </a:lnTo>
                      <a:lnTo>
                        <a:pt x="3042148" y="2478204"/>
                      </a:lnTo>
                      <a:close/>
                      <a:moveTo>
                        <a:pt x="890988" y="2478204"/>
                      </a:moveTo>
                      <a:lnTo>
                        <a:pt x="890988" y="2586204"/>
                      </a:lnTo>
                      <a:lnTo>
                        <a:pt x="1106988" y="2586204"/>
                      </a:lnTo>
                      <a:lnTo>
                        <a:pt x="1106988" y="2478204"/>
                      </a:lnTo>
                      <a:close/>
                      <a:moveTo>
                        <a:pt x="3528192" y="2468867"/>
                      </a:moveTo>
                      <a:lnTo>
                        <a:pt x="3528192" y="2576867"/>
                      </a:lnTo>
                      <a:lnTo>
                        <a:pt x="3744192" y="2576867"/>
                      </a:lnTo>
                      <a:lnTo>
                        <a:pt x="3744192" y="2468867"/>
                      </a:lnTo>
                      <a:close/>
                      <a:moveTo>
                        <a:pt x="198000" y="2468867"/>
                      </a:moveTo>
                      <a:lnTo>
                        <a:pt x="198000" y="2576867"/>
                      </a:lnTo>
                      <a:lnTo>
                        <a:pt x="414000" y="2576867"/>
                      </a:lnTo>
                      <a:lnTo>
                        <a:pt x="414000" y="2468867"/>
                      </a:lnTo>
                      <a:close/>
                      <a:moveTo>
                        <a:pt x="2070064" y="2318681"/>
                      </a:moveTo>
                      <a:lnTo>
                        <a:pt x="2070064" y="2426681"/>
                      </a:lnTo>
                      <a:lnTo>
                        <a:pt x="2286064" y="2426681"/>
                      </a:lnTo>
                      <a:lnTo>
                        <a:pt x="2286064" y="2318681"/>
                      </a:lnTo>
                      <a:close/>
                      <a:moveTo>
                        <a:pt x="1638016" y="2309344"/>
                      </a:moveTo>
                      <a:lnTo>
                        <a:pt x="1638016" y="2417344"/>
                      </a:lnTo>
                      <a:lnTo>
                        <a:pt x="1854016" y="2417344"/>
                      </a:lnTo>
                      <a:lnTo>
                        <a:pt x="1854016" y="2309344"/>
                      </a:lnTo>
                      <a:close/>
                      <a:moveTo>
                        <a:pt x="2826148" y="2235554"/>
                      </a:moveTo>
                      <a:lnTo>
                        <a:pt x="2826148" y="2343554"/>
                      </a:lnTo>
                      <a:lnTo>
                        <a:pt x="3042148" y="2343554"/>
                      </a:lnTo>
                      <a:lnTo>
                        <a:pt x="3042148" y="2235554"/>
                      </a:lnTo>
                      <a:close/>
                      <a:moveTo>
                        <a:pt x="890988" y="2235554"/>
                      </a:moveTo>
                      <a:lnTo>
                        <a:pt x="890988" y="2343554"/>
                      </a:lnTo>
                      <a:lnTo>
                        <a:pt x="1106988" y="2343554"/>
                      </a:lnTo>
                      <a:lnTo>
                        <a:pt x="1106988" y="2235554"/>
                      </a:lnTo>
                      <a:close/>
                      <a:moveTo>
                        <a:pt x="3528192" y="2226217"/>
                      </a:moveTo>
                      <a:lnTo>
                        <a:pt x="3528192" y="2334217"/>
                      </a:lnTo>
                      <a:lnTo>
                        <a:pt x="3744192" y="2334217"/>
                      </a:lnTo>
                      <a:lnTo>
                        <a:pt x="3744192" y="2226217"/>
                      </a:lnTo>
                      <a:close/>
                      <a:moveTo>
                        <a:pt x="198000" y="2226217"/>
                      </a:moveTo>
                      <a:lnTo>
                        <a:pt x="198000" y="2334217"/>
                      </a:lnTo>
                      <a:lnTo>
                        <a:pt x="414000" y="2334217"/>
                      </a:lnTo>
                      <a:lnTo>
                        <a:pt x="414000" y="2226217"/>
                      </a:lnTo>
                      <a:close/>
                      <a:moveTo>
                        <a:pt x="2070064" y="2076031"/>
                      </a:moveTo>
                      <a:lnTo>
                        <a:pt x="2070064" y="2184031"/>
                      </a:lnTo>
                      <a:lnTo>
                        <a:pt x="2286064" y="2184031"/>
                      </a:lnTo>
                      <a:lnTo>
                        <a:pt x="2286064" y="2076031"/>
                      </a:lnTo>
                      <a:close/>
                      <a:moveTo>
                        <a:pt x="1638016" y="2066694"/>
                      </a:moveTo>
                      <a:lnTo>
                        <a:pt x="1638016" y="2174694"/>
                      </a:lnTo>
                      <a:lnTo>
                        <a:pt x="1854016" y="2174694"/>
                      </a:lnTo>
                      <a:lnTo>
                        <a:pt x="1854016" y="2066694"/>
                      </a:lnTo>
                      <a:close/>
                      <a:moveTo>
                        <a:pt x="2826148" y="1992904"/>
                      </a:moveTo>
                      <a:lnTo>
                        <a:pt x="2826148" y="2100904"/>
                      </a:lnTo>
                      <a:lnTo>
                        <a:pt x="3042148" y="2100904"/>
                      </a:lnTo>
                      <a:lnTo>
                        <a:pt x="3042148" y="1992904"/>
                      </a:lnTo>
                      <a:close/>
                      <a:moveTo>
                        <a:pt x="890988" y="1992904"/>
                      </a:moveTo>
                      <a:lnTo>
                        <a:pt x="890988" y="2100904"/>
                      </a:lnTo>
                      <a:lnTo>
                        <a:pt x="1106988" y="2100904"/>
                      </a:lnTo>
                      <a:lnTo>
                        <a:pt x="1106988" y="1992904"/>
                      </a:lnTo>
                      <a:close/>
                      <a:moveTo>
                        <a:pt x="3528192" y="1983567"/>
                      </a:moveTo>
                      <a:lnTo>
                        <a:pt x="3528192" y="2091567"/>
                      </a:lnTo>
                      <a:lnTo>
                        <a:pt x="3744192" y="2091567"/>
                      </a:lnTo>
                      <a:lnTo>
                        <a:pt x="3744192" y="1983567"/>
                      </a:lnTo>
                      <a:close/>
                      <a:moveTo>
                        <a:pt x="198000" y="1983567"/>
                      </a:moveTo>
                      <a:lnTo>
                        <a:pt x="198000" y="2091567"/>
                      </a:lnTo>
                      <a:lnTo>
                        <a:pt x="414000" y="2091567"/>
                      </a:lnTo>
                      <a:lnTo>
                        <a:pt x="414000" y="1983567"/>
                      </a:lnTo>
                      <a:close/>
                      <a:moveTo>
                        <a:pt x="2070064" y="1833381"/>
                      </a:moveTo>
                      <a:lnTo>
                        <a:pt x="2070064" y="1941381"/>
                      </a:lnTo>
                      <a:lnTo>
                        <a:pt x="2286064" y="1941381"/>
                      </a:lnTo>
                      <a:lnTo>
                        <a:pt x="2286064" y="1833381"/>
                      </a:lnTo>
                      <a:close/>
                      <a:moveTo>
                        <a:pt x="1638016" y="1824044"/>
                      </a:moveTo>
                      <a:lnTo>
                        <a:pt x="1638016" y="1932044"/>
                      </a:lnTo>
                      <a:lnTo>
                        <a:pt x="1854016" y="1932044"/>
                      </a:lnTo>
                      <a:lnTo>
                        <a:pt x="1854016" y="1824044"/>
                      </a:lnTo>
                      <a:close/>
                      <a:moveTo>
                        <a:pt x="2826148" y="1750254"/>
                      </a:moveTo>
                      <a:lnTo>
                        <a:pt x="2826148" y="1858254"/>
                      </a:lnTo>
                      <a:lnTo>
                        <a:pt x="3042148" y="1858254"/>
                      </a:lnTo>
                      <a:lnTo>
                        <a:pt x="3042148" y="1750254"/>
                      </a:lnTo>
                      <a:close/>
                      <a:moveTo>
                        <a:pt x="890988" y="1750254"/>
                      </a:moveTo>
                      <a:lnTo>
                        <a:pt x="890988" y="1858254"/>
                      </a:lnTo>
                      <a:lnTo>
                        <a:pt x="1106988" y="1858254"/>
                      </a:lnTo>
                      <a:lnTo>
                        <a:pt x="1106988" y="1750254"/>
                      </a:lnTo>
                      <a:close/>
                      <a:moveTo>
                        <a:pt x="3528192" y="1740917"/>
                      </a:moveTo>
                      <a:lnTo>
                        <a:pt x="3528192" y="1848917"/>
                      </a:lnTo>
                      <a:lnTo>
                        <a:pt x="3744192" y="1848917"/>
                      </a:lnTo>
                      <a:lnTo>
                        <a:pt x="3744192" y="1740917"/>
                      </a:lnTo>
                      <a:close/>
                      <a:moveTo>
                        <a:pt x="198000" y="1740917"/>
                      </a:moveTo>
                      <a:lnTo>
                        <a:pt x="198000" y="1848917"/>
                      </a:lnTo>
                      <a:lnTo>
                        <a:pt x="414000" y="1848917"/>
                      </a:lnTo>
                      <a:lnTo>
                        <a:pt x="414000" y="1740917"/>
                      </a:lnTo>
                      <a:close/>
                      <a:moveTo>
                        <a:pt x="2070064" y="1590731"/>
                      </a:moveTo>
                      <a:lnTo>
                        <a:pt x="2070064" y="1698731"/>
                      </a:lnTo>
                      <a:lnTo>
                        <a:pt x="2286064" y="1698731"/>
                      </a:lnTo>
                      <a:lnTo>
                        <a:pt x="2286064" y="1590731"/>
                      </a:lnTo>
                      <a:close/>
                      <a:moveTo>
                        <a:pt x="1638016" y="1581394"/>
                      </a:moveTo>
                      <a:lnTo>
                        <a:pt x="1638016" y="1689394"/>
                      </a:lnTo>
                      <a:lnTo>
                        <a:pt x="1854016" y="1689394"/>
                      </a:lnTo>
                      <a:lnTo>
                        <a:pt x="1854016" y="1581394"/>
                      </a:lnTo>
                      <a:close/>
                      <a:moveTo>
                        <a:pt x="3330192" y="1507604"/>
                      </a:moveTo>
                      <a:lnTo>
                        <a:pt x="3942192" y="1507604"/>
                      </a:lnTo>
                      <a:lnTo>
                        <a:pt x="3942192" y="3931865"/>
                      </a:lnTo>
                      <a:lnTo>
                        <a:pt x="3330192" y="3931865"/>
                      </a:lnTo>
                      <a:close/>
                      <a:moveTo>
                        <a:pt x="2826148" y="1507604"/>
                      </a:moveTo>
                      <a:lnTo>
                        <a:pt x="2826148" y="1615604"/>
                      </a:lnTo>
                      <a:lnTo>
                        <a:pt x="3042148" y="1615604"/>
                      </a:lnTo>
                      <a:lnTo>
                        <a:pt x="3042148" y="1507604"/>
                      </a:lnTo>
                      <a:close/>
                      <a:moveTo>
                        <a:pt x="890988" y="1507604"/>
                      </a:moveTo>
                      <a:lnTo>
                        <a:pt x="890988" y="1615604"/>
                      </a:lnTo>
                      <a:lnTo>
                        <a:pt x="1106988" y="1615604"/>
                      </a:lnTo>
                      <a:lnTo>
                        <a:pt x="1106988" y="1507604"/>
                      </a:lnTo>
                      <a:close/>
                      <a:moveTo>
                        <a:pt x="0" y="1507604"/>
                      </a:moveTo>
                      <a:lnTo>
                        <a:pt x="612000" y="1507604"/>
                      </a:lnTo>
                      <a:lnTo>
                        <a:pt x="612000" y="3931865"/>
                      </a:lnTo>
                      <a:lnTo>
                        <a:pt x="0" y="3931865"/>
                      </a:lnTo>
                      <a:close/>
                      <a:moveTo>
                        <a:pt x="2070064" y="1348081"/>
                      </a:moveTo>
                      <a:lnTo>
                        <a:pt x="2070064" y="1456081"/>
                      </a:lnTo>
                      <a:lnTo>
                        <a:pt x="2286064" y="1456081"/>
                      </a:lnTo>
                      <a:lnTo>
                        <a:pt x="2286064" y="1348081"/>
                      </a:lnTo>
                      <a:close/>
                      <a:moveTo>
                        <a:pt x="1638016" y="1338744"/>
                      </a:moveTo>
                      <a:lnTo>
                        <a:pt x="1638016" y="1446744"/>
                      </a:lnTo>
                      <a:lnTo>
                        <a:pt x="1854016" y="1446744"/>
                      </a:lnTo>
                      <a:lnTo>
                        <a:pt x="1854016" y="1338744"/>
                      </a:lnTo>
                      <a:close/>
                      <a:moveTo>
                        <a:pt x="2628148" y="1267865"/>
                      </a:moveTo>
                      <a:lnTo>
                        <a:pt x="3240148" y="1267865"/>
                      </a:lnTo>
                      <a:lnTo>
                        <a:pt x="3240148" y="3931865"/>
                      </a:lnTo>
                      <a:lnTo>
                        <a:pt x="2628148" y="3931865"/>
                      </a:lnTo>
                      <a:close/>
                      <a:moveTo>
                        <a:pt x="692988" y="1267865"/>
                      </a:moveTo>
                      <a:lnTo>
                        <a:pt x="1304988" y="1267865"/>
                      </a:lnTo>
                      <a:lnTo>
                        <a:pt x="1304988" y="3931865"/>
                      </a:lnTo>
                      <a:lnTo>
                        <a:pt x="692988" y="3931865"/>
                      </a:lnTo>
                      <a:close/>
                      <a:moveTo>
                        <a:pt x="2070064" y="1105431"/>
                      </a:moveTo>
                      <a:lnTo>
                        <a:pt x="2070064" y="1213431"/>
                      </a:lnTo>
                      <a:lnTo>
                        <a:pt x="2286064" y="1213431"/>
                      </a:lnTo>
                      <a:lnTo>
                        <a:pt x="2286064" y="1105431"/>
                      </a:lnTo>
                      <a:close/>
                      <a:moveTo>
                        <a:pt x="1638016" y="1096094"/>
                      </a:moveTo>
                      <a:lnTo>
                        <a:pt x="1638016" y="1204094"/>
                      </a:lnTo>
                      <a:lnTo>
                        <a:pt x="1854016" y="1204094"/>
                      </a:lnTo>
                      <a:lnTo>
                        <a:pt x="1854016" y="1096094"/>
                      </a:lnTo>
                      <a:close/>
                      <a:moveTo>
                        <a:pt x="2070064" y="862781"/>
                      </a:moveTo>
                      <a:lnTo>
                        <a:pt x="2070064" y="970781"/>
                      </a:lnTo>
                      <a:lnTo>
                        <a:pt x="2286064" y="970781"/>
                      </a:lnTo>
                      <a:lnTo>
                        <a:pt x="2286064" y="862781"/>
                      </a:lnTo>
                      <a:close/>
                      <a:moveTo>
                        <a:pt x="1638016" y="853444"/>
                      </a:moveTo>
                      <a:lnTo>
                        <a:pt x="1638016" y="961444"/>
                      </a:lnTo>
                      <a:lnTo>
                        <a:pt x="1854016" y="961444"/>
                      </a:lnTo>
                      <a:lnTo>
                        <a:pt x="1854016" y="853444"/>
                      </a:lnTo>
                      <a:close/>
                      <a:moveTo>
                        <a:pt x="1883174" y="0"/>
                      </a:moveTo>
                      <a:lnTo>
                        <a:pt x="2040907" y="0"/>
                      </a:lnTo>
                      <a:lnTo>
                        <a:pt x="2040907" y="355600"/>
                      </a:lnTo>
                      <a:lnTo>
                        <a:pt x="2178064" y="355600"/>
                      </a:lnTo>
                      <a:lnTo>
                        <a:pt x="2178064" y="596007"/>
                      </a:lnTo>
                      <a:lnTo>
                        <a:pt x="2538104" y="596007"/>
                      </a:lnTo>
                      <a:lnTo>
                        <a:pt x="2538104" y="3931865"/>
                      </a:lnTo>
                      <a:lnTo>
                        <a:pt x="2142040" y="3931865"/>
                      </a:lnTo>
                      <a:lnTo>
                        <a:pt x="2142040" y="3291036"/>
                      </a:lnTo>
                      <a:lnTo>
                        <a:pt x="1782040" y="3291036"/>
                      </a:lnTo>
                      <a:lnTo>
                        <a:pt x="1782040" y="3931865"/>
                      </a:lnTo>
                      <a:lnTo>
                        <a:pt x="1385976" y="3931865"/>
                      </a:lnTo>
                      <a:lnTo>
                        <a:pt x="1385976" y="596007"/>
                      </a:lnTo>
                      <a:lnTo>
                        <a:pt x="1746016" y="596007"/>
                      </a:lnTo>
                      <a:lnTo>
                        <a:pt x="1746016" y="355600"/>
                      </a:lnTo>
                      <a:lnTo>
                        <a:pt x="1883174" y="35560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117" name="Right Triangle 13">
                  <a:extLst>
                    <a:ext uri="{FF2B5EF4-FFF2-40B4-BE49-F238E27FC236}">
                      <a16:creationId xmlns:a16="http://schemas.microsoft.com/office/drawing/2014/main" id="{2DD35F71-F35A-43F0-ADCE-3C0AFA8249EA}"/>
                    </a:ext>
                  </a:extLst>
                </p:cNvPr>
                <p:cNvSpPr/>
                <p:nvPr/>
              </p:nvSpPr>
              <p:spPr>
                <a:xfrm>
                  <a:off x="1823542" y="1617134"/>
                  <a:ext cx="504056" cy="5040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88432" h="3921971">
                      <a:moveTo>
                        <a:pt x="3379043" y="3254688"/>
                      </a:moveTo>
                      <a:lnTo>
                        <a:pt x="3379043" y="3462328"/>
                      </a:lnTo>
                      <a:lnTo>
                        <a:pt x="3628183" y="3462328"/>
                      </a:lnTo>
                      <a:lnTo>
                        <a:pt x="3628183" y="3254688"/>
                      </a:lnTo>
                      <a:close/>
                      <a:moveTo>
                        <a:pt x="2945132" y="3254688"/>
                      </a:moveTo>
                      <a:lnTo>
                        <a:pt x="2945132" y="3462328"/>
                      </a:lnTo>
                      <a:lnTo>
                        <a:pt x="3194272" y="3462328"/>
                      </a:lnTo>
                      <a:lnTo>
                        <a:pt x="3194272" y="3254688"/>
                      </a:lnTo>
                      <a:close/>
                      <a:moveTo>
                        <a:pt x="2514947" y="3254688"/>
                      </a:moveTo>
                      <a:lnTo>
                        <a:pt x="2514947" y="3462328"/>
                      </a:lnTo>
                      <a:lnTo>
                        <a:pt x="2764087" y="3462328"/>
                      </a:lnTo>
                      <a:lnTo>
                        <a:pt x="2764087" y="3254688"/>
                      </a:lnTo>
                      <a:close/>
                      <a:moveTo>
                        <a:pt x="3379043" y="2864535"/>
                      </a:moveTo>
                      <a:lnTo>
                        <a:pt x="3379043" y="3072175"/>
                      </a:lnTo>
                      <a:lnTo>
                        <a:pt x="3628183" y="3072175"/>
                      </a:lnTo>
                      <a:lnTo>
                        <a:pt x="3628183" y="2864535"/>
                      </a:lnTo>
                      <a:close/>
                      <a:moveTo>
                        <a:pt x="2945132" y="2864535"/>
                      </a:moveTo>
                      <a:lnTo>
                        <a:pt x="2945132" y="3072175"/>
                      </a:lnTo>
                      <a:lnTo>
                        <a:pt x="3194272" y="3072175"/>
                      </a:lnTo>
                      <a:lnTo>
                        <a:pt x="3194272" y="2864535"/>
                      </a:lnTo>
                      <a:close/>
                      <a:moveTo>
                        <a:pt x="2514947" y="2864535"/>
                      </a:moveTo>
                      <a:lnTo>
                        <a:pt x="2514947" y="3072175"/>
                      </a:lnTo>
                      <a:lnTo>
                        <a:pt x="2764087" y="3072175"/>
                      </a:lnTo>
                      <a:lnTo>
                        <a:pt x="2764087" y="2864535"/>
                      </a:lnTo>
                      <a:close/>
                      <a:moveTo>
                        <a:pt x="1945832" y="2577619"/>
                      </a:moveTo>
                      <a:lnTo>
                        <a:pt x="1945832" y="2937659"/>
                      </a:lnTo>
                      <a:lnTo>
                        <a:pt x="2124754" y="2937659"/>
                      </a:lnTo>
                      <a:lnTo>
                        <a:pt x="2124754" y="2577619"/>
                      </a:lnTo>
                      <a:close/>
                      <a:moveTo>
                        <a:pt x="1531681" y="2577619"/>
                      </a:moveTo>
                      <a:lnTo>
                        <a:pt x="1531681" y="2937659"/>
                      </a:lnTo>
                      <a:lnTo>
                        <a:pt x="1710603" y="2937659"/>
                      </a:lnTo>
                      <a:lnTo>
                        <a:pt x="1710603" y="2577619"/>
                      </a:lnTo>
                      <a:close/>
                      <a:moveTo>
                        <a:pt x="1117528" y="2577619"/>
                      </a:moveTo>
                      <a:lnTo>
                        <a:pt x="1117528" y="2937659"/>
                      </a:lnTo>
                      <a:lnTo>
                        <a:pt x="1296450" y="2937659"/>
                      </a:lnTo>
                      <a:lnTo>
                        <a:pt x="1296450" y="2577619"/>
                      </a:lnTo>
                      <a:close/>
                      <a:moveTo>
                        <a:pt x="703375" y="2577619"/>
                      </a:moveTo>
                      <a:lnTo>
                        <a:pt x="703375" y="2937659"/>
                      </a:lnTo>
                      <a:lnTo>
                        <a:pt x="882297" y="2937659"/>
                      </a:lnTo>
                      <a:lnTo>
                        <a:pt x="882297" y="2577619"/>
                      </a:lnTo>
                      <a:close/>
                      <a:moveTo>
                        <a:pt x="289222" y="2577619"/>
                      </a:moveTo>
                      <a:lnTo>
                        <a:pt x="289222" y="2937659"/>
                      </a:lnTo>
                      <a:lnTo>
                        <a:pt x="468144" y="2937659"/>
                      </a:lnTo>
                      <a:lnTo>
                        <a:pt x="468144" y="2577619"/>
                      </a:lnTo>
                      <a:close/>
                      <a:moveTo>
                        <a:pt x="3379043" y="2474382"/>
                      </a:moveTo>
                      <a:lnTo>
                        <a:pt x="3379043" y="2682022"/>
                      </a:lnTo>
                      <a:lnTo>
                        <a:pt x="3628183" y="2682022"/>
                      </a:lnTo>
                      <a:lnTo>
                        <a:pt x="3628183" y="2474382"/>
                      </a:lnTo>
                      <a:close/>
                      <a:moveTo>
                        <a:pt x="2945132" y="2474382"/>
                      </a:moveTo>
                      <a:lnTo>
                        <a:pt x="2945132" y="2682022"/>
                      </a:lnTo>
                      <a:lnTo>
                        <a:pt x="3194272" y="2682022"/>
                      </a:lnTo>
                      <a:lnTo>
                        <a:pt x="3194272" y="2474382"/>
                      </a:lnTo>
                      <a:close/>
                      <a:moveTo>
                        <a:pt x="2514947" y="2474382"/>
                      </a:moveTo>
                      <a:lnTo>
                        <a:pt x="2514947" y="2682022"/>
                      </a:lnTo>
                      <a:lnTo>
                        <a:pt x="2764087" y="2682022"/>
                      </a:lnTo>
                      <a:lnTo>
                        <a:pt x="2764087" y="2474382"/>
                      </a:lnTo>
                      <a:close/>
                      <a:moveTo>
                        <a:pt x="3379043" y="2084229"/>
                      </a:moveTo>
                      <a:lnTo>
                        <a:pt x="3379043" y="2291869"/>
                      </a:lnTo>
                      <a:lnTo>
                        <a:pt x="3628183" y="2291869"/>
                      </a:lnTo>
                      <a:lnTo>
                        <a:pt x="3628183" y="2084229"/>
                      </a:lnTo>
                      <a:close/>
                      <a:moveTo>
                        <a:pt x="2945132" y="2084229"/>
                      </a:moveTo>
                      <a:lnTo>
                        <a:pt x="2945132" y="2291869"/>
                      </a:lnTo>
                      <a:lnTo>
                        <a:pt x="3194272" y="2291869"/>
                      </a:lnTo>
                      <a:lnTo>
                        <a:pt x="3194272" y="2084229"/>
                      </a:lnTo>
                      <a:close/>
                      <a:moveTo>
                        <a:pt x="2514947" y="2084229"/>
                      </a:moveTo>
                      <a:lnTo>
                        <a:pt x="2514947" y="2291869"/>
                      </a:lnTo>
                      <a:lnTo>
                        <a:pt x="2764087" y="2291869"/>
                      </a:lnTo>
                      <a:lnTo>
                        <a:pt x="2764087" y="2084229"/>
                      </a:lnTo>
                      <a:close/>
                      <a:moveTo>
                        <a:pt x="2124144" y="1714020"/>
                      </a:moveTo>
                      <a:lnTo>
                        <a:pt x="2124144" y="2164020"/>
                      </a:lnTo>
                      <a:lnTo>
                        <a:pt x="1296144" y="2164020"/>
                      </a:lnTo>
                      <a:close/>
                      <a:moveTo>
                        <a:pt x="197090" y="609603"/>
                      </a:moveTo>
                      <a:lnTo>
                        <a:pt x="525322" y="609603"/>
                      </a:lnTo>
                      <a:lnTo>
                        <a:pt x="584058" y="2101023"/>
                      </a:lnTo>
                      <a:lnTo>
                        <a:pt x="1296144" y="1714020"/>
                      </a:lnTo>
                      <a:lnTo>
                        <a:pt x="1296144" y="2164020"/>
                      </a:lnTo>
                      <a:lnTo>
                        <a:pt x="586539" y="2164020"/>
                      </a:lnTo>
                      <a:lnTo>
                        <a:pt x="590547" y="2265787"/>
                      </a:lnTo>
                      <a:lnTo>
                        <a:pt x="2232248" y="2265787"/>
                      </a:lnTo>
                      <a:lnTo>
                        <a:pt x="2232248" y="1954513"/>
                      </a:lnTo>
                      <a:lnTo>
                        <a:pt x="2232248" y="1054513"/>
                      </a:lnTo>
                      <a:lnTo>
                        <a:pt x="3888248" y="1954513"/>
                      </a:lnTo>
                      <a:lnTo>
                        <a:pt x="3888432" y="1954513"/>
                      </a:lnTo>
                      <a:lnTo>
                        <a:pt x="3888432" y="3921971"/>
                      </a:lnTo>
                      <a:lnTo>
                        <a:pt x="2304256" y="3921971"/>
                      </a:lnTo>
                      <a:lnTo>
                        <a:pt x="2232248" y="3921971"/>
                      </a:lnTo>
                      <a:lnTo>
                        <a:pt x="772857" y="3921971"/>
                      </a:lnTo>
                      <a:lnTo>
                        <a:pt x="772857" y="3290059"/>
                      </a:lnTo>
                      <a:lnTo>
                        <a:pt x="361206" y="3290059"/>
                      </a:lnTo>
                      <a:lnTo>
                        <a:pt x="361206" y="3921971"/>
                      </a:lnTo>
                      <a:lnTo>
                        <a:pt x="0" y="3921971"/>
                      </a:lnTo>
                      <a:lnTo>
                        <a:pt x="0" y="2265787"/>
                      </a:lnTo>
                      <a:lnTo>
                        <a:pt x="131865" y="2265787"/>
                      </a:lnTo>
                      <a:close/>
                      <a:moveTo>
                        <a:pt x="929888" y="0"/>
                      </a:moveTo>
                      <a:cubicBezTo>
                        <a:pt x="1019595" y="0"/>
                        <a:pt x="1124659" y="30463"/>
                        <a:pt x="1166726" y="102575"/>
                      </a:cubicBezTo>
                      <a:cubicBezTo>
                        <a:pt x="1212070" y="48192"/>
                        <a:pt x="1255094" y="19511"/>
                        <a:pt x="1304210" y="14210"/>
                      </a:cubicBezTo>
                      <a:cubicBezTo>
                        <a:pt x="1353326" y="8909"/>
                        <a:pt x="1418945" y="35057"/>
                        <a:pt x="1461423" y="70767"/>
                      </a:cubicBezTo>
                      <a:cubicBezTo>
                        <a:pt x="1500648" y="39845"/>
                        <a:pt x="1550404" y="23049"/>
                        <a:pt x="1604082" y="23049"/>
                      </a:cubicBezTo>
                      <a:cubicBezTo>
                        <a:pt x="1692530" y="23049"/>
                        <a:pt x="1770327" y="68651"/>
                        <a:pt x="1814928" y="137833"/>
                      </a:cubicBezTo>
                      <a:cubicBezTo>
                        <a:pt x="1859765" y="69447"/>
                        <a:pt x="1937139" y="24416"/>
                        <a:pt x="2025031" y="24416"/>
                      </a:cubicBezTo>
                      <a:cubicBezTo>
                        <a:pt x="2135143" y="24416"/>
                        <a:pt x="2228747" y="95092"/>
                        <a:pt x="2261925" y="193913"/>
                      </a:cubicBezTo>
                      <a:cubicBezTo>
                        <a:pt x="2262329" y="193791"/>
                        <a:pt x="2262735" y="193790"/>
                        <a:pt x="2263140" y="193790"/>
                      </a:cubicBezTo>
                      <a:cubicBezTo>
                        <a:pt x="2402209" y="193790"/>
                        <a:pt x="2514947" y="306528"/>
                        <a:pt x="2514947" y="445597"/>
                      </a:cubicBezTo>
                      <a:cubicBezTo>
                        <a:pt x="2514947" y="584666"/>
                        <a:pt x="2402209" y="697404"/>
                        <a:pt x="2263140" y="697404"/>
                      </a:cubicBezTo>
                      <a:cubicBezTo>
                        <a:pt x="2176391" y="697404"/>
                        <a:pt x="2099888" y="653537"/>
                        <a:pt x="2054640" y="586750"/>
                      </a:cubicBezTo>
                      <a:cubicBezTo>
                        <a:pt x="2010395" y="653762"/>
                        <a:pt x="1934062" y="697404"/>
                        <a:pt x="1847535" y="697404"/>
                      </a:cubicBezTo>
                      <a:cubicBezTo>
                        <a:pt x="1789311" y="697404"/>
                        <a:pt x="1735702" y="677642"/>
                        <a:pt x="1693695" y="643630"/>
                      </a:cubicBezTo>
                      <a:cubicBezTo>
                        <a:pt x="1651689" y="677642"/>
                        <a:pt x="1598080" y="697404"/>
                        <a:pt x="1539855" y="697404"/>
                      </a:cubicBezTo>
                      <a:cubicBezTo>
                        <a:pt x="1441551" y="697404"/>
                        <a:pt x="1356403" y="641072"/>
                        <a:pt x="1315888" y="558445"/>
                      </a:cubicBezTo>
                      <a:cubicBezTo>
                        <a:pt x="1272229" y="598661"/>
                        <a:pt x="1206400" y="634839"/>
                        <a:pt x="1149712" y="622576"/>
                      </a:cubicBezTo>
                      <a:cubicBezTo>
                        <a:pt x="1096483" y="611061"/>
                        <a:pt x="1025744" y="572014"/>
                        <a:pt x="984978" y="498638"/>
                      </a:cubicBezTo>
                      <a:cubicBezTo>
                        <a:pt x="959504" y="574665"/>
                        <a:pt x="887516" y="629050"/>
                        <a:pt x="802824" y="629050"/>
                      </a:cubicBezTo>
                      <a:cubicBezTo>
                        <a:pt x="724492" y="629050"/>
                        <a:pt x="657026" y="582526"/>
                        <a:pt x="627413" y="515210"/>
                      </a:cubicBezTo>
                      <a:cubicBezTo>
                        <a:pt x="584988" y="553591"/>
                        <a:pt x="527392" y="574026"/>
                        <a:pt x="479717" y="567162"/>
                      </a:cubicBezTo>
                      <a:cubicBezTo>
                        <a:pt x="439788" y="561414"/>
                        <a:pt x="406466" y="547383"/>
                        <a:pt x="379767" y="527160"/>
                      </a:cubicBezTo>
                      <a:cubicBezTo>
                        <a:pt x="310874" y="498171"/>
                        <a:pt x="262300" y="430445"/>
                        <a:pt x="261518" y="351249"/>
                      </a:cubicBezTo>
                      <a:cubicBezTo>
                        <a:pt x="261425" y="351089"/>
                        <a:pt x="261381" y="350918"/>
                        <a:pt x="261338" y="350746"/>
                      </a:cubicBezTo>
                      <a:cubicBezTo>
                        <a:pt x="228153" y="316942"/>
                        <a:pt x="208360" y="270473"/>
                        <a:pt x="208360" y="219381"/>
                      </a:cubicBezTo>
                      <a:cubicBezTo>
                        <a:pt x="208360" y="112466"/>
                        <a:pt x="295031" y="25795"/>
                        <a:pt x="401946" y="25795"/>
                      </a:cubicBezTo>
                      <a:cubicBezTo>
                        <a:pt x="425158" y="25795"/>
                        <a:pt x="447416" y="29880"/>
                        <a:pt x="467791" y="38056"/>
                      </a:cubicBezTo>
                      <a:cubicBezTo>
                        <a:pt x="585794" y="17893"/>
                        <a:pt x="696162" y="87852"/>
                        <a:pt x="737322" y="124235"/>
                      </a:cubicBezTo>
                      <a:cubicBezTo>
                        <a:pt x="782627" y="68126"/>
                        <a:pt x="852143" y="0"/>
                        <a:pt x="929888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118" name="Rectangle 24">
                  <a:extLst>
                    <a:ext uri="{FF2B5EF4-FFF2-40B4-BE49-F238E27FC236}">
                      <a16:creationId xmlns:a16="http://schemas.microsoft.com/office/drawing/2014/main" id="{2DF90408-6AD8-4A1D-859C-583E13CF6183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20700000">
                  <a:off x="2307865" y="1808900"/>
                  <a:ext cx="456968" cy="360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05825" h="2998234">
                      <a:moveTo>
                        <a:pt x="571963" y="2092124"/>
                      </a:moveTo>
                      <a:lnTo>
                        <a:pt x="465390" y="2092124"/>
                      </a:lnTo>
                      <a:lnTo>
                        <a:pt x="571963" y="2198697"/>
                      </a:lnTo>
                      <a:close/>
                      <a:moveTo>
                        <a:pt x="571962" y="1939097"/>
                      </a:moveTo>
                      <a:lnTo>
                        <a:pt x="465390" y="2045669"/>
                      </a:lnTo>
                      <a:lnTo>
                        <a:pt x="571962" y="2045669"/>
                      </a:lnTo>
                      <a:close/>
                      <a:moveTo>
                        <a:pt x="724990" y="2092124"/>
                      </a:moveTo>
                      <a:lnTo>
                        <a:pt x="618417" y="2092124"/>
                      </a:lnTo>
                      <a:lnTo>
                        <a:pt x="618418" y="2198697"/>
                      </a:lnTo>
                      <a:close/>
                      <a:moveTo>
                        <a:pt x="618418" y="1939104"/>
                      </a:moveTo>
                      <a:lnTo>
                        <a:pt x="618417" y="2045669"/>
                      </a:lnTo>
                      <a:lnTo>
                        <a:pt x="724982" y="2045669"/>
                      </a:lnTo>
                      <a:close/>
                      <a:moveTo>
                        <a:pt x="760612" y="1901643"/>
                      </a:moveTo>
                      <a:lnTo>
                        <a:pt x="654047" y="1901643"/>
                      </a:lnTo>
                      <a:lnTo>
                        <a:pt x="760612" y="2008208"/>
                      </a:lnTo>
                      <a:close/>
                      <a:moveTo>
                        <a:pt x="760612" y="1748616"/>
                      </a:moveTo>
                      <a:lnTo>
                        <a:pt x="654040" y="1855188"/>
                      </a:lnTo>
                      <a:lnTo>
                        <a:pt x="760612" y="1855188"/>
                      </a:lnTo>
                      <a:close/>
                      <a:moveTo>
                        <a:pt x="913640" y="1901643"/>
                      </a:moveTo>
                      <a:lnTo>
                        <a:pt x="807067" y="1901643"/>
                      </a:lnTo>
                      <a:lnTo>
                        <a:pt x="807067" y="2008216"/>
                      </a:lnTo>
                      <a:close/>
                      <a:moveTo>
                        <a:pt x="807067" y="1748615"/>
                      </a:moveTo>
                      <a:lnTo>
                        <a:pt x="807067" y="1855188"/>
                      </a:lnTo>
                      <a:lnTo>
                        <a:pt x="913640" y="1855188"/>
                      </a:lnTo>
                      <a:close/>
                      <a:moveTo>
                        <a:pt x="953368" y="1708887"/>
                      </a:moveTo>
                      <a:lnTo>
                        <a:pt x="846796" y="1708887"/>
                      </a:lnTo>
                      <a:lnTo>
                        <a:pt x="953368" y="1815459"/>
                      </a:lnTo>
                      <a:close/>
                      <a:moveTo>
                        <a:pt x="953368" y="1555860"/>
                      </a:moveTo>
                      <a:lnTo>
                        <a:pt x="846796" y="1662432"/>
                      </a:lnTo>
                      <a:lnTo>
                        <a:pt x="953368" y="1662432"/>
                      </a:lnTo>
                      <a:close/>
                      <a:moveTo>
                        <a:pt x="1106396" y="1708887"/>
                      </a:moveTo>
                      <a:lnTo>
                        <a:pt x="999823" y="1708887"/>
                      </a:lnTo>
                      <a:lnTo>
                        <a:pt x="999823" y="1815460"/>
                      </a:lnTo>
                      <a:close/>
                      <a:moveTo>
                        <a:pt x="999823" y="1555860"/>
                      </a:moveTo>
                      <a:lnTo>
                        <a:pt x="999823" y="1662432"/>
                      </a:lnTo>
                      <a:lnTo>
                        <a:pt x="1106396" y="1662432"/>
                      </a:lnTo>
                      <a:close/>
                      <a:moveTo>
                        <a:pt x="1144754" y="1514764"/>
                      </a:moveTo>
                      <a:lnTo>
                        <a:pt x="1038182" y="1514764"/>
                      </a:lnTo>
                      <a:lnTo>
                        <a:pt x="1144754" y="1621337"/>
                      </a:lnTo>
                      <a:close/>
                      <a:moveTo>
                        <a:pt x="1144754" y="1361737"/>
                      </a:moveTo>
                      <a:lnTo>
                        <a:pt x="1038182" y="1468309"/>
                      </a:lnTo>
                      <a:lnTo>
                        <a:pt x="1144754" y="1468309"/>
                      </a:lnTo>
                      <a:close/>
                      <a:moveTo>
                        <a:pt x="1297782" y="1514764"/>
                      </a:moveTo>
                      <a:lnTo>
                        <a:pt x="1191209" y="1514764"/>
                      </a:lnTo>
                      <a:lnTo>
                        <a:pt x="1191209" y="1621337"/>
                      </a:lnTo>
                      <a:close/>
                      <a:moveTo>
                        <a:pt x="1191209" y="1361737"/>
                      </a:moveTo>
                      <a:lnTo>
                        <a:pt x="1191209" y="1468309"/>
                      </a:lnTo>
                      <a:lnTo>
                        <a:pt x="1297782" y="1468309"/>
                      </a:lnTo>
                      <a:close/>
                      <a:moveTo>
                        <a:pt x="1335838" y="1323681"/>
                      </a:moveTo>
                      <a:lnTo>
                        <a:pt x="1229266" y="1323681"/>
                      </a:lnTo>
                      <a:lnTo>
                        <a:pt x="1335838" y="1430253"/>
                      </a:lnTo>
                      <a:close/>
                      <a:moveTo>
                        <a:pt x="1335838" y="1170654"/>
                      </a:moveTo>
                      <a:lnTo>
                        <a:pt x="1229266" y="1277226"/>
                      </a:lnTo>
                      <a:lnTo>
                        <a:pt x="1335838" y="1277226"/>
                      </a:lnTo>
                      <a:close/>
                      <a:moveTo>
                        <a:pt x="1488865" y="1323681"/>
                      </a:moveTo>
                      <a:lnTo>
                        <a:pt x="1382293" y="1323681"/>
                      </a:lnTo>
                      <a:lnTo>
                        <a:pt x="1382293" y="1430253"/>
                      </a:lnTo>
                      <a:close/>
                      <a:moveTo>
                        <a:pt x="1382293" y="1170653"/>
                      </a:moveTo>
                      <a:lnTo>
                        <a:pt x="1382293" y="1277226"/>
                      </a:lnTo>
                      <a:lnTo>
                        <a:pt x="1488865" y="1277226"/>
                      </a:lnTo>
                      <a:close/>
                      <a:moveTo>
                        <a:pt x="2914702" y="2523007"/>
                      </a:moveTo>
                      <a:cubicBezTo>
                        <a:pt x="2900642" y="2508947"/>
                        <a:pt x="2877845" y="2508947"/>
                        <a:pt x="2863784" y="2523007"/>
                      </a:cubicBezTo>
                      <a:cubicBezTo>
                        <a:pt x="2849724" y="2537067"/>
                        <a:pt x="2849724" y="2559864"/>
                        <a:pt x="2863784" y="2573924"/>
                      </a:cubicBezTo>
                      <a:cubicBezTo>
                        <a:pt x="2877845" y="2587985"/>
                        <a:pt x="2900642" y="2587985"/>
                        <a:pt x="2914702" y="2573924"/>
                      </a:cubicBezTo>
                      <a:cubicBezTo>
                        <a:pt x="2928762" y="2559864"/>
                        <a:pt x="2928762" y="2537067"/>
                        <a:pt x="2914702" y="2523007"/>
                      </a:cubicBezTo>
                      <a:close/>
                      <a:moveTo>
                        <a:pt x="1526922" y="1132597"/>
                      </a:moveTo>
                      <a:lnTo>
                        <a:pt x="1420350" y="1132596"/>
                      </a:lnTo>
                      <a:lnTo>
                        <a:pt x="1526922" y="1239169"/>
                      </a:lnTo>
                      <a:close/>
                      <a:moveTo>
                        <a:pt x="1526922" y="979569"/>
                      </a:moveTo>
                      <a:lnTo>
                        <a:pt x="1420350" y="1086141"/>
                      </a:lnTo>
                      <a:lnTo>
                        <a:pt x="1526922" y="1086142"/>
                      </a:lnTo>
                      <a:close/>
                      <a:moveTo>
                        <a:pt x="1679950" y="1132597"/>
                      </a:moveTo>
                      <a:lnTo>
                        <a:pt x="1573377" y="1132597"/>
                      </a:lnTo>
                      <a:lnTo>
                        <a:pt x="1573377" y="1239169"/>
                      </a:lnTo>
                      <a:close/>
                      <a:moveTo>
                        <a:pt x="1573377" y="979569"/>
                      </a:moveTo>
                      <a:lnTo>
                        <a:pt x="1573377" y="1086142"/>
                      </a:lnTo>
                      <a:lnTo>
                        <a:pt x="1679950" y="1086142"/>
                      </a:lnTo>
                      <a:close/>
                      <a:moveTo>
                        <a:pt x="1718007" y="941512"/>
                      </a:moveTo>
                      <a:lnTo>
                        <a:pt x="1611434" y="941512"/>
                      </a:lnTo>
                      <a:lnTo>
                        <a:pt x="1718007" y="1048085"/>
                      </a:lnTo>
                      <a:close/>
                      <a:moveTo>
                        <a:pt x="1718006" y="788485"/>
                      </a:moveTo>
                      <a:lnTo>
                        <a:pt x="1611434" y="895057"/>
                      </a:lnTo>
                      <a:lnTo>
                        <a:pt x="1718006" y="895057"/>
                      </a:lnTo>
                      <a:close/>
                      <a:moveTo>
                        <a:pt x="1871034" y="941512"/>
                      </a:moveTo>
                      <a:lnTo>
                        <a:pt x="1764461" y="941512"/>
                      </a:lnTo>
                      <a:lnTo>
                        <a:pt x="1764462" y="1048085"/>
                      </a:lnTo>
                      <a:close/>
                      <a:moveTo>
                        <a:pt x="1764461" y="788485"/>
                      </a:moveTo>
                      <a:lnTo>
                        <a:pt x="1764462" y="895057"/>
                      </a:lnTo>
                      <a:lnTo>
                        <a:pt x="1871034" y="895057"/>
                      </a:lnTo>
                      <a:close/>
                      <a:moveTo>
                        <a:pt x="3382381" y="1946466"/>
                      </a:moveTo>
                      <a:lnTo>
                        <a:pt x="2893361" y="2435486"/>
                      </a:lnTo>
                      <a:lnTo>
                        <a:pt x="2933988" y="2428503"/>
                      </a:lnTo>
                      <a:lnTo>
                        <a:pt x="3009207" y="2503722"/>
                      </a:lnTo>
                      <a:lnTo>
                        <a:pt x="3003173" y="2538827"/>
                      </a:lnTo>
                      <a:lnTo>
                        <a:pt x="3488958" y="2053042"/>
                      </a:lnTo>
                      <a:lnTo>
                        <a:pt x="3388629" y="1952714"/>
                      </a:lnTo>
                      <a:close/>
                      <a:moveTo>
                        <a:pt x="2405874" y="794872"/>
                      </a:moveTo>
                      <a:lnTo>
                        <a:pt x="2299301" y="794872"/>
                      </a:lnTo>
                      <a:lnTo>
                        <a:pt x="2405874" y="901444"/>
                      </a:lnTo>
                      <a:close/>
                      <a:moveTo>
                        <a:pt x="2789111" y="1176277"/>
                      </a:moveTo>
                      <a:lnTo>
                        <a:pt x="2682538" y="1176278"/>
                      </a:lnTo>
                      <a:lnTo>
                        <a:pt x="2789111" y="1282850"/>
                      </a:lnTo>
                      <a:close/>
                      <a:moveTo>
                        <a:pt x="2596355" y="983521"/>
                      </a:moveTo>
                      <a:lnTo>
                        <a:pt x="2489782" y="983522"/>
                      </a:lnTo>
                      <a:lnTo>
                        <a:pt x="2596355" y="1090094"/>
                      </a:lnTo>
                      <a:close/>
                      <a:moveTo>
                        <a:pt x="3174317" y="1558747"/>
                      </a:moveTo>
                      <a:lnTo>
                        <a:pt x="3067745" y="1558747"/>
                      </a:lnTo>
                      <a:lnTo>
                        <a:pt x="3174317" y="1665320"/>
                      </a:lnTo>
                      <a:close/>
                      <a:moveTo>
                        <a:pt x="2983234" y="1367664"/>
                      </a:moveTo>
                      <a:lnTo>
                        <a:pt x="2876661" y="1367664"/>
                      </a:lnTo>
                      <a:lnTo>
                        <a:pt x="2983234" y="1474236"/>
                      </a:lnTo>
                      <a:close/>
                      <a:moveTo>
                        <a:pt x="3556486" y="1940915"/>
                      </a:moveTo>
                      <a:lnTo>
                        <a:pt x="3449914" y="1940915"/>
                      </a:lnTo>
                      <a:lnTo>
                        <a:pt x="3556487" y="2047488"/>
                      </a:lnTo>
                      <a:close/>
                      <a:moveTo>
                        <a:pt x="3365402" y="1749831"/>
                      </a:moveTo>
                      <a:lnTo>
                        <a:pt x="3258830" y="1749831"/>
                      </a:lnTo>
                      <a:lnTo>
                        <a:pt x="3365402" y="1856404"/>
                      </a:lnTo>
                      <a:close/>
                      <a:moveTo>
                        <a:pt x="3761426" y="2144804"/>
                      </a:moveTo>
                      <a:lnTo>
                        <a:pt x="3654853" y="2144804"/>
                      </a:lnTo>
                      <a:lnTo>
                        <a:pt x="3761426" y="2251377"/>
                      </a:lnTo>
                      <a:close/>
                      <a:moveTo>
                        <a:pt x="2405874" y="657532"/>
                      </a:moveTo>
                      <a:lnTo>
                        <a:pt x="2314989" y="748417"/>
                      </a:lnTo>
                      <a:lnTo>
                        <a:pt x="2405874" y="748417"/>
                      </a:lnTo>
                      <a:close/>
                      <a:moveTo>
                        <a:pt x="2558894" y="794872"/>
                      </a:moveTo>
                      <a:lnTo>
                        <a:pt x="2452329" y="794872"/>
                      </a:lnTo>
                      <a:lnTo>
                        <a:pt x="2452329" y="901437"/>
                      </a:lnTo>
                      <a:close/>
                      <a:moveTo>
                        <a:pt x="2596355" y="830501"/>
                      </a:moveTo>
                      <a:lnTo>
                        <a:pt x="2489790" y="937067"/>
                      </a:lnTo>
                      <a:lnTo>
                        <a:pt x="2596355" y="937067"/>
                      </a:lnTo>
                      <a:close/>
                      <a:moveTo>
                        <a:pt x="2942138" y="1176278"/>
                      </a:moveTo>
                      <a:lnTo>
                        <a:pt x="2835566" y="1176277"/>
                      </a:lnTo>
                      <a:lnTo>
                        <a:pt x="2835566" y="1282850"/>
                      </a:lnTo>
                      <a:close/>
                      <a:moveTo>
                        <a:pt x="2789111" y="1023250"/>
                      </a:moveTo>
                      <a:lnTo>
                        <a:pt x="2682538" y="1129823"/>
                      </a:lnTo>
                      <a:lnTo>
                        <a:pt x="2789111" y="1129823"/>
                      </a:lnTo>
                      <a:close/>
                      <a:moveTo>
                        <a:pt x="2749382" y="983521"/>
                      </a:moveTo>
                      <a:lnTo>
                        <a:pt x="2642810" y="983522"/>
                      </a:lnTo>
                      <a:lnTo>
                        <a:pt x="2642810" y="1090094"/>
                      </a:lnTo>
                      <a:close/>
                      <a:moveTo>
                        <a:pt x="3327345" y="1558747"/>
                      </a:moveTo>
                      <a:lnTo>
                        <a:pt x="3220772" y="1558747"/>
                      </a:lnTo>
                      <a:lnTo>
                        <a:pt x="3220772" y="1665320"/>
                      </a:lnTo>
                      <a:close/>
                      <a:moveTo>
                        <a:pt x="3174317" y="1405720"/>
                      </a:moveTo>
                      <a:lnTo>
                        <a:pt x="3067745" y="1512292"/>
                      </a:lnTo>
                      <a:lnTo>
                        <a:pt x="3174317" y="1512292"/>
                      </a:lnTo>
                      <a:close/>
                      <a:moveTo>
                        <a:pt x="3136261" y="1367664"/>
                      </a:moveTo>
                      <a:lnTo>
                        <a:pt x="3029688" y="1367664"/>
                      </a:lnTo>
                      <a:lnTo>
                        <a:pt x="3029689" y="1474236"/>
                      </a:lnTo>
                      <a:close/>
                      <a:moveTo>
                        <a:pt x="2983234" y="1214636"/>
                      </a:moveTo>
                      <a:lnTo>
                        <a:pt x="2876661" y="1321209"/>
                      </a:lnTo>
                      <a:lnTo>
                        <a:pt x="2983234" y="1321209"/>
                      </a:lnTo>
                      <a:close/>
                      <a:moveTo>
                        <a:pt x="3709514" y="1940915"/>
                      </a:moveTo>
                      <a:lnTo>
                        <a:pt x="3602941" y="1940915"/>
                      </a:lnTo>
                      <a:lnTo>
                        <a:pt x="3602942" y="2047488"/>
                      </a:lnTo>
                      <a:close/>
                      <a:moveTo>
                        <a:pt x="3556487" y="1787888"/>
                      </a:moveTo>
                      <a:lnTo>
                        <a:pt x="3449914" y="1894460"/>
                      </a:lnTo>
                      <a:lnTo>
                        <a:pt x="3556486" y="1894460"/>
                      </a:lnTo>
                      <a:close/>
                      <a:moveTo>
                        <a:pt x="3518430" y="1749831"/>
                      </a:moveTo>
                      <a:lnTo>
                        <a:pt x="3411857" y="1749831"/>
                      </a:lnTo>
                      <a:lnTo>
                        <a:pt x="3411857" y="1856403"/>
                      </a:lnTo>
                      <a:close/>
                      <a:moveTo>
                        <a:pt x="3365402" y="1596803"/>
                      </a:moveTo>
                      <a:lnTo>
                        <a:pt x="3258830" y="1703376"/>
                      </a:lnTo>
                      <a:lnTo>
                        <a:pt x="3365402" y="1703376"/>
                      </a:lnTo>
                      <a:close/>
                      <a:moveTo>
                        <a:pt x="3761426" y="1991777"/>
                      </a:moveTo>
                      <a:lnTo>
                        <a:pt x="3654853" y="2098349"/>
                      </a:lnTo>
                      <a:lnTo>
                        <a:pt x="3761426" y="2098349"/>
                      </a:lnTo>
                      <a:close/>
                      <a:moveTo>
                        <a:pt x="2452329" y="641845"/>
                      </a:moveTo>
                      <a:lnTo>
                        <a:pt x="2452329" y="748417"/>
                      </a:lnTo>
                      <a:lnTo>
                        <a:pt x="2558901" y="748417"/>
                      </a:lnTo>
                      <a:close/>
                      <a:moveTo>
                        <a:pt x="2835566" y="1023250"/>
                      </a:moveTo>
                      <a:lnTo>
                        <a:pt x="2835566" y="1129822"/>
                      </a:lnTo>
                      <a:lnTo>
                        <a:pt x="2942138" y="1129822"/>
                      </a:lnTo>
                      <a:close/>
                      <a:moveTo>
                        <a:pt x="2642810" y="830494"/>
                      </a:moveTo>
                      <a:lnTo>
                        <a:pt x="2642810" y="937066"/>
                      </a:lnTo>
                      <a:lnTo>
                        <a:pt x="2749382" y="937066"/>
                      </a:lnTo>
                      <a:close/>
                      <a:moveTo>
                        <a:pt x="3220772" y="1405720"/>
                      </a:moveTo>
                      <a:lnTo>
                        <a:pt x="3220772" y="1512292"/>
                      </a:lnTo>
                      <a:lnTo>
                        <a:pt x="3327344" y="1512292"/>
                      </a:lnTo>
                      <a:close/>
                      <a:moveTo>
                        <a:pt x="3029688" y="1214636"/>
                      </a:moveTo>
                      <a:lnTo>
                        <a:pt x="3029688" y="1321209"/>
                      </a:lnTo>
                      <a:lnTo>
                        <a:pt x="3136261" y="1321209"/>
                      </a:lnTo>
                      <a:close/>
                      <a:moveTo>
                        <a:pt x="3602941" y="1787888"/>
                      </a:moveTo>
                      <a:lnTo>
                        <a:pt x="3602941" y="1894460"/>
                      </a:lnTo>
                      <a:lnTo>
                        <a:pt x="3709514" y="1894460"/>
                      </a:lnTo>
                      <a:close/>
                      <a:moveTo>
                        <a:pt x="3411857" y="1596803"/>
                      </a:moveTo>
                      <a:lnTo>
                        <a:pt x="3411857" y="1703376"/>
                      </a:lnTo>
                      <a:lnTo>
                        <a:pt x="3518429" y="1703376"/>
                      </a:lnTo>
                      <a:close/>
                      <a:moveTo>
                        <a:pt x="2353083" y="150965"/>
                      </a:moveTo>
                      <a:lnTo>
                        <a:pt x="2025288" y="132265"/>
                      </a:lnTo>
                      <a:lnTo>
                        <a:pt x="2071608" y="178585"/>
                      </a:lnTo>
                      <a:lnTo>
                        <a:pt x="2093619" y="156574"/>
                      </a:lnTo>
                      <a:lnTo>
                        <a:pt x="2220546" y="283501"/>
                      </a:lnTo>
                      <a:close/>
                      <a:moveTo>
                        <a:pt x="2523312" y="286240"/>
                      </a:moveTo>
                      <a:lnTo>
                        <a:pt x="2373298" y="436253"/>
                      </a:lnTo>
                      <a:lnTo>
                        <a:pt x="2500225" y="563180"/>
                      </a:lnTo>
                      <a:lnTo>
                        <a:pt x="2473487" y="589919"/>
                      </a:lnTo>
                      <a:lnTo>
                        <a:pt x="2618667" y="735099"/>
                      </a:lnTo>
                      <a:lnTo>
                        <a:pt x="2619582" y="734183"/>
                      </a:lnTo>
                      <a:lnTo>
                        <a:pt x="2812338" y="926939"/>
                      </a:lnTo>
                      <a:lnTo>
                        <a:pt x="2845693" y="960294"/>
                      </a:lnTo>
                      <a:lnTo>
                        <a:pt x="3005093" y="1119693"/>
                      </a:lnTo>
                      <a:lnTo>
                        <a:pt x="3006461" y="1118325"/>
                      </a:lnTo>
                      <a:lnTo>
                        <a:pt x="3197545" y="1309409"/>
                      </a:lnTo>
                      <a:lnTo>
                        <a:pt x="3232572" y="1344436"/>
                      </a:lnTo>
                      <a:lnTo>
                        <a:pt x="3246403" y="1358267"/>
                      </a:lnTo>
                      <a:close/>
                      <a:moveTo>
                        <a:pt x="2523816" y="30335"/>
                      </a:moveTo>
                      <a:lnTo>
                        <a:pt x="2626629" y="133149"/>
                      </a:lnTo>
                      <a:lnTo>
                        <a:pt x="2552082" y="207696"/>
                      </a:lnTo>
                      <a:lnTo>
                        <a:pt x="2576968" y="232583"/>
                      </a:lnTo>
                      <a:lnTo>
                        <a:pt x="2575182" y="234369"/>
                      </a:lnTo>
                      <a:lnTo>
                        <a:pt x="3513251" y="1625113"/>
                      </a:lnTo>
                      <a:lnTo>
                        <a:pt x="3579714" y="1691577"/>
                      </a:lnTo>
                      <a:lnTo>
                        <a:pt x="3614741" y="1726603"/>
                      </a:lnTo>
                      <a:lnTo>
                        <a:pt x="3784128" y="1895991"/>
                      </a:lnTo>
                      <a:lnTo>
                        <a:pt x="3784653" y="1895466"/>
                      </a:lnTo>
                      <a:lnTo>
                        <a:pt x="3802957" y="1913770"/>
                      </a:lnTo>
                      <a:lnTo>
                        <a:pt x="3802957" y="1914820"/>
                      </a:lnTo>
                      <a:lnTo>
                        <a:pt x="3805825" y="1917687"/>
                      </a:lnTo>
                      <a:lnTo>
                        <a:pt x="3802957" y="1920555"/>
                      </a:lnTo>
                      <a:lnTo>
                        <a:pt x="3802957" y="2329384"/>
                      </a:lnTo>
                      <a:lnTo>
                        <a:pt x="3784653" y="2347688"/>
                      </a:lnTo>
                      <a:lnTo>
                        <a:pt x="3580239" y="2143274"/>
                      </a:lnTo>
                      <a:lnTo>
                        <a:pt x="3579714" y="2143798"/>
                      </a:lnTo>
                      <a:lnTo>
                        <a:pt x="3514414" y="2078498"/>
                      </a:lnTo>
                      <a:lnTo>
                        <a:pt x="2992605" y="2600306"/>
                      </a:lnTo>
                      <a:lnTo>
                        <a:pt x="2990741" y="2611151"/>
                      </a:lnTo>
                      <a:lnTo>
                        <a:pt x="2771416" y="2767764"/>
                      </a:lnTo>
                      <a:lnTo>
                        <a:pt x="2746140" y="2742487"/>
                      </a:lnTo>
                      <a:lnTo>
                        <a:pt x="2670170" y="2818456"/>
                      </a:lnTo>
                      <a:lnTo>
                        <a:pt x="2651401" y="2799687"/>
                      </a:lnTo>
                      <a:cubicBezTo>
                        <a:pt x="2625528" y="2785735"/>
                        <a:pt x="2592950" y="2788926"/>
                        <a:pt x="2569612" y="2809139"/>
                      </a:cubicBezTo>
                      <a:cubicBezTo>
                        <a:pt x="2540180" y="2834630"/>
                        <a:pt x="2535445" y="2878528"/>
                        <a:pt x="2558763" y="2909709"/>
                      </a:cubicBezTo>
                      <a:cubicBezTo>
                        <a:pt x="2580225" y="2939886"/>
                        <a:pt x="2602221" y="2944074"/>
                        <a:pt x="2698387" y="2956528"/>
                      </a:cubicBezTo>
                      <a:cubicBezTo>
                        <a:pt x="2612716" y="3019512"/>
                        <a:pt x="2549084" y="3004923"/>
                        <a:pt x="2499317" y="2954166"/>
                      </a:cubicBezTo>
                      <a:cubicBezTo>
                        <a:pt x="2449549" y="2903408"/>
                        <a:pt x="2462151" y="2804007"/>
                        <a:pt x="2521014" y="2753027"/>
                      </a:cubicBezTo>
                      <a:cubicBezTo>
                        <a:pt x="2561003" y="2718393"/>
                        <a:pt x="2614554" y="2708748"/>
                        <a:pt x="2661444" y="2725347"/>
                      </a:cubicBezTo>
                      <a:lnTo>
                        <a:pt x="2695222" y="2691569"/>
                      </a:lnTo>
                      <a:lnTo>
                        <a:pt x="2669947" y="2666294"/>
                      </a:lnTo>
                      <a:lnTo>
                        <a:pt x="2810390" y="2469612"/>
                      </a:lnTo>
                      <a:lnTo>
                        <a:pt x="2809356" y="2468579"/>
                      </a:lnTo>
                      <a:lnTo>
                        <a:pt x="2815551" y="2462385"/>
                      </a:lnTo>
                      <a:lnTo>
                        <a:pt x="2826559" y="2446968"/>
                      </a:lnTo>
                      <a:lnTo>
                        <a:pt x="2831882" y="2446053"/>
                      </a:lnTo>
                      <a:lnTo>
                        <a:pt x="3356925" y="1921010"/>
                      </a:lnTo>
                      <a:lnTo>
                        <a:pt x="3353603" y="1917688"/>
                      </a:lnTo>
                      <a:lnTo>
                        <a:pt x="3197545" y="1761630"/>
                      </a:lnTo>
                      <a:lnTo>
                        <a:pt x="3197544" y="1761631"/>
                      </a:lnTo>
                      <a:lnTo>
                        <a:pt x="3006461" y="1570547"/>
                      </a:lnTo>
                      <a:lnTo>
                        <a:pt x="2971434" y="1535520"/>
                      </a:lnTo>
                      <a:lnTo>
                        <a:pt x="2813706" y="1377793"/>
                      </a:lnTo>
                      <a:lnTo>
                        <a:pt x="2812338" y="1379161"/>
                      </a:lnTo>
                      <a:lnTo>
                        <a:pt x="2619582" y="1186405"/>
                      </a:lnTo>
                      <a:lnTo>
                        <a:pt x="2586227" y="1153050"/>
                      </a:lnTo>
                      <a:lnTo>
                        <a:pt x="2430017" y="996839"/>
                      </a:lnTo>
                      <a:lnTo>
                        <a:pt x="2429101" y="997755"/>
                      </a:lnTo>
                      <a:lnTo>
                        <a:pt x="2247376" y="816030"/>
                      </a:lnTo>
                      <a:lnTo>
                        <a:pt x="2194721" y="868684"/>
                      </a:lnTo>
                      <a:lnTo>
                        <a:pt x="2169629" y="843592"/>
                      </a:lnTo>
                      <a:lnTo>
                        <a:pt x="2012511" y="1000710"/>
                      </a:lnTo>
                      <a:lnTo>
                        <a:pt x="1948715" y="936915"/>
                      </a:lnTo>
                      <a:lnTo>
                        <a:pt x="1776261" y="1109369"/>
                      </a:lnTo>
                      <a:lnTo>
                        <a:pt x="1741234" y="1144396"/>
                      </a:lnTo>
                      <a:lnTo>
                        <a:pt x="1585176" y="1300453"/>
                      </a:lnTo>
                      <a:lnTo>
                        <a:pt x="1550150" y="1335480"/>
                      </a:lnTo>
                      <a:lnTo>
                        <a:pt x="1394093" y="1491537"/>
                      </a:lnTo>
                      <a:lnTo>
                        <a:pt x="1359065" y="1526564"/>
                      </a:lnTo>
                      <a:lnTo>
                        <a:pt x="1201338" y="1684291"/>
                      </a:lnTo>
                      <a:lnTo>
                        <a:pt x="1202706" y="1685660"/>
                      </a:lnTo>
                      <a:lnTo>
                        <a:pt x="1009951" y="1878416"/>
                      </a:lnTo>
                      <a:lnTo>
                        <a:pt x="976596" y="1911771"/>
                      </a:lnTo>
                      <a:lnTo>
                        <a:pt x="820385" y="2067981"/>
                      </a:lnTo>
                      <a:lnTo>
                        <a:pt x="821301" y="2068897"/>
                      </a:lnTo>
                      <a:lnTo>
                        <a:pt x="612116" y="2278081"/>
                      </a:lnTo>
                      <a:lnTo>
                        <a:pt x="673628" y="2339593"/>
                      </a:lnTo>
                      <a:lnTo>
                        <a:pt x="567426" y="2445795"/>
                      </a:lnTo>
                      <a:lnTo>
                        <a:pt x="672230" y="2550598"/>
                      </a:lnTo>
                      <a:lnTo>
                        <a:pt x="566028" y="2656800"/>
                      </a:lnTo>
                      <a:lnTo>
                        <a:pt x="0" y="2090772"/>
                      </a:lnTo>
                      <a:lnTo>
                        <a:pt x="106202" y="1984570"/>
                      </a:lnTo>
                      <a:lnTo>
                        <a:pt x="211005" y="2089373"/>
                      </a:lnTo>
                      <a:lnTo>
                        <a:pt x="317206" y="1983171"/>
                      </a:lnTo>
                      <a:lnTo>
                        <a:pt x="386005" y="2051970"/>
                      </a:lnTo>
                      <a:lnTo>
                        <a:pt x="558644" y="1879331"/>
                      </a:lnTo>
                      <a:lnTo>
                        <a:pt x="557729" y="1878415"/>
                      </a:lnTo>
                      <a:lnTo>
                        <a:pt x="750485" y="1685660"/>
                      </a:lnTo>
                      <a:lnTo>
                        <a:pt x="783839" y="1652305"/>
                      </a:lnTo>
                      <a:lnTo>
                        <a:pt x="943239" y="1492905"/>
                      </a:lnTo>
                      <a:lnTo>
                        <a:pt x="941871" y="1491537"/>
                      </a:lnTo>
                      <a:lnTo>
                        <a:pt x="1132954" y="1300453"/>
                      </a:lnTo>
                      <a:lnTo>
                        <a:pt x="1167982" y="1265426"/>
                      </a:lnTo>
                      <a:lnTo>
                        <a:pt x="1324039" y="1109369"/>
                      </a:lnTo>
                      <a:lnTo>
                        <a:pt x="1359065" y="1074342"/>
                      </a:lnTo>
                      <a:lnTo>
                        <a:pt x="1515123" y="918285"/>
                      </a:lnTo>
                      <a:lnTo>
                        <a:pt x="1550150" y="883258"/>
                      </a:lnTo>
                      <a:lnTo>
                        <a:pt x="1722604" y="710804"/>
                      </a:lnTo>
                      <a:lnTo>
                        <a:pt x="1656089" y="644289"/>
                      </a:lnTo>
                      <a:lnTo>
                        <a:pt x="1813208" y="487170"/>
                      </a:lnTo>
                      <a:lnTo>
                        <a:pt x="1788115" y="462078"/>
                      </a:lnTo>
                      <a:lnTo>
                        <a:pt x="1817021" y="433172"/>
                      </a:lnTo>
                      <a:lnTo>
                        <a:pt x="1638436" y="254587"/>
                      </a:lnTo>
                      <a:lnTo>
                        <a:pt x="1893022" y="0"/>
                      </a:lnTo>
                      <a:lnTo>
                        <a:pt x="1948799" y="55777"/>
                      </a:lnTo>
                      <a:lnTo>
                        <a:pt x="2421315" y="82732"/>
                      </a:lnTo>
                      <a:lnTo>
                        <a:pt x="2424216" y="79831"/>
                      </a:lnTo>
                      <a:lnTo>
                        <a:pt x="2449269" y="104883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119" name="Rectangle 41">
                  <a:extLst>
                    <a:ext uri="{FF2B5EF4-FFF2-40B4-BE49-F238E27FC236}">
                      <a16:creationId xmlns:a16="http://schemas.microsoft.com/office/drawing/2014/main" id="{253522CA-D504-46F0-B9B7-58B7341C94A5}"/>
                    </a:ext>
                  </a:extLst>
                </p:cNvPr>
                <p:cNvSpPr>
                  <a:spLocks/>
                </p:cNvSpPr>
                <p:nvPr/>
              </p:nvSpPr>
              <p:spPr>
                <a:xfrm rot="19192674">
                  <a:off x="926950" y="2109352"/>
                  <a:ext cx="360000" cy="360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88423" h="3970014">
                      <a:moveTo>
                        <a:pt x="1259577" y="2471243"/>
                      </a:moveTo>
                      <a:cubicBezTo>
                        <a:pt x="1293292" y="2471243"/>
                        <a:pt x="1320623" y="2543205"/>
                        <a:pt x="1320623" y="2631975"/>
                      </a:cubicBezTo>
                      <a:cubicBezTo>
                        <a:pt x="1320623" y="2720745"/>
                        <a:pt x="1293292" y="2792707"/>
                        <a:pt x="1259577" y="2792707"/>
                      </a:cubicBezTo>
                      <a:cubicBezTo>
                        <a:pt x="1225862" y="2792707"/>
                        <a:pt x="1198531" y="2720745"/>
                        <a:pt x="1198531" y="2631975"/>
                      </a:cubicBezTo>
                      <a:cubicBezTo>
                        <a:pt x="1198531" y="2543205"/>
                        <a:pt x="1225862" y="2471243"/>
                        <a:pt x="1259577" y="2471243"/>
                      </a:cubicBezTo>
                      <a:close/>
                      <a:moveTo>
                        <a:pt x="1710471" y="2470362"/>
                      </a:moveTo>
                      <a:cubicBezTo>
                        <a:pt x="1741030" y="2470028"/>
                        <a:pt x="1768823" y="2488083"/>
                        <a:pt x="1781169" y="2516203"/>
                      </a:cubicBezTo>
                      <a:cubicBezTo>
                        <a:pt x="1793845" y="2545068"/>
                        <a:pt x="1787700" y="2578742"/>
                        <a:pt x="1765642" y="2601268"/>
                      </a:cubicBezTo>
                      <a:cubicBezTo>
                        <a:pt x="1750827" y="2616399"/>
                        <a:pt x="1730831" y="2624459"/>
                        <a:pt x="1710472" y="2623745"/>
                      </a:cubicBezTo>
                      <a:close/>
                      <a:moveTo>
                        <a:pt x="2456093" y="2374056"/>
                      </a:moveTo>
                      <a:lnTo>
                        <a:pt x="2456093" y="2889893"/>
                      </a:lnTo>
                      <a:lnTo>
                        <a:pt x="2566690" y="2889893"/>
                      </a:lnTo>
                      <a:lnTo>
                        <a:pt x="2566690" y="2706284"/>
                      </a:lnTo>
                      <a:lnTo>
                        <a:pt x="2632197" y="2884955"/>
                      </a:lnTo>
                      <a:lnTo>
                        <a:pt x="2635843" y="2883618"/>
                      </a:lnTo>
                      <a:lnTo>
                        <a:pt x="2635843" y="2889893"/>
                      </a:lnTo>
                      <a:lnTo>
                        <a:pt x="2746439" y="2889893"/>
                      </a:lnTo>
                      <a:lnTo>
                        <a:pt x="2746439" y="2374056"/>
                      </a:lnTo>
                      <a:lnTo>
                        <a:pt x="2635843" y="2374056"/>
                      </a:lnTo>
                      <a:lnTo>
                        <a:pt x="2635843" y="2573614"/>
                      </a:lnTo>
                      <a:lnTo>
                        <a:pt x="2566690" y="2385000"/>
                      </a:lnTo>
                      <a:lnTo>
                        <a:pt x="2566690" y="2374056"/>
                      </a:lnTo>
                      <a:close/>
                      <a:moveTo>
                        <a:pt x="2032426" y="2374056"/>
                      </a:moveTo>
                      <a:lnTo>
                        <a:pt x="2032426" y="2889895"/>
                      </a:lnTo>
                      <a:lnTo>
                        <a:pt x="2115405" y="2889895"/>
                      </a:lnTo>
                      <a:lnTo>
                        <a:pt x="2143023" y="2889895"/>
                      </a:lnTo>
                      <a:lnTo>
                        <a:pt x="2308949" y="2889895"/>
                      </a:lnTo>
                      <a:lnTo>
                        <a:pt x="2308949" y="2779299"/>
                      </a:lnTo>
                      <a:lnTo>
                        <a:pt x="2143023" y="2779299"/>
                      </a:lnTo>
                      <a:lnTo>
                        <a:pt x="2143023" y="2686401"/>
                      </a:lnTo>
                      <a:lnTo>
                        <a:pt x="2308949" y="2686401"/>
                      </a:lnTo>
                      <a:lnTo>
                        <a:pt x="2308949" y="2575804"/>
                      </a:lnTo>
                      <a:lnTo>
                        <a:pt x="2143023" y="2575804"/>
                      </a:lnTo>
                      <a:lnTo>
                        <a:pt x="2143023" y="2484653"/>
                      </a:lnTo>
                      <a:lnTo>
                        <a:pt x="2308949" y="2484653"/>
                      </a:lnTo>
                      <a:lnTo>
                        <a:pt x="2308949" y="2374056"/>
                      </a:lnTo>
                      <a:lnTo>
                        <a:pt x="2143023" y="2374056"/>
                      </a:lnTo>
                      <a:lnTo>
                        <a:pt x="2115405" y="2374056"/>
                      </a:lnTo>
                      <a:close/>
                      <a:moveTo>
                        <a:pt x="1259577" y="2374056"/>
                      </a:moveTo>
                      <a:cubicBezTo>
                        <a:pt x="1172187" y="2374056"/>
                        <a:pt x="1101344" y="2489530"/>
                        <a:pt x="1101344" y="2631975"/>
                      </a:cubicBezTo>
                      <a:cubicBezTo>
                        <a:pt x="1101344" y="2774420"/>
                        <a:pt x="1172187" y="2889894"/>
                        <a:pt x="1259577" y="2889894"/>
                      </a:cubicBezTo>
                      <a:cubicBezTo>
                        <a:pt x="1346967" y="2889894"/>
                        <a:pt x="1417810" y="2774420"/>
                        <a:pt x="1417810" y="2631975"/>
                      </a:cubicBezTo>
                      <a:cubicBezTo>
                        <a:pt x="1417810" y="2489530"/>
                        <a:pt x="1346967" y="2374056"/>
                        <a:pt x="1259577" y="2374056"/>
                      </a:cubicBezTo>
                      <a:close/>
                      <a:moveTo>
                        <a:pt x="1599876" y="2366688"/>
                      </a:moveTo>
                      <a:lnTo>
                        <a:pt x="1599875" y="2882524"/>
                      </a:lnTo>
                      <a:lnTo>
                        <a:pt x="1710472" y="2882525"/>
                      </a:lnTo>
                      <a:lnTo>
                        <a:pt x="1710472" y="2723975"/>
                      </a:lnTo>
                      <a:cubicBezTo>
                        <a:pt x="1757507" y="2725624"/>
                        <a:pt x="1803701" y="2707003"/>
                        <a:pt x="1837929" y="2672047"/>
                      </a:cubicBezTo>
                      <a:cubicBezTo>
                        <a:pt x="1888884" y="2620006"/>
                        <a:pt x="1903084" y="2542214"/>
                        <a:pt x="1873801" y="2475527"/>
                      </a:cubicBezTo>
                      <a:cubicBezTo>
                        <a:pt x="1845275" y="2410565"/>
                        <a:pt x="1781067" y="2368851"/>
                        <a:pt x="1710472" y="2369624"/>
                      </a:cubicBezTo>
                      <a:lnTo>
                        <a:pt x="1710471" y="2366688"/>
                      </a:lnTo>
                      <a:close/>
                      <a:moveTo>
                        <a:pt x="920754" y="2169815"/>
                      </a:moveTo>
                      <a:lnTo>
                        <a:pt x="3008986" y="2169815"/>
                      </a:lnTo>
                      <a:lnTo>
                        <a:pt x="3008986" y="3105919"/>
                      </a:lnTo>
                      <a:lnTo>
                        <a:pt x="920754" y="3105919"/>
                      </a:lnTo>
                      <a:close/>
                      <a:moveTo>
                        <a:pt x="632722" y="1985007"/>
                      </a:moveTo>
                      <a:lnTo>
                        <a:pt x="632722" y="3321943"/>
                      </a:lnTo>
                      <a:lnTo>
                        <a:pt x="3297018" y="3321943"/>
                      </a:lnTo>
                      <a:lnTo>
                        <a:pt x="3297018" y="1985007"/>
                      </a:lnTo>
                      <a:close/>
                      <a:moveTo>
                        <a:pt x="2657019" y="761679"/>
                      </a:moveTo>
                      <a:lnTo>
                        <a:pt x="2760733" y="1606387"/>
                      </a:lnTo>
                      <a:lnTo>
                        <a:pt x="2761762" y="1614761"/>
                      </a:lnTo>
                      <a:lnTo>
                        <a:pt x="2762330" y="1614691"/>
                      </a:lnTo>
                      <a:cubicBezTo>
                        <a:pt x="2780335" y="1740615"/>
                        <a:pt x="2862522" y="1833408"/>
                        <a:pt x="2948897" y="1824230"/>
                      </a:cubicBezTo>
                      <a:cubicBezTo>
                        <a:pt x="3036464" y="1814924"/>
                        <a:pt x="3095979" y="1704243"/>
                        <a:pt x="3083047" y="1575312"/>
                      </a:cubicBezTo>
                      <a:lnTo>
                        <a:pt x="3083347" y="1575275"/>
                      </a:lnTo>
                      <a:lnTo>
                        <a:pt x="2983448" y="761679"/>
                      </a:lnTo>
                      <a:close/>
                      <a:moveTo>
                        <a:pt x="2205921" y="761679"/>
                      </a:moveTo>
                      <a:lnTo>
                        <a:pt x="2264137" y="1594263"/>
                      </a:lnTo>
                      <a:cubicBezTo>
                        <a:pt x="2264333" y="1597068"/>
                        <a:pt x="2264530" y="1599874"/>
                        <a:pt x="2264726" y="1602679"/>
                      </a:cubicBezTo>
                      <a:lnTo>
                        <a:pt x="2265297" y="1602640"/>
                      </a:lnTo>
                      <a:cubicBezTo>
                        <a:pt x="2276686" y="1729333"/>
                        <a:pt x="2353905" y="1826300"/>
                        <a:pt x="2440641" y="1821655"/>
                      </a:cubicBezTo>
                      <a:cubicBezTo>
                        <a:pt x="2528577" y="1816945"/>
                        <a:pt x="2593802" y="1709530"/>
                        <a:pt x="2587636" y="1580099"/>
                      </a:cubicBezTo>
                      <a:lnTo>
                        <a:pt x="2587937" y="1580078"/>
                      </a:lnTo>
                      <a:lnTo>
                        <a:pt x="2530706" y="761679"/>
                      </a:lnTo>
                      <a:close/>
                      <a:moveTo>
                        <a:pt x="1761700" y="761679"/>
                      </a:moveTo>
                      <a:cubicBezTo>
                        <a:pt x="1761699" y="1032443"/>
                        <a:pt x="1761699" y="1303208"/>
                        <a:pt x="1761698" y="1573972"/>
                      </a:cubicBezTo>
                      <a:lnTo>
                        <a:pt x="1761698" y="1582410"/>
                      </a:lnTo>
                      <a:lnTo>
                        <a:pt x="1762270" y="1582410"/>
                      </a:lnTo>
                      <a:cubicBezTo>
                        <a:pt x="1764795" y="1709590"/>
                        <a:pt x="1835062" y="1811707"/>
                        <a:pt x="1921910" y="1813122"/>
                      </a:cubicBezTo>
                      <a:cubicBezTo>
                        <a:pt x="2009960" y="1814558"/>
                        <a:pt x="2082519" y="1711955"/>
                        <a:pt x="2085398" y="1582410"/>
                      </a:cubicBezTo>
                      <a:lnTo>
                        <a:pt x="2085698" y="1582410"/>
                      </a:lnTo>
                      <a:cubicBezTo>
                        <a:pt x="2085698" y="1308834"/>
                        <a:pt x="2085698" y="1035256"/>
                        <a:pt x="2085696" y="761679"/>
                      </a:cubicBezTo>
                      <a:close/>
                      <a:moveTo>
                        <a:pt x="3411320" y="761678"/>
                      </a:moveTo>
                      <a:lnTo>
                        <a:pt x="3078803" y="761679"/>
                      </a:lnTo>
                      <a:lnTo>
                        <a:pt x="3277545" y="1622538"/>
                      </a:lnTo>
                      <a:lnTo>
                        <a:pt x="3279443" y="1630759"/>
                      </a:lnTo>
                      <a:lnTo>
                        <a:pt x="3280000" y="1630631"/>
                      </a:lnTo>
                      <a:cubicBezTo>
                        <a:pt x="3311069" y="1753983"/>
                        <a:pt x="3402507" y="1837676"/>
                        <a:pt x="3487448" y="1819520"/>
                      </a:cubicBezTo>
                      <a:cubicBezTo>
                        <a:pt x="3573564" y="1801112"/>
                        <a:pt x="3621183" y="1684815"/>
                        <a:pt x="3594846" y="1557943"/>
                      </a:cubicBezTo>
                      <a:lnTo>
                        <a:pt x="3595140" y="1557876"/>
                      </a:lnTo>
                      <a:close/>
                      <a:moveTo>
                        <a:pt x="1633002" y="761678"/>
                      </a:moveTo>
                      <a:lnTo>
                        <a:pt x="1308563" y="761679"/>
                      </a:lnTo>
                      <a:lnTo>
                        <a:pt x="1266057" y="1572672"/>
                      </a:lnTo>
                      <a:lnTo>
                        <a:pt x="1265616" y="1581099"/>
                      </a:lnTo>
                      <a:lnTo>
                        <a:pt x="1266187" y="1581128"/>
                      </a:lnTo>
                      <a:cubicBezTo>
                        <a:pt x="1262052" y="1708267"/>
                        <a:pt x="1326878" y="1813921"/>
                        <a:pt x="1413534" y="1819881"/>
                      </a:cubicBezTo>
                      <a:cubicBezTo>
                        <a:pt x="1501387" y="1825922"/>
                        <a:pt x="1579217" y="1727257"/>
                        <a:pt x="1588872" y="1598040"/>
                      </a:cubicBezTo>
                      <a:lnTo>
                        <a:pt x="1589172" y="1598055"/>
                      </a:lnTo>
                      <a:close/>
                      <a:moveTo>
                        <a:pt x="863949" y="761678"/>
                      </a:moveTo>
                      <a:lnTo>
                        <a:pt x="765078" y="1566901"/>
                      </a:lnTo>
                      <a:lnTo>
                        <a:pt x="764050" y="1575275"/>
                      </a:lnTo>
                      <a:lnTo>
                        <a:pt x="764617" y="1575345"/>
                      </a:lnTo>
                      <a:cubicBezTo>
                        <a:pt x="751624" y="1701884"/>
                        <a:pt x="808922" y="1811803"/>
                        <a:pt x="894951" y="1823794"/>
                      </a:cubicBezTo>
                      <a:cubicBezTo>
                        <a:pt x="982168" y="1835949"/>
                        <a:pt x="1066691" y="1742953"/>
                        <a:pt x="1085336" y="1614724"/>
                      </a:cubicBezTo>
                      <a:lnTo>
                        <a:pt x="1085635" y="1614761"/>
                      </a:lnTo>
                      <a:lnTo>
                        <a:pt x="1190378" y="761679"/>
                      </a:lnTo>
                      <a:close/>
                      <a:moveTo>
                        <a:pt x="295535" y="441623"/>
                      </a:moveTo>
                      <a:lnTo>
                        <a:pt x="3583899" y="441623"/>
                      </a:lnTo>
                      <a:cubicBezTo>
                        <a:pt x="3610412" y="441623"/>
                        <a:pt x="3631905" y="463116"/>
                        <a:pt x="3631905" y="489629"/>
                      </a:cubicBezTo>
                      <a:lnTo>
                        <a:pt x="3631905" y="655863"/>
                      </a:lnTo>
                      <a:lnTo>
                        <a:pt x="3884522" y="1666330"/>
                      </a:lnTo>
                      <a:cubicBezTo>
                        <a:pt x="3909974" y="1748325"/>
                        <a:pt x="3809191" y="1900953"/>
                        <a:pt x="3631905" y="1666330"/>
                      </a:cubicBezTo>
                      <a:lnTo>
                        <a:pt x="3631905" y="3970014"/>
                      </a:lnTo>
                      <a:lnTo>
                        <a:pt x="247529" y="3970014"/>
                      </a:lnTo>
                      <a:lnTo>
                        <a:pt x="247529" y="1768425"/>
                      </a:lnTo>
                      <a:cubicBezTo>
                        <a:pt x="263724" y="1795996"/>
                        <a:pt x="288366" y="1813812"/>
                        <a:pt x="317369" y="1820473"/>
                      </a:cubicBezTo>
                      <a:cubicBezTo>
                        <a:pt x="403196" y="1840184"/>
                        <a:pt x="495502" y="1754908"/>
                        <a:pt x="525251" y="1628793"/>
                      </a:cubicBezTo>
                      <a:lnTo>
                        <a:pt x="525545" y="1628855"/>
                      </a:lnTo>
                      <a:lnTo>
                        <a:pt x="709866" y="761679"/>
                      </a:lnTo>
                      <a:lnTo>
                        <a:pt x="378634" y="761679"/>
                      </a:lnTo>
                      <a:lnTo>
                        <a:pt x="210380" y="1553239"/>
                      </a:lnTo>
                      <a:lnTo>
                        <a:pt x="208625" y="1561492"/>
                      </a:lnTo>
                      <a:lnTo>
                        <a:pt x="209185" y="1561611"/>
                      </a:lnTo>
                      <a:cubicBezTo>
                        <a:pt x="202164" y="1598200"/>
                        <a:pt x="201274" y="1633895"/>
                        <a:pt x="207433" y="1666330"/>
                      </a:cubicBezTo>
                      <a:cubicBezTo>
                        <a:pt x="113985" y="1883037"/>
                        <a:pt x="-32319" y="1816968"/>
                        <a:pt x="6372" y="1666330"/>
                      </a:cubicBezTo>
                      <a:lnTo>
                        <a:pt x="249769" y="692744"/>
                      </a:lnTo>
                      <a:cubicBezTo>
                        <a:pt x="247993" y="689334"/>
                        <a:pt x="247529" y="685546"/>
                        <a:pt x="247529" y="681649"/>
                      </a:cubicBezTo>
                      <a:lnTo>
                        <a:pt x="247529" y="489629"/>
                      </a:lnTo>
                      <a:cubicBezTo>
                        <a:pt x="247529" y="463116"/>
                        <a:pt x="269022" y="441623"/>
                        <a:pt x="295535" y="441623"/>
                      </a:cubicBezTo>
                      <a:close/>
                      <a:moveTo>
                        <a:pt x="307785" y="0"/>
                      </a:moveTo>
                      <a:lnTo>
                        <a:pt x="3571649" y="0"/>
                      </a:lnTo>
                      <a:cubicBezTo>
                        <a:pt x="3604927" y="0"/>
                        <a:pt x="3631905" y="26978"/>
                        <a:pt x="3631905" y="60256"/>
                      </a:cubicBezTo>
                      <a:lnTo>
                        <a:pt x="3631905" y="301273"/>
                      </a:lnTo>
                      <a:cubicBezTo>
                        <a:pt x="3631905" y="334551"/>
                        <a:pt x="3604927" y="361529"/>
                        <a:pt x="3571649" y="361529"/>
                      </a:cubicBezTo>
                      <a:lnTo>
                        <a:pt x="307785" y="361529"/>
                      </a:lnTo>
                      <a:cubicBezTo>
                        <a:pt x="274507" y="361529"/>
                        <a:pt x="247529" y="334551"/>
                        <a:pt x="247529" y="301273"/>
                      </a:cubicBezTo>
                      <a:lnTo>
                        <a:pt x="247529" y="60256"/>
                      </a:lnTo>
                      <a:cubicBezTo>
                        <a:pt x="247529" y="26978"/>
                        <a:pt x="274507" y="0"/>
                        <a:pt x="307785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120" name="Isosceles Triangle 3">
                  <a:extLst>
                    <a:ext uri="{FF2B5EF4-FFF2-40B4-BE49-F238E27FC236}">
                      <a16:creationId xmlns:a16="http://schemas.microsoft.com/office/drawing/2014/main" id="{D69EF709-366B-41DC-927D-67ECE8DEAB27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2229245">
                  <a:off x="2630628" y="1965414"/>
                  <a:ext cx="359661" cy="360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35086" h="3938802">
                      <a:moveTo>
                        <a:pt x="1861742" y="3314001"/>
                      </a:moveTo>
                      <a:cubicBezTo>
                        <a:pt x="1921395" y="3314001"/>
                        <a:pt x="1969754" y="3362360"/>
                        <a:pt x="1969754" y="3422013"/>
                      </a:cubicBezTo>
                      <a:cubicBezTo>
                        <a:pt x="1969754" y="3481666"/>
                        <a:pt x="1921395" y="3530025"/>
                        <a:pt x="1861742" y="3530025"/>
                      </a:cubicBezTo>
                      <a:cubicBezTo>
                        <a:pt x="1802089" y="3530025"/>
                        <a:pt x="1753730" y="3481666"/>
                        <a:pt x="1753730" y="3422013"/>
                      </a:cubicBezTo>
                      <a:cubicBezTo>
                        <a:pt x="1753730" y="3362360"/>
                        <a:pt x="1802089" y="3314001"/>
                        <a:pt x="1861742" y="3314001"/>
                      </a:cubicBezTo>
                      <a:close/>
                      <a:moveTo>
                        <a:pt x="2097646" y="2118753"/>
                      </a:moveTo>
                      <a:lnTo>
                        <a:pt x="2097646" y="2478753"/>
                      </a:lnTo>
                      <a:lnTo>
                        <a:pt x="2457646" y="2478753"/>
                      </a:lnTo>
                      <a:lnTo>
                        <a:pt x="2457646" y="2118753"/>
                      </a:lnTo>
                      <a:close/>
                      <a:moveTo>
                        <a:pt x="1476536" y="2118753"/>
                      </a:moveTo>
                      <a:lnTo>
                        <a:pt x="1476536" y="2478753"/>
                      </a:lnTo>
                      <a:lnTo>
                        <a:pt x="1836536" y="2478753"/>
                      </a:lnTo>
                      <a:lnTo>
                        <a:pt x="1836536" y="2118753"/>
                      </a:lnTo>
                      <a:close/>
                      <a:moveTo>
                        <a:pt x="2097646" y="1539638"/>
                      </a:moveTo>
                      <a:lnTo>
                        <a:pt x="2097646" y="1899638"/>
                      </a:lnTo>
                      <a:lnTo>
                        <a:pt x="2457646" y="1899638"/>
                      </a:lnTo>
                      <a:lnTo>
                        <a:pt x="2457646" y="1539638"/>
                      </a:lnTo>
                      <a:close/>
                      <a:moveTo>
                        <a:pt x="1476536" y="1539638"/>
                      </a:moveTo>
                      <a:lnTo>
                        <a:pt x="1476536" y="1899638"/>
                      </a:lnTo>
                      <a:lnTo>
                        <a:pt x="1836536" y="1899638"/>
                      </a:lnTo>
                      <a:lnTo>
                        <a:pt x="1836536" y="1539638"/>
                      </a:lnTo>
                      <a:close/>
                      <a:moveTo>
                        <a:pt x="1989788" y="770570"/>
                      </a:moveTo>
                      <a:lnTo>
                        <a:pt x="3429788" y="1850570"/>
                      </a:lnTo>
                      <a:lnTo>
                        <a:pt x="3430108" y="1850570"/>
                      </a:lnTo>
                      <a:lnTo>
                        <a:pt x="3430108" y="3938802"/>
                      </a:lnTo>
                      <a:lnTo>
                        <a:pt x="2265771" y="3938802"/>
                      </a:lnTo>
                      <a:lnTo>
                        <a:pt x="2265771" y="2786674"/>
                      </a:lnTo>
                      <a:lnTo>
                        <a:pt x="1669844" y="2786674"/>
                      </a:lnTo>
                      <a:lnTo>
                        <a:pt x="1669844" y="3938802"/>
                      </a:lnTo>
                      <a:lnTo>
                        <a:pt x="549788" y="3938802"/>
                      </a:lnTo>
                      <a:lnTo>
                        <a:pt x="549788" y="1850570"/>
                      </a:lnTo>
                      <a:close/>
                      <a:moveTo>
                        <a:pt x="1969233" y="1003"/>
                      </a:moveTo>
                      <a:cubicBezTo>
                        <a:pt x="1995162" y="-2644"/>
                        <a:pt x="2022483" y="3601"/>
                        <a:pt x="2045048" y="20601"/>
                      </a:cubicBezTo>
                      <a:lnTo>
                        <a:pt x="3894333" y="1413834"/>
                      </a:lnTo>
                      <a:cubicBezTo>
                        <a:pt x="3939464" y="1447835"/>
                        <a:pt x="3948486" y="1511986"/>
                        <a:pt x="3914485" y="1557117"/>
                      </a:cubicBezTo>
                      <a:lnTo>
                        <a:pt x="3756006" y="1767472"/>
                      </a:lnTo>
                      <a:cubicBezTo>
                        <a:pt x="3722004" y="1812603"/>
                        <a:pt x="3657854" y="1821626"/>
                        <a:pt x="3612722" y="1787625"/>
                      </a:cubicBezTo>
                      <a:lnTo>
                        <a:pt x="1967544" y="548164"/>
                      </a:lnTo>
                      <a:lnTo>
                        <a:pt x="322364" y="1787626"/>
                      </a:lnTo>
                      <a:cubicBezTo>
                        <a:pt x="277233" y="1821627"/>
                        <a:pt x="213082" y="1812604"/>
                        <a:pt x="179080" y="1767473"/>
                      </a:cubicBezTo>
                      <a:lnTo>
                        <a:pt x="20601" y="1557118"/>
                      </a:lnTo>
                      <a:cubicBezTo>
                        <a:pt x="-13400" y="1511987"/>
                        <a:pt x="-4378" y="1447836"/>
                        <a:pt x="40754" y="1413835"/>
                      </a:cubicBezTo>
                      <a:lnTo>
                        <a:pt x="1890038" y="20602"/>
                      </a:lnTo>
                      <a:cubicBezTo>
                        <a:pt x="1912604" y="3602"/>
                        <a:pt x="1939924" y="-2643"/>
                        <a:pt x="1965854" y="1004"/>
                      </a:cubicBezTo>
                      <a:lnTo>
                        <a:pt x="1967542" y="1586"/>
                      </a:lnTo>
                      <a:cubicBezTo>
                        <a:pt x="1968071" y="1171"/>
                        <a:pt x="1968652" y="1085"/>
                        <a:pt x="1969233" y="1003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1"/>
                </a:p>
              </p:txBody>
            </p:sp>
          </p:grpSp>
          <p:grpSp>
            <p:nvGrpSpPr>
              <p:cNvPr id="109" name="Group 6">
                <a:extLst>
                  <a:ext uri="{FF2B5EF4-FFF2-40B4-BE49-F238E27FC236}">
                    <a16:creationId xmlns:a16="http://schemas.microsoft.com/office/drawing/2014/main" id="{B530C88F-EBB9-4C0F-9C3A-6AEB38231578}"/>
                  </a:ext>
                </a:extLst>
              </p:cNvPr>
              <p:cNvGrpSpPr/>
              <p:nvPr/>
            </p:nvGrpSpPr>
            <p:grpSpPr>
              <a:xfrm rot="15054074">
                <a:off x="-267551" y="3562253"/>
                <a:ext cx="2125623" cy="852218"/>
                <a:chOff x="926950" y="1617134"/>
                <a:chExt cx="2125623" cy="852218"/>
              </a:xfrm>
              <a:grpFill/>
            </p:grpSpPr>
            <p:sp>
              <p:nvSpPr>
                <p:cNvPr id="111" name="Rectangle 14">
                  <a:extLst>
                    <a:ext uri="{FF2B5EF4-FFF2-40B4-BE49-F238E27FC236}">
                      <a16:creationId xmlns:a16="http://schemas.microsoft.com/office/drawing/2014/main" id="{60F69EF4-CD86-45A9-86B4-28F1675D6F1A}"/>
                    </a:ext>
                  </a:extLst>
                </p:cNvPr>
                <p:cNvSpPr/>
                <p:nvPr/>
              </p:nvSpPr>
              <p:spPr>
                <a:xfrm rot="19949266">
                  <a:off x="1199615" y="1717912"/>
                  <a:ext cx="531261" cy="53126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42192" h="3931865">
                      <a:moveTo>
                        <a:pt x="2826148" y="3448804"/>
                      </a:moveTo>
                      <a:lnTo>
                        <a:pt x="2826148" y="3556804"/>
                      </a:lnTo>
                      <a:lnTo>
                        <a:pt x="3042148" y="3556804"/>
                      </a:lnTo>
                      <a:lnTo>
                        <a:pt x="3042148" y="3448804"/>
                      </a:lnTo>
                      <a:close/>
                      <a:moveTo>
                        <a:pt x="890988" y="3448804"/>
                      </a:moveTo>
                      <a:lnTo>
                        <a:pt x="890988" y="3556804"/>
                      </a:lnTo>
                      <a:lnTo>
                        <a:pt x="1106988" y="3556804"/>
                      </a:lnTo>
                      <a:lnTo>
                        <a:pt x="1106988" y="3448804"/>
                      </a:lnTo>
                      <a:close/>
                      <a:moveTo>
                        <a:pt x="3528192" y="3439467"/>
                      </a:moveTo>
                      <a:lnTo>
                        <a:pt x="3528192" y="3547467"/>
                      </a:lnTo>
                      <a:lnTo>
                        <a:pt x="3744192" y="3547467"/>
                      </a:lnTo>
                      <a:lnTo>
                        <a:pt x="3744192" y="3439467"/>
                      </a:lnTo>
                      <a:close/>
                      <a:moveTo>
                        <a:pt x="198000" y="3439467"/>
                      </a:moveTo>
                      <a:lnTo>
                        <a:pt x="198000" y="3547467"/>
                      </a:lnTo>
                      <a:lnTo>
                        <a:pt x="414000" y="3547467"/>
                      </a:lnTo>
                      <a:lnTo>
                        <a:pt x="414000" y="3439467"/>
                      </a:lnTo>
                      <a:close/>
                      <a:moveTo>
                        <a:pt x="2826148" y="3206154"/>
                      </a:moveTo>
                      <a:lnTo>
                        <a:pt x="2826148" y="3314154"/>
                      </a:lnTo>
                      <a:lnTo>
                        <a:pt x="3042148" y="3314154"/>
                      </a:lnTo>
                      <a:lnTo>
                        <a:pt x="3042148" y="3206154"/>
                      </a:lnTo>
                      <a:close/>
                      <a:moveTo>
                        <a:pt x="890988" y="3206154"/>
                      </a:moveTo>
                      <a:lnTo>
                        <a:pt x="890988" y="3314154"/>
                      </a:lnTo>
                      <a:lnTo>
                        <a:pt x="1106988" y="3314154"/>
                      </a:lnTo>
                      <a:lnTo>
                        <a:pt x="1106988" y="3206154"/>
                      </a:lnTo>
                      <a:close/>
                      <a:moveTo>
                        <a:pt x="3528192" y="3196817"/>
                      </a:moveTo>
                      <a:lnTo>
                        <a:pt x="3528192" y="3304817"/>
                      </a:lnTo>
                      <a:lnTo>
                        <a:pt x="3744192" y="3304817"/>
                      </a:lnTo>
                      <a:lnTo>
                        <a:pt x="3744192" y="3196817"/>
                      </a:lnTo>
                      <a:close/>
                      <a:moveTo>
                        <a:pt x="198000" y="3196817"/>
                      </a:moveTo>
                      <a:lnTo>
                        <a:pt x="198000" y="3304817"/>
                      </a:lnTo>
                      <a:lnTo>
                        <a:pt x="414000" y="3304817"/>
                      </a:lnTo>
                      <a:lnTo>
                        <a:pt x="414000" y="3196817"/>
                      </a:lnTo>
                      <a:close/>
                      <a:moveTo>
                        <a:pt x="2070064" y="3046635"/>
                      </a:moveTo>
                      <a:lnTo>
                        <a:pt x="2070064" y="3154635"/>
                      </a:lnTo>
                      <a:lnTo>
                        <a:pt x="2286064" y="3154635"/>
                      </a:lnTo>
                      <a:lnTo>
                        <a:pt x="2286064" y="3046635"/>
                      </a:lnTo>
                      <a:close/>
                      <a:moveTo>
                        <a:pt x="1638016" y="3037298"/>
                      </a:moveTo>
                      <a:lnTo>
                        <a:pt x="1638016" y="3145298"/>
                      </a:lnTo>
                      <a:lnTo>
                        <a:pt x="1854016" y="3145298"/>
                      </a:lnTo>
                      <a:lnTo>
                        <a:pt x="1854016" y="3037298"/>
                      </a:lnTo>
                      <a:close/>
                      <a:moveTo>
                        <a:pt x="2826148" y="2963504"/>
                      </a:moveTo>
                      <a:lnTo>
                        <a:pt x="2826148" y="3071504"/>
                      </a:lnTo>
                      <a:lnTo>
                        <a:pt x="3042148" y="3071504"/>
                      </a:lnTo>
                      <a:lnTo>
                        <a:pt x="3042148" y="2963504"/>
                      </a:lnTo>
                      <a:close/>
                      <a:moveTo>
                        <a:pt x="890988" y="2963504"/>
                      </a:moveTo>
                      <a:lnTo>
                        <a:pt x="890988" y="3071504"/>
                      </a:lnTo>
                      <a:lnTo>
                        <a:pt x="1106988" y="3071504"/>
                      </a:lnTo>
                      <a:lnTo>
                        <a:pt x="1106988" y="2963504"/>
                      </a:lnTo>
                      <a:close/>
                      <a:moveTo>
                        <a:pt x="3528192" y="2954167"/>
                      </a:moveTo>
                      <a:lnTo>
                        <a:pt x="3528192" y="3062167"/>
                      </a:lnTo>
                      <a:lnTo>
                        <a:pt x="3744192" y="3062167"/>
                      </a:lnTo>
                      <a:lnTo>
                        <a:pt x="3744192" y="2954167"/>
                      </a:lnTo>
                      <a:close/>
                      <a:moveTo>
                        <a:pt x="198000" y="2954167"/>
                      </a:moveTo>
                      <a:lnTo>
                        <a:pt x="198000" y="3062167"/>
                      </a:lnTo>
                      <a:lnTo>
                        <a:pt x="414000" y="3062167"/>
                      </a:lnTo>
                      <a:lnTo>
                        <a:pt x="414000" y="2954167"/>
                      </a:lnTo>
                      <a:close/>
                      <a:moveTo>
                        <a:pt x="2070064" y="2803981"/>
                      </a:moveTo>
                      <a:lnTo>
                        <a:pt x="2070064" y="2911981"/>
                      </a:lnTo>
                      <a:lnTo>
                        <a:pt x="2286064" y="2911981"/>
                      </a:lnTo>
                      <a:lnTo>
                        <a:pt x="2286064" y="2803981"/>
                      </a:lnTo>
                      <a:close/>
                      <a:moveTo>
                        <a:pt x="1638016" y="2794644"/>
                      </a:moveTo>
                      <a:lnTo>
                        <a:pt x="1638016" y="2902644"/>
                      </a:lnTo>
                      <a:lnTo>
                        <a:pt x="1854016" y="2902644"/>
                      </a:lnTo>
                      <a:lnTo>
                        <a:pt x="1854016" y="2794644"/>
                      </a:lnTo>
                      <a:close/>
                      <a:moveTo>
                        <a:pt x="2826148" y="2720854"/>
                      </a:moveTo>
                      <a:lnTo>
                        <a:pt x="2826148" y="2828854"/>
                      </a:lnTo>
                      <a:lnTo>
                        <a:pt x="3042148" y="2828854"/>
                      </a:lnTo>
                      <a:lnTo>
                        <a:pt x="3042148" y="2720854"/>
                      </a:lnTo>
                      <a:close/>
                      <a:moveTo>
                        <a:pt x="890988" y="2720854"/>
                      </a:moveTo>
                      <a:lnTo>
                        <a:pt x="890988" y="2828854"/>
                      </a:lnTo>
                      <a:lnTo>
                        <a:pt x="1106988" y="2828854"/>
                      </a:lnTo>
                      <a:lnTo>
                        <a:pt x="1106988" y="2720854"/>
                      </a:lnTo>
                      <a:close/>
                      <a:moveTo>
                        <a:pt x="3528192" y="2711517"/>
                      </a:moveTo>
                      <a:lnTo>
                        <a:pt x="3528192" y="2819517"/>
                      </a:lnTo>
                      <a:lnTo>
                        <a:pt x="3744192" y="2819517"/>
                      </a:lnTo>
                      <a:lnTo>
                        <a:pt x="3744192" y="2711517"/>
                      </a:lnTo>
                      <a:close/>
                      <a:moveTo>
                        <a:pt x="198000" y="2711517"/>
                      </a:moveTo>
                      <a:lnTo>
                        <a:pt x="198000" y="2819517"/>
                      </a:lnTo>
                      <a:lnTo>
                        <a:pt x="414000" y="2819517"/>
                      </a:lnTo>
                      <a:lnTo>
                        <a:pt x="414000" y="2711517"/>
                      </a:lnTo>
                      <a:close/>
                      <a:moveTo>
                        <a:pt x="2070064" y="2561331"/>
                      </a:moveTo>
                      <a:lnTo>
                        <a:pt x="2070064" y="2669331"/>
                      </a:lnTo>
                      <a:lnTo>
                        <a:pt x="2286064" y="2669331"/>
                      </a:lnTo>
                      <a:lnTo>
                        <a:pt x="2286064" y="2561331"/>
                      </a:lnTo>
                      <a:close/>
                      <a:moveTo>
                        <a:pt x="1638016" y="2551994"/>
                      </a:moveTo>
                      <a:lnTo>
                        <a:pt x="1638016" y="2659994"/>
                      </a:lnTo>
                      <a:lnTo>
                        <a:pt x="1854016" y="2659994"/>
                      </a:lnTo>
                      <a:lnTo>
                        <a:pt x="1854016" y="2551994"/>
                      </a:lnTo>
                      <a:close/>
                      <a:moveTo>
                        <a:pt x="2826148" y="2478204"/>
                      </a:moveTo>
                      <a:lnTo>
                        <a:pt x="2826148" y="2586204"/>
                      </a:lnTo>
                      <a:lnTo>
                        <a:pt x="3042148" y="2586204"/>
                      </a:lnTo>
                      <a:lnTo>
                        <a:pt x="3042148" y="2478204"/>
                      </a:lnTo>
                      <a:close/>
                      <a:moveTo>
                        <a:pt x="890988" y="2478204"/>
                      </a:moveTo>
                      <a:lnTo>
                        <a:pt x="890988" y="2586204"/>
                      </a:lnTo>
                      <a:lnTo>
                        <a:pt x="1106988" y="2586204"/>
                      </a:lnTo>
                      <a:lnTo>
                        <a:pt x="1106988" y="2478204"/>
                      </a:lnTo>
                      <a:close/>
                      <a:moveTo>
                        <a:pt x="3528192" y="2468867"/>
                      </a:moveTo>
                      <a:lnTo>
                        <a:pt x="3528192" y="2576867"/>
                      </a:lnTo>
                      <a:lnTo>
                        <a:pt x="3744192" y="2576867"/>
                      </a:lnTo>
                      <a:lnTo>
                        <a:pt x="3744192" y="2468867"/>
                      </a:lnTo>
                      <a:close/>
                      <a:moveTo>
                        <a:pt x="198000" y="2468867"/>
                      </a:moveTo>
                      <a:lnTo>
                        <a:pt x="198000" y="2576867"/>
                      </a:lnTo>
                      <a:lnTo>
                        <a:pt x="414000" y="2576867"/>
                      </a:lnTo>
                      <a:lnTo>
                        <a:pt x="414000" y="2468867"/>
                      </a:lnTo>
                      <a:close/>
                      <a:moveTo>
                        <a:pt x="2070064" y="2318681"/>
                      </a:moveTo>
                      <a:lnTo>
                        <a:pt x="2070064" y="2426681"/>
                      </a:lnTo>
                      <a:lnTo>
                        <a:pt x="2286064" y="2426681"/>
                      </a:lnTo>
                      <a:lnTo>
                        <a:pt x="2286064" y="2318681"/>
                      </a:lnTo>
                      <a:close/>
                      <a:moveTo>
                        <a:pt x="1638016" y="2309344"/>
                      </a:moveTo>
                      <a:lnTo>
                        <a:pt x="1638016" y="2417344"/>
                      </a:lnTo>
                      <a:lnTo>
                        <a:pt x="1854016" y="2417344"/>
                      </a:lnTo>
                      <a:lnTo>
                        <a:pt x="1854016" y="2309344"/>
                      </a:lnTo>
                      <a:close/>
                      <a:moveTo>
                        <a:pt x="2826148" y="2235554"/>
                      </a:moveTo>
                      <a:lnTo>
                        <a:pt x="2826148" y="2343554"/>
                      </a:lnTo>
                      <a:lnTo>
                        <a:pt x="3042148" y="2343554"/>
                      </a:lnTo>
                      <a:lnTo>
                        <a:pt x="3042148" y="2235554"/>
                      </a:lnTo>
                      <a:close/>
                      <a:moveTo>
                        <a:pt x="890988" y="2235554"/>
                      </a:moveTo>
                      <a:lnTo>
                        <a:pt x="890988" y="2343554"/>
                      </a:lnTo>
                      <a:lnTo>
                        <a:pt x="1106988" y="2343554"/>
                      </a:lnTo>
                      <a:lnTo>
                        <a:pt x="1106988" y="2235554"/>
                      </a:lnTo>
                      <a:close/>
                      <a:moveTo>
                        <a:pt x="3528192" y="2226217"/>
                      </a:moveTo>
                      <a:lnTo>
                        <a:pt x="3528192" y="2334217"/>
                      </a:lnTo>
                      <a:lnTo>
                        <a:pt x="3744192" y="2334217"/>
                      </a:lnTo>
                      <a:lnTo>
                        <a:pt x="3744192" y="2226217"/>
                      </a:lnTo>
                      <a:close/>
                      <a:moveTo>
                        <a:pt x="198000" y="2226217"/>
                      </a:moveTo>
                      <a:lnTo>
                        <a:pt x="198000" y="2334217"/>
                      </a:lnTo>
                      <a:lnTo>
                        <a:pt x="414000" y="2334217"/>
                      </a:lnTo>
                      <a:lnTo>
                        <a:pt x="414000" y="2226217"/>
                      </a:lnTo>
                      <a:close/>
                      <a:moveTo>
                        <a:pt x="2070064" y="2076031"/>
                      </a:moveTo>
                      <a:lnTo>
                        <a:pt x="2070064" y="2184031"/>
                      </a:lnTo>
                      <a:lnTo>
                        <a:pt x="2286064" y="2184031"/>
                      </a:lnTo>
                      <a:lnTo>
                        <a:pt x="2286064" y="2076031"/>
                      </a:lnTo>
                      <a:close/>
                      <a:moveTo>
                        <a:pt x="1638016" y="2066694"/>
                      </a:moveTo>
                      <a:lnTo>
                        <a:pt x="1638016" y="2174694"/>
                      </a:lnTo>
                      <a:lnTo>
                        <a:pt x="1854016" y="2174694"/>
                      </a:lnTo>
                      <a:lnTo>
                        <a:pt x="1854016" y="2066694"/>
                      </a:lnTo>
                      <a:close/>
                      <a:moveTo>
                        <a:pt x="2826148" y="1992904"/>
                      </a:moveTo>
                      <a:lnTo>
                        <a:pt x="2826148" y="2100904"/>
                      </a:lnTo>
                      <a:lnTo>
                        <a:pt x="3042148" y="2100904"/>
                      </a:lnTo>
                      <a:lnTo>
                        <a:pt x="3042148" y="1992904"/>
                      </a:lnTo>
                      <a:close/>
                      <a:moveTo>
                        <a:pt x="890988" y="1992904"/>
                      </a:moveTo>
                      <a:lnTo>
                        <a:pt x="890988" y="2100904"/>
                      </a:lnTo>
                      <a:lnTo>
                        <a:pt x="1106988" y="2100904"/>
                      </a:lnTo>
                      <a:lnTo>
                        <a:pt x="1106988" y="1992904"/>
                      </a:lnTo>
                      <a:close/>
                      <a:moveTo>
                        <a:pt x="3528192" y="1983567"/>
                      </a:moveTo>
                      <a:lnTo>
                        <a:pt x="3528192" y="2091567"/>
                      </a:lnTo>
                      <a:lnTo>
                        <a:pt x="3744192" y="2091567"/>
                      </a:lnTo>
                      <a:lnTo>
                        <a:pt x="3744192" y="1983567"/>
                      </a:lnTo>
                      <a:close/>
                      <a:moveTo>
                        <a:pt x="198000" y="1983567"/>
                      </a:moveTo>
                      <a:lnTo>
                        <a:pt x="198000" y="2091567"/>
                      </a:lnTo>
                      <a:lnTo>
                        <a:pt x="414000" y="2091567"/>
                      </a:lnTo>
                      <a:lnTo>
                        <a:pt x="414000" y="1983567"/>
                      </a:lnTo>
                      <a:close/>
                      <a:moveTo>
                        <a:pt x="2070064" y="1833381"/>
                      </a:moveTo>
                      <a:lnTo>
                        <a:pt x="2070064" y="1941381"/>
                      </a:lnTo>
                      <a:lnTo>
                        <a:pt x="2286064" y="1941381"/>
                      </a:lnTo>
                      <a:lnTo>
                        <a:pt x="2286064" y="1833381"/>
                      </a:lnTo>
                      <a:close/>
                      <a:moveTo>
                        <a:pt x="1638016" y="1824044"/>
                      </a:moveTo>
                      <a:lnTo>
                        <a:pt x="1638016" y="1932044"/>
                      </a:lnTo>
                      <a:lnTo>
                        <a:pt x="1854016" y="1932044"/>
                      </a:lnTo>
                      <a:lnTo>
                        <a:pt x="1854016" y="1824044"/>
                      </a:lnTo>
                      <a:close/>
                      <a:moveTo>
                        <a:pt x="2826148" y="1750254"/>
                      </a:moveTo>
                      <a:lnTo>
                        <a:pt x="2826148" y="1858254"/>
                      </a:lnTo>
                      <a:lnTo>
                        <a:pt x="3042148" y="1858254"/>
                      </a:lnTo>
                      <a:lnTo>
                        <a:pt x="3042148" y="1750254"/>
                      </a:lnTo>
                      <a:close/>
                      <a:moveTo>
                        <a:pt x="890988" y="1750254"/>
                      </a:moveTo>
                      <a:lnTo>
                        <a:pt x="890988" y="1858254"/>
                      </a:lnTo>
                      <a:lnTo>
                        <a:pt x="1106988" y="1858254"/>
                      </a:lnTo>
                      <a:lnTo>
                        <a:pt x="1106988" y="1750254"/>
                      </a:lnTo>
                      <a:close/>
                      <a:moveTo>
                        <a:pt x="3528192" y="1740917"/>
                      </a:moveTo>
                      <a:lnTo>
                        <a:pt x="3528192" y="1848917"/>
                      </a:lnTo>
                      <a:lnTo>
                        <a:pt x="3744192" y="1848917"/>
                      </a:lnTo>
                      <a:lnTo>
                        <a:pt x="3744192" y="1740917"/>
                      </a:lnTo>
                      <a:close/>
                      <a:moveTo>
                        <a:pt x="198000" y="1740917"/>
                      </a:moveTo>
                      <a:lnTo>
                        <a:pt x="198000" y="1848917"/>
                      </a:lnTo>
                      <a:lnTo>
                        <a:pt x="414000" y="1848917"/>
                      </a:lnTo>
                      <a:lnTo>
                        <a:pt x="414000" y="1740917"/>
                      </a:lnTo>
                      <a:close/>
                      <a:moveTo>
                        <a:pt x="2070064" y="1590731"/>
                      </a:moveTo>
                      <a:lnTo>
                        <a:pt x="2070064" y="1698731"/>
                      </a:lnTo>
                      <a:lnTo>
                        <a:pt x="2286064" y="1698731"/>
                      </a:lnTo>
                      <a:lnTo>
                        <a:pt x="2286064" y="1590731"/>
                      </a:lnTo>
                      <a:close/>
                      <a:moveTo>
                        <a:pt x="1638016" y="1581394"/>
                      </a:moveTo>
                      <a:lnTo>
                        <a:pt x="1638016" y="1689394"/>
                      </a:lnTo>
                      <a:lnTo>
                        <a:pt x="1854016" y="1689394"/>
                      </a:lnTo>
                      <a:lnTo>
                        <a:pt x="1854016" y="1581394"/>
                      </a:lnTo>
                      <a:close/>
                      <a:moveTo>
                        <a:pt x="3330192" y="1507604"/>
                      </a:moveTo>
                      <a:lnTo>
                        <a:pt x="3942192" y="1507604"/>
                      </a:lnTo>
                      <a:lnTo>
                        <a:pt x="3942192" y="3931865"/>
                      </a:lnTo>
                      <a:lnTo>
                        <a:pt x="3330192" y="3931865"/>
                      </a:lnTo>
                      <a:close/>
                      <a:moveTo>
                        <a:pt x="2826148" y="1507604"/>
                      </a:moveTo>
                      <a:lnTo>
                        <a:pt x="2826148" y="1615604"/>
                      </a:lnTo>
                      <a:lnTo>
                        <a:pt x="3042148" y="1615604"/>
                      </a:lnTo>
                      <a:lnTo>
                        <a:pt x="3042148" y="1507604"/>
                      </a:lnTo>
                      <a:close/>
                      <a:moveTo>
                        <a:pt x="890988" y="1507604"/>
                      </a:moveTo>
                      <a:lnTo>
                        <a:pt x="890988" y="1615604"/>
                      </a:lnTo>
                      <a:lnTo>
                        <a:pt x="1106988" y="1615604"/>
                      </a:lnTo>
                      <a:lnTo>
                        <a:pt x="1106988" y="1507604"/>
                      </a:lnTo>
                      <a:close/>
                      <a:moveTo>
                        <a:pt x="0" y="1507604"/>
                      </a:moveTo>
                      <a:lnTo>
                        <a:pt x="612000" y="1507604"/>
                      </a:lnTo>
                      <a:lnTo>
                        <a:pt x="612000" y="3931865"/>
                      </a:lnTo>
                      <a:lnTo>
                        <a:pt x="0" y="3931865"/>
                      </a:lnTo>
                      <a:close/>
                      <a:moveTo>
                        <a:pt x="2070064" y="1348081"/>
                      </a:moveTo>
                      <a:lnTo>
                        <a:pt x="2070064" y="1456081"/>
                      </a:lnTo>
                      <a:lnTo>
                        <a:pt x="2286064" y="1456081"/>
                      </a:lnTo>
                      <a:lnTo>
                        <a:pt x="2286064" y="1348081"/>
                      </a:lnTo>
                      <a:close/>
                      <a:moveTo>
                        <a:pt x="1638016" y="1338744"/>
                      </a:moveTo>
                      <a:lnTo>
                        <a:pt x="1638016" y="1446744"/>
                      </a:lnTo>
                      <a:lnTo>
                        <a:pt x="1854016" y="1446744"/>
                      </a:lnTo>
                      <a:lnTo>
                        <a:pt x="1854016" y="1338744"/>
                      </a:lnTo>
                      <a:close/>
                      <a:moveTo>
                        <a:pt x="2628148" y="1267865"/>
                      </a:moveTo>
                      <a:lnTo>
                        <a:pt x="3240148" y="1267865"/>
                      </a:lnTo>
                      <a:lnTo>
                        <a:pt x="3240148" y="3931865"/>
                      </a:lnTo>
                      <a:lnTo>
                        <a:pt x="2628148" y="3931865"/>
                      </a:lnTo>
                      <a:close/>
                      <a:moveTo>
                        <a:pt x="692988" y="1267865"/>
                      </a:moveTo>
                      <a:lnTo>
                        <a:pt x="1304988" y="1267865"/>
                      </a:lnTo>
                      <a:lnTo>
                        <a:pt x="1304988" y="3931865"/>
                      </a:lnTo>
                      <a:lnTo>
                        <a:pt x="692988" y="3931865"/>
                      </a:lnTo>
                      <a:close/>
                      <a:moveTo>
                        <a:pt x="2070064" y="1105431"/>
                      </a:moveTo>
                      <a:lnTo>
                        <a:pt x="2070064" y="1213431"/>
                      </a:lnTo>
                      <a:lnTo>
                        <a:pt x="2286064" y="1213431"/>
                      </a:lnTo>
                      <a:lnTo>
                        <a:pt x="2286064" y="1105431"/>
                      </a:lnTo>
                      <a:close/>
                      <a:moveTo>
                        <a:pt x="1638016" y="1096094"/>
                      </a:moveTo>
                      <a:lnTo>
                        <a:pt x="1638016" y="1204094"/>
                      </a:lnTo>
                      <a:lnTo>
                        <a:pt x="1854016" y="1204094"/>
                      </a:lnTo>
                      <a:lnTo>
                        <a:pt x="1854016" y="1096094"/>
                      </a:lnTo>
                      <a:close/>
                      <a:moveTo>
                        <a:pt x="2070064" y="862781"/>
                      </a:moveTo>
                      <a:lnTo>
                        <a:pt x="2070064" y="970781"/>
                      </a:lnTo>
                      <a:lnTo>
                        <a:pt x="2286064" y="970781"/>
                      </a:lnTo>
                      <a:lnTo>
                        <a:pt x="2286064" y="862781"/>
                      </a:lnTo>
                      <a:close/>
                      <a:moveTo>
                        <a:pt x="1638016" y="853444"/>
                      </a:moveTo>
                      <a:lnTo>
                        <a:pt x="1638016" y="961444"/>
                      </a:lnTo>
                      <a:lnTo>
                        <a:pt x="1854016" y="961444"/>
                      </a:lnTo>
                      <a:lnTo>
                        <a:pt x="1854016" y="853444"/>
                      </a:lnTo>
                      <a:close/>
                      <a:moveTo>
                        <a:pt x="1883174" y="0"/>
                      </a:moveTo>
                      <a:lnTo>
                        <a:pt x="2040907" y="0"/>
                      </a:lnTo>
                      <a:lnTo>
                        <a:pt x="2040907" y="355600"/>
                      </a:lnTo>
                      <a:lnTo>
                        <a:pt x="2178064" y="355600"/>
                      </a:lnTo>
                      <a:lnTo>
                        <a:pt x="2178064" y="596007"/>
                      </a:lnTo>
                      <a:lnTo>
                        <a:pt x="2538104" y="596007"/>
                      </a:lnTo>
                      <a:lnTo>
                        <a:pt x="2538104" y="3931865"/>
                      </a:lnTo>
                      <a:lnTo>
                        <a:pt x="2142040" y="3931865"/>
                      </a:lnTo>
                      <a:lnTo>
                        <a:pt x="2142040" y="3291036"/>
                      </a:lnTo>
                      <a:lnTo>
                        <a:pt x="1782040" y="3291036"/>
                      </a:lnTo>
                      <a:lnTo>
                        <a:pt x="1782040" y="3931865"/>
                      </a:lnTo>
                      <a:lnTo>
                        <a:pt x="1385976" y="3931865"/>
                      </a:lnTo>
                      <a:lnTo>
                        <a:pt x="1385976" y="596007"/>
                      </a:lnTo>
                      <a:lnTo>
                        <a:pt x="1746016" y="596007"/>
                      </a:lnTo>
                      <a:lnTo>
                        <a:pt x="1746016" y="355600"/>
                      </a:lnTo>
                      <a:lnTo>
                        <a:pt x="1883174" y="35560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112" name="Right Triangle 13">
                  <a:extLst>
                    <a:ext uri="{FF2B5EF4-FFF2-40B4-BE49-F238E27FC236}">
                      <a16:creationId xmlns:a16="http://schemas.microsoft.com/office/drawing/2014/main" id="{D67F5C06-C56E-4ED9-BA22-249F871F20DE}"/>
                    </a:ext>
                  </a:extLst>
                </p:cNvPr>
                <p:cNvSpPr/>
                <p:nvPr/>
              </p:nvSpPr>
              <p:spPr>
                <a:xfrm>
                  <a:off x="1823542" y="1617134"/>
                  <a:ext cx="504056" cy="5040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88432" h="3921971">
                      <a:moveTo>
                        <a:pt x="3379043" y="3254688"/>
                      </a:moveTo>
                      <a:lnTo>
                        <a:pt x="3379043" y="3462328"/>
                      </a:lnTo>
                      <a:lnTo>
                        <a:pt x="3628183" y="3462328"/>
                      </a:lnTo>
                      <a:lnTo>
                        <a:pt x="3628183" y="3254688"/>
                      </a:lnTo>
                      <a:close/>
                      <a:moveTo>
                        <a:pt x="2945132" y="3254688"/>
                      </a:moveTo>
                      <a:lnTo>
                        <a:pt x="2945132" y="3462328"/>
                      </a:lnTo>
                      <a:lnTo>
                        <a:pt x="3194272" y="3462328"/>
                      </a:lnTo>
                      <a:lnTo>
                        <a:pt x="3194272" y="3254688"/>
                      </a:lnTo>
                      <a:close/>
                      <a:moveTo>
                        <a:pt x="2514947" y="3254688"/>
                      </a:moveTo>
                      <a:lnTo>
                        <a:pt x="2514947" y="3462328"/>
                      </a:lnTo>
                      <a:lnTo>
                        <a:pt x="2764087" y="3462328"/>
                      </a:lnTo>
                      <a:lnTo>
                        <a:pt x="2764087" y="3254688"/>
                      </a:lnTo>
                      <a:close/>
                      <a:moveTo>
                        <a:pt x="3379043" y="2864535"/>
                      </a:moveTo>
                      <a:lnTo>
                        <a:pt x="3379043" y="3072175"/>
                      </a:lnTo>
                      <a:lnTo>
                        <a:pt x="3628183" y="3072175"/>
                      </a:lnTo>
                      <a:lnTo>
                        <a:pt x="3628183" y="2864535"/>
                      </a:lnTo>
                      <a:close/>
                      <a:moveTo>
                        <a:pt x="2945132" y="2864535"/>
                      </a:moveTo>
                      <a:lnTo>
                        <a:pt x="2945132" y="3072175"/>
                      </a:lnTo>
                      <a:lnTo>
                        <a:pt x="3194272" y="3072175"/>
                      </a:lnTo>
                      <a:lnTo>
                        <a:pt x="3194272" y="2864535"/>
                      </a:lnTo>
                      <a:close/>
                      <a:moveTo>
                        <a:pt x="2514947" y="2864535"/>
                      </a:moveTo>
                      <a:lnTo>
                        <a:pt x="2514947" y="3072175"/>
                      </a:lnTo>
                      <a:lnTo>
                        <a:pt x="2764087" y="3072175"/>
                      </a:lnTo>
                      <a:lnTo>
                        <a:pt x="2764087" y="2864535"/>
                      </a:lnTo>
                      <a:close/>
                      <a:moveTo>
                        <a:pt x="1945832" y="2577619"/>
                      </a:moveTo>
                      <a:lnTo>
                        <a:pt x="1945832" y="2937659"/>
                      </a:lnTo>
                      <a:lnTo>
                        <a:pt x="2124754" y="2937659"/>
                      </a:lnTo>
                      <a:lnTo>
                        <a:pt x="2124754" y="2577619"/>
                      </a:lnTo>
                      <a:close/>
                      <a:moveTo>
                        <a:pt x="1531681" y="2577619"/>
                      </a:moveTo>
                      <a:lnTo>
                        <a:pt x="1531681" y="2937659"/>
                      </a:lnTo>
                      <a:lnTo>
                        <a:pt x="1710603" y="2937659"/>
                      </a:lnTo>
                      <a:lnTo>
                        <a:pt x="1710603" y="2577619"/>
                      </a:lnTo>
                      <a:close/>
                      <a:moveTo>
                        <a:pt x="1117528" y="2577619"/>
                      </a:moveTo>
                      <a:lnTo>
                        <a:pt x="1117528" y="2937659"/>
                      </a:lnTo>
                      <a:lnTo>
                        <a:pt x="1296450" y="2937659"/>
                      </a:lnTo>
                      <a:lnTo>
                        <a:pt x="1296450" y="2577619"/>
                      </a:lnTo>
                      <a:close/>
                      <a:moveTo>
                        <a:pt x="703375" y="2577619"/>
                      </a:moveTo>
                      <a:lnTo>
                        <a:pt x="703375" y="2937659"/>
                      </a:lnTo>
                      <a:lnTo>
                        <a:pt x="882297" y="2937659"/>
                      </a:lnTo>
                      <a:lnTo>
                        <a:pt x="882297" y="2577619"/>
                      </a:lnTo>
                      <a:close/>
                      <a:moveTo>
                        <a:pt x="289222" y="2577619"/>
                      </a:moveTo>
                      <a:lnTo>
                        <a:pt x="289222" y="2937659"/>
                      </a:lnTo>
                      <a:lnTo>
                        <a:pt x="468144" y="2937659"/>
                      </a:lnTo>
                      <a:lnTo>
                        <a:pt x="468144" y="2577619"/>
                      </a:lnTo>
                      <a:close/>
                      <a:moveTo>
                        <a:pt x="3379043" y="2474382"/>
                      </a:moveTo>
                      <a:lnTo>
                        <a:pt x="3379043" y="2682022"/>
                      </a:lnTo>
                      <a:lnTo>
                        <a:pt x="3628183" y="2682022"/>
                      </a:lnTo>
                      <a:lnTo>
                        <a:pt x="3628183" y="2474382"/>
                      </a:lnTo>
                      <a:close/>
                      <a:moveTo>
                        <a:pt x="2945132" y="2474382"/>
                      </a:moveTo>
                      <a:lnTo>
                        <a:pt x="2945132" y="2682022"/>
                      </a:lnTo>
                      <a:lnTo>
                        <a:pt x="3194272" y="2682022"/>
                      </a:lnTo>
                      <a:lnTo>
                        <a:pt x="3194272" y="2474382"/>
                      </a:lnTo>
                      <a:close/>
                      <a:moveTo>
                        <a:pt x="2514947" y="2474382"/>
                      </a:moveTo>
                      <a:lnTo>
                        <a:pt x="2514947" y="2682022"/>
                      </a:lnTo>
                      <a:lnTo>
                        <a:pt x="2764087" y="2682022"/>
                      </a:lnTo>
                      <a:lnTo>
                        <a:pt x="2764087" y="2474382"/>
                      </a:lnTo>
                      <a:close/>
                      <a:moveTo>
                        <a:pt x="3379043" y="2084229"/>
                      </a:moveTo>
                      <a:lnTo>
                        <a:pt x="3379043" y="2291869"/>
                      </a:lnTo>
                      <a:lnTo>
                        <a:pt x="3628183" y="2291869"/>
                      </a:lnTo>
                      <a:lnTo>
                        <a:pt x="3628183" y="2084229"/>
                      </a:lnTo>
                      <a:close/>
                      <a:moveTo>
                        <a:pt x="2945132" y="2084229"/>
                      </a:moveTo>
                      <a:lnTo>
                        <a:pt x="2945132" y="2291869"/>
                      </a:lnTo>
                      <a:lnTo>
                        <a:pt x="3194272" y="2291869"/>
                      </a:lnTo>
                      <a:lnTo>
                        <a:pt x="3194272" y="2084229"/>
                      </a:lnTo>
                      <a:close/>
                      <a:moveTo>
                        <a:pt x="2514947" y="2084229"/>
                      </a:moveTo>
                      <a:lnTo>
                        <a:pt x="2514947" y="2291869"/>
                      </a:lnTo>
                      <a:lnTo>
                        <a:pt x="2764087" y="2291869"/>
                      </a:lnTo>
                      <a:lnTo>
                        <a:pt x="2764087" y="2084229"/>
                      </a:lnTo>
                      <a:close/>
                      <a:moveTo>
                        <a:pt x="2124144" y="1714020"/>
                      </a:moveTo>
                      <a:lnTo>
                        <a:pt x="2124144" y="2164020"/>
                      </a:lnTo>
                      <a:lnTo>
                        <a:pt x="1296144" y="2164020"/>
                      </a:lnTo>
                      <a:close/>
                      <a:moveTo>
                        <a:pt x="197090" y="609603"/>
                      </a:moveTo>
                      <a:lnTo>
                        <a:pt x="525322" y="609603"/>
                      </a:lnTo>
                      <a:lnTo>
                        <a:pt x="584058" y="2101023"/>
                      </a:lnTo>
                      <a:lnTo>
                        <a:pt x="1296144" y="1714020"/>
                      </a:lnTo>
                      <a:lnTo>
                        <a:pt x="1296144" y="2164020"/>
                      </a:lnTo>
                      <a:lnTo>
                        <a:pt x="586539" y="2164020"/>
                      </a:lnTo>
                      <a:lnTo>
                        <a:pt x="590547" y="2265787"/>
                      </a:lnTo>
                      <a:lnTo>
                        <a:pt x="2232248" y="2265787"/>
                      </a:lnTo>
                      <a:lnTo>
                        <a:pt x="2232248" y="1954513"/>
                      </a:lnTo>
                      <a:lnTo>
                        <a:pt x="2232248" y="1054513"/>
                      </a:lnTo>
                      <a:lnTo>
                        <a:pt x="3888248" y="1954513"/>
                      </a:lnTo>
                      <a:lnTo>
                        <a:pt x="3888432" y="1954513"/>
                      </a:lnTo>
                      <a:lnTo>
                        <a:pt x="3888432" y="3921971"/>
                      </a:lnTo>
                      <a:lnTo>
                        <a:pt x="2304256" y="3921971"/>
                      </a:lnTo>
                      <a:lnTo>
                        <a:pt x="2232248" y="3921971"/>
                      </a:lnTo>
                      <a:lnTo>
                        <a:pt x="772857" y="3921971"/>
                      </a:lnTo>
                      <a:lnTo>
                        <a:pt x="772857" y="3290059"/>
                      </a:lnTo>
                      <a:lnTo>
                        <a:pt x="361206" y="3290059"/>
                      </a:lnTo>
                      <a:lnTo>
                        <a:pt x="361206" y="3921971"/>
                      </a:lnTo>
                      <a:lnTo>
                        <a:pt x="0" y="3921971"/>
                      </a:lnTo>
                      <a:lnTo>
                        <a:pt x="0" y="2265787"/>
                      </a:lnTo>
                      <a:lnTo>
                        <a:pt x="131865" y="2265787"/>
                      </a:lnTo>
                      <a:close/>
                      <a:moveTo>
                        <a:pt x="929888" y="0"/>
                      </a:moveTo>
                      <a:cubicBezTo>
                        <a:pt x="1019595" y="0"/>
                        <a:pt x="1124659" y="30463"/>
                        <a:pt x="1166726" y="102575"/>
                      </a:cubicBezTo>
                      <a:cubicBezTo>
                        <a:pt x="1212070" y="48192"/>
                        <a:pt x="1255094" y="19511"/>
                        <a:pt x="1304210" y="14210"/>
                      </a:cubicBezTo>
                      <a:cubicBezTo>
                        <a:pt x="1353326" y="8909"/>
                        <a:pt x="1418945" y="35057"/>
                        <a:pt x="1461423" y="70767"/>
                      </a:cubicBezTo>
                      <a:cubicBezTo>
                        <a:pt x="1500648" y="39845"/>
                        <a:pt x="1550404" y="23049"/>
                        <a:pt x="1604082" y="23049"/>
                      </a:cubicBezTo>
                      <a:cubicBezTo>
                        <a:pt x="1692530" y="23049"/>
                        <a:pt x="1770327" y="68651"/>
                        <a:pt x="1814928" y="137833"/>
                      </a:cubicBezTo>
                      <a:cubicBezTo>
                        <a:pt x="1859765" y="69447"/>
                        <a:pt x="1937139" y="24416"/>
                        <a:pt x="2025031" y="24416"/>
                      </a:cubicBezTo>
                      <a:cubicBezTo>
                        <a:pt x="2135143" y="24416"/>
                        <a:pt x="2228747" y="95092"/>
                        <a:pt x="2261925" y="193913"/>
                      </a:cubicBezTo>
                      <a:cubicBezTo>
                        <a:pt x="2262329" y="193791"/>
                        <a:pt x="2262735" y="193790"/>
                        <a:pt x="2263140" y="193790"/>
                      </a:cubicBezTo>
                      <a:cubicBezTo>
                        <a:pt x="2402209" y="193790"/>
                        <a:pt x="2514947" y="306528"/>
                        <a:pt x="2514947" y="445597"/>
                      </a:cubicBezTo>
                      <a:cubicBezTo>
                        <a:pt x="2514947" y="584666"/>
                        <a:pt x="2402209" y="697404"/>
                        <a:pt x="2263140" y="697404"/>
                      </a:cubicBezTo>
                      <a:cubicBezTo>
                        <a:pt x="2176391" y="697404"/>
                        <a:pt x="2099888" y="653537"/>
                        <a:pt x="2054640" y="586750"/>
                      </a:cubicBezTo>
                      <a:cubicBezTo>
                        <a:pt x="2010395" y="653762"/>
                        <a:pt x="1934062" y="697404"/>
                        <a:pt x="1847535" y="697404"/>
                      </a:cubicBezTo>
                      <a:cubicBezTo>
                        <a:pt x="1789311" y="697404"/>
                        <a:pt x="1735702" y="677642"/>
                        <a:pt x="1693695" y="643630"/>
                      </a:cubicBezTo>
                      <a:cubicBezTo>
                        <a:pt x="1651689" y="677642"/>
                        <a:pt x="1598080" y="697404"/>
                        <a:pt x="1539855" y="697404"/>
                      </a:cubicBezTo>
                      <a:cubicBezTo>
                        <a:pt x="1441551" y="697404"/>
                        <a:pt x="1356403" y="641072"/>
                        <a:pt x="1315888" y="558445"/>
                      </a:cubicBezTo>
                      <a:cubicBezTo>
                        <a:pt x="1272229" y="598661"/>
                        <a:pt x="1206400" y="634839"/>
                        <a:pt x="1149712" y="622576"/>
                      </a:cubicBezTo>
                      <a:cubicBezTo>
                        <a:pt x="1096483" y="611061"/>
                        <a:pt x="1025744" y="572014"/>
                        <a:pt x="984978" y="498638"/>
                      </a:cubicBezTo>
                      <a:cubicBezTo>
                        <a:pt x="959504" y="574665"/>
                        <a:pt x="887516" y="629050"/>
                        <a:pt x="802824" y="629050"/>
                      </a:cubicBezTo>
                      <a:cubicBezTo>
                        <a:pt x="724492" y="629050"/>
                        <a:pt x="657026" y="582526"/>
                        <a:pt x="627413" y="515210"/>
                      </a:cubicBezTo>
                      <a:cubicBezTo>
                        <a:pt x="584988" y="553591"/>
                        <a:pt x="527392" y="574026"/>
                        <a:pt x="479717" y="567162"/>
                      </a:cubicBezTo>
                      <a:cubicBezTo>
                        <a:pt x="439788" y="561414"/>
                        <a:pt x="406466" y="547383"/>
                        <a:pt x="379767" y="527160"/>
                      </a:cubicBezTo>
                      <a:cubicBezTo>
                        <a:pt x="310874" y="498171"/>
                        <a:pt x="262300" y="430445"/>
                        <a:pt x="261518" y="351249"/>
                      </a:cubicBezTo>
                      <a:cubicBezTo>
                        <a:pt x="261425" y="351089"/>
                        <a:pt x="261381" y="350918"/>
                        <a:pt x="261338" y="350746"/>
                      </a:cubicBezTo>
                      <a:cubicBezTo>
                        <a:pt x="228153" y="316942"/>
                        <a:pt x="208360" y="270473"/>
                        <a:pt x="208360" y="219381"/>
                      </a:cubicBezTo>
                      <a:cubicBezTo>
                        <a:pt x="208360" y="112466"/>
                        <a:pt x="295031" y="25795"/>
                        <a:pt x="401946" y="25795"/>
                      </a:cubicBezTo>
                      <a:cubicBezTo>
                        <a:pt x="425158" y="25795"/>
                        <a:pt x="447416" y="29880"/>
                        <a:pt x="467791" y="38056"/>
                      </a:cubicBezTo>
                      <a:cubicBezTo>
                        <a:pt x="585794" y="17893"/>
                        <a:pt x="696162" y="87852"/>
                        <a:pt x="737322" y="124235"/>
                      </a:cubicBezTo>
                      <a:cubicBezTo>
                        <a:pt x="782627" y="68126"/>
                        <a:pt x="852143" y="0"/>
                        <a:pt x="929888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113" name="Rectangle 24">
                  <a:extLst>
                    <a:ext uri="{FF2B5EF4-FFF2-40B4-BE49-F238E27FC236}">
                      <a16:creationId xmlns:a16="http://schemas.microsoft.com/office/drawing/2014/main" id="{937C48ED-B093-4DAE-A9B7-3197C70AAB14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20700000">
                  <a:off x="2307865" y="1808900"/>
                  <a:ext cx="456968" cy="360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05825" h="2998234">
                      <a:moveTo>
                        <a:pt x="571963" y="2092124"/>
                      </a:moveTo>
                      <a:lnTo>
                        <a:pt x="465390" y="2092124"/>
                      </a:lnTo>
                      <a:lnTo>
                        <a:pt x="571963" y="2198697"/>
                      </a:lnTo>
                      <a:close/>
                      <a:moveTo>
                        <a:pt x="571962" y="1939097"/>
                      </a:moveTo>
                      <a:lnTo>
                        <a:pt x="465390" y="2045669"/>
                      </a:lnTo>
                      <a:lnTo>
                        <a:pt x="571962" y="2045669"/>
                      </a:lnTo>
                      <a:close/>
                      <a:moveTo>
                        <a:pt x="724990" y="2092124"/>
                      </a:moveTo>
                      <a:lnTo>
                        <a:pt x="618417" y="2092124"/>
                      </a:lnTo>
                      <a:lnTo>
                        <a:pt x="618418" y="2198697"/>
                      </a:lnTo>
                      <a:close/>
                      <a:moveTo>
                        <a:pt x="618418" y="1939104"/>
                      </a:moveTo>
                      <a:lnTo>
                        <a:pt x="618417" y="2045669"/>
                      </a:lnTo>
                      <a:lnTo>
                        <a:pt x="724982" y="2045669"/>
                      </a:lnTo>
                      <a:close/>
                      <a:moveTo>
                        <a:pt x="760612" y="1901643"/>
                      </a:moveTo>
                      <a:lnTo>
                        <a:pt x="654047" y="1901643"/>
                      </a:lnTo>
                      <a:lnTo>
                        <a:pt x="760612" y="2008208"/>
                      </a:lnTo>
                      <a:close/>
                      <a:moveTo>
                        <a:pt x="760612" y="1748616"/>
                      </a:moveTo>
                      <a:lnTo>
                        <a:pt x="654040" y="1855188"/>
                      </a:lnTo>
                      <a:lnTo>
                        <a:pt x="760612" y="1855188"/>
                      </a:lnTo>
                      <a:close/>
                      <a:moveTo>
                        <a:pt x="913640" y="1901643"/>
                      </a:moveTo>
                      <a:lnTo>
                        <a:pt x="807067" y="1901643"/>
                      </a:lnTo>
                      <a:lnTo>
                        <a:pt x="807067" y="2008216"/>
                      </a:lnTo>
                      <a:close/>
                      <a:moveTo>
                        <a:pt x="807067" y="1748615"/>
                      </a:moveTo>
                      <a:lnTo>
                        <a:pt x="807067" y="1855188"/>
                      </a:lnTo>
                      <a:lnTo>
                        <a:pt x="913640" y="1855188"/>
                      </a:lnTo>
                      <a:close/>
                      <a:moveTo>
                        <a:pt x="953368" y="1708887"/>
                      </a:moveTo>
                      <a:lnTo>
                        <a:pt x="846796" y="1708887"/>
                      </a:lnTo>
                      <a:lnTo>
                        <a:pt x="953368" y="1815459"/>
                      </a:lnTo>
                      <a:close/>
                      <a:moveTo>
                        <a:pt x="953368" y="1555860"/>
                      </a:moveTo>
                      <a:lnTo>
                        <a:pt x="846796" y="1662432"/>
                      </a:lnTo>
                      <a:lnTo>
                        <a:pt x="953368" y="1662432"/>
                      </a:lnTo>
                      <a:close/>
                      <a:moveTo>
                        <a:pt x="1106396" y="1708887"/>
                      </a:moveTo>
                      <a:lnTo>
                        <a:pt x="999823" y="1708887"/>
                      </a:lnTo>
                      <a:lnTo>
                        <a:pt x="999823" y="1815460"/>
                      </a:lnTo>
                      <a:close/>
                      <a:moveTo>
                        <a:pt x="999823" y="1555860"/>
                      </a:moveTo>
                      <a:lnTo>
                        <a:pt x="999823" y="1662432"/>
                      </a:lnTo>
                      <a:lnTo>
                        <a:pt x="1106396" y="1662432"/>
                      </a:lnTo>
                      <a:close/>
                      <a:moveTo>
                        <a:pt x="1144754" y="1514764"/>
                      </a:moveTo>
                      <a:lnTo>
                        <a:pt x="1038182" y="1514764"/>
                      </a:lnTo>
                      <a:lnTo>
                        <a:pt x="1144754" y="1621337"/>
                      </a:lnTo>
                      <a:close/>
                      <a:moveTo>
                        <a:pt x="1144754" y="1361737"/>
                      </a:moveTo>
                      <a:lnTo>
                        <a:pt x="1038182" y="1468309"/>
                      </a:lnTo>
                      <a:lnTo>
                        <a:pt x="1144754" y="1468309"/>
                      </a:lnTo>
                      <a:close/>
                      <a:moveTo>
                        <a:pt x="1297782" y="1514764"/>
                      </a:moveTo>
                      <a:lnTo>
                        <a:pt x="1191209" y="1514764"/>
                      </a:lnTo>
                      <a:lnTo>
                        <a:pt x="1191209" y="1621337"/>
                      </a:lnTo>
                      <a:close/>
                      <a:moveTo>
                        <a:pt x="1191209" y="1361737"/>
                      </a:moveTo>
                      <a:lnTo>
                        <a:pt x="1191209" y="1468309"/>
                      </a:lnTo>
                      <a:lnTo>
                        <a:pt x="1297782" y="1468309"/>
                      </a:lnTo>
                      <a:close/>
                      <a:moveTo>
                        <a:pt x="1335838" y="1323681"/>
                      </a:moveTo>
                      <a:lnTo>
                        <a:pt x="1229266" y="1323681"/>
                      </a:lnTo>
                      <a:lnTo>
                        <a:pt x="1335838" y="1430253"/>
                      </a:lnTo>
                      <a:close/>
                      <a:moveTo>
                        <a:pt x="1335838" y="1170654"/>
                      </a:moveTo>
                      <a:lnTo>
                        <a:pt x="1229266" y="1277226"/>
                      </a:lnTo>
                      <a:lnTo>
                        <a:pt x="1335838" y="1277226"/>
                      </a:lnTo>
                      <a:close/>
                      <a:moveTo>
                        <a:pt x="1488865" y="1323681"/>
                      </a:moveTo>
                      <a:lnTo>
                        <a:pt x="1382293" y="1323681"/>
                      </a:lnTo>
                      <a:lnTo>
                        <a:pt x="1382293" y="1430253"/>
                      </a:lnTo>
                      <a:close/>
                      <a:moveTo>
                        <a:pt x="1382293" y="1170653"/>
                      </a:moveTo>
                      <a:lnTo>
                        <a:pt x="1382293" y="1277226"/>
                      </a:lnTo>
                      <a:lnTo>
                        <a:pt x="1488865" y="1277226"/>
                      </a:lnTo>
                      <a:close/>
                      <a:moveTo>
                        <a:pt x="2914702" y="2523007"/>
                      </a:moveTo>
                      <a:cubicBezTo>
                        <a:pt x="2900642" y="2508947"/>
                        <a:pt x="2877845" y="2508947"/>
                        <a:pt x="2863784" y="2523007"/>
                      </a:cubicBezTo>
                      <a:cubicBezTo>
                        <a:pt x="2849724" y="2537067"/>
                        <a:pt x="2849724" y="2559864"/>
                        <a:pt x="2863784" y="2573924"/>
                      </a:cubicBezTo>
                      <a:cubicBezTo>
                        <a:pt x="2877845" y="2587985"/>
                        <a:pt x="2900642" y="2587985"/>
                        <a:pt x="2914702" y="2573924"/>
                      </a:cubicBezTo>
                      <a:cubicBezTo>
                        <a:pt x="2928762" y="2559864"/>
                        <a:pt x="2928762" y="2537067"/>
                        <a:pt x="2914702" y="2523007"/>
                      </a:cubicBezTo>
                      <a:close/>
                      <a:moveTo>
                        <a:pt x="1526922" y="1132597"/>
                      </a:moveTo>
                      <a:lnTo>
                        <a:pt x="1420350" y="1132596"/>
                      </a:lnTo>
                      <a:lnTo>
                        <a:pt x="1526922" y="1239169"/>
                      </a:lnTo>
                      <a:close/>
                      <a:moveTo>
                        <a:pt x="1526922" y="979569"/>
                      </a:moveTo>
                      <a:lnTo>
                        <a:pt x="1420350" y="1086141"/>
                      </a:lnTo>
                      <a:lnTo>
                        <a:pt x="1526922" y="1086142"/>
                      </a:lnTo>
                      <a:close/>
                      <a:moveTo>
                        <a:pt x="1679950" y="1132597"/>
                      </a:moveTo>
                      <a:lnTo>
                        <a:pt x="1573377" y="1132597"/>
                      </a:lnTo>
                      <a:lnTo>
                        <a:pt x="1573377" y="1239169"/>
                      </a:lnTo>
                      <a:close/>
                      <a:moveTo>
                        <a:pt x="1573377" y="979569"/>
                      </a:moveTo>
                      <a:lnTo>
                        <a:pt x="1573377" y="1086142"/>
                      </a:lnTo>
                      <a:lnTo>
                        <a:pt x="1679950" y="1086142"/>
                      </a:lnTo>
                      <a:close/>
                      <a:moveTo>
                        <a:pt x="1718007" y="941512"/>
                      </a:moveTo>
                      <a:lnTo>
                        <a:pt x="1611434" y="941512"/>
                      </a:lnTo>
                      <a:lnTo>
                        <a:pt x="1718007" y="1048085"/>
                      </a:lnTo>
                      <a:close/>
                      <a:moveTo>
                        <a:pt x="1718006" y="788485"/>
                      </a:moveTo>
                      <a:lnTo>
                        <a:pt x="1611434" y="895057"/>
                      </a:lnTo>
                      <a:lnTo>
                        <a:pt x="1718006" y="895057"/>
                      </a:lnTo>
                      <a:close/>
                      <a:moveTo>
                        <a:pt x="1871034" y="941512"/>
                      </a:moveTo>
                      <a:lnTo>
                        <a:pt x="1764461" y="941512"/>
                      </a:lnTo>
                      <a:lnTo>
                        <a:pt x="1764462" y="1048085"/>
                      </a:lnTo>
                      <a:close/>
                      <a:moveTo>
                        <a:pt x="1764461" y="788485"/>
                      </a:moveTo>
                      <a:lnTo>
                        <a:pt x="1764462" y="895057"/>
                      </a:lnTo>
                      <a:lnTo>
                        <a:pt x="1871034" y="895057"/>
                      </a:lnTo>
                      <a:close/>
                      <a:moveTo>
                        <a:pt x="3382381" y="1946466"/>
                      </a:moveTo>
                      <a:lnTo>
                        <a:pt x="2893361" y="2435486"/>
                      </a:lnTo>
                      <a:lnTo>
                        <a:pt x="2933988" y="2428503"/>
                      </a:lnTo>
                      <a:lnTo>
                        <a:pt x="3009207" y="2503722"/>
                      </a:lnTo>
                      <a:lnTo>
                        <a:pt x="3003173" y="2538827"/>
                      </a:lnTo>
                      <a:lnTo>
                        <a:pt x="3488958" y="2053042"/>
                      </a:lnTo>
                      <a:lnTo>
                        <a:pt x="3388629" y="1952714"/>
                      </a:lnTo>
                      <a:close/>
                      <a:moveTo>
                        <a:pt x="2405874" y="794872"/>
                      </a:moveTo>
                      <a:lnTo>
                        <a:pt x="2299301" y="794872"/>
                      </a:lnTo>
                      <a:lnTo>
                        <a:pt x="2405874" y="901444"/>
                      </a:lnTo>
                      <a:close/>
                      <a:moveTo>
                        <a:pt x="2789111" y="1176277"/>
                      </a:moveTo>
                      <a:lnTo>
                        <a:pt x="2682538" y="1176278"/>
                      </a:lnTo>
                      <a:lnTo>
                        <a:pt x="2789111" y="1282850"/>
                      </a:lnTo>
                      <a:close/>
                      <a:moveTo>
                        <a:pt x="2596355" y="983521"/>
                      </a:moveTo>
                      <a:lnTo>
                        <a:pt x="2489782" y="983522"/>
                      </a:lnTo>
                      <a:lnTo>
                        <a:pt x="2596355" y="1090094"/>
                      </a:lnTo>
                      <a:close/>
                      <a:moveTo>
                        <a:pt x="3174317" y="1558747"/>
                      </a:moveTo>
                      <a:lnTo>
                        <a:pt x="3067745" y="1558747"/>
                      </a:lnTo>
                      <a:lnTo>
                        <a:pt x="3174317" y="1665320"/>
                      </a:lnTo>
                      <a:close/>
                      <a:moveTo>
                        <a:pt x="2983234" y="1367664"/>
                      </a:moveTo>
                      <a:lnTo>
                        <a:pt x="2876661" y="1367664"/>
                      </a:lnTo>
                      <a:lnTo>
                        <a:pt x="2983234" y="1474236"/>
                      </a:lnTo>
                      <a:close/>
                      <a:moveTo>
                        <a:pt x="3556486" y="1940915"/>
                      </a:moveTo>
                      <a:lnTo>
                        <a:pt x="3449914" y="1940915"/>
                      </a:lnTo>
                      <a:lnTo>
                        <a:pt x="3556487" y="2047488"/>
                      </a:lnTo>
                      <a:close/>
                      <a:moveTo>
                        <a:pt x="3365402" y="1749831"/>
                      </a:moveTo>
                      <a:lnTo>
                        <a:pt x="3258830" y="1749831"/>
                      </a:lnTo>
                      <a:lnTo>
                        <a:pt x="3365402" y="1856404"/>
                      </a:lnTo>
                      <a:close/>
                      <a:moveTo>
                        <a:pt x="3761426" y="2144804"/>
                      </a:moveTo>
                      <a:lnTo>
                        <a:pt x="3654853" y="2144804"/>
                      </a:lnTo>
                      <a:lnTo>
                        <a:pt x="3761426" y="2251377"/>
                      </a:lnTo>
                      <a:close/>
                      <a:moveTo>
                        <a:pt x="2405874" y="657532"/>
                      </a:moveTo>
                      <a:lnTo>
                        <a:pt x="2314989" y="748417"/>
                      </a:lnTo>
                      <a:lnTo>
                        <a:pt x="2405874" y="748417"/>
                      </a:lnTo>
                      <a:close/>
                      <a:moveTo>
                        <a:pt x="2558894" y="794872"/>
                      </a:moveTo>
                      <a:lnTo>
                        <a:pt x="2452329" y="794872"/>
                      </a:lnTo>
                      <a:lnTo>
                        <a:pt x="2452329" y="901437"/>
                      </a:lnTo>
                      <a:close/>
                      <a:moveTo>
                        <a:pt x="2596355" y="830501"/>
                      </a:moveTo>
                      <a:lnTo>
                        <a:pt x="2489790" y="937067"/>
                      </a:lnTo>
                      <a:lnTo>
                        <a:pt x="2596355" y="937067"/>
                      </a:lnTo>
                      <a:close/>
                      <a:moveTo>
                        <a:pt x="2942138" y="1176278"/>
                      </a:moveTo>
                      <a:lnTo>
                        <a:pt x="2835566" y="1176277"/>
                      </a:lnTo>
                      <a:lnTo>
                        <a:pt x="2835566" y="1282850"/>
                      </a:lnTo>
                      <a:close/>
                      <a:moveTo>
                        <a:pt x="2789111" y="1023250"/>
                      </a:moveTo>
                      <a:lnTo>
                        <a:pt x="2682538" y="1129823"/>
                      </a:lnTo>
                      <a:lnTo>
                        <a:pt x="2789111" y="1129823"/>
                      </a:lnTo>
                      <a:close/>
                      <a:moveTo>
                        <a:pt x="2749382" y="983521"/>
                      </a:moveTo>
                      <a:lnTo>
                        <a:pt x="2642810" y="983522"/>
                      </a:lnTo>
                      <a:lnTo>
                        <a:pt x="2642810" y="1090094"/>
                      </a:lnTo>
                      <a:close/>
                      <a:moveTo>
                        <a:pt x="3327345" y="1558747"/>
                      </a:moveTo>
                      <a:lnTo>
                        <a:pt x="3220772" y="1558747"/>
                      </a:lnTo>
                      <a:lnTo>
                        <a:pt x="3220772" y="1665320"/>
                      </a:lnTo>
                      <a:close/>
                      <a:moveTo>
                        <a:pt x="3174317" y="1405720"/>
                      </a:moveTo>
                      <a:lnTo>
                        <a:pt x="3067745" y="1512292"/>
                      </a:lnTo>
                      <a:lnTo>
                        <a:pt x="3174317" y="1512292"/>
                      </a:lnTo>
                      <a:close/>
                      <a:moveTo>
                        <a:pt x="3136261" y="1367664"/>
                      </a:moveTo>
                      <a:lnTo>
                        <a:pt x="3029688" y="1367664"/>
                      </a:lnTo>
                      <a:lnTo>
                        <a:pt x="3029689" y="1474236"/>
                      </a:lnTo>
                      <a:close/>
                      <a:moveTo>
                        <a:pt x="2983234" y="1214636"/>
                      </a:moveTo>
                      <a:lnTo>
                        <a:pt x="2876661" y="1321209"/>
                      </a:lnTo>
                      <a:lnTo>
                        <a:pt x="2983234" y="1321209"/>
                      </a:lnTo>
                      <a:close/>
                      <a:moveTo>
                        <a:pt x="3709514" y="1940915"/>
                      </a:moveTo>
                      <a:lnTo>
                        <a:pt x="3602941" y="1940915"/>
                      </a:lnTo>
                      <a:lnTo>
                        <a:pt x="3602942" y="2047488"/>
                      </a:lnTo>
                      <a:close/>
                      <a:moveTo>
                        <a:pt x="3556487" y="1787888"/>
                      </a:moveTo>
                      <a:lnTo>
                        <a:pt x="3449914" y="1894460"/>
                      </a:lnTo>
                      <a:lnTo>
                        <a:pt x="3556486" y="1894460"/>
                      </a:lnTo>
                      <a:close/>
                      <a:moveTo>
                        <a:pt x="3518430" y="1749831"/>
                      </a:moveTo>
                      <a:lnTo>
                        <a:pt x="3411857" y="1749831"/>
                      </a:lnTo>
                      <a:lnTo>
                        <a:pt x="3411857" y="1856403"/>
                      </a:lnTo>
                      <a:close/>
                      <a:moveTo>
                        <a:pt x="3365402" y="1596803"/>
                      </a:moveTo>
                      <a:lnTo>
                        <a:pt x="3258830" y="1703376"/>
                      </a:lnTo>
                      <a:lnTo>
                        <a:pt x="3365402" y="1703376"/>
                      </a:lnTo>
                      <a:close/>
                      <a:moveTo>
                        <a:pt x="3761426" y="1991777"/>
                      </a:moveTo>
                      <a:lnTo>
                        <a:pt x="3654853" y="2098349"/>
                      </a:lnTo>
                      <a:lnTo>
                        <a:pt x="3761426" y="2098349"/>
                      </a:lnTo>
                      <a:close/>
                      <a:moveTo>
                        <a:pt x="2452329" y="641845"/>
                      </a:moveTo>
                      <a:lnTo>
                        <a:pt x="2452329" y="748417"/>
                      </a:lnTo>
                      <a:lnTo>
                        <a:pt x="2558901" y="748417"/>
                      </a:lnTo>
                      <a:close/>
                      <a:moveTo>
                        <a:pt x="2835566" y="1023250"/>
                      </a:moveTo>
                      <a:lnTo>
                        <a:pt x="2835566" y="1129822"/>
                      </a:lnTo>
                      <a:lnTo>
                        <a:pt x="2942138" y="1129822"/>
                      </a:lnTo>
                      <a:close/>
                      <a:moveTo>
                        <a:pt x="2642810" y="830494"/>
                      </a:moveTo>
                      <a:lnTo>
                        <a:pt x="2642810" y="937066"/>
                      </a:lnTo>
                      <a:lnTo>
                        <a:pt x="2749382" y="937066"/>
                      </a:lnTo>
                      <a:close/>
                      <a:moveTo>
                        <a:pt x="3220772" y="1405720"/>
                      </a:moveTo>
                      <a:lnTo>
                        <a:pt x="3220772" y="1512292"/>
                      </a:lnTo>
                      <a:lnTo>
                        <a:pt x="3327344" y="1512292"/>
                      </a:lnTo>
                      <a:close/>
                      <a:moveTo>
                        <a:pt x="3029688" y="1214636"/>
                      </a:moveTo>
                      <a:lnTo>
                        <a:pt x="3029688" y="1321209"/>
                      </a:lnTo>
                      <a:lnTo>
                        <a:pt x="3136261" y="1321209"/>
                      </a:lnTo>
                      <a:close/>
                      <a:moveTo>
                        <a:pt x="3602941" y="1787888"/>
                      </a:moveTo>
                      <a:lnTo>
                        <a:pt x="3602941" y="1894460"/>
                      </a:lnTo>
                      <a:lnTo>
                        <a:pt x="3709514" y="1894460"/>
                      </a:lnTo>
                      <a:close/>
                      <a:moveTo>
                        <a:pt x="3411857" y="1596803"/>
                      </a:moveTo>
                      <a:lnTo>
                        <a:pt x="3411857" y="1703376"/>
                      </a:lnTo>
                      <a:lnTo>
                        <a:pt x="3518429" y="1703376"/>
                      </a:lnTo>
                      <a:close/>
                      <a:moveTo>
                        <a:pt x="2353083" y="150965"/>
                      </a:moveTo>
                      <a:lnTo>
                        <a:pt x="2025288" y="132265"/>
                      </a:lnTo>
                      <a:lnTo>
                        <a:pt x="2071608" y="178585"/>
                      </a:lnTo>
                      <a:lnTo>
                        <a:pt x="2093619" y="156574"/>
                      </a:lnTo>
                      <a:lnTo>
                        <a:pt x="2220546" y="283501"/>
                      </a:lnTo>
                      <a:close/>
                      <a:moveTo>
                        <a:pt x="2523312" y="286240"/>
                      </a:moveTo>
                      <a:lnTo>
                        <a:pt x="2373298" y="436253"/>
                      </a:lnTo>
                      <a:lnTo>
                        <a:pt x="2500225" y="563180"/>
                      </a:lnTo>
                      <a:lnTo>
                        <a:pt x="2473487" y="589919"/>
                      </a:lnTo>
                      <a:lnTo>
                        <a:pt x="2618667" y="735099"/>
                      </a:lnTo>
                      <a:lnTo>
                        <a:pt x="2619582" y="734183"/>
                      </a:lnTo>
                      <a:lnTo>
                        <a:pt x="2812338" y="926939"/>
                      </a:lnTo>
                      <a:lnTo>
                        <a:pt x="2845693" y="960294"/>
                      </a:lnTo>
                      <a:lnTo>
                        <a:pt x="3005093" y="1119693"/>
                      </a:lnTo>
                      <a:lnTo>
                        <a:pt x="3006461" y="1118325"/>
                      </a:lnTo>
                      <a:lnTo>
                        <a:pt x="3197545" y="1309409"/>
                      </a:lnTo>
                      <a:lnTo>
                        <a:pt x="3232572" y="1344436"/>
                      </a:lnTo>
                      <a:lnTo>
                        <a:pt x="3246403" y="1358267"/>
                      </a:lnTo>
                      <a:close/>
                      <a:moveTo>
                        <a:pt x="2523816" y="30335"/>
                      </a:moveTo>
                      <a:lnTo>
                        <a:pt x="2626629" y="133149"/>
                      </a:lnTo>
                      <a:lnTo>
                        <a:pt x="2552082" y="207696"/>
                      </a:lnTo>
                      <a:lnTo>
                        <a:pt x="2576968" y="232583"/>
                      </a:lnTo>
                      <a:lnTo>
                        <a:pt x="2575182" y="234369"/>
                      </a:lnTo>
                      <a:lnTo>
                        <a:pt x="3513251" y="1625113"/>
                      </a:lnTo>
                      <a:lnTo>
                        <a:pt x="3579714" y="1691577"/>
                      </a:lnTo>
                      <a:lnTo>
                        <a:pt x="3614741" y="1726603"/>
                      </a:lnTo>
                      <a:lnTo>
                        <a:pt x="3784128" y="1895991"/>
                      </a:lnTo>
                      <a:lnTo>
                        <a:pt x="3784653" y="1895466"/>
                      </a:lnTo>
                      <a:lnTo>
                        <a:pt x="3802957" y="1913770"/>
                      </a:lnTo>
                      <a:lnTo>
                        <a:pt x="3802957" y="1914820"/>
                      </a:lnTo>
                      <a:lnTo>
                        <a:pt x="3805825" y="1917687"/>
                      </a:lnTo>
                      <a:lnTo>
                        <a:pt x="3802957" y="1920555"/>
                      </a:lnTo>
                      <a:lnTo>
                        <a:pt x="3802957" y="2329384"/>
                      </a:lnTo>
                      <a:lnTo>
                        <a:pt x="3784653" y="2347688"/>
                      </a:lnTo>
                      <a:lnTo>
                        <a:pt x="3580239" y="2143274"/>
                      </a:lnTo>
                      <a:lnTo>
                        <a:pt x="3579714" y="2143798"/>
                      </a:lnTo>
                      <a:lnTo>
                        <a:pt x="3514414" y="2078498"/>
                      </a:lnTo>
                      <a:lnTo>
                        <a:pt x="2992605" y="2600306"/>
                      </a:lnTo>
                      <a:lnTo>
                        <a:pt x="2990741" y="2611151"/>
                      </a:lnTo>
                      <a:lnTo>
                        <a:pt x="2771416" y="2767764"/>
                      </a:lnTo>
                      <a:lnTo>
                        <a:pt x="2746140" y="2742487"/>
                      </a:lnTo>
                      <a:lnTo>
                        <a:pt x="2670170" y="2818456"/>
                      </a:lnTo>
                      <a:lnTo>
                        <a:pt x="2651401" y="2799687"/>
                      </a:lnTo>
                      <a:cubicBezTo>
                        <a:pt x="2625528" y="2785735"/>
                        <a:pt x="2592950" y="2788926"/>
                        <a:pt x="2569612" y="2809139"/>
                      </a:cubicBezTo>
                      <a:cubicBezTo>
                        <a:pt x="2540180" y="2834630"/>
                        <a:pt x="2535445" y="2878528"/>
                        <a:pt x="2558763" y="2909709"/>
                      </a:cubicBezTo>
                      <a:cubicBezTo>
                        <a:pt x="2580225" y="2939886"/>
                        <a:pt x="2602221" y="2944074"/>
                        <a:pt x="2698387" y="2956528"/>
                      </a:cubicBezTo>
                      <a:cubicBezTo>
                        <a:pt x="2612716" y="3019512"/>
                        <a:pt x="2549084" y="3004923"/>
                        <a:pt x="2499317" y="2954166"/>
                      </a:cubicBezTo>
                      <a:cubicBezTo>
                        <a:pt x="2449549" y="2903408"/>
                        <a:pt x="2462151" y="2804007"/>
                        <a:pt x="2521014" y="2753027"/>
                      </a:cubicBezTo>
                      <a:cubicBezTo>
                        <a:pt x="2561003" y="2718393"/>
                        <a:pt x="2614554" y="2708748"/>
                        <a:pt x="2661444" y="2725347"/>
                      </a:cubicBezTo>
                      <a:lnTo>
                        <a:pt x="2695222" y="2691569"/>
                      </a:lnTo>
                      <a:lnTo>
                        <a:pt x="2669947" y="2666294"/>
                      </a:lnTo>
                      <a:lnTo>
                        <a:pt x="2810390" y="2469612"/>
                      </a:lnTo>
                      <a:lnTo>
                        <a:pt x="2809356" y="2468579"/>
                      </a:lnTo>
                      <a:lnTo>
                        <a:pt x="2815551" y="2462385"/>
                      </a:lnTo>
                      <a:lnTo>
                        <a:pt x="2826559" y="2446968"/>
                      </a:lnTo>
                      <a:lnTo>
                        <a:pt x="2831882" y="2446053"/>
                      </a:lnTo>
                      <a:lnTo>
                        <a:pt x="3356925" y="1921010"/>
                      </a:lnTo>
                      <a:lnTo>
                        <a:pt x="3353603" y="1917688"/>
                      </a:lnTo>
                      <a:lnTo>
                        <a:pt x="3197545" y="1761630"/>
                      </a:lnTo>
                      <a:lnTo>
                        <a:pt x="3197544" y="1761631"/>
                      </a:lnTo>
                      <a:lnTo>
                        <a:pt x="3006461" y="1570547"/>
                      </a:lnTo>
                      <a:lnTo>
                        <a:pt x="2971434" y="1535520"/>
                      </a:lnTo>
                      <a:lnTo>
                        <a:pt x="2813706" y="1377793"/>
                      </a:lnTo>
                      <a:lnTo>
                        <a:pt x="2812338" y="1379161"/>
                      </a:lnTo>
                      <a:lnTo>
                        <a:pt x="2619582" y="1186405"/>
                      </a:lnTo>
                      <a:lnTo>
                        <a:pt x="2586227" y="1153050"/>
                      </a:lnTo>
                      <a:lnTo>
                        <a:pt x="2430017" y="996839"/>
                      </a:lnTo>
                      <a:lnTo>
                        <a:pt x="2429101" y="997755"/>
                      </a:lnTo>
                      <a:lnTo>
                        <a:pt x="2247376" y="816030"/>
                      </a:lnTo>
                      <a:lnTo>
                        <a:pt x="2194721" y="868684"/>
                      </a:lnTo>
                      <a:lnTo>
                        <a:pt x="2169629" y="843592"/>
                      </a:lnTo>
                      <a:lnTo>
                        <a:pt x="2012511" y="1000710"/>
                      </a:lnTo>
                      <a:lnTo>
                        <a:pt x="1948715" y="936915"/>
                      </a:lnTo>
                      <a:lnTo>
                        <a:pt x="1776261" y="1109369"/>
                      </a:lnTo>
                      <a:lnTo>
                        <a:pt x="1741234" y="1144396"/>
                      </a:lnTo>
                      <a:lnTo>
                        <a:pt x="1585176" y="1300453"/>
                      </a:lnTo>
                      <a:lnTo>
                        <a:pt x="1550150" y="1335480"/>
                      </a:lnTo>
                      <a:lnTo>
                        <a:pt x="1394093" y="1491537"/>
                      </a:lnTo>
                      <a:lnTo>
                        <a:pt x="1359065" y="1526564"/>
                      </a:lnTo>
                      <a:lnTo>
                        <a:pt x="1201338" y="1684291"/>
                      </a:lnTo>
                      <a:lnTo>
                        <a:pt x="1202706" y="1685660"/>
                      </a:lnTo>
                      <a:lnTo>
                        <a:pt x="1009951" y="1878416"/>
                      </a:lnTo>
                      <a:lnTo>
                        <a:pt x="976596" y="1911771"/>
                      </a:lnTo>
                      <a:lnTo>
                        <a:pt x="820385" y="2067981"/>
                      </a:lnTo>
                      <a:lnTo>
                        <a:pt x="821301" y="2068897"/>
                      </a:lnTo>
                      <a:lnTo>
                        <a:pt x="612116" y="2278081"/>
                      </a:lnTo>
                      <a:lnTo>
                        <a:pt x="673628" y="2339593"/>
                      </a:lnTo>
                      <a:lnTo>
                        <a:pt x="567426" y="2445795"/>
                      </a:lnTo>
                      <a:lnTo>
                        <a:pt x="672230" y="2550598"/>
                      </a:lnTo>
                      <a:lnTo>
                        <a:pt x="566028" y="2656800"/>
                      </a:lnTo>
                      <a:lnTo>
                        <a:pt x="0" y="2090772"/>
                      </a:lnTo>
                      <a:lnTo>
                        <a:pt x="106202" y="1984570"/>
                      </a:lnTo>
                      <a:lnTo>
                        <a:pt x="211005" y="2089373"/>
                      </a:lnTo>
                      <a:lnTo>
                        <a:pt x="317206" y="1983171"/>
                      </a:lnTo>
                      <a:lnTo>
                        <a:pt x="386005" y="2051970"/>
                      </a:lnTo>
                      <a:lnTo>
                        <a:pt x="558644" y="1879331"/>
                      </a:lnTo>
                      <a:lnTo>
                        <a:pt x="557729" y="1878415"/>
                      </a:lnTo>
                      <a:lnTo>
                        <a:pt x="750485" y="1685660"/>
                      </a:lnTo>
                      <a:lnTo>
                        <a:pt x="783839" y="1652305"/>
                      </a:lnTo>
                      <a:lnTo>
                        <a:pt x="943239" y="1492905"/>
                      </a:lnTo>
                      <a:lnTo>
                        <a:pt x="941871" y="1491537"/>
                      </a:lnTo>
                      <a:lnTo>
                        <a:pt x="1132954" y="1300453"/>
                      </a:lnTo>
                      <a:lnTo>
                        <a:pt x="1167982" y="1265426"/>
                      </a:lnTo>
                      <a:lnTo>
                        <a:pt x="1324039" y="1109369"/>
                      </a:lnTo>
                      <a:lnTo>
                        <a:pt x="1359065" y="1074342"/>
                      </a:lnTo>
                      <a:lnTo>
                        <a:pt x="1515123" y="918285"/>
                      </a:lnTo>
                      <a:lnTo>
                        <a:pt x="1550150" y="883258"/>
                      </a:lnTo>
                      <a:lnTo>
                        <a:pt x="1722604" y="710804"/>
                      </a:lnTo>
                      <a:lnTo>
                        <a:pt x="1656089" y="644289"/>
                      </a:lnTo>
                      <a:lnTo>
                        <a:pt x="1813208" y="487170"/>
                      </a:lnTo>
                      <a:lnTo>
                        <a:pt x="1788115" y="462078"/>
                      </a:lnTo>
                      <a:lnTo>
                        <a:pt x="1817021" y="433172"/>
                      </a:lnTo>
                      <a:lnTo>
                        <a:pt x="1638436" y="254587"/>
                      </a:lnTo>
                      <a:lnTo>
                        <a:pt x="1893022" y="0"/>
                      </a:lnTo>
                      <a:lnTo>
                        <a:pt x="1948799" y="55777"/>
                      </a:lnTo>
                      <a:lnTo>
                        <a:pt x="2421315" y="82732"/>
                      </a:lnTo>
                      <a:lnTo>
                        <a:pt x="2424216" y="79831"/>
                      </a:lnTo>
                      <a:lnTo>
                        <a:pt x="2449269" y="104883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114" name="Rectangle 41">
                  <a:extLst>
                    <a:ext uri="{FF2B5EF4-FFF2-40B4-BE49-F238E27FC236}">
                      <a16:creationId xmlns:a16="http://schemas.microsoft.com/office/drawing/2014/main" id="{E04820ED-1041-423B-9AF2-9E1F3608AC64}"/>
                    </a:ext>
                  </a:extLst>
                </p:cNvPr>
                <p:cNvSpPr>
                  <a:spLocks/>
                </p:cNvSpPr>
                <p:nvPr/>
              </p:nvSpPr>
              <p:spPr>
                <a:xfrm rot="19192674">
                  <a:off x="926950" y="2109352"/>
                  <a:ext cx="360000" cy="360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88423" h="3970014">
                      <a:moveTo>
                        <a:pt x="1259577" y="2471243"/>
                      </a:moveTo>
                      <a:cubicBezTo>
                        <a:pt x="1293292" y="2471243"/>
                        <a:pt x="1320623" y="2543205"/>
                        <a:pt x="1320623" y="2631975"/>
                      </a:cubicBezTo>
                      <a:cubicBezTo>
                        <a:pt x="1320623" y="2720745"/>
                        <a:pt x="1293292" y="2792707"/>
                        <a:pt x="1259577" y="2792707"/>
                      </a:cubicBezTo>
                      <a:cubicBezTo>
                        <a:pt x="1225862" y="2792707"/>
                        <a:pt x="1198531" y="2720745"/>
                        <a:pt x="1198531" y="2631975"/>
                      </a:cubicBezTo>
                      <a:cubicBezTo>
                        <a:pt x="1198531" y="2543205"/>
                        <a:pt x="1225862" y="2471243"/>
                        <a:pt x="1259577" y="2471243"/>
                      </a:cubicBezTo>
                      <a:close/>
                      <a:moveTo>
                        <a:pt x="1710471" y="2470362"/>
                      </a:moveTo>
                      <a:cubicBezTo>
                        <a:pt x="1741030" y="2470028"/>
                        <a:pt x="1768823" y="2488083"/>
                        <a:pt x="1781169" y="2516203"/>
                      </a:cubicBezTo>
                      <a:cubicBezTo>
                        <a:pt x="1793845" y="2545068"/>
                        <a:pt x="1787700" y="2578742"/>
                        <a:pt x="1765642" y="2601268"/>
                      </a:cubicBezTo>
                      <a:cubicBezTo>
                        <a:pt x="1750827" y="2616399"/>
                        <a:pt x="1730831" y="2624459"/>
                        <a:pt x="1710472" y="2623745"/>
                      </a:cubicBezTo>
                      <a:close/>
                      <a:moveTo>
                        <a:pt x="2456093" y="2374056"/>
                      </a:moveTo>
                      <a:lnTo>
                        <a:pt x="2456093" y="2889893"/>
                      </a:lnTo>
                      <a:lnTo>
                        <a:pt x="2566690" y="2889893"/>
                      </a:lnTo>
                      <a:lnTo>
                        <a:pt x="2566690" y="2706284"/>
                      </a:lnTo>
                      <a:lnTo>
                        <a:pt x="2632197" y="2884955"/>
                      </a:lnTo>
                      <a:lnTo>
                        <a:pt x="2635843" y="2883618"/>
                      </a:lnTo>
                      <a:lnTo>
                        <a:pt x="2635843" y="2889893"/>
                      </a:lnTo>
                      <a:lnTo>
                        <a:pt x="2746439" y="2889893"/>
                      </a:lnTo>
                      <a:lnTo>
                        <a:pt x="2746439" y="2374056"/>
                      </a:lnTo>
                      <a:lnTo>
                        <a:pt x="2635843" y="2374056"/>
                      </a:lnTo>
                      <a:lnTo>
                        <a:pt x="2635843" y="2573614"/>
                      </a:lnTo>
                      <a:lnTo>
                        <a:pt x="2566690" y="2385000"/>
                      </a:lnTo>
                      <a:lnTo>
                        <a:pt x="2566690" y="2374056"/>
                      </a:lnTo>
                      <a:close/>
                      <a:moveTo>
                        <a:pt x="2032426" y="2374056"/>
                      </a:moveTo>
                      <a:lnTo>
                        <a:pt x="2032426" y="2889895"/>
                      </a:lnTo>
                      <a:lnTo>
                        <a:pt x="2115405" y="2889895"/>
                      </a:lnTo>
                      <a:lnTo>
                        <a:pt x="2143023" y="2889895"/>
                      </a:lnTo>
                      <a:lnTo>
                        <a:pt x="2308949" y="2889895"/>
                      </a:lnTo>
                      <a:lnTo>
                        <a:pt x="2308949" y="2779299"/>
                      </a:lnTo>
                      <a:lnTo>
                        <a:pt x="2143023" y="2779299"/>
                      </a:lnTo>
                      <a:lnTo>
                        <a:pt x="2143023" y="2686401"/>
                      </a:lnTo>
                      <a:lnTo>
                        <a:pt x="2308949" y="2686401"/>
                      </a:lnTo>
                      <a:lnTo>
                        <a:pt x="2308949" y="2575804"/>
                      </a:lnTo>
                      <a:lnTo>
                        <a:pt x="2143023" y="2575804"/>
                      </a:lnTo>
                      <a:lnTo>
                        <a:pt x="2143023" y="2484653"/>
                      </a:lnTo>
                      <a:lnTo>
                        <a:pt x="2308949" y="2484653"/>
                      </a:lnTo>
                      <a:lnTo>
                        <a:pt x="2308949" y="2374056"/>
                      </a:lnTo>
                      <a:lnTo>
                        <a:pt x="2143023" y="2374056"/>
                      </a:lnTo>
                      <a:lnTo>
                        <a:pt x="2115405" y="2374056"/>
                      </a:lnTo>
                      <a:close/>
                      <a:moveTo>
                        <a:pt x="1259577" y="2374056"/>
                      </a:moveTo>
                      <a:cubicBezTo>
                        <a:pt x="1172187" y="2374056"/>
                        <a:pt x="1101344" y="2489530"/>
                        <a:pt x="1101344" y="2631975"/>
                      </a:cubicBezTo>
                      <a:cubicBezTo>
                        <a:pt x="1101344" y="2774420"/>
                        <a:pt x="1172187" y="2889894"/>
                        <a:pt x="1259577" y="2889894"/>
                      </a:cubicBezTo>
                      <a:cubicBezTo>
                        <a:pt x="1346967" y="2889894"/>
                        <a:pt x="1417810" y="2774420"/>
                        <a:pt x="1417810" y="2631975"/>
                      </a:cubicBezTo>
                      <a:cubicBezTo>
                        <a:pt x="1417810" y="2489530"/>
                        <a:pt x="1346967" y="2374056"/>
                        <a:pt x="1259577" y="2374056"/>
                      </a:cubicBezTo>
                      <a:close/>
                      <a:moveTo>
                        <a:pt x="1599876" y="2366688"/>
                      </a:moveTo>
                      <a:lnTo>
                        <a:pt x="1599875" y="2882524"/>
                      </a:lnTo>
                      <a:lnTo>
                        <a:pt x="1710472" y="2882525"/>
                      </a:lnTo>
                      <a:lnTo>
                        <a:pt x="1710472" y="2723975"/>
                      </a:lnTo>
                      <a:cubicBezTo>
                        <a:pt x="1757507" y="2725624"/>
                        <a:pt x="1803701" y="2707003"/>
                        <a:pt x="1837929" y="2672047"/>
                      </a:cubicBezTo>
                      <a:cubicBezTo>
                        <a:pt x="1888884" y="2620006"/>
                        <a:pt x="1903084" y="2542214"/>
                        <a:pt x="1873801" y="2475527"/>
                      </a:cubicBezTo>
                      <a:cubicBezTo>
                        <a:pt x="1845275" y="2410565"/>
                        <a:pt x="1781067" y="2368851"/>
                        <a:pt x="1710472" y="2369624"/>
                      </a:cubicBezTo>
                      <a:lnTo>
                        <a:pt x="1710471" y="2366688"/>
                      </a:lnTo>
                      <a:close/>
                      <a:moveTo>
                        <a:pt x="920754" y="2169815"/>
                      </a:moveTo>
                      <a:lnTo>
                        <a:pt x="3008986" y="2169815"/>
                      </a:lnTo>
                      <a:lnTo>
                        <a:pt x="3008986" y="3105919"/>
                      </a:lnTo>
                      <a:lnTo>
                        <a:pt x="920754" y="3105919"/>
                      </a:lnTo>
                      <a:close/>
                      <a:moveTo>
                        <a:pt x="632722" y="1985007"/>
                      </a:moveTo>
                      <a:lnTo>
                        <a:pt x="632722" y="3321943"/>
                      </a:lnTo>
                      <a:lnTo>
                        <a:pt x="3297018" y="3321943"/>
                      </a:lnTo>
                      <a:lnTo>
                        <a:pt x="3297018" y="1985007"/>
                      </a:lnTo>
                      <a:close/>
                      <a:moveTo>
                        <a:pt x="2657019" y="761679"/>
                      </a:moveTo>
                      <a:lnTo>
                        <a:pt x="2760733" y="1606387"/>
                      </a:lnTo>
                      <a:lnTo>
                        <a:pt x="2761762" y="1614761"/>
                      </a:lnTo>
                      <a:lnTo>
                        <a:pt x="2762330" y="1614691"/>
                      </a:lnTo>
                      <a:cubicBezTo>
                        <a:pt x="2780335" y="1740615"/>
                        <a:pt x="2862522" y="1833408"/>
                        <a:pt x="2948897" y="1824230"/>
                      </a:cubicBezTo>
                      <a:cubicBezTo>
                        <a:pt x="3036464" y="1814924"/>
                        <a:pt x="3095979" y="1704243"/>
                        <a:pt x="3083047" y="1575312"/>
                      </a:cubicBezTo>
                      <a:lnTo>
                        <a:pt x="3083347" y="1575275"/>
                      </a:lnTo>
                      <a:lnTo>
                        <a:pt x="2983448" y="761679"/>
                      </a:lnTo>
                      <a:close/>
                      <a:moveTo>
                        <a:pt x="2205921" y="761679"/>
                      </a:moveTo>
                      <a:lnTo>
                        <a:pt x="2264137" y="1594263"/>
                      </a:lnTo>
                      <a:cubicBezTo>
                        <a:pt x="2264333" y="1597068"/>
                        <a:pt x="2264530" y="1599874"/>
                        <a:pt x="2264726" y="1602679"/>
                      </a:cubicBezTo>
                      <a:lnTo>
                        <a:pt x="2265297" y="1602640"/>
                      </a:lnTo>
                      <a:cubicBezTo>
                        <a:pt x="2276686" y="1729333"/>
                        <a:pt x="2353905" y="1826300"/>
                        <a:pt x="2440641" y="1821655"/>
                      </a:cubicBezTo>
                      <a:cubicBezTo>
                        <a:pt x="2528577" y="1816945"/>
                        <a:pt x="2593802" y="1709530"/>
                        <a:pt x="2587636" y="1580099"/>
                      </a:cubicBezTo>
                      <a:lnTo>
                        <a:pt x="2587937" y="1580078"/>
                      </a:lnTo>
                      <a:lnTo>
                        <a:pt x="2530706" y="761679"/>
                      </a:lnTo>
                      <a:close/>
                      <a:moveTo>
                        <a:pt x="1761700" y="761679"/>
                      </a:moveTo>
                      <a:cubicBezTo>
                        <a:pt x="1761699" y="1032443"/>
                        <a:pt x="1761699" y="1303208"/>
                        <a:pt x="1761698" y="1573972"/>
                      </a:cubicBezTo>
                      <a:lnTo>
                        <a:pt x="1761698" y="1582410"/>
                      </a:lnTo>
                      <a:lnTo>
                        <a:pt x="1762270" y="1582410"/>
                      </a:lnTo>
                      <a:cubicBezTo>
                        <a:pt x="1764795" y="1709590"/>
                        <a:pt x="1835062" y="1811707"/>
                        <a:pt x="1921910" y="1813122"/>
                      </a:cubicBezTo>
                      <a:cubicBezTo>
                        <a:pt x="2009960" y="1814558"/>
                        <a:pt x="2082519" y="1711955"/>
                        <a:pt x="2085398" y="1582410"/>
                      </a:cubicBezTo>
                      <a:lnTo>
                        <a:pt x="2085698" y="1582410"/>
                      </a:lnTo>
                      <a:cubicBezTo>
                        <a:pt x="2085698" y="1308834"/>
                        <a:pt x="2085698" y="1035256"/>
                        <a:pt x="2085696" y="761679"/>
                      </a:cubicBezTo>
                      <a:close/>
                      <a:moveTo>
                        <a:pt x="3411320" y="761678"/>
                      </a:moveTo>
                      <a:lnTo>
                        <a:pt x="3078803" y="761679"/>
                      </a:lnTo>
                      <a:lnTo>
                        <a:pt x="3277545" y="1622538"/>
                      </a:lnTo>
                      <a:lnTo>
                        <a:pt x="3279443" y="1630759"/>
                      </a:lnTo>
                      <a:lnTo>
                        <a:pt x="3280000" y="1630631"/>
                      </a:lnTo>
                      <a:cubicBezTo>
                        <a:pt x="3311069" y="1753983"/>
                        <a:pt x="3402507" y="1837676"/>
                        <a:pt x="3487448" y="1819520"/>
                      </a:cubicBezTo>
                      <a:cubicBezTo>
                        <a:pt x="3573564" y="1801112"/>
                        <a:pt x="3621183" y="1684815"/>
                        <a:pt x="3594846" y="1557943"/>
                      </a:cubicBezTo>
                      <a:lnTo>
                        <a:pt x="3595140" y="1557876"/>
                      </a:lnTo>
                      <a:close/>
                      <a:moveTo>
                        <a:pt x="1633002" y="761678"/>
                      </a:moveTo>
                      <a:lnTo>
                        <a:pt x="1308563" y="761679"/>
                      </a:lnTo>
                      <a:lnTo>
                        <a:pt x="1266057" y="1572672"/>
                      </a:lnTo>
                      <a:lnTo>
                        <a:pt x="1265616" y="1581099"/>
                      </a:lnTo>
                      <a:lnTo>
                        <a:pt x="1266187" y="1581128"/>
                      </a:lnTo>
                      <a:cubicBezTo>
                        <a:pt x="1262052" y="1708267"/>
                        <a:pt x="1326878" y="1813921"/>
                        <a:pt x="1413534" y="1819881"/>
                      </a:cubicBezTo>
                      <a:cubicBezTo>
                        <a:pt x="1501387" y="1825922"/>
                        <a:pt x="1579217" y="1727257"/>
                        <a:pt x="1588872" y="1598040"/>
                      </a:cubicBezTo>
                      <a:lnTo>
                        <a:pt x="1589172" y="1598055"/>
                      </a:lnTo>
                      <a:close/>
                      <a:moveTo>
                        <a:pt x="863949" y="761678"/>
                      </a:moveTo>
                      <a:lnTo>
                        <a:pt x="765078" y="1566901"/>
                      </a:lnTo>
                      <a:lnTo>
                        <a:pt x="764050" y="1575275"/>
                      </a:lnTo>
                      <a:lnTo>
                        <a:pt x="764617" y="1575345"/>
                      </a:lnTo>
                      <a:cubicBezTo>
                        <a:pt x="751624" y="1701884"/>
                        <a:pt x="808922" y="1811803"/>
                        <a:pt x="894951" y="1823794"/>
                      </a:cubicBezTo>
                      <a:cubicBezTo>
                        <a:pt x="982168" y="1835949"/>
                        <a:pt x="1066691" y="1742953"/>
                        <a:pt x="1085336" y="1614724"/>
                      </a:cubicBezTo>
                      <a:lnTo>
                        <a:pt x="1085635" y="1614761"/>
                      </a:lnTo>
                      <a:lnTo>
                        <a:pt x="1190378" y="761679"/>
                      </a:lnTo>
                      <a:close/>
                      <a:moveTo>
                        <a:pt x="295535" y="441623"/>
                      </a:moveTo>
                      <a:lnTo>
                        <a:pt x="3583899" y="441623"/>
                      </a:lnTo>
                      <a:cubicBezTo>
                        <a:pt x="3610412" y="441623"/>
                        <a:pt x="3631905" y="463116"/>
                        <a:pt x="3631905" y="489629"/>
                      </a:cubicBezTo>
                      <a:lnTo>
                        <a:pt x="3631905" y="655863"/>
                      </a:lnTo>
                      <a:lnTo>
                        <a:pt x="3884522" y="1666330"/>
                      </a:lnTo>
                      <a:cubicBezTo>
                        <a:pt x="3909974" y="1748325"/>
                        <a:pt x="3809191" y="1900953"/>
                        <a:pt x="3631905" y="1666330"/>
                      </a:cubicBezTo>
                      <a:lnTo>
                        <a:pt x="3631905" y="3970014"/>
                      </a:lnTo>
                      <a:lnTo>
                        <a:pt x="247529" y="3970014"/>
                      </a:lnTo>
                      <a:lnTo>
                        <a:pt x="247529" y="1768425"/>
                      </a:lnTo>
                      <a:cubicBezTo>
                        <a:pt x="263724" y="1795996"/>
                        <a:pt x="288366" y="1813812"/>
                        <a:pt x="317369" y="1820473"/>
                      </a:cubicBezTo>
                      <a:cubicBezTo>
                        <a:pt x="403196" y="1840184"/>
                        <a:pt x="495502" y="1754908"/>
                        <a:pt x="525251" y="1628793"/>
                      </a:cubicBezTo>
                      <a:lnTo>
                        <a:pt x="525545" y="1628855"/>
                      </a:lnTo>
                      <a:lnTo>
                        <a:pt x="709866" y="761679"/>
                      </a:lnTo>
                      <a:lnTo>
                        <a:pt x="378634" y="761679"/>
                      </a:lnTo>
                      <a:lnTo>
                        <a:pt x="210380" y="1553239"/>
                      </a:lnTo>
                      <a:lnTo>
                        <a:pt x="208625" y="1561492"/>
                      </a:lnTo>
                      <a:lnTo>
                        <a:pt x="209185" y="1561611"/>
                      </a:lnTo>
                      <a:cubicBezTo>
                        <a:pt x="202164" y="1598200"/>
                        <a:pt x="201274" y="1633895"/>
                        <a:pt x="207433" y="1666330"/>
                      </a:cubicBezTo>
                      <a:cubicBezTo>
                        <a:pt x="113985" y="1883037"/>
                        <a:pt x="-32319" y="1816968"/>
                        <a:pt x="6372" y="1666330"/>
                      </a:cubicBezTo>
                      <a:lnTo>
                        <a:pt x="249769" y="692744"/>
                      </a:lnTo>
                      <a:cubicBezTo>
                        <a:pt x="247993" y="689334"/>
                        <a:pt x="247529" y="685546"/>
                        <a:pt x="247529" y="681649"/>
                      </a:cubicBezTo>
                      <a:lnTo>
                        <a:pt x="247529" y="489629"/>
                      </a:lnTo>
                      <a:cubicBezTo>
                        <a:pt x="247529" y="463116"/>
                        <a:pt x="269022" y="441623"/>
                        <a:pt x="295535" y="441623"/>
                      </a:cubicBezTo>
                      <a:close/>
                      <a:moveTo>
                        <a:pt x="307785" y="0"/>
                      </a:moveTo>
                      <a:lnTo>
                        <a:pt x="3571649" y="0"/>
                      </a:lnTo>
                      <a:cubicBezTo>
                        <a:pt x="3604927" y="0"/>
                        <a:pt x="3631905" y="26978"/>
                        <a:pt x="3631905" y="60256"/>
                      </a:cubicBezTo>
                      <a:lnTo>
                        <a:pt x="3631905" y="301273"/>
                      </a:lnTo>
                      <a:cubicBezTo>
                        <a:pt x="3631905" y="334551"/>
                        <a:pt x="3604927" y="361529"/>
                        <a:pt x="3571649" y="361529"/>
                      </a:cubicBezTo>
                      <a:lnTo>
                        <a:pt x="307785" y="361529"/>
                      </a:lnTo>
                      <a:cubicBezTo>
                        <a:pt x="274507" y="361529"/>
                        <a:pt x="247529" y="334551"/>
                        <a:pt x="247529" y="301273"/>
                      </a:cubicBezTo>
                      <a:lnTo>
                        <a:pt x="247529" y="60256"/>
                      </a:lnTo>
                      <a:cubicBezTo>
                        <a:pt x="247529" y="26978"/>
                        <a:pt x="274507" y="0"/>
                        <a:pt x="307785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115" name="Isosceles Triangle 3">
                  <a:extLst>
                    <a:ext uri="{FF2B5EF4-FFF2-40B4-BE49-F238E27FC236}">
                      <a16:creationId xmlns:a16="http://schemas.microsoft.com/office/drawing/2014/main" id="{5289B8AF-9F00-4ECB-80B7-46BCD47C4563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2229245">
                  <a:off x="2692912" y="1965188"/>
                  <a:ext cx="359661" cy="360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35086" h="3938802">
                      <a:moveTo>
                        <a:pt x="1861742" y="3314001"/>
                      </a:moveTo>
                      <a:cubicBezTo>
                        <a:pt x="1921395" y="3314001"/>
                        <a:pt x="1969754" y="3362360"/>
                        <a:pt x="1969754" y="3422013"/>
                      </a:cubicBezTo>
                      <a:cubicBezTo>
                        <a:pt x="1969754" y="3481666"/>
                        <a:pt x="1921395" y="3530025"/>
                        <a:pt x="1861742" y="3530025"/>
                      </a:cubicBezTo>
                      <a:cubicBezTo>
                        <a:pt x="1802089" y="3530025"/>
                        <a:pt x="1753730" y="3481666"/>
                        <a:pt x="1753730" y="3422013"/>
                      </a:cubicBezTo>
                      <a:cubicBezTo>
                        <a:pt x="1753730" y="3362360"/>
                        <a:pt x="1802089" y="3314001"/>
                        <a:pt x="1861742" y="3314001"/>
                      </a:cubicBezTo>
                      <a:close/>
                      <a:moveTo>
                        <a:pt x="2097646" y="2118753"/>
                      </a:moveTo>
                      <a:lnTo>
                        <a:pt x="2097646" y="2478753"/>
                      </a:lnTo>
                      <a:lnTo>
                        <a:pt x="2457646" y="2478753"/>
                      </a:lnTo>
                      <a:lnTo>
                        <a:pt x="2457646" y="2118753"/>
                      </a:lnTo>
                      <a:close/>
                      <a:moveTo>
                        <a:pt x="1476536" y="2118753"/>
                      </a:moveTo>
                      <a:lnTo>
                        <a:pt x="1476536" y="2478753"/>
                      </a:lnTo>
                      <a:lnTo>
                        <a:pt x="1836536" y="2478753"/>
                      </a:lnTo>
                      <a:lnTo>
                        <a:pt x="1836536" y="2118753"/>
                      </a:lnTo>
                      <a:close/>
                      <a:moveTo>
                        <a:pt x="2097646" y="1539638"/>
                      </a:moveTo>
                      <a:lnTo>
                        <a:pt x="2097646" y="1899638"/>
                      </a:lnTo>
                      <a:lnTo>
                        <a:pt x="2457646" y="1899638"/>
                      </a:lnTo>
                      <a:lnTo>
                        <a:pt x="2457646" y="1539638"/>
                      </a:lnTo>
                      <a:close/>
                      <a:moveTo>
                        <a:pt x="1476536" y="1539638"/>
                      </a:moveTo>
                      <a:lnTo>
                        <a:pt x="1476536" y="1899638"/>
                      </a:lnTo>
                      <a:lnTo>
                        <a:pt x="1836536" y="1899638"/>
                      </a:lnTo>
                      <a:lnTo>
                        <a:pt x="1836536" y="1539638"/>
                      </a:lnTo>
                      <a:close/>
                      <a:moveTo>
                        <a:pt x="1989788" y="770570"/>
                      </a:moveTo>
                      <a:lnTo>
                        <a:pt x="3429788" y="1850570"/>
                      </a:lnTo>
                      <a:lnTo>
                        <a:pt x="3430108" y="1850570"/>
                      </a:lnTo>
                      <a:lnTo>
                        <a:pt x="3430108" y="3938802"/>
                      </a:lnTo>
                      <a:lnTo>
                        <a:pt x="2265771" y="3938802"/>
                      </a:lnTo>
                      <a:lnTo>
                        <a:pt x="2265771" y="2786674"/>
                      </a:lnTo>
                      <a:lnTo>
                        <a:pt x="1669844" y="2786674"/>
                      </a:lnTo>
                      <a:lnTo>
                        <a:pt x="1669844" y="3938802"/>
                      </a:lnTo>
                      <a:lnTo>
                        <a:pt x="549788" y="3938802"/>
                      </a:lnTo>
                      <a:lnTo>
                        <a:pt x="549788" y="1850570"/>
                      </a:lnTo>
                      <a:close/>
                      <a:moveTo>
                        <a:pt x="1969233" y="1003"/>
                      </a:moveTo>
                      <a:cubicBezTo>
                        <a:pt x="1995162" y="-2644"/>
                        <a:pt x="2022483" y="3601"/>
                        <a:pt x="2045048" y="20601"/>
                      </a:cubicBezTo>
                      <a:lnTo>
                        <a:pt x="3894333" y="1413834"/>
                      </a:lnTo>
                      <a:cubicBezTo>
                        <a:pt x="3939464" y="1447835"/>
                        <a:pt x="3948486" y="1511986"/>
                        <a:pt x="3914485" y="1557117"/>
                      </a:cubicBezTo>
                      <a:lnTo>
                        <a:pt x="3756006" y="1767472"/>
                      </a:lnTo>
                      <a:cubicBezTo>
                        <a:pt x="3722004" y="1812603"/>
                        <a:pt x="3657854" y="1821626"/>
                        <a:pt x="3612722" y="1787625"/>
                      </a:cubicBezTo>
                      <a:lnTo>
                        <a:pt x="1967544" y="548164"/>
                      </a:lnTo>
                      <a:lnTo>
                        <a:pt x="322364" y="1787626"/>
                      </a:lnTo>
                      <a:cubicBezTo>
                        <a:pt x="277233" y="1821627"/>
                        <a:pt x="213082" y="1812604"/>
                        <a:pt x="179080" y="1767473"/>
                      </a:cubicBezTo>
                      <a:lnTo>
                        <a:pt x="20601" y="1557118"/>
                      </a:lnTo>
                      <a:cubicBezTo>
                        <a:pt x="-13400" y="1511987"/>
                        <a:pt x="-4378" y="1447836"/>
                        <a:pt x="40754" y="1413835"/>
                      </a:cubicBezTo>
                      <a:lnTo>
                        <a:pt x="1890038" y="20602"/>
                      </a:lnTo>
                      <a:cubicBezTo>
                        <a:pt x="1912604" y="3602"/>
                        <a:pt x="1939924" y="-2643"/>
                        <a:pt x="1965854" y="1004"/>
                      </a:cubicBezTo>
                      <a:lnTo>
                        <a:pt x="1967542" y="1586"/>
                      </a:lnTo>
                      <a:cubicBezTo>
                        <a:pt x="1968071" y="1171"/>
                        <a:pt x="1968652" y="1085"/>
                        <a:pt x="1969233" y="1003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1"/>
                </a:p>
              </p:txBody>
            </p:sp>
          </p:grpSp>
          <p:sp>
            <p:nvSpPr>
              <p:cNvPr id="110" name="Rectangle 14">
                <a:extLst>
                  <a:ext uri="{FF2B5EF4-FFF2-40B4-BE49-F238E27FC236}">
                    <a16:creationId xmlns:a16="http://schemas.microsoft.com/office/drawing/2014/main" id="{B5B3F871-C30E-43DA-AC50-8F289AEAF2D2}"/>
                  </a:ext>
                </a:extLst>
              </p:cNvPr>
              <p:cNvSpPr/>
              <p:nvPr/>
            </p:nvSpPr>
            <p:spPr>
              <a:xfrm rot="18143891">
                <a:off x="423487" y="2403381"/>
                <a:ext cx="531261" cy="531261"/>
              </a:xfrm>
              <a:custGeom>
                <a:avLst/>
                <a:gdLst/>
                <a:ahLst/>
                <a:cxnLst/>
                <a:rect l="l" t="t" r="r" b="b"/>
                <a:pathLst>
                  <a:path w="3942192" h="3931865">
                    <a:moveTo>
                      <a:pt x="2826148" y="3448804"/>
                    </a:moveTo>
                    <a:lnTo>
                      <a:pt x="2826148" y="3556804"/>
                    </a:lnTo>
                    <a:lnTo>
                      <a:pt x="3042148" y="3556804"/>
                    </a:lnTo>
                    <a:lnTo>
                      <a:pt x="3042148" y="3448804"/>
                    </a:lnTo>
                    <a:close/>
                    <a:moveTo>
                      <a:pt x="890988" y="3448804"/>
                    </a:moveTo>
                    <a:lnTo>
                      <a:pt x="890988" y="3556804"/>
                    </a:lnTo>
                    <a:lnTo>
                      <a:pt x="1106988" y="3556804"/>
                    </a:lnTo>
                    <a:lnTo>
                      <a:pt x="1106988" y="3448804"/>
                    </a:lnTo>
                    <a:close/>
                    <a:moveTo>
                      <a:pt x="3528192" y="3439467"/>
                    </a:moveTo>
                    <a:lnTo>
                      <a:pt x="3528192" y="3547467"/>
                    </a:lnTo>
                    <a:lnTo>
                      <a:pt x="3744192" y="3547467"/>
                    </a:lnTo>
                    <a:lnTo>
                      <a:pt x="3744192" y="3439467"/>
                    </a:lnTo>
                    <a:close/>
                    <a:moveTo>
                      <a:pt x="198000" y="3439467"/>
                    </a:moveTo>
                    <a:lnTo>
                      <a:pt x="198000" y="3547467"/>
                    </a:lnTo>
                    <a:lnTo>
                      <a:pt x="414000" y="3547467"/>
                    </a:lnTo>
                    <a:lnTo>
                      <a:pt x="414000" y="3439467"/>
                    </a:lnTo>
                    <a:close/>
                    <a:moveTo>
                      <a:pt x="2826148" y="3206154"/>
                    </a:moveTo>
                    <a:lnTo>
                      <a:pt x="2826148" y="3314154"/>
                    </a:lnTo>
                    <a:lnTo>
                      <a:pt x="3042148" y="3314154"/>
                    </a:lnTo>
                    <a:lnTo>
                      <a:pt x="3042148" y="3206154"/>
                    </a:lnTo>
                    <a:close/>
                    <a:moveTo>
                      <a:pt x="890988" y="3206154"/>
                    </a:moveTo>
                    <a:lnTo>
                      <a:pt x="890988" y="3314154"/>
                    </a:lnTo>
                    <a:lnTo>
                      <a:pt x="1106988" y="3314154"/>
                    </a:lnTo>
                    <a:lnTo>
                      <a:pt x="1106988" y="3206154"/>
                    </a:lnTo>
                    <a:close/>
                    <a:moveTo>
                      <a:pt x="3528192" y="3196817"/>
                    </a:moveTo>
                    <a:lnTo>
                      <a:pt x="3528192" y="3304817"/>
                    </a:lnTo>
                    <a:lnTo>
                      <a:pt x="3744192" y="3304817"/>
                    </a:lnTo>
                    <a:lnTo>
                      <a:pt x="3744192" y="3196817"/>
                    </a:lnTo>
                    <a:close/>
                    <a:moveTo>
                      <a:pt x="198000" y="3196817"/>
                    </a:moveTo>
                    <a:lnTo>
                      <a:pt x="198000" y="3304817"/>
                    </a:lnTo>
                    <a:lnTo>
                      <a:pt x="414000" y="3304817"/>
                    </a:lnTo>
                    <a:lnTo>
                      <a:pt x="414000" y="3196817"/>
                    </a:lnTo>
                    <a:close/>
                    <a:moveTo>
                      <a:pt x="2070064" y="3046635"/>
                    </a:moveTo>
                    <a:lnTo>
                      <a:pt x="2070064" y="3154635"/>
                    </a:lnTo>
                    <a:lnTo>
                      <a:pt x="2286064" y="3154635"/>
                    </a:lnTo>
                    <a:lnTo>
                      <a:pt x="2286064" y="3046635"/>
                    </a:lnTo>
                    <a:close/>
                    <a:moveTo>
                      <a:pt x="1638016" y="3037298"/>
                    </a:moveTo>
                    <a:lnTo>
                      <a:pt x="1638016" y="3145298"/>
                    </a:lnTo>
                    <a:lnTo>
                      <a:pt x="1854016" y="3145298"/>
                    </a:lnTo>
                    <a:lnTo>
                      <a:pt x="1854016" y="3037298"/>
                    </a:lnTo>
                    <a:close/>
                    <a:moveTo>
                      <a:pt x="2826148" y="2963504"/>
                    </a:moveTo>
                    <a:lnTo>
                      <a:pt x="2826148" y="3071504"/>
                    </a:lnTo>
                    <a:lnTo>
                      <a:pt x="3042148" y="3071504"/>
                    </a:lnTo>
                    <a:lnTo>
                      <a:pt x="3042148" y="2963504"/>
                    </a:lnTo>
                    <a:close/>
                    <a:moveTo>
                      <a:pt x="890988" y="2963504"/>
                    </a:moveTo>
                    <a:lnTo>
                      <a:pt x="890988" y="3071504"/>
                    </a:lnTo>
                    <a:lnTo>
                      <a:pt x="1106988" y="3071504"/>
                    </a:lnTo>
                    <a:lnTo>
                      <a:pt x="1106988" y="2963504"/>
                    </a:lnTo>
                    <a:close/>
                    <a:moveTo>
                      <a:pt x="3528192" y="2954167"/>
                    </a:moveTo>
                    <a:lnTo>
                      <a:pt x="3528192" y="3062167"/>
                    </a:lnTo>
                    <a:lnTo>
                      <a:pt x="3744192" y="3062167"/>
                    </a:lnTo>
                    <a:lnTo>
                      <a:pt x="3744192" y="2954167"/>
                    </a:lnTo>
                    <a:close/>
                    <a:moveTo>
                      <a:pt x="198000" y="2954167"/>
                    </a:moveTo>
                    <a:lnTo>
                      <a:pt x="198000" y="3062167"/>
                    </a:lnTo>
                    <a:lnTo>
                      <a:pt x="414000" y="3062167"/>
                    </a:lnTo>
                    <a:lnTo>
                      <a:pt x="414000" y="2954167"/>
                    </a:lnTo>
                    <a:close/>
                    <a:moveTo>
                      <a:pt x="2070064" y="2803981"/>
                    </a:moveTo>
                    <a:lnTo>
                      <a:pt x="2070064" y="2911981"/>
                    </a:lnTo>
                    <a:lnTo>
                      <a:pt x="2286064" y="2911981"/>
                    </a:lnTo>
                    <a:lnTo>
                      <a:pt x="2286064" y="2803981"/>
                    </a:lnTo>
                    <a:close/>
                    <a:moveTo>
                      <a:pt x="1638016" y="2794644"/>
                    </a:moveTo>
                    <a:lnTo>
                      <a:pt x="1638016" y="2902644"/>
                    </a:lnTo>
                    <a:lnTo>
                      <a:pt x="1854016" y="2902644"/>
                    </a:lnTo>
                    <a:lnTo>
                      <a:pt x="1854016" y="2794644"/>
                    </a:lnTo>
                    <a:close/>
                    <a:moveTo>
                      <a:pt x="2826148" y="2720854"/>
                    </a:moveTo>
                    <a:lnTo>
                      <a:pt x="2826148" y="2828854"/>
                    </a:lnTo>
                    <a:lnTo>
                      <a:pt x="3042148" y="2828854"/>
                    </a:lnTo>
                    <a:lnTo>
                      <a:pt x="3042148" y="2720854"/>
                    </a:lnTo>
                    <a:close/>
                    <a:moveTo>
                      <a:pt x="890988" y="2720854"/>
                    </a:moveTo>
                    <a:lnTo>
                      <a:pt x="890988" y="2828854"/>
                    </a:lnTo>
                    <a:lnTo>
                      <a:pt x="1106988" y="2828854"/>
                    </a:lnTo>
                    <a:lnTo>
                      <a:pt x="1106988" y="2720854"/>
                    </a:lnTo>
                    <a:close/>
                    <a:moveTo>
                      <a:pt x="3528192" y="2711517"/>
                    </a:moveTo>
                    <a:lnTo>
                      <a:pt x="3528192" y="2819517"/>
                    </a:lnTo>
                    <a:lnTo>
                      <a:pt x="3744192" y="2819517"/>
                    </a:lnTo>
                    <a:lnTo>
                      <a:pt x="3744192" y="2711517"/>
                    </a:lnTo>
                    <a:close/>
                    <a:moveTo>
                      <a:pt x="198000" y="2711517"/>
                    </a:moveTo>
                    <a:lnTo>
                      <a:pt x="198000" y="2819517"/>
                    </a:lnTo>
                    <a:lnTo>
                      <a:pt x="414000" y="2819517"/>
                    </a:lnTo>
                    <a:lnTo>
                      <a:pt x="414000" y="2711517"/>
                    </a:lnTo>
                    <a:close/>
                    <a:moveTo>
                      <a:pt x="2070064" y="2561331"/>
                    </a:moveTo>
                    <a:lnTo>
                      <a:pt x="2070064" y="2669331"/>
                    </a:lnTo>
                    <a:lnTo>
                      <a:pt x="2286064" y="2669331"/>
                    </a:lnTo>
                    <a:lnTo>
                      <a:pt x="2286064" y="2561331"/>
                    </a:lnTo>
                    <a:close/>
                    <a:moveTo>
                      <a:pt x="1638016" y="2551994"/>
                    </a:moveTo>
                    <a:lnTo>
                      <a:pt x="1638016" y="2659994"/>
                    </a:lnTo>
                    <a:lnTo>
                      <a:pt x="1854016" y="2659994"/>
                    </a:lnTo>
                    <a:lnTo>
                      <a:pt x="1854016" y="2551994"/>
                    </a:lnTo>
                    <a:close/>
                    <a:moveTo>
                      <a:pt x="2826148" y="2478204"/>
                    </a:moveTo>
                    <a:lnTo>
                      <a:pt x="2826148" y="2586204"/>
                    </a:lnTo>
                    <a:lnTo>
                      <a:pt x="3042148" y="2586204"/>
                    </a:lnTo>
                    <a:lnTo>
                      <a:pt x="3042148" y="2478204"/>
                    </a:lnTo>
                    <a:close/>
                    <a:moveTo>
                      <a:pt x="890988" y="2478204"/>
                    </a:moveTo>
                    <a:lnTo>
                      <a:pt x="890988" y="2586204"/>
                    </a:lnTo>
                    <a:lnTo>
                      <a:pt x="1106988" y="2586204"/>
                    </a:lnTo>
                    <a:lnTo>
                      <a:pt x="1106988" y="2478204"/>
                    </a:lnTo>
                    <a:close/>
                    <a:moveTo>
                      <a:pt x="3528192" y="2468867"/>
                    </a:moveTo>
                    <a:lnTo>
                      <a:pt x="3528192" y="2576867"/>
                    </a:lnTo>
                    <a:lnTo>
                      <a:pt x="3744192" y="2576867"/>
                    </a:lnTo>
                    <a:lnTo>
                      <a:pt x="3744192" y="2468867"/>
                    </a:lnTo>
                    <a:close/>
                    <a:moveTo>
                      <a:pt x="198000" y="2468867"/>
                    </a:moveTo>
                    <a:lnTo>
                      <a:pt x="198000" y="2576867"/>
                    </a:lnTo>
                    <a:lnTo>
                      <a:pt x="414000" y="2576867"/>
                    </a:lnTo>
                    <a:lnTo>
                      <a:pt x="414000" y="2468867"/>
                    </a:lnTo>
                    <a:close/>
                    <a:moveTo>
                      <a:pt x="2070064" y="2318681"/>
                    </a:moveTo>
                    <a:lnTo>
                      <a:pt x="2070064" y="2426681"/>
                    </a:lnTo>
                    <a:lnTo>
                      <a:pt x="2286064" y="2426681"/>
                    </a:lnTo>
                    <a:lnTo>
                      <a:pt x="2286064" y="2318681"/>
                    </a:lnTo>
                    <a:close/>
                    <a:moveTo>
                      <a:pt x="1638016" y="2309344"/>
                    </a:moveTo>
                    <a:lnTo>
                      <a:pt x="1638016" y="2417344"/>
                    </a:lnTo>
                    <a:lnTo>
                      <a:pt x="1854016" y="2417344"/>
                    </a:lnTo>
                    <a:lnTo>
                      <a:pt x="1854016" y="2309344"/>
                    </a:lnTo>
                    <a:close/>
                    <a:moveTo>
                      <a:pt x="2826148" y="2235554"/>
                    </a:moveTo>
                    <a:lnTo>
                      <a:pt x="2826148" y="2343554"/>
                    </a:lnTo>
                    <a:lnTo>
                      <a:pt x="3042148" y="2343554"/>
                    </a:lnTo>
                    <a:lnTo>
                      <a:pt x="3042148" y="2235554"/>
                    </a:lnTo>
                    <a:close/>
                    <a:moveTo>
                      <a:pt x="890988" y="2235554"/>
                    </a:moveTo>
                    <a:lnTo>
                      <a:pt x="890988" y="2343554"/>
                    </a:lnTo>
                    <a:lnTo>
                      <a:pt x="1106988" y="2343554"/>
                    </a:lnTo>
                    <a:lnTo>
                      <a:pt x="1106988" y="2235554"/>
                    </a:lnTo>
                    <a:close/>
                    <a:moveTo>
                      <a:pt x="3528192" y="2226217"/>
                    </a:moveTo>
                    <a:lnTo>
                      <a:pt x="3528192" y="2334217"/>
                    </a:lnTo>
                    <a:lnTo>
                      <a:pt x="3744192" y="2334217"/>
                    </a:lnTo>
                    <a:lnTo>
                      <a:pt x="3744192" y="2226217"/>
                    </a:lnTo>
                    <a:close/>
                    <a:moveTo>
                      <a:pt x="198000" y="2226217"/>
                    </a:moveTo>
                    <a:lnTo>
                      <a:pt x="198000" y="2334217"/>
                    </a:lnTo>
                    <a:lnTo>
                      <a:pt x="414000" y="2334217"/>
                    </a:lnTo>
                    <a:lnTo>
                      <a:pt x="414000" y="2226217"/>
                    </a:lnTo>
                    <a:close/>
                    <a:moveTo>
                      <a:pt x="2070064" y="2076031"/>
                    </a:moveTo>
                    <a:lnTo>
                      <a:pt x="2070064" y="2184031"/>
                    </a:lnTo>
                    <a:lnTo>
                      <a:pt x="2286064" y="2184031"/>
                    </a:lnTo>
                    <a:lnTo>
                      <a:pt x="2286064" y="2076031"/>
                    </a:lnTo>
                    <a:close/>
                    <a:moveTo>
                      <a:pt x="1638016" y="2066694"/>
                    </a:moveTo>
                    <a:lnTo>
                      <a:pt x="1638016" y="2174694"/>
                    </a:lnTo>
                    <a:lnTo>
                      <a:pt x="1854016" y="2174694"/>
                    </a:lnTo>
                    <a:lnTo>
                      <a:pt x="1854016" y="2066694"/>
                    </a:lnTo>
                    <a:close/>
                    <a:moveTo>
                      <a:pt x="2826148" y="1992904"/>
                    </a:moveTo>
                    <a:lnTo>
                      <a:pt x="2826148" y="2100904"/>
                    </a:lnTo>
                    <a:lnTo>
                      <a:pt x="3042148" y="2100904"/>
                    </a:lnTo>
                    <a:lnTo>
                      <a:pt x="3042148" y="1992904"/>
                    </a:lnTo>
                    <a:close/>
                    <a:moveTo>
                      <a:pt x="890988" y="1992904"/>
                    </a:moveTo>
                    <a:lnTo>
                      <a:pt x="890988" y="2100904"/>
                    </a:lnTo>
                    <a:lnTo>
                      <a:pt x="1106988" y="2100904"/>
                    </a:lnTo>
                    <a:lnTo>
                      <a:pt x="1106988" y="1992904"/>
                    </a:lnTo>
                    <a:close/>
                    <a:moveTo>
                      <a:pt x="3528192" y="1983567"/>
                    </a:moveTo>
                    <a:lnTo>
                      <a:pt x="3528192" y="2091567"/>
                    </a:lnTo>
                    <a:lnTo>
                      <a:pt x="3744192" y="2091567"/>
                    </a:lnTo>
                    <a:lnTo>
                      <a:pt x="3744192" y="1983567"/>
                    </a:lnTo>
                    <a:close/>
                    <a:moveTo>
                      <a:pt x="198000" y="1983567"/>
                    </a:moveTo>
                    <a:lnTo>
                      <a:pt x="198000" y="2091567"/>
                    </a:lnTo>
                    <a:lnTo>
                      <a:pt x="414000" y="2091567"/>
                    </a:lnTo>
                    <a:lnTo>
                      <a:pt x="414000" y="1983567"/>
                    </a:lnTo>
                    <a:close/>
                    <a:moveTo>
                      <a:pt x="2070064" y="1833381"/>
                    </a:moveTo>
                    <a:lnTo>
                      <a:pt x="2070064" y="1941381"/>
                    </a:lnTo>
                    <a:lnTo>
                      <a:pt x="2286064" y="1941381"/>
                    </a:lnTo>
                    <a:lnTo>
                      <a:pt x="2286064" y="1833381"/>
                    </a:lnTo>
                    <a:close/>
                    <a:moveTo>
                      <a:pt x="1638016" y="1824044"/>
                    </a:moveTo>
                    <a:lnTo>
                      <a:pt x="1638016" y="1932044"/>
                    </a:lnTo>
                    <a:lnTo>
                      <a:pt x="1854016" y="1932044"/>
                    </a:lnTo>
                    <a:lnTo>
                      <a:pt x="1854016" y="1824044"/>
                    </a:lnTo>
                    <a:close/>
                    <a:moveTo>
                      <a:pt x="2826148" y="1750254"/>
                    </a:moveTo>
                    <a:lnTo>
                      <a:pt x="2826148" y="1858254"/>
                    </a:lnTo>
                    <a:lnTo>
                      <a:pt x="3042148" y="1858254"/>
                    </a:lnTo>
                    <a:lnTo>
                      <a:pt x="3042148" y="1750254"/>
                    </a:lnTo>
                    <a:close/>
                    <a:moveTo>
                      <a:pt x="890988" y="1750254"/>
                    </a:moveTo>
                    <a:lnTo>
                      <a:pt x="890988" y="1858254"/>
                    </a:lnTo>
                    <a:lnTo>
                      <a:pt x="1106988" y="1858254"/>
                    </a:lnTo>
                    <a:lnTo>
                      <a:pt x="1106988" y="1750254"/>
                    </a:lnTo>
                    <a:close/>
                    <a:moveTo>
                      <a:pt x="3528192" y="1740917"/>
                    </a:moveTo>
                    <a:lnTo>
                      <a:pt x="3528192" y="1848917"/>
                    </a:lnTo>
                    <a:lnTo>
                      <a:pt x="3744192" y="1848917"/>
                    </a:lnTo>
                    <a:lnTo>
                      <a:pt x="3744192" y="1740917"/>
                    </a:lnTo>
                    <a:close/>
                    <a:moveTo>
                      <a:pt x="198000" y="1740917"/>
                    </a:moveTo>
                    <a:lnTo>
                      <a:pt x="198000" y="1848917"/>
                    </a:lnTo>
                    <a:lnTo>
                      <a:pt x="414000" y="1848917"/>
                    </a:lnTo>
                    <a:lnTo>
                      <a:pt x="414000" y="1740917"/>
                    </a:lnTo>
                    <a:close/>
                    <a:moveTo>
                      <a:pt x="2070064" y="1590731"/>
                    </a:moveTo>
                    <a:lnTo>
                      <a:pt x="2070064" y="1698731"/>
                    </a:lnTo>
                    <a:lnTo>
                      <a:pt x="2286064" y="1698731"/>
                    </a:lnTo>
                    <a:lnTo>
                      <a:pt x="2286064" y="1590731"/>
                    </a:lnTo>
                    <a:close/>
                    <a:moveTo>
                      <a:pt x="1638016" y="1581394"/>
                    </a:moveTo>
                    <a:lnTo>
                      <a:pt x="1638016" y="1689394"/>
                    </a:lnTo>
                    <a:lnTo>
                      <a:pt x="1854016" y="1689394"/>
                    </a:lnTo>
                    <a:lnTo>
                      <a:pt x="1854016" y="1581394"/>
                    </a:lnTo>
                    <a:close/>
                    <a:moveTo>
                      <a:pt x="3330192" y="1507604"/>
                    </a:moveTo>
                    <a:lnTo>
                      <a:pt x="3942192" y="1507604"/>
                    </a:lnTo>
                    <a:lnTo>
                      <a:pt x="3942192" y="3931865"/>
                    </a:lnTo>
                    <a:lnTo>
                      <a:pt x="3330192" y="3931865"/>
                    </a:lnTo>
                    <a:close/>
                    <a:moveTo>
                      <a:pt x="2826148" y="1507604"/>
                    </a:moveTo>
                    <a:lnTo>
                      <a:pt x="2826148" y="1615604"/>
                    </a:lnTo>
                    <a:lnTo>
                      <a:pt x="3042148" y="1615604"/>
                    </a:lnTo>
                    <a:lnTo>
                      <a:pt x="3042148" y="1507604"/>
                    </a:lnTo>
                    <a:close/>
                    <a:moveTo>
                      <a:pt x="890988" y="1507604"/>
                    </a:moveTo>
                    <a:lnTo>
                      <a:pt x="890988" y="1615604"/>
                    </a:lnTo>
                    <a:lnTo>
                      <a:pt x="1106988" y="1615604"/>
                    </a:lnTo>
                    <a:lnTo>
                      <a:pt x="1106988" y="1507604"/>
                    </a:lnTo>
                    <a:close/>
                    <a:moveTo>
                      <a:pt x="0" y="1507604"/>
                    </a:moveTo>
                    <a:lnTo>
                      <a:pt x="612000" y="1507604"/>
                    </a:lnTo>
                    <a:lnTo>
                      <a:pt x="612000" y="3931865"/>
                    </a:lnTo>
                    <a:lnTo>
                      <a:pt x="0" y="3931865"/>
                    </a:lnTo>
                    <a:close/>
                    <a:moveTo>
                      <a:pt x="2070064" y="1348081"/>
                    </a:moveTo>
                    <a:lnTo>
                      <a:pt x="2070064" y="1456081"/>
                    </a:lnTo>
                    <a:lnTo>
                      <a:pt x="2286064" y="1456081"/>
                    </a:lnTo>
                    <a:lnTo>
                      <a:pt x="2286064" y="1348081"/>
                    </a:lnTo>
                    <a:close/>
                    <a:moveTo>
                      <a:pt x="1638016" y="1338744"/>
                    </a:moveTo>
                    <a:lnTo>
                      <a:pt x="1638016" y="1446744"/>
                    </a:lnTo>
                    <a:lnTo>
                      <a:pt x="1854016" y="1446744"/>
                    </a:lnTo>
                    <a:lnTo>
                      <a:pt x="1854016" y="1338744"/>
                    </a:lnTo>
                    <a:close/>
                    <a:moveTo>
                      <a:pt x="2628148" y="1267865"/>
                    </a:moveTo>
                    <a:lnTo>
                      <a:pt x="3240148" y="1267865"/>
                    </a:lnTo>
                    <a:lnTo>
                      <a:pt x="3240148" y="3931865"/>
                    </a:lnTo>
                    <a:lnTo>
                      <a:pt x="2628148" y="3931865"/>
                    </a:lnTo>
                    <a:close/>
                    <a:moveTo>
                      <a:pt x="692988" y="1267865"/>
                    </a:moveTo>
                    <a:lnTo>
                      <a:pt x="1304988" y="1267865"/>
                    </a:lnTo>
                    <a:lnTo>
                      <a:pt x="1304988" y="3931865"/>
                    </a:lnTo>
                    <a:lnTo>
                      <a:pt x="692988" y="3931865"/>
                    </a:lnTo>
                    <a:close/>
                    <a:moveTo>
                      <a:pt x="2070064" y="1105431"/>
                    </a:moveTo>
                    <a:lnTo>
                      <a:pt x="2070064" y="1213431"/>
                    </a:lnTo>
                    <a:lnTo>
                      <a:pt x="2286064" y="1213431"/>
                    </a:lnTo>
                    <a:lnTo>
                      <a:pt x="2286064" y="1105431"/>
                    </a:lnTo>
                    <a:close/>
                    <a:moveTo>
                      <a:pt x="1638016" y="1096094"/>
                    </a:moveTo>
                    <a:lnTo>
                      <a:pt x="1638016" y="1204094"/>
                    </a:lnTo>
                    <a:lnTo>
                      <a:pt x="1854016" y="1204094"/>
                    </a:lnTo>
                    <a:lnTo>
                      <a:pt x="1854016" y="1096094"/>
                    </a:lnTo>
                    <a:close/>
                    <a:moveTo>
                      <a:pt x="2070064" y="862781"/>
                    </a:moveTo>
                    <a:lnTo>
                      <a:pt x="2070064" y="970781"/>
                    </a:lnTo>
                    <a:lnTo>
                      <a:pt x="2286064" y="970781"/>
                    </a:lnTo>
                    <a:lnTo>
                      <a:pt x="2286064" y="862781"/>
                    </a:lnTo>
                    <a:close/>
                    <a:moveTo>
                      <a:pt x="1638016" y="853444"/>
                    </a:moveTo>
                    <a:lnTo>
                      <a:pt x="1638016" y="961444"/>
                    </a:lnTo>
                    <a:lnTo>
                      <a:pt x="1854016" y="961444"/>
                    </a:lnTo>
                    <a:lnTo>
                      <a:pt x="1854016" y="853444"/>
                    </a:lnTo>
                    <a:close/>
                    <a:moveTo>
                      <a:pt x="1883174" y="0"/>
                    </a:moveTo>
                    <a:lnTo>
                      <a:pt x="2040907" y="0"/>
                    </a:lnTo>
                    <a:lnTo>
                      <a:pt x="2040907" y="355600"/>
                    </a:lnTo>
                    <a:lnTo>
                      <a:pt x="2178064" y="355600"/>
                    </a:lnTo>
                    <a:lnTo>
                      <a:pt x="2178064" y="596007"/>
                    </a:lnTo>
                    <a:lnTo>
                      <a:pt x="2538104" y="596007"/>
                    </a:lnTo>
                    <a:lnTo>
                      <a:pt x="2538104" y="3931865"/>
                    </a:lnTo>
                    <a:lnTo>
                      <a:pt x="2142040" y="3931865"/>
                    </a:lnTo>
                    <a:lnTo>
                      <a:pt x="2142040" y="3291036"/>
                    </a:lnTo>
                    <a:lnTo>
                      <a:pt x="1782040" y="3291036"/>
                    </a:lnTo>
                    <a:lnTo>
                      <a:pt x="1782040" y="3931865"/>
                    </a:lnTo>
                    <a:lnTo>
                      <a:pt x="1385976" y="3931865"/>
                    </a:lnTo>
                    <a:lnTo>
                      <a:pt x="1385976" y="596007"/>
                    </a:lnTo>
                    <a:lnTo>
                      <a:pt x="1746016" y="596007"/>
                    </a:lnTo>
                    <a:lnTo>
                      <a:pt x="1746016" y="355600"/>
                    </a:lnTo>
                    <a:lnTo>
                      <a:pt x="1883174" y="35560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</p:grpSp>
        <p:pic>
          <p:nvPicPr>
            <p:cNvPr id="131" name="Picture 2" descr="E:\002-KIMS BUSINESS\000-B-KIMS-소스 분류-2014\10-ESP to IMG\지구.png">
              <a:extLst>
                <a:ext uri="{FF2B5EF4-FFF2-40B4-BE49-F238E27FC236}">
                  <a16:creationId xmlns:a16="http://schemas.microsoft.com/office/drawing/2014/main" id="{3A9A32E0-82DE-48B5-90E9-0F81D6F290D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88236" y="3260347"/>
              <a:ext cx="2231132" cy="2231133"/>
            </a:xfrm>
            <a:prstGeom prst="rect">
              <a:avLst/>
            </a:prstGeom>
            <a:noFill/>
            <a:effectLst>
              <a:outerShdw blurRad="63500" sx="102000" sy="102000" algn="ctr" rotWithShape="0">
                <a:prstClr val="black">
                  <a:alpha val="8000"/>
                </a:prst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32" name="Group 5">
            <a:extLst>
              <a:ext uri="{FF2B5EF4-FFF2-40B4-BE49-F238E27FC236}">
                <a16:creationId xmlns:a16="http://schemas.microsoft.com/office/drawing/2014/main" id="{1DDA5DCF-7D79-4B1A-B1C6-4D12850D677F}"/>
              </a:ext>
            </a:extLst>
          </p:cNvPr>
          <p:cNvGrpSpPr/>
          <p:nvPr/>
        </p:nvGrpSpPr>
        <p:grpSpPr>
          <a:xfrm>
            <a:off x="8877795" y="4846384"/>
            <a:ext cx="1230926" cy="1977387"/>
            <a:chOff x="4355694" y="2026940"/>
            <a:chExt cx="2592289" cy="4164309"/>
          </a:xfrm>
          <a:solidFill>
            <a:schemeClr val="accent3"/>
          </a:solidFill>
        </p:grpSpPr>
        <p:sp>
          <p:nvSpPr>
            <p:cNvPr id="133" name="Rounded Rectangle 7">
              <a:extLst>
                <a:ext uri="{FF2B5EF4-FFF2-40B4-BE49-F238E27FC236}">
                  <a16:creationId xmlns:a16="http://schemas.microsoft.com/office/drawing/2014/main" id="{A922D23F-1B00-4F01-8EEE-15435C10A756}"/>
                </a:ext>
              </a:extLst>
            </p:cNvPr>
            <p:cNvSpPr/>
            <p:nvPr/>
          </p:nvSpPr>
          <p:spPr>
            <a:xfrm>
              <a:off x="5111839" y="5139075"/>
              <a:ext cx="1080000" cy="184666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134" name="Rounded Rectangle 14">
              <a:extLst>
                <a:ext uri="{FF2B5EF4-FFF2-40B4-BE49-F238E27FC236}">
                  <a16:creationId xmlns:a16="http://schemas.microsoft.com/office/drawing/2014/main" id="{C4358D21-1E58-4379-AE0A-85BEF089A633}"/>
                </a:ext>
              </a:extLst>
            </p:cNvPr>
            <p:cNvSpPr/>
            <p:nvPr/>
          </p:nvSpPr>
          <p:spPr>
            <a:xfrm>
              <a:off x="5111839" y="5383808"/>
              <a:ext cx="1080000" cy="184666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135" name="Rounded Rectangle 15">
              <a:extLst>
                <a:ext uri="{FF2B5EF4-FFF2-40B4-BE49-F238E27FC236}">
                  <a16:creationId xmlns:a16="http://schemas.microsoft.com/office/drawing/2014/main" id="{BCACCF09-96C2-4132-9D6A-F46C866D5942}"/>
                </a:ext>
              </a:extLst>
            </p:cNvPr>
            <p:cNvSpPr/>
            <p:nvPr/>
          </p:nvSpPr>
          <p:spPr>
            <a:xfrm>
              <a:off x="5111839" y="5628541"/>
              <a:ext cx="1080000" cy="184666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136" name="Chord 8">
              <a:extLst>
                <a:ext uri="{FF2B5EF4-FFF2-40B4-BE49-F238E27FC236}">
                  <a16:creationId xmlns:a16="http://schemas.microsoft.com/office/drawing/2014/main" id="{0AE4DF77-69EF-4588-8906-27FD518B5591}"/>
                </a:ext>
              </a:extLst>
            </p:cNvPr>
            <p:cNvSpPr/>
            <p:nvPr/>
          </p:nvSpPr>
          <p:spPr>
            <a:xfrm rot="19366553">
              <a:off x="5324020" y="5615837"/>
              <a:ext cx="698218" cy="575412"/>
            </a:xfrm>
            <a:custGeom>
              <a:avLst/>
              <a:gdLst/>
              <a:ahLst/>
              <a:cxnLst/>
              <a:rect l="l" t="t" r="r" b="b"/>
              <a:pathLst>
                <a:path w="808567" h="666352">
                  <a:moveTo>
                    <a:pt x="11238" y="0"/>
                  </a:moveTo>
                  <a:lnTo>
                    <a:pt x="808567" y="605735"/>
                  </a:lnTo>
                  <a:cubicBezTo>
                    <a:pt x="631295" y="696452"/>
                    <a:pt x="413578" y="686352"/>
                    <a:pt x="241904" y="568647"/>
                  </a:cubicBezTo>
                  <a:cubicBezTo>
                    <a:pt x="54716" y="440307"/>
                    <a:pt x="-32876" y="214793"/>
                    <a:pt x="1123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137" name="Freeform 19">
              <a:extLst>
                <a:ext uri="{FF2B5EF4-FFF2-40B4-BE49-F238E27FC236}">
                  <a16:creationId xmlns:a16="http://schemas.microsoft.com/office/drawing/2014/main" id="{B01CAA3B-2CB6-4C2A-95F5-4D5638276894}"/>
                </a:ext>
              </a:extLst>
            </p:cNvPr>
            <p:cNvSpPr>
              <a:spLocks/>
            </p:cNvSpPr>
            <p:nvPr/>
          </p:nvSpPr>
          <p:spPr bwMode="auto">
            <a:xfrm>
              <a:off x="4355694" y="2026940"/>
              <a:ext cx="2592289" cy="3048732"/>
            </a:xfrm>
            <a:custGeom>
              <a:avLst/>
              <a:gdLst>
                <a:gd name="T0" fmla="*/ 1239 w 2141"/>
                <a:gd name="T1" fmla="*/ 16 h 2665"/>
                <a:gd name="T2" fmla="*/ 1465 w 2141"/>
                <a:gd name="T3" fmla="*/ 82 h 2665"/>
                <a:gd name="T4" fmla="*/ 1673 w 2141"/>
                <a:gd name="T5" fmla="*/ 194 h 2665"/>
                <a:gd name="T6" fmla="*/ 1855 w 2141"/>
                <a:gd name="T7" fmla="*/ 349 h 2665"/>
                <a:gd name="T8" fmla="*/ 2000 w 2141"/>
                <a:gd name="T9" fmla="*/ 546 h 2665"/>
                <a:gd name="T10" fmla="*/ 2099 w 2141"/>
                <a:gd name="T11" fmla="*/ 777 h 2665"/>
                <a:gd name="T12" fmla="*/ 2141 w 2141"/>
                <a:gd name="T13" fmla="*/ 1039 h 2665"/>
                <a:gd name="T14" fmla="*/ 2119 w 2141"/>
                <a:gd name="T15" fmla="*/ 1331 h 2665"/>
                <a:gd name="T16" fmla="*/ 2051 w 2141"/>
                <a:gd name="T17" fmla="*/ 1562 h 2665"/>
                <a:gd name="T18" fmla="*/ 1959 w 2141"/>
                <a:gd name="T19" fmla="*/ 1722 h 2665"/>
                <a:gd name="T20" fmla="*/ 1853 w 2141"/>
                <a:gd name="T21" fmla="*/ 1859 h 2665"/>
                <a:gd name="T22" fmla="*/ 1743 w 2141"/>
                <a:gd name="T23" fmla="*/ 1990 h 2665"/>
                <a:gd name="T24" fmla="*/ 1644 w 2141"/>
                <a:gd name="T25" fmla="*/ 2133 h 2665"/>
                <a:gd name="T26" fmla="*/ 1578 w 2141"/>
                <a:gd name="T27" fmla="*/ 2265 h 2665"/>
                <a:gd name="T28" fmla="*/ 1542 w 2141"/>
                <a:gd name="T29" fmla="*/ 2384 h 2665"/>
                <a:gd name="T30" fmla="*/ 1535 w 2141"/>
                <a:gd name="T31" fmla="*/ 2512 h 2665"/>
                <a:gd name="T32" fmla="*/ 1495 w 2141"/>
                <a:gd name="T33" fmla="*/ 2608 h 2665"/>
                <a:gd name="T34" fmla="*/ 1430 w 2141"/>
                <a:gd name="T35" fmla="*/ 2661 h 2665"/>
                <a:gd name="T36" fmla="*/ 1302 w 2141"/>
                <a:gd name="T37" fmla="*/ 2665 h 2665"/>
                <a:gd name="T38" fmla="*/ 1103 w 2141"/>
                <a:gd name="T39" fmla="*/ 2664 h 2665"/>
                <a:gd name="T40" fmla="*/ 893 w 2141"/>
                <a:gd name="T41" fmla="*/ 2664 h 2665"/>
                <a:gd name="T42" fmla="*/ 736 w 2141"/>
                <a:gd name="T43" fmla="*/ 2664 h 2665"/>
                <a:gd name="T44" fmla="*/ 668 w 2141"/>
                <a:gd name="T45" fmla="*/ 2629 h 2665"/>
                <a:gd name="T46" fmla="*/ 633 w 2141"/>
                <a:gd name="T47" fmla="*/ 2573 h 2665"/>
                <a:gd name="T48" fmla="*/ 621 w 2141"/>
                <a:gd name="T49" fmla="*/ 2514 h 2665"/>
                <a:gd name="T50" fmla="*/ 621 w 2141"/>
                <a:gd name="T51" fmla="*/ 2441 h 2665"/>
                <a:gd name="T52" fmla="*/ 615 w 2141"/>
                <a:gd name="T53" fmla="*/ 2358 h 2665"/>
                <a:gd name="T54" fmla="*/ 589 w 2141"/>
                <a:gd name="T55" fmla="*/ 2258 h 2665"/>
                <a:gd name="T56" fmla="*/ 522 w 2141"/>
                <a:gd name="T57" fmla="*/ 2136 h 2665"/>
                <a:gd name="T58" fmla="*/ 429 w 2141"/>
                <a:gd name="T59" fmla="*/ 2015 h 2665"/>
                <a:gd name="T60" fmla="*/ 351 w 2141"/>
                <a:gd name="T61" fmla="*/ 1917 h 2665"/>
                <a:gd name="T62" fmla="*/ 250 w 2141"/>
                <a:gd name="T63" fmla="*/ 1794 h 2665"/>
                <a:gd name="T64" fmla="*/ 145 w 2141"/>
                <a:gd name="T65" fmla="*/ 1641 h 2665"/>
                <a:gd name="T66" fmla="*/ 58 w 2141"/>
                <a:gd name="T67" fmla="*/ 1458 h 2665"/>
                <a:gd name="T68" fmla="*/ 6 w 2141"/>
                <a:gd name="T69" fmla="*/ 1244 h 2665"/>
                <a:gd name="T70" fmla="*/ 7 w 2141"/>
                <a:gd name="T71" fmla="*/ 988 h 2665"/>
                <a:gd name="T72" fmla="*/ 58 w 2141"/>
                <a:gd name="T73" fmla="*/ 742 h 2665"/>
                <a:gd name="T74" fmla="*/ 145 w 2141"/>
                <a:gd name="T75" fmla="*/ 540 h 2665"/>
                <a:gd name="T76" fmla="*/ 260 w 2141"/>
                <a:gd name="T77" fmla="*/ 376 h 2665"/>
                <a:gd name="T78" fmla="*/ 394 w 2141"/>
                <a:gd name="T79" fmla="*/ 249 h 2665"/>
                <a:gd name="T80" fmla="*/ 537 w 2141"/>
                <a:gd name="T81" fmla="*/ 152 h 2665"/>
                <a:gd name="T82" fmla="*/ 679 w 2141"/>
                <a:gd name="T83" fmla="*/ 83 h 2665"/>
                <a:gd name="T84" fmla="*/ 813 w 2141"/>
                <a:gd name="T85" fmla="*/ 37 h 2665"/>
                <a:gd name="T86" fmla="*/ 928 w 2141"/>
                <a:gd name="T87" fmla="*/ 9 h 26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2141" h="2665">
                  <a:moveTo>
                    <a:pt x="1084" y="0"/>
                  </a:moveTo>
                  <a:lnTo>
                    <a:pt x="1162" y="6"/>
                  </a:lnTo>
                  <a:lnTo>
                    <a:pt x="1239" y="16"/>
                  </a:lnTo>
                  <a:lnTo>
                    <a:pt x="1316" y="32"/>
                  </a:lnTo>
                  <a:lnTo>
                    <a:pt x="1391" y="54"/>
                  </a:lnTo>
                  <a:lnTo>
                    <a:pt x="1465" y="82"/>
                  </a:lnTo>
                  <a:lnTo>
                    <a:pt x="1537" y="114"/>
                  </a:lnTo>
                  <a:lnTo>
                    <a:pt x="1606" y="152"/>
                  </a:lnTo>
                  <a:lnTo>
                    <a:pt x="1673" y="194"/>
                  </a:lnTo>
                  <a:lnTo>
                    <a:pt x="1737" y="242"/>
                  </a:lnTo>
                  <a:lnTo>
                    <a:pt x="1798" y="293"/>
                  </a:lnTo>
                  <a:lnTo>
                    <a:pt x="1855" y="349"/>
                  </a:lnTo>
                  <a:lnTo>
                    <a:pt x="1907" y="410"/>
                  </a:lnTo>
                  <a:lnTo>
                    <a:pt x="1956" y="476"/>
                  </a:lnTo>
                  <a:lnTo>
                    <a:pt x="2000" y="546"/>
                  </a:lnTo>
                  <a:lnTo>
                    <a:pt x="2038" y="618"/>
                  </a:lnTo>
                  <a:lnTo>
                    <a:pt x="2071" y="696"/>
                  </a:lnTo>
                  <a:lnTo>
                    <a:pt x="2099" y="777"/>
                  </a:lnTo>
                  <a:lnTo>
                    <a:pt x="2119" y="861"/>
                  </a:lnTo>
                  <a:lnTo>
                    <a:pt x="2134" y="949"/>
                  </a:lnTo>
                  <a:lnTo>
                    <a:pt x="2141" y="1039"/>
                  </a:lnTo>
                  <a:lnTo>
                    <a:pt x="2141" y="1133"/>
                  </a:lnTo>
                  <a:lnTo>
                    <a:pt x="2135" y="1231"/>
                  </a:lnTo>
                  <a:lnTo>
                    <a:pt x="2119" y="1331"/>
                  </a:lnTo>
                  <a:lnTo>
                    <a:pt x="2096" y="1433"/>
                  </a:lnTo>
                  <a:lnTo>
                    <a:pt x="2076" y="1500"/>
                  </a:lnTo>
                  <a:lnTo>
                    <a:pt x="2051" y="1562"/>
                  </a:lnTo>
                  <a:lnTo>
                    <a:pt x="2023" y="1619"/>
                  </a:lnTo>
                  <a:lnTo>
                    <a:pt x="1993" y="1672"/>
                  </a:lnTo>
                  <a:lnTo>
                    <a:pt x="1959" y="1722"/>
                  </a:lnTo>
                  <a:lnTo>
                    <a:pt x="1926" y="1769"/>
                  </a:lnTo>
                  <a:lnTo>
                    <a:pt x="1889" y="1816"/>
                  </a:lnTo>
                  <a:lnTo>
                    <a:pt x="1853" y="1859"/>
                  </a:lnTo>
                  <a:lnTo>
                    <a:pt x="1815" y="1903"/>
                  </a:lnTo>
                  <a:lnTo>
                    <a:pt x="1779" y="1945"/>
                  </a:lnTo>
                  <a:lnTo>
                    <a:pt x="1743" y="1990"/>
                  </a:lnTo>
                  <a:lnTo>
                    <a:pt x="1708" y="2035"/>
                  </a:lnTo>
                  <a:lnTo>
                    <a:pt x="1676" y="2082"/>
                  </a:lnTo>
                  <a:lnTo>
                    <a:pt x="1644" y="2133"/>
                  </a:lnTo>
                  <a:lnTo>
                    <a:pt x="1616" y="2185"/>
                  </a:lnTo>
                  <a:lnTo>
                    <a:pt x="1597" y="2226"/>
                  </a:lnTo>
                  <a:lnTo>
                    <a:pt x="1578" y="2265"/>
                  </a:lnTo>
                  <a:lnTo>
                    <a:pt x="1564" y="2304"/>
                  </a:lnTo>
                  <a:lnTo>
                    <a:pt x="1551" y="2344"/>
                  </a:lnTo>
                  <a:lnTo>
                    <a:pt x="1542" y="2384"/>
                  </a:lnTo>
                  <a:lnTo>
                    <a:pt x="1536" y="2428"/>
                  </a:lnTo>
                  <a:lnTo>
                    <a:pt x="1536" y="2473"/>
                  </a:lnTo>
                  <a:lnTo>
                    <a:pt x="1535" y="2512"/>
                  </a:lnTo>
                  <a:lnTo>
                    <a:pt x="1526" y="2549"/>
                  </a:lnTo>
                  <a:lnTo>
                    <a:pt x="1513" y="2581"/>
                  </a:lnTo>
                  <a:lnTo>
                    <a:pt x="1495" y="2608"/>
                  </a:lnTo>
                  <a:lnTo>
                    <a:pt x="1475" y="2632"/>
                  </a:lnTo>
                  <a:lnTo>
                    <a:pt x="1453" y="2649"/>
                  </a:lnTo>
                  <a:lnTo>
                    <a:pt x="1430" y="2661"/>
                  </a:lnTo>
                  <a:lnTo>
                    <a:pt x="1408" y="2665"/>
                  </a:lnTo>
                  <a:lnTo>
                    <a:pt x="1359" y="2665"/>
                  </a:lnTo>
                  <a:lnTo>
                    <a:pt x="1302" y="2665"/>
                  </a:lnTo>
                  <a:lnTo>
                    <a:pt x="1239" y="2665"/>
                  </a:lnTo>
                  <a:lnTo>
                    <a:pt x="1172" y="2665"/>
                  </a:lnTo>
                  <a:lnTo>
                    <a:pt x="1103" y="2664"/>
                  </a:lnTo>
                  <a:lnTo>
                    <a:pt x="1031" y="2664"/>
                  </a:lnTo>
                  <a:lnTo>
                    <a:pt x="961" y="2664"/>
                  </a:lnTo>
                  <a:lnTo>
                    <a:pt x="893" y="2664"/>
                  </a:lnTo>
                  <a:lnTo>
                    <a:pt x="828" y="2664"/>
                  </a:lnTo>
                  <a:lnTo>
                    <a:pt x="768" y="2665"/>
                  </a:lnTo>
                  <a:lnTo>
                    <a:pt x="736" y="2664"/>
                  </a:lnTo>
                  <a:lnTo>
                    <a:pt x="708" y="2656"/>
                  </a:lnTo>
                  <a:lnTo>
                    <a:pt x="687" y="2645"/>
                  </a:lnTo>
                  <a:lnTo>
                    <a:pt x="668" y="2629"/>
                  </a:lnTo>
                  <a:lnTo>
                    <a:pt x="652" y="2611"/>
                  </a:lnTo>
                  <a:lnTo>
                    <a:pt x="640" y="2592"/>
                  </a:lnTo>
                  <a:lnTo>
                    <a:pt x="633" y="2573"/>
                  </a:lnTo>
                  <a:lnTo>
                    <a:pt x="627" y="2554"/>
                  </a:lnTo>
                  <a:lnTo>
                    <a:pt x="624" y="2537"/>
                  </a:lnTo>
                  <a:lnTo>
                    <a:pt x="621" y="2514"/>
                  </a:lnTo>
                  <a:lnTo>
                    <a:pt x="621" y="2490"/>
                  </a:lnTo>
                  <a:lnTo>
                    <a:pt x="621" y="2467"/>
                  </a:lnTo>
                  <a:lnTo>
                    <a:pt x="621" y="2441"/>
                  </a:lnTo>
                  <a:lnTo>
                    <a:pt x="621" y="2415"/>
                  </a:lnTo>
                  <a:lnTo>
                    <a:pt x="620" y="2387"/>
                  </a:lnTo>
                  <a:lnTo>
                    <a:pt x="615" y="2358"/>
                  </a:lnTo>
                  <a:lnTo>
                    <a:pt x="609" y="2326"/>
                  </a:lnTo>
                  <a:lnTo>
                    <a:pt x="601" y="2293"/>
                  </a:lnTo>
                  <a:lnTo>
                    <a:pt x="589" y="2258"/>
                  </a:lnTo>
                  <a:lnTo>
                    <a:pt x="572" y="2220"/>
                  </a:lnTo>
                  <a:lnTo>
                    <a:pt x="550" y="2179"/>
                  </a:lnTo>
                  <a:lnTo>
                    <a:pt x="522" y="2136"/>
                  </a:lnTo>
                  <a:lnTo>
                    <a:pt x="489" y="2090"/>
                  </a:lnTo>
                  <a:lnTo>
                    <a:pt x="448" y="2041"/>
                  </a:lnTo>
                  <a:lnTo>
                    <a:pt x="429" y="2015"/>
                  </a:lnTo>
                  <a:lnTo>
                    <a:pt x="407" y="1984"/>
                  </a:lnTo>
                  <a:lnTo>
                    <a:pt x="380" y="1952"/>
                  </a:lnTo>
                  <a:lnTo>
                    <a:pt x="351" y="1917"/>
                  </a:lnTo>
                  <a:lnTo>
                    <a:pt x="319" y="1878"/>
                  </a:lnTo>
                  <a:lnTo>
                    <a:pt x="285" y="1837"/>
                  </a:lnTo>
                  <a:lnTo>
                    <a:pt x="250" y="1794"/>
                  </a:lnTo>
                  <a:lnTo>
                    <a:pt x="214" y="1746"/>
                  </a:lnTo>
                  <a:lnTo>
                    <a:pt x="179" y="1695"/>
                  </a:lnTo>
                  <a:lnTo>
                    <a:pt x="145" y="1641"/>
                  </a:lnTo>
                  <a:lnTo>
                    <a:pt x="113" y="1583"/>
                  </a:lnTo>
                  <a:lnTo>
                    <a:pt x="84" y="1523"/>
                  </a:lnTo>
                  <a:lnTo>
                    <a:pt x="58" y="1458"/>
                  </a:lnTo>
                  <a:lnTo>
                    <a:pt x="36" y="1391"/>
                  </a:lnTo>
                  <a:lnTo>
                    <a:pt x="19" y="1318"/>
                  </a:lnTo>
                  <a:lnTo>
                    <a:pt x="6" y="1244"/>
                  </a:lnTo>
                  <a:lnTo>
                    <a:pt x="0" y="1164"/>
                  </a:lnTo>
                  <a:lnTo>
                    <a:pt x="0" y="1081"/>
                  </a:lnTo>
                  <a:lnTo>
                    <a:pt x="7" y="988"/>
                  </a:lnTo>
                  <a:lnTo>
                    <a:pt x="19" y="901"/>
                  </a:lnTo>
                  <a:lnTo>
                    <a:pt x="36" y="819"/>
                  </a:lnTo>
                  <a:lnTo>
                    <a:pt x="58" y="742"/>
                  </a:lnTo>
                  <a:lnTo>
                    <a:pt x="83" y="669"/>
                  </a:lnTo>
                  <a:lnTo>
                    <a:pt x="112" y="602"/>
                  </a:lnTo>
                  <a:lnTo>
                    <a:pt x="145" y="540"/>
                  </a:lnTo>
                  <a:lnTo>
                    <a:pt x="180" y="480"/>
                  </a:lnTo>
                  <a:lnTo>
                    <a:pt x="220" y="426"/>
                  </a:lnTo>
                  <a:lnTo>
                    <a:pt x="260" y="376"/>
                  </a:lnTo>
                  <a:lnTo>
                    <a:pt x="304" y="330"/>
                  </a:lnTo>
                  <a:lnTo>
                    <a:pt x="348" y="287"/>
                  </a:lnTo>
                  <a:lnTo>
                    <a:pt x="394" y="249"/>
                  </a:lnTo>
                  <a:lnTo>
                    <a:pt x="441" y="213"/>
                  </a:lnTo>
                  <a:lnTo>
                    <a:pt x="489" y="181"/>
                  </a:lnTo>
                  <a:lnTo>
                    <a:pt x="537" y="152"/>
                  </a:lnTo>
                  <a:lnTo>
                    <a:pt x="585" y="125"/>
                  </a:lnTo>
                  <a:lnTo>
                    <a:pt x="633" y="104"/>
                  </a:lnTo>
                  <a:lnTo>
                    <a:pt x="679" y="83"/>
                  </a:lnTo>
                  <a:lnTo>
                    <a:pt x="726" y="64"/>
                  </a:lnTo>
                  <a:lnTo>
                    <a:pt x="769" y="50"/>
                  </a:lnTo>
                  <a:lnTo>
                    <a:pt x="813" y="37"/>
                  </a:lnTo>
                  <a:lnTo>
                    <a:pt x="854" y="25"/>
                  </a:lnTo>
                  <a:lnTo>
                    <a:pt x="892" y="16"/>
                  </a:lnTo>
                  <a:lnTo>
                    <a:pt x="928" y="9"/>
                  </a:lnTo>
                  <a:lnTo>
                    <a:pt x="1007" y="2"/>
                  </a:lnTo>
                  <a:lnTo>
                    <a:pt x="108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1" dirty="0"/>
            </a:p>
          </p:txBody>
        </p:sp>
        <p:sp>
          <p:nvSpPr>
            <p:cNvPr id="138" name="Freeform 18">
              <a:extLst>
                <a:ext uri="{FF2B5EF4-FFF2-40B4-BE49-F238E27FC236}">
                  <a16:creationId xmlns:a16="http://schemas.microsoft.com/office/drawing/2014/main" id="{FAF019FD-A16D-4E43-8869-41BF5D181117}"/>
                </a:ext>
              </a:extLst>
            </p:cNvPr>
            <p:cNvSpPr/>
            <p:nvPr/>
          </p:nvSpPr>
          <p:spPr>
            <a:xfrm>
              <a:off x="4533943" y="2756590"/>
              <a:ext cx="2235789" cy="1416919"/>
            </a:xfrm>
            <a:custGeom>
              <a:avLst/>
              <a:gdLst>
                <a:gd name="connsiteX0" fmla="*/ 0 w 1016000"/>
                <a:gd name="connsiteY0" fmla="*/ 457200 h 914400"/>
                <a:gd name="connsiteX1" fmla="*/ 215900 w 1016000"/>
                <a:gd name="connsiteY1" fmla="*/ 457200 h 914400"/>
                <a:gd name="connsiteX2" fmla="*/ 381000 w 1016000"/>
                <a:gd name="connsiteY2" fmla="*/ 0 h 914400"/>
                <a:gd name="connsiteX3" fmla="*/ 596900 w 1016000"/>
                <a:gd name="connsiteY3" fmla="*/ 914400 h 914400"/>
                <a:gd name="connsiteX4" fmla="*/ 736600 w 1016000"/>
                <a:gd name="connsiteY4" fmla="*/ 101600 h 914400"/>
                <a:gd name="connsiteX5" fmla="*/ 774700 w 1016000"/>
                <a:gd name="connsiteY5" fmla="*/ 533400 h 914400"/>
                <a:gd name="connsiteX6" fmla="*/ 1016000 w 1016000"/>
                <a:gd name="connsiteY6" fmla="*/ 533400 h 914400"/>
                <a:gd name="connsiteX0" fmla="*/ 0 w 1016000"/>
                <a:gd name="connsiteY0" fmla="*/ 457200 h 914400"/>
                <a:gd name="connsiteX1" fmla="*/ 215900 w 1016000"/>
                <a:gd name="connsiteY1" fmla="*/ 457200 h 914400"/>
                <a:gd name="connsiteX2" fmla="*/ 381000 w 1016000"/>
                <a:gd name="connsiteY2" fmla="*/ 0 h 914400"/>
                <a:gd name="connsiteX3" fmla="*/ 596900 w 1016000"/>
                <a:gd name="connsiteY3" fmla="*/ 914400 h 914400"/>
                <a:gd name="connsiteX4" fmla="*/ 736600 w 1016000"/>
                <a:gd name="connsiteY4" fmla="*/ 101600 h 914400"/>
                <a:gd name="connsiteX5" fmla="*/ 841026 w 1016000"/>
                <a:gd name="connsiteY5" fmla="*/ 674343 h 914400"/>
                <a:gd name="connsiteX6" fmla="*/ 1016000 w 1016000"/>
                <a:gd name="connsiteY6" fmla="*/ 533400 h 914400"/>
                <a:gd name="connsiteX0" fmla="*/ 0 w 982837"/>
                <a:gd name="connsiteY0" fmla="*/ 457200 h 914400"/>
                <a:gd name="connsiteX1" fmla="*/ 215900 w 982837"/>
                <a:gd name="connsiteY1" fmla="*/ 457200 h 914400"/>
                <a:gd name="connsiteX2" fmla="*/ 381000 w 982837"/>
                <a:gd name="connsiteY2" fmla="*/ 0 h 914400"/>
                <a:gd name="connsiteX3" fmla="*/ 596900 w 982837"/>
                <a:gd name="connsiteY3" fmla="*/ 914400 h 914400"/>
                <a:gd name="connsiteX4" fmla="*/ 736600 w 982837"/>
                <a:gd name="connsiteY4" fmla="*/ 101600 h 914400"/>
                <a:gd name="connsiteX5" fmla="*/ 841026 w 982837"/>
                <a:gd name="connsiteY5" fmla="*/ 674343 h 914400"/>
                <a:gd name="connsiteX6" fmla="*/ 982837 w 982837"/>
                <a:gd name="connsiteY6" fmla="*/ 400748 h 914400"/>
                <a:gd name="connsiteX0" fmla="*/ 0 w 982837"/>
                <a:gd name="connsiteY0" fmla="*/ 457200 h 914400"/>
                <a:gd name="connsiteX1" fmla="*/ 215900 w 982837"/>
                <a:gd name="connsiteY1" fmla="*/ 457200 h 914400"/>
                <a:gd name="connsiteX2" fmla="*/ 381000 w 982837"/>
                <a:gd name="connsiteY2" fmla="*/ 0 h 914400"/>
                <a:gd name="connsiteX3" fmla="*/ 596900 w 982837"/>
                <a:gd name="connsiteY3" fmla="*/ 914400 h 914400"/>
                <a:gd name="connsiteX4" fmla="*/ 736600 w 982837"/>
                <a:gd name="connsiteY4" fmla="*/ 101600 h 914400"/>
                <a:gd name="connsiteX5" fmla="*/ 814536 w 982837"/>
                <a:gd name="connsiteY5" fmla="*/ 510008 h 914400"/>
                <a:gd name="connsiteX6" fmla="*/ 841026 w 982837"/>
                <a:gd name="connsiteY6" fmla="*/ 674343 h 914400"/>
                <a:gd name="connsiteX7" fmla="*/ 982837 w 982837"/>
                <a:gd name="connsiteY7" fmla="*/ 400748 h 914400"/>
                <a:gd name="connsiteX0" fmla="*/ 0 w 982837"/>
                <a:gd name="connsiteY0" fmla="*/ 457200 h 914400"/>
                <a:gd name="connsiteX1" fmla="*/ 215900 w 982837"/>
                <a:gd name="connsiteY1" fmla="*/ 457200 h 914400"/>
                <a:gd name="connsiteX2" fmla="*/ 381000 w 982837"/>
                <a:gd name="connsiteY2" fmla="*/ 0 h 914400"/>
                <a:gd name="connsiteX3" fmla="*/ 596900 w 982837"/>
                <a:gd name="connsiteY3" fmla="*/ 914400 h 914400"/>
                <a:gd name="connsiteX4" fmla="*/ 736600 w 982837"/>
                <a:gd name="connsiteY4" fmla="*/ 101600 h 914400"/>
                <a:gd name="connsiteX5" fmla="*/ 814536 w 982837"/>
                <a:gd name="connsiteY5" fmla="*/ 510008 h 914400"/>
                <a:gd name="connsiteX6" fmla="*/ 981969 w 982837"/>
                <a:gd name="connsiteY6" fmla="*/ 632890 h 914400"/>
                <a:gd name="connsiteX7" fmla="*/ 982837 w 982837"/>
                <a:gd name="connsiteY7" fmla="*/ 400748 h 914400"/>
                <a:gd name="connsiteX0" fmla="*/ 0 w 982837"/>
                <a:gd name="connsiteY0" fmla="*/ 457200 h 914400"/>
                <a:gd name="connsiteX1" fmla="*/ 215900 w 982837"/>
                <a:gd name="connsiteY1" fmla="*/ 457200 h 914400"/>
                <a:gd name="connsiteX2" fmla="*/ 381000 w 982837"/>
                <a:gd name="connsiteY2" fmla="*/ 0 h 914400"/>
                <a:gd name="connsiteX3" fmla="*/ 596900 w 982837"/>
                <a:gd name="connsiteY3" fmla="*/ 914400 h 914400"/>
                <a:gd name="connsiteX4" fmla="*/ 736600 w 982837"/>
                <a:gd name="connsiteY4" fmla="*/ 101600 h 914400"/>
                <a:gd name="connsiteX5" fmla="*/ 864281 w 982837"/>
                <a:gd name="connsiteY5" fmla="*/ 584624 h 914400"/>
                <a:gd name="connsiteX6" fmla="*/ 981969 w 982837"/>
                <a:gd name="connsiteY6" fmla="*/ 632890 h 914400"/>
                <a:gd name="connsiteX7" fmla="*/ 982837 w 982837"/>
                <a:gd name="connsiteY7" fmla="*/ 400748 h 914400"/>
                <a:gd name="connsiteX0" fmla="*/ 0 w 1231559"/>
                <a:gd name="connsiteY0" fmla="*/ 457200 h 914400"/>
                <a:gd name="connsiteX1" fmla="*/ 215900 w 1231559"/>
                <a:gd name="connsiteY1" fmla="*/ 457200 h 914400"/>
                <a:gd name="connsiteX2" fmla="*/ 381000 w 1231559"/>
                <a:gd name="connsiteY2" fmla="*/ 0 h 914400"/>
                <a:gd name="connsiteX3" fmla="*/ 596900 w 1231559"/>
                <a:gd name="connsiteY3" fmla="*/ 914400 h 914400"/>
                <a:gd name="connsiteX4" fmla="*/ 736600 w 1231559"/>
                <a:gd name="connsiteY4" fmla="*/ 101600 h 914400"/>
                <a:gd name="connsiteX5" fmla="*/ 864281 w 1231559"/>
                <a:gd name="connsiteY5" fmla="*/ 584624 h 914400"/>
                <a:gd name="connsiteX6" fmla="*/ 981969 w 1231559"/>
                <a:gd name="connsiteY6" fmla="*/ 632890 h 914400"/>
                <a:gd name="connsiteX7" fmla="*/ 1231559 w 1231559"/>
                <a:gd name="connsiteY7" fmla="*/ 467074 h 914400"/>
                <a:gd name="connsiteX0" fmla="*/ 0 w 1231559"/>
                <a:gd name="connsiteY0" fmla="*/ 457200 h 914400"/>
                <a:gd name="connsiteX1" fmla="*/ 215900 w 1231559"/>
                <a:gd name="connsiteY1" fmla="*/ 457200 h 914400"/>
                <a:gd name="connsiteX2" fmla="*/ 381000 w 1231559"/>
                <a:gd name="connsiteY2" fmla="*/ 0 h 914400"/>
                <a:gd name="connsiteX3" fmla="*/ 596900 w 1231559"/>
                <a:gd name="connsiteY3" fmla="*/ 914400 h 914400"/>
                <a:gd name="connsiteX4" fmla="*/ 736600 w 1231559"/>
                <a:gd name="connsiteY4" fmla="*/ 101600 h 914400"/>
                <a:gd name="connsiteX5" fmla="*/ 864281 w 1231559"/>
                <a:gd name="connsiteY5" fmla="*/ 584624 h 914400"/>
                <a:gd name="connsiteX6" fmla="*/ 948806 w 1231559"/>
                <a:gd name="connsiteY6" fmla="*/ 259807 h 914400"/>
                <a:gd name="connsiteX7" fmla="*/ 1231559 w 1231559"/>
                <a:gd name="connsiteY7" fmla="*/ 467074 h 914400"/>
                <a:gd name="connsiteX0" fmla="*/ 0 w 1231559"/>
                <a:gd name="connsiteY0" fmla="*/ 457200 h 914400"/>
                <a:gd name="connsiteX1" fmla="*/ 215900 w 1231559"/>
                <a:gd name="connsiteY1" fmla="*/ 457200 h 914400"/>
                <a:gd name="connsiteX2" fmla="*/ 381000 w 1231559"/>
                <a:gd name="connsiteY2" fmla="*/ 0 h 914400"/>
                <a:gd name="connsiteX3" fmla="*/ 596900 w 1231559"/>
                <a:gd name="connsiteY3" fmla="*/ 914400 h 914400"/>
                <a:gd name="connsiteX4" fmla="*/ 736600 w 1231559"/>
                <a:gd name="connsiteY4" fmla="*/ 101600 h 914400"/>
                <a:gd name="connsiteX5" fmla="*/ 880863 w 1231559"/>
                <a:gd name="connsiteY5" fmla="*/ 717276 h 914400"/>
                <a:gd name="connsiteX6" fmla="*/ 948806 w 1231559"/>
                <a:gd name="connsiteY6" fmla="*/ 259807 h 914400"/>
                <a:gd name="connsiteX7" fmla="*/ 1231559 w 1231559"/>
                <a:gd name="connsiteY7" fmla="*/ 467074 h 914400"/>
                <a:gd name="connsiteX0" fmla="*/ 0 w 1380792"/>
                <a:gd name="connsiteY0" fmla="*/ 457200 h 914400"/>
                <a:gd name="connsiteX1" fmla="*/ 215900 w 1380792"/>
                <a:gd name="connsiteY1" fmla="*/ 457200 h 914400"/>
                <a:gd name="connsiteX2" fmla="*/ 381000 w 1380792"/>
                <a:gd name="connsiteY2" fmla="*/ 0 h 914400"/>
                <a:gd name="connsiteX3" fmla="*/ 596900 w 1380792"/>
                <a:gd name="connsiteY3" fmla="*/ 914400 h 914400"/>
                <a:gd name="connsiteX4" fmla="*/ 736600 w 1380792"/>
                <a:gd name="connsiteY4" fmla="*/ 101600 h 914400"/>
                <a:gd name="connsiteX5" fmla="*/ 880863 w 1380792"/>
                <a:gd name="connsiteY5" fmla="*/ 717276 h 914400"/>
                <a:gd name="connsiteX6" fmla="*/ 948806 w 1380792"/>
                <a:gd name="connsiteY6" fmla="*/ 259807 h 914400"/>
                <a:gd name="connsiteX7" fmla="*/ 1380792 w 1380792"/>
                <a:gd name="connsiteY7" fmla="*/ 409039 h 914400"/>
                <a:gd name="connsiteX0" fmla="*/ 0 w 1380792"/>
                <a:gd name="connsiteY0" fmla="*/ 457200 h 914400"/>
                <a:gd name="connsiteX1" fmla="*/ 215900 w 1380792"/>
                <a:gd name="connsiteY1" fmla="*/ 457200 h 914400"/>
                <a:gd name="connsiteX2" fmla="*/ 381000 w 1380792"/>
                <a:gd name="connsiteY2" fmla="*/ 0 h 914400"/>
                <a:gd name="connsiteX3" fmla="*/ 596900 w 1380792"/>
                <a:gd name="connsiteY3" fmla="*/ 914400 h 914400"/>
                <a:gd name="connsiteX4" fmla="*/ 736600 w 1380792"/>
                <a:gd name="connsiteY4" fmla="*/ 101600 h 914400"/>
                <a:gd name="connsiteX5" fmla="*/ 880863 w 1380792"/>
                <a:gd name="connsiteY5" fmla="*/ 717276 h 914400"/>
                <a:gd name="connsiteX6" fmla="*/ 932225 w 1380792"/>
                <a:gd name="connsiteY6" fmla="*/ 409040 h 914400"/>
                <a:gd name="connsiteX7" fmla="*/ 1380792 w 1380792"/>
                <a:gd name="connsiteY7" fmla="*/ 409039 h 914400"/>
                <a:gd name="connsiteX0" fmla="*/ 0 w 1198396"/>
                <a:gd name="connsiteY0" fmla="*/ 457200 h 914400"/>
                <a:gd name="connsiteX1" fmla="*/ 215900 w 1198396"/>
                <a:gd name="connsiteY1" fmla="*/ 457200 h 914400"/>
                <a:gd name="connsiteX2" fmla="*/ 381000 w 1198396"/>
                <a:gd name="connsiteY2" fmla="*/ 0 h 914400"/>
                <a:gd name="connsiteX3" fmla="*/ 596900 w 1198396"/>
                <a:gd name="connsiteY3" fmla="*/ 914400 h 914400"/>
                <a:gd name="connsiteX4" fmla="*/ 736600 w 1198396"/>
                <a:gd name="connsiteY4" fmla="*/ 101600 h 914400"/>
                <a:gd name="connsiteX5" fmla="*/ 880863 w 1198396"/>
                <a:gd name="connsiteY5" fmla="*/ 717276 h 914400"/>
                <a:gd name="connsiteX6" fmla="*/ 932225 w 1198396"/>
                <a:gd name="connsiteY6" fmla="*/ 409040 h 914400"/>
                <a:gd name="connsiteX7" fmla="*/ 1198396 w 1198396"/>
                <a:gd name="connsiteY7" fmla="*/ 384167 h 914400"/>
                <a:gd name="connsiteX0" fmla="*/ 0 w 1198396"/>
                <a:gd name="connsiteY0" fmla="*/ 457200 h 914400"/>
                <a:gd name="connsiteX1" fmla="*/ 215900 w 1198396"/>
                <a:gd name="connsiteY1" fmla="*/ 457200 h 914400"/>
                <a:gd name="connsiteX2" fmla="*/ 381000 w 1198396"/>
                <a:gd name="connsiteY2" fmla="*/ 0 h 914400"/>
                <a:gd name="connsiteX3" fmla="*/ 596900 w 1198396"/>
                <a:gd name="connsiteY3" fmla="*/ 914400 h 914400"/>
                <a:gd name="connsiteX4" fmla="*/ 736600 w 1198396"/>
                <a:gd name="connsiteY4" fmla="*/ 101600 h 914400"/>
                <a:gd name="connsiteX5" fmla="*/ 880863 w 1198396"/>
                <a:gd name="connsiteY5" fmla="*/ 717276 h 914400"/>
                <a:gd name="connsiteX6" fmla="*/ 932225 w 1198396"/>
                <a:gd name="connsiteY6" fmla="*/ 409040 h 914400"/>
                <a:gd name="connsiteX7" fmla="*/ 1198396 w 1198396"/>
                <a:gd name="connsiteY7" fmla="*/ 384167 h 914400"/>
                <a:gd name="connsiteX0" fmla="*/ 0 w 1198396"/>
                <a:gd name="connsiteY0" fmla="*/ 457200 h 914400"/>
                <a:gd name="connsiteX1" fmla="*/ 215900 w 1198396"/>
                <a:gd name="connsiteY1" fmla="*/ 457200 h 914400"/>
                <a:gd name="connsiteX2" fmla="*/ 381000 w 1198396"/>
                <a:gd name="connsiteY2" fmla="*/ 0 h 914400"/>
                <a:gd name="connsiteX3" fmla="*/ 596900 w 1198396"/>
                <a:gd name="connsiteY3" fmla="*/ 914400 h 914400"/>
                <a:gd name="connsiteX4" fmla="*/ 736600 w 1198396"/>
                <a:gd name="connsiteY4" fmla="*/ 101600 h 914400"/>
                <a:gd name="connsiteX5" fmla="*/ 880863 w 1198396"/>
                <a:gd name="connsiteY5" fmla="*/ 717276 h 914400"/>
                <a:gd name="connsiteX6" fmla="*/ 932225 w 1198396"/>
                <a:gd name="connsiteY6" fmla="*/ 409040 h 914400"/>
                <a:gd name="connsiteX7" fmla="*/ 1198396 w 1198396"/>
                <a:gd name="connsiteY7" fmla="*/ 384167 h 914400"/>
                <a:gd name="connsiteX0" fmla="*/ 0 w 1198396"/>
                <a:gd name="connsiteY0" fmla="*/ 457200 h 914400"/>
                <a:gd name="connsiteX1" fmla="*/ 215900 w 1198396"/>
                <a:gd name="connsiteY1" fmla="*/ 457200 h 914400"/>
                <a:gd name="connsiteX2" fmla="*/ 381000 w 1198396"/>
                <a:gd name="connsiteY2" fmla="*/ 0 h 914400"/>
                <a:gd name="connsiteX3" fmla="*/ 596900 w 1198396"/>
                <a:gd name="connsiteY3" fmla="*/ 914400 h 914400"/>
                <a:gd name="connsiteX4" fmla="*/ 736600 w 1198396"/>
                <a:gd name="connsiteY4" fmla="*/ 101600 h 914400"/>
                <a:gd name="connsiteX5" fmla="*/ 880863 w 1198396"/>
                <a:gd name="connsiteY5" fmla="*/ 717276 h 914400"/>
                <a:gd name="connsiteX6" fmla="*/ 932225 w 1198396"/>
                <a:gd name="connsiteY6" fmla="*/ 409040 h 914400"/>
                <a:gd name="connsiteX7" fmla="*/ 1198396 w 1198396"/>
                <a:gd name="connsiteY7" fmla="*/ 417330 h 914400"/>
                <a:gd name="connsiteX0" fmla="*/ 0 w 1198396"/>
                <a:gd name="connsiteY0" fmla="*/ 457200 h 914400"/>
                <a:gd name="connsiteX1" fmla="*/ 215900 w 1198396"/>
                <a:gd name="connsiteY1" fmla="*/ 457200 h 914400"/>
                <a:gd name="connsiteX2" fmla="*/ 381000 w 1198396"/>
                <a:gd name="connsiteY2" fmla="*/ 0 h 914400"/>
                <a:gd name="connsiteX3" fmla="*/ 596900 w 1198396"/>
                <a:gd name="connsiteY3" fmla="*/ 914400 h 914400"/>
                <a:gd name="connsiteX4" fmla="*/ 736600 w 1198396"/>
                <a:gd name="connsiteY4" fmla="*/ 101600 h 914400"/>
                <a:gd name="connsiteX5" fmla="*/ 880863 w 1198396"/>
                <a:gd name="connsiteY5" fmla="*/ 717276 h 914400"/>
                <a:gd name="connsiteX6" fmla="*/ 932225 w 1198396"/>
                <a:gd name="connsiteY6" fmla="*/ 409040 h 914400"/>
                <a:gd name="connsiteX7" fmla="*/ 1198396 w 1198396"/>
                <a:gd name="connsiteY7" fmla="*/ 417330 h 914400"/>
                <a:gd name="connsiteX0" fmla="*/ 0 w 1202223"/>
                <a:gd name="connsiteY0" fmla="*/ 457200 h 914400"/>
                <a:gd name="connsiteX1" fmla="*/ 215900 w 1202223"/>
                <a:gd name="connsiteY1" fmla="*/ 457200 h 914400"/>
                <a:gd name="connsiteX2" fmla="*/ 381000 w 1202223"/>
                <a:gd name="connsiteY2" fmla="*/ 0 h 914400"/>
                <a:gd name="connsiteX3" fmla="*/ 596900 w 1202223"/>
                <a:gd name="connsiteY3" fmla="*/ 914400 h 914400"/>
                <a:gd name="connsiteX4" fmla="*/ 736600 w 1202223"/>
                <a:gd name="connsiteY4" fmla="*/ 101600 h 914400"/>
                <a:gd name="connsiteX5" fmla="*/ 880863 w 1202223"/>
                <a:gd name="connsiteY5" fmla="*/ 717276 h 914400"/>
                <a:gd name="connsiteX6" fmla="*/ 932225 w 1202223"/>
                <a:gd name="connsiteY6" fmla="*/ 409040 h 914400"/>
                <a:gd name="connsiteX7" fmla="*/ 1202223 w 1202223"/>
                <a:gd name="connsiteY7" fmla="*/ 405850 h 914400"/>
                <a:gd name="connsiteX0" fmla="*/ 0 w 1198396"/>
                <a:gd name="connsiteY0" fmla="*/ 457200 h 914400"/>
                <a:gd name="connsiteX1" fmla="*/ 215900 w 1198396"/>
                <a:gd name="connsiteY1" fmla="*/ 457200 h 914400"/>
                <a:gd name="connsiteX2" fmla="*/ 381000 w 1198396"/>
                <a:gd name="connsiteY2" fmla="*/ 0 h 914400"/>
                <a:gd name="connsiteX3" fmla="*/ 596900 w 1198396"/>
                <a:gd name="connsiteY3" fmla="*/ 914400 h 914400"/>
                <a:gd name="connsiteX4" fmla="*/ 736600 w 1198396"/>
                <a:gd name="connsiteY4" fmla="*/ 101600 h 914400"/>
                <a:gd name="connsiteX5" fmla="*/ 880863 w 1198396"/>
                <a:gd name="connsiteY5" fmla="*/ 717276 h 914400"/>
                <a:gd name="connsiteX6" fmla="*/ 932225 w 1198396"/>
                <a:gd name="connsiteY6" fmla="*/ 409040 h 914400"/>
                <a:gd name="connsiteX7" fmla="*/ 1198396 w 1198396"/>
                <a:gd name="connsiteY7" fmla="*/ 413503 h 914400"/>
                <a:gd name="connsiteX0" fmla="*/ 0 w 1202223"/>
                <a:gd name="connsiteY0" fmla="*/ 457200 h 914400"/>
                <a:gd name="connsiteX1" fmla="*/ 215900 w 1202223"/>
                <a:gd name="connsiteY1" fmla="*/ 457200 h 914400"/>
                <a:gd name="connsiteX2" fmla="*/ 381000 w 1202223"/>
                <a:gd name="connsiteY2" fmla="*/ 0 h 914400"/>
                <a:gd name="connsiteX3" fmla="*/ 596900 w 1202223"/>
                <a:gd name="connsiteY3" fmla="*/ 914400 h 914400"/>
                <a:gd name="connsiteX4" fmla="*/ 736600 w 1202223"/>
                <a:gd name="connsiteY4" fmla="*/ 101600 h 914400"/>
                <a:gd name="connsiteX5" fmla="*/ 880863 w 1202223"/>
                <a:gd name="connsiteY5" fmla="*/ 717276 h 914400"/>
                <a:gd name="connsiteX6" fmla="*/ 932225 w 1202223"/>
                <a:gd name="connsiteY6" fmla="*/ 409040 h 914400"/>
                <a:gd name="connsiteX7" fmla="*/ 1202223 w 1202223"/>
                <a:gd name="connsiteY7" fmla="*/ 402023 h 914400"/>
                <a:gd name="connsiteX0" fmla="*/ 0 w 1202266"/>
                <a:gd name="connsiteY0" fmla="*/ 457200 h 914400"/>
                <a:gd name="connsiteX1" fmla="*/ 215900 w 1202266"/>
                <a:gd name="connsiteY1" fmla="*/ 457200 h 914400"/>
                <a:gd name="connsiteX2" fmla="*/ 381000 w 1202266"/>
                <a:gd name="connsiteY2" fmla="*/ 0 h 914400"/>
                <a:gd name="connsiteX3" fmla="*/ 596900 w 1202266"/>
                <a:gd name="connsiteY3" fmla="*/ 914400 h 914400"/>
                <a:gd name="connsiteX4" fmla="*/ 736600 w 1202266"/>
                <a:gd name="connsiteY4" fmla="*/ 101600 h 914400"/>
                <a:gd name="connsiteX5" fmla="*/ 880863 w 1202266"/>
                <a:gd name="connsiteY5" fmla="*/ 717276 h 914400"/>
                <a:gd name="connsiteX6" fmla="*/ 932225 w 1202266"/>
                <a:gd name="connsiteY6" fmla="*/ 409040 h 914400"/>
                <a:gd name="connsiteX7" fmla="*/ 1202223 w 1202266"/>
                <a:gd name="connsiteY7" fmla="*/ 402023 h 914400"/>
                <a:gd name="connsiteX0" fmla="*/ 0 w 1202266"/>
                <a:gd name="connsiteY0" fmla="*/ 457200 h 914400"/>
                <a:gd name="connsiteX1" fmla="*/ 215900 w 1202266"/>
                <a:gd name="connsiteY1" fmla="*/ 457200 h 914400"/>
                <a:gd name="connsiteX2" fmla="*/ 381000 w 1202266"/>
                <a:gd name="connsiteY2" fmla="*/ 0 h 914400"/>
                <a:gd name="connsiteX3" fmla="*/ 596900 w 1202266"/>
                <a:gd name="connsiteY3" fmla="*/ 914400 h 914400"/>
                <a:gd name="connsiteX4" fmla="*/ 736600 w 1202266"/>
                <a:gd name="connsiteY4" fmla="*/ 101600 h 914400"/>
                <a:gd name="connsiteX5" fmla="*/ 880863 w 1202266"/>
                <a:gd name="connsiteY5" fmla="*/ 717276 h 914400"/>
                <a:gd name="connsiteX6" fmla="*/ 932225 w 1202266"/>
                <a:gd name="connsiteY6" fmla="*/ 409040 h 914400"/>
                <a:gd name="connsiteX7" fmla="*/ 1202223 w 1202266"/>
                <a:gd name="connsiteY7" fmla="*/ 417329 h 914400"/>
                <a:gd name="connsiteX0" fmla="*/ 0 w 1133408"/>
                <a:gd name="connsiteY0" fmla="*/ 457200 h 914400"/>
                <a:gd name="connsiteX1" fmla="*/ 215900 w 1133408"/>
                <a:gd name="connsiteY1" fmla="*/ 457200 h 914400"/>
                <a:gd name="connsiteX2" fmla="*/ 381000 w 1133408"/>
                <a:gd name="connsiteY2" fmla="*/ 0 h 914400"/>
                <a:gd name="connsiteX3" fmla="*/ 596900 w 1133408"/>
                <a:gd name="connsiteY3" fmla="*/ 914400 h 914400"/>
                <a:gd name="connsiteX4" fmla="*/ 736600 w 1133408"/>
                <a:gd name="connsiteY4" fmla="*/ 101600 h 914400"/>
                <a:gd name="connsiteX5" fmla="*/ 880863 w 1133408"/>
                <a:gd name="connsiteY5" fmla="*/ 717276 h 914400"/>
                <a:gd name="connsiteX6" fmla="*/ 932225 w 1133408"/>
                <a:gd name="connsiteY6" fmla="*/ 409040 h 914400"/>
                <a:gd name="connsiteX7" fmla="*/ 1133346 w 1133408"/>
                <a:gd name="connsiteY7" fmla="*/ 413503 h 914400"/>
                <a:gd name="connsiteX0" fmla="*/ 0 w 1133408"/>
                <a:gd name="connsiteY0" fmla="*/ 457200 h 914400"/>
                <a:gd name="connsiteX1" fmla="*/ 215900 w 1133408"/>
                <a:gd name="connsiteY1" fmla="*/ 457200 h 914400"/>
                <a:gd name="connsiteX2" fmla="*/ 381000 w 1133408"/>
                <a:gd name="connsiteY2" fmla="*/ 0 h 914400"/>
                <a:gd name="connsiteX3" fmla="*/ 596900 w 1133408"/>
                <a:gd name="connsiteY3" fmla="*/ 914400 h 914400"/>
                <a:gd name="connsiteX4" fmla="*/ 736600 w 1133408"/>
                <a:gd name="connsiteY4" fmla="*/ 101600 h 914400"/>
                <a:gd name="connsiteX5" fmla="*/ 880863 w 1133408"/>
                <a:gd name="connsiteY5" fmla="*/ 717276 h 914400"/>
                <a:gd name="connsiteX6" fmla="*/ 932225 w 1133408"/>
                <a:gd name="connsiteY6" fmla="*/ 409040 h 914400"/>
                <a:gd name="connsiteX7" fmla="*/ 1133346 w 1133408"/>
                <a:gd name="connsiteY7" fmla="*/ 402024 h 914400"/>
                <a:gd name="connsiteX0" fmla="*/ 0 w 1079873"/>
                <a:gd name="connsiteY0" fmla="*/ 457200 h 914400"/>
                <a:gd name="connsiteX1" fmla="*/ 215900 w 1079873"/>
                <a:gd name="connsiteY1" fmla="*/ 457200 h 914400"/>
                <a:gd name="connsiteX2" fmla="*/ 381000 w 1079873"/>
                <a:gd name="connsiteY2" fmla="*/ 0 h 914400"/>
                <a:gd name="connsiteX3" fmla="*/ 596900 w 1079873"/>
                <a:gd name="connsiteY3" fmla="*/ 914400 h 914400"/>
                <a:gd name="connsiteX4" fmla="*/ 736600 w 1079873"/>
                <a:gd name="connsiteY4" fmla="*/ 101600 h 914400"/>
                <a:gd name="connsiteX5" fmla="*/ 880863 w 1079873"/>
                <a:gd name="connsiteY5" fmla="*/ 717276 h 914400"/>
                <a:gd name="connsiteX6" fmla="*/ 932225 w 1079873"/>
                <a:gd name="connsiteY6" fmla="*/ 409040 h 914400"/>
                <a:gd name="connsiteX7" fmla="*/ 1079775 w 1079873"/>
                <a:gd name="connsiteY7" fmla="*/ 409677 h 914400"/>
                <a:gd name="connsiteX0" fmla="*/ 0 w 1125759"/>
                <a:gd name="connsiteY0" fmla="*/ 457200 h 914400"/>
                <a:gd name="connsiteX1" fmla="*/ 215900 w 1125759"/>
                <a:gd name="connsiteY1" fmla="*/ 457200 h 914400"/>
                <a:gd name="connsiteX2" fmla="*/ 381000 w 1125759"/>
                <a:gd name="connsiteY2" fmla="*/ 0 h 914400"/>
                <a:gd name="connsiteX3" fmla="*/ 596900 w 1125759"/>
                <a:gd name="connsiteY3" fmla="*/ 914400 h 914400"/>
                <a:gd name="connsiteX4" fmla="*/ 736600 w 1125759"/>
                <a:gd name="connsiteY4" fmla="*/ 101600 h 914400"/>
                <a:gd name="connsiteX5" fmla="*/ 880863 w 1125759"/>
                <a:gd name="connsiteY5" fmla="*/ 717276 h 914400"/>
                <a:gd name="connsiteX6" fmla="*/ 932225 w 1125759"/>
                <a:gd name="connsiteY6" fmla="*/ 409040 h 914400"/>
                <a:gd name="connsiteX7" fmla="*/ 1125693 w 1125759"/>
                <a:gd name="connsiteY7" fmla="*/ 409677 h 914400"/>
                <a:gd name="connsiteX0" fmla="*/ 0 w 1125693"/>
                <a:gd name="connsiteY0" fmla="*/ 457200 h 914400"/>
                <a:gd name="connsiteX1" fmla="*/ 215900 w 1125693"/>
                <a:gd name="connsiteY1" fmla="*/ 457200 h 914400"/>
                <a:gd name="connsiteX2" fmla="*/ 381000 w 1125693"/>
                <a:gd name="connsiteY2" fmla="*/ 0 h 914400"/>
                <a:gd name="connsiteX3" fmla="*/ 596900 w 1125693"/>
                <a:gd name="connsiteY3" fmla="*/ 914400 h 914400"/>
                <a:gd name="connsiteX4" fmla="*/ 736600 w 1125693"/>
                <a:gd name="connsiteY4" fmla="*/ 101600 h 914400"/>
                <a:gd name="connsiteX5" fmla="*/ 880863 w 1125693"/>
                <a:gd name="connsiteY5" fmla="*/ 717276 h 914400"/>
                <a:gd name="connsiteX6" fmla="*/ 932225 w 1125693"/>
                <a:gd name="connsiteY6" fmla="*/ 409040 h 914400"/>
                <a:gd name="connsiteX7" fmla="*/ 1125693 w 1125693"/>
                <a:gd name="connsiteY7" fmla="*/ 409677 h 914400"/>
                <a:gd name="connsiteX0" fmla="*/ 0 w 1125693"/>
                <a:gd name="connsiteY0" fmla="*/ 457200 h 914400"/>
                <a:gd name="connsiteX1" fmla="*/ 215900 w 1125693"/>
                <a:gd name="connsiteY1" fmla="*/ 457200 h 914400"/>
                <a:gd name="connsiteX2" fmla="*/ 381000 w 1125693"/>
                <a:gd name="connsiteY2" fmla="*/ 0 h 914400"/>
                <a:gd name="connsiteX3" fmla="*/ 547155 w 1125693"/>
                <a:gd name="connsiteY3" fmla="*/ 914400 h 914400"/>
                <a:gd name="connsiteX4" fmla="*/ 736600 w 1125693"/>
                <a:gd name="connsiteY4" fmla="*/ 101600 h 914400"/>
                <a:gd name="connsiteX5" fmla="*/ 880863 w 1125693"/>
                <a:gd name="connsiteY5" fmla="*/ 717276 h 914400"/>
                <a:gd name="connsiteX6" fmla="*/ 932225 w 1125693"/>
                <a:gd name="connsiteY6" fmla="*/ 409040 h 914400"/>
                <a:gd name="connsiteX7" fmla="*/ 1125693 w 1125693"/>
                <a:gd name="connsiteY7" fmla="*/ 409677 h 914400"/>
                <a:gd name="connsiteX0" fmla="*/ 0 w 1125693"/>
                <a:gd name="connsiteY0" fmla="*/ 457200 h 914400"/>
                <a:gd name="connsiteX1" fmla="*/ 215900 w 1125693"/>
                <a:gd name="connsiteY1" fmla="*/ 457200 h 914400"/>
                <a:gd name="connsiteX2" fmla="*/ 381000 w 1125693"/>
                <a:gd name="connsiteY2" fmla="*/ 0 h 914400"/>
                <a:gd name="connsiteX3" fmla="*/ 547155 w 1125693"/>
                <a:gd name="connsiteY3" fmla="*/ 914400 h 914400"/>
                <a:gd name="connsiteX4" fmla="*/ 797824 w 1125693"/>
                <a:gd name="connsiteY4" fmla="*/ 105426 h 914400"/>
                <a:gd name="connsiteX5" fmla="*/ 880863 w 1125693"/>
                <a:gd name="connsiteY5" fmla="*/ 717276 h 914400"/>
                <a:gd name="connsiteX6" fmla="*/ 932225 w 1125693"/>
                <a:gd name="connsiteY6" fmla="*/ 409040 h 914400"/>
                <a:gd name="connsiteX7" fmla="*/ 1125693 w 1125693"/>
                <a:gd name="connsiteY7" fmla="*/ 409677 h 914400"/>
                <a:gd name="connsiteX0" fmla="*/ 0 w 1125693"/>
                <a:gd name="connsiteY0" fmla="*/ 457200 h 914400"/>
                <a:gd name="connsiteX1" fmla="*/ 215900 w 1125693"/>
                <a:gd name="connsiteY1" fmla="*/ 457200 h 914400"/>
                <a:gd name="connsiteX2" fmla="*/ 381000 w 1125693"/>
                <a:gd name="connsiteY2" fmla="*/ 0 h 914400"/>
                <a:gd name="connsiteX3" fmla="*/ 547155 w 1125693"/>
                <a:gd name="connsiteY3" fmla="*/ 914400 h 914400"/>
                <a:gd name="connsiteX4" fmla="*/ 797824 w 1125693"/>
                <a:gd name="connsiteY4" fmla="*/ 105426 h 914400"/>
                <a:gd name="connsiteX5" fmla="*/ 796681 w 1125693"/>
                <a:gd name="connsiteY5" fmla="*/ 740235 h 914400"/>
                <a:gd name="connsiteX6" fmla="*/ 932225 w 1125693"/>
                <a:gd name="connsiteY6" fmla="*/ 409040 h 914400"/>
                <a:gd name="connsiteX7" fmla="*/ 1125693 w 1125693"/>
                <a:gd name="connsiteY7" fmla="*/ 409677 h 914400"/>
                <a:gd name="connsiteX0" fmla="*/ 0 w 1267273"/>
                <a:gd name="connsiteY0" fmla="*/ 457200 h 914400"/>
                <a:gd name="connsiteX1" fmla="*/ 215900 w 1267273"/>
                <a:gd name="connsiteY1" fmla="*/ 457200 h 914400"/>
                <a:gd name="connsiteX2" fmla="*/ 381000 w 1267273"/>
                <a:gd name="connsiteY2" fmla="*/ 0 h 914400"/>
                <a:gd name="connsiteX3" fmla="*/ 547155 w 1267273"/>
                <a:gd name="connsiteY3" fmla="*/ 914400 h 914400"/>
                <a:gd name="connsiteX4" fmla="*/ 797824 w 1267273"/>
                <a:gd name="connsiteY4" fmla="*/ 105426 h 914400"/>
                <a:gd name="connsiteX5" fmla="*/ 796681 w 1267273"/>
                <a:gd name="connsiteY5" fmla="*/ 740235 h 914400"/>
                <a:gd name="connsiteX6" fmla="*/ 932225 w 1267273"/>
                <a:gd name="connsiteY6" fmla="*/ 409040 h 914400"/>
                <a:gd name="connsiteX7" fmla="*/ 1267273 w 1267273"/>
                <a:gd name="connsiteY7" fmla="*/ 405851 h 914400"/>
                <a:gd name="connsiteX0" fmla="*/ 0 w 1267273"/>
                <a:gd name="connsiteY0" fmla="*/ 457200 h 914400"/>
                <a:gd name="connsiteX1" fmla="*/ 215900 w 1267273"/>
                <a:gd name="connsiteY1" fmla="*/ 457200 h 914400"/>
                <a:gd name="connsiteX2" fmla="*/ 381000 w 1267273"/>
                <a:gd name="connsiteY2" fmla="*/ 0 h 914400"/>
                <a:gd name="connsiteX3" fmla="*/ 547155 w 1267273"/>
                <a:gd name="connsiteY3" fmla="*/ 914400 h 914400"/>
                <a:gd name="connsiteX4" fmla="*/ 797824 w 1267273"/>
                <a:gd name="connsiteY4" fmla="*/ 105426 h 914400"/>
                <a:gd name="connsiteX5" fmla="*/ 796681 w 1267273"/>
                <a:gd name="connsiteY5" fmla="*/ 740235 h 914400"/>
                <a:gd name="connsiteX6" fmla="*/ 932225 w 1267273"/>
                <a:gd name="connsiteY6" fmla="*/ 409040 h 914400"/>
                <a:gd name="connsiteX7" fmla="*/ 1267273 w 1267273"/>
                <a:gd name="connsiteY7" fmla="*/ 405851 h 914400"/>
                <a:gd name="connsiteX0" fmla="*/ 0 w 1267273"/>
                <a:gd name="connsiteY0" fmla="*/ 457200 h 914400"/>
                <a:gd name="connsiteX1" fmla="*/ 215900 w 1267273"/>
                <a:gd name="connsiteY1" fmla="*/ 457200 h 914400"/>
                <a:gd name="connsiteX2" fmla="*/ 381000 w 1267273"/>
                <a:gd name="connsiteY2" fmla="*/ 0 h 914400"/>
                <a:gd name="connsiteX3" fmla="*/ 547155 w 1267273"/>
                <a:gd name="connsiteY3" fmla="*/ 914400 h 914400"/>
                <a:gd name="connsiteX4" fmla="*/ 797824 w 1267273"/>
                <a:gd name="connsiteY4" fmla="*/ 105426 h 914400"/>
                <a:gd name="connsiteX5" fmla="*/ 796681 w 1267273"/>
                <a:gd name="connsiteY5" fmla="*/ 740235 h 914400"/>
                <a:gd name="connsiteX6" fmla="*/ 932225 w 1267273"/>
                <a:gd name="connsiteY6" fmla="*/ 409040 h 914400"/>
                <a:gd name="connsiteX7" fmla="*/ 1267273 w 1267273"/>
                <a:gd name="connsiteY7" fmla="*/ 405851 h 914400"/>
                <a:gd name="connsiteX0" fmla="*/ 0 w 1339977"/>
                <a:gd name="connsiteY0" fmla="*/ 453374 h 914400"/>
                <a:gd name="connsiteX1" fmla="*/ 288604 w 1339977"/>
                <a:gd name="connsiteY1" fmla="*/ 457200 h 914400"/>
                <a:gd name="connsiteX2" fmla="*/ 453704 w 1339977"/>
                <a:gd name="connsiteY2" fmla="*/ 0 h 914400"/>
                <a:gd name="connsiteX3" fmla="*/ 619859 w 1339977"/>
                <a:gd name="connsiteY3" fmla="*/ 914400 h 914400"/>
                <a:gd name="connsiteX4" fmla="*/ 870528 w 1339977"/>
                <a:gd name="connsiteY4" fmla="*/ 105426 h 914400"/>
                <a:gd name="connsiteX5" fmla="*/ 869385 w 1339977"/>
                <a:gd name="connsiteY5" fmla="*/ 740235 h 914400"/>
                <a:gd name="connsiteX6" fmla="*/ 1004929 w 1339977"/>
                <a:gd name="connsiteY6" fmla="*/ 409040 h 914400"/>
                <a:gd name="connsiteX7" fmla="*/ 1339977 w 1339977"/>
                <a:gd name="connsiteY7" fmla="*/ 405851 h 914400"/>
                <a:gd name="connsiteX0" fmla="*/ 0 w 1343804"/>
                <a:gd name="connsiteY0" fmla="*/ 461027 h 914400"/>
                <a:gd name="connsiteX1" fmla="*/ 292431 w 1343804"/>
                <a:gd name="connsiteY1" fmla="*/ 457200 h 914400"/>
                <a:gd name="connsiteX2" fmla="*/ 457531 w 1343804"/>
                <a:gd name="connsiteY2" fmla="*/ 0 h 914400"/>
                <a:gd name="connsiteX3" fmla="*/ 623686 w 1343804"/>
                <a:gd name="connsiteY3" fmla="*/ 914400 h 914400"/>
                <a:gd name="connsiteX4" fmla="*/ 874355 w 1343804"/>
                <a:gd name="connsiteY4" fmla="*/ 105426 h 914400"/>
                <a:gd name="connsiteX5" fmla="*/ 873212 w 1343804"/>
                <a:gd name="connsiteY5" fmla="*/ 740235 h 914400"/>
                <a:gd name="connsiteX6" fmla="*/ 1008756 w 1343804"/>
                <a:gd name="connsiteY6" fmla="*/ 409040 h 914400"/>
                <a:gd name="connsiteX7" fmla="*/ 1343804 w 1343804"/>
                <a:gd name="connsiteY7" fmla="*/ 405851 h 914400"/>
                <a:gd name="connsiteX0" fmla="*/ 0 w 1347630"/>
                <a:gd name="connsiteY0" fmla="*/ 453374 h 914400"/>
                <a:gd name="connsiteX1" fmla="*/ 296257 w 1347630"/>
                <a:gd name="connsiteY1" fmla="*/ 457200 h 914400"/>
                <a:gd name="connsiteX2" fmla="*/ 461357 w 1347630"/>
                <a:gd name="connsiteY2" fmla="*/ 0 h 914400"/>
                <a:gd name="connsiteX3" fmla="*/ 627512 w 1347630"/>
                <a:gd name="connsiteY3" fmla="*/ 914400 h 914400"/>
                <a:gd name="connsiteX4" fmla="*/ 878181 w 1347630"/>
                <a:gd name="connsiteY4" fmla="*/ 105426 h 914400"/>
                <a:gd name="connsiteX5" fmla="*/ 877038 w 1347630"/>
                <a:gd name="connsiteY5" fmla="*/ 740235 h 914400"/>
                <a:gd name="connsiteX6" fmla="*/ 1012582 w 1347630"/>
                <a:gd name="connsiteY6" fmla="*/ 409040 h 914400"/>
                <a:gd name="connsiteX7" fmla="*/ 1347630 w 1347630"/>
                <a:gd name="connsiteY7" fmla="*/ 405851 h 914400"/>
                <a:gd name="connsiteX0" fmla="*/ 0 w 1347630"/>
                <a:gd name="connsiteY0" fmla="*/ 347948 h 808974"/>
                <a:gd name="connsiteX1" fmla="*/ 296257 w 1347630"/>
                <a:gd name="connsiteY1" fmla="*/ 351774 h 808974"/>
                <a:gd name="connsiteX2" fmla="*/ 399176 w 1347630"/>
                <a:gd name="connsiteY2" fmla="*/ 93552 h 808974"/>
                <a:gd name="connsiteX3" fmla="*/ 627512 w 1347630"/>
                <a:gd name="connsiteY3" fmla="*/ 808974 h 808974"/>
                <a:gd name="connsiteX4" fmla="*/ 878181 w 1347630"/>
                <a:gd name="connsiteY4" fmla="*/ 0 h 808974"/>
                <a:gd name="connsiteX5" fmla="*/ 877038 w 1347630"/>
                <a:gd name="connsiteY5" fmla="*/ 634809 h 808974"/>
                <a:gd name="connsiteX6" fmla="*/ 1012582 w 1347630"/>
                <a:gd name="connsiteY6" fmla="*/ 303614 h 808974"/>
                <a:gd name="connsiteX7" fmla="*/ 1347630 w 1347630"/>
                <a:gd name="connsiteY7" fmla="*/ 300425 h 808974"/>
                <a:gd name="connsiteX0" fmla="*/ 0 w 1347630"/>
                <a:gd name="connsiteY0" fmla="*/ 347948 h 680468"/>
                <a:gd name="connsiteX1" fmla="*/ 296257 w 1347630"/>
                <a:gd name="connsiteY1" fmla="*/ 351774 h 680468"/>
                <a:gd name="connsiteX2" fmla="*/ 399176 w 1347630"/>
                <a:gd name="connsiteY2" fmla="*/ 93552 h 680468"/>
                <a:gd name="connsiteX3" fmla="*/ 577767 w 1347630"/>
                <a:gd name="connsiteY3" fmla="*/ 680468 h 680468"/>
                <a:gd name="connsiteX4" fmla="*/ 878181 w 1347630"/>
                <a:gd name="connsiteY4" fmla="*/ 0 h 680468"/>
                <a:gd name="connsiteX5" fmla="*/ 877038 w 1347630"/>
                <a:gd name="connsiteY5" fmla="*/ 634809 h 680468"/>
                <a:gd name="connsiteX6" fmla="*/ 1012582 w 1347630"/>
                <a:gd name="connsiteY6" fmla="*/ 303614 h 680468"/>
                <a:gd name="connsiteX7" fmla="*/ 1347630 w 1347630"/>
                <a:gd name="connsiteY7" fmla="*/ 300425 h 680468"/>
                <a:gd name="connsiteX0" fmla="*/ 0 w 1347630"/>
                <a:gd name="connsiteY0" fmla="*/ 447437 h 779957"/>
                <a:gd name="connsiteX1" fmla="*/ 296257 w 1347630"/>
                <a:gd name="connsiteY1" fmla="*/ 451263 h 779957"/>
                <a:gd name="connsiteX2" fmla="*/ 399176 w 1347630"/>
                <a:gd name="connsiteY2" fmla="*/ 193041 h 779957"/>
                <a:gd name="connsiteX3" fmla="*/ 577767 w 1347630"/>
                <a:gd name="connsiteY3" fmla="*/ 779957 h 779957"/>
                <a:gd name="connsiteX4" fmla="*/ 774547 w 1347630"/>
                <a:gd name="connsiteY4" fmla="*/ 0 h 779957"/>
                <a:gd name="connsiteX5" fmla="*/ 877038 w 1347630"/>
                <a:gd name="connsiteY5" fmla="*/ 734298 h 779957"/>
                <a:gd name="connsiteX6" fmla="*/ 1012582 w 1347630"/>
                <a:gd name="connsiteY6" fmla="*/ 403103 h 779957"/>
                <a:gd name="connsiteX7" fmla="*/ 1347630 w 1347630"/>
                <a:gd name="connsiteY7" fmla="*/ 399914 h 779957"/>
                <a:gd name="connsiteX0" fmla="*/ 0 w 1347630"/>
                <a:gd name="connsiteY0" fmla="*/ 447437 h 966439"/>
                <a:gd name="connsiteX1" fmla="*/ 296257 w 1347630"/>
                <a:gd name="connsiteY1" fmla="*/ 451263 h 966439"/>
                <a:gd name="connsiteX2" fmla="*/ 399176 w 1347630"/>
                <a:gd name="connsiteY2" fmla="*/ 193041 h 966439"/>
                <a:gd name="connsiteX3" fmla="*/ 577767 w 1347630"/>
                <a:gd name="connsiteY3" fmla="*/ 779957 h 966439"/>
                <a:gd name="connsiteX4" fmla="*/ 774547 w 1347630"/>
                <a:gd name="connsiteY4" fmla="*/ 0 h 966439"/>
                <a:gd name="connsiteX5" fmla="*/ 914347 w 1347630"/>
                <a:gd name="connsiteY5" fmla="*/ 966439 h 966439"/>
                <a:gd name="connsiteX6" fmla="*/ 1012582 w 1347630"/>
                <a:gd name="connsiteY6" fmla="*/ 403103 h 966439"/>
                <a:gd name="connsiteX7" fmla="*/ 1347630 w 1347630"/>
                <a:gd name="connsiteY7" fmla="*/ 399914 h 966439"/>
                <a:gd name="connsiteX0" fmla="*/ 0 w 1347630"/>
                <a:gd name="connsiteY0" fmla="*/ 447437 h 966439"/>
                <a:gd name="connsiteX1" fmla="*/ 296257 w 1347630"/>
                <a:gd name="connsiteY1" fmla="*/ 451263 h 966439"/>
                <a:gd name="connsiteX2" fmla="*/ 399176 w 1347630"/>
                <a:gd name="connsiteY2" fmla="*/ 193041 h 966439"/>
                <a:gd name="connsiteX3" fmla="*/ 577767 w 1347630"/>
                <a:gd name="connsiteY3" fmla="*/ 779957 h 966439"/>
                <a:gd name="connsiteX4" fmla="*/ 774547 w 1347630"/>
                <a:gd name="connsiteY4" fmla="*/ 0 h 966439"/>
                <a:gd name="connsiteX5" fmla="*/ 914347 w 1347630"/>
                <a:gd name="connsiteY5" fmla="*/ 966439 h 966439"/>
                <a:gd name="connsiteX6" fmla="*/ 1012582 w 1347630"/>
                <a:gd name="connsiteY6" fmla="*/ 403103 h 966439"/>
                <a:gd name="connsiteX7" fmla="*/ 1105802 w 1347630"/>
                <a:gd name="connsiteY7" fmla="*/ 400437 h 966439"/>
                <a:gd name="connsiteX8" fmla="*/ 1347630 w 1347630"/>
                <a:gd name="connsiteY8" fmla="*/ 399914 h 966439"/>
                <a:gd name="connsiteX0" fmla="*/ 0 w 1347630"/>
                <a:gd name="connsiteY0" fmla="*/ 447437 h 966439"/>
                <a:gd name="connsiteX1" fmla="*/ 296257 w 1347630"/>
                <a:gd name="connsiteY1" fmla="*/ 451263 h 966439"/>
                <a:gd name="connsiteX2" fmla="*/ 399176 w 1347630"/>
                <a:gd name="connsiteY2" fmla="*/ 193041 h 966439"/>
                <a:gd name="connsiteX3" fmla="*/ 577767 w 1347630"/>
                <a:gd name="connsiteY3" fmla="*/ 779957 h 966439"/>
                <a:gd name="connsiteX4" fmla="*/ 774547 w 1347630"/>
                <a:gd name="connsiteY4" fmla="*/ 0 h 966439"/>
                <a:gd name="connsiteX5" fmla="*/ 914347 w 1347630"/>
                <a:gd name="connsiteY5" fmla="*/ 966439 h 966439"/>
                <a:gd name="connsiteX6" fmla="*/ 1037454 w 1347630"/>
                <a:gd name="connsiteY6" fmla="*/ 191689 h 966439"/>
                <a:gd name="connsiteX7" fmla="*/ 1105802 w 1347630"/>
                <a:gd name="connsiteY7" fmla="*/ 400437 h 966439"/>
                <a:gd name="connsiteX8" fmla="*/ 1347630 w 1347630"/>
                <a:gd name="connsiteY8" fmla="*/ 399914 h 966439"/>
                <a:gd name="connsiteX0" fmla="*/ 0 w 1347630"/>
                <a:gd name="connsiteY0" fmla="*/ 447437 h 966439"/>
                <a:gd name="connsiteX1" fmla="*/ 296257 w 1347630"/>
                <a:gd name="connsiteY1" fmla="*/ 451263 h 966439"/>
                <a:gd name="connsiteX2" fmla="*/ 399176 w 1347630"/>
                <a:gd name="connsiteY2" fmla="*/ 193041 h 966439"/>
                <a:gd name="connsiteX3" fmla="*/ 577767 w 1347630"/>
                <a:gd name="connsiteY3" fmla="*/ 779957 h 966439"/>
                <a:gd name="connsiteX4" fmla="*/ 774547 w 1347630"/>
                <a:gd name="connsiteY4" fmla="*/ 0 h 966439"/>
                <a:gd name="connsiteX5" fmla="*/ 914347 w 1347630"/>
                <a:gd name="connsiteY5" fmla="*/ 966439 h 966439"/>
                <a:gd name="connsiteX6" fmla="*/ 1078907 w 1347630"/>
                <a:gd name="connsiteY6" fmla="*/ 191689 h 966439"/>
                <a:gd name="connsiteX7" fmla="*/ 1105802 w 1347630"/>
                <a:gd name="connsiteY7" fmla="*/ 400437 h 966439"/>
                <a:gd name="connsiteX8" fmla="*/ 1347630 w 1347630"/>
                <a:gd name="connsiteY8" fmla="*/ 399914 h 966439"/>
                <a:gd name="connsiteX0" fmla="*/ 0 w 1347630"/>
                <a:gd name="connsiteY0" fmla="*/ 447437 h 966439"/>
                <a:gd name="connsiteX1" fmla="*/ 296257 w 1347630"/>
                <a:gd name="connsiteY1" fmla="*/ 451263 h 966439"/>
                <a:gd name="connsiteX2" fmla="*/ 399176 w 1347630"/>
                <a:gd name="connsiteY2" fmla="*/ 193041 h 966439"/>
                <a:gd name="connsiteX3" fmla="*/ 577767 w 1347630"/>
                <a:gd name="connsiteY3" fmla="*/ 779957 h 966439"/>
                <a:gd name="connsiteX4" fmla="*/ 774547 w 1347630"/>
                <a:gd name="connsiteY4" fmla="*/ 0 h 966439"/>
                <a:gd name="connsiteX5" fmla="*/ 914347 w 1347630"/>
                <a:gd name="connsiteY5" fmla="*/ 966439 h 966439"/>
                <a:gd name="connsiteX6" fmla="*/ 1078907 w 1347630"/>
                <a:gd name="connsiteY6" fmla="*/ 191689 h 966439"/>
                <a:gd name="connsiteX7" fmla="*/ 1105802 w 1347630"/>
                <a:gd name="connsiteY7" fmla="*/ 400437 h 966439"/>
                <a:gd name="connsiteX8" fmla="*/ 1172128 w 1347630"/>
                <a:gd name="connsiteY8" fmla="*/ 396291 h 966439"/>
                <a:gd name="connsiteX9" fmla="*/ 1347630 w 1347630"/>
                <a:gd name="connsiteY9" fmla="*/ 399914 h 966439"/>
                <a:gd name="connsiteX0" fmla="*/ 0 w 1347630"/>
                <a:gd name="connsiteY0" fmla="*/ 447437 h 966439"/>
                <a:gd name="connsiteX1" fmla="*/ 296257 w 1347630"/>
                <a:gd name="connsiteY1" fmla="*/ 451263 h 966439"/>
                <a:gd name="connsiteX2" fmla="*/ 399176 w 1347630"/>
                <a:gd name="connsiteY2" fmla="*/ 193041 h 966439"/>
                <a:gd name="connsiteX3" fmla="*/ 577767 w 1347630"/>
                <a:gd name="connsiteY3" fmla="*/ 779957 h 966439"/>
                <a:gd name="connsiteX4" fmla="*/ 774547 w 1347630"/>
                <a:gd name="connsiteY4" fmla="*/ 0 h 966439"/>
                <a:gd name="connsiteX5" fmla="*/ 914347 w 1347630"/>
                <a:gd name="connsiteY5" fmla="*/ 966439 h 966439"/>
                <a:gd name="connsiteX6" fmla="*/ 1078907 w 1347630"/>
                <a:gd name="connsiteY6" fmla="*/ 191689 h 966439"/>
                <a:gd name="connsiteX7" fmla="*/ 1126529 w 1347630"/>
                <a:gd name="connsiteY7" fmla="*/ 669886 h 966439"/>
                <a:gd name="connsiteX8" fmla="*/ 1172128 w 1347630"/>
                <a:gd name="connsiteY8" fmla="*/ 396291 h 966439"/>
                <a:gd name="connsiteX9" fmla="*/ 1347630 w 1347630"/>
                <a:gd name="connsiteY9" fmla="*/ 399914 h 966439"/>
                <a:gd name="connsiteX0" fmla="*/ 0 w 1459555"/>
                <a:gd name="connsiteY0" fmla="*/ 447437 h 966439"/>
                <a:gd name="connsiteX1" fmla="*/ 296257 w 1459555"/>
                <a:gd name="connsiteY1" fmla="*/ 451263 h 966439"/>
                <a:gd name="connsiteX2" fmla="*/ 399176 w 1459555"/>
                <a:gd name="connsiteY2" fmla="*/ 193041 h 966439"/>
                <a:gd name="connsiteX3" fmla="*/ 577767 w 1459555"/>
                <a:gd name="connsiteY3" fmla="*/ 779957 h 966439"/>
                <a:gd name="connsiteX4" fmla="*/ 774547 w 1459555"/>
                <a:gd name="connsiteY4" fmla="*/ 0 h 966439"/>
                <a:gd name="connsiteX5" fmla="*/ 914347 w 1459555"/>
                <a:gd name="connsiteY5" fmla="*/ 966439 h 966439"/>
                <a:gd name="connsiteX6" fmla="*/ 1078907 w 1459555"/>
                <a:gd name="connsiteY6" fmla="*/ 191689 h 966439"/>
                <a:gd name="connsiteX7" fmla="*/ 1126529 w 1459555"/>
                <a:gd name="connsiteY7" fmla="*/ 669886 h 966439"/>
                <a:gd name="connsiteX8" fmla="*/ 1172128 w 1459555"/>
                <a:gd name="connsiteY8" fmla="*/ 396291 h 966439"/>
                <a:gd name="connsiteX9" fmla="*/ 1459555 w 1459555"/>
                <a:gd name="connsiteY9" fmla="*/ 395769 h 966439"/>
                <a:gd name="connsiteX0" fmla="*/ 0 w 1459555"/>
                <a:gd name="connsiteY0" fmla="*/ 447437 h 966439"/>
                <a:gd name="connsiteX1" fmla="*/ 296257 w 1459555"/>
                <a:gd name="connsiteY1" fmla="*/ 451263 h 966439"/>
                <a:gd name="connsiteX2" fmla="*/ 399176 w 1459555"/>
                <a:gd name="connsiteY2" fmla="*/ 193041 h 966439"/>
                <a:gd name="connsiteX3" fmla="*/ 577767 w 1459555"/>
                <a:gd name="connsiteY3" fmla="*/ 779957 h 966439"/>
                <a:gd name="connsiteX4" fmla="*/ 728948 w 1459555"/>
                <a:gd name="connsiteY4" fmla="*/ 0 h 966439"/>
                <a:gd name="connsiteX5" fmla="*/ 914347 w 1459555"/>
                <a:gd name="connsiteY5" fmla="*/ 966439 h 966439"/>
                <a:gd name="connsiteX6" fmla="*/ 1078907 w 1459555"/>
                <a:gd name="connsiteY6" fmla="*/ 191689 h 966439"/>
                <a:gd name="connsiteX7" fmla="*/ 1126529 w 1459555"/>
                <a:gd name="connsiteY7" fmla="*/ 669886 h 966439"/>
                <a:gd name="connsiteX8" fmla="*/ 1172128 w 1459555"/>
                <a:gd name="connsiteY8" fmla="*/ 396291 h 966439"/>
                <a:gd name="connsiteX9" fmla="*/ 1459555 w 1459555"/>
                <a:gd name="connsiteY9" fmla="*/ 395769 h 966439"/>
                <a:gd name="connsiteX0" fmla="*/ 0 w 1459555"/>
                <a:gd name="connsiteY0" fmla="*/ 447437 h 966439"/>
                <a:gd name="connsiteX1" fmla="*/ 296257 w 1459555"/>
                <a:gd name="connsiteY1" fmla="*/ 451263 h 966439"/>
                <a:gd name="connsiteX2" fmla="*/ 399176 w 1459555"/>
                <a:gd name="connsiteY2" fmla="*/ 193041 h 966439"/>
                <a:gd name="connsiteX3" fmla="*/ 540458 w 1459555"/>
                <a:gd name="connsiteY3" fmla="*/ 721922 h 966439"/>
                <a:gd name="connsiteX4" fmla="*/ 728948 w 1459555"/>
                <a:gd name="connsiteY4" fmla="*/ 0 h 966439"/>
                <a:gd name="connsiteX5" fmla="*/ 914347 w 1459555"/>
                <a:gd name="connsiteY5" fmla="*/ 966439 h 966439"/>
                <a:gd name="connsiteX6" fmla="*/ 1078907 w 1459555"/>
                <a:gd name="connsiteY6" fmla="*/ 191689 h 966439"/>
                <a:gd name="connsiteX7" fmla="*/ 1126529 w 1459555"/>
                <a:gd name="connsiteY7" fmla="*/ 669886 h 966439"/>
                <a:gd name="connsiteX8" fmla="*/ 1172128 w 1459555"/>
                <a:gd name="connsiteY8" fmla="*/ 396291 h 966439"/>
                <a:gd name="connsiteX9" fmla="*/ 1459555 w 1459555"/>
                <a:gd name="connsiteY9" fmla="*/ 395769 h 966439"/>
                <a:gd name="connsiteX0" fmla="*/ 0 w 1459555"/>
                <a:gd name="connsiteY0" fmla="*/ 447437 h 875241"/>
                <a:gd name="connsiteX1" fmla="*/ 296257 w 1459555"/>
                <a:gd name="connsiteY1" fmla="*/ 451263 h 875241"/>
                <a:gd name="connsiteX2" fmla="*/ 399176 w 1459555"/>
                <a:gd name="connsiteY2" fmla="*/ 193041 h 875241"/>
                <a:gd name="connsiteX3" fmla="*/ 540458 w 1459555"/>
                <a:gd name="connsiteY3" fmla="*/ 721922 h 875241"/>
                <a:gd name="connsiteX4" fmla="*/ 728948 w 1459555"/>
                <a:gd name="connsiteY4" fmla="*/ 0 h 875241"/>
                <a:gd name="connsiteX5" fmla="*/ 901911 w 1459555"/>
                <a:gd name="connsiteY5" fmla="*/ 875241 h 875241"/>
                <a:gd name="connsiteX6" fmla="*/ 1078907 w 1459555"/>
                <a:gd name="connsiteY6" fmla="*/ 191689 h 875241"/>
                <a:gd name="connsiteX7" fmla="*/ 1126529 w 1459555"/>
                <a:gd name="connsiteY7" fmla="*/ 669886 h 875241"/>
                <a:gd name="connsiteX8" fmla="*/ 1172128 w 1459555"/>
                <a:gd name="connsiteY8" fmla="*/ 396291 h 875241"/>
                <a:gd name="connsiteX9" fmla="*/ 1459555 w 1459555"/>
                <a:gd name="connsiteY9" fmla="*/ 395769 h 875241"/>
                <a:gd name="connsiteX0" fmla="*/ 0 w 1459555"/>
                <a:gd name="connsiteY0" fmla="*/ 447437 h 924985"/>
                <a:gd name="connsiteX1" fmla="*/ 296257 w 1459555"/>
                <a:gd name="connsiteY1" fmla="*/ 451263 h 924985"/>
                <a:gd name="connsiteX2" fmla="*/ 399176 w 1459555"/>
                <a:gd name="connsiteY2" fmla="*/ 193041 h 924985"/>
                <a:gd name="connsiteX3" fmla="*/ 540458 w 1459555"/>
                <a:gd name="connsiteY3" fmla="*/ 721922 h 924985"/>
                <a:gd name="connsiteX4" fmla="*/ 728948 w 1459555"/>
                <a:gd name="connsiteY4" fmla="*/ 0 h 924985"/>
                <a:gd name="connsiteX5" fmla="*/ 918493 w 1459555"/>
                <a:gd name="connsiteY5" fmla="*/ 924985 h 924985"/>
                <a:gd name="connsiteX6" fmla="*/ 1078907 w 1459555"/>
                <a:gd name="connsiteY6" fmla="*/ 191689 h 924985"/>
                <a:gd name="connsiteX7" fmla="*/ 1126529 w 1459555"/>
                <a:gd name="connsiteY7" fmla="*/ 669886 h 924985"/>
                <a:gd name="connsiteX8" fmla="*/ 1172128 w 1459555"/>
                <a:gd name="connsiteY8" fmla="*/ 396291 h 924985"/>
                <a:gd name="connsiteX9" fmla="*/ 1459555 w 1459555"/>
                <a:gd name="connsiteY9" fmla="*/ 395769 h 924985"/>
                <a:gd name="connsiteX0" fmla="*/ 0 w 1459555"/>
                <a:gd name="connsiteY0" fmla="*/ 447437 h 924985"/>
                <a:gd name="connsiteX1" fmla="*/ 296257 w 1459555"/>
                <a:gd name="connsiteY1" fmla="*/ 451263 h 924985"/>
                <a:gd name="connsiteX2" fmla="*/ 399176 w 1459555"/>
                <a:gd name="connsiteY2" fmla="*/ 193041 h 924985"/>
                <a:gd name="connsiteX3" fmla="*/ 540458 w 1459555"/>
                <a:gd name="connsiteY3" fmla="*/ 721922 h 924985"/>
                <a:gd name="connsiteX4" fmla="*/ 728948 w 1459555"/>
                <a:gd name="connsiteY4" fmla="*/ 0 h 924985"/>
                <a:gd name="connsiteX5" fmla="*/ 918493 w 1459555"/>
                <a:gd name="connsiteY5" fmla="*/ 924985 h 924985"/>
                <a:gd name="connsiteX6" fmla="*/ 1078907 w 1459555"/>
                <a:gd name="connsiteY6" fmla="*/ 191689 h 924985"/>
                <a:gd name="connsiteX7" fmla="*/ 1130674 w 1459555"/>
                <a:gd name="connsiteY7" fmla="*/ 645014 h 924985"/>
                <a:gd name="connsiteX8" fmla="*/ 1172128 w 1459555"/>
                <a:gd name="connsiteY8" fmla="*/ 396291 h 924985"/>
                <a:gd name="connsiteX9" fmla="*/ 1459555 w 1459555"/>
                <a:gd name="connsiteY9" fmla="*/ 395769 h 924985"/>
                <a:gd name="connsiteX0" fmla="*/ 0 w 1459555"/>
                <a:gd name="connsiteY0" fmla="*/ 447437 h 924985"/>
                <a:gd name="connsiteX1" fmla="*/ 296257 w 1459555"/>
                <a:gd name="connsiteY1" fmla="*/ 451263 h 924985"/>
                <a:gd name="connsiteX2" fmla="*/ 399176 w 1459555"/>
                <a:gd name="connsiteY2" fmla="*/ 193041 h 924985"/>
                <a:gd name="connsiteX3" fmla="*/ 540458 w 1459555"/>
                <a:gd name="connsiteY3" fmla="*/ 721922 h 924985"/>
                <a:gd name="connsiteX4" fmla="*/ 728948 w 1459555"/>
                <a:gd name="connsiteY4" fmla="*/ 0 h 924985"/>
                <a:gd name="connsiteX5" fmla="*/ 918493 w 1459555"/>
                <a:gd name="connsiteY5" fmla="*/ 924985 h 924985"/>
                <a:gd name="connsiteX6" fmla="*/ 1078907 w 1459555"/>
                <a:gd name="connsiteY6" fmla="*/ 191689 h 924985"/>
                <a:gd name="connsiteX7" fmla="*/ 1130674 w 1459555"/>
                <a:gd name="connsiteY7" fmla="*/ 645014 h 924985"/>
                <a:gd name="connsiteX8" fmla="*/ 1197000 w 1459555"/>
                <a:gd name="connsiteY8" fmla="*/ 396291 h 924985"/>
                <a:gd name="connsiteX9" fmla="*/ 1459555 w 1459555"/>
                <a:gd name="connsiteY9" fmla="*/ 395769 h 924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59555" h="924985">
                  <a:moveTo>
                    <a:pt x="0" y="447437"/>
                  </a:moveTo>
                  <a:lnTo>
                    <a:pt x="296257" y="451263"/>
                  </a:lnTo>
                  <a:lnTo>
                    <a:pt x="399176" y="193041"/>
                  </a:lnTo>
                  <a:lnTo>
                    <a:pt x="540458" y="721922"/>
                  </a:lnTo>
                  <a:lnTo>
                    <a:pt x="728948" y="0"/>
                  </a:lnTo>
                  <a:lnTo>
                    <a:pt x="918493" y="924985"/>
                  </a:lnTo>
                  <a:lnTo>
                    <a:pt x="1078907" y="191689"/>
                  </a:lnTo>
                  <a:lnTo>
                    <a:pt x="1130674" y="645014"/>
                  </a:lnTo>
                  <a:lnTo>
                    <a:pt x="1197000" y="396291"/>
                  </a:lnTo>
                  <a:lnTo>
                    <a:pt x="1459555" y="395769"/>
                  </a:lnTo>
                </a:path>
              </a:pathLst>
            </a:custGeom>
            <a:grpFill/>
            <a:ln w="47625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  <p:grpSp>
        <p:nvGrpSpPr>
          <p:cNvPr id="139" name="Group 7">
            <a:extLst>
              <a:ext uri="{FF2B5EF4-FFF2-40B4-BE49-F238E27FC236}">
                <a16:creationId xmlns:a16="http://schemas.microsoft.com/office/drawing/2014/main" id="{D422C472-34D4-4D3E-B39E-8EBBC1F5A46C}"/>
              </a:ext>
            </a:extLst>
          </p:cNvPr>
          <p:cNvGrpSpPr/>
          <p:nvPr/>
        </p:nvGrpSpPr>
        <p:grpSpPr>
          <a:xfrm>
            <a:off x="6824743" y="2693074"/>
            <a:ext cx="1970133" cy="4183883"/>
            <a:chOff x="4454268" y="1160920"/>
            <a:chExt cx="2553610" cy="5422987"/>
          </a:xfrm>
          <a:effectLst>
            <a:outerShdw blurRad="50800" dist="63500" algn="l" rotWithShape="0">
              <a:prstClr val="black">
                <a:alpha val="40000"/>
              </a:prstClr>
            </a:outerShdw>
          </a:effectLst>
        </p:grpSpPr>
        <p:sp>
          <p:nvSpPr>
            <p:cNvPr id="140" name="Freeform 56">
              <a:extLst>
                <a:ext uri="{FF2B5EF4-FFF2-40B4-BE49-F238E27FC236}">
                  <a16:creationId xmlns:a16="http://schemas.microsoft.com/office/drawing/2014/main" id="{9234590E-39E7-44F5-B5EE-95F0BCB5E8B1}"/>
                </a:ext>
              </a:extLst>
            </p:cNvPr>
            <p:cNvSpPr>
              <a:spLocks noChangeAspect="1"/>
            </p:cNvSpPr>
            <p:nvPr/>
          </p:nvSpPr>
          <p:spPr>
            <a:xfrm rot="21334325">
              <a:off x="4614069" y="1160920"/>
              <a:ext cx="1144840" cy="1134051"/>
            </a:xfrm>
            <a:custGeom>
              <a:avLst/>
              <a:gdLst/>
              <a:ahLst/>
              <a:cxnLst/>
              <a:rect l="l" t="t" r="r" b="b"/>
              <a:pathLst>
                <a:path w="1144840" h="1134051">
                  <a:moveTo>
                    <a:pt x="412700" y="783"/>
                  </a:moveTo>
                  <a:cubicBezTo>
                    <a:pt x="495465" y="5133"/>
                    <a:pt x="576339" y="27437"/>
                    <a:pt x="626032" y="62969"/>
                  </a:cubicBezTo>
                  <a:cubicBezTo>
                    <a:pt x="713751" y="128049"/>
                    <a:pt x="763673" y="257383"/>
                    <a:pt x="749342" y="364039"/>
                  </a:cubicBezTo>
                  <a:cubicBezTo>
                    <a:pt x="729656" y="492624"/>
                    <a:pt x="702412" y="590973"/>
                    <a:pt x="622253" y="681762"/>
                  </a:cubicBezTo>
                  <a:cubicBezTo>
                    <a:pt x="736757" y="849641"/>
                    <a:pt x="824804" y="703809"/>
                    <a:pt x="1090493" y="996414"/>
                  </a:cubicBezTo>
                  <a:cubicBezTo>
                    <a:pt x="1115250" y="1034581"/>
                    <a:pt x="1132568" y="1081951"/>
                    <a:pt x="1144840" y="1134051"/>
                  </a:cubicBezTo>
                  <a:lnTo>
                    <a:pt x="296184" y="1068334"/>
                  </a:lnTo>
                  <a:lnTo>
                    <a:pt x="365042" y="959407"/>
                  </a:lnTo>
                  <a:lnTo>
                    <a:pt x="281812" y="826254"/>
                  </a:lnTo>
                  <a:cubicBezTo>
                    <a:pt x="177951" y="832291"/>
                    <a:pt x="123227" y="853447"/>
                    <a:pt x="79839" y="799009"/>
                  </a:cubicBezTo>
                  <a:cubicBezTo>
                    <a:pt x="66243" y="791411"/>
                    <a:pt x="55596" y="713201"/>
                    <a:pt x="79796" y="648909"/>
                  </a:cubicBezTo>
                  <a:cubicBezTo>
                    <a:pt x="44756" y="605798"/>
                    <a:pt x="27734" y="600119"/>
                    <a:pt x="0" y="550893"/>
                  </a:cubicBezTo>
                  <a:cubicBezTo>
                    <a:pt x="13872" y="489119"/>
                    <a:pt x="41046" y="466639"/>
                    <a:pt x="70036" y="412425"/>
                  </a:cubicBezTo>
                  <a:cubicBezTo>
                    <a:pt x="70534" y="371584"/>
                    <a:pt x="33238" y="342083"/>
                    <a:pt x="33736" y="301242"/>
                  </a:cubicBezTo>
                  <a:cubicBezTo>
                    <a:pt x="57451" y="216267"/>
                    <a:pt x="50927" y="138850"/>
                    <a:pt x="188030" y="46315"/>
                  </a:cubicBezTo>
                  <a:cubicBezTo>
                    <a:pt x="245282" y="10035"/>
                    <a:pt x="329936" y="-3568"/>
                    <a:pt x="412700" y="78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141" name="Freeform 57">
              <a:extLst>
                <a:ext uri="{FF2B5EF4-FFF2-40B4-BE49-F238E27FC236}">
                  <a16:creationId xmlns:a16="http://schemas.microsoft.com/office/drawing/2014/main" id="{25A6954A-C718-4275-B3A4-091969F2FB6D}"/>
                </a:ext>
              </a:extLst>
            </p:cNvPr>
            <p:cNvSpPr>
              <a:spLocks noChangeAspect="1"/>
            </p:cNvSpPr>
            <p:nvPr/>
          </p:nvSpPr>
          <p:spPr>
            <a:xfrm rot="21334325">
              <a:off x="4454268" y="2212660"/>
              <a:ext cx="1741947" cy="1181026"/>
            </a:xfrm>
            <a:custGeom>
              <a:avLst/>
              <a:gdLst/>
              <a:ahLst/>
              <a:cxnLst/>
              <a:rect l="l" t="t" r="r" b="b"/>
              <a:pathLst>
                <a:path w="1741947" h="1181026">
                  <a:moveTo>
                    <a:pt x="535676" y="0"/>
                  </a:moveTo>
                  <a:lnTo>
                    <a:pt x="1385988" y="65845"/>
                  </a:lnTo>
                  <a:cubicBezTo>
                    <a:pt x="1424509" y="227198"/>
                    <a:pt x="1417248" y="432792"/>
                    <a:pt x="1442618" y="548328"/>
                  </a:cubicBezTo>
                  <a:cubicBezTo>
                    <a:pt x="1476287" y="701652"/>
                    <a:pt x="1500612" y="750611"/>
                    <a:pt x="1533092" y="846289"/>
                  </a:cubicBezTo>
                  <a:lnTo>
                    <a:pt x="1709317" y="1111059"/>
                  </a:lnTo>
                  <a:cubicBezTo>
                    <a:pt x="1719829" y="1131911"/>
                    <a:pt x="1730854" y="1155364"/>
                    <a:pt x="1741947" y="1181026"/>
                  </a:cubicBezTo>
                  <a:lnTo>
                    <a:pt x="655182" y="1096871"/>
                  </a:lnTo>
                  <a:cubicBezTo>
                    <a:pt x="640579" y="1017948"/>
                    <a:pt x="631039" y="937002"/>
                    <a:pt x="619253" y="850817"/>
                  </a:cubicBezTo>
                  <a:lnTo>
                    <a:pt x="243968" y="701759"/>
                  </a:lnTo>
                  <a:cubicBezTo>
                    <a:pt x="144911" y="689895"/>
                    <a:pt x="83650" y="636455"/>
                    <a:pt x="26168" y="575456"/>
                  </a:cubicBezTo>
                  <a:cubicBezTo>
                    <a:pt x="-26687" y="508303"/>
                    <a:pt x="1145" y="409742"/>
                    <a:pt x="104045" y="325057"/>
                  </a:cubicBezTo>
                  <a:cubicBezTo>
                    <a:pt x="231332" y="372682"/>
                    <a:pt x="188534" y="439207"/>
                    <a:pt x="194872" y="309191"/>
                  </a:cubicBezTo>
                  <a:cubicBezTo>
                    <a:pt x="263841" y="280540"/>
                    <a:pt x="235510" y="326559"/>
                    <a:pt x="282276" y="416042"/>
                  </a:cubicBezTo>
                  <a:cubicBezTo>
                    <a:pt x="317703" y="463950"/>
                    <a:pt x="344351" y="550153"/>
                    <a:pt x="373420" y="562621"/>
                  </a:cubicBezTo>
                  <a:lnTo>
                    <a:pt x="566299" y="649592"/>
                  </a:lnTo>
                  <a:lnTo>
                    <a:pt x="481572" y="363641"/>
                  </a:lnTo>
                  <a:cubicBezTo>
                    <a:pt x="461926" y="216406"/>
                    <a:pt x="472517" y="144764"/>
                    <a:pt x="513345" y="3532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142" name="Freeform 58">
              <a:extLst>
                <a:ext uri="{FF2B5EF4-FFF2-40B4-BE49-F238E27FC236}">
                  <a16:creationId xmlns:a16="http://schemas.microsoft.com/office/drawing/2014/main" id="{EAACE6E0-9600-4554-8E3A-203F79A2E7DF}"/>
                </a:ext>
              </a:extLst>
            </p:cNvPr>
            <p:cNvSpPr>
              <a:spLocks noChangeAspect="1"/>
            </p:cNvSpPr>
            <p:nvPr/>
          </p:nvSpPr>
          <p:spPr>
            <a:xfrm rot="21334325">
              <a:off x="4894644" y="3272555"/>
              <a:ext cx="1669018" cy="1194296"/>
            </a:xfrm>
            <a:custGeom>
              <a:avLst/>
              <a:gdLst/>
              <a:ahLst/>
              <a:cxnLst/>
              <a:rect l="l" t="t" r="r" b="b"/>
              <a:pathLst>
                <a:path w="1669018" h="1194296">
                  <a:moveTo>
                    <a:pt x="1378612" y="84192"/>
                  </a:moveTo>
                  <a:cubicBezTo>
                    <a:pt x="1448195" y="242714"/>
                    <a:pt x="1525410" y="482591"/>
                    <a:pt x="1539607" y="696888"/>
                  </a:cubicBezTo>
                  <a:cubicBezTo>
                    <a:pt x="1572300" y="886804"/>
                    <a:pt x="1619142" y="1047234"/>
                    <a:pt x="1669018" y="1194296"/>
                  </a:cubicBezTo>
                  <a:lnTo>
                    <a:pt x="856380" y="1131369"/>
                  </a:lnTo>
                  <a:cubicBezTo>
                    <a:pt x="826644" y="1069675"/>
                    <a:pt x="799939" y="1008286"/>
                    <a:pt x="777858" y="957209"/>
                  </a:cubicBezTo>
                  <a:lnTo>
                    <a:pt x="672669" y="1117143"/>
                  </a:lnTo>
                  <a:lnTo>
                    <a:pt x="1017" y="1065133"/>
                  </a:lnTo>
                  <a:cubicBezTo>
                    <a:pt x="10407" y="1037184"/>
                    <a:pt x="16998" y="1013034"/>
                    <a:pt x="18958" y="994534"/>
                  </a:cubicBezTo>
                  <a:lnTo>
                    <a:pt x="24271" y="987341"/>
                  </a:lnTo>
                  <a:cubicBezTo>
                    <a:pt x="25324" y="982800"/>
                    <a:pt x="14504" y="983558"/>
                    <a:pt x="0" y="965737"/>
                  </a:cubicBezTo>
                  <a:lnTo>
                    <a:pt x="376155" y="291488"/>
                  </a:lnTo>
                  <a:cubicBezTo>
                    <a:pt x="332367" y="193026"/>
                    <a:pt x="308122" y="98013"/>
                    <a:pt x="29135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143" name="Freeform 59">
              <a:extLst>
                <a:ext uri="{FF2B5EF4-FFF2-40B4-BE49-F238E27FC236}">
                  <a16:creationId xmlns:a16="http://schemas.microsoft.com/office/drawing/2014/main" id="{45EC7C4A-0E86-4B27-A8B8-C41D45B03A6E}"/>
                </a:ext>
              </a:extLst>
            </p:cNvPr>
            <p:cNvSpPr>
              <a:spLocks noChangeAspect="1"/>
            </p:cNvSpPr>
            <p:nvPr/>
          </p:nvSpPr>
          <p:spPr>
            <a:xfrm rot="21334325">
              <a:off x="4886156" y="4323730"/>
              <a:ext cx="1966382" cy="1232660"/>
            </a:xfrm>
            <a:custGeom>
              <a:avLst/>
              <a:gdLst/>
              <a:ahLst/>
              <a:cxnLst/>
              <a:rect l="l" t="t" r="r" b="b"/>
              <a:pathLst>
                <a:path w="1966382" h="1232660">
                  <a:moveTo>
                    <a:pt x="948169" y="66351"/>
                  </a:moveTo>
                  <a:lnTo>
                    <a:pt x="1760536" y="129258"/>
                  </a:lnTo>
                  <a:cubicBezTo>
                    <a:pt x="1775969" y="175058"/>
                    <a:pt x="1791772" y="219541"/>
                    <a:pt x="1807520" y="263223"/>
                  </a:cubicBezTo>
                  <a:lnTo>
                    <a:pt x="1629507" y="308133"/>
                  </a:lnTo>
                  <a:lnTo>
                    <a:pt x="1722793" y="633901"/>
                  </a:lnTo>
                  <a:cubicBezTo>
                    <a:pt x="1803989" y="785702"/>
                    <a:pt x="1964557" y="997978"/>
                    <a:pt x="1966382" y="1149779"/>
                  </a:cubicBezTo>
                  <a:lnTo>
                    <a:pt x="1964366" y="1232660"/>
                  </a:lnTo>
                  <a:lnTo>
                    <a:pt x="1618146" y="1205850"/>
                  </a:lnTo>
                  <a:lnTo>
                    <a:pt x="1510978" y="873671"/>
                  </a:lnTo>
                  <a:cubicBezTo>
                    <a:pt x="1435844" y="736766"/>
                    <a:pt x="1368272" y="633876"/>
                    <a:pt x="1308257" y="504529"/>
                  </a:cubicBezTo>
                  <a:cubicBezTo>
                    <a:pt x="1258163" y="423427"/>
                    <a:pt x="1225870" y="392796"/>
                    <a:pt x="1206833" y="372719"/>
                  </a:cubicBezTo>
                  <a:cubicBezTo>
                    <a:pt x="1187796" y="352643"/>
                    <a:pt x="1237067" y="343870"/>
                    <a:pt x="1161050" y="386209"/>
                  </a:cubicBezTo>
                  <a:cubicBezTo>
                    <a:pt x="1096278" y="359247"/>
                    <a:pt x="1015486" y="211549"/>
                    <a:pt x="948169" y="66351"/>
                  </a:cubicBezTo>
                  <a:close/>
                  <a:moveTo>
                    <a:pt x="762391" y="51965"/>
                  </a:moveTo>
                  <a:lnTo>
                    <a:pt x="685644" y="168654"/>
                  </a:lnTo>
                  <a:lnTo>
                    <a:pt x="600131" y="116488"/>
                  </a:lnTo>
                  <a:cubicBezTo>
                    <a:pt x="542386" y="187841"/>
                    <a:pt x="507319" y="270533"/>
                    <a:pt x="426897" y="330547"/>
                  </a:cubicBezTo>
                  <a:cubicBezTo>
                    <a:pt x="514143" y="402924"/>
                    <a:pt x="582494" y="482861"/>
                    <a:pt x="620604" y="604373"/>
                  </a:cubicBezTo>
                  <a:cubicBezTo>
                    <a:pt x="649594" y="732210"/>
                    <a:pt x="659686" y="795795"/>
                    <a:pt x="722692" y="927412"/>
                  </a:cubicBezTo>
                  <a:lnTo>
                    <a:pt x="880115" y="1148700"/>
                  </a:lnTo>
                  <a:lnTo>
                    <a:pt x="517163" y="1120594"/>
                  </a:lnTo>
                  <a:lnTo>
                    <a:pt x="279414" y="874458"/>
                  </a:lnTo>
                  <a:cubicBezTo>
                    <a:pt x="144293" y="705004"/>
                    <a:pt x="88544" y="596027"/>
                    <a:pt x="6337" y="419014"/>
                  </a:cubicBezTo>
                  <a:cubicBezTo>
                    <a:pt x="-22525" y="293354"/>
                    <a:pt x="54469" y="114772"/>
                    <a:pt x="9131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144" name="Freeform 60">
              <a:extLst>
                <a:ext uri="{FF2B5EF4-FFF2-40B4-BE49-F238E27FC236}">
                  <a16:creationId xmlns:a16="http://schemas.microsoft.com/office/drawing/2014/main" id="{BFEEA305-EA0E-42EF-A182-24EC931012DA}"/>
                </a:ext>
              </a:extLst>
            </p:cNvPr>
            <p:cNvSpPr>
              <a:spLocks noChangeAspect="1"/>
            </p:cNvSpPr>
            <p:nvPr/>
          </p:nvSpPr>
          <p:spPr>
            <a:xfrm rot="21334325">
              <a:off x="5489584" y="5411026"/>
              <a:ext cx="1518294" cy="1172881"/>
            </a:xfrm>
            <a:custGeom>
              <a:avLst/>
              <a:gdLst/>
              <a:ahLst/>
              <a:cxnLst/>
              <a:rect l="l" t="t" r="r" b="b"/>
              <a:pathLst>
                <a:path w="1518294" h="1172881">
                  <a:moveTo>
                    <a:pt x="1099687" y="85155"/>
                  </a:moveTo>
                  <a:lnTo>
                    <a:pt x="1445261" y="111915"/>
                  </a:lnTo>
                  <a:lnTo>
                    <a:pt x="1432990" y="616525"/>
                  </a:lnTo>
                  <a:cubicBezTo>
                    <a:pt x="1557468" y="792998"/>
                    <a:pt x="1534540" y="840967"/>
                    <a:pt x="1436020" y="926729"/>
                  </a:cubicBezTo>
                  <a:cubicBezTo>
                    <a:pt x="1411794" y="1027059"/>
                    <a:pt x="1391348" y="1048018"/>
                    <a:pt x="1352003" y="1110552"/>
                  </a:cubicBezTo>
                  <a:cubicBezTo>
                    <a:pt x="1295768" y="1157442"/>
                    <a:pt x="1228195" y="1177877"/>
                    <a:pt x="1168181" y="1171853"/>
                  </a:cubicBezTo>
                  <a:cubicBezTo>
                    <a:pt x="1110961" y="1151420"/>
                    <a:pt x="1117995" y="1134764"/>
                    <a:pt x="1125029" y="1095434"/>
                  </a:cubicBezTo>
                  <a:cubicBezTo>
                    <a:pt x="1174217" y="937320"/>
                    <a:pt x="1257421" y="847238"/>
                    <a:pt x="1272592" y="621092"/>
                  </a:cubicBezTo>
                  <a:close/>
                  <a:moveTo>
                    <a:pt x="362423" y="28064"/>
                  </a:moveTo>
                  <a:lnTo>
                    <a:pt x="383426" y="57588"/>
                  </a:lnTo>
                  <a:cubicBezTo>
                    <a:pt x="406373" y="157197"/>
                    <a:pt x="624063" y="228365"/>
                    <a:pt x="346127" y="430960"/>
                  </a:cubicBezTo>
                  <a:cubicBezTo>
                    <a:pt x="273426" y="637194"/>
                    <a:pt x="210638" y="670277"/>
                    <a:pt x="146138" y="720690"/>
                  </a:cubicBezTo>
                  <a:cubicBezTo>
                    <a:pt x="44217" y="722300"/>
                    <a:pt x="5770" y="695214"/>
                    <a:pt x="27378" y="577258"/>
                  </a:cubicBezTo>
                  <a:cubicBezTo>
                    <a:pt x="105128" y="417682"/>
                    <a:pt x="118709" y="352359"/>
                    <a:pt x="166583" y="172459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 dirty="0"/>
            </a:p>
          </p:txBody>
        </p:sp>
      </p:grpSp>
      <p:grpSp>
        <p:nvGrpSpPr>
          <p:cNvPr id="163" name="그룹 162">
            <a:extLst>
              <a:ext uri="{FF2B5EF4-FFF2-40B4-BE49-F238E27FC236}">
                <a16:creationId xmlns:a16="http://schemas.microsoft.com/office/drawing/2014/main" id="{088AF0B6-29EC-4F34-8AE6-08B891E6CFAC}"/>
              </a:ext>
            </a:extLst>
          </p:cNvPr>
          <p:cNvGrpSpPr/>
          <p:nvPr/>
        </p:nvGrpSpPr>
        <p:grpSpPr>
          <a:xfrm>
            <a:off x="10166322" y="2515692"/>
            <a:ext cx="2144939" cy="4138241"/>
            <a:chOff x="8639132" y="1226194"/>
            <a:chExt cx="2538541" cy="4897619"/>
          </a:xfrm>
        </p:grpSpPr>
        <p:grpSp>
          <p:nvGrpSpPr>
            <p:cNvPr id="145" name="Group 2">
              <a:extLst>
                <a:ext uri="{FF2B5EF4-FFF2-40B4-BE49-F238E27FC236}">
                  <a16:creationId xmlns:a16="http://schemas.microsoft.com/office/drawing/2014/main" id="{CD71599E-BD89-4103-BB35-B5619AF38367}"/>
                </a:ext>
              </a:extLst>
            </p:cNvPr>
            <p:cNvGrpSpPr/>
            <p:nvPr/>
          </p:nvGrpSpPr>
          <p:grpSpPr>
            <a:xfrm>
              <a:off x="9361227" y="4899623"/>
              <a:ext cx="1422003" cy="1224190"/>
              <a:chOff x="5580112" y="4160675"/>
              <a:chExt cx="2016224" cy="1735751"/>
            </a:xfrm>
          </p:grpSpPr>
          <p:sp>
            <p:nvSpPr>
              <p:cNvPr id="146" name="Trapezoid 1">
                <a:extLst>
                  <a:ext uri="{FF2B5EF4-FFF2-40B4-BE49-F238E27FC236}">
                    <a16:creationId xmlns:a16="http://schemas.microsoft.com/office/drawing/2014/main" id="{F4AE0ED6-C3DA-4796-8293-F432F26D956F}"/>
                  </a:ext>
                </a:extLst>
              </p:cNvPr>
              <p:cNvSpPr/>
              <p:nvPr/>
            </p:nvSpPr>
            <p:spPr>
              <a:xfrm rot="10800000">
                <a:off x="5796136" y="4653136"/>
                <a:ext cx="1584176" cy="1243290"/>
              </a:xfrm>
              <a:custGeom>
                <a:avLst/>
                <a:gdLst>
                  <a:gd name="connsiteX0" fmla="*/ 0 w 1584176"/>
                  <a:gd name="connsiteY0" fmla="*/ 1216152 h 1216152"/>
                  <a:gd name="connsiteX1" fmla="*/ 304038 w 1584176"/>
                  <a:gd name="connsiteY1" fmla="*/ 0 h 1216152"/>
                  <a:gd name="connsiteX2" fmla="*/ 1280138 w 1584176"/>
                  <a:gd name="connsiteY2" fmla="*/ 0 h 1216152"/>
                  <a:gd name="connsiteX3" fmla="*/ 1584176 w 1584176"/>
                  <a:gd name="connsiteY3" fmla="*/ 1216152 h 1216152"/>
                  <a:gd name="connsiteX4" fmla="*/ 0 w 1584176"/>
                  <a:gd name="connsiteY4" fmla="*/ 1216152 h 1216152"/>
                  <a:gd name="connsiteX0" fmla="*/ 0 w 1584176"/>
                  <a:gd name="connsiteY0" fmla="*/ 1235792 h 1235792"/>
                  <a:gd name="connsiteX1" fmla="*/ 304038 w 1584176"/>
                  <a:gd name="connsiteY1" fmla="*/ 19640 h 1235792"/>
                  <a:gd name="connsiteX2" fmla="*/ 1280138 w 1584176"/>
                  <a:gd name="connsiteY2" fmla="*/ 19640 h 1235792"/>
                  <a:gd name="connsiteX3" fmla="*/ 1584176 w 1584176"/>
                  <a:gd name="connsiteY3" fmla="*/ 1235792 h 1235792"/>
                  <a:gd name="connsiteX4" fmla="*/ 0 w 1584176"/>
                  <a:gd name="connsiteY4" fmla="*/ 1235792 h 1235792"/>
                  <a:gd name="connsiteX0" fmla="*/ 0 w 1584176"/>
                  <a:gd name="connsiteY0" fmla="*/ 1243290 h 1243290"/>
                  <a:gd name="connsiteX1" fmla="*/ 304038 w 1584176"/>
                  <a:gd name="connsiteY1" fmla="*/ 27138 h 1243290"/>
                  <a:gd name="connsiteX2" fmla="*/ 1280138 w 1584176"/>
                  <a:gd name="connsiteY2" fmla="*/ 27138 h 1243290"/>
                  <a:gd name="connsiteX3" fmla="*/ 1584176 w 1584176"/>
                  <a:gd name="connsiteY3" fmla="*/ 1243290 h 1243290"/>
                  <a:gd name="connsiteX4" fmla="*/ 0 w 1584176"/>
                  <a:gd name="connsiteY4" fmla="*/ 1243290 h 12432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584176" h="1243290">
                    <a:moveTo>
                      <a:pt x="0" y="1243290"/>
                    </a:moveTo>
                    <a:lnTo>
                      <a:pt x="304038" y="27138"/>
                    </a:lnTo>
                    <a:cubicBezTo>
                      <a:pt x="629405" y="-57"/>
                      <a:pt x="941174" y="-17053"/>
                      <a:pt x="1280138" y="27138"/>
                    </a:cubicBezTo>
                    <a:lnTo>
                      <a:pt x="1584176" y="1243290"/>
                    </a:lnTo>
                    <a:lnTo>
                      <a:pt x="0" y="124329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47" name="Trapezoid 6">
                <a:extLst>
                  <a:ext uri="{FF2B5EF4-FFF2-40B4-BE49-F238E27FC236}">
                    <a16:creationId xmlns:a16="http://schemas.microsoft.com/office/drawing/2014/main" id="{44C5375E-5DA0-412C-826C-A985222FBD57}"/>
                  </a:ext>
                </a:extLst>
              </p:cNvPr>
              <p:cNvSpPr/>
              <p:nvPr/>
            </p:nvSpPr>
            <p:spPr>
              <a:xfrm rot="10800000">
                <a:off x="5580112" y="4312147"/>
                <a:ext cx="2016224" cy="471979"/>
              </a:xfrm>
              <a:custGeom>
                <a:avLst/>
                <a:gdLst>
                  <a:gd name="connsiteX0" fmla="*/ 0 w 2016224"/>
                  <a:gd name="connsiteY0" fmla="*/ 360040 h 360040"/>
                  <a:gd name="connsiteX1" fmla="*/ 128109 w 2016224"/>
                  <a:gd name="connsiteY1" fmla="*/ 0 h 360040"/>
                  <a:gd name="connsiteX2" fmla="*/ 1888115 w 2016224"/>
                  <a:gd name="connsiteY2" fmla="*/ 0 h 360040"/>
                  <a:gd name="connsiteX3" fmla="*/ 2016224 w 2016224"/>
                  <a:gd name="connsiteY3" fmla="*/ 360040 h 360040"/>
                  <a:gd name="connsiteX4" fmla="*/ 0 w 2016224"/>
                  <a:gd name="connsiteY4" fmla="*/ 360040 h 360040"/>
                  <a:gd name="connsiteX0" fmla="*/ 0 w 2016224"/>
                  <a:gd name="connsiteY0" fmla="*/ 431046 h 431046"/>
                  <a:gd name="connsiteX1" fmla="*/ 128109 w 2016224"/>
                  <a:gd name="connsiteY1" fmla="*/ 71006 h 431046"/>
                  <a:gd name="connsiteX2" fmla="*/ 1888115 w 2016224"/>
                  <a:gd name="connsiteY2" fmla="*/ 71006 h 431046"/>
                  <a:gd name="connsiteX3" fmla="*/ 2016224 w 2016224"/>
                  <a:gd name="connsiteY3" fmla="*/ 431046 h 431046"/>
                  <a:gd name="connsiteX4" fmla="*/ 0 w 2016224"/>
                  <a:gd name="connsiteY4" fmla="*/ 431046 h 431046"/>
                  <a:gd name="connsiteX0" fmla="*/ 0 w 2016224"/>
                  <a:gd name="connsiteY0" fmla="*/ 458241 h 458241"/>
                  <a:gd name="connsiteX1" fmla="*/ 128109 w 2016224"/>
                  <a:gd name="connsiteY1" fmla="*/ 98201 h 458241"/>
                  <a:gd name="connsiteX2" fmla="*/ 1888115 w 2016224"/>
                  <a:gd name="connsiteY2" fmla="*/ 98201 h 458241"/>
                  <a:gd name="connsiteX3" fmla="*/ 2016224 w 2016224"/>
                  <a:gd name="connsiteY3" fmla="*/ 458241 h 458241"/>
                  <a:gd name="connsiteX4" fmla="*/ 0 w 2016224"/>
                  <a:gd name="connsiteY4" fmla="*/ 458241 h 458241"/>
                  <a:gd name="connsiteX0" fmla="*/ 0 w 2016224"/>
                  <a:gd name="connsiteY0" fmla="*/ 465296 h 465296"/>
                  <a:gd name="connsiteX1" fmla="*/ 128109 w 2016224"/>
                  <a:gd name="connsiteY1" fmla="*/ 105256 h 465296"/>
                  <a:gd name="connsiteX2" fmla="*/ 1888115 w 2016224"/>
                  <a:gd name="connsiteY2" fmla="*/ 105256 h 465296"/>
                  <a:gd name="connsiteX3" fmla="*/ 2016224 w 2016224"/>
                  <a:gd name="connsiteY3" fmla="*/ 465296 h 465296"/>
                  <a:gd name="connsiteX4" fmla="*/ 0 w 2016224"/>
                  <a:gd name="connsiteY4" fmla="*/ 465296 h 465296"/>
                  <a:gd name="connsiteX0" fmla="*/ 0 w 2016224"/>
                  <a:gd name="connsiteY0" fmla="*/ 471979 h 471979"/>
                  <a:gd name="connsiteX1" fmla="*/ 128109 w 2016224"/>
                  <a:gd name="connsiteY1" fmla="*/ 111939 h 471979"/>
                  <a:gd name="connsiteX2" fmla="*/ 1888115 w 2016224"/>
                  <a:gd name="connsiteY2" fmla="*/ 111939 h 471979"/>
                  <a:gd name="connsiteX3" fmla="*/ 2016224 w 2016224"/>
                  <a:gd name="connsiteY3" fmla="*/ 471979 h 471979"/>
                  <a:gd name="connsiteX4" fmla="*/ 0 w 2016224"/>
                  <a:gd name="connsiteY4" fmla="*/ 471979 h 4719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16224" h="471979">
                    <a:moveTo>
                      <a:pt x="0" y="471979"/>
                    </a:moveTo>
                    <a:lnTo>
                      <a:pt x="128109" y="111939"/>
                    </a:lnTo>
                    <a:cubicBezTo>
                      <a:pt x="572010" y="-7034"/>
                      <a:pt x="1260655" y="-64822"/>
                      <a:pt x="1888115" y="111939"/>
                    </a:cubicBezTo>
                    <a:lnTo>
                      <a:pt x="2016224" y="471979"/>
                    </a:lnTo>
                    <a:lnTo>
                      <a:pt x="0" y="471979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48" name="Oval 5">
                <a:extLst>
                  <a:ext uri="{FF2B5EF4-FFF2-40B4-BE49-F238E27FC236}">
                    <a16:creationId xmlns:a16="http://schemas.microsoft.com/office/drawing/2014/main" id="{277E6949-F962-464C-99FE-58D5B3718BD4}"/>
                  </a:ext>
                </a:extLst>
              </p:cNvPr>
              <p:cNvSpPr/>
              <p:nvPr/>
            </p:nvSpPr>
            <p:spPr>
              <a:xfrm>
                <a:off x="5580223" y="4160675"/>
                <a:ext cx="2016000" cy="302944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</p:grpSp>
        <p:sp>
          <p:nvSpPr>
            <p:cNvPr id="149" name="Oval 1">
              <a:extLst>
                <a:ext uri="{FF2B5EF4-FFF2-40B4-BE49-F238E27FC236}">
                  <a16:creationId xmlns:a16="http://schemas.microsoft.com/office/drawing/2014/main" id="{BC931F77-EB78-4BE4-952D-EC5BE0B6E472}"/>
                </a:ext>
              </a:extLst>
            </p:cNvPr>
            <p:cNvSpPr/>
            <p:nvPr/>
          </p:nvSpPr>
          <p:spPr>
            <a:xfrm>
              <a:off x="9251061" y="1226194"/>
              <a:ext cx="1532091" cy="1343867"/>
            </a:xfrm>
            <a:custGeom>
              <a:avLst/>
              <a:gdLst/>
              <a:ahLst/>
              <a:cxnLst/>
              <a:rect l="l" t="t" r="r" b="b"/>
              <a:pathLst>
                <a:path w="1629237" h="1429078">
                  <a:moveTo>
                    <a:pt x="788250" y="811267"/>
                  </a:moveTo>
                  <a:cubicBezTo>
                    <a:pt x="777162" y="823036"/>
                    <a:pt x="761883" y="830075"/>
                    <a:pt x="745080" y="830075"/>
                  </a:cubicBezTo>
                  <a:cubicBezTo>
                    <a:pt x="731312" y="830075"/>
                    <a:pt x="718566" y="825349"/>
                    <a:pt x="708901" y="816356"/>
                  </a:cubicBezTo>
                  <a:lnTo>
                    <a:pt x="793313" y="1349315"/>
                  </a:lnTo>
                  <a:lnTo>
                    <a:pt x="826489" y="1349049"/>
                  </a:lnTo>
                  <a:lnTo>
                    <a:pt x="826489" y="1349030"/>
                  </a:lnTo>
                  <a:lnTo>
                    <a:pt x="827682" y="1349040"/>
                  </a:lnTo>
                  <a:lnTo>
                    <a:pt x="828874" y="1349030"/>
                  </a:lnTo>
                  <a:lnTo>
                    <a:pt x="828874" y="1349049"/>
                  </a:lnTo>
                  <a:lnTo>
                    <a:pt x="861656" y="1349312"/>
                  </a:lnTo>
                  <a:lnTo>
                    <a:pt x="945043" y="822831"/>
                  </a:lnTo>
                  <a:cubicBezTo>
                    <a:pt x="936966" y="827649"/>
                    <a:pt x="927625" y="830075"/>
                    <a:pt x="917761" y="830075"/>
                  </a:cubicBezTo>
                  <a:cubicBezTo>
                    <a:pt x="900958" y="830075"/>
                    <a:pt x="885679" y="823036"/>
                    <a:pt x="874591" y="811267"/>
                  </a:cubicBezTo>
                  <a:cubicBezTo>
                    <a:pt x="863502" y="823036"/>
                    <a:pt x="848223" y="830075"/>
                    <a:pt x="831420" y="830075"/>
                  </a:cubicBezTo>
                  <a:cubicBezTo>
                    <a:pt x="814617" y="830075"/>
                    <a:pt x="799338" y="823036"/>
                    <a:pt x="788250" y="811267"/>
                  </a:cubicBezTo>
                  <a:close/>
                  <a:moveTo>
                    <a:pt x="1629237" y="597932"/>
                  </a:moveTo>
                  <a:lnTo>
                    <a:pt x="1629237" y="724090"/>
                  </a:lnTo>
                  <a:lnTo>
                    <a:pt x="1449012" y="698858"/>
                  </a:lnTo>
                  <a:lnTo>
                    <a:pt x="1449012" y="623164"/>
                  </a:lnTo>
                  <a:close/>
                  <a:moveTo>
                    <a:pt x="0" y="597932"/>
                  </a:moveTo>
                  <a:lnTo>
                    <a:pt x="180225" y="623164"/>
                  </a:lnTo>
                  <a:lnTo>
                    <a:pt x="180225" y="698858"/>
                  </a:lnTo>
                  <a:lnTo>
                    <a:pt x="0" y="724090"/>
                  </a:lnTo>
                  <a:close/>
                  <a:moveTo>
                    <a:pt x="826489" y="343855"/>
                  </a:moveTo>
                  <a:cubicBezTo>
                    <a:pt x="582980" y="344141"/>
                    <a:pt x="385675" y="541640"/>
                    <a:pt x="385675" y="785222"/>
                  </a:cubicBezTo>
                  <a:cubicBezTo>
                    <a:pt x="385675" y="950118"/>
                    <a:pt x="503361" y="1112862"/>
                    <a:pt x="596022" y="1187212"/>
                  </a:cubicBezTo>
                  <a:cubicBezTo>
                    <a:pt x="638271" y="1236093"/>
                    <a:pt x="634922" y="1237095"/>
                    <a:pt x="652091" y="1299657"/>
                  </a:cubicBezTo>
                  <a:cubicBezTo>
                    <a:pt x="658931" y="1343524"/>
                    <a:pt x="645074" y="1347909"/>
                    <a:pt x="684382" y="1350189"/>
                  </a:cubicBezTo>
                  <a:lnTo>
                    <a:pt x="713002" y="1349959"/>
                  </a:lnTo>
                  <a:lnTo>
                    <a:pt x="616715" y="742031"/>
                  </a:lnTo>
                  <a:cubicBezTo>
                    <a:pt x="613343" y="720743"/>
                    <a:pt x="627867" y="700753"/>
                    <a:pt x="649155" y="697381"/>
                  </a:cubicBezTo>
                  <a:lnTo>
                    <a:pt x="650512" y="697167"/>
                  </a:lnTo>
                  <a:cubicBezTo>
                    <a:pt x="669859" y="694102"/>
                    <a:pt x="688135" y="705820"/>
                    <a:pt x="693142" y="724182"/>
                  </a:cubicBezTo>
                  <a:cubicBezTo>
                    <a:pt x="703502" y="705062"/>
                    <a:pt x="722973" y="692875"/>
                    <a:pt x="745080" y="692875"/>
                  </a:cubicBezTo>
                  <a:cubicBezTo>
                    <a:pt x="761883" y="692875"/>
                    <a:pt x="777162" y="699916"/>
                    <a:pt x="788250" y="711684"/>
                  </a:cubicBezTo>
                  <a:cubicBezTo>
                    <a:pt x="799338" y="699916"/>
                    <a:pt x="814617" y="692875"/>
                    <a:pt x="831420" y="692875"/>
                  </a:cubicBezTo>
                  <a:cubicBezTo>
                    <a:pt x="848223" y="692875"/>
                    <a:pt x="863502" y="699916"/>
                    <a:pt x="874591" y="711684"/>
                  </a:cubicBezTo>
                  <a:cubicBezTo>
                    <a:pt x="885679" y="699916"/>
                    <a:pt x="900958" y="692875"/>
                    <a:pt x="917761" y="692875"/>
                  </a:cubicBezTo>
                  <a:cubicBezTo>
                    <a:pt x="936430" y="692875"/>
                    <a:pt x="953219" y="701567"/>
                    <a:pt x="964433" y="715752"/>
                  </a:cubicBezTo>
                  <a:cubicBezTo>
                    <a:pt x="971427" y="700847"/>
                    <a:pt x="987718" y="691969"/>
                    <a:pt x="1004850" y="694683"/>
                  </a:cubicBezTo>
                  <a:lnTo>
                    <a:pt x="1006207" y="694898"/>
                  </a:lnTo>
                  <a:cubicBezTo>
                    <a:pt x="1027496" y="698270"/>
                    <a:pt x="1042019" y="718259"/>
                    <a:pt x="1038647" y="739547"/>
                  </a:cubicBezTo>
                  <a:lnTo>
                    <a:pt x="941968" y="1349956"/>
                  </a:lnTo>
                  <a:lnTo>
                    <a:pt x="970980" y="1350189"/>
                  </a:lnTo>
                  <a:cubicBezTo>
                    <a:pt x="1010288" y="1347909"/>
                    <a:pt x="996432" y="1343524"/>
                    <a:pt x="1003271" y="1299657"/>
                  </a:cubicBezTo>
                  <a:cubicBezTo>
                    <a:pt x="1020440" y="1237095"/>
                    <a:pt x="1017091" y="1236093"/>
                    <a:pt x="1059340" y="1187212"/>
                  </a:cubicBezTo>
                  <a:cubicBezTo>
                    <a:pt x="1152001" y="1112862"/>
                    <a:pt x="1269687" y="950118"/>
                    <a:pt x="1269687" y="785222"/>
                  </a:cubicBezTo>
                  <a:cubicBezTo>
                    <a:pt x="1269687" y="541640"/>
                    <a:pt x="1072383" y="344141"/>
                    <a:pt x="828874" y="343855"/>
                  </a:cubicBezTo>
                  <a:lnTo>
                    <a:pt x="828874" y="343965"/>
                  </a:lnTo>
                  <a:lnTo>
                    <a:pt x="827682" y="343872"/>
                  </a:lnTo>
                  <a:lnTo>
                    <a:pt x="826489" y="343965"/>
                  </a:lnTo>
                  <a:close/>
                  <a:moveTo>
                    <a:pt x="826666" y="234292"/>
                  </a:moveTo>
                  <a:lnTo>
                    <a:pt x="827682" y="234370"/>
                  </a:lnTo>
                  <a:lnTo>
                    <a:pt x="828696" y="234292"/>
                  </a:lnTo>
                  <a:cubicBezTo>
                    <a:pt x="1127204" y="234292"/>
                    <a:pt x="1369193" y="476281"/>
                    <a:pt x="1369193" y="774790"/>
                  </a:cubicBezTo>
                  <a:cubicBezTo>
                    <a:pt x="1369193" y="976792"/>
                    <a:pt x="1224964" y="1176156"/>
                    <a:pt x="1111484" y="1267155"/>
                  </a:cubicBezTo>
                  <a:cubicBezTo>
                    <a:pt x="1077677" y="1306104"/>
                    <a:pt x="1092596" y="1326571"/>
                    <a:pt x="1085332" y="1377346"/>
                  </a:cubicBezTo>
                  <a:cubicBezTo>
                    <a:pt x="1066445" y="1416544"/>
                    <a:pt x="1049551" y="1429078"/>
                    <a:pt x="1016165" y="1429078"/>
                  </a:cubicBezTo>
                  <a:lnTo>
                    <a:pt x="827682" y="1428403"/>
                  </a:lnTo>
                  <a:lnTo>
                    <a:pt x="639197" y="1429078"/>
                  </a:lnTo>
                  <a:cubicBezTo>
                    <a:pt x="605812" y="1429078"/>
                    <a:pt x="588918" y="1416544"/>
                    <a:pt x="570030" y="1377346"/>
                  </a:cubicBezTo>
                  <a:cubicBezTo>
                    <a:pt x="562766" y="1326571"/>
                    <a:pt x="577686" y="1306104"/>
                    <a:pt x="543878" y="1267155"/>
                  </a:cubicBezTo>
                  <a:cubicBezTo>
                    <a:pt x="430398" y="1176156"/>
                    <a:pt x="286169" y="976792"/>
                    <a:pt x="286169" y="774790"/>
                  </a:cubicBezTo>
                  <a:cubicBezTo>
                    <a:pt x="286169" y="476281"/>
                    <a:pt x="528158" y="234292"/>
                    <a:pt x="826666" y="234292"/>
                  </a:cubicBezTo>
                  <a:close/>
                  <a:moveTo>
                    <a:pt x="1287881" y="124716"/>
                  </a:moveTo>
                  <a:lnTo>
                    <a:pt x="1384523" y="205808"/>
                  </a:lnTo>
                  <a:lnTo>
                    <a:pt x="1249349" y="327650"/>
                  </a:lnTo>
                  <a:lnTo>
                    <a:pt x="1191363" y="278995"/>
                  </a:lnTo>
                  <a:close/>
                  <a:moveTo>
                    <a:pt x="332408" y="124716"/>
                  </a:moveTo>
                  <a:lnTo>
                    <a:pt x="428926" y="278995"/>
                  </a:lnTo>
                  <a:lnTo>
                    <a:pt x="370940" y="327650"/>
                  </a:lnTo>
                  <a:lnTo>
                    <a:pt x="235766" y="205808"/>
                  </a:lnTo>
                  <a:close/>
                  <a:moveTo>
                    <a:pt x="764602" y="0"/>
                  </a:moveTo>
                  <a:lnTo>
                    <a:pt x="890759" y="0"/>
                  </a:lnTo>
                  <a:lnTo>
                    <a:pt x="865528" y="180225"/>
                  </a:lnTo>
                  <a:lnTo>
                    <a:pt x="789834" y="18022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50" name="Freeform 9">
              <a:extLst>
                <a:ext uri="{FF2B5EF4-FFF2-40B4-BE49-F238E27FC236}">
                  <a16:creationId xmlns:a16="http://schemas.microsoft.com/office/drawing/2014/main" id="{4FE640BD-2BFB-4030-AD78-87E4FC8954C6}"/>
                </a:ext>
              </a:extLst>
            </p:cNvPr>
            <p:cNvSpPr/>
            <p:nvPr/>
          </p:nvSpPr>
          <p:spPr>
            <a:xfrm>
              <a:off x="9810121" y="3031449"/>
              <a:ext cx="384488" cy="2030026"/>
            </a:xfrm>
            <a:custGeom>
              <a:avLst/>
              <a:gdLst>
                <a:gd name="connsiteX0" fmla="*/ 171450 w 323850"/>
                <a:gd name="connsiteY0" fmla="*/ 28575 h 2152650"/>
                <a:gd name="connsiteX1" fmla="*/ 152400 w 323850"/>
                <a:gd name="connsiteY1" fmla="*/ 647700 h 2152650"/>
                <a:gd name="connsiteX2" fmla="*/ 0 w 323850"/>
                <a:gd name="connsiteY2" fmla="*/ 1457325 h 2152650"/>
                <a:gd name="connsiteX3" fmla="*/ 180975 w 323850"/>
                <a:gd name="connsiteY3" fmla="*/ 2152650 h 2152650"/>
                <a:gd name="connsiteX4" fmla="*/ 323850 w 323850"/>
                <a:gd name="connsiteY4" fmla="*/ 2066925 h 2152650"/>
                <a:gd name="connsiteX5" fmla="*/ 161925 w 323850"/>
                <a:gd name="connsiteY5" fmla="*/ 1419225 h 2152650"/>
                <a:gd name="connsiteX6" fmla="*/ 295275 w 323850"/>
                <a:gd name="connsiteY6" fmla="*/ 628650 h 2152650"/>
                <a:gd name="connsiteX7" fmla="*/ 285750 w 323850"/>
                <a:gd name="connsiteY7" fmla="*/ 542925 h 2152650"/>
                <a:gd name="connsiteX8" fmla="*/ 276225 w 323850"/>
                <a:gd name="connsiteY8" fmla="*/ 0 h 2152650"/>
                <a:gd name="connsiteX9" fmla="*/ 171450 w 323850"/>
                <a:gd name="connsiteY9" fmla="*/ 28575 h 2152650"/>
                <a:gd name="connsiteX0" fmla="*/ 167117 w 323850"/>
                <a:gd name="connsiteY0" fmla="*/ 2573 h 2152650"/>
                <a:gd name="connsiteX1" fmla="*/ 152400 w 323850"/>
                <a:gd name="connsiteY1" fmla="*/ 647700 h 2152650"/>
                <a:gd name="connsiteX2" fmla="*/ 0 w 323850"/>
                <a:gd name="connsiteY2" fmla="*/ 1457325 h 2152650"/>
                <a:gd name="connsiteX3" fmla="*/ 180975 w 323850"/>
                <a:gd name="connsiteY3" fmla="*/ 2152650 h 2152650"/>
                <a:gd name="connsiteX4" fmla="*/ 323850 w 323850"/>
                <a:gd name="connsiteY4" fmla="*/ 2066925 h 2152650"/>
                <a:gd name="connsiteX5" fmla="*/ 161925 w 323850"/>
                <a:gd name="connsiteY5" fmla="*/ 1419225 h 2152650"/>
                <a:gd name="connsiteX6" fmla="*/ 295275 w 323850"/>
                <a:gd name="connsiteY6" fmla="*/ 628650 h 2152650"/>
                <a:gd name="connsiteX7" fmla="*/ 285750 w 323850"/>
                <a:gd name="connsiteY7" fmla="*/ 542925 h 2152650"/>
                <a:gd name="connsiteX8" fmla="*/ 276225 w 323850"/>
                <a:gd name="connsiteY8" fmla="*/ 0 h 2152650"/>
                <a:gd name="connsiteX9" fmla="*/ 167117 w 323850"/>
                <a:gd name="connsiteY9" fmla="*/ 2573 h 2152650"/>
                <a:gd name="connsiteX0" fmla="*/ 167117 w 323850"/>
                <a:gd name="connsiteY0" fmla="*/ 2573 h 2152650"/>
                <a:gd name="connsiteX1" fmla="*/ 152400 w 323850"/>
                <a:gd name="connsiteY1" fmla="*/ 647700 h 2152650"/>
                <a:gd name="connsiteX2" fmla="*/ 0 w 323850"/>
                <a:gd name="connsiteY2" fmla="*/ 1457325 h 2152650"/>
                <a:gd name="connsiteX3" fmla="*/ 180975 w 323850"/>
                <a:gd name="connsiteY3" fmla="*/ 2152650 h 2152650"/>
                <a:gd name="connsiteX4" fmla="*/ 323850 w 323850"/>
                <a:gd name="connsiteY4" fmla="*/ 2066925 h 2152650"/>
                <a:gd name="connsiteX5" fmla="*/ 161925 w 323850"/>
                <a:gd name="connsiteY5" fmla="*/ 1419225 h 2152650"/>
                <a:gd name="connsiteX6" fmla="*/ 295275 w 323850"/>
                <a:gd name="connsiteY6" fmla="*/ 628650 h 2152650"/>
                <a:gd name="connsiteX7" fmla="*/ 285750 w 323850"/>
                <a:gd name="connsiteY7" fmla="*/ 542925 h 2152650"/>
                <a:gd name="connsiteX8" fmla="*/ 276225 w 323850"/>
                <a:gd name="connsiteY8" fmla="*/ 0 h 2152650"/>
                <a:gd name="connsiteX9" fmla="*/ 167117 w 323850"/>
                <a:gd name="connsiteY9" fmla="*/ 2573 h 2152650"/>
                <a:gd name="connsiteX0" fmla="*/ 167117 w 323850"/>
                <a:gd name="connsiteY0" fmla="*/ 2573 h 2152650"/>
                <a:gd name="connsiteX1" fmla="*/ 152400 w 323850"/>
                <a:gd name="connsiteY1" fmla="*/ 647700 h 2152650"/>
                <a:gd name="connsiteX2" fmla="*/ 0 w 323850"/>
                <a:gd name="connsiteY2" fmla="*/ 1457325 h 2152650"/>
                <a:gd name="connsiteX3" fmla="*/ 180975 w 323850"/>
                <a:gd name="connsiteY3" fmla="*/ 2152650 h 2152650"/>
                <a:gd name="connsiteX4" fmla="*/ 323850 w 323850"/>
                <a:gd name="connsiteY4" fmla="*/ 2066925 h 2152650"/>
                <a:gd name="connsiteX5" fmla="*/ 161925 w 323850"/>
                <a:gd name="connsiteY5" fmla="*/ 1419225 h 2152650"/>
                <a:gd name="connsiteX6" fmla="*/ 295275 w 323850"/>
                <a:gd name="connsiteY6" fmla="*/ 628650 h 2152650"/>
                <a:gd name="connsiteX7" fmla="*/ 285750 w 323850"/>
                <a:gd name="connsiteY7" fmla="*/ 542925 h 2152650"/>
                <a:gd name="connsiteX8" fmla="*/ 276225 w 323850"/>
                <a:gd name="connsiteY8" fmla="*/ 0 h 2152650"/>
                <a:gd name="connsiteX9" fmla="*/ 167117 w 323850"/>
                <a:gd name="connsiteY9" fmla="*/ 2573 h 2152650"/>
                <a:gd name="connsiteX0" fmla="*/ 167117 w 323850"/>
                <a:gd name="connsiteY0" fmla="*/ 2573 h 2152650"/>
                <a:gd name="connsiteX1" fmla="*/ 152400 w 323850"/>
                <a:gd name="connsiteY1" fmla="*/ 647700 h 2152650"/>
                <a:gd name="connsiteX2" fmla="*/ 0 w 323850"/>
                <a:gd name="connsiteY2" fmla="*/ 1457325 h 2152650"/>
                <a:gd name="connsiteX3" fmla="*/ 180975 w 323850"/>
                <a:gd name="connsiteY3" fmla="*/ 2152650 h 2152650"/>
                <a:gd name="connsiteX4" fmla="*/ 323850 w 323850"/>
                <a:gd name="connsiteY4" fmla="*/ 2066925 h 2152650"/>
                <a:gd name="connsiteX5" fmla="*/ 161925 w 323850"/>
                <a:gd name="connsiteY5" fmla="*/ 1419225 h 2152650"/>
                <a:gd name="connsiteX6" fmla="*/ 295275 w 323850"/>
                <a:gd name="connsiteY6" fmla="*/ 628650 h 2152650"/>
                <a:gd name="connsiteX7" fmla="*/ 285750 w 323850"/>
                <a:gd name="connsiteY7" fmla="*/ 542925 h 2152650"/>
                <a:gd name="connsiteX8" fmla="*/ 276225 w 323850"/>
                <a:gd name="connsiteY8" fmla="*/ 0 h 2152650"/>
                <a:gd name="connsiteX9" fmla="*/ 167117 w 323850"/>
                <a:gd name="connsiteY9" fmla="*/ 2573 h 2152650"/>
                <a:gd name="connsiteX0" fmla="*/ 167117 w 323850"/>
                <a:gd name="connsiteY0" fmla="*/ 2573 h 2152650"/>
                <a:gd name="connsiteX1" fmla="*/ 152400 w 323850"/>
                <a:gd name="connsiteY1" fmla="*/ 647700 h 2152650"/>
                <a:gd name="connsiteX2" fmla="*/ 0 w 323850"/>
                <a:gd name="connsiteY2" fmla="*/ 1457325 h 2152650"/>
                <a:gd name="connsiteX3" fmla="*/ 180975 w 323850"/>
                <a:gd name="connsiteY3" fmla="*/ 2152650 h 2152650"/>
                <a:gd name="connsiteX4" fmla="*/ 323850 w 323850"/>
                <a:gd name="connsiteY4" fmla="*/ 2066925 h 2152650"/>
                <a:gd name="connsiteX5" fmla="*/ 161925 w 323850"/>
                <a:gd name="connsiteY5" fmla="*/ 1419225 h 2152650"/>
                <a:gd name="connsiteX6" fmla="*/ 295275 w 323850"/>
                <a:gd name="connsiteY6" fmla="*/ 628650 h 2152650"/>
                <a:gd name="connsiteX7" fmla="*/ 276225 w 323850"/>
                <a:gd name="connsiteY7" fmla="*/ 0 h 2152650"/>
                <a:gd name="connsiteX8" fmla="*/ 167117 w 323850"/>
                <a:gd name="connsiteY8" fmla="*/ 2573 h 2152650"/>
                <a:gd name="connsiteX0" fmla="*/ 167117 w 327783"/>
                <a:gd name="connsiteY0" fmla="*/ 2573 h 2152650"/>
                <a:gd name="connsiteX1" fmla="*/ 152400 w 327783"/>
                <a:gd name="connsiteY1" fmla="*/ 647700 h 2152650"/>
                <a:gd name="connsiteX2" fmla="*/ 0 w 327783"/>
                <a:gd name="connsiteY2" fmla="*/ 1457325 h 2152650"/>
                <a:gd name="connsiteX3" fmla="*/ 180975 w 327783"/>
                <a:gd name="connsiteY3" fmla="*/ 2152650 h 2152650"/>
                <a:gd name="connsiteX4" fmla="*/ 323850 w 327783"/>
                <a:gd name="connsiteY4" fmla="*/ 2066925 h 2152650"/>
                <a:gd name="connsiteX5" fmla="*/ 161925 w 327783"/>
                <a:gd name="connsiteY5" fmla="*/ 1419225 h 2152650"/>
                <a:gd name="connsiteX6" fmla="*/ 295275 w 327783"/>
                <a:gd name="connsiteY6" fmla="*/ 628650 h 2152650"/>
                <a:gd name="connsiteX7" fmla="*/ 276225 w 327783"/>
                <a:gd name="connsiteY7" fmla="*/ 0 h 2152650"/>
                <a:gd name="connsiteX8" fmla="*/ 167117 w 327783"/>
                <a:gd name="connsiteY8" fmla="*/ 2573 h 2152650"/>
                <a:gd name="connsiteX0" fmla="*/ 167117 w 349517"/>
                <a:gd name="connsiteY0" fmla="*/ 2573 h 2152650"/>
                <a:gd name="connsiteX1" fmla="*/ 152400 w 349517"/>
                <a:gd name="connsiteY1" fmla="*/ 647700 h 2152650"/>
                <a:gd name="connsiteX2" fmla="*/ 0 w 349517"/>
                <a:gd name="connsiteY2" fmla="*/ 1457325 h 2152650"/>
                <a:gd name="connsiteX3" fmla="*/ 180975 w 349517"/>
                <a:gd name="connsiteY3" fmla="*/ 2152650 h 2152650"/>
                <a:gd name="connsiteX4" fmla="*/ 323850 w 349517"/>
                <a:gd name="connsiteY4" fmla="*/ 2066925 h 2152650"/>
                <a:gd name="connsiteX5" fmla="*/ 161925 w 349517"/>
                <a:gd name="connsiteY5" fmla="*/ 1419225 h 2152650"/>
                <a:gd name="connsiteX6" fmla="*/ 295275 w 349517"/>
                <a:gd name="connsiteY6" fmla="*/ 628650 h 2152650"/>
                <a:gd name="connsiteX7" fmla="*/ 349310 w 349517"/>
                <a:gd name="connsiteY7" fmla="*/ 216050 h 2152650"/>
                <a:gd name="connsiteX8" fmla="*/ 276225 w 349517"/>
                <a:gd name="connsiteY8" fmla="*/ 0 h 2152650"/>
                <a:gd name="connsiteX9" fmla="*/ 167117 w 349517"/>
                <a:gd name="connsiteY9" fmla="*/ 2573 h 2152650"/>
                <a:gd name="connsiteX0" fmla="*/ 167117 w 349517"/>
                <a:gd name="connsiteY0" fmla="*/ 2573 h 2152650"/>
                <a:gd name="connsiteX1" fmla="*/ 152400 w 349517"/>
                <a:gd name="connsiteY1" fmla="*/ 647700 h 2152650"/>
                <a:gd name="connsiteX2" fmla="*/ 0 w 349517"/>
                <a:gd name="connsiteY2" fmla="*/ 1457325 h 2152650"/>
                <a:gd name="connsiteX3" fmla="*/ 180975 w 349517"/>
                <a:gd name="connsiteY3" fmla="*/ 2152650 h 2152650"/>
                <a:gd name="connsiteX4" fmla="*/ 323850 w 349517"/>
                <a:gd name="connsiteY4" fmla="*/ 2066925 h 2152650"/>
                <a:gd name="connsiteX5" fmla="*/ 161925 w 349517"/>
                <a:gd name="connsiteY5" fmla="*/ 1419225 h 2152650"/>
                <a:gd name="connsiteX6" fmla="*/ 295275 w 349517"/>
                <a:gd name="connsiteY6" fmla="*/ 628650 h 2152650"/>
                <a:gd name="connsiteX7" fmla="*/ 349310 w 349517"/>
                <a:gd name="connsiteY7" fmla="*/ 216050 h 2152650"/>
                <a:gd name="connsiteX8" fmla="*/ 276225 w 349517"/>
                <a:gd name="connsiteY8" fmla="*/ 0 h 2152650"/>
                <a:gd name="connsiteX9" fmla="*/ 167117 w 349517"/>
                <a:gd name="connsiteY9" fmla="*/ 2573 h 2152650"/>
                <a:gd name="connsiteX0" fmla="*/ 167117 w 349517"/>
                <a:gd name="connsiteY0" fmla="*/ 2573 h 2152650"/>
                <a:gd name="connsiteX1" fmla="*/ 152400 w 349517"/>
                <a:gd name="connsiteY1" fmla="*/ 647700 h 2152650"/>
                <a:gd name="connsiteX2" fmla="*/ 0 w 349517"/>
                <a:gd name="connsiteY2" fmla="*/ 1457325 h 2152650"/>
                <a:gd name="connsiteX3" fmla="*/ 180975 w 349517"/>
                <a:gd name="connsiteY3" fmla="*/ 2152650 h 2152650"/>
                <a:gd name="connsiteX4" fmla="*/ 323850 w 349517"/>
                <a:gd name="connsiteY4" fmla="*/ 2066925 h 2152650"/>
                <a:gd name="connsiteX5" fmla="*/ 161925 w 349517"/>
                <a:gd name="connsiteY5" fmla="*/ 1419225 h 2152650"/>
                <a:gd name="connsiteX6" fmla="*/ 295275 w 349517"/>
                <a:gd name="connsiteY6" fmla="*/ 628650 h 2152650"/>
                <a:gd name="connsiteX7" fmla="*/ 349310 w 349517"/>
                <a:gd name="connsiteY7" fmla="*/ 216050 h 2152650"/>
                <a:gd name="connsiteX8" fmla="*/ 276225 w 349517"/>
                <a:gd name="connsiteY8" fmla="*/ 0 h 2152650"/>
                <a:gd name="connsiteX9" fmla="*/ 167117 w 349517"/>
                <a:gd name="connsiteY9" fmla="*/ 2573 h 2152650"/>
                <a:gd name="connsiteX0" fmla="*/ 167117 w 349782"/>
                <a:gd name="connsiteY0" fmla="*/ 2573 h 2152650"/>
                <a:gd name="connsiteX1" fmla="*/ 152400 w 349782"/>
                <a:gd name="connsiteY1" fmla="*/ 647700 h 2152650"/>
                <a:gd name="connsiteX2" fmla="*/ 0 w 349782"/>
                <a:gd name="connsiteY2" fmla="*/ 1457325 h 2152650"/>
                <a:gd name="connsiteX3" fmla="*/ 180975 w 349782"/>
                <a:gd name="connsiteY3" fmla="*/ 2152650 h 2152650"/>
                <a:gd name="connsiteX4" fmla="*/ 323850 w 349782"/>
                <a:gd name="connsiteY4" fmla="*/ 2066925 h 2152650"/>
                <a:gd name="connsiteX5" fmla="*/ 161925 w 349782"/>
                <a:gd name="connsiteY5" fmla="*/ 1419225 h 2152650"/>
                <a:gd name="connsiteX6" fmla="*/ 295275 w 349782"/>
                <a:gd name="connsiteY6" fmla="*/ 628650 h 2152650"/>
                <a:gd name="connsiteX7" fmla="*/ 349310 w 349782"/>
                <a:gd name="connsiteY7" fmla="*/ 216050 h 2152650"/>
                <a:gd name="connsiteX8" fmla="*/ 276225 w 349782"/>
                <a:gd name="connsiteY8" fmla="*/ 0 h 2152650"/>
                <a:gd name="connsiteX9" fmla="*/ 167117 w 349782"/>
                <a:gd name="connsiteY9" fmla="*/ 2573 h 2152650"/>
                <a:gd name="connsiteX0" fmla="*/ 167117 w 349782"/>
                <a:gd name="connsiteY0" fmla="*/ 2573 h 2152650"/>
                <a:gd name="connsiteX1" fmla="*/ 152400 w 349782"/>
                <a:gd name="connsiteY1" fmla="*/ 647700 h 2152650"/>
                <a:gd name="connsiteX2" fmla="*/ 0 w 349782"/>
                <a:gd name="connsiteY2" fmla="*/ 1457325 h 2152650"/>
                <a:gd name="connsiteX3" fmla="*/ 180975 w 349782"/>
                <a:gd name="connsiteY3" fmla="*/ 2152650 h 2152650"/>
                <a:gd name="connsiteX4" fmla="*/ 323850 w 349782"/>
                <a:gd name="connsiteY4" fmla="*/ 2066925 h 2152650"/>
                <a:gd name="connsiteX5" fmla="*/ 161925 w 349782"/>
                <a:gd name="connsiteY5" fmla="*/ 1419225 h 2152650"/>
                <a:gd name="connsiteX6" fmla="*/ 295275 w 349782"/>
                <a:gd name="connsiteY6" fmla="*/ 628650 h 2152650"/>
                <a:gd name="connsiteX7" fmla="*/ 349310 w 349782"/>
                <a:gd name="connsiteY7" fmla="*/ 216050 h 2152650"/>
                <a:gd name="connsiteX8" fmla="*/ 276225 w 349782"/>
                <a:gd name="connsiteY8" fmla="*/ 0 h 2152650"/>
                <a:gd name="connsiteX9" fmla="*/ 167117 w 349782"/>
                <a:gd name="connsiteY9" fmla="*/ 2573 h 2152650"/>
                <a:gd name="connsiteX0" fmla="*/ 167117 w 349782"/>
                <a:gd name="connsiteY0" fmla="*/ 2573 h 2152650"/>
                <a:gd name="connsiteX1" fmla="*/ 152400 w 349782"/>
                <a:gd name="connsiteY1" fmla="*/ 647700 h 2152650"/>
                <a:gd name="connsiteX2" fmla="*/ 0 w 349782"/>
                <a:gd name="connsiteY2" fmla="*/ 1457325 h 2152650"/>
                <a:gd name="connsiteX3" fmla="*/ 180975 w 349782"/>
                <a:gd name="connsiteY3" fmla="*/ 2152650 h 2152650"/>
                <a:gd name="connsiteX4" fmla="*/ 323850 w 349782"/>
                <a:gd name="connsiteY4" fmla="*/ 2066925 h 2152650"/>
                <a:gd name="connsiteX5" fmla="*/ 161925 w 349782"/>
                <a:gd name="connsiteY5" fmla="*/ 1419225 h 2152650"/>
                <a:gd name="connsiteX6" fmla="*/ 295275 w 349782"/>
                <a:gd name="connsiteY6" fmla="*/ 628650 h 2152650"/>
                <a:gd name="connsiteX7" fmla="*/ 349310 w 349782"/>
                <a:gd name="connsiteY7" fmla="*/ 216050 h 2152650"/>
                <a:gd name="connsiteX8" fmla="*/ 276225 w 349782"/>
                <a:gd name="connsiteY8" fmla="*/ 0 h 2152650"/>
                <a:gd name="connsiteX9" fmla="*/ 167117 w 349782"/>
                <a:gd name="connsiteY9" fmla="*/ 2573 h 2152650"/>
                <a:gd name="connsiteX0" fmla="*/ 167117 w 349782"/>
                <a:gd name="connsiteY0" fmla="*/ 2573 h 2152650"/>
                <a:gd name="connsiteX1" fmla="*/ 152400 w 349782"/>
                <a:gd name="connsiteY1" fmla="*/ 647700 h 2152650"/>
                <a:gd name="connsiteX2" fmla="*/ 0 w 349782"/>
                <a:gd name="connsiteY2" fmla="*/ 1457325 h 2152650"/>
                <a:gd name="connsiteX3" fmla="*/ 180975 w 349782"/>
                <a:gd name="connsiteY3" fmla="*/ 2152650 h 2152650"/>
                <a:gd name="connsiteX4" fmla="*/ 323850 w 349782"/>
                <a:gd name="connsiteY4" fmla="*/ 2066925 h 2152650"/>
                <a:gd name="connsiteX5" fmla="*/ 161925 w 349782"/>
                <a:gd name="connsiteY5" fmla="*/ 1419225 h 2152650"/>
                <a:gd name="connsiteX6" fmla="*/ 295275 w 349782"/>
                <a:gd name="connsiteY6" fmla="*/ 628650 h 2152650"/>
                <a:gd name="connsiteX7" fmla="*/ 349310 w 349782"/>
                <a:gd name="connsiteY7" fmla="*/ 216050 h 2152650"/>
                <a:gd name="connsiteX8" fmla="*/ 276225 w 349782"/>
                <a:gd name="connsiteY8" fmla="*/ 0 h 2152650"/>
                <a:gd name="connsiteX9" fmla="*/ 167117 w 349782"/>
                <a:gd name="connsiteY9" fmla="*/ 2573 h 2152650"/>
                <a:gd name="connsiteX0" fmla="*/ 178793 w 361458"/>
                <a:gd name="connsiteY0" fmla="*/ 2573 h 2152650"/>
                <a:gd name="connsiteX1" fmla="*/ 164076 w 361458"/>
                <a:gd name="connsiteY1" fmla="*/ 647700 h 2152650"/>
                <a:gd name="connsiteX2" fmla="*/ 11676 w 361458"/>
                <a:gd name="connsiteY2" fmla="*/ 1457325 h 2152650"/>
                <a:gd name="connsiteX3" fmla="*/ 192651 w 361458"/>
                <a:gd name="connsiteY3" fmla="*/ 2152650 h 2152650"/>
                <a:gd name="connsiteX4" fmla="*/ 335526 w 361458"/>
                <a:gd name="connsiteY4" fmla="*/ 2066925 h 2152650"/>
                <a:gd name="connsiteX5" fmla="*/ 173601 w 361458"/>
                <a:gd name="connsiteY5" fmla="*/ 1419225 h 2152650"/>
                <a:gd name="connsiteX6" fmla="*/ 306951 w 361458"/>
                <a:gd name="connsiteY6" fmla="*/ 628650 h 2152650"/>
                <a:gd name="connsiteX7" fmla="*/ 360986 w 361458"/>
                <a:gd name="connsiteY7" fmla="*/ 216050 h 2152650"/>
                <a:gd name="connsiteX8" fmla="*/ 287901 w 361458"/>
                <a:gd name="connsiteY8" fmla="*/ 0 h 2152650"/>
                <a:gd name="connsiteX9" fmla="*/ 178793 w 361458"/>
                <a:gd name="connsiteY9" fmla="*/ 2573 h 2152650"/>
                <a:gd name="connsiteX0" fmla="*/ 178793 w 361849"/>
                <a:gd name="connsiteY0" fmla="*/ 2573 h 2152650"/>
                <a:gd name="connsiteX1" fmla="*/ 164076 w 361849"/>
                <a:gd name="connsiteY1" fmla="*/ 647700 h 2152650"/>
                <a:gd name="connsiteX2" fmla="*/ 11676 w 361849"/>
                <a:gd name="connsiteY2" fmla="*/ 1457325 h 2152650"/>
                <a:gd name="connsiteX3" fmla="*/ 192651 w 361849"/>
                <a:gd name="connsiteY3" fmla="*/ 2152650 h 2152650"/>
                <a:gd name="connsiteX4" fmla="*/ 335526 w 361849"/>
                <a:gd name="connsiteY4" fmla="*/ 2066925 h 2152650"/>
                <a:gd name="connsiteX5" fmla="*/ 173601 w 361849"/>
                <a:gd name="connsiteY5" fmla="*/ 1419225 h 2152650"/>
                <a:gd name="connsiteX6" fmla="*/ 315618 w 361849"/>
                <a:gd name="connsiteY6" fmla="*/ 654652 h 2152650"/>
                <a:gd name="connsiteX7" fmla="*/ 360986 w 361849"/>
                <a:gd name="connsiteY7" fmla="*/ 216050 h 2152650"/>
                <a:gd name="connsiteX8" fmla="*/ 287901 w 361849"/>
                <a:gd name="connsiteY8" fmla="*/ 0 h 2152650"/>
                <a:gd name="connsiteX9" fmla="*/ 178793 w 361849"/>
                <a:gd name="connsiteY9" fmla="*/ 2573 h 2152650"/>
                <a:gd name="connsiteX0" fmla="*/ 178793 w 361849"/>
                <a:gd name="connsiteY0" fmla="*/ 2573 h 2152650"/>
                <a:gd name="connsiteX1" fmla="*/ 164076 w 361849"/>
                <a:gd name="connsiteY1" fmla="*/ 647700 h 2152650"/>
                <a:gd name="connsiteX2" fmla="*/ 11676 w 361849"/>
                <a:gd name="connsiteY2" fmla="*/ 1457325 h 2152650"/>
                <a:gd name="connsiteX3" fmla="*/ 192651 w 361849"/>
                <a:gd name="connsiteY3" fmla="*/ 2152650 h 2152650"/>
                <a:gd name="connsiteX4" fmla="*/ 361528 w 361849"/>
                <a:gd name="connsiteY4" fmla="*/ 2131929 h 2152650"/>
                <a:gd name="connsiteX5" fmla="*/ 173601 w 361849"/>
                <a:gd name="connsiteY5" fmla="*/ 1419225 h 2152650"/>
                <a:gd name="connsiteX6" fmla="*/ 315618 w 361849"/>
                <a:gd name="connsiteY6" fmla="*/ 654652 h 2152650"/>
                <a:gd name="connsiteX7" fmla="*/ 360986 w 361849"/>
                <a:gd name="connsiteY7" fmla="*/ 216050 h 2152650"/>
                <a:gd name="connsiteX8" fmla="*/ 287901 w 361849"/>
                <a:gd name="connsiteY8" fmla="*/ 0 h 2152650"/>
                <a:gd name="connsiteX9" fmla="*/ 178793 w 361849"/>
                <a:gd name="connsiteY9" fmla="*/ 2573 h 2152650"/>
                <a:gd name="connsiteX0" fmla="*/ 178793 w 361528"/>
                <a:gd name="connsiteY0" fmla="*/ 2573 h 2152650"/>
                <a:gd name="connsiteX1" fmla="*/ 164076 w 361528"/>
                <a:gd name="connsiteY1" fmla="*/ 647700 h 2152650"/>
                <a:gd name="connsiteX2" fmla="*/ 11676 w 361528"/>
                <a:gd name="connsiteY2" fmla="*/ 1457325 h 2152650"/>
                <a:gd name="connsiteX3" fmla="*/ 192651 w 361528"/>
                <a:gd name="connsiteY3" fmla="*/ 2152650 h 2152650"/>
                <a:gd name="connsiteX4" fmla="*/ 361528 w 361528"/>
                <a:gd name="connsiteY4" fmla="*/ 2131929 h 2152650"/>
                <a:gd name="connsiteX5" fmla="*/ 173601 w 361528"/>
                <a:gd name="connsiteY5" fmla="*/ 1419225 h 2152650"/>
                <a:gd name="connsiteX6" fmla="*/ 315618 w 361528"/>
                <a:gd name="connsiteY6" fmla="*/ 654652 h 2152650"/>
                <a:gd name="connsiteX7" fmla="*/ 287901 w 361528"/>
                <a:gd name="connsiteY7" fmla="*/ 0 h 2152650"/>
                <a:gd name="connsiteX8" fmla="*/ 178793 w 361528"/>
                <a:gd name="connsiteY8" fmla="*/ 2573 h 2152650"/>
                <a:gd name="connsiteX0" fmla="*/ 178793 w 374776"/>
                <a:gd name="connsiteY0" fmla="*/ 2573 h 2152650"/>
                <a:gd name="connsiteX1" fmla="*/ 164076 w 374776"/>
                <a:gd name="connsiteY1" fmla="*/ 647700 h 2152650"/>
                <a:gd name="connsiteX2" fmla="*/ 11676 w 374776"/>
                <a:gd name="connsiteY2" fmla="*/ 1457325 h 2152650"/>
                <a:gd name="connsiteX3" fmla="*/ 192651 w 374776"/>
                <a:gd name="connsiteY3" fmla="*/ 2152650 h 2152650"/>
                <a:gd name="connsiteX4" fmla="*/ 361528 w 374776"/>
                <a:gd name="connsiteY4" fmla="*/ 2131929 h 2152650"/>
                <a:gd name="connsiteX5" fmla="*/ 173601 w 374776"/>
                <a:gd name="connsiteY5" fmla="*/ 1419225 h 2152650"/>
                <a:gd name="connsiteX6" fmla="*/ 315618 w 374776"/>
                <a:gd name="connsiteY6" fmla="*/ 654652 h 2152650"/>
                <a:gd name="connsiteX7" fmla="*/ 287901 w 374776"/>
                <a:gd name="connsiteY7" fmla="*/ 0 h 2152650"/>
                <a:gd name="connsiteX8" fmla="*/ 178793 w 374776"/>
                <a:gd name="connsiteY8" fmla="*/ 2573 h 2152650"/>
                <a:gd name="connsiteX0" fmla="*/ 178793 w 391181"/>
                <a:gd name="connsiteY0" fmla="*/ 2573 h 2152650"/>
                <a:gd name="connsiteX1" fmla="*/ 164076 w 391181"/>
                <a:gd name="connsiteY1" fmla="*/ 647700 h 2152650"/>
                <a:gd name="connsiteX2" fmla="*/ 11676 w 391181"/>
                <a:gd name="connsiteY2" fmla="*/ 1457325 h 2152650"/>
                <a:gd name="connsiteX3" fmla="*/ 192651 w 391181"/>
                <a:gd name="connsiteY3" fmla="*/ 2152650 h 2152650"/>
                <a:gd name="connsiteX4" fmla="*/ 361528 w 391181"/>
                <a:gd name="connsiteY4" fmla="*/ 2131929 h 2152650"/>
                <a:gd name="connsiteX5" fmla="*/ 173601 w 391181"/>
                <a:gd name="connsiteY5" fmla="*/ 1419225 h 2152650"/>
                <a:gd name="connsiteX6" fmla="*/ 315618 w 391181"/>
                <a:gd name="connsiteY6" fmla="*/ 654652 h 2152650"/>
                <a:gd name="connsiteX7" fmla="*/ 287901 w 391181"/>
                <a:gd name="connsiteY7" fmla="*/ 0 h 2152650"/>
                <a:gd name="connsiteX8" fmla="*/ 178793 w 391181"/>
                <a:gd name="connsiteY8" fmla="*/ 2573 h 2152650"/>
                <a:gd name="connsiteX0" fmla="*/ 148458 w 391181"/>
                <a:gd name="connsiteY0" fmla="*/ 15574 h 2152650"/>
                <a:gd name="connsiteX1" fmla="*/ 164076 w 391181"/>
                <a:gd name="connsiteY1" fmla="*/ 647700 h 2152650"/>
                <a:gd name="connsiteX2" fmla="*/ 11676 w 391181"/>
                <a:gd name="connsiteY2" fmla="*/ 1457325 h 2152650"/>
                <a:gd name="connsiteX3" fmla="*/ 192651 w 391181"/>
                <a:gd name="connsiteY3" fmla="*/ 2152650 h 2152650"/>
                <a:gd name="connsiteX4" fmla="*/ 361528 w 391181"/>
                <a:gd name="connsiteY4" fmla="*/ 2131929 h 2152650"/>
                <a:gd name="connsiteX5" fmla="*/ 173601 w 391181"/>
                <a:gd name="connsiteY5" fmla="*/ 1419225 h 2152650"/>
                <a:gd name="connsiteX6" fmla="*/ 315618 w 391181"/>
                <a:gd name="connsiteY6" fmla="*/ 654652 h 2152650"/>
                <a:gd name="connsiteX7" fmla="*/ 287901 w 391181"/>
                <a:gd name="connsiteY7" fmla="*/ 0 h 2152650"/>
                <a:gd name="connsiteX8" fmla="*/ 148458 w 391181"/>
                <a:gd name="connsiteY8" fmla="*/ 15574 h 2152650"/>
                <a:gd name="connsiteX0" fmla="*/ 148458 w 391181"/>
                <a:gd name="connsiteY0" fmla="*/ 15574 h 2152650"/>
                <a:gd name="connsiteX1" fmla="*/ 164076 w 391181"/>
                <a:gd name="connsiteY1" fmla="*/ 647700 h 2152650"/>
                <a:gd name="connsiteX2" fmla="*/ 11676 w 391181"/>
                <a:gd name="connsiteY2" fmla="*/ 1457325 h 2152650"/>
                <a:gd name="connsiteX3" fmla="*/ 192651 w 391181"/>
                <a:gd name="connsiteY3" fmla="*/ 2152650 h 2152650"/>
                <a:gd name="connsiteX4" fmla="*/ 361528 w 391181"/>
                <a:gd name="connsiteY4" fmla="*/ 2131929 h 2152650"/>
                <a:gd name="connsiteX5" fmla="*/ 173601 w 391181"/>
                <a:gd name="connsiteY5" fmla="*/ 1419225 h 2152650"/>
                <a:gd name="connsiteX6" fmla="*/ 315618 w 391181"/>
                <a:gd name="connsiteY6" fmla="*/ 654652 h 2152650"/>
                <a:gd name="connsiteX7" fmla="*/ 287901 w 391181"/>
                <a:gd name="connsiteY7" fmla="*/ 0 h 2152650"/>
                <a:gd name="connsiteX8" fmla="*/ 148458 w 391181"/>
                <a:gd name="connsiteY8" fmla="*/ 15574 h 2152650"/>
                <a:gd name="connsiteX0" fmla="*/ 148458 w 391181"/>
                <a:gd name="connsiteY0" fmla="*/ 15574 h 2152650"/>
                <a:gd name="connsiteX1" fmla="*/ 164076 w 391181"/>
                <a:gd name="connsiteY1" fmla="*/ 647700 h 2152650"/>
                <a:gd name="connsiteX2" fmla="*/ 11676 w 391181"/>
                <a:gd name="connsiteY2" fmla="*/ 1457325 h 2152650"/>
                <a:gd name="connsiteX3" fmla="*/ 192651 w 391181"/>
                <a:gd name="connsiteY3" fmla="*/ 2152650 h 2152650"/>
                <a:gd name="connsiteX4" fmla="*/ 361528 w 391181"/>
                <a:gd name="connsiteY4" fmla="*/ 2131929 h 2152650"/>
                <a:gd name="connsiteX5" fmla="*/ 173601 w 391181"/>
                <a:gd name="connsiteY5" fmla="*/ 1419225 h 2152650"/>
                <a:gd name="connsiteX6" fmla="*/ 315618 w 391181"/>
                <a:gd name="connsiteY6" fmla="*/ 654652 h 2152650"/>
                <a:gd name="connsiteX7" fmla="*/ 287901 w 391181"/>
                <a:gd name="connsiteY7" fmla="*/ 0 h 2152650"/>
                <a:gd name="connsiteX8" fmla="*/ 148458 w 391181"/>
                <a:gd name="connsiteY8" fmla="*/ 15574 h 2152650"/>
                <a:gd name="connsiteX0" fmla="*/ 150132 w 392855"/>
                <a:gd name="connsiteY0" fmla="*/ 15574 h 2152650"/>
                <a:gd name="connsiteX1" fmla="*/ 148416 w 392855"/>
                <a:gd name="connsiteY1" fmla="*/ 647700 h 2152650"/>
                <a:gd name="connsiteX2" fmla="*/ 13350 w 392855"/>
                <a:gd name="connsiteY2" fmla="*/ 1457325 h 2152650"/>
                <a:gd name="connsiteX3" fmla="*/ 194325 w 392855"/>
                <a:gd name="connsiteY3" fmla="*/ 2152650 h 2152650"/>
                <a:gd name="connsiteX4" fmla="*/ 363202 w 392855"/>
                <a:gd name="connsiteY4" fmla="*/ 2131929 h 2152650"/>
                <a:gd name="connsiteX5" fmla="*/ 175275 w 392855"/>
                <a:gd name="connsiteY5" fmla="*/ 1419225 h 2152650"/>
                <a:gd name="connsiteX6" fmla="*/ 317292 w 392855"/>
                <a:gd name="connsiteY6" fmla="*/ 654652 h 2152650"/>
                <a:gd name="connsiteX7" fmla="*/ 289575 w 392855"/>
                <a:gd name="connsiteY7" fmla="*/ 0 h 2152650"/>
                <a:gd name="connsiteX8" fmla="*/ 150132 w 392855"/>
                <a:gd name="connsiteY8" fmla="*/ 15574 h 2152650"/>
                <a:gd name="connsiteX0" fmla="*/ 132798 w 392855"/>
                <a:gd name="connsiteY0" fmla="*/ 11240 h 2152650"/>
                <a:gd name="connsiteX1" fmla="*/ 148416 w 392855"/>
                <a:gd name="connsiteY1" fmla="*/ 647700 h 2152650"/>
                <a:gd name="connsiteX2" fmla="*/ 13350 w 392855"/>
                <a:gd name="connsiteY2" fmla="*/ 1457325 h 2152650"/>
                <a:gd name="connsiteX3" fmla="*/ 194325 w 392855"/>
                <a:gd name="connsiteY3" fmla="*/ 2152650 h 2152650"/>
                <a:gd name="connsiteX4" fmla="*/ 363202 w 392855"/>
                <a:gd name="connsiteY4" fmla="*/ 2131929 h 2152650"/>
                <a:gd name="connsiteX5" fmla="*/ 175275 w 392855"/>
                <a:gd name="connsiteY5" fmla="*/ 1419225 h 2152650"/>
                <a:gd name="connsiteX6" fmla="*/ 317292 w 392855"/>
                <a:gd name="connsiteY6" fmla="*/ 654652 h 2152650"/>
                <a:gd name="connsiteX7" fmla="*/ 289575 w 392855"/>
                <a:gd name="connsiteY7" fmla="*/ 0 h 2152650"/>
                <a:gd name="connsiteX8" fmla="*/ 132798 w 392855"/>
                <a:gd name="connsiteY8" fmla="*/ 11240 h 2152650"/>
                <a:gd name="connsiteX0" fmla="*/ 115464 w 392855"/>
                <a:gd name="connsiteY0" fmla="*/ 0 h 2158745"/>
                <a:gd name="connsiteX1" fmla="*/ 148416 w 392855"/>
                <a:gd name="connsiteY1" fmla="*/ 653795 h 2158745"/>
                <a:gd name="connsiteX2" fmla="*/ 13350 w 392855"/>
                <a:gd name="connsiteY2" fmla="*/ 1463420 h 2158745"/>
                <a:gd name="connsiteX3" fmla="*/ 194325 w 392855"/>
                <a:gd name="connsiteY3" fmla="*/ 2158745 h 2158745"/>
                <a:gd name="connsiteX4" fmla="*/ 363202 w 392855"/>
                <a:gd name="connsiteY4" fmla="*/ 2138024 h 2158745"/>
                <a:gd name="connsiteX5" fmla="*/ 175275 w 392855"/>
                <a:gd name="connsiteY5" fmla="*/ 1425320 h 2158745"/>
                <a:gd name="connsiteX6" fmla="*/ 317292 w 392855"/>
                <a:gd name="connsiteY6" fmla="*/ 660747 h 2158745"/>
                <a:gd name="connsiteX7" fmla="*/ 289575 w 392855"/>
                <a:gd name="connsiteY7" fmla="*/ 6095 h 2158745"/>
                <a:gd name="connsiteX8" fmla="*/ 115464 w 392855"/>
                <a:gd name="connsiteY8" fmla="*/ 0 h 2158745"/>
                <a:gd name="connsiteX0" fmla="*/ 115464 w 392855"/>
                <a:gd name="connsiteY0" fmla="*/ 0 h 2158745"/>
                <a:gd name="connsiteX1" fmla="*/ 148416 w 392855"/>
                <a:gd name="connsiteY1" fmla="*/ 653795 h 2158745"/>
                <a:gd name="connsiteX2" fmla="*/ 13350 w 392855"/>
                <a:gd name="connsiteY2" fmla="*/ 1463420 h 2158745"/>
                <a:gd name="connsiteX3" fmla="*/ 194325 w 392855"/>
                <a:gd name="connsiteY3" fmla="*/ 2158745 h 2158745"/>
                <a:gd name="connsiteX4" fmla="*/ 363202 w 392855"/>
                <a:gd name="connsiteY4" fmla="*/ 2138024 h 2158745"/>
                <a:gd name="connsiteX5" fmla="*/ 175275 w 392855"/>
                <a:gd name="connsiteY5" fmla="*/ 1425320 h 2158745"/>
                <a:gd name="connsiteX6" fmla="*/ 317292 w 392855"/>
                <a:gd name="connsiteY6" fmla="*/ 660747 h 2158745"/>
                <a:gd name="connsiteX7" fmla="*/ 289575 w 392855"/>
                <a:gd name="connsiteY7" fmla="*/ 6095 h 2158745"/>
                <a:gd name="connsiteX8" fmla="*/ 115464 w 392855"/>
                <a:gd name="connsiteY8" fmla="*/ 0 h 2158745"/>
                <a:gd name="connsiteX0" fmla="*/ 115464 w 387669"/>
                <a:gd name="connsiteY0" fmla="*/ 0 h 2158745"/>
                <a:gd name="connsiteX1" fmla="*/ 148416 w 387669"/>
                <a:gd name="connsiteY1" fmla="*/ 653795 h 2158745"/>
                <a:gd name="connsiteX2" fmla="*/ 13350 w 387669"/>
                <a:gd name="connsiteY2" fmla="*/ 1463420 h 2158745"/>
                <a:gd name="connsiteX3" fmla="*/ 194325 w 387669"/>
                <a:gd name="connsiteY3" fmla="*/ 2158745 h 2158745"/>
                <a:gd name="connsiteX4" fmla="*/ 363202 w 387669"/>
                <a:gd name="connsiteY4" fmla="*/ 2138024 h 2158745"/>
                <a:gd name="connsiteX5" fmla="*/ 175275 w 387669"/>
                <a:gd name="connsiteY5" fmla="*/ 1425320 h 2158745"/>
                <a:gd name="connsiteX6" fmla="*/ 317292 w 387669"/>
                <a:gd name="connsiteY6" fmla="*/ 660747 h 2158745"/>
                <a:gd name="connsiteX7" fmla="*/ 289575 w 387669"/>
                <a:gd name="connsiteY7" fmla="*/ 6095 h 2158745"/>
                <a:gd name="connsiteX8" fmla="*/ 115464 w 387669"/>
                <a:gd name="connsiteY8" fmla="*/ 0 h 2158745"/>
                <a:gd name="connsiteX0" fmla="*/ 115464 w 387669"/>
                <a:gd name="connsiteY0" fmla="*/ 0 h 2158745"/>
                <a:gd name="connsiteX1" fmla="*/ 148416 w 387669"/>
                <a:gd name="connsiteY1" fmla="*/ 653795 h 2158745"/>
                <a:gd name="connsiteX2" fmla="*/ 13350 w 387669"/>
                <a:gd name="connsiteY2" fmla="*/ 1463420 h 2158745"/>
                <a:gd name="connsiteX3" fmla="*/ 194325 w 387669"/>
                <a:gd name="connsiteY3" fmla="*/ 2158745 h 2158745"/>
                <a:gd name="connsiteX4" fmla="*/ 363202 w 387669"/>
                <a:gd name="connsiteY4" fmla="*/ 2138024 h 2158745"/>
                <a:gd name="connsiteX5" fmla="*/ 175275 w 387669"/>
                <a:gd name="connsiteY5" fmla="*/ 1425320 h 2158745"/>
                <a:gd name="connsiteX6" fmla="*/ 317292 w 387669"/>
                <a:gd name="connsiteY6" fmla="*/ 660747 h 2158745"/>
                <a:gd name="connsiteX7" fmla="*/ 289575 w 387669"/>
                <a:gd name="connsiteY7" fmla="*/ 6095 h 2158745"/>
                <a:gd name="connsiteX8" fmla="*/ 115464 w 387669"/>
                <a:gd name="connsiteY8" fmla="*/ 0 h 2158745"/>
                <a:gd name="connsiteX0" fmla="*/ 115464 w 387669"/>
                <a:gd name="connsiteY0" fmla="*/ 0 h 2158745"/>
                <a:gd name="connsiteX1" fmla="*/ 148416 w 387669"/>
                <a:gd name="connsiteY1" fmla="*/ 653795 h 2158745"/>
                <a:gd name="connsiteX2" fmla="*/ 13350 w 387669"/>
                <a:gd name="connsiteY2" fmla="*/ 1463420 h 2158745"/>
                <a:gd name="connsiteX3" fmla="*/ 194325 w 387669"/>
                <a:gd name="connsiteY3" fmla="*/ 2158745 h 2158745"/>
                <a:gd name="connsiteX4" fmla="*/ 363202 w 387669"/>
                <a:gd name="connsiteY4" fmla="*/ 2138024 h 2158745"/>
                <a:gd name="connsiteX5" fmla="*/ 175275 w 387669"/>
                <a:gd name="connsiteY5" fmla="*/ 1425320 h 2158745"/>
                <a:gd name="connsiteX6" fmla="*/ 317292 w 387669"/>
                <a:gd name="connsiteY6" fmla="*/ 660747 h 2158745"/>
                <a:gd name="connsiteX7" fmla="*/ 289575 w 387669"/>
                <a:gd name="connsiteY7" fmla="*/ 6095 h 2158745"/>
                <a:gd name="connsiteX8" fmla="*/ 115464 w 387669"/>
                <a:gd name="connsiteY8" fmla="*/ 0 h 2158745"/>
                <a:gd name="connsiteX0" fmla="*/ 127719 w 399924"/>
                <a:gd name="connsiteY0" fmla="*/ 0 h 2158745"/>
                <a:gd name="connsiteX1" fmla="*/ 160671 w 399924"/>
                <a:gd name="connsiteY1" fmla="*/ 653795 h 2158745"/>
                <a:gd name="connsiteX2" fmla="*/ 25605 w 399924"/>
                <a:gd name="connsiteY2" fmla="*/ 1463420 h 2158745"/>
                <a:gd name="connsiteX3" fmla="*/ 206580 w 399924"/>
                <a:gd name="connsiteY3" fmla="*/ 2158745 h 2158745"/>
                <a:gd name="connsiteX4" fmla="*/ 375457 w 399924"/>
                <a:gd name="connsiteY4" fmla="*/ 2138024 h 2158745"/>
                <a:gd name="connsiteX5" fmla="*/ 187530 w 399924"/>
                <a:gd name="connsiteY5" fmla="*/ 1425320 h 2158745"/>
                <a:gd name="connsiteX6" fmla="*/ 329547 w 399924"/>
                <a:gd name="connsiteY6" fmla="*/ 660747 h 2158745"/>
                <a:gd name="connsiteX7" fmla="*/ 301830 w 399924"/>
                <a:gd name="connsiteY7" fmla="*/ 6095 h 2158745"/>
                <a:gd name="connsiteX8" fmla="*/ 127719 w 399924"/>
                <a:gd name="connsiteY8" fmla="*/ 0 h 2158745"/>
                <a:gd name="connsiteX0" fmla="*/ 127719 w 399924"/>
                <a:gd name="connsiteY0" fmla="*/ 0 h 2158745"/>
                <a:gd name="connsiteX1" fmla="*/ 160671 w 399924"/>
                <a:gd name="connsiteY1" fmla="*/ 653795 h 2158745"/>
                <a:gd name="connsiteX2" fmla="*/ 25605 w 399924"/>
                <a:gd name="connsiteY2" fmla="*/ 1463420 h 2158745"/>
                <a:gd name="connsiteX3" fmla="*/ 206580 w 399924"/>
                <a:gd name="connsiteY3" fmla="*/ 2158745 h 2158745"/>
                <a:gd name="connsiteX4" fmla="*/ 375457 w 399924"/>
                <a:gd name="connsiteY4" fmla="*/ 2138024 h 2158745"/>
                <a:gd name="connsiteX5" fmla="*/ 187530 w 399924"/>
                <a:gd name="connsiteY5" fmla="*/ 1425320 h 2158745"/>
                <a:gd name="connsiteX6" fmla="*/ 329547 w 399924"/>
                <a:gd name="connsiteY6" fmla="*/ 660747 h 2158745"/>
                <a:gd name="connsiteX7" fmla="*/ 301830 w 399924"/>
                <a:gd name="connsiteY7" fmla="*/ 6095 h 2158745"/>
                <a:gd name="connsiteX8" fmla="*/ 127719 w 399924"/>
                <a:gd name="connsiteY8" fmla="*/ 0 h 2158745"/>
                <a:gd name="connsiteX0" fmla="*/ 127719 w 399924"/>
                <a:gd name="connsiteY0" fmla="*/ 0 h 2158745"/>
                <a:gd name="connsiteX1" fmla="*/ 160671 w 399924"/>
                <a:gd name="connsiteY1" fmla="*/ 653795 h 2158745"/>
                <a:gd name="connsiteX2" fmla="*/ 25605 w 399924"/>
                <a:gd name="connsiteY2" fmla="*/ 1463420 h 2158745"/>
                <a:gd name="connsiteX3" fmla="*/ 206580 w 399924"/>
                <a:gd name="connsiteY3" fmla="*/ 2158745 h 2158745"/>
                <a:gd name="connsiteX4" fmla="*/ 375457 w 399924"/>
                <a:gd name="connsiteY4" fmla="*/ 2138024 h 2158745"/>
                <a:gd name="connsiteX5" fmla="*/ 187530 w 399924"/>
                <a:gd name="connsiteY5" fmla="*/ 1425320 h 2158745"/>
                <a:gd name="connsiteX6" fmla="*/ 329547 w 399924"/>
                <a:gd name="connsiteY6" fmla="*/ 660747 h 2158745"/>
                <a:gd name="connsiteX7" fmla="*/ 301830 w 399924"/>
                <a:gd name="connsiteY7" fmla="*/ 6095 h 2158745"/>
                <a:gd name="connsiteX8" fmla="*/ 127719 w 399924"/>
                <a:gd name="connsiteY8" fmla="*/ 0 h 2158745"/>
                <a:gd name="connsiteX0" fmla="*/ 146589 w 418794"/>
                <a:gd name="connsiteY0" fmla="*/ 0 h 2158745"/>
                <a:gd name="connsiteX1" fmla="*/ 179541 w 418794"/>
                <a:gd name="connsiteY1" fmla="*/ 653795 h 2158745"/>
                <a:gd name="connsiteX2" fmla="*/ 22807 w 418794"/>
                <a:gd name="connsiteY2" fmla="*/ 1463420 h 2158745"/>
                <a:gd name="connsiteX3" fmla="*/ 225450 w 418794"/>
                <a:gd name="connsiteY3" fmla="*/ 2158745 h 2158745"/>
                <a:gd name="connsiteX4" fmla="*/ 394327 w 418794"/>
                <a:gd name="connsiteY4" fmla="*/ 2138024 h 2158745"/>
                <a:gd name="connsiteX5" fmla="*/ 206400 w 418794"/>
                <a:gd name="connsiteY5" fmla="*/ 1425320 h 2158745"/>
                <a:gd name="connsiteX6" fmla="*/ 348417 w 418794"/>
                <a:gd name="connsiteY6" fmla="*/ 660747 h 2158745"/>
                <a:gd name="connsiteX7" fmla="*/ 320700 w 418794"/>
                <a:gd name="connsiteY7" fmla="*/ 6095 h 2158745"/>
                <a:gd name="connsiteX8" fmla="*/ 146589 w 418794"/>
                <a:gd name="connsiteY8" fmla="*/ 0 h 2158745"/>
                <a:gd name="connsiteX0" fmla="*/ 136662 w 408867"/>
                <a:gd name="connsiteY0" fmla="*/ 0 h 2158745"/>
                <a:gd name="connsiteX1" fmla="*/ 169614 w 408867"/>
                <a:gd name="connsiteY1" fmla="*/ 653795 h 2158745"/>
                <a:gd name="connsiteX2" fmla="*/ 12880 w 408867"/>
                <a:gd name="connsiteY2" fmla="*/ 1463420 h 2158745"/>
                <a:gd name="connsiteX3" fmla="*/ 215523 w 408867"/>
                <a:gd name="connsiteY3" fmla="*/ 2158745 h 2158745"/>
                <a:gd name="connsiteX4" fmla="*/ 384400 w 408867"/>
                <a:gd name="connsiteY4" fmla="*/ 2138024 h 2158745"/>
                <a:gd name="connsiteX5" fmla="*/ 196473 w 408867"/>
                <a:gd name="connsiteY5" fmla="*/ 1425320 h 2158745"/>
                <a:gd name="connsiteX6" fmla="*/ 338490 w 408867"/>
                <a:gd name="connsiteY6" fmla="*/ 660747 h 2158745"/>
                <a:gd name="connsiteX7" fmla="*/ 310773 w 408867"/>
                <a:gd name="connsiteY7" fmla="*/ 6095 h 2158745"/>
                <a:gd name="connsiteX8" fmla="*/ 136662 w 408867"/>
                <a:gd name="connsiteY8" fmla="*/ 0 h 2158745"/>
                <a:gd name="connsiteX0" fmla="*/ 136662 w 408867"/>
                <a:gd name="connsiteY0" fmla="*/ 0 h 2158745"/>
                <a:gd name="connsiteX1" fmla="*/ 169614 w 408867"/>
                <a:gd name="connsiteY1" fmla="*/ 653795 h 2158745"/>
                <a:gd name="connsiteX2" fmla="*/ 12880 w 408867"/>
                <a:gd name="connsiteY2" fmla="*/ 1463420 h 2158745"/>
                <a:gd name="connsiteX3" fmla="*/ 215523 w 408867"/>
                <a:gd name="connsiteY3" fmla="*/ 2158745 h 2158745"/>
                <a:gd name="connsiteX4" fmla="*/ 384400 w 408867"/>
                <a:gd name="connsiteY4" fmla="*/ 2138024 h 2158745"/>
                <a:gd name="connsiteX5" fmla="*/ 196473 w 408867"/>
                <a:gd name="connsiteY5" fmla="*/ 1425320 h 2158745"/>
                <a:gd name="connsiteX6" fmla="*/ 338490 w 408867"/>
                <a:gd name="connsiteY6" fmla="*/ 660747 h 2158745"/>
                <a:gd name="connsiteX7" fmla="*/ 310773 w 408867"/>
                <a:gd name="connsiteY7" fmla="*/ 6095 h 2158745"/>
                <a:gd name="connsiteX8" fmla="*/ 136662 w 408867"/>
                <a:gd name="connsiteY8" fmla="*/ 0 h 2158745"/>
                <a:gd name="connsiteX0" fmla="*/ 136662 w 408867"/>
                <a:gd name="connsiteY0" fmla="*/ 0 h 2158745"/>
                <a:gd name="connsiteX1" fmla="*/ 169614 w 408867"/>
                <a:gd name="connsiteY1" fmla="*/ 653795 h 2158745"/>
                <a:gd name="connsiteX2" fmla="*/ 12880 w 408867"/>
                <a:gd name="connsiteY2" fmla="*/ 1463420 h 2158745"/>
                <a:gd name="connsiteX3" fmla="*/ 215523 w 408867"/>
                <a:gd name="connsiteY3" fmla="*/ 2158745 h 2158745"/>
                <a:gd name="connsiteX4" fmla="*/ 384400 w 408867"/>
                <a:gd name="connsiteY4" fmla="*/ 2138024 h 2158745"/>
                <a:gd name="connsiteX5" fmla="*/ 196473 w 408867"/>
                <a:gd name="connsiteY5" fmla="*/ 1425320 h 2158745"/>
                <a:gd name="connsiteX6" fmla="*/ 338490 w 408867"/>
                <a:gd name="connsiteY6" fmla="*/ 660747 h 2158745"/>
                <a:gd name="connsiteX7" fmla="*/ 310773 w 408867"/>
                <a:gd name="connsiteY7" fmla="*/ 6095 h 2158745"/>
                <a:gd name="connsiteX8" fmla="*/ 136662 w 408867"/>
                <a:gd name="connsiteY8" fmla="*/ 0 h 2158745"/>
                <a:gd name="connsiteX0" fmla="*/ 136662 w 408867"/>
                <a:gd name="connsiteY0" fmla="*/ 0 h 2158745"/>
                <a:gd name="connsiteX1" fmla="*/ 169614 w 408867"/>
                <a:gd name="connsiteY1" fmla="*/ 653795 h 2158745"/>
                <a:gd name="connsiteX2" fmla="*/ 12880 w 408867"/>
                <a:gd name="connsiteY2" fmla="*/ 1463420 h 2158745"/>
                <a:gd name="connsiteX3" fmla="*/ 215523 w 408867"/>
                <a:gd name="connsiteY3" fmla="*/ 2158745 h 2158745"/>
                <a:gd name="connsiteX4" fmla="*/ 384400 w 408867"/>
                <a:gd name="connsiteY4" fmla="*/ 2138024 h 2158745"/>
                <a:gd name="connsiteX5" fmla="*/ 192139 w 408867"/>
                <a:gd name="connsiteY5" fmla="*/ 1442655 h 2158745"/>
                <a:gd name="connsiteX6" fmla="*/ 338490 w 408867"/>
                <a:gd name="connsiteY6" fmla="*/ 660747 h 2158745"/>
                <a:gd name="connsiteX7" fmla="*/ 310773 w 408867"/>
                <a:gd name="connsiteY7" fmla="*/ 6095 h 2158745"/>
                <a:gd name="connsiteX8" fmla="*/ 136662 w 408867"/>
                <a:gd name="connsiteY8" fmla="*/ 0 h 2158745"/>
                <a:gd name="connsiteX0" fmla="*/ 136662 w 408867"/>
                <a:gd name="connsiteY0" fmla="*/ 0 h 2158745"/>
                <a:gd name="connsiteX1" fmla="*/ 169614 w 408867"/>
                <a:gd name="connsiteY1" fmla="*/ 653795 h 2158745"/>
                <a:gd name="connsiteX2" fmla="*/ 12880 w 408867"/>
                <a:gd name="connsiteY2" fmla="*/ 1463420 h 2158745"/>
                <a:gd name="connsiteX3" fmla="*/ 215523 w 408867"/>
                <a:gd name="connsiteY3" fmla="*/ 2158745 h 2158745"/>
                <a:gd name="connsiteX4" fmla="*/ 384400 w 408867"/>
                <a:gd name="connsiteY4" fmla="*/ 2138024 h 2158745"/>
                <a:gd name="connsiteX5" fmla="*/ 183472 w 408867"/>
                <a:gd name="connsiteY5" fmla="*/ 1464323 h 2158745"/>
                <a:gd name="connsiteX6" fmla="*/ 338490 w 408867"/>
                <a:gd name="connsiteY6" fmla="*/ 660747 h 2158745"/>
                <a:gd name="connsiteX7" fmla="*/ 310773 w 408867"/>
                <a:gd name="connsiteY7" fmla="*/ 6095 h 2158745"/>
                <a:gd name="connsiteX8" fmla="*/ 136662 w 408867"/>
                <a:gd name="connsiteY8" fmla="*/ 0 h 2158745"/>
                <a:gd name="connsiteX0" fmla="*/ 136662 w 408867"/>
                <a:gd name="connsiteY0" fmla="*/ 0 h 2158745"/>
                <a:gd name="connsiteX1" fmla="*/ 169614 w 408867"/>
                <a:gd name="connsiteY1" fmla="*/ 653795 h 2158745"/>
                <a:gd name="connsiteX2" fmla="*/ 12880 w 408867"/>
                <a:gd name="connsiteY2" fmla="*/ 1463420 h 2158745"/>
                <a:gd name="connsiteX3" fmla="*/ 215523 w 408867"/>
                <a:gd name="connsiteY3" fmla="*/ 2158745 h 2158745"/>
                <a:gd name="connsiteX4" fmla="*/ 384400 w 408867"/>
                <a:gd name="connsiteY4" fmla="*/ 2138024 h 2158745"/>
                <a:gd name="connsiteX5" fmla="*/ 183472 w 408867"/>
                <a:gd name="connsiteY5" fmla="*/ 1464323 h 2158745"/>
                <a:gd name="connsiteX6" fmla="*/ 338490 w 408867"/>
                <a:gd name="connsiteY6" fmla="*/ 660747 h 2158745"/>
                <a:gd name="connsiteX7" fmla="*/ 310773 w 408867"/>
                <a:gd name="connsiteY7" fmla="*/ 6095 h 2158745"/>
                <a:gd name="connsiteX8" fmla="*/ 136662 w 408867"/>
                <a:gd name="connsiteY8" fmla="*/ 0 h 2158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08867" h="2158745">
                  <a:moveTo>
                    <a:pt x="136662" y="0"/>
                  </a:moveTo>
                  <a:cubicBezTo>
                    <a:pt x="357106" y="423057"/>
                    <a:pt x="226524" y="447420"/>
                    <a:pt x="169614" y="653795"/>
                  </a:cubicBezTo>
                  <a:cubicBezTo>
                    <a:pt x="62476" y="928004"/>
                    <a:pt x="-35995" y="1228214"/>
                    <a:pt x="12880" y="1463420"/>
                  </a:cubicBezTo>
                  <a:cubicBezTo>
                    <a:pt x="90539" y="1695195"/>
                    <a:pt x="124862" y="1909635"/>
                    <a:pt x="215523" y="2158745"/>
                  </a:cubicBezTo>
                  <a:lnTo>
                    <a:pt x="384400" y="2138024"/>
                  </a:lnTo>
                  <a:cubicBezTo>
                    <a:pt x="291422" y="1891788"/>
                    <a:pt x="246114" y="1701891"/>
                    <a:pt x="183472" y="1464323"/>
                  </a:cubicBezTo>
                  <a:cubicBezTo>
                    <a:pt x="123916" y="1200798"/>
                    <a:pt x="220367" y="928605"/>
                    <a:pt x="338490" y="660747"/>
                  </a:cubicBezTo>
                  <a:cubicBezTo>
                    <a:pt x="409544" y="458878"/>
                    <a:pt x="463586" y="335791"/>
                    <a:pt x="310773" y="6095"/>
                  </a:cubicBezTo>
                  <a:lnTo>
                    <a:pt x="136662" y="0"/>
                  </a:ln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grpSp>
          <p:nvGrpSpPr>
            <p:cNvPr id="151" name="Group 8">
              <a:extLst>
                <a:ext uri="{FF2B5EF4-FFF2-40B4-BE49-F238E27FC236}">
                  <a16:creationId xmlns:a16="http://schemas.microsoft.com/office/drawing/2014/main" id="{FEADF085-01F6-4B6A-AAD8-897CB6499289}"/>
                </a:ext>
              </a:extLst>
            </p:cNvPr>
            <p:cNvGrpSpPr/>
            <p:nvPr/>
          </p:nvGrpSpPr>
          <p:grpSpPr>
            <a:xfrm rot="15300000">
              <a:off x="8824481" y="3920674"/>
              <a:ext cx="840355" cy="1211053"/>
              <a:chOff x="967240" y="3289369"/>
              <a:chExt cx="1100200" cy="1585520"/>
            </a:xfrm>
          </p:grpSpPr>
          <p:sp>
            <p:nvSpPr>
              <p:cNvPr id="152" name="Freeform 3">
                <a:extLst>
                  <a:ext uri="{FF2B5EF4-FFF2-40B4-BE49-F238E27FC236}">
                    <a16:creationId xmlns:a16="http://schemas.microsoft.com/office/drawing/2014/main" id="{0390F9B5-A84A-442E-9E5E-FC72B5818F27}"/>
                  </a:ext>
                </a:extLst>
              </p:cNvPr>
              <p:cNvSpPr/>
              <p:nvPr/>
            </p:nvSpPr>
            <p:spPr>
              <a:xfrm>
                <a:off x="967240" y="3289369"/>
                <a:ext cx="552481" cy="1585520"/>
              </a:xfrm>
              <a:custGeom>
                <a:avLst/>
                <a:gdLst/>
                <a:ahLst/>
                <a:cxnLst/>
                <a:rect l="l" t="t" r="r" b="b"/>
                <a:pathLst>
                  <a:path w="552481" h="1585520">
                    <a:moveTo>
                      <a:pt x="550099" y="0"/>
                    </a:moveTo>
                    <a:lnTo>
                      <a:pt x="550454" y="236086"/>
                    </a:lnTo>
                    <a:lnTo>
                      <a:pt x="488816" y="193543"/>
                    </a:lnTo>
                    <a:lnTo>
                      <a:pt x="550466" y="244157"/>
                    </a:lnTo>
                    <a:lnTo>
                      <a:pt x="550735" y="423083"/>
                    </a:lnTo>
                    <a:lnTo>
                      <a:pt x="440807" y="347209"/>
                    </a:lnTo>
                    <a:lnTo>
                      <a:pt x="550756" y="437477"/>
                    </a:lnTo>
                    <a:lnTo>
                      <a:pt x="551026" y="616991"/>
                    </a:lnTo>
                    <a:lnTo>
                      <a:pt x="372197" y="491984"/>
                    </a:lnTo>
                    <a:lnTo>
                      <a:pt x="551056" y="637056"/>
                    </a:lnTo>
                    <a:lnTo>
                      <a:pt x="551331" y="819782"/>
                    </a:lnTo>
                    <a:lnTo>
                      <a:pt x="270832" y="619203"/>
                    </a:lnTo>
                    <a:lnTo>
                      <a:pt x="551364" y="841805"/>
                    </a:lnTo>
                    <a:lnTo>
                      <a:pt x="551613" y="1007603"/>
                    </a:lnTo>
                    <a:lnTo>
                      <a:pt x="184579" y="741931"/>
                    </a:lnTo>
                    <a:lnTo>
                      <a:pt x="551646" y="1029766"/>
                    </a:lnTo>
                    <a:lnTo>
                      <a:pt x="551910" y="1205103"/>
                    </a:lnTo>
                    <a:lnTo>
                      <a:pt x="119129" y="889458"/>
                    </a:lnTo>
                    <a:lnTo>
                      <a:pt x="551942" y="1226335"/>
                    </a:lnTo>
                    <a:lnTo>
                      <a:pt x="552201" y="1398749"/>
                    </a:lnTo>
                    <a:lnTo>
                      <a:pt x="184579" y="1132651"/>
                    </a:lnTo>
                    <a:lnTo>
                      <a:pt x="552234" y="1420947"/>
                    </a:lnTo>
                    <a:lnTo>
                      <a:pt x="552481" y="1585328"/>
                    </a:lnTo>
                    <a:cubicBezTo>
                      <a:pt x="331520" y="1590267"/>
                      <a:pt x="189138" y="1499959"/>
                      <a:pt x="103908" y="1357263"/>
                    </a:cubicBezTo>
                    <a:cubicBezTo>
                      <a:pt x="-144138" y="933499"/>
                      <a:pt x="70524" y="593019"/>
                      <a:pt x="550099" y="0"/>
                    </a:cubicBez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53" name="Freeform 4">
                <a:extLst>
                  <a:ext uri="{FF2B5EF4-FFF2-40B4-BE49-F238E27FC236}">
                    <a16:creationId xmlns:a16="http://schemas.microsoft.com/office/drawing/2014/main" id="{4A7BAC99-89BC-42D1-B0F5-82DCA6EC60E8}"/>
                  </a:ext>
                </a:extLst>
              </p:cNvPr>
              <p:cNvSpPr/>
              <p:nvPr/>
            </p:nvSpPr>
            <p:spPr>
              <a:xfrm flipH="1">
                <a:off x="1514959" y="3289369"/>
                <a:ext cx="552481" cy="1585520"/>
              </a:xfrm>
              <a:custGeom>
                <a:avLst/>
                <a:gdLst/>
                <a:ahLst/>
                <a:cxnLst/>
                <a:rect l="l" t="t" r="r" b="b"/>
                <a:pathLst>
                  <a:path w="552481" h="1585520">
                    <a:moveTo>
                      <a:pt x="550099" y="0"/>
                    </a:moveTo>
                    <a:lnTo>
                      <a:pt x="550454" y="236086"/>
                    </a:lnTo>
                    <a:lnTo>
                      <a:pt x="488816" y="193543"/>
                    </a:lnTo>
                    <a:lnTo>
                      <a:pt x="550466" y="244157"/>
                    </a:lnTo>
                    <a:lnTo>
                      <a:pt x="550735" y="423083"/>
                    </a:lnTo>
                    <a:lnTo>
                      <a:pt x="440807" y="347209"/>
                    </a:lnTo>
                    <a:lnTo>
                      <a:pt x="550756" y="437477"/>
                    </a:lnTo>
                    <a:lnTo>
                      <a:pt x="551026" y="616991"/>
                    </a:lnTo>
                    <a:lnTo>
                      <a:pt x="372197" y="491984"/>
                    </a:lnTo>
                    <a:lnTo>
                      <a:pt x="551056" y="637056"/>
                    </a:lnTo>
                    <a:lnTo>
                      <a:pt x="551331" y="819782"/>
                    </a:lnTo>
                    <a:lnTo>
                      <a:pt x="270832" y="619203"/>
                    </a:lnTo>
                    <a:lnTo>
                      <a:pt x="551364" y="841805"/>
                    </a:lnTo>
                    <a:lnTo>
                      <a:pt x="551613" y="1007603"/>
                    </a:lnTo>
                    <a:lnTo>
                      <a:pt x="184579" y="741931"/>
                    </a:lnTo>
                    <a:lnTo>
                      <a:pt x="551646" y="1029766"/>
                    </a:lnTo>
                    <a:lnTo>
                      <a:pt x="551910" y="1205103"/>
                    </a:lnTo>
                    <a:lnTo>
                      <a:pt x="119129" y="889458"/>
                    </a:lnTo>
                    <a:lnTo>
                      <a:pt x="551942" y="1226335"/>
                    </a:lnTo>
                    <a:lnTo>
                      <a:pt x="552201" y="1398749"/>
                    </a:lnTo>
                    <a:lnTo>
                      <a:pt x="184579" y="1132651"/>
                    </a:lnTo>
                    <a:lnTo>
                      <a:pt x="552234" y="1420947"/>
                    </a:lnTo>
                    <a:lnTo>
                      <a:pt x="552481" y="1585328"/>
                    </a:lnTo>
                    <a:cubicBezTo>
                      <a:pt x="331520" y="1590267"/>
                      <a:pt x="189138" y="1499959"/>
                      <a:pt x="103908" y="1357263"/>
                    </a:cubicBezTo>
                    <a:cubicBezTo>
                      <a:pt x="-144138" y="933499"/>
                      <a:pt x="70524" y="593019"/>
                      <a:pt x="550099" y="0"/>
                    </a:cubicBezTo>
                    <a:close/>
                  </a:path>
                </a:pathLst>
              </a:cu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sp>
          <p:nvSpPr>
            <p:cNvPr id="154" name="Freeform 13">
              <a:extLst>
                <a:ext uri="{FF2B5EF4-FFF2-40B4-BE49-F238E27FC236}">
                  <a16:creationId xmlns:a16="http://schemas.microsoft.com/office/drawing/2014/main" id="{D8F8E77E-397C-4F50-B2F5-FEFB8079BB28}"/>
                </a:ext>
              </a:extLst>
            </p:cNvPr>
            <p:cNvSpPr/>
            <p:nvPr/>
          </p:nvSpPr>
          <p:spPr>
            <a:xfrm rot="4407011">
              <a:off x="10407640" y="2828708"/>
              <a:ext cx="312622" cy="880439"/>
            </a:xfrm>
            <a:custGeom>
              <a:avLst/>
              <a:gdLst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51331 w 552481"/>
                <a:gd name="connsiteY10" fmla="*/ 819782 h 1585520"/>
                <a:gd name="connsiteX11" fmla="*/ 270832 w 552481"/>
                <a:gd name="connsiteY11" fmla="*/ 619203 h 1585520"/>
                <a:gd name="connsiteX12" fmla="*/ 551364 w 552481"/>
                <a:gd name="connsiteY12" fmla="*/ 841805 h 1585520"/>
                <a:gd name="connsiteX13" fmla="*/ 551613 w 552481"/>
                <a:gd name="connsiteY13" fmla="*/ 1007603 h 1585520"/>
                <a:gd name="connsiteX14" fmla="*/ 184579 w 552481"/>
                <a:gd name="connsiteY14" fmla="*/ 741931 h 1585520"/>
                <a:gd name="connsiteX15" fmla="*/ 551646 w 552481"/>
                <a:gd name="connsiteY15" fmla="*/ 1029766 h 1585520"/>
                <a:gd name="connsiteX16" fmla="*/ 551910 w 552481"/>
                <a:gd name="connsiteY16" fmla="*/ 1205103 h 1585520"/>
                <a:gd name="connsiteX17" fmla="*/ 119129 w 552481"/>
                <a:gd name="connsiteY17" fmla="*/ 889458 h 1585520"/>
                <a:gd name="connsiteX18" fmla="*/ 551942 w 552481"/>
                <a:gd name="connsiteY18" fmla="*/ 1226335 h 1585520"/>
                <a:gd name="connsiteX19" fmla="*/ 552201 w 552481"/>
                <a:gd name="connsiteY19" fmla="*/ 1398749 h 1585520"/>
                <a:gd name="connsiteX20" fmla="*/ 184579 w 552481"/>
                <a:gd name="connsiteY20" fmla="*/ 1132651 h 1585520"/>
                <a:gd name="connsiteX21" fmla="*/ 552234 w 552481"/>
                <a:gd name="connsiteY21" fmla="*/ 1420947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51331 w 552481"/>
                <a:gd name="connsiteY10" fmla="*/ 819782 h 1585520"/>
                <a:gd name="connsiteX11" fmla="*/ 270832 w 552481"/>
                <a:gd name="connsiteY11" fmla="*/ 619203 h 1585520"/>
                <a:gd name="connsiteX12" fmla="*/ 551364 w 552481"/>
                <a:gd name="connsiteY12" fmla="*/ 841805 h 1585520"/>
                <a:gd name="connsiteX13" fmla="*/ 551613 w 552481"/>
                <a:gd name="connsiteY13" fmla="*/ 1007603 h 1585520"/>
                <a:gd name="connsiteX14" fmla="*/ 184579 w 552481"/>
                <a:gd name="connsiteY14" fmla="*/ 741931 h 1585520"/>
                <a:gd name="connsiteX15" fmla="*/ 551646 w 552481"/>
                <a:gd name="connsiteY15" fmla="*/ 1029766 h 1585520"/>
                <a:gd name="connsiteX16" fmla="*/ 551910 w 552481"/>
                <a:gd name="connsiteY16" fmla="*/ 1205103 h 1585520"/>
                <a:gd name="connsiteX17" fmla="*/ 119129 w 552481"/>
                <a:gd name="connsiteY17" fmla="*/ 889458 h 1585520"/>
                <a:gd name="connsiteX18" fmla="*/ 551942 w 552481"/>
                <a:gd name="connsiteY18" fmla="*/ 1226335 h 1585520"/>
                <a:gd name="connsiteX19" fmla="*/ 552201 w 552481"/>
                <a:gd name="connsiteY19" fmla="*/ 1398749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51331 w 552481"/>
                <a:gd name="connsiteY10" fmla="*/ 819782 h 1585520"/>
                <a:gd name="connsiteX11" fmla="*/ 270832 w 552481"/>
                <a:gd name="connsiteY11" fmla="*/ 619203 h 1585520"/>
                <a:gd name="connsiteX12" fmla="*/ 551364 w 552481"/>
                <a:gd name="connsiteY12" fmla="*/ 841805 h 1585520"/>
                <a:gd name="connsiteX13" fmla="*/ 551613 w 552481"/>
                <a:gd name="connsiteY13" fmla="*/ 1007603 h 1585520"/>
                <a:gd name="connsiteX14" fmla="*/ 184579 w 552481"/>
                <a:gd name="connsiteY14" fmla="*/ 741931 h 1585520"/>
                <a:gd name="connsiteX15" fmla="*/ 551646 w 552481"/>
                <a:gd name="connsiteY15" fmla="*/ 1029766 h 1585520"/>
                <a:gd name="connsiteX16" fmla="*/ 551910 w 552481"/>
                <a:gd name="connsiteY16" fmla="*/ 1205103 h 1585520"/>
                <a:gd name="connsiteX17" fmla="*/ 119129 w 552481"/>
                <a:gd name="connsiteY17" fmla="*/ 889458 h 1585520"/>
                <a:gd name="connsiteX18" fmla="*/ 551942 w 552481"/>
                <a:gd name="connsiteY18" fmla="*/ 1226335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51331 w 552481"/>
                <a:gd name="connsiteY10" fmla="*/ 819782 h 1585520"/>
                <a:gd name="connsiteX11" fmla="*/ 270832 w 552481"/>
                <a:gd name="connsiteY11" fmla="*/ 619203 h 1585520"/>
                <a:gd name="connsiteX12" fmla="*/ 551364 w 552481"/>
                <a:gd name="connsiteY12" fmla="*/ 841805 h 1585520"/>
                <a:gd name="connsiteX13" fmla="*/ 551613 w 552481"/>
                <a:gd name="connsiteY13" fmla="*/ 1007603 h 1585520"/>
                <a:gd name="connsiteX14" fmla="*/ 184579 w 552481"/>
                <a:gd name="connsiteY14" fmla="*/ 741931 h 1585520"/>
                <a:gd name="connsiteX15" fmla="*/ 551646 w 552481"/>
                <a:gd name="connsiteY15" fmla="*/ 1029766 h 1585520"/>
                <a:gd name="connsiteX16" fmla="*/ 551910 w 552481"/>
                <a:gd name="connsiteY16" fmla="*/ 1205103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51331 w 552481"/>
                <a:gd name="connsiteY10" fmla="*/ 819782 h 1585520"/>
                <a:gd name="connsiteX11" fmla="*/ 270832 w 552481"/>
                <a:gd name="connsiteY11" fmla="*/ 619203 h 1585520"/>
                <a:gd name="connsiteX12" fmla="*/ 551364 w 552481"/>
                <a:gd name="connsiteY12" fmla="*/ 841805 h 1585520"/>
                <a:gd name="connsiteX13" fmla="*/ 551613 w 552481"/>
                <a:gd name="connsiteY13" fmla="*/ 1007603 h 1585520"/>
                <a:gd name="connsiteX14" fmla="*/ 184579 w 552481"/>
                <a:gd name="connsiteY14" fmla="*/ 741931 h 1585520"/>
                <a:gd name="connsiteX15" fmla="*/ 551646 w 552481"/>
                <a:gd name="connsiteY15" fmla="*/ 1029766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51331 w 552481"/>
                <a:gd name="connsiteY10" fmla="*/ 819782 h 1585520"/>
                <a:gd name="connsiteX11" fmla="*/ 270832 w 552481"/>
                <a:gd name="connsiteY11" fmla="*/ 619203 h 1585520"/>
                <a:gd name="connsiteX12" fmla="*/ 551364 w 552481"/>
                <a:gd name="connsiteY12" fmla="*/ 841805 h 1585520"/>
                <a:gd name="connsiteX13" fmla="*/ 551613 w 552481"/>
                <a:gd name="connsiteY13" fmla="*/ 1007603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51331 w 552481"/>
                <a:gd name="connsiteY10" fmla="*/ 819782 h 1585520"/>
                <a:gd name="connsiteX11" fmla="*/ 270832 w 552481"/>
                <a:gd name="connsiteY11" fmla="*/ 619203 h 1585520"/>
                <a:gd name="connsiteX12" fmla="*/ 551364 w 552481"/>
                <a:gd name="connsiteY12" fmla="*/ 841805 h 1585520"/>
                <a:gd name="connsiteX13" fmla="*/ 534221 w 552481"/>
                <a:gd name="connsiteY13" fmla="*/ 989751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51331 w 552481"/>
                <a:gd name="connsiteY10" fmla="*/ 819782 h 1585520"/>
                <a:gd name="connsiteX11" fmla="*/ 270832 w 552481"/>
                <a:gd name="connsiteY11" fmla="*/ 619203 h 1585520"/>
                <a:gd name="connsiteX12" fmla="*/ 501344 w 552481"/>
                <a:gd name="connsiteY12" fmla="*/ 815973 h 1585520"/>
                <a:gd name="connsiteX13" fmla="*/ 534221 w 552481"/>
                <a:gd name="connsiteY13" fmla="*/ 989751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08896 w 552481"/>
                <a:gd name="connsiteY10" fmla="*/ 791532 h 1585520"/>
                <a:gd name="connsiteX11" fmla="*/ 270832 w 552481"/>
                <a:gd name="connsiteY11" fmla="*/ 619203 h 1585520"/>
                <a:gd name="connsiteX12" fmla="*/ 501344 w 552481"/>
                <a:gd name="connsiteY12" fmla="*/ 815973 h 1585520"/>
                <a:gd name="connsiteX13" fmla="*/ 534221 w 552481"/>
                <a:gd name="connsiteY13" fmla="*/ 989751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21176 w 552481"/>
                <a:gd name="connsiteY9" fmla="*/ 611487 h 1585520"/>
                <a:gd name="connsiteX10" fmla="*/ 508896 w 552481"/>
                <a:gd name="connsiteY10" fmla="*/ 791532 h 1585520"/>
                <a:gd name="connsiteX11" fmla="*/ 270832 w 552481"/>
                <a:gd name="connsiteY11" fmla="*/ 619203 h 1585520"/>
                <a:gd name="connsiteX12" fmla="*/ 501344 w 552481"/>
                <a:gd name="connsiteY12" fmla="*/ 815973 h 1585520"/>
                <a:gd name="connsiteX13" fmla="*/ 534221 w 552481"/>
                <a:gd name="connsiteY13" fmla="*/ 989751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23630 w 552481"/>
                <a:gd name="connsiteY7" fmla="*/ 593972 h 1585520"/>
                <a:gd name="connsiteX8" fmla="*/ 372197 w 552481"/>
                <a:gd name="connsiteY8" fmla="*/ 491984 h 1585520"/>
                <a:gd name="connsiteX9" fmla="*/ 521176 w 552481"/>
                <a:gd name="connsiteY9" fmla="*/ 611487 h 1585520"/>
                <a:gd name="connsiteX10" fmla="*/ 508896 w 552481"/>
                <a:gd name="connsiteY10" fmla="*/ 791532 h 1585520"/>
                <a:gd name="connsiteX11" fmla="*/ 270832 w 552481"/>
                <a:gd name="connsiteY11" fmla="*/ 619203 h 1585520"/>
                <a:gd name="connsiteX12" fmla="*/ 501344 w 552481"/>
                <a:gd name="connsiteY12" fmla="*/ 815973 h 1585520"/>
                <a:gd name="connsiteX13" fmla="*/ 534221 w 552481"/>
                <a:gd name="connsiteY13" fmla="*/ 989751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30748 w 552481"/>
                <a:gd name="connsiteY6" fmla="*/ 427144 h 1585520"/>
                <a:gd name="connsiteX7" fmla="*/ 523630 w 552481"/>
                <a:gd name="connsiteY7" fmla="*/ 593972 h 1585520"/>
                <a:gd name="connsiteX8" fmla="*/ 372197 w 552481"/>
                <a:gd name="connsiteY8" fmla="*/ 491984 h 1585520"/>
                <a:gd name="connsiteX9" fmla="*/ 521176 w 552481"/>
                <a:gd name="connsiteY9" fmla="*/ 611487 h 1585520"/>
                <a:gd name="connsiteX10" fmla="*/ 508896 w 552481"/>
                <a:gd name="connsiteY10" fmla="*/ 791532 h 1585520"/>
                <a:gd name="connsiteX11" fmla="*/ 270832 w 552481"/>
                <a:gd name="connsiteY11" fmla="*/ 619203 h 1585520"/>
                <a:gd name="connsiteX12" fmla="*/ 501344 w 552481"/>
                <a:gd name="connsiteY12" fmla="*/ 815973 h 1585520"/>
                <a:gd name="connsiteX13" fmla="*/ 534221 w 552481"/>
                <a:gd name="connsiteY13" fmla="*/ 989751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28440 w 552481"/>
                <a:gd name="connsiteY4" fmla="*/ 395095 h 1585520"/>
                <a:gd name="connsiteX5" fmla="*/ 440807 w 552481"/>
                <a:gd name="connsiteY5" fmla="*/ 347209 h 1585520"/>
                <a:gd name="connsiteX6" fmla="*/ 530748 w 552481"/>
                <a:gd name="connsiteY6" fmla="*/ 427144 h 1585520"/>
                <a:gd name="connsiteX7" fmla="*/ 523630 w 552481"/>
                <a:gd name="connsiteY7" fmla="*/ 593972 h 1585520"/>
                <a:gd name="connsiteX8" fmla="*/ 372197 w 552481"/>
                <a:gd name="connsiteY8" fmla="*/ 491984 h 1585520"/>
                <a:gd name="connsiteX9" fmla="*/ 521176 w 552481"/>
                <a:gd name="connsiteY9" fmla="*/ 611487 h 1585520"/>
                <a:gd name="connsiteX10" fmla="*/ 508896 w 552481"/>
                <a:gd name="connsiteY10" fmla="*/ 791532 h 1585520"/>
                <a:gd name="connsiteX11" fmla="*/ 270832 w 552481"/>
                <a:gd name="connsiteY11" fmla="*/ 619203 h 1585520"/>
                <a:gd name="connsiteX12" fmla="*/ 501344 w 552481"/>
                <a:gd name="connsiteY12" fmla="*/ 815973 h 1585520"/>
                <a:gd name="connsiteX13" fmla="*/ 534221 w 552481"/>
                <a:gd name="connsiteY13" fmla="*/ 989751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32877 w 552481"/>
                <a:gd name="connsiteY3" fmla="*/ 241409 h 1585520"/>
                <a:gd name="connsiteX4" fmla="*/ 528440 w 552481"/>
                <a:gd name="connsiteY4" fmla="*/ 395095 h 1585520"/>
                <a:gd name="connsiteX5" fmla="*/ 440807 w 552481"/>
                <a:gd name="connsiteY5" fmla="*/ 347209 h 1585520"/>
                <a:gd name="connsiteX6" fmla="*/ 530748 w 552481"/>
                <a:gd name="connsiteY6" fmla="*/ 427144 h 1585520"/>
                <a:gd name="connsiteX7" fmla="*/ 523630 w 552481"/>
                <a:gd name="connsiteY7" fmla="*/ 593972 h 1585520"/>
                <a:gd name="connsiteX8" fmla="*/ 372197 w 552481"/>
                <a:gd name="connsiteY8" fmla="*/ 491984 h 1585520"/>
                <a:gd name="connsiteX9" fmla="*/ 521176 w 552481"/>
                <a:gd name="connsiteY9" fmla="*/ 611487 h 1585520"/>
                <a:gd name="connsiteX10" fmla="*/ 508896 w 552481"/>
                <a:gd name="connsiteY10" fmla="*/ 791532 h 1585520"/>
                <a:gd name="connsiteX11" fmla="*/ 270832 w 552481"/>
                <a:gd name="connsiteY11" fmla="*/ 619203 h 1585520"/>
                <a:gd name="connsiteX12" fmla="*/ 501344 w 552481"/>
                <a:gd name="connsiteY12" fmla="*/ 815973 h 1585520"/>
                <a:gd name="connsiteX13" fmla="*/ 534221 w 552481"/>
                <a:gd name="connsiteY13" fmla="*/ 989751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521176 w 580141"/>
                <a:gd name="connsiteY10" fmla="*/ 666226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534221 w 580141"/>
                <a:gd name="connsiteY14" fmla="*/ 1044490 h 1640259"/>
                <a:gd name="connsiteX15" fmla="*/ 184579 w 580141"/>
                <a:gd name="connsiteY15" fmla="*/ 796670 h 1640259"/>
                <a:gd name="connsiteX16" fmla="*/ 521700 w 580141"/>
                <a:gd name="connsiteY16" fmla="*/ 1063971 h 1640259"/>
                <a:gd name="connsiteX17" fmla="*/ 507056 w 580141"/>
                <a:gd name="connsiteY17" fmla="*/ 1224006 h 1640259"/>
                <a:gd name="connsiteX18" fmla="*/ 119129 w 580141"/>
                <a:gd name="connsiteY18" fmla="*/ 944197 h 1640259"/>
                <a:gd name="connsiteX19" fmla="*/ 504472 w 580141"/>
                <a:gd name="connsiteY19" fmla="*/ 1252757 h 1640259"/>
                <a:gd name="connsiteX20" fmla="*/ 519836 w 580141"/>
                <a:gd name="connsiteY20" fmla="*/ 1425369 h 1640259"/>
                <a:gd name="connsiteX21" fmla="*/ 184579 w 580141"/>
                <a:gd name="connsiteY21" fmla="*/ 1187390 h 1640259"/>
                <a:gd name="connsiteX22" fmla="*/ 509865 w 580141"/>
                <a:gd name="connsiteY22" fmla="*/ 1442400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521176 w 580141"/>
                <a:gd name="connsiteY10" fmla="*/ 666226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521700 w 580141"/>
                <a:gd name="connsiteY16" fmla="*/ 1063971 h 1640259"/>
                <a:gd name="connsiteX17" fmla="*/ 507056 w 580141"/>
                <a:gd name="connsiteY17" fmla="*/ 1224006 h 1640259"/>
                <a:gd name="connsiteX18" fmla="*/ 119129 w 580141"/>
                <a:gd name="connsiteY18" fmla="*/ 944197 h 1640259"/>
                <a:gd name="connsiteX19" fmla="*/ 504472 w 580141"/>
                <a:gd name="connsiteY19" fmla="*/ 1252757 h 1640259"/>
                <a:gd name="connsiteX20" fmla="*/ 519836 w 580141"/>
                <a:gd name="connsiteY20" fmla="*/ 1425369 h 1640259"/>
                <a:gd name="connsiteX21" fmla="*/ 184579 w 580141"/>
                <a:gd name="connsiteY21" fmla="*/ 1187390 h 1640259"/>
                <a:gd name="connsiteX22" fmla="*/ 509865 w 580141"/>
                <a:gd name="connsiteY22" fmla="*/ 1442400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521176 w 580141"/>
                <a:gd name="connsiteY10" fmla="*/ 666226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507056 w 580141"/>
                <a:gd name="connsiteY17" fmla="*/ 1224006 h 1640259"/>
                <a:gd name="connsiteX18" fmla="*/ 119129 w 580141"/>
                <a:gd name="connsiteY18" fmla="*/ 944197 h 1640259"/>
                <a:gd name="connsiteX19" fmla="*/ 504472 w 580141"/>
                <a:gd name="connsiteY19" fmla="*/ 1252757 h 1640259"/>
                <a:gd name="connsiteX20" fmla="*/ 519836 w 580141"/>
                <a:gd name="connsiteY20" fmla="*/ 1425369 h 1640259"/>
                <a:gd name="connsiteX21" fmla="*/ 184579 w 580141"/>
                <a:gd name="connsiteY21" fmla="*/ 1187390 h 1640259"/>
                <a:gd name="connsiteX22" fmla="*/ 509865 w 580141"/>
                <a:gd name="connsiteY22" fmla="*/ 1442400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521176 w 580141"/>
                <a:gd name="connsiteY10" fmla="*/ 666226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504472 w 580141"/>
                <a:gd name="connsiteY19" fmla="*/ 1252757 h 1640259"/>
                <a:gd name="connsiteX20" fmla="*/ 519836 w 580141"/>
                <a:gd name="connsiteY20" fmla="*/ 1425369 h 1640259"/>
                <a:gd name="connsiteX21" fmla="*/ 184579 w 580141"/>
                <a:gd name="connsiteY21" fmla="*/ 1187390 h 1640259"/>
                <a:gd name="connsiteX22" fmla="*/ 509865 w 580141"/>
                <a:gd name="connsiteY22" fmla="*/ 1442400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521176 w 580141"/>
                <a:gd name="connsiteY10" fmla="*/ 666226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519836 w 580141"/>
                <a:gd name="connsiteY20" fmla="*/ 1425369 h 1640259"/>
                <a:gd name="connsiteX21" fmla="*/ 184579 w 580141"/>
                <a:gd name="connsiteY21" fmla="*/ 1187390 h 1640259"/>
                <a:gd name="connsiteX22" fmla="*/ 509865 w 580141"/>
                <a:gd name="connsiteY22" fmla="*/ 1442400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521176 w 580141"/>
                <a:gd name="connsiteY10" fmla="*/ 666226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519836 w 580141"/>
                <a:gd name="connsiteY20" fmla="*/ 1425369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521176 w 580141"/>
                <a:gd name="connsiteY10" fmla="*/ 666226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7405 w 580141"/>
                <a:gd name="connsiteY20" fmla="*/ 1402284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521176 w 580141"/>
                <a:gd name="connsiteY10" fmla="*/ 666226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498587 w 580141"/>
                <a:gd name="connsiteY8" fmla="*/ 638313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18260 w 580141"/>
                <a:gd name="connsiteY7" fmla="*/ 474167 h 1640259"/>
                <a:gd name="connsiteX8" fmla="*/ 498587 w 580141"/>
                <a:gd name="connsiteY8" fmla="*/ 638313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18260 w 580141"/>
                <a:gd name="connsiteY7" fmla="*/ 474167 h 1640259"/>
                <a:gd name="connsiteX8" fmla="*/ 498587 w 580141"/>
                <a:gd name="connsiteY8" fmla="*/ 638313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484050 w 580141"/>
                <a:gd name="connsiteY11" fmla="*/ 820768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18260 w 580141"/>
                <a:gd name="connsiteY7" fmla="*/ 474167 h 1640259"/>
                <a:gd name="connsiteX8" fmla="*/ 498587 w 580141"/>
                <a:gd name="connsiteY8" fmla="*/ 638313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484050 w 580141"/>
                <a:gd name="connsiteY11" fmla="*/ 820768 h 1640259"/>
                <a:gd name="connsiteX12" fmla="*/ 270832 w 580141"/>
                <a:gd name="connsiteY12" fmla="*/ 673942 h 1640259"/>
                <a:gd name="connsiteX13" fmla="*/ 478917 w 580141"/>
                <a:gd name="connsiteY13" fmla="*/ 852794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18260 w 580141"/>
                <a:gd name="connsiteY7" fmla="*/ 474167 h 1640259"/>
                <a:gd name="connsiteX8" fmla="*/ 498587 w 580141"/>
                <a:gd name="connsiteY8" fmla="*/ 638313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484050 w 580141"/>
                <a:gd name="connsiteY11" fmla="*/ 820768 h 1640259"/>
                <a:gd name="connsiteX12" fmla="*/ 270832 w 580141"/>
                <a:gd name="connsiteY12" fmla="*/ 673942 h 1640259"/>
                <a:gd name="connsiteX13" fmla="*/ 478917 w 580141"/>
                <a:gd name="connsiteY13" fmla="*/ 852794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59783 w 580141"/>
                <a:gd name="connsiteY17" fmla="*/ 1180585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18260 w 580141"/>
                <a:gd name="connsiteY7" fmla="*/ 474167 h 1640259"/>
                <a:gd name="connsiteX8" fmla="*/ 498587 w 580141"/>
                <a:gd name="connsiteY8" fmla="*/ 638313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484050 w 580141"/>
                <a:gd name="connsiteY11" fmla="*/ 820768 h 1640259"/>
                <a:gd name="connsiteX12" fmla="*/ 270832 w 580141"/>
                <a:gd name="connsiteY12" fmla="*/ 673942 h 1640259"/>
                <a:gd name="connsiteX13" fmla="*/ 478917 w 580141"/>
                <a:gd name="connsiteY13" fmla="*/ 852794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66579 w 580141"/>
                <a:gd name="connsiteY16" fmla="*/ 1043108 h 1640259"/>
                <a:gd name="connsiteX17" fmla="*/ 459783 w 580141"/>
                <a:gd name="connsiteY17" fmla="*/ 1180585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18260 w 580141"/>
                <a:gd name="connsiteY7" fmla="*/ 474167 h 1640259"/>
                <a:gd name="connsiteX8" fmla="*/ 498587 w 580141"/>
                <a:gd name="connsiteY8" fmla="*/ 638313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484050 w 580141"/>
                <a:gd name="connsiteY11" fmla="*/ 820768 h 1640259"/>
                <a:gd name="connsiteX12" fmla="*/ 270832 w 580141"/>
                <a:gd name="connsiteY12" fmla="*/ 673942 h 1640259"/>
                <a:gd name="connsiteX13" fmla="*/ 478917 w 580141"/>
                <a:gd name="connsiteY13" fmla="*/ 852794 h 1640259"/>
                <a:gd name="connsiteX14" fmla="*/ 469294 w 580141"/>
                <a:gd name="connsiteY14" fmla="*/ 1003356 h 1640259"/>
                <a:gd name="connsiteX15" fmla="*/ 184579 w 580141"/>
                <a:gd name="connsiteY15" fmla="*/ 796670 h 1640259"/>
                <a:gd name="connsiteX16" fmla="*/ 466579 w 580141"/>
                <a:gd name="connsiteY16" fmla="*/ 1043108 h 1640259"/>
                <a:gd name="connsiteX17" fmla="*/ 459783 w 580141"/>
                <a:gd name="connsiteY17" fmla="*/ 1180585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11048 w 580141"/>
                <a:gd name="connsiteY5" fmla="*/ 431982 h 1640259"/>
                <a:gd name="connsiteX6" fmla="*/ 440807 w 580141"/>
                <a:gd name="connsiteY6" fmla="*/ 401948 h 1640259"/>
                <a:gd name="connsiteX7" fmla="*/ 518260 w 580141"/>
                <a:gd name="connsiteY7" fmla="*/ 474167 h 1640259"/>
                <a:gd name="connsiteX8" fmla="*/ 498587 w 580141"/>
                <a:gd name="connsiteY8" fmla="*/ 638313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484050 w 580141"/>
                <a:gd name="connsiteY11" fmla="*/ 820768 h 1640259"/>
                <a:gd name="connsiteX12" fmla="*/ 270832 w 580141"/>
                <a:gd name="connsiteY12" fmla="*/ 673942 h 1640259"/>
                <a:gd name="connsiteX13" fmla="*/ 478917 w 580141"/>
                <a:gd name="connsiteY13" fmla="*/ 852794 h 1640259"/>
                <a:gd name="connsiteX14" fmla="*/ 469294 w 580141"/>
                <a:gd name="connsiteY14" fmla="*/ 1003356 h 1640259"/>
                <a:gd name="connsiteX15" fmla="*/ 184579 w 580141"/>
                <a:gd name="connsiteY15" fmla="*/ 796670 h 1640259"/>
                <a:gd name="connsiteX16" fmla="*/ 466579 w 580141"/>
                <a:gd name="connsiteY16" fmla="*/ 1043108 h 1640259"/>
                <a:gd name="connsiteX17" fmla="*/ 459783 w 580141"/>
                <a:gd name="connsiteY17" fmla="*/ 1180585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2162"/>
                <a:gd name="connsiteY0" fmla="*/ 54028 h 1639548"/>
                <a:gd name="connsiteX1" fmla="*/ 536842 w 582162"/>
                <a:gd name="connsiteY1" fmla="*/ 262190 h 1639548"/>
                <a:gd name="connsiteX2" fmla="*/ 488816 w 582162"/>
                <a:gd name="connsiteY2" fmla="*/ 247571 h 1639548"/>
                <a:gd name="connsiteX3" fmla="*/ 532877 w 582162"/>
                <a:gd name="connsiteY3" fmla="*/ 295437 h 1639548"/>
                <a:gd name="connsiteX4" fmla="*/ 511048 w 582162"/>
                <a:gd name="connsiteY4" fmla="*/ 431271 h 1639548"/>
                <a:gd name="connsiteX5" fmla="*/ 440807 w 582162"/>
                <a:gd name="connsiteY5" fmla="*/ 401237 h 1639548"/>
                <a:gd name="connsiteX6" fmla="*/ 518260 w 582162"/>
                <a:gd name="connsiteY6" fmla="*/ 473456 h 1639548"/>
                <a:gd name="connsiteX7" fmla="*/ 498587 w 582162"/>
                <a:gd name="connsiteY7" fmla="*/ 637602 h 1639548"/>
                <a:gd name="connsiteX8" fmla="*/ 372197 w 582162"/>
                <a:gd name="connsiteY8" fmla="*/ 546012 h 1639548"/>
                <a:gd name="connsiteX9" fmla="*/ 498617 w 582162"/>
                <a:gd name="connsiteY9" fmla="*/ 657667 h 1639548"/>
                <a:gd name="connsiteX10" fmla="*/ 484050 w 582162"/>
                <a:gd name="connsiteY10" fmla="*/ 820057 h 1639548"/>
                <a:gd name="connsiteX11" fmla="*/ 270832 w 582162"/>
                <a:gd name="connsiteY11" fmla="*/ 673231 h 1639548"/>
                <a:gd name="connsiteX12" fmla="*/ 478917 w 582162"/>
                <a:gd name="connsiteY12" fmla="*/ 852083 h 1639548"/>
                <a:gd name="connsiteX13" fmla="*/ 469294 w 582162"/>
                <a:gd name="connsiteY13" fmla="*/ 1002645 h 1639548"/>
                <a:gd name="connsiteX14" fmla="*/ 184579 w 582162"/>
                <a:gd name="connsiteY14" fmla="*/ 795959 h 1639548"/>
                <a:gd name="connsiteX15" fmla="*/ 466579 w 582162"/>
                <a:gd name="connsiteY15" fmla="*/ 1042397 h 1639548"/>
                <a:gd name="connsiteX16" fmla="*/ 459783 w 582162"/>
                <a:gd name="connsiteY16" fmla="*/ 1179874 h 1639548"/>
                <a:gd name="connsiteX17" fmla="*/ 119129 w 582162"/>
                <a:gd name="connsiteY17" fmla="*/ 943486 h 1639548"/>
                <a:gd name="connsiteX18" fmla="*/ 467006 w 582162"/>
                <a:gd name="connsiteY18" fmla="*/ 1228896 h 1639548"/>
                <a:gd name="connsiteX19" fmla="*/ 480083 w 582162"/>
                <a:gd name="connsiteY19" fmla="*/ 1383852 h 1639548"/>
                <a:gd name="connsiteX20" fmla="*/ 184579 w 582162"/>
                <a:gd name="connsiteY20" fmla="*/ 1186679 h 1639548"/>
                <a:gd name="connsiteX21" fmla="*/ 480050 w 582162"/>
                <a:gd name="connsiteY21" fmla="*/ 1411085 h 1639548"/>
                <a:gd name="connsiteX22" fmla="*/ 552481 w 582162"/>
                <a:gd name="connsiteY22" fmla="*/ 1639356 h 1639548"/>
                <a:gd name="connsiteX23" fmla="*/ 103908 w 582162"/>
                <a:gd name="connsiteY23" fmla="*/ 1411291 h 1639548"/>
                <a:gd name="connsiteX24" fmla="*/ 550099 w 582162"/>
                <a:gd name="connsiteY24" fmla="*/ 54028 h 1639548"/>
                <a:gd name="connsiteX0" fmla="*/ 550099 w 582162"/>
                <a:gd name="connsiteY0" fmla="*/ 54028 h 1639548"/>
                <a:gd name="connsiteX1" fmla="*/ 536842 w 582162"/>
                <a:gd name="connsiteY1" fmla="*/ 262190 h 1639548"/>
                <a:gd name="connsiteX2" fmla="*/ 488816 w 582162"/>
                <a:gd name="connsiteY2" fmla="*/ 247571 h 1639548"/>
                <a:gd name="connsiteX3" fmla="*/ 532877 w 582162"/>
                <a:gd name="connsiteY3" fmla="*/ 295437 h 1639548"/>
                <a:gd name="connsiteX4" fmla="*/ 526021 w 582162"/>
                <a:gd name="connsiteY4" fmla="*/ 441538 h 1639548"/>
                <a:gd name="connsiteX5" fmla="*/ 440807 w 582162"/>
                <a:gd name="connsiteY5" fmla="*/ 401237 h 1639548"/>
                <a:gd name="connsiteX6" fmla="*/ 518260 w 582162"/>
                <a:gd name="connsiteY6" fmla="*/ 473456 h 1639548"/>
                <a:gd name="connsiteX7" fmla="*/ 498587 w 582162"/>
                <a:gd name="connsiteY7" fmla="*/ 637602 h 1639548"/>
                <a:gd name="connsiteX8" fmla="*/ 372197 w 582162"/>
                <a:gd name="connsiteY8" fmla="*/ 546012 h 1639548"/>
                <a:gd name="connsiteX9" fmla="*/ 498617 w 582162"/>
                <a:gd name="connsiteY9" fmla="*/ 657667 h 1639548"/>
                <a:gd name="connsiteX10" fmla="*/ 484050 w 582162"/>
                <a:gd name="connsiteY10" fmla="*/ 820057 h 1639548"/>
                <a:gd name="connsiteX11" fmla="*/ 270832 w 582162"/>
                <a:gd name="connsiteY11" fmla="*/ 673231 h 1639548"/>
                <a:gd name="connsiteX12" fmla="*/ 478917 w 582162"/>
                <a:gd name="connsiteY12" fmla="*/ 852083 h 1639548"/>
                <a:gd name="connsiteX13" fmla="*/ 469294 w 582162"/>
                <a:gd name="connsiteY13" fmla="*/ 1002645 h 1639548"/>
                <a:gd name="connsiteX14" fmla="*/ 184579 w 582162"/>
                <a:gd name="connsiteY14" fmla="*/ 795959 h 1639548"/>
                <a:gd name="connsiteX15" fmla="*/ 466579 w 582162"/>
                <a:gd name="connsiteY15" fmla="*/ 1042397 h 1639548"/>
                <a:gd name="connsiteX16" fmla="*/ 459783 w 582162"/>
                <a:gd name="connsiteY16" fmla="*/ 1179874 h 1639548"/>
                <a:gd name="connsiteX17" fmla="*/ 119129 w 582162"/>
                <a:gd name="connsiteY17" fmla="*/ 943486 h 1639548"/>
                <a:gd name="connsiteX18" fmla="*/ 467006 w 582162"/>
                <a:gd name="connsiteY18" fmla="*/ 1228896 h 1639548"/>
                <a:gd name="connsiteX19" fmla="*/ 480083 w 582162"/>
                <a:gd name="connsiteY19" fmla="*/ 1383852 h 1639548"/>
                <a:gd name="connsiteX20" fmla="*/ 184579 w 582162"/>
                <a:gd name="connsiteY20" fmla="*/ 1186679 h 1639548"/>
                <a:gd name="connsiteX21" fmla="*/ 480050 w 582162"/>
                <a:gd name="connsiteY21" fmla="*/ 1411085 h 1639548"/>
                <a:gd name="connsiteX22" fmla="*/ 552481 w 582162"/>
                <a:gd name="connsiteY22" fmla="*/ 1639356 h 1639548"/>
                <a:gd name="connsiteX23" fmla="*/ 103908 w 582162"/>
                <a:gd name="connsiteY23" fmla="*/ 1411291 h 1639548"/>
                <a:gd name="connsiteX24" fmla="*/ 550099 w 582162"/>
                <a:gd name="connsiteY24" fmla="*/ 54028 h 16395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582162" h="1639548">
                  <a:moveTo>
                    <a:pt x="550099" y="54028"/>
                  </a:moveTo>
                  <a:cubicBezTo>
                    <a:pt x="624739" y="-134938"/>
                    <a:pt x="547056" y="229933"/>
                    <a:pt x="536842" y="262190"/>
                  </a:cubicBezTo>
                  <a:cubicBezTo>
                    <a:pt x="526628" y="294447"/>
                    <a:pt x="489477" y="242030"/>
                    <a:pt x="488816" y="247571"/>
                  </a:cubicBezTo>
                  <a:lnTo>
                    <a:pt x="532877" y="295437"/>
                  </a:lnTo>
                  <a:cubicBezTo>
                    <a:pt x="532967" y="355079"/>
                    <a:pt x="525931" y="381896"/>
                    <a:pt x="526021" y="441538"/>
                  </a:cubicBezTo>
                  <a:lnTo>
                    <a:pt x="440807" y="401237"/>
                  </a:lnTo>
                  <a:lnTo>
                    <a:pt x="518260" y="473456"/>
                  </a:lnTo>
                  <a:lnTo>
                    <a:pt x="498587" y="637602"/>
                  </a:lnTo>
                  <a:lnTo>
                    <a:pt x="372197" y="546012"/>
                  </a:lnTo>
                  <a:lnTo>
                    <a:pt x="498617" y="657667"/>
                  </a:lnTo>
                  <a:cubicBezTo>
                    <a:pt x="498709" y="718576"/>
                    <a:pt x="483958" y="759148"/>
                    <a:pt x="484050" y="820057"/>
                  </a:cubicBezTo>
                  <a:lnTo>
                    <a:pt x="270832" y="673231"/>
                  </a:lnTo>
                  <a:lnTo>
                    <a:pt x="478917" y="852083"/>
                  </a:lnTo>
                  <a:lnTo>
                    <a:pt x="469294" y="1002645"/>
                  </a:lnTo>
                  <a:lnTo>
                    <a:pt x="184579" y="795959"/>
                  </a:lnTo>
                  <a:lnTo>
                    <a:pt x="466579" y="1042397"/>
                  </a:lnTo>
                  <a:lnTo>
                    <a:pt x="459783" y="1179874"/>
                  </a:lnTo>
                  <a:lnTo>
                    <a:pt x="119129" y="943486"/>
                  </a:lnTo>
                  <a:lnTo>
                    <a:pt x="467006" y="1228896"/>
                  </a:lnTo>
                  <a:cubicBezTo>
                    <a:pt x="467092" y="1286367"/>
                    <a:pt x="479997" y="1326381"/>
                    <a:pt x="480083" y="1383852"/>
                  </a:cubicBezTo>
                  <a:lnTo>
                    <a:pt x="184579" y="1186679"/>
                  </a:lnTo>
                  <a:lnTo>
                    <a:pt x="480050" y="1411085"/>
                  </a:lnTo>
                  <a:cubicBezTo>
                    <a:pt x="480132" y="1465879"/>
                    <a:pt x="497607" y="1538525"/>
                    <a:pt x="552481" y="1639356"/>
                  </a:cubicBezTo>
                  <a:cubicBezTo>
                    <a:pt x="331520" y="1644295"/>
                    <a:pt x="189138" y="1553987"/>
                    <a:pt x="103908" y="1411291"/>
                  </a:cubicBezTo>
                  <a:cubicBezTo>
                    <a:pt x="-144138" y="987527"/>
                    <a:pt x="70524" y="647047"/>
                    <a:pt x="550099" y="54028"/>
                  </a:cubicBez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grpSp>
          <p:nvGrpSpPr>
            <p:cNvPr id="155" name="Group 12">
              <a:extLst>
                <a:ext uri="{FF2B5EF4-FFF2-40B4-BE49-F238E27FC236}">
                  <a16:creationId xmlns:a16="http://schemas.microsoft.com/office/drawing/2014/main" id="{04FBFD12-2F2A-4E9E-ACB3-E756E3E20646}"/>
                </a:ext>
              </a:extLst>
            </p:cNvPr>
            <p:cNvGrpSpPr/>
            <p:nvPr/>
          </p:nvGrpSpPr>
          <p:grpSpPr>
            <a:xfrm rot="5400000">
              <a:off x="10163425" y="3352604"/>
              <a:ext cx="830970" cy="1197527"/>
              <a:chOff x="967240" y="3289369"/>
              <a:chExt cx="1100200" cy="1585520"/>
            </a:xfrm>
          </p:grpSpPr>
          <p:sp>
            <p:nvSpPr>
              <p:cNvPr id="156" name="Freeform 16">
                <a:extLst>
                  <a:ext uri="{FF2B5EF4-FFF2-40B4-BE49-F238E27FC236}">
                    <a16:creationId xmlns:a16="http://schemas.microsoft.com/office/drawing/2014/main" id="{EA616032-F21C-4E0B-8159-D8E46221B37E}"/>
                  </a:ext>
                </a:extLst>
              </p:cNvPr>
              <p:cNvSpPr/>
              <p:nvPr/>
            </p:nvSpPr>
            <p:spPr>
              <a:xfrm>
                <a:off x="967240" y="3289369"/>
                <a:ext cx="552481" cy="1585520"/>
              </a:xfrm>
              <a:custGeom>
                <a:avLst/>
                <a:gdLst/>
                <a:ahLst/>
                <a:cxnLst/>
                <a:rect l="l" t="t" r="r" b="b"/>
                <a:pathLst>
                  <a:path w="552481" h="1585520">
                    <a:moveTo>
                      <a:pt x="550099" y="0"/>
                    </a:moveTo>
                    <a:lnTo>
                      <a:pt x="550454" y="236086"/>
                    </a:lnTo>
                    <a:lnTo>
                      <a:pt x="488816" y="193543"/>
                    </a:lnTo>
                    <a:lnTo>
                      <a:pt x="550466" y="244157"/>
                    </a:lnTo>
                    <a:lnTo>
                      <a:pt x="550735" y="423083"/>
                    </a:lnTo>
                    <a:lnTo>
                      <a:pt x="440807" y="347209"/>
                    </a:lnTo>
                    <a:lnTo>
                      <a:pt x="550756" y="437477"/>
                    </a:lnTo>
                    <a:lnTo>
                      <a:pt x="551026" y="616991"/>
                    </a:lnTo>
                    <a:lnTo>
                      <a:pt x="372197" y="491984"/>
                    </a:lnTo>
                    <a:lnTo>
                      <a:pt x="551056" y="637056"/>
                    </a:lnTo>
                    <a:lnTo>
                      <a:pt x="551331" y="819782"/>
                    </a:lnTo>
                    <a:lnTo>
                      <a:pt x="270832" y="619203"/>
                    </a:lnTo>
                    <a:lnTo>
                      <a:pt x="551364" y="841805"/>
                    </a:lnTo>
                    <a:lnTo>
                      <a:pt x="551613" y="1007603"/>
                    </a:lnTo>
                    <a:lnTo>
                      <a:pt x="184579" y="741931"/>
                    </a:lnTo>
                    <a:lnTo>
                      <a:pt x="551646" y="1029766"/>
                    </a:lnTo>
                    <a:lnTo>
                      <a:pt x="551910" y="1205103"/>
                    </a:lnTo>
                    <a:lnTo>
                      <a:pt x="119129" y="889458"/>
                    </a:lnTo>
                    <a:lnTo>
                      <a:pt x="551942" y="1226335"/>
                    </a:lnTo>
                    <a:lnTo>
                      <a:pt x="552201" y="1398749"/>
                    </a:lnTo>
                    <a:lnTo>
                      <a:pt x="184579" y="1132651"/>
                    </a:lnTo>
                    <a:lnTo>
                      <a:pt x="552234" y="1420947"/>
                    </a:lnTo>
                    <a:lnTo>
                      <a:pt x="552481" y="1585328"/>
                    </a:lnTo>
                    <a:cubicBezTo>
                      <a:pt x="331520" y="1590267"/>
                      <a:pt x="189138" y="1499959"/>
                      <a:pt x="103908" y="1357263"/>
                    </a:cubicBezTo>
                    <a:cubicBezTo>
                      <a:pt x="-144138" y="933499"/>
                      <a:pt x="70524" y="593019"/>
                      <a:pt x="55009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57" name="Freeform 17">
                <a:extLst>
                  <a:ext uri="{FF2B5EF4-FFF2-40B4-BE49-F238E27FC236}">
                    <a16:creationId xmlns:a16="http://schemas.microsoft.com/office/drawing/2014/main" id="{C4D687ED-193B-48D3-A39B-7A069F69FEEC}"/>
                  </a:ext>
                </a:extLst>
              </p:cNvPr>
              <p:cNvSpPr/>
              <p:nvPr/>
            </p:nvSpPr>
            <p:spPr>
              <a:xfrm flipH="1">
                <a:off x="1514959" y="3289369"/>
                <a:ext cx="552481" cy="1585520"/>
              </a:xfrm>
              <a:custGeom>
                <a:avLst/>
                <a:gdLst/>
                <a:ahLst/>
                <a:cxnLst/>
                <a:rect l="l" t="t" r="r" b="b"/>
                <a:pathLst>
                  <a:path w="552481" h="1585520">
                    <a:moveTo>
                      <a:pt x="550099" y="0"/>
                    </a:moveTo>
                    <a:lnTo>
                      <a:pt x="550454" y="236086"/>
                    </a:lnTo>
                    <a:lnTo>
                      <a:pt x="488816" y="193543"/>
                    </a:lnTo>
                    <a:lnTo>
                      <a:pt x="550466" y="244157"/>
                    </a:lnTo>
                    <a:lnTo>
                      <a:pt x="550735" y="423083"/>
                    </a:lnTo>
                    <a:lnTo>
                      <a:pt x="440807" y="347209"/>
                    </a:lnTo>
                    <a:lnTo>
                      <a:pt x="550756" y="437477"/>
                    </a:lnTo>
                    <a:lnTo>
                      <a:pt x="551026" y="616991"/>
                    </a:lnTo>
                    <a:lnTo>
                      <a:pt x="372197" y="491984"/>
                    </a:lnTo>
                    <a:lnTo>
                      <a:pt x="551056" y="637056"/>
                    </a:lnTo>
                    <a:lnTo>
                      <a:pt x="551331" y="819782"/>
                    </a:lnTo>
                    <a:lnTo>
                      <a:pt x="270832" y="619203"/>
                    </a:lnTo>
                    <a:lnTo>
                      <a:pt x="551364" y="841805"/>
                    </a:lnTo>
                    <a:lnTo>
                      <a:pt x="551613" y="1007603"/>
                    </a:lnTo>
                    <a:lnTo>
                      <a:pt x="184579" y="741931"/>
                    </a:lnTo>
                    <a:lnTo>
                      <a:pt x="551646" y="1029766"/>
                    </a:lnTo>
                    <a:lnTo>
                      <a:pt x="551910" y="1205103"/>
                    </a:lnTo>
                    <a:lnTo>
                      <a:pt x="119129" y="889458"/>
                    </a:lnTo>
                    <a:lnTo>
                      <a:pt x="551942" y="1226335"/>
                    </a:lnTo>
                    <a:lnTo>
                      <a:pt x="552201" y="1398749"/>
                    </a:lnTo>
                    <a:lnTo>
                      <a:pt x="184579" y="1132651"/>
                    </a:lnTo>
                    <a:lnTo>
                      <a:pt x="552234" y="1420947"/>
                    </a:lnTo>
                    <a:lnTo>
                      <a:pt x="552481" y="1585328"/>
                    </a:lnTo>
                    <a:cubicBezTo>
                      <a:pt x="331520" y="1590267"/>
                      <a:pt x="189138" y="1499959"/>
                      <a:pt x="103908" y="1357263"/>
                    </a:cubicBezTo>
                    <a:cubicBezTo>
                      <a:pt x="-144138" y="933499"/>
                      <a:pt x="70524" y="593019"/>
                      <a:pt x="550099" y="0"/>
                    </a:cubicBez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sp>
          <p:nvSpPr>
            <p:cNvPr id="158" name="Freeform 18">
              <a:extLst>
                <a:ext uri="{FF2B5EF4-FFF2-40B4-BE49-F238E27FC236}">
                  <a16:creationId xmlns:a16="http://schemas.microsoft.com/office/drawing/2014/main" id="{17AFF8D5-E0FE-436F-B109-0AFA2690663F}"/>
                </a:ext>
              </a:extLst>
            </p:cNvPr>
            <p:cNvSpPr/>
            <p:nvPr/>
          </p:nvSpPr>
          <p:spPr>
            <a:xfrm rot="7156190" flipV="1">
              <a:off x="9396128" y="2784216"/>
              <a:ext cx="368290" cy="1037214"/>
            </a:xfrm>
            <a:custGeom>
              <a:avLst/>
              <a:gdLst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51331 w 552481"/>
                <a:gd name="connsiteY10" fmla="*/ 819782 h 1585520"/>
                <a:gd name="connsiteX11" fmla="*/ 270832 w 552481"/>
                <a:gd name="connsiteY11" fmla="*/ 619203 h 1585520"/>
                <a:gd name="connsiteX12" fmla="*/ 551364 w 552481"/>
                <a:gd name="connsiteY12" fmla="*/ 841805 h 1585520"/>
                <a:gd name="connsiteX13" fmla="*/ 551613 w 552481"/>
                <a:gd name="connsiteY13" fmla="*/ 1007603 h 1585520"/>
                <a:gd name="connsiteX14" fmla="*/ 184579 w 552481"/>
                <a:gd name="connsiteY14" fmla="*/ 741931 h 1585520"/>
                <a:gd name="connsiteX15" fmla="*/ 551646 w 552481"/>
                <a:gd name="connsiteY15" fmla="*/ 1029766 h 1585520"/>
                <a:gd name="connsiteX16" fmla="*/ 551910 w 552481"/>
                <a:gd name="connsiteY16" fmla="*/ 1205103 h 1585520"/>
                <a:gd name="connsiteX17" fmla="*/ 119129 w 552481"/>
                <a:gd name="connsiteY17" fmla="*/ 889458 h 1585520"/>
                <a:gd name="connsiteX18" fmla="*/ 551942 w 552481"/>
                <a:gd name="connsiteY18" fmla="*/ 1226335 h 1585520"/>
                <a:gd name="connsiteX19" fmla="*/ 552201 w 552481"/>
                <a:gd name="connsiteY19" fmla="*/ 1398749 h 1585520"/>
                <a:gd name="connsiteX20" fmla="*/ 184579 w 552481"/>
                <a:gd name="connsiteY20" fmla="*/ 1132651 h 1585520"/>
                <a:gd name="connsiteX21" fmla="*/ 552234 w 552481"/>
                <a:gd name="connsiteY21" fmla="*/ 1420947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51331 w 552481"/>
                <a:gd name="connsiteY10" fmla="*/ 819782 h 1585520"/>
                <a:gd name="connsiteX11" fmla="*/ 270832 w 552481"/>
                <a:gd name="connsiteY11" fmla="*/ 619203 h 1585520"/>
                <a:gd name="connsiteX12" fmla="*/ 551364 w 552481"/>
                <a:gd name="connsiteY12" fmla="*/ 841805 h 1585520"/>
                <a:gd name="connsiteX13" fmla="*/ 551613 w 552481"/>
                <a:gd name="connsiteY13" fmla="*/ 1007603 h 1585520"/>
                <a:gd name="connsiteX14" fmla="*/ 184579 w 552481"/>
                <a:gd name="connsiteY14" fmla="*/ 741931 h 1585520"/>
                <a:gd name="connsiteX15" fmla="*/ 551646 w 552481"/>
                <a:gd name="connsiteY15" fmla="*/ 1029766 h 1585520"/>
                <a:gd name="connsiteX16" fmla="*/ 551910 w 552481"/>
                <a:gd name="connsiteY16" fmla="*/ 1205103 h 1585520"/>
                <a:gd name="connsiteX17" fmla="*/ 119129 w 552481"/>
                <a:gd name="connsiteY17" fmla="*/ 889458 h 1585520"/>
                <a:gd name="connsiteX18" fmla="*/ 551942 w 552481"/>
                <a:gd name="connsiteY18" fmla="*/ 1226335 h 1585520"/>
                <a:gd name="connsiteX19" fmla="*/ 552201 w 552481"/>
                <a:gd name="connsiteY19" fmla="*/ 1398749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51331 w 552481"/>
                <a:gd name="connsiteY10" fmla="*/ 819782 h 1585520"/>
                <a:gd name="connsiteX11" fmla="*/ 270832 w 552481"/>
                <a:gd name="connsiteY11" fmla="*/ 619203 h 1585520"/>
                <a:gd name="connsiteX12" fmla="*/ 551364 w 552481"/>
                <a:gd name="connsiteY12" fmla="*/ 841805 h 1585520"/>
                <a:gd name="connsiteX13" fmla="*/ 551613 w 552481"/>
                <a:gd name="connsiteY13" fmla="*/ 1007603 h 1585520"/>
                <a:gd name="connsiteX14" fmla="*/ 184579 w 552481"/>
                <a:gd name="connsiteY14" fmla="*/ 741931 h 1585520"/>
                <a:gd name="connsiteX15" fmla="*/ 551646 w 552481"/>
                <a:gd name="connsiteY15" fmla="*/ 1029766 h 1585520"/>
                <a:gd name="connsiteX16" fmla="*/ 551910 w 552481"/>
                <a:gd name="connsiteY16" fmla="*/ 1205103 h 1585520"/>
                <a:gd name="connsiteX17" fmla="*/ 119129 w 552481"/>
                <a:gd name="connsiteY17" fmla="*/ 889458 h 1585520"/>
                <a:gd name="connsiteX18" fmla="*/ 551942 w 552481"/>
                <a:gd name="connsiteY18" fmla="*/ 1226335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51331 w 552481"/>
                <a:gd name="connsiteY10" fmla="*/ 819782 h 1585520"/>
                <a:gd name="connsiteX11" fmla="*/ 270832 w 552481"/>
                <a:gd name="connsiteY11" fmla="*/ 619203 h 1585520"/>
                <a:gd name="connsiteX12" fmla="*/ 551364 w 552481"/>
                <a:gd name="connsiteY12" fmla="*/ 841805 h 1585520"/>
                <a:gd name="connsiteX13" fmla="*/ 551613 w 552481"/>
                <a:gd name="connsiteY13" fmla="*/ 1007603 h 1585520"/>
                <a:gd name="connsiteX14" fmla="*/ 184579 w 552481"/>
                <a:gd name="connsiteY14" fmla="*/ 741931 h 1585520"/>
                <a:gd name="connsiteX15" fmla="*/ 551646 w 552481"/>
                <a:gd name="connsiteY15" fmla="*/ 1029766 h 1585520"/>
                <a:gd name="connsiteX16" fmla="*/ 551910 w 552481"/>
                <a:gd name="connsiteY16" fmla="*/ 1205103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51331 w 552481"/>
                <a:gd name="connsiteY10" fmla="*/ 819782 h 1585520"/>
                <a:gd name="connsiteX11" fmla="*/ 270832 w 552481"/>
                <a:gd name="connsiteY11" fmla="*/ 619203 h 1585520"/>
                <a:gd name="connsiteX12" fmla="*/ 551364 w 552481"/>
                <a:gd name="connsiteY12" fmla="*/ 841805 h 1585520"/>
                <a:gd name="connsiteX13" fmla="*/ 551613 w 552481"/>
                <a:gd name="connsiteY13" fmla="*/ 1007603 h 1585520"/>
                <a:gd name="connsiteX14" fmla="*/ 184579 w 552481"/>
                <a:gd name="connsiteY14" fmla="*/ 741931 h 1585520"/>
                <a:gd name="connsiteX15" fmla="*/ 551646 w 552481"/>
                <a:gd name="connsiteY15" fmla="*/ 1029766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51331 w 552481"/>
                <a:gd name="connsiteY10" fmla="*/ 819782 h 1585520"/>
                <a:gd name="connsiteX11" fmla="*/ 270832 w 552481"/>
                <a:gd name="connsiteY11" fmla="*/ 619203 h 1585520"/>
                <a:gd name="connsiteX12" fmla="*/ 551364 w 552481"/>
                <a:gd name="connsiteY12" fmla="*/ 841805 h 1585520"/>
                <a:gd name="connsiteX13" fmla="*/ 551613 w 552481"/>
                <a:gd name="connsiteY13" fmla="*/ 1007603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51331 w 552481"/>
                <a:gd name="connsiteY10" fmla="*/ 819782 h 1585520"/>
                <a:gd name="connsiteX11" fmla="*/ 270832 w 552481"/>
                <a:gd name="connsiteY11" fmla="*/ 619203 h 1585520"/>
                <a:gd name="connsiteX12" fmla="*/ 551364 w 552481"/>
                <a:gd name="connsiteY12" fmla="*/ 841805 h 1585520"/>
                <a:gd name="connsiteX13" fmla="*/ 534221 w 552481"/>
                <a:gd name="connsiteY13" fmla="*/ 989751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51331 w 552481"/>
                <a:gd name="connsiteY10" fmla="*/ 819782 h 1585520"/>
                <a:gd name="connsiteX11" fmla="*/ 270832 w 552481"/>
                <a:gd name="connsiteY11" fmla="*/ 619203 h 1585520"/>
                <a:gd name="connsiteX12" fmla="*/ 501344 w 552481"/>
                <a:gd name="connsiteY12" fmla="*/ 815973 h 1585520"/>
                <a:gd name="connsiteX13" fmla="*/ 534221 w 552481"/>
                <a:gd name="connsiteY13" fmla="*/ 989751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08896 w 552481"/>
                <a:gd name="connsiteY10" fmla="*/ 791532 h 1585520"/>
                <a:gd name="connsiteX11" fmla="*/ 270832 w 552481"/>
                <a:gd name="connsiteY11" fmla="*/ 619203 h 1585520"/>
                <a:gd name="connsiteX12" fmla="*/ 501344 w 552481"/>
                <a:gd name="connsiteY12" fmla="*/ 815973 h 1585520"/>
                <a:gd name="connsiteX13" fmla="*/ 534221 w 552481"/>
                <a:gd name="connsiteY13" fmla="*/ 989751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21176 w 552481"/>
                <a:gd name="connsiteY9" fmla="*/ 611487 h 1585520"/>
                <a:gd name="connsiteX10" fmla="*/ 508896 w 552481"/>
                <a:gd name="connsiteY10" fmla="*/ 791532 h 1585520"/>
                <a:gd name="connsiteX11" fmla="*/ 270832 w 552481"/>
                <a:gd name="connsiteY11" fmla="*/ 619203 h 1585520"/>
                <a:gd name="connsiteX12" fmla="*/ 501344 w 552481"/>
                <a:gd name="connsiteY12" fmla="*/ 815973 h 1585520"/>
                <a:gd name="connsiteX13" fmla="*/ 534221 w 552481"/>
                <a:gd name="connsiteY13" fmla="*/ 989751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23630 w 552481"/>
                <a:gd name="connsiteY7" fmla="*/ 593972 h 1585520"/>
                <a:gd name="connsiteX8" fmla="*/ 372197 w 552481"/>
                <a:gd name="connsiteY8" fmla="*/ 491984 h 1585520"/>
                <a:gd name="connsiteX9" fmla="*/ 521176 w 552481"/>
                <a:gd name="connsiteY9" fmla="*/ 611487 h 1585520"/>
                <a:gd name="connsiteX10" fmla="*/ 508896 w 552481"/>
                <a:gd name="connsiteY10" fmla="*/ 791532 h 1585520"/>
                <a:gd name="connsiteX11" fmla="*/ 270832 w 552481"/>
                <a:gd name="connsiteY11" fmla="*/ 619203 h 1585520"/>
                <a:gd name="connsiteX12" fmla="*/ 501344 w 552481"/>
                <a:gd name="connsiteY12" fmla="*/ 815973 h 1585520"/>
                <a:gd name="connsiteX13" fmla="*/ 534221 w 552481"/>
                <a:gd name="connsiteY13" fmla="*/ 989751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30748 w 552481"/>
                <a:gd name="connsiteY6" fmla="*/ 427144 h 1585520"/>
                <a:gd name="connsiteX7" fmla="*/ 523630 w 552481"/>
                <a:gd name="connsiteY7" fmla="*/ 593972 h 1585520"/>
                <a:gd name="connsiteX8" fmla="*/ 372197 w 552481"/>
                <a:gd name="connsiteY8" fmla="*/ 491984 h 1585520"/>
                <a:gd name="connsiteX9" fmla="*/ 521176 w 552481"/>
                <a:gd name="connsiteY9" fmla="*/ 611487 h 1585520"/>
                <a:gd name="connsiteX10" fmla="*/ 508896 w 552481"/>
                <a:gd name="connsiteY10" fmla="*/ 791532 h 1585520"/>
                <a:gd name="connsiteX11" fmla="*/ 270832 w 552481"/>
                <a:gd name="connsiteY11" fmla="*/ 619203 h 1585520"/>
                <a:gd name="connsiteX12" fmla="*/ 501344 w 552481"/>
                <a:gd name="connsiteY12" fmla="*/ 815973 h 1585520"/>
                <a:gd name="connsiteX13" fmla="*/ 534221 w 552481"/>
                <a:gd name="connsiteY13" fmla="*/ 989751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28440 w 552481"/>
                <a:gd name="connsiteY4" fmla="*/ 395095 h 1585520"/>
                <a:gd name="connsiteX5" fmla="*/ 440807 w 552481"/>
                <a:gd name="connsiteY5" fmla="*/ 347209 h 1585520"/>
                <a:gd name="connsiteX6" fmla="*/ 530748 w 552481"/>
                <a:gd name="connsiteY6" fmla="*/ 427144 h 1585520"/>
                <a:gd name="connsiteX7" fmla="*/ 523630 w 552481"/>
                <a:gd name="connsiteY7" fmla="*/ 593972 h 1585520"/>
                <a:gd name="connsiteX8" fmla="*/ 372197 w 552481"/>
                <a:gd name="connsiteY8" fmla="*/ 491984 h 1585520"/>
                <a:gd name="connsiteX9" fmla="*/ 521176 w 552481"/>
                <a:gd name="connsiteY9" fmla="*/ 611487 h 1585520"/>
                <a:gd name="connsiteX10" fmla="*/ 508896 w 552481"/>
                <a:gd name="connsiteY10" fmla="*/ 791532 h 1585520"/>
                <a:gd name="connsiteX11" fmla="*/ 270832 w 552481"/>
                <a:gd name="connsiteY11" fmla="*/ 619203 h 1585520"/>
                <a:gd name="connsiteX12" fmla="*/ 501344 w 552481"/>
                <a:gd name="connsiteY12" fmla="*/ 815973 h 1585520"/>
                <a:gd name="connsiteX13" fmla="*/ 534221 w 552481"/>
                <a:gd name="connsiteY13" fmla="*/ 989751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32877 w 552481"/>
                <a:gd name="connsiteY3" fmla="*/ 241409 h 1585520"/>
                <a:gd name="connsiteX4" fmla="*/ 528440 w 552481"/>
                <a:gd name="connsiteY4" fmla="*/ 395095 h 1585520"/>
                <a:gd name="connsiteX5" fmla="*/ 440807 w 552481"/>
                <a:gd name="connsiteY5" fmla="*/ 347209 h 1585520"/>
                <a:gd name="connsiteX6" fmla="*/ 530748 w 552481"/>
                <a:gd name="connsiteY6" fmla="*/ 427144 h 1585520"/>
                <a:gd name="connsiteX7" fmla="*/ 523630 w 552481"/>
                <a:gd name="connsiteY7" fmla="*/ 593972 h 1585520"/>
                <a:gd name="connsiteX8" fmla="*/ 372197 w 552481"/>
                <a:gd name="connsiteY8" fmla="*/ 491984 h 1585520"/>
                <a:gd name="connsiteX9" fmla="*/ 521176 w 552481"/>
                <a:gd name="connsiteY9" fmla="*/ 611487 h 1585520"/>
                <a:gd name="connsiteX10" fmla="*/ 508896 w 552481"/>
                <a:gd name="connsiteY10" fmla="*/ 791532 h 1585520"/>
                <a:gd name="connsiteX11" fmla="*/ 270832 w 552481"/>
                <a:gd name="connsiteY11" fmla="*/ 619203 h 1585520"/>
                <a:gd name="connsiteX12" fmla="*/ 501344 w 552481"/>
                <a:gd name="connsiteY12" fmla="*/ 815973 h 1585520"/>
                <a:gd name="connsiteX13" fmla="*/ 534221 w 552481"/>
                <a:gd name="connsiteY13" fmla="*/ 989751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521176 w 580141"/>
                <a:gd name="connsiteY10" fmla="*/ 666226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534221 w 580141"/>
                <a:gd name="connsiteY14" fmla="*/ 1044490 h 1640259"/>
                <a:gd name="connsiteX15" fmla="*/ 184579 w 580141"/>
                <a:gd name="connsiteY15" fmla="*/ 796670 h 1640259"/>
                <a:gd name="connsiteX16" fmla="*/ 521700 w 580141"/>
                <a:gd name="connsiteY16" fmla="*/ 1063971 h 1640259"/>
                <a:gd name="connsiteX17" fmla="*/ 507056 w 580141"/>
                <a:gd name="connsiteY17" fmla="*/ 1224006 h 1640259"/>
                <a:gd name="connsiteX18" fmla="*/ 119129 w 580141"/>
                <a:gd name="connsiteY18" fmla="*/ 944197 h 1640259"/>
                <a:gd name="connsiteX19" fmla="*/ 504472 w 580141"/>
                <a:gd name="connsiteY19" fmla="*/ 1252757 h 1640259"/>
                <a:gd name="connsiteX20" fmla="*/ 519836 w 580141"/>
                <a:gd name="connsiteY20" fmla="*/ 1425369 h 1640259"/>
                <a:gd name="connsiteX21" fmla="*/ 184579 w 580141"/>
                <a:gd name="connsiteY21" fmla="*/ 1187390 h 1640259"/>
                <a:gd name="connsiteX22" fmla="*/ 509865 w 580141"/>
                <a:gd name="connsiteY22" fmla="*/ 1442400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521176 w 580141"/>
                <a:gd name="connsiteY10" fmla="*/ 666226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521700 w 580141"/>
                <a:gd name="connsiteY16" fmla="*/ 1063971 h 1640259"/>
                <a:gd name="connsiteX17" fmla="*/ 507056 w 580141"/>
                <a:gd name="connsiteY17" fmla="*/ 1224006 h 1640259"/>
                <a:gd name="connsiteX18" fmla="*/ 119129 w 580141"/>
                <a:gd name="connsiteY18" fmla="*/ 944197 h 1640259"/>
                <a:gd name="connsiteX19" fmla="*/ 504472 w 580141"/>
                <a:gd name="connsiteY19" fmla="*/ 1252757 h 1640259"/>
                <a:gd name="connsiteX20" fmla="*/ 519836 w 580141"/>
                <a:gd name="connsiteY20" fmla="*/ 1425369 h 1640259"/>
                <a:gd name="connsiteX21" fmla="*/ 184579 w 580141"/>
                <a:gd name="connsiteY21" fmla="*/ 1187390 h 1640259"/>
                <a:gd name="connsiteX22" fmla="*/ 509865 w 580141"/>
                <a:gd name="connsiteY22" fmla="*/ 1442400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521176 w 580141"/>
                <a:gd name="connsiteY10" fmla="*/ 666226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507056 w 580141"/>
                <a:gd name="connsiteY17" fmla="*/ 1224006 h 1640259"/>
                <a:gd name="connsiteX18" fmla="*/ 119129 w 580141"/>
                <a:gd name="connsiteY18" fmla="*/ 944197 h 1640259"/>
                <a:gd name="connsiteX19" fmla="*/ 504472 w 580141"/>
                <a:gd name="connsiteY19" fmla="*/ 1252757 h 1640259"/>
                <a:gd name="connsiteX20" fmla="*/ 519836 w 580141"/>
                <a:gd name="connsiteY20" fmla="*/ 1425369 h 1640259"/>
                <a:gd name="connsiteX21" fmla="*/ 184579 w 580141"/>
                <a:gd name="connsiteY21" fmla="*/ 1187390 h 1640259"/>
                <a:gd name="connsiteX22" fmla="*/ 509865 w 580141"/>
                <a:gd name="connsiteY22" fmla="*/ 1442400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521176 w 580141"/>
                <a:gd name="connsiteY10" fmla="*/ 666226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504472 w 580141"/>
                <a:gd name="connsiteY19" fmla="*/ 1252757 h 1640259"/>
                <a:gd name="connsiteX20" fmla="*/ 519836 w 580141"/>
                <a:gd name="connsiteY20" fmla="*/ 1425369 h 1640259"/>
                <a:gd name="connsiteX21" fmla="*/ 184579 w 580141"/>
                <a:gd name="connsiteY21" fmla="*/ 1187390 h 1640259"/>
                <a:gd name="connsiteX22" fmla="*/ 509865 w 580141"/>
                <a:gd name="connsiteY22" fmla="*/ 1442400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521176 w 580141"/>
                <a:gd name="connsiteY10" fmla="*/ 666226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519836 w 580141"/>
                <a:gd name="connsiteY20" fmla="*/ 1425369 h 1640259"/>
                <a:gd name="connsiteX21" fmla="*/ 184579 w 580141"/>
                <a:gd name="connsiteY21" fmla="*/ 1187390 h 1640259"/>
                <a:gd name="connsiteX22" fmla="*/ 509865 w 580141"/>
                <a:gd name="connsiteY22" fmla="*/ 1442400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521176 w 580141"/>
                <a:gd name="connsiteY10" fmla="*/ 666226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519836 w 580141"/>
                <a:gd name="connsiteY20" fmla="*/ 1425369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521176 w 580141"/>
                <a:gd name="connsiteY10" fmla="*/ 666226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7405 w 580141"/>
                <a:gd name="connsiteY20" fmla="*/ 1402284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521176 w 580141"/>
                <a:gd name="connsiteY10" fmla="*/ 666226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498587 w 580141"/>
                <a:gd name="connsiteY8" fmla="*/ 638313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18260 w 580141"/>
                <a:gd name="connsiteY7" fmla="*/ 474167 h 1640259"/>
                <a:gd name="connsiteX8" fmla="*/ 498587 w 580141"/>
                <a:gd name="connsiteY8" fmla="*/ 638313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18260 w 580141"/>
                <a:gd name="connsiteY7" fmla="*/ 474167 h 1640259"/>
                <a:gd name="connsiteX8" fmla="*/ 498587 w 580141"/>
                <a:gd name="connsiteY8" fmla="*/ 638313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484050 w 580141"/>
                <a:gd name="connsiteY11" fmla="*/ 820768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18260 w 580141"/>
                <a:gd name="connsiteY7" fmla="*/ 474167 h 1640259"/>
                <a:gd name="connsiteX8" fmla="*/ 498587 w 580141"/>
                <a:gd name="connsiteY8" fmla="*/ 638313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484050 w 580141"/>
                <a:gd name="connsiteY11" fmla="*/ 820768 h 1640259"/>
                <a:gd name="connsiteX12" fmla="*/ 270832 w 580141"/>
                <a:gd name="connsiteY12" fmla="*/ 673942 h 1640259"/>
                <a:gd name="connsiteX13" fmla="*/ 478917 w 580141"/>
                <a:gd name="connsiteY13" fmla="*/ 852794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18260 w 580141"/>
                <a:gd name="connsiteY7" fmla="*/ 474167 h 1640259"/>
                <a:gd name="connsiteX8" fmla="*/ 498587 w 580141"/>
                <a:gd name="connsiteY8" fmla="*/ 638313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484050 w 580141"/>
                <a:gd name="connsiteY11" fmla="*/ 820768 h 1640259"/>
                <a:gd name="connsiteX12" fmla="*/ 270832 w 580141"/>
                <a:gd name="connsiteY12" fmla="*/ 673942 h 1640259"/>
                <a:gd name="connsiteX13" fmla="*/ 478917 w 580141"/>
                <a:gd name="connsiteY13" fmla="*/ 852794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59783 w 580141"/>
                <a:gd name="connsiteY17" fmla="*/ 1180585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18260 w 580141"/>
                <a:gd name="connsiteY7" fmla="*/ 474167 h 1640259"/>
                <a:gd name="connsiteX8" fmla="*/ 498587 w 580141"/>
                <a:gd name="connsiteY8" fmla="*/ 638313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484050 w 580141"/>
                <a:gd name="connsiteY11" fmla="*/ 820768 h 1640259"/>
                <a:gd name="connsiteX12" fmla="*/ 270832 w 580141"/>
                <a:gd name="connsiteY12" fmla="*/ 673942 h 1640259"/>
                <a:gd name="connsiteX13" fmla="*/ 478917 w 580141"/>
                <a:gd name="connsiteY13" fmla="*/ 852794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66579 w 580141"/>
                <a:gd name="connsiteY16" fmla="*/ 1043108 h 1640259"/>
                <a:gd name="connsiteX17" fmla="*/ 459783 w 580141"/>
                <a:gd name="connsiteY17" fmla="*/ 1180585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18260 w 580141"/>
                <a:gd name="connsiteY7" fmla="*/ 474167 h 1640259"/>
                <a:gd name="connsiteX8" fmla="*/ 498587 w 580141"/>
                <a:gd name="connsiteY8" fmla="*/ 638313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484050 w 580141"/>
                <a:gd name="connsiteY11" fmla="*/ 820768 h 1640259"/>
                <a:gd name="connsiteX12" fmla="*/ 270832 w 580141"/>
                <a:gd name="connsiteY12" fmla="*/ 673942 h 1640259"/>
                <a:gd name="connsiteX13" fmla="*/ 478917 w 580141"/>
                <a:gd name="connsiteY13" fmla="*/ 852794 h 1640259"/>
                <a:gd name="connsiteX14" fmla="*/ 469294 w 580141"/>
                <a:gd name="connsiteY14" fmla="*/ 1003356 h 1640259"/>
                <a:gd name="connsiteX15" fmla="*/ 184579 w 580141"/>
                <a:gd name="connsiteY15" fmla="*/ 796670 h 1640259"/>
                <a:gd name="connsiteX16" fmla="*/ 466579 w 580141"/>
                <a:gd name="connsiteY16" fmla="*/ 1043108 h 1640259"/>
                <a:gd name="connsiteX17" fmla="*/ 459783 w 580141"/>
                <a:gd name="connsiteY17" fmla="*/ 1180585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11048 w 580141"/>
                <a:gd name="connsiteY5" fmla="*/ 431982 h 1640259"/>
                <a:gd name="connsiteX6" fmla="*/ 440807 w 580141"/>
                <a:gd name="connsiteY6" fmla="*/ 401948 h 1640259"/>
                <a:gd name="connsiteX7" fmla="*/ 518260 w 580141"/>
                <a:gd name="connsiteY7" fmla="*/ 474167 h 1640259"/>
                <a:gd name="connsiteX8" fmla="*/ 498587 w 580141"/>
                <a:gd name="connsiteY8" fmla="*/ 638313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484050 w 580141"/>
                <a:gd name="connsiteY11" fmla="*/ 820768 h 1640259"/>
                <a:gd name="connsiteX12" fmla="*/ 270832 w 580141"/>
                <a:gd name="connsiteY12" fmla="*/ 673942 h 1640259"/>
                <a:gd name="connsiteX13" fmla="*/ 478917 w 580141"/>
                <a:gd name="connsiteY13" fmla="*/ 852794 h 1640259"/>
                <a:gd name="connsiteX14" fmla="*/ 469294 w 580141"/>
                <a:gd name="connsiteY14" fmla="*/ 1003356 h 1640259"/>
                <a:gd name="connsiteX15" fmla="*/ 184579 w 580141"/>
                <a:gd name="connsiteY15" fmla="*/ 796670 h 1640259"/>
                <a:gd name="connsiteX16" fmla="*/ 466579 w 580141"/>
                <a:gd name="connsiteY16" fmla="*/ 1043108 h 1640259"/>
                <a:gd name="connsiteX17" fmla="*/ 459783 w 580141"/>
                <a:gd name="connsiteY17" fmla="*/ 1180585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2162"/>
                <a:gd name="connsiteY0" fmla="*/ 54028 h 1639548"/>
                <a:gd name="connsiteX1" fmla="*/ 536842 w 582162"/>
                <a:gd name="connsiteY1" fmla="*/ 262190 h 1639548"/>
                <a:gd name="connsiteX2" fmla="*/ 488816 w 582162"/>
                <a:gd name="connsiteY2" fmla="*/ 247571 h 1639548"/>
                <a:gd name="connsiteX3" fmla="*/ 532877 w 582162"/>
                <a:gd name="connsiteY3" fmla="*/ 295437 h 1639548"/>
                <a:gd name="connsiteX4" fmla="*/ 511048 w 582162"/>
                <a:gd name="connsiteY4" fmla="*/ 431271 h 1639548"/>
                <a:gd name="connsiteX5" fmla="*/ 440807 w 582162"/>
                <a:gd name="connsiteY5" fmla="*/ 401237 h 1639548"/>
                <a:gd name="connsiteX6" fmla="*/ 518260 w 582162"/>
                <a:gd name="connsiteY6" fmla="*/ 473456 h 1639548"/>
                <a:gd name="connsiteX7" fmla="*/ 498587 w 582162"/>
                <a:gd name="connsiteY7" fmla="*/ 637602 h 1639548"/>
                <a:gd name="connsiteX8" fmla="*/ 372197 w 582162"/>
                <a:gd name="connsiteY8" fmla="*/ 546012 h 1639548"/>
                <a:gd name="connsiteX9" fmla="*/ 498617 w 582162"/>
                <a:gd name="connsiteY9" fmla="*/ 657667 h 1639548"/>
                <a:gd name="connsiteX10" fmla="*/ 484050 w 582162"/>
                <a:gd name="connsiteY10" fmla="*/ 820057 h 1639548"/>
                <a:gd name="connsiteX11" fmla="*/ 270832 w 582162"/>
                <a:gd name="connsiteY11" fmla="*/ 673231 h 1639548"/>
                <a:gd name="connsiteX12" fmla="*/ 478917 w 582162"/>
                <a:gd name="connsiteY12" fmla="*/ 852083 h 1639548"/>
                <a:gd name="connsiteX13" fmla="*/ 469294 w 582162"/>
                <a:gd name="connsiteY13" fmla="*/ 1002645 h 1639548"/>
                <a:gd name="connsiteX14" fmla="*/ 184579 w 582162"/>
                <a:gd name="connsiteY14" fmla="*/ 795959 h 1639548"/>
                <a:gd name="connsiteX15" fmla="*/ 466579 w 582162"/>
                <a:gd name="connsiteY15" fmla="*/ 1042397 h 1639548"/>
                <a:gd name="connsiteX16" fmla="*/ 459783 w 582162"/>
                <a:gd name="connsiteY16" fmla="*/ 1179874 h 1639548"/>
                <a:gd name="connsiteX17" fmla="*/ 119129 w 582162"/>
                <a:gd name="connsiteY17" fmla="*/ 943486 h 1639548"/>
                <a:gd name="connsiteX18" fmla="*/ 467006 w 582162"/>
                <a:gd name="connsiteY18" fmla="*/ 1228896 h 1639548"/>
                <a:gd name="connsiteX19" fmla="*/ 480083 w 582162"/>
                <a:gd name="connsiteY19" fmla="*/ 1383852 h 1639548"/>
                <a:gd name="connsiteX20" fmla="*/ 184579 w 582162"/>
                <a:gd name="connsiteY20" fmla="*/ 1186679 h 1639548"/>
                <a:gd name="connsiteX21" fmla="*/ 480050 w 582162"/>
                <a:gd name="connsiteY21" fmla="*/ 1411085 h 1639548"/>
                <a:gd name="connsiteX22" fmla="*/ 552481 w 582162"/>
                <a:gd name="connsiteY22" fmla="*/ 1639356 h 1639548"/>
                <a:gd name="connsiteX23" fmla="*/ 103908 w 582162"/>
                <a:gd name="connsiteY23" fmla="*/ 1411291 h 1639548"/>
                <a:gd name="connsiteX24" fmla="*/ 550099 w 582162"/>
                <a:gd name="connsiteY24" fmla="*/ 54028 h 1639548"/>
                <a:gd name="connsiteX0" fmla="*/ 550099 w 582162"/>
                <a:gd name="connsiteY0" fmla="*/ 54028 h 1639548"/>
                <a:gd name="connsiteX1" fmla="*/ 536842 w 582162"/>
                <a:gd name="connsiteY1" fmla="*/ 262190 h 1639548"/>
                <a:gd name="connsiteX2" fmla="*/ 488816 w 582162"/>
                <a:gd name="connsiteY2" fmla="*/ 247571 h 1639548"/>
                <a:gd name="connsiteX3" fmla="*/ 532877 w 582162"/>
                <a:gd name="connsiteY3" fmla="*/ 295437 h 1639548"/>
                <a:gd name="connsiteX4" fmla="*/ 526021 w 582162"/>
                <a:gd name="connsiteY4" fmla="*/ 441538 h 1639548"/>
                <a:gd name="connsiteX5" fmla="*/ 440807 w 582162"/>
                <a:gd name="connsiteY5" fmla="*/ 401237 h 1639548"/>
                <a:gd name="connsiteX6" fmla="*/ 518260 w 582162"/>
                <a:gd name="connsiteY6" fmla="*/ 473456 h 1639548"/>
                <a:gd name="connsiteX7" fmla="*/ 498587 w 582162"/>
                <a:gd name="connsiteY7" fmla="*/ 637602 h 1639548"/>
                <a:gd name="connsiteX8" fmla="*/ 372197 w 582162"/>
                <a:gd name="connsiteY8" fmla="*/ 546012 h 1639548"/>
                <a:gd name="connsiteX9" fmla="*/ 498617 w 582162"/>
                <a:gd name="connsiteY9" fmla="*/ 657667 h 1639548"/>
                <a:gd name="connsiteX10" fmla="*/ 484050 w 582162"/>
                <a:gd name="connsiteY10" fmla="*/ 820057 h 1639548"/>
                <a:gd name="connsiteX11" fmla="*/ 270832 w 582162"/>
                <a:gd name="connsiteY11" fmla="*/ 673231 h 1639548"/>
                <a:gd name="connsiteX12" fmla="*/ 478917 w 582162"/>
                <a:gd name="connsiteY12" fmla="*/ 852083 h 1639548"/>
                <a:gd name="connsiteX13" fmla="*/ 469294 w 582162"/>
                <a:gd name="connsiteY13" fmla="*/ 1002645 h 1639548"/>
                <a:gd name="connsiteX14" fmla="*/ 184579 w 582162"/>
                <a:gd name="connsiteY14" fmla="*/ 795959 h 1639548"/>
                <a:gd name="connsiteX15" fmla="*/ 466579 w 582162"/>
                <a:gd name="connsiteY15" fmla="*/ 1042397 h 1639548"/>
                <a:gd name="connsiteX16" fmla="*/ 459783 w 582162"/>
                <a:gd name="connsiteY16" fmla="*/ 1179874 h 1639548"/>
                <a:gd name="connsiteX17" fmla="*/ 119129 w 582162"/>
                <a:gd name="connsiteY17" fmla="*/ 943486 h 1639548"/>
                <a:gd name="connsiteX18" fmla="*/ 467006 w 582162"/>
                <a:gd name="connsiteY18" fmla="*/ 1228896 h 1639548"/>
                <a:gd name="connsiteX19" fmla="*/ 480083 w 582162"/>
                <a:gd name="connsiteY19" fmla="*/ 1383852 h 1639548"/>
                <a:gd name="connsiteX20" fmla="*/ 184579 w 582162"/>
                <a:gd name="connsiteY20" fmla="*/ 1186679 h 1639548"/>
                <a:gd name="connsiteX21" fmla="*/ 480050 w 582162"/>
                <a:gd name="connsiteY21" fmla="*/ 1411085 h 1639548"/>
                <a:gd name="connsiteX22" fmla="*/ 552481 w 582162"/>
                <a:gd name="connsiteY22" fmla="*/ 1639356 h 1639548"/>
                <a:gd name="connsiteX23" fmla="*/ 103908 w 582162"/>
                <a:gd name="connsiteY23" fmla="*/ 1411291 h 1639548"/>
                <a:gd name="connsiteX24" fmla="*/ 550099 w 582162"/>
                <a:gd name="connsiteY24" fmla="*/ 54028 h 16395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582162" h="1639548">
                  <a:moveTo>
                    <a:pt x="550099" y="54028"/>
                  </a:moveTo>
                  <a:cubicBezTo>
                    <a:pt x="624739" y="-134938"/>
                    <a:pt x="547056" y="229933"/>
                    <a:pt x="536842" y="262190"/>
                  </a:cubicBezTo>
                  <a:cubicBezTo>
                    <a:pt x="526628" y="294447"/>
                    <a:pt x="489477" y="242030"/>
                    <a:pt x="488816" y="247571"/>
                  </a:cubicBezTo>
                  <a:lnTo>
                    <a:pt x="532877" y="295437"/>
                  </a:lnTo>
                  <a:cubicBezTo>
                    <a:pt x="532967" y="355079"/>
                    <a:pt x="525931" y="381896"/>
                    <a:pt x="526021" y="441538"/>
                  </a:cubicBezTo>
                  <a:lnTo>
                    <a:pt x="440807" y="401237"/>
                  </a:lnTo>
                  <a:lnTo>
                    <a:pt x="518260" y="473456"/>
                  </a:lnTo>
                  <a:lnTo>
                    <a:pt x="498587" y="637602"/>
                  </a:lnTo>
                  <a:lnTo>
                    <a:pt x="372197" y="546012"/>
                  </a:lnTo>
                  <a:lnTo>
                    <a:pt x="498617" y="657667"/>
                  </a:lnTo>
                  <a:cubicBezTo>
                    <a:pt x="498709" y="718576"/>
                    <a:pt x="483958" y="759148"/>
                    <a:pt x="484050" y="820057"/>
                  </a:cubicBezTo>
                  <a:lnTo>
                    <a:pt x="270832" y="673231"/>
                  </a:lnTo>
                  <a:lnTo>
                    <a:pt x="478917" y="852083"/>
                  </a:lnTo>
                  <a:lnTo>
                    <a:pt x="469294" y="1002645"/>
                  </a:lnTo>
                  <a:lnTo>
                    <a:pt x="184579" y="795959"/>
                  </a:lnTo>
                  <a:lnTo>
                    <a:pt x="466579" y="1042397"/>
                  </a:lnTo>
                  <a:lnTo>
                    <a:pt x="459783" y="1179874"/>
                  </a:lnTo>
                  <a:lnTo>
                    <a:pt x="119129" y="943486"/>
                  </a:lnTo>
                  <a:lnTo>
                    <a:pt x="467006" y="1228896"/>
                  </a:lnTo>
                  <a:cubicBezTo>
                    <a:pt x="467092" y="1286367"/>
                    <a:pt x="479997" y="1326381"/>
                    <a:pt x="480083" y="1383852"/>
                  </a:cubicBezTo>
                  <a:lnTo>
                    <a:pt x="184579" y="1186679"/>
                  </a:lnTo>
                  <a:lnTo>
                    <a:pt x="480050" y="1411085"/>
                  </a:lnTo>
                  <a:cubicBezTo>
                    <a:pt x="480132" y="1465879"/>
                    <a:pt x="497607" y="1538525"/>
                    <a:pt x="552481" y="1639356"/>
                  </a:cubicBezTo>
                  <a:cubicBezTo>
                    <a:pt x="331520" y="1644295"/>
                    <a:pt x="189138" y="1553987"/>
                    <a:pt x="103908" y="1411291"/>
                  </a:cubicBezTo>
                  <a:cubicBezTo>
                    <a:pt x="-144138" y="987527"/>
                    <a:pt x="70524" y="647047"/>
                    <a:pt x="550099" y="54028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59" name="Freeform 19">
              <a:extLst>
                <a:ext uri="{FF2B5EF4-FFF2-40B4-BE49-F238E27FC236}">
                  <a16:creationId xmlns:a16="http://schemas.microsoft.com/office/drawing/2014/main" id="{CC31BC9F-7B0E-48DC-B2A5-50DA8F9CBEFD}"/>
                </a:ext>
              </a:extLst>
            </p:cNvPr>
            <p:cNvSpPr/>
            <p:nvPr/>
          </p:nvSpPr>
          <p:spPr>
            <a:xfrm rot="3762166">
              <a:off x="10320199" y="4082006"/>
              <a:ext cx="352120" cy="991677"/>
            </a:xfrm>
            <a:custGeom>
              <a:avLst/>
              <a:gdLst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51331 w 552481"/>
                <a:gd name="connsiteY10" fmla="*/ 819782 h 1585520"/>
                <a:gd name="connsiteX11" fmla="*/ 270832 w 552481"/>
                <a:gd name="connsiteY11" fmla="*/ 619203 h 1585520"/>
                <a:gd name="connsiteX12" fmla="*/ 551364 w 552481"/>
                <a:gd name="connsiteY12" fmla="*/ 841805 h 1585520"/>
                <a:gd name="connsiteX13" fmla="*/ 551613 w 552481"/>
                <a:gd name="connsiteY13" fmla="*/ 1007603 h 1585520"/>
                <a:gd name="connsiteX14" fmla="*/ 184579 w 552481"/>
                <a:gd name="connsiteY14" fmla="*/ 741931 h 1585520"/>
                <a:gd name="connsiteX15" fmla="*/ 551646 w 552481"/>
                <a:gd name="connsiteY15" fmla="*/ 1029766 h 1585520"/>
                <a:gd name="connsiteX16" fmla="*/ 551910 w 552481"/>
                <a:gd name="connsiteY16" fmla="*/ 1205103 h 1585520"/>
                <a:gd name="connsiteX17" fmla="*/ 119129 w 552481"/>
                <a:gd name="connsiteY17" fmla="*/ 889458 h 1585520"/>
                <a:gd name="connsiteX18" fmla="*/ 551942 w 552481"/>
                <a:gd name="connsiteY18" fmla="*/ 1226335 h 1585520"/>
                <a:gd name="connsiteX19" fmla="*/ 552201 w 552481"/>
                <a:gd name="connsiteY19" fmla="*/ 1398749 h 1585520"/>
                <a:gd name="connsiteX20" fmla="*/ 184579 w 552481"/>
                <a:gd name="connsiteY20" fmla="*/ 1132651 h 1585520"/>
                <a:gd name="connsiteX21" fmla="*/ 552234 w 552481"/>
                <a:gd name="connsiteY21" fmla="*/ 1420947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51331 w 552481"/>
                <a:gd name="connsiteY10" fmla="*/ 819782 h 1585520"/>
                <a:gd name="connsiteX11" fmla="*/ 270832 w 552481"/>
                <a:gd name="connsiteY11" fmla="*/ 619203 h 1585520"/>
                <a:gd name="connsiteX12" fmla="*/ 551364 w 552481"/>
                <a:gd name="connsiteY12" fmla="*/ 841805 h 1585520"/>
                <a:gd name="connsiteX13" fmla="*/ 551613 w 552481"/>
                <a:gd name="connsiteY13" fmla="*/ 1007603 h 1585520"/>
                <a:gd name="connsiteX14" fmla="*/ 184579 w 552481"/>
                <a:gd name="connsiteY14" fmla="*/ 741931 h 1585520"/>
                <a:gd name="connsiteX15" fmla="*/ 551646 w 552481"/>
                <a:gd name="connsiteY15" fmla="*/ 1029766 h 1585520"/>
                <a:gd name="connsiteX16" fmla="*/ 551910 w 552481"/>
                <a:gd name="connsiteY16" fmla="*/ 1205103 h 1585520"/>
                <a:gd name="connsiteX17" fmla="*/ 119129 w 552481"/>
                <a:gd name="connsiteY17" fmla="*/ 889458 h 1585520"/>
                <a:gd name="connsiteX18" fmla="*/ 551942 w 552481"/>
                <a:gd name="connsiteY18" fmla="*/ 1226335 h 1585520"/>
                <a:gd name="connsiteX19" fmla="*/ 552201 w 552481"/>
                <a:gd name="connsiteY19" fmla="*/ 1398749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51331 w 552481"/>
                <a:gd name="connsiteY10" fmla="*/ 819782 h 1585520"/>
                <a:gd name="connsiteX11" fmla="*/ 270832 w 552481"/>
                <a:gd name="connsiteY11" fmla="*/ 619203 h 1585520"/>
                <a:gd name="connsiteX12" fmla="*/ 551364 w 552481"/>
                <a:gd name="connsiteY12" fmla="*/ 841805 h 1585520"/>
                <a:gd name="connsiteX13" fmla="*/ 551613 w 552481"/>
                <a:gd name="connsiteY13" fmla="*/ 1007603 h 1585520"/>
                <a:gd name="connsiteX14" fmla="*/ 184579 w 552481"/>
                <a:gd name="connsiteY14" fmla="*/ 741931 h 1585520"/>
                <a:gd name="connsiteX15" fmla="*/ 551646 w 552481"/>
                <a:gd name="connsiteY15" fmla="*/ 1029766 h 1585520"/>
                <a:gd name="connsiteX16" fmla="*/ 551910 w 552481"/>
                <a:gd name="connsiteY16" fmla="*/ 1205103 h 1585520"/>
                <a:gd name="connsiteX17" fmla="*/ 119129 w 552481"/>
                <a:gd name="connsiteY17" fmla="*/ 889458 h 1585520"/>
                <a:gd name="connsiteX18" fmla="*/ 551942 w 552481"/>
                <a:gd name="connsiteY18" fmla="*/ 1226335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51331 w 552481"/>
                <a:gd name="connsiteY10" fmla="*/ 819782 h 1585520"/>
                <a:gd name="connsiteX11" fmla="*/ 270832 w 552481"/>
                <a:gd name="connsiteY11" fmla="*/ 619203 h 1585520"/>
                <a:gd name="connsiteX12" fmla="*/ 551364 w 552481"/>
                <a:gd name="connsiteY12" fmla="*/ 841805 h 1585520"/>
                <a:gd name="connsiteX13" fmla="*/ 551613 w 552481"/>
                <a:gd name="connsiteY13" fmla="*/ 1007603 h 1585520"/>
                <a:gd name="connsiteX14" fmla="*/ 184579 w 552481"/>
                <a:gd name="connsiteY14" fmla="*/ 741931 h 1585520"/>
                <a:gd name="connsiteX15" fmla="*/ 551646 w 552481"/>
                <a:gd name="connsiteY15" fmla="*/ 1029766 h 1585520"/>
                <a:gd name="connsiteX16" fmla="*/ 551910 w 552481"/>
                <a:gd name="connsiteY16" fmla="*/ 1205103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51331 w 552481"/>
                <a:gd name="connsiteY10" fmla="*/ 819782 h 1585520"/>
                <a:gd name="connsiteX11" fmla="*/ 270832 w 552481"/>
                <a:gd name="connsiteY11" fmla="*/ 619203 h 1585520"/>
                <a:gd name="connsiteX12" fmla="*/ 551364 w 552481"/>
                <a:gd name="connsiteY12" fmla="*/ 841805 h 1585520"/>
                <a:gd name="connsiteX13" fmla="*/ 551613 w 552481"/>
                <a:gd name="connsiteY13" fmla="*/ 1007603 h 1585520"/>
                <a:gd name="connsiteX14" fmla="*/ 184579 w 552481"/>
                <a:gd name="connsiteY14" fmla="*/ 741931 h 1585520"/>
                <a:gd name="connsiteX15" fmla="*/ 551646 w 552481"/>
                <a:gd name="connsiteY15" fmla="*/ 1029766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51331 w 552481"/>
                <a:gd name="connsiteY10" fmla="*/ 819782 h 1585520"/>
                <a:gd name="connsiteX11" fmla="*/ 270832 w 552481"/>
                <a:gd name="connsiteY11" fmla="*/ 619203 h 1585520"/>
                <a:gd name="connsiteX12" fmla="*/ 551364 w 552481"/>
                <a:gd name="connsiteY12" fmla="*/ 841805 h 1585520"/>
                <a:gd name="connsiteX13" fmla="*/ 551613 w 552481"/>
                <a:gd name="connsiteY13" fmla="*/ 1007603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51331 w 552481"/>
                <a:gd name="connsiteY10" fmla="*/ 819782 h 1585520"/>
                <a:gd name="connsiteX11" fmla="*/ 270832 w 552481"/>
                <a:gd name="connsiteY11" fmla="*/ 619203 h 1585520"/>
                <a:gd name="connsiteX12" fmla="*/ 551364 w 552481"/>
                <a:gd name="connsiteY12" fmla="*/ 841805 h 1585520"/>
                <a:gd name="connsiteX13" fmla="*/ 534221 w 552481"/>
                <a:gd name="connsiteY13" fmla="*/ 989751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51331 w 552481"/>
                <a:gd name="connsiteY10" fmla="*/ 819782 h 1585520"/>
                <a:gd name="connsiteX11" fmla="*/ 270832 w 552481"/>
                <a:gd name="connsiteY11" fmla="*/ 619203 h 1585520"/>
                <a:gd name="connsiteX12" fmla="*/ 501344 w 552481"/>
                <a:gd name="connsiteY12" fmla="*/ 815973 h 1585520"/>
                <a:gd name="connsiteX13" fmla="*/ 534221 w 552481"/>
                <a:gd name="connsiteY13" fmla="*/ 989751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08896 w 552481"/>
                <a:gd name="connsiteY10" fmla="*/ 791532 h 1585520"/>
                <a:gd name="connsiteX11" fmla="*/ 270832 w 552481"/>
                <a:gd name="connsiteY11" fmla="*/ 619203 h 1585520"/>
                <a:gd name="connsiteX12" fmla="*/ 501344 w 552481"/>
                <a:gd name="connsiteY12" fmla="*/ 815973 h 1585520"/>
                <a:gd name="connsiteX13" fmla="*/ 534221 w 552481"/>
                <a:gd name="connsiteY13" fmla="*/ 989751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21176 w 552481"/>
                <a:gd name="connsiteY9" fmla="*/ 611487 h 1585520"/>
                <a:gd name="connsiteX10" fmla="*/ 508896 w 552481"/>
                <a:gd name="connsiteY10" fmla="*/ 791532 h 1585520"/>
                <a:gd name="connsiteX11" fmla="*/ 270832 w 552481"/>
                <a:gd name="connsiteY11" fmla="*/ 619203 h 1585520"/>
                <a:gd name="connsiteX12" fmla="*/ 501344 w 552481"/>
                <a:gd name="connsiteY12" fmla="*/ 815973 h 1585520"/>
                <a:gd name="connsiteX13" fmla="*/ 534221 w 552481"/>
                <a:gd name="connsiteY13" fmla="*/ 989751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23630 w 552481"/>
                <a:gd name="connsiteY7" fmla="*/ 593972 h 1585520"/>
                <a:gd name="connsiteX8" fmla="*/ 372197 w 552481"/>
                <a:gd name="connsiteY8" fmla="*/ 491984 h 1585520"/>
                <a:gd name="connsiteX9" fmla="*/ 521176 w 552481"/>
                <a:gd name="connsiteY9" fmla="*/ 611487 h 1585520"/>
                <a:gd name="connsiteX10" fmla="*/ 508896 w 552481"/>
                <a:gd name="connsiteY10" fmla="*/ 791532 h 1585520"/>
                <a:gd name="connsiteX11" fmla="*/ 270832 w 552481"/>
                <a:gd name="connsiteY11" fmla="*/ 619203 h 1585520"/>
                <a:gd name="connsiteX12" fmla="*/ 501344 w 552481"/>
                <a:gd name="connsiteY12" fmla="*/ 815973 h 1585520"/>
                <a:gd name="connsiteX13" fmla="*/ 534221 w 552481"/>
                <a:gd name="connsiteY13" fmla="*/ 989751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30748 w 552481"/>
                <a:gd name="connsiteY6" fmla="*/ 427144 h 1585520"/>
                <a:gd name="connsiteX7" fmla="*/ 523630 w 552481"/>
                <a:gd name="connsiteY7" fmla="*/ 593972 h 1585520"/>
                <a:gd name="connsiteX8" fmla="*/ 372197 w 552481"/>
                <a:gd name="connsiteY8" fmla="*/ 491984 h 1585520"/>
                <a:gd name="connsiteX9" fmla="*/ 521176 w 552481"/>
                <a:gd name="connsiteY9" fmla="*/ 611487 h 1585520"/>
                <a:gd name="connsiteX10" fmla="*/ 508896 w 552481"/>
                <a:gd name="connsiteY10" fmla="*/ 791532 h 1585520"/>
                <a:gd name="connsiteX11" fmla="*/ 270832 w 552481"/>
                <a:gd name="connsiteY11" fmla="*/ 619203 h 1585520"/>
                <a:gd name="connsiteX12" fmla="*/ 501344 w 552481"/>
                <a:gd name="connsiteY12" fmla="*/ 815973 h 1585520"/>
                <a:gd name="connsiteX13" fmla="*/ 534221 w 552481"/>
                <a:gd name="connsiteY13" fmla="*/ 989751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28440 w 552481"/>
                <a:gd name="connsiteY4" fmla="*/ 395095 h 1585520"/>
                <a:gd name="connsiteX5" fmla="*/ 440807 w 552481"/>
                <a:gd name="connsiteY5" fmla="*/ 347209 h 1585520"/>
                <a:gd name="connsiteX6" fmla="*/ 530748 w 552481"/>
                <a:gd name="connsiteY6" fmla="*/ 427144 h 1585520"/>
                <a:gd name="connsiteX7" fmla="*/ 523630 w 552481"/>
                <a:gd name="connsiteY7" fmla="*/ 593972 h 1585520"/>
                <a:gd name="connsiteX8" fmla="*/ 372197 w 552481"/>
                <a:gd name="connsiteY8" fmla="*/ 491984 h 1585520"/>
                <a:gd name="connsiteX9" fmla="*/ 521176 w 552481"/>
                <a:gd name="connsiteY9" fmla="*/ 611487 h 1585520"/>
                <a:gd name="connsiteX10" fmla="*/ 508896 w 552481"/>
                <a:gd name="connsiteY10" fmla="*/ 791532 h 1585520"/>
                <a:gd name="connsiteX11" fmla="*/ 270832 w 552481"/>
                <a:gd name="connsiteY11" fmla="*/ 619203 h 1585520"/>
                <a:gd name="connsiteX12" fmla="*/ 501344 w 552481"/>
                <a:gd name="connsiteY12" fmla="*/ 815973 h 1585520"/>
                <a:gd name="connsiteX13" fmla="*/ 534221 w 552481"/>
                <a:gd name="connsiteY13" fmla="*/ 989751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32877 w 552481"/>
                <a:gd name="connsiteY3" fmla="*/ 241409 h 1585520"/>
                <a:gd name="connsiteX4" fmla="*/ 528440 w 552481"/>
                <a:gd name="connsiteY4" fmla="*/ 395095 h 1585520"/>
                <a:gd name="connsiteX5" fmla="*/ 440807 w 552481"/>
                <a:gd name="connsiteY5" fmla="*/ 347209 h 1585520"/>
                <a:gd name="connsiteX6" fmla="*/ 530748 w 552481"/>
                <a:gd name="connsiteY6" fmla="*/ 427144 h 1585520"/>
                <a:gd name="connsiteX7" fmla="*/ 523630 w 552481"/>
                <a:gd name="connsiteY7" fmla="*/ 593972 h 1585520"/>
                <a:gd name="connsiteX8" fmla="*/ 372197 w 552481"/>
                <a:gd name="connsiteY8" fmla="*/ 491984 h 1585520"/>
                <a:gd name="connsiteX9" fmla="*/ 521176 w 552481"/>
                <a:gd name="connsiteY9" fmla="*/ 611487 h 1585520"/>
                <a:gd name="connsiteX10" fmla="*/ 508896 w 552481"/>
                <a:gd name="connsiteY10" fmla="*/ 791532 h 1585520"/>
                <a:gd name="connsiteX11" fmla="*/ 270832 w 552481"/>
                <a:gd name="connsiteY11" fmla="*/ 619203 h 1585520"/>
                <a:gd name="connsiteX12" fmla="*/ 501344 w 552481"/>
                <a:gd name="connsiteY12" fmla="*/ 815973 h 1585520"/>
                <a:gd name="connsiteX13" fmla="*/ 534221 w 552481"/>
                <a:gd name="connsiteY13" fmla="*/ 989751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521176 w 580141"/>
                <a:gd name="connsiteY10" fmla="*/ 666226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534221 w 580141"/>
                <a:gd name="connsiteY14" fmla="*/ 1044490 h 1640259"/>
                <a:gd name="connsiteX15" fmla="*/ 184579 w 580141"/>
                <a:gd name="connsiteY15" fmla="*/ 796670 h 1640259"/>
                <a:gd name="connsiteX16" fmla="*/ 521700 w 580141"/>
                <a:gd name="connsiteY16" fmla="*/ 1063971 h 1640259"/>
                <a:gd name="connsiteX17" fmla="*/ 507056 w 580141"/>
                <a:gd name="connsiteY17" fmla="*/ 1224006 h 1640259"/>
                <a:gd name="connsiteX18" fmla="*/ 119129 w 580141"/>
                <a:gd name="connsiteY18" fmla="*/ 944197 h 1640259"/>
                <a:gd name="connsiteX19" fmla="*/ 504472 w 580141"/>
                <a:gd name="connsiteY19" fmla="*/ 1252757 h 1640259"/>
                <a:gd name="connsiteX20" fmla="*/ 519836 w 580141"/>
                <a:gd name="connsiteY20" fmla="*/ 1425369 h 1640259"/>
                <a:gd name="connsiteX21" fmla="*/ 184579 w 580141"/>
                <a:gd name="connsiteY21" fmla="*/ 1187390 h 1640259"/>
                <a:gd name="connsiteX22" fmla="*/ 509865 w 580141"/>
                <a:gd name="connsiteY22" fmla="*/ 1442400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521176 w 580141"/>
                <a:gd name="connsiteY10" fmla="*/ 666226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521700 w 580141"/>
                <a:gd name="connsiteY16" fmla="*/ 1063971 h 1640259"/>
                <a:gd name="connsiteX17" fmla="*/ 507056 w 580141"/>
                <a:gd name="connsiteY17" fmla="*/ 1224006 h 1640259"/>
                <a:gd name="connsiteX18" fmla="*/ 119129 w 580141"/>
                <a:gd name="connsiteY18" fmla="*/ 944197 h 1640259"/>
                <a:gd name="connsiteX19" fmla="*/ 504472 w 580141"/>
                <a:gd name="connsiteY19" fmla="*/ 1252757 h 1640259"/>
                <a:gd name="connsiteX20" fmla="*/ 519836 w 580141"/>
                <a:gd name="connsiteY20" fmla="*/ 1425369 h 1640259"/>
                <a:gd name="connsiteX21" fmla="*/ 184579 w 580141"/>
                <a:gd name="connsiteY21" fmla="*/ 1187390 h 1640259"/>
                <a:gd name="connsiteX22" fmla="*/ 509865 w 580141"/>
                <a:gd name="connsiteY22" fmla="*/ 1442400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521176 w 580141"/>
                <a:gd name="connsiteY10" fmla="*/ 666226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507056 w 580141"/>
                <a:gd name="connsiteY17" fmla="*/ 1224006 h 1640259"/>
                <a:gd name="connsiteX18" fmla="*/ 119129 w 580141"/>
                <a:gd name="connsiteY18" fmla="*/ 944197 h 1640259"/>
                <a:gd name="connsiteX19" fmla="*/ 504472 w 580141"/>
                <a:gd name="connsiteY19" fmla="*/ 1252757 h 1640259"/>
                <a:gd name="connsiteX20" fmla="*/ 519836 w 580141"/>
                <a:gd name="connsiteY20" fmla="*/ 1425369 h 1640259"/>
                <a:gd name="connsiteX21" fmla="*/ 184579 w 580141"/>
                <a:gd name="connsiteY21" fmla="*/ 1187390 h 1640259"/>
                <a:gd name="connsiteX22" fmla="*/ 509865 w 580141"/>
                <a:gd name="connsiteY22" fmla="*/ 1442400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521176 w 580141"/>
                <a:gd name="connsiteY10" fmla="*/ 666226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504472 w 580141"/>
                <a:gd name="connsiteY19" fmla="*/ 1252757 h 1640259"/>
                <a:gd name="connsiteX20" fmla="*/ 519836 w 580141"/>
                <a:gd name="connsiteY20" fmla="*/ 1425369 h 1640259"/>
                <a:gd name="connsiteX21" fmla="*/ 184579 w 580141"/>
                <a:gd name="connsiteY21" fmla="*/ 1187390 h 1640259"/>
                <a:gd name="connsiteX22" fmla="*/ 509865 w 580141"/>
                <a:gd name="connsiteY22" fmla="*/ 1442400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521176 w 580141"/>
                <a:gd name="connsiteY10" fmla="*/ 666226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519836 w 580141"/>
                <a:gd name="connsiteY20" fmla="*/ 1425369 h 1640259"/>
                <a:gd name="connsiteX21" fmla="*/ 184579 w 580141"/>
                <a:gd name="connsiteY21" fmla="*/ 1187390 h 1640259"/>
                <a:gd name="connsiteX22" fmla="*/ 509865 w 580141"/>
                <a:gd name="connsiteY22" fmla="*/ 1442400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521176 w 580141"/>
                <a:gd name="connsiteY10" fmla="*/ 666226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519836 w 580141"/>
                <a:gd name="connsiteY20" fmla="*/ 1425369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521176 w 580141"/>
                <a:gd name="connsiteY10" fmla="*/ 666226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7405 w 580141"/>
                <a:gd name="connsiteY20" fmla="*/ 1402284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521176 w 580141"/>
                <a:gd name="connsiteY10" fmla="*/ 666226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498587 w 580141"/>
                <a:gd name="connsiteY8" fmla="*/ 638313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18260 w 580141"/>
                <a:gd name="connsiteY7" fmla="*/ 474167 h 1640259"/>
                <a:gd name="connsiteX8" fmla="*/ 498587 w 580141"/>
                <a:gd name="connsiteY8" fmla="*/ 638313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18260 w 580141"/>
                <a:gd name="connsiteY7" fmla="*/ 474167 h 1640259"/>
                <a:gd name="connsiteX8" fmla="*/ 498587 w 580141"/>
                <a:gd name="connsiteY8" fmla="*/ 638313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484050 w 580141"/>
                <a:gd name="connsiteY11" fmla="*/ 820768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18260 w 580141"/>
                <a:gd name="connsiteY7" fmla="*/ 474167 h 1640259"/>
                <a:gd name="connsiteX8" fmla="*/ 498587 w 580141"/>
                <a:gd name="connsiteY8" fmla="*/ 638313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484050 w 580141"/>
                <a:gd name="connsiteY11" fmla="*/ 820768 h 1640259"/>
                <a:gd name="connsiteX12" fmla="*/ 270832 w 580141"/>
                <a:gd name="connsiteY12" fmla="*/ 673942 h 1640259"/>
                <a:gd name="connsiteX13" fmla="*/ 478917 w 580141"/>
                <a:gd name="connsiteY13" fmla="*/ 852794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18260 w 580141"/>
                <a:gd name="connsiteY7" fmla="*/ 474167 h 1640259"/>
                <a:gd name="connsiteX8" fmla="*/ 498587 w 580141"/>
                <a:gd name="connsiteY8" fmla="*/ 638313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484050 w 580141"/>
                <a:gd name="connsiteY11" fmla="*/ 820768 h 1640259"/>
                <a:gd name="connsiteX12" fmla="*/ 270832 w 580141"/>
                <a:gd name="connsiteY12" fmla="*/ 673942 h 1640259"/>
                <a:gd name="connsiteX13" fmla="*/ 478917 w 580141"/>
                <a:gd name="connsiteY13" fmla="*/ 852794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59783 w 580141"/>
                <a:gd name="connsiteY17" fmla="*/ 1180585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18260 w 580141"/>
                <a:gd name="connsiteY7" fmla="*/ 474167 h 1640259"/>
                <a:gd name="connsiteX8" fmla="*/ 498587 w 580141"/>
                <a:gd name="connsiteY8" fmla="*/ 638313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484050 w 580141"/>
                <a:gd name="connsiteY11" fmla="*/ 820768 h 1640259"/>
                <a:gd name="connsiteX12" fmla="*/ 270832 w 580141"/>
                <a:gd name="connsiteY12" fmla="*/ 673942 h 1640259"/>
                <a:gd name="connsiteX13" fmla="*/ 478917 w 580141"/>
                <a:gd name="connsiteY13" fmla="*/ 852794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66579 w 580141"/>
                <a:gd name="connsiteY16" fmla="*/ 1043108 h 1640259"/>
                <a:gd name="connsiteX17" fmla="*/ 459783 w 580141"/>
                <a:gd name="connsiteY17" fmla="*/ 1180585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18260 w 580141"/>
                <a:gd name="connsiteY7" fmla="*/ 474167 h 1640259"/>
                <a:gd name="connsiteX8" fmla="*/ 498587 w 580141"/>
                <a:gd name="connsiteY8" fmla="*/ 638313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484050 w 580141"/>
                <a:gd name="connsiteY11" fmla="*/ 820768 h 1640259"/>
                <a:gd name="connsiteX12" fmla="*/ 270832 w 580141"/>
                <a:gd name="connsiteY12" fmla="*/ 673942 h 1640259"/>
                <a:gd name="connsiteX13" fmla="*/ 478917 w 580141"/>
                <a:gd name="connsiteY13" fmla="*/ 852794 h 1640259"/>
                <a:gd name="connsiteX14" fmla="*/ 469294 w 580141"/>
                <a:gd name="connsiteY14" fmla="*/ 1003356 h 1640259"/>
                <a:gd name="connsiteX15" fmla="*/ 184579 w 580141"/>
                <a:gd name="connsiteY15" fmla="*/ 796670 h 1640259"/>
                <a:gd name="connsiteX16" fmla="*/ 466579 w 580141"/>
                <a:gd name="connsiteY16" fmla="*/ 1043108 h 1640259"/>
                <a:gd name="connsiteX17" fmla="*/ 459783 w 580141"/>
                <a:gd name="connsiteY17" fmla="*/ 1180585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11048 w 580141"/>
                <a:gd name="connsiteY5" fmla="*/ 431982 h 1640259"/>
                <a:gd name="connsiteX6" fmla="*/ 440807 w 580141"/>
                <a:gd name="connsiteY6" fmla="*/ 401948 h 1640259"/>
                <a:gd name="connsiteX7" fmla="*/ 518260 w 580141"/>
                <a:gd name="connsiteY7" fmla="*/ 474167 h 1640259"/>
                <a:gd name="connsiteX8" fmla="*/ 498587 w 580141"/>
                <a:gd name="connsiteY8" fmla="*/ 638313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484050 w 580141"/>
                <a:gd name="connsiteY11" fmla="*/ 820768 h 1640259"/>
                <a:gd name="connsiteX12" fmla="*/ 270832 w 580141"/>
                <a:gd name="connsiteY12" fmla="*/ 673942 h 1640259"/>
                <a:gd name="connsiteX13" fmla="*/ 478917 w 580141"/>
                <a:gd name="connsiteY13" fmla="*/ 852794 h 1640259"/>
                <a:gd name="connsiteX14" fmla="*/ 469294 w 580141"/>
                <a:gd name="connsiteY14" fmla="*/ 1003356 h 1640259"/>
                <a:gd name="connsiteX15" fmla="*/ 184579 w 580141"/>
                <a:gd name="connsiteY15" fmla="*/ 796670 h 1640259"/>
                <a:gd name="connsiteX16" fmla="*/ 466579 w 580141"/>
                <a:gd name="connsiteY16" fmla="*/ 1043108 h 1640259"/>
                <a:gd name="connsiteX17" fmla="*/ 459783 w 580141"/>
                <a:gd name="connsiteY17" fmla="*/ 1180585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2162"/>
                <a:gd name="connsiteY0" fmla="*/ 54028 h 1639548"/>
                <a:gd name="connsiteX1" fmla="*/ 536842 w 582162"/>
                <a:gd name="connsiteY1" fmla="*/ 262190 h 1639548"/>
                <a:gd name="connsiteX2" fmla="*/ 488816 w 582162"/>
                <a:gd name="connsiteY2" fmla="*/ 247571 h 1639548"/>
                <a:gd name="connsiteX3" fmla="*/ 532877 w 582162"/>
                <a:gd name="connsiteY3" fmla="*/ 295437 h 1639548"/>
                <a:gd name="connsiteX4" fmla="*/ 511048 w 582162"/>
                <a:gd name="connsiteY4" fmla="*/ 431271 h 1639548"/>
                <a:gd name="connsiteX5" fmla="*/ 440807 w 582162"/>
                <a:gd name="connsiteY5" fmla="*/ 401237 h 1639548"/>
                <a:gd name="connsiteX6" fmla="*/ 518260 w 582162"/>
                <a:gd name="connsiteY6" fmla="*/ 473456 h 1639548"/>
                <a:gd name="connsiteX7" fmla="*/ 498587 w 582162"/>
                <a:gd name="connsiteY7" fmla="*/ 637602 h 1639548"/>
                <a:gd name="connsiteX8" fmla="*/ 372197 w 582162"/>
                <a:gd name="connsiteY8" fmla="*/ 546012 h 1639548"/>
                <a:gd name="connsiteX9" fmla="*/ 498617 w 582162"/>
                <a:gd name="connsiteY9" fmla="*/ 657667 h 1639548"/>
                <a:gd name="connsiteX10" fmla="*/ 484050 w 582162"/>
                <a:gd name="connsiteY10" fmla="*/ 820057 h 1639548"/>
                <a:gd name="connsiteX11" fmla="*/ 270832 w 582162"/>
                <a:gd name="connsiteY11" fmla="*/ 673231 h 1639548"/>
                <a:gd name="connsiteX12" fmla="*/ 478917 w 582162"/>
                <a:gd name="connsiteY12" fmla="*/ 852083 h 1639548"/>
                <a:gd name="connsiteX13" fmla="*/ 469294 w 582162"/>
                <a:gd name="connsiteY13" fmla="*/ 1002645 h 1639548"/>
                <a:gd name="connsiteX14" fmla="*/ 184579 w 582162"/>
                <a:gd name="connsiteY14" fmla="*/ 795959 h 1639548"/>
                <a:gd name="connsiteX15" fmla="*/ 466579 w 582162"/>
                <a:gd name="connsiteY15" fmla="*/ 1042397 h 1639548"/>
                <a:gd name="connsiteX16" fmla="*/ 459783 w 582162"/>
                <a:gd name="connsiteY16" fmla="*/ 1179874 h 1639548"/>
                <a:gd name="connsiteX17" fmla="*/ 119129 w 582162"/>
                <a:gd name="connsiteY17" fmla="*/ 943486 h 1639548"/>
                <a:gd name="connsiteX18" fmla="*/ 467006 w 582162"/>
                <a:gd name="connsiteY18" fmla="*/ 1228896 h 1639548"/>
                <a:gd name="connsiteX19" fmla="*/ 480083 w 582162"/>
                <a:gd name="connsiteY19" fmla="*/ 1383852 h 1639548"/>
                <a:gd name="connsiteX20" fmla="*/ 184579 w 582162"/>
                <a:gd name="connsiteY20" fmla="*/ 1186679 h 1639548"/>
                <a:gd name="connsiteX21" fmla="*/ 480050 w 582162"/>
                <a:gd name="connsiteY21" fmla="*/ 1411085 h 1639548"/>
                <a:gd name="connsiteX22" fmla="*/ 552481 w 582162"/>
                <a:gd name="connsiteY22" fmla="*/ 1639356 h 1639548"/>
                <a:gd name="connsiteX23" fmla="*/ 103908 w 582162"/>
                <a:gd name="connsiteY23" fmla="*/ 1411291 h 1639548"/>
                <a:gd name="connsiteX24" fmla="*/ 550099 w 582162"/>
                <a:gd name="connsiteY24" fmla="*/ 54028 h 1639548"/>
                <a:gd name="connsiteX0" fmla="*/ 550099 w 582162"/>
                <a:gd name="connsiteY0" fmla="*/ 54028 h 1639548"/>
                <a:gd name="connsiteX1" fmla="*/ 536842 w 582162"/>
                <a:gd name="connsiteY1" fmla="*/ 262190 h 1639548"/>
                <a:gd name="connsiteX2" fmla="*/ 488816 w 582162"/>
                <a:gd name="connsiteY2" fmla="*/ 247571 h 1639548"/>
                <a:gd name="connsiteX3" fmla="*/ 532877 w 582162"/>
                <a:gd name="connsiteY3" fmla="*/ 295437 h 1639548"/>
                <a:gd name="connsiteX4" fmla="*/ 526021 w 582162"/>
                <a:gd name="connsiteY4" fmla="*/ 441538 h 1639548"/>
                <a:gd name="connsiteX5" fmla="*/ 440807 w 582162"/>
                <a:gd name="connsiteY5" fmla="*/ 401237 h 1639548"/>
                <a:gd name="connsiteX6" fmla="*/ 518260 w 582162"/>
                <a:gd name="connsiteY6" fmla="*/ 473456 h 1639548"/>
                <a:gd name="connsiteX7" fmla="*/ 498587 w 582162"/>
                <a:gd name="connsiteY7" fmla="*/ 637602 h 1639548"/>
                <a:gd name="connsiteX8" fmla="*/ 372197 w 582162"/>
                <a:gd name="connsiteY8" fmla="*/ 546012 h 1639548"/>
                <a:gd name="connsiteX9" fmla="*/ 498617 w 582162"/>
                <a:gd name="connsiteY9" fmla="*/ 657667 h 1639548"/>
                <a:gd name="connsiteX10" fmla="*/ 484050 w 582162"/>
                <a:gd name="connsiteY10" fmla="*/ 820057 h 1639548"/>
                <a:gd name="connsiteX11" fmla="*/ 270832 w 582162"/>
                <a:gd name="connsiteY11" fmla="*/ 673231 h 1639548"/>
                <a:gd name="connsiteX12" fmla="*/ 478917 w 582162"/>
                <a:gd name="connsiteY12" fmla="*/ 852083 h 1639548"/>
                <a:gd name="connsiteX13" fmla="*/ 469294 w 582162"/>
                <a:gd name="connsiteY13" fmla="*/ 1002645 h 1639548"/>
                <a:gd name="connsiteX14" fmla="*/ 184579 w 582162"/>
                <a:gd name="connsiteY14" fmla="*/ 795959 h 1639548"/>
                <a:gd name="connsiteX15" fmla="*/ 466579 w 582162"/>
                <a:gd name="connsiteY15" fmla="*/ 1042397 h 1639548"/>
                <a:gd name="connsiteX16" fmla="*/ 459783 w 582162"/>
                <a:gd name="connsiteY16" fmla="*/ 1179874 h 1639548"/>
                <a:gd name="connsiteX17" fmla="*/ 119129 w 582162"/>
                <a:gd name="connsiteY17" fmla="*/ 943486 h 1639548"/>
                <a:gd name="connsiteX18" fmla="*/ 467006 w 582162"/>
                <a:gd name="connsiteY18" fmla="*/ 1228896 h 1639548"/>
                <a:gd name="connsiteX19" fmla="*/ 480083 w 582162"/>
                <a:gd name="connsiteY19" fmla="*/ 1383852 h 1639548"/>
                <a:gd name="connsiteX20" fmla="*/ 184579 w 582162"/>
                <a:gd name="connsiteY20" fmla="*/ 1186679 h 1639548"/>
                <a:gd name="connsiteX21" fmla="*/ 480050 w 582162"/>
                <a:gd name="connsiteY21" fmla="*/ 1411085 h 1639548"/>
                <a:gd name="connsiteX22" fmla="*/ 552481 w 582162"/>
                <a:gd name="connsiteY22" fmla="*/ 1639356 h 1639548"/>
                <a:gd name="connsiteX23" fmla="*/ 103908 w 582162"/>
                <a:gd name="connsiteY23" fmla="*/ 1411291 h 1639548"/>
                <a:gd name="connsiteX24" fmla="*/ 550099 w 582162"/>
                <a:gd name="connsiteY24" fmla="*/ 54028 h 16395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582162" h="1639548">
                  <a:moveTo>
                    <a:pt x="550099" y="54028"/>
                  </a:moveTo>
                  <a:cubicBezTo>
                    <a:pt x="624739" y="-134938"/>
                    <a:pt x="547056" y="229933"/>
                    <a:pt x="536842" y="262190"/>
                  </a:cubicBezTo>
                  <a:cubicBezTo>
                    <a:pt x="526628" y="294447"/>
                    <a:pt x="489477" y="242030"/>
                    <a:pt x="488816" y="247571"/>
                  </a:cubicBezTo>
                  <a:lnTo>
                    <a:pt x="532877" y="295437"/>
                  </a:lnTo>
                  <a:cubicBezTo>
                    <a:pt x="532967" y="355079"/>
                    <a:pt x="525931" y="381896"/>
                    <a:pt x="526021" y="441538"/>
                  </a:cubicBezTo>
                  <a:lnTo>
                    <a:pt x="440807" y="401237"/>
                  </a:lnTo>
                  <a:lnTo>
                    <a:pt x="518260" y="473456"/>
                  </a:lnTo>
                  <a:lnTo>
                    <a:pt x="498587" y="637602"/>
                  </a:lnTo>
                  <a:lnTo>
                    <a:pt x="372197" y="546012"/>
                  </a:lnTo>
                  <a:lnTo>
                    <a:pt x="498617" y="657667"/>
                  </a:lnTo>
                  <a:cubicBezTo>
                    <a:pt x="498709" y="718576"/>
                    <a:pt x="483958" y="759148"/>
                    <a:pt x="484050" y="820057"/>
                  </a:cubicBezTo>
                  <a:lnTo>
                    <a:pt x="270832" y="673231"/>
                  </a:lnTo>
                  <a:lnTo>
                    <a:pt x="478917" y="852083"/>
                  </a:lnTo>
                  <a:lnTo>
                    <a:pt x="469294" y="1002645"/>
                  </a:lnTo>
                  <a:lnTo>
                    <a:pt x="184579" y="795959"/>
                  </a:lnTo>
                  <a:lnTo>
                    <a:pt x="466579" y="1042397"/>
                  </a:lnTo>
                  <a:lnTo>
                    <a:pt x="459783" y="1179874"/>
                  </a:lnTo>
                  <a:lnTo>
                    <a:pt x="119129" y="943486"/>
                  </a:lnTo>
                  <a:lnTo>
                    <a:pt x="467006" y="1228896"/>
                  </a:lnTo>
                  <a:cubicBezTo>
                    <a:pt x="467092" y="1286367"/>
                    <a:pt x="479997" y="1326381"/>
                    <a:pt x="480083" y="1383852"/>
                  </a:cubicBezTo>
                  <a:lnTo>
                    <a:pt x="184579" y="1186679"/>
                  </a:lnTo>
                  <a:lnTo>
                    <a:pt x="480050" y="1411085"/>
                  </a:lnTo>
                  <a:cubicBezTo>
                    <a:pt x="480132" y="1465879"/>
                    <a:pt x="497607" y="1538525"/>
                    <a:pt x="552481" y="1639356"/>
                  </a:cubicBezTo>
                  <a:cubicBezTo>
                    <a:pt x="331520" y="1644295"/>
                    <a:pt x="189138" y="1553987"/>
                    <a:pt x="103908" y="1411291"/>
                  </a:cubicBezTo>
                  <a:cubicBezTo>
                    <a:pt x="-144138" y="987527"/>
                    <a:pt x="70524" y="647047"/>
                    <a:pt x="550099" y="54028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60" name="Freeform 20">
              <a:extLst>
                <a:ext uri="{FF2B5EF4-FFF2-40B4-BE49-F238E27FC236}">
                  <a16:creationId xmlns:a16="http://schemas.microsoft.com/office/drawing/2014/main" id="{2042C331-6BCB-4CBB-94C4-3952DC93EA1C}"/>
                </a:ext>
              </a:extLst>
            </p:cNvPr>
            <p:cNvSpPr/>
            <p:nvPr/>
          </p:nvSpPr>
          <p:spPr>
            <a:xfrm rot="6040617" flipV="1">
              <a:off x="9104381" y="3162082"/>
              <a:ext cx="430914" cy="1213583"/>
            </a:xfrm>
            <a:custGeom>
              <a:avLst/>
              <a:gdLst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51331 w 552481"/>
                <a:gd name="connsiteY10" fmla="*/ 819782 h 1585520"/>
                <a:gd name="connsiteX11" fmla="*/ 270832 w 552481"/>
                <a:gd name="connsiteY11" fmla="*/ 619203 h 1585520"/>
                <a:gd name="connsiteX12" fmla="*/ 551364 w 552481"/>
                <a:gd name="connsiteY12" fmla="*/ 841805 h 1585520"/>
                <a:gd name="connsiteX13" fmla="*/ 551613 w 552481"/>
                <a:gd name="connsiteY13" fmla="*/ 1007603 h 1585520"/>
                <a:gd name="connsiteX14" fmla="*/ 184579 w 552481"/>
                <a:gd name="connsiteY14" fmla="*/ 741931 h 1585520"/>
                <a:gd name="connsiteX15" fmla="*/ 551646 w 552481"/>
                <a:gd name="connsiteY15" fmla="*/ 1029766 h 1585520"/>
                <a:gd name="connsiteX16" fmla="*/ 551910 w 552481"/>
                <a:gd name="connsiteY16" fmla="*/ 1205103 h 1585520"/>
                <a:gd name="connsiteX17" fmla="*/ 119129 w 552481"/>
                <a:gd name="connsiteY17" fmla="*/ 889458 h 1585520"/>
                <a:gd name="connsiteX18" fmla="*/ 551942 w 552481"/>
                <a:gd name="connsiteY18" fmla="*/ 1226335 h 1585520"/>
                <a:gd name="connsiteX19" fmla="*/ 552201 w 552481"/>
                <a:gd name="connsiteY19" fmla="*/ 1398749 h 1585520"/>
                <a:gd name="connsiteX20" fmla="*/ 184579 w 552481"/>
                <a:gd name="connsiteY20" fmla="*/ 1132651 h 1585520"/>
                <a:gd name="connsiteX21" fmla="*/ 552234 w 552481"/>
                <a:gd name="connsiteY21" fmla="*/ 1420947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51331 w 552481"/>
                <a:gd name="connsiteY10" fmla="*/ 819782 h 1585520"/>
                <a:gd name="connsiteX11" fmla="*/ 270832 w 552481"/>
                <a:gd name="connsiteY11" fmla="*/ 619203 h 1585520"/>
                <a:gd name="connsiteX12" fmla="*/ 551364 w 552481"/>
                <a:gd name="connsiteY12" fmla="*/ 841805 h 1585520"/>
                <a:gd name="connsiteX13" fmla="*/ 551613 w 552481"/>
                <a:gd name="connsiteY13" fmla="*/ 1007603 h 1585520"/>
                <a:gd name="connsiteX14" fmla="*/ 184579 w 552481"/>
                <a:gd name="connsiteY14" fmla="*/ 741931 h 1585520"/>
                <a:gd name="connsiteX15" fmla="*/ 551646 w 552481"/>
                <a:gd name="connsiteY15" fmla="*/ 1029766 h 1585520"/>
                <a:gd name="connsiteX16" fmla="*/ 551910 w 552481"/>
                <a:gd name="connsiteY16" fmla="*/ 1205103 h 1585520"/>
                <a:gd name="connsiteX17" fmla="*/ 119129 w 552481"/>
                <a:gd name="connsiteY17" fmla="*/ 889458 h 1585520"/>
                <a:gd name="connsiteX18" fmla="*/ 551942 w 552481"/>
                <a:gd name="connsiteY18" fmla="*/ 1226335 h 1585520"/>
                <a:gd name="connsiteX19" fmla="*/ 552201 w 552481"/>
                <a:gd name="connsiteY19" fmla="*/ 1398749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51331 w 552481"/>
                <a:gd name="connsiteY10" fmla="*/ 819782 h 1585520"/>
                <a:gd name="connsiteX11" fmla="*/ 270832 w 552481"/>
                <a:gd name="connsiteY11" fmla="*/ 619203 h 1585520"/>
                <a:gd name="connsiteX12" fmla="*/ 551364 w 552481"/>
                <a:gd name="connsiteY12" fmla="*/ 841805 h 1585520"/>
                <a:gd name="connsiteX13" fmla="*/ 551613 w 552481"/>
                <a:gd name="connsiteY13" fmla="*/ 1007603 h 1585520"/>
                <a:gd name="connsiteX14" fmla="*/ 184579 w 552481"/>
                <a:gd name="connsiteY14" fmla="*/ 741931 h 1585520"/>
                <a:gd name="connsiteX15" fmla="*/ 551646 w 552481"/>
                <a:gd name="connsiteY15" fmla="*/ 1029766 h 1585520"/>
                <a:gd name="connsiteX16" fmla="*/ 551910 w 552481"/>
                <a:gd name="connsiteY16" fmla="*/ 1205103 h 1585520"/>
                <a:gd name="connsiteX17" fmla="*/ 119129 w 552481"/>
                <a:gd name="connsiteY17" fmla="*/ 889458 h 1585520"/>
                <a:gd name="connsiteX18" fmla="*/ 551942 w 552481"/>
                <a:gd name="connsiteY18" fmla="*/ 1226335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51331 w 552481"/>
                <a:gd name="connsiteY10" fmla="*/ 819782 h 1585520"/>
                <a:gd name="connsiteX11" fmla="*/ 270832 w 552481"/>
                <a:gd name="connsiteY11" fmla="*/ 619203 h 1585520"/>
                <a:gd name="connsiteX12" fmla="*/ 551364 w 552481"/>
                <a:gd name="connsiteY12" fmla="*/ 841805 h 1585520"/>
                <a:gd name="connsiteX13" fmla="*/ 551613 w 552481"/>
                <a:gd name="connsiteY13" fmla="*/ 1007603 h 1585520"/>
                <a:gd name="connsiteX14" fmla="*/ 184579 w 552481"/>
                <a:gd name="connsiteY14" fmla="*/ 741931 h 1585520"/>
                <a:gd name="connsiteX15" fmla="*/ 551646 w 552481"/>
                <a:gd name="connsiteY15" fmla="*/ 1029766 h 1585520"/>
                <a:gd name="connsiteX16" fmla="*/ 551910 w 552481"/>
                <a:gd name="connsiteY16" fmla="*/ 1205103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51331 w 552481"/>
                <a:gd name="connsiteY10" fmla="*/ 819782 h 1585520"/>
                <a:gd name="connsiteX11" fmla="*/ 270832 w 552481"/>
                <a:gd name="connsiteY11" fmla="*/ 619203 h 1585520"/>
                <a:gd name="connsiteX12" fmla="*/ 551364 w 552481"/>
                <a:gd name="connsiteY12" fmla="*/ 841805 h 1585520"/>
                <a:gd name="connsiteX13" fmla="*/ 551613 w 552481"/>
                <a:gd name="connsiteY13" fmla="*/ 1007603 h 1585520"/>
                <a:gd name="connsiteX14" fmla="*/ 184579 w 552481"/>
                <a:gd name="connsiteY14" fmla="*/ 741931 h 1585520"/>
                <a:gd name="connsiteX15" fmla="*/ 551646 w 552481"/>
                <a:gd name="connsiteY15" fmla="*/ 1029766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51331 w 552481"/>
                <a:gd name="connsiteY10" fmla="*/ 819782 h 1585520"/>
                <a:gd name="connsiteX11" fmla="*/ 270832 w 552481"/>
                <a:gd name="connsiteY11" fmla="*/ 619203 h 1585520"/>
                <a:gd name="connsiteX12" fmla="*/ 551364 w 552481"/>
                <a:gd name="connsiteY12" fmla="*/ 841805 h 1585520"/>
                <a:gd name="connsiteX13" fmla="*/ 551613 w 552481"/>
                <a:gd name="connsiteY13" fmla="*/ 1007603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51331 w 552481"/>
                <a:gd name="connsiteY10" fmla="*/ 819782 h 1585520"/>
                <a:gd name="connsiteX11" fmla="*/ 270832 w 552481"/>
                <a:gd name="connsiteY11" fmla="*/ 619203 h 1585520"/>
                <a:gd name="connsiteX12" fmla="*/ 551364 w 552481"/>
                <a:gd name="connsiteY12" fmla="*/ 841805 h 1585520"/>
                <a:gd name="connsiteX13" fmla="*/ 534221 w 552481"/>
                <a:gd name="connsiteY13" fmla="*/ 989751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51331 w 552481"/>
                <a:gd name="connsiteY10" fmla="*/ 819782 h 1585520"/>
                <a:gd name="connsiteX11" fmla="*/ 270832 w 552481"/>
                <a:gd name="connsiteY11" fmla="*/ 619203 h 1585520"/>
                <a:gd name="connsiteX12" fmla="*/ 501344 w 552481"/>
                <a:gd name="connsiteY12" fmla="*/ 815973 h 1585520"/>
                <a:gd name="connsiteX13" fmla="*/ 534221 w 552481"/>
                <a:gd name="connsiteY13" fmla="*/ 989751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08896 w 552481"/>
                <a:gd name="connsiteY10" fmla="*/ 791532 h 1585520"/>
                <a:gd name="connsiteX11" fmla="*/ 270832 w 552481"/>
                <a:gd name="connsiteY11" fmla="*/ 619203 h 1585520"/>
                <a:gd name="connsiteX12" fmla="*/ 501344 w 552481"/>
                <a:gd name="connsiteY12" fmla="*/ 815973 h 1585520"/>
                <a:gd name="connsiteX13" fmla="*/ 534221 w 552481"/>
                <a:gd name="connsiteY13" fmla="*/ 989751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21176 w 552481"/>
                <a:gd name="connsiteY9" fmla="*/ 611487 h 1585520"/>
                <a:gd name="connsiteX10" fmla="*/ 508896 w 552481"/>
                <a:gd name="connsiteY10" fmla="*/ 791532 h 1585520"/>
                <a:gd name="connsiteX11" fmla="*/ 270832 w 552481"/>
                <a:gd name="connsiteY11" fmla="*/ 619203 h 1585520"/>
                <a:gd name="connsiteX12" fmla="*/ 501344 w 552481"/>
                <a:gd name="connsiteY12" fmla="*/ 815973 h 1585520"/>
                <a:gd name="connsiteX13" fmla="*/ 534221 w 552481"/>
                <a:gd name="connsiteY13" fmla="*/ 989751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23630 w 552481"/>
                <a:gd name="connsiteY7" fmla="*/ 593972 h 1585520"/>
                <a:gd name="connsiteX8" fmla="*/ 372197 w 552481"/>
                <a:gd name="connsiteY8" fmla="*/ 491984 h 1585520"/>
                <a:gd name="connsiteX9" fmla="*/ 521176 w 552481"/>
                <a:gd name="connsiteY9" fmla="*/ 611487 h 1585520"/>
                <a:gd name="connsiteX10" fmla="*/ 508896 w 552481"/>
                <a:gd name="connsiteY10" fmla="*/ 791532 h 1585520"/>
                <a:gd name="connsiteX11" fmla="*/ 270832 w 552481"/>
                <a:gd name="connsiteY11" fmla="*/ 619203 h 1585520"/>
                <a:gd name="connsiteX12" fmla="*/ 501344 w 552481"/>
                <a:gd name="connsiteY12" fmla="*/ 815973 h 1585520"/>
                <a:gd name="connsiteX13" fmla="*/ 534221 w 552481"/>
                <a:gd name="connsiteY13" fmla="*/ 989751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30748 w 552481"/>
                <a:gd name="connsiteY6" fmla="*/ 427144 h 1585520"/>
                <a:gd name="connsiteX7" fmla="*/ 523630 w 552481"/>
                <a:gd name="connsiteY7" fmla="*/ 593972 h 1585520"/>
                <a:gd name="connsiteX8" fmla="*/ 372197 w 552481"/>
                <a:gd name="connsiteY8" fmla="*/ 491984 h 1585520"/>
                <a:gd name="connsiteX9" fmla="*/ 521176 w 552481"/>
                <a:gd name="connsiteY9" fmla="*/ 611487 h 1585520"/>
                <a:gd name="connsiteX10" fmla="*/ 508896 w 552481"/>
                <a:gd name="connsiteY10" fmla="*/ 791532 h 1585520"/>
                <a:gd name="connsiteX11" fmla="*/ 270832 w 552481"/>
                <a:gd name="connsiteY11" fmla="*/ 619203 h 1585520"/>
                <a:gd name="connsiteX12" fmla="*/ 501344 w 552481"/>
                <a:gd name="connsiteY12" fmla="*/ 815973 h 1585520"/>
                <a:gd name="connsiteX13" fmla="*/ 534221 w 552481"/>
                <a:gd name="connsiteY13" fmla="*/ 989751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28440 w 552481"/>
                <a:gd name="connsiteY4" fmla="*/ 395095 h 1585520"/>
                <a:gd name="connsiteX5" fmla="*/ 440807 w 552481"/>
                <a:gd name="connsiteY5" fmla="*/ 347209 h 1585520"/>
                <a:gd name="connsiteX6" fmla="*/ 530748 w 552481"/>
                <a:gd name="connsiteY6" fmla="*/ 427144 h 1585520"/>
                <a:gd name="connsiteX7" fmla="*/ 523630 w 552481"/>
                <a:gd name="connsiteY7" fmla="*/ 593972 h 1585520"/>
                <a:gd name="connsiteX8" fmla="*/ 372197 w 552481"/>
                <a:gd name="connsiteY8" fmla="*/ 491984 h 1585520"/>
                <a:gd name="connsiteX9" fmla="*/ 521176 w 552481"/>
                <a:gd name="connsiteY9" fmla="*/ 611487 h 1585520"/>
                <a:gd name="connsiteX10" fmla="*/ 508896 w 552481"/>
                <a:gd name="connsiteY10" fmla="*/ 791532 h 1585520"/>
                <a:gd name="connsiteX11" fmla="*/ 270832 w 552481"/>
                <a:gd name="connsiteY11" fmla="*/ 619203 h 1585520"/>
                <a:gd name="connsiteX12" fmla="*/ 501344 w 552481"/>
                <a:gd name="connsiteY12" fmla="*/ 815973 h 1585520"/>
                <a:gd name="connsiteX13" fmla="*/ 534221 w 552481"/>
                <a:gd name="connsiteY13" fmla="*/ 989751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32877 w 552481"/>
                <a:gd name="connsiteY3" fmla="*/ 241409 h 1585520"/>
                <a:gd name="connsiteX4" fmla="*/ 528440 w 552481"/>
                <a:gd name="connsiteY4" fmla="*/ 395095 h 1585520"/>
                <a:gd name="connsiteX5" fmla="*/ 440807 w 552481"/>
                <a:gd name="connsiteY5" fmla="*/ 347209 h 1585520"/>
                <a:gd name="connsiteX6" fmla="*/ 530748 w 552481"/>
                <a:gd name="connsiteY6" fmla="*/ 427144 h 1585520"/>
                <a:gd name="connsiteX7" fmla="*/ 523630 w 552481"/>
                <a:gd name="connsiteY7" fmla="*/ 593972 h 1585520"/>
                <a:gd name="connsiteX8" fmla="*/ 372197 w 552481"/>
                <a:gd name="connsiteY8" fmla="*/ 491984 h 1585520"/>
                <a:gd name="connsiteX9" fmla="*/ 521176 w 552481"/>
                <a:gd name="connsiteY9" fmla="*/ 611487 h 1585520"/>
                <a:gd name="connsiteX10" fmla="*/ 508896 w 552481"/>
                <a:gd name="connsiteY10" fmla="*/ 791532 h 1585520"/>
                <a:gd name="connsiteX11" fmla="*/ 270832 w 552481"/>
                <a:gd name="connsiteY11" fmla="*/ 619203 h 1585520"/>
                <a:gd name="connsiteX12" fmla="*/ 501344 w 552481"/>
                <a:gd name="connsiteY12" fmla="*/ 815973 h 1585520"/>
                <a:gd name="connsiteX13" fmla="*/ 534221 w 552481"/>
                <a:gd name="connsiteY13" fmla="*/ 989751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521176 w 580141"/>
                <a:gd name="connsiteY10" fmla="*/ 666226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534221 w 580141"/>
                <a:gd name="connsiteY14" fmla="*/ 1044490 h 1640259"/>
                <a:gd name="connsiteX15" fmla="*/ 184579 w 580141"/>
                <a:gd name="connsiteY15" fmla="*/ 796670 h 1640259"/>
                <a:gd name="connsiteX16" fmla="*/ 521700 w 580141"/>
                <a:gd name="connsiteY16" fmla="*/ 1063971 h 1640259"/>
                <a:gd name="connsiteX17" fmla="*/ 507056 w 580141"/>
                <a:gd name="connsiteY17" fmla="*/ 1224006 h 1640259"/>
                <a:gd name="connsiteX18" fmla="*/ 119129 w 580141"/>
                <a:gd name="connsiteY18" fmla="*/ 944197 h 1640259"/>
                <a:gd name="connsiteX19" fmla="*/ 504472 w 580141"/>
                <a:gd name="connsiteY19" fmla="*/ 1252757 h 1640259"/>
                <a:gd name="connsiteX20" fmla="*/ 519836 w 580141"/>
                <a:gd name="connsiteY20" fmla="*/ 1425369 h 1640259"/>
                <a:gd name="connsiteX21" fmla="*/ 184579 w 580141"/>
                <a:gd name="connsiteY21" fmla="*/ 1187390 h 1640259"/>
                <a:gd name="connsiteX22" fmla="*/ 509865 w 580141"/>
                <a:gd name="connsiteY22" fmla="*/ 1442400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521176 w 580141"/>
                <a:gd name="connsiteY10" fmla="*/ 666226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521700 w 580141"/>
                <a:gd name="connsiteY16" fmla="*/ 1063971 h 1640259"/>
                <a:gd name="connsiteX17" fmla="*/ 507056 w 580141"/>
                <a:gd name="connsiteY17" fmla="*/ 1224006 h 1640259"/>
                <a:gd name="connsiteX18" fmla="*/ 119129 w 580141"/>
                <a:gd name="connsiteY18" fmla="*/ 944197 h 1640259"/>
                <a:gd name="connsiteX19" fmla="*/ 504472 w 580141"/>
                <a:gd name="connsiteY19" fmla="*/ 1252757 h 1640259"/>
                <a:gd name="connsiteX20" fmla="*/ 519836 w 580141"/>
                <a:gd name="connsiteY20" fmla="*/ 1425369 h 1640259"/>
                <a:gd name="connsiteX21" fmla="*/ 184579 w 580141"/>
                <a:gd name="connsiteY21" fmla="*/ 1187390 h 1640259"/>
                <a:gd name="connsiteX22" fmla="*/ 509865 w 580141"/>
                <a:gd name="connsiteY22" fmla="*/ 1442400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521176 w 580141"/>
                <a:gd name="connsiteY10" fmla="*/ 666226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507056 w 580141"/>
                <a:gd name="connsiteY17" fmla="*/ 1224006 h 1640259"/>
                <a:gd name="connsiteX18" fmla="*/ 119129 w 580141"/>
                <a:gd name="connsiteY18" fmla="*/ 944197 h 1640259"/>
                <a:gd name="connsiteX19" fmla="*/ 504472 w 580141"/>
                <a:gd name="connsiteY19" fmla="*/ 1252757 h 1640259"/>
                <a:gd name="connsiteX20" fmla="*/ 519836 w 580141"/>
                <a:gd name="connsiteY20" fmla="*/ 1425369 h 1640259"/>
                <a:gd name="connsiteX21" fmla="*/ 184579 w 580141"/>
                <a:gd name="connsiteY21" fmla="*/ 1187390 h 1640259"/>
                <a:gd name="connsiteX22" fmla="*/ 509865 w 580141"/>
                <a:gd name="connsiteY22" fmla="*/ 1442400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521176 w 580141"/>
                <a:gd name="connsiteY10" fmla="*/ 666226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504472 w 580141"/>
                <a:gd name="connsiteY19" fmla="*/ 1252757 h 1640259"/>
                <a:gd name="connsiteX20" fmla="*/ 519836 w 580141"/>
                <a:gd name="connsiteY20" fmla="*/ 1425369 h 1640259"/>
                <a:gd name="connsiteX21" fmla="*/ 184579 w 580141"/>
                <a:gd name="connsiteY21" fmla="*/ 1187390 h 1640259"/>
                <a:gd name="connsiteX22" fmla="*/ 509865 w 580141"/>
                <a:gd name="connsiteY22" fmla="*/ 1442400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521176 w 580141"/>
                <a:gd name="connsiteY10" fmla="*/ 666226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519836 w 580141"/>
                <a:gd name="connsiteY20" fmla="*/ 1425369 h 1640259"/>
                <a:gd name="connsiteX21" fmla="*/ 184579 w 580141"/>
                <a:gd name="connsiteY21" fmla="*/ 1187390 h 1640259"/>
                <a:gd name="connsiteX22" fmla="*/ 509865 w 580141"/>
                <a:gd name="connsiteY22" fmla="*/ 1442400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521176 w 580141"/>
                <a:gd name="connsiteY10" fmla="*/ 666226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519836 w 580141"/>
                <a:gd name="connsiteY20" fmla="*/ 1425369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521176 w 580141"/>
                <a:gd name="connsiteY10" fmla="*/ 666226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7405 w 580141"/>
                <a:gd name="connsiteY20" fmla="*/ 1402284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521176 w 580141"/>
                <a:gd name="connsiteY10" fmla="*/ 666226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498587 w 580141"/>
                <a:gd name="connsiteY8" fmla="*/ 638313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18260 w 580141"/>
                <a:gd name="connsiteY7" fmla="*/ 474167 h 1640259"/>
                <a:gd name="connsiteX8" fmla="*/ 498587 w 580141"/>
                <a:gd name="connsiteY8" fmla="*/ 638313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18260 w 580141"/>
                <a:gd name="connsiteY7" fmla="*/ 474167 h 1640259"/>
                <a:gd name="connsiteX8" fmla="*/ 498587 w 580141"/>
                <a:gd name="connsiteY8" fmla="*/ 638313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484050 w 580141"/>
                <a:gd name="connsiteY11" fmla="*/ 820768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18260 w 580141"/>
                <a:gd name="connsiteY7" fmla="*/ 474167 h 1640259"/>
                <a:gd name="connsiteX8" fmla="*/ 498587 w 580141"/>
                <a:gd name="connsiteY8" fmla="*/ 638313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484050 w 580141"/>
                <a:gd name="connsiteY11" fmla="*/ 820768 h 1640259"/>
                <a:gd name="connsiteX12" fmla="*/ 270832 w 580141"/>
                <a:gd name="connsiteY12" fmla="*/ 673942 h 1640259"/>
                <a:gd name="connsiteX13" fmla="*/ 478917 w 580141"/>
                <a:gd name="connsiteY13" fmla="*/ 852794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18260 w 580141"/>
                <a:gd name="connsiteY7" fmla="*/ 474167 h 1640259"/>
                <a:gd name="connsiteX8" fmla="*/ 498587 w 580141"/>
                <a:gd name="connsiteY8" fmla="*/ 638313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484050 w 580141"/>
                <a:gd name="connsiteY11" fmla="*/ 820768 h 1640259"/>
                <a:gd name="connsiteX12" fmla="*/ 270832 w 580141"/>
                <a:gd name="connsiteY12" fmla="*/ 673942 h 1640259"/>
                <a:gd name="connsiteX13" fmla="*/ 478917 w 580141"/>
                <a:gd name="connsiteY13" fmla="*/ 852794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59783 w 580141"/>
                <a:gd name="connsiteY17" fmla="*/ 1180585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18260 w 580141"/>
                <a:gd name="connsiteY7" fmla="*/ 474167 h 1640259"/>
                <a:gd name="connsiteX8" fmla="*/ 498587 w 580141"/>
                <a:gd name="connsiteY8" fmla="*/ 638313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484050 w 580141"/>
                <a:gd name="connsiteY11" fmla="*/ 820768 h 1640259"/>
                <a:gd name="connsiteX12" fmla="*/ 270832 w 580141"/>
                <a:gd name="connsiteY12" fmla="*/ 673942 h 1640259"/>
                <a:gd name="connsiteX13" fmla="*/ 478917 w 580141"/>
                <a:gd name="connsiteY13" fmla="*/ 852794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66579 w 580141"/>
                <a:gd name="connsiteY16" fmla="*/ 1043108 h 1640259"/>
                <a:gd name="connsiteX17" fmla="*/ 459783 w 580141"/>
                <a:gd name="connsiteY17" fmla="*/ 1180585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18260 w 580141"/>
                <a:gd name="connsiteY7" fmla="*/ 474167 h 1640259"/>
                <a:gd name="connsiteX8" fmla="*/ 498587 w 580141"/>
                <a:gd name="connsiteY8" fmla="*/ 638313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484050 w 580141"/>
                <a:gd name="connsiteY11" fmla="*/ 820768 h 1640259"/>
                <a:gd name="connsiteX12" fmla="*/ 270832 w 580141"/>
                <a:gd name="connsiteY12" fmla="*/ 673942 h 1640259"/>
                <a:gd name="connsiteX13" fmla="*/ 478917 w 580141"/>
                <a:gd name="connsiteY13" fmla="*/ 852794 h 1640259"/>
                <a:gd name="connsiteX14" fmla="*/ 469294 w 580141"/>
                <a:gd name="connsiteY14" fmla="*/ 1003356 h 1640259"/>
                <a:gd name="connsiteX15" fmla="*/ 184579 w 580141"/>
                <a:gd name="connsiteY15" fmla="*/ 796670 h 1640259"/>
                <a:gd name="connsiteX16" fmla="*/ 466579 w 580141"/>
                <a:gd name="connsiteY16" fmla="*/ 1043108 h 1640259"/>
                <a:gd name="connsiteX17" fmla="*/ 459783 w 580141"/>
                <a:gd name="connsiteY17" fmla="*/ 1180585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11048 w 580141"/>
                <a:gd name="connsiteY5" fmla="*/ 431982 h 1640259"/>
                <a:gd name="connsiteX6" fmla="*/ 440807 w 580141"/>
                <a:gd name="connsiteY6" fmla="*/ 401948 h 1640259"/>
                <a:gd name="connsiteX7" fmla="*/ 518260 w 580141"/>
                <a:gd name="connsiteY7" fmla="*/ 474167 h 1640259"/>
                <a:gd name="connsiteX8" fmla="*/ 498587 w 580141"/>
                <a:gd name="connsiteY8" fmla="*/ 638313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484050 w 580141"/>
                <a:gd name="connsiteY11" fmla="*/ 820768 h 1640259"/>
                <a:gd name="connsiteX12" fmla="*/ 270832 w 580141"/>
                <a:gd name="connsiteY12" fmla="*/ 673942 h 1640259"/>
                <a:gd name="connsiteX13" fmla="*/ 478917 w 580141"/>
                <a:gd name="connsiteY13" fmla="*/ 852794 h 1640259"/>
                <a:gd name="connsiteX14" fmla="*/ 469294 w 580141"/>
                <a:gd name="connsiteY14" fmla="*/ 1003356 h 1640259"/>
                <a:gd name="connsiteX15" fmla="*/ 184579 w 580141"/>
                <a:gd name="connsiteY15" fmla="*/ 796670 h 1640259"/>
                <a:gd name="connsiteX16" fmla="*/ 466579 w 580141"/>
                <a:gd name="connsiteY16" fmla="*/ 1043108 h 1640259"/>
                <a:gd name="connsiteX17" fmla="*/ 459783 w 580141"/>
                <a:gd name="connsiteY17" fmla="*/ 1180585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2162"/>
                <a:gd name="connsiteY0" fmla="*/ 54028 h 1639548"/>
                <a:gd name="connsiteX1" fmla="*/ 536842 w 582162"/>
                <a:gd name="connsiteY1" fmla="*/ 262190 h 1639548"/>
                <a:gd name="connsiteX2" fmla="*/ 488816 w 582162"/>
                <a:gd name="connsiteY2" fmla="*/ 247571 h 1639548"/>
                <a:gd name="connsiteX3" fmla="*/ 532877 w 582162"/>
                <a:gd name="connsiteY3" fmla="*/ 295437 h 1639548"/>
                <a:gd name="connsiteX4" fmla="*/ 511048 w 582162"/>
                <a:gd name="connsiteY4" fmla="*/ 431271 h 1639548"/>
                <a:gd name="connsiteX5" fmla="*/ 440807 w 582162"/>
                <a:gd name="connsiteY5" fmla="*/ 401237 h 1639548"/>
                <a:gd name="connsiteX6" fmla="*/ 518260 w 582162"/>
                <a:gd name="connsiteY6" fmla="*/ 473456 h 1639548"/>
                <a:gd name="connsiteX7" fmla="*/ 498587 w 582162"/>
                <a:gd name="connsiteY7" fmla="*/ 637602 h 1639548"/>
                <a:gd name="connsiteX8" fmla="*/ 372197 w 582162"/>
                <a:gd name="connsiteY8" fmla="*/ 546012 h 1639548"/>
                <a:gd name="connsiteX9" fmla="*/ 498617 w 582162"/>
                <a:gd name="connsiteY9" fmla="*/ 657667 h 1639548"/>
                <a:gd name="connsiteX10" fmla="*/ 484050 w 582162"/>
                <a:gd name="connsiteY10" fmla="*/ 820057 h 1639548"/>
                <a:gd name="connsiteX11" fmla="*/ 270832 w 582162"/>
                <a:gd name="connsiteY11" fmla="*/ 673231 h 1639548"/>
                <a:gd name="connsiteX12" fmla="*/ 478917 w 582162"/>
                <a:gd name="connsiteY12" fmla="*/ 852083 h 1639548"/>
                <a:gd name="connsiteX13" fmla="*/ 469294 w 582162"/>
                <a:gd name="connsiteY13" fmla="*/ 1002645 h 1639548"/>
                <a:gd name="connsiteX14" fmla="*/ 184579 w 582162"/>
                <a:gd name="connsiteY14" fmla="*/ 795959 h 1639548"/>
                <a:gd name="connsiteX15" fmla="*/ 466579 w 582162"/>
                <a:gd name="connsiteY15" fmla="*/ 1042397 h 1639548"/>
                <a:gd name="connsiteX16" fmla="*/ 459783 w 582162"/>
                <a:gd name="connsiteY16" fmla="*/ 1179874 h 1639548"/>
                <a:gd name="connsiteX17" fmla="*/ 119129 w 582162"/>
                <a:gd name="connsiteY17" fmla="*/ 943486 h 1639548"/>
                <a:gd name="connsiteX18" fmla="*/ 467006 w 582162"/>
                <a:gd name="connsiteY18" fmla="*/ 1228896 h 1639548"/>
                <a:gd name="connsiteX19" fmla="*/ 480083 w 582162"/>
                <a:gd name="connsiteY19" fmla="*/ 1383852 h 1639548"/>
                <a:gd name="connsiteX20" fmla="*/ 184579 w 582162"/>
                <a:gd name="connsiteY20" fmla="*/ 1186679 h 1639548"/>
                <a:gd name="connsiteX21" fmla="*/ 480050 w 582162"/>
                <a:gd name="connsiteY21" fmla="*/ 1411085 h 1639548"/>
                <a:gd name="connsiteX22" fmla="*/ 552481 w 582162"/>
                <a:gd name="connsiteY22" fmla="*/ 1639356 h 1639548"/>
                <a:gd name="connsiteX23" fmla="*/ 103908 w 582162"/>
                <a:gd name="connsiteY23" fmla="*/ 1411291 h 1639548"/>
                <a:gd name="connsiteX24" fmla="*/ 550099 w 582162"/>
                <a:gd name="connsiteY24" fmla="*/ 54028 h 1639548"/>
                <a:gd name="connsiteX0" fmla="*/ 550099 w 582162"/>
                <a:gd name="connsiteY0" fmla="*/ 54028 h 1639548"/>
                <a:gd name="connsiteX1" fmla="*/ 536842 w 582162"/>
                <a:gd name="connsiteY1" fmla="*/ 262190 h 1639548"/>
                <a:gd name="connsiteX2" fmla="*/ 488816 w 582162"/>
                <a:gd name="connsiteY2" fmla="*/ 247571 h 1639548"/>
                <a:gd name="connsiteX3" fmla="*/ 532877 w 582162"/>
                <a:gd name="connsiteY3" fmla="*/ 295437 h 1639548"/>
                <a:gd name="connsiteX4" fmla="*/ 526021 w 582162"/>
                <a:gd name="connsiteY4" fmla="*/ 441538 h 1639548"/>
                <a:gd name="connsiteX5" fmla="*/ 440807 w 582162"/>
                <a:gd name="connsiteY5" fmla="*/ 401237 h 1639548"/>
                <a:gd name="connsiteX6" fmla="*/ 518260 w 582162"/>
                <a:gd name="connsiteY6" fmla="*/ 473456 h 1639548"/>
                <a:gd name="connsiteX7" fmla="*/ 498587 w 582162"/>
                <a:gd name="connsiteY7" fmla="*/ 637602 h 1639548"/>
                <a:gd name="connsiteX8" fmla="*/ 372197 w 582162"/>
                <a:gd name="connsiteY8" fmla="*/ 546012 h 1639548"/>
                <a:gd name="connsiteX9" fmla="*/ 498617 w 582162"/>
                <a:gd name="connsiteY9" fmla="*/ 657667 h 1639548"/>
                <a:gd name="connsiteX10" fmla="*/ 484050 w 582162"/>
                <a:gd name="connsiteY10" fmla="*/ 820057 h 1639548"/>
                <a:gd name="connsiteX11" fmla="*/ 270832 w 582162"/>
                <a:gd name="connsiteY11" fmla="*/ 673231 h 1639548"/>
                <a:gd name="connsiteX12" fmla="*/ 478917 w 582162"/>
                <a:gd name="connsiteY12" fmla="*/ 852083 h 1639548"/>
                <a:gd name="connsiteX13" fmla="*/ 469294 w 582162"/>
                <a:gd name="connsiteY13" fmla="*/ 1002645 h 1639548"/>
                <a:gd name="connsiteX14" fmla="*/ 184579 w 582162"/>
                <a:gd name="connsiteY14" fmla="*/ 795959 h 1639548"/>
                <a:gd name="connsiteX15" fmla="*/ 466579 w 582162"/>
                <a:gd name="connsiteY15" fmla="*/ 1042397 h 1639548"/>
                <a:gd name="connsiteX16" fmla="*/ 459783 w 582162"/>
                <a:gd name="connsiteY16" fmla="*/ 1179874 h 1639548"/>
                <a:gd name="connsiteX17" fmla="*/ 119129 w 582162"/>
                <a:gd name="connsiteY17" fmla="*/ 943486 h 1639548"/>
                <a:gd name="connsiteX18" fmla="*/ 467006 w 582162"/>
                <a:gd name="connsiteY18" fmla="*/ 1228896 h 1639548"/>
                <a:gd name="connsiteX19" fmla="*/ 480083 w 582162"/>
                <a:gd name="connsiteY19" fmla="*/ 1383852 h 1639548"/>
                <a:gd name="connsiteX20" fmla="*/ 184579 w 582162"/>
                <a:gd name="connsiteY20" fmla="*/ 1186679 h 1639548"/>
                <a:gd name="connsiteX21" fmla="*/ 480050 w 582162"/>
                <a:gd name="connsiteY21" fmla="*/ 1411085 h 1639548"/>
                <a:gd name="connsiteX22" fmla="*/ 552481 w 582162"/>
                <a:gd name="connsiteY22" fmla="*/ 1639356 h 1639548"/>
                <a:gd name="connsiteX23" fmla="*/ 103908 w 582162"/>
                <a:gd name="connsiteY23" fmla="*/ 1411291 h 1639548"/>
                <a:gd name="connsiteX24" fmla="*/ 550099 w 582162"/>
                <a:gd name="connsiteY24" fmla="*/ 54028 h 16395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582162" h="1639548">
                  <a:moveTo>
                    <a:pt x="550099" y="54028"/>
                  </a:moveTo>
                  <a:cubicBezTo>
                    <a:pt x="624739" y="-134938"/>
                    <a:pt x="547056" y="229933"/>
                    <a:pt x="536842" y="262190"/>
                  </a:cubicBezTo>
                  <a:cubicBezTo>
                    <a:pt x="526628" y="294447"/>
                    <a:pt x="489477" y="242030"/>
                    <a:pt x="488816" y="247571"/>
                  </a:cubicBezTo>
                  <a:lnTo>
                    <a:pt x="532877" y="295437"/>
                  </a:lnTo>
                  <a:cubicBezTo>
                    <a:pt x="532967" y="355079"/>
                    <a:pt x="525931" y="381896"/>
                    <a:pt x="526021" y="441538"/>
                  </a:cubicBezTo>
                  <a:lnTo>
                    <a:pt x="440807" y="401237"/>
                  </a:lnTo>
                  <a:lnTo>
                    <a:pt x="518260" y="473456"/>
                  </a:lnTo>
                  <a:lnTo>
                    <a:pt x="498587" y="637602"/>
                  </a:lnTo>
                  <a:lnTo>
                    <a:pt x="372197" y="546012"/>
                  </a:lnTo>
                  <a:lnTo>
                    <a:pt x="498617" y="657667"/>
                  </a:lnTo>
                  <a:cubicBezTo>
                    <a:pt x="498709" y="718576"/>
                    <a:pt x="483958" y="759148"/>
                    <a:pt x="484050" y="820057"/>
                  </a:cubicBezTo>
                  <a:lnTo>
                    <a:pt x="270832" y="673231"/>
                  </a:lnTo>
                  <a:lnTo>
                    <a:pt x="478917" y="852083"/>
                  </a:lnTo>
                  <a:lnTo>
                    <a:pt x="469294" y="1002645"/>
                  </a:lnTo>
                  <a:lnTo>
                    <a:pt x="184579" y="795959"/>
                  </a:lnTo>
                  <a:lnTo>
                    <a:pt x="466579" y="1042397"/>
                  </a:lnTo>
                  <a:lnTo>
                    <a:pt x="459783" y="1179874"/>
                  </a:lnTo>
                  <a:lnTo>
                    <a:pt x="119129" y="943486"/>
                  </a:lnTo>
                  <a:lnTo>
                    <a:pt x="467006" y="1228896"/>
                  </a:lnTo>
                  <a:cubicBezTo>
                    <a:pt x="467092" y="1286367"/>
                    <a:pt x="479997" y="1326381"/>
                    <a:pt x="480083" y="1383852"/>
                  </a:cubicBezTo>
                  <a:lnTo>
                    <a:pt x="184579" y="1186679"/>
                  </a:lnTo>
                  <a:lnTo>
                    <a:pt x="480050" y="1411085"/>
                  </a:lnTo>
                  <a:cubicBezTo>
                    <a:pt x="480132" y="1465879"/>
                    <a:pt x="497607" y="1538525"/>
                    <a:pt x="552481" y="1639356"/>
                  </a:cubicBezTo>
                  <a:cubicBezTo>
                    <a:pt x="331520" y="1644295"/>
                    <a:pt x="189138" y="1553987"/>
                    <a:pt x="103908" y="1411291"/>
                  </a:cubicBezTo>
                  <a:cubicBezTo>
                    <a:pt x="-144138" y="987527"/>
                    <a:pt x="70524" y="647047"/>
                    <a:pt x="550099" y="54028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61" name="Oval 1">
              <a:extLst>
                <a:ext uri="{FF2B5EF4-FFF2-40B4-BE49-F238E27FC236}">
                  <a16:creationId xmlns:a16="http://schemas.microsoft.com/office/drawing/2014/main" id="{39823DCB-61E6-4D77-9405-90552FE3C151}"/>
                </a:ext>
              </a:extLst>
            </p:cNvPr>
            <p:cNvSpPr/>
            <p:nvPr/>
          </p:nvSpPr>
          <p:spPr>
            <a:xfrm>
              <a:off x="9777559" y="2609739"/>
              <a:ext cx="511534" cy="482610"/>
            </a:xfrm>
            <a:custGeom>
              <a:avLst/>
              <a:gdLst/>
              <a:ahLst/>
              <a:cxnLst/>
              <a:rect l="l" t="t" r="r" b="b"/>
              <a:pathLst>
                <a:path w="543969" h="513210">
                  <a:moveTo>
                    <a:pt x="72529" y="368152"/>
                  </a:moveTo>
                  <a:lnTo>
                    <a:pt x="471440" y="368152"/>
                  </a:lnTo>
                  <a:lnTo>
                    <a:pt x="471440" y="440681"/>
                  </a:lnTo>
                  <a:cubicBezTo>
                    <a:pt x="471440" y="480738"/>
                    <a:pt x="382141" y="513210"/>
                    <a:pt x="271985" y="513210"/>
                  </a:cubicBezTo>
                  <a:cubicBezTo>
                    <a:pt x="161829" y="513210"/>
                    <a:pt x="72529" y="480738"/>
                    <a:pt x="72529" y="440681"/>
                  </a:cubicBezTo>
                  <a:close/>
                  <a:moveTo>
                    <a:pt x="73404" y="245435"/>
                  </a:moveTo>
                  <a:lnTo>
                    <a:pt x="470566" y="245435"/>
                  </a:lnTo>
                  <a:cubicBezTo>
                    <a:pt x="491077" y="245435"/>
                    <a:pt x="507705" y="262062"/>
                    <a:pt x="507705" y="282574"/>
                  </a:cubicBezTo>
                  <a:lnTo>
                    <a:pt x="507705" y="298967"/>
                  </a:lnTo>
                  <a:cubicBezTo>
                    <a:pt x="507705" y="319478"/>
                    <a:pt x="491077" y="336106"/>
                    <a:pt x="470566" y="336106"/>
                  </a:cubicBezTo>
                  <a:lnTo>
                    <a:pt x="73404" y="336106"/>
                  </a:lnTo>
                  <a:cubicBezTo>
                    <a:pt x="52893" y="336106"/>
                    <a:pt x="36265" y="319478"/>
                    <a:pt x="36265" y="298967"/>
                  </a:cubicBezTo>
                  <a:lnTo>
                    <a:pt x="36265" y="282574"/>
                  </a:lnTo>
                  <a:cubicBezTo>
                    <a:pt x="36265" y="262062"/>
                    <a:pt x="52893" y="245435"/>
                    <a:pt x="73404" y="245435"/>
                  </a:cubicBezTo>
                  <a:close/>
                  <a:moveTo>
                    <a:pt x="55271" y="122718"/>
                  </a:moveTo>
                  <a:lnTo>
                    <a:pt x="488697" y="122718"/>
                  </a:lnTo>
                  <a:cubicBezTo>
                    <a:pt x="509209" y="122718"/>
                    <a:pt x="525837" y="139345"/>
                    <a:pt x="525837" y="159856"/>
                  </a:cubicBezTo>
                  <a:lnTo>
                    <a:pt x="525837" y="176250"/>
                  </a:lnTo>
                  <a:cubicBezTo>
                    <a:pt x="525837" y="196761"/>
                    <a:pt x="509209" y="213389"/>
                    <a:pt x="488697" y="213389"/>
                  </a:cubicBezTo>
                  <a:lnTo>
                    <a:pt x="55271" y="213389"/>
                  </a:lnTo>
                  <a:cubicBezTo>
                    <a:pt x="34760" y="213389"/>
                    <a:pt x="18132" y="196761"/>
                    <a:pt x="18132" y="176250"/>
                  </a:cubicBezTo>
                  <a:lnTo>
                    <a:pt x="18132" y="159856"/>
                  </a:lnTo>
                  <a:cubicBezTo>
                    <a:pt x="18132" y="139345"/>
                    <a:pt x="34760" y="122718"/>
                    <a:pt x="55271" y="122718"/>
                  </a:cubicBezTo>
                  <a:close/>
                  <a:moveTo>
                    <a:pt x="37139" y="0"/>
                  </a:moveTo>
                  <a:lnTo>
                    <a:pt x="506830" y="0"/>
                  </a:lnTo>
                  <a:cubicBezTo>
                    <a:pt x="527341" y="0"/>
                    <a:pt x="543969" y="16628"/>
                    <a:pt x="543969" y="37139"/>
                  </a:cubicBezTo>
                  <a:lnTo>
                    <a:pt x="543969" y="53533"/>
                  </a:lnTo>
                  <a:cubicBezTo>
                    <a:pt x="543969" y="74043"/>
                    <a:pt x="527341" y="90672"/>
                    <a:pt x="506830" y="90672"/>
                  </a:cubicBezTo>
                  <a:lnTo>
                    <a:pt x="37139" y="90672"/>
                  </a:lnTo>
                  <a:cubicBezTo>
                    <a:pt x="16628" y="90672"/>
                    <a:pt x="0" y="74043"/>
                    <a:pt x="0" y="53533"/>
                  </a:cubicBezTo>
                  <a:lnTo>
                    <a:pt x="0" y="37139"/>
                  </a:lnTo>
                  <a:cubicBezTo>
                    <a:pt x="0" y="16628"/>
                    <a:pt x="16628" y="0"/>
                    <a:pt x="3713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162" name="Chord 23">
              <a:extLst>
                <a:ext uri="{FF2B5EF4-FFF2-40B4-BE49-F238E27FC236}">
                  <a16:creationId xmlns:a16="http://schemas.microsoft.com/office/drawing/2014/main" id="{FED412D7-881E-4C1C-B398-6B259DC409D1}"/>
                </a:ext>
              </a:extLst>
            </p:cNvPr>
            <p:cNvSpPr/>
            <p:nvPr/>
          </p:nvSpPr>
          <p:spPr>
            <a:xfrm>
              <a:off x="9695350" y="4926932"/>
              <a:ext cx="722992" cy="177384"/>
            </a:xfrm>
            <a:custGeom>
              <a:avLst/>
              <a:gdLst>
                <a:gd name="connsiteX0" fmla="*/ 115433 w 914400"/>
                <a:gd name="connsiteY0" fmla="*/ 153510 h 914400"/>
                <a:gd name="connsiteX1" fmla="*/ 462323 w 914400"/>
                <a:gd name="connsiteY1" fmla="*/ 28 h 914400"/>
                <a:gd name="connsiteX2" fmla="*/ 805686 w 914400"/>
                <a:gd name="connsiteY2" fmla="*/ 161244 h 914400"/>
                <a:gd name="connsiteX3" fmla="*/ 115433 w 914400"/>
                <a:gd name="connsiteY3" fmla="*/ 153510 h 914400"/>
                <a:gd name="connsiteX0" fmla="*/ 0 w 723591"/>
                <a:gd name="connsiteY0" fmla="*/ 177315 h 177532"/>
                <a:gd name="connsiteX1" fmla="*/ 380228 w 723591"/>
                <a:gd name="connsiteY1" fmla="*/ 21 h 177532"/>
                <a:gd name="connsiteX2" fmla="*/ 723591 w 723591"/>
                <a:gd name="connsiteY2" fmla="*/ 161237 h 177532"/>
                <a:gd name="connsiteX3" fmla="*/ 0 w 723591"/>
                <a:gd name="connsiteY3" fmla="*/ 177315 h 177532"/>
                <a:gd name="connsiteX0" fmla="*/ 0 w 759310"/>
                <a:gd name="connsiteY0" fmla="*/ 177315 h 185049"/>
                <a:gd name="connsiteX1" fmla="*/ 380228 w 759310"/>
                <a:gd name="connsiteY1" fmla="*/ 21 h 185049"/>
                <a:gd name="connsiteX2" fmla="*/ 759310 w 759310"/>
                <a:gd name="connsiteY2" fmla="*/ 185049 h 185049"/>
                <a:gd name="connsiteX3" fmla="*/ 0 w 759310"/>
                <a:gd name="connsiteY3" fmla="*/ 177315 h 185049"/>
                <a:gd name="connsiteX0" fmla="*/ 0 w 759310"/>
                <a:gd name="connsiteY0" fmla="*/ 177315 h 188144"/>
                <a:gd name="connsiteX1" fmla="*/ 380228 w 759310"/>
                <a:gd name="connsiteY1" fmla="*/ 21 h 188144"/>
                <a:gd name="connsiteX2" fmla="*/ 759310 w 759310"/>
                <a:gd name="connsiteY2" fmla="*/ 185049 h 188144"/>
                <a:gd name="connsiteX3" fmla="*/ 0 w 759310"/>
                <a:gd name="connsiteY3" fmla="*/ 177315 h 188144"/>
                <a:gd name="connsiteX0" fmla="*/ 0 w 759310"/>
                <a:gd name="connsiteY0" fmla="*/ 177315 h 191233"/>
                <a:gd name="connsiteX1" fmla="*/ 380228 w 759310"/>
                <a:gd name="connsiteY1" fmla="*/ 21 h 191233"/>
                <a:gd name="connsiteX2" fmla="*/ 759310 w 759310"/>
                <a:gd name="connsiteY2" fmla="*/ 185049 h 191233"/>
                <a:gd name="connsiteX3" fmla="*/ 0 w 759310"/>
                <a:gd name="connsiteY3" fmla="*/ 177315 h 191233"/>
                <a:gd name="connsiteX0" fmla="*/ 0 w 759310"/>
                <a:gd name="connsiteY0" fmla="*/ 177315 h 187572"/>
                <a:gd name="connsiteX1" fmla="*/ 380228 w 759310"/>
                <a:gd name="connsiteY1" fmla="*/ 21 h 187572"/>
                <a:gd name="connsiteX2" fmla="*/ 759310 w 759310"/>
                <a:gd name="connsiteY2" fmla="*/ 177905 h 187572"/>
                <a:gd name="connsiteX3" fmla="*/ 0 w 759310"/>
                <a:gd name="connsiteY3" fmla="*/ 177315 h 187572"/>
                <a:gd name="connsiteX0" fmla="*/ 0 w 768835"/>
                <a:gd name="connsiteY0" fmla="*/ 177315 h 188632"/>
                <a:gd name="connsiteX1" fmla="*/ 380228 w 768835"/>
                <a:gd name="connsiteY1" fmla="*/ 21 h 188632"/>
                <a:gd name="connsiteX2" fmla="*/ 768835 w 768835"/>
                <a:gd name="connsiteY2" fmla="*/ 180287 h 188632"/>
                <a:gd name="connsiteX3" fmla="*/ 0 w 768835"/>
                <a:gd name="connsiteY3" fmla="*/ 177315 h 1886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8835" h="188632">
                  <a:moveTo>
                    <a:pt x="0" y="177315"/>
                  </a:moveTo>
                  <a:cubicBezTo>
                    <a:pt x="87950" y="78338"/>
                    <a:pt x="247828" y="-1462"/>
                    <a:pt x="380228" y="21"/>
                  </a:cubicBezTo>
                  <a:cubicBezTo>
                    <a:pt x="512627" y="1505"/>
                    <a:pt x="683125" y="79364"/>
                    <a:pt x="768835" y="180287"/>
                  </a:cubicBezTo>
                  <a:cubicBezTo>
                    <a:pt x="513351" y="189616"/>
                    <a:pt x="257866" y="194180"/>
                    <a:pt x="0" y="17731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</p:grpSp>
      <p:grpSp>
        <p:nvGrpSpPr>
          <p:cNvPr id="164" name="Group 53">
            <a:extLst>
              <a:ext uri="{FF2B5EF4-FFF2-40B4-BE49-F238E27FC236}">
                <a16:creationId xmlns:a16="http://schemas.microsoft.com/office/drawing/2014/main" id="{698422E1-2C3B-4D60-A49C-C4686BD9BCC5}"/>
              </a:ext>
            </a:extLst>
          </p:cNvPr>
          <p:cNvGrpSpPr/>
          <p:nvPr/>
        </p:nvGrpSpPr>
        <p:grpSpPr>
          <a:xfrm>
            <a:off x="9358606" y="1014171"/>
            <a:ext cx="1704093" cy="3569118"/>
            <a:chOff x="851030" y="1340768"/>
            <a:chExt cx="2426195" cy="5081516"/>
          </a:xfrm>
          <a:solidFill>
            <a:schemeClr val="tx1">
              <a:lumMod val="50000"/>
              <a:lumOff val="50000"/>
            </a:schemeClr>
          </a:solidFill>
        </p:grpSpPr>
        <p:grpSp>
          <p:nvGrpSpPr>
            <p:cNvPr id="165" name="Group 54">
              <a:extLst>
                <a:ext uri="{FF2B5EF4-FFF2-40B4-BE49-F238E27FC236}">
                  <a16:creationId xmlns:a16="http://schemas.microsoft.com/office/drawing/2014/main" id="{16C5C998-E35E-45D4-9CC1-901D8F67CF0F}"/>
                </a:ext>
              </a:extLst>
            </p:cNvPr>
            <p:cNvGrpSpPr/>
            <p:nvPr/>
          </p:nvGrpSpPr>
          <p:grpSpPr>
            <a:xfrm>
              <a:off x="851030" y="1340768"/>
              <a:ext cx="2426195" cy="5081516"/>
              <a:chOff x="3009901" y="1512649"/>
              <a:chExt cx="2426195" cy="5081516"/>
            </a:xfrm>
            <a:grpFill/>
          </p:grpSpPr>
          <p:sp>
            <p:nvSpPr>
              <p:cNvPr id="169" name="Freeform 9">
                <a:extLst>
                  <a:ext uri="{FF2B5EF4-FFF2-40B4-BE49-F238E27FC236}">
                    <a16:creationId xmlns:a16="http://schemas.microsoft.com/office/drawing/2014/main" id="{94BDB216-526B-4933-A561-317A2BA984F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09901" y="1671638"/>
                <a:ext cx="2426195" cy="4922527"/>
              </a:xfrm>
              <a:custGeom>
                <a:avLst/>
                <a:gdLst>
                  <a:gd name="T0" fmla="*/ 1787 w 1867"/>
                  <a:gd name="T1" fmla="*/ 46 h 3789"/>
                  <a:gd name="T2" fmla="*/ 1799 w 1867"/>
                  <a:gd name="T3" fmla="*/ 220 h 3789"/>
                  <a:gd name="T4" fmla="*/ 1827 w 1867"/>
                  <a:gd name="T5" fmla="*/ 371 h 3789"/>
                  <a:gd name="T6" fmla="*/ 1796 w 1867"/>
                  <a:gd name="T7" fmla="*/ 616 h 3789"/>
                  <a:gd name="T8" fmla="*/ 1687 w 1867"/>
                  <a:gd name="T9" fmla="*/ 819 h 3789"/>
                  <a:gd name="T10" fmla="*/ 1281 w 1867"/>
                  <a:gd name="T11" fmla="*/ 859 h 3789"/>
                  <a:gd name="T12" fmla="*/ 1365 w 1867"/>
                  <a:gd name="T13" fmla="*/ 1428 h 3789"/>
                  <a:gd name="T14" fmla="*/ 1428 w 1867"/>
                  <a:gd name="T15" fmla="*/ 1718 h 3789"/>
                  <a:gd name="T16" fmla="*/ 1310 w 1867"/>
                  <a:gd name="T17" fmla="*/ 1679 h 3789"/>
                  <a:gd name="T18" fmla="*/ 1227 w 1867"/>
                  <a:gd name="T19" fmla="*/ 1948 h 3789"/>
                  <a:gd name="T20" fmla="*/ 1199 w 1867"/>
                  <a:gd name="T21" fmla="*/ 2111 h 3789"/>
                  <a:gd name="T22" fmla="*/ 1152 w 1867"/>
                  <a:gd name="T23" fmla="*/ 2430 h 3789"/>
                  <a:gd name="T24" fmla="*/ 1095 w 1867"/>
                  <a:gd name="T25" fmla="*/ 3030 h 3789"/>
                  <a:gd name="T26" fmla="*/ 1120 w 1867"/>
                  <a:gd name="T27" fmla="*/ 3266 h 3789"/>
                  <a:gd name="T28" fmla="*/ 1207 w 1867"/>
                  <a:gd name="T29" fmla="*/ 3412 h 3789"/>
                  <a:gd name="T30" fmla="*/ 1371 w 1867"/>
                  <a:gd name="T31" fmla="*/ 3529 h 3789"/>
                  <a:gd name="T32" fmla="*/ 1274 w 1867"/>
                  <a:gd name="T33" fmla="*/ 3622 h 3789"/>
                  <a:gd name="T34" fmla="*/ 979 w 1867"/>
                  <a:gd name="T35" fmla="*/ 3503 h 3789"/>
                  <a:gd name="T36" fmla="*/ 856 w 1867"/>
                  <a:gd name="T37" fmla="*/ 3412 h 3789"/>
                  <a:gd name="T38" fmla="*/ 847 w 1867"/>
                  <a:gd name="T39" fmla="*/ 3221 h 3789"/>
                  <a:gd name="T40" fmla="*/ 860 w 1867"/>
                  <a:gd name="T41" fmla="*/ 3025 h 3789"/>
                  <a:gd name="T42" fmla="*/ 869 w 1867"/>
                  <a:gd name="T43" fmla="*/ 2597 h 3789"/>
                  <a:gd name="T44" fmla="*/ 871 w 1867"/>
                  <a:gd name="T45" fmla="*/ 2204 h 3789"/>
                  <a:gd name="T46" fmla="*/ 816 w 1867"/>
                  <a:gd name="T47" fmla="*/ 2256 h 3789"/>
                  <a:gd name="T48" fmla="*/ 672 w 1867"/>
                  <a:gd name="T49" fmla="*/ 2624 h 3789"/>
                  <a:gd name="T50" fmla="*/ 636 w 1867"/>
                  <a:gd name="T51" fmla="*/ 2709 h 3789"/>
                  <a:gd name="T52" fmla="*/ 580 w 1867"/>
                  <a:gd name="T53" fmla="*/ 2944 h 3789"/>
                  <a:gd name="T54" fmla="*/ 549 w 1867"/>
                  <a:gd name="T55" fmla="*/ 3219 h 3789"/>
                  <a:gd name="T56" fmla="*/ 560 w 1867"/>
                  <a:gd name="T57" fmla="*/ 3480 h 3789"/>
                  <a:gd name="T58" fmla="*/ 563 w 1867"/>
                  <a:gd name="T59" fmla="*/ 3786 h 3789"/>
                  <a:gd name="T60" fmla="*/ 343 w 1867"/>
                  <a:gd name="T61" fmla="*/ 3605 h 3789"/>
                  <a:gd name="T62" fmla="*/ 322 w 1867"/>
                  <a:gd name="T63" fmla="*/ 3392 h 3789"/>
                  <a:gd name="T64" fmla="*/ 422 w 1867"/>
                  <a:gd name="T65" fmla="*/ 2492 h 3789"/>
                  <a:gd name="T66" fmla="*/ 483 w 1867"/>
                  <a:gd name="T67" fmla="*/ 1917 h 3789"/>
                  <a:gd name="T68" fmla="*/ 479 w 1867"/>
                  <a:gd name="T69" fmla="*/ 1887 h 3789"/>
                  <a:gd name="T70" fmla="*/ 454 w 1867"/>
                  <a:gd name="T71" fmla="*/ 1443 h 3789"/>
                  <a:gd name="T72" fmla="*/ 432 w 1867"/>
                  <a:gd name="T73" fmla="*/ 1057 h 3789"/>
                  <a:gd name="T74" fmla="*/ 391 w 1867"/>
                  <a:gd name="T75" fmla="*/ 1184 h 3789"/>
                  <a:gd name="T76" fmla="*/ 223 w 1867"/>
                  <a:gd name="T77" fmla="*/ 1285 h 3789"/>
                  <a:gd name="T78" fmla="*/ 89 w 1867"/>
                  <a:gd name="T79" fmla="*/ 1149 h 3789"/>
                  <a:gd name="T80" fmla="*/ 44 w 1867"/>
                  <a:gd name="T81" fmla="*/ 832 h 3789"/>
                  <a:gd name="T82" fmla="*/ 77 w 1867"/>
                  <a:gd name="T83" fmla="*/ 584 h 3789"/>
                  <a:gd name="T84" fmla="*/ 203 w 1867"/>
                  <a:gd name="T85" fmla="*/ 642 h 3789"/>
                  <a:gd name="T86" fmla="*/ 171 w 1867"/>
                  <a:gd name="T87" fmla="*/ 782 h 3789"/>
                  <a:gd name="T88" fmla="*/ 211 w 1867"/>
                  <a:gd name="T89" fmla="*/ 879 h 3789"/>
                  <a:gd name="T90" fmla="*/ 248 w 1867"/>
                  <a:gd name="T91" fmla="*/ 709 h 3789"/>
                  <a:gd name="T92" fmla="*/ 273 w 1867"/>
                  <a:gd name="T93" fmla="*/ 611 h 3789"/>
                  <a:gd name="T94" fmla="*/ 504 w 1867"/>
                  <a:gd name="T95" fmla="*/ 505 h 3789"/>
                  <a:gd name="T96" fmla="*/ 615 w 1867"/>
                  <a:gd name="T97" fmla="*/ 462 h 3789"/>
                  <a:gd name="T98" fmla="*/ 788 w 1867"/>
                  <a:gd name="T99" fmla="*/ 963 h 3789"/>
                  <a:gd name="T100" fmla="*/ 962 w 1867"/>
                  <a:gd name="T101" fmla="*/ 1459 h 3789"/>
                  <a:gd name="T102" fmla="*/ 1113 w 1867"/>
                  <a:gd name="T103" fmla="*/ 1442 h 3789"/>
                  <a:gd name="T104" fmla="*/ 1143 w 1867"/>
                  <a:gd name="T105" fmla="*/ 1153 h 3789"/>
                  <a:gd name="T106" fmla="*/ 886 w 1867"/>
                  <a:gd name="T107" fmla="*/ 428 h 3789"/>
                  <a:gd name="T108" fmla="*/ 1059 w 1867"/>
                  <a:gd name="T109" fmla="*/ 485 h 3789"/>
                  <a:gd name="T110" fmla="*/ 1217 w 1867"/>
                  <a:gd name="T111" fmla="*/ 546 h 3789"/>
                  <a:gd name="T112" fmla="*/ 1314 w 1867"/>
                  <a:gd name="T113" fmla="*/ 597 h 3789"/>
                  <a:gd name="T114" fmla="*/ 1501 w 1867"/>
                  <a:gd name="T115" fmla="*/ 624 h 3789"/>
                  <a:gd name="T116" fmla="*/ 1595 w 1867"/>
                  <a:gd name="T117" fmla="*/ 560 h 3789"/>
                  <a:gd name="T118" fmla="*/ 1647 w 1867"/>
                  <a:gd name="T119" fmla="*/ 373 h 3789"/>
                  <a:gd name="T120" fmla="*/ 1681 w 1867"/>
                  <a:gd name="T121" fmla="*/ 239 h 3789"/>
                  <a:gd name="T122" fmla="*/ 1613 w 1867"/>
                  <a:gd name="T123" fmla="*/ 23 h 3789"/>
                  <a:gd name="connsiteX0" fmla="*/ 8779 w 10000"/>
                  <a:gd name="connsiteY0" fmla="*/ 0 h 10000"/>
                  <a:gd name="connsiteX1" fmla="*/ 8875 w 10000"/>
                  <a:gd name="connsiteY1" fmla="*/ 0 h 10000"/>
                  <a:gd name="connsiteX2" fmla="*/ 8993 w 10000"/>
                  <a:gd name="connsiteY2" fmla="*/ 3 h 10000"/>
                  <a:gd name="connsiteX3" fmla="*/ 9111 w 10000"/>
                  <a:gd name="connsiteY3" fmla="*/ 11 h 10000"/>
                  <a:gd name="connsiteX4" fmla="*/ 9239 w 10000"/>
                  <a:gd name="connsiteY4" fmla="*/ 24 h 10000"/>
                  <a:gd name="connsiteX5" fmla="*/ 9347 w 10000"/>
                  <a:gd name="connsiteY5" fmla="*/ 37 h 10000"/>
                  <a:gd name="connsiteX6" fmla="*/ 9448 w 10000"/>
                  <a:gd name="connsiteY6" fmla="*/ 58 h 10000"/>
                  <a:gd name="connsiteX7" fmla="*/ 9513 w 10000"/>
                  <a:gd name="connsiteY7" fmla="*/ 79 h 10000"/>
                  <a:gd name="connsiteX8" fmla="*/ 9555 w 10000"/>
                  <a:gd name="connsiteY8" fmla="*/ 106 h 10000"/>
                  <a:gd name="connsiteX9" fmla="*/ 9572 w 10000"/>
                  <a:gd name="connsiteY9" fmla="*/ 121 h 10000"/>
                  <a:gd name="connsiteX10" fmla="*/ 9577 w 10000"/>
                  <a:gd name="connsiteY10" fmla="*/ 156 h 10000"/>
                  <a:gd name="connsiteX11" fmla="*/ 9593 w 10000"/>
                  <a:gd name="connsiteY11" fmla="*/ 201 h 10000"/>
                  <a:gd name="connsiteX12" fmla="*/ 9604 w 10000"/>
                  <a:gd name="connsiteY12" fmla="*/ 248 h 10000"/>
                  <a:gd name="connsiteX13" fmla="*/ 9620 w 10000"/>
                  <a:gd name="connsiteY13" fmla="*/ 304 h 10000"/>
                  <a:gd name="connsiteX14" fmla="*/ 9625 w 10000"/>
                  <a:gd name="connsiteY14" fmla="*/ 351 h 10000"/>
                  <a:gd name="connsiteX15" fmla="*/ 9636 w 10000"/>
                  <a:gd name="connsiteY15" fmla="*/ 396 h 10000"/>
                  <a:gd name="connsiteX16" fmla="*/ 9636 w 10000"/>
                  <a:gd name="connsiteY16" fmla="*/ 428 h 10000"/>
                  <a:gd name="connsiteX17" fmla="*/ 9598 w 10000"/>
                  <a:gd name="connsiteY17" fmla="*/ 499 h 10000"/>
                  <a:gd name="connsiteX18" fmla="*/ 9614 w 10000"/>
                  <a:gd name="connsiteY18" fmla="*/ 533 h 10000"/>
                  <a:gd name="connsiteX19" fmla="*/ 9636 w 10000"/>
                  <a:gd name="connsiteY19" fmla="*/ 581 h 10000"/>
                  <a:gd name="connsiteX20" fmla="*/ 9663 w 10000"/>
                  <a:gd name="connsiteY20" fmla="*/ 628 h 10000"/>
                  <a:gd name="connsiteX21" fmla="*/ 9684 w 10000"/>
                  <a:gd name="connsiteY21" fmla="*/ 670 h 10000"/>
                  <a:gd name="connsiteX22" fmla="*/ 9695 w 10000"/>
                  <a:gd name="connsiteY22" fmla="*/ 718 h 10000"/>
                  <a:gd name="connsiteX23" fmla="*/ 9695 w 10000"/>
                  <a:gd name="connsiteY23" fmla="*/ 768 h 10000"/>
                  <a:gd name="connsiteX24" fmla="*/ 9689 w 10000"/>
                  <a:gd name="connsiteY24" fmla="*/ 816 h 10000"/>
                  <a:gd name="connsiteX25" fmla="*/ 9684 w 10000"/>
                  <a:gd name="connsiteY25" fmla="*/ 860 h 10000"/>
                  <a:gd name="connsiteX26" fmla="*/ 9684 w 10000"/>
                  <a:gd name="connsiteY26" fmla="*/ 903 h 10000"/>
                  <a:gd name="connsiteX27" fmla="*/ 9700 w 10000"/>
                  <a:gd name="connsiteY27" fmla="*/ 932 h 10000"/>
                  <a:gd name="connsiteX28" fmla="*/ 9738 w 10000"/>
                  <a:gd name="connsiteY28" fmla="*/ 955 h 10000"/>
                  <a:gd name="connsiteX29" fmla="*/ 9786 w 10000"/>
                  <a:gd name="connsiteY29" fmla="*/ 979 h 10000"/>
                  <a:gd name="connsiteX30" fmla="*/ 9839 w 10000"/>
                  <a:gd name="connsiteY30" fmla="*/ 1000 h 10000"/>
                  <a:gd name="connsiteX31" fmla="*/ 9888 w 10000"/>
                  <a:gd name="connsiteY31" fmla="*/ 1019 h 10000"/>
                  <a:gd name="connsiteX32" fmla="*/ 9936 w 10000"/>
                  <a:gd name="connsiteY32" fmla="*/ 1037 h 10000"/>
                  <a:gd name="connsiteX33" fmla="*/ 9979 w 10000"/>
                  <a:gd name="connsiteY33" fmla="*/ 1066 h 10000"/>
                  <a:gd name="connsiteX34" fmla="*/ 10000 w 10000"/>
                  <a:gd name="connsiteY34" fmla="*/ 1106 h 10000"/>
                  <a:gd name="connsiteX35" fmla="*/ 9898 w 10000"/>
                  <a:gd name="connsiteY35" fmla="*/ 1198 h 10000"/>
                  <a:gd name="connsiteX36" fmla="*/ 9818 w 10000"/>
                  <a:gd name="connsiteY36" fmla="*/ 1301 h 10000"/>
                  <a:gd name="connsiteX37" fmla="*/ 9754 w 10000"/>
                  <a:gd name="connsiteY37" fmla="*/ 1407 h 10000"/>
                  <a:gd name="connsiteX38" fmla="*/ 9689 w 10000"/>
                  <a:gd name="connsiteY38" fmla="*/ 1518 h 10000"/>
                  <a:gd name="connsiteX39" fmla="*/ 9620 w 10000"/>
                  <a:gd name="connsiteY39" fmla="*/ 1626 h 10000"/>
                  <a:gd name="connsiteX40" fmla="*/ 9545 w 10000"/>
                  <a:gd name="connsiteY40" fmla="*/ 1731 h 10000"/>
                  <a:gd name="connsiteX41" fmla="*/ 9507 w 10000"/>
                  <a:gd name="connsiteY41" fmla="*/ 1787 h 10000"/>
                  <a:gd name="connsiteX42" fmla="*/ 9475 w 10000"/>
                  <a:gd name="connsiteY42" fmla="*/ 1847 h 10000"/>
                  <a:gd name="connsiteX43" fmla="*/ 9454 w 10000"/>
                  <a:gd name="connsiteY43" fmla="*/ 1908 h 10000"/>
                  <a:gd name="connsiteX44" fmla="*/ 9416 w 10000"/>
                  <a:gd name="connsiteY44" fmla="*/ 1974 h 10000"/>
                  <a:gd name="connsiteX45" fmla="*/ 9379 w 10000"/>
                  <a:gd name="connsiteY45" fmla="*/ 2035 h 10000"/>
                  <a:gd name="connsiteX46" fmla="*/ 9314 w 10000"/>
                  <a:gd name="connsiteY46" fmla="*/ 2088 h 10000"/>
                  <a:gd name="connsiteX47" fmla="*/ 9239 w 10000"/>
                  <a:gd name="connsiteY47" fmla="*/ 2122 h 10000"/>
                  <a:gd name="connsiteX48" fmla="*/ 9143 w 10000"/>
                  <a:gd name="connsiteY48" fmla="*/ 2146 h 10000"/>
                  <a:gd name="connsiteX49" fmla="*/ 9036 w 10000"/>
                  <a:gd name="connsiteY49" fmla="*/ 2162 h 10000"/>
                  <a:gd name="connsiteX50" fmla="*/ 8918 w 10000"/>
                  <a:gd name="connsiteY50" fmla="*/ 2175 h 10000"/>
                  <a:gd name="connsiteX51" fmla="*/ 8795 w 10000"/>
                  <a:gd name="connsiteY51" fmla="*/ 2185 h 10000"/>
                  <a:gd name="connsiteX52" fmla="*/ 8677 w 10000"/>
                  <a:gd name="connsiteY52" fmla="*/ 2201 h 10000"/>
                  <a:gd name="connsiteX53" fmla="*/ 8468 w 10000"/>
                  <a:gd name="connsiteY53" fmla="*/ 2220 h 10000"/>
                  <a:gd name="connsiteX54" fmla="*/ 8232 w 10000"/>
                  <a:gd name="connsiteY54" fmla="*/ 2241 h 10000"/>
                  <a:gd name="connsiteX55" fmla="*/ 7975 w 10000"/>
                  <a:gd name="connsiteY55" fmla="*/ 2251 h 10000"/>
                  <a:gd name="connsiteX56" fmla="*/ 7702 w 10000"/>
                  <a:gd name="connsiteY56" fmla="*/ 2262 h 10000"/>
                  <a:gd name="connsiteX57" fmla="*/ 7429 w 10000"/>
                  <a:gd name="connsiteY57" fmla="*/ 2264 h 10000"/>
                  <a:gd name="connsiteX58" fmla="*/ 7145 w 10000"/>
                  <a:gd name="connsiteY58" fmla="*/ 2267 h 10000"/>
                  <a:gd name="connsiteX59" fmla="*/ 6861 w 10000"/>
                  <a:gd name="connsiteY59" fmla="*/ 2267 h 10000"/>
                  <a:gd name="connsiteX60" fmla="*/ 6867 w 10000"/>
                  <a:gd name="connsiteY60" fmla="*/ 2449 h 10000"/>
                  <a:gd name="connsiteX61" fmla="*/ 6893 w 10000"/>
                  <a:gd name="connsiteY61" fmla="*/ 2637 h 10000"/>
                  <a:gd name="connsiteX62" fmla="*/ 6936 w 10000"/>
                  <a:gd name="connsiteY62" fmla="*/ 2821 h 10000"/>
                  <a:gd name="connsiteX63" fmla="*/ 6990 w 10000"/>
                  <a:gd name="connsiteY63" fmla="*/ 2996 h 10000"/>
                  <a:gd name="connsiteX64" fmla="*/ 7059 w 10000"/>
                  <a:gd name="connsiteY64" fmla="*/ 3159 h 10000"/>
                  <a:gd name="connsiteX65" fmla="*/ 7129 w 10000"/>
                  <a:gd name="connsiteY65" fmla="*/ 3304 h 10000"/>
                  <a:gd name="connsiteX66" fmla="*/ 7177 w 10000"/>
                  <a:gd name="connsiteY66" fmla="*/ 3423 h 10000"/>
                  <a:gd name="connsiteX67" fmla="*/ 7225 w 10000"/>
                  <a:gd name="connsiteY67" fmla="*/ 3537 h 10000"/>
                  <a:gd name="connsiteX68" fmla="*/ 7263 w 10000"/>
                  <a:gd name="connsiteY68" fmla="*/ 3653 h 10000"/>
                  <a:gd name="connsiteX69" fmla="*/ 7311 w 10000"/>
                  <a:gd name="connsiteY69" fmla="*/ 3769 h 10000"/>
                  <a:gd name="connsiteX70" fmla="*/ 7370 w 10000"/>
                  <a:gd name="connsiteY70" fmla="*/ 3885 h 10000"/>
                  <a:gd name="connsiteX71" fmla="*/ 7450 w 10000"/>
                  <a:gd name="connsiteY71" fmla="*/ 3980 h 10000"/>
                  <a:gd name="connsiteX72" fmla="*/ 7531 w 10000"/>
                  <a:gd name="connsiteY72" fmla="*/ 4075 h 10000"/>
                  <a:gd name="connsiteX73" fmla="*/ 7622 w 10000"/>
                  <a:gd name="connsiteY73" fmla="*/ 4170 h 10000"/>
                  <a:gd name="connsiteX74" fmla="*/ 7702 w 10000"/>
                  <a:gd name="connsiteY74" fmla="*/ 4262 h 10000"/>
                  <a:gd name="connsiteX75" fmla="*/ 7766 w 10000"/>
                  <a:gd name="connsiteY75" fmla="*/ 4355 h 10000"/>
                  <a:gd name="connsiteX76" fmla="*/ 7793 w 10000"/>
                  <a:gd name="connsiteY76" fmla="*/ 4447 h 10000"/>
                  <a:gd name="connsiteX77" fmla="*/ 7745 w 10000"/>
                  <a:gd name="connsiteY77" fmla="*/ 4476 h 10000"/>
                  <a:gd name="connsiteX78" fmla="*/ 7697 w 10000"/>
                  <a:gd name="connsiteY78" fmla="*/ 4503 h 10000"/>
                  <a:gd name="connsiteX79" fmla="*/ 7649 w 10000"/>
                  <a:gd name="connsiteY79" fmla="*/ 4534 h 10000"/>
                  <a:gd name="connsiteX80" fmla="*/ 7606 w 10000"/>
                  <a:gd name="connsiteY80" fmla="*/ 4558 h 10000"/>
                  <a:gd name="connsiteX81" fmla="*/ 7568 w 10000"/>
                  <a:gd name="connsiteY81" fmla="*/ 4571 h 10000"/>
                  <a:gd name="connsiteX82" fmla="*/ 7488 w 10000"/>
                  <a:gd name="connsiteY82" fmla="*/ 4582 h 10000"/>
                  <a:gd name="connsiteX83" fmla="*/ 7413 w 10000"/>
                  <a:gd name="connsiteY83" fmla="*/ 4603 h 10000"/>
                  <a:gd name="connsiteX84" fmla="*/ 7322 w 10000"/>
                  <a:gd name="connsiteY84" fmla="*/ 4629 h 10000"/>
                  <a:gd name="connsiteX85" fmla="*/ 7242 w 10000"/>
                  <a:gd name="connsiteY85" fmla="*/ 4663 h 10000"/>
                  <a:gd name="connsiteX86" fmla="*/ 7172 w 10000"/>
                  <a:gd name="connsiteY86" fmla="*/ 4698 h 10000"/>
                  <a:gd name="connsiteX87" fmla="*/ 7108 w 10000"/>
                  <a:gd name="connsiteY87" fmla="*/ 4727 h 10000"/>
                  <a:gd name="connsiteX88" fmla="*/ 7054 w 10000"/>
                  <a:gd name="connsiteY88" fmla="*/ 4719 h 10000"/>
                  <a:gd name="connsiteX89" fmla="*/ 7017 w 10000"/>
                  <a:gd name="connsiteY89" fmla="*/ 4431 h 10000"/>
                  <a:gd name="connsiteX90" fmla="*/ 6947 w 10000"/>
                  <a:gd name="connsiteY90" fmla="*/ 4431 h 10000"/>
                  <a:gd name="connsiteX91" fmla="*/ 6893 w 10000"/>
                  <a:gd name="connsiteY91" fmla="*/ 4434 h 10000"/>
                  <a:gd name="connsiteX92" fmla="*/ 6840 w 10000"/>
                  <a:gd name="connsiteY92" fmla="*/ 4434 h 10000"/>
                  <a:gd name="connsiteX93" fmla="*/ 6770 w 10000"/>
                  <a:gd name="connsiteY93" fmla="*/ 4437 h 10000"/>
                  <a:gd name="connsiteX94" fmla="*/ 6663 w 10000"/>
                  <a:gd name="connsiteY94" fmla="*/ 4442 h 10000"/>
                  <a:gd name="connsiteX95" fmla="*/ 6652 w 10000"/>
                  <a:gd name="connsiteY95" fmla="*/ 4587 h 10000"/>
                  <a:gd name="connsiteX96" fmla="*/ 6642 w 10000"/>
                  <a:gd name="connsiteY96" fmla="*/ 4737 h 10000"/>
                  <a:gd name="connsiteX97" fmla="*/ 6636 w 10000"/>
                  <a:gd name="connsiteY97" fmla="*/ 4885 h 10000"/>
                  <a:gd name="connsiteX98" fmla="*/ 6615 w 10000"/>
                  <a:gd name="connsiteY98" fmla="*/ 5033 h 10000"/>
                  <a:gd name="connsiteX99" fmla="*/ 6572 w 10000"/>
                  <a:gd name="connsiteY99" fmla="*/ 5141 h 10000"/>
                  <a:gd name="connsiteX100" fmla="*/ 6524 w 10000"/>
                  <a:gd name="connsiteY100" fmla="*/ 5252 h 10000"/>
                  <a:gd name="connsiteX101" fmla="*/ 6476 w 10000"/>
                  <a:gd name="connsiteY101" fmla="*/ 5352 h 10000"/>
                  <a:gd name="connsiteX102" fmla="*/ 6449 w 10000"/>
                  <a:gd name="connsiteY102" fmla="*/ 5455 h 10000"/>
                  <a:gd name="connsiteX103" fmla="*/ 6454 w 10000"/>
                  <a:gd name="connsiteY103" fmla="*/ 5550 h 10000"/>
                  <a:gd name="connsiteX104" fmla="*/ 6443 w 10000"/>
                  <a:gd name="connsiteY104" fmla="*/ 5556 h 10000"/>
                  <a:gd name="connsiteX105" fmla="*/ 6427 w 10000"/>
                  <a:gd name="connsiteY105" fmla="*/ 5556 h 10000"/>
                  <a:gd name="connsiteX106" fmla="*/ 6427 w 10000"/>
                  <a:gd name="connsiteY106" fmla="*/ 5556 h 10000"/>
                  <a:gd name="connsiteX107" fmla="*/ 6422 w 10000"/>
                  <a:gd name="connsiteY107" fmla="*/ 5558 h 10000"/>
                  <a:gd name="connsiteX108" fmla="*/ 6422 w 10000"/>
                  <a:gd name="connsiteY108" fmla="*/ 5566 h 10000"/>
                  <a:gd name="connsiteX109" fmla="*/ 6422 w 10000"/>
                  <a:gd name="connsiteY109" fmla="*/ 5571 h 10000"/>
                  <a:gd name="connsiteX110" fmla="*/ 6422 w 10000"/>
                  <a:gd name="connsiteY110" fmla="*/ 5582 h 10000"/>
                  <a:gd name="connsiteX111" fmla="*/ 6422 w 10000"/>
                  <a:gd name="connsiteY111" fmla="*/ 5595 h 10000"/>
                  <a:gd name="connsiteX112" fmla="*/ 6347 w 10000"/>
                  <a:gd name="connsiteY112" fmla="*/ 5682 h 10000"/>
                  <a:gd name="connsiteX113" fmla="*/ 6288 w 10000"/>
                  <a:gd name="connsiteY113" fmla="*/ 5775 h 10000"/>
                  <a:gd name="connsiteX114" fmla="*/ 6261 w 10000"/>
                  <a:gd name="connsiteY114" fmla="*/ 5872 h 10000"/>
                  <a:gd name="connsiteX115" fmla="*/ 6251 w 10000"/>
                  <a:gd name="connsiteY115" fmla="*/ 5978 h 10000"/>
                  <a:gd name="connsiteX116" fmla="*/ 6235 w 10000"/>
                  <a:gd name="connsiteY116" fmla="*/ 6083 h 10000"/>
                  <a:gd name="connsiteX117" fmla="*/ 6229 w 10000"/>
                  <a:gd name="connsiteY117" fmla="*/ 6194 h 10000"/>
                  <a:gd name="connsiteX118" fmla="*/ 6208 w 10000"/>
                  <a:gd name="connsiteY118" fmla="*/ 6302 h 10000"/>
                  <a:gd name="connsiteX119" fmla="*/ 6170 w 10000"/>
                  <a:gd name="connsiteY119" fmla="*/ 6413 h 10000"/>
                  <a:gd name="connsiteX120" fmla="*/ 5978 w 10000"/>
                  <a:gd name="connsiteY120" fmla="*/ 7213 h 10000"/>
                  <a:gd name="connsiteX121" fmla="*/ 5951 w 10000"/>
                  <a:gd name="connsiteY121" fmla="*/ 7300 h 10000"/>
                  <a:gd name="connsiteX122" fmla="*/ 5935 w 10000"/>
                  <a:gd name="connsiteY122" fmla="*/ 7398 h 10000"/>
                  <a:gd name="connsiteX123" fmla="*/ 5929 w 10000"/>
                  <a:gd name="connsiteY123" fmla="*/ 7487 h 10000"/>
                  <a:gd name="connsiteX124" fmla="*/ 5929 w 10000"/>
                  <a:gd name="connsiteY124" fmla="*/ 7585 h 10000"/>
                  <a:gd name="connsiteX125" fmla="*/ 5929 w 10000"/>
                  <a:gd name="connsiteY125" fmla="*/ 7672 h 10000"/>
                  <a:gd name="connsiteX126" fmla="*/ 5913 w 10000"/>
                  <a:gd name="connsiteY126" fmla="*/ 7754 h 10000"/>
                  <a:gd name="connsiteX127" fmla="*/ 5897 w 10000"/>
                  <a:gd name="connsiteY127" fmla="*/ 7831 h 10000"/>
                  <a:gd name="connsiteX128" fmla="*/ 5865 w 10000"/>
                  <a:gd name="connsiteY128" fmla="*/ 7915 h 10000"/>
                  <a:gd name="connsiteX129" fmla="*/ 5865 w 10000"/>
                  <a:gd name="connsiteY129" fmla="*/ 7997 h 10000"/>
                  <a:gd name="connsiteX130" fmla="*/ 5886 w 10000"/>
                  <a:gd name="connsiteY130" fmla="*/ 8073 h 10000"/>
                  <a:gd name="connsiteX131" fmla="*/ 5924 w 10000"/>
                  <a:gd name="connsiteY131" fmla="*/ 8147 h 10000"/>
                  <a:gd name="connsiteX132" fmla="*/ 5972 w 10000"/>
                  <a:gd name="connsiteY132" fmla="*/ 8216 h 10000"/>
                  <a:gd name="connsiteX133" fmla="*/ 6020 w 10000"/>
                  <a:gd name="connsiteY133" fmla="*/ 8282 h 10000"/>
                  <a:gd name="connsiteX134" fmla="*/ 6069 w 10000"/>
                  <a:gd name="connsiteY134" fmla="*/ 8343 h 10000"/>
                  <a:gd name="connsiteX135" fmla="*/ 6138 w 10000"/>
                  <a:gd name="connsiteY135" fmla="*/ 8551 h 10000"/>
                  <a:gd name="connsiteX136" fmla="*/ 6111 w 10000"/>
                  <a:gd name="connsiteY136" fmla="*/ 8572 h 10000"/>
                  <a:gd name="connsiteX137" fmla="*/ 6069 w 10000"/>
                  <a:gd name="connsiteY137" fmla="*/ 8585 h 10000"/>
                  <a:gd name="connsiteX138" fmla="*/ 6031 w 10000"/>
                  <a:gd name="connsiteY138" fmla="*/ 8599 h 10000"/>
                  <a:gd name="connsiteX139" fmla="*/ 5999 w 10000"/>
                  <a:gd name="connsiteY139" fmla="*/ 8620 h 10000"/>
                  <a:gd name="connsiteX140" fmla="*/ 6069 w 10000"/>
                  <a:gd name="connsiteY140" fmla="*/ 8630 h 10000"/>
                  <a:gd name="connsiteX141" fmla="*/ 6117 w 10000"/>
                  <a:gd name="connsiteY141" fmla="*/ 8643 h 10000"/>
                  <a:gd name="connsiteX142" fmla="*/ 6160 w 10000"/>
                  <a:gd name="connsiteY142" fmla="*/ 8670 h 10000"/>
                  <a:gd name="connsiteX143" fmla="*/ 6138 w 10000"/>
                  <a:gd name="connsiteY143" fmla="*/ 8720 h 10000"/>
                  <a:gd name="connsiteX144" fmla="*/ 6144 w 10000"/>
                  <a:gd name="connsiteY144" fmla="*/ 8770 h 10000"/>
                  <a:gd name="connsiteX145" fmla="*/ 6181 w 10000"/>
                  <a:gd name="connsiteY145" fmla="*/ 8826 h 10000"/>
                  <a:gd name="connsiteX146" fmla="*/ 6235 w 10000"/>
                  <a:gd name="connsiteY146" fmla="*/ 8873 h 10000"/>
                  <a:gd name="connsiteX147" fmla="*/ 6288 w 10000"/>
                  <a:gd name="connsiteY147" fmla="*/ 8918 h 10000"/>
                  <a:gd name="connsiteX148" fmla="*/ 6352 w 10000"/>
                  <a:gd name="connsiteY148" fmla="*/ 8952 h 10000"/>
                  <a:gd name="connsiteX149" fmla="*/ 6465 w 10000"/>
                  <a:gd name="connsiteY149" fmla="*/ 9005 h 10000"/>
                  <a:gd name="connsiteX150" fmla="*/ 6583 w 10000"/>
                  <a:gd name="connsiteY150" fmla="*/ 9063 h 10000"/>
                  <a:gd name="connsiteX151" fmla="*/ 6706 w 10000"/>
                  <a:gd name="connsiteY151" fmla="*/ 9116 h 10000"/>
                  <a:gd name="connsiteX152" fmla="*/ 6781 w 10000"/>
                  <a:gd name="connsiteY152" fmla="*/ 9140 h 10000"/>
                  <a:gd name="connsiteX153" fmla="*/ 6867 w 10000"/>
                  <a:gd name="connsiteY153" fmla="*/ 9161 h 10000"/>
                  <a:gd name="connsiteX154" fmla="*/ 6958 w 10000"/>
                  <a:gd name="connsiteY154" fmla="*/ 9179 h 10000"/>
                  <a:gd name="connsiteX155" fmla="*/ 7043 w 10000"/>
                  <a:gd name="connsiteY155" fmla="*/ 9200 h 10000"/>
                  <a:gd name="connsiteX156" fmla="*/ 7134 w 10000"/>
                  <a:gd name="connsiteY156" fmla="*/ 9224 h 10000"/>
                  <a:gd name="connsiteX157" fmla="*/ 7220 w 10000"/>
                  <a:gd name="connsiteY157" fmla="*/ 9248 h 10000"/>
                  <a:gd name="connsiteX158" fmla="*/ 7290 w 10000"/>
                  <a:gd name="connsiteY158" fmla="*/ 9279 h 10000"/>
                  <a:gd name="connsiteX159" fmla="*/ 7343 w 10000"/>
                  <a:gd name="connsiteY159" fmla="*/ 9314 h 10000"/>
                  <a:gd name="connsiteX160" fmla="*/ 7386 w 10000"/>
                  <a:gd name="connsiteY160" fmla="*/ 9359 h 10000"/>
                  <a:gd name="connsiteX161" fmla="*/ 7408 w 10000"/>
                  <a:gd name="connsiteY161" fmla="*/ 9409 h 10000"/>
                  <a:gd name="connsiteX162" fmla="*/ 7381 w 10000"/>
                  <a:gd name="connsiteY162" fmla="*/ 9433 h 10000"/>
                  <a:gd name="connsiteX163" fmla="*/ 7359 w 10000"/>
                  <a:gd name="connsiteY163" fmla="*/ 9464 h 10000"/>
                  <a:gd name="connsiteX164" fmla="*/ 7333 w 10000"/>
                  <a:gd name="connsiteY164" fmla="*/ 9493 h 10000"/>
                  <a:gd name="connsiteX165" fmla="*/ 7284 w 10000"/>
                  <a:gd name="connsiteY165" fmla="*/ 9522 h 10000"/>
                  <a:gd name="connsiteX166" fmla="*/ 7193 w 10000"/>
                  <a:gd name="connsiteY166" fmla="*/ 9546 h 10000"/>
                  <a:gd name="connsiteX167" fmla="*/ 7081 w 10000"/>
                  <a:gd name="connsiteY167" fmla="*/ 9559 h 10000"/>
                  <a:gd name="connsiteX168" fmla="*/ 6958 w 10000"/>
                  <a:gd name="connsiteY168" fmla="*/ 9562 h 10000"/>
                  <a:gd name="connsiteX169" fmla="*/ 6824 w 10000"/>
                  <a:gd name="connsiteY169" fmla="*/ 9559 h 10000"/>
                  <a:gd name="connsiteX170" fmla="*/ 6690 w 10000"/>
                  <a:gd name="connsiteY170" fmla="*/ 9551 h 10000"/>
                  <a:gd name="connsiteX171" fmla="*/ 6567 w 10000"/>
                  <a:gd name="connsiteY171" fmla="*/ 9546 h 10000"/>
                  <a:gd name="connsiteX172" fmla="*/ 6454 w 10000"/>
                  <a:gd name="connsiteY172" fmla="*/ 9538 h 10000"/>
                  <a:gd name="connsiteX173" fmla="*/ 6261 w 10000"/>
                  <a:gd name="connsiteY173" fmla="*/ 9525 h 10000"/>
                  <a:gd name="connsiteX174" fmla="*/ 6074 w 10000"/>
                  <a:gd name="connsiteY174" fmla="*/ 9493 h 10000"/>
                  <a:gd name="connsiteX175" fmla="*/ 5903 w 10000"/>
                  <a:gd name="connsiteY175" fmla="*/ 9454 h 10000"/>
                  <a:gd name="connsiteX176" fmla="*/ 5726 w 10000"/>
                  <a:gd name="connsiteY176" fmla="*/ 9401 h 10000"/>
                  <a:gd name="connsiteX177" fmla="*/ 5560 w 10000"/>
                  <a:gd name="connsiteY177" fmla="*/ 9351 h 10000"/>
                  <a:gd name="connsiteX178" fmla="*/ 5404 w 10000"/>
                  <a:gd name="connsiteY178" fmla="*/ 9295 h 10000"/>
                  <a:gd name="connsiteX179" fmla="*/ 5244 w 10000"/>
                  <a:gd name="connsiteY179" fmla="*/ 9245 h 10000"/>
                  <a:gd name="connsiteX180" fmla="*/ 5083 w 10000"/>
                  <a:gd name="connsiteY180" fmla="*/ 9250 h 10000"/>
                  <a:gd name="connsiteX181" fmla="*/ 5019 w 10000"/>
                  <a:gd name="connsiteY181" fmla="*/ 9245 h 10000"/>
                  <a:gd name="connsiteX182" fmla="*/ 4944 w 10000"/>
                  <a:gd name="connsiteY182" fmla="*/ 9227 h 10000"/>
                  <a:gd name="connsiteX183" fmla="*/ 4853 w 10000"/>
                  <a:gd name="connsiteY183" fmla="*/ 9211 h 10000"/>
                  <a:gd name="connsiteX184" fmla="*/ 4762 w 10000"/>
                  <a:gd name="connsiteY184" fmla="*/ 9187 h 10000"/>
                  <a:gd name="connsiteX185" fmla="*/ 4681 w 10000"/>
                  <a:gd name="connsiteY185" fmla="*/ 9163 h 10000"/>
                  <a:gd name="connsiteX186" fmla="*/ 4617 w 10000"/>
                  <a:gd name="connsiteY186" fmla="*/ 9134 h 10000"/>
                  <a:gd name="connsiteX187" fmla="*/ 4585 w 10000"/>
                  <a:gd name="connsiteY187" fmla="*/ 9105 h 10000"/>
                  <a:gd name="connsiteX188" fmla="*/ 4574 w 10000"/>
                  <a:gd name="connsiteY188" fmla="*/ 9060 h 10000"/>
                  <a:gd name="connsiteX189" fmla="*/ 4585 w 10000"/>
                  <a:gd name="connsiteY189" fmla="*/ 9005 h 10000"/>
                  <a:gd name="connsiteX190" fmla="*/ 4606 w 10000"/>
                  <a:gd name="connsiteY190" fmla="*/ 8947 h 10000"/>
                  <a:gd name="connsiteX191" fmla="*/ 4638 w 10000"/>
                  <a:gd name="connsiteY191" fmla="*/ 8884 h 10000"/>
                  <a:gd name="connsiteX192" fmla="*/ 4681 w 10000"/>
                  <a:gd name="connsiteY192" fmla="*/ 8820 h 10000"/>
                  <a:gd name="connsiteX193" fmla="*/ 4724 w 10000"/>
                  <a:gd name="connsiteY193" fmla="*/ 8757 h 10000"/>
                  <a:gd name="connsiteX194" fmla="*/ 4756 w 10000"/>
                  <a:gd name="connsiteY194" fmla="*/ 8699 h 10000"/>
                  <a:gd name="connsiteX195" fmla="*/ 4783 w 10000"/>
                  <a:gd name="connsiteY195" fmla="*/ 8646 h 10000"/>
                  <a:gd name="connsiteX196" fmla="*/ 4799 w 10000"/>
                  <a:gd name="connsiteY196" fmla="*/ 8604 h 10000"/>
                  <a:gd name="connsiteX197" fmla="*/ 4676 w 10000"/>
                  <a:gd name="connsiteY197" fmla="*/ 8572 h 10000"/>
                  <a:gd name="connsiteX198" fmla="*/ 4590 w 10000"/>
                  <a:gd name="connsiteY198" fmla="*/ 8538 h 10000"/>
                  <a:gd name="connsiteX199" fmla="*/ 4537 w 10000"/>
                  <a:gd name="connsiteY199" fmla="*/ 8501 h 10000"/>
                  <a:gd name="connsiteX200" fmla="*/ 4499 w 10000"/>
                  <a:gd name="connsiteY200" fmla="*/ 8459 h 10000"/>
                  <a:gd name="connsiteX201" fmla="*/ 4488 w 10000"/>
                  <a:gd name="connsiteY201" fmla="*/ 8414 h 10000"/>
                  <a:gd name="connsiteX202" fmla="*/ 4494 w 10000"/>
                  <a:gd name="connsiteY202" fmla="*/ 8366 h 10000"/>
                  <a:gd name="connsiteX203" fmla="*/ 4510 w 10000"/>
                  <a:gd name="connsiteY203" fmla="*/ 8316 h 10000"/>
                  <a:gd name="connsiteX204" fmla="*/ 4537 w 10000"/>
                  <a:gd name="connsiteY204" fmla="*/ 8263 h 10000"/>
                  <a:gd name="connsiteX205" fmla="*/ 4563 w 10000"/>
                  <a:gd name="connsiteY205" fmla="*/ 8211 h 10000"/>
                  <a:gd name="connsiteX206" fmla="*/ 4585 w 10000"/>
                  <a:gd name="connsiteY206" fmla="*/ 8155 h 10000"/>
                  <a:gd name="connsiteX207" fmla="*/ 4606 w 10000"/>
                  <a:gd name="connsiteY207" fmla="*/ 8097 h 10000"/>
                  <a:gd name="connsiteX208" fmla="*/ 4612 w 10000"/>
                  <a:gd name="connsiteY208" fmla="*/ 8042 h 10000"/>
                  <a:gd name="connsiteX209" fmla="*/ 4606 w 10000"/>
                  <a:gd name="connsiteY209" fmla="*/ 7984 h 10000"/>
                  <a:gd name="connsiteX210" fmla="*/ 4590 w 10000"/>
                  <a:gd name="connsiteY210" fmla="*/ 7920 h 10000"/>
                  <a:gd name="connsiteX211" fmla="*/ 4585 w 10000"/>
                  <a:gd name="connsiteY211" fmla="*/ 7838 h 10000"/>
                  <a:gd name="connsiteX212" fmla="*/ 4585 w 10000"/>
                  <a:gd name="connsiteY212" fmla="*/ 7746 h 10000"/>
                  <a:gd name="connsiteX213" fmla="*/ 4590 w 10000"/>
                  <a:gd name="connsiteY213" fmla="*/ 7646 h 10000"/>
                  <a:gd name="connsiteX214" fmla="*/ 4606 w 10000"/>
                  <a:gd name="connsiteY214" fmla="*/ 7551 h 10000"/>
                  <a:gd name="connsiteX215" fmla="*/ 4628 w 10000"/>
                  <a:gd name="connsiteY215" fmla="*/ 7464 h 10000"/>
                  <a:gd name="connsiteX216" fmla="*/ 4644 w 10000"/>
                  <a:gd name="connsiteY216" fmla="*/ 7324 h 10000"/>
                  <a:gd name="connsiteX217" fmla="*/ 4660 w 10000"/>
                  <a:gd name="connsiteY217" fmla="*/ 7173 h 10000"/>
                  <a:gd name="connsiteX218" fmla="*/ 4660 w 10000"/>
                  <a:gd name="connsiteY218" fmla="*/ 7018 h 10000"/>
                  <a:gd name="connsiteX219" fmla="*/ 4655 w 10000"/>
                  <a:gd name="connsiteY219" fmla="*/ 6854 h 10000"/>
                  <a:gd name="connsiteX220" fmla="*/ 4638 w 10000"/>
                  <a:gd name="connsiteY220" fmla="*/ 6693 h 10000"/>
                  <a:gd name="connsiteX221" fmla="*/ 4633 w 10000"/>
                  <a:gd name="connsiteY221" fmla="*/ 6540 h 10000"/>
                  <a:gd name="connsiteX222" fmla="*/ 4628 w 10000"/>
                  <a:gd name="connsiteY222" fmla="*/ 6395 h 10000"/>
                  <a:gd name="connsiteX223" fmla="*/ 4628 w 10000"/>
                  <a:gd name="connsiteY223" fmla="*/ 6310 h 10000"/>
                  <a:gd name="connsiteX224" fmla="*/ 4633 w 10000"/>
                  <a:gd name="connsiteY224" fmla="*/ 6226 h 10000"/>
                  <a:gd name="connsiteX225" fmla="*/ 4644 w 10000"/>
                  <a:gd name="connsiteY225" fmla="*/ 6139 h 10000"/>
                  <a:gd name="connsiteX226" fmla="*/ 4660 w 10000"/>
                  <a:gd name="connsiteY226" fmla="*/ 6054 h 10000"/>
                  <a:gd name="connsiteX227" fmla="*/ 4676 w 10000"/>
                  <a:gd name="connsiteY227" fmla="*/ 5967 h 10000"/>
                  <a:gd name="connsiteX228" fmla="*/ 4676 w 10000"/>
                  <a:gd name="connsiteY228" fmla="*/ 5891 h 10000"/>
                  <a:gd name="connsiteX229" fmla="*/ 4665 w 10000"/>
                  <a:gd name="connsiteY229" fmla="*/ 5817 h 10000"/>
                  <a:gd name="connsiteX230" fmla="*/ 4638 w 10000"/>
                  <a:gd name="connsiteY230" fmla="*/ 5751 h 10000"/>
                  <a:gd name="connsiteX231" fmla="*/ 4585 w 10000"/>
                  <a:gd name="connsiteY231" fmla="*/ 5693 h 10000"/>
                  <a:gd name="connsiteX232" fmla="*/ 4585 w 10000"/>
                  <a:gd name="connsiteY232" fmla="*/ 5709 h 10000"/>
                  <a:gd name="connsiteX233" fmla="*/ 4547 w 10000"/>
                  <a:gd name="connsiteY233" fmla="*/ 5740 h 10000"/>
                  <a:gd name="connsiteX234" fmla="*/ 4510 w 10000"/>
                  <a:gd name="connsiteY234" fmla="*/ 5785 h 10000"/>
                  <a:gd name="connsiteX235" fmla="*/ 4488 w 10000"/>
                  <a:gd name="connsiteY235" fmla="*/ 5827 h 10000"/>
                  <a:gd name="connsiteX236" fmla="*/ 4478 w 10000"/>
                  <a:gd name="connsiteY236" fmla="*/ 5872 h 10000"/>
                  <a:gd name="connsiteX237" fmla="*/ 4446 w 10000"/>
                  <a:gd name="connsiteY237" fmla="*/ 5885 h 10000"/>
                  <a:gd name="connsiteX238" fmla="*/ 4408 w 10000"/>
                  <a:gd name="connsiteY238" fmla="*/ 5914 h 10000"/>
                  <a:gd name="connsiteX239" fmla="*/ 4371 w 10000"/>
                  <a:gd name="connsiteY239" fmla="*/ 5954 h 10000"/>
                  <a:gd name="connsiteX240" fmla="*/ 4328 w 10000"/>
                  <a:gd name="connsiteY240" fmla="*/ 6002 h 10000"/>
                  <a:gd name="connsiteX241" fmla="*/ 4280 w 10000"/>
                  <a:gd name="connsiteY241" fmla="*/ 6057 h 10000"/>
                  <a:gd name="connsiteX242" fmla="*/ 4237 w 10000"/>
                  <a:gd name="connsiteY242" fmla="*/ 6112 h 10000"/>
                  <a:gd name="connsiteX243" fmla="*/ 4205 w 10000"/>
                  <a:gd name="connsiteY243" fmla="*/ 6165 h 10000"/>
                  <a:gd name="connsiteX244" fmla="*/ 4162 w 10000"/>
                  <a:gd name="connsiteY244" fmla="*/ 6215 h 10000"/>
                  <a:gd name="connsiteX245" fmla="*/ 4044 w 10000"/>
                  <a:gd name="connsiteY245" fmla="*/ 6358 h 10000"/>
                  <a:gd name="connsiteX246" fmla="*/ 3910 w 10000"/>
                  <a:gd name="connsiteY246" fmla="*/ 6500 h 10000"/>
                  <a:gd name="connsiteX247" fmla="*/ 3787 w 10000"/>
                  <a:gd name="connsiteY247" fmla="*/ 6646 h 10000"/>
                  <a:gd name="connsiteX248" fmla="*/ 3680 w 10000"/>
                  <a:gd name="connsiteY248" fmla="*/ 6788 h 10000"/>
                  <a:gd name="connsiteX249" fmla="*/ 3599 w 10000"/>
                  <a:gd name="connsiteY249" fmla="*/ 6925 h 10000"/>
                  <a:gd name="connsiteX250" fmla="*/ 3599 w 10000"/>
                  <a:gd name="connsiteY250" fmla="*/ 6928 h 10000"/>
                  <a:gd name="connsiteX251" fmla="*/ 3599 w 10000"/>
                  <a:gd name="connsiteY251" fmla="*/ 6931 h 10000"/>
                  <a:gd name="connsiteX252" fmla="*/ 3605 w 10000"/>
                  <a:gd name="connsiteY252" fmla="*/ 6936 h 10000"/>
                  <a:gd name="connsiteX253" fmla="*/ 3605 w 10000"/>
                  <a:gd name="connsiteY253" fmla="*/ 6941 h 10000"/>
                  <a:gd name="connsiteX254" fmla="*/ 3621 w 10000"/>
                  <a:gd name="connsiteY254" fmla="*/ 6952 h 10000"/>
                  <a:gd name="connsiteX255" fmla="*/ 3562 w 10000"/>
                  <a:gd name="connsiteY255" fmla="*/ 6941 h 10000"/>
                  <a:gd name="connsiteX256" fmla="*/ 3535 w 10000"/>
                  <a:gd name="connsiteY256" fmla="*/ 6997 h 10000"/>
                  <a:gd name="connsiteX257" fmla="*/ 3492 w 10000"/>
                  <a:gd name="connsiteY257" fmla="*/ 7052 h 10000"/>
                  <a:gd name="connsiteX258" fmla="*/ 3455 w 10000"/>
                  <a:gd name="connsiteY258" fmla="*/ 7102 h 10000"/>
                  <a:gd name="connsiteX259" fmla="*/ 3407 w 10000"/>
                  <a:gd name="connsiteY259" fmla="*/ 7150 h 10000"/>
                  <a:gd name="connsiteX260" fmla="*/ 3369 w 10000"/>
                  <a:gd name="connsiteY260" fmla="*/ 7184 h 10000"/>
                  <a:gd name="connsiteX261" fmla="*/ 3348 w 10000"/>
                  <a:gd name="connsiteY261" fmla="*/ 7226 h 10000"/>
                  <a:gd name="connsiteX262" fmla="*/ 3348 w 10000"/>
                  <a:gd name="connsiteY262" fmla="*/ 7266 h 10000"/>
                  <a:gd name="connsiteX263" fmla="*/ 3348 w 10000"/>
                  <a:gd name="connsiteY263" fmla="*/ 7308 h 10000"/>
                  <a:gd name="connsiteX264" fmla="*/ 3358 w 10000"/>
                  <a:gd name="connsiteY264" fmla="*/ 7345 h 10000"/>
                  <a:gd name="connsiteX265" fmla="*/ 3348 w 10000"/>
                  <a:gd name="connsiteY265" fmla="*/ 7377 h 10000"/>
                  <a:gd name="connsiteX266" fmla="*/ 3294 w 10000"/>
                  <a:gd name="connsiteY266" fmla="*/ 7474 h 10000"/>
                  <a:gd name="connsiteX267" fmla="*/ 3224 w 10000"/>
                  <a:gd name="connsiteY267" fmla="*/ 7575 h 10000"/>
                  <a:gd name="connsiteX268" fmla="*/ 3160 w 10000"/>
                  <a:gd name="connsiteY268" fmla="*/ 7672 h 10000"/>
                  <a:gd name="connsiteX269" fmla="*/ 3107 w 10000"/>
                  <a:gd name="connsiteY269" fmla="*/ 7770 h 10000"/>
                  <a:gd name="connsiteX270" fmla="*/ 3064 w 10000"/>
                  <a:gd name="connsiteY270" fmla="*/ 7868 h 10000"/>
                  <a:gd name="connsiteX271" fmla="*/ 3037 w 10000"/>
                  <a:gd name="connsiteY271" fmla="*/ 7970 h 10000"/>
                  <a:gd name="connsiteX272" fmla="*/ 3037 w 10000"/>
                  <a:gd name="connsiteY272" fmla="*/ 8076 h 10000"/>
                  <a:gd name="connsiteX273" fmla="*/ 3069 w 10000"/>
                  <a:gd name="connsiteY273" fmla="*/ 8187 h 10000"/>
                  <a:gd name="connsiteX274" fmla="*/ 3080 w 10000"/>
                  <a:gd name="connsiteY274" fmla="*/ 8245 h 10000"/>
                  <a:gd name="connsiteX275" fmla="*/ 3064 w 10000"/>
                  <a:gd name="connsiteY275" fmla="*/ 8303 h 10000"/>
                  <a:gd name="connsiteX276" fmla="*/ 3032 w 10000"/>
                  <a:gd name="connsiteY276" fmla="*/ 8356 h 10000"/>
                  <a:gd name="connsiteX277" fmla="*/ 2989 w 10000"/>
                  <a:gd name="connsiteY277" fmla="*/ 8409 h 10000"/>
                  <a:gd name="connsiteX278" fmla="*/ 2962 w 10000"/>
                  <a:gd name="connsiteY278" fmla="*/ 8456 h 10000"/>
                  <a:gd name="connsiteX279" fmla="*/ 2941 w 10000"/>
                  <a:gd name="connsiteY279" fmla="*/ 8496 h 10000"/>
                  <a:gd name="connsiteX280" fmla="*/ 2946 w 10000"/>
                  <a:gd name="connsiteY280" fmla="*/ 8530 h 10000"/>
                  <a:gd name="connsiteX281" fmla="*/ 3198 w 10000"/>
                  <a:gd name="connsiteY281" fmla="*/ 8767 h 10000"/>
                  <a:gd name="connsiteX282" fmla="*/ 3198 w 10000"/>
                  <a:gd name="connsiteY282" fmla="*/ 8836 h 10000"/>
                  <a:gd name="connsiteX283" fmla="*/ 3171 w 10000"/>
                  <a:gd name="connsiteY283" fmla="*/ 8884 h 10000"/>
                  <a:gd name="connsiteX284" fmla="*/ 3133 w 10000"/>
                  <a:gd name="connsiteY284" fmla="*/ 8934 h 10000"/>
                  <a:gd name="connsiteX285" fmla="*/ 3091 w 10000"/>
                  <a:gd name="connsiteY285" fmla="*/ 8989 h 10000"/>
                  <a:gd name="connsiteX286" fmla="*/ 3053 w 10000"/>
                  <a:gd name="connsiteY286" fmla="*/ 9045 h 10000"/>
                  <a:gd name="connsiteX287" fmla="*/ 3016 w 10000"/>
                  <a:gd name="connsiteY287" fmla="*/ 9097 h 10000"/>
                  <a:gd name="connsiteX288" fmla="*/ 2994 w 10000"/>
                  <a:gd name="connsiteY288" fmla="*/ 9145 h 10000"/>
                  <a:gd name="connsiteX289" fmla="*/ 2999 w 10000"/>
                  <a:gd name="connsiteY289" fmla="*/ 9184 h 10000"/>
                  <a:gd name="connsiteX290" fmla="*/ 3042 w 10000"/>
                  <a:gd name="connsiteY290" fmla="*/ 9272 h 10000"/>
                  <a:gd name="connsiteX291" fmla="*/ 3107 w 10000"/>
                  <a:gd name="connsiteY291" fmla="*/ 9364 h 10000"/>
                  <a:gd name="connsiteX292" fmla="*/ 3176 w 10000"/>
                  <a:gd name="connsiteY292" fmla="*/ 9454 h 10000"/>
                  <a:gd name="connsiteX293" fmla="*/ 3240 w 10000"/>
                  <a:gd name="connsiteY293" fmla="*/ 9549 h 10000"/>
                  <a:gd name="connsiteX294" fmla="*/ 3289 w 10000"/>
                  <a:gd name="connsiteY294" fmla="*/ 9644 h 10000"/>
                  <a:gd name="connsiteX295" fmla="*/ 3321 w 10000"/>
                  <a:gd name="connsiteY295" fmla="*/ 9741 h 10000"/>
                  <a:gd name="connsiteX296" fmla="*/ 3326 w 10000"/>
                  <a:gd name="connsiteY296" fmla="*/ 9839 h 10000"/>
                  <a:gd name="connsiteX297" fmla="*/ 3299 w 10000"/>
                  <a:gd name="connsiteY297" fmla="*/ 9939 h 10000"/>
                  <a:gd name="connsiteX298" fmla="*/ 3160 w 10000"/>
                  <a:gd name="connsiteY298" fmla="*/ 9974 h 10000"/>
                  <a:gd name="connsiteX299" fmla="*/ 3016 w 10000"/>
                  <a:gd name="connsiteY299" fmla="*/ 9992 h 10000"/>
                  <a:gd name="connsiteX300" fmla="*/ 2855 w 10000"/>
                  <a:gd name="connsiteY300" fmla="*/ 10000 h 10000"/>
                  <a:gd name="connsiteX301" fmla="*/ 2700 w 10000"/>
                  <a:gd name="connsiteY301" fmla="*/ 9997 h 10000"/>
                  <a:gd name="connsiteX302" fmla="*/ 2539 w 10000"/>
                  <a:gd name="connsiteY302" fmla="*/ 9979 h 10000"/>
                  <a:gd name="connsiteX303" fmla="*/ 2384 w 10000"/>
                  <a:gd name="connsiteY303" fmla="*/ 9955 h 10000"/>
                  <a:gd name="connsiteX304" fmla="*/ 2239 w 10000"/>
                  <a:gd name="connsiteY304" fmla="*/ 9921 h 10000"/>
                  <a:gd name="connsiteX305" fmla="*/ 2105 w 10000"/>
                  <a:gd name="connsiteY305" fmla="*/ 9881 h 10000"/>
                  <a:gd name="connsiteX306" fmla="*/ 1987 w 10000"/>
                  <a:gd name="connsiteY306" fmla="*/ 9834 h 10000"/>
                  <a:gd name="connsiteX307" fmla="*/ 1901 w 10000"/>
                  <a:gd name="connsiteY307" fmla="*/ 9781 h 10000"/>
                  <a:gd name="connsiteX308" fmla="*/ 1837 w 10000"/>
                  <a:gd name="connsiteY308" fmla="*/ 9723 h 10000"/>
                  <a:gd name="connsiteX309" fmla="*/ 1837 w 10000"/>
                  <a:gd name="connsiteY309" fmla="*/ 9514 h 10000"/>
                  <a:gd name="connsiteX310" fmla="*/ 1810 w 10000"/>
                  <a:gd name="connsiteY310" fmla="*/ 9480 h 10000"/>
                  <a:gd name="connsiteX311" fmla="*/ 1773 w 10000"/>
                  <a:gd name="connsiteY311" fmla="*/ 9435 h 10000"/>
                  <a:gd name="connsiteX312" fmla="*/ 1746 w 10000"/>
                  <a:gd name="connsiteY312" fmla="*/ 9382 h 10000"/>
                  <a:gd name="connsiteX313" fmla="*/ 1725 w 10000"/>
                  <a:gd name="connsiteY313" fmla="*/ 9316 h 10000"/>
                  <a:gd name="connsiteX314" fmla="*/ 1725 w 10000"/>
                  <a:gd name="connsiteY314" fmla="*/ 9248 h 10000"/>
                  <a:gd name="connsiteX315" fmla="*/ 1746 w 10000"/>
                  <a:gd name="connsiteY315" fmla="*/ 9177 h 10000"/>
                  <a:gd name="connsiteX316" fmla="*/ 1762 w 10000"/>
                  <a:gd name="connsiteY316" fmla="*/ 9126 h 10000"/>
                  <a:gd name="connsiteX317" fmla="*/ 1762 w 10000"/>
                  <a:gd name="connsiteY317" fmla="*/ 9071 h 10000"/>
                  <a:gd name="connsiteX318" fmla="*/ 1741 w 10000"/>
                  <a:gd name="connsiteY318" fmla="*/ 9013 h 10000"/>
                  <a:gd name="connsiteX319" fmla="*/ 1725 w 10000"/>
                  <a:gd name="connsiteY319" fmla="*/ 8952 h 10000"/>
                  <a:gd name="connsiteX320" fmla="*/ 1714 w 10000"/>
                  <a:gd name="connsiteY320" fmla="*/ 8884 h 10000"/>
                  <a:gd name="connsiteX321" fmla="*/ 1714 w 10000"/>
                  <a:gd name="connsiteY321" fmla="*/ 8810 h 10000"/>
                  <a:gd name="connsiteX322" fmla="*/ 1735 w 10000"/>
                  <a:gd name="connsiteY322" fmla="*/ 8733 h 10000"/>
                  <a:gd name="connsiteX323" fmla="*/ 1762 w 10000"/>
                  <a:gd name="connsiteY323" fmla="*/ 8667 h 10000"/>
                  <a:gd name="connsiteX324" fmla="*/ 1800 w 10000"/>
                  <a:gd name="connsiteY324" fmla="*/ 8606 h 10000"/>
                  <a:gd name="connsiteX325" fmla="*/ 1837 w 10000"/>
                  <a:gd name="connsiteY325" fmla="*/ 8546 h 10000"/>
                  <a:gd name="connsiteX326" fmla="*/ 1869 w 10000"/>
                  <a:gd name="connsiteY326" fmla="*/ 8472 h 10000"/>
                  <a:gd name="connsiteX327" fmla="*/ 1869 w 10000"/>
                  <a:gd name="connsiteY327" fmla="*/ 7820 h 10000"/>
                  <a:gd name="connsiteX328" fmla="*/ 1998 w 10000"/>
                  <a:gd name="connsiteY328" fmla="*/ 7020 h 10000"/>
                  <a:gd name="connsiteX329" fmla="*/ 2260 w 10000"/>
                  <a:gd name="connsiteY329" fmla="*/ 6577 h 10000"/>
                  <a:gd name="connsiteX330" fmla="*/ 2276 w 10000"/>
                  <a:gd name="connsiteY330" fmla="*/ 6221 h 10000"/>
                  <a:gd name="connsiteX331" fmla="*/ 2453 w 10000"/>
                  <a:gd name="connsiteY331" fmla="*/ 5735 h 10000"/>
                  <a:gd name="connsiteX332" fmla="*/ 2501 w 10000"/>
                  <a:gd name="connsiteY332" fmla="*/ 5606 h 10000"/>
                  <a:gd name="connsiteX333" fmla="*/ 2539 w 10000"/>
                  <a:gd name="connsiteY333" fmla="*/ 5484 h 10000"/>
                  <a:gd name="connsiteX334" fmla="*/ 2560 w 10000"/>
                  <a:gd name="connsiteY334" fmla="*/ 5363 h 10000"/>
                  <a:gd name="connsiteX335" fmla="*/ 2592 w 10000"/>
                  <a:gd name="connsiteY335" fmla="*/ 5247 h 10000"/>
                  <a:gd name="connsiteX336" fmla="*/ 2598 w 10000"/>
                  <a:gd name="connsiteY336" fmla="*/ 5202 h 10000"/>
                  <a:gd name="connsiteX337" fmla="*/ 2592 w 10000"/>
                  <a:gd name="connsiteY337" fmla="*/ 5154 h 10000"/>
                  <a:gd name="connsiteX338" fmla="*/ 2587 w 10000"/>
                  <a:gd name="connsiteY338" fmla="*/ 5107 h 10000"/>
                  <a:gd name="connsiteX339" fmla="*/ 2587 w 10000"/>
                  <a:gd name="connsiteY339" fmla="*/ 5059 h 10000"/>
                  <a:gd name="connsiteX340" fmla="*/ 2614 w 10000"/>
                  <a:gd name="connsiteY340" fmla="*/ 5015 h 10000"/>
                  <a:gd name="connsiteX341" fmla="*/ 2592 w 10000"/>
                  <a:gd name="connsiteY341" fmla="*/ 5015 h 10000"/>
                  <a:gd name="connsiteX342" fmla="*/ 2587 w 10000"/>
                  <a:gd name="connsiteY342" fmla="*/ 5015 h 10000"/>
                  <a:gd name="connsiteX343" fmla="*/ 2582 w 10000"/>
                  <a:gd name="connsiteY343" fmla="*/ 5015 h 10000"/>
                  <a:gd name="connsiteX344" fmla="*/ 2582 w 10000"/>
                  <a:gd name="connsiteY344" fmla="*/ 5020 h 10000"/>
                  <a:gd name="connsiteX345" fmla="*/ 2571 w 10000"/>
                  <a:gd name="connsiteY345" fmla="*/ 5020 h 10000"/>
                  <a:gd name="connsiteX346" fmla="*/ 2571 w 10000"/>
                  <a:gd name="connsiteY346" fmla="*/ 5015 h 10000"/>
                  <a:gd name="connsiteX347" fmla="*/ 2566 w 10000"/>
                  <a:gd name="connsiteY347" fmla="*/ 5012 h 10000"/>
                  <a:gd name="connsiteX348" fmla="*/ 2560 w 10000"/>
                  <a:gd name="connsiteY348" fmla="*/ 5004 h 10000"/>
                  <a:gd name="connsiteX349" fmla="*/ 2566 w 10000"/>
                  <a:gd name="connsiteY349" fmla="*/ 4980 h 10000"/>
                  <a:gd name="connsiteX350" fmla="*/ 2544 w 10000"/>
                  <a:gd name="connsiteY350" fmla="*/ 4964 h 10000"/>
                  <a:gd name="connsiteX351" fmla="*/ 2517 w 10000"/>
                  <a:gd name="connsiteY351" fmla="*/ 4946 h 10000"/>
                  <a:gd name="connsiteX352" fmla="*/ 2475 w 10000"/>
                  <a:gd name="connsiteY352" fmla="*/ 4933 h 10000"/>
                  <a:gd name="connsiteX353" fmla="*/ 2442 w 10000"/>
                  <a:gd name="connsiteY353" fmla="*/ 4917 h 10000"/>
                  <a:gd name="connsiteX354" fmla="*/ 2421 w 10000"/>
                  <a:gd name="connsiteY354" fmla="*/ 4904 h 10000"/>
                  <a:gd name="connsiteX355" fmla="*/ 2421 w 10000"/>
                  <a:gd name="connsiteY355" fmla="*/ 4605 h 10000"/>
                  <a:gd name="connsiteX356" fmla="*/ 2432 w 10000"/>
                  <a:gd name="connsiteY356" fmla="*/ 4120 h 10000"/>
                  <a:gd name="connsiteX357" fmla="*/ 2453 w 10000"/>
                  <a:gd name="connsiteY357" fmla="*/ 4014 h 10000"/>
                  <a:gd name="connsiteX358" fmla="*/ 2448 w 10000"/>
                  <a:gd name="connsiteY358" fmla="*/ 3911 h 10000"/>
                  <a:gd name="connsiteX359" fmla="*/ 2432 w 10000"/>
                  <a:gd name="connsiteY359" fmla="*/ 3808 h 10000"/>
                  <a:gd name="connsiteX360" fmla="*/ 2410 w 10000"/>
                  <a:gd name="connsiteY360" fmla="*/ 3703 h 10000"/>
                  <a:gd name="connsiteX361" fmla="*/ 2421 w 10000"/>
                  <a:gd name="connsiteY361" fmla="*/ 3597 h 10000"/>
                  <a:gd name="connsiteX362" fmla="*/ 2432 w 10000"/>
                  <a:gd name="connsiteY362" fmla="*/ 3481 h 10000"/>
                  <a:gd name="connsiteX363" fmla="*/ 2448 w 10000"/>
                  <a:gd name="connsiteY363" fmla="*/ 3362 h 10000"/>
                  <a:gd name="connsiteX364" fmla="*/ 2453 w 10000"/>
                  <a:gd name="connsiteY364" fmla="*/ 3238 h 10000"/>
                  <a:gd name="connsiteX365" fmla="*/ 2448 w 10000"/>
                  <a:gd name="connsiteY365" fmla="*/ 3122 h 10000"/>
                  <a:gd name="connsiteX366" fmla="*/ 2421 w 10000"/>
                  <a:gd name="connsiteY366" fmla="*/ 3017 h 10000"/>
                  <a:gd name="connsiteX367" fmla="*/ 2362 w 10000"/>
                  <a:gd name="connsiteY367" fmla="*/ 2703 h 10000"/>
                  <a:gd name="connsiteX368" fmla="*/ 2351 w 10000"/>
                  <a:gd name="connsiteY368" fmla="*/ 2753 h 10000"/>
                  <a:gd name="connsiteX369" fmla="*/ 2314 w 10000"/>
                  <a:gd name="connsiteY369" fmla="*/ 2790 h 10000"/>
                  <a:gd name="connsiteX370" fmla="*/ 2282 w 10000"/>
                  <a:gd name="connsiteY370" fmla="*/ 2821 h 10000"/>
                  <a:gd name="connsiteX371" fmla="*/ 2255 w 10000"/>
                  <a:gd name="connsiteY371" fmla="*/ 2848 h 10000"/>
                  <a:gd name="connsiteX372" fmla="*/ 2239 w 10000"/>
                  <a:gd name="connsiteY372" fmla="*/ 2877 h 10000"/>
                  <a:gd name="connsiteX373" fmla="*/ 2236 w 10000"/>
                  <a:gd name="connsiteY373" fmla="*/ 2903 h 10000"/>
                  <a:gd name="connsiteX374" fmla="*/ 2217 w 10000"/>
                  <a:gd name="connsiteY374" fmla="*/ 2922 h 10000"/>
                  <a:gd name="connsiteX375" fmla="*/ 2185 w 10000"/>
                  <a:gd name="connsiteY375" fmla="*/ 2956 h 10000"/>
                  <a:gd name="connsiteX376" fmla="*/ 2148 w 10000"/>
                  <a:gd name="connsiteY376" fmla="*/ 2996 h 10000"/>
                  <a:gd name="connsiteX377" fmla="*/ 2126 w 10000"/>
                  <a:gd name="connsiteY377" fmla="*/ 3040 h 10000"/>
                  <a:gd name="connsiteX378" fmla="*/ 2105 w 10000"/>
                  <a:gd name="connsiteY378" fmla="*/ 3088 h 10000"/>
                  <a:gd name="connsiteX379" fmla="*/ 2094 w 10000"/>
                  <a:gd name="connsiteY379" fmla="*/ 3125 h 10000"/>
                  <a:gd name="connsiteX380" fmla="*/ 2089 w 10000"/>
                  <a:gd name="connsiteY380" fmla="*/ 3154 h 10000"/>
                  <a:gd name="connsiteX381" fmla="*/ 2078 w 10000"/>
                  <a:gd name="connsiteY381" fmla="*/ 3164 h 10000"/>
                  <a:gd name="connsiteX382" fmla="*/ 1971 w 10000"/>
                  <a:gd name="connsiteY382" fmla="*/ 3215 h 10000"/>
                  <a:gd name="connsiteX383" fmla="*/ 1869 w 10000"/>
                  <a:gd name="connsiteY383" fmla="*/ 3257 h 10000"/>
                  <a:gd name="connsiteX384" fmla="*/ 1773 w 10000"/>
                  <a:gd name="connsiteY384" fmla="*/ 3296 h 10000"/>
                  <a:gd name="connsiteX385" fmla="*/ 1676 w 10000"/>
                  <a:gd name="connsiteY385" fmla="*/ 3331 h 10000"/>
                  <a:gd name="connsiteX386" fmla="*/ 1559 w 10000"/>
                  <a:gd name="connsiteY386" fmla="*/ 3362 h 10000"/>
                  <a:gd name="connsiteX387" fmla="*/ 1414 w 10000"/>
                  <a:gd name="connsiteY387" fmla="*/ 3389 h 10000"/>
                  <a:gd name="connsiteX388" fmla="*/ 1296 w 10000"/>
                  <a:gd name="connsiteY388" fmla="*/ 3399 h 10000"/>
                  <a:gd name="connsiteX389" fmla="*/ 1194 w 10000"/>
                  <a:gd name="connsiteY389" fmla="*/ 3391 h 10000"/>
                  <a:gd name="connsiteX390" fmla="*/ 1093 w 10000"/>
                  <a:gd name="connsiteY390" fmla="*/ 3376 h 10000"/>
                  <a:gd name="connsiteX391" fmla="*/ 1007 w 10000"/>
                  <a:gd name="connsiteY391" fmla="*/ 3344 h 10000"/>
                  <a:gd name="connsiteX392" fmla="*/ 921 w 10000"/>
                  <a:gd name="connsiteY392" fmla="*/ 3310 h 10000"/>
                  <a:gd name="connsiteX393" fmla="*/ 846 w 10000"/>
                  <a:gd name="connsiteY393" fmla="*/ 3270 h 10000"/>
                  <a:gd name="connsiteX394" fmla="*/ 777 w 10000"/>
                  <a:gd name="connsiteY394" fmla="*/ 3225 h 10000"/>
                  <a:gd name="connsiteX395" fmla="*/ 718 w 10000"/>
                  <a:gd name="connsiteY395" fmla="*/ 3183 h 10000"/>
                  <a:gd name="connsiteX396" fmla="*/ 664 w 10000"/>
                  <a:gd name="connsiteY396" fmla="*/ 3146 h 10000"/>
                  <a:gd name="connsiteX397" fmla="*/ 621 w 10000"/>
                  <a:gd name="connsiteY397" fmla="*/ 3114 h 10000"/>
                  <a:gd name="connsiteX398" fmla="*/ 584 w 10000"/>
                  <a:gd name="connsiteY398" fmla="*/ 3096 h 10000"/>
                  <a:gd name="connsiteX399" fmla="*/ 477 w 10000"/>
                  <a:gd name="connsiteY399" fmla="*/ 3032 h 10000"/>
                  <a:gd name="connsiteX400" fmla="*/ 386 w 10000"/>
                  <a:gd name="connsiteY400" fmla="*/ 2959 h 10000"/>
                  <a:gd name="connsiteX401" fmla="*/ 311 w 10000"/>
                  <a:gd name="connsiteY401" fmla="*/ 2869 h 10000"/>
                  <a:gd name="connsiteX402" fmla="*/ 257 w 10000"/>
                  <a:gd name="connsiteY402" fmla="*/ 2774 h 10000"/>
                  <a:gd name="connsiteX403" fmla="*/ 214 w 10000"/>
                  <a:gd name="connsiteY403" fmla="*/ 2668 h 10000"/>
                  <a:gd name="connsiteX404" fmla="*/ 198 w 10000"/>
                  <a:gd name="connsiteY404" fmla="*/ 2557 h 10000"/>
                  <a:gd name="connsiteX405" fmla="*/ 198 w 10000"/>
                  <a:gd name="connsiteY405" fmla="*/ 2449 h 10000"/>
                  <a:gd name="connsiteX406" fmla="*/ 225 w 10000"/>
                  <a:gd name="connsiteY406" fmla="*/ 2341 h 10000"/>
                  <a:gd name="connsiteX407" fmla="*/ 241 w 10000"/>
                  <a:gd name="connsiteY407" fmla="*/ 2291 h 10000"/>
                  <a:gd name="connsiteX408" fmla="*/ 236 w 10000"/>
                  <a:gd name="connsiteY408" fmla="*/ 2243 h 10000"/>
                  <a:gd name="connsiteX409" fmla="*/ 236 w 10000"/>
                  <a:gd name="connsiteY409" fmla="*/ 2196 h 10000"/>
                  <a:gd name="connsiteX410" fmla="*/ 236 w 10000"/>
                  <a:gd name="connsiteY410" fmla="*/ 2151 h 10000"/>
                  <a:gd name="connsiteX411" fmla="*/ 246 w 10000"/>
                  <a:gd name="connsiteY411" fmla="*/ 2114 h 10000"/>
                  <a:gd name="connsiteX412" fmla="*/ 193 w 10000"/>
                  <a:gd name="connsiteY412" fmla="*/ 2032 h 10000"/>
                  <a:gd name="connsiteX413" fmla="*/ 129 w 10000"/>
                  <a:gd name="connsiteY413" fmla="*/ 1942 h 10000"/>
                  <a:gd name="connsiteX414" fmla="*/ 75 w 10000"/>
                  <a:gd name="connsiteY414" fmla="*/ 1850 h 10000"/>
                  <a:gd name="connsiteX415" fmla="*/ 27 w 10000"/>
                  <a:gd name="connsiteY415" fmla="*/ 1760 h 10000"/>
                  <a:gd name="connsiteX416" fmla="*/ 0 w 10000"/>
                  <a:gd name="connsiteY416" fmla="*/ 1671 h 10000"/>
                  <a:gd name="connsiteX417" fmla="*/ 107 w 10000"/>
                  <a:gd name="connsiteY417" fmla="*/ 1618 h 10000"/>
                  <a:gd name="connsiteX418" fmla="*/ 257 w 10000"/>
                  <a:gd name="connsiteY418" fmla="*/ 1576 h 10000"/>
                  <a:gd name="connsiteX419" fmla="*/ 412 w 10000"/>
                  <a:gd name="connsiteY419" fmla="*/ 1541 h 10000"/>
                  <a:gd name="connsiteX420" fmla="*/ 595 w 10000"/>
                  <a:gd name="connsiteY420" fmla="*/ 1518 h 10000"/>
                  <a:gd name="connsiteX421" fmla="*/ 777 w 10000"/>
                  <a:gd name="connsiteY421" fmla="*/ 1507 h 10000"/>
                  <a:gd name="connsiteX422" fmla="*/ 825 w 10000"/>
                  <a:gd name="connsiteY422" fmla="*/ 1523 h 10000"/>
                  <a:gd name="connsiteX423" fmla="*/ 878 w 10000"/>
                  <a:gd name="connsiteY423" fmla="*/ 1533 h 10000"/>
                  <a:gd name="connsiteX424" fmla="*/ 937 w 10000"/>
                  <a:gd name="connsiteY424" fmla="*/ 1541 h 10000"/>
                  <a:gd name="connsiteX425" fmla="*/ 991 w 10000"/>
                  <a:gd name="connsiteY425" fmla="*/ 1554 h 10000"/>
                  <a:gd name="connsiteX426" fmla="*/ 1039 w 10000"/>
                  <a:gd name="connsiteY426" fmla="*/ 1576 h 10000"/>
                  <a:gd name="connsiteX427" fmla="*/ 1093 w 10000"/>
                  <a:gd name="connsiteY427" fmla="*/ 1615 h 10000"/>
                  <a:gd name="connsiteX428" fmla="*/ 1130 w 10000"/>
                  <a:gd name="connsiteY428" fmla="*/ 1660 h 10000"/>
                  <a:gd name="connsiteX429" fmla="*/ 1087 w 10000"/>
                  <a:gd name="connsiteY429" fmla="*/ 1694 h 10000"/>
                  <a:gd name="connsiteX430" fmla="*/ 1071 w 10000"/>
                  <a:gd name="connsiteY430" fmla="*/ 1729 h 10000"/>
                  <a:gd name="connsiteX431" fmla="*/ 1087 w 10000"/>
                  <a:gd name="connsiteY431" fmla="*/ 1763 h 10000"/>
                  <a:gd name="connsiteX432" fmla="*/ 1103 w 10000"/>
                  <a:gd name="connsiteY432" fmla="*/ 1797 h 10000"/>
                  <a:gd name="connsiteX433" fmla="*/ 1114 w 10000"/>
                  <a:gd name="connsiteY433" fmla="*/ 1834 h 10000"/>
                  <a:gd name="connsiteX434" fmla="*/ 1109 w 10000"/>
                  <a:gd name="connsiteY434" fmla="*/ 1871 h 10000"/>
                  <a:gd name="connsiteX435" fmla="*/ 1071 w 10000"/>
                  <a:gd name="connsiteY435" fmla="*/ 1913 h 10000"/>
                  <a:gd name="connsiteX436" fmla="*/ 900 w 10000"/>
                  <a:gd name="connsiteY436" fmla="*/ 1948 h 10000"/>
                  <a:gd name="connsiteX437" fmla="*/ 900 w 10000"/>
                  <a:gd name="connsiteY437" fmla="*/ 1985 h 10000"/>
                  <a:gd name="connsiteX438" fmla="*/ 905 w 10000"/>
                  <a:gd name="connsiteY438" fmla="*/ 2022 h 10000"/>
                  <a:gd name="connsiteX439" fmla="*/ 916 w 10000"/>
                  <a:gd name="connsiteY439" fmla="*/ 2064 h 10000"/>
                  <a:gd name="connsiteX440" fmla="*/ 916 w 10000"/>
                  <a:gd name="connsiteY440" fmla="*/ 2103 h 10000"/>
                  <a:gd name="connsiteX441" fmla="*/ 905 w 10000"/>
                  <a:gd name="connsiteY441" fmla="*/ 2143 h 10000"/>
                  <a:gd name="connsiteX442" fmla="*/ 889 w 10000"/>
                  <a:gd name="connsiteY442" fmla="*/ 2175 h 10000"/>
                  <a:gd name="connsiteX443" fmla="*/ 846 w 10000"/>
                  <a:gd name="connsiteY443" fmla="*/ 2201 h 10000"/>
                  <a:gd name="connsiteX444" fmla="*/ 889 w 10000"/>
                  <a:gd name="connsiteY444" fmla="*/ 2241 h 10000"/>
                  <a:gd name="connsiteX445" fmla="*/ 937 w 10000"/>
                  <a:gd name="connsiteY445" fmla="*/ 2278 h 10000"/>
                  <a:gd name="connsiteX446" fmla="*/ 991 w 10000"/>
                  <a:gd name="connsiteY446" fmla="*/ 2312 h 10000"/>
                  <a:gd name="connsiteX447" fmla="*/ 1044 w 10000"/>
                  <a:gd name="connsiteY447" fmla="*/ 2336 h 10000"/>
                  <a:gd name="connsiteX448" fmla="*/ 1093 w 10000"/>
                  <a:gd name="connsiteY448" fmla="*/ 2346 h 10000"/>
                  <a:gd name="connsiteX449" fmla="*/ 1130 w 10000"/>
                  <a:gd name="connsiteY449" fmla="*/ 2320 h 10000"/>
                  <a:gd name="connsiteX450" fmla="*/ 1157 w 10000"/>
                  <a:gd name="connsiteY450" fmla="*/ 2275 h 10000"/>
                  <a:gd name="connsiteX451" fmla="*/ 1194 w 10000"/>
                  <a:gd name="connsiteY451" fmla="*/ 2220 h 10000"/>
                  <a:gd name="connsiteX452" fmla="*/ 1227 w 10000"/>
                  <a:gd name="connsiteY452" fmla="*/ 2156 h 10000"/>
                  <a:gd name="connsiteX453" fmla="*/ 1248 w 10000"/>
                  <a:gd name="connsiteY453" fmla="*/ 2088 h 10000"/>
                  <a:gd name="connsiteX454" fmla="*/ 1275 w 10000"/>
                  <a:gd name="connsiteY454" fmla="*/ 2022 h 10000"/>
                  <a:gd name="connsiteX455" fmla="*/ 1291 w 10000"/>
                  <a:gd name="connsiteY455" fmla="*/ 1961 h 10000"/>
                  <a:gd name="connsiteX456" fmla="*/ 1296 w 10000"/>
                  <a:gd name="connsiteY456" fmla="*/ 1913 h 10000"/>
                  <a:gd name="connsiteX457" fmla="*/ 1291 w 10000"/>
                  <a:gd name="connsiteY457" fmla="*/ 1879 h 10000"/>
                  <a:gd name="connsiteX458" fmla="*/ 1318 w 10000"/>
                  <a:gd name="connsiteY458" fmla="*/ 1876 h 10000"/>
                  <a:gd name="connsiteX459" fmla="*/ 1328 w 10000"/>
                  <a:gd name="connsiteY459" fmla="*/ 1871 h 10000"/>
                  <a:gd name="connsiteX460" fmla="*/ 1344 w 10000"/>
                  <a:gd name="connsiteY460" fmla="*/ 1866 h 10000"/>
                  <a:gd name="connsiteX461" fmla="*/ 1350 w 10000"/>
                  <a:gd name="connsiteY461" fmla="*/ 1861 h 10000"/>
                  <a:gd name="connsiteX462" fmla="*/ 1360 w 10000"/>
                  <a:gd name="connsiteY462" fmla="*/ 1855 h 10000"/>
                  <a:gd name="connsiteX463" fmla="*/ 1366 w 10000"/>
                  <a:gd name="connsiteY463" fmla="*/ 1847 h 10000"/>
                  <a:gd name="connsiteX464" fmla="*/ 1377 w 10000"/>
                  <a:gd name="connsiteY464" fmla="*/ 1834 h 10000"/>
                  <a:gd name="connsiteX465" fmla="*/ 1366 w 10000"/>
                  <a:gd name="connsiteY465" fmla="*/ 1800 h 10000"/>
                  <a:gd name="connsiteX466" fmla="*/ 1377 w 10000"/>
                  <a:gd name="connsiteY466" fmla="*/ 1752 h 10000"/>
                  <a:gd name="connsiteX467" fmla="*/ 1398 w 10000"/>
                  <a:gd name="connsiteY467" fmla="*/ 1702 h 10000"/>
                  <a:gd name="connsiteX468" fmla="*/ 1430 w 10000"/>
                  <a:gd name="connsiteY468" fmla="*/ 1652 h 10000"/>
                  <a:gd name="connsiteX469" fmla="*/ 1462 w 10000"/>
                  <a:gd name="connsiteY469" fmla="*/ 1613 h 10000"/>
                  <a:gd name="connsiteX470" fmla="*/ 1505 w 10000"/>
                  <a:gd name="connsiteY470" fmla="*/ 1581 h 10000"/>
                  <a:gd name="connsiteX471" fmla="*/ 1575 w 10000"/>
                  <a:gd name="connsiteY471" fmla="*/ 1554 h 10000"/>
                  <a:gd name="connsiteX472" fmla="*/ 1666 w 10000"/>
                  <a:gd name="connsiteY472" fmla="*/ 1536 h 10000"/>
                  <a:gd name="connsiteX473" fmla="*/ 1762 w 10000"/>
                  <a:gd name="connsiteY473" fmla="*/ 1528 h 10000"/>
                  <a:gd name="connsiteX474" fmla="*/ 1864 w 10000"/>
                  <a:gd name="connsiteY474" fmla="*/ 1518 h 10000"/>
                  <a:gd name="connsiteX475" fmla="*/ 1971 w 10000"/>
                  <a:gd name="connsiteY475" fmla="*/ 1507 h 10000"/>
                  <a:gd name="connsiteX476" fmla="*/ 2067 w 10000"/>
                  <a:gd name="connsiteY476" fmla="*/ 1486 h 10000"/>
                  <a:gd name="connsiteX477" fmla="*/ 2266 w 10000"/>
                  <a:gd name="connsiteY477" fmla="*/ 1438 h 10000"/>
                  <a:gd name="connsiteX478" fmla="*/ 2480 w 10000"/>
                  <a:gd name="connsiteY478" fmla="*/ 1386 h 10000"/>
                  <a:gd name="connsiteX479" fmla="*/ 2700 w 10000"/>
                  <a:gd name="connsiteY479" fmla="*/ 1333 h 10000"/>
                  <a:gd name="connsiteX480" fmla="*/ 2892 w 10000"/>
                  <a:gd name="connsiteY480" fmla="*/ 1277 h 10000"/>
                  <a:gd name="connsiteX481" fmla="*/ 2855 w 10000"/>
                  <a:gd name="connsiteY481" fmla="*/ 1262 h 10000"/>
                  <a:gd name="connsiteX482" fmla="*/ 2935 w 10000"/>
                  <a:gd name="connsiteY482" fmla="*/ 1246 h 10000"/>
                  <a:gd name="connsiteX483" fmla="*/ 2994 w 10000"/>
                  <a:gd name="connsiteY483" fmla="*/ 1222 h 10000"/>
                  <a:gd name="connsiteX484" fmla="*/ 3053 w 10000"/>
                  <a:gd name="connsiteY484" fmla="*/ 1193 h 10000"/>
                  <a:gd name="connsiteX485" fmla="*/ 3101 w 10000"/>
                  <a:gd name="connsiteY485" fmla="*/ 1161 h 10000"/>
                  <a:gd name="connsiteX486" fmla="*/ 3155 w 10000"/>
                  <a:gd name="connsiteY486" fmla="*/ 1130 h 10000"/>
                  <a:gd name="connsiteX487" fmla="*/ 3208 w 10000"/>
                  <a:gd name="connsiteY487" fmla="*/ 1106 h 10000"/>
                  <a:gd name="connsiteX488" fmla="*/ 3240 w 10000"/>
                  <a:gd name="connsiteY488" fmla="*/ 1164 h 10000"/>
                  <a:gd name="connsiteX489" fmla="*/ 3294 w 10000"/>
                  <a:gd name="connsiteY489" fmla="*/ 1219 h 10000"/>
                  <a:gd name="connsiteX490" fmla="*/ 3364 w 10000"/>
                  <a:gd name="connsiteY490" fmla="*/ 1269 h 10000"/>
                  <a:gd name="connsiteX491" fmla="*/ 3433 w 10000"/>
                  <a:gd name="connsiteY491" fmla="*/ 1320 h 10000"/>
                  <a:gd name="connsiteX492" fmla="*/ 3492 w 10000"/>
                  <a:gd name="connsiteY492" fmla="*/ 1367 h 10000"/>
                  <a:gd name="connsiteX493" fmla="*/ 3610 w 10000"/>
                  <a:gd name="connsiteY493" fmla="*/ 1478 h 10000"/>
                  <a:gd name="connsiteX494" fmla="*/ 3717 w 10000"/>
                  <a:gd name="connsiteY494" fmla="*/ 1599 h 10000"/>
                  <a:gd name="connsiteX495" fmla="*/ 3814 w 10000"/>
                  <a:gd name="connsiteY495" fmla="*/ 1721 h 10000"/>
                  <a:gd name="connsiteX496" fmla="*/ 3937 w 10000"/>
                  <a:gd name="connsiteY496" fmla="*/ 1919 h 10000"/>
                  <a:gd name="connsiteX497" fmla="*/ 4049 w 10000"/>
                  <a:gd name="connsiteY497" fmla="*/ 2125 h 10000"/>
                  <a:gd name="connsiteX498" fmla="*/ 4140 w 10000"/>
                  <a:gd name="connsiteY498" fmla="*/ 2330 h 10000"/>
                  <a:gd name="connsiteX499" fmla="*/ 4221 w 10000"/>
                  <a:gd name="connsiteY499" fmla="*/ 2542 h 10000"/>
                  <a:gd name="connsiteX500" fmla="*/ 4312 w 10000"/>
                  <a:gd name="connsiteY500" fmla="*/ 2761 h 10000"/>
                  <a:gd name="connsiteX501" fmla="*/ 4408 w 10000"/>
                  <a:gd name="connsiteY501" fmla="*/ 2982 h 10000"/>
                  <a:gd name="connsiteX502" fmla="*/ 4472 w 10000"/>
                  <a:gd name="connsiteY502" fmla="*/ 3114 h 10000"/>
                  <a:gd name="connsiteX503" fmla="*/ 4537 w 10000"/>
                  <a:gd name="connsiteY503" fmla="*/ 3249 h 10000"/>
                  <a:gd name="connsiteX504" fmla="*/ 4585 w 10000"/>
                  <a:gd name="connsiteY504" fmla="*/ 3386 h 10000"/>
                  <a:gd name="connsiteX505" fmla="*/ 4628 w 10000"/>
                  <a:gd name="connsiteY505" fmla="*/ 3526 h 10000"/>
                  <a:gd name="connsiteX506" fmla="*/ 4660 w 10000"/>
                  <a:gd name="connsiteY506" fmla="*/ 3676 h 10000"/>
                  <a:gd name="connsiteX507" fmla="*/ 4676 w 10000"/>
                  <a:gd name="connsiteY507" fmla="*/ 3832 h 10000"/>
                  <a:gd name="connsiteX508" fmla="*/ 5083 w 10000"/>
                  <a:gd name="connsiteY508" fmla="*/ 3861 h 10000"/>
                  <a:gd name="connsiteX509" fmla="*/ 5153 w 10000"/>
                  <a:gd name="connsiteY509" fmla="*/ 3851 h 10000"/>
                  <a:gd name="connsiteX510" fmla="*/ 5233 w 10000"/>
                  <a:gd name="connsiteY510" fmla="*/ 3837 h 10000"/>
                  <a:gd name="connsiteX511" fmla="*/ 5319 w 10000"/>
                  <a:gd name="connsiteY511" fmla="*/ 3830 h 10000"/>
                  <a:gd name="connsiteX512" fmla="*/ 5404 w 10000"/>
                  <a:gd name="connsiteY512" fmla="*/ 3827 h 10000"/>
                  <a:gd name="connsiteX513" fmla="*/ 5479 w 10000"/>
                  <a:gd name="connsiteY513" fmla="*/ 3837 h 10000"/>
                  <a:gd name="connsiteX514" fmla="*/ 5554 w 10000"/>
                  <a:gd name="connsiteY514" fmla="*/ 3861 h 10000"/>
                  <a:gd name="connsiteX515" fmla="*/ 5624 w 10000"/>
                  <a:gd name="connsiteY515" fmla="*/ 3840 h 10000"/>
                  <a:gd name="connsiteX516" fmla="*/ 5710 w 10000"/>
                  <a:gd name="connsiteY516" fmla="*/ 3830 h 10000"/>
                  <a:gd name="connsiteX517" fmla="*/ 5790 w 10000"/>
                  <a:gd name="connsiteY517" fmla="*/ 3827 h 10000"/>
                  <a:gd name="connsiteX518" fmla="*/ 5881 w 10000"/>
                  <a:gd name="connsiteY518" fmla="*/ 3819 h 10000"/>
                  <a:gd name="connsiteX519" fmla="*/ 5961 w 10000"/>
                  <a:gd name="connsiteY519" fmla="*/ 3806 h 10000"/>
                  <a:gd name="connsiteX520" fmla="*/ 6149 w 10000"/>
                  <a:gd name="connsiteY520" fmla="*/ 3758 h 10000"/>
                  <a:gd name="connsiteX521" fmla="*/ 6347 w 10000"/>
                  <a:gd name="connsiteY521" fmla="*/ 3703 h 10000"/>
                  <a:gd name="connsiteX522" fmla="*/ 6545 w 10000"/>
                  <a:gd name="connsiteY522" fmla="*/ 3653 h 10000"/>
                  <a:gd name="connsiteX523" fmla="*/ 6535 w 10000"/>
                  <a:gd name="connsiteY523" fmla="*/ 3560 h 10000"/>
                  <a:gd name="connsiteX524" fmla="*/ 6497 w 10000"/>
                  <a:gd name="connsiteY524" fmla="*/ 3471 h 10000"/>
                  <a:gd name="connsiteX525" fmla="*/ 6438 w 10000"/>
                  <a:gd name="connsiteY525" fmla="*/ 3378 h 10000"/>
                  <a:gd name="connsiteX526" fmla="*/ 6358 w 10000"/>
                  <a:gd name="connsiteY526" fmla="*/ 3288 h 10000"/>
                  <a:gd name="connsiteX527" fmla="*/ 6277 w 10000"/>
                  <a:gd name="connsiteY527" fmla="*/ 3204 h 10000"/>
                  <a:gd name="connsiteX528" fmla="*/ 6192 w 10000"/>
                  <a:gd name="connsiteY528" fmla="*/ 3120 h 10000"/>
                  <a:gd name="connsiteX529" fmla="*/ 6122 w 10000"/>
                  <a:gd name="connsiteY529" fmla="*/ 3043 h 10000"/>
                  <a:gd name="connsiteX530" fmla="*/ 5908 w 10000"/>
                  <a:gd name="connsiteY530" fmla="*/ 2784 h 10000"/>
                  <a:gd name="connsiteX531" fmla="*/ 5710 w 10000"/>
                  <a:gd name="connsiteY531" fmla="*/ 2531 h 10000"/>
                  <a:gd name="connsiteX532" fmla="*/ 5522 w 10000"/>
                  <a:gd name="connsiteY532" fmla="*/ 2267 h 10000"/>
                  <a:gd name="connsiteX533" fmla="*/ 5201 w 10000"/>
                  <a:gd name="connsiteY533" fmla="*/ 1705 h 10000"/>
                  <a:gd name="connsiteX534" fmla="*/ 5104 w 10000"/>
                  <a:gd name="connsiteY534" fmla="*/ 1602 h 10000"/>
                  <a:gd name="connsiteX535" fmla="*/ 4992 w 10000"/>
                  <a:gd name="connsiteY535" fmla="*/ 1496 h 10000"/>
                  <a:gd name="connsiteX536" fmla="*/ 4879 w 10000"/>
                  <a:gd name="connsiteY536" fmla="*/ 1394 h 10000"/>
                  <a:gd name="connsiteX537" fmla="*/ 4778 w 10000"/>
                  <a:gd name="connsiteY537" fmla="*/ 1298 h 10000"/>
                  <a:gd name="connsiteX538" fmla="*/ 4692 w 10000"/>
                  <a:gd name="connsiteY538" fmla="*/ 1148 h 10000"/>
                  <a:gd name="connsiteX539" fmla="*/ 4746 w 10000"/>
                  <a:gd name="connsiteY539" fmla="*/ 1130 h 10000"/>
                  <a:gd name="connsiteX540" fmla="*/ 4783 w 10000"/>
                  <a:gd name="connsiteY540" fmla="*/ 1153 h 10000"/>
                  <a:gd name="connsiteX541" fmla="*/ 4847 w 10000"/>
                  <a:gd name="connsiteY541" fmla="*/ 1174 h 10000"/>
                  <a:gd name="connsiteX542" fmla="*/ 4901 w 10000"/>
                  <a:gd name="connsiteY542" fmla="*/ 1193 h 10000"/>
                  <a:gd name="connsiteX543" fmla="*/ 4960 w 10000"/>
                  <a:gd name="connsiteY543" fmla="*/ 1209 h 10000"/>
                  <a:gd name="connsiteX544" fmla="*/ 4938 w 10000"/>
                  <a:gd name="connsiteY544" fmla="*/ 1235 h 10000"/>
                  <a:gd name="connsiteX545" fmla="*/ 5099 w 10000"/>
                  <a:gd name="connsiteY545" fmla="*/ 1288 h 10000"/>
                  <a:gd name="connsiteX546" fmla="*/ 5206 w 10000"/>
                  <a:gd name="connsiteY546" fmla="*/ 1288 h 10000"/>
                  <a:gd name="connsiteX547" fmla="*/ 5345 w 10000"/>
                  <a:gd name="connsiteY547" fmla="*/ 1285 h 10000"/>
                  <a:gd name="connsiteX548" fmla="*/ 5506 w 10000"/>
                  <a:gd name="connsiteY548" fmla="*/ 1280 h 10000"/>
                  <a:gd name="connsiteX549" fmla="*/ 5672 w 10000"/>
                  <a:gd name="connsiteY549" fmla="*/ 1280 h 10000"/>
                  <a:gd name="connsiteX550" fmla="*/ 5838 w 10000"/>
                  <a:gd name="connsiteY550" fmla="*/ 1280 h 10000"/>
                  <a:gd name="connsiteX551" fmla="*/ 5994 w 10000"/>
                  <a:gd name="connsiteY551" fmla="*/ 1280 h 10000"/>
                  <a:gd name="connsiteX552" fmla="*/ 6133 w 10000"/>
                  <a:gd name="connsiteY552" fmla="*/ 1288 h 10000"/>
                  <a:gd name="connsiteX553" fmla="*/ 6240 w 10000"/>
                  <a:gd name="connsiteY553" fmla="*/ 1293 h 10000"/>
                  <a:gd name="connsiteX554" fmla="*/ 6315 w 10000"/>
                  <a:gd name="connsiteY554" fmla="*/ 1304 h 10000"/>
                  <a:gd name="connsiteX555" fmla="*/ 6395 w 10000"/>
                  <a:gd name="connsiteY555" fmla="*/ 1328 h 10000"/>
                  <a:gd name="connsiteX556" fmla="*/ 6443 w 10000"/>
                  <a:gd name="connsiteY556" fmla="*/ 1357 h 10000"/>
                  <a:gd name="connsiteX557" fmla="*/ 6470 w 10000"/>
                  <a:gd name="connsiteY557" fmla="*/ 1380 h 10000"/>
                  <a:gd name="connsiteX558" fmla="*/ 6492 w 10000"/>
                  <a:gd name="connsiteY558" fmla="*/ 1409 h 10000"/>
                  <a:gd name="connsiteX559" fmla="*/ 6518 w 10000"/>
                  <a:gd name="connsiteY559" fmla="*/ 1441 h 10000"/>
                  <a:gd name="connsiteX560" fmla="*/ 6561 w 10000"/>
                  <a:gd name="connsiteY560" fmla="*/ 1478 h 10000"/>
                  <a:gd name="connsiteX561" fmla="*/ 6593 w 10000"/>
                  <a:gd name="connsiteY561" fmla="*/ 1494 h 10000"/>
                  <a:gd name="connsiteX562" fmla="*/ 6636 w 10000"/>
                  <a:gd name="connsiteY562" fmla="*/ 1499 h 10000"/>
                  <a:gd name="connsiteX563" fmla="*/ 6685 w 10000"/>
                  <a:gd name="connsiteY563" fmla="*/ 1502 h 10000"/>
                  <a:gd name="connsiteX564" fmla="*/ 6738 w 10000"/>
                  <a:gd name="connsiteY564" fmla="*/ 1507 h 10000"/>
                  <a:gd name="connsiteX565" fmla="*/ 6792 w 10000"/>
                  <a:gd name="connsiteY565" fmla="*/ 1512 h 10000"/>
                  <a:gd name="connsiteX566" fmla="*/ 6845 w 10000"/>
                  <a:gd name="connsiteY566" fmla="*/ 1565 h 10000"/>
                  <a:gd name="connsiteX567" fmla="*/ 6877 w 10000"/>
                  <a:gd name="connsiteY567" fmla="*/ 1570 h 10000"/>
                  <a:gd name="connsiteX568" fmla="*/ 6947 w 10000"/>
                  <a:gd name="connsiteY568" fmla="*/ 1570 h 10000"/>
                  <a:gd name="connsiteX569" fmla="*/ 7038 w 10000"/>
                  <a:gd name="connsiteY569" fmla="*/ 1576 h 10000"/>
                  <a:gd name="connsiteX570" fmla="*/ 7134 w 10000"/>
                  <a:gd name="connsiteY570" fmla="*/ 1576 h 10000"/>
                  <a:gd name="connsiteX571" fmla="*/ 7225 w 10000"/>
                  <a:gd name="connsiteY571" fmla="*/ 1578 h 10000"/>
                  <a:gd name="connsiteX572" fmla="*/ 7300 w 10000"/>
                  <a:gd name="connsiteY572" fmla="*/ 1581 h 10000"/>
                  <a:gd name="connsiteX573" fmla="*/ 7392 w 10000"/>
                  <a:gd name="connsiteY573" fmla="*/ 1594 h 10000"/>
                  <a:gd name="connsiteX574" fmla="*/ 7504 w 10000"/>
                  <a:gd name="connsiteY574" fmla="*/ 1610 h 10000"/>
                  <a:gd name="connsiteX575" fmla="*/ 7616 w 10000"/>
                  <a:gd name="connsiteY575" fmla="*/ 1623 h 10000"/>
                  <a:gd name="connsiteX576" fmla="*/ 7724 w 10000"/>
                  <a:gd name="connsiteY576" fmla="*/ 1636 h 10000"/>
                  <a:gd name="connsiteX577" fmla="*/ 7815 w 10000"/>
                  <a:gd name="connsiteY577" fmla="*/ 1644 h 10000"/>
                  <a:gd name="connsiteX578" fmla="*/ 7922 w 10000"/>
                  <a:gd name="connsiteY578" fmla="*/ 1647 h 10000"/>
                  <a:gd name="connsiteX579" fmla="*/ 8040 w 10000"/>
                  <a:gd name="connsiteY579" fmla="*/ 1647 h 10000"/>
                  <a:gd name="connsiteX580" fmla="*/ 8163 w 10000"/>
                  <a:gd name="connsiteY580" fmla="*/ 1644 h 10000"/>
                  <a:gd name="connsiteX581" fmla="*/ 8275 w 10000"/>
                  <a:gd name="connsiteY581" fmla="*/ 1644 h 10000"/>
                  <a:gd name="connsiteX582" fmla="*/ 8377 w 10000"/>
                  <a:gd name="connsiteY582" fmla="*/ 1652 h 10000"/>
                  <a:gd name="connsiteX583" fmla="*/ 8404 w 10000"/>
                  <a:gd name="connsiteY583" fmla="*/ 1623 h 10000"/>
                  <a:gd name="connsiteX584" fmla="*/ 8447 w 10000"/>
                  <a:gd name="connsiteY584" fmla="*/ 1602 h 10000"/>
                  <a:gd name="connsiteX585" fmla="*/ 8490 w 10000"/>
                  <a:gd name="connsiteY585" fmla="*/ 1578 h 10000"/>
                  <a:gd name="connsiteX586" fmla="*/ 8516 w 10000"/>
                  <a:gd name="connsiteY586" fmla="*/ 1557 h 10000"/>
                  <a:gd name="connsiteX587" fmla="*/ 8543 w 10000"/>
                  <a:gd name="connsiteY587" fmla="*/ 1528 h 10000"/>
                  <a:gd name="connsiteX588" fmla="*/ 8548 w 10000"/>
                  <a:gd name="connsiteY588" fmla="*/ 1499 h 10000"/>
                  <a:gd name="connsiteX589" fmla="*/ 8543 w 10000"/>
                  <a:gd name="connsiteY589" fmla="*/ 1478 h 10000"/>
                  <a:gd name="connsiteX590" fmla="*/ 8543 w 10000"/>
                  <a:gd name="connsiteY590" fmla="*/ 1454 h 10000"/>
                  <a:gd name="connsiteX591" fmla="*/ 8548 w 10000"/>
                  <a:gd name="connsiteY591" fmla="*/ 1425 h 10000"/>
                  <a:gd name="connsiteX592" fmla="*/ 8570 w 10000"/>
                  <a:gd name="connsiteY592" fmla="*/ 1383 h 10000"/>
                  <a:gd name="connsiteX593" fmla="*/ 8629 w 10000"/>
                  <a:gd name="connsiteY593" fmla="*/ 1320 h 10000"/>
                  <a:gd name="connsiteX594" fmla="*/ 8698 w 10000"/>
                  <a:gd name="connsiteY594" fmla="*/ 1256 h 10000"/>
                  <a:gd name="connsiteX595" fmla="*/ 8747 w 10000"/>
                  <a:gd name="connsiteY595" fmla="*/ 1193 h 10000"/>
                  <a:gd name="connsiteX596" fmla="*/ 8768 w 10000"/>
                  <a:gd name="connsiteY596" fmla="*/ 1148 h 10000"/>
                  <a:gd name="connsiteX597" fmla="*/ 8790 w 10000"/>
                  <a:gd name="connsiteY597" fmla="*/ 1093 h 10000"/>
                  <a:gd name="connsiteX598" fmla="*/ 8800 w 10000"/>
                  <a:gd name="connsiteY598" fmla="*/ 1037 h 10000"/>
                  <a:gd name="connsiteX599" fmla="*/ 8822 w 10000"/>
                  <a:gd name="connsiteY599" fmla="*/ 984 h 10000"/>
                  <a:gd name="connsiteX600" fmla="*/ 8843 w 10000"/>
                  <a:gd name="connsiteY600" fmla="*/ 937 h 10000"/>
                  <a:gd name="connsiteX601" fmla="*/ 8870 w 10000"/>
                  <a:gd name="connsiteY601" fmla="*/ 897 h 10000"/>
                  <a:gd name="connsiteX602" fmla="*/ 8913 w 10000"/>
                  <a:gd name="connsiteY602" fmla="*/ 868 h 10000"/>
                  <a:gd name="connsiteX603" fmla="*/ 8961 w 10000"/>
                  <a:gd name="connsiteY603" fmla="*/ 837 h 10000"/>
                  <a:gd name="connsiteX604" fmla="*/ 8993 w 10000"/>
                  <a:gd name="connsiteY604" fmla="*/ 802 h 10000"/>
                  <a:gd name="connsiteX605" fmla="*/ 9014 w 10000"/>
                  <a:gd name="connsiteY605" fmla="*/ 757 h 10000"/>
                  <a:gd name="connsiteX606" fmla="*/ 9014 w 10000"/>
                  <a:gd name="connsiteY606" fmla="*/ 723 h 10000"/>
                  <a:gd name="connsiteX607" fmla="*/ 9014 w 10000"/>
                  <a:gd name="connsiteY607" fmla="*/ 694 h 10000"/>
                  <a:gd name="connsiteX608" fmla="*/ 9009 w 10000"/>
                  <a:gd name="connsiteY608" fmla="*/ 662 h 10000"/>
                  <a:gd name="connsiteX609" fmla="*/ 9004 w 10000"/>
                  <a:gd name="connsiteY609" fmla="*/ 631 h 10000"/>
                  <a:gd name="connsiteX610" fmla="*/ 9014 w 10000"/>
                  <a:gd name="connsiteY610" fmla="*/ 594 h 10000"/>
                  <a:gd name="connsiteX611" fmla="*/ 8886 w 10000"/>
                  <a:gd name="connsiteY611" fmla="*/ 538 h 10000"/>
                  <a:gd name="connsiteX612" fmla="*/ 8757 w 10000"/>
                  <a:gd name="connsiteY612" fmla="*/ 478 h 10000"/>
                  <a:gd name="connsiteX613" fmla="*/ 8650 w 10000"/>
                  <a:gd name="connsiteY613" fmla="*/ 412 h 10000"/>
                  <a:gd name="connsiteX614" fmla="*/ 8559 w 10000"/>
                  <a:gd name="connsiteY614" fmla="*/ 338 h 10000"/>
                  <a:gd name="connsiteX615" fmla="*/ 8484 w 10000"/>
                  <a:gd name="connsiteY615" fmla="*/ 253 h 10000"/>
                  <a:gd name="connsiteX616" fmla="*/ 8399 w 10000"/>
                  <a:gd name="connsiteY616" fmla="*/ 116 h 10000"/>
                  <a:gd name="connsiteX617" fmla="*/ 8468 w 10000"/>
                  <a:gd name="connsiteY617" fmla="*/ 92 h 10000"/>
                  <a:gd name="connsiteX618" fmla="*/ 8548 w 10000"/>
                  <a:gd name="connsiteY618" fmla="*/ 82 h 10000"/>
                  <a:gd name="connsiteX619" fmla="*/ 8640 w 10000"/>
                  <a:gd name="connsiteY619" fmla="*/ 61 h 10000"/>
                  <a:gd name="connsiteX620" fmla="*/ 8698 w 10000"/>
                  <a:gd name="connsiteY620" fmla="*/ 3 h 10000"/>
                  <a:gd name="connsiteX621" fmla="*/ 8779 w 10000"/>
                  <a:gd name="connsiteY621" fmla="*/ 0 h 10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</a:cxnLst>
                <a:rect l="l" t="t" r="r" b="b"/>
                <a:pathLst>
                  <a:path w="10000" h="10000">
                    <a:moveTo>
                      <a:pt x="8779" y="0"/>
                    </a:moveTo>
                    <a:lnTo>
                      <a:pt x="8875" y="0"/>
                    </a:lnTo>
                    <a:lnTo>
                      <a:pt x="8993" y="3"/>
                    </a:lnTo>
                    <a:lnTo>
                      <a:pt x="9111" y="11"/>
                    </a:lnTo>
                    <a:lnTo>
                      <a:pt x="9239" y="24"/>
                    </a:lnTo>
                    <a:lnTo>
                      <a:pt x="9347" y="37"/>
                    </a:lnTo>
                    <a:lnTo>
                      <a:pt x="9448" y="58"/>
                    </a:lnTo>
                    <a:lnTo>
                      <a:pt x="9513" y="79"/>
                    </a:lnTo>
                    <a:lnTo>
                      <a:pt x="9555" y="106"/>
                    </a:lnTo>
                    <a:cubicBezTo>
                      <a:pt x="9561" y="111"/>
                      <a:pt x="9566" y="116"/>
                      <a:pt x="9572" y="121"/>
                    </a:cubicBezTo>
                    <a:cubicBezTo>
                      <a:pt x="9574" y="133"/>
                      <a:pt x="9575" y="144"/>
                      <a:pt x="9577" y="156"/>
                    </a:cubicBezTo>
                    <a:cubicBezTo>
                      <a:pt x="9582" y="171"/>
                      <a:pt x="9588" y="186"/>
                      <a:pt x="9593" y="201"/>
                    </a:cubicBezTo>
                    <a:cubicBezTo>
                      <a:pt x="9597" y="217"/>
                      <a:pt x="9600" y="232"/>
                      <a:pt x="9604" y="248"/>
                    </a:cubicBezTo>
                    <a:cubicBezTo>
                      <a:pt x="9609" y="267"/>
                      <a:pt x="9615" y="285"/>
                      <a:pt x="9620" y="304"/>
                    </a:cubicBezTo>
                    <a:cubicBezTo>
                      <a:pt x="9622" y="320"/>
                      <a:pt x="9623" y="335"/>
                      <a:pt x="9625" y="351"/>
                    </a:cubicBezTo>
                    <a:cubicBezTo>
                      <a:pt x="9629" y="366"/>
                      <a:pt x="9632" y="381"/>
                      <a:pt x="9636" y="396"/>
                    </a:cubicBezTo>
                    <a:lnTo>
                      <a:pt x="9636" y="428"/>
                    </a:lnTo>
                    <a:cubicBezTo>
                      <a:pt x="9623" y="452"/>
                      <a:pt x="9611" y="475"/>
                      <a:pt x="9598" y="499"/>
                    </a:cubicBezTo>
                    <a:cubicBezTo>
                      <a:pt x="9603" y="510"/>
                      <a:pt x="9609" y="522"/>
                      <a:pt x="9614" y="533"/>
                    </a:cubicBezTo>
                    <a:cubicBezTo>
                      <a:pt x="9621" y="549"/>
                      <a:pt x="9629" y="565"/>
                      <a:pt x="9636" y="581"/>
                    </a:cubicBezTo>
                    <a:cubicBezTo>
                      <a:pt x="9645" y="597"/>
                      <a:pt x="9654" y="612"/>
                      <a:pt x="9663" y="628"/>
                    </a:cubicBezTo>
                    <a:lnTo>
                      <a:pt x="9684" y="670"/>
                    </a:lnTo>
                    <a:cubicBezTo>
                      <a:pt x="9688" y="686"/>
                      <a:pt x="9691" y="702"/>
                      <a:pt x="9695" y="718"/>
                    </a:cubicBezTo>
                    <a:lnTo>
                      <a:pt x="9695" y="768"/>
                    </a:lnTo>
                    <a:lnTo>
                      <a:pt x="9689" y="816"/>
                    </a:lnTo>
                    <a:cubicBezTo>
                      <a:pt x="9687" y="831"/>
                      <a:pt x="9686" y="845"/>
                      <a:pt x="9684" y="860"/>
                    </a:cubicBezTo>
                    <a:lnTo>
                      <a:pt x="9684" y="903"/>
                    </a:lnTo>
                    <a:cubicBezTo>
                      <a:pt x="9689" y="913"/>
                      <a:pt x="9695" y="922"/>
                      <a:pt x="9700" y="932"/>
                    </a:cubicBezTo>
                    <a:cubicBezTo>
                      <a:pt x="9713" y="940"/>
                      <a:pt x="9725" y="947"/>
                      <a:pt x="9738" y="955"/>
                    </a:cubicBezTo>
                    <a:lnTo>
                      <a:pt x="9786" y="979"/>
                    </a:lnTo>
                    <a:lnTo>
                      <a:pt x="9839" y="1000"/>
                    </a:lnTo>
                    <a:cubicBezTo>
                      <a:pt x="9855" y="1006"/>
                      <a:pt x="9872" y="1013"/>
                      <a:pt x="9888" y="1019"/>
                    </a:cubicBezTo>
                    <a:lnTo>
                      <a:pt x="9936" y="1037"/>
                    </a:lnTo>
                    <a:cubicBezTo>
                      <a:pt x="9950" y="1047"/>
                      <a:pt x="9965" y="1056"/>
                      <a:pt x="9979" y="1066"/>
                    </a:cubicBezTo>
                    <a:cubicBezTo>
                      <a:pt x="9986" y="1079"/>
                      <a:pt x="9993" y="1093"/>
                      <a:pt x="10000" y="1106"/>
                    </a:cubicBezTo>
                    <a:lnTo>
                      <a:pt x="9898" y="1198"/>
                    </a:lnTo>
                    <a:cubicBezTo>
                      <a:pt x="9871" y="1232"/>
                      <a:pt x="9845" y="1267"/>
                      <a:pt x="9818" y="1301"/>
                    </a:cubicBezTo>
                    <a:cubicBezTo>
                      <a:pt x="9797" y="1336"/>
                      <a:pt x="9775" y="1372"/>
                      <a:pt x="9754" y="1407"/>
                    </a:cubicBezTo>
                    <a:cubicBezTo>
                      <a:pt x="9732" y="1444"/>
                      <a:pt x="9711" y="1481"/>
                      <a:pt x="9689" y="1518"/>
                    </a:cubicBezTo>
                    <a:lnTo>
                      <a:pt x="9620" y="1626"/>
                    </a:lnTo>
                    <a:lnTo>
                      <a:pt x="9545" y="1731"/>
                    </a:lnTo>
                    <a:cubicBezTo>
                      <a:pt x="9532" y="1750"/>
                      <a:pt x="9520" y="1768"/>
                      <a:pt x="9507" y="1787"/>
                    </a:cubicBezTo>
                    <a:cubicBezTo>
                      <a:pt x="9496" y="1807"/>
                      <a:pt x="9486" y="1827"/>
                      <a:pt x="9475" y="1847"/>
                    </a:cubicBezTo>
                    <a:cubicBezTo>
                      <a:pt x="9468" y="1867"/>
                      <a:pt x="9461" y="1888"/>
                      <a:pt x="9454" y="1908"/>
                    </a:cubicBezTo>
                    <a:cubicBezTo>
                      <a:pt x="9441" y="1930"/>
                      <a:pt x="9429" y="1952"/>
                      <a:pt x="9416" y="1974"/>
                    </a:cubicBezTo>
                    <a:cubicBezTo>
                      <a:pt x="9404" y="1994"/>
                      <a:pt x="9391" y="2015"/>
                      <a:pt x="9379" y="2035"/>
                    </a:cubicBezTo>
                    <a:lnTo>
                      <a:pt x="9314" y="2088"/>
                    </a:lnTo>
                    <a:cubicBezTo>
                      <a:pt x="9289" y="2099"/>
                      <a:pt x="9264" y="2111"/>
                      <a:pt x="9239" y="2122"/>
                    </a:cubicBezTo>
                    <a:lnTo>
                      <a:pt x="9143" y="2146"/>
                    </a:lnTo>
                    <a:cubicBezTo>
                      <a:pt x="9107" y="2151"/>
                      <a:pt x="9072" y="2157"/>
                      <a:pt x="9036" y="2162"/>
                    </a:cubicBezTo>
                    <a:lnTo>
                      <a:pt x="8918" y="2175"/>
                    </a:lnTo>
                    <a:lnTo>
                      <a:pt x="8795" y="2185"/>
                    </a:lnTo>
                    <a:lnTo>
                      <a:pt x="8677" y="2201"/>
                    </a:lnTo>
                    <a:lnTo>
                      <a:pt x="8468" y="2220"/>
                    </a:lnTo>
                    <a:lnTo>
                      <a:pt x="8232" y="2241"/>
                    </a:lnTo>
                    <a:lnTo>
                      <a:pt x="7975" y="2251"/>
                    </a:lnTo>
                    <a:lnTo>
                      <a:pt x="7702" y="2262"/>
                    </a:lnTo>
                    <a:lnTo>
                      <a:pt x="7429" y="2264"/>
                    </a:lnTo>
                    <a:lnTo>
                      <a:pt x="7145" y="2267"/>
                    </a:lnTo>
                    <a:lnTo>
                      <a:pt x="6861" y="2267"/>
                    </a:lnTo>
                    <a:cubicBezTo>
                      <a:pt x="6863" y="2328"/>
                      <a:pt x="6865" y="2388"/>
                      <a:pt x="6867" y="2449"/>
                    </a:cubicBezTo>
                    <a:cubicBezTo>
                      <a:pt x="6876" y="2512"/>
                      <a:pt x="6884" y="2574"/>
                      <a:pt x="6893" y="2637"/>
                    </a:cubicBezTo>
                    <a:cubicBezTo>
                      <a:pt x="6907" y="2698"/>
                      <a:pt x="6922" y="2760"/>
                      <a:pt x="6936" y="2821"/>
                    </a:cubicBezTo>
                    <a:cubicBezTo>
                      <a:pt x="6954" y="2879"/>
                      <a:pt x="6972" y="2938"/>
                      <a:pt x="6990" y="2996"/>
                    </a:cubicBezTo>
                    <a:cubicBezTo>
                      <a:pt x="7013" y="3050"/>
                      <a:pt x="7036" y="3105"/>
                      <a:pt x="7059" y="3159"/>
                    </a:cubicBezTo>
                    <a:cubicBezTo>
                      <a:pt x="7082" y="3207"/>
                      <a:pt x="7106" y="3256"/>
                      <a:pt x="7129" y="3304"/>
                    </a:cubicBezTo>
                    <a:cubicBezTo>
                      <a:pt x="7145" y="3344"/>
                      <a:pt x="7161" y="3383"/>
                      <a:pt x="7177" y="3423"/>
                    </a:cubicBezTo>
                    <a:lnTo>
                      <a:pt x="7225" y="3537"/>
                    </a:lnTo>
                    <a:cubicBezTo>
                      <a:pt x="7238" y="3576"/>
                      <a:pt x="7250" y="3614"/>
                      <a:pt x="7263" y="3653"/>
                    </a:cubicBezTo>
                    <a:cubicBezTo>
                      <a:pt x="7279" y="3692"/>
                      <a:pt x="7295" y="3730"/>
                      <a:pt x="7311" y="3769"/>
                    </a:cubicBezTo>
                    <a:cubicBezTo>
                      <a:pt x="7331" y="3808"/>
                      <a:pt x="7350" y="3846"/>
                      <a:pt x="7370" y="3885"/>
                    </a:cubicBezTo>
                    <a:lnTo>
                      <a:pt x="7450" y="3980"/>
                    </a:lnTo>
                    <a:cubicBezTo>
                      <a:pt x="7477" y="4012"/>
                      <a:pt x="7504" y="4043"/>
                      <a:pt x="7531" y="4075"/>
                    </a:cubicBezTo>
                    <a:cubicBezTo>
                      <a:pt x="7561" y="4107"/>
                      <a:pt x="7592" y="4138"/>
                      <a:pt x="7622" y="4170"/>
                    </a:cubicBezTo>
                    <a:lnTo>
                      <a:pt x="7702" y="4262"/>
                    </a:lnTo>
                    <a:cubicBezTo>
                      <a:pt x="7723" y="4293"/>
                      <a:pt x="7745" y="4324"/>
                      <a:pt x="7766" y="4355"/>
                    </a:cubicBezTo>
                    <a:cubicBezTo>
                      <a:pt x="7775" y="4386"/>
                      <a:pt x="7784" y="4416"/>
                      <a:pt x="7793" y="4447"/>
                    </a:cubicBezTo>
                    <a:cubicBezTo>
                      <a:pt x="7777" y="4457"/>
                      <a:pt x="7761" y="4466"/>
                      <a:pt x="7745" y="4476"/>
                    </a:cubicBezTo>
                    <a:lnTo>
                      <a:pt x="7697" y="4503"/>
                    </a:lnTo>
                    <a:cubicBezTo>
                      <a:pt x="7681" y="4513"/>
                      <a:pt x="7665" y="4524"/>
                      <a:pt x="7649" y="4534"/>
                    </a:cubicBezTo>
                    <a:cubicBezTo>
                      <a:pt x="7635" y="4542"/>
                      <a:pt x="7620" y="4550"/>
                      <a:pt x="7606" y="4558"/>
                    </a:cubicBezTo>
                    <a:cubicBezTo>
                      <a:pt x="7593" y="4562"/>
                      <a:pt x="7581" y="4567"/>
                      <a:pt x="7568" y="4571"/>
                    </a:cubicBezTo>
                    <a:cubicBezTo>
                      <a:pt x="7541" y="4575"/>
                      <a:pt x="7515" y="4578"/>
                      <a:pt x="7488" y="4582"/>
                    </a:cubicBezTo>
                    <a:lnTo>
                      <a:pt x="7413" y="4603"/>
                    </a:lnTo>
                    <a:cubicBezTo>
                      <a:pt x="7383" y="4612"/>
                      <a:pt x="7352" y="4620"/>
                      <a:pt x="7322" y="4629"/>
                    </a:cubicBezTo>
                    <a:cubicBezTo>
                      <a:pt x="7295" y="4640"/>
                      <a:pt x="7269" y="4652"/>
                      <a:pt x="7242" y="4663"/>
                    </a:cubicBezTo>
                    <a:cubicBezTo>
                      <a:pt x="7219" y="4675"/>
                      <a:pt x="7195" y="4686"/>
                      <a:pt x="7172" y="4698"/>
                    </a:cubicBezTo>
                    <a:cubicBezTo>
                      <a:pt x="7151" y="4708"/>
                      <a:pt x="7129" y="4717"/>
                      <a:pt x="7108" y="4727"/>
                    </a:cubicBezTo>
                    <a:cubicBezTo>
                      <a:pt x="7090" y="4724"/>
                      <a:pt x="7072" y="4722"/>
                      <a:pt x="7054" y="4719"/>
                    </a:cubicBezTo>
                    <a:cubicBezTo>
                      <a:pt x="7042" y="4623"/>
                      <a:pt x="7029" y="4527"/>
                      <a:pt x="7017" y="4431"/>
                    </a:cubicBezTo>
                    <a:lnTo>
                      <a:pt x="6947" y="4431"/>
                    </a:lnTo>
                    <a:lnTo>
                      <a:pt x="6893" y="4434"/>
                    </a:lnTo>
                    <a:lnTo>
                      <a:pt x="6840" y="4434"/>
                    </a:lnTo>
                    <a:lnTo>
                      <a:pt x="6770" y="4437"/>
                    </a:lnTo>
                    <a:lnTo>
                      <a:pt x="6663" y="4442"/>
                    </a:lnTo>
                    <a:cubicBezTo>
                      <a:pt x="6659" y="4490"/>
                      <a:pt x="6656" y="4539"/>
                      <a:pt x="6652" y="4587"/>
                    </a:cubicBezTo>
                    <a:cubicBezTo>
                      <a:pt x="6649" y="4637"/>
                      <a:pt x="6645" y="4687"/>
                      <a:pt x="6642" y="4737"/>
                    </a:cubicBezTo>
                    <a:cubicBezTo>
                      <a:pt x="6640" y="4786"/>
                      <a:pt x="6638" y="4836"/>
                      <a:pt x="6636" y="4885"/>
                    </a:cubicBezTo>
                    <a:cubicBezTo>
                      <a:pt x="6629" y="4934"/>
                      <a:pt x="6622" y="4984"/>
                      <a:pt x="6615" y="5033"/>
                    </a:cubicBezTo>
                    <a:cubicBezTo>
                      <a:pt x="6601" y="5069"/>
                      <a:pt x="6586" y="5105"/>
                      <a:pt x="6572" y="5141"/>
                    </a:cubicBezTo>
                    <a:lnTo>
                      <a:pt x="6524" y="5252"/>
                    </a:lnTo>
                    <a:cubicBezTo>
                      <a:pt x="6508" y="5285"/>
                      <a:pt x="6492" y="5319"/>
                      <a:pt x="6476" y="5352"/>
                    </a:cubicBezTo>
                    <a:cubicBezTo>
                      <a:pt x="6467" y="5386"/>
                      <a:pt x="6458" y="5421"/>
                      <a:pt x="6449" y="5455"/>
                    </a:cubicBezTo>
                    <a:cubicBezTo>
                      <a:pt x="6451" y="5487"/>
                      <a:pt x="6452" y="5518"/>
                      <a:pt x="6454" y="5550"/>
                    </a:cubicBezTo>
                    <a:cubicBezTo>
                      <a:pt x="6450" y="5552"/>
                      <a:pt x="6447" y="5554"/>
                      <a:pt x="6443" y="5556"/>
                    </a:cubicBezTo>
                    <a:lnTo>
                      <a:pt x="6427" y="5556"/>
                    </a:lnTo>
                    <a:lnTo>
                      <a:pt x="6427" y="5556"/>
                    </a:lnTo>
                    <a:cubicBezTo>
                      <a:pt x="6425" y="5557"/>
                      <a:pt x="6424" y="5557"/>
                      <a:pt x="6422" y="5558"/>
                    </a:cubicBezTo>
                    <a:lnTo>
                      <a:pt x="6422" y="5566"/>
                    </a:lnTo>
                    <a:lnTo>
                      <a:pt x="6422" y="5571"/>
                    </a:lnTo>
                    <a:lnTo>
                      <a:pt x="6422" y="5582"/>
                    </a:lnTo>
                    <a:lnTo>
                      <a:pt x="6422" y="5595"/>
                    </a:lnTo>
                    <a:lnTo>
                      <a:pt x="6347" y="5682"/>
                    </a:lnTo>
                    <a:cubicBezTo>
                      <a:pt x="6327" y="5713"/>
                      <a:pt x="6308" y="5744"/>
                      <a:pt x="6288" y="5775"/>
                    </a:cubicBezTo>
                    <a:cubicBezTo>
                      <a:pt x="6279" y="5807"/>
                      <a:pt x="6270" y="5840"/>
                      <a:pt x="6261" y="5872"/>
                    </a:cubicBezTo>
                    <a:cubicBezTo>
                      <a:pt x="6258" y="5907"/>
                      <a:pt x="6254" y="5943"/>
                      <a:pt x="6251" y="5978"/>
                    </a:cubicBezTo>
                    <a:cubicBezTo>
                      <a:pt x="6246" y="6013"/>
                      <a:pt x="6240" y="6048"/>
                      <a:pt x="6235" y="6083"/>
                    </a:cubicBezTo>
                    <a:lnTo>
                      <a:pt x="6229" y="6194"/>
                    </a:lnTo>
                    <a:lnTo>
                      <a:pt x="6208" y="6302"/>
                    </a:lnTo>
                    <a:cubicBezTo>
                      <a:pt x="6195" y="6339"/>
                      <a:pt x="6183" y="6376"/>
                      <a:pt x="6170" y="6413"/>
                    </a:cubicBezTo>
                    <a:lnTo>
                      <a:pt x="5978" y="7213"/>
                    </a:lnTo>
                    <a:lnTo>
                      <a:pt x="5951" y="7300"/>
                    </a:lnTo>
                    <a:cubicBezTo>
                      <a:pt x="5946" y="7333"/>
                      <a:pt x="5940" y="7365"/>
                      <a:pt x="5935" y="7398"/>
                    </a:cubicBezTo>
                    <a:cubicBezTo>
                      <a:pt x="5933" y="7428"/>
                      <a:pt x="5931" y="7457"/>
                      <a:pt x="5929" y="7487"/>
                    </a:cubicBezTo>
                    <a:lnTo>
                      <a:pt x="5929" y="7585"/>
                    </a:lnTo>
                    <a:lnTo>
                      <a:pt x="5929" y="7672"/>
                    </a:lnTo>
                    <a:cubicBezTo>
                      <a:pt x="5924" y="7699"/>
                      <a:pt x="5918" y="7727"/>
                      <a:pt x="5913" y="7754"/>
                    </a:cubicBezTo>
                    <a:cubicBezTo>
                      <a:pt x="5908" y="7780"/>
                      <a:pt x="5902" y="7805"/>
                      <a:pt x="5897" y="7831"/>
                    </a:cubicBezTo>
                    <a:cubicBezTo>
                      <a:pt x="5886" y="7859"/>
                      <a:pt x="5876" y="7887"/>
                      <a:pt x="5865" y="7915"/>
                    </a:cubicBezTo>
                    <a:lnTo>
                      <a:pt x="5865" y="7997"/>
                    </a:lnTo>
                    <a:cubicBezTo>
                      <a:pt x="5872" y="8022"/>
                      <a:pt x="5879" y="8048"/>
                      <a:pt x="5886" y="8073"/>
                    </a:cubicBezTo>
                    <a:cubicBezTo>
                      <a:pt x="5899" y="8098"/>
                      <a:pt x="5911" y="8122"/>
                      <a:pt x="5924" y="8147"/>
                    </a:cubicBezTo>
                    <a:lnTo>
                      <a:pt x="5972" y="8216"/>
                    </a:lnTo>
                    <a:lnTo>
                      <a:pt x="6020" y="8282"/>
                    </a:lnTo>
                    <a:lnTo>
                      <a:pt x="6069" y="8343"/>
                    </a:lnTo>
                    <a:cubicBezTo>
                      <a:pt x="6092" y="8412"/>
                      <a:pt x="6115" y="8482"/>
                      <a:pt x="6138" y="8551"/>
                    </a:cubicBezTo>
                    <a:lnTo>
                      <a:pt x="6111" y="8572"/>
                    </a:lnTo>
                    <a:cubicBezTo>
                      <a:pt x="6097" y="8576"/>
                      <a:pt x="6083" y="8581"/>
                      <a:pt x="6069" y="8585"/>
                    </a:cubicBezTo>
                    <a:cubicBezTo>
                      <a:pt x="6056" y="8590"/>
                      <a:pt x="6044" y="8594"/>
                      <a:pt x="6031" y="8599"/>
                    </a:cubicBezTo>
                    <a:cubicBezTo>
                      <a:pt x="6020" y="8606"/>
                      <a:pt x="6010" y="8613"/>
                      <a:pt x="5999" y="8620"/>
                    </a:cubicBezTo>
                    <a:cubicBezTo>
                      <a:pt x="6022" y="8623"/>
                      <a:pt x="6046" y="8627"/>
                      <a:pt x="6069" y="8630"/>
                    </a:cubicBezTo>
                    <a:cubicBezTo>
                      <a:pt x="6085" y="8634"/>
                      <a:pt x="6101" y="8639"/>
                      <a:pt x="6117" y="8643"/>
                    </a:cubicBezTo>
                    <a:cubicBezTo>
                      <a:pt x="6131" y="8652"/>
                      <a:pt x="6146" y="8661"/>
                      <a:pt x="6160" y="8670"/>
                    </a:cubicBezTo>
                    <a:cubicBezTo>
                      <a:pt x="6153" y="8687"/>
                      <a:pt x="6145" y="8703"/>
                      <a:pt x="6138" y="8720"/>
                    </a:cubicBezTo>
                    <a:cubicBezTo>
                      <a:pt x="6140" y="8737"/>
                      <a:pt x="6142" y="8753"/>
                      <a:pt x="6144" y="8770"/>
                    </a:cubicBezTo>
                    <a:cubicBezTo>
                      <a:pt x="6156" y="8789"/>
                      <a:pt x="6169" y="8807"/>
                      <a:pt x="6181" y="8826"/>
                    </a:cubicBezTo>
                    <a:cubicBezTo>
                      <a:pt x="6199" y="8842"/>
                      <a:pt x="6217" y="8857"/>
                      <a:pt x="6235" y="8873"/>
                    </a:cubicBezTo>
                    <a:cubicBezTo>
                      <a:pt x="6253" y="8888"/>
                      <a:pt x="6270" y="8903"/>
                      <a:pt x="6288" y="8918"/>
                    </a:cubicBezTo>
                    <a:lnTo>
                      <a:pt x="6352" y="8952"/>
                    </a:lnTo>
                    <a:lnTo>
                      <a:pt x="6465" y="9005"/>
                    </a:lnTo>
                    <a:lnTo>
                      <a:pt x="6583" y="9063"/>
                    </a:lnTo>
                    <a:lnTo>
                      <a:pt x="6706" y="9116"/>
                    </a:lnTo>
                    <a:lnTo>
                      <a:pt x="6781" y="9140"/>
                    </a:lnTo>
                    <a:lnTo>
                      <a:pt x="6867" y="9161"/>
                    </a:lnTo>
                    <a:lnTo>
                      <a:pt x="6958" y="9179"/>
                    </a:lnTo>
                    <a:lnTo>
                      <a:pt x="7043" y="9200"/>
                    </a:lnTo>
                    <a:lnTo>
                      <a:pt x="7134" y="9224"/>
                    </a:lnTo>
                    <a:lnTo>
                      <a:pt x="7220" y="9248"/>
                    </a:lnTo>
                    <a:lnTo>
                      <a:pt x="7290" y="9279"/>
                    </a:lnTo>
                    <a:lnTo>
                      <a:pt x="7343" y="9314"/>
                    </a:lnTo>
                    <a:cubicBezTo>
                      <a:pt x="7357" y="9329"/>
                      <a:pt x="7372" y="9344"/>
                      <a:pt x="7386" y="9359"/>
                    </a:cubicBezTo>
                    <a:cubicBezTo>
                      <a:pt x="7393" y="9376"/>
                      <a:pt x="7401" y="9392"/>
                      <a:pt x="7408" y="9409"/>
                    </a:cubicBezTo>
                    <a:lnTo>
                      <a:pt x="7381" y="9433"/>
                    </a:lnTo>
                    <a:cubicBezTo>
                      <a:pt x="7374" y="9443"/>
                      <a:pt x="7366" y="9454"/>
                      <a:pt x="7359" y="9464"/>
                    </a:cubicBezTo>
                    <a:lnTo>
                      <a:pt x="7333" y="9493"/>
                    </a:lnTo>
                    <a:cubicBezTo>
                      <a:pt x="7317" y="9503"/>
                      <a:pt x="7300" y="9512"/>
                      <a:pt x="7284" y="9522"/>
                    </a:cubicBezTo>
                    <a:lnTo>
                      <a:pt x="7193" y="9546"/>
                    </a:lnTo>
                    <a:lnTo>
                      <a:pt x="7081" y="9559"/>
                    </a:lnTo>
                    <a:lnTo>
                      <a:pt x="6958" y="9562"/>
                    </a:lnTo>
                    <a:lnTo>
                      <a:pt x="6824" y="9559"/>
                    </a:lnTo>
                    <a:lnTo>
                      <a:pt x="6690" y="9551"/>
                    </a:lnTo>
                    <a:lnTo>
                      <a:pt x="6567" y="9546"/>
                    </a:lnTo>
                    <a:lnTo>
                      <a:pt x="6454" y="9538"/>
                    </a:lnTo>
                    <a:lnTo>
                      <a:pt x="6261" y="9525"/>
                    </a:lnTo>
                    <a:lnTo>
                      <a:pt x="6074" y="9493"/>
                    </a:lnTo>
                    <a:lnTo>
                      <a:pt x="5903" y="9454"/>
                    </a:lnTo>
                    <a:lnTo>
                      <a:pt x="5726" y="9401"/>
                    </a:lnTo>
                    <a:lnTo>
                      <a:pt x="5560" y="9351"/>
                    </a:lnTo>
                    <a:lnTo>
                      <a:pt x="5404" y="9295"/>
                    </a:lnTo>
                    <a:lnTo>
                      <a:pt x="5244" y="9245"/>
                    </a:lnTo>
                    <a:lnTo>
                      <a:pt x="5083" y="9250"/>
                    </a:lnTo>
                    <a:cubicBezTo>
                      <a:pt x="5062" y="9248"/>
                      <a:pt x="5040" y="9247"/>
                      <a:pt x="5019" y="9245"/>
                    </a:cubicBezTo>
                    <a:lnTo>
                      <a:pt x="4944" y="9227"/>
                    </a:lnTo>
                    <a:lnTo>
                      <a:pt x="4853" y="9211"/>
                    </a:lnTo>
                    <a:lnTo>
                      <a:pt x="4762" y="9187"/>
                    </a:lnTo>
                    <a:lnTo>
                      <a:pt x="4681" y="9163"/>
                    </a:lnTo>
                    <a:cubicBezTo>
                      <a:pt x="4660" y="9153"/>
                      <a:pt x="4638" y="9144"/>
                      <a:pt x="4617" y="9134"/>
                    </a:cubicBezTo>
                    <a:lnTo>
                      <a:pt x="4585" y="9105"/>
                    </a:lnTo>
                    <a:cubicBezTo>
                      <a:pt x="4581" y="9090"/>
                      <a:pt x="4578" y="9075"/>
                      <a:pt x="4574" y="9060"/>
                    </a:cubicBezTo>
                    <a:cubicBezTo>
                      <a:pt x="4578" y="9042"/>
                      <a:pt x="4581" y="9023"/>
                      <a:pt x="4585" y="9005"/>
                    </a:cubicBezTo>
                    <a:cubicBezTo>
                      <a:pt x="4592" y="8986"/>
                      <a:pt x="4599" y="8966"/>
                      <a:pt x="4606" y="8947"/>
                    </a:cubicBezTo>
                    <a:cubicBezTo>
                      <a:pt x="4617" y="8926"/>
                      <a:pt x="4627" y="8905"/>
                      <a:pt x="4638" y="8884"/>
                    </a:cubicBezTo>
                    <a:cubicBezTo>
                      <a:pt x="4652" y="8863"/>
                      <a:pt x="4667" y="8841"/>
                      <a:pt x="4681" y="8820"/>
                    </a:cubicBezTo>
                    <a:cubicBezTo>
                      <a:pt x="4695" y="8799"/>
                      <a:pt x="4710" y="8778"/>
                      <a:pt x="4724" y="8757"/>
                    </a:cubicBezTo>
                    <a:cubicBezTo>
                      <a:pt x="4735" y="8738"/>
                      <a:pt x="4745" y="8718"/>
                      <a:pt x="4756" y="8699"/>
                    </a:cubicBezTo>
                    <a:cubicBezTo>
                      <a:pt x="4765" y="8681"/>
                      <a:pt x="4774" y="8664"/>
                      <a:pt x="4783" y="8646"/>
                    </a:cubicBezTo>
                    <a:cubicBezTo>
                      <a:pt x="4788" y="8632"/>
                      <a:pt x="4794" y="8618"/>
                      <a:pt x="4799" y="8604"/>
                    </a:cubicBezTo>
                    <a:lnTo>
                      <a:pt x="4676" y="8572"/>
                    </a:lnTo>
                    <a:cubicBezTo>
                      <a:pt x="4647" y="8561"/>
                      <a:pt x="4619" y="8549"/>
                      <a:pt x="4590" y="8538"/>
                    </a:cubicBezTo>
                    <a:cubicBezTo>
                      <a:pt x="4572" y="8526"/>
                      <a:pt x="4555" y="8513"/>
                      <a:pt x="4537" y="8501"/>
                    </a:cubicBezTo>
                    <a:cubicBezTo>
                      <a:pt x="4524" y="8487"/>
                      <a:pt x="4512" y="8473"/>
                      <a:pt x="4499" y="8459"/>
                    </a:cubicBezTo>
                    <a:cubicBezTo>
                      <a:pt x="4495" y="8444"/>
                      <a:pt x="4492" y="8429"/>
                      <a:pt x="4488" y="8414"/>
                    </a:cubicBezTo>
                    <a:lnTo>
                      <a:pt x="4494" y="8366"/>
                    </a:lnTo>
                    <a:cubicBezTo>
                      <a:pt x="4499" y="8349"/>
                      <a:pt x="4505" y="8333"/>
                      <a:pt x="4510" y="8316"/>
                    </a:cubicBezTo>
                    <a:cubicBezTo>
                      <a:pt x="4519" y="8298"/>
                      <a:pt x="4528" y="8281"/>
                      <a:pt x="4537" y="8263"/>
                    </a:cubicBezTo>
                    <a:cubicBezTo>
                      <a:pt x="4546" y="8246"/>
                      <a:pt x="4554" y="8228"/>
                      <a:pt x="4563" y="8211"/>
                    </a:cubicBezTo>
                    <a:cubicBezTo>
                      <a:pt x="4570" y="8192"/>
                      <a:pt x="4578" y="8174"/>
                      <a:pt x="4585" y="8155"/>
                    </a:cubicBezTo>
                    <a:cubicBezTo>
                      <a:pt x="4592" y="8136"/>
                      <a:pt x="4599" y="8116"/>
                      <a:pt x="4606" y="8097"/>
                    </a:cubicBezTo>
                    <a:cubicBezTo>
                      <a:pt x="4608" y="8079"/>
                      <a:pt x="4610" y="8060"/>
                      <a:pt x="4612" y="8042"/>
                    </a:cubicBezTo>
                    <a:cubicBezTo>
                      <a:pt x="4610" y="8023"/>
                      <a:pt x="4608" y="8003"/>
                      <a:pt x="4606" y="7984"/>
                    </a:cubicBezTo>
                    <a:cubicBezTo>
                      <a:pt x="4601" y="7963"/>
                      <a:pt x="4595" y="7941"/>
                      <a:pt x="4590" y="7920"/>
                    </a:cubicBezTo>
                    <a:cubicBezTo>
                      <a:pt x="4588" y="7893"/>
                      <a:pt x="4587" y="7865"/>
                      <a:pt x="4585" y="7838"/>
                    </a:cubicBezTo>
                    <a:lnTo>
                      <a:pt x="4585" y="7746"/>
                    </a:lnTo>
                    <a:cubicBezTo>
                      <a:pt x="4587" y="7713"/>
                      <a:pt x="4588" y="7679"/>
                      <a:pt x="4590" y="7646"/>
                    </a:cubicBezTo>
                    <a:cubicBezTo>
                      <a:pt x="4595" y="7614"/>
                      <a:pt x="4601" y="7583"/>
                      <a:pt x="4606" y="7551"/>
                    </a:cubicBezTo>
                    <a:cubicBezTo>
                      <a:pt x="4613" y="7522"/>
                      <a:pt x="4621" y="7493"/>
                      <a:pt x="4628" y="7464"/>
                    </a:cubicBezTo>
                    <a:cubicBezTo>
                      <a:pt x="4633" y="7417"/>
                      <a:pt x="4639" y="7371"/>
                      <a:pt x="4644" y="7324"/>
                    </a:cubicBezTo>
                    <a:cubicBezTo>
                      <a:pt x="4649" y="7274"/>
                      <a:pt x="4655" y="7223"/>
                      <a:pt x="4660" y="7173"/>
                    </a:cubicBezTo>
                    <a:lnTo>
                      <a:pt x="4660" y="7018"/>
                    </a:lnTo>
                    <a:cubicBezTo>
                      <a:pt x="4658" y="6963"/>
                      <a:pt x="4657" y="6909"/>
                      <a:pt x="4655" y="6854"/>
                    </a:cubicBezTo>
                    <a:cubicBezTo>
                      <a:pt x="4649" y="6800"/>
                      <a:pt x="4644" y="6747"/>
                      <a:pt x="4638" y="6693"/>
                    </a:cubicBezTo>
                    <a:cubicBezTo>
                      <a:pt x="4636" y="6642"/>
                      <a:pt x="4635" y="6591"/>
                      <a:pt x="4633" y="6540"/>
                    </a:cubicBezTo>
                    <a:cubicBezTo>
                      <a:pt x="4631" y="6492"/>
                      <a:pt x="4630" y="6443"/>
                      <a:pt x="4628" y="6395"/>
                    </a:cubicBezTo>
                    <a:lnTo>
                      <a:pt x="4628" y="6310"/>
                    </a:lnTo>
                    <a:cubicBezTo>
                      <a:pt x="4630" y="6282"/>
                      <a:pt x="4631" y="6254"/>
                      <a:pt x="4633" y="6226"/>
                    </a:cubicBezTo>
                    <a:cubicBezTo>
                      <a:pt x="4637" y="6197"/>
                      <a:pt x="4640" y="6168"/>
                      <a:pt x="4644" y="6139"/>
                    </a:cubicBezTo>
                    <a:cubicBezTo>
                      <a:pt x="4649" y="6111"/>
                      <a:pt x="4655" y="6082"/>
                      <a:pt x="4660" y="6054"/>
                    </a:cubicBezTo>
                    <a:cubicBezTo>
                      <a:pt x="4665" y="6025"/>
                      <a:pt x="4671" y="5996"/>
                      <a:pt x="4676" y="5967"/>
                    </a:cubicBezTo>
                    <a:lnTo>
                      <a:pt x="4676" y="5891"/>
                    </a:lnTo>
                    <a:cubicBezTo>
                      <a:pt x="4672" y="5866"/>
                      <a:pt x="4669" y="5842"/>
                      <a:pt x="4665" y="5817"/>
                    </a:cubicBezTo>
                    <a:lnTo>
                      <a:pt x="4638" y="5751"/>
                    </a:lnTo>
                    <a:cubicBezTo>
                      <a:pt x="4620" y="5732"/>
                      <a:pt x="4603" y="5712"/>
                      <a:pt x="4585" y="5693"/>
                    </a:cubicBezTo>
                    <a:lnTo>
                      <a:pt x="4585" y="5709"/>
                    </a:lnTo>
                    <a:cubicBezTo>
                      <a:pt x="4572" y="5719"/>
                      <a:pt x="4560" y="5730"/>
                      <a:pt x="4547" y="5740"/>
                    </a:cubicBezTo>
                    <a:cubicBezTo>
                      <a:pt x="4535" y="5755"/>
                      <a:pt x="4522" y="5770"/>
                      <a:pt x="4510" y="5785"/>
                    </a:cubicBezTo>
                    <a:cubicBezTo>
                      <a:pt x="4503" y="5799"/>
                      <a:pt x="4495" y="5813"/>
                      <a:pt x="4488" y="5827"/>
                    </a:cubicBezTo>
                    <a:cubicBezTo>
                      <a:pt x="4485" y="5842"/>
                      <a:pt x="4481" y="5857"/>
                      <a:pt x="4478" y="5872"/>
                    </a:cubicBezTo>
                    <a:cubicBezTo>
                      <a:pt x="4467" y="5876"/>
                      <a:pt x="4457" y="5881"/>
                      <a:pt x="4446" y="5885"/>
                    </a:cubicBezTo>
                    <a:lnTo>
                      <a:pt x="4408" y="5914"/>
                    </a:lnTo>
                    <a:lnTo>
                      <a:pt x="4371" y="5954"/>
                    </a:lnTo>
                    <a:cubicBezTo>
                      <a:pt x="4357" y="5970"/>
                      <a:pt x="4342" y="5986"/>
                      <a:pt x="4328" y="6002"/>
                    </a:cubicBezTo>
                    <a:cubicBezTo>
                      <a:pt x="4312" y="6020"/>
                      <a:pt x="4296" y="6039"/>
                      <a:pt x="4280" y="6057"/>
                    </a:cubicBezTo>
                    <a:lnTo>
                      <a:pt x="4237" y="6112"/>
                    </a:lnTo>
                    <a:cubicBezTo>
                      <a:pt x="4226" y="6130"/>
                      <a:pt x="4216" y="6147"/>
                      <a:pt x="4205" y="6165"/>
                    </a:cubicBezTo>
                    <a:cubicBezTo>
                      <a:pt x="4191" y="6182"/>
                      <a:pt x="4176" y="6198"/>
                      <a:pt x="4162" y="6215"/>
                    </a:cubicBezTo>
                    <a:cubicBezTo>
                      <a:pt x="4123" y="6263"/>
                      <a:pt x="4083" y="6310"/>
                      <a:pt x="4044" y="6358"/>
                    </a:cubicBezTo>
                    <a:cubicBezTo>
                      <a:pt x="3999" y="6405"/>
                      <a:pt x="3955" y="6453"/>
                      <a:pt x="3910" y="6500"/>
                    </a:cubicBezTo>
                    <a:lnTo>
                      <a:pt x="3787" y="6646"/>
                    </a:lnTo>
                    <a:cubicBezTo>
                      <a:pt x="3751" y="6693"/>
                      <a:pt x="3716" y="6741"/>
                      <a:pt x="3680" y="6788"/>
                    </a:cubicBezTo>
                    <a:cubicBezTo>
                      <a:pt x="3653" y="6834"/>
                      <a:pt x="3626" y="6879"/>
                      <a:pt x="3599" y="6925"/>
                    </a:cubicBezTo>
                    <a:lnTo>
                      <a:pt x="3599" y="6928"/>
                    </a:lnTo>
                    <a:lnTo>
                      <a:pt x="3599" y="6931"/>
                    </a:lnTo>
                    <a:cubicBezTo>
                      <a:pt x="3601" y="6933"/>
                      <a:pt x="3603" y="6934"/>
                      <a:pt x="3605" y="6936"/>
                    </a:cubicBezTo>
                    <a:lnTo>
                      <a:pt x="3605" y="6941"/>
                    </a:lnTo>
                    <a:cubicBezTo>
                      <a:pt x="3610" y="6945"/>
                      <a:pt x="3616" y="6948"/>
                      <a:pt x="3621" y="6952"/>
                    </a:cubicBezTo>
                    <a:cubicBezTo>
                      <a:pt x="3601" y="6948"/>
                      <a:pt x="3582" y="6945"/>
                      <a:pt x="3562" y="6941"/>
                    </a:cubicBezTo>
                    <a:cubicBezTo>
                      <a:pt x="3553" y="6960"/>
                      <a:pt x="3544" y="6978"/>
                      <a:pt x="3535" y="6997"/>
                    </a:cubicBezTo>
                    <a:lnTo>
                      <a:pt x="3492" y="7052"/>
                    </a:lnTo>
                    <a:cubicBezTo>
                      <a:pt x="3480" y="7069"/>
                      <a:pt x="3467" y="7085"/>
                      <a:pt x="3455" y="7102"/>
                    </a:cubicBezTo>
                    <a:lnTo>
                      <a:pt x="3407" y="7150"/>
                    </a:lnTo>
                    <a:cubicBezTo>
                      <a:pt x="3394" y="7161"/>
                      <a:pt x="3382" y="7173"/>
                      <a:pt x="3369" y="7184"/>
                    </a:cubicBezTo>
                    <a:lnTo>
                      <a:pt x="3348" y="7226"/>
                    </a:lnTo>
                    <a:lnTo>
                      <a:pt x="3348" y="7266"/>
                    </a:lnTo>
                    <a:lnTo>
                      <a:pt x="3348" y="7308"/>
                    </a:lnTo>
                    <a:cubicBezTo>
                      <a:pt x="3351" y="7320"/>
                      <a:pt x="3355" y="7333"/>
                      <a:pt x="3358" y="7345"/>
                    </a:cubicBezTo>
                    <a:cubicBezTo>
                      <a:pt x="3355" y="7356"/>
                      <a:pt x="3351" y="7366"/>
                      <a:pt x="3348" y="7377"/>
                    </a:cubicBezTo>
                    <a:cubicBezTo>
                      <a:pt x="3330" y="7409"/>
                      <a:pt x="3312" y="7442"/>
                      <a:pt x="3294" y="7474"/>
                    </a:cubicBezTo>
                    <a:cubicBezTo>
                      <a:pt x="3271" y="7508"/>
                      <a:pt x="3247" y="7541"/>
                      <a:pt x="3224" y="7575"/>
                    </a:cubicBezTo>
                    <a:lnTo>
                      <a:pt x="3160" y="7672"/>
                    </a:lnTo>
                    <a:cubicBezTo>
                      <a:pt x="3142" y="7705"/>
                      <a:pt x="3125" y="7737"/>
                      <a:pt x="3107" y="7770"/>
                    </a:cubicBezTo>
                    <a:cubicBezTo>
                      <a:pt x="3093" y="7803"/>
                      <a:pt x="3078" y="7835"/>
                      <a:pt x="3064" y="7868"/>
                    </a:cubicBezTo>
                    <a:lnTo>
                      <a:pt x="3037" y="7970"/>
                    </a:lnTo>
                    <a:lnTo>
                      <a:pt x="3037" y="8076"/>
                    </a:lnTo>
                    <a:cubicBezTo>
                      <a:pt x="3048" y="8113"/>
                      <a:pt x="3058" y="8150"/>
                      <a:pt x="3069" y="8187"/>
                    </a:cubicBezTo>
                    <a:cubicBezTo>
                      <a:pt x="3073" y="8206"/>
                      <a:pt x="3076" y="8226"/>
                      <a:pt x="3080" y="8245"/>
                    </a:cubicBezTo>
                    <a:cubicBezTo>
                      <a:pt x="3075" y="8264"/>
                      <a:pt x="3069" y="8284"/>
                      <a:pt x="3064" y="8303"/>
                    </a:cubicBezTo>
                    <a:cubicBezTo>
                      <a:pt x="3053" y="8321"/>
                      <a:pt x="3043" y="8338"/>
                      <a:pt x="3032" y="8356"/>
                    </a:cubicBezTo>
                    <a:cubicBezTo>
                      <a:pt x="3018" y="8374"/>
                      <a:pt x="3003" y="8391"/>
                      <a:pt x="2989" y="8409"/>
                    </a:cubicBezTo>
                    <a:cubicBezTo>
                      <a:pt x="2980" y="8425"/>
                      <a:pt x="2971" y="8440"/>
                      <a:pt x="2962" y="8456"/>
                    </a:cubicBezTo>
                    <a:cubicBezTo>
                      <a:pt x="2955" y="8469"/>
                      <a:pt x="2948" y="8483"/>
                      <a:pt x="2941" y="8496"/>
                    </a:cubicBezTo>
                    <a:cubicBezTo>
                      <a:pt x="2943" y="8507"/>
                      <a:pt x="2944" y="8519"/>
                      <a:pt x="2946" y="8530"/>
                    </a:cubicBezTo>
                    <a:lnTo>
                      <a:pt x="3198" y="8767"/>
                    </a:lnTo>
                    <a:lnTo>
                      <a:pt x="3198" y="8836"/>
                    </a:lnTo>
                    <a:lnTo>
                      <a:pt x="3171" y="8884"/>
                    </a:lnTo>
                    <a:lnTo>
                      <a:pt x="3133" y="8934"/>
                    </a:lnTo>
                    <a:cubicBezTo>
                      <a:pt x="3119" y="8952"/>
                      <a:pt x="3105" y="8971"/>
                      <a:pt x="3091" y="8989"/>
                    </a:cubicBezTo>
                    <a:cubicBezTo>
                      <a:pt x="3078" y="9008"/>
                      <a:pt x="3066" y="9026"/>
                      <a:pt x="3053" y="9045"/>
                    </a:cubicBezTo>
                    <a:cubicBezTo>
                      <a:pt x="3041" y="9062"/>
                      <a:pt x="3028" y="9080"/>
                      <a:pt x="3016" y="9097"/>
                    </a:cubicBezTo>
                    <a:cubicBezTo>
                      <a:pt x="3009" y="9113"/>
                      <a:pt x="3001" y="9129"/>
                      <a:pt x="2994" y="9145"/>
                    </a:cubicBezTo>
                    <a:cubicBezTo>
                      <a:pt x="2996" y="9158"/>
                      <a:pt x="2997" y="9171"/>
                      <a:pt x="2999" y="9184"/>
                    </a:cubicBezTo>
                    <a:cubicBezTo>
                      <a:pt x="3013" y="9213"/>
                      <a:pt x="3028" y="9243"/>
                      <a:pt x="3042" y="9272"/>
                    </a:cubicBezTo>
                    <a:lnTo>
                      <a:pt x="3107" y="9364"/>
                    </a:lnTo>
                    <a:lnTo>
                      <a:pt x="3176" y="9454"/>
                    </a:lnTo>
                    <a:cubicBezTo>
                      <a:pt x="3197" y="9486"/>
                      <a:pt x="3219" y="9517"/>
                      <a:pt x="3240" y="9549"/>
                    </a:cubicBezTo>
                    <a:cubicBezTo>
                      <a:pt x="3256" y="9581"/>
                      <a:pt x="3273" y="9612"/>
                      <a:pt x="3289" y="9644"/>
                    </a:cubicBezTo>
                    <a:cubicBezTo>
                      <a:pt x="3300" y="9676"/>
                      <a:pt x="3310" y="9709"/>
                      <a:pt x="3321" y="9741"/>
                    </a:cubicBezTo>
                    <a:cubicBezTo>
                      <a:pt x="3323" y="9774"/>
                      <a:pt x="3324" y="9806"/>
                      <a:pt x="3326" y="9839"/>
                    </a:cubicBezTo>
                    <a:cubicBezTo>
                      <a:pt x="3317" y="9872"/>
                      <a:pt x="3308" y="9906"/>
                      <a:pt x="3299" y="9939"/>
                    </a:cubicBezTo>
                    <a:lnTo>
                      <a:pt x="3160" y="9974"/>
                    </a:lnTo>
                    <a:lnTo>
                      <a:pt x="3016" y="9992"/>
                    </a:lnTo>
                    <a:lnTo>
                      <a:pt x="2855" y="10000"/>
                    </a:lnTo>
                    <a:lnTo>
                      <a:pt x="2700" y="9997"/>
                    </a:lnTo>
                    <a:lnTo>
                      <a:pt x="2539" y="9979"/>
                    </a:lnTo>
                    <a:lnTo>
                      <a:pt x="2384" y="9955"/>
                    </a:lnTo>
                    <a:lnTo>
                      <a:pt x="2239" y="9921"/>
                    </a:lnTo>
                    <a:lnTo>
                      <a:pt x="2105" y="9881"/>
                    </a:lnTo>
                    <a:cubicBezTo>
                      <a:pt x="2066" y="9865"/>
                      <a:pt x="2026" y="9850"/>
                      <a:pt x="1987" y="9834"/>
                    </a:cubicBezTo>
                    <a:lnTo>
                      <a:pt x="1901" y="9781"/>
                    </a:lnTo>
                    <a:lnTo>
                      <a:pt x="1837" y="9723"/>
                    </a:lnTo>
                    <a:lnTo>
                      <a:pt x="1837" y="9514"/>
                    </a:lnTo>
                    <a:cubicBezTo>
                      <a:pt x="1828" y="9503"/>
                      <a:pt x="1819" y="9491"/>
                      <a:pt x="1810" y="9480"/>
                    </a:cubicBezTo>
                    <a:cubicBezTo>
                      <a:pt x="1798" y="9465"/>
                      <a:pt x="1785" y="9450"/>
                      <a:pt x="1773" y="9435"/>
                    </a:cubicBezTo>
                    <a:cubicBezTo>
                      <a:pt x="1764" y="9417"/>
                      <a:pt x="1755" y="9400"/>
                      <a:pt x="1746" y="9382"/>
                    </a:cubicBezTo>
                    <a:lnTo>
                      <a:pt x="1725" y="9316"/>
                    </a:lnTo>
                    <a:lnTo>
                      <a:pt x="1725" y="9248"/>
                    </a:lnTo>
                    <a:cubicBezTo>
                      <a:pt x="1732" y="9224"/>
                      <a:pt x="1739" y="9201"/>
                      <a:pt x="1746" y="9177"/>
                    </a:cubicBezTo>
                    <a:cubicBezTo>
                      <a:pt x="1751" y="9160"/>
                      <a:pt x="1757" y="9143"/>
                      <a:pt x="1762" y="9126"/>
                    </a:cubicBezTo>
                    <a:lnTo>
                      <a:pt x="1762" y="9071"/>
                    </a:lnTo>
                    <a:cubicBezTo>
                      <a:pt x="1755" y="9052"/>
                      <a:pt x="1748" y="9032"/>
                      <a:pt x="1741" y="9013"/>
                    </a:cubicBezTo>
                    <a:cubicBezTo>
                      <a:pt x="1736" y="8993"/>
                      <a:pt x="1730" y="8972"/>
                      <a:pt x="1725" y="8952"/>
                    </a:cubicBezTo>
                    <a:cubicBezTo>
                      <a:pt x="1721" y="8929"/>
                      <a:pt x="1718" y="8907"/>
                      <a:pt x="1714" y="8884"/>
                    </a:cubicBezTo>
                    <a:lnTo>
                      <a:pt x="1714" y="8810"/>
                    </a:lnTo>
                    <a:cubicBezTo>
                      <a:pt x="1721" y="8784"/>
                      <a:pt x="1728" y="8759"/>
                      <a:pt x="1735" y="8733"/>
                    </a:cubicBezTo>
                    <a:lnTo>
                      <a:pt x="1762" y="8667"/>
                    </a:lnTo>
                    <a:cubicBezTo>
                      <a:pt x="1775" y="8647"/>
                      <a:pt x="1787" y="8626"/>
                      <a:pt x="1800" y="8606"/>
                    </a:cubicBezTo>
                    <a:cubicBezTo>
                      <a:pt x="1812" y="8586"/>
                      <a:pt x="1825" y="8566"/>
                      <a:pt x="1837" y="8546"/>
                    </a:cubicBezTo>
                    <a:cubicBezTo>
                      <a:pt x="1848" y="8521"/>
                      <a:pt x="1858" y="8497"/>
                      <a:pt x="1869" y="8472"/>
                    </a:cubicBezTo>
                    <a:lnTo>
                      <a:pt x="1869" y="7820"/>
                    </a:lnTo>
                    <a:lnTo>
                      <a:pt x="1998" y="7020"/>
                    </a:lnTo>
                    <a:cubicBezTo>
                      <a:pt x="2085" y="6872"/>
                      <a:pt x="2173" y="6725"/>
                      <a:pt x="2260" y="6577"/>
                    </a:cubicBezTo>
                    <a:cubicBezTo>
                      <a:pt x="2265" y="6458"/>
                      <a:pt x="2271" y="6340"/>
                      <a:pt x="2276" y="6221"/>
                    </a:cubicBezTo>
                    <a:lnTo>
                      <a:pt x="2453" y="5735"/>
                    </a:lnTo>
                    <a:lnTo>
                      <a:pt x="2501" y="5606"/>
                    </a:lnTo>
                    <a:cubicBezTo>
                      <a:pt x="2514" y="5565"/>
                      <a:pt x="2526" y="5525"/>
                      <a:pt x="2539" y="5484"/>
                    </a:cubicBezTo>
                    <a:cubicBezTo>
                      <a:pt x="2546" y="5444"/>
                      <a:pt x="2553" y="5403"/>
                      <a:pt x="2560" y="5363"/>
                    </a:cubicBezTo>
                    <a:cubicBezTo>
                      <a:pt x="2571" y="5324"/>
                      <a:pt x="2581" y="5286"/>
                      <a:pt x="2592" y="5247"/>
                    </a:cubicBezTo>
                    <a:lnTo>
                      <a:pt x="2598" y="5202"/>
                    </a:lnTo>
                    <a:lnTo>
                      <a:pt x="2592" y="5154"/>
                    </a:lnTo>
                    <a:cubicBezTo>
                      <a:pt x="2590" y="5138"/>
                      <a:pt x="2589" y="5123"/>
                      <a:pt x="2587" y="5107"/>
                    </a:cubicBezTo>
                    <a:lnTo>
                      <a:pt x="2587" y="5059"/>
                    </a:lnTo>
                    <a:cubicBezTo>
                      <a:pt x="2596" y="5044"/>
                      <a:pt x="2605" y="5030"/>
                      <a:pt x="2614" y="5015"/>
                    </a:cubicBezTo>
                    <a:lnTo>
                      <a:pt x="2592" y="5015"/>
                    </a:lnTo>
                    <a:lnTo>
                      <a:pt x="2587" y="5015"/>
                    </a:lnTo>
                    <a:lnTo>
                      <a:pt x="2582" y="5015"/>
                    </a:lnTo>
                    <a:lnTo>
                      <a:pt x="2582" y="5020"/>
                    </a:lnTo>
                    <a:lnTo>
                      <a:pt x="2571" y="5020"/>
                    </a:lnTo>
                    <a:lnTo>
                      <a:pt x="2571" y="5015"/>
                    </a:lnTo>
                    <a:cubicBezTo>
                      <a:pt x="2569" y="5014"/>
                      <a:pt x="2568" y="5013"/>
                      <a:pt x="2566" y="5012"/>
                    </a:cubicBezTo>
                    <a:cubicBezTo>
                      <a:pt x="2564" y="5009"/>
                      <a:pt x="2562" y="5007"/>
                      <a:pt x="2560" y="5004"/>
                    </a:cubicBezTo>
                    <a:lnTo>
                      <a:pt x="2566" y="4980"/>
                    </a:lnTo>
                    <a:cubicBezTo>
                      <a:pt x="2559" y="4975"/>
                      <a:pt x="2551" y="4969"/>
                      <a:pt x="2544" y="4964"/>
                    </a:cubicBezTo>
                    <a:lnTo>
                      <a:pt x="2517" y="4946"/>
                    </a:lnTo>
                    <a:cubicBezTo>
                      <a:pt x="2503" y="4942"/>
                      <a:pt x="2489" y="4937"/>
                      <a:pt x="2475" y="4933"/>
                    </a:cubicBezTo>
                    <a:cubicBezTo>
                      <a:pt x="2464" y="4928"/>
                      <a:pt x="2453" y="4922"/>
                      <a:pt x="2442" y="4917"/>
                    </a:cubicBezTo>
                    <a:cubicBezTo>
                      <a:pt x="2435" y="4913"/>
                      <a:pt x="2428" y="4908"/>
                      <a:pt x="2421" y="4904"/>
                    </a:cubicBezTo>
                    <a:lnTo>
                      <a:pt x="2421" y="4605"/>
                    </a:lnTo>
                    <a:cubicBezTo>
                      <a:pt x="2425" y="4443"/>
                      <a:pt x="2428" y="4282"/>
                      <a:pt x="2432" y="4120"/>
                    </a:cubicBezTo>
                    <a:cubicBezTo>
                      <a:pt x="2439" y="4085"/>
                      <a:pt x="2446" y="4049"/>
                      <a:pt x="2453" y="4014"/>
                    </a:cubicBezTo>
                    <a:cubicBezTo>
                      <a:pt x="2451" y="3980"/>
                      <a:pt x="2450" y="3945"/>
                      <a:pt x="2448" y="3911"/>
                    </a:cubicBezTo>
                    <a:cubicBezTo>
                      <a:pt x="2443" y="3877"/>
                      <a:pt x="2437" y="3842"/>
                      <a:pt x="2432" y="3808"/>
                    </a:cubicBezTo>
                    <a:cubicBezTo>
                      <a:pt x="2425" y="3773"/>
                      <a:pt x="2417" y="3738"/>
                      <a:pt x="2410" y="3703"/>
                    </a:cubicBezTo>
                    <a:cubicBezTo>
                      <a:pt x="2414" y="3668"/>
                      <a:pt x="2417" y="3632"/>
                      <a:pt x="2421" y="3597"/>
                    </a:cubicBezTo>
                    <a:cubicBezTo>
                      <a:pt x="2425" y="3558"/>
                      <a:pt x="2428" y="3520"/>
                      <a:pt x="2432" y="3481"/>
                    </a:cubicBezTo>
                    <a:cubicBezTo>
                      <a:pt x="2437" y="3441"/>
                      <a:pt x="2443" y="3402"/>
                      <a:pt x="2448" y="3362"/>
                    </a:cubicBezTo>
                    <a:cubicBezTo>
                      <a:pt x="2450" y="3321"/>
                      <a:pt x="2451" y="3279"/>
                      <a:pt x="2453" y="3238"/>
                    </a:cubicBezTo>
                    <a:cubicBezTo>
                      <a:pt x="2451" y="3199"/>
                      <a:pt x="2450" y="3161"/>
                      <a:pt x="2448" y="3122"/>
                    </a:cubicBezTo>
                    <a:lnTo>
                      <a:pt x="2421" y="3017"/>
                    </a:lnTo>
                    <a:cubicBezTo>
                      <a:pt x="2401" y="2912"/>
                      <a:pt x="2382" y="2808"/>
                      <a:pt x="2362" y="2703"/>
                    </a:cubicBezTo>
                    <a:cubicBezTo>
                      <a:pt x="2358" y="2720"/>
                      <a:pt x="2355" y="2736"/>
                      <a:pt x="2351" y="2753"/>
                    </a:cubicBezTo>
                    <a:lnTo>
                      <a:pt x="2314" y="2790"/>
                    </a:lnTo>
                    <a:cubicBezTo>
                      <a:pt x="2303" y="2800"/>
                      <a:pt x="2293" y="2811"/>
                      <a:pt x="2282" y="2821"/>
                    </a:cubicBezTo>
                    <a:lnTo>
                      <a:pt x="2255" y="2848"/>
                    </a:lnTo>
                    <a:cubicBezTo>
                      <a:pt x="2250" y="2858"/>
                      <a:pt x="2244" y="2867"/>
                      <a:pt x="2239" y="2877"/>
                    </a:cubicBezTo>
                    <a:cubicBezTo>
                      <a:pt x="2238" y="2886"/>
                      <a:pt x="2237" y="2894"/>
                      <a:pt x="2236" y="2903"/>
                    </a:cubicBezTo>
                    <a:lnTo>
                      <a:pt x="2217" y="2922"/>
                    </a:lnTo>
                    <a:cubicBezTo>
                      <a:pt x="2206" y="2933"/>
                      <a:pt x="2196" y="2945"/>
                      <a:pt x="2185" y="2956"/>
                    </a:cubicBezTo>
                    <a:lnTo>
                      <a:pt x="2148" y="2996"/>
                    </a:lnTo>
                    <a:cubicBezTo>
                      <a:pt x="2141" y="3011"/>
                      <a:pt x="2133" y="3025"/>
                      <a:pt x="2126" y="3040"/>
                    </a:cubicBezTo>
                    <a:lnTo>
                      <a:pt x="2105" y="3088"/>
                    </a:lnTo>
                    <a:cubicBezTo>
                      <a:pt x="2101" y="3100"/>
                      <a:pt x="2098" y="3113"/>
                      <a:pt x="2094" y="3125"/>
                    </a:cubicBezTo>
                    <a:cubicBezTo>
                      <a:pt x="2092" y="3135"/>
                      <a:pt x="2091" y="3144"/>
                      <a:pt x="2089" y="3154"/>
                    </a:cubicBezTo>
                    <a:cubicBezTo>
                      <a:pt x="2085" y="3157"/>
                      <a:pt x="2082" y="3161"/>
                      <a:pt x="2078" y="3164"/>
                    </a:cubicBezTo>
                    <a:lnTo>
                      <a:pt x="1971" y="3215"/>
                    </a:lnTo>
                    <a:lnTo>
                      <a:pt x="1869" y="3257"/>
                    </a:lnTo>
                    <a:lnTo>
                      <a:pt x="1773" y="3296"/>
                    </a:lnTo>
                    <a:cubicBezTo>
                      <a:pt x="1741" y="3308"/>
                      <a:pt x="1708" y="3319"/>
                      <a:pt x="1676" y="3331"/>
                    </a:cubicBezTo>
                    <a:lnTo>
                      <a:pt x="1559" y="3362"/>
                    </a:lnTo>
                    <a:lnTo>
                      <a:pt x="1414" y="3389"/>
                    </a:lnTo>
                    <a:lnTo>
                      <a:pt x="1296" y="3399"/>
                    </a:lnTo>
                    <a:lnTo>
                      <a:pt x="1194" y="3391"/>
                    </a:lnTo>
                    <a:lnTo>
                      <a:pt x="1093" y="3376"/>
                    </a:lnTo>
                    <a:lnTo>
                      <a:pt x="1007" y="3344"/>
                    </a:lnTo>
                    <a:cubicBezTo>
                      <a:pt x="978" y="3333"/>
                      <a:pt x="950" y="3321"/>
                      <a:pt x="921" y="3310"/>
                    </a:cubicBezTo>
                    <a:cubicBezTo>
                      <a:pt x="896" y="3297"/>
                      <a:pt x="871" y="3283"/>
                      <a:pt x="846" y="3270"/>
                    </a:cubicBezTo>
                    <a:lnTo>
                      <a:pt x="777" y="3225"/>
                    </a:lnTo>
                    <a:cubicBezTo>
                      <a:pt x="757" y="3211"/>
                      <a:pt x="738" y="3197"/>
                      <a:pt x="718" y="3183"/>
                    </a:cubicBezTo>
                    <a:cubicBezTo>
                      <a:pt x="700" y="3171"/>
                      <a:pt x="682" y="3158"/>
                      <a:pt x="664" y="3146"/>
                    </a:cubicBezTo>
                    <a:cubicBezTo>
                      <a:pt x="650" y="3135"/>
                      <a:pt x="635" y="3125"/>
                      <a:pt x="621" y="3114"/>
                    </a:cubicBezTo>
                    <a:cubicBezTo>
                      <a:pt x="609" y="3108"/>
                      <a:pt x="596" y="3102"/>
                      <a:pt x="584" y="3096"/>
                    </a:cubicBezTo>
                    <a:cubicBezTo>
                      <a:pt x="548" y="3075"/>
                      <a:pt x="513" y="3053"/>
                      <a:pt x="477" y="3032"/>
                    </a:cubicBezTo>
                    <a:lnTo>
                      <a:pt x="386" y="2959"/>
                    </a:lnTo>
                    <a:lnTo>
                      <a:pt x="311" y="2869"/>
                    </a:lnTo>
                    <a:cubicBezTo>
                      <a:pt x="293" y="2837"/>
                      <a:pt x="275" y="2806"/>
                      <a:pt x="257" y="2774"/>
                    </a:cubicBezTo>
                    <a:cubicBezTo>
                      <a:pt x="243" y="2739"/>
                      <a:pt x="228" y="2703"/>
                      <a:pt x="214" y="2668"/>
                    </a:cubicBezTo>
                    <a:cubicBezTo>
                      <a:pt x="209" y="2631"/>
                      <a:pt x="203" y="2594"/>
                      <a:pt x="198" y="2557"/>
                    </a:cubicBezTo>
                    <a:lnTo>
                      <a:pt x="198" y="2449"/>
                    </a:lnTo>
                    <a:lnTo>
                      <a:pt x="225" y="2341"/>
                    </a:lnTo>
                    <a:cubicBezTo>
                      <a:pt x="230" y="2324"/>
                      <a:pt x="236" y="2308"/>
                      <a:pt x="241" y="2291"/>
                    </a:cubicBezTo>
                    <a:cubicBezTo>
                      <a:pt x="239" y="2275"/>
                      <a:pt x="238" y="2259"/>
                      <a:pt x="236" y="2243"/>
                    </a:cubicBezTo>
                    <a:lnTo>
                      <a:pt x="236" y="2196"/>
                    </a:lnTo>
                    <a:lnTo>
                      <a:pt x="236" y="2151"/>
                    </a:lnTo>
                    <a:cubicBezTo>
                      <a:pt x="239" y="2139"/>
                      <a:pt x="243" y="2126"/>
                      <a:pt x="246" y="2114"/>
                    </a:cubicBezTo>
                    <a:cubicBezTo>
                      <a:pt x="228" y="2087"/>
                      <a:pt x="211" y="2059"/>
                      <a:pt x="193" y="2032"/>
                    </a:cubicBezTo>
                    <a:cubicBezTo>
                      <a:pt x="172" y="2002"/>
                      <a:pt x="150" y="1972"/>
                      <a:pt x="129" y="1942"/>
                    </a:cubicBezTo>
                    <a:cubicBezTo>
                      <a:pt x="111" y="1911"/>
                      <a:pt x="93" y="1881"/>
                      <a:pt x="75" y="1850"/>
                    </a:cubicBezTo>
                    <a:lnTo>
                      <a:pt x="27" y="1760"/>
                    </a:lnTo>
                    <a:cubicBezTo>
                      <a:pt x="18" y="1730"/>
                      <a:pt x="9" y="1701"/>
                      <a:pt x="0" y="1671"/>
                    </a:cubicBezTo>
                    <a:lnTo>
                      <a:pt x="107" y="1618"/>
                    </a:lnTo>
                    <a:lnTo>
                      <a:pt x="257" y="1576"/>
                    </a:lnTo>
                    <a:lnTo>
                      <a:pt x="412" y="1541"/>
                    </a:lnTo>
                    <a:lnTo>
                      <a:pt x="595" y="1518"/>
                    </a:lnTo>
                    <a:lnTo>
                      <a:pt x="777" y="1507"/>
                    </a:lnTo>
                    <a:cubicBezTo>
                      <a:pt x="793" y="1512"/>
                      <a:pt x="809" y="1518"/>
                      <a:pt x="825" y="1523"/>
                    </a:cubicBezTo>
                    <a:cubicBezTo>
                      <a:pt x="843" y="1526"/>
                      <a:pt x="860" y="1530"/>
                      <a:pt x="878" y="1533"/>
                    </a:cubicBezTo>
                    <a:cubicBezTo>
                      <a:pt x="898" y="1536"/>
                      <a:pt x="917" y="1538"/>
                      <a:pt x="937" y="1541"/>
                    </a:cubicBezTo>
                    <a:cubicBezTo>
                      <a:pt x="955" y="1545"/>
                      <a:pt x="973" y="1550"/>
                      <a:pt x="991" y="1554"/>
                    </a:cubicBezTo>
                    <a:cubicBezTo>
                      <a:pt x="1007" y="1561"/>
                      <a:pt x="1023" y="1569"/>
                      <a:pt x="1039" y="1576"/>
                    </a:cubicBezTo>
                    <a:lnTo>
                      <a:pt x="1093" y="1615"/>
                    </a:lnTo>
                    <a:cubicBezTo>
                      <a:pt x="1105" y="1630"/>
                      <a:pt x="1118" y="1645"/>
                      <a:pt x="1130" y="1660"/>
                    </a:cubicBezTo>
                    <a:lnTo>
                      <a:pt x="1087" y="1694"/>
                    </a:lnTo>
                    <a:cubicBezTo>
                      <a:pt x="1082" y="1706"/>
                      <a:pt x="1076" y="1717"/>
                      <a:pt x="1071" y="1729"/>
                    </a:cubicBezTo>
                    <a:cubicBezTo>
                      <a:pt x="1076" y="1740"/>
                      <a:pt x="1082" y="1752"/>
                      <a:pt x="1087" y="1763"/>
                    </a:cubicBezTo>
                    <a:cubicBezTo>
                      <a:pt x="1092" y="1774"/>
                      <a:pt x="1098" y="1786"/>
                      <a:pt x="1103" y="1797"/>
                    </a:cubicBezTo>
                    <a:cubicBezTo>
                      <a:pt x="1107" y="1809"/>
                      <a:pt x="1110" y="1822"/>
                      <a:pt x="1114" y="1834"/>
                    </a:cubicBezTo>
                    <a:cubicBezTo>
                      <a:pt x="1112" y="1846"/>
                      <a:pt x="1111" y="1859"/>
                      <a:pt x="1109" y="1871"/>
                    </a:cubicBezTo>
                    <a:cubicBezTo>
                      <a:pt x="1096" y="1885"/>
                      <a:pt x="1084" y="1899"/>
                      <a:pt x="1071" y="1913"/>
                    </a:cubicBezTo>
                    <a:lnTo>
                      <a:pt x="900" y="1948"/>
                    </a:lnTo>
                    <a:lnTo>
                      <a:pt x="900" y="1985"/>
                    </a:lnTo>
                    <a:cubicBezTo>
                      <a:pt x="902" y="1997"/>
                      <a:pt x="903" y="2010"/>
                      <a:pt x="905" y="2022"/>
                    </a:cubicBezTo>
                    <a:cubicBezTo>
                      <a:pt x="909" y="2036"/>
                      <a:pt x="912" y="2050"/>
                      <a:pt x="916" y="2064"/>
                    </a:cubicBezTo>
                    <a:lnTo>
                      <a:pt x="916" y="2103"/>
                    </a:lnTo>
                    <a:cubicBezTo>
                      <a:pt x="912" y="2116"/>
                      <a:pt x="909" y="2130"/>
                      <a:pt x="905" y="2143"/>
                    </a:cubicBezTo>
                    <a:cubicBezTo>
                      <a:pt x="900" y="2154"/>
                      <a:pt x="894" y="2164"/>
                      <a:pt x="889" y="2175"/>
                    </a:cubicBezTo>
                    <a:cubicBezTo>
                      <a:pt x="875" y="2184"/>
                      <a:pt x="860" y="2192"/>
                      <a:pt x="846" y="2201"/>
                    </a:cubicBezTo>
                    <a:lnTo>
                      <a:pt x="889" y="2241"/>
                    </a:lnTo>
                    <a:cubicBezTo>
                      <a:pt x="905" y="2253"/>
                      <a:pt x="921" y="2266"/>
                      <a:pt x="937" y="2278"/>
                    </a:cubicBezTo>
                    <a:cubicBezTo>
                      <a:pt x="955" y="2289"/>
                      <a:pt x="973" y="2301"/>
                      <a:pt x="991" y="2312"/>
                    </a:cubicBezTo>
                    <a:lnTo>
                      <a:pt x="1044" y="2336"/>
                    </a:lnTo>
                    <a:cubicBezTo>
                      <a:pt x="1060" y="2339"/>
                      <a:pt x="1077" y="2343"/>
                      <a:pt x="1093" y="2346"/>
                    </a:cubicBezTo>
                    <a:cubicBezTo>
                      <a:pt x="1105" y="2337"/>
                      <a:pt x="1118" y="2329"/>
                      <a:pt x="1130" y="2320"/>
                    </a:cubicBezTo>
                    <a:lnTo>
                      <a:pt x="1157" y="2275"/>
                    </a:lnTo>
                    <a:cubicBezTo>
                      <a:pt x="1169" y="2257"/>
                      <a:pt x="1182" y="2238"/>
                      <a:pt x="1194" y="2220"/>
                    </a:cubicBezTo>
                    <a:cubicBezTo>
                      <a:pt x="1205" y="2199"/>
                      <a:pt x="1216" y="2177"/>
                      <a:pt x="1227" y="2156"/>
                    </a:cubicBezTo>
                    <a:cubicBezTo>
                      <a:pt x="1234" y="2133"/>
                      <a:pt x="1241" y="2111"/>
                      <a:pt x="1248" y="2088"/>
                    </a:cubicBezTo>
                    <a:lnTo>
                      <a:pt x="1275" y="2022"/>
                    </a:lnTo>
                    <a:cubicBezTo>
                      <a:pt x="1280" y="2002"/>
                      <a:pt x="1286" y="1981"/>
                      <a:pt x="1291" y="1961"/>
                    </a:cubicBezTo>
                    <a:cubicBezTo>
                      <a:pt x="1293" y="1945"/>
                      <a:pt x="1294" y="1929"/>
                      <a:pt x="1296" y="1913"/>
                    </a:cubicBezTo>
                    <a:cubicBezTo>
                      <a:pt x="1294" y="1902"/>
                      <a:pt x="1293" y="1890"/>
                      <a:pt x="1291" y="1879"/>
                    </a:cubicBezTo>
                    <a:lnTo>
                      <a:pt x="1318" y="1876"/>
                    </a:lnTo>
                    <a:cubicBezTo>
                      <a:pt x="1321" y="1874"/>
                      <a:pt x="1325" y="1873"/>
                      <a:pt x="1328" y="1871"/>
                    </a:cubicBezTo>
                    <a:cubicBezTo>
                      <a:pt x="1333" y="1869"/>
                      <a:pt x="1339" y="1868"/>
                      <a:pt x="1344" y="1866"/>
                    </a:cubicBezTo>
                    <a:cubicBezTo>
                      <a:pt x="1346" y="1864"/>
                      <a:pt x="1348" y="1863"/>
                      <a:pt x="1350" y="1861"/>
                    </a:cubicBezTo>
                    <a:cubicBezTo>
                      <a:pt x="1353" y="1859"/>
                      <a:pt x="1357" y="1857"/>
                      <a:pt x="1360" y="1855"/>
                    </a:cubicBezTo>
                    <a:cubicBezTo>
                      <a:pt x="1362" y="1852"/>
                      <a:pt x="1364" y="1850"/>
                      <a:pt x="1366" y="1847"/>
                    </a:cubicBezTo>
                    <a:cubicBezTo>
                      <a:pt x="1370" y="1843"/>
                      <a:pt x="1373" y="1838"/>
                      <a:pt x="1377" y="1834"/>
                    </a:cubicBezTo>
                    <a:cubicBezTo>
                      <a:pt x="1373" y="1823"/>
                      <a:pt x="1370" y="1811"/>
                      <a:pt x="1366" y="1800"/>
                    </a:cubicBezTo>
                    <a:cubicBezTo>
                      <a:pt x="1370" y="1784"/>
                      <a:pt x="1373" y="1768"/>
                      <a:pt x="1377" y="1752"/>
                    </a:cubicBezTo>
                    <a:cubicBezTo>
                      <a:pt x="1384" y="1735"/>
                      <a:pt x="1391" y="1719"/>
                      <a:pt x="1398" y="1702"/>
                    </a:cubicBezTo>
                    <a:cubicBezTo>
                      <a:pt x="1409" y="1685"/>
                      <a:pt x="1419" y="1669"/>
                      <a:pt x="1430" y="1652"/>
                    </a:cubicBezTo>
                    <a:cubicBezTo>
                      <a:pt x="1441" y="1639"/>
                      <a:pt x="1451" y="1626"/>
                      <a:pt x="1462" y="1613"/>
                    </a:cubicBezTo>
                    <a:cubicBezTo>
                      <a:pt x="1476" y="1602"/>
                      <a:pt x="1491" y="1592"/>
                      <a:pt x="1505" y="1581"/>
                    </a:cubicBezTo>
                    <a:lnTo>
                      <a:pt x="1575" y="1554"/>
                    </a:lnTo>
                    <a:lnTo>
                      <a:pt x="1666" y="1536"/>
                    </a:lnTo>
                    <a:cubicBezTo>
                      <a:pt x="1698" y="1533"/>
                      <a:pt x="1730" y="1531"/>
                      <a:pt x="1762" y="1528"/>
                    </a:cubicBezTo>
                    <a:lnTo>
                      <a:pt x="1864" y="1518"/>
                    </a:lnTo>
                    <a:lnTo>
                      <a:pt x="1971" y="1507"/>
                    </a:lnTo>
                    <a:lnTo>
                      <a:pt x="2067" y="1486"/>
                    </a:lnTo>
                    <a:lnTo>
                      <a:pt x="2266" y="1438"/>
                    </a:lnTo>
                    <a:lnTo>
                      <a:pt x="2480" y="1386"/>
                    </a:lnTo>
                    <a:lnTo>
                      <a:pt x="2700" y="1333"/>
                    </a:lnTo>
                    <a:lnTo>
                      <a:pt x="2892" y="1277"/>
                    </a:lnTo>
                    <a:cubicBezTo>
                      <a:pt x="2880" y="1272"/>
                      <a:pt x="2867" y="1267"/>
                      <a:pt x="2855" y="1262"/>
                    </a:cubicBezTo>
                    <a:cubicBezTo>
                      <a:pt x="2882" y="1257"/>
                      <a:pt x="2908" y="1251"/>
                      <a:pt x="2935" y="1246"/>
                    </a:cubicBezTo>
                    <a:lnTo>
                      <a:pt x="2994" y="1222"/>
                    </a:lnTo>
                    <a:lnTo>
                      <a:pt x="3053" y="1193"/>
                    </a:lnTo>
                    <a:cubicBezTo>
                      <a:pt x="3069" y="1182"/>
                      <a:pt x="3085" y="1172"/>
                      <a:pt x="3101" y="1161"/>
                    </a:cubicBezTo>
                    <a:cubicBezTo>
                      <a:pt x="3119" y="1151"/>
                      <a:pt x="3137" y="1140"/>
                      <a:pt x="3155" y="1130"/>
                    </a:cubicBezTo>
                    <a:lnTo>
                      <a:pt x="3208" y="1106"/>
                    </a:lnTo>
                    <a:cubicBezTo>
                      <a:pt x="3219" y="1125"/>
                      <a:pt x="3229" y="1145"/>
                      <a:pt x="3240" y="1164"/>
                    </a:cubicBezTo>
                    <a:cubicBezTo>
                      <a:pt x="3258" y="1182"/>
                      <a:pt x="3276" y="1201"/>
                      <a:pt x="3294" y="1219"/>
                    </a:cubicBezTo>
                    <a:cubicBezTo>
                      <a:pt x="3317" y="1236"/>
                      <a:pt x="3341" y="1252"/>
                      <a:pt x="3364" y="1269"/>
                    </a:cubicBezTo>
                    <a:lnTo>
                      <a:pt x="3433" y="1320"/>
                    </a:lnTo>
                    <a:lnTo>
                      <a:pt x="3492" y="1367"/>
                    </a:lnTo>
                    <a:lnTo>
                      <a:pt x="3610" y="1478"/>
                    </a:lnTo>
                    <a:cubicBezTo>
                      <a:pt x="3646" y="1518"/>
                      <a:pt x="3681" y="1559"/>
                      <a:pt x="3717" y="1599"/>
                    </a:cubicBezTo>
                    <a:cubicBezTo>
                      <a:pt x="3749" y="1640"/>
                      <a:pt x="3782" y="1680"/>
                      <a:pt x="3814" y="1721"/>
                    </a:cubicBezTo>
                    <a:lnTo>
                      <a:pt x="3937" y="1919"/>
                    </a:lnTo>
                    <a:cubicBezTo>
                      <a:pt x="3974" y="1988"/>
                      <a:pt x="4012" y="2056"/>
                      <a:pt x="4049" y="2125"/>
                    </a:cubicBezTo>
                    <a:cubicBezTo>
                      <a:pt x="4079" y="2193"/>
                      <a:pt x="4110" y="2262"/>
                      <a:pt x="4140" y="2330"/>
                    </a:cubicBezTo>
                    <a:cubicBezTo>
                      <a:pt x="4167" y="2401"/>
                      <a:pt x="4194" y="2471"/>
                      <a:pt x="4221" y="2542"/>
                    </a:cubicBezTo>
                    <a:cubicBezTo>
                      <a:pt x="4251" y="2615"/>
                      <a:pt x="4282" y="2688"/>
                      <a:pt x="4312" y="2761"/>
                    </a:cubicBezTo>
                    <a:cubicBezTo>
                      <a:pt x="4344" y="2835"/>
                      <a:pt x="4376" y="2908"/>
                      <a:pt x="4408" y="2982"/>
                    </a:cubicBezTo>
                    <a:cubicBezTo>
                      <a:pt x="4429" y="3026"/>
                      <a:pt x="4451" y="3070"/>
                      <a:pt x="4472" y="3114"/>
                    </a:cubicBezTo>
                    <a:cubicBezTo>
                      <a:pt x="4494" y="3159"/>
                      <a:pt x="4515" y="3204"/>
                      <a:pt x="4537" y="3249"/>
                    </a:cubicBezTo>
                    <a:cubicBezTo>
                      <a:pt x="4553" y="3295"/>
                      <a:pt x="4569" y="3340"/>
                      <a:pt x="4585" y="3386"/>
                    </a:cubicBezTo>
                    <a:cubicBezTo>
                      <a:pt x="4599" y="3433"/>
                      <a:pt x="4614" y="3479"/>
                      <a:pt x="4628" y="3526"/>
                    </a:cubicBezTo>
                    <a:cubicBezTo>
                      <a:pt x="4639" y="3576"/>
                      <a:pt x="4649" y="3626"/>
                      <a:pt x="4660" y="3676"/>
                    </a:cubicBezTo>
                    <a:cubicBezTo>
                      <a:pt x="4665" y="3728"/>
                      <a:pt x="4671" y="3780"/>
                      <a:pt x="4676" y="3832"/>
                    </a:cubicBezTo>
                    <a:lnTo>
                      <a:pt x="5083" y="3861"/>
                    </a:lnTo>
                    <a:cubicBezTo>
                      <a:pt x="5106" y="3858"/>
                      <a:pt x="5130" y="3854"/>
                      <a:pt x="5153" y="3851"/>
                    </a:cubicBezTo>
                    <a:cubicBezTo>
                      <a:pt x="5180" y="3846"/>
                      <a:pt x="5206" y="3842"/>
                      <a:pt x="5233" y="3837"/>
                    </a:cubicBezTo>
                    <a:cubicBezTo>
                      <a:pt x="5262" y="3835"/>
                      <a:pt x="5290" y="3832"/>
                      <a:pt x="5319" y="3830"/>
                    </a:cubicBezTo>
                    <a:lnTo>
                      <a:pt x="5404" y="3827"/>
                    </a:lnTo>
                    <a:cubicBezTo>
                      <a:pt x="5429" y="3830"/>
                      <a:pt x="5454" y="3834"/>
                      <a:pt x="5479" y="3837"/>
                    </a:cubicBezTo>
                    <a:lnTo>
                      <a:pt x="5554" y="3861"/>
                    </a:lnTo>
                    <a:lnTo>
                      <a:pt x="5624" y="3840"/>
                    </a:lnTo>
                    <a:cubicBezTo>
                      <a:pt x="5653" y="3837"/>
                      <a:pt x="5681" y="3833"/>
                      <a:pt x="5710" y="3830"/>
                    </a:cubicBezTo>
                    <a:lnTo>
                      <a:pt x="5790" y="3827"/>
                    </a:lnTo>
                    <a:cubicBezTo>
                      <a:pt x="5820" y="3824"/>
                      <a:pt x="5851" y="3822"/>
                      <a:pt x="5881" y="3819"/>
                    </a:cubicBezTo>
                    <a:cubicBezTo>
                      <a:pt x="5908" y="3815"/>
                      <a:pt x="5934" y="3810"/>
                      <a:pt x="5961" y="3806"/>
                    </a:cubicBezTo>
                    <a:lnTo>
                      <a:pt x="6149" y="3758"/>
                    </a:lnTo>
                    <a:lnTo>
                      <a:pt x="6347" y="3703"/>
                    </a:lnTo>
                    <a:lnTo>
                      <a:pt x="6545" y="3653"/>
                    </a:lnTo>
                    <a:cubicBezTo>
                      <a:pt x="6542" y="3622"/>
                      <a:pt x="6538" y="3591"/>
                      <a:pt x="6535" y="3560"/>
                    </a:cubicBezTo>
                    <a:cubicBezTo>
                      <a:pt x="6522" y="3530"/>
                      <a:pt x="6510" y="3501"/>
                      <a:pt x="6497" y="3471"/>
                    </a:cubicBezTo>
                    <a:cubicBezTo>
                      <a:pt x="6477" y="3440"/>
                      <a:pt x="6458" y="3409"/>
                      <a:pt x="6438" y="3378"/>
                    </a:cubicBezTo>
                    <a:cubicBezTo>
                      <a:pt x="6411" y="3348"/>
                      <a:pt x="6385" y="3318"/>
                      <a:pt x="6358" y="3288"/>
                    </a:cubicBezTo>
                    <a:lnTo>
                      <a:pt x="6277" y="3204"/>
                    </a:lnTo>
                    <a:cubicBezTo>
                      <a:pt x="6249" y="3176"/>
                      <a:pt x="6220" y="3148"/>
                      <a:pt x="6192" y="3120"/>
                    </a:cubicBezTo>
                    <a:cubicBezTo>
                      <a:pt x="6169" y="3094"/>
                      <a:pt x="6145" y="3069"/>
                      <a:pt x="6122" y="3043"/>
                    </a:cubicBezTo>
                    <a:lnTo>
                      <a:pt x="5908" y="2784"/>
                    </a:lnTo>
                    <a:lnTo>
                      <a:pt x="5710" y="2531"/>
                    </a:lnTo>
                    <a:lnTo>
                      <a:pt x="5522" y="2267"/>
                    </a:lnTo>
                    <a:lnTo>
                      <a:pt x="5201" y="1705"/>
                    </a:lnTo>
                    <a:lnTo>
                      <a:pt x="5104" y="1602"/>
                    </a:lnTo>
                    <a:lnTo>
                      <a:pt x="4992" y="1496"/>
                    </a:lnTo>
                    <a:lnTo>
                      <a:pt x="4879" y="1394"/>
                    </a:lnTo>
                    <a:lnTo>
                      <a:pt x="4778" y="1298"/>
                    </a:lnTo>
                    <a:cubicBezTo>
                      <a:pt x="4749" y="1248"/>
                      <a:pt x="4721" y="1198"/>
                      <a:pt x="4692" y="1148"/>
                    </a:cubicBezTo>
                    <a:lnTo>
                      <a:pt x="4746" y="1130"/>
                    </a:lnTo>
                    <a:cubicBezTo>
                      <a:pt x="4758" y="1138"/>
                      <a:pt x="4771" y="1145"/>
                      <a:pt x="4783" y="1153"/>
                    </a:cubicBezTo>
                    <a:lnTo>
                      <a:pt x="4847" y="1174"/>
                    </a:lnTo>
                    <a:cubicBezTo>
                      <a:pt x="4865" y="1180"/>
                      <a:pt x="4883" y="1187"/>
                      <a:pt x="4901" y="1193"/>
                    </a:cubicBezTo>
                    <a:cubicBezTo>
                      <a:pt x="4921" y="1198"/>
                      <a:pt x="4940" y="1204"/>
                      <a:pt x="4960" y="1209"/>
                    </a:cubicBezTo>
                    <a:cubicBezTo>
                      <a:pt x="4953" y="1218"/>
                      <a:pt x="4945" y="1226"/>
                      <a:pt x="4938" y="1235"/>
                    </a:cubicBezTo>
                    <a:lnTo>
                      <a:pt x="5099" y="1288"/>
                    </a:lnTo>
                    <a:lnTo>
                      <a:pt x="5206" y="1288"/>
                    </a:lnTo>
                    <a:lnTo>
                      <a:pt x="5345" y="1285"/>
                    </a:lnTo>
                    <a:lnTo>
                      <a:pt x="5506" y="1280"/>
                    </a:lnTo>
                    <a:lnTo>
                      <a:pt x="5672" y="1280"/>
                    </a:lnTo>
                    <a:lnTo>
                      <a:pt x="5838" y="1280"/>
                    </a:lnTo>
                    <a:lnTo>
                      <a:pt x="5994" y="1280"/>
                    </a:lnTo>
                    <a:lnTo>
                      <a:pt x="6133" y="1288"/>
                    </a:lnTo>
                    <a:lnTo>
                      <a:pt x="6240" y="1293"/>
                    </a:lnTo>
                    <a:cubicBezTo>
                      <a:pt x="6265" y="1297"/>
                      <a:pt x="6290" y="1300"/>
                      <a:pt x="6315" y="1304"/>
                    </a:cubicBezTo>
                    <a:lnTo>
                      <a:pt x="6395" y="1328"/>
                    </a:lnTo>
                    <a:cubicBezTo>
                      <a:pt x="6411" y="1338"/>
                      <a:pt x="6427" y="1347"/>
                      <a:pt x="6443" y="1357"/>
                    </a:cubicBezTo>
                    <a:cubicBezTo>
                      <a:pt x="6452" y="1365"/>
                      <a:pt x="6461" y="1372"/>
                      <a:pt x="6470" y="1380"/>
                    </a:cubicBezTo>
                    <a:cubicBezTo>
                      <a:pt x="6477" y="1390"/>
                      <a:pt x="6485" y="1399"/>
                      <a:pt x="6492" y="1409"/>
                    </a:cubicBezTo>
                    <a:lnTo>
                      <a:pt x="6518" y="1441"/>
                    </a:lnTo>
                    <a:lnTo>
                      <a:pt x="6561" y="1478"/>
                    </a:lnTo>
                    <a:cubicBezTo>
                      <a:pt x="6572" y="1483"/>
                      <a:pt x="6582" y="1489"/>
                      <a:pt x="6593" y="1494"/>
                    </a:cubicBezTo>
                    <a:cubicBezTo>
                      <a:pt x="6607" y="1496"/>
                      <a:pt x="6622" y="1497"/>
                      <a:pt x="6636" y="1499"/>
                    </a:cubicBezTo>
                    <a:lnTo>
                      <a:pt x="6685" y="1502"/>
                    </a:lnTo>
                    <a:cubicBezTo>
                      <a:pt x="6703" y="1504"/>
                      <a:pt x="6720" y="1505"/>
                      <a:pt x="6738" y="1507"/>
                    </a:cubicBezTo>
                    <a:cubicBezTo>
                      <a:pt x="6756" y="1509"/>
                      <a:pt x="6774" y="1510"/>
                      <a:pt x="6792" y="1512"/>
                    </a:cubicBezTo>
                    <a:lnTo>
                      <a:pt x="6845" y="1565"/>
                    </a:lnTo>
                    <a:cubicBezTo>
                      <a:pt x="6856" y="1567"/>
                      <a:pt x="6866" y="1568"/>
                      <a:pt x="6877" y="1570"/>
                    </a:cubicBezTo>
                    <a:lnTo>
                      <a:pt x="6947" y="1570"/>
                    </a:lnTo>
                    <a:lnTo>
                      <a:pt x="7038" y="1576"/>
                    </a:lnTo>
                    <a:lnTo>
                      <a:pt x="7134" y="1576"/>
                    </a:lnTo>
                    <a:cubicBezTo>
                      <a:pt x="7164" y="1577"/>
                      <a:pt x="7195" y="1577"/>
                      <a:pt x="7225" y="1578"/>
                    </a:cubicBezTo>
                    <a:lnTo>
                      <a:pt x="7300" y="1581"/>
                    </a:lnTo>
                    <a:cubicBezTo>
                      <a:pt x="7331" y="1585"/>
                      <a:pt x="7361" y="1590"/>
                      <a:pt x="7392" y="1594"/>
                    </a:cubicBezTo>
                    <a:lnTo>
                      <a:pt x="7504" y="1610"/>
                    </a:lnTo>
                    <a:lnTo>
                      <a:pt x="7616" y="1623"/>
                    </a:lnTo>
                    <a:lnTo>
                      <a:pt x="7724" y="1636"/>
                    </a:lnTo>
                    <a:cubicBezTo>
                      <a:pt x="7754" y="1639"/>
                      <a:pt x="7785" y="1641"/>
                      <a:pt x="7815" y="1644"/>
                    </a:cubicBezTo>
                    <a:lnTo>
                      <a:pt x="7922" y="1647"/>
                    </a:lnTo>
                    <a:lnTo>
                      <a:pt x="8040" y="1647"/>
                    </a:lnTo>
                    <a:lnTo>
                      <a:pt x="8163" y="1644"/>
                    </a:lnTo>
                    <a:lnTo>
                      <a:pt x="8275" y="1644"/>
                    </a:lnTo>
                    <a:lnTo>
                      <a:pt x="8377" y="1652"/>
                    </a:lnTo>
                    <a:cubicBezTo>
                      <a:pt x="8386" y="1642"/>
                      <a:pt x="8395" y="1633"/>
                      <a:pt x="8404" y="1623"/>
                    </a:cubicBezTo>
                    <a:cubicBezTo>
                      <a:pt x="8418" y="1616"/>
                      <a:pt x="8433" y="1609"/>
                      <a:pt x="8447" y="1602"/>
                    </a:cubicBezTo>
                    <a:cubicBezTo>
                      <a:pt x="8461" y="1594"/>
                      <a:pt x="8476" y="1586"/>
                      <a:pt x="8490" y="1578"/>
                    </a:cubicBezTo>
                    <a:cubicBezTo>
                      <a:pt x="8499" y="1571"/>
                      <a:pt x="8507" y="1564"/>
                      <a:pt x="8516" y="1557"/>
                    </a:cubicBezTo>
                    <a:cubicBezTo>
                      <a:pt x="8525" y="1547"/>
                      <a:pt x="8534" y="1538"/>
                      <a:pt x="8543" y="1528"/>
                    </a:cubicBezTo>
                    <a:cubicBezTo>
                      <a:pt x="8545" y="1518"/>
                      <a:pt x="8546" y="1509"/>
                      <a:pt x="8548" y="1499"/>
                    </a:cubicBezTo>
                    <a:cubicBezTo>
                      <a:pt x="8546" y="1492"/>
                      <a:pt x="8545" y="1485"/>
                      <a:pt x="8543" y="1478"/>
                    </a:cubicBezTo>
                    <a:lnTo>
                      <a:pt x="8543" y="1454"/>
                    </a:lnTo>
                    <a:cubicBezTo>
                      <a:pt x="8545" y="1444"/>
                      <a:pt x="8546" y="1435"/>
                      <a:pt x="8548" y="1425"/>
                    </a:cubicBezTo>
                    <a:cubicBezTo>
                      <a:pt x="8555" y="1411"/>
                      <a:pt x="8563" y="1397"/>
                      <a:pt x="8570" y="1383"/>
                    </a:cubicBezTo>
                    <a:cubicBezTo>
                      <a:pt x="8590" y="1362"/>
                      <a:pt x="8609" y="1341"/>
                      <a:pt x="8629" y="1320"/>
                    </a:cubicBezTo>
                    <a:cubicBezTo>
                      <a:pt x="8652" y="1299"/>
                      <a:pt x="8675" y="1277"/>
                      <a:pt x="8698" y="1256"/>
                    </a:cubicBezTo>
                    <a:cubicBezTo>
                      <a:pt x="8714" y="1235"/>
                      <a:pt x="8731" y="1214"/>
                      <a:pt x="8747" y="1193"/>
                    </a:cubicBezTo>
                    <a:lnTo>
                      <a:pt x="8768" y="1148"/>
                    </a:lnTo>
                    <a:cubicBezTo>
                      <a:pt x="8775" y="1130"/>
                      <a:pt x="8783" y="1111"/>
                      <a:pt x="8790" y="1093"/>
                    </a:cubicBezTo>
                    <a:cubicBezTo>
                      <a:pt x="8793" y="1074"/>
                      <a:pt x="8797" y="1056"/>
                      <a:pt x="8800" y="1037"/>
                    </a:cubicBezTo>
                    <a:cubicBezTo>
                      <a:pt x="8807" y="1019"/>
                      <a:pt x="8815" y="1002"/>
                      <a:pt x="8822" y="984"/>
                    </a:cubicBezTo>
                    <a:cubicBezTo>
                      <a:pt x="8829" y="968"/>
                      <a:pt x="8836" y="953"/>
                      <a:pt x="8843" y="937"/>
                    </a:cubicBezTo>
                    <a:cubicBezTo>
                      <a:pt x="8852" y="924"/>
                      <a:pt x="8861" y="910"/>
                      <a:pt x="8870" y="897"/>
                    </a:cubicBezTo>
                    <a:cubicBezTo>
                      <a:pt x="8884" y="887"/>
                      <a:pt x="8899" y="878"/>
                      <a:pt x="8913" y="868"/>
                    </a:cubicBezTo>
                    <a:cubicBezTo>
                      <a:pt x="8929" y="858"/>
                      <a:pt x="8945" y="847"/>
                      <a:pt x="8961" y="837"/>
                    </a:cubicBezTo>
                    <a:lnTo>
                      <a:pt x="8993" y="802"/>
                    </a:lnTo>
                    <a:lnTo>
                      <a:pt x="9014" y="757"/>
                    </a:lnTo>
                    <a:lnTo>
                      <a:pt x="9014" y="723"/>
                    </a:lnTo>
                    <a:lnTo>
                      <a:pt x="9014" y="694"/>
                    </a:lnTo>
                    <a:cubicBezTo>
                      <a:pt x="9012" y="683"/>
                      <a:pt x="9011" y="673"/>
                      <a:pt x="9009" y="662"/>
                    </a:cubicBezTo>
                    <a:cubicBezTo>
                      <a:pt x="9007" y="652"/>
                      <a:pt x="9006" y="641"/>
                      <a:pt x="9004" y="631"/>
                    </a:cubicBezTo>
                    <a:cubicBezTo>
                      <a:pt x="9007" y="619"/>
                      <a:pt x="9011" y="606"/>
                      <a:pt x="9014" y="594"/>
                    </a:cubicBezTo>
                    <a:lnTo>
                      <a:pt x="8886" y="538"/>
                    </a:lnTo>
                    <a:lnTo>
                      <a:pt x="8757" y="478"/>
                    </a:lnTo>
                    <a:lnTo>
                      <a:pt x="8650" y="412"/>
                    </a:lnTo>
                    <a:cubicBezTo>
                      <a:pt x="8620" y="387"/>
                      <a:pt x="8589" y="363"/>
                      <a:pt x="8559" y="338"/>
                    </a:cubicBezTo>
                    <a:cubicBezTo>
                      <a:pt x="8534" y="310"/>
                      <a:pt x="8509" y="281"/>
                      <a:pt x="8484" y="253"/>
                    </a:cubicBezTo>
                    <a:cubicBezTo>
                      <a:pt x="8456" y="207"/>
                      <a:pt x="8427" y="162"/>
                      <a:pt x="8399" y="116"/>
                    </a:cubicBezTo>
                    <a:lnTo>
                      <a:pt x="8468" y="92"/>
                    </a:lnTo>
                    <a:cubicBezTo>
                      <a:pt x="8495" y="89"/>
                      <a:pt x="8521" y="85"/>
                      <a:pt x="8548" y="82"/>
                    </a:cubicBezTo>
                    <a:lnTo>
                      <a:pt x="8640" y="61"/>
                    </a:lnTo>
                    <a:lnTo>
                      <a:pt x="8698" y="3"/>
                    </a:lnTo>
                    <a:lnTo>
                      <a:pt x="8779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0" dirty="0"/>
              </a:p>
            </p:txBody>
          </p:sp>
          <p:sp>
            <p:nvSpPr>
              <p:cNvPr id="170" name="Freeform 19">
                <a:extLst>
                  <a:ext uri="{FF2B5EF4-FFF2-40B4-BE49-F238E27FC236}">
                    <a16:creationId xmlns:a16="http://schemas.microsoft.com/office/drawing/2014/main" id="{30220EE4-821A-4443-BB10-F120E81B0F4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18318" y="1512649"/>
                <a:ext cx="554512" cy="743794"/>
              </a:xfrm>
              <a:custGeom>
                <a:avLst/>
                <a:gdLst>
                  <a:gd name="T0" fmla="*/ 273 w 417"/>
                  <a:gd name="T1" fmla="*/ 17 h 560"/>
                  <a:gd name="T2" fmla="*/ 290 w 417"/>
                  <a:gd name="T3" fmla="*/ 37 h 560"/>
                  <a:gd name="T4" fmla="*/ 301 w 417"/>
                  <a:gd name="T5" fmla="*/ 61 h 560"/>
                  <a:gd name="T6" fmla="*/ 339 w 417"/>
                  <a:gd name="T7" fmla="*/ 92 h 560"/>
                  <a:gd name="T8" fmla="*/ 364 w 417"/>
                  <a:gd name="T9" fmla="*/ 121 h 560"/>
                  <a:gd name="T10" fmla="*/ 385 w 417"/>
                  <a:gd name="T11" fmla="*/ 160 h 560"/>
                  <a:gd name="T12" fmla="*/ 393 w 417"/>
                  <a:gd name="T13" fmla="*/ 224 h 560"/>
                  <a:gd name="T14" fmla="*/ 402 w 417"/>
                  <a:gd name="T15" fmla="*/ 251 h 560"/>
                  <a:gd name="T16" fmla="*/ 411 w 417"/>
                  <a:gd name="T17" fmla="*/ 272 h 560"/>
                  <a:gd name="T18" fmla="*/ 417 w 417"/>
                  <a:gd name="T19" fmla="*/ 292 h 560"/>
                  <a:gd name="T20" fmla="*/ 416 w 417"/>
                  <a:gd name="T21" fmla="*/ 321 h 560"/>
                  <a:gd name="T22" fmla="*/ 408 w 417"/>
                  <a:gd name="T23" fmla="*/ 365 h 560"/>
                  <a:gd name="T24" fmla="*/ 408 w 417"/>
                  <a:gd name="T25" fmla="*/ 400 h 560"/>
                  <a:gd name="T26" fmla="*/ 409 w 417"/>
                  <a:gd name="T27" fmla="*/ 426 h 560"/>
                  <a:gd name="T28" fmla="*/ 402 w 417"/>
                  <a:gd name="T29" fmla="*/ 448 h 560"/>
                  <a:gd name="T30" fmla="*/ 372 w 417"/>
                  <a:gd name="T31" fmla="*/ 474 h 560"/>
                  <a:gd name="T32" fmla="*/ 380 w 417"/>
                  <a:gd name="T33" fmla="*/ 510 h 560"/>
                  <a:gd name="T34" fmla="*/ 382 w 417"/>
                  <a:gd name="T35" fmla="*/ 521 h 560"/>
                  <a:gd name="T36" fmla="*/ 374 w 417"/>
                  <a:gd name="T37" fmla="*/ 539 h 560"/>
                  <a:gd name="T38" fmla="*/ 361 w 417"/>
                  <a:gd name="T39" fmla="*/ 554 h 560"/>
                  <a:gd name="T40" fmla="*/ 336 w 417"/>
                  <a:gd name="T41" fmla="*/ 552 h 560"/>
                  <a:gd name="T42" fmla="*/ 288 w 417"/>
                  <a:gd name="T43" fmla="*/ 539 h 560"/>
                  <a:gd name="T44" fmla="*/ 232 w 417"/>
                  <a:gd name="T45" fmla="*/ 526 h 560"/>
                  <a:gd name="T46" fmla="*/ 179 w 417"/>
                  <a:gd name="T47" fmla="*/ 512 h 560"/>
                  <a:gd name="T48" fmla="*/ 141 w 417"/>
                  <a:gd name="T49" fmla="*/ 494 h 560"/>
                  <a:gd name="T50" fmla="*/ 130 w 417"/>
                  <a:gd name="T51" fmla="*/ 474 h 560"/>
                  <a:gd name="T52" fmla="*/ 130 w 417"/>
                  <a:gd name="T53" fmla="*/ 457 h 560"/>
                  <a:gd name="T54" fmla="*/ 115 w 417"/>
                  <a:gd name="T55" fmla="*/ 431 h 560"/>
                  <a:gd name="T56" fmla="*/ 75 w 417"/>
                  <a:gd name="T57" fmla="*/ 390 h 560"/>
                  <a:gd name="T58" fmla="*/ 36 w 417"/>
                  <a:gd name="T59" fmla="*/ 352 h 560"/>
                  <a:gd name="T60" fmla="*/ 12 w 417"/>
                  <a:gd name="T61" fmla="*/ 307 h 560"/>
                  <a:gd name="T62" fmla="*/ 0 w 417"/>
                  <a:gd name="T63" fmla="*/ 248 h 560"/>
                  <a:gd name="T64" fmla="*/ 4 w 417"/>
                  <a:gd name="T65" fmla="*/ 187 h 560"/>
                  <a:gd name="T66" fmla="*/ 20 w 417"/>
                  <a:gd name="T67" fmla="*/ 135 h 560"/>
                  <a:gd name="T68" fmla="*/ 26 w 417"/>
                  <a:gd name="T69" fmla="*/ 105 h 560"/>
                  <a:gd name="T70" fmla="*/ 39 w 417"/>
                  <a:gd name="T71" fmla="*/ 101 h 560"/>
                  <a:gd name="T72" fmla="*/ 51 w 417"/>
                  <a:gd name="T73" fmla="*/ 84 h 560"/>
                  <a:gd name="T74" fmla="*/ 62 w 417"/>
                  <a:gd name="T75" fmla="*/ 70 h 560"/>
                  <a:gd name="T76" fmla="*/ 104 w 417"/>
                  <a:gd name="T77" fmla="*/ 51 h 560"/>
                  <a:gd name="T78" fmla="*/ 128 w 417"/>
                  <a:gd name="T79" fmla="*/ 40 h 560"/>
                  <a:gd name="T80" fmla="*/ 141 w 417"/>
                  <a:gd name="T81" fmla="*/ 25 h 560"/>
                  <a:gd name="T82" fmla="*/ 154 w 417"/>
                  <a:gd name="T83" fmla="*/ 27 h 560"/>
                  <a:gd name="T84" fmla="*/ 163 w 417"/>
                  <a:gd name="T85" fmla="*/ 25 h 560"/>
                  <a:gd name="T86" fmla="*/ 166 w 417"/>
                  <a:gd name="T87" fmla="*/ 18 h 560"/>
                  <a:gd name="T88" fmla="*/ 171 w 417"/>
                  <a:gd name="T89" fmla="*/ 16 h 560"/>
                  <a:gd name="T90" fmla="*/ 181 w 417"/>
                  <a:gd name="T91" fmla="*/ 13 h 560"/>
                  <a:gd name="T92" fmla="*/ 207 w 417"/>
                  <a:gd name="T93" fmla="*/ 5 h 5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417" h="560">
                    <a:moveTo>
                      <a:pt x="220" y="0"/>
                    </a:moveTo>
                    <a:lnTo>
                      <a:pt x="273" y="17"/>
                    </a:lnTo>
                    <a:lnTo>
                      <a:pt x="284" y="25"/>
                    </a:lnTo>
                    <a:lnTo>
                      <a:pt x="290" y="37"/>
                    </a:lnTo>
                    <a:lnTo>
                      <a:pt x="295" y="48"/>
                    </a:lnTo>
                    <a:lnTo>
                      <a:pt x="301" y="61"/>
                    </a:lnTo>
                    <a:lnTo>
                      <a:pt x="306" y="73"/>
                    </a:lnTo>
                    <a:lnTo>
                      <a:pt x="339" y="92"/>
                    </a:lnTo>
                    <a:lnTo>
                      <a:pt x="351" y="104"/>
                    </a:lnTo>
                    <a:lnTo>
                      <a:pt x="364" y="121"/>
                    </a:lnTo>
                    <a:lnTo>
                      <a:pt x="376" y="140"/>
                    </a:lnTo>
                    <a:lnTo>
                      <a:pt x="385" y="160"/>
                    </a:lnTo>
                    <a:lnTo>
                      <a:pt x="393" y="175"/>
                    </a:lnTo>
                    <a:lnTo>
                      <a:pt x="393" y="224"/>
                    </a:lnTo>
                    <a:lnTo>
                      <a:pt x="396" y="240"/>
                    </a:lnTo>
                    <a:lnTo>
                      <a:pt x="402" y="251"/>
                    </a:lnTo>
                    <a:lnTo>
                      <a:pt x="407" y="262"/>
                    </a:lnTo>
                    <a:lnTo>
                      <a:pt x="411" y="272"/>
                    </a:lnTo>
                    <a:lnTo>
                      <a:pt x="415" y="281"/>
                    </a:lnTo>
                    <a:lnTo>
                      <a:pt x="417" y="292"/>
                    </a:lnTo>
                    <a:lnTo>
                      <a:pt x="417" y="305"/>
                    </a:lnTo>
                    <a:lnTo>
                      <a:pt x="416" y="321"/>
                    </a:lnTo>
                    <a:lnTo>
                      <a:pt x="412" y="343"/>
                    </a:lnTo>
                    <a:lnTo>
                      <a:pt x="408" y="365"/>
                    </a:lnTo>
                    <a:lnTo>
                      <a:pt x="408" y="385"/>
                    </a:lnTo>
                    <a:lnTo>
                      <a:pt x="408" y="400"/>
                    </a:lnTo>
                    <a:lnTo>
                      <a:pt x="409" y="413"/>
                    </a:lnTo>
                    <a:lnTo>
                      <a:pt x="409" y="426"/>
                    </a:lnTo>
                    <a:lnTo>
                      <a:pt x="407" y="437"/>
                    </a:lnTo>
                    <a:lnTo>
                      <a:pt x="402" y="448"/>
                    </a:lnTo>
                    <a:lnTo>
                      <a:pt x="390" y="460"/>
                    </a:lnTo>
                    <a:lnTo>
                      <a:pt x="372" y="474"/>
                    </a:lnTo>
                    <a:lnTo>
                      <a:pt x="372" y="508"/>
                    </a:lnTo>
                    <a:lnTo>
                      <a:pt x="380" y="510"/>
                    </a:lnTo>
                    <a:lnTo>
                      <a:pt x="382" y="514"/>
                    </a:lnTo>
                    <a:lnTo>
                      <a:pt x="382" y="521"/>
                    </a:lnTo>
                    <a:lnTo>
                      <a:pt x="382" y="530"/>
                    </a:lnTo>
                    <a:lnTo>
                      <a:pt x="374" y="539"/>
                    </a:lnTo>
                    <a:lnTo>
                      <a:pt x="369" y="547"/>
                    </a:lnTo>
                    <a:lnTo>
                      <a:pt x="361" y="554"/>
                    </a:lnTo>
                    <a:lnTo>
                      <a:pt x="352" y="560"/>
                    </a:lnTo>
                    <a:lnTo>
                      <a:pt x="336" y="552"/>
                    </a:lnTo>
                    <a:lnTo>
                      <a:pt x="314" y="545"/>
                    </a:lnTo>
                    <a:lnTo>
                      <a:pt x="288" y="539"/>
                    </a:lnTo>
                    <a:lnTo>
                      <a:pt x="260" y="532"/>
                    </a:lnTo>
                    <a:lnTo>
                      <a:pt x="232" y="526"/>
                    </a:lnTo>
                    <a:lnTo>
                      <a:pt x="205" y="519"/>
                    </a:lnTo>
                    <a:lnTo>
                      <a:pt x="179" y="512"/>
                    </a:lnTo>
                    <a:lnTo>
                      <a:pt x="158" y="503"/>
                    </a:lnTo>
                    <a:lnTo>
                      <a:pt x="141" y="494"/>
                    </a:lnTo>
                    <a:lnTo>
                      <a:pt x="132" y="481"/>
                    </a:lnTo>
                    <a:lnTo>
                      <a:pt x="130" y="474"/>
                    </a:lnTo>
                    <a:lnTo>
                      <a:pt x="130" y="465"/>
                    </a:lnTo>
                    <a:lnTo>
                      <a:pt x="130" y="457"/>
                    </a:lnTo>
                    <a:lnTo>
                      <a:pt x="128" y="451"/>
                    </a:lnTo>
                    <a:lnTo>
                      <a:pt x="115" y="431"/>
                    </a:lnTo>
                    <a:lnTo>
                      <a:pt x="96" y="411"/>
                    </a:lnTo>
                    <a:lnTo>
                      <a:pt x="75" y="390"/>
                    </a:lnTo>
                    <a:lnTo>
                      <a:pt x="53" y="371"/>
                    </a:lnTo>
                    <a:lnTo>
                      <a:pt x="36" y="352"/>
                    </a:lnTo>
                    <a:lnTo>
                      <a:pt x="22" y="332"/>
                    </a:lnTo>
                    <a:lnTo>
                      <a:pt x="12" y="307"/>
                    </a:lnTo>
                    <a:lnTo>
                      <a:pt x="4" y="279"/>
                    </a:lnTo>
                    <a:lnTo>
                      <a:pt x="0" y="248"/>
                    </a:lnTo>
                    <a:lnTo>
                      <a:pt x="0" y="216"/>
                    </a:lnTo>
                    <a:lnTo>
                      <a:pt x="4" y="187"/>
                    </a:lnTo>
                    <a:lnTo>
                      <a:pt x="11" y="158"/>
                    </a:lnTo>
                    <a:lnTo>
                      <a:pt x="20" y="135"/>
                    </a:lnTo>
                    <a:lnTo>
                      <a:pt x="33" y="116"/>
                    </a:lnTo>
                    <a:lnTo>
                      <a:pt x="26" y="105"/>
                    </a:lnTo>
                    <a:lnTo>
                      <a:pt x="30" y="105"/>
                    </a:lnTo>
                    <a:lnTo>
                      <a:pt x="39" y="101"/>
                    </a:lnTo>
                    <a:lnTo>
                      <a:pt x="45" y="93"/>
                    </a:lnTo>
                    <a:lnTo>
                      <a:pt x="51" y="84"/>
                    </a:lnTo>
                    <a:lnTo>
                      <a:pt x="56" y="77"/>
                    </a:lnTo>
                    <a:lnTo>
                      <a:pt x="62" y="70"/>
                    </a:lnTo>
                    <a:lnTo>
                      <a:pt x="83" y="59"/>
                    </a:lnTo>
                    <a:lnTo>
                      <a:pt x="104" y="51"/>
                    </a:lnTo>
                    <a:lnTo>
                      <a:pt x="126" y="40"/>
                    </a:lnTo>
                    <a:lnTo>
                      <a:pt x="128" y="40"/>
                    </a:lnTo>
                    <a:lnTo>
                      <a:pt x="132" y="24"/>
                    </a:lnTo>
                    <a:lnTo>
                      <a:pt x="141" y="25"/>
                    </a:lnTo>
                    <a:lnTo>
                      <a:pt x="148" y="26"/>
                    </a:lnTo>
                    <a:lnTo>
                      <a:pt x="154" y="27"/>
                    </a:lnTo>
                    <a:lnTo>
                      <a:pt x="162" y="30"/>
                    </a:lnTo>
                    <a:lnTo>
                      <a:pt x="163" y="25"/>
                    </a:lnTo>
                    <a:lnTo>
                      <a:pt x="165" y="21"/>
                    </a:lnTo>
                    <a:lnTo>
                      <a:pt x="166" y="18"/>
                    </a:lnTo>
                    <a:lnTo>
                      <a:pt x="168" y="17"/>
                    </a:lnTo>
                    <a:lnTo>
                      <a:pt x="171" y="16"/>
                    </a:lnTo>
                    <a:lnTo>
                      <a:pt x="175" y="15"/>
                    </a:lnTo>
                    <a:lnTo>
                      <a:pt x="181" y="13"/>
                    </a:lnTo>
                    <a:lnTo>
                      <a:pt x="194" y="9"/>
                    </a:lnTo>
                    <a:lnTo>
                      <a:pt x="207" y="5"/>
                    </a:lnTo>
                    <a:lnTo>
                      <a:pt x="22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0"/>
              </a:p>
            </p:txBody>
          </p:sp>
          <p:sp>
            <p:nvSpPr>
              <p:cNvPr id="171" name="Freeform 28">
                <a:extLst>
                  <a:ext uri="{FF2B5EF4-FFF2-40B4-BE49-F238E27FC236}">
                    <a16:creationId xmlns:a16="http://schemas.microsoft.com/office/drawing/2014/main" id="{99709142-8036-4212-BECD-FFED041CF5F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96221" y="2265968"/>
                <a:ext cx="449091" cy="1324957"/>
              </a:xfrm>
              <a:custGeom>
                <a:avLst/>
                <a:gdLst>
                  <a:gd name="T0" fmla="*/ 83 w 323"/>
                  <a:gd name="T1" fmla="*/ 8 h 952"/>
                  <a:gd name="T2" fmla="*/ 95 w 323"/>
                  <a:gd name="T3" fmla="*/ 19 h 952"/>
                  <a:gd name="T4" fmla="*/ 91 w 323"/>
                  <a:gd name="T5" fmla="*/ 37 h 952"/>
                  <a:gd name="T6" fmla="*/ 88 w 323"/>
                  <a:gd name="T7" fmla="*/ 55 h 952"/>
                  <a:gd name="T8" fmla="*/ 88 w 323"/>
                  <a:gd name="T9" fmla="*/ 60 h 952"/>
                  <a:gd name="T10" fmla="*/ 96 w 323"/>
                  <a:gd name="T11" fmla="*/ 90 h 952"/>
                  <a:gd name="T12" fmla="*/ 110 w 323"/>
                  <a:gd name="T13" fmla="*/ 113 h 952"/>
                  <a:gd name="T14" fmla="*/ 118 w 323"/>
                  <a:gd name="T15" fmla="*/ 122 h 952"/>
                  <a:gd name="T16" fmla="*/ 141 w 323"/>
                  <a:gd name="T17" fmla="*/ 148 h 952"/>
                  <a:gd name="T18" fmla="*/ 148 w 323"/>
                  <a:gd name="T19" fmla="*/ 158 h 952"/>
                  <a:gd name="T20" fmla="*/ 174 w 323"/>
                  <a:gd name="T21" fmla="*/ 215 h 952"/>
                  <a:gd name="T22" fmla="*/ 198 w 323"/>
                  <a:gd name="T23" fmla="*/ 275 h 952"/>
                  <a:gd name="T24" fmla="*/ 219 w 323"/>
                  <a:gd name="T25" fmla="*/ 333 h 952"/>
                  <a:gd name="T26" fmla="*/ 236 w 323"/>
                  <a:gd name="T27" fmla="*/ 382 h 952"/>
                  <a:gd name="T28" fmla="*/ 246 w 323"/>
                  <a:gd name="T29" fmla="*/ 416 h 952"/>
                  <a:gd name="T30" fmla="*/ 250 w 323"/>
                  <a:gd name="T31" fmla="*/ 429 h 952"/>
                  <a:gd name="T32" fmla="*/ 264 w 323"/>
                  <a:gd name="T33" fmla="*/ 481 h 952"/>
                  <a:gd name="T34" fmla="*/ 279 w 323"/>
                  <a:gd name="T35" fmla="*/ 548 h 952"/>
                  <a:gd name="T36" fmla="*/ 292 w 323"/>
                  <a:gd name="T37" fmla="*/ 623 h 952"/>
                  <a:gd name="T38" fmla="*/ 302 w 323"/>
                  <a:gd name="T39" fmla="*/ 698 h 952"/>
                  <a:gd name="T40" fmla="*/ 312 w 323"/>
                  <a:gd name="T41" fmla="*/ 767 h 952"/>
                  <a:gd name="T42" fmla="*/ 319 w 323"/>
                  <a:gd name="T43" fmla="*/ 820 h 952"/>
                  <a:gd name="T44" fmla="*/ 323 w 323"/>
                  <a:gd name="T45" fmla="*/ 850 h 952"/>
                  <a:gd name="T46" fmla="*/ 273 w 323"/>
                  <a:gd name="T47" fmla="*/ 952 h 952"/>
                  <a:gd name="T48" fmla="*/ 178 w 323"/>
                  <a:gd name="T49" fmla="*/ 860 h 952"/>
                  <a:gd name="T50" fmla="*/ 165 w 323"/>
                  <a:gd name="T51" fmla="*/ 709 h 952"/>
                  <a:gd name="T52" fmla="*/ 158 w 323"/>
                  <a:gd name="T53" fmla="*/ 630 h 952"/>
                  <a:gd name="T54" fmla="*/ 152 w 323"/>
                  <a:gd name="T55" fmla="*/ 565 h 952"/>
                  <a:gd name="T56" fmla="*/ 147 w 323"/>
                  <a:gd name="T57" fmla="*/ 521 h 952"/>
                  <a:gd name="T58" fmla="*/ 145 w 323"/>
                  <a:gd name="T59" fmla="*/ 504 h 952"/>
                  <a:gd name="T60" fmla="*/ 137 w 323"/>
                  <a:gd name="T61" fmla="*/ 461 h 952"/>
                  <a:gd name="T62" fmla="*/ 127 w 323"/>
                  <a:gd name="T63" fmla="*/ 420 h 952"/>
                  <a:gd name="T64" fmla="*/ 118 w 323"/>
                  <a:gd name="T65" fmla="*/ 389 h 952"/>
                  <a:gd name="T66" fmla="*/ 115 w 323"/>
                  <a:gd name="T67" fmla="*/ 376 h 952"/>
                  <a:gd name="T68" fmla="*/ 58 w 323"/>
                  <a:gd name="T69" fmla="*/ 209 h 952"/>
                  <a:gd name="T70" fmla="*/ 48 w 323"/>
                  <a:gd name="T71" fmla="*/ 169 h 952"/>
                  <a:gd name="T72" fmla="*/ 46 w 323"/>
                  <a:gd name="T73" fmla="*/ 129 h 952"/>
                  <a:gd name="T74" fmla="*/ 48 w 323"/>
                  <a:gd name="T75" fmla="*/ 96 h 952"/>
                  <a:gd name="T76" fmla="*/ 49 w 323"/>
                  <a:gd name="T77" fmla="*/ 83 h 952"/>
                  <a:gd name="T78" fmla="*/ 26 w 323"/>
                  <a:gd name="T79" fmla="*/ 63 h 952"/>
                  <a:gd name="T80" fmla="*/ 8 w 323"/>
                  <a:gd name="T81" fmla="*/ 45 h 952"/>
                  <a:gd name="T82" fmla="*/ 0 w 323"/>
                  <a:gd name="T83" fmla="*/ 37 h 952"/>
                  <a:gd name="T84" fmla="*/ 17 w 323"/>
                  <a:gd name="T85" fmla="*/ 13 h 952"/>
                  <a:gd name="T86" fmla="*/ 24 w 323"/>
                  <a:gd name="T87" fmla="*/ 7 h 952"/>
                  <a:gd name="T88" fmla="*/ 53 w 323"/>
                  <a:gd name="T89" fmla="*/ 7 h 952"/>
                  <a:gd name="T90" fmla="*/ 66 w 323"/>
                  <a:gd name="T91" fmla="*/ 3 h 952"/>
                  <a:gd name="T92" fmla="*/ 69 w 323"/>
                  <a:gd name="T93" fmla="*/ 0 h 9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323" h="952">
                    <a:moveTo>
                      <a:pt x="69" y="0"/>
                    </a:moveTo>
                    <a:lnTo>
                      <a:pt x="83" y="8"/>
                    </a:lnTo>
                    <a:lnTo>
                      <a:pt x="91" y="15"/>
                    </a:lnTo>
                    <a:lnTo>
                      <a:pt x="95" y="19"/>
                    </a:lnTo>
                    <a:lnTo>
                      <a:pt x="95" y="21"/>
                    </a:lnTo>
                    <a:lnTo>
                      <a:pt x="91" y="37"/>
                    </a:lnTo>
                    <a:lnTo>
                      <a:pt x="90" y="48"/>
                    </a:lnTo>
                    <a:lnTo>
                      <a:pt x="88" y="55"/>
                    </a:lnTo>
                    <a:lnTo>
                      <a:pt x="88" y="59"/>
                    </a:lnTo>
                    <a:lnTo>
                      <a:pt x="88" y="60"/>
                    </a:lnTo>
                    <a:lnTo>
                      <a:pt x="92" y="73"/>
                    </a:lnTo>
                    <a:lnTo>
                      <a:pt x="96" y="90"/>
                    </a:lnTo>
                    <a:lnTo>
                      <a:pt x="104" y="103"/>
                    </a:lnTo>
                    <a:lnTo>
                      <a:pt x="110" y="113"/>
                    </a:lnTo>
                    <a:lnTo>
                      <a:pt x="115" y="121"/>
                    </a:lnTo>
                    <a:lnTo>
                      <a:pt x="118" y="122"/>
                    </a:lnTo>
                    <a:lnTo>
                      <a:pt x="132" y="138"/>
                    </a:lnTo>
                    <a:lnTo>
                      <a:pt x="141" y="148"/>
                    </a:lnTo>
                    <a:lnTo>
                      <a:pt x="147" y="156"/>
                    </a:lnTo>
                    <a:lnTo>
                      <a:pt x="148" y="158"/>
                    </a:lnTo>
                    <a:lnTo>
                      <a:pt x="161" y="186"/>
                    </a:lnTo>
                    <a:lnTo>
                      <a:pt x="174" y="215"/>
                    </a:lnTo>
                    <a:lnTo>
                      <a:pt x="187" y="245"/>
                    </a:lnTo>
                    <a:lnTo>
                      <a:pt x="198" y="275"/>
                    </a:lnTo>
                    <a:lnTo>
                      <a:pt x="209" y="305"/>
                    </a:lnTo>
                    <a:lnTo>
                      <a:pt x="219" y="333"/>
                    </a:lnTo>
                    <a:lnTo>
                      <a:pt x="228" y="359"/>
                    </a:lnTo>
                    <a:lnTo>
                      <a:pt x="236" y="382"/>
                    </a:lnTo>
                    <a:lnTo>
                      <a:pt x="241" y="402"/>
                    </a:lnTo>
                    <a:lnTo>
                      <a:pt x="246" y="416"/>
                    </a:lnTo>
                    <a:lnTo>
                      <a:pt x="249" y="425"/>
                    </a:lnTo>
                    <a:lnTo>
                      <a:pt x="250" y="429"/>
                    </a:lnTo>
                    <a:lnTo>
                      <a:pt x="258" y="452"/>
                    </a:lnTo>
                    <a:lnTo>
                      <a:pt x="264" y="481"/>
                    </a:lnTo>
                    <a:lnTo>
                      <a:pt x="272" y="513"/>
                    </a:lnTo>
                    <a:lnTo>
                      <a:pt x="279" y="548"/>
                    </a:lnTo>
                    <a:lnTo>
                      <a:pt x="285" y="586"/>
                    </a:lnTo>
                    <a:lnTo>
                      <a:pt x="292" y="623"/>
                    </a:lnTo>
                    <a:lnTo>
                      <a:pt x="297" y="662"/>
                    </a:lnTo>
                    <a:lnTo>
                      <a:pt x="302" y="698"/>
                    </a:lnTo>
                    <a:lnTo>
                      <a:pt x="307" y="735"/>
                    </a:lnTo>
                    <a:lnTo>
                      <a:pt x="312" y="767"/>
                    </a:lnTo>
                    <a:lnTo>
                      <a:pt x="315" y="795"/>
                    </a:lnTo>
                    <a:lnTo>
                      <a:pt x="319" y="820"/>
                    </a:lnTo>
                    <a:lnTo>
                      <a:pt x="320" y="838"/>
                    </a:lnTo>
                    <a:lnTo>
                      <a:pt x="323" y="850"/>
                    </a:lnTo>
                    <a:lnTo>
                      <a:pt x="323" y="854"/>
                    </a:lnTo>
                    <a:lnTo>
                      <a:pt x="273" y="952"/>
                    </a:lnTo>
                    <a:lnTo>
                      <a:pt x="182" y="879"/>
                    </a:lnTo>
                    <a:lnTo>
                      <a:pt x="178" y="860"/>
                    </a:lnTo>
                    <a:lnTo>
                      <a:pt x="171" y="798"/>
                    </a:lnTo>
                    <a:lnTo>
                      <a:pt x="165" y="709"/>
                    </a:lnTo>
                    <a:lnTo>
                      <a:pt x="162" y="668"/>
                    </a:lnTo>
                    <a:lnTo>
                      <a:pt x="158" y="630"/>
                    </a:lnTo>
                    <a:lnTo>
                      <a:pt x="156" y="596"/>
                    </a:lnTo>
                    <a:lnTo>
                      <a:pt x="152" y="565"/>
                    </a:lnTo>
                    <a:lnTo>
                      <a:pt x="149" y="540"/>
                    </a:lnTo>
                    <a:lnTo>
                      <a:pt x="147" y="521"/>
                    </a:lnTo>
                    <a:lnTo>
                      <a:pt x="145" y="509"/>
                    </a:lnTo>
                    <a:lnTo>
                      <a:pt x="145" y="504"/>
                    </a:lnTo>
                    <a:lnTo>
                      <a:pt x="141" y="483"/>
                    </a:lnTo>
                    <a:lnTo>
                      <a:pt x="137" y="461"/>
                    </a:lnTo>
                    <a:lnTo>
                      <a:pt x="132" y="439"/>
                    </a:lnTo>
                    <a:lnTo>
                      <a:pt x="127" y="420"/>
                    </a:lnTo>
                    <a:lnTo>
                      <a:pt x="122" y="402"/>
                    </a:lnTo>
                    <a:lnTo>
                      <a:pt x="118" y="389"/>
                    </a:lnTo>
                    <a:lnTo>
                      <a:pt x="115" y="380"/>
                    </a:lnTo>
                    <a:lnTo>
                      <a:pt x="115" y="376"/>
                    </a:lnTo>
                    <a:lnTo>
                      <a:pt x="86" y="288"/>
                    </a:lnTo>
                    <a:lnTo>
                      <a:pt x="58" y="209"/>
                    </a:lnTo>
                    <a:lnTo>
                      <a:pt x="52" y="190"/>
                    </a:lnTo>
                    <a:lnTo>
                      <a:pt x="48" y="169"/>
                    </a:lnTo>
                    <a:lnTo>
                      <a:pt x="47" y="148"/>
                    </a:lnTo>
                    <a:lnTo>
                      <a:pt x="46" y="129"/>
                    </a:lnTo>
                    <a:lnTo>
                      <a:pt x="47" y="111"/>
                    </a:lnTo>
                    <a:lnTo>
                      <a:pt x="48" y="96"/>
                    </a:lnTo>
                    <a:lnTo>
                      <a:pt x="48" y="87"/>
                    </a:lnTo>
                    <a:lnTo>
                      <a:pt x="49" y="83"/>
                    </a:lnTo>
                    <a:lnTo>
                      <a:pt x="38" y="73"/>
                    </a:lnTo>
                    <a:lnTo>
                      <a:pt x="26" y="63"/>
                    </a:lnTo>
                    <a:lnTo>
                      <a:pt x="16" y="52"/>
                    </a:lnTo>
                    <a:lnTo>
                      <a:pt x="8" y="45"/>
                    </a:lnTo>
                    <a:lnTo>
                      <a:pt x="2" y="39"/>
                    </a:lnTo>
                    <a:lnTo>
                      <a:pt x="0" y="37"/>
                    </a:lnTo>
                    <a:lnTo>
                      <a:pt x="9" y="24"/>
                    </a:lnTo>
                    <a:lnTo>
                      <a:pt x="17" y="13"/>
                    </a:lnTo>
                    <a:lnTo>
                      <a:pt x="21" y="10"/>
                    </a:lnTo>
                    <a:lnTo>
                      <a:pt x="24" y="7"/>
                    </a:lnTo>
                    <a:lnTo>
                      <a:pt x="40" y="8"/>
                    </a:lnTo>
                    <a:lnTo>
                      <a:pt x="53" y="7"/>
                    </a:lnTo>
                    <a:lnTo>
                      <a:pt x="61" y="6"/>
                    </a:lnTo>
                    <a:lnTo>
                      <a:pt x="66" y="3"/>
                    </a:lnTo>
                    <a:lnTo>
                      <a:pt x="69" y="2"/>
                    </a:lnTo>
                    <a:lnTo>
                      <a:pt x="69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0"/>
              </a:p>
            </p:txBody>
          </p:sp>
        </p:grpSp>
        <p:grpSp>
          <p:nvGrpSpPr>
            <p:cNvPr id="166" name="Group 55">
              <a:extLst>
                <a:ext uri="{FF2B5EF4-FFF2-40B4-BE49-F238E27FC236}">
                  <a16:creationId xmlns:a16="http://schemas.microsoft.com/office/drawing/2014/main" id="{728D0996-1E7F-45E0-AA29-40C8A73B70BD}"/>
                </a:ext>
              </a:extLst>
            </p:cNvPr>
            <p:cNvGrpSpPr/>
            <p:nvPr/>
          </p:nvGrpSpPr>
          <p:grpSpPr>
            <a:xfrm>
              <a:off x="911314" y="1822937"/>
              <a:ext cx="2306669" cy="1009826"/>
              <a:chOff x="911314" y="1822937"/>
              <a:chExt cx="2306669" cy="1009826"/>
            </a:xfrm>
            <a:grpFill/>
          </p:grpSpPr>
          <p:sp>
            <p:nvSpPr>
              <p:cNvPr id="167" name="Freeform 46">
                <a:extLst>
                  <a:ext uri="{FF2B5EF4-FFF2-40B4-BE49-F238E27FC236}">
                    <a16:creationId xmlns:a16="http://schemas.microsoft.com/office/drawing/2014/main" id="{41D3321C-3328-41D6-A9F5-A56436836E3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11314" y="2573932"/>
                <a:ext cx="184880" cy="258831"/>
              </a:xfrm>
              <a:custGeom>
                <a:avLst/>
                <a:gdLst>
                  <a:gd name="T0" fmla="*/ 115 w 149"/>
                  <a:gd name="T1" fmla="*/ 0 h 209"/>
                  <a:gd name="T2" fmla="*/ 128 w 149"/>
                  <a:gd name="T3" fmla="*/ 19 h 209"/>
                  <a:gd name="T4" fmla="*/ 137 w 149"/>
                  <a:gd name="T5" fmla="*/ 39 h 209"/>
                  <a:gd name="T6" fmla="*/ 142 w 149"/>
                  <a:gd name="T7" fmla="*/ 55 h 209"/>
                  <a:gd name="T8" fmla="*/ 146 w 149"/>
                  <a:gd name="T9" fmla="*/ 70 h 209"/>
                  <a:gd name="T10" fmla="*/ 147 w 149"/>
                  <a:gd name="T11" fmla="*/ 79 h 209"/>
                  <a:gd name="T12" fmla="*/ 149 w 149"/>
                  <a:gd name="T13" fmla="*/ 83 h 209"/>
                  <a:gd name="T14" fmla="*/ 146 w 149"/>
                  <a:gd name="T15" fmla="*/ 99 h 209"/>
                  <a:gd name="T16" fmla="*/ 142 w 149"/>
                  <a:gd name="T17" fmla="*/ 117 h 209"/>
                  <a:gd name="T18" fmla="*/ 138 w 149"/>
                  <a:gd name="T19" fmla="*/ 133 h 209"/>
                  <a:gd name="T20" fmla="*/ 133 w 149"/>
                  <a:gd name="T21" fmla="*/ 146 h 209"/>
                  <a:gd name="T22" fmla="*/ 131 w 149"/>
                  <a:gd name="T23" fmla="*/ 155 h 209"/>
                  <a:gd name="T24" fmla="*/ 129 w 149"/>
                  <a:gd name="T25" fmla="*/ 158 h 209"/>
                  <a:gd name="T26" fmla="*/ 118 w 149"/>
                  <a:gd name="T27" fmla="*/ 178 h 209"/>
                  <a:gd name="T28" fmla="*/ 107 w 149"/>
                  <a:gd name="T29" fmla="*/ 193 h 209"/>
                  <a:gd name="T30" fmla="*/ 97 w 149"/>
                  <a:gd name="T31" fmla="*/ 202 h 209"/>
                  <a:gd name="T32" fmla="*/ 88 w 149"/>
                  <a:gd name="T33" fmla="*/ 207 h 209"/>
                  <a:gd name="T34" fmla="*/ 79 w 149"/>
                  <a:gd name="T35" fmla="*/ 209 h 209"/>
                  <a:gd name="T36" fmla="*/ 72 w 149"/>
                  <a:gd name="T37" fmla="*/ 209 h 209"/>
                  <a:gd name="T38" fmla="*/ 67 w 149"/>
                  <a:gd name="T39" fmla="*/ 208 h 209"/>
                  <a:gd name="T40" fmla="*/ 66 w 149"/>
                  <a:gd name="T41" fmla="*/ 207 h 209"/>
                  <a:gd name="T42" fmla="*/ 42 w 149"/>
                  <a:gd name="T43" fmla="*/ 185 h 209"/>
                  <a:gd name="T44" fmla="*/ 26 w 149"/>
                  <a:gd name="T45" fmla="*/ 163 h 209"/>
                  <a:gd name="T46" fmla="*/ 14 w 149"/>
                  <a:gd name="T47" fmla="*/ 139 h 209"/>
                  <a:gd name="T48" fmla="*/ 8 w 149"/>
                  <a:gd name="T49" fmla="*/ 119 h 209"/>
                  <a:gd name="T50" fmla="*/ 4 w 149"/>
                  <a:gd name="T51" fmla="*/ 101 h 209"/>
                  <a:gd name="T52" fmla="*/ 4 w 149"/>
                  <a:gd name="T53" fmla="*/ 85 h 209"/>
                  <a:gd name="T54" fmla="*/ 4 w 149"/>
                  <a:gd name="T55" fmla="*/ 76 h 209"/>
                  <a:gd name="T56" fmla="*/ 4 w 149"/>
                  <a:gd name="T57" fmla="*/ 72 h 209"/>
                  <a:gd name="T58" fmla="*/ 0 w 149"/>
                  <a:gd name="T59" fmla="*/ 6 h 209"/>
                  <a:gd name="T60" fmla="*/ 6 w 149"/>
                  <a:gd name="T61" fmla="*/ 32 h 209"/>
                  <a:gd name="T62" fmla="*/ 13 w 149"/>
                  <a:gd name="T63" fmla="*/ 50 h 209"/>
                  <a:gd name="T64" fmla="*/ 19 w 149"/>
                  <a:gd name="T65" fmla="*/ 63 h 209"/>
                  <a:gd name="T66" fmla="*/ 26 w 149"/>
                  <a:gd name="T67" fmla="*/ 70 h 209"/>
                  <a:gd name="T68" fmla="*/ 31 w 149"/>
                  <a:gd name="T69" fmla="*/ 73 h 209"/>
                  <a:gd name="T70" fmla="*/ 35 w 149"/>
                  <a:gd name="T71" fmla="*/ 76 h 209"/>
                  <a:gd name="T72" fmla="*/ 36 w 149"/>
                  <a:gd name="T73" fmla="*/ 76 h 209"/>
                  <a:gd name="T74" fmla="*/ 36 w 149"/>
                  <a:gd name="T75" fmla="*/ 85 h 209"/>
                  <a:gd name="T76" fmla="*/ 42 w 149"/>
                  <a:gd name="T77" fmla="*/ 88 h 209"/>
                  <a:gd name="T78" fmla="*/ 52 w 149"/>
                  <a:gd name="T79" fmla="*/ 89 h 209"/>
                  <a:gd name="T80" fmla="*/ 62 w 149"/>
                  <a:gd name="T81" fmla="*/ 89 h 209"/>
                  <a:gd name="T82" fmla="*/ 70 w 149"/>
                  <a:gd name="T83" fmla="*/ 89 h 209"/>
                  <a:gd name="T84" fmla="*/ 72 w 149"/>
                  <a:gd name="T85" fmla="*/ 89 h 209"/>
                  <a:gd name="T86" fmla="*/ 88 w 149"/>
                  <a:gd name="T87" fmla="*/ 86 h 209"/>
                  <a:gd name="T88" fmla="*/ 98 w 149"/>
                  <a:gd name="T89" fmla="*/ 80 h 209"/>
                  <a:gd name="T90" fmla="*/ 107 w 149"/>
                  <a:gd name="T91" fmla="*/ 70 h 209"/>
                  <a:gd name="T92" fmla="*/ 112 w 149"/>
                  <a:gd name="T93" fmla="*/ 57 h 209"/>
                  <a:gd name="T94" fmla="*/ 115 w 149"/>
                  <a:gd name="T95" fmla="*/ 44 h 209"/>
                  <a:gd name="T96" fmla="*/ 116 w 149"/>
                  <a:gd name="T97" fmla="*/ 31 h 209"/>
                  <a:gd name="T98" fmla="*/ 116 w 149"/>
                  <a:gd name="T99" fmla="*/ 19 h 209"/>
                  <a:gd name="T100" fmla="*/ 116 w 149"/>
                  <a:gd name="T101" fmla="*/ 9 h 209"/>
                  <a:gd name="T102" fmla="*/ 116 w 149"/>
                  <a:gd name="T103" fmla="*/ 2 h 209"/>
                  <a:gd name="T104" fmla="*/ 115 w 149"/>
                  <a:gd name="T105" fmla="*/ 0 h 2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149" h="209">
                    <a:moveTo>
                      <a:pt x="115" y="0"/>
                    </a:moveTo>
                    <a:lnTo>
                      <a:pt x="128" y="19"/>
                    </a:lnTo>
                    <a:lnTo>
                      <a:pt x="137" y="39"/>
                    </a:lnTo>
                    <a:lnTo>
                      <a:pt x="142" y="55"/>
                    </a:lnTo>
                    <a:lnTo>
                      <a:pt x="146" y="70"/>
                    </a:lnTo>
                    <a:lnTo>
                      <a:pt x="147" y="79"/>
                    </a:lnTo>
                    <a:lnTo>
                      <a:pt x="149" y="83"/>
                    </a:lnTo>
                    <a:lnTo>
                      <a:pt x="146" y="99"/>
                    </a:lnTo>
                    <a:lnTo>
                      <a:pt x="142" y="117"/>
                    </a:lnTo>
                    <a:lnTo>
                      <a:pt x="138" y="133"/>
                    </a:lnTo>
                    <a:lnTo>
                      <a:pt x="133" y="146"/>
                    </a:lnTo>
                    <a:lnTo>
                      <a:pt x="131" y="155"/>
                    </a:lnTo>
                    <a:lnTo>
                      <a:pt x="129" y="158"/>
                    </a:lnTo>
                    <a:lnTo>
                      <a:pt x="118" y="178"/>
                    </a:lnTo>
                    <a:lnTo>
                      <a:pt x="107" y="193"/>
                    </a:lnTo>
                    <a:lnTo>
                      <a:pt x="97" y="202"/>
                    </a:lnTo>
                    <a:lnTo>
                      <a:pt x="88" y="207"/>
                    </a:lnTo>
                    <a:lnTo>
                      <a:pt x="79" y="209"/>
                    </a:lnTo>
                    <a:lnTo>
                      <a:pt x="72" y="209"/>
                    </a:lnTo>
                    <a:lnTo>
                      <a:pt x="67" y="208"/>
                    </a:lnTo>
                    <a:lnTo>
                      <a:pt x="66" y="207"/>
                    </a:lnTo>
                    <a:lnTo>
                      <a:pt x="42" y="185"/>
                    </a:lnTo>
                    <a:lnTo>
                      <a:pt x="26" y="163"/>
                    </a:lnTo>
                    <a:lnTo>
                      <a:pt x="14" y="139"/>
                    </a:lnTo>
                    <a:lnTo>
                      <a:pt x="8" y="119"/>
                    </a:lnTo>
                    <a:lnTo>
                      <a:pt x="4" y="101"/>
                    </a:lnTo>
                    <a:lnTo>
                      <a:pt x="4" y="85"/>
                    </a:lnTo>
                    <a:lnTo>
                      <a:pt x="4" y="76"/>
                    </a:lnTo>
                    <a:lnTo>
                      <a:pt x="4" y="72"/>
                    </a:lnTo>
                    <a:lnTo>
                      <a:pt x="0" y="6"/>
                    </a:lnTo>
                    <a:lnTo>
                      <a:pt x="6" y="32"/>
                    </a:lnTo>
                    <a:lnTo>
                      <a:pt x="13" y="50"/>
                    </a:lnTo>
                    <a:lnTo>
                      <a:pt x="19" y="63"/>
                    </a:lnTo>
                    <a:lnTo>
                      <a:pt x="26" y="70"/>
                    </a:lnTo>
                    <a:lnTo>
                      <a:pt x="31" y="73"/>
                    </a:lnTo>
                    <a:lnTo>
                      <a:pt x="35" y="76"/>
                    </a:lnTo>
                    <a:lnTo>
                      <a:pt x="36" y="76"/>
                    </a:lnTo>
                    <a:lnTo>
                      <a:pt x="36" y="85"/>
                    </a:lnTo>
                    <a:lnTo>
                      <a:pt x="42" y="88"/>
                    </a:lnTo>
                    <a:lnTo>
                      <a:pt x="52" y="89"/>
                    </a:lnTo>
                    <a:lnTo>
                      <a:pt x="62" y="89"/>
                    </a:lnTo>
                    <a:lnTo>
                      <a:pt x="70" y="89"/>
                    </a:lnTo>
                    <a:lnTo>
                      <a:pt x="72" y="89"/>
                    </a:lnTo>
                    <a:lnTo>
                      <a:pt x="88" y="86"/>
                    </a:lnTo>
                    <a:lnTo>
                      <a:pt x="98" y="80"/>
                    </a:lnTo>
                    <a:lnTo>
                      <a:pt x="107" y="70"/>
                    </a:lnTo>
                    <a:lnTo>
                      <a:pt x="112" y="57"/>
                    </a:lnTo>
                    <a:lnTo>
                      <a:pt x="115" y="44"/>
                    </a:lnTo>
                    <a:lnTo>
                      <a:pt x="116" y="31"/>
                    </a:lnTo>
                    <a:lnTo>
                      <a:pt x="116" y="19"/>
                    </a:lnTo>
                    <a:lnTo>
                      <a:pt x="116" y="9"/>
                    </a:lnTo>
                    <a:lnTo>
                      <a:pt x="116" y="2"/>
                    </a:lnTo>
                    <a:lnTo>
                      <a:pt x="115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0"/>
              </a:p>
            </p:txBody>
          </p:sp>
          <p:sp>
            <p:nvSpPr>
              <p:cNvPr id="168" name="Freeform 55">
                <a:extLst>
                  <a:ext uri="{FF2B5EF4-FFF2-40B4-BE49-F238E27FC236}">
                    <a16:creationId xmlns:a16="http://schemas.microsoft.com/office/drawing/2014/main" id="{D93553E0-97CD-4DA9-B6CD-B5F388C465E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14447" y="1822937"/>
                <a:ext cx="203536" cy="186807"/>
              </a:xfrm>
              <a:custGeom>
                <a:avLst/>
                <a:gdLst>
                  <a:gd name="T0" fmla="*/ 11 w 145"/>
                  <a:gd name="T1" fmla="*/ 0 h 134"/>
                  <a:gd name="T2" fmla="*/ 30 w 145"/>
                  <a:gd name="T3" fmla="*/ 14 h 134"/>
                  <a:gd name="T4" fmla="*/ 51 w 145"/>
                  <a:gd name="T5" fmla="*/ 24 h 134"/>
                  <a:gd name="T6" fmla="*/ 71 w 145"/>
                  <a:gd name="T7" fmla="*/ 29 h 134"/>
                  <a:gd name="T8" fmla="*/ 92 w 145"/>
                  <a:gd name="T9" fmla="*/ 32 h 134"/>
                  <a:gd name="T10" fmla="*/ 110 w 145"/>
                  <a:gd name="T11" fmla="*/ 32 h 134"/>
                  <a:gd name="T12" fmla="*/ 126 w 145"/>
                  <a:gd name="T13" fmla="*/ 31 h 134"/>
                  <a:gd name="T14" fmla="*/ 135 w 145"/>
                  <a:gd name="T15" fmla="*/ 29 h 134"/>
                  <a:gd name="T16" fmla="*/ 139 w 145"/>
                  <a:gd name="T17" fmla="*/ 29 h 134"/>
                  <a:gd name="T18" fmla="*/ 138 w 145"/>
                  <a:gd name="T19" fmla="*/ 58 h 134"/>
                  <a:gd name="T20" fmla="*/ 139 w 145"/>
                  <a:gd name="T21" fmla="*/ 82 h 134"/>
                  <a:gd name="T22" fmla="*/ 141 w 145"/>
                  <a:gd name="T23" fmla="*/ 104 h 134"/>
                  <a:gd name="T24" fmla="*/ 143 w 145"/>
                  <a:gd name="T25" fmla="*/ 120 h 134"/>
                  <a:gd name="T26" fmla="*/ 145 w 145"/>
                  <a:gd name="T27" fmla="*/ 130 h 134"/>
                  <a:gd name="T28" fmla="*/ 145 w 145"/>
                  <a:gd name="T29" fmla="*/ 134 h 134"/>
                  <a:gd name="T30" fmla="*/ 106 w 145"/>
                  <a:gd name="T31" fmla="*/ 125 h 134"/>
                  <a:gd name="T32" fmla="*/ 75 w 145"/>
                  <a:gd name="T33" fmla="*/ 115 h 134"/>
                  <a:gd name="T34" fmla="*/ 51 w 145"/>
                  <a:gd name="T35" fmla="*/ 103 h 134"/>
                  <a:gd name="T36" fmla="*/ 33 w 145"/>
                  <a:gd name="T37" fmla="*/ 91 h 134"/>
                  <a:gd name="T38" fmla="*/ 20 w 145"/>
                  <a:gd name="T39" fmla="*/ 81 h 134"/>
                  <a:gd name="T40" fmla="*/ 11 w 145"/>
                  <a:gd name="T41" fmla="*/ 72 h 134"/>
                  <a:gd name="T42" fmla="*/ 4 w 145"/>
                  <a:gd name="T43" fmla="*/ 66 h 134"/>
                  <a:gd name="T44" fmla="*/ 2 w 145"/>
                  <a:gd name="T45" fmla="*/ 60 h 134"/>
                  <a:gd name="T46" fmla="*/ 0 w 145"/>
                  <a:gd name="T47" fmla="*/ 58 h 134"/>
                  <a:gd name="T48" fmla="*/ 11 w 145"/>
                  <a:gd name="T49" fmla="*/ 0 h 1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145" h="134">
                    <a:moveTo>
                      <a:pt x="11" y="0"/>
                    </a:moveTo>
                    <a:lnTo>
                      <a:pt x="30" y="14"/>
                    </a:lnTo>
                    <a:lnTo>
                      <a:pt x="51" y="24"/>
                    </a:lnTo>
                    <a:lnTo>
                      <a:pt x="71" y="29"/>
                    </a:lnTo>
                    <a:lnTo>
                      <a:pt x="92" y="32"/>
                    </a:lnTo>
                    <a:lnTo>
                      <a:pt x="110" y="32"/>
                    </a:lnTo>
                    <a:lnTo>
                      <a:pt x="126" y="31"/>
                    </a:lnTo>
                    <a:lnTo>
                      <a:pt x="135" y="29"/>
                    </a:lnTo>
                    <a:lnTo>
                      <a:pt x="139" y="29"/>
                    </a:lnTo>
                    <a:lnTo>
                      <a:pt x="138" y="58"/>
                    </a:lnTo>
                    <a:lnTo>
                      <a:pt x="139" y="82"/>
                    </a:lnTo>
                    <a:lnTo>
                      <a:pt x="141" y="104"/>
                    </a:lnTo>
                    <a:lnTo>
                      <a:pt x="143" y="120"/>
                    </a:lnTo>
                    <a:lnTo>
                      <a:pt x="145" y="130"/>
                    </a:lnTo>
                    <a:lnTo>
                      <a:pt x="145" y="134"/>
                    </a:lnTo>
                    <a:lnTo>
                      <a:pt x="106" y="125"/>
                    </a:lnTo>
                    <a:lnTo>
                      <a:pt x="75" y="115"/>
                    </a:lnTo>
                    <a:lnTo>
                      <a:pt x="51" y="103"/>
                    </a:lnTo>
                    <a:lnTo>
                      <a:pt x="33" y="91"/>
                    </a:lnTo>
                    <a:lnTo>
                      <a:pt x="20" y="81"/>
                    </a:lnTo>
                    <a:lnTo>
                      <a:pt x="11" y="72"/>
                    </a:lnTo>
                    <a:lnTo>
                      <a:pt x="4" y="66"/>
                    </a:lnTo>
                    <a:lnTo>
                      <a:pt x="2" y="60"/>
                    </a:lnTo>
                    <a:lnTo>
                      <a:pt x="0" y="58"/>
                    </a:lnTo>
                    <a:lnTo>
                      <a:pt x="11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5977154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85CE6DC-AD26-48F1-8965-5D880A2F22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3" name="Graphic 14">
            <a:extLst>
              <a:ext uri="{FF2B5EF4-FFF2-40B4-BE49-F238E27FC236}">
                <a16:creationId xmlns:a16="http://schemas.microsoft.com/office/drawing/2014/main" id="{99CC960C-DA58-4023-B39C-285BBDF05523}"/>
              </a:ext>
            </a:extLst>
          </p:cNvPr>
          <p:cNvGrpSpPr/>
          <p:nvPr/>
        </p:nvGrpSpPr>
        <p:grpSpPr>
          <a:xfrm>
            <a:off x="7259845" y="2009483"/>
            <a:ext cx="4568370" cy="3687236"/>
            <a:chOff x="2444748" y="555045"/>
            <a:chExt cx="7282048" cy="5727454"/>
          </a:xfrm>
        </p:grpSpPr>
        <p:sp>
          <p:nvSpPr>
            <p:cNvPr id="4" name="Freeform: Shape 4">
              <a:extLst>
                <a:ext uri="{FF2B5EF4-FFF2-40B4-BE49-F238E27FC236}">
                  <a16:creationId xmlns:a16="http://schemas.microsoft.com/office/drawing/2014/main" id="{799D7469-DE02-4478-9DD5-09AA633903F4}"/>
                </a:ext>
              </a:extLst>
            </p:cNvPr>
            <p:cNvSpPr/>
            <p:nvPr/>
          </p:nvSpPr>
          <p:spPr>
            <a:xfrm>
              <a:off x="4964693" y="5443837"/>
              <a:ext cx="2168250" cy="818208"/>
            </a:xfrm>
            <a:custGeom>
              <a:avLst/>
              <a:gdLst>
                <a:gd name="connsiteX0" fmla="*/ 1941333 w 2168250"/>
                <a:gd name="connsiteY0" fmla="*/ 525699 h 818207"/>
                <a:gd name="connsiteX1" fmla="*/ 1785874 w 2168250"/>
                <a:gd name="connsiteY1" fmla="*/ 30683 h 818207"/>
                <a:gd name="connsiteX2" fmla="*/ 1114943 w 2168250"/>
                <a:gd name="connsiteY2" fmla="*/ 30683 h 818207"/>
                <a:gd name="connsiteX3" fmla="*/ 1065851 w 2168250"/>
                <a:gd name="connsiteY3" fmla="*/ 30683 h 818207"/>
                <a:gd name="connsiteX4" fmla="*/ 390830 w 2168250"/>
                <a:gd name="connsiteY4" fmla="*/ 30683 h 818207"/>
                <a:gd name="connsiteX5" fmla="*/ 235370 w 2168250"/>
                <a:gd name="connsiteY5" fmla="*/ 525699 h 818207"/>
                <a:gd name="connsiteX6" fmla="*/ 259916 w 2168250"/>
                <a:gd name="connsiteY6" fmla="*/ 816162 h 818207"/>
                <a:gd name="connsiteX7" fmla="*/ 1065851 w 2168250"/>
                <a:gd name="connsiteY7" fmla="*/ 816162 h 818207"/>
                <a:gd name="connsiteX8" fmla="*/ 1114943 w 2168250"/>
                <a:gd name="connsiteY8" fmla="*/ 816162 h 818207"/>
                <a:gd name="connsiteX9" fmla="*/ 1920878 w 2168250"/>
                <a:gd name="connsiteY9" fmla="*/ 816162 h 818207"/>
                <a:gd name="connsiteX10" fmla="*/ 1941333 w 2168250"/>
                <a:gd name="connsiteY10" fmla="*/ 525699 h 818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8250" h="818207">
                  <a:moveTo>
                    <a:pt x="1941333" y="525699"/>
                  </a:moveTo>
                  <a:cubicBezTo>
                    <a:pt x="1789965" y="370239"/>
                    <a:pt x="1785874" y="30683"/>
                    <a:pt x="1785874" y="30683"/>
                  </a:cubicBezTo>
                  <a:lnTo>
                    <a:pt x="1114943" y="30683"/>
                  </a:lnTo>
                  <a:lnTo>
                    <a:pt x="1065851" y="30683"/>
                  </a:lnTo>
                  <a:lnTo>
                    <a:pt x="390830" y="30683"/>
                  </a:lnTo>
                  <a:cubicBezTo>
                    <a:pt x="390830" y="30683"/>
                    <a:pt x="386739" y="366148"/>
                    <a:pt x="235370" y="525699"/>
                  </a:cubicBezTo>
                  <a:cubicBezTo>
                    <a:pt x="84002" y="681158"/>
                    <a:pt x="-149188" y="816162"/>
                    <a:pt x="259916" y="816162"/>
                  </a:cubicBezTo>
                  <a:cubicBezTo>
                    <a:pt x="587199" y="816162"/>
                    <a:pt x="939029" y="816162"/>
                    <a:pt x="1065851" y="816162"/>
                  </a:cubicBezTo>
                  <a:cubicBezTo>
                    <a:pt x="1098579" y="816162"/>
                    <a:pt x="1114943" y="816162"/>
                    <a:pt x="1114943" y="816162"/>
                  </a:cubicBezTo>
                  <a:cubicBezTo>
                    <a:pt x="1245857" y="816162"/>
                    <a:pt x="1597686" y="816162"/>
                    <a:pt x="1920878" y="816162"/>
                  </a:cubicBezTo>
                  <a:cubicBezTo>
                    <a:pt x="2329982" y="816162"/>
                    <a:pt x="2092702" y="681158"/>
                    <a:pt x="1941333" y="525699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75000"/>
                  </a:schemeClr>
                </a:gs>
                <a:gs pos="53000">
                  <a:schemeClr val="bg1">
                    <a:lumMod val="85000"/>
                  </a:schemeClr>
                </a:gs>
                <a:gs pos="8300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6200000" scaled="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5">
              <a:extLst>
                <a:ext uri="{FF2B5EF4-FFF2-40B4-BE49-F238E27FC236}">
                  <a16:creationId xmlns:a16="http://schemas.microsoft.com/office/drawing/2014/main" id="{333088A1-E8A8-4C98-A952-1482088B7A3E}"/>
                </a:ext>
              </a:extLst>
            </p:cNvPr>
            <p:cNvSpPr/>
            <p:nvPr/>
          </p:nvSpPr>
          <p:spPr>
            <a:xfrm>
              <a:off x="2444748" y="555045"/>
              <a:ext cx="7282048" cy="4950157"/>
            </a:xfrm>
            <a:custGeom>
              <a:avLst/>
              <a:gdLst>
                <a:gd name="connsiteX0" fmla="*/ 7038632 w 7282048"/>
                <a:gd name="connsiteY0" fmla="*/ 30683 h 4950157"/>
                <a:gd name="connsiteX1" fmla="*/ 3704436 w 7282048"/>
                <a:gd name="connsiteY1" fmla="*/ 30683 h 4950157"/>
                <a:gd name="connsiteX2" fmla="*/ 3589886 w 7282048"/>
                <a:gd name="connsiteY2" fmla="*/ 30683 h 4950157"/>
                <a:gd name="connsiteX3" fmla="*/ 259781 w 7282048"/>
                <a:gd name="connsiteY3" fmla="*/ 30683 h 4950157"/>
                <a:gd name="connsiteX4" fmla="*/ 30683 w 7282048"/>
                <a:gd name="connsiteY4" fmla="*/ 259781 h 4950157"/>
                <a:gd name="connsiteX5" fmla="*/ 30683 w 7282048"/>
                <a:gd name="connsiteY5" fmla="*/ 4698558 h 4950157"/>
                <a:gd name="connsiteX6" fmla="*/ 239326 w 7282048"/>
                <a:gd name="connsiteY6" fmla="*/ 4931748 h 4950157"/>
                <a:gd name="connsiteX7" fmla="*/ 7042723 w 7282048"/>
                <a:gd name="connsiteY7" fmla="*/ 4931748 h 4950157"/>
                <a:gd name="connsiteX8" fmla="*/ 7251366 w 7282048"/>
                <a:gd name="connsiteY8" fmla="*/ 4698558 h 4950157"/>
                <a:gd name="connsiteX9" fmla="*/ 7251366 w 7282048"/>
                <a:gd name="connsiteY9" fmla="*/ 259781 h 4950157"/>
                <a:gd name="connsiteX10" fmla="*/ 7038632 w 7282048"/>
                <a:gd name="connsiteY10" fmla="*/ 30683 h 4950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282048" h="4950157">
                  <a:moveTo>
                    <a:pt x="7038632" y="30683"/>
                  </a:moveTo>
                  <a:lnTo>
                    <a:pt x="3704436" y="30683"/>
                  </a:lnTo>
                  <a:lnTo>
                    <a:pt x="3589886" y="30683"/>
                  </a:lnTo>
                  <a:lnTo>
                    <a:pt x="259781" y="30683"/>
                  </a:lnTo>
                  <a:cubicBezTo>
                    <a:pt x="141141" y="30683"/>
                    <a:pt x="30683" y="128868"/>
                    <a:pt x="30683" y="259781"/>
                  </a:cubicBezTo>
                  <a:lnTo>
                    <a:pt x="30683" y="4698558"/>
                  </a:lnTo>
                  <a:cubicBezTo>
                    <a:pt x="30683" y="4829472"/>
                    <a:pt x="124777" y="4931748"/>
                    <a:pt x="239326" y="4931748"/>
                  </a:cubicBezTo>
                  <a:lnTo>
                    <a:pt x="7042723" y="4931748"/>
                  </a:lnTo>
                  <a:cubicBezTo>
                    <a:pt x="7157272" y="4931748"/>
                    <a:pt x="7251366" y="4825380"/>
                    <a:pt x="7251366" y="4698558"/>
                  </a:cubicBezTo>
                  <a:lnTo>
                    <a:pt x="7251366" y="259781"/>
                  </a:lnTo>
                  <a:cubicBezTo>
                    <a:pt x="7251366" y="128868"/>
                    <a:pt x="7157272" y="30683"/>
                    <a:pt x="7038632" y="30683"/>
                  </a:cubicBez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" name="Freeform: Shape 6">
              <a:extLst>
                <a:ext uri="{FF2B5EF4-FFF2-40B4-BE49-F238E27FC236}">
                  <a16:creationId xmlns:a16="http://schemas.microsoft.com/office/drawing/2014/main" id="{9B0FCAE4-BE6F-4862-A639-85052B685000}"/>
                </a:ext>
              </a:extLst>
            </p:cNvPr>
            <p:cNvSpPr/>
            <p:nvPr/>
          </p:nvSpPr>
          <p:spPr>
            <a:xfrm>
              <a:off x="8706599" y="5435655"/>
              <a:ext cx="490925" cy="81821"/>
            </a:xfrm>
            <a:custGeom>
              <a:avLst/>
              <a:gdLst>
                <a:gd name="connsiteX0" fmla="*/ 32212 w 490924"/>
                <a:gd name="connsiteY0" fmla="*/ 30683 h 81820"/>
                <a:gd name="connsiteX1" fmla="*/ 64939 w 490924"/>
                <a:gd name="connsiteY1" fmla="*/ 71593 h 81820"/>
                <a:gd name="connsiteX2" fmla="*/ 461771 w 490924"/>
                <a:gd name="connsiteY2" fmla="*/ 71593 h 81820"/>
                <a:gd name="connsiteX3" fmla="*/ 498590 w 490924"/>
                <a:gd name="connsiteY3" fmla="*/ 30683 h 81820"/>
                <a:gd name="connsiteX4" fmla="*/ 32212 w 490924"/>
                <a:gd name="connsiteY4" fmla="*/ 30683 h 8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0924" h="81820">
                  <a:moveTo>
                    <a:pt x="32212" y="30683"/>
                  </a:moveTo>
                  <a:cubicBezTo>
                    <a:pt x="32212" y="30683"/>
                    <a:pt x="19938" y="67502"/>
                    <a:pt x="64939" y="71593"/>
                  </a:cubicBezTo>
                  <a:lnTo>
                    <a:pt x="461771" y="71593"/>
                  </a:lnTo>
                  <a:cubicBezTo>
                    <a:pt x="461771" y="71593"/>
                    <a:pt x="502681" y="75684"/>
                    <a:pt x="498590" y="30683"/>
                  </a:cubicBezTo>
                  <a:lnTo>
                    <a:pt x="32212" y="30683"/>
                  </a:ln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7">
              <a:extLst>
                <a:ext uri="{FF2B5EF4-FFF2-40B4-BE49-F238E27FC236}">
                  <a16:creationId xmlns:a16="http://schemas.microsoft.com/office/drawing/2014/main" id="{E81DA439-587B-483F-9942-9DF63133193D}"/>
                </a:ext>
              </a:extLst>
            </p:cNvPr>
            <p:cNvSpPr/>
            <p:nvPr/>
          </p:nvSpPr>
          <p:spPr>
            <a:xfrm>
              <a:off x="2481568" y="595956"/>
              <a:ext cx="7200228" cy="4336501"/>
            </a:xfrm>
            <a:custGeom>
              <a:avLst/>
              <a:gdLst>
                <a:gd name="connsiteX0" fmla="*/ 6973175 w 7200227"/>
                <a:gd name="connsiteY0" fmla="*/ 30683 h 4336501"/>
                <a:gd name="connsiteX1" fmla="*/ 3671707 w 7200227"/>
                <a:gd name="connsiteY1" fmla="*/ 30683 h 4336501"/>
                <a:gd name="connsiteX2" fmla="*/ 3561249 w 7200227"/>
                <a:gd name="connsiteY2" fmla="*/ 30683 h 4336501"/>
                <a:gd name="connsiteX3" fmla="*/ 259781 w 7200227"/>
                <a:gd name="connsiteY3" fmla="*/ 30683 h 4336501"/>
                <a:gd name="connsiteX4" fmla="*/ 30683 w 7200227"/>
                <a:gd name="connsiteY4" fmla="*/ 231144 h 4336501"/>
                <a:gd name="connsiteX5" fmla="*/ 30683 w 7200227"/>
                <a:gd name="connsiteY5" fmla="*/ 4330365 h 4336501"/>
                <a:gd name="connsiteX6" fmla="*/ 7185909 w 7200227"/>
                <a:gd name="connsiteY6" fmla="*/ 4330365 h 4336501"/>
                <a:gd name="connsiteX7" fmla="*/ 7185909 w 7200227"/>
                <a:gd name="connsiteY7" fmla="*/ 231144 h 4336501"/>
                <a:gd name="connsiteX8" fmla="*/ 6973175 w 7200227"/>
                <a:gd name="connsiteY8" fmla="*/ 30683 h 4336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4336501">
                  <a:moveTo>
                    <a:pt x="6973175" y="30683"/>
                  </a:moveTo>
                  <a:lnTo>
                    <a:pt x="3671707" y="30683"/>
                  </a:lnTo>
                  <a:lnTo>
                    <a:pt x="3561249" y="30683"/>
                  </a:lnTo>
                  <a:lnTo>
                    <a:pt x="259781" y="30683"/>
                  </a:lnTo>
                  <a:cubicBezTo>
                    <a:pt x="141141" y="30683"/>
                    <a:pt x="30683" y="112504"/>
                    <a:pt x="30683" y="231144"/>
                  </a:cubicBezTo>
                  <a:lnTo>
                    <a:pt x="30683" y="4330365"/>
                  </a:lnTo>
                  <a:lnTo>
                    <a:pt x="7185909" y="4330365"/>
                  </a:lnTo>
                  <a:lnTo>
                    <a:pt x="7185909" y="231144"/>
                  </a:lnTo>
                  <a:cubicBezTo>
                    <a:pt x="7185909" y="112504"/>
                    <a:pt x="7091815" y="30683"/>
                    <a:pt x="6973175" y="30683"/>
                  </a:cubicBezTo>
                  <a:close/>
                </a:path>
              </a:pathLst>
            </a:custGeom>
            <a:solidFill>
              <a:srgbClr val="23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" name="Freeform: Shape 8">
              <a:extLst>
                <a:ext uri="{FF2B5EF4-FFF2-40B4-BE49-F238E27FC236}">
                  <a16:creationId xmlns:a16="http://schemas.microsoft.com/office/drawing/2014/main" id="{6836545D-A8C9-449C-886B-E6BF8E36FBDE}"/>
                </a:ext>
              </a:extLst>
            </p:cNvPr>
            <p:cNvSpPr/>
            <p:nvPr/>
          </p:nvSpPr>
          <p:spPr>
            <a:xfrm>
              <a:off x="4968919" y="6159768"/>
              <a:ext cx="2168250" cy="122731"/>
            </a:xfrm>
            <a:custGeom>
              <a:avLst/>
              <a:gdLst>
                <a:gd name="connsiteX0" fmla="*/ 30683 w 2168250"/>
                <a:gd name="connsiteY0" fmla="*/ 34774 h 122731"/>
                <a:gd name="connsiteX1" fmla="*/ 30683 w 2168250"/>
                <a:gd name="connsiteY1" fmla="*/ 34774 h 122731"/>
                <a:gd name="connsiteX2" fmla="*/ 30683 w 2168250"/>
                <a:gd name="connsiteY2" fmla="*/ 38865 h 122731"/>
                <a:gd name="connsiteX3" fmla="*/ 30683 w 2168250"/>
                <a:gd name="connsiteY3" fmla="*/ 38865 h 122731"/>
                <a:gd name="connsiteX4" fmla="*/ 263872 w 2168250"/>
                <a:gd name="connsiteY4" fmla="*/ 96140 h 122731"/>
                <a:gd name="connsiteX5" fmla="*/ 1069807 w 2168250"/>
                <a:gd name="connsiteY5" fmla="*/ 96140 h 122731"/>
                <a:gd name="connsiteX6" fmla="*/ 1118899 w 2168250"/>
                <a:gd name="connsiteY6" fmla="*/ 96140 h 122731"/>
                <a:gd name="connsiteX7" fmla="*/ 1924834 w 2168250"/>
                <a:gd name="connsiteY7" fmla="*/ 96140 h 122731"/>
                <a:gd name="connsiteX8" fmla="*/ 2153932 w 2168250"/>
                <a:gd name="connsiteY8" fmla="*/ 30683 h 122731"/>
                <a:gd name="connsiteX9" fmla="*/ 2137568 w 2168250"/>
                <a:gd name="connsiteY9" fmla="*/ 30683 h 122731"/>
                <a:gd name="connsiteX10" fmla="*/ 2137568 w 2168250"/>
                <a:gd name="connsiteY10" fmla="*/ 30683 h 122731"/>
                <a:gd name="connsiteX11" fmla="*/ 30683 w 2168250"/>
                <a:gd name="connsiteY11" fmla="*/ 30683 h 122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68250" h="122731">
                  <a:moveTo>
                    <a:pt x="30683" y="34774"/>
                  </a:moveTo>
                  <a:lnTo>
                    <a:pt x="30683" y="34774"/>
                  </a:lnTo>
                  <a:cubicBezTo>
                    <a:pt x="30683" y="38865"/>
                    <a:pt x="30683" y="38865"/>
                    <a:pt x="30683" y="38865"/>
                  </a:cubicBezTo>
                  <a:lnTo>
                    <a:pt x="30683" y="38865"/>
                  </a:lnTo>
                  <a:cubicBezTo>
                    <a:pt x="30683" y="79775"/>
                    <a:pt x="96139" y="96140"/>
                    <a:pt x="263872" y="96140"/>
                  </a:cubicBezTo>
                  <a:cubicBezTo>
                    <a:pt x="591155" y="96140"/>
                    <a:pt x="942984" y="96140"/>
                    <a:pt x="1069807" y="96140"/>
                  </a:cubicBezTo>
                  <a:cubicBezTo>
                    <a:pt x="1102535" y="96140"/>
                    <a:pt x="1118899" y="96140"/>
                    <a:pt x="1118899" y="96140"/>
                  </a:cubicBezTo>
                  <a:cubicBezTo>
                    <a:pt x="1249812" y="96140"/>
                    <a:pt x="1601642" y="96140"/>
                    <a:pt x="1924834" y="96140"/>
                  </a:cubicBezTo>
                  <a:cubicBezTo>
                    <a:pt x="2092566" y="96140"/>
                    <a:pt x="2149841" y="75684"/>
                    <a:pt x="2153932" y="30683"/>
                  </a:cubicBezTo>
                  <a:lnTo>
                    <a:pt x="2137568" y="30683"/>
                  </a:lnTo>
                  <a:lnTo>
                    <a:pt x="2137568" y="30683"/>
                  </a:lnTo>
                  <a:lnTo>
                    <a:pt x="30683" y="3068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" name="Freeform: Shape 9">
              <a:extLst>
                <a:ext uri="{FF2B5EF4-FFF2-40B4-BE49-F238E27FC236}">
                  <a16:creationId xmlns:a16="http://schemas.microsoft.com/office/drawing/2014/main" id="{4495A076-2E26-409D-AA14-A2A918E17EA9}"/>
                </a:ext>
              </a:extLst>
            </p:cNvPr>
            <p:cNvSpPr/>
            <p:nvPr/>
          </p:nvSpPr>
          <p:spPr>
            <a:xfrm>
              <a:off x="2481568" y="4903820"/>
              <a:ext cx="7200228" cy="572745"/>
            </a:xfrm>
            <a:custGeom>
              <a:avLst/>
              <a:gdLst>
                <a:gd name="connsiteX0" fmla="*/ 30683 w 7200227"/>
                <a:gd name="connsiteY0" fmla="*/ 362057 h 572745"/>
                <a:gd name="connsiteX1" fmla="*/ 259781 w 7200227"/>
                <a:gd name="connsiteY1" fmla="*/ 562518 h 572745"/>
                <a:gd name="connsiteX2" fmla="*/ 3561249 w 7200227"/>
                <a:gd name="connsiteY2" fmla="*/ 562518 h 572745"/>
                <a:gd name="connsiteX3" fmla="*/ 3671707 w 7200227"/>
                <a:gd name="connsiteY3" fmla="*/ 562518 h 572745"/>
                <a:gd name="connsiteX4" fmla="*/ 6973175 w 7200227"/>
                <a:gd name="connsiteY4" fmla="*/ 562518 h 572745"/>
                <a:gd name="connsiteX5" fmla="*/ 7185909 w 7200227"/>
                <a:gd name="connsiteY5" fmla="*/ 362057 h 572745"/>
                <a:gd name="connsiteX6" fmla="*/ 7185909 w 7200227"/>
                <a:gd name="connsiteY6" fmla="*/ 30683 h 572745"/>
                <a:gd name="connsiteX7" fmla="*/ 30683 w 7200227"/>
                <a:gd name="connsiteY7" fmla="*/ 30683 h 572745"/>
                <a:gd name="connsiteX8" fmla="*/ 30683 w 7200227"/>
                <a:gd name="connsiteY8" fmla="*/ 362057 h 572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572745">
                  <a:moveTo>
                    <a:pt x="30683" y="362057"/>
                  </a:moveTo>
                  <a:cubicBezTo>
                    <a:pt x="30683" y="464333"/>
                    <a:pt x="141141" y="562518"/>
                    <a:pt x="259781" y="562518"/>
                  </a:cubicBezTo>
                  <a:lnTo>
                    <a:pt x="3561249" y="562518"/>
                  </a:lnTo>
                  <a:lnTo>
                    <a:pt x="3671707" y="562518"/>
                  </a:lnTo>
                  <a:lnTo>
                    <a:pt x="6973175" y="562518"/>
                  </a:lnTo>
                  <a:cubicBezTo>
                    <a:pt x="7091815" y="562518"/>
                    <a:pt x="7185909" y="464333"/>
                    <a:pt x="7185909" y="362057"/>
                  </a:cubicBezTo>
                  <a:lnTo>
                    <a:pt x="7185909" y="30683"/>
                  </a:lnTo>
                  <a:lnTo>
                    <a:pt x="30683" y="30683"/>
                  </a:lnTo>
                  <a:lnTo>
                    <a:pt x="30683" y="362057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10">
              <a:extLst>
                <a:ext uri="{FF2B5EF4-FFF2-40B4-BE49-F238E27FC236}">
                  <a16:creationId xmlns:a16="http://schemas.microsoft.com/office/drawing/2014/main" id="{510786AA-4A40-4E15-BFA9-0A88AD713BA9}"/>
                </a:ext>
              </a:extLst>
            </p:cNvPr>
            <p:cNvSpPr/>
            <p:nvPr/>
          </p:nvSpPr>
          <p:spPr>
            <a:xfrm>
              <a:off x="2747714" y="910966"/>
              <a:ext cx="6676116" cy="3763756"/>
            </a:xfrm>
            <a:custGeom>
              <a:avLst/>
              <a:gdLst>
                <a:gd name="connsiteX0" fmla="*/ 30683 w 6586571"/>
                <a:gd name="connsiteY0" fmla="*/ 30683 h 3763755"/>
                <a:gd name="connsiteX1" fmla="*/ 6564071 w 6586571"/>
                <a:gd name="connsiteY1" fmla="*/ 30683 h 3763755"/>
                <a:gd name="connsiteX2" fmla="*/ 6564071 w 6586571"/>
                <a:gd name="connsiteY2" fmla="*/ 3753528 h 3763755"/>
                <a:gd name="connsiteX3" fmla="*/ 30683 w 6586571"/>
                <a:gd name="connsiteY3" fmla="*/ 3753528 h 376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86571" h="3763755">
                  <a:moveTo>
                    <a:pt x="30683" y="30683"/>
                  </a:moveTo>
                  <a:lnTo>
                    <a:pt x="6564071" y="30683"/>
                  </a:lnTo>
                  <a:lnTo>
                    <a:pt x="6564071" y="3753528"/>
                  </a:lnTo>
                  <a:lnTo>
                    <a:pt x="30683" y="3753528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1">
              <a:extLst>
                <a:ext uri="{FF2B5EF4-FFF2-40B4-BE49-F238E27FC236}">
                  <a16:creationId xmlns:a16="http://schemas.microsoft.com/office/drawing/2014/main" id="{19EDD31A-E37D-47F4-8060-6B79F2290795}"/>
                </a:ext>
              </a:extLst>
            </p:cNvPr>
            <p:cNvSpPr/>
            <p:nvPr/>
          </p:nvSpPr>
          <p:spPr>
            <a:xfrm>
              <a:off x="5654591" y="939518"/>
              <a:ext cx="3769239" cy="3736342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12" name="Group 3">
            <a:extLst>
              <a:ext uri="{FF2B5EF4-FFF2-40B4-BE49-F238E27FC236}">
                <a16:creationId xmlns:a16="http://schemas.microsoft.com/office/drawing/2014/main" id="{61796FD0-78ED-47C8-8B9A-7B1B0000EC74}"/>
              </a:ext>
            </a:extLst>
          </p:cNvPr>
          <p:cNvGrpSpPr/>
          <p:nvPr/>
        </p:nvGrpSpPr>
        <p:grpSpPr>
          <a:xfrm>
            <a:off x="4012702" y="1624251"/>
            <a:ext cx="2664296" cy="4683693"/>
            <a:chOff x="445712" y="1449040"/>
            <a:chExt cx="2113018" cy="3924176"/>
          </a:xfrm>
        </p:grpSpPr>
        <p:sp>
          <p:nvSpPr>
            <p:cNvPr id="13" name="Rounded Rectangle 4">
              <a:extLst>
                <a:ext uri="{FF2B5EF4-FFF2-40B4-BE49-F238E27FC236}">
                  <a16:creationId xmlns:a16="http://schemas.microsoft.com/office/drawing/2014/main" id="{1FBDC302-37C4-4D16-A1A8-7BAE6C43FDD5}"/>
                </a:ext>
              </a:extLst>
            </p:cNvPr>
            <p:cNvSpPr/>
            <p:nvPr userDrawn="1"/>
          </p:nvSpPr>
          <p:spPr>
            <a:xfrm>
              <a:off x="445712" y="1449040"/>
              <a:ext cx="2113018" cy="3924176"/>
            </a:xfrm>
            <a:prstGeom prst="roundRect">
              <a:avLst>
                <a:gd name="adj" fmla="val 13580"/>
              </a:avLst>
            </a:prstGeom>
            <a:solidFill>
              <a:srgbClr val="262626"/>
            </a:solidFill>
            <a:ln w="88900">
              <a:noFill/>
            </a:ln>
            <a:effectLst/>
            <a:scene3d>
              <a:camera prst="perspectiveFront"/>
              <a:lightRig rig="threePt" dir="t"/>
            </a:scene3d>
            <a:sp3d prstMaterial="plastic">
              <a:bevelT w="127000" h="50800"/>
              <a:bevelB w="127000" h="254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 dirty="0"/>
            </a:p>
          </p:txBody>
        </p:sp>
        <p:sp>
          <p:nvSpPr>
            <p:cNvPr id="14" name="Rectangle 5">
              <a:extLst>
                <a:ext uri="{FF2B5EF4-FFF2-40B4-BE49-F238E27FC236}">
                  <a16:creationId xmlns:a16="http://schemas.microsoft.com/office/drawing/2014/main" id="{DD7A4D76-9478-4578-A693-D796BAE63AC9}"/>
                </a:ext>
              </a:extLst>
            </p:cNvPr>
            <p:cNvSpPr/>
            <p:nvPr userDrawn="1"/>
          </p:nvSpPr>
          <p:spPr>
            <a:xfrm>
              <a:off x="1379920" y="1650572"/>
              <a:ext cx="216024" cy="34350"/>
            </a:xfrm>
            <a:prstGeom prst="rect">
              <a:avLst/>
            </a:prstGeom>
            <a:solidFill>
              <a:srgbClr val="B0B0B0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grpSp>
          <p:nvGrpSpPr>
            <p:cNvPr id="15" name="Group 6">
              <a:extLst>
                <a:ext uri="{FF2B5EF4-FFF2-40B4-BE49-F238E27FC236}">
                  <a16:creationId xmlns:a16="http://schemas.microsoft.com/office/drawing/2014/main" id="{FD55B47A-91B8-496A-8FA5-9945EA360372}"/>
                </a:ext>
              </a:extLst>
            </p:cNvPr>
            <p:cNvGrpSpPr/>
            <p:nvPr userDrawn="1"/>
          </p:nvGrpSpPr>
          <p:grpSpPr>
            <a:xfrm>
              <a:off x="1407705" y="5045834"/>
              <a:ext cx="211967" cy="211967"/>
              <a:chOff x="1549420" y="5712364"/>
              <a:chExt cx="312583" cy="312583"/>
            </a:xfrm>
          </p:grpSpPr>
          <p:sp>
            <p:nvSpPr>
              <p:cNvPr id="16" name="Oval 7">
                <a:extLst>
                  <a:ext uri="{FF2B5EF4-FFF2-40B4-BE49-F238E27FC236}">
                    <a16:creationId xmlns:a16="http://schemas.microsoft.com/office/drawing/2014/main" id="{24D9C693-B7CC-4D33-9C33-1A0102153D47}"/>
                  </a:ext>
                </a:extLst>
              </p:cNvPr>
              <p:cNvSpPr/>
              <p:nvPr userDrawn="1"/>
            </p:nvSpPr>
            <p:spPr>
              <a:xfrm>
                <a:off x="1549420" y="5712364"/>
                <a:ext cx="312583" cy="31258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>
                      <a:lumMod val="94000"/>
                      <a:lumOff val="6000"/>
                    </a:schemeClr>
                  </a:gs>
                  <a:gs pos="56000">
                    <a:schemeClr val="tx1">
                      <a:lumMod val="65000"/>
                      <a:lumOff val="35000"/>
                    </a:schemeClr>
                  </a:gs>
                  <a:gs pos="91000">
                    <a:schemeClr val="tx1">
                      <a:lumMod val="50000"/>
                      <a:lumOff val="50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0800000" scaled="1"/>
                <a:tileRect/>
              </a:gradFill>
              <a:ln w="0">
                <a:solidFill>
                  <a:srgbClr val="262626"/>
                </a:solidFill>
              </a:ln>
              <a:scene3d>
                <a:camera prst="perspectiveFront"/>
                <a:lightRig rig="threePt" dir="t"/>
              </a:scene3d>
              <a:sp3d>
                <a:bevelT w="6350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  <p:sp>
            <p:nvSpPr>
              <p:cNvPr id="17" name="Rounded Rectangle 8">
                <a:extLst>
                  <a:ext uri="{FF2B5EF4-FFF2-40B4-BE49-F238E27FC236}">
                    <a16:creationId xmlns:a16="http://schemas.microsoft.com/office/drawing/2014/main" id="{DCE3D1A3-D0FC-45E7-B7B6-4E7D4A6B9FF8}"/>
                  </a:ext>
                </a:extLst>
              </p:cNvPr>
              <p:cNvSpPr/>
              <p:nvPr userDrawn="1"/>
            </p:nvSpPr>
            <p:spPr>
              <a:xfrm>
                <a:off x="1634225" y="5796647"/>
                <a:ext cx="142969" cy="144016"/>
              </a:xfrm>
              <a:prstGeom prst="roundRect">
                <a:avLst/>
              </a:prstGeom>
              <a:solidFill>
                <a:srgbClr val="737373"/>
              </a:solidFill>
              <a:ln w="6350">
                <a:solidFill>
                  <a:srgbClr val="B0B0B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</p:grpSp>
      </p:grpSp>
      <p:sp>
        <p:nvSpPr>
          <p:cNvPr id="18" name="Picture Placeholder 2">
            <a:extLst>
              <a:ext uri="{FF2B5EF4-FFF2-40B4-BE49-F238E27FC236}">
                <a16:creationId xmlns:a16="http://schemas.microsoft.com/office/drawing/2014/main" id="{F40F1EA7-59BF-490B-AEBA-D583368DB9FF}"/>
              </a:ext>
            </a:extLst>
          </p:cNvPr>
          <p:cNvSpPr txBox="1">
            <a:spLocks/>
          </p:cNvSpPr>
          <p:nvPr/>
        </p:nvSpPr>
        <p:spPr>
          <a:xfrm>
            <a:off x="4200620" y="2035821"/>
            <a:ext cx="2288460" cy="3753075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Arial" pitchFamily="34" charset="0"/>
              </a:defRPr>
            </a:lvl1pPr>
            <a:lvl2pPr marL="457223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46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69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91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114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337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56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783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/>
              <a:t>Your Picture Here </a:t>
            </a:r>
            <a:endParaRPr lang="ko-KR" altLang="en-US" dirty="0"/>
          </a:p>
        </p:txBody>
      </p:sp>
      <p:grpSp>
        <p:nvGrpSpPr>
          <p:cNvPr id="19" name="Group 32">
            <a:extLst>
              <a:ext uri="{FF2B5EF4-FFF2-40B4-BE49-F238E27FC236}">
                <a16:creationId xmlns:a16="http://schemas.microsoft.com/office/drawing/2014/main" id="{416D0015-84ED-496E-88A0-F3C39A307E07}"/>
              </a:ext>
            </a:extLst>
          </p:cNvPr>
          <p:cNvGrpSpPr/>
          <p:nvPr/>
        </p:nvGrpSpPr>
        <p:grpSpPr>
          <a:xfrm>
            <a:off x="695822" y="1400996"/>
            <a:ext cx="2515065" cy="4880610"/>
            <a:chOff x="1455536" y="1562473"/>
            <a:chExt cx="2349402" cy="4559132"/>
          </a:xfrm>
        </p:grpSpPr>
        <p:sp>
          <p:nvSpPr>
            <p:cNvPr id="20" name="Graphic 19">
              <a:extLst>
                <a:ext uri="{FF2B5EF4-FFF2-40B4-BE49-F238E27FC236}">
                  <a16:creationId xmlns:a16="http://schemas.microsoft.com/office/drawing/2014/main" id="{14906D0A-B922-402B-A932-995F9FD011D0}"/>
                </a:ext>
              </a:extLst>
            </p:cNvPr>
            <p:cNvSpPr/>
            <p:nvPr/>
          </p:nvSpPr>
          <p:spPr>
            <a:xfrm>
              <a:off x="1826011" y="2127782"/>
              <a:ext cx="1762349" cy="3800421"/>
            </a:xfrm>
            <a:custGeom>
              <a:avLst/>
              <a:gdLst>
                <a:gd name="connsiteX0" fmla="*/ 1793926 w 1873832"/>
                <a:gd name="connsiteY0" fmla="*/ 2294684 h 4040829"/>
                <a:gd name="connsiteX1" fmla="*/ 1448124 w 1873832"/>
                <a:gd name="connsiteY1" fmla="*/ 1896851 h 4040829"/>
                <a:gd name="connsiteX2" fmla="*/ 1430407 w 1873832"/>
                <a:gd name="connsiteY2" fmla="*/ 1841668 h 4040829"/>
                <a:gd name="connsiteX3" fmla="*/ 1529217 w 1873832"/>
                <a:gd name="connsiteY3" fmla="*/ 1582702 h 4040829"/>
                <a:gd name="connsiteX4" fmla="*/ 1608070 w 1873832"/>
                <a:gd name="connsiteY4" fmla="*/ 1596217 h 4040829"/>
                <a:gd name="connsiteX5" fmla="*/ 1628658 w 1873832"/>
                <a:gd name="connsiteY5" fmla="*/ 1599789 h 4040829"/>
                <a:gd name="connsiteX6" fmla="*/ 1717664 w 1873832"/>
                <a:gd name="connsiteY6" fmla="*/ 1576189 h 4040829"/>
                <a:gd name="connsiteX7" fmla="*/ 1780830 w 1873832"/>
                <a:gd name="connsiteY7" fmla="*/ 1437532 h 4040829"/>
                <a:gd name="connsiteX8" fmla="*/ 1765144 w 1873832"/>
                <a:gd name="connsiteY8" fmla="*/ 1386341 h 4040829"/>
                <a:gd name="connsiteX9" fmla="*/ 1594624 w 1873832"/>
                <a:gd name="connsiteY9" fmla="*/ 1298455 h 4040829"/>
                <a:gd name="connsiteX10" fmla="*/ 1563671 w 1873832"/>
                <a:gd name="connsiteY10" fmla="*/ 1247895 h 4040829"/>
                <a:gd name="connsiteX11" fmla="*/ 1554778 w 1873832"/>
                <a:gd name="connsiteY11" fmla="*/ 968970 h 4040829"/>
                <a:gd name="connsiteX12" fmla="*/ 1439580 w 1873832"/>
                <a:gd name="connsiteY12" fmla="*/ 309860 h 4040829"/>
                <a:gd name="connsiteX13" fmla="*/ 1188387 w 1873832"/>
                <a:gd name="connsiteY13" fmla="*/ 8036 h 4040829"/>
                <a:gd name="connsiteX14" fmla="*/ 996789 w 1873832"/>
                <a:gd name="connsiteY14" fmla="*/ 135418 h 4040829"/>
                <a:gd name="connsiteX15" fmla="*/ 784182 w 1873832"/>
                <a:gd name="connsiteY15" fmla="*/ 370575 h 4040829"/>
                <a:gd name="connsiteX16" fmla="*/ 492372 w 1873832"/>
                <a:gd name="connsiteY16" fmla="*/ 972962 h 4040829"/>
                <a:gd name="connsiteX17" fmla="*/ 405046 w 1873832"/>
                <a:gd name="connsiteY17" fmla="*/ 1477029 h 4040829"/>
                <a:gd name="connsiteX18" fmla="*/ 382497 w 1873832"/>
                <a:gd name="connsiteY18" fmla="*/ 1727451 h 4040829"/>
                <a:gd name="connsiteX19" fmla="*/ 415550 w 1873832"/>
                <a:gd name="connsiteY19" fmla="*/ 1767158 h 4040829"/>
                <a:gd name="connsiteX20" fmla="*/ 661071 w 1873832"/>
                <a:gd name="connsiteY20" fmla="*/ 1823461 h 4040829"/>
                <a:gd name="connsiteX21" fmla="*/ 686982 w 1873832"/>
                <a:gd name="connsiteY21" fmla="*/ 1857215 h 4040829"/>
                <a:gd name="connsiteX22" fmla="*/ 0 w 1873832"/>
                <a:gd name="connsiteY22" fmla="*/ 3895331 h 4040829"/>
                <a:gd name="connsiteX23" fmla="*/ 28712 w 1873832"/>
                <a:gd name="connsiteY23" fmla="*/ 3922922 h 4040829"/>
                <a:gd name="connsiteX24" fmla="*/ 328785 w 1873832"/>
                <a:gd name="connsiteY24" fmla="*/ 4035038 h 4040829"/>
                <a:gd name="connsiteX25" fmla="*/ 374093 w 1873832"/>
                <a:gd name="connsiteY25" fmla="*/ 4031256 h 4040829"/>
                <a:gd name="connsiteX26" fmla="*/ 983273 w 1873832"/>
                <a:gd name="connsiteY26" fmla="*/ 2178576 h 4040829"/>
                <a:gd name="connsiteX27" fmla="*/ 1461359 w 1873832"/>
                <a:gd name="connsiteY27" fmla="*/ 2493986 h 4040829"/>
                <a:gd name="connsiteX28" fmla="*/ 1475645 w 1873832"/>
                <a:gd name="connsiteY28" fmla="*/ 2555541 h 4040829"/>
                <a:gd name="connsiteX29" fmla="*/ 1076131 w 1873832"/>
                <a:gd name="connsiteY29" fmla="*/ 3212060 h 4040829"/>
                <a:gd name="connsiteX30" fmla="*/ 1346652 w 1873832"/>
                <a:gd name="connsiteY30" fmla="*/ 3413043 h 4040829"/>
                <a:gd name="connsiteX31" fmla="*/ 1621865 w 1873832"/>
                <a:gd name="connsiteY31" fmla="*/ 2963388 h 4040829"/>
                <a:gd name="connsiteX32" fmla="*/ 1812833 w 1873832"/>
                <a:gd name="connsiteY32" fmla="*/ 2654492 h 4040829"/>
                <a:gd name="connsiteX33" fmla="*/ 1864515 w 1873832"/>
                <a:gd name="connsiteY33" fmla="*/ 2532712 h 4040829"/>
                <a:gd name="connsiteX34" fmla="*/ 1793926 w 1873832"/>
                <a:gd name="connsiteY34" fmla="*/ 2294684 h 4040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1873832" h="4040829">
                  <a:moveTo>
                    <a:pt x="1793926" y="2294684"/>
                  </a:moveTo>
                  <a:cubicBezTo>
                    <a:pt x="1666613" y="2172484"/>
                    <a:pt x="1553937" y="2037679"/>
                    <a:pt x="1448124" y="1896851"/>
                  </a:cubicBezTo>
                  <a:cubicBezTo>
                    <a:pt x="1436289" y="1881094"/>
                    <a:pt x="1419832" y="1867999"/>
                    <a:pt x="1430407" y="1841668"/>
                  </a:cubicBezTo>
                  <a:cubicBezTo>
                    <a:pt x="1454637" y="1781233"/>
                    <a:pt x="1510239" y="1596498"/>
                    <a:pt x="1529217" y="1582702"/>
                  </a:cubicBezTo>
                  <a:cubicBezTo>
                    <a:pt x="1549456" y="1567926"/>
                    <a:pt x="1581108" y="1590895"/>
                    <a:pt x="1608070" y="1596217"/>
                  </a:cubicBezTo>
                  <a:cubicBezTo>
                    <a:pt x="1614932" y="1597548"/>
                    <a:pt x="1622215" y="1597478"/>
                    <a:pt x="1628658" y="1599789"/>
                  </a:cubicBezTo>
                  <a:cubicBezTo>
                    <a:pt x="1663952" y="1612604"/>
                    <a:pt x="1696726" y="1617226"/>
                    <a:pt x="1717664" y="1576189"/>
                  </a:cubicBezTo>
                  <a:cubicBezTo>
                    <a:pt x="1742805" y="1531861"/>
                    <a:pt x="1772847" y="1489774"/>
                    <a:pt x="1780830" y="1437532"/>
                  </a:cubicBezTo>
                  <a:cubicBezTo>
                    <a:pt x="1796657" y="1414003"/>
                    <a:pt x="1794556" y="1399857"/>
                    <a:pt x="1765144" y="1386341"/>
                  </a:cubicBezTo>
                  <a:cubicBezTo>
                    <a:pt x="1707090" y="1359660"/>
                    <a:pt x="1652188" y="1326397"/>
                    <a:pt x="1594624" y="1298455"/>
                  </a:cubicBezTo>
                  <a:cubicBezTo>
                    <a:pt x="1571374" y="1287181"/>
                    <a:pt x="1562131" y="1274155"/>
                    <a:pt x="1563671" y="1247895"/>
                  </a:cubicBezTo>
                  <a:cubicBezTo>
                    <a:pt x="1569064" y="1154756"/>
                    <a:pt x="1565282" y="1061408"/>
                    <a:pt x="1554778" y="968970"/>
                  </a:cubicBezTo>
                  <a:cubicBezTo>
                    <a:pt x="1533629" y="783114"/>
                    <a:pt x="1463320" y="341163"/>
                    <a:pt x="1439580" y="309860"/>
                  </a:cubicBezTo>
                  <a:cubicBezTo>
                    <a:pt x="1375084" y="84087"/>
                    <a:pt x="1229354" y="-32791"/>
                    <a:pt x="1188387" y="8036"/>
                  </a:cubicBezTo>
                  <a:cubicBezTo>
                    <a:pt x="1137406" y="72252"/>
                    <a:pt x="1033834" y="115950"/>
                    <a:pt x="996789" y="135418"/>
                  </a:cubicBezTo>
                  <a:cubicBezTo>
                    <a:pt x="908342" y="179957"/>
                    <a:pt x="791254" y="360211"/>
                    <a:pt x="784182" y="370575"/>
                  </a:cubicBezTo>
                  <a:cubicBezTo>
                    <a:pt x="657780" y="557201"/>
                    <a:pt x="554137" y="755103"/>
                    <a:pt x="492372" y="972962"/>
                  </a:cubicBezTo>
                  <a:cubicBezTo>
                    <a:pt x="445593" y="1137809"/>
                    <a:pt x="422343" y="1306999"/>
                    <a:pt x="405046" y="1477029"/>
                  </a:cubicBezTo>
                  <a:cubicBezTo>
                    <a:pt x="396573" y="1560363"/>
                    <a:pt x="390060" y="1643977"/>
                    <a:pt x="382497" y="1727451"/>
                  </a:cubicBezTo>
                  <a:cubicBezTo>
                    <a:pt x="380256" y="1752031"/>
                    <a:pt x="388169" y="1764146"/>
                    <a:pt x="415550" y="1767158"/>
                  </a:cubicBezTo>
                  <a:cubicBezTo>
                    <a:pt x="450985" y="1771079"/>
                    <a:pt x="614082" y="1813096"/>
                    <a:pt x="661071" y="1823461"/>
                  </a:cubicBezTo>
                  <a:cubicBezTo>
                    <a:pt x="683410" y="1828363"/>
                    <a:pt x="691183" y="1835506"/>
                    <a:pt x="686982" y="1857215"/>
                  </a:cubicBezTo>
                  <a:cubicBezTo>
                    <a:pt x="678088" y="1903854"/>
                    <a:pt x="9174" y="3826702"/>
                    <a:pt x="0" y="3895331"/>
                  </a:cubicBezTo>
                  <a:cubicBezTo>
                    <a:pt x="3081" y="3911297"/>
                    <a:pt x="15476" y="3917950"/>
                    <a:pt x="28712" y="3922922"/>
                  </a:cubicBezTo>
                  <a:cubicBezTo>
                    <a:pt x="128643" y="3960527"/>
                    <a:pt x="228434" y="3998623"/>
                    <a:pt x="328785" y="4035038"/>
                  </a:cubicBezTo>
                  <a:cubicBezTo>
                    <a:pt x="343981" y="4040570"/>
                    <a:pt x="360158" y="4046172"/>
                    <a:pt x="374093" y="4031256"/>
                  </a:cubicBezTo>
                  <a:cubicBezTo>
                    <a:pt x="404276" y="3969561"/>
                    <a:pt x="962685" y="2162470"/>
                    <a:pt x="983273" y="2178576"/>
                  </a:cubicBezTo>
                  <a:cubicBezTo>
                    <a:pt x="1039646" y="2222554"/>
                    <a:pt x="1385168" y="2446716"/>
                    <a:pt x="1461359" y="2493986"/>
                  </a:cubicBezTo>
                  <a:cubicBezTo>
                    <a:pt x="1498545" y="2517095"/>
                    <a:pt x="1498755" y="2516955"/>
                    <a:pt x="1475645" y="2555541"/>
                  </a:cubicBezTo>
                  <a:cubicBezTo>
                    <a:pt x="1355266" y="2756313"/>
                    <a:pt x="1085375" y="3191892"/>
                    <a:pt x="1076131" y="3212060"/>
                  </a:cubicBezTo>
                  <a:cubicBezTo>
                    <a:pt x="1069759" y="3225926"/>
                    <a:pt x="1280335" y="3356950"/>
                    <a:pt x="1346652" y="3413043"/>
                  </a:cubicBezTo>
                  <a:cubicBezTo>
                    <a:pt x="1350784" y="3407510"/>
                    <a:pt x="1533419" y="3107227"/>
                    <a:pt x="1621865" y="2963388"/>
                  </a:cubicBezTo>
                  <a:cubicBezTo>
                    <a:pt x="1685311" y="2860306"/>
                    <a:pt x="1756950" y="2762196"/>
                    <a:pt x="1812833" y="2654492"/>
                  </a:cubicBezTo>
                  <a:cubicBezTo>
                    <a:pt x="1833142" y="2615345"/>
                    <a:pt x="1852820" y="2575709"/>
                    <a:pt x="1864515" y="2532712"/>
                  </a:cubicBezTo>
                  <a:cubicBezTo>
                    <a:pt x="1890005" y="2438803"/>
                    <a:pt x="1862134" y="2360161"/>
                    <a:pt x="1793926" y="2294684"/>
                  </a:cubicBez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70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Graphic 19">
              <a:extLst>
                <a:ext uri="{FF2B5EF4-FFF2-40B4-BE49-F238E27FC236}">
                  <a16:creationId xmlns:a16="http://schemas.microsoft.com/office/drawing/2014/main" id="{D3BB55A5-4E23-4C74-B6D1-2149B02BC7DE}"/>
                </a:ext>
              </a:extLst>
            </p:cNvPr>
            <p:cNvSpPr/>
            <p:nvPr/>
          </p:nvSpPr>
          <p:spPr>
            <a:xfrm>
              <a:off x="3007088" y="1648530"/>
              <a:ext cx="522661" cy="647250"/>
            </a:xfrm>
            <a:custGeom>
              <a:avLst/>
              <a:gdLst>
                <a:gd name="connsiteX0" fmla="*/ 434353 w 555725"/>
                <a:gd name="connsiteY0" fmla="*/ 41969 h 688193"/>
                <a:gd name="connsiteX1" fmla="*/ 480642 w 555725"/>
                <a:gd name="connsiteY1" fmla="*/ 226144 h 688193"/>
                <a:gd name="connsiteX2" fmla="*/ 539816 w 555725"/>
                <a:gd name="connsiteY2" fmla="*/ 361440 h 688193"/>
                <a:gd name="connsiteX3" fmla="*/ 526441 w 555725"/>
                <a:gd name="connsiteY3" fmla="*/ 408359 h 688193"/>
                <a:gd name="connsiteX4" fmla="*/ 505992 w 555725"/>
                <a:gd name="connsiteY4" fmla="*/ 443864 h 688193"/>
                <a:gd name="connsiteX5" fmla="*/ 494157 w 555725"/>
                <a:gd name="connsiteY5" fmla="*/ 553949 h 688193"/>
                <a:gd name="connsiteX6" fmla="*/ 414255 w 555725"/>
                <a:gd name="connsiteY6" fmla="*/ 605840 h 688193"/>
                <a:gd name="connsiteX7" fmla="*/ 295556 w 555725"/>
                <a:gd name="connsiteY7" fmla="*/ 581610 h 688193"/>
                <a:gd name="connsiteX8" fmla="*/ 224827 w 555725"/>
                <a:gd name="connsiteY8" fmla="*/ 606961 h 688193"/>
                <a:gd name="connsiteX9" fmla="*/ 162711 w 555725"/>
                <a:gd name="connsiteY9" fmla="*/ 688194 h 688193"/>
                <a:gd name="connsiteX10" fmla="*/ 34138 w 555725"/>
                <a:gd name="connsiteY10" fmla="*/ 524607 h 688193"/>
                <a:gd name="connsiteX11" fmla="*/ 29307 w 555725"/>
                <a:gd name="connsiteY11" fmla="*/ 474186 h 688193"/>
                <a:gd name="connsiteX12" fmla="*/ 74825 w 555725"/>
                <a:gd name="connsiteY12" fmla="*/ 401426 h 688193"/>
                <a:gd name="connsiteX13" fmla="*/ 106408 w 555725"/>
                <a:gd name="connsiteY13" fmla="*/ 283568 h 688193"/>
                <a:gd name="connsiteX14" fmla="*/ 353049 w 555725"/>
                <a:gd name="connsiteY14" fmla="*/ 1562 h 688193"/>
                <a:gd name="connsiteX15" fmla="*/ 434353 w 555725"/>
                <a:gd name="connsiteY15" fmla="*/ 41969 h 688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55725" h="688193">
                  <a:moveTo>
                    <a:pt x="434353" y="41969"/>
                  </a:moveTo>
                  <a:cubicBezTo>
                    <a:pt x="465796" y="99252"/>
                    <a:pt x="474899" y="163119"/>
                    <a:pt x="480642" y="226144"/>
                  </a:cubicBezTo>
                  <a:cubicBezTo>
                    <a:pt x="485544" y="279576"/>
                    <a:pt x="515656" y="318372"/>
                    <a:pt x="539816" y="361440"/>
                  </a:cubicBezTo>
                  <a:cubicBezTo>
                    <a:pt x="551021" y="381468"/>
                    <a:pt x="575040" y="403807"/>
                    <a:pt x="526441" y="408359"/>
                  </a:cubicBezTo>
                  <a:cubicBezTo>
                    <a:pt x="508513" y="410040"/>
                    <a:pt x="506482" y="427547"/>
                    <a:pt x="505992" y="443864"/>
                  </a:cubicBezTo>
                  <a:cubicBezTo>
                    <a:pt x="504872" y="480769"/>
                    <a:pt x="509143" y="518094"/>
                    <a:pt x="494157" y="553949"/>
                  </a:cubicBezTo>
                  <a:cubicBezTo>
                    <a:pt x="477560" y="593515"/>
                    <a:pt x="456482" y="608081"/>
                    <a:pt x="414255" y="605840"/>
                  </a:cubicBezTo>
                  <a:cubicBezTo>
                    <a:pt x="373428" y="603669"/>
                    <a:pt x="333161" y="597017"/>
                    <a:pt x="295556" y="581610"/>
                  </a:cubicBezTo>
                  <a:cubicBezTo>
                    <a:pt x="262012" y="567815"/>
                    <a:pt x="242474" y="576358"/>
                    <a:pt x="224827" y="606961"/>
                  </a:cubicBezTo>
                  <a:cubicBezTo>
                    <a:pt x="211241" y="630490"/>
                    <a:pt x="186661" y="671877"/>
                    <a:pt x="162711" y="688194"/>
                  </a:cubicBezTo>
                  <a:cubicBezTo>
                    <a:pt x="158790" y="685533"/>
                    <a:pt x="94363" y="555279"/>
                    <a:pt x="34138" y="524607"/>
                  </a:cubicBezTo>
                  <a:cubicBezTo>
                    <a:pt x="-10540" y="501847"/>
                    <a:pt x="-10540" y="501847"/>
                    <a:pt x="29307" y="474186"/>
                  </a:cubicBezTo>
                  <a:cubicBezTo>
                    <a:pt x="54797" y="456469"/>
                    <a:pt x="63551" y="427967"/>
                    <a:pt x="74825" y="401426"/>
                  </a:cubicBezTo>
                  <a:cubicBezTo>
                    <a:pt x="90862" y="363681"/>
                    <a:pt x="97935" y="323204"/>
                    <a:pt x="106408" y="283568"/>
                  </a:cubicBezTo>
                  <a:cubicBezTo>
                    <a:pt x="127487" y="184547"/>
                    <a:pt x="295696" y="-19867"/>
                    <a:pt x="353049" y="1562"/>
                  </a:cubicBezTo>
                  <a:cubicBezTo>
                    <a:pt x="368736" y="7305"/>
                    <a:pt x="426790" y="26072"/>
                    <a:pt x="434353" y="41969"/>
                  </a:cubicBezTo>
                  <a:close/>
                </a:path>
              </a:pathLst>
            </a:custGeom>
            <a:solidFill>
              <a:srgbClr val="F7BB9B"/>
            </a:solidFill>
            <a:ln w="70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Graphic 19">
              <a:extLst>
                <a:ext uri="{FF2B5EF4-FFF2-40B4-BE49-F238E27FC236}">
                  <a16:creationId xmlns:a16="http://schemas.microsoft.com/office/drawing/2014/main" id="{72F5D672-52DE-4396-84EA-C01720C90427}"/>
                </a:ext>
              </a:extLst>
            </p:cNvPr>
            <p:cNvSpPr/>
            <p:nvPr/>
          </p:nvSpPr>
          <p:spPr>
            <a:xfrm>
              <a:off x="3441483" y="3479853"/>
              <a:ext cx="363455" cy="262328"/>
            </a:xfrm>
            <a:custGeom>
              <a:avLst/>
              <a:gdLst>
                <a:gd name="connsiteX0" fmla="*/ 0 w 386448"/>
                <a:gd name="connsiteY0" fmla="*/ 138657 h 278923"/>
                <a:gd name="connsiteX1" fmla="*/ 63166 w 386448"/>
                <a:gd name="connsiteY1" fmla="*/ 0 h 278923"/>
                <a:gd name="connsiteX2" fmla="*/ 243210 w 386448"/>
                <a:gd name="connsiteY2" fmla="*/ 22619 h 278923"/>
                <a:gd name="connsiteX3" fmla="*/ 347973 w 386448"/>
                <a:gd name="connsiteY3" fmla="*/ 52732 h 278923"/>
                <a:gd name="connsiteX4" fmla="*/ 378435 w 386448"/>
                <a:gd name="connsiteY4" fmla="*/ 192439 h 278923"/>
                <a:gd name="connsiteX5" fmla="*/ 330816 w 386448"/>
                <a:gd name="connsiteY5" fmla="*/ 241319 h 278923"/>
                <a:gd name="connsiteX6" fmla="*/ 113587 w 386448"/>
                <a:gd name="connsiteY6" fmla="*/ 234596 h 278923"/>
                <a:gd name="connsiteX7" fmla="*/ 0 w 386448"/>
                <a:gd name="connsiteY7" fmla="*/ 138657 h 2789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6448" h="278923">
                  <a:moveTo>
                    <a:pt x="0" y="138657"/>
                  </a:moveTo>
                  <a:cubicBezTo>
                    <a:pt x="11135" y="87886"/>
                    <a:pt x="41877" y="46149"/>
                    <a:pt x="63166" y="0"/>
                  </a:cubicBezTo>
                  <a:cubicBezTo>
                    <a:pt x="120940" y="25350"/>
                    <a:pt x="180814" y="34874"/>
                    <a:pt x="243210" y="22619"/>
                  </a:cubicBezTo>
                  <a:cubicBezTo>
                    <a:pt x="283546" y="14706"/>
                    <a:pt x="321082" y="19748"/>
                    <a:pt x="347973" y="52732"/>
                  </a:cubicBezTo>
                  <a:cubicBezTo>
                    <a:pt x="381026" y="93348"/>
                    <a:pt x="397343" y="139987"/>
                    <a:pt x="378435" y="192439"/>
                  </a:cubicBezTo>
                  <a:cubicBezTo>
                    <a:pt x="370242" y="215198"/>
                    <a:pt x="350774" y="229204"/>
                    <a:pt x="330816" y="241319"/>
                  </a:cubicBezTo>
                  <a:cubicBezTo>
                    <a:pt x="247131" y="291880"/>
                    <a:pt x="184946" y="293210"/>
                    <a:pt x="113587" y="234596"/>
                  </a:cubicBezTo>
                  <a:cubicBezTo>
                    <a:pt x="75281" y="203013"/>
                    <a:pt x="34804" y="174161"/>
                    <a:pt x="0" y="138657"/>
                  </a:cubicBezTo>
                  <a:close/>
                </a:path>
              </a:pathLst>
            </a:custGeom>
            <a:solidFill>
              <a:srgbClr val="F6BB9B"/>
            </a:solidFill>
            <a:ln w="70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Graphic 19">
              <a:extLst>
                <a:ext uri="{FF2B5EF4-FFF2-40B4-BE49-F238E27FC236}">
                  <a16:creationId xmlns:a16="http://schemas.microsoft.com/office/drawing/2014/main" id="{3AEA1655-F9EF-4D94-BA02-04FAAD67DB36}"/>
                </a:ext>
              </a:extLst>
            </p:cNvPr>
            <p:cNvSpPr/>
            <p:nvPr/>
          </p:nvSpPr>
          <p:spPr>
            <a:xfrm>
              <a:off x="1751829" y="5791096"/>
              <a:ext cx="752825" cy="330509"/>
            </a:xfrm>
            <a:custGeom>
              <a:avLst/>
              <a:gdLst>
                <a:gd name="connsiteX0" fmla="*/ 448346 w 800448"/>
                <a:gd name="connsiteY0" fmla="*/ 133755 h 351418"/>
                <a:gd name="connsiteX1" fmla="*/ 786795 w 800448"/>
                <a:gd name="connsiteY1" fmla="*/ 313309 h 351418"/>
                <a:gd name="connsiteX2" fmla="*/ 544775 w 800448"/>
                <a:gd name="connsiteY2" fmla="*/ 346082 h 351418"/>
                <a:gd name="connsiteX3" fmla="*/ 323274 w 800448"/>
                <a:gd name="connsiteY3" fmla="*/ 348813 h 351418"/>
                <a:gd name="connsiteX4" fmla="*/ 300445 w 800448"/>
                <a:gd name="connsiteY4" fmla="*/ 342441 h 351418"/>
                <a:gd name="connsiteX5" fmla="*/ 242321 w 800448"/>
                <a:gd name="connsiteY5" fmla="*/ 287188 h 351418"/>
                <a:gd name="connsiteX6" fmla="*/ 202755 w 800448"/>
                <a:gd name="connsiteY6" fmla="*/ 284877 h 351418"/>
                <a:gd name="connsiteX7" fmla="*/ 140079 w 800448"/>
                <a:gd name="connsiteY7" fmla="*/ 283477 h 351418"/>
                <a:gd name="connsiteX8" fmla="*/ 16128 w 800448"/>
                <a:gd name="connsiteY8" fmla="*/ 176193 h 351418"/>
                <a:gd name="connsiteX9" fmla="*/ 6815 w 800448"/>
                <a:gd name="connsiteY9" fmla="*/ 132775 h 351418"/>
                <a:gd name="connsiteX10" fmla="*/ 82236 w 800448"/>
                <a:gd name="connsiteY10" fmla="*/ 0 h 351418"/>
                <a:gd name="connsiteX11" fmla="*/ 448346 w 800448"/>
                <a:gd name="connsiteY11" fmla="*/ 133755 h 351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00448" h="351418">
                  <a:moveTo>
                    <a:pt x="448346" y="133755"/>
                  </a:moveTo>
                  <a:cubicBezTo>
                    <a:pt x="508010" y="197551"/>
                    <a:pt x="716766" y="250283"/>
                    <a:pt x="786795" y="313309"/>
                  </a:cubicBezTo>
                  <a:cubicBezTo>
                    <a:pt x="850871" y="367581"/>
                    <a:pt x="675799" y="348813"/>
                    <a:pt x="544775" y="346082"/>
                  </a:cubicBezTo>
                  <a:cubicBezTo>
                    <a:pt x="471035" y="349723"/>
                    <a:pt x="397085" y="348673"/>
                    <a:pt x="323274" y="348813"/>
                  </a:cubicBezTo>
                  <a:cubicBezTo>
                    <a:pt x="315641" y="348813"/>
                    <a:pt x="308008" y="344682"/>
                    <a:pt x="300445" y="342441"/>
                  </a:cubicBezTo>
                  <a:cubicBezTo>
                    <a:pt x="280907" y="324163"/>
                    <a:pt x="260039" y="307146"/>
                    <a:pt x="242321" y="287188"/>
                  </a:cubicBezTo>
                  <a:cubicBezTo>
                    <a:pt x="228246" y="271292"/>
                    <a:pt x="216621" y="268840"/>
                    <a:pt x="202755" y="284877"/>
                  </a:cubicBezTo>
                  <a:cubicBezTo>
                    <a:pt x="181046" y="310017"/>
                    <a:pt x="162769" y="304905"/>
                    <a:pt x="140079" y="283477"/>
                  </a:cubicBezTo>
                  <a:cubicBezTo>
                    <a:pt x="100443" y="245941"/>
                    <a:pt x="58426" y="210787"/>
                    <a:pt x="16128" y="176193"/>
                  </a:cubicBezTo>
                  <a:cubicBezTo>
                    <a:pt x="-118" y="162887"/>
                    <a:pt x="-5650" y="151962"/>
                    <a:pt x="6815" y="132775"/>
                  </a:cubicBezTo>
                  <a:cubicBezTo>
                    <a:pt x="34616" y="90057"/>
                    <a:pt x="51143" y="40897"/>
                    <a:pt x="82236" y="0"/>
                  </a:cubicBezTo>
                  <a:cubicBezTo>
                    <a:pt x="84547" y="11135"/>
                    <a:pt x="333289" y="101262"/>
                    <a:pt x="448346" y="133755"/>
                  </a:cubicBezTo>
                  <a:close/>
                </a:path>
              </a:pathLst>
            </a:custGeom>
            <a:solidFill>
              <a:srgbClr val="040404"/>
            </a:solidFill>
            <a:ln w="70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Graphic 19">
              <a:extLst>
                <a:ext uri="{FF2B5EF4-FFF2-40B4-BE49-F238E27FC236}">
                  <a16:creationId xmlns:a16="http://schemas.microsoft.com/office/drawing/2014/main" id="{A647E300-21BB-49D4-82CC-33BA04E52D99}"/>
                </a:ext>
              </a:extLst>
            </p:cNvPr>
            <p:cNvSpPr/>
            <p:nvPr/>
          </p:nvSpPr>
          <p:spPr>
            <a:xfrm>
              <a:off x="2675571" y="5155282"/>
              <a:ext cx="812927" cy="428878"/>
            </a:xfrm>
            <a:custGeom>
              <a:avLst/>
              <a:gdLst>
                <a:gd name="connsiteX0" fmla="*/ 845107 w 864351"/>
                <a:gd name="connsiteY0" fmla="*/ 376590 h 456007"/>
                <a:gd name="connsiteX1" fmla="*/ 768355 w 864351"/>
                <a:gd name="connsiteY1" fmla="*/ 345147 h 456007"/>
                <a:gd name="connsiteX2" fmla="*/ 601337 w 864351"/>
                <a:gd name="connsiteY2" fmla="*/ 313914 h 456007"/>
                <a:gd name="connsiteX3" fmla="*/ 537891 w 864351"/>
                <a:gd name="connsiteY3" fmla="*/ 277009 h 456007"/>
                <a:gd name="connsiteX4" fmla="*/ 226753 w 864351"/>
                <a:gd name="connsiteY4" fmla="*/ 17623 h 456007"/>
                <a:gd name="connsiteX5" fmla="*/ 178223 w 864351"/>
                <a:gd name="connsiteY5" fmla="*/ 21404 h 456007"/>
                <a:gd name="connsiteX6" fmla="*/ 98180 w 864351"/>
                <a:gd name="connsiteY6" fmla="*/ 118464 h 456007"/>
                <a:gd name="connsiteX7" fmla="*/ 22759 w 864351"/>
                <a:gd name="connsiteY7" fmla="*/ 287233 h 456007"/>
                <a:gd name="connsiteX8" fmla="*/ 0 w 864351"/>
                <a:gd name="connsiteY8" fmla="*/ 345007 h 456007"/>
                <a:gd name="connsiteX9" fmla="*/ 221011 w 864351"/>
                <a:gd name="connsiteY9" fmla="*/ 450050 h 456007"/>
                <a:gd name="connsiteX10" fmla="*/ 237888 w 864351"/>
                <a:gd name="connsiteY10" fmla="*/ 426170 h 456007"/>
                <a:gd name="connsiteX11" fmla="*/ 262608 w 864351"/>
                <a:gd name="connsiteY11" fmla="*/ 410624 h 456007"/>
                <a:gd name="connsiteX12" fmla="*/ 406377 w 864351"/>
                <a:gd name="connsiteY12" fmla="*/ 455302 h 456007"/>
                <a:gd name="connsiteX13" fmla="*/ 736912 w 864351"/>
                <a:gd name="connsiteY13" fmla="*/ 455582 h 456007"/>
                <a:gd name="connsiteX14" fmla="*/ 824168 w 864351"/>
                <a:gd name="connsiteY14" fmla="*/ 442627 h 456007"/>
                <a:gd name="connsiteX15" fmla="*/ 845107 w 864351"/>
                <a:gd name="connsiteY15" fmla="*/ 376590 h 4560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64351" h="456007">
                  <a:moveTo>
                    <a:pt x="845107" y="376590"/>
                  </a:moveTo>
                  <a:cubicBezTo>
                    <a:pt x="822627" y="360483"/>
                    <a:pt x="795526" y="352220"/>
                    <a:pt x="768355" y="345147"/>
                  </a:cubicBezTo>
                  <a:cubicBezTo>
                    <a:pt x="713383" y="330791"/>
                    <a:pt x="657570" y="321267"/>
                    <a:pt x="601337" y="313914"/>
                  </a:cubicBezTo>
                  <a:cubicBezTo>
                    <a:pt x="586070" y="311953"/>
                    <a:pt x="549305" y="288423"/>
                    <a:pt x="537891" y="277009"/>
                  </a:cubicBezTo>
                  <a:cubicBezTo>
                    <a:pt x="451755" y="190944"/>
                    <a:pt x="289079" y="71194"/>
                    <a:pt x="226753" y="17623"/>
                  </a:cubicBezTo>
                  <a:cubicBezTo>
                    <a:pt x="198671" y="-6537"/>
                    <a:pt x="210436" y="-6397"/>
                    <a:pt x="178223" y="21404"/>
                  </a:cubicBezTo>
                  <a:cubicBezTo>
                    <a:pt x="150562" y="52987"/>
                    <a:pt x="122690" y="84500"/>
                    <a:pt x="98180" y="118464"/>
                  </a:cubicBezTo>
                  <a:cubicBezTo>
                    <a:pt x="52452" y="181770"/>
                    <a:pt x="14776" y="201798"/>
                    <a:pt x="22759" y="287233"/>
                  </a:cubicBezTo>
                  <a:cubicBezTo>
                    <a:pt x="24090" y="301099"/>
                    <a:pt x="10014" y="324278"/>
                    <a:pt x="0" y="345007"/>
                  </a:cubicBezTo>
                  <a:cubicBezTo>
                    <a:pt x="31863" y="372458"/>
                    <a:pt x="221011" y="450050"/>
                    <a:pt x="221011" y="450050"/>
                  </a:cubicBezTo>
                  <a:cubicBezTo>
                    <a:pt x="221641" y="449069"/>
                    <a:pt x="237607" y="427010"/>
                    <a:pt x="237888" y="426170"/>
                  </a:cubicBezTo>
                  <a:cubicBezTo>
                    <a:pt x="241879" y="414545"/>
                    <a:pt x="254274" y="399629"/>
                    <a:pt x="262608" y="410624"/>
                  </a:cubicBezTo>
                  <a:cubicBezTo>
                    <a:pt x="298532" y="458033"/>
                    <a:pt x="355396" y="456002"/>
                    <a:pt x="406377" y="455302"/>
                  </a:cubicBezTo>
                  <a:cubicBezTo>
                    <a:pt x="516462" y="456562"/>
                    <a:pt x="626687" y="455792"/>
                    <a:pt x="736912" y="455582"/>
                  </a:cubicBezTo>
                  <a:cubicBezTo>
                    <a:pt x="764924" y="455512"/>
                    <a:pt x="797347" y="450190"/>
                    <a:pt x="824168" y="442627"/>
                  </a:cubicBezTo>
                  <a:cubicBezTo>
                    <a:pt x="863104" y="431702"/>
                    <a:pt x="880611" y="402150"/>
                    <a:pt x="845107" y="376590"/>
                  </a:cubicBezTo>
                  <a:close/>
                </a:path>
              </a:pathLst>
            </a:custGeom>
            <a:solidFill>
              <a:srgbClr val="010101"/>
            </a:solidFill>
            <a:ln w="70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Graphic 19">
              <a:extLst>
                <a:ext uri="{FF2B5EF4-FFF2-40B4-BE49-F238E27FC236}">
                  <a16:creationId xmlns:a16="http://schemas.microsoft.com/office/drawing/2014/main" id="{654782B2-3353-42CA-93AF-A52AA0F44742}"/>
                </a:ext>
              </a:extLst>
            </p:cNvPr>
            <p:cNvSpPr/>
            <p:nvPr/>
          </p:nvSpPr>
          <p:spPr>
            <a:xfrm>
              <a:off x="2923345" y="2116634"/>
              <a:ext cx="257442" cy="1433784"/>
            </a:xfrm>
            <a:custGeom>
              <a:avLst/>
              <a:gdLst>
                <a:gd name="connsiteX0" fmla="*/ 35505 w 273727"/>
                <a:gd name="connsiteY0" fmla="*/ 12115 h 1524483"/>
                <a:gd name="connsiteX1" fmla="*/ 209036 w 273727"/>
                <a:gd name="connsiteY1" fmla="*/ 211557 h 1524483"/>
                <a:gd name="connsiteX2" fmla="*/ 221991 w 273727"/>
                <a:gd name="connsiteY2" fmla="*/ 262118 h 1524483"/>
                <a:gd name="connsiteX3" fmla="*/ 263938 w 273727"/>
                <a:gd name="connsiteY3" fmla="*/ 568773 h 1524483"/>
                <a:gd name="connsiteX4" fmla="*/ 248882 w 273727"/>
                <a:gd name="connsiteY4" fmla="*/ 826899 h 1524483"/>
                <a:gd name="connsiteX5" fmla="*/ 159245 w 273727"/>
                <a:gd name="connsiteY5" fmla="*/ 1208486 h 1524483"/>
                <a:gd name="connsiteX6" fmla="*/ 0 w 273727"/>
                <a:gd name="connsiteY6" fmla="*/ 1459048 h 1524483"/>
                <a:gd name="connsiteX7" fmla="*/ 16877 w 273727"/>
                <a:gd name="connsiteY7" fmla="*/ 1468012 h 1524483"/>
                <a:gd name="connsiteX8" fmla="*/ 129553 w 273727"/>
                <a:gd name="connsiteY8" fmla="*/ 1514231 h 1524483"/>
                <a:gd name="connsiteX9" fmla="*/ 180954 w 273727"/>
                <a:gd name="connsiteY9" fmla="*/ 1482018 h 1524483"/>
                <a:gd name="connsiteX10" fmla="*/ 222411 w 273727"/>
                <a:gd name="connsiteY10" fmla="*/ 1213108 h 1524483"/>
                <a:gd name="connsiteX11" fmla="*/ 264148 w 273727"/>
                <a:gd name="connsiteY11" fmla="*/ 916186 h 1524483"/>
                <a:gd name="connsiteX12" fmla="*/ 273322 w 273727"/>
                <a:gd name="connsiteY12" fmla="*/ 351964 h 1524483"/>
                <a:gd name="connsiteX13" fmla="*/ 260927 w 273727"/>
                <a:gd name="connsiteY13" fmla="*/ 212747 h 1524483"/>
                <a:gd name="connsiteX14" fmla="*/ 91247 w 273727"/>
                <a:gd name="connsiteY14" fmla="*/ 0 h 1524483"/>
                <a:gd name="connsiteX15" fmla="*/ 34804 w 273727"/>
                <a:gd name="connsiteY15" fmla="*/ 9524 h 1524483"/>
                <a:gd name="connsiteX16" fmla="*/ 35505 w 273727"/>
                <a:gd name="connsiteY16" fmla="*/ 12115 h 15244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73727" h="1524483">
                  <a:moveTo>
                    <a:pt x="35505" y="12115"/>
                  </a:moveTo>
                  <a:cubicBezTo>
                    <a:pt x="134875" y="42437"/>
                    <a:pt x="187677" y="113236"/>
                    <a:pt x="209036" y="211557"/>
                  </a:cubicBezTo>
                  <a:cubicBezTo>
                    <a:pt x="212747" y="228574"/>
                    <a:pt x="218770" y="245101"/>
                    <a:pt x="221991" y="262118"/>
                  </a:cubicBezTo>
                  <a:cubicBezTo>
                    <a:pt x="241179" y="363659"/>
                    <a:pt x="267230" y="464501"/>
                    <a:pt x="263938" y="568773"/>
                  </a:cubicBezTo>
                  <a:cubicBezTo>
                    <a:pt x="261277" y="654909"/>
                    <a:pt x="256095" y="741044"/>
                    <a:pt x="248882" y="826899"/>
                  </a:cubicBezTo>
                  <a:cubicBezTo>
                    <a:pt x="237818" y="958343"/>
                    <a:pt x="213798" y="1087196"/>
                    <a:pt x="159245" y="1208486"/>
                  </a:cubicBezTo>
                  <a:cubicBezTo>
                    <a:pt x="118489" y="1299103"/>
                    <a:pt x="63236" y="1380966"/>
                    <a:pt x="0" y="1459048"/>
                  </a:cubicBezTo>
                  <a:cubicBezTo>
                    <a:pt x="6933" y="1462760"/>
                    <a:pt x="11695" y="1465841"/>
                    <a:pt x="16877" y="1468012"/>
                  </a:cubicBezTo>
                  <a:cubicBezTo>
                    <a:pt x="54342" y="1483558"/>
                    <a:pt x="91668" y="1499595"/>
                    <a:pt x="129553" y="1514231"/>
                  </a:cubicBezTo>
                  <a:cubicBezTo>
                    <a:pt x="174231" y="1531458"/>
                    <a:pt x="173671" y="1530828"/>
                    <a:pt x="180954" y="1482018"/>
                  </a:cubicBezTo>
                  <a:cubicBezTo>
                    <a:pt x="194330" y="1392311"/>
                    <a:pt x="209386" y="1302884"/>
                    <a:pt x="222411" y="1213108"/>
                  </a:cubicBezTo>
                  <a:cubicBezTo>
                    <a:pt x="236697" y="1114157"/>
                    <a:pt x="261557" y="1016327"/>
                    <a:pt x="264148" y="916186"/>
                  </a:cubicBezTo>
                  <a:cubicBezTo>
                    <a:pt x="269261" y="718074"/>
                    <a:pt x="270661" y="550146"/>
                    <a:pt x="273322" y="351964"/>
                  </a:cubicBezTo>
                  <a:cubicBezTo>
                    <a:pt x="275913" y="302944"/>
                    <a:pt x="265409" y="261487"/>
                    <a:pt x="260927" y="212747"/>
                  </a:cubicBezTo>
                  <a:cubicBezTo>
                    <a:pt x="251823" y="109105"/>
                    <a:pt x="158475" y="26261"/>
                    <a:pt x="91247" y="0"/>
                  </a:cubicBezTo>
                  <a:lnTo>
                    <a:pt x="34804" y="9524"/>
                  </a:lnTo>
                  <a:cubicBezTo>
                    <a:pt x="35014" y="10504"/>
                    <a:pt x="35295" y="11275"/>
                    <a:pt x="35505" y="12115"/>
                  </a:cubicBezTo>
                  <a:close/>
                </a:path>
              </a:pathLst>
            </a:custGeom>
            <a:solidFill>
              <a:schemeClr val="accent4">
                <a:lumMod val="60000"/>
                <a:lumOff val="40000"/>
              </a:schemeClr>
            </a:solidFill>
            <a:ln w="70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Graphic 19">
              <a:extLst>
                <a:ext uri="{FF2B5EF4-FFF2-40B4-BE49-F238E27FC236}">
                  <a16:creationId xmlns:a16="http://schemas.microsoft.com/office/drawing/2014/main" id="{9082B1BC-8D05-4A26-8FD7-976EE84A406D}"/>
                </a:ext>
              </a:extLst>
            </p:cNvPr>
            <p:cNvSpPr/>
            <p:nvPr/>
          </p:nvSpPr>
          <p:spPr>
            <a:xfrm>
              <a:off x="2866397" y="1562473"/>
              <a:ext cx="559141" cy="563183"/>
            </a:xfrm>
            <a:custGeom>
              <a:avLst/>
              <a:gdLst>
                <a:gd name="connsiteX0" fmla="*/ 589686 w 594511"/>
                <a:gd name="connsiteY0" fmla="*/ 53146 h 598810"/>
                <a:gd name="connsiteX1" fmla="*/ 585205 w 594511"/>
                <a:gd name="connsiteY1" fmla="*/ 42222 h 598810"/>
                <a:gd name="connsiteX2" fmla="*/ 554462 w 594511"/>
                <a:gd name="connsiteY2" fmla="*/ 30667 h 598810"/>
                <a:gd name="connsiteX3" fmla="*/ 488635 w 594511"/>
                <a:gd name="connsiteY3" fmla="*/ 43692 h 598810"/>
                <a:gd name="connsiteX4" fmla="*/ 488635 w 594511"/>
                <a:gd name="connsiteY4" fmla="*/ 43692 h 598810"/>
                <a:gd name="connsiteX5" fmla="*/ 405161 w 594511"/>
                <a:gd name="connsiteY5" fmla="*/ 6857 h 598810"/>
                <a:gd name="connsiteX6" fmla="*/ 404951 w 594511"/>
                <a:gd name="connsiteY6" fmla="*/ 6787 h 598810"/>
                <a:gd name="connsiteX7" fmla="*/ 404741 w 594511"/>
                <a:gd name="connsiteY7" fmla="*/ 6787 h 598810"/>
                <a:gd name="connsiteX8" fmla="*/ 326658 w 594511"/>
                <a:gd name="connsiteY8" fmla="*/ 64 h 598810"/>
                <a:gd name="connsiteX9" fmla="*/ 326658 w 594511"/>
                <a:gd name="connsiteY9" fmla="*/ 64 h 598810"/>
                <a:gd name="connsiteX10" fmla="*/ 326658 w 594511"/>
                <a:gd name="connsiteY10" fmla="*/ 64 h 598810"/>
                <a:gd name="connsiteX11" fmla="*/ 226517 w 594511"/>
                <a:gd name="connsiteY11" fmla="*/ 20023 h 598810"/>
                <a:gd name="connsiteX12" fmla="*/ 225467 w 594511"/>
                <a:gd name="connsiteY12" fmla="*/ 20233 h 598810"/>
                <a:gd name="connsiteX13" fmla="*/ 224907 w 594511"/>
                <a:gd name="connsiteY13" fmla="*/ 20583 h 598810"/>
                <a:gd name="connsiteX14" fmla="*/ 47104 w 594511"/>
                <a:gd name="connsiteY14" fmla="*/ 142853 h 598810"/>
                <a:gd name="connsiteX15" fmla="*/ 19442 w 594511"/>
                <a:gd name="connsiteY15" fmla="*/ 194884 h 598810"/>
                <a:gd name="connsiteX16" fmla="*/ 19373 w 594511"/>
                <a:gd name="connsiteY16" fmla="*/ 194954 h 598810"/>
                <a:gd name="connsiteX17" fmla="*/ 19373 w 594511"/>
                <a:gd name="connsiteY17" fmla="*/ 195094 h 598810"/>
                <a:gd name="connsiteX18" fmla="*/ 95494 w 594511"/>
                <a:gd name="connsiteY18" fmla="*/ 598810 h 598810"/>
                <a:gd name="connsiteX19" fmla="*/ 151937 w 594511"/>
                <a:gd name="connsiteY19" fmla="*/ 589286 h 598810"/>
                <a:gd name="connsiteX20" fmla="*/ 151587 w 594511"/>
                <a:gd name="connsiteY20" fmla="*/ 589076 h 598810"/>
                <a:gd name="connsiteX21" fmla="*/ 232750 w 594511"/>
                <a:gd name="connsiteY21" fmla="*/ 496708 h 598810"/>
                <a:gd name="connsiteX22" fmla="*/ 269515 w 594511"/>
                <a:gd name="connsiteY22" fmla="*/ 362183 h 598810"/>
                <a:gd name="connsiteX23" fmla="*/ 340034 w 594511"/>
                <a:gd name="connsiteY23" fmla="*/ 339774 h 598810"/>
                <a:gd name="connsiteX24" fmla="*/ 370216 w 594511"/>
                <a:gd name="connsiteY24" fmla="*/ 411973 h 598810"/>
                <a:gd name="connsiteX25" fmla="*/ 414895 w 594511"/>
                <a:gd name="connsiteY25" fmla="*/ 158189 h 598810"/>
                <a:gd name="connsiteX26" fmla="*/ 450749 w 594511"/>
                <a:gd name="connsiteY26" fmla="*/ 127657 h 598810"/>
                <a:gd name="connsiteX27" fmla="*/ 584154 w 594511"/>
                <a:gd name="connsiteY27" fmla="*/ 133399 h 598810"/>
                <a:gd name="connsiteX28" fmla="*/ 589686 w 594511"/>
                <a:gd name="connsiteY28" fmla="*/ 53146 h 5988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594511" h="598810">
                  <a:moveTo>
                    <a:pt x="589686" y="53146"/>
                  </a:moveTo>
                  <a:cubicBezTo>
                    <a:pt x="588426" y="49505"/>
                    <a:pt x="586955" y="45863"/>
                    <a:pt x="585205" y="42222"/>
                  </a:cubicBezTo>
                  <a:cubicBezTo>
                    <a:pt x="578062" y="27516"/>
                    <a:pt x="571619" y="18272"/>
                    <a:pt x="554462" y="30667"/>
                  </a:cubicBezTo>
                  <a:cubicBezTo>
                    <a:pt x="532473" y="46634"/>
                    <a:pt x="510694" y="49575"/>
                    <a:pt x="488635" y="43692"/>
                  </a:cubicBezTo>
                  <a:lnTo>
                    <a:pt x="488635" y="43692"/>
                  </a:lnTo>
                  <a:cubicBezTo>
                    <a:pt x="488635" y="43692"/>
                    <a:pt x="423298" y="12109"/>
                    <a:pt x="405161" y="6857"/>
                  </a:cubicBezTo>
                  <a:lnTo>
                    <a:pt x="404951" y="6787"/>
                  </a:lnTo>
                  <a:lnTo>
                    <a:pt x="404741" y="6787"/>
                  </a:lnTo>
                  <a:cubicBezTo>
                    <a:pt x="387864" y="1885"/>
                    <a:pt x="334782" y="-426"/>
                    <a:pt x="326658" y="64"/>
                  </a:cubicBezTo>
                  <a:lnTo>
                    <a:pt x="326658" y="64"/>
                  </a:lnTo>
                  <a:lnTo>
                    <a:pt x="326658" y="64"/>
                  </a:lnTo>
                  <a:cubicBezTo>
                    <a:pt x="290874" y="2305"/>
                    <a:pt x="257610" y="9168"/>
                    <a:pt x="226517" y="20023"/>
                  </a:cubicBezTo>
                  <a:lnTo>
                    <a:pt x="225467" y="20233"/>
                  </a:lnTo>
                  <a:lnTo>
                    <a:pt x="224907" y="20583"/>
                  </a:lnTo>
                  <a:cubicBezTo>
                    <a:pt x="150396" y="46984"/>
                    <a:pt x="98015" y="73595"/>
                    <a:pt x="47104" y="142853"/>
                  </a:cubicBezTo>
                  <a:cubicBezTo>
                    <a:pt x="40241" y="152167"/>
                    <a:pt x="24835" y="185220"/>
                    <a:pt x="19442" y="194884"/>
                  </a:cubicBezTo>
                  <a:lnTo>
                    <a:pt x="19373" y="194954"/>
                  </a:lnTo>
                  <a:lnTo>
                    <a:pt x="19373" y="195094"/>
                  </a:lnTo>
                  <a:cubicBezTo>
                    <a:pt x="-44774" y="406791"/>
                    <a:pt x="68673" y="552171"/>
                    <a:pt x="95494" y="598810"/>
                  </a:cubicBezTo>
                  <a:lnTo>
                    <a:pt x="151937" y="589286"/>
                  </a:lnTo>
                  <a:cubicBezTo>
                    <a:pt x="151797" y="589216"/>
                    <a:pt x="151727" y="589146"/>
                    <a:pt x="151587" y="589076"/>
                  </a:cubicBezTo>
                  <a:cubicBezTo>
                    <a:pt x="203338" y="576261"/>
                    <a:pt x="219445" y="536344"/>
                    <a:pt x="232750" y="496708"/>
                  </a:cubicBezTo>
                  <a:cubicBezTo>
                    <a:pt x="247526" y="452730"/>
                    <a:pt x="256630" y="406861"/>
                    <a:pt x="269515" y="362183"/>
                  </a:cubicBezTo>
                  <a:cubicBezTo>
                    <a:pt x="286462" y="303289"/>
                    <a:pt x="315454" y="283751"/>
                    <a:pt x="340034" y="339774"/>
                  </a:cubicBezTo>
                  <a:cubicBezTo>
                    <a:pt x="349488" y="361273"/>
                    <a:pt x="353620" y="386623"/>
                    <a:pt x="370216" y="411973"/>
                  </a:cubicBezTo>
                  <a:cubicBezTo>
                    <a:pt x="367625" y="331020"/>
                    <a:pt x="357121" y="223806"/>
                    <a:pt x="414895" y="158189"/>
                  </a:cubicBezTo>
                  <a:lnTo>
                    <a:pt x="450749" y="127657"/>
                  </a:lnTo>
                  <a:cubicBezTo>
                    <a:pt x="493537" y="99925"/>
                    <a:pt x="539476" y="97755"/>
                    <a:pt x="584154" y="133399"/>
                  </a:cubicBezTo>
                  <a:cubicBezTo>
                    <a:pt x="593678" y="106788"/>
                    <a:pt x="598930" y="80247"/>
                    <a:pt x="589686" y="53146"/>
                  </a:cubicBezTo>
                  <a:close/>
                </a:path>
              </a:pathLst>
            </a:custGeom>
            <a:solidFill>
              <a:srgbClr val="000000"/>
            </a:solidFill>
            <a:ln w="70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Graphic 19">
              <a:extLst>
                <a:ext uri="{FF2B5EF4-FFF2-40B4-BE49-F238E27FC236}">
                  <a16:creationId xmlns:a16="http://schemas.microsoft.com/office/drawing/2014/main" id="{B7E8656D-E183-4645-B4F4-1001C6642BAF}"/>
                </a:ext>
              </a:extLst>
            </p:cNvPr>
            <p:cNvSpPr/>
            <p:nvPr/>
          </p:nvSpPr>
          <p:spPr>
            <a:xfrm>
              <a:off x="1455536" y="3928832"/>
              <a:ext cx="1508512" cy="1260018"/>
            </a:xfrm>
            <a:custGeom>
              <a:avLst/>
              <a:gdLst>
                <a:gd name="connsiteX0" fmla="*/ 1091748 w 1603937"/>
                <a:gd name="connsiteY0" fmla="*/ 231100 h 1339724"/>
                <a:gd name="connsiteX1" fmla="*/ 1111006 w 1603937"/>
                <a:gd name="connsiteY1" fmla="*/ 155469 h 1339724"/>
                <a:gd name="connsiteX2" fmla="*/ 1050921 w 1603937"/>
                <a:gd name="connsiteY2" fmla="*/ 54347 h 1339724"/>
                <a:gd name="connsiteX3" fmla="*/ 847628 w 1603937"/>
                <a:gd name="connsiteY3" fmla="*/ 2596 h 1339724"/>
                <a:gd name="connsiteX4" fmla="*/ 746506 w 1603937"/>
                <a:gd name="connsiteY4" fmla="*/ 62681 h 1339724"/>
                <a:gd name="connsiteX5" fmla="*/ 727248 w 1603937"/>
                <a:gd name="connsiteY5" fmla="*/ 138312 h 1339724"/>
                <a:gd name="connsiteX6" fmla="*/ 249022 w 1603937"/>
                <a:gd name="connsiteY6" fmla="*/ 16602 h 1339724"/>
                <a:gd name="connsiteX7" fmla="*/ 0 w 1603937"/>
                <a:gd name="connsiteY7" fmla="*/ 994833 h 1339724"/>
                <a:gd name="connsiteX8" fmla="*/ 1354986 w 1603937"/>
                <a:gd name="connsiteY8" fmla="*/ 1339724 h 1339724"/>
                <a:gd name="connsiteX9" fmla="*/ 1603938 w 1603937"/>
                <a:gd name="connsiteY9" fmla="*/ 361423 h 1339724"/>
                <a:gd name="connsiteX10" fmla="*/ 1091748 w 1603937"/>
                <a:gd name="connsiteY10" fmla="*/ 231100 h 1339724"/>
                <a:gd name="connsiteX11" fmla="*/ 781170 w 1603937"/>
                <a:gd name="connsiteY11" fmla="*/ 98185 h 1339724"/>
                <a:gd name="connsiteX12" fmla="*/ 864154 w 1603937"/>
                <a:gd name="connsiteY12" fmla="*/ 48885 h 1339724"/>
                <a:gd name="connsiteX13" fmla="*/ 1015136 w 1603937"/>
                <a:gd name="connsiteY13" fmla="*/ 87331 h 1339724"/>
                <a:gd name="connsiteX14" fmla="*/ 1064437 w 1603937"/>
                <a:gd name="connsiteY14" fmla="*/ 170315 h 1339724"/>
                <a:gd name="connsiteX15" fmla="*/ 1051551 w 1603937"/>
                <a:gd name="connsiteY15" fmla="*/ 220875 h 1339724"/>
                <a:gd name="connsiteX16" fmla="*/ 768285 w 1603937"/>
                <a:gd name="connsiteY16" fmla="*/ 148746 h 1339724"/>
                <a:gd name="connsiteX17" fmla="*/ 781170 w 1603937"/>
                <a:gd name="connsiteY17" fmla="*/ 98185 h 13397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603937" h="1339724">
                  <a:moveTo>
                    <a:pt x="1091748" y="231100"/>
                  </a:moveTo>
                  <a:lnTo>
                    <a:pt x="1111006" y="155469"/>
                  </a:lnTo>
                  <a:cubicBezTo>
                    <a:pt x="1122350" y="110931"/>
                    <a:pt x="1095459" y="65692"/>
                    <a:pt x="1050921" y="54347"/>
                  </a:cubicBezTo>
                  <a:lnTo>
                    <a:pt x="847628" y="2596"/>
                  </a:lnTo>
                  <a:cubicBezTo>
                    <a:pt x="803089" y="-8749"/>
                    <a:pt x="757851" y="18142"/>
                    <a:pt x="746506" y="62681"/>
                  </a:cubicBezTo>
                  <a:lnTo>
                    <a:pt x="727248" y="138312"/>
                  </a:lnTo>
                  <a:lnTo>
                    <a:pt x="249022" y="16602"/>
                  </a:lnTo>
                  <a:lnTo>
                    <a:pt x="0" y="994833"/>
                  </a:lnTo>
                  <a:lnTo>
                    <a:pt x="1354986" y="1339724"/>
                  </a:lnTo>
                  <a:lnTo>
                    <a:pt x="1603938" y="361423"/>
                  </a:lnTo>
                  <a:lnTo>
                    <a:pt x="1091748" y="231100"/>
                  </a:lnTo>
                  <a:close/>
                  <a:moveTo>
                    <a:pt x="781170" y="98185"/>
                  </a:moveTo>
                  <a:cubicBezTo>
                    <a:pt x="790484" y="61630"/>
                    <a:pt x="827669" y="39571"/>
                    <a:pt x="864154" y="48885"/>
                  </a:cubicBezTo>
                  <a:lnTo>
                    <a:pt x="1015136" y="87331"/>
                  </a:lnTo>
                  <a:cubicBezTo>
                    <a:pt x="1051691" y="96645"/>
                    <a:pt x="1073750" y="133830"/>
                    <a:pt x="1064437" y="170315"/>
                  </a:cubicBezTo>
                  <a:lnTo>
                    <a:pt x="1051551" y="220875"/>
                  </a:lnTo>
                  <a:lnTo>
                    <a:pt x="768285" y="148746"/>
                  </a:lnTo>
                  <a:lnTo>
                    <a:pt x="781170" y="98185"/>
                  </a:lnTo>
                  <a:close/>
                </a:path>
              </a:pathLst>
            </a:custGeom>
            <a:solidFill>
              <a:srgbClr val="000000"/>
            </a:solidFill>
            <a:ln w="70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Graphic 19">
              <a:extLst>
                <a:ext uri="{FF2B5EF4-FFF2-40B4-BE49-F238E27FC236}">
                  <a16:creationId xmlns:a16="http://schemas.microsoft.com/office/drawing/2014/main" id="{792124D7-7D08-41DF-9AFA-7B4DBCFF5C63}"/>
                </a:ext>
              </a:extLst>
            </p:cNvPr>
            <p:cNvSpPr/>
            <p:nvPr/>
          </p:nvSpPr>
          <p:spPr>
            <a:xfrm>
              <a:off x="2239044" y="3810286"/>
              <a:ext cx="246447" cy="289939"/>
            </a:xfrm>
            <a:custGeom>
              <a:avLst/>
              <a:gdLst>
                <a:gd name="connsiteX0" fmla="*/ 81573 w 262037"/>
                <a:gd name="connsiteY0" fmla="*/ 0 h 308280"/>
                <a:gd name="connsiteX1" fmla="*/ 249011 w 262037"/>
                <a:gd name="connsiteY1" fmla="*/ 26961 h 308280"/>
                <a:gd name="connsiteX2" fmla="*/ 260776 w 262037"/>
                <a:gd name="connsiteY2" fmla="*/ 48880 h 308280"/>
                <a:gd name="connsiteX3" fmla="*/ 222471 w 262037"/>
                <a:gd name="connsiteY3" fmla="*/ 224932 h 308280"/>
                <a:gd name="connsiteX4" fmla="*/ 198591 w 262037"/>
                <a:gd name="connsiteY4" fmla="*/ 276613 h 308280"/>
                <a:gd name="connsiteX5" fmla="*/ 106993 w 262037"/>
                <a:gd name="connsiteY5" fmla="*/ 296922 h 308280"/>
                <a:gd name="connsiteX6" fmla="*/ 4821 w 262037"/>
                <a:gd name="connsiteY6" fmla="*/ 163937 h 308280"/>
                <a:gd name="connsiteX7" fmla="*/ 30522 w 262037"/>
                <a:gd name="connsiteY7" fmla="*/ 84314 h 308280"/>
                <a:gd name="connsiteX8" fmla="*/ 81573 w 262037"/>
                <a:gd name="connsiteY8" fmla="*/ 0 h 3082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62037" h="308280">
                  <a:moveTo>
                    <a:pt x="81573" y="0"/>
                  </a:moveTo>
                  <a:cubicBezTo>
                    <a:pt x="138716" y="770"/>
                    <a:pt x="191938" y="25490"/>
                    <a:pt x="249011" y="26961"/>
                  </a:cubicBezTo>
                  <a:cubicBezTo>
                    <a:pt x="264908" y="27381"/>
                    <a:pt x="262527" y="37115"/>
                    <a:pt x="260776" y="48880"/>
                  </a:cubicBezTo>
                  <a:cubicBezTo>
                    <a:pt x="251953" y="108474"/>
                    <a:pt x="241869" y="167719"/>
                    <a:pt x="222471" y="224932"/>
                  </a:cubicBezTo>
                  <a:cubicBezTo>
                    <a:pt x="219879" y="232635"/>
                    <a:pt x="205804" y="266739"/>
                    <a:pt x="198591" y="276613"/>
                  </a:cubicBezTo>
                  <a:cubicBezTo>
                    <a:pt x="175201" y="308897"/>
                    <a:pt x="140537" y="318000"/>
                    <a:pt x="106993" y="296922"/>
                  </a:cubicBezTo>
                  <a:cubicBezTo>
                    <a:pt x="56923" y="265409"/>
                    <a:pt x="23729" y="219890"/>
                    <a:pt x="4821" y="163937"/>
                  </a:cubicBezTo>
                  <a:cubicBezTo>
                    <a:pt x="-6313" y="131024"/>
                    <a:pt x="1670" y="101472"/>
                    <a:pt x="30522" y="84314"/>
                  </a:cubicBezTo>
                  <a:cubicBezTo>
                    <a:pt x="64066" y="64286"/>
                    <a:pt x="77861" y="36135"/>
                    <a:pt x="81573" y="0"/>
                  </a:cubicBezTo>
                  <a:close/>
                </a:path>
              </a:pathLst>
            </a:custGeom>
            <a:solidFill>
              <a:srgbClr val="F6BB9B"/>
            </a:solidFill>
            <a:ln w="70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6412193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A</a:t>
            </a:r>
          </a:p>
        </p:txBody>
      </p:sp>
      <p:sp>
        <p:nvSpPr>
          <p:cNvPr id="54" name="Diamond 5">
            <a:extLst>
              <a:ext uri="{FF2B5EF4-FFF2-40B4-BE49-F238E27FC236}">
                <a16:creationId xmlns:a16="http://schemas.microsoft.com/office/drawing/2014/main" id="{AEDEE15B-09BE-4416-8D55-46095E20C00D}"/>
              </a:ext>
            </a:extLst>
          </p:cNvPr>
          <p:cNvSpPr/>
          <p:nvPr/>
        </p:nvSpPr>
        <p:spPr>
          <a:xfrm>
            <a:off x="6112070" y="1492152"/>
            <a:ext cx="523149" cy="524695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Isosceles Triangle 51">
            <a:extLst>
              <a:ext uri="{FF2B5EF4-FFF2-40B4-BE49-F238E27FC236}">
                <a16:creationId xmlns:a16="http://schemas.microsoft.com/office/drawing/2014/main" id="{2296D13E-298C-4F01-A77D-43547A7AEFA9}"/>
              </a:ext>
            </a:extLst>
          </p:cNvPr>
          <p:cNvSpPr/>
          <p:nvPr/>
        </p:nvSpPr>
        <p:spPr>
          <a:xfrm>
            <a:off x="5273316" y="1562686"/>
            <a:ext cx="523147" cy="383626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57">
            <a:extLst>
              <a:ext uri="{FF2B5EF4-FFF2-40B4-BE49-F238E27FC236}">
                <a16:creationId xmlns:a16="http://schemas.microsoft.com/office/drawing/2014/main" id="{4E76B488-B2CD-463B-861A-27D4912FE160}"/>
              </a:ext>
            </a:extLst>
          </p:cNvPr>
          <p:cNvSpPr/>
          <p:nvPr/>
        </p:nvSpPr>
        <p:spPr>
          <a:xfrm>
            <a:off x="6114156" y="4520206"/>
            <a:ext cx="313133" cy="707899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57" name="Rectangle 7">
            <a:extLst>
              <a:ext uri="{FF2B5EF4-FFF2-40B4-BE49-F238E27FC236}">
                <a16:creationId xmlns:a16="http://schemas.microsoft.com/office/drawing/2014/main" id="{84693C49-05C6-4CD0-A900-4B843CF3016D}"/>
              </a:ext>
            </a:extLst>
          </p:cNvPr>
          <p:cNvSpPr/>
          <p:nvPr/>
        </p:nvSpPr>
        <p:spPr>
          <a:xfrm rot="18900000">
            <a:off x="9585735" y="3654558"/>
            <a:ext cx="225664" cy="502732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Parallelogram 15">
            <a:extLst>
              <a:ext uri="{FF2B5EF4-FFF2-40B4-BE49-F238E27FC236}">
                <a16:creationId xmlns:a16="http://schemas.microsoft.com/office/drawing/2014/main" id="{7A9FBE9D-EE5A-4F1B-8EDD-3D011F43183E}"/>
              </a:ext>
            </a:extLst>
          </p:cNvPr>
          <p:cNvSpPr/>
          <p:nvPr/>
        </p:nvSpPr>
        <p:spPr>
          <a:xfrm flipH="1">
            <a:off x="5267026" y="4641909"/>
            <a:ext cx="464493" cy="464493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Freeform 19">
            <a:extLst>
              <a:ext uri="{FF2B5EF4-FFF2-40B4-BE49-F238E27FC236}">
                <a16:creationId xmlns:a16="http://schemas.microsoft.com/office/drawing/2014/main" id="{DD59881D-26FD-493B-8AE1-06C59DF34840}"/>
              </a:ext>
            </a:extLst>
          </p:cNvPr>
          <p:cNvSpPr/>
          <p:nvPr/>
        </p:nvSpPr>
        <p:spPr>
          <a:xfrm>
            <a:off x="7745410" y="3642506"/>
            <a:ext cx="460778" cy="453389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Rectangle 30">
            <a:extLst>
              <a:ext uri="{FF2B5EF4-FFF2-40B4-BE49-F238E27FC236}">
                <a16:creationId xmlns:a16="http://schemas.microsoft.com/office/drawing/2014/main" id="{3BFEE74E-183A-4C32-9BDF-AC2573B061E0}"/>
              </a:ext>
            </a:extLst>
          </p:cNvPr>
          <p:cNvSpPr/>
          <p:nvPr/>
        </p:nvSpPr>
        <p:spPr>
          <a:xfrm>
            <a:off x="11063701" y="3600566"/>
            <a:ext cx="464493" cy="463135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ectangle 7">
            <a:extLst>
              <a:ext uri="{FF2B5EF4-FFF2-40B4-BE49-F238E27FC236}">
                <a16:creationId xmlns:a16="http://schemas.microsoft.com/office/drawing/2014/main" id="{A2454068-D6A0-42C7-BCE1-D03833DCF2E4}"/>
              </a:ext>
            </a:extLst>
          </p:cNvPr>
          <p:cNvSpPr/>
          <p:nvPr/>
        </p:nvSpPr>
        <p:spPr>
          <a:xfrm>
            <a:off x="6950824" y="1518716"/>
            <a:ext cx="471567" cy="47156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Rectangle 15">
            <a:extLst>
              <a:ext uri="{FF2B5EF4-FFF2-40B4-BE49-F238E27FC236}">
                <a16:creationId xmlns:a16="http://schemas.microsoft.com/office/drawing/2014/main" id="{ECBB7944-2021-44C3-960E-8480CFC6DEF9}"/>
              </a:ext>
            </a:extLst>
          </p:cNvPr>
          <p:cNvSpPr/>
          <p:nvPr/>
        </p:nvSpPr>
        <p:spPr>
          <a:xfrm rot="5400000">
            <a:off x="7737684" y="1518715"/>
            <a:ext cx="472195" cy="471568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3" name="Pie 24">
            <a:extLst>
              <a:ext uri="{FF2B5EF4-FFF2-40B4-BE49-F238E27FC236}">
                <a16:creationId xmlns:a16="http://schemas.microsoft.com/office/drawing/2014/main" id="{DB38F196-AF37-4B00-AA3E-183F9372FBAD}"/>
              </a:ext>
            </a:extLst>
          </p:cNvPr>
          <p:cNvSpPr/>
          <p:nvPr/>
        </p:nvSpPr>
        <p:spPr>
          <a:xfrm>
            <a:off x="6809927" y="4618984"/>
            <a:ext cx="513183" cy="510342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4" name="Parallelogram 30">
            <a:extLst>
              <a:ext uri="{FF2B5EF4-FFF2-40B4-BE49-F238E27FC236}">
                <a16:creationId xmlns:a16="http://schemas.microsoft.com/office/drawing/2014/main" id="{07A9DF64-EAEC-4F98-A0C9-E2239CA0F425}"/>
              </a:ext>
            </a:extLst>
          </p:cNvPr>
          <p:cNvSpPr/>
          <p:nvPr/>
        </p:nvSpPr>
        <p:spPr>
          <a:xfrm flipH="1">
            <a:off x="11038458" y="2527766"/>
            <a:ext cx="514976" cy="516250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5" name="Block Arc 14">
            <a:extLst>
              <a:ext uri="{FF2B5EF4-FFF2-40B4-BE49-F238E27FC236}">
                <a16:creationId xmlns:a16="http://schemas.microsoft.com/office/drawing/2014/main" id="{F84CC100-88A8-4E3E-8091-D49E44C308ED}"/>
              </a:ext>
            </a:extLst>
          </p:cNvPr>
          <p:cNvSpPr/>
          <p:nvPr/>
        </p:nvSpPr>
        <p:spPr>
          <a:xfrm rot="16200000">
            <a:off x="8525358" y="1470612"/>
            <a:ext cx="567400" cy="567774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6" name="Block Arc 41">
            <a:extLst>
              <a:ext uri="{FF2B5EF4-FFF2-40B4-BE49-F238E27FC236}">
                <a16:creationId xmlns:a16="http://schemas.microsoft.com/office/drawing/2014/main" id="{39949893-05ED-44C7-999C-84CE9B52D118}"/>
              </a:ext>
            </a:extLst>
          </p:cNvPr>
          <p:cNvSpPr/>
          <p:nvPr/>
        </p:nvSpPr>
        <p:spPr>
          <a:xfrm>
            <a:off x="9408551" y="1424302"/>
            <a:ext cx="473301" cy="660394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7" name="Right Triangle 17">
            <a:extLst>
              <a:ext uri="{FF2B5EF4-FFF2-40B4-BE49-F238E27FC236}">
                <a16:creationId xmlns:a16="http://schemas.microsoft.com/office/drawing/2014/main" id="{6ADCC979-BA1C-4251-B6F5-CE5AA2B72FD0}"/>
              </a:ext>
            </a:extLst>
          </p:cNvPr>
          <p:cNvSpPr/>
          <p:nvPr/>
        </p:nvSpPr>
        <p:spPr>
          <a:xfrm>
            <a:off x="7705746" y="4600959"/>
            <a:ext cx="385790" cy="546392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Oval 27">
            <a:extLst>
              <a:ext uri="{FF2B5EF4-FFF2-40B4-BE49-F238E27FC236}">
                <a16:creationId xmlns:a16="http://schemas.microsoft.com/office/drawing/2014/main" id="{7DB6E0EE-B33A-443E-887E-C319F0DAF534}"/>
              </a:ext>
            </a:extLst>
          </p:cNvPr>
          <p:cNvSpPr/>
          <p:nvPr/>
        </p:nvSpPr>
        <p:spPr>
          <a:xfrm>
            <a:off x="4418496" y="5469184"/>
            <a:ext cx="409732" cy="779216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Parallelogram 15">
            <a:extLst>
              <a:ext uri="{FF2B5EF4-FFF2-40B4-BE49-F238E27FC236}">
                <a16:creationId xmlns:a16="http://schemas.microsoft.com/office/drawing/2014/main" id="{24ABDD0B-564D-4579-ACF2-A3B23447A0E6}"/>
              </a:ext>
            </a:extLst>
          </p:cNvPr>
          <p:cNvSpPr/>
          <p:nvPr/>
        </p:nvSpPr>
        <p:spPr>
          <a:xfrm rot="16200000">
            <a:off x="8536863" y="3545131"/>
            <a:ext cx="598764" cy="648141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ound Same Side Corner Rectangle 21">
            <a:extLst>
              <a:ext uri="{FF2B5EF4-FFF2-40B4-BE49-F238E27FC236}">
                <a16:creationId xmlns:a16="http://schemas.microsoft.com/office/drawing/2014/main" id="{A705FB8C-4E2D-4F93-8F3B-7B97C7830918}"/>
              </a:ext>
            </a:extLst>
          </p:cNvPr>
          <p:cNvSpPr/>
          <p:nvPr/>
        </p:nvSpPr>
        <p:spPr>
          <a:xfrm rot="10800000">
            <a:off x="9311063" y="2543932"/>
            <a:ext cx="386665" cy="436639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Oval 26">
            <a:extLst>
              <a:ext uri="{FF2B5EF4-FFF2-40B4-BE49-F238E27FC236}">
                <a16:creationId xmlns:a16="http://schemas.microsoft.com/office/drawing/2014/main" id="{A8611118-4553-45C9-837B-A5EA5C617D63}"/>
              </a:ext>
            </a:extLst>
          </p:cNvPr>
          <p:cNvSpPr/>
          <p:nvPr/>
        </p:nvSpPr>
        <p:spPr>
          <a:xfrm>
            <a:off x="6966942" y="3587275"/>
            <a:ext cx="472482" cy="563852"/>
          </a:xfrm>
          <a:custGeom>
            <a:avLst/>
            <a:gdLst/>
            <a:ahLst/>
            <a:cxnLst/>
            <a:rect l="l" t="t" r="r" b="b"/>
            <a:pathLst>
              <a:path w="2543357" h="303519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Freeform 32">
            <a:extLst>
              <a:ext uri="{FF2B5EF4-FFF2-40B4-BE49-F238E27FC236}">
                <a16:creationId xmlns:a16="http://schemas.microsoft.com/office/drawing/2014/main" id="{9C5A04AA-A50B-457A-A783-D941E78BCCDF}"/>
              </a:ext>
            </a:extLst>
          </p:cNvPr>
          <p:cNvSpPr/>
          <p:nvPr/>
        </p:nvSpPr>
        <p:spPr>
          <a:xfrm>
            <a:off x="4360223" y="1480860"/>
            <a:ext cx="597487" cy="547278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10">
            <a:extLst>
              <a:ext uri="{FF2B5EF4-FFF2-40B4-BE49-F238E27FC236}">
                <a16:creationId xmlns:a16="http://schemas.microsoft.com/office/drawing/2014/main" id="{B55467B8-5BFB-46FE-82D2-AA896BC192F1}"/>
              </a:ext>
            </a:extLst>
          </p:cNvPr>
          <p:cNvSpPr/>
          <p:nvPr/>
        </p:nvSpPr>
        <p:spPr>
          <a:xfrm>
            <a:off x="8534202" y="2515987"/>
            <a:ext cx="372169" cy="492524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32">
            <a:extLst>
              <a:ext uri="{FF2B5EF4-FFF2-40B4-BE49-F238E27FC236}">
                <a16:creationId xmlns:a16="http://schemas.microsoft.com/office/drawing/2014/main" id="{A7C45BCB-0B8E-4E0E-842A-DD554B68B1C0}"/>
              </a:ext>
            </a:extLst>
          </p:cNvPr>
          <p:cNvSpPr/>
          <p:nvPr/>
        </p:nvSpPr>
        <p:spPr>
          <a:xfrm>
            <a:off x="10179594" y="3623455"/>
            <a:ext cx="491492" cy="4914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5324216" y="2538243"/>
            <a:ext cx="529844" cy="448015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Rounded Rectangle 7">
            <a:extLst>
              <a:ext uri="{FF2B5EF4-FFF2-40B4-BE49-F238E27FC236}">
                <a16:creationId xmlns:a16="http://schemas.microsoft.com/office/drawing/2014/main" id="{890A206E-8EB0-46CB-87E5-BB62DA827BE4}"/>
              </a:ext>
            </a:extLst>
          </p:cNvPr>
          <p:cNvSpPr/>
          <p:nvPr/>
        </p:nvSpPr>
        <p:spPr>
          <a:xfrm>
            <a:off x="7858216" y="2527504"/>
            <a:ext cx="271294" cy="46949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7" name="Rectangle 18">
            <a:extLst>
              <a:ext uri="{FF2B5EF4-FFF2-40B4-BE49-F238E27FC236}">
                <a16:creationId xmlns:a16="http://schemas.microsoft.com/office/drawing/2014/main" id="{D8BFBE69-EC90-491A-A905-789398F4B3A8}"/>
              </a:ext>
            </a:extLst>
          </p:cNvPr>
          <p:cNvSpPr/>
          <p:nvPr/>
        </p:nvSpPr>
        <p:spPr>
          <a:xfrm>
            <a:off x="6258752" y="2567175"/>
            <a:ext cx="491054" cy="390153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8" name="Rounded Rectangle 25">
            <a:extLst>
              <a:ext uri="{FF2B5EF4-FFF2-40B4-BE49-F238E27FC236}">
                <a16:creationId xmlns:a16="http://schemas.microsoft.com/office/drawing/2014/main" id="{4572E89B-D1A8-4A73-807F-C57BE0137D47}"/>
              </a:ext>
            </a:extLst>
          </p:cNvPr>
          <p:cNvSpPr/>
          <p:nvPr/>
        </p:nvSpPr>
        <p:spPr>
          <a:xfrm>
            <a:off x="7154498" y="2552022"/>
            <a:ext cx="299026" cy="420457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9" name="Chord 14">
            <a:extLst>
              <a:ext uri="{FF2B5EF4-FFF2-40B4-BE49-F238E27FC236}">
                <a16:creationId xmlns:a16="http://schemas.microsoft.com/office/drawing/2014/main" id="{55CB0732-5078-415F-A13A-7992B69C1679}"/>
              </a:ext>
            </a:extLst>
          </p:cNvPr>
          <p:cNvSpPr/>
          <p:nvPr/>
        </p:nvSpPr>
        <p:spPr>
          <a:xfrm>
            <a:off x="5919945" y="5535338"/>
            <a:ext cx="512639" cy="646909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0" name="Rounded Rectangle 6">
            <a:extLst>
              <a:ext uri="{FF2B5EF4-FFF2-40B4-BE49-F238E27FC236}">
                <a16:creationId xmlns:a16="http://schemas.microsoft.com/office/drawing/2014/main" id="{11DB8BB9-D675-470D-AC1D-C9EF80405172}"/>
              </a:ext>
            </a:extLst>
          </p:cNvPr>
          <p:cNvSpPr/>
          <p:nvPr/>
        </p:nvSpPr>
        <p:spPr>
          <a:xfrm>
            <a:off x="4411373" y="2471636"/>
            <a:ext cx="508153" cy="516633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1" name="Oval 66">
            <a:extLst>
              <a:ext uri="{FF2B5EF4-FFF2-40B4-BE49-F238E27FC236}">
                <a16:creationId xmlns:a16="http://schemas.microsoft.com/office/drawing/2014/main" id="{64136ECC-E882-4D1E-8298-06A6A02A6E1A}"/>
              </a:ext>
            </a:extLst>
          </p:cNvPr>
          <p:cNvSpPr/>
          <p:nvPr/>
        </p:nvSpPr>
        <p:spPr>
          <a:xfrm rot="20700000">
            <a:off x="6137536" y="3634206"/>
            <a:ext cx="548680" cy="469988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2" name="Isosceles Triangle 13">
            <a:extLst>
              <a:ext uri="{FF2B5EF4-FFF2-40B4-BE49-F238E27FC236}">
                <a16:creationId xmlns:a16="http://schemas.microsoft.com/office/drawing/2014/main" id="{A54A6140-C0D9-4440-A5D4-E05BC900724C}"/>
              </a:ext>
            </a:extLst>
          </p:cNvPr>
          <p:cNvSpPr/>
          <p:nvPr/>
        </p:nvSpPr>
        <p:spPr>
          <a:xfrm rot="10800000">
            <a:off x="5188220" y="5485943"/>
            <a:ext cx="376548" cy="745701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3" name="Smiley Face 14">
            <a:extLst>
              <a:ext uri="{FF2B5EF4-FFF2-40B4-BE49-F238E27FC236}">
                <a16:creationId xmlns:a16="http://schemas.microsoft.com/office/drawing/2014/main" id="{BD37565A-D14C-4133-B9E1-D7F8BF1C6551}"/>
              </a:ext>
            </a:extLst>
          </p:cNvPr>
          <p:cNvSpPr/>
          <p:nvPr/>
        </p:nvSpPr>
        <p:spPr>
          <a:xfrm>
            <a:off x="761704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4" name="Smiley Face 12">
            <a:extLst>
              <a:ext uri="{FF2B5EF4-FFF2-40B4-BE49-F238E27FC236}">
                <a16:creationId xmlns:a16="http://schemas.microsoft.com/office/drawing/2014/main" id="{7F01996A-EF70-44A8-AD2D-1E270513DCED}"/>
              </a:ext>
            </a:extLst>
          </p:cNvPr>
          <p:cNvSpPr/>
          <p:nvPr/>
        </p:nvSpPr>
        <p:spPr>
          <a:xfrm>
            <a:off x="1016062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Smiley Face 15">
            <a:extLst>
              <a:ext uri="{FF2B5EF4-FFF2-40B4-BE49-F238E27FC236}">
                <a16:creationId xmlns:a16="http://schemas.microsoft.com/office/drawing/2014/main" id="{7DB0A6EE-0534-4660-BA3C-A3E8C9FF112F}"/>
              </a:ext>
            </a:extLst>
          </p:cNvPr>
          <p:cNvSpPr/>
          <p:nvPr/>
        </p:nvSpPr>
        <p:spPr>
          <a:xfrm>
            <a:off x="8468995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6" name="Oval 37">
            <a:extLst>
              <a:ext uri="{FF2B5EF4-FFF2-40B4-BE49-F238E27FC236}">
                <a16:creationId xmlns:a16="http://schemas.microsoft.com/office/drawing/2014/main" id="{1430B71C-D580-4CA6-A442-26AED5FAE293}"/>
              </a:ext>
            </a:extLst>
          </p:cNvPr>
          <p:cNvSpPr/>
          <p:nvPr/>
        </p:nvSpPr>
        <p:spPr>
          <a:xfrm>
            <a:off x="11012576" y="5575424"/>
            <a:ext cx="566738" cy="56673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Smiley Face 14">
            <a:extLst>
              <a:ext uri="{FF2B5EF4-FFF2-40B4-BE49-F238E27FC236}">
                <a16:creationId xmlns:a16="http://schemas.microsoft.com/office/drawing/2014/main" id="{77504E11-68B3-460A-979B-D56E2900C922}"/>
              </a:ext>
            </a:extLst>
          </p:cNvPr>
          <p:cNvSpPr/>
          <p:nvPr/>
        </p:nvSpPr>
        <p:spPr>
          <a:xfrm>
            <a:off x="9314808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8" name="Rectangle 16">
            <a:extLst>
              <a:ext uri="{FF2B5EF4-FFF2-40B4-BE49-F238E27FC236}">
                <a16:creationId xmlns:a16="http://schemas.microsoft.com/office/drawing/2014/main" id="{EE8124F3-717D-48CF-A47F-1E6B4110895D}"/>
              </a:ext>
            </a:extLst>
          </p:cNvPr>
          <p:cNvSpPr/>
          <p:nvPr/>
        </p:nvSpPr>
        <p:spPr>
          <a:xfrm rot="2700000">
            <a:off x="5325698" y="3520150"/>
            <a:ext cx="389390" cy="69810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9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401174" y="3545247"/>
            <a:ext cx="527335" cy="49363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0" name="Round Same Side Corner Rectangle 6">
            <a:extLst>
              <a:ext uri="{FF2B5EF4-FFF2-40B4-BE49-F238E27FC236}">
                <a16:creationId xmlns:a16="http://schemas.microsoft.com/office/drawing/2014/main" id="{11207448-F26A-4EF1-8764-2D6798600849}"/>
              </a:ext>
            </a:extLst>
          </p:cNvPr>
          <p:cNvSpPr/>
          <p:nvPr/>
        </p:nvSpPr>
        <p:spPr>
          <a:xfrm rot="2700000">
            <a:off x="6979028" y="5476482"/>
            <a:ext cx="190721" cy="764622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1" name="Frame 17">
            <a:extLst>
              <a:ext uri="{FF2B5EF4-FFF2-40B4-BE49-F238E27FC236}">
                <a16:creationId xmlns:a16="http://schemas.microsoft.com/office/drawing/2014/main" id="{1278BF84-DDF3-43F8-88E4-A0F28E4079EF}"/>
              </a:ext>
            </a:extLst>
          </p:cNvPr>
          <p:cNvSpPr/>
          <p:nvPr/>
        </p:nvSpPr>
        <p:spPr>
          <a:xfrm>
            <a:off x="4376235" y="4613417"/>
            <a:ext cx="508153" cy="50815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Rounded Rectangle 5">
            <a:extLst>
              <a:ext uri="{FF2B5EF4-FFF2-40B4-BE49-F238E27FC236}">
                <a16:creationId xmlns:a16="http://schemas.microsoft.com/office/drawing/2014/main" id="{B5A177C8-7AB0-4E40-873A-70F231B3FA06}"/>
              </a:ext>
            </a:extLst>
          </p:cNvPr>
          <p:cNvSpPr/>
          <p:nvPr/>
        </p:nvSpPr>
        <p:spPr>
          <a:xfrm flipH="1">
            <a:off x="10102420" y="2554106"/>
            <a:ext cx="504633" cy="41629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3" name="Teardrop 1">
            <a:extLst>
              <a:ext uri="{FF2B5EF4-FFF2-40B4-BE49-F238E27FC236}">
                <a16:creationId xmlns:a16="http://schemas.microsoft.com/office/drawing/2014/main" id="{45BBC696-75E7-44AB-A411-9B80C52FFE5A}"/>
              </a:ext>
            </a:extLst>
          </p:cNvPr>
          <p:cNvSpPr/>
          <p:nvPr/>
        </p:nvSpPr>
        <p:spPr>
          <a:xfrm rot="18805991">
            <a:off x="10126692" y="1539348"/>
            <a:ext cx="551843" cy="546086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4" name="Rectangle 130">
            <a:extLst>
              <a:ext uri="{FF2B5EF4-FFF2-40B4-BE49-F238E27FC236}">
                <a16:creationId xmlns:a16="http://schemas.microsoft.com/office/drawing/2014/main" id="{F7759672-254A-46D2-98DF-B919494C603A}"/>
              </a:ext>
            </a:extLst>
          </p:cNvPr>
          <p:cNvSpPr/>
          <p:nvPr/>
        </p:nvSpPr>
        <p:spPr>
          <a:xfrm>
            <a:off x="10932820" y="1539414"/>
            <a:ext cx="544577" cy="547049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Right Triangle 17">
            <a:extLst>
              <a:ext uri="{FF2B5EF4-FFF2-40B4-BE49-F238E27FC236}">
                <a16:creationId xmlns:a16="http://schemas.microsoft.com/office/drawing/2014/main" id="{5B989D8F-E127-48E7-B329-C52CA522C191}"/>
              </a:ext>
            </a:extLst>
          </p:cNvPr>
          <p:cNvSpPr>
            <a:spLocks noChangeAspect="1"/>
          </p:cNvSpPr>
          <p:nvPr/>
        </p:nvSpPr>
        <p:spPr>
          <a:xfrm>
            <a:off x="9363473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6" name="Right Triangle 17">
            <a:extLst>
              <a:ext uri="{FF2B5EF4-FFF2-40B4-BE49-F238E27FC236}">
                <a16:creationId xmlns:a16="http://schemas.microsoft.com/office/drawing/2014/main" id="{D61B263F-9E2B-4D6D-AE92-C6B011C62C98}"/>
              </a:ext>
            </a:extLst>
          </p:cNvPr>
          <p:cNvSpPr>
            <a:spLocks noChangeAspect="1"/>
          </p:cNvSpPr>
          <p:nvPr/>
        </p:nvSpPr>
        <p:spPr>
          <a:xfrm>
            <a:off x="8488431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ight Triangle 17">
            <a:extLst>
              <a:ext uri="{FF2B5EF4-FFF2-40B4-BE49-F238E27FC236}">
                <a16:creationId xmlns:a16="http://schemas.microsoft.com/office/drawing/2014/main" id="{5E5AE7B0-988E-44BF-89EA-013033086F96}"/>
              </a:ext>
            </a:extLst>
          </p:cNvPr>
          <p:cNvSpPr>
            <a:spLocks noChangeAspect="1"/>
          </p:cNvSpPr>
          <p:nvPr/>
        </p:nvSpPr>
        <p:spPr>
          <a:xfrm>
            <a:off x="10238515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44">
            <a:extLst>
              <a:ext uri="{FF2B5EF4-FFF2-40B4-BE49-F238E27FC236}">
                <a16:creationId xmlns:a16="http://schemas.microsoft.com/office/drawing/2014/main" id="{94195A6D-E3B2-4E10-BD54-AC5E4FED7A15}"/>
              </a:ext>
            </a:extLst>
          </p:cNvPr>
          <p:cNvSpPr>
            <a:spLocks noChangeAspect="1"/>
          </p:cNvSpPr>
          <p:nvPr/>
        </p:nvSpPr>
        <p:spPr>
          <a:xfrm>
            <a:off x="11113556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31375832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B</a:t>
            </a:r>
          </a:p>
        </p:txBody>
      </p:sp>
      <p:sp>
        <p:nvSpPr>
          <p:cNvPr id="54" name="Freeform 47">
            <a:extLst>
              <a:ext uri="{FF2B5EF4-FFF2-40B4-BE49-F238E27FC236}">
                <a16:creationId xmlns:a16="http://schemas.microsoft.com/office/drawing/2014/main" id="{C23D3A46-4648-419A-831A-39A9EF5FA6C6}"/>
              </a:ext>
            </a:extLst>
          </p:cNvPr>
          <p:cNvSpPr>
            <a:spLocks noChangeAspect="1"/>
          </p:cNvSpPr>
          <p:nvPr/>
        </p:nvSpPr>
        <p:spPr>
          <a:xfrm>
            <a:off x="4430860" y="1410562"/>
            <a:ext cx="530134" cy="529812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5" name="Freeform 48">
            <a:extLst>
              <a:ext uri="{FF2B5EF4-FFF2-40B4-BE49-F238E27FC236}">
                <a16:creationId xmlns:a16="http://schemas.microsoft.com/office/drawing/2014/main" id="{67772B45-BD3F-44C4-8C3C-0A45A7F5D7AA}"/>
              </a:ext>
            </a:extLst>
          </p:cNvPr>
          <p:cNvSpPr>
            <a:spLocks noChangeAspect="1"/>
          </p:cNvSpPr>
          <p:nvPr/>
        </p:nvSpPr>
        <p:spPr>
          <a:xfrm>
            <a:off x="5278002" y="1454850"/>
            <a:ext cx="529812" cy="441236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Freeform 49">
            <a:extLst>
              <a:ext uri="{FF2B5EF4-FFF2-40B4-BE49-F238E27FC236}">
                <a16:creationId xmlns:a16="http://schemas.microsoft.com/office/drawing/2014/main" id="{7993CC28-260D-4BB5-BA6E-195B880D9905}"/>
              </a:ext>
            </a:extLst>
          </p:cNvPr>
          <p:cNvSpPr>
            <a:spLocks noChangeAspect="1"/>
          </p:cNvSpPr>
          <p:nvPr/>
        </p:nvSpPr>
        <p:spPr>
          <a:xfrm>
            <a:off x="6995432" y="1440016"/>
            <a:ext cx="470907" cy="470907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Freeform 50">
            <a:extLst>
              <a:ext uri="{FF2B5EF4-FFF2-40B4-BE49-F238E27FC236}">
                <a16:creationId xmlns:a16="http://schemas.microsoft.com/office/drawing/2014/main" id="{605A5CD8-DE95-4E92-98B2-C8DFAA6AF85E}"/>
              </a:ext>
            </a:extLst>
          </p:cNvPr>
          <p:cNvSpPr>
            <a:spLocks noChangeAspect="1"/>
          </p:cNvSpPr>
          <p:nvPr/>
        </p:nvSpPr>
        <p:spPr>
          <a:xfrm>
            <a:off x="6115987" y="1451770"/>
            <a:ext cx="529812" cy="447396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Teardrop 9">
            <a:extLst>
              <a:ext uri="{FF2B5EF4-FFF2-40B4-BE49-F238E27FC236}">
                <a16:creationId xmlns:a16="http://schemas.microsoft.com/office/drawing/2014/main" id="{4408BA9B-C6A7-4C33-9FEA-0E214549F256}"/>
              </a:ext>
            </a:extLst>
          </p:cNvPr>
          <p:cNvSpPr>
            <a:spLocks noChangeAspect="1"/>
          </p:cNvSpPr>
          <p:nvPr/>
        </p:nvSpPr>
        <p:spPr>
          <a:xfrm rot="18900000">
            <a:off x="7840756" y="2475143"/>
            <a:ext cx="512877" cy="437727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9" name="Freeform 97">
            <a:extLst>
              <a:ext uri="{FF2B5EF4-FFF2-40B4-BE49-F238E27FC236}">
                <a16:creationId xmlns:a16="http://schemas.microsoft.com/office/drawing/2014/main" id="{EC2CC9E2-613C-4C7C-AA96-FC8E238EAB9F}"/>
              </a:ext>
            </a:extLst>
          </p:cNvPr>
          <p:cNvSpPr>
            <a:spLocks noChangeAspect="1"/>
          </p:cNvSpPr>
          <p:nvPr/>
        </p:nvSpPr>
        <p:spPr>
          <a:xfrm>
            <a:off x="8560808" y="1444151"/>
            <a:ext cx="619107" cy="462636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0" name="Donut 22">
            <a:extLst>
              <a:ext uri="{FF2B5EF4-FFF2-40B4-BE49-F238E27FC236}">
                <a16:creationId xmlns:a16="http://schemas.microsoft.com/office/drawing/2014/main" id="{CE7A0D83-9523-4EB8-8677-1D7D4415C973}"/>
              </a:ext>
            </a:extLst>
          </p:cNvPr>
          <p:cNvSpPr>
            <a:spLocks noChangeAspect="1"/>
          </p:cNvSpPr>
          <p:nvPr/>
        </p:nvSpPr>
        <p:spPr>
          <a:xfrm>
            <a:off x="10277429" y="1539784"/>
            <a:ext cx="529812" cy="271370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1" name="Freeform 99">
            <a:extLst>
              <a:ext uri="{FF2B5EF4-FFF2-40B4-BE49-F238E27FC236}">
                <a16:creationId xmlns:a16="http://schemas.microsoft.com/office/drawing/2014/main" id="{6EFBEDF3-F563-421B-9E3D-7024636F370F}"/>
              </a:ext>
            </a:extLst>
          </p:cNvPr>
          <p:cNvSpPr>
            <a:spLocks noChangeAspect="1"/>
          </p:cNvSpPr>
          <p:nvPr/>
        </p:nvSpPr>
        <p:spPr>
          <a:xfrm>
            <a:off x="7902810" y="1432248"/>
            <a:ext cx="388767" cy="486441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2" name="Oval 10">
            <a:extLst>
              <a:ext uri="{FF2B5EF4-FFF2-40B4-BE49-F238E27FC236}">
                <a16:creationId xmlns:a16="http://schemas.microsoft.com/office/drawing/2014/main" id="{8624E4A5-1602-4F93-B497-F8D7323B39B1}"/>
              </a:ext>
            </a:extLst>
          </p:cNvPr>
          <p:cNvSpPr/>
          <p:nvPr/>
        </p:nvSpPr>
        <p:spPr>
          <a:xfrm>
            <a:off x="9460302" y="1433265"/>
            <a:ext cx="486653" cy="484407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3" name="Freeform 101">
            <a:extLst>
              <a:ext uri="{FF2B5EF4-FFF2-40B4-BE49-F238E27FC236}">
                <a16:creationId xmlns:a16="http://schemas.microsoft.com/office/drawing/2014/main" id="{398DE87D-E996-4168-8931-FBF1633FDCD5}"/>
              </a:ext>
            </a:extLst>
          </p:cNvPr>
          <p:cNvSpPr/>
          <p:nvPr/>
        </p:nvSpPr>
        <p:spPr>
          <a:xfrm>
            <a:off x="11180535" y="1485955"/>
            <a:ext cx="284691" cy="379029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64" name="Group 102">
            <a:extLst>
              <a:ext uri="{FF2B5EF4-FFF2-40B4-BE49-F238E27FC236}">
                <a16:creationId xmlns:a16="http://schemas.microsoft.com/office/drawing/2014/main" id="{3B22177F-3D45-4A9B-976C-0E5FC31B92C4}"/>
              </a:ext>
            </a:extLst>
          </p:cNvPr>
          <p:cNvGrpSpPr>
            <a:grpSpLocks noChangeAspect="1"/>
          </p:cNvGrpSpPr>
          <p:nvPr/>
        </p:nvGrpSpPr>
        <p:grpSpPr>
          <a:xfrm>
            <a:off x="8707494" y="2429101"/>
            <a:ext cx="325734" cy="529812"/>
            <a:chOff x="2071598" y="2060848"/>
            <a:chExt cx="1917605" cy="3137144"/>
          </a:xfrm>
          <a:solidFill>
            <a:schemeClr val="accent4"/>
          </a:solidFill>
        </p:grpSpPr>
        <p:sp>
          <p:nvSpPr>
            <p:cNvPr id="65" name="Freeform 103">
              <a:extLst>
                <a:ext uri="{FF2B5EF4-FFF2-40B4-BE49-F238E27FC236}">
                  <a16:creationId xmlns:a16="http://schemas.microsoft.com/office/drawing/2014/main" id="{45551A25-8F0E-4347-975E-A924A7130E47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6" name="Freeform 104">
              <a:extLst>
                <a:ext uri="{FF2B5EF4-FFF2-40B4-BE49-F238E27FC236}">
                  <a16:creationId xmlns:a16="http://schemas.microsoft.com/office/drawing/2014/main" id="{1D56ED84-718A-4F64-9201-3371A122B353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7" name="Freeform 105">
              <a:extLst>
                <a:ext uri="{FF2B5EF4-FFF2-40B4-BE49-F238E27FC236}">
                  <a16:creationId xmlns:a16="http://schemas.microsoft.com/office/drawing/2014/main" id="{C13BBB19-70FE-4952-97D0-FDEBC2A1BBF6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8" name="Freeform 106">
              <a:extLst>
                <a:ext uri="{FF2B5EF4-FFF2-40B4-BE49-F238E27FC236}">
                  <a16:creationId xmlns:a16="http://schemas.microsoft.com/office/drawing/2014/main" id="{7ABD01DA-F7D7-478D-A532-2A1B78A013CF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69" name="Freeform 107">
            <a:extLst>
              <a:ext uri="{FF2B5EF4-FFF2-40B4-BE49-F238E27FC236}">
                <a16:creationId xmlns:a16="http://schemas.microsoft.com/office/drawing/2014/main" id="{5F7DADB8-BA7C-4AE5-BF1E-BC82543D1EA9}"/>
              </a:ext>
            </a:extLst>
          </p:cNvPr>
          <p:cNvSpPr>
            <a:spLocks noChangeAspect="1"/>
          </p:cNvSpPr>
          <p:nvPr/>
        </p:nvSpPr>
        <p:spPr>
          <a:xfrm>
            <a:off x="9618682" y="2429101"/>
            <a:ext cx="169894" cy="529812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0" name="Freeform 108">
            <a:extLst>
              <a:ext uri="{FF2B5EF4-FFF2-40B4-BE49-F238E27FC236}">
                <a16:creationId xmlns:a16="http://schemas.microsoft.com/office/drawing/2014/main" id="{6A02011B-41CE-4E20-9214-001F7D847E12}"/>
              </a:ext>
            </a:extLst>
          </p:cNvPr>
          <p:cNvSpPr/>
          <p:nvPr/>
        </p:nvSpPr>
        <p:spPr>
          <a:xfrm>
            <a:off x="6129967" y="2416730"/>
            <a:ext cx="501857" cy="554554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1" name="Oval 8">
            <a:extLst>
              <a:ext uri="{FF2B5EF4-FFF2-40B4-BE49-F238E27FC236}">
                <a16:creationId xmlns:a16="http://schemas.microsoft.com/office/drawing/2014/main" id="{E3D5639C-49CF-43D9-965F-7653D69F451F}"/>
              </a:ext>
            </a:extLst>
          </p:cNvPr>
          <p:cNvSpPr/>
          <p:nvPr/>
        </p:nvSpPr>
        <p:spPr>
          <a:xfrm>
            <a:off x="6967308" y="2429072"/>
            <a:ext cx="527152" cy="52987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2" name="Group 110">
            <a:extLst>
              <a:ext uri="{FF2B5EF4-FFF2-40B4-BE49-F238E27FC236}">
                <a16:creationId xmlns:a16="http://schemas.microsoft.com/office/drawing/2014/main" id="{D519BD50-C580-4623-8810-E04695FA5F45}"/>
              </a:ext>
            </a:extLst>
          </p:cNvPr>
          <p:cNvGrpSpPr/>
          <p:nvPr/>
        </p:nvGrpSpPr>
        <p:grpSpPr>
          <a:xfrm>
            <a:off x="5291981" y="2416730"/>
            <a:ext cx="501857" cy="554554"/>
            <a:chOff x="4835382" y="73243"/>
            <a:chExt cx="2920830" cy="3227535"/>
          </a:xfrm>
          <a:solidFill>
            <a:schemeClr val="accent4"/>
          </a:solidFill>
        </p:grpSpPr>
        <p:sp>
          <p:nvSpPr>
            <p:cNvPr id="73" name="Freeform 111">
              <a:extLst>
                <a:ext uri="{FF2B5EF4-FFF2-40B4-BE49-F238E27FC236}">
                  <a16:creationId xmlns:a16="http://schemas.microsoft.com/office/drawing/2014/main" id="{BBCCCC44-B257-423A-BB40-01303C1A40E8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4" name="Oval 37">
              <a:extLst>
                <a:ext uri="{FF2B5EF4-FFF2-40B4-BE49-F238E27FC236}">
                  <a16:creationId xmlns:a16="http://schemas.microsoft.com/office/drawing/2014/main" id="{0711327E-9191-4394-B64D-73AD56C41377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75" name="Rectangle 19">
            <a:extLst>
              <a:ext uri="{FF2B5EF4-FFF2-40B4-BE49-F238E27FC236}">
                <a16:creationId xmlns:a16="http://schemas.microsoft.com/office/drawing/2014/main" id="{8025BC4E-7A4E-42D9-9569-8844F8906CE5}"/>
              </a:ext>
            </a:extLst>
          </p:cNvPr>
          <p:cNvSpPr/>
          <p:nvPr/>
        </p:nvSpPr>
        <p:spPr>
          <a:xfrm>
            <a:off x="4471052" y="2446822"/>
            <a:ext cx="449751" cy="494370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6" name="Freeform 114">
            <a:extLst>
              <a:ext uri="{FF2B5EF4-FFF2-40B4-BE49-F238E27FC236}">
                <a16:creationId xmlns:a16="http://schemas.microsoft.com/office/drawing/2014/main" id="{353DEA2B-7F2E-4C6B-B5D7-248AF895CCDB}"/>
              </a:ext>
            </a:extLst>
          </p:cNvPr>
          <p:cNvSpPr>
            <a:spLocks noChangeAspect="1"/>
          </p:cNvSpPr>
          <p:nvPr/>
        </p:nvSpPr>
        <p:spPr>
          <a:xfrm>
            <a:off x="10267646" y="2429101"/>
            <a:ext cx="549379" cy="529812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7" name="Rounded Rectangle 31">
            <a:extLst>
              <a:ext uri="{FF2B5EF4-FFF2-40B4-BE49-F238E27FC236}">
                <a16:creationId xmlns:a16="http://schemas.microsoft.com/office/drawing/2014/main" id="{B25FCE9B-6DC5-4836-8DD9-E737D6782AA3}"/>
              </a:ext>
            </a:extLst>
          </p:cNvPr>
          <p:cNvSpPr>
            <a:spLocks noChangeAspect="1"/>
          </p:cNvSpPr>
          <p:nvPr/>
        </p:nvSpPr>
        <p:spPr>
          <a:xfrm>
            <a:off x="4509610" y="3571006"/>
            <a:ext cx="372634" cy="529812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Oval 47">
            <a:extLst>
              <a:ext uri="{FF2B5EF4-FFF2-40B4-BE49-F238E27FC236}">
                <a16:creationId xmlns:a16="http://schemas.microsoft.com/office/drawing/2014/main" id="{2A7B72D2-455E-4647-BA7D-2D9A0D0187FB}"/>
              </a:ext>
            </a:extLst>
          </p:cNvPr>
          <p:cNvSpPr>
            <a:spLocks noChangeAspect="1"/>
          </p:cNvSpPr>
          <p:nvPr/>
        </p:nvSpPr>
        <p:spPr>
          <a:xfrm>
            <a:off x="11057974" y="2429101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Oval 50">
            <a:extLst>
              <a:ext uri="{FF2B5EF4-FFF2-40B4-BE49-F238E27FC236}">
                <a16:creationId xmlns:a16="http://schemas.microsoft.com/office/drawing/2014/main" id="{91CDD124-ED61-4ED3-81C2-B526853B9B84}"/>
              </a:ext>
            </a:extLst>
          </p:cNvPr>
          <p:cNvSpPr>
            <a:spLocks noChangeAspect="1"/>
          </p:cNvSpPr>
          <p:nvPr/>
        </p:nvSpPr>
        <p:spPr>
          <a:xfrm>
            <a:off x="5308362" y="3571006"/>
            <a:ext cx="469094" cy="529812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Heart 17">
            <a:extLst>
              <a:ext uri="{FF2B5EF4-FFF2-40B4-BE49-F238E27FC236}">
                <a16:creationId xmlns:a16="http://schemas.microsoft.com/office/drawing/2014/main" id="{FD25AA3C-FD36-4FC1-9406-60F9CCE3DC0D}"/>
              </a:ext>
            </a:extLst>
          </p:cNvPr>
          <p:cNvSpPr/>
          <p:nvPr/>
        </p:nvSpPr>
        <p:spPr>
          <a:xfrm>
            <a:off x="7846544" y="3588496"/>
            <a:ext cx="501299" cy="491506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Rounded Rectangle 25">
            <a:extLst>
              <a:ext uri="{FF2B5EF4-FFF2-40B4-BE49-F238E27FC236}">
                <a16:creationId xmlns:a16="http://schemas.microsoft.com/office/drawing/2014/main" id="{A53FDB1A-403D-4EBD-8EB6-3E1911FAEEC5}"/>
              </a:ext>
            </a:extLst>
          </p:cNvPr>
          <p:cNvSpPr/>
          <p:nvPr/>
        </p:nvSpPr>
        <p:spPr>
          <a:xfrm>
            <a:off x="6982048" y="3626197"/>
            <a:ext cx="497670" cy="419433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Chord 32">
            <a:extLst>
              <a:ext uri="{FF2B5EF4-FFF2-40B4-BE49-F238E27FC236}">
                <a16:creationId xmlns:a16="http://schemas.microsoft.com/office/drawing/2014/main" id="{3D1BBD17-EB21-4265-8BCB-65380AD568C6}"/>
              </a:ext>
            </a:extLst>
          </p:cNvPr>
          <p:cNvSpPr/>
          <p:nvPr/>
        </p:nvSpPr>
        <p:spPr>
          <a:xfrm>
            <a:off x="6132058" y="3589260"/>
            <a:ext cx="497670" cy="493305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Rounded Rectangle 40">
            <a:extLst>
              <a:ext uri="{FF2B5EF4-FFF2-40B4-BE49-F238E27FC236}">
                <a16:creationId xmlns:a16="http://schemas.microsoft.com/office/drawing/2014/main" id="{9EAE5B7B-9157-44FC-AC9D-E519CCFB3F84}"/>
              </a:ext>
            </a:extLst>
          </p:cNvPr>
          <p:cNvSpPr/>
          <p:nvPr/>
        </p:nvSpPr>
        <p:spPr>
          <a:xfrm rot="2942052">
            <a:off x="8639059" y="3589842"/>
            <a:ext cx="462604" cy="492140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Rounded Rectangle 7">
            <a:extLst>
              <a:ext uri="{FF2B5EF4-FFF2-40B4-BE49-F238E27FC236}">
                <a16:creationId xmlns:a16="http://schemas.microsoft.com/office/drawing/2014/main" id="{EC656316-B78D-4EC1-9C72-547CA566FED0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6299616" y="4621988"/>
            <a:ext cx="162556" cy="635774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Rounded Rectangle 17">
            <a:extLst>
              <a:ext uri="{FF2B5EF4-FFF2-40B4-BE49-F238E27FC236}">
                <a16:creationId xmlns:a16="http://schemas.microsoft.com/office/drawing/2014/main" id="{6B94B2D2-8266-41F5-8364-5F47F1CD6CCC}"/>
              </a:ext>
            </a:extLst>
          </p:cNvPr>
          <p:cNvSpPr>
            <a:spLocks noChangeAspect="1"/>
          </p:cNvSpPr>
          <p:nvPr/>
        </p:nvSpPr>
        <p:spPr>
          <a:xfrm>
            <a:off x="11156386" y="3571006"/>
            <a:ext cx="332990" cy="529812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Oval 21">
            <a:extLst>
              <a:ext uri="{FF2B5EF4-FFF2-40B4-BE49-F238E27FC236}">
                <a16:creationId xmlns:a16="http://schemas.microsoft.com/office/drawing/2014/main" id="{97FCD430-8257-484B-9F8F-22D7D55C6EEE}"/>
              </a:ext>
            </a:extLst>
          </p:cNvPr>
          <p:cNvSpPr>
            <a:spLocks noChangeAspect="1"/>
          </p:cNvSpPr>
          <p:nvPr/>
        </p:nvSpPr>
        <p:spPr>
          <a:xfrm>
            <a:off x="9438721" y="3571006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Oval 25">
            <a:extLst>
              <a:ext uri="{FF2B5EF4-FFF2-40B4-BE49-F238E27FC236}">
                <a16:creationId xmlns:a16="http://schemas.microsoft.com/office/drawing/2014/main" id="{662B9A10-B959-4031-98B4-3EA3760E7508}"/>
              </a:ext>
            </a:extLst>
          </p:cNvPr>
          <p:cNvSpPr>
            <a:spLocks noChangeAspect="1"/>
          </p:cNvSpPr>
          <p:nvPr/>
        </p:nvSpPr>
        <p:spPr>
          <a:xfrm>
            <a:off x="10277790" y="3571006"/>
            <a:ext cx="529090" cy="529812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Block Arc 20">
            <a:extLst>
              <a:ext uri="{FF2B5EF4-FFF2-40B4-BE49-F238E27FC236}">
                <a16:creationId xmlns:a16="http://schemas.microsoft.com/office/drawing/2014/main" id="{442BD419-0F67-4BAB-976B-E90CC1C4AECE}"/>
              </a:ext>
            </a:extLst>
          </p:cNvPr>
          <p:cNvSpPr>
            <a:spLocks noChangeAspect="1"/>
          </p:cNvSpPr>
          <p:nvPr/>
        </p:nvSpPr>
        <p:spPr>
          <a:xfrm rot="10800000">
            <a:off x="5298601" y="4674968"/>
            <a:ext cx="488619" cy="529812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Block Arc 11">
            <a:extLst>
              <a:ext uri="{FF2B5EF4-FFF2-40B4-BE49-F238E27FC236}">
                <a16:creationId xmlns:a16="http://schemas.microsoft.com/office/drawing/2014/main" id="{6237B46C-EE2F-45F5-A452-AEF5853F7D2C}"/>
              </a:ext>
            </a:extLst>
          </p:cNvPr>
          <p:cNvSpPr/>
          <p:nvPr/>
        </p:nvSpPr>
        <p:spPr>
          <a:xfrm rot="10800000">
            <a:off x="8710309" y="4659312"/>
            <a:ext cx="320105" cy="520850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Rectangle 21">
            <a:extLst>
              <a:ext uri="{FF2B5EF4-FFF2-40B4-BE49-F238E27FC236}">
                <a16:creationId xmlns:a16="http://schemas.microsoft.com/office/drawing/2014/main" id="{3DFB5373-0015-4A31-8F01-1597E404815D}"/>
              </a:ext>
            </a:extLst>
          </p:cNvPr>
          <p:cNvSpPr/>
          <p:nvPr/>
        </p:nvSpPr>
        <p:spPr>
          <a:xfrm>
            <a:off x="6977936" y="4798176"/>
            <a:ext cx="505898" cy="283399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Round Same Side Corner Rectangle 8">
            <a:extLst>
              <a:ext uri="{FF2B5EF4-FFF2-40B4-BE49-F238E27FC236}">
                <a16:creationId xmlns:a16="http://schemas.microsoft.com/office/drawing/2014/main" id="{E4451B41-2F0A-4F98-8F16-0D0192492445}"/>
              </a:ext>
            </a:extLst>
          </p:cNvPr>
          <p:cNvSpPr/>
          <p:nvPr/>
        </p:nvSpPr>
        <p:spPr>
          <a:xfrm>
            <a:off x="11061660" y="4700090"/>
            <a:ext cx="522441" cy="523242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2" name="Rounded Rectangle 51">
            <a:extLst>
              <a:ext uri="{FF2B5EF4-FFF2-40B4-BE49-F238E27FC236}">
                <a16:creationId xmlns:a16="http://schemas.microsoft.com/office/drawing/2014/main" id="{B83253D3-E181-4488-9CD9-39D21527F719}"/>
              </a:ext>
            </a:extLst>
          </p:cNvPr>
          <p:cNvSpPr/>
          <p:nvPr/>
        </p:nvSpPr>
        <p:spPr>
          <a:xfrm rot="16200000" flipH="1">
            <a:off x="9442736" y="5628226"/>
            <a:ext cx="541566" cy="51002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Isosceles Triangle 5">
            <a:extLst>
              <a:ext uri="{FF2B5EF4-FFF2-40B4-BE49-F238E27FC236}">
                <a16:creationId xmlns:a16="http://schemas.microsoft.com/office/drawing/2014/main" id="{C90FA9E7-BC2A-492A-9790-9857E5ADE9BC}"/>
              </a:ext>
            </a:extLst>
          </p:cNvPr>
          <p:cNvSpPr>
            <a:spLocks noChangeAspect="1"/>
          </p:cNvSpPr>
          <p:nvPr/>
        </p:nvSpPr>
        <p:spPr>
          <a:xfrm>
            <a:off x="7895083" y="4737985"/>
            <a:ext cx="404220" cy="403783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Trapezoid 22">
            <a:extLst>
              <a:ext uri="{FF2B5EF4-FFF2-40B4-BE49-F238E27FC236}">
                <a16:creationId xmlns:a16="http://schemas.microsoft.com/office/drawing/2014/main" id="{D2EC6B0A-E896-40D9-B4A8-1556019F68B9}"/>
              </a:ext>
            </a:extLst>
          </p:cNvPr>
          <p:cNvSpPr>
            <a:spLocks noChangeAspect="1"/>
          </p:cNvSpPr>
          <p:nvPr/>
        </p:nvSpPr>
        <p:spPr>
          <a:xfrm>
            <a:off x="9438721" y="4805113"/>
            <a:ext cx="529812" cy="269525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5" name="Rounded Rectangle 20">
            <a:extLst>
              <a:ext uri="{FF2B5EF4-FFF2-40B4-BE49-F238E27FC236}">
                <a16:creationId xmlns:a16="http://schemas.microsoft.com/office/drawing/2014/main" id="{B5A75B4D-CA52-4F78-AC74-CB42B7BD2898}"/>
              </a:ext>
            </a:extLst>
          </p:cNvPr>
          <p:cNvSpPr>
            <a:spLocks noChangeAspect="1"/>
          </p:cNvSpPr>
          <p:nvPr/>
        </p:nvSpPr>
        <p:spPr>
          <a:xfrm rot="2160000">
            <a:off x="10296822" y="4674968"/>
            <a:ext cx="491028" cy="529812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Trapezoid 28">
            <a:extLst>
              <a:ext uri="{FF2B5EF4-FFF2-40B4-BE49-F238E27FC236}">
                <a16:creationId xmlns:a16="http://schemas.microsoft.com/office/drawing/2014/main" id="{013F6F7D-652C-40EF-B339-66A172676932}"/>
              </a:ext>
            </a:extLst>
          </p:cNvPr>
          <p:cNvSpPr>
            <a:spLocks noChangeAspect="1"/>
          </p:cNvSpPr>
          <p:nvPr/>
        </p:nvSpPr>
        <p:spPr>
          <a:xfrm>
            <a:off x="4477340" y="4674968"/>
            <a:ext cx="437175" cy="529812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ounded Rectangle 2">
            <a:extLst>
              <a:ext uri="{FF2B5EF4-FFF2-40B4-BE49-F238E27FC236}">
                <a16:creationId xmlns:a16="http://schemas.microsoft.com/office/drawing/2014/main" id="{2CB3F902-7F51-468E-928D-DF8ED92CA432}"/>
              </a:ext>
            </a:extLst>
          </p:cNvPr>
          <p:cNvSpPr/>
          <p:nvPr/>
        </p:nvSpPr>
        <p:spPr>
          <a:xfrm>
            <a:off x="5283276" y="5634756"/>
            <a:ext cx="519265" cy="519265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8" name="Rounded Rectangle 8">
            <a:extLst>
              <a:ext uri="{FF2B5EF4-FFF2-40B4-BE49-F238E27FC236}">
                <a16:creationId xmlns:a16="http://schemas.microsoft.com/office/drawing/2014/main" id="{CF999092-51D0-4040-A441-EE93FB3BE0AB}"/>
              </a:ext>
            </a:extLst>
          </p:cNvPr>
          <p:cNvSpPr/>
          <p:nvPr/>
        </p:nvSpPr>
        <p:spPr>
          <a:xfrm>
            <a:off x="4436267" y="5634756"/>
            <a:ext cx="519323" cy="519265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9" name="Rounded Rectangle 2">
            <a:extLst>
              <a:ext uri="{FF2B5EF4-FFF2-40B4-BE49-F238E27FC236}">
                <a16:creationId xmlns:a16="http://schemas.microsoft.com/office/drawing/2014/main" id="{5394194E-40CF-4800-82F4-DA12261F9012}"/>
              </a:ext>
            </a:extLst>
          </p:cNvPr>
          <p:cNvSpPr/>
          <p:nvPr/>
        </p:nvSpPr>
        <p:spPr>
          <a:xfrm>
            <a:off x="6971252" y="5634756"/>
            <a:ext cx="519265" cy="519265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0" name="Rounded Rectangle 3">
            <a:extLst>
              <a:ext uri="{FF2B5EF4-FFF2-40B4-BE49-F238E27FC236}">
                <a16:creationId xmlns:a16="http://schemas.microsoft.com/office/drawing/2014/main" id="{C2FE4DD9-BD0F-42FA-8558-1E2788EACC02}"/>
              </a:ext>
            </a:extLst>
          </p:cNvPr>
          <p:cNvSpPr>
            <a:spLocks noChangeAspect="1"/>
          </p:cNvSpPr>
          <p:nvPr/>
        </p:nvSpPr>
        <p:spPr>
          <a:xfrm>
            <a:off x="6121262" y="5634756"/>
            <a:ext cx="519265" cy="519265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1" name="Rounded Rectangle 10">
            <a:extLst>
              <a:ext uri="{FF2B5EF4-FFF2-40B4-BE49-F238E27FC236}">
                <a16:creationId xmlns:a16="http://schemas.microsoft.com/office/drawing/2014/main" id="{798E328E-1056-4BD6-8D0A-FEC675AE63E6}"/>
              </a:ext>
            </a:extLst>
          </p:cNvPr>
          <p:cNvSpPr>
            <a:spLocks noChangeAspect="1"/>
          </p:cNvSpPr>
          <p:nvPr/>
        </p:nvSpPr>
        <p:spPr>
          <a:xfrm>
            <a:off x="7836637" y="5624208"/>
            <a:ext cx="521115" cy="529812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2" name="Block Arc 6">
            <a:extLst>
              <a:ext uri="{FF2B5EF4-FFF2-40B4-BE49-F238E27FC236}">
                <a16:creationId xmlns:a16="http://schemas.microsoft.com/office/drawing/2014/main" id="{62965521-2EFF-4BE9-866C-3D9369FA5C74}"/>
              </a:ext>
            </a:extLst>
          </p:cNvPr>
          <p:cNvSpPr/>
          <p:nvPr/>
        </p:nvSpPr>
        <p:spPr>
          <a:xfrm>
            <a:off x="8626102" y="5660698"/>
            <a:ext cx="488516" cy="493322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3" name="Left Arrow 1">
            <a:extLst>
              <a:ext uri="{FF2B5EF4-FFF2-40B4-BE49-F238E27FC236}">
                <a16:creationId xmlns:a16="http://schemas.microsoft.com/office/drawing/2014/main" id="{1947BE1D-5A1D-43CF-B583-1D9110F2864D}"/>
              </a:ext>
            </a:extLst>
          </p:cNvPr>
          <p:cNvSpPr>
            <a:spLocks noChangeAspect="1"/>
          </p:cNvSpPr>
          <p:nvPr/>
        </p:nvSpPr>
        <p:spPr>
          <a:xfrm>
            <a:off x="11088980" y="5624208"/>
            <a:ext cx="544340" cy="529812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4" name="Oval 35">
            <a:extLst>
              <a:ext uri="{FF2B5EF4-FFF2-40B4-BE49-F238E27FC236}">
                <a16:creationId xmlns:a16="http://schemas.microsoft.com/office/drawing/2014/main" id="{BCF76AF1-1ADE-45FB-9D44-99BC7FEECFA3}"/>
              </a:ext>
            </a:extLst>
          </p:cNvPr>
          <p:cNvSpPr/>
          <p:nvPr/>
        </p:nvSpPr>
        <p:spPr>
          <a:xfrm>
            <a:off x="10359195" y="5625275"/>
            <a:ext cx="426213" cy="537400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21268218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C</a:t>
            </a:r>
          </a:p>
        </p:txBody>
      </p:sp>
      <p:sp>
        <p:nvSpPr>
          <p:cNvPr id="54" name="Isosceles Triangle 68">
            <a:extLst>
              <a:ext uri="{FF2B5EF4-FFF2-40B4-BE49-F238E27FC236}">
                <a16:creationId xmlns:a16="http://schemas.microsoft.com/office/drawing/2014/main" id="{870C564B-4826-4504-AD55-BCA183FFA29B}"/>
              </a:ext>
            </a:extLst>
          </p:cNvPr>
          <p:cNvSpPr/>
          <p:nvPr/>
        </p:nvSpPr>
        <p:spPr>
          <a:xfrm rot="10800000">
            <a:off x="7871934" y="4610240"/>
            <a:ext cx="220703" cy="687310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Rectangle 9">
            <a:extLst>
              <a:ext uri="{FF2B5EF4-FFF2-40B4-BE49-F238E27FC236}">
                <a16:creationId xmlns:a16="http://schemas.microsoft.com/office/drawing/2014/main" id="{F4DF7C3C-D955-465B-A7ED-DA6CEFF74209}"/>
              </a:ext>
            </a:extLst>
          </p:cNvPr>
          <p:cNvSpPr/>
          <p:nvPr/>
        </p:nvSpPr>
        <p:spPr>
          <a:xfrm>
            <a:off x="8435540" y="4689594"/>
            <a:ext cx="529466" cy="528605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8">
            <a:extLst>
              <a:ext uri="{FF2B5EF4-FFF2-40B4-BE49-F238E27FC236}">
                <a16:creationId xmlns:a16="http://schemas.microsoft.com/office/drawing/2014/main" id="{FED1BF7A-7546-4AF8-89CC-3CEC8A5874C0}"/>
              </a:ext>
            </a:extLst>
          </p:cNvPr>
          <p:cNvSpPr/>
          <p:nvPr/>
        </p:nvSpPr>
        <p:spPr>
          <a:xfrm rot="16200000">
            <a:off x="4359308" y="3634371"/>
            <a:ext cx="444149" cy="529543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Donut 8">
            <a:extLst>
              <a:ext uri="{FF2B5EF4-FFF2-40B4-BE49-F238E27FC236}">
                <a16:creationId xmlns:a16="http://schemas.microsoft.com/office/drawing/2014/main" id="{E6D41FF5-B672-4C8A-A062-73A4028D9602}"/>
              </a:ext>
            </a:extLst>
          </p:cNvPr>
          <p:cNvSpPr/>
          <p:nvPr/>
        </p:nvSpPr>
        <p:spPr>
          <a:xfrm>
            <a:off x="9475134" y="3608548"/>
            <a:ext cx="486216" cy="581184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8" name="Freeform 18">
            <a:extLst>
              <a:ext uri="{FF2B5EF4-FFF2-40B4-BE49-F238E27FC236}">
                <a16:creationId xmlns:a16="http://schemas.microsoft.com/office/drawing/2014/main" id="{F57ADD61-A5C9-4BA6-A485-F46349246C4A}"/>
              </a:ext>
            </a:extLst>
          </p:cNvPr>
          <p:cNvSpPr/>
          <p:nvPr/>
        </p:nvSpPr>
        <p:spPr>
          <a:xfrm>
            <a:off x="10104940" y="4747559"/>
            <a:ext cx="511325" cy="412677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Oval 7">
            <a:extLst>
              <a:ext uri="{FF2B5EF4-FFF2-40B4-BE49-F238E27FC236}">
                <a16:creationId xmlns:a16="http://schemas.microsoft.com/office/drawing/2014/main" id="{5B3365E1-0E4A-4E37-8487-402BEAEC4C18}"/>
              </a:ext>
            </a:extLst>
          </p:cNvPr>
          <p:cNvSpPr/>
          <p:nvPr/>
        </p:nvSpPr>
        <p:spPr>
          <a:xfrm>
            <a:off x="10252271" y="3641889"/>
            <a:ext cx="514505" cy="51450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Freeform 20">
            <a:extLst>
              <a:ext uri="{FF2B5EF4-FFF2-40B4-BE49-F238E27FC236}">
                <a16:creationId xmlns:a16="http://schemas.microsoft.com/office/drawing/2014/main" id="{E674EC10-6DF4-4D79-8C68-8E0E302F4814}"/>
              </a:ext>
            </a:extLst>
          </p:cNvPr>
          <p:cNvSpPr/>
          <p:nvPr/>
        </p:nvSpPr>
        <p:spPr>
          <a:xfrm>
            <a:off x="10998217" y="5652772"/>
            <a:ext cx="536427" cy="573297"/>
          </a:xfrm>
          <a:custGeom>
            <a:avLst/>
            <a:gdLst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700645 w 2149434"/>
              <a:gd name="connsiteY3" fmla="*/ 166255 h 2933205"/>
              <a:gd name="connsiteX4" fmla="*/ 676894 w 2149434"/>
              <a:gd name="connsiteY4" fmla="*/ 0 h 2933205"/>
              <a:gd name="connsiteX5" fmla="*/ 2066307 w 2149434"/>
              <a:gd name="connsiteY5" fmla="*/ 819397 h 2933205"/>
              <a:gd name="connsiteX6" fmla="*/ 2149434 w 2149434"/>
              <a:gd name="connsiteY6" fmla="*/ 593766 h 2933205"/>
              <a:gd name="connsiteX7" fmla="*/ 1816925 w 2149434"/>
              <a:gd name="connsiteY7" fmla="*/ 2933205 h 2933205"/>
              <a:gd name="connsiteX8" fmla="*/ 1187533 w 2149434"/>
              <a:gd name="connsiteY8" fmla="*/ 926275 h 2933205"/>
              <a:gd name="connsiteX9" fmla="*/ 1080655 w 2149434"/>
              <a:gd name="connsiteY9" fmla="*/ 1828800 h 2933205"/>
              <a:gd name="connsiteX10" fmla="*/ 914400 w 2149434"/>
              <a:gd name="connsiteY10" fmla="*/ 1448790 h 2933205"/>
              <a:gd name="connsiteX11" fmla="*/ 795647 w 2149434"/>
              <a:gd name="connsiteY11" fmla="*/ 2933205 h 2933205"/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676894 w 2149434"/>
              <a:gd name="connsiteY3" fmla="*/ 0 h 2933205"/>
              <a:gd name="connsiteX4" fmla="*/ 2066307 w 2149434"/>
              <a:gd name="connsiteY4" fmla="*/ 819397 h 2933205"/>
              <a:gd name="connsiteX5" fmla="*/ 2149434 w 2149434"/>
              <a:gd name="connsiteY5" fmla="*/ 593766 h 2933205"/>
              <a:gd name="connsiteX6" fmla="*/ 1816925 w 2149434"/>
              <a:gd name="connsiteY6" fmla="*/ 2933205 h 2933205"/>
              <a:gd name="connsiteX7" fmla="*/ 1187533 w 2149434"/>
              <a:gd name="connsiteY7" fmla="*/ 926275 h 2933205"/>
              <a:gd name="connsiteX8" fmla="*/ 1080655 w 2149434"/>
              <a:gd name="connsiteY8" fmla="*/ 1828800 h 2933205"/>
              <a:gd name="connsiteX9" fmla="*/ 914400 w 2149434"/>
              <a:gd name="connsiteY9" fmla="*/ 1448790 h 2933205"/>
              <a:gd name="connsiteX10" fmla="*/ 795647 w 2149434"/>
              <a:gd name="connsiteY10" fmla="*/ 2933205 h 2933205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095113"/>
              <a:gd name="connsiteY0" fmla="*/ 3150488 h 3150488"/>
              <a:gd name="connsiteX1" fmla="*/ 0 w 2095113"/>
              <a:gd name="connsiteY1" fmla="*/ 1749200 h 3150488"/>
              <a:gd name="connsiteX2" fmla="*/ 463138 w 2095113"/>
              <a:gd name="connsiteY2" fmla="*/ 1951080 h 3150488"/>
              <a:gd name="connsiteX3" fmla="*/ 776482 w 2095113"/>
              <a:gd name="connsiteY3" fmla="*/ 0 h 3150488"/>
              <a:gd name="connsiteX4" fmla="*/ 1975772 w 2095113"/>
              <a:gd name="connsiteY4" fmla="*/ 991413 h 3150488"/>
              <a:gd name="connsiteX5" fmla="*/ 2095113 w 2095113"/>
              <a:gd name="connsiteY5" fmla="*/ 702407 h 3150488"/>
              <a:gd name="connsiteX6" fmla="*/ 1816925 w 2095113"/>
              <a:gd name="connsiteY6" fmla="*/ 3150488 h 3150488"/>
              <a:gd name="connsiteX7" fmla="*/ 1187533 w 2095113"/>
              <a:gd name="connsiteY7" fmla="*/ 1143558 h 3150488"/>
              <a:gd name="connsiteX8" fmla="*/ 1080655 w 2095113"/>
              <a:gd name="connsiteY8" fmla="*/ 2046083 h 3150488"/>
              <a:gd name="connsiteX9" fmla="*/ 914400 w 2095113"/>
              <a:gd name="connsiteY9" fmla="*/ 1666073 h 3150488"/>
              <a:gd name="connsiteX10" fmla="*/ 795647 w 2095113"/>
              <a:gd name="connsiteY10" fmla="*/ 3150488 h 3150488"/>
              <a:gd name="connsiteX0" fmla="*/ 795647 w 2760540"/>
              <a:gd name="connsiteY0" fmla="*/ 3150488 h 3150488"/>
              <a:gd name="connsiteX1" fmla="*/ 0 w 2760540"/>
              <a:gd name="connsiteY1" fmla="*/ 1749200 h 3150488"/>
              <a:gd name="connsiteX2" fmla="*/ 463138 w 2760540"/>
              <a:gd name="connsiteY2" fmla="*/ 1951080 h 3150488"/>
              <a:gd name="connsiteX3" fmla="*/ 776482 w 2760540"/>
              <a:gd name="connsiteY3" fmla="*/ 0 h 3150488"/>
              <a:gd name="connsiteX4" fmla="*/ 1975772 w 2760540"/>
              <a:gd name="connsiteY4" fmla="*/ 991413 h 3150488"/>
              <a:gd name="connsiteX5" fmla="*/ 2095113 w 2760540"/>
              <a:gd name="connsiteY5" fmla="*/ 702407 h 3150488"/>
              <a:gd name="connsiteX6" fmla="*/ 1816925 w 2760540"/>
              <a:gd name="connsiteY6" fmla="*/ 3150488 h 3150488"/>
              <a:gd name="connsiteX7" fmla="*/ 1187533 w 2760540"/>
              <a:gd name="connsiteY7" fmla="*/ 1143558 h 3150488"/>
              <a:gd name="connsiteX8" fmla="*/ 1080655 w 2760540"/>
              <a:gd name="connsiteY8" fmla="*/ 2046083 h 3150488"/>
              <a:gd name="connsiteX9" fmla="*/ 914400 w 2760540"/>
              <a:gd name="connsiteY9" fmla="*/ 1666073 h 3150488"/>
              <a:gd name="connsiteX10" fmla="*/ 795647 w 2760540"/>
              <a:gd name="connsiteY10" fmla="*/ 3150488 h 3150488"/>
              <a:gd name="connsiteX0" fmla="*/ 795647 w 2904019"/>
              <a:gd name="connsiteY0" fmla="*/ 3150488 h 3150488"/>
              <a:gd name="connsiteX1" fmla="*/ 0 w 2904019"/>
              <a:gd name="connsiteY1" fmla="*/ 1749200 h 3150488"/>
              <a:gd name="connsiteX2" fmla="*/ 463138 w 2904019"/>
              <a:gd name="connsiteY2" fmla="*/ 1951080 h 3150488"/>
              <a:gd name="connsiteX3" fmla="*/ 776482 w 2904019"/>
              <a:gd name="connsiteY3" fmla="*/ 0 h 3150488"/>
              <a:gd name="connsiteX4" fmla="*/ 1975772 w 2904019"/>
              <a:gd name="connsiteY4" fmla="*/ 991413 h 3150488"/>
              <a:gd name="connsiteX5" fmla="*/ 2095113 w 2904019"/>
              <a:gd name="connsiteY5" fmla="*/ 702407 h 3150488"/>
              <a:gd name="connsiteX6" fmla="*/ 1816925 w 2904019"/>
              <a:gd name="connsiteY6" fmla="*/ 3150488 h 3150488"/>
              <a:gd name="connsiteX7" fmla="*/ 1187533 w 2904019"/>
              <a:gd name="connsiteY7" fmla="*/ 1143558 h 3150488"/>
              <a:gd name="connsiteX8" fmla="*/ 1080655 w 2904019"/>
              <a:gd name="connsiteY8" fmla="*/ 2046083 h 3150488"/>
              <a:gd name="connsiteX9" fmla="*/ 914400 w 2904019"/>
              <a:gd name="connsiteY9" fmla="*/ 1666073 h 3150488"/>
              <a:gd name="connsiteX10" fmla="*/ 795647 w 2904019"/>
              <a:gd name="connsiteY10" fmla="*/ 3150488 h 3150488"/>
              <a:gd name="connsiteX0" fmla="*/ 795647 w 2905418"/>
              <a:gd name="connsiteY0" fmla="*/ 3150488 h 3186701"/>
              <a:gd name="connsiteX1" fmla="*/ 0 w 2905418"/>
              <a:gd name="connsiteY1" fmla="*/ 1749200 h 3186701"/>
              <a:gd name="connsiteX2" fmla="*/ 463138 w 2905418"/>
              <a:gd name="connsiteY2" fmla="*/ 1951080 h 3186701"/>
              <a:gd name="connsiteX3" fmla="*/ 776482 w 2905418"/>
              <a:gd name="connsiteY3" fmla="*/ 0 h 3186701"/>
              <a:gd name="connsiteX4" fmla="*/ 1975772 w 2905418"/>
              <a:gd name="connsiteY4" fmla="*/ 991413 h 3186701"/>
              <a:gd name="connsiteX5" fmla="*/ 2095113 w 2905418"/>
              <a:gd name="connsiteY5" fmla="*/ 702407 h 3186701"/>
              <a:gd name="connsiteX6" fmla="*/ 1821452 w 2905418"/>
              <a:gd name="connsiteY6" fmla="*/ 3186701 h 3186701"/>
              <a:gd name="connsiteX7" fmla="*/ 1187533 w 2905418"/>
              <a:gd name="connsiteY7" fmla="*/ 1143558 h 3186701"/>
              <a:gd name="connsiteX8" fmla="*/ 1080655 w 2905418"/>
              <a:gd name="connsiteY8" fmla="*/ 2046083 h 3186701"/>
              <a:gd name="connsiteX9" fmla="*/ 914400 w 2905418"/>
              <a:gd name="connsiteY9" fmla="*/ 1666073 h 3186701"/>
              <a:gd name="connsiteX10" fmla="*/ 795647 w 2905418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1975772 w 2937337"/>
              <a:gd name="connsiteY4" fmla="*/ 991413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893849"/>
              <a:gd name="connsiteY0" fmla="*/ 3150488 h 3186701"/>
              <a:gd name="connsiteX1" fmla="*/ 0 w 2893849"/>
              <a:gd name="connsiteY1" fmla="*/ 1749200 h 3186701"/>
              <a:gd name="connsiteX2" fmla="*/ 463138 w 2893849"/>
              <a:gd name="connsiteY2" fmla="*/ 1951080 h 3186701"/>
              <a:gd name="connsiteX3" fmla="*/ 776482 w 2893849"/>
              <a:gd name="connsiteY3" fmla="*/ 0 h 3186701"/>
              <a:gd name="connsiteX4" fmla="*/ 2034620 w 2893849"/>
              <a:gd name="connsiteY4" fmla="*/ 1294704 h 3186701"/>
              <a:gd name="connsiteX5" fmla="*/ 2031739 w 2893849"/>
              <a:gd name="connsiteY5" fmla="*/ 711461 h 3186701"/>
              <a:gd name="connsiteX6" fmla="*/ 1821452 w 2893849"/>
              <a:gd name="connsiteY6" fmla="*/ 3186701 h 3186701"/>
              <a:gd name="connsiteX7" fmla="*/ 1187533 w 2893849"/>
              <a:gd name="connsiteY7" fmla="*/ 1143558 h 3186701"/>
              <a:gd name="connsiteX8" fmla="*/ 1080655 w 2893849"/>
              <a:gd name="connsiteY8" fmla="*/ 2046083 h 3186701"/>
              <a:gd name="connsiteX9" fmla="*/ 914400 w 2893849"/>
              <a:gd name="connsiteY9" fmla="*/ 1666073 h 3186701"/>
              <a:gd name="connsiteX10" fmla="*/ 795647 w 2893849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03465 w 2936139"/>
              <a:gd name="connsiteY0" fmla="*/ 3168594 h 3186701"/>
              <a:gd name="connsiteX1" fmla="*/ 0 w 2936139"/>
              <a:gd name="connsiteY1" fmla="*/ 1726566 h 3186701"/>
              <a:gd name="connsiteX2" fmla="*/ 404291 w 2936139"/>
              <a:gd name="connsiteY2" fmla="*/ 2009927 h 3186701"/>
              <a:gd name="connsiteX3" fmla="*/ 781009 w 2936139"/>
              <a:gd name="connsiteY3" fmla="*/ 0 h 3186701"/>
              <a:gd name="connsiteX4" fmla="*/ 2039147 w 2936139"/>
              <a:gd name="connsiteY4" fmla="*/ 1294704 h 3186701"/>
              <a:gd name="connsiteX5" fmla="*/ 2036266 w 2936139"/>
              <a:gd name="connsiteY5" fmla="*/ 711461 h 3186701"/>
              <a:gd name="connsiteX6" fmla="*/ 1825979 w 2936139"/>
              <a:gd name="connsiteY6" fmla="*/ 3186701 h 3186701"/>
              <a:gd name="connsiteX7" fmla="*/ 1192060 w 2936139"/>
              <a:gd name="connsiteY7" fmla="*/ 1143558 h 3186701"/>
              <a:gd name="connsiteX8" fmla="*/ 1085182 w 2936139"/>
              <a:gd name="connsiteY8" fmla="*/ 2046083 h 3186701"/>
              <a:gd name="connsiteX9" fmla="*/ 918927 w 2936139"/>
              <a:gd name="connsiteY9" fmla="*/ 1666073 h 3186701"/>
              <a:gd name="connsiteX10" fmla="*/ 1103465 w 2936139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897156"/>
              <a:gd name="connsiteY0" fmla="*/ 3168594 h 3173121"/>
              <a:gd name="connsiteX1" fmla="*/ 0 w 2897156"/>
              <a:gd name="connsiteY1" fmla="*/ 1749200 h 3173121"/>
              <a:gd name="connsiteX2" fmla="*/ 449559 w 2897156"/>
              <a:gd name="connsiteY2" fmla="*/ 2009927 h 3173121"/>
              <a:gd name="connsiteX3" fmla="*/ 826277 w 2897156"/>
              <a:gd name="connsiteY3" fmla="*/ 0 h 3173121"/>
              <a:gd name="connsiteX4" fmla="*/ 2084415 w 2897156"/>
              <a:gd name="connsiteY4" fmla="*/ 1294704 h 3173121"/>
              <a:gd name="connsiteX5" fmla="*/ 2081534 w 2897156"/>
              <a:gd name="connsiteY5" fmla="*/ 711461 h 3173121"/>
              <a:gd name="connsiteX6" fmla="*/ 1581537 w 2897156"/>
              <a:gd name="connsiteY6" fmla="*/ 3173121 h 3173121"/>
              <a:gd name="connsiteX7" fmla="*/ 1237328 w 2897156"/>
              <a:gd name="connsiteY7" fmla="*/ 1143558 h 3173121"/>
              <a:gd name="connsiteX8" fmla="*/ 1130450 w 2897156"/>
              <a:gd name="connsiteY8" fmla="*/ 2046083 h 3173121"/>
              <a:gd name="connsiteX9" fmla="*/ 918927 w 2897156"/>
              <a:gd name="connsiteY9" fmla="*/ 1697760 h 3173121"/>
              <a:gd name="connsiteX10" fmla="*/ 1148733 w 2897156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288886 w 2969045"/>
              <a:gd name="connsiteY8" fmla="*/ 2367481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69045" h="3173121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ounded Rectangle 25">
            <a:extLst>
              <a:ext uri="{FF2B5EF4-FFF2-40B4-BE49-F238E27FC236}">
                <a16:creationId xmlns:a16="http://schemas.microsoft.com/office/drawing/2014/main" id="{52251A18-A73B-4A26-9FEC-6B831E23205B}"/>
              </a:ext>
            </a:extLst>
          </p:cNvPr>
          <p:cNvSpPr/>
          <p:nvPr/>
        </p:nvSpPr>
        <p:spPr>
          <a:xfrm>
            <a:off x="10972939" y="2640819"/>
            <a:ext cx="586980" cy="43016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Block Arc 41">
            <a:extLst>
              <a:ext uri="{FF2B5EF4-FFF2-40B4-BE49-F238E27FC236}">
                <a16:creationId xmlns:a16="http://schemas.microsoft.com/office/drawing/2014/main" id="{36DCD789-FED8-401C-8C81-CF9F331DAB6D}"/>
              </a:ext>
            </a:extLst>
          </p:cNvPr>
          <p:cNvSpPr/>
          <p:nvPr/>
        </p:nvSpPr>
        <p:spPr>
          <a:xfrm>
            <a:off x="9454085" y="5654191"/>
            <a:ext cx="563324" cy="570461"/>
          </a:xfrm>
          <a:custGeom>
            <a:avLst/>
            <a:gdLst/>
            <a:ahLst/>
            <a:cxnLst/>
            <a:rect l="l" t="t" r="r" b="b"/>
            <a:pathLst>
              <a:path w="2844151" h="288018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3" name="Round Same Side Corner Rectangle 11">
            <a:extLst>
              <a:ext uri="{FF2B5EF4-FFF2-40B4-BE49-F238E27FC236}">
                <a16:creationId xmlns:a16="http://schemas.microsoft.com/office/drawing/2014/main" id="{AFBCEF67-A3DE-45DE-97FD-374E910A67D8}"/>
              </a:ext>
            </a:extLst>
          </p:cNvPr>
          <p:cNvSpPr/>
          <p:nvPr/>
        </p:nvSpPr>
        <p:spPr>
          <a:xfrm rot="9900000">
            <a:off x="10208910" y="1534987"/>
            <a:ext cx="579867" cy="49248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4" name="Donut 39">
            <a:extLst>
              <a:ext uri="{FF2B5EF4-FFF2-40B4-BE49-F238E27FC236}">
                <a16:creationId xmlns:a16="http://schemas.microsoft.com/office/drawing/2014/main" id="{439297A1-2150-467C-8B3E-08A8C9E0E56F}"/>
              </a:ext>
            </a:extLst>
          </p:cNvPr>
          <p:cNvSpPr/>
          <p:nvPr/>
        </p:nvSpPr>
        <p:spPr>
          <a:xfrm>
            <a:off x="4246301" y="4666128"/>
            <a:ext cx="575536" cy="57553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5" name="Freeform 25">
            <a:extLst>
              <a:ext uri="{FF2B5EF4-FFF2-40B4-BE49-F238E27FC236}">
                <a16:creationId xmlns:a16="http://schemas.microsoft.com/office/drawing/2014/main" id="{115A3EAB-6A86-45ED-8F48-A7797A2D6676}"/>
              </a:ext>
            </a:extLst>
          </p:cNvPr>
          <p:cNvSpPr/>
          <p:nvPr/>
        </p:nvSpPr>
        <p:spPr>
          <a:xfrm>
            <a:off x="8766358" y="3640606"/>
            <a:ext cx="417857" cy="517071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6" name="Rectangle 36">
            <a:extLst>
              <a:ext uri="{FF2B5EF4-FFF2-40B4-BE49-F238E27FC236}">
                <a16:creationId xmlns:a16="http://schemas.microsoft.com/office/drawing/2014/main" id="{11A06711-0A15-47E5-AAA2-F0E6DC05BD1B}"/>
              </a:ext>
            </a:extLst>
          </p:cNvPr>
          <p:cNvSpPr/>
          <p:nvPr/>
        </p:nvSpPr>
        <p:spPr>
          <a:xfrm>
            <a:off x="5164740" y="4708915"/>
            <a:ext cx="586136" cy="48996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7" name="Rounded Rectangle 27">
            <a:extLst>
              <a:ext uri="{FF2B5EF4-FFF2-40B4-BE49-F238E27FC236}">
                <a16:creationId xmlns:a16="http://schemas.microsoft.com/office/drawing/2014/main" id="{7A5ED58F-9964-4886-8BFC-E301F23293AB}"/>
              </a:ext>
            </a:extLst>
          </p:cNvPr>
          <p:cNvSpPr/>
          <p:nvPr/>
        </p:nvSpPr>
        <p:spPr>
          <a:xfrm>
            <a:off x="8316455" y="1548746"/>
            <a:ext cx="605315" cy="46496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Rounded Rectangle 7">
            <a:extLst>
              <a:ext uri="{FF2B5EF4-FFF2-40B4-BE49-F238E27FC236}">
                <a16:creationId xmlns:a16="http://schemas.microsoft.com/office/drawing/2014/main" id="{7D6C3C70-FD86-419A-8B89-365FC328FB88}"/>
              </a:ext>
            </a:extLst>
          </p:cNvPr>
          <p:cNvSpPr/>
          <p:nvPr/>
        </p:nvSpPr>
        <p:spPr>
          <a:xfrm>
            <a:off x="9257631" y="1515680"/>
            <a:ext cx="615416" cy="53109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Chord 15">
            <a:extLst>
              <a:ext uri="{FF2B5EF4-FFF2-40B4-BE49-F238E27FC236}">
                <a16:creationId xmlns:a16="http://schemas.microsoft.com/office/drawing/2014/main" id="{42E9D490-3DD3-4F66-B124-FE910E0FACBF}"/>
              </a:ext>
            </a:extLst>
          </p:cNvPr>
          <p:cNvSpPr/>
          <p:nvPr/>
        </p:nvSpPr>
        <p:spPr>
          <a:xfrm>
            <a:off x="11124640" y="1472088"/>
            <a:ext cx="283580" cy="618280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ectangle 16">
            <a:extLst>
              <a:ext uri="{FF2B5EF4-FFF2-40B4-BE49-F238E27FC236}">
                <a16:creationId xmlns:a16="http://schemas.microsoft.com/office/drawing/2014/main" id="{F1978DC7-2159-40E0-A5D4-88F414868797}"/>
              </a:ext>
            </a:extLst>
          </p:cNvPr>
          <p:cNvSpPr/>
          <p:nvPr/>
        </p:nvSpPr>
        <p:spPr>
          <a:xfrm>
            <a:off x="6093780" y="4751666"/>
            <a:ext cx="615416" cy="40446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Rounded Rectangle 6">
            <a:extLst>
              <a:ext uri="{FF2B5EF4-FFF2-40B4-BE49-F238E27FC236}">
                <a16:creationId xmlns:a16="http://schemas.microsoft.com/office/drawing/2014/main" id="{48E90455-C4C4-4792-86FF-218C5EFE04F0}"/>
              </a:ext>
            </a:extLst>
          </p:cNvPr>
          <p:cNvSpPr/>
          <p:nvPr/>
        </p:nvSpPr>
        <p:spPr>
          <a:xfrm>
            <a:off x="5137072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Rounded Rectangle 6">
            <a:extLst>
              <a:ext uri="{FF2B5EF4-FFF2-40B4-BE49-F238E27FC236}">
                <a16:creationId xmlns:a16="http://schemas.microsoft.com/office/drawing/2014/main" id="{8329069E-6F6C-4466-BEA3-223D7C56FECC}"/>
              </a:ext>
            </a:extLst>
          </p:cNvPr>
          <p:cNvSpPr/>
          <p:nvPr/>
        </p:nvSpPr>
        <p:spPr>
          <a:xfrm>
            <a:off x="6044394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6">
            <a:extLst>
              <a:ext uri="{FF2B5EF4-FFF2-40B4-BE49-F238E27FC236}">
                <a16:creationId xmlns:a16="http://schemas.microsoft.com/office/drawing/2014/main" id="{740CC869-4793-4E41-A92A-FDB14A2B194C}"/>
              </a:ext>
            </a:extLst>
          </p:cNvPr>
          <p:cNvSpPr/>
          <p:nvPr/>
        </p:nvSpPr>
        <p:spPr>
          <a:xfrm>
            <a:off x="695171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6">
            <a:extLst>
              <a:ext uri="{FF2B5EF4-FFF2-40B4-BE49-F238E27FC236}">
                <a16:creationId xmlns:a16="http://schemas.microsoft.com/office/drawing/2014/main" id="{17C1EAE2-459E-491D-81FC-F8924F353B13}"/>
              </a:ext>
            </a:extLst>
          </p:cNvPr>
          <p:cNvSpPr/>
          <p:nvPr/>
        </p:nvSpPr>
        <p:spPr>
          <a:xfrm>
            <a:off x="785903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eardrop 6">
            <a:extLst>
              <a:ext uri="{FF2B5EF4-FFF2-40B4-BE49-F238E27FC236}">
                <a16:creationId xmlns:a16="http://schemas.microsoft.com/office/drawing/2014/main" id="{3FF8E6D1-A5CA-4857-BFE4-E947E4F2F934}"/>
              </a:ext>
            </a:extLst>
          </p:cNvPr>
          <p:cNvSpPr/>
          <p:nvPr/>
        </p:nvSpPr>
        <p:spPr>
          <a:xfrm rot="8100000">
            <a:off x="11057693" y="3690402"/>
            <a:ext cx="417475" cy="417476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Donut 24">
            <a:extLst>
              <a:ext uri="{FF2B5EF4-FFF2-40B4-BE49-F238E27FC236}">
                <a16:creationId xmlns:a16="http://schemas.microsoft.com/office/drawing/2014/main" id="{2358F6B7-5407-478C-BBCE-24DB33354B70}"/>
              </a:ext>
            </a:extLst>
          </p:cNvPr>
          <p:cNvSpPr/>
          <p:nvPr/>
        </p:nvSpPr>
        <p:spPr>
          <a:xfrm>
            <a:off x="5773604" y="2544635"/>
            <a:ext cx="617508" cy="622535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77" name="Chord 38">
            <a:extLst>
              <a:ext uri="{FF2B5EF4-FFF2-40B4-BE49-F238E27FC236}">
                <a16:creationId xmlns:a16="http://schemas.microsoft.com/office/drawing/2014/main" id="{284AD387-FD7A-4FAE-86E7-99768FD2F34F}"/>
              </a:ext>
            </a:extLst>
          </p:cNvPr>
          <p:cNvSpPr/>
          <p:nvPr/>
        </p:nvSpPr>
        <p:spPr>
          <a:xfrm>
            <a:off x="6733448" y="2544108"/>
            <a:ext cx="484927" cy="623588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Heart 38">
            <a:extLst>
              <a:ext uri="{FF2B5EF4-FFF2-40B4-BE49-F238E27FC236}">
                <a16:creationId xmlns:a16="http://schemas.microsoft.com/office/drawing/2014/main" id="{07191768-391A-445C-9738-68FC969D5D3B}"/>
              </a:ext>
            </a:extLst>
          </p:cNvPr>
          <p:cNvSpPr/>
          <p:nvPr/>
        </p:nvSpPr>
        <p:spPr>
          <a:xfrm>
            <a:off x="7436317" y="1509092"/>
            <a:ext cx="544275" cy="544275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Round Same Side Corner Rectangle 19">
            <a:extLst>
              <a:ext uri="{FF2B5EF4-FFF2-40B4-BE49-F238E27FC236}">
                <a16:creationId xmlns:a16="http://schemas.microsoft.com/office/drawing/2014/main" id="{4F6F0E8F-9F3A-4C37-B8FA-77940D946D49}"/>
              </a:ext>
            </a:extLst>
          </p:cNvPr>
          <p:cNvSpPr/>
          <p:nvPr/>
        </p:nvSpPr>
        <p:spPr>
          <a:xfrm>
            <a:off x="10301960" y="5685084"/>
            <a:ext cx="411706" cy="508675"/>
          </a:xfrm>
          <a:custGeom>
            <a:avLst/>
            <a:gdLst/>
            <a:ahLst/>
            <a:cxnLst/>
            <a:rect l="l" t="t" r="r" b="b"/>
            <a:pathLst>
              <a:path w="2600931" h="3213524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Rectangle 23">
            <a:extLst>
              <a:ext uri="{FF2B5EF4-FFF2-40B4-BE49-F238E27FC236}">
                <a16:creationId xmlns:a16="http://schemas.microsoft.com/office/drawing/2014/main" id="{411254AD-C704-4DA8-B5ED-2CB7E0E42884}"/>
              </a:ext>
            </a:extLst>
          </p:cNvPr>
          <p:cNvSpPr/>
          <p:nvPr/>
        </p:nvSpPr>
        <p:spPr>
          <a:xfrm>
            <a:off x="4242330" y="5739982"/>
            <a:ext cx="678102" cy="398876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Oval 31">
            <a:extLst>
              <a:ext uri="{FF2B5EF4-FFF2-40B4-BE49-F238E27FC236}">
                <a16:creationId xmlns:a16="http://schemas.microsoft.com/office/drawing/2014/main" id="{9CEA4298-5C72-495F-935E-04B7A42F93E1}"/>
              </a:ext>
            </a:extLst>
          </p:cNvPr>
          <p:cNvSpPr/>
          <p:nvPr/>
        </p:nvSpPr>
        <p:spPr>
          <a:xfrm>
            <a:off x="8665030" y="5684794"/>
            <a:ext cx="504505" cy="509254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Rectangle 23">
            <a:extLst>
              <a:ext uri="{FF2B5EF4-FFF2-40B4-BE49-F238E27FC236}">
                <a16:creationId xmlns:a16="http://schemas.microsoft.com/office/drawing/2014/main" id="{D1D013BE-5839-41BC-BC72-D7D6A426C477}"/>
              </a:ext>
            </a:extLst>
          </p:cNvPr>
          <p:cNvSpPr/>
          <p:nvPr/>
        </p:nvSpPr>
        <p:spPr>
          <a:xfrm>
            <a:off x="5963174" y="5716474"/>
            <a:ext cx="691882" cy="445892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Oval 31">
            <a:extLst>
              <a:ext uri="{FF2B5EF4-FFF2-40B4-BE49-F238E27FC236}">
                <a16:creationId xmlns:a16="http://schemas.microsoft.com/office/drawing/2014/main" id="{F2B4C20E-6F83-4700-819A-B889CC4F8028}"/>
              </a:ext>
            </a:extLst>
          </p:cNvPr>
          <p:cNvSpPr/>
          <p:nvPr/>
        </p:nvSpPr>
        <p:spPr>
          <a:xfrm>
            <a:off x="6939606" y="5653380"/>
            <a:ext cx="579873" cy="572083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Teardrop 17">
            <a:extLst>
              <a:ext uri="{FF2B5EF4-FFF2-40B4-BE49-F238E27FC236}">
                <a16:creationId xmlns:a16="http://schemas.microsoft.com/office/drawing/2014/main" id="{04CFE412-7B77-4FD8-A796-DE7E55B89403}"/>
              </a:ext>
            </a:extLst>
          </p:cNvPr>
          <p:cNvSpPr/>
          <p:nvPr/>
        </p:nvSpPr>
        <p:spPr>
          <a:xfrm rot="18900000">
            <a:off x="5204982" y="5698880"/>
            <a:ext cx="473640" cy="481082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5" name="Rectangle 23">
            <a:extLst>
              <a:ext uri="{FF2B5EF4-FFF2-40B4-BE49-F238E27FC236}">
                <a16:creationId xmlns:a16="http://schemas.microsoft.com/office/drawing/2014/main" id="{2246F171-72B7-42E7-B6C0-D78C12504E9B}"/>
              </a:ext>
            </a:extLst>
          </p:cNvPr>
          <p:cNvSpPr/>
          <p:nvPr/>
        </p:nvSpPr>
        <p:spPr>
          <a:xfrm>
            <a:off x="7804030" y="5649492"/>
            <a:ext cx="576449" cy="579858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Round Same Side Corner Rectangle 8">
            <a:extLst>
              <a:ext uri="{FF2B5EF4-FFF2-40B4-BE49-F238E27FC236}">
                <a16:creationId xmlns:a16="http://schemas.microsoft.com/office/drawing/2014/main" id="{DB67113F-D303-42DA-95BD-610BBED8BE92}"/>
              </a:ext>
            </a:extLst>
          </p:cNvPr>
          <p:cNvSpPr/>
          <p:nvPr/>
        </p:nvSpPr>
        <p:spPr>
          <a:xfrm>
            <a:off x="4455730" y="1450295"/>
            <a:ext cx="251302" cy="661867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Round Same Side Corner Rectangle 20">
            <a:extLst>
              <a:ext uri="{FF2B5EF4-FFF2-40B4-BE49-F238E27FC236}">
                <a16:creationId xmlns:a16="http://schemas.microsoft.com/office/drawing/2014/main" id="{64493E6A-B33B-4279-A44A-DC445D86772A}"/>
              </a:ext>
            </a:extLst>
          </p:cNvPr>
          <p:cNvSpPr/>
          <p:nvPr/>
        </p:nvSpPr>
        <p:spPr>
          <a:xfrm rot="10800000">
            <a:off x="5042893" y="1447239"/>
            <a:ext cx="313136" cy="667981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Donut 87">
            <a:extLst>
              <a:ext uri="{FF2B5EF4-FFF2-40B4-BE49-F238E27FC236}">
                <a16:creationId xmlns:a16="http://schemas.microsoft.com/office/drawing/2014/main" id="{4E09E652-E42B-4D35-B750-1E418CF08FA6}"/>
              </a:ext>
            </a:extLst>
          </p:cNvPr>
          <p:cNvSpPr/>
          <p:nvPr/>
        </p:nvSpPr>
        <p:spPr>
          <a:xfrm>
            <a:off x="5691893" y="1539942"/>
            <a:ext cx="507661" cy="521714"/>
          </a:xfrm>
          <a:custGeom>
            <a:avLst/>
            <a:gdLst/>
            <a:ahLst/>
            <a:cxnLst/>
            <a:rect l="l" t="t" r="r" b="b"/>
            <a:pathLst>
              <a:path w="356471" h="366339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Donut 90">
            <a:extLst>
              <a:ext uri="{FF2B5EF4-FFF2-40B4-BE49-F238E27FC236}">
                <a16:creationId xmlns:a16="http://schemas.microsoft.com/office/drawing/2014/main" id="{D86BE85A-63D8-48D0-8B07-9669B75E9D9D}"/>
              </a:ext>
            </a:extLst>
          </p:cNvPr>
          <p:cNvSpPr/>
          <p:nvPr/>
        </p:nvSpPr>
        <p:spPr>
          <a:xfrm>
            <a:off x="6568402" y="1501877"/>
            <a:ext cx="532052" cy="543757"/>
          </a:xfrm>
          <a:custGeom>
            <a:avLst/>
            <a:gdLst/>
            <a:ahLst/>
            <a:cxnLst/>
            <a:rect l="l" t="t" r="r" b="b"/>
            <a:pathLst>
              <a:path w="373598" h="381817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Oval 6">
            <a:extLst>
              <a:ext uri="{FF2B5EF4-FFF2-40B4-BE49-F238E27FC236}">
                <a16:creationId xmlns:a16="http://schemas.microsoft.com/office/drawing/2014/main" id="{319E467E-1F19-4CBB-A070-3B6CE4078D17}"/>
              </a:ext>
            </a:extLst>
          </p:cNvPr>
          <p:cNvSpPr/>
          <p:nvPr/>
        </p:nvSpPr>
        <p:spPr>
          <a:xfrm>
            <a:off x="7560710" y="2604583"/>
            <a:ext cx="507960" cy="502639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Block Arc 25">
            <a:extLst>
              <a:ext uri="{FF2B5EF4-FFF2-40B4-BE49-F238E27FC236}">
                <a16:creationId xmlns:a16="http://schemas.microsoft.com/office/drawing/2014/main" id="{5F7FD4D6-1C06-4ABB-98F4-AC79D3C6A6D8}"/>
              </a:ext>
            </a:extLst>
          </p:cNvPr>
          <p:cNvSpPr/>
          <p:nvPr/>
        </p:nvSpPr>
        <p:spPr>
          <a:xfrm>
            <a:off x="5081797" y="2603460"/>
            <a:ext cx="349473" cy="504884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Block Arc 31">
            <a:extLst>
              <a:ext uri="{FF2B5EF4-FFF2-40B4-BE49-F238E27FC236}">
                <a16:creationId xmlns:a16="http://schemas.microsoft.com/office/drawing/2014/main" id="{7D9DF903-DA8F-4191-AEDF-7DDF26A64847}"/>
              </a:ext>
            </a:extLst>
          </p:cNvPr>
          <p:cNvSpPr/>
          <p:nvPr/>
        </p:nvSpPr>
        <p:spPr>
          <a:xfrm>
            <a:off x="8411005" y="2603460"/>
            <a:ext cx="455959" cy="504884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Freeform 53">
            <a:extLst>
              <a:ext uri="{FF2B5EF4-FFF2-40B4-BE49-F238E27FC236}">
                <a16:creationId xmlns:a16="http://schemas.microsoft.com/office/drawing/2014/main" id="{D57F2C4B-7240-41A7-B169-E1E9E5390396}"/>
              </a:ext>
            </a:extLst>
          </p:cNvPr>
          <p:cNvSpPr/>
          <p:nvPr/>
        </p:nvSpPr>
        <p:spPr>
          <a:xfrm>
            <a:off x="10130939" y="2599748"/>
            <a:ext cx="499664" cy="512309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Block Arc 10">
            <a:extLst>
              <a:ext uri="{FF2B5EF4-FFF2-40B4-BE49-F238E27FC236}">
                <a16:creationId xmlns:a16="http://schemas.microsoft.com/office/drawing/2014/main" id="{75C14C12-5F78-4BDD-B8A3-69BB465A2216}"/>
              </a:ext>
            </a:extLst>
          </p:cNvPr>
          <p:cNvSpPr/>
          <p:nvPr/>
        </p:nvSpPr>
        <p:spPr>
          <a:xfrm>
            <a:off x="10959168" y="4745774"/>
            <a:ext cx="614525" cy="416246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Freeform 55">
            <a:extLst>
              <a:ext uri="{FF2B5EF4-FFF2-40B4-BE49-F238E27FC236}">
                <a16:creationId xmlns:a16="http://schemas.microsoft.com/office/drawing/2014/main" id="{E1F21ECA-3730-4E2A-BB32-69C99B2546BB}"/>
              </a:ext>
            </a:extLst>
          </p:cNvPr>
          <p:cNvSpPr/>
          <p:nvPr/>
        </p:nvSpPr>
        <p:spPr>
          <a:xfrm>
            <a:off x="4423300" y="2468550"/>
            <a:ext cx="316162" cy="774705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Round Same Side Corner Rectangle 36">
            <a:extLst>
              <a:ext uri="{FF2B5EF4-FFF2-40B4-BE49-F238E27FC236}">
                <a16:creationId xmlns:a16="http://schemas.microsoft.com/office/drawing/2014/main" id="{E0C4F70F-DCCD-48F1-A750-DF4F32AC8F75}"/>
              </a:ext>
            </a:extLst>
          </p:cNvPr>
          <p:cNvSpPr/>
          <p:nvPr/>
        </p:nvSpPr>
        <p:spPr>
          <a:xfrm>
            <a:off x="9209300" y="2626898"/>
            <a:ext cx="579306" cy="458009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7" name="Oval 21">
            <a:extLst>
              <a:ext uri="{FF2B5EF4-FFF2-40B4-BE49-F238E27FC236}">
                <a16:creationId xmlns:a16="http://schemas.microsoft.com/office/drawing/2014/main" id="{B92F2676-D90E-40BF-8AC5-C623D6EC5932}"/>
              </a:ext>
            </a:extLst>
          </p:cNvPr>
          <p:cNvSpPr>
            <a:spLocks noChangeAspect="1"/>
          </p:cNvSpPr>
          <p:nvPr/>
        </p:nvSpPr>
        <p:spPr>
          <a:xfrm>
            <a:off x="7052100" y="4713438"/>
            <a:ext cx="476931" cy="48091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32">
            <a:extLst>
              <a:ext uri="{FF2B5EF4-FFF2-40B4-BE49-F238E27FC236}">
                <a16:creationId xmlns:a16="http://schemas.microsoft.com/office/drawing/2014/main" id="{06C7F06B-394E-4FE3-88AA-93210AFF9C00}"/>
              </a:ext>
            </a:extLst>
          </p:cNvPr>
          <p:cNvSpPr/>
          <p:nvPr/>
        </p:nvSpPr>
        <p:spPr>
          <a:xfrm>
            <a:off x="9307908" y="4680733"/>
            <a:ext cx="454128" cy="546324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4861764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1BB3ACD-39D6-4B07-B165-F979837486A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Our Team Style</a:t>
            </a:r>
          </a:p>
        </p:txBody>
      </p:sp>
      <p:sp>
        <p:nvSpPr>
          <p:cNvPr id="3" name="Text Placeholder 17">
            <a:extLst>
              <a:ext uri="{FF2B5EF4-FFF2-40B4-BE49-F238E27FC236}">
                <a16:creationId xmlns:a16="http://schemas.microsoft.com/office/drawing/2014/main" id="{19FEEA5C-A305-4FD3-AB6E-908C3AC0CD56}"/>
              </a:ext>
            </a:extLst>
          </p:cNvPr>
          <p:cNvSpPr txBox="1">
            <a:spLocks/>
          </p:cNvSpPr>
          <p:nvPr/>
        </p:nvSpPr>
        <p:spPr>
          <a:xfrm>
            <a:off x="824587" y="3358609"/>
            <a:ext cx="1656000" cy="246087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Name Here</a:t>
            </a:r>
          </a:p>
        </p:txBody>
      </p:sp>
      <p:sp>
        <p:nvSpPr>
          <p:cNvPr id="4" name="Text Placeholder 17">
            <a:extLst>
              <a:ext uri="{FF2B5EF4-FFF2-40B4-BE49-F238E27FC236}">
                <a16:creationId xmlns:a16="http://schemas.microsoft.com/office/drawing/2014/main" id="{5B94294A-7620-4FDE-87ED-CE939C69DB43}"/>
              </a:ext>
            </a:extLst>
          </p:cNvPr>
          <p:cNvSpPr txBox="1">
            <a:spLocks/>
          </p:cNvSpPr>
          <p:nvPr/>
        </p:nvSpPr>
        <p:spPr>
          <a:xfrm>
            <a:off x="3991887" y="3171794"/>
            <a:ext cx="1403432" cy="246087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Name Here</a:t>
            </a:r>
          </a:p>
        </p:txBody>
      </p:sp>
      <p:grpSp>
        <p:nvGrpSpPr>
          <p:cNvPr id="5" name="Group 15">
            <a:extLst>
              <a:ext uri="{FF2B5EF4-FFF2-40B4-BE49-F238E27FC236}">
                <a16:creationId xmlns:a16="http://schemas.microsoft.com/office/drawing/2014/main" id="{A1E484F7-07EB-4688-B1E5-9D3755F894CA}"/>
              </a:ext>
            </a:extLst>
          </p:cNvPr>
          <p:cNvGrpSpPr/>
          <p:nvPr/>
        </p:nvGrpSpPr>
        <p:grpSpPr>
          <a:xfrm>
            <a:off x="4156453" y="3495806"/>
            <a:ext cx="1074300" cy="309125"/>
            <a:chOff x="3130166" y="5667342"/>
            <a:chExt cx="1254837" cy="361074"/>
          </a:xfrm>
          <a:solidFill>
            <a:schemeClr val="accent1"/>
          </a:solidFill>
        </p:grpSpPr>
        <p:sp>
          <p:nvSpPr>
            <p:cNvPr id="6" name="Rounded Rectangle 3">
              <a:extLst>
                <a:ext uri="{FF2B5EF4-FFF2-40B4-BE49-F238E27FC236}">
                  <a16:creationId xmlns:a16="http://schemas.microsoft.com/office/drawing/2014/main" id="{09CAAFCA-14E7-47AE-BD99-2D00029DF46E}"/>
                </a:ext>
              </a:extLst>
            </p:cNvPr>
            <p:cNvSpPr/>
            <p:nvPr/>
          </p:nvSpPr>
          <p:spPr>
            <a:xfrm>
              <a:off x="4023929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7" name="Rounded Rectangle 39">
              <a:extLst>
                <a:ext uri="{FF2B5EF4-FFF2-40B4-BE49-F238E27FC236}">
                  <a16:creationId xmlns:a16="http://schemas.microsoft.com/office/drawing/2014/main" id="{4F6547CD-EBA5-4B86-B1C3-3362D3EE1973}"/>
                </a:ext>
              </a:extLst>
            </p:cNvPr>
            <p:cNvSpPr/>
            <p:nvPr/>
          </p:nvSpPr>
          <p:spPr>
            <a:xfrm>
              <a:off x="3130166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720000" h="720000">
                  <a:moveTo>
                    <a:pt x="432774" y="374766"/>
                  </a:moveTo>
                  <a:lnTo>
                    <a:pt x="356410" y="443079"/>
                  </a:lnTo>
                  <a:lnTo>
                    <a:pt x="284362" y="376738"/>
                  </a:lnTo>
                  <a:lnTo>
                    <a:pt x="113898" y="532449"/>
                  </a:lnTo>
                  <a:lnTo>
                    <a:pt x="607054" y="532449"/>
                  </a:lnTo>
                  <a:close/>
                  <a:moveTo>
                    <a:pt x="602842" y="222629"/>
                  </a:moveTo>
                  <a:lnTo>
                    <a:pt x="465239" y="345724"/>
                  </a:lnTo>
                  <a:lnTo>
                    <a:pt x="445928" y="363784"/>
                  </a:lnTo>
                  <a:lnTo>
                    <a:pt x="602842" y="510538"/>
                  </a:lnTo>
                  <a:close/>
                  <a:moveTo>
                    <a:pt x="112511" y="218501"/>
                  </a:moveTo>
                  <a:lnTo>
                    <a:pt x="112511" y="508421"/>
                  </a:lnTo>
                  <a:lnTo>
                    <a:pt x="268715" y="362330"/>
                  </a:lnTo>
                  <a:close/>
                  <a:moveTo>
                    <a:pt x="113462" y="187552"/>
                  </a:moveTo>
                  <a:lnTo>
                    <a:pt x="356909" y="411714"/>
                  </a:lnTo>
                  <a:lnTo>
                    <a:pt x="607490" y="187552"/>
                  </a:lnTo>
                  <a:close/>
                  <a:moveTo>
                    <a:pt x="72374" y="0"/>
                  </a:moveTo>
                  <a:lnTo>
                    <a:pt x="647626" y="0"/>
                  </a:lnTo>
                  <a:cubicBezTo>
                    <a:pt x="687597" y="0"/>
                    <a:pt x="720000" y="32403"/>
                    <a:pt x="720000" y="72374"/>
                  </a:cubicBezTo>
                  <a:lnTo>
                    <a:pt x="720000" y="647626"/>
                  </a:lnTo>
                  <a:cubicBezTo>
                    <a:pt x="720000" y="687597"/>
                    <a:pt x="687597" y="720000"/>
                    <a:pt x="647626" y="720000"/>
                  </a:cubicBezTo>
                  <a:lnTo>
                    <a:pt x="72374" y="720000"/>
                  </a:lnTo>
                  <a:cubicBezTo>
                    <a:pt x="32403" y="720000"/>
                    <a:pt x="0" y="687597"/>
                    <a:pt x="0" y="647626"/>
                  </a:cubicBezTo>
                  <a:lnTo>
                    <a:pt x="0" y="72374"/>
                  </a:lnTo>
                  <a:cubicBezTo>
                    <a:pt x="0" y="32403"/>
                    <a:pt x="32403" y="0"/>
                    <a:pt x="7237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8" name="Rounded Rectangle 2">
              <a:extLst>
                <a:ext uri="{FF2B5EF4-FFF2-40B4-BE49-F238E27FC236}">
                  <a16:creationId xmlns:a16="http://schemas.microsoft.com/office/drawing/2014/main" id="{C93BFBC4-B312-41FE-9C03-15305EFC40AE}"/>
                </a:ext>
              </a:extLst>
            </p:cNvPr>
            <p:cNvSpPr/>
            <p:nvPr/>
          </p:nvSpPr>
          <p:spPr>
            <a:xfrm>
              <a:off x="3577047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sp>
        <p:nvSpPr>
          <p:cNvPr id="9" name="Text Placeholder 17">
            <a:extLst>
              <a:ext uri="{FF2B5EF4-FFF2-40B4-BE49-F238E27FC236}">
                <a16:creationId xmlns:a16="http://schemas.microsoft.com/office/drawing/2014/main" id="{9263460E-9EEA-4ED4-983F-39C450DBA335}"/>
              </a:ext>
            </a:extLst>
          </p:cNvPr>
          <p:cNvSpPr txBox="1">
            <a:spLocks/>
          </p:cNvSpPr>
          <p:nvPr/>
        </p:nvSpPr>
        <p:spPr>
          <a:xfrm>
            <a:off x="6891613" y="3171794"/>
            <a:ext cx="1403432" cy="246087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Name Here</a:t>
            </a:r>
          </a:p>
        </p:txBody>
      </p:sp>
      <p:grpSp>
        <p:nvGrpSpPr>
          <p:cNvPr id="10" name="Group 15">
            <a:extLst>
              <a:ext uri="{FF2B5EF4-FFF2-40B4-BE49-F238E27FC236}">
                <a16:creationId xmlns:a16="http://schemas.microsoft.com/office/drawing/2014/main" id="{4BBC8776-BFD8-4C44-A633-59182E440146}"/>
              </a:ext>
            </a:extLst>
          </p:cNvPr>
          <p:cNvGrpSpPr/>
          <p:nvPr/>
        </p:nvGrpSpPr>
        <p:grpSpPr>
          <a:xfrm>
            <a:off x="7056179" y="3495806"/>
            <a:ext cx="1074300" cy="309125"/>
            <a:chOff x="3130166" y="5667342"/>
            <a:chExt cx="1254837" cy="361074"/>
          </a:xfrm>
          <a:solidFill>
            <a:schemeClr val="accent2"/>
          </a:solidFill>
        </p:grpSpPr>
        <p:sp>
          <p:nvSpPr>
            <p:cNvPr id="11" name="Rounded Rectangle 3">
              <a:extLst>
                <a:ext uri="{FF2B5EF4-FFF2-40B4-BE49-F238E27FC236}">
                  <a16:creationId xmlns:a16="http://schemas.microsoft.com/office/drawing/2014/main" id="{82606656-55B4-4152-8F44-7C045D8C22EC}"/>
                </a:ext>
              </a:extLst>
            </p:cNvPr>
            <p:cNvSpPr/>
            <p:nvPr/>
          </p:nvSpPr>
          <p:spPr>
            <a:xfrm>
              <a:off x="4023929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2" name="Rounded Rectangle 39">
              <a:extLst>
                <a:ext uri="{FF2B5EF4-FFF2-40B4-BE49-F238E27FC236}">
                  <a16:creationId xmlns:a16="http://schemas.microsoft.com/office/drawing/2014/main" id="{FC4567A3-F2D1-4EAF-909B-6E13B8FEC4E0}"/>
                </a:ext>
              </a:extLst>
            </p:cNvPr>
            <p:cNvSpPr/>
            <p:nvPr/>
          </p:nvSpPr>
          <p:spPr>
            <a:xfrm>
              <a:off x="3130166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720000" h="720000">
                  <a:moveTo>
                    <a:pt x="432774" y="374766"/>
                  </a:moveTo>
                  <a:lnTo>
                    <a:pt x="356410" y="443079"/>
                  </a:lnTo>
                  <a:lnTo>
                    <a:pt x="284362" y="376738"/>
                  </a:lnTo>
                  <a:lnTo>
                    <a:pt x="113898" y="532449"/>
                  </a:lnTo>
                  <a:lnTo>
                    <a:pt x="607054" y="532449"/>
                  </a:lnTo>
                  <a:close/>
                  <a:moveTo>
                    <a:pt x="602842" y="222629"/>
                  </a:moveTo>
                  <a:lnTo>
                    <a:pt x="465239" y="345724"/>
                  </a:lnTo>
                  <a:lnTo>
                    <a:pt x="445928" y="363784"/>
                  </a:lnTo>
                  <a:lnTo>
                    <a:pt x="602842" y="510538"/>
                  </a:lnTo>
                  <a:close/>
                  <a:moveTo>
                    <a:pt x="112511" y="218501"/>
                  </a:moveTo>
                  <a:lnTo>
                    <a:pt x="112511" y="508421"/>
                  </a:lnTo>
                  <a:lnTo>
                    <a:pt x="268715" y="362330"/>
                  </a:lnTo>
                  <a:close/>
                  <a:moveTo>
                    <a:pt x="113462" y="187552"/>
                  </a:moveTo>
                  <a:lnTo>
                    <a:pt x="356909" y="411714"/>
                  </a:lnTo>
                  <a:lnTo>
                    <a:pt x="607490" y="187552"/>
                  </a:lnTo>
                  <a:close/>
                  <a:moveTo>
                    <a:pt x="72374" y="0"/>
                  </a:moveTo>
                  <a:lnTo>
                    <a:pt x="647626" y="0"/>
                  </a:lnTo>
                  <a:cubicBezTo>
                    <a:pt x="687597" y="0"/>
                    <a:pt x="720000" y="32403"/>
                    <a:pt x="720000" y="72374"/>
                  </a:cubicBezTo>
                  <a:lnTo>
                    <a:pt x="720000" y="647626"/>
                  </a:lnTo>
                  <a:cubicBezTo>
                    <a:pt x="720000" y="687597"/>
                    <a:pt x="687597" y="720000"/>
                    <a:pt x="647626" y="720000"/>
                  </a:cubicBezTo>
                  <a:lnTo>
                    <a:pt x="72374" y="720000"/>
                  </a:lnTo>
                  <a:cubicBezTo>
                    <a:pt x="32403" y="720000"/>
                    <a:pt x="0" y="687597"/>
                    <a:pt x="0" y="647626"/>
                  </a:cubicBezTo>
                  <a:lnTo>
                    <a:pt x="0" y="72374"/>
                  </a:lnTo>
                  <a:cubicBezTo>
                    <a:pt x="0" y="32403"/>
                    <a:pt x="32403" y="0"/>
                    <a:pt x="7237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3" name="Rounded Rectangle 2">
              <a:extLst>
                <a:ext uri="{FF2B5EF4-FFF2-40B4-BE49-F238E27FC236}">
                  <a16:creationId xmlns:a16="http://schemas.microsoft.com/office/drawing/2014/main" id="{CD7F817A-E0F8-486F-A4D4-01C8BA5B839E}"/>
                </a:ext>
              </a:extLst>
            </p:cNvPr>
            <p:cNvSpPr/>
            <p:nvPr/>
          </p:nvSpPr>
          <p:spPr>
            <a:xfrm>
              <a:off x="3577047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sp>
        <p:nvSpPr>
          <p:cNvPr id="14" name="Text Placeholder 17">
            <a:extLst>
              <a:ext uri="{FF2B5EF4-FFF2-40B4-BE49-F238E27FC236}">
                <a16:creationId xmlns:a16="http://schemas.microsoft.com/office/drawing/2014/main" id="{1D415C5E-9228-441C-877E-8ADB976FC345}"/>
              </a:ext>
            </a:extLst>
          </p:cNvPr>
          <p:cNvSpPr txBox="1">
            <a:spLocks/>
          </p:cNvSpPr>
          <p:nvPr/>
        </p:nvSpPr>
        <p:spPr>
          <a:xfrm>
            <a:off x="9791340" y="3171794"/>
            <a:ext cx="1403432" cy="246087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Name Here</a:t>
            </a:r>
          </a:p>
        </p:txBody>
      </p:sp>
      <p:grpSp>
        <p:nvGrpSpPr>
          <p:cNvPr id="15" name="Group 15">
            <a:extLst>
              <a:ext uri="{FF2B5EF4-FFF2-40B4-BE49-F238E27FC236}">
                <a16:creationId xmlns:a16="http://schemas.microsoft.com/office/drawing/2014/main" id="{B3F6C399-5E38-4DF4-95BD-9B0471770765}"/>
              </a:ext>
            </a:extLst>
          </p:cNvPr>
          <p:cNvGrpSpPr/>
          <p:nvPr/>
        </p:nvGrpSpPr>
        <p:grpSpPr>
          <a:xfrm>
            <a:off x="9955906" y="3495806"/>
            <a:ext cx="1074300" cy="309125"/>
            <a:chOff x="3130166" y="5667342"/>
            <a:chExt cx="1254837" cy="361074"/>
          </a:xfrm>
          <a:solidFill>
            <a:schemeClr val="accent3"/>
          </a:solidFill>
        </p:grpSpPr>
        <p:sp>
          <p:nvSpPr>
            <p:cNvPr id="16" name="Rounded Rectangle 3">
              <a:extLst>
                <a:ext uri="{FF2B5EF4-FFF2-40B4-BE49-F238E27FC236}">
                  <a16:creationId xmlns:a16="http://schemas.microsoft.com/office/drawing/2014/main" id="{907B40BE-855C-4827-893E-A1225BAD3B1A}"/>
                </a:ext>
              </a:extLst>
            </p:cNvPr>
            <p:cNvSpPr/>
            <p:nvPr/>
          </p:nvSpPr>
          <p:spPr>
            <a:xfrm>
              <a:off x="4023929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7" name="Rounded Rectangle 39">
              <a:extLst>
                <a:ext uri="{FF2B5EF4-FFF2-40B4-BE49-F238E27FC236}">
                  <a16:creationId xmlns:a16="http://schemas.microsoft.com/office/drawing/2014/main" id="{AF6B612E-B3E0-4B6E-849F-FDCF439178AA}"/>
                </a:ext>
              </a:extLst>
            </p:cNvPr>
            <p:cNvSpPr/>
            <p:nvPr/>
          </p:nvSpPr>
          <p:spPr>
            <a:xfrm>
              <a:off x="3130166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720000" h="720000">
                  <a:moveTo>
                    <a:pt x="432774" y="374766"/>
                  </a:moveTo>
                  <a:lnTo>
                    <a:pt x="356410" y="443079"/>
                  </a:lnTo>
                  <a:lnTo>
                    <a:pt x="284362" y="376738"/>
                  </a:lnTo>
                  <a:lnTo>
                    <a:pt x="113898" y="532449"/>
                  </a:lnTo>
                  <a:lnTo>
                    <a:pt x="607054" y="532449"/>
                  </a:lnTo>
                  <a:close/>
                  <a:moveTo>
                    <a:pt x="602842" y="222629"/>
                  </a:moveTo>
                  <a:lnTo>
                    <a:pt x="465239" y="345724"/>
                  </a:lnTo>
                  <a:lnTo>
                    <a:pt x="445928" y="363784"/>
                  </a:lnTo>
                  <a:lnTo>
                    <a:pt x="602842" y="510538"/>
                  </a:lnTo>
                  <a:close/>
                  <a:moveTo>
                    <a:pt x="112511" y="218501"/>
                  </a:moveTo>
                  <a:lnTo>
                    <a:pt x="112511" y="508421"/>
                  </a:lnTo>
                  <a:lnTo>
                    <a:pt x="268715" y="362330"/>
                  </a:lnTo>
                  <a:close/>
                  <a:moveTo>
                    <a:pt x="113462" y="187552"/>
                  </a:moveTo>
                  <a:lnTo>
                    <a:pt x="356909" y="411714"/>
                  </a:lnTo>
                  <a:lnTo>
                    <a:pt x="607490" y="187552"/>
                  </a:lnTo>
                  <a:close/>
                  <a:moveTo>
                    <a:pt x="72374" y="0"/>
                  </a:moveTo>
                  <a:lnTo>
                    <a:pt x="647626" y="0"/>
                  </a:lnTo>
                  <a:cubicBezTo>
                    <a:pt x="687597" y="0"/>
                    <a:pt x="720000" y="32403"/>
                    <a:pt x="720000" y="72374"/>
                  </a:cubicBezTo>
                  <a:lnTo>
                    <a:pt x="720000" y="647626"/>
                  </a:lnTo>
                  <a:cubicBezTo>
                    <a:pt x="720000" y="687597"/>
                    <a:pt x="687597" y="720000"/>
                    <a:pt x="647626" y="720000"/>
                  </a:cubicBezTo>
                  <a:lnTo>
                    <a:pt x="72374" y="720000"/>
                  </a:lnTo>
                  <a:cubicBezTo>
                    <a:pt x="32403" y="720000"/>
                    <a:pt x="0" y="687597"/>
                    <a:pt x="0" y="647626"/>
                  </a:cubicBezTo>
                  <a:lnTo>
                    <a:pt x="0" y="72374"/>
                  </a:lnTo>
                  <a:cubicBezTo>
                    <a:pt x="0" y="32403"/>
                    <a:pt x="32403" y="0"/>
                    <a:pt x="7237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8" name="Rounded Rectangle 2">
              <a:extLst>
                <a:ext uri="{FF2B5EF4-FFF2-40B4-BE49-F238E27FC236}">
                  <a16:creationId xmlns:a16="http://schemas.microsoft.com/office/drawing/2014/main" id="{5830F1CA-0794-4272-B0C5-103B21090258}"/>
                </a:ext>
              </a:extLst>
            </p:cNvPr>
            <p:cNvSpPr/>
            <p:nvPr/>
          </p:nvSpPr>
          <p:spPr>
            <a:xfrm>
              <a:off x="3577047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sp>
        <p:nvSpPr>
          <p:cNvPr id="19" name="Text Placeholder 17">
            <a:extLst>
              <a:ext uri="{FF2B5EF4-FFF2-40B4-BE49-F238E27FC236}">
                <a16:creationId xmlns:a16="http://schemas.microsoft.com/office/drawing/2014/main" id="{16AB3116-771D-48D8-9712-C3F4D2B842F2}"/>
              </a:ext>
            </a:extLst>
          </p:cNvPr>
          <p:cNvSpPr txBox="1">
            <a:spLocks/>
          </p:cNvSpPr>
          <p:nvPr/>
        </p:nvSpPr>
        <p:spPr>
          <a:xfrm>
            <a:off x="3991887" y="5775785"/>
            <a:ext cx="1403432" cy="246087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Name Here</a:t>
            </a:r>
          </a:p>
        </p:txBody>
      </p:sp>
      <p:grpSp>
        <p:nvGrpSpPr>
          <p:cNvPr id="20" name="Group 15">
            <a:extLst>
              <a:ext uri="{FF2B5EF4-FFF2-40B4-BE49-F238E27FC236}">
                <a16:creationId xmlns:a16="http://schemas.microsoft.com/office/drawing/2014/main" id="{72CD02D9-26EF-4858-BE4E-5D0F0C0B6509}"/>
              </a:ext>
            </a:extLst>
          </p:cNvPr>
          <p:cNvGrpSpPr/>
          <p:nvPr/>
        </p:nvGrpSpPr>
        <p:grpSpPr>
          <a:xfrm>
            <a:off x="4156453" y="6099797"/>
            <a:ext cx="1074300" cy="309125"/>
            <a:chOff x="3130166" y="5667342"/>
            <a:chExt cx="1254837" cy="361074"/>
          </a:xfrm>
          <a:solidFill>
            <a:schemeClr val="accent6"/>
          </a:solidFill>
        </p:grpSpPr>
        <p:sp>
          <p:nvSpPr>
            <p:cNvPr id="21" name="Rounded Rectangle 3">
              <a:extLst>
                <a:ext uri="{FF2B5EF4-FFF2-40B4-BE49-F238E27FC236}">
                  <a16:creationId xmlns:a16="http://schemas.microsoft.com/office/drawing/2014/main" id="{B8282B4C-2448-4691-9D84-DF70CE726E39}"/>
                </a:ext>
              </a:extLst>
            </p:cNvPr>
            <p:cNvSpPr/>
            <p:nvPr/>
          </p:nvSpPr>
          <p:spPr>
            <a:xfrm>
              <a:off x="4023929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22" name="Rounded Rectangle 39">
              <a:extLst>
                <a:ext uri="{FF2B5EF4-FFF2-40B4-BE49-F238E27FC236}">
                  <a16:creationId xmlns:a16="http://schemas.microsoft.com/office/drawing/2014/main" id="{18EC7DAE-A9E4-4ACB-AEB7-0F1067C90A82}"/>
                </a:ext>
              </a:extLst>
            </p:cNvPr>
            <p:cNvSpPr/>
            <p:nvPr/>
          </p:nvSpPr>
          <p:spPr>
            <a:xfrm>
              <a:off x="3130166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720000" h="720000">
                  <a:moveTo>
                    <a:pt x="432774" y="374766"/>
                  </a:moveTo>
                  <a:lnTo>
                    <a:pt x="356410" y="443079"/>
                  </a:lnTo>
                  <a:lnTo>
                    <a:pt x="284362" y="376738"/>
                  </a:lnTo>
                  <a:lnTo>
                    <a:pt x="113898" y="532449"/>
                  </a:lnTo>
                  <a:lnTo>
                    <a:pt x="607054" y="532449"/>
                  </a:lnTo>
                  <a:close/>
                  <a:moveTo>
                    <a:pt x="602842" y="222629"/>
                  </a:moveTo>
                  <a:lnTo>
                    <a:pt x="465239" y="345724"/>
                  </a:lnTo>
                  <a:lnTo>
                    <a:pt x="445928" y="363784"/>
                  </a:lnTo>
                  <a:lnTo>
                    <a:pt x="602842" y="510538"/>
                  </a:lnTo>
                  <a:close/>
                  <a:moveTo>
                    <a:pt x="112511" y="218501"/>
                  </a:moveTo>
                  <a:lnTo>
                    <a:pt x="112511" y="508421"/>
                  </a:lnTo>
                  <a:lnTo>
                    <a:pt x="268715" y="362330"/>
                  </a:lnTo>
                  <a:close/>
                  <a:moveTo>
                    <a:pt x="113462" y="187552"/>
                  </a:moveTo>
                  <a:lnTo>
                    <a:pt x="356909" y="411714"/>
                  </a:lnTo>
                  <a:lnTo>
                    <a:pt x="607490" y="187552"/>
                  </a:lnTo>
                  <a:close/>
                  <a:moveTo>
                    <a:pt x="72374" y="0"/>
                  </a:moveTo>
                  <a:lnTo>
                    <a:pt x="647626" y="0"/>
                  </a:lnTo>
                  <a:cubicBezTo>
                    <a:pt x="687597" y="0"/>
                    <a:pt x="720000" y="32403"/>
                    <a:pt x="720000" y="72374"/>
                  </a:cubicBezTo>
                  <a:lnTo>
                    <a:pt x="720000" y="647626"/>
                  </a:lnTo>
                  <a:cubicBezTo>
                    <a:pt x="720000" y="687597"/>
                    <a:pt x="687597" y="720000"/>
                    <a:pt x="647626" y="720000"/>
                  </a:cubicBezTo>
                  <a:lnTo>
                    <a:pt x="72374" y="720000"/>
                  </a:lnTo>
                  <a:cubicBezTo>
                    <a:pt x="32403" y="720000"/>
                    <a:pt x="0" y="687597"/>
                    <a:pt x="0" y="647626"/>
                  </a:cubicBezTo>
                  <a:lnTo>
                    <a:pt x="0" y="72374"/>
                  </a:lnTo>
                  <a:cubicBezTo>
                    <a:pt x="0" y="32403"/>
                    <a:pt x="32403" y="0"/>
                    <a:pt x="7237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3" name="Rounded Rectangle 2">
              <a:extLst>
                <a:ext uri="{FF2B5EF4-FFF2-40B4-BE49-F238E27FC236}">
                  <a16:creationId xmlns:a16="http://schemas.microsoft.com/office/drawing/2014/main" id="{C4DA78F1-3CD2-4BBF-AF02-47D407C27C51}"/>
                </a:ext>
              </a:extLst>
            </p:cNvPr>
            <p:cNvSpPr/>
            <p:nvPr/>
          </p:nvSpPr>
          <p:spPr>
            <a:xfrm>
              <a:off x="3577047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sp>
        <p:nvSpPr>
          <p:cNvPr id="24" name="Text Placeholder 17">
            <a:extLst>
              <a:ext uri="{FF2B5EF4-FFF2-40B4-BE49-F238E27FC236}">
                <a16:creationId xmlns:a16="http://schemas.microsoft.com/office/drawing/2014/main" id="{111CAE8A-E0E9-4F13-9D0A-47877E38127D}"/>
              </a:ext>
            </a:extLst>
          </p:cNvPr>
          <p:cNvSpPr txBox="1">
            <a:spLocks/>
          </p:cNvSpPr>
          <p:nvPr/>
        </p:nvSpPr>
        <p:spPr>
          <a:xfrm>
            <a:off x="6891613" y="5775785"/>
            <a:ext cx="1403432" cy="246087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Name Here</a:t>
            </a:r>
          </a:p>
        </p:txBody>
      </p:sp>
      <p:grpSp>
        <p:nvGrpSpPr>
          <p:cNvPr id="25" name="Group 15">
            <a:extLst>
              <a:ext uri="{FF2B5EF4-FFF2-40B4-BE49-F238E27FC236}">
                <a16:creationId xmlns:a16="http://schemas.microsoft.com/office/drawing/2014/main" id="{A3B828CC-4DC7-4F49-8D89-E7F3A5FB4B5A}"/>
              </a:ext>
            </a:extLst>
          </p:cNvPr>
          <p:cNvGrpSpPr/>
          <p:nvPr/>
        </p:nvGrpSpPr>
        <p:grpSpPr>
          <a:xfrm>
            <a:off x="7056179" y="6099797"/>
            <a:ext cx="1074300" cy="309125"/>
            <a:chOff x="3130166" y="5667342"/>
            <a:chExt cx="1254837" cy="361074"/>
          </a:xfrm>
          <a:solidFill>
            <a:schemeClr val="accent5"/>
          </a:solidFill>
        </p:grpSpPr>
        <p:sp>
          <p:nvSpPr>
            <p:cNvPr id="26" name="Rounded Rectangle 3">
              <a:extLst>
                <a:ext uri="{FF2B5EF4-FFF2-40B4-BE49-F238E27FC236}">
                  <a16:creationId xmlns:a16="http://schemas.microsoft.com/office/drawing/2014/main" id="{6B974A38-3BFC-47AB-9FC3-8B1720C3F984}"/>
                </a:ext>
              </a:extLst>
            </p:cNvPr>
            <p:cNvSpPr/>
            <p:nvPr/>
          </p:nvSpPr>
          <p:spPr>
            <a:xfrm>
              <a:off x="4023929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27" name="Rounded Rectangle 39">
              <a:extLst>
                <a:ext uri="{FF2B5EF4-FFF2-40B4-BE49-F238E27FC236}">
                  <a16:creationId xmlns:a16="http://schemas.microsoft.com/office/drawing/2014/main" id="{BB23AC3E-8E10-4751-855C-9B156AB23128}"/>
                </a:ext>
              </a:extLst>
            </p:cNvPr>
            <p:cNvSpPr/>
            <p:nvPr/>
          </p:nvSpPr>
          <p:spPr>
            <a:xfrm>
              <a:off x="3130166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720000" h="720000">
                  <a:moveTo>
                    <a:pt x="432774" y="374766"/>
                  </a:moveTo>
                  <a:lnTo>
                    <a:pt x="356410" y="443079"/>
                  </a:lnTo>
                  <a:lnTo>
                    <a:pt x="284362" y="376738"/>
                  </a:lnTo>
                  <a:lnTo>
                    <a:pt x="113898" y="532449"/>
                  </a:lnTo>
                  <a:lnTo>
                    <a:pt x="607054" y="532449"/>
                  </a:lnTo>
                  <a:close/>
                  <a:moveTo>
                    <a:pt x="602842" y="222629"/>
                  </a:moveTo>
                  <a:lnTo>
                    <a:pt x="465239" y="345724"/>
                  </a:lnTo>
                  <a:lnTo>
                    <a:pt x="445928" y="363784"/>
                  </a:lnTo>
                  <a:lnTo>
                    <a:pt x="602842" y="510538"/>
                  </a:lnTo>
                  <a:close/>
                  <a:moveTo>
                    <a:pt x="112511" y="218501"/>
                  </a:moveTo>
                  <a:lnTo>
                    <a:pt x="112511" y="508421"/>
                  </a:lnTo>
                  <a:lnTo>
                    <a:pt x="268715" y="362330"/>
                  </a:lnTo>
                  <a:close/>
                  <a:moveTo>
                    <a:pt x="113462" y="187552"/>
                  </a:moveTo>
                  <a:lnTo>
                    <a:pt x="356909" y="411714"/>
                  </a:lnTo>
                  <a:lnTo>
                    <a:pt x="607490" y="187552"/>
                  </a:lnTo>
                  <a:close/>
                  <a:moveTo>
                    <a:pt x="72374" y="0"/>
                  </a:moveTo>
                  <a:lnTo>
                    <a:pt x="647626" y="0"/>
                  </a:lnTo>
                  <a:cubicBezTo>
                    <a:pt x="687597" y="0"/>
                    <a:pt x="720000" y="32403"/>
                    <a:pt x="720000" y="72374"/>
                  </a:cubicBezTo>
                  <a:lnTo>
                    <a:pt x="720000" y="647626"/>
                  </a:lnTo>
                  <a:cubicBezTo>
                    <a:pt x="720000" y="687597"/>
                    <a:pt x="687597" y="720000"/>
                    <a:pt x="647626" y="720000"/>
                  </a:cubicBezTo>
                  <a:lnTo>
                    <a:pt x="72374" y="720000"/>
                  </a:lnTo>
                  <a:cubicBezTo>
                    <a:pt x="32403" y="720000"/>
                    <a:pt x="0" y="687597"/>
                    <a:pt x="0" y="647626"/>
                  </a:cubicBezTo>
                  <a:lnTo>
                    <a:pt x="0" y="72374"/>
                  </a:lnTo>
                  <a:cubicBezTo>
                    <a:pt x="0" y="32403"/>
                    <a:pt x="32403" y="0"/>
                    <a:pt x="7237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8" name="Rounded Rectangle 2">
              <a:extLst>
                <a:ext uri="{FF2B5EF4-FFF2-40B4-BE49-F238E27FC236}">
                  <a16:creationId xmlns:a16="http://schemas.microsoft.com/office/drawing/2014/main" id="{E37F2640-40B6-49F6-8891-47CC7E1ABDDE}"/>
                </a:ext>
              </a:extLst>
            </p:cNvPr>
            <p:cNvSpPr/>
            <p:nvPr/>
          </p:nvSpPr>
          <p:spPr>
            <a:xfrm>
              <a:off x="3577047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sp>
        <p:nvSpPr>
          <p:cNvPr id="29" name="Text Placeholder 17">
            <a:extLst>
              <a:ext uri="{FF2B5EF4-FFF2-40B4-BE49-F238E27FC236}">
                <a16:creationId xmlns:a16="http://schemas.microsoft.com/office/drawing/2014/main" id="{E7F7FD78-D1A1-48C9-BA9E-A56FAF60D223}"/>
              </a:ext>
            </a:extLst>
          </p:cNvPr>
          <p:cNvSpPr txBox="1">
            <a:spLocks/>
          </p:cNvSpPr>
          <p:nvPr/>
        </p:nvSpPr>
        <p:spPr>
          <a:xfrm>
            <a:off x="9791340" y="5775785"/>
            <a:ext cx="1403432" cy="246087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Name Here</a:t>
            </a:r>
          </a:p>
        </p:txBody>
      </p:sp>
      <p:grpSp>
        <p:nvGrpSpPr>
          <p:cNvPr id="30" name="Group 15">
            <a:extLst>
              <a:ext uri="{FF2B5EF4-FFF2-40B4-BE49-F238E27FC236}">
                <a16:creationId xmlns:a16="http://schemas.microsoft.com/office/drawing/2014/main" id="{7D83478E-9D8F-4304-BB29-DE2BB791A153}"/>
              </a:ext>
            </a:extLst>
          </p:cNvPr>
          <p:cNvGrpSpPr/>
          <p:nvPr/>
        </p:nvGrpSpPr>
        <p:grpSpPr>
          <a:xfrm>
            <a:off x="9955906" y="6099797"/>
            <a:ext cx="1074300" cy="309125"/>
            <a:chOff x="3130166" y="5667342"/>
            <a:chExt cx="1254837" cy="361074"/>
          </a:xfrm>
          <a:solidFill>
            <a:schemeClr val="accent4"/>
          </a:solidFill>
        </p:grpSpPr>
        <p:sp>
          <p:nvSpPr>
            <p:cNvPr id="31" name="Rounded Rectangle 3">
              <a:extLst>
                <a:ext uri="{FF2B5EF4-FFF2-40B4-BE49-F238E27FC236}">
                  <a16:creationId xmlns:a16="http://schemas.microsoft.com/office/drawing/2014/main" id="{2EE96CF2-F9FB-402D-AAE3-A21065DDB708}"/>
                </a:ext>
              </a:extLst>
            </p:cNvPr>
            <p:cNvSpPr/>
            <p:nvPr/>
          </p:nvSpPr>
          <p:spPr>
            <a:xfrm>
              <a:off x="4023929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32" name="Rounded Rectangle 39">
              <a:extLst>
                <a:ext uri="{FF2B5EF4-FFF2-40B4-BE49-F238E27FC236}">
                  <a16:creationId xmlns:a16="http://schemas.microsoft.com/office/drawing/2014/main" id="{D21C3C54-42BE-4EE3-A70F-9FD1B5EDDB10}"/>
                </a:ext>
              </a:extLst>
            </p:cNvPr>
            <p:cNvSpPr/>
            <p:nvPr/>
          </p:nvSpPr>
          <p:spPr>
            <a:xfrm>
              <a:off x="3130166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720000" h="720000">
                  <a:moveTo>
                    <a:pt x="432774" y="374766"/>
                  </a:moveTo>
                  <a:lnTo>
                    <a:pt x="356410" y="443079"/>
                  </a:lnTo>
                  <a:lnTo>
                    <a:pt x="284362" y="376738"/>
                  </a:lnTo>
                  <a:lnTo>
                    <a:pt x="113898" y="532449"/>
                  </a:lnTo>
                  <a:lnTo>
                    <a:pt x="607054" y="532449"/>
                  </a:lnTo>
                  <a:close/>
                  <a:moveTo>
                    <a:pt x="602842" y="222629"/>
                  </a:moveTo>
                  <a:lnTo>
                    <a:pt x="465239" y="345724"/>
                  </a:lnTo>
                  <a:lnTo>
                    <a:pt x="445928" y="363784"/>
                  </a:lnTo>
                  <a:lnTo>
                    <a:pt x="602842" y="510538"/>
                  </a:lnTo>
                  <a:close/>
                  <a:moveTo>
                    <a:pt x="112511" y="218501"/>
                  </a:moveTo>
                  <a:lnTo>
                    <a:pt x="112511" y="508421"/>
                  </a:lnTo>
                  <a:lnTo>
                    <a:pt x="268715" y="362330"/>
                  </a:lnTo>
                  <a:close/>
                  <a:moveTo>
                    <a:pt x="113462" y="187552"/>
                  </a:moveTo>
                  <a:lnTo>
                    <a:pt x="356909" y="411714"/>
                  </a:lnTo>
                  <a:lnTo>
                    <a:pt x="607490" y="187552"/>
                  </a:lnTo>
                  <a:close/>
                  <a:moveTo>
                    <a:pt x="72374" y="0"/>
                  </a:moveTo>
                  <a:lnTo>
                    <a:pt x="647626" y="0"/>
                  </a:lnTo>
                  <a:cubicBezTo>
                    <a:pt x="687597" y="0"/>
                    <a:pt x="720000" y="32403"/>
                    <a:pt x="720000" y="72374"/>
                  </a:cubicBezTo>
                  <a:lnTo>
                    <a:pt x="720000" y="647626"/>
                  </a:lnTo>
                  <a:cubicBezTo>
                    <a:pt x="720000" y="687597"/>
                    <a:pt x="687597" y="720000"/>
                    <a:pt x="647626" y="720000"/>
                  </a:cubicBezTo>
                  <a:lnTo>
                    <a:pt x="72374" y="720000"/>
                  </a:lnTo>
                  <a:cubicBezTo>
                    <a:pt x="32403" y="720000"/>
                    <a:pt x="0" y="687597"/>
                    <a:pt x="0" y="647626"/>
                  </a:cubicBezTo>
                  <a:lnTo>
                    <a:pt x="0" y="72374"/>
                  </a:lnTo>
                  <a:cubicBezTo>
                    <a:pt x="0" y="32403"/>
                    <a:pt x="32403" y="0"/>
                    <a:pt x="7237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3" name="Rounded Rectangle 2">
              <a:extLst>
                <a:ext uri="{FF2B5EF4-FFF2-40B4-BE49-F238E27FC236}">
                  <a16:creationId xmlns:a16="http://schemas.microsoft.com/office/drawing/2014/main" id="{2B1CAA93-5A37-4AA7-A99E-90BAEE97DE5D}"/>
                </a:ext>
              </a:extLst>
            </p:cNvPr>
            <p:cNvSpPr/>
            <p:nvPr/>
          </p:nvSpPr>
          <p:spPr>
            <a:xfrm>
              <a:off x="3577047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sp>
        <p:nvSpPr>
          <p:cNvPr id="34" name="직사각형 1">
            <a:extLst>
              <a:ext uri="{FF2B5EF4-FFF2-40B4-BE49-F238E27FC236}">
                <a16:creationId xmlns:a16="http://schemas.microsoft.com/office/drawing/2014/main" id="{C432CA66-4DB9-44E7-9401-111CB1A74B23}"/>
              </a:ext>
            </a:extLst>
          </p:cNvPr>
          <p:cNvSpPr/>
          <p:nvPr/>
        </p:nvSpPr>
        <p:spPr>
          <a:xfrm>
            <a:off x="516661" y="3700688"/>
            <a:ext cx="2271853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Get a modern PowerPoint  Presentation that is beautifully designed. I hope and I believe that this Template will your Time, Money and Reputation. Easy to change colors, photos and Text. Get a modern PowerPoint  Presentation that is beautifully designed.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DB9F521B-E8E7-491B-A56A-DC403A4BA6CB}"/>
              </a:ext>
            </a:extLst>
          </p:cNvPr>
          <p:cNvGrpSpPr/>
          <p:nvPr/>
        </p:nvGrpSpPr>
        <p:grpSpPr>
          <a:xfrm>
            <a:off x="1115437" y="5735672"/>
            <a:ext cx="1074300" cy="309125"/>
            <a:chOff x="4308853" y="3648206"/>
            <a:chExt cx="1074300" cy="309125"/>
          </a:xfrm>
        </p:grpSpPr>
        <p:sp>
          <p:nvSpPr>
            <p:cNvPr id="36" name="Rounded Rectangle 3">
              <a:extLst>
                <a:ext uri="{FF2B5EF4-FFF2-40B4-BE49-F238E27FC236}">
                  <a16:creationId xmlns:a16="http://schemas.microsoft.com/office/drawing/2014/main" id="{78DD1709-FDD9-459D-9098-10C24DFE4EF6}"/>
                </a:ext>
              </a:extLst>
            </p:cNvPr>
            <p:cNvSpPr/>
            <p:nvPr userDrawn="1"/>
          </p:nvSpPr>
          <p:spPr>
            <a:xfrm>
              <a:off x="5074028" y="3648206"/>
              <a:ext cx="309125" cy="309125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tx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37" name="Rounded Rectangle 39">
              <a:extLst>
                <a:ext uri="{FF2B5EF4-FFF2-40B4-BE49-F238E27FC236}">
                  <a16:creationId xmlns:a16="http://schemas.microsoft.com/office/drawing/2014/main" id="{13BB8E54-1C8A-4CC6-9E4C-29B7BBC63715}"/>
                </a:ext>
              </a:extLst>
            </p:cNvPr>
            <p:cNvSpPr/>
            <p:nvPr userDrawn="1"/>
          </p:nvSpPr>
          <p:spPr>
            <a:xfrm>
              <a:off x="4308853" y="3648206"/>
              <a:ext cx="309125" cy="309125"/>
            </a:xfrm>
            <a:custGeom>
              <a:avLst/>
              <a:gdLst/>
              <a:ahLst/>
              <a:cxnLst/>
              <a:rect l="l" t="t" r="r" b="b"/>
              <a:pathLst>
                <a:path w="720000" h="720000">
                  <a:moveTo>
                    <a:pt x="432774" y="374766"/>
                  </a:moveTo>
                  <a:lnTo>
                    <a:pt x="356410" y="443079"/>
                  </a:lnTo>
                  <a:lnTo>
                    <a:pt x="284362" y="376738"/>
                  </a:lnTo>
                  <a:lnTo>
                    <a:pt x="113898" y="532449"/>
                  </a:lnTo>
                  <a:lnTo>
                    <a:pt x="607054" y="532449"/>
                  </a:lnTo>
                  <a:close/>
                  <a:moveTo>
                    <a:pt x="602842" y="222629"/>
                  </a:moveTo>
                  <a:lnTo>
                    <a:pt x="465239" y="345724"/>
                  </a:lnTo>
                  <a:lnTo>
                    <a:pt x="445928" y="363784"/>
                  </a:lnTo>
                  <a:lnTo>
                    <a:pt x="602842" y="510538"/>
                  </a:lnTo>
                  <a:close/>
                  <a:moveTo>
                    <a:pt x="112511" y="218501"/>
                  </a:moveTo>
                  <a:lnTo>
                    <a:pt x="112511" y="508421"/>
                  </a:lnTo>
                  <a:lnTo>
                    <a:pt x="268715" y="362330"/>
                  </a:lnTo>
                  <a:close/>
                  <a:moveTo>
                    <a:pt x="113462" y="187552"/>
                  </a:moveTo>
                  <a:lnTo>
                    <a:pt x="356909" y="411714"/>
                  </a:lnTo>
                  <a:lnTo>
                    <a:pt x="607490" y="187552"/>
                  </a:lnTo>
                  <a:close/>
                  <a:moveTo>
                    <a:pt x="72374" y="0"/>
                  </a:moveTo>
                  <a:lnTo>
                    <a:pt x="647626" y="0"/>
                  </a:lnTo>
                  <a:cubicBezTo>
                    <a:pt x="687597" y="0"/>
                    <a:pt x="720000" y="32403"/>
                    <a:pt x="720000" y="72374"/>
                  </a:cubicBezTo>
                  <a:lnTo>
                    <a:pt x="720000" y="647626"/>
                  </a:lnTo>
                  <a:cubicBezTo>
                    <a:pt x="720000" y="687597"/>
                    <a:pt x="687597" y="720000"/>
                    <a:pt x="647626" y="720000"/>
                  </a:cubicBezTo>
                  <a:lnTo>
                    <a:pt x="72374" y="720000"/>
                  </a:lnTo>
                  <a:cubicBezTo>
                    <a:pt x="32403" y="720000"/>
                    <a:pt x="0" y="687597"/>
                    <a:pt x="0" y="647626"/>
                  </a:cubicBezTo>
                  <a:lnTo>
                    <a:pt x="0" y="72374"/>
                  </a:lnTo>
                  <a:cubicBezTo>
                    <a:pt x="0" y="32403"/>
                    <a:pt x="32403" y="0"/>
                    <a:pt x="72374" y="0"/>
                  </a:cubicBezTo>
                  <a:close/>
                </a:path>
              </a:pathLst>
            </a:custGeom>
            <a:solidFill>
              <a:schemeClr val="tx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8" name="Rounded Rectangle 2">
              <a:extLst>
                <a:ext uri="{FF2B5EF4-FFF2-40B4-BE49-F238E27FC236}">
                  <a16:creationId xmlns:a16="http://schemas.microsoft.com/office/drawing/2014/main" id="{C94F9210-7140-4BEC-B151-DFC137D670D6}"/>
                </a:ext>
              </a:extLst>
            </p:cNvPr>
            <p:cNvSpPr/>
            <p:nvPr userDrawn="1"/>
          </p:nvSpPr>
          <p:spPr>
            <a:xfrm>
              <a:off x="4691440" y="3648206"/>
              <a:ext cx="309125" cy="309125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tx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sp>
        <p:nvSpPr>
          <p:cNvPr id="40" name="그림 개체 틀 39">
            <a:extLst>
              <a:ext uri="{FF2B5EF4-FFF2-40B4-BE49-F238E27FC236}">
                <a16:creationId xmlns:a16="http://schemas.microsoft.com/office/drawing/2014/main" id="{D8A34BE2-A4FE-42BE-9942-3050E1C400D0}"/>
              </a:ext>
            </a:extLst>
          </p:cNvPr>
          <p:cNvSpPr>
            <a:spLocks noGrp="1"/>
          </p:cNvSpPr>
          <p:nvPr>
            <p:ph type="pic" idx="11"/>
          </p:nvPr>
        </p:nvSpPr>
        <p:spPr/>
      </p:sp>
      <p:sp>
        <p:nvSpPr>
          <p:cNvPr id="42" name="그림 개체 틀 41">
            <a:extLst>
              <a:ext uri="{FF2B5EF4-FFF2-40B4-BE49-F238E27FC236}">
                <a16:creationId xmlns:a16="http://schemas.microsoft.com/office/drawing/2014/main" id="{24FF1CE9-B629-499E-9BED-B104F2454E34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  <p:sp>
        <p:nvSpPr>
          <p:cNvPr id="44" name="그림 개체 틀 43">
            <a:extLst>
              <a:ext uri="{FF2B5EF4-FFF2-40B4-BE49-F238E27FC236}">
                <a16:creationId xmlns:a16="http://schemas.microsoft.com/office/drawing/2014/main" id="{BBDA29D8-5DC4-481E-A66A-135700CB420D}"/>
              </a:ext>
            </a:extLst>
          </p:cNvPr>
          <p:cNvSpPr>
            <a:spLocks noGrp="1"/>
          </p:cNvSpPr>
          <p:nvPr>
            <p:ph type="pic" idx="13"/>
          </p:nvPr>
        </p:nvSpPr>
        <p:spPr/>
      </p:sp>
      <p:sp>
        <p:nvSpPr>
          <p:cNvPr id="46" name="그림 개체 틀 45">
            <a:extLst>
              <a:ext uri="{FF2B5EF4-FFF2-40B4-BE49-F238E27FC236}">
                <a16:creationId xmlns:a16="http://schemas.microsoft.com/office/drawing/2014/main" id="{0C8C8AE6-5AA4-412F-89F7-EFDF84AB3859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  <p:sp>
        <p:nvSpPr>
          <p:cNvPr id="48" name="그림 개체 틀 47">
            <a:extLst>
              <a:ext uri="{FF2B5EF4-FFF2-40B4-BE49-F238E27FC236}">
                <a16:creationId xmlns:a16="http://schemas.microsoft.com/office/drawing/2014/main" id="{EA1D2F32-B62D-4CE8-9A80-174145726552}"/>
              </a:ext>
            </a:extLst>
          </p:cNvPr>
          <p:cNvSpPr>
            <a:spLocks noGrp="1"/>
          </p:cNvSpPr>
          <p:nvPr>
            <p:ph type="pic" idx="17"/>
          </p:nvPr>
        </p:nvSpPr>
        <p:spPr/>
      </p:sp>
      <p:sp>
        <p:nvSpPr>
          <p:cNvPr id="50" name="그림 개체 틀 49">
            <a:extLst>
              <a:ext uri="{FF2B5EF4-FFF2-40B4-BE49-F238E27FC236}">
                <a16:creationId xmlns:a16="http://schemas.microsoft.com/office/drawing/2014/main" id="{5D098F19-8FC6-4C81-8DD9-44D3F0B038D5}"/>
              </a:ext>
            </a:extLst>
          </p:cNvPr>
          <p:cNvSpPr>
            <a:spLocks noGrp="1"/>
          </p:cNvSpPr>
          <p:nvPr>
            <p:ph type="pic" idx="16"/>
          </p:nvPr>
        </p:nvSpPr>
        <p:spPr/>
      </p:sp>
      <p:sp>
        <p:nvSpPr>
          <p:cNvPr id="52" name="그림 개체 틀 51">
            <a:extLst>
              <a:ext uri="{FF2B5EF4-FFF2-40B4-BE49-F238E27FC236}">
                <a16:creationId xmlns:a16="http://schemas.microsoft.com/office/drawing/2014/main" id="{3551AD0E-8360-4178-A361-2D8ACE2537D2}"/>
              </a:ext>
            </a:extLst>
          </p:cNvPr>
          <p:cNvSpPr>
            <a:spLocks noGrp="1"/>
          </p:cNvSpPr>
          <p:nvPr>
            <p:ph type="pic" idx="15"/>
          </p:nvPr>
        </p:nvSpPr>
        <p:spPr/>
      </p:sp>
    </p:spTree>
    <p:extLst>
      <p:ext uri="{BB962C8B-B14F-4D97-AF65-F5344CB8AC3E}">
        <p14:creationId xmlns:p14="http://schemas.microsoft.com/office/powerpoint/2010/main" val="1410785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7696E6FE-76AF-44C1-ADB4-0394234F419A}"/>
              </a:ext>
            </a:extLst>
          </p:cNvPr>
          <p:cNvGrpSpPr/>
          <p:nvPr/>
        </p:nvGrpSpPr>
        <p:grpSpPr>
          <a:xfrm>
            <a:off x="3800385" y="3896130"/>
            <a:ext cx="1204714" cy="1204714"/>
            <a:chOff x="2116863" y="3644339"/>
            <a:chExt cx="979176" cy="979176"/>
          </a:xfrm>
        </p:grpSpPr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2FCBCFBF-16C3-4123-9638-AFDF302A86A9}"/>
                </a:ext>
              </a:extLst>
            </p:cNvPr>
            <p:cNvSpPr/>
            <p:nvPr/>
          </p:nvSpPr>
          <p:spPr>
            <a:xfrm>
              <a:off x="2116863" y="3644339"/>
              <a:ext cx="979176" cy="979176"/>
            </a:xfrm>
            <a:prstGeom prst="ellipse">
              <a:avLst/>
            </a:prstGeom>
            <a:solidFill>
              <a:schemeClr val="bg1"/>
            </a:solidFill>
            <a:ln w="508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>
                <a:solidFill>
                  <a:schemeClr val="tx1"/>
                </a:solidFill>
              </a:endParaRPr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4FBC75B8-C988-4658-A389-6BC9B8BA673B}"/>
                </a:ext>
              </a:extLst>
            </p:cNvPr>
            <p:cNvSpPr/>
            <p:nvPr/>
          </p:nvSpPr>
          <p:spPr>
            <a:xfrm>
              <a:off x="2235420" y="3762895"/>
              <a:ext cx="742062" cy="742062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 dirty="0">
                <a:solidFill>
                  <a:schemeClr val="tx1"/>
                </a:solidFill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9BC70BB9-3265-4F78-86BB-3B3AD122665A}"/>
                </a:ext>
              </a:extLst>
            </p:cNvPr>
            <p:cNvSpPr txBox="1"/>
            <p:nvPr/>
          </p:nvSpPr>
          <p:spPr>
            <a:xfrm>
              <a:off x="2246411" y="4008848"/>
              <a:ext cx="720080" cy="25015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START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3B176102-B00D-4BA8-830D-76EC4FCE40CB}"/>
              </a:ext>
            </a:extLst>
          </p:cNvPr>
          <p:cNvSpPr txBox="1"/>
          <p:nvPr/>
        </p:nvSpPr>
        <p:spPr>
          <a:xfrm>
            <a:off x="847874" y="1631934"/>
            <a:ext cx="410296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You can simply impress your audience and add a unique zing and appeal to your Presentations. Get a modern PowerPoint  Presentation that is beautifully designed. I hope and I believe that this Template will your Time, Money and Reputation.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140D2883-8241-4806-B216-F4447356CFDC}"/>
              </a:ext>
            </a:extLst>
          </p:cNvPr>
          <p:cNvGrpSpPr/>
          <p:nvPr/>
        </p:nvGrpSpPr>
        <p:grpSpPr>
          <a:xfrm>
            <a:off x="7492703" y="2778938"/>
            <a:ext cx="3996887" cy="711368"/>
            <a:chOff x="3017859" y="4310610"/>
            <a:chExt cx="1870812" cy="711367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27A6B180-D67B-4669-9C5E-66AB7F77A62E}"/>
                </a:ext>
              </a:extLst>
            </p:cNvPr>
            <p:cNvSpPr txBox="1"/>
            <p:nvPr/>
          </p:nvSpPr>
          <p:spPr>
            <a:xfrm>
              <a:off x="3021856" y="4560313"/>
              <a:ext cx="1866815" cy="461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 </a:t>
              </a: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6CD0F1B9-2C86-4A78-838A-65D6D6ED457C}"/>
                </a:ext>
              </a:extLst>
            </p:cNvPr>
            <p:cNvSpPr txBox="1"/>
            <p:nvPr/>
          </p:nvSpPr>
          <p:spPr>
            <a:xfrm>
              <a:off x="3017859" y="4310610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565412C7-D3FD-4A3C-B5D7-847C7595BFA3}"/>
              </a:ext>
            </a:extLst>
          </p:cNvPr>
          <p:cNvGrpSpPr/>
          <p:nvPr/>
        </p:nvGrpSpPr>
        <p:grpSpPr>
          <a:xfrm>
            <a:off x="7492703" y="3610005"/>
            <a:ext cx="3996887" cy="711368"/>
            <a:chOff x="3017859" y="4310610"/>
            <a:chExt cx="1870812" cy="711367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E4FA8E46-DDA4-41D4-8069-17DCAAEF3955}"/>
                </a:ext>
              </a:extLst>
            </p:cNvPr>
            <p:cNvSpPr txBox="1"/>
            <p:nvPr/>
          </p:nvSpPr>
          <p:spPr>
            <a:xfrm>
              <a:off x="3021856" y="4560313"/>
              <a:ext cx="1866815" cy="461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D9D2BE83-19E5-452D-863A-C255DF416DFB}"/>
                </a:ext>
              </a:extLst>
            </p:cNvPr>
            <p:cNvSpPr txBox="1"/>
            <p:nvPr/>
          </p:nvSpPr>
          <p:spPr>
            <a:xfrm>
              <a:off x="3017859" y="4310610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88B9164E-D24F-4C90-990A-DED2B4AFEEB0}"/>
              </a:ext>
            </a:extLst>
          </p:cNvPr>
          <p:cNvGrpSpPr/>
          <p:nvPr/>
        </p:nvGrpSpPr>
        <p:grpSpPr>
          <a:xfrm>
            <a:off x="7492703" y="4441071"/>
            <a:ext cx="3996887" cy="711368"/>
            <a:chOff x="3017859" y="4310610"/>
            <a:chExt cx="1870812" cy="711367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767F4341-8A5D-41F8-91AD-E622969D60FE}"/>
                </a:ext>
              </a:extLst>
            </p:cNvPr>
            <p:cNvSpPr txBox="1"/>
            <p:nvPr/>
          </p:nvSpPr>
          <p:spPr>
            <a:xfrm>
              <a:off x="3021856" y="4560313"/>
              <a:ext cx="1866815" cy="461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AE3BB81D-372D-49C5-B645-FAEECF1ECE1D}"/>
                </a:ext>
              </a:extLst>
            </p:cNvPr>
            <p:cNvSpPr txBox="1"/>
            <p:nvPr/>
          </p:nvSpPr>
          <p:spPr>
            <a:xfrm>
              <a:off x="3017859" y="4310610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8" name="Freeform 61">
            <a:extLst>
              <a:ext uri="{FF2B5EF4-FFF2-40B4-BE49-F238E27FC236}">
                <a16:creationId xmlns:a16="http://schemas.microsoft.com/office/drawing/2014/main" id="{92AAC89D-47E1-4593-8E5B-73941D772D07}"/>
              </a:ext>
            </a:extLst>
          </p:cNvPr>
          <p:cNvSpPr/>
          <p:nvPr/>
        </p:nvSpPr>
        <p:spPr>
          <a:xfrm rot="5400000">
            <a:off x="2272935" y="3651662"/>
            <a:ext cx="1643520" cy="2289920"/>
          </a:xfrm>
          <a:custGeom>
            <a:avLst/>
            <a:gdLst>
              <a:gd name="connsiteX0" fmla="*/ 0 w 1404518"/>
              <a:gd name="connsiteY0" fmla="*/ 1053388 h 2070201"/>
              <a:gd name="connsiteX1" fmla="*/ 124358 w 1404518"/>
              <a:gd name="connsiteY1" fmla="*/ 1382572 h 2070201"/>
              <a:gd name="connsiteX2" fmla="*/ 292608 w 1404518"/>
              <a:gd name="connsiteY2" fmla="*/ 1675180 h 2070201"/>
              <a:gd name="connsiteX3" fmla="*/ 687628 w 1404518"/>
              <a:gd name="connsiteY3" fmla="*/ 2070201 h 2070201"/>
              <a:gd name="connsiteX4" fmla="*/ 1302105 w 1404518"/>
              <a:gd name="connsiteY4" fmla="*/ 2018995 h 2070201"/>
              <a:gd name="connsiteX5" fmla="*/ 1404518 w 1404518"/>
              <a:gd name="connsiteY5" fmla="*/ 1155801 h 2070201"/>
              <a:gd name="connsiteX6" fmla="*/ 1221638 w 1404518"/>
              <a:gd name="connsiteY6" fmla="*/ 768096 h 2070201"/>
              <a:gd name="connsiteX7" fmla="*/ 1177747 w 1404518"/>
              <a:gd name="connsiteY7" fmla="*/ 965606 h 2070201"/>
              <a:gd name="connsiteX8" fmla="*/ 1024128 w 1404518"/>
              <a:gd name="connsiteY8" fmla="*/ 694944 h 2070201"/>
              <a:gd name="connsiteX9" fmla="*/ 921715 w 1404518"/>
              <a:gd name="connsiteY9" fmla="*/ 929030 h 2070201"/>
              <a:gd name="connsiteX10" fmla="*/ 877824 w 1404518"/>
              <a:gd name="connsiteY10" fmla="*/ 629107 h 2070201"/>
              <a:gd name="connsiteX11" fmla="*/ 709574 w 1404518"/>
              <a:gd name="connsiteY11" fmla="*/ 936345 h 2070201"/>
              <a:gd name="connsiteX12" fmla="*/ 526694 w 1404518"/>
              <a:gd name="connsiteY12" fmla="*/ 0 h 2070201"/>
              <a:gd name="connsiteX13" fmla="*/ 468172 w 1404518"/>
              <a:gd name="connsiteY13" fmla="*/ 1338681 h 2070201"/>
              <a:gd name="connsiteX14" fmla="*/ 321868 w 1404518"/>
              <a:gd name="connsiteY14" fmla="*/ 1287475 h 2070201"/>
              <a:gd name="connsiteX15" fmla="*/ 0 w 1404518"/>
              <a:gd name="connsiteY15" fmla="*/ 1053388 h 2070201"/>
              <a:gd name="connsiteX0" fmla="*/ 0 w 1404518"/>
              <a:gd name="connsiteY0" fmla="*/ 1053388 h 2070201"/>
              <a:gd name="connsiteX1" fmla="*/ 124358 w 1404518"/>
              <a:gd name="connsiteY1" fmla="*/ 1382572 h 2070201"/>
              <a:gd name="connsiteX2" fmla="*/ 292608 w 1404518"/>
              <a:gd name="connsiteY2" fmla="*/ 1675180 h 2070201"/>
              <a:gd name="connsiteX3" fmla="*/ 687628 w 1404518"/>
              <a:gd name="connsiteY3" fmla="*/ 2070201 h 2070201"/>
              <a:gd name="connsiteX4" fmla="*/ 1302105 w 1404518"/>
              <a:gd name="connsiteY4" fmla="*/ 2018995 h 2070201"/>
              <a:gd name="connsiteX5" fmla="*/ 1404518 w 1404518"/>
              <a:gd name="connsiteY5" fmla="*/ 1155801 h 2070201"/>
              <a:gd name="connsiteX6" fmla="*/ 1221638 w 1404518"/>
              <a:gd name="connsiteY6" fmla="*/ 768096 h 2070201"/>
              <a:gd name="connsiteX7" fmla="*/ 1177747 w 1404518"/>
              <a:gd name="connsiteY7" fmla="*/ 965606 h 2070201"/>
              <a:gd name="connsiteX8" fmla="*/ 1024128 w 1404518"/>
              <a:gd name="connsiteY8" fmla="*/ 694944 h 2070201"/>
              <a:gd name="connsiteX9" fmla="*/ 921715 w 1404518"/>
              <a:gd name="connsiteY9" fmla="*/ 929030 h 2070201"/>
              <a:gd name="connsiteX10" fmla="*/ 877824 w 1404518"/>
              <a:gd name="connsiteY10" fmla="*/ 629107 h 2070201"/>
              <a:gd name="connsiteX11" fmla="*/ 709574 w 1404518"/>
              <a:gd name="connsiteY11" fmla="*/ 936345 h 2070201"/>
              <a:gd name="connsiteX12" fmla="*/ 526694 w 1404518"/>
              <a:gd name="connsiteY12" fmla="*/ 0 h 2070201"/>
              <a:gd name="connsiteX13" fmla="*/ 468172 w 1404518"/>
              <a:gd name="connsiteY13" fmla="*/ 1338681 h 2070201"/>
              <a:gd name="connsiteX14" fmla="*/ 321868 w 1404518"/>
              <a:gd name="connsiteY14" fmla="*/ 1287475 h 2070201"/>
              <a:gd name="connsiteX15" fmla="*/ 0 w 1404518"/>
              <a:gd name="connsiteY15" fmla="*/ 1053388 h 2070201"/>
              <a:gd name="connsiteX0" fmla="*/ 0 w 1404518"/>
              <a:gd name="connsiteY0" fmla="*/ 1053388 h 2070201"/>
              <a:gd name="connsiteX1" fmla="*/ 124358 w 1404518"/>
              <a:gd name="connsiteY1" fmla="*/ 1382572 h 2070201"/>
              <a:gd name="connsiteX2" fmla="*/ 292608 w 1404518"/>
              <a:gd name="connsiteY2" fmla="*/ 1741017 h 2070201"/>
              <a:gd name="connsiteX3" fmla="*/ 687628 w 1404518"/>
              <a:gd name="connsiteY3" fmla="*/ 2070201 h 2070201"/>
              <a:gd name="connsiteX4" fmla="*/ 1302105 w 1404518"/>
              <a:gd name="connsiteY4" fmla="*/ 2018995 h 2070201"/>
              <a:gd name="connsiteX5" fmla="*/ 1404518 w 1404518"/>
              <a:gd name="connsiteY5" fmla="*/ 1155801 h 2070201"/>
              <a:gd name="connsiteX6" fmla="*/ 1221638 w 1404518"/>
              <a:gd name="connsiteY6" fmla="*/ 768096 h 2070201"/>
              <a:gd name="connsiteX7" fmla="*/ 1177747 w 1404518"/>
              <a:gd name="connsiteY7" fmla="*/ 965606 h 2070201"/>
              <a:gd name="connsiteX8" fmla="*/ 1024128 w 1404518"/>
              <a:gd name="connsiteY8" fmla="*/ 694944 h 2070201"/>
              <a:gd name="connsiteX9" fmla="*/ 921715 w 1404518"/>
              <a:gd name="connsiteY9" fmla="*/ 929030 h 2070201"/>
              <a:gd name="connsiteX10" fmla="*/ 877824 w 1404518"/>
              <a:gd name="connsiteY10" fmla="*/ 629107 h 2070201"/>
              <a:gd name="connsiteX11" fmla="*/ 709574 w 1404518"/>
              <a:gd name="connsiteY11" fmla="*/ 936345 h 2070201"/>
              <a:gd name="connsiteX12" fmla="*/ 526694 w 1404518"/>
              <a:gd name="connsiteY12" fmla="*/ 0 h 2070201"/>
              <a:gd name="connsiteX13" fmla="*/ 468172 w 1404518"/>
              <a:gd name="connsiteY13" fmla="*/ 1338681 h 2070201"/>
              <a:gd name="connsiteX14" fmla="*/ 321868 w 1404518"/>
              <a:gd name="connsiteY14" fmla="*/ 1287475 h 2070201"/>
              <a:gd name="connsiteX15" fmla="*/ 0 w 1404518"/>
              <a:gd name="connsiteY15" fmla="*/ 1053388 h 2070201"/>
              <a:gd name="connsiteX0" fmla="*/ 0 w 1404518"/>
              <a:gd name="connsiteY0" fmla="*/ 1053388 h 2070201"/>
              <a:gd name="connsiteX1" fmla="*/ 124358 w 1404518"/>
              <a:gd name="connsiteY1" fmla="*/ 1382572 h 2070201"/>
              <a:gd name="connsiteX2" fmla="*/ 292608 w 1404518"/>
              <a:gd name="connsiteY2" fmla="*/ 1741017 h 2070201"/>
              <a:gd name="connsiteX3" fmla="*/ 687628 w 1404518"/>
              <a:gd name="connsiteY3" fmla="*/ 2070201 h 2070201"/>
              <a:gd name="connsiteX4" fmla="*/ 1302105 w 1404518"/>
              <a:gd name="connsiteY4" fmla="*/ 2018995 h 2070201"/>
              <a:gd name="connsiteX5" fmla="*/ 1404518 w 1404518"/>
              <a:gd name="connsiteY5" fmla="*/ 1155801 h 2070201"/>
              <a:gd name="connsiteX6" fmla="*/ 1221638 w 1404518"/>
              <a:gd name="connsiteY6" fmla="*/ 768096 h 2070201"/>
              <a:gd name="connsiteX7" fmla="*/ 1177747 w 1404518"/>
              <a:gd name="connsiteY7" fmla="*/ 965606 h 2070201"/>
              <a:gd name="connsiteX8" fmla="*/ 1024128 w 1404518"/>
              <a:gd name="connsiteY8" fmla="*/ 694944 h 2070201"/>
              <a:gd name="connsiteX9" fmla="*/ 921715 w 1404518"/>
              <a:gd name="connsiteY9" fmla="*/ 929030 h 2070201"/>
              <a:gd name="connsiteX10" fmla="*/ 877824 w 1404518"/>
              <a:gd name="connsiteY10" fmla="*/ 629107 h 2070201"/>
              <a:gd name="connsiteX11" fmla="*/ 709574 w 1404518"/>
              <a:gd name="connsiteY11" fmla="*/ 936345 h 2070201"/>
              <a:gd name="connsiteX12" fmla="*/ 526694 w 1404518"/>
              <a:gd name="connsiteY12" fmla="*/ 0 h 2070201"/>
              <a:gd name="connsiteX13" fmla="*/ 468172 w 1404518"/>
              <a:gd name="connsiteY13" fmla="*/ 1338681 h 2070201"/>
              <a:gd name="connsiteX14" fmla="*/ 321868 w 1404518"/>
              <a:gd name="connsiteY14" fmla="*/ 1287475 h 2070201"/>
              <a:gd name="connsiteX15" fmla="*/ 0 w 1404518"/>
              <a:gd name="connsiteY15" fmla="*/ 1053388 h 2070201"/>
              <a:gd name="connsiteX0" fmla="*/ 0 w 1404518"/>
              <a:gd name="connsiteY0" fmla="*/ 1053388 h 2070201"/>
              <a:gd name="connsiteX1" fmla="*/ 124358 w 1404518"/>
              <a:gd name="connsiteY1" fmla="*/ 1382572 h 2070201"/>
              <a:gd name="connsiteX2" fmla="*/ 292608 w 1404518"/>
              <a:gd name="connsiteY2" fmla="*/ 1741017 h 2070201"/>
              <a:gd name="connsiteX3" fmla="*/ 687628 w 1404518"/>
              <a:gd name="connsiteY3" fmla="*/ 2070201 h 2070201"/>
              <a:gd name="connsiteX4" fmla="*/ 1302105 w 1404518"/>
              <a:gd name="connsiteY4" fmla="*/ 2018995 h 2070201"/>
              <a:gd name="connsiteX5" fmla="*/ 1404518 w 1404518"/>
              <a:gd name="connsiteY5" fmla="*/ 1155801 h 2070201"/>
              <a:gd name="connsiteX6" fmla="*/ 1221638 w 1404518"/>
              <a:gd name="connsiteY6" fmla="*/ 768096 h 2070201"/>
              <a:gd name="connsiteX7" fmla="*/ 1177747 w 1404518"/>
              <a:gd name="connsiteY7" fmla="*/ 965606 h 2070201"/>
              <a:gd name="connsiteX8" fmla="*/ 1024128 w 1404518"/>
              <a:gd name="connsiteY8" fmla="*/ 694944 h 2070201"/>
              <a:gd name="connsiteX9" fmla="*/ 921715 w 1404518"/>
              <a:gd name="connsiteY9" fmla="*/ 929030 h 2070201"/>
              <a:gd name="connsiteX10" fmla="*/ 877824 w 1404518"/>
              <a:gd name="connsiteY10" fmla="*/ 629107 h 2070201"/>
              <a:gd name="connsiteX11" fmla="*/ 709574 w 1404518"/>
              <a:gd name="connsiteY11" fmla="*/ 936345 h 2070201"/>
              <a:gd name="connsiteX12" fmla="*/ 526694 w 1404518"/>
              <a:gd name="connsiteY12" fmla="*/ 0 h 2070201"/>
              <a:gd name="connsiteX13" fmla="*/ 468172 w 1404518"/>
              <a:gd name="connsiteY13" fmla="*/ 1338681 h 2070201"/>
              <a:gd name="connsiteX14" fmla="*/ 321868 w 1404518"/>
              <a:gd name="connsiteY14" fmla="*/ 1287475 h 2070201"/>
              <a:gd name="connsiteX15" fmla="*/ 0 w 1404518"/>
              <a:gd name="connsiteY15" fmla="*/ 1053388 h 2070201"/>
              <a:gd name="connsiteX0" fmla="*/ 0 w 1404518"/>
              <a:gd name="connsiteY0" fmla="*/ 1053388 h 2070201"/>
              <a:gd name="connsiteX1" fmla="*/ 124358 w 1404518"/>
              <a:gd name="connsiteY1" fmla="*/ 1382572 h 2070201"/>
              <a:gd name="connsiteX2" fmla="*/ 292608 w 1404518"/>
              <a:gd name="connsiteY2" fmla="*/ 1741017 h 2070201"/>
              <a:gd name="connsiteX3" fmla="*/ 687628 w 1404518"/>
              <a:gd name="connsiteY3" fmla="*/ 2070201 h 2070201"/>
              <a:gd name="connsiteX4" fmla="*/ 1331366 w 1404518"/>
              <a:gd name="connsiteY4" fmla="*/ 2055571 h 2070201"/>
              <a:gd name="connsiteX5" fmla="*/ 1404518 w 1404518"/>
              <a:gd name="connsiteY5" fmla="*/ 1155801 h 2070201"/>
              <a:gd name="connsiteX6" fmla="*/ 1221638 w 1404518"/>
              <a:gd name="connsiteY6" fmla="*/ 768096 h 2070201"/>
              <a:gd name="connsiteX7" fmla="*/ 1177747 w 1404518"/>
              <a:gd name="connsiteY7" fmla="*/ 965606 h 2070201"/>
              <a:gd name="connsiteX8" fmla="*/ 1024128 w 1404518"/>
              <a:gd name="connsiteY8" fmla="*/ 694944 h 2070201"/>
              <a:gd name="connsiteX9" fmla="*/ 921715 w 1404518"/>
              <a:gd name="connsiteY9" fmla="*/ 929030 h 2070201"/>
              <a:gd name="connsiteX10" fmla="*/ 877824 w 1404518"/>
              <a:gd name="connsiteY10" fmla="*/ 629107 h 2070201"/>
              <a:gd name="connsiteX11" fmla="*/ 709574 w 1404518"/>
              <a:gd name="connsiteY11" fmla="*/ 936345 h 2070201"/>
              <a:gd name="connsiteX12" fmla="*/ 526694 w 1404518"/>
              <a:gd name="connsiteY12" fmla="*/ 0 h 2070201"/>
              <a:gd name="connsiteX13" fmla="*/ 468172 w 1404518"/>
              <a:gd name="connsiteY13" fmla="*/ 1338681 h 2070201"/>
              <a:gd name="connsiteX14" fmla="*/ 321868 w 1404518"/>
              <a:gd name="connsiteY14" fmla="*/ 1287475 h 2070201"/>
              <a:gd name="connsiteX15" fmla="*/ 0 w 1404518"/>
              <a:gd name="connsiteY15" fmla="*/ 1053388 h 2070201"/>
              <a:gd name="connsiteX0" fmla="*/ 0 w 1404518"/>
              <a:gd name="connsiteY0" fmla="*/ 1053388 h 2070201"/>
              <a:gd name="connsiteX1" fmla="*/ 124358 w 1404518"/>
              <a:gd name="connsiteY1" fmla="*/ 1382572 h 2070201"/>
              <a:gd name="connsiteX2" fmla="*/ 292608 w 1404518"/>
              <a:gd name="connsiteY2" fmla="*/ 1741017 h 2070201"/>
              <a:gd name="connsiteX3" fmla="*/ 687628 w 1404518"/>
              <a:gd name="connsiteY3" fmla="*/ 2070201 h 2070201"/>
              <a:gd name="connsiteX4" fmla="*/ 1294790 w 1404518"/>
              <a:gd name="connsiteY4" fmla="*/ 2055571 h 2070201"/>
              <a:gd name="connsiteX5" fmla="*/ 1404518 w 1404518"/>
              <a:gd name="connsiteY5" fmla="*/ 1155801 h 2070201"/>
              <a:gd name="connsiteX6" fmla="*/ 1221638 w 1404518"/>
              <a:gd name="connsiteY6" fmla="*/ 768096 h 2070201"/>
              <a:gd name="connsiteX7" fmla="*/ 1177747 w 1404518"/>
              <a:gd name="connsiteY7" fmla="*/ 965606 h 2070201"/>
              <a:gd name="connsiteX8" fmla="*/ 1024128 w 1404518"/>
              <a:gd name="connsiteY8" fmla="*/ 694944 h 2070201"/>
              <a:gd name="connsiteX9" fmla="*/ 921715 w 1404518"/>
              <a:gd name="connsiteY9" fmla="*/ 929030 h 2070201"/>
              <a:gd name="connsiteX10" fmla="*/ 877824 w 1404518"/>
              <a:gd name="connsiteY10" fmla="*/ 629107 h 2070201"/>
              <a:gd name="connsiteX11" fmla="*/ 709574 w 1404518"/>
              <a:gd name="connsiteY11" fmla="*/ 936345 h 2070201"/>
              <a:gd name="connsiteX12" fmla="*/ 526694 w 1404518"/>
              <a:gd name="connsiteY12" fmla="*/ 0 h 2070201"/>
              <a:gd name="connsiteX13" fmla="*/ 468172 w 1404518"/>
              <a:gd name="connsiteY13" fmla="*/ 1338681 h 2070201"/>
              <a:gd name="connsiteX14" fmla="*/ 321868 w 1404518"/>
              <a:gd name="connsiteY14" fmla="*/ 1287475 h 2070201"/>
              <a:gd name="connsiteX15" fmla="*/ 0 w 1404518"/>
              <a:gd name="connsiteY15" fmla="*/ 1053388 h 2070201"/>
              <a:gd name="connsiteX0" fmla="*/ 0 w 1404518"/>
              <a:gd name="connsiteY0" fmla="*/ 1053388 h 2070201"/>
              <a:gd name="connsiteX1" fmla="*/ 124358 w 1404518"/>
              <a:gd name="connsiteY1" fmla="*/ 1382572 h 2070201"/>
              <a:gd name="connsiteX2" fmla="*/ 292608 w 1404518"/>
              <a:gd name="connsiteY2" fmla="*/ 1741017 h 2070201"/>
              <a:gd name="connsiteX3" fmla="*/ 687628 w 1404518"/>
              <a:gd name="connsiteY3" fmla="*/ 2070201 h 2070201"/>
              <a:gd name="connsiteX4" fmla="*/ 1294790 w 1404518"/>
              <a:gd name="connsiteY4" fmla="*/ 2055571 h 2070201"/>
              <a:gd name="connsiteX5" fmla="*/ 1404518 w 1404518"/>
              <a:gd name="connsiteY5" fmla="*/ 1155801 h 2070201"/>
              <a:gd name="connsiteX6" fmla="*/ 1221638 w 1404518"/>
              <a:gd name="connsiteY6" fmla="*/ 768096 h 2070201"/>
              <a:gd name="connsiteX7" fmla="*/ 1177747 w 1404518"/>
              <a:gd name="connsiteY7" fmla="*/ 965606 h 2070201"/>
              <a:gd name="connsiteX8" fmla="*/ 1024128 w 1404518"/>
              <a:gd name="connsiteY8" fmla="*/ 694944 h 2070201"/>
              <a:gd name="connsiteX9" fmla="*/ 921715 w 1404518"/>
              <a:gd name="connsiteY9" fmla="*/ 929030 h 2070201"/>
              <a:gd name="connsiteX10" fmla="*/ 877824 w 1404518"/>
              <a:gd name="connsiteY10" fmla="*/ 629107 h 2070201"/>
              <a:gd name="connsiteX11" fmla="*/ 709574 w 1404518"/>
              <a:gd name="connsiteY11" fmla="*/ 936345 h 2070201"/>
              <a:gd name="connsiteX12" fmla="*/ 526694 w 1404518"/>
              <a:gd name="connsiteY12" fmla="*/ 0 h 2070201"/>
              <a:gd name="connsiteX13" fmla="*/ 468172 w 1404518"/>
              <a:gd name="connsiteY13" fmla="*/ 1338681 h 2070201"/>
              <a:gd name="connsiteX14" fmla="*/ 321868 w 1404518"/>
              <a:gd name="connsiteY14" fmla="*/ 1287475 h 2070201"/>
              <a:gd name="connsiteX15" fmla="*/ 0 w 1404518"/>
              <a:gd name="connsiteY15" fmla="*/ 1053388 h 2070201"/>
              <a:gd name="connsiteX0" fmla="*/ 0 w 1413093"/>
              <a:gd name="connsiteY0" fmla="*/ 1053388 h 2070201"/>
              <a:gd name="connsiteX1" fmla="*/ 124358 w 1413093"/>
              <a:gd name="connsiteY1" fmla="*/ 1382572 h 2070201"/>
              <a:gd name="connsiteX2" fmla="*/ 292608 w 1413093"/>
              <a:gd name="connsiteY2" fmla="*/ 1741017 h 2070201"/>
              <a:gd name="connsiteX3" fmla="*/ 687628 w 1413093"/>
              <a:gd name="connsiteY3" fmla="*/ 2070201 h 2070201"/>
              <a:gd name="connsiteX4" fmla="*/ 1294790 w 1413093"/>
              <a:gd name="connsiteY4" fmla="*/ 2055571 h 2070201"/>
              <a:gd name="connsiteX5" fmla="*/ 1404518 w 1413093"/>
              <a:gd name="connsiteY5" fmla="*/ 1155801 h 2070201"/>
              <a:gd name="connsiteX6" fmla="*/ 1221638 w 1413093"/>
              <a:gd name="connsiteY6" fmla="*/ 768096 h 2070201"/>
              <a:gd name="connsiteX7" fmla="*/ 1177747 w 1413093"/>
              <a:gd name="connsiteY7" fmla="*/ 965606 h 2070201"/>
              <a:gd name="connsiteX8" fmla="*/ 1024128 w 1413093"/>
              <a:gd name="connsiteY8" fmla="*/ 694944 h 2070201"/>
              <a:gd name="connsiteX9" fmla="*/ 921715 w 1413093"/>
              <a:gd name="connsiteY9" fmla="*/ 929030 h 2070201"/>
              <a:gd name="connsiteX10" fmla="*/ 877824 w 1413093"/>
              <a:gd name="connsiteY10" fmla="*/ 629107 h 2070201"/>
              <a:gd name="connsiteX11" fmla="*/ 709574 w 1413093"/>
              <a:gd name="connsiteY11" fmla="*/ 936345 h 2070201"/>
              <a:gd name="connsiteX12" fmla="*/ 526694 w 1413093"/>
              <a:gd name="connsiteY12" fmla="*/ 0 h 2070201"/>
              <a:gd name="connsiteX13" fmla="*/ 468172 w 1413093"/>
              <a:gd name="connsiteY13" fmla="*/ 1338681 h 2070201"/>
              <a:gd name="connsiteX14" fmla="*/ 321868 w 1413093"/>
              <a:gd name="connsiteY14" fmla="*/ 1287475 h 2070201"/>
              <a:gd name="connsiteX15" fmla="*/ 0 w 1413093"/>
              <a:gd name="connsiteY15" fmla="*/ 1053388 h 2070201"/>
              <a:gd name="connsiteX0" fmla="*/ 0 w 1413093"/>
              <a:gd name="connsiteY0" fmla="*/ 1053388 h 2070201"/>
              <a:gd name="connsiteX1" fmla="*/ 124358 w 1413093"/>
              <a:gd name="connsiteY1" fmla="*/ 1382572 h 2070201"/>
              <a:gd name="connsiteX2" fmla="*/ 292608 w 1413093"/>
              <a:gd name="connsiteY2" fmla="*/ 1741017 h 2070201"/>
              <a:gd name="connsiteX3" fmla="*/ 687628 w 1413093"/>
              <a:gd name="connsiteY3" fmla="*/ 2070201 h 2070201"/>
              <a:gd name="connsiteX4" fmla="*/ 1294790 w 1413093"/>
              <a:gd name="connsiteY4" fmla="*/ 2055571 h 2070201"/>
              <a:gd name="connsiteX5" fmla="*/ 1404518 w 1413093"/>
              <a:gd name="connsiteY5" fmla="*/ 1155801 h 2070201"/>
              <a:gd name="connsiteX6" fmla="*/ 1221638 w 1413093"/>
              <a:gd name="connsiteY6" fmla="*/ 768096 h 2070201"/>
              <a:gd name="connsiteX7" fmla="*/ 1177747 w 1413093"/>
              <a:gd name="connsiteY7" fmla="*/ 965606 h 2070201"/>
              <a:gd name="connsiteX8" fmla="*/ 1024128 w 1413093"/>
              <a:gd name="connsiteY8" fmla="*/ 694944 h 2070201"/>
              <a:gd name="connsiteX9" fmla="*/ 921715 w 1413093"/>
              <a:gd name="connsiteY9" fmla="*/ 929030 h 2070201"/>
              <a:gd name="connsiteX10" fmla="*/ 877824 w 1413093"/>
              <a:gd name="connsiteY10" fmla="*/ 629107 h 2070201"/>
              <a:gd name="connsiteX11" fmla="*/ 709574 w 1413093"/>
              <a:gd name="connsiteY11" fmla="*/ 936345 h 2070201"/>
              <a:gd name="connsiteX12" fmla="*/ 526694 w 1413093"/>
              <a:gd name="connsiteY12" fmla="*/ 0 h 2070201"/>
              <a:gd name="connsiteX13" fmla="*/ 468172 w 1413093"/>
              <a:gd name="connsiteY13" fmla="*/ 1338681 h 2070201"/>
              <a:gd name="connsiteX14" fmla="*/ 321868 w 1413093"/>
              <a:gd name="connsiteY14" fmla="*/ 1287475 h 2070201"/>
              <a:gd name="connsiteX15" fmla="*/ 0 w 1413093"/>
              <a:gd name="connsiteY15" fmla="*/ 1053388 h 2070201"/>
              <a:gd name="connsiteX0" fmla="*/ 0 w 1404608"/>
              <a:gd name="connsiteY0" fmla="*/ 1053388 h 2070201"/>
              <a:gd name="connsiteX1" fmla="*/ 124358 w 1404608"/>
              <a:gd name="connsiteY1" fmla="*/ 1382572 h 2070201"/>
              <a:gd name="connsiteX2" fmla="*/ 292608 w 1404608"/>
              <a:gd name="connsiteY2" fmla="*/ 1741017 h 2070201"/>
              <a:gd name="connsiteX3" fmla="*/ 687628 w 1404608"/>
              <a:gd name="connsiteY3" fmla="*/ 2070201 h 2070201"/>
              <a:gd name="connsiteX4" fmla="*/ 1294790 w 1404608"/>
              <a:gd name="connsiteY4" fmla="*/ 2055571 h 2070201"/>
              <a:gd name="connsiteX5" fmla="*/ 1404518 w 1404608"/>
              <a:gd name="connsiteY5" fmla="*/ 1155801 h 2070201"/>
              <a:gd name="connsiteX6" fmla="*/ 1221638 w 1404608"/>
              <a:gd name="connsiteY6" fmla="*/ 768096 h 2070201"/>
              <a:gd name="connsiteX7" fmla="*/ 1177747 w 1404608"/>
              <a:gd name="connsiteY7" fmla="*/ 965606 h 2070201"/>
              <a:gd name="connsiteX8" fmla="*/ 1024128 w 1404608"/>
              <a:gd name="connsiteY8" fmla="*/ 694944 h 2070201"/>
              <a:gd name="connsiteX9" fmla="*/ 921715 w 1404608"/>
              <a:gd name="connsiteY9" fmla="*/ 929030 h 2070201"/>
              <a:gd name="connsiteX10" fmla="*/ 877824 w 1404608"/>
              <a:gd name="connsiteY10" fmla="*/ 629107 h 2070201"/>
              <a:gd name="connsiteX11" fmla="*/ 709574 w 1404608"/>
              <a:gd name="connsiteY11" fmla="*/ 936345 h 2070201"/>
              <a:gd name="connsiteX12" fmla="*/ 526694 w 1404608"/>
              <a:gd name="connsiteY12" fmla="*/ 0 h 2070201"/>
              <a:gd name="connsiteX13" fmla="*/ 468172 w 1404608"/>
              <a:gd name="connsiteY13" fmla="*/ 1338681 h 2070201"/>
              <a:gd name="connsiteX14" fmla="*/ 321868 w 1404608"/>
              <a:gd name="connsiteY14" fmla="*/ 1287475 h 2070201"/>
              <a:gd name="connsiteX15" fmla="*/ 0 w 1404608"/>
              <a:gd name="connsiteY15" fmla="*/ 1053388 h 2070201"/>
              <a:gd name="connsiteX0" fmla="*/ 0 w 1404608"/>
              <a:gd name="connsiteY0" fmla="*/ 1053388 h 2070201"/>
              <a:gd name="connsiteX1" fmla="*/ 124358 w 1404608"/>
              <a:gd name="connsiteY1" fmla="*/ 1382572 h 2070201"/>
              <a:gd name="connsiteX2" fmla="*/ 292608 w 1404608"/>
              <a:gd name="connsiteY2" fmla="*/ 1741017 h 2070201"/>
              <a:gd name="connsiteX3" fmla="*/ 687628 w 1404608"/>
              <a:gd name="connsiteY3" fmla="*/ 2070201 h 2070201"/>
              <a:gd name="connsiteX4" fmla="*/ 1294790 w 1404608"/>
              <a:gd name="connsiteY4" fmla="*/ 2055571 h 2070201"/>
              <a:gd name="connsiteX5" fmla="*/ 1404518 w 1404608"/>
              <a:gd name="connsiteY5" fmla="*/ 1155801 h 2070201"/>
              <a:gd name="connsiteX6" fmla="*/ 1221638 w 1404608"/>
              <a:gd name="connsiteY6" fmla="*/ 768096 h 2070201"/>
              <a:gd name="connsiteX7" fmla="*/ 1177747 w 1404608"/>
              <a:gd name="connsiteY7" fmla="*/ 965606 h 2070201"/>
              <a:gd name="connsiteX8" fmla="*/ 1024128 w 1404608"/>
              <a:gd name="connsiteY8" fmla="*/ 694944 h 2070201"/>
              <a:gd name="connsiteX9" fmla="*/ 921715 w 1404608"/>
              <a:gd name="connsiteY9" fmla="*/ 929030 h 2070201"/>
              <a:gd name="connsiteX10" fmla="*/ 877824 w 1404608"/>
              <a:gd name="connsiteY10" fmla="*/ 629107 h 2070201"/>
              <a:gd name="connsiteX11" fmla="*/ 709574 w 1404608"/>
              <a:gd name="connsiteY11" fmla="*/ 936345 h 2070201"/>
              <a:gd name="connsiteX12" fmla="*/ 526694 w 1404608"/>
              <a:gd name="connsiteY12" fmla="*/ 0 h 2070201"/>
              <a:gd name="connsiteX13" fmla="*/ 468172 w 1404608"/>
              <a:gd name="connsiteY13" fmla="*/ 1338681 h 2070201"/>
              <a:gd name="connsiteX14" fmla="*/ 321868 w 1404608"/>
              <a:gd name="connsiteY14" fmla="*/ 1287475 h 2070201"/>
              <a:gd name="connsiteX15" fmla="*/ 0 w 1404608"/>
              <a:gd name="connsiteY15" fmla="*/ 1053388 h 2070201"/>
              <a:gd name="connsiteX0" fmla="*/ 0 w 1404608"/>
              <a:gd name="connsiteY0" fmla="*/ 1053388 h 2070201"/>
              <a:gd name="connsiteX1" fmla="*/ 124358 w 1404608"/>
              <a:gd name="connsiteY1" fmla="*/ 1382572 h 2070201"/>
              <a:gd name="connsiteX2" fmla="*/ 292608 w 1404608"/>
              <a:gd name="connsiteY2" fmla="*/ 1741017 h 2070201"/>
              <a:gd name="connsiteX3" fmla="*/ 687628 w 1404608"/>
              <a:gd name="connsiteY3" fmla="*/ 2070201 h 2070201"/>
              <a:gd name="connsiteX4" fmla="*/ 1294790 w 1404608"/>
              <a:gd name="connsiteY4" fmla="*/ 2055571 h 2070201"/>
              <a:gd name="connsiteX5" fmla="*/ 1404518 w 1404608"/>
              <a:gd name="connsiteY5" fmla="*/ 1155801 h 2070201"/>
              <a:gd name="connsiteX6" fmla="*/ 1221638 w 1404608"/>
              <a:gd name="connsiteY6" fmla="*/ 768096 h 2070201"/>
              <a:gd name="connsiteX7" fmla="*/ 1177747 w 1404608"/>
              <a:gd name="connsiteY7" fmla="*/ 965606 h 2070201"/>
              <a:gd name="connsiteX8" fmla="*/ 1024128 w 1404608"/>
              <a:gd name="connsiteY8" fmla="*/ 694944 h 2070201"/>
              <a:gd name="connsiteX9" fmla="*/ 921715 w 1404608"/>
              <a:gd name="connsiteY9" fmla="*/ 929030 h 2070201"/>
              <a:gd name="connsiteX10" fmla="*/ 877824 w 1404608"/>
              <a:gd name="connsiteY10" fmla="*/ 629107 h 2070201"/>
              <a:gd name="connsiteX11" fmla="*/ 709574 w 1404608"/>
              <a:gd name="connsiteY11" fmla="*/ 936345 h 2070201"/>
              <a:gd name="connsiteX12" fmla="*/ 526694 w 1404608"/>
              <a:gd name="connsiteY12" fmla="*/ 0 h 2070201"/>
              <a:gd name="connsiteX13" fmla="*/ 468172 w 1404608"/>
              <a:gd name="connsiteY13" fmla="*/ 1338681 h 2070201"/>
              <a:gd name="connsiteX14" fmla="*/ 321868 w 1404608"/>
              <a:gd name="connsiteY14" fmla="*/ 1287475 h 2070201"/>
              <a:gd name="connsiteX15" fmla="*/ 0 w 1404608"/>
              <a:gd name="connsiteY15" fmla="*/ 1053388 h 2070201"/>
              <a:gd name="connsiteX0" fmla="*/ 0 w 1404608"/>
              <a:gd name="connsiteY0" fmla="*/ 1053388 h 2070201"/>
              <a:gd name="connsiteX1" fmla="*/ 124358 w 1404608"/>
              <a:gd name="connsiteY1" fmla="*/ 1382572 h 2070201"/>
              <a:gd name="connsiteX2" fmla="*/ 292608 w 1404608"/>
              <a:gd name="connsiteY2" fmla="*/ 1741017 h 2070201"/>
              <a:gd name="connsiteX3" fmla="*/ 687628 w 1404608"/>
              <a:gd name="connsiteY3" fmla="*/ 2070201 h 2070201"/>
              <a:gd name="connsiteX4" fmla="*/ 1294790 w 1404608"/>
              <a:gd name="connsiteY4" fmla="*/ 2055571 h 2070201"/>
              <a:gd name="connsiteX5" fmla="*/ 1404518 w 1404608"/>
              <a:gd name="connsiteY5" fmla="*/ 1155801 h 2070201"/>
              <a:gd name="connsiteX6" fmla="*/ 1221638 w 1404608"/>
              <a:gd name="connsiteY6" fmla="*/ 768096 h 2070201"/>
              <a:gd name="connsiteX7" fmla="*/ 1177747 w 1404608"/>
              <a:gd name="connsiteY7" fmla="*/ 965606 h 2070201"/>
              <a:gd name="connsiteX8" fmla="*/ 1024128 w 1404608"/>
              <a:gd name="connsiteY8" fmla="*/ 694944 h 2070201"/>
              <a:gd name="connsiteX9" fmla="*/ 921715 w 1404608"/>
              <a:gd name="connsiteY9" fmla="*/ 929030 h 2070201"/>
              <a:gd name="connsiteX10" fmla="*/ 877824 w 1404608"/>
              <a:gd name="connsiteY10" fmla="*/ 629107 h 2070201"/>
              <a:gd name="connsiteX11" fmla="*/ 709574 w 1404608"/>
              <a:gd name="connsiteY11" fmla="*/ 936345 h 2070201"/>
              <a:gd name="connsiteX12" fmla="*/ 526694 w 1404608"/>
              <a:gd name="connsiteY12" fmla="*/ 0 h 2070201"/>
              <a:gd name="connsiteX13" fmla="*/ 468172 w 1404608"/>
              <a:gd name="connsiteY13" fmla="*/ 1338681 h 2070201"/>
              <a:gd name="connsiteX14" fmla="*/ 321868 w 1404608"/>
              <a:gd name="connsiteY14" fmla="*/ 1287475 h 2070201"/>
              <a:gd name="connsiteX15" fmla="*/ 0 w 1404608"/>
              <a:gd name="connsiteY15" fmla="*/ 1053388 h 2070201"/>
              <a:gd name="connsiteX0" fmla="*/ 0 w 1404608"/>
              <a:gd name="connsiteY0" fmla="*/ 1053388 h 2070201"/>
              <a:gd name="connsiteX1" fmla="*/ 124358 w 1404608"/>
              <a:gd name="connsiteY1" fmla="*/ 1382572 h 2070201"/>
              <a:gd name="connsiteX2" fmla="*/ 292608 w 1404608"/>
              <a:gd name="connsiteY2" fmla="*/ 1741017 h 2070201"/>
              <a:gd name="connsiteX3" fmla="*/ 687628 w 1404608"/>
              <a:gd name="connsiteY3" fmla="*/ 2070201 h 2070201"/>
              <a:gd name="connsiteX4" fmla="*/ 1294790 w 1404608"/>
              <a:gd name="connsiteY4" fmla="*/ 2055571 h 2070201"/>
              <a:gd name="connsiteX5" fmla="*/ 1404518 w 1404608"/>
              <a:gd name="connsiteY5" fmla="*/ 1155801 h 2070201"/>
              <a:gd name="connsiteX6" fmla="*/ 1221638 w 1404608"/>
              <a:gd name="connsiteY6" fmla="*/ 768096 h 2070201"/>
              <a:gd name="connsiteX7" fmla="*/ 1177747 w 1404608"/>
              <a:gd name="connsiteY7" fmla="*/ 965606 h 2070201"/>
              <a:gd name="connsiteX8" fmla="*/ 980236 w 1404608"/>
              <a:gd name="connsiteY8" fmla="*/ 694944 h 2070201"/>
              <a:gd name="connsiteX9" fmla="*/ 921715 w 1404608"/>
              <a:gd name="connsiteY9" fmla="*/ 929030 h 2070201"/>
              <a:gd name="connsiteX10" fmla="*/ 877824 w 1404608"/>
              <a:gd name="connsiteY10" fmla="*/ 629107 h 2070201"/>
              <a:gd name="connsiteX11" fmla="*/ 709574 w 1404608"/>
              <a:gd name="connsiteY11" fmla="*/ 936345 h 2070201"/>
              <a:gd name="connsiteX12" fmla="*/ 526694 w 1404608"/>
              <a:gd name="connsiteY12" fmla="*/ 0 h 2070201"/>
              <a:gd name="connsiteX13" fmla="*/ 468172 w 1404608"/>
              <a:gd name="connsiteY13" fmla="*/ 1338681 h 2070201"/>
              <a:gd name="connsiteX14" fmla="*/ 321868 w 1404608"/>
              <a:gd name="connsiteY14" fmla="*/ 1287475 h 2070201"/>
              <a:gd name="connsiteX15" fmla="*/ 0 w 1404608"/>
              <a:gd name="connsiteY15" fmla="*/ 1053388 h 2070201"/>
              <a:gd name="connsiteX0" fmla="*/ 0 w 1404608"/>
              <a:gd name="connsiteY0" fmla="*/ 1053388 h 2070201"/>
              <a:gd name="connsiteX1" fmla="*/ 124358 w 1404608"/>
              <a:gd name="connsiteY1" fmla="*/ 1382572 h 2070201"/>
              <a:gd name="connsiteX2" fmla="*/ 292608 w 1404608"/>
              <a:gd name="connsiteY2" fmla="*/ 1741017 h 2070201"/>
              <a:gd name="connsiteX3" fmla="*/ 687628 w 1404608"/>
              <a:gd name="connsiteY3" fmla="*/ 2070201 h 2070201"/>
              <a:gd name="connsiteX4" fmla="*/ 1294790 w 1404608"/>
              <a:gd name="connsiteY4" fmla="*/ 2055571 h 2070201"/>
              <a:gd name="connsiteX5" fmla="*/ 1404518 w 1404608"/>
              <a:gd name="connsiteY5" fmla="*/ 1155801 h 2070201"/>
              <a:gd name="connsiteX6" fmla="*/ 1221638 w 1404608"/>
              <a:gd name="connsiteY6" fmla="*/ 768096 h 2070201"/>
              <a:gd name="connsiteX7" fmla="*/ 1177747 w 1404608"/>
              <a:gd name="connsiteY7" fmla="*/ 965606 h 2070201"/>
              <a:gd name="connsiteX8" fmla="*/ 980236 w 1404608"/>
              <a:gd name="connsiteY8" fmla="*/ 694944 h 2070201"/>
              <a:gd name="connsiteX9" fmla="*/ 921715 w 1404608"/>
              <a:gd name="connsiteY9" fmla="*/ 929030 h 2070201"/>
              <a:gd name="connsiteX10" fmla="*/ 877824 w 1404608"/>
              <a:gd name="connsiteY10" fmla="*/ 629107 h 2070201"/>
              <a:gd name="connsiteX11" fmla="*/ 709574 w 1404608"/>
              <a:gd name="connsiteY11" fmla="*/ 936345 h 2070201"/>
              <a:gd name="connsiteX12" fmla="*/ 526694 w 1404608"/>
              <a:gd name="connsiteY12" fmla="*/ 0 h 2070201"/>
              <a:gd name="connsiteX13" fmla="*/ 468172 w 1404608"/>
              <a:gd name="connsiteY13" fmla="*/ 1338681 h 2070201"/>
              <a:gd name="connsiteX14" fmla="*/ 321868 w 1404608"/>
              <a:gd name="connsiteY14" fmla="*/ 1287475 h 2070201"/>
              <a:gd name="connsiteX15" fmla="*/ 0 w 1404608"/>
              <a:gd name="connsiteY15" fmla="*/ 1053388 h 2070201"/>
              <a:gd name="connsiteX0" fmla="*/ 0 w 1404608"/>
              <a:gd name="connsiteY0" fmla="*/ 1053388 h 2070201"/>
              <a:gd name="connsiteX1" fmla="*/ 124358 w 1404608"/>
              <a:gd name="connsiteY1" fmla="*/ 1382572 h 2070201"/>
              <a:gd name="connsiteX2" fmla="*/ 292608 w 1404608"/>
              <a:gd name="connsiteY2" fmla="*/ 1741017 h 2070201"/>
              <a:gd name="connsiteX3" fmla="*/ 687628 w 1404608"/>
              <a:gd name="connsiteY3" fmla="*/ 2070201 h 2070201"/>
              <a:gd name="connsiteX4" fmla="*/ 1294790 w 1404608"/>
              <a:gd name="connsiteY4" fmla="*/ 2055571 h 2070201"/>
              <a:gd name="connsiteX5" fmla="*/ 1404518 w 1404608"/>
              <a:gd name="connsiteY5" fmla="*/ 1155801 h 2070201"/>
              <a:gd name="connsiteX6" fmla="*/ 1221638 w 1404608"/>
              <a:gd name="connsiteY6" fmla="*/ 768096 h 2070201"/>
              <a:gd name="connsiteX7" fmla="*/ 1177747 w 1404608"/>
              <a:gd name="connsiteY7" fmla="*/ 965606 h 2070201"/>
              <a:gd name="connsiteX8" fmla="*/ 980236 w 1404608"/>
              <a:gd name="connsiteY8" fmla="*/ 694944 h 2070201"/>
              <a:gd name="connsiteX9" fmla="*/ 921715 w 1404608"/>
              <a:gd name="connsiteY9" fmla="*/ 929030 h 2070201"/>
              <a:gd name="connsiteX10" fmla="*/ 790042 w 1404608"/>
              <a:gd name="connsiteY10" fmla="*/ 599846 h 2070201"/>
              <a:gd name="connsiteX11" fmla="*/ 709574 w 1404608"/>
              <a:gd name="connsiteY11" fmla="*/ 936345 h 2070201"/>
              <a:gd name="connsiteX12" fmla="*/ 526694 w 1404608"/>
              <a:gd name="connsiteY12" fmla="*/ 0 h 2070201"/>
              <a:gd name="connsiteX13" fmla="*/ 468172 w 1404608"/>
              <a:gd name="connsiteY13" fmla="*/ 1338681 h 2070201"/>
              <a:gd name="connsiteX14" fmla="*/ 321868 w 1404608"/>
              <a:gd name="connsiteY14" fmla="*/ 1287475 h 2070201"/>
              <a:gd name="connsiteX15" fmla="*/ 0 w 1404608"/>
              <a:gd name="connsiteY15" fmla="*/ 1053388 h 2070201"/>
              <a:gd name="connsiteX0" fmla="*/ 0 w 1404608"/>
              <a:gd name="connsiteY0" fmla="*/ 1053388 h 2070201"/>
              <a:gd name="connsiteX1" fmla="*/ 124358 w 1404608"/>
              <a:gd name="connsiteY1" fmla="*/ 1382572 h 2070201"/>
              <a:gd name="connsiteX2" fmla="*/ 292608 w 1404608"/>
              <a:gd name="connsiteY2" fmla="*/ 1741017 h 2070201"/>
              <a:gd name="connsiteX3" fmla="*/ 687628 w 1404608"/>
              <a:gd name="connsiteY3" fmla="*/ 2070201 h 2070201"/>
              <a:gd name="connsiteX4" fmla="*/ 1294790 w 1404608"/>
              <a:gd name="connsiteY4" fmla="*/ 2055571 h 2070201"/>
              <a:gd name="connsiteX5" fmla="*/ 1404518 w 1404608"/>
              <a:gd name="connsiteY5" fmla="*/ 1155801 h 2070201"/>
              <a:gd name="connsiteX6" fmla="*/ 1221638 w 1404608"/>
              <a:gd name="connsiteY6" fmla="*/ 768096 h 2070201"/>
              <a:gd name="connsiteX7" fmla="*/ 1177747 w 1404608"/>
              <a:gd name="connsiteY7" fmla="*/ 965606 h 2070201"/>
              <a:gd name="connsiteX8" fmla="*/ 980236 w 1404608"/>
              <a:gd name="connsiteY8" fmla="*/ 694944 h 2070201"/>
              <a:gd name="connsiteX9" fmla="*/ 921715 w 1404608"/>
              <a:gd name="connsiteY9" fmla="*/ 929030 h 2070201"/>
              <a:gd name="connsiteX10" fmla="*/ 738836 w 1404608"/>
              <a:gd name="connsiteY10" fmla="*/ 592531 h 2070201"/>
              <a:gd name="connsiteX11" fmla="*/ 709574 w 1404608"/>
              <a:gd name="connsiteY11" fmla="*/ 936345 h 2070201"/>
              <a:gd name="connsiteX12" fmla="*/ 526694 w 1404608"/>
              <a:gd name="connsiteY12" fmla="*/ 0 h 2070201"/>
              <a:gd name="connsiteX13" fmla="*/ 468172 w 1404608"/>
              <a:gd name="connsiteY13" fmla="*/ 1338681 h 2070201"/>
              <a:gd name="connsiteX14" fmla="*/ 321868 w 1404608"/>
              <a:gd name="connsiteY14" fmla="*/ 1287475 h 2070201"/>
              <a:gd name="connsiteX15" fmla="*/ 0 w 1404608"/>
              <a:gd name="connsiteY15" fmla="*/ 1053388 h 2070201"/>
              <a:gd name="connsiteX0" fmla="*/ 0 w 1404608"/>
              <a:gd name="connsiteY0" fmla="*/ 1053388 h 2070201"/>
              <a:gd name="connsiteX1" fmla="*/ 124358 w 1404608"/>
              <a:gd name="connsiteY1" fmla="*/ 1382572 h 2070201"/>
              <a:gd name="connsiteX2" fmla="*/ 292608 w 1404608"/>
              <a:gd name="connsiteY2" fmla="*/ 1741017 h 2070201"/>
              <a:gd name="connsiteX3" fmla="*/ 687628 w 1404608"/>
              <a:gd name="connsiteY3" fmla="*/ 2070201 h 2070201"/>
              <a:gd name="connsiteX4" fmla="*/ 1294790 w 1404608"/>
              <a:gd name="connsiteY4" fmla="*/ 2055571 h 2070201"/>
              <a:gd name="connsiteX5" fmla="*/ 1404518 w 1404608"/>
              <a:gd name="connsiteY5" fmla="*/ 1155801 h 2070201"/>
              <a:gd name="connsiteX6" fmla="*/ 1221638 w 1404608"/>
              <a:gd name="connsiteY6" fmla="*/ 768096 h 2070201"/>
              <a:gd name="connsiteX7" fmla="*/ 1177747 w 1404608"/>
              <a:gd name="connsiteY7" fmla="*/ 965606 h 2070201"/>
              <a:gd name="connsiteX8" fmla="*/ 980236 w 1404608"/>
              <a:gd name="connsiteY8" fmla="*/ 694944 h 2070201"/>
              <a:gd name="connsiteX9" fmla="*/ 921715 w 1404608"/>
              <a:gd name="connsiteY9" fmla="*/ 929030 h 2070201"/>
              <a:gd name="connsiteX10" fmla="*/ 738836 w 1404608"/>
              <a:gd name="connsiteY10" fmla="*/ 592531 h 2070201"/>
              <a:gd name="connsiteX11" fmla="*/ 709574 w 1404608"/>
              <a:gd name="connsiteY11" fmla="*/ 936345 h 2070201"/>
              <a:gd name="connsiteX12" fmla="*/ 526694 w 1404608"/>
              <a:gd name="connsiteY12" fmla="*/ 0 h 2070201"/>
              <a:gd name="connsiteX13" fmla="*/ 468172 w 1404608"/>
              <a:gd name="connsiteY13" fmla="*/ 1338681 h 2070201"/>
              <a:gd name="connsiteX14" fmla="*/ 321868 w 1404608"/>
              <a:gd name="connsiteY14" fmla="*/ 1287475 h 2070201"/>
              <a:gd name="connsiteX15" fmla="*/ 0 w 1404608"/>
              <a:gd name="connsiteY15" fmla="*/ 1053388 h 2070201"/>
              <a:gd name="connsiteX0" fmla="*/ 0 w 1404608"/>
              <a:gd name="connsiteY0" fmla="*/ 1053388 h 2070201"/>
              <a:gd name="connsiteX1" fmla="*/ 124358 w 1404608"/>
              <a:gd name="connsiteY1" fmla="*/ 1382572 h 2070201"/>
              <a:gd name="connsiteX2" fmla="*/ 292608 w 1404608"/>
              <a:gd name="connsiteY2" fmla="*/ 1741017 h 2070201"/>
              <a:gd name="connsiteX3" fmla="*/ 687628 w 1404608"/>
              <a:gd name="connsiteY3" fmla="*/ 2070201 h 2070201"/>
              <a:gd name="connsiteX4" fmla="*/ 1294790 w 1404608"/>
              <a:gd name="connsiteY4" fmla="*/ 2055571 h 2070201"/>
              <a:gd name="connsiteX5" fmla="*/ 1404518 w 1404608"/>
              <a:gd name="connsiteY5" fmla="*/ 1155801 h 2070201"/>
              <a:gd name="connsiteX6" fmla="*/ 1221638 w 1404608"/>
              <a:gd name="connsiteY6" fmla="*/ 768096 h 2070201"/>
              <a:gd name="connsiteX7" fmla="*/ 1177747 w 1404608"/>
              <a:gd name="connsiteY7" fmla="*/ 965606 h 2070201"/>
              <a:gd name="connsiteX8" fmla="*/ 980236 w 1404608"/>
              <a:gd name="connsiteY8" fmla="*/ 694944 h 2070201"/>
              <a:gd name="connsiteX9" fmla="*/ 921715 w 1404608"/>
              <a:gd name="connsiteY9" fmla="*/ 929030 h 2070201"/>
              <a:gd name="connsiteX10" fmla="*/ 738836 w 1404608"/>
              <a:gd name="connsiteY10" fmla="*/ 592531 h 2070201"/>
              <a:gd name="connsiteX11" fmla="*/ 709574 w 1404608"/>
              <a:gd name="connsiteY11" fmla="*/ 936345 h 2070201"/>
              <a:gd name="connsiteX12" fmla="*/ 702259 w 1404608"/>
              <a:gd name="connsiteY12" fmla="*/ 629107 h 2070201"/>
              <a:gd name="connsiteX13" fmla="*/ 526694 w 1404608"/>
              <a:gd name="connsiteY13" fmla="*/ 0 h 2070201"/>
              <a:gd name="connsiteX14" fmla="*/ 468172 w 1404608"/>
              <a:gd name="connsiteY14" fmla="*/ 1338681 h 2070201"/>
              <a:gd name="connsiteX15" fmla="*/ 321868 w 1404608"/>
              <a:gd name="connsiteY15" fmla="*/ 1287475 h 2070201"/>
              <a:gd name="connsiteX16" fmla="*/ 0 w 1404608"/>
              <a:gd name="connsiteY16" fmla="*/ 1053388 h 2070201"/>
              <a:gd name="connsiteX0" fmla="*/ 0 w 1404608"/>
              <a:gd name="connsiteY0" fmla="*/ 1056935 h 2073748"/>
              <a:gd name="connsiteX1" fmla="*/ 124358 w 1404608"/>
              <a:gd name="connsiteY1" fmla="*/ 1386119 h 2073748"/>
              <a:gd name="connsiteX2" fmla="*/ 292608 w 1404608"/>
              <a:gd name="connsiteY2" fmla="*/ 1744564 h 2073748"/>
              <a:gd name="connsiteX3" fmla="*/ 687628 w 1404608"/>
              <a:gd name="connsiteY3" fmla="*/ 2073748 h 2073748"/>
              <a:gd name="connsiteX4" fmla="*/ 1294790 w 1404608"/>
              <a:gd name="connsiteY4" fmla="*/ 2059118 h 2073748"/>
              <a:gd name="connsiteX5" fmla="*/ 1404518 w 1404608"/>
              <a:gd name="connsiteY5" fmla="*/ 1159348 h 2073748"/>
              <a:gd name="connsiteX6" fmla="*/ 1221638 w 1404608"/>
              <a:gd name="connsiteY6" fmla="*/ 771643 h 2073748"/>
              <a:gd name="connsiteX7" fmla="*/ 1177747 w 1404608"/>
              <a:gd name="connsiteY7" fmla="*/ 969153 h 2073748"/>
              <a:gd name="connsiteX8" fmla="*/ 980236 w 1404608"/>
              <a:gd name="connsiteY8" fmla="*/ 698491 h 2073748"/>
              <a:gd name="connsiteX9" fmla="*/ 921715 w 1404608"/>
              <a:gd name="connsiteY9" fmla="*/ 932577 h 2073748"/>
              <a:gd name="connsiteX10" fmla="*/ 738836 w 1404608"/>
              <a:gd name="connsiteY10" fmla="*/ 596078 h 2073748"/>
              <a:gd name="connsiteX11" fmla="*/ 709574 w 1404608"/>
              <a:gd name="connsiteY11" fmla="*/ 939892 h 2073748"/>
              <a:gd name="connsiteX12" fmla="*/ 526694 w 1404608"/>
              <a:gd name="connsiteY12" fmla="*/ 3547 h 2073748"/>
              <a:gd name="connsiteX13" fmla="*/ 468172 w 1404608"/>
              <a:gd name="connsiteY13" fmla="*/ 1342228 h 2073748"/>
              <a:gd name="connsiteX14" fmla="*/ 321868 w 1404608"/>
              <a:gd name="connsiteY14" fmla="*/ 1291022 h 2073748"/>
              <a:gd name="connsiteX15" fmla="*/ 0 w 1404608"/>
              <a:gd name="connsiteY15" fmla="*/ 1056935 h 2073748"/>
              <a:gd name="connsiteX0" fmla="*/ 0 w 1404608"/>
              <a:gd name="connsiteY0" fmla="*/ 1056935 h 2073748"/>
              <a:gd name="connsiteX1" fmla="*/ 124358 w 1404608"/>
              <a:gd name="connsiteY1" fmla="*/ 1386119 h 2073748"/>
              <a:gd name="connsiteX2" fmla="*/ 292608 w 1404608"/>
              <a:gd name="connsiteY2" fmla="*/ 1744564 h 2073748"/>
              <a:gd name="connsiteX3" fmla="*/ 687628 w 1404608"/>
              <a:gd name="connsiteY3" fmla="*/ 2073748 h 2073748"/>
              <a:gd name="connsiteX4" fmla="*/ 1294790 w 1404608"/>
              <a:gd name="connsiteY4" fmla="*/ 2059118 h 2073748"/>
              <a:gd name="connsiteX5" fmla="*/ 1404518 w 1404608"/>
              <a:gd name="connsiteY5" fmla="*/ 1159348 h 2073748"/>
              <a:gd name="connsiteX6" fmla="*/ 1221638 w 1404608"/>
              <a:gd name="connsiteY6" fmla="*/ 771643 h 2073748"/>
              <a:gd name="connsiteX7" fmla="*/ 1177747 w 1404608"/>
              <a:gd name="connsiteY7" fmla="*/ 969153 h 2073748"/>
              <a:gd name="connsiteX8" fmla="*/ 980236 w 1404608"/>
              <a:gd name="connsiteY8" fmla="*/ 698491 h 2073748"/>
              <a:gd name="connsiteX9" fmla="*/ 921715 w 1404608"/>
              <a:gd name="connsiteY9" fmla="*/ 932577 h 2073748"/>
              <a:gd name="connsiteX10" fmla="*/ 738836 w 1404608"/>
              <a:gd name="connsiteY10" fmla="*/ 596078 h 2073748"/>
              <a:gd name="connsiteX11" fmla="*/ 709574 w 1404608"/>
              <a:gd name="connsiteY11" fmla="*/ 939892 h 2073748"/>
              <a:gd name="connsiteX12" fmla="*/ 526694 w 1404608"/>
              <a:gd name="connsiteY12" fmla="*/ 3547 h 2073748"/>
              <a:gd name="connsiteX13" fmla="*/ 468172 w 1404608"/>
              <a:gd name="connsiteY13" fmla="*/ 1342228 h 2073748"/>
              <a:gd name="connsiteX14" fmla="*/ 321868 w 1404608"/>
              <a:gd name="connsiteY14" fmla="*/ 1291022 h 2073748"/>
              <a:gd name="connsiteX15" fmla="*/ 0 w 1404608"/>
              <a:gd name="connsiteY15" fmla="*/ 1056935 h 2073748"/>
              <a:gd name="connsiteX0" fmla="*/ 0 w 1404608"/>
              <a:gd name="connsiteY0" fmla="*/ 1056935 h 2073748"/>
              <a:gd name="connsiteX1" fmla="*/ 124358 w 1404608"/>
              <a:gd name="connsiteY1" fmla="*/ 1386119 h 2073748"/>
              <a:gd name="connsiteX2" fmla="*/ 292608 w 1404608"/>
              <a:gd name="connsiteY2" fmla="*/ 1744564 h 2073748"/>
              <a:gd name="connsiteX3" fmla="*/ 687628 w 1404608"/>
              <a:gd name="connsiteY3" fmla="*/ 2073748 h 2073748"/>
              <a:gd name="connsiteX4" fmla="*/ 1294790 w 1404608"/>
              <a:gd name="connsiteY4" fmla="*/ 2059118 h 2073748"/>
              <a:gd name="connsiteX5" fmla="*/ 1404518 w 1404608"/>
              <a:gd name="connsiteY5" fmla="*/ 1159348 h 2073748"/>
              <a:gd name="connsiteX6" fmla="*/ 1221638 w 1404608"/>
              <a:gd name="connsiteY6" fmla="*/ 771643 h 2073748"/>
              <a:gd name="connsiteX7" fmla="*/ 1177747 w 1404608"/>
              <a:gd name="connsiteY7" fmla="*/ 969153 h 2073748"/>
              <a:gd name="connsiteX8" fmla="*/ 980236 w 1404608"/>
              <a:gd name="connsiteY8" fmla="*/ 698491 h 2073748"/>
              <a:gd name="connsiteX9" fmla="*/ 921715 w 1404608"/>
              <a:gd name="connsiteY9" fmla="*/ 932577 h 2073748"/>
              <a:gd name="connsiteX10" fmla="*/ 738836 w 1404608"/>
              <a:gd name="connsiteY10" fmla="*/ 596078 h 2073748"/>
              <a:gd name="connsiteX11" fmla="*/ 709574 w 1404608"/>
              <a:gd name="connsiteY11" fmla="*/ 939892 h 2073748"/>
              <a:gd name="connsiteX12" fmla="*/ 526694 w 1404608"/>
              <a:gd name="connsiteY12" fmla="*/ 3547 h 2073748"/>
              <a:gd name="connsiteX13" fmla="*/ 468172 w 1404608"/>
              <a:gd name="connsiteY13" fmla="*/ 1342228 h 2073748"/>
              <a:gd name="connsiteX14" fmla="*/ 321868 w 1404608"/>
              <a:gd name="connsiteY14" fmla="*/ 1291022 h 2073748"/>
              <a:gd name="connsiteX15" fmla="*/ 0 w 1404608"/>
              <a:gd name="connsiteY15" fmla="*/ 1056935 h 2073748"/>
              <a:gd name="connsiteX0" fmla="*/ 0 w 1404608"/>
              <a:gd name="connsiteY0" fmla="*/ 1058942 h 2075755"/>
              <a:gd name="connsiteX1" fmla="*/ 124358 w 1404608"/>
              <a:gd name="connsiteY1" fmla="*/ 1388126 h 2075755"/>
              <a:gd name="connsiteX2" fmla="*/ 292608 w 1404608"/>
              <a:gd name="connsiteY2" fmla="*/ 1746571 h 2075755"/>
              <a:gd name="connsiteX3" fmla="*/ 687628 w 1404608"/>
              <a:gd name="connsiteY3" fmla="*/ 2075755 h 2075755"/>
              <a:gd name="connsiteX4" fmla="*/ 1294790 w 1404608"/>
              <a:gd name="connsiteY4" fmla="*/ 2061125 h 2075755"/>
              <a:gd name="connsiteX5" fmla="*/ 1404518 w 1404608"/>
              <a:gd name="connsiteY5" fmla="*/ 1161355 h 2075755"/>
              <a:gd name="connsiteX6" fmla="*/ 1221638 w 1404608"/>
              <a:gd name="connsiteY6" fmla="*/ 773650 h 2075755"/>
              <a:gd name="connsiteX7" fmla="*/ 1177747 w 1404608"/>
              <a:gd name="connsiteY7" fmla="*/ 971160 h 2075755"/>
              <a:gd name="connsiteX8" fmla="*/ 980236 w 1404608"/>
              <a:gd name="connsiteY8" fmla="*/ 700498 h 2075755"/>
              <a:gd name="connsiteX9" fmla="*/ 921715 w 1404608"/>
              <a:gd name="connsiteY9" fmla="*/ 934584 h 2075755"/>
              <a:gd name="connsiteX10" fmla="*/ 738836 w 1404608"/>
              <a:gd name="connsiteY10" fmla="*/ 598085 h 2075755"/>
              <a:gd name="connsiteX11" fmla="*/ 709574 w 1404608"/>
              <a:gd name="connsiteY11" fmla="*/ 941899 h 2075755"/>
              <a:gd name="connsiteX12" fmla="*/ 526694 w 1404608"/>
              <a:gd name="connsiteY12" fmla="*/ 5554 h 2075755"/>
              <a:gd name="connsiteX13" fmla="*/ 468172 w 1404608"/>
              <a:gd name="connsiteY13" fmla="*/ 1344235 h 2075755"/>
              <a:gd name="connsiteX14" fmla="*/ 321868 w 1404608"/>
              <a:gd name="connsiteY14" fmla="*/ 1293029 h 2075755"/>
              <a:gd name="connsiteX15" fmla="*/ 0 w 1404608"/>
              <a:gd name="connsiteY15" fmla="*/ 1058942 h 2075755"/>
              <a:gd name="connsiteX0" fmla="*/ 0 w 1404608"/>
              <a:gd name="connsiteY0" fmla="*/ 1029958 h 2046771"/>
              <a:gd name="connsiteX1" fmla="*/ 124358 w 1404608"/>
              <a:gd name="connsiteY1" fmla="*/ 1359142 h 2046771"/>
              <a:gd name="connsiteX2" fmla="*/ 292608 w 1404608"/>
              <a:gd name="connsiteY2" fmla="*/ 1717587 h 2046771"/>
              <a:gd name="connsiteX3" fmla="*/ 687628 w 1404608"/>
              <a:gd name="connsiteY3" fmla="*/ 2046771 h 2046771"/>
              <a:gd name="connsiteX4" fmla="*/ 1294790 w 1404608"/>
              <a:gd name="connsiteY4" fmla="*/ 2032141 h 2046771"/>
              <a:gd name="connsiteX5" fmla="*/ 1404518 w 1404608"/>
              <a:gd name="connsiteY5" fmla="*/ 1132371 h 2046771"/>
              <a:gd name="connsiteX6" fmla="*/ 1221638 w 1404608"/>
              <a:gd name="connsiteY6" fmla="*/ 744666 h 2046771"/>
              <a:gd name="connsiteX7" fmla="*/ 1177747 w 1404608"/>
              <a:gd name="connsiteY7" fmla="*/ 942176 h 2046771"/>
              <a:gd name="connsiteX8" fmla="*/ 980236 w 1404608"/>
              <a:gd name="connsiteY8" fmla="*/ 671514 h 2046771"/>
              <a:gd name="connsiteX9" fmla="*/ 921715 w 1404608"/>
              <a:gd name="connsiteY9" fmla="*/ 905600 h 2046771"/>
              <a:gd name="connsiteX10" fmla="*/ 738836 w 1404608"/>
              <a:gd name="connsiteY10" fmla="*/ 569101 h 2046771"/>
              <a:gd name="connsiteX11" fmla="*/ 709574 w 1404608"/>
              <a:gd name="connsiteY11" fmla="*/ 912915 h 2046771"/>
              <a:gd name="connsiteX12" fmla="*/ 526694 w 1404608"/>
              <a:gd name="connsiteY12" fmla="*/ 5831 h 2046771"/>
              <a:gd name="connsiteX13" fmla="*/ 468172 w 1404608"/>
              <a:gd name="connsiteY13" fmla="*/ 1315251 h 2046771"/>
              <a:gd name="connsiteX14" fmla="*/ 321868 w 1404608"/>
              <a:gd name="connsiteY14" fmla="*/ 1264045 h 2046771"/>
              <a:gd name="connsiteX15" fmla="*/ 0 w 1404608"/>
              <a:gd name="connsiteY15" fmla="*/ 1029958 h 2046771"/>
              <a:gd name="connsiteX0" fmla="*/ 0 w 1404608"/>
              <a:gd name="connsiteY0" fmla="*/ 1024127 h 2040940"/>
              <a:gd name="connsiteX1" fmla="*/ 124358 w 1404608"/>
              <a:gd name="connsiteY1" fmla="*/ 1353311 h 2040940"/>
              <a:gd name="connsiteX2" fmla="*/ 292608 w 1404608"/>
              <a:gd name="connsiteY2" fmla="*/ 1711756 h 2040940"/>
              <a:gd name="connsiteX3" fmla="*/ 687628 w 1404608"/>
              <a:gd name="connsiteY3" fmla="*/ 2040940 h 2040940"/>
              <a:gd name="connsiteX4" fmla="*/ 1294790 w 1404608"/>
              <a:gd name="connsiteY4" fmla="*/ 2026310 h 2040940"/>
              <a:gd name="connsiteX5" fmla="*/ 1404518 w 1404608"/>
              <a:gd name="connsiteY5" fmla="*/ 1126540 h 2040940"/>
              <a:gd name="connsiteX6" fmla="*/ 1221638 w 1404608"/>
              <a:gd name="connsiteY6" fmla="*/ 738835 h 2040940"/>
              <a:gd name="connsiteX7" fmla="*/ 1177747 w 1404608"/>
              <a:gd name="connsiteY7" fmla="*/ 936345 h 2040940"/>
              <a:gd name="connsiteX8" fmla="*/ 980236 w 1404608"/>
              <a:gd name="connsiteY8" fmla="*/ 665683 h 2040940"/>
              <a:gd name="connsiteX9" fmla="*/ 921715 w 1404608"/>
              <a:gd name="connsiteY9" fmla="*/ 899769 h 2040940"/>
              <a:gd name="connsiteX10" fmla="*/ 738836 w 1404608"/>
              <a:gd name="connsiteY10" fmla="*/ 563270 h 2040940"/>
              <a:gd name="connsiteX11" fmla="*/ 709574 w 1404608"/>
              <a:gd name="connsiteY11" fmla="*/ 907084 h 2040940"/>
              <a:gd name="connsiteX12" fmla="*/ 526694 w 1404608"/>
              <a:gd name="connsiteY12" fmla="*/ 0 h 2040940"/>
              <a:gd name="connsiteX13" fmla="*/ 468172 w 1404608"/>
              <a:gd name="connsiteY13" fmla="*/ 1309420 h 2040940"/>
              <a:gd name="connsiteX14" fmla="*/ 321868 w 1404608"/>
              <a:gd name="connsiteY14" fmla="*/ 1258214 h 2040940"/>
              <a:gd name="connsiteX15" fmla="*/ 0 w 1404608"/>
              <a:gd name="connsiteY15" fmla="*/ 1024127 h 2040940"/>
              <a:gd name="connsiteX0" fmla="*/ 0 w 1404608"/>
              <a:gd name="connsiteY0" fmla="*/ 1024614 h 2041427"/>
              <a:gd name="connsiteX1" fmla="*/ 124358 w 1404608"/>
              <a:gd name="connsiteY1" fmla="*/ 1353798 h 2041427"/>
              <a:gd name="connsiteX2" fmla="*/ 292608 w 1404608"/>
              <a:gd name="connsiteY2" fmla="*/ 1712243 h 2041427"/>
              <a:gd name="connsiteX3" fmla="*/ 687628 w 1404608"/>
              <a:gd name="connsiteY3" fmla="*/ 2041427 h 2041427"/>
              <a:gd name="connsiteX4" fmla="*/ 1294790 w 1404608"/>
              <a:gd name="connsiteY4" fmla="*/ 2026797 h 2041427"/>
              <a:gd name="connsiteX5" fmla="*/ 1404518 w 1404608"/>
              <a:gd name="connsiteY5" fmla="*/ 1127027 h 2041427"/>
              <a:gd name="connsiteX6" fmla="*/ 1221638 w 1404608"/>
              <a:gd name="connsiteY6" fmla="*/ 739322 h 2041427"/>
              <a:gd name="connsiteX7" fmla="*/ 1177747 w 1404608"/>
              <a:gd name="connsiteY7" fmla="*/ 936832 h 2041427"/>
              <a:gd name="connsiteX8" fmla="*/ 980236 w 1404608"/>
              <a:gd name="connsiteY8" fmla="*/ 666170 h 2041427"/>
              <a:gd name="connsiteX9" fmla="*/ 921715 w 1404608"/>
              <a:gd name="connsiteY9" fmla="*/ 900256 h 2041427"/>
              <a:gd name="connsiteX10" fmla="*/ 738836 w 1404608"/>
              <a:gd name="connsiteY10" fmla="*/ 563757 h 2041427"/>
              <a:gd name="connsiteX11" fmla="*/ 709574 w 1404608"/>
              <a:gd name="connsiteY11" fmla="*/ 907571 h 2041427"/>
              <a:gd name="connsiteX12" fmla="*/ 526694 w 1404608"/>
              <a:gd name="connsiteY12" fmla="*/ 487 h 2041427"/>
              <a:gd name="connsiteX13" fmla="*/ 468172 w 1404608"/>
              <a:gd name="connsiteY13" fmla="*/ 1309907 h 2041427"/>
              <a:gd name="connsiteX14" fmla="*/ 321868 w 1404608"/>
              <a:gd name="connsiteY14" fmla="*/ 1258701 h 2041427"/>
              <a:gd name="connsiteX15" fmla="*/ 0 w 1404608"/>
              <a:gd name="connsiteY15" fmla="*/ 1024614 h 2041427"/>
              <a:gd name="connsiteX0" fmla="*/ 0 w 1404608"/>
              <a:gd name="connsiteY0" fmla="*/ 1024614 h 2041427"/>
              <a:gd name="connsiteX1" fmla="*/ 124358 w 1404608"/>
              <a:gd name="connsiteY1" fmla="*/ 1353798 h 2041427"/>
              <a:gd name="connsiteX2" fmla="*/ 292608 w 1404608"/>
              <a:gd name="connsiteY2" fmla="*/ 1712243 h 2041427"/>
              <a:gd name="connsiteX3" fmla="*/ 687628 w 1404608"/>
              <a:gd name="connsiteY3" fmla="*/ 2041427 h 2041427"/>
              <a:gd name="connsiteX4" fmla="*/ 1294790 w 1404608"/>
              <a:gd name="connsiteY4" fmla="*/ 2026797 h 2041427"/>
              <a:gd name="connsiteX5" fmla="*/ 1404518 w 1404608"/>
              <a:gd name="connsiteY5" fmla="*/ 1127027 h 2041427"/>
              <a:gd name="connsiteX6" fmla="*/ 1221638 w 1404608"/>
              <a:gd name="connsiteY6" fmla="*/ 739322 h 2041427"/>
              <a:gd name="connsiteX7" fmla="*/ 1177747 w 1404608"/>
              <a:gd name="connsiteY7" fmla="*/ 936832 h 2041427"/>
              <a:gd name="connsiteX8" fmla="*/ 980236 w 1404608"/>
              <a:gd name="connsiteY8" fmla="*/ 666170 h 2041427"/>
              <a:gd name="connsiteX9" fmla="*/ 921715 w 1404608"/>
              <a:gd name="connsiteY9" fmla="*/ 900256 h 2041427"/>
              <a:gd name="connsiteX10" fmla="*/ 738836 w 1404608"/>
              <a:gd name="connsiteY10" fmla="*/ 563757 h 2041427"/>
              <a:gd name="connsiteX11" fmla="*/ 709574 w 1404608"/>
              <a:gd name="connsiteY11" fmla="*/ 907571 h 2041427"/>
              <a:gd name="connsiteX12" fmla="*/ 526694 w 1404608"/>
              <a:gd name="connsiteY12" fmla="*/ 487 h 2041427"/>
              <a:gd name="connsiteX13" fmla="*/ 468172 w 1404608"/>
              <a:gd name="connsiteY13" fmla="*/ 1309907 h 2041427"/>
              <a:gd name="connsiteX14" fmla="*/ 321868 w 1404608"/>
              <a:gd name="connsiteY14" fmla="*/ 1258701 h 2041427"/>
              <a:gd name="connsiteX15" fmla="*/ 0 w 1404608"/>
              <a:gd name="connsiteY15" fmla="*/ 1024614 h 2041427"/>
              <a:gd name="connsiteX0" fmla="*/ 0 w 1404608"/>
              <a:gd name="connsiteY0" fmla="*/ 1024370 h 2041183"/>
              <a:gd name="connsiteX1" fmla="*/ 124358 w 1404608"/>
              <a:gd name="connsiteY1" fmla="*/ 1353554 h 2041183"/>
              <a:gd name="connsiteX2" fmla="*/ 292608 w 1404608"/>
              <a:gd name="connsiteY2" fmla="*/ 1711999 h 2041183"/>
              <a:gd name="connsiteX3" fmla="*/ 687628 w 1404608"/>
              <a:gd name="connsiteY3" fmla="*/ 2041183 h 2041183"/>
              <a:gd name="connsiteX4" fmla="*/ 1294790 w 1404608"/>
              <a:gd name="connsiteY4" fmla="*/ 2026553 h 2041183"/>
              <a:gd name="connsiteX5" fmla="*/ 1404518 w 1404608"/>
              <a:gd name="connsiteY5" fmla="*/ 1126783 h 2041183"/>
              <a:gd name="connsiteX6" fmla="*/ 1221638 w 1404608"/>
              <a:gd name="connsiteY6" fmla="*/ 739078 h 2041183"/>
              <a:gd name="connsiteX7" fmla="*/ 1177747 w 1404608"/>
              <a:gd name="connsiteY7" fmla="*/ 936588 h 2041183"/>
              <a:gd name="connsiteX8" fmla="*/ 980236 w 1404608"/>
              <a:gd name="connsiteY8" fmla="*/ 665926 h 2041183"/>
              <a:gd name="connsiteX9" fmla="*/ 921715 w 1404608"/>
              <a:gd name="connsiteY9" fmla="*/ 900012 h 2041183"/>
              <a:gd name="connsiteX10" fmla="*/ 738836 w 1404608"/>
              <a:gd name="connsiteY10" fmla="*/ 563513 h 2041183"/>
              <a:gd name="connsiteX11" fmla="*/ 709574 w 1404608"/>
              <a:gd name="connsiteY11" fmla="*/ 907327 h 2041183"/>
              <a:gd name="connsiteX12" fmla="*/ 526694 w 1404608"/>
              <a:gd name="connsiteY12" fmla="*/ 243 h 2041183"/>
              <a:gd name="connsiteX13" fmla="*/ 468172 w 1404608"/>
              <a:gd name="connsiteY13" fmla="*/ 1309663 h 2041183"/>
              <a:gd name="connsiteX14" fmla="*/ 321868 w 1404608"/>
              <a:gd name="connsiteY14" fmla="*/ 1258457 h 2041183"/>
              <a:gd name="connsiteX15" fmla="*/ 0 w 1404608"/>
              <a:gd name="connsiteY15" fmla="*/ 1024370 h 2041183"/>
              <a:gd name="connsiteX0" fmla="*/ 0 w 1404608"/>
              <a:gd name="connsiteY0" fmla="*/ 1024383 h 2041196"/>
              <a:gd name="connsiteX1" fmla="*/ 124358 w 1404608"/>
              <a:gd name="connsiteY1" fmla="*/ 1353567 h 2041196"/>
              <a:gd name="connsiteX2" fmla="*/ 292608 w 1404608"/>
              <a:gd name="connsiteY2" fmla="*/ 1712012 h 2041196"/>
              <a:gd name="connsiteX3" fmla="*/ 687628 w 1404608"/>
              <a:gd name="connsiteY3" fmla="*/ 2041196 h 2041196"/>
              <a:gd name="connsiteX4" fmla="*/ 1294790 w 1404608"/>
              <a:gd name="connsiteY4" fmla="*/ 2026566 h 2041196"/>
              <a:gd name="connsiteX5" fmla="*/ 1404518 w 1404608"/>
              <a:gd name="connsiteY5" fmla="*/ 1126796 h 2041196"/>
              <a:gd name="connsiteX6" fmla="*/ 1221638 w 1404608"/>
              <a:gd name="connsiteY6" fmla="*/ 739091 h 2041196"/>
              <a:gd name="connsiteX7" fmla="*/ 1177747 w 1404608"/>
              <a:gd name="connsiteY7" fmla="*/ 936601 h 2041196"/>
              <a:gd name="connsiteX8" fmla="*/ 980236 w 1404608"/>
              <a:gd name="connsiteY8" fmla="*/ 665939 h 2041196"/>
              <a:gd name="connsiteX9" fmla="*/ 921715 w 1404608"/>
              <a:gd name="connsiteY9" fmla="*/ 900025 h 2041196"/>
              <a:gd name="connsiteX10" fmla="*/ 738836 w 1404608"/>
              <a:gd name="connsiteY10" fmla="*/ 563526 h 2041196"/>
              <a:gd name="connsiteX11" fmla="*/ 709574 w 1404608"/>
              <a:gd name="connsiteY11" fmla="*/ 907340 h 2041196"/>
              <a:gd name="connsiteX12" fmla="*/ 526694 w 1404608"/>
              <a:gd name="connsiteY12" fmla="*/ 256 h 2041196"/>
              <a:gd name="connsiteX13" fmla="*/ 453541 w 1404608"/>
              <a:gd name="connsiteY13" fmla="*/ 1258469 h 2041196"/>
              <a:gd name="connsiteX14" fmla="*/ 321868 w 1404608"/>
              <a:gd name="connsiteY14" fmla="*/ 1258470 h 2041196"/>
              <a:gd name="connsiteX15" fmla="*/ 0 w 1404608"/>
              <a:gd name="connsiteY15" fmla="*/ 1024383 h 2041196"/>
              <a:gd name="connsiteX0" fmla="*/ 0 w 1404608"/>
              <a:gd name="connsiteY0" fmla="*/ 1024383 h 2041196"/>
              <a:gd name="connsiteX1" fmla="*/ 124358 w 1404608"/>
              <a:gd name="connsiteY1" fmla="*/ 1353567 h 2041196"/>
              <a:gd name="connsiteX2" fmla="*/ 292608 w 1404608"/>
              <a:gd name="connsiteY2" fmla="*/ 1712012 h 2041196"/>
              <a:gd name="connsiteX3" fmla="*/ 687628 w 1404608"/>
              <a:gd name="connsiteY3" fmla="*/ 2041196 h 2041196"/>
              <a:gd name="connsiteX4" fmla="*/ 1294790 w 1404608"/>
              <a:gd name="connsiteY4" fmla="*/ 2026566 h 2041196"/>
              <a:gd name="connsiteX5" fmla="*/ 1404518 w 1404608"/>
              <a:gd name="connsiteY5" fmla="*/ 1126796 h 2041196"/>
              <a:gd name="connsiteX6" fmla="*/ 1221638 w 1404608"/>
              <a:gd name="connsiteY6" fmla="*/ 739091 h 2041196"/>
              <a:gd name="connsiteX7" fmla="*/ 1177747 w 1404608"/>
              <a:gd name="connsiteY7" fmla="*/ 936601 h 2041196"/>
              <a:gd name="connsiteX8" fmla="*/ 980236 w 1404608"/>
              <a:gd name="connsiteY8" fmla="*/ 665939 h 2041196"/>
              <a:gd name="connsiteX9" fmla="*/ 921715 w 1404608"/>
              <a:gd name="connsiteY9" fmla="*/ 900025 h 2041196"/>
              <a:gd name="connsiteX10" fmla="*/ 738836 w 1404608"/>
              <a:gd name="connsiteY10" fmla="*/ 563526 h 2041196"/>
              <a:gd name="connsiteX11" fmla="*/ 709574 w 1404608"/>
              <a:gd name="connsiteY11" fmla="*/ 907340 h 2041196"/>
              <a:gd name="connsiteX12" fmla="*/ 526694 w 1404608"/>
              <a:gd name="connsiteY12" fmla="*/ 256 h 2041196"/>
              <a:gd name="connsiteX13" fmla="*/ 453541 w 1404608"/>
              <a:gd name="connsiteY13" fmla="*/ 1258469 h 2041196"/>
              <a:gd name="connsiteX14" fmla="*/ 321868 w 1404608"/>
              <a:gd name="connsiteY14" fmla="*/ 1258470 h 2041196"/>
              <a:gd name="connsiteX15" fmla="*/ 0 w 1404608"/>
              <a:gd name="connsiteY15" fmla="*/ 1024383 h 2041196"/>
              <a:gd name="connsiteX0" fmla="*/ 0 w 1404608"/>
              <a:gd name="connsiteY0" fmla="*/ 1024369 h 2041182"/>
              <a:gd name="connsiteX1" fmla="*/ 124358 w 1404608"/>
              <a:gd name="connsiteY1" fmla="*/ 1353553 h 2041182"/>
              <a:gd name="connsiteX2" fmla="*/ 292608 w 1404608"/>
              <a:gd name="connsiteY2" fmla="*/ 1711998 h 2041182"/>
              <a:gd name="connsiteX3" fmla="*/ 687628 w 1404608"/>
              <a:gd name="connsiteY3" fmla="*/ 2041182 h 2041182"/>
              <a:gd name="connsiteX4" fmla="*/ 1294790 w 1404608"/>
              <a:gd name="connsiteY4" fmla="*/ 2026552 h 2041182"/>
              <a:gd name="connsiteX5" fmla="*/ 1404518 w 1404608"/>
              <a:gd name="connsiteY5" fmla="*/ 1126782 h 2041182"/>
              <a:gd name="connsiteX6" fmla="*/ 1221638 w 1404608"/>
              <a:gd name="connsiteY6" fmla="*/ 739077 h 2041182"/>
              <a:gd name="connsiteX7" fmla="*/ 1177747 w 1404608"/>
              <a:gd name="connsiteY7" fmla="*/ 936587 h 2041182"/>
              <a:gd name="connsiteX8" fmla="*/ 980236 w 1404608"/>
              <a:gd name="connsiteY8" fmla="*/ 665925 h 2041182"/>
              <a:gd name="connsiteX9" fmla="*/ 921715 w 1404608"/>
              <a:gd name="connsiteY9" fmla="*/ 900011 h 2041182"/>
              <a:gd name="connsiteX10" fmla="*/ 738836 w 1404608"/>
              <a:gd name="connsiteY10" fmla="*/ 563512 h 2041182"/>
              <a:gd name="connsiteX11" fmla="*/ 709574 w 1404608"/>
              <a:gd name="connsiteY11" fmla="*/ 907326 h 2041182"/>
              <a:gd name="connsiteX12" fmla="*/ 526694 w 1404608"/>
              <a:gd name="connsiteY12" fmla="*/ 242 h 2041182"/>
              <a:gd name="connsiteX13" fmla="*/ 456712 w 1404608"/>
              <a:gd name="connsiteY13" fmla="*/ 1312361 h 2041182"/>
              <a:gd name="connsiteX14" fmla="*/ 321868 w 1404608"/>
              <a:gd name="connsiteY14" fmla="*/ 1258456 h 2041182"/>
              <a:gd name="connsiteX15" fmla="*/ 0 w 1404608"/>
              <a:gd name="connsiteY15" fmla="*/ 1024369 h 2041182"/>
              <a:gd name="connsiteX0" fmla="*/ 0 w 1404608"/>
              <a:gd name="connsiteY0" fmla="*/ 1024369 h 2041182"/>
              <a:gd name="connsiteX1" fmla="*/ 124358 w 1404608"/>
              <a:gd name="connsiteY1" fmla="*/ 1353553 h 2041182"/>
              <a:gd name="connsiteX2" fmla="*/ 292608 w 1404608"/>
              <a:gd name="connsiteY2" fmla="*/ 1711998 h 2041182"/>
              <a:gd name="connsiteX3" fmla="*/ 687628 w 1404608"/>
              <a:gd name="connsiteY3" fmla="*/ 2041182 h 2041182"/>
              <a:gd name="connsiteX4" fmla="*/ 1294790 w 1404608"/>
              <a:gd name="connsiteY4" fmla="*/ 2026552 h 2041182"/>
              <a:gd name="connsiteX5" fmla="*/ 1404518 w 1404608"/>
              <a:gd name="connsiteY5" fmla="*/ 1126782 h 2041182"/>
              <a:gd name="connsiteX6" fmla="*/ 1221638 w 1404608"/>
              <a:gd name="connsiteY6" fmla="*/ 739077 h 2041182"/>
              <a:gd name="connsiteX7" fmla="*/ 1177747 w 1404608"/>
              <a:gd name="connsiteY7" fmla="*/ 936587 h 2041182"/>
              <a:gd name="connsiteX8" fmla="*/ 980236 w 1404608"/>
              <a:gd name="connsiteY8" fmla="*/ 665925 h 2041182"/>
              <a:gd name="connsiteX9" fmla="*/ 921715 w 1404608"/>
              <a:gd name="connsiteY9" fmla="*/ 900011 h 2041182"/>
              <a:gd name="connsiteX10" fmla="*/ 738836 w 1404608"/>
              <a:gd name="connsiteY10" fmla="*/ 563512 h 2041182"/>
              <a:gd name="connsiteX11" fmla="*/ 709574 w 1404608"/>
              <a:gd name="connsiteY11" fmla="*/ 907326 h 2041182"/>
              <a:gd name="connsiteX12" fmla="*/ 526694 w 1404608"/>
              <a:gd name="connsiteY12" fmla="*/ 242 h 2041182"/>
              <a:gd name="connsiteX13" fmla="*/ 456712 w 1404608"/>
              <a:gd name="connsiteY13" fmla="*/ 1312361 h 2041182"/>
              <a:gd name="connsiteX14" fmla="*/ 321868 w 1404608"/>
              <a:gd name="connsiteY14" fmla="*/ 1258456 h 2041182"/>
              <a:gd name="connsiteX15" fmla="*/ 0 w 1404608"/>
              <a:gd name="connsiteY15" fmla="*/ 1024369 h 2041182"/>
              <a:gd name="connsiteX0" fmla="*/ 0 w 1404608"/>
              <a:gd name="connsiteY0" fmla="*/ 1024369 h 2041182"/>
              <a:gd name="connsiteX1" fmla="*/ 124358 w 1404608"/>
              <a:gd name="connsiteY1" fmla="*/ 1353553 h 2041182"/>
              <a:gd name="connsiteX2" fmla="*/ 292608 w 1404608"/>
              <a:gd name="connsiteY2" fmla="*/ 1711998 h 2041182"/>
              <a:gd name="connsiteX3" fmla="*/ 687628 w 1404608"/>
              <a:gd name="connsiteY3" fmla="*/ 2041182 h 2041182"/>
              <a:gd name="connsiteX4" fmla="*/ 1294790 w 1404608"/>
              <a:gd name="connsiteY4" fmla="*/ 2026552 h 2041182"/>
              <a:gd name="connsiteX5" fmla="*/ 1404518 w 1404608"/>
              <a:gd name="connsiteY5" fmla="*/ 1126782 h 2041182"/>
              <a:gd name="connsiteX6" fmla="*/ 1221638 w 1404608"/>
              <a:gd name="connsiteY6" fmla="*/ 739077 h 2041182"/>
              <a:gd name="connsiteX7" fmla="*/ 1177747 w 1404608"/>
              <a:gd name="connsiteY7" fmla="*/ 936587 h 2041182"/>
              <a:gd name="connsiteX8" fmla="*/ 980236 w 1404608"/>
              <a:gd name="connsiteY8" fmla="*/ 665925 h 2041182"/>
              <a:gd name="connsiteX9" fmla="*/ 921715 w 1404608"/>
              <a:gd name="connsiteY9" fmla="*/ 900011 h 2041182"/>
              <a:gd name="connsiteX10" fmla="*/ 738836 w 1404608"/>
              <a:gd name="connsiteY10" fmla="*/ 563512 h 2041182"/>
              <a:gd name="connsiteX11" fmla="*/ 709574 w 1404608"/>
              <a:gd name="connsiteY11" fmla="*/ 907326 h 2041182"/>
              <a:gd name="connsiteX12" fmla="*/ 526694 w 1404608"/>
              <a:gd name="connsiteY12" fmla="*/ 242 h 2041182"/>
              <a:gd name="connsiteX13" fmla="*/ 456712 w 1404608"/>
              <a:gd name="connsiteY13" fmla="*/ 1312361 h 2041182"/>
              <a:gd name="connsiteX14" fmla="*/ 321868 w 1404608"/>
              <a:gd name="connsiteY14" fmla="*/ 1258456 h 2041182"/>
              <a:gd name="connsiteX15" fmla="*/ 0 w 1404608"/>
              <a:gd name="connsiteY15" fmla="*/ 1024369 h 2041182"/>
              <a:gd name="connsiteX0" fmla="*/ 0 w 1420463"/>
              <a:gd name="connsiteY0" fmla="*/ 957779 h 2041182"/>
              <a:gd name="connsiteX1" fmla="*/ 140213 w 1420463"/>
              <a:gd name="connsiteY1" fmla="*/ 1353553 h 2041182"/>
              <a:gd name="connsiteX2" fmla="*/ 308463 w 1420463"/>
              <a:gd name="connsiteY2" fmla="*/ 1711998 h 2041182"/>
              <a:gd name="connsiteX3" fmla="*/ 703483 w 1420463"/>
              <a:gd name="connsiteY3" fmla="*/ 2041182 h 2041182"/>
              <a:gd name="connsiteX4" fmla="*/ 1310645 w 1420463"/>
              <a:gd name="connsiteY4" fmla="*/ 2026552 h 2041182"/>
              <a:gd name="connsiteX5" fmla="*/ 1420373 w 1420463"/>
              <a:gd name="connsiteY5" fmla="*/ 1126782 h 2041182"/>
              <a:gd name="connsiteX6" fmla="*/ 1237493 w 1420463"/>
              <a:gd name="connsiteY6" fmla="*/ 739077 h 2041182"/>
              <a:gd name="connsiteX7" fmla="*/ 1193602 w 1420463"/>
              <a:gd name="connsiteY7" fmla="*/ 936587 h 2041182"/>
              <a:gd name="connsiteX8" fmla="*/ 996091 w 1420463"/>
              <a:gd name="connsiteY8" fmla="*/ 665925 h 2041182"/>
              <a:gd name="connsiteX9" fmla="*/ 937570 w 1420463"/>
              <a:gd name="connsiteY9" fmla="*/ 900011 h 2041182"/>
              <a:gd name="connsiteX10" fmla="*/ 754691 w 1420463"/>
              <a:gd name="connsiteY10" fmla="*/ 563512 h 2041182"/>
              <a:gd name="connsiteX11" fmla="*/ 725429 w 1420463"/>
              <a:gd name="connsiteY11" fmla="*/ 907326 h 2041182"/>
              <a:gd name="connsiteX12" fmla="*/ 542549 w 1420463"/>
              <a:gd name="connsiteY12" fmla="*/ 242 h 2041182"/>
              <a:gd name="connsiteX13" fmla="*/ 472567 w 1420463"/>
              <a:gd name="connsiteY13" fmla="*/ 1312361 h 2041182"/>
              <a:gd name="connsiteX14" fmla="*/ 337723 w 1420463"/>
              <a:gd name="connsiteY14" fmla="*/ 1258456 h 2041182"/>
              <a:gd name="connsiteX15" fmla="*/ 0 w 1420463"/>
              <a:gd name="connsiteY15" fmla="*/ 957779 h 2041182"/>
              <a:gd name="connsiteX0" fmla="*/ 0 w 1420463"/>
              <a:gd name="connsiteY0" fmla="*/ 957779 h 2041182"/>
              <a:gd name="connsiteX1" fmla="*/ 140213 w 1420463"/>
              <a:gd name="connsiteY1" fmla="*/ 1353553 h 2041182"/>
              <a:gd name="connsiteX2" fmla="*/ 308463 w 1420463"/>
              <a:gd name="connsiteY2" fmla="*/ 1711998 h 2041182"/>
              <a:gd name="connsiteX3" fmla="*/ 703483 w 1420463"/>
              <a:gd name="connsiteY3" fmla="*/ 2041182 h 2041182"/>
              <a:gd name="connsiteX4" fmla="*/ 1310645 w 1420463"/>
              <a:gd name="connsiteY4" fmla="*/ 2026552 h 2041182"/>
              <a:gd name="connsiteX5" fmla="*/ 1420373 w 1420463"/>
              <a:gd name="connsiteY5" fmla="*/ 1126782 h 2041182"/>
              <a:gd name="connsiteX6" fmla="*/ 1237493 w 1420463"/>
              <a:gd name="connsiteY6" fmla="*/ 739077 h 2041182"/>
              <a:gd name="connsiteX7" fmla="*/ 1193602 w 1420463"/>
              <a:gd name="connsiteY7" fmla="*/ 936587 h 2041182"/>
              <a:gd name="connsiteX8" fmla="*/ 996091 w 1420463"/>
              <a:gd name="connsiteY8" fmla="*/ 665925 h 2041182"/>
              <a:gd name="connsiteX9" fmla="*/ 937570 w 1420463"/>
              <a:gd name="connsiteY9" fmla="*/ 900011 h 2041182"/>
              <a:gd name="connsiteX10" fmla="*/ 754691 w 1420463"/>
              <a:gd name="connsiteY10" fmla="*/ 563512 h 2041182"/>
              <a:gd name="connsiteX11" fmla="*/ 725429 w 1420463"/>
              <a:gd name="connsiteY11" fmla="*/ 907326 h 2041182"/>
              <a:gd name="connsiteX12" fmla="*/ 542549 w 1420463"/>
              <a:gd name="connsiteY12" fmla="*/ 242 h 2041182"/>
              <a:gd name="connsiteX13" fmla="*/ 472567 w 1420463"/>
              <a:gd name="connsiteY13" fmla="*/ 1312361 h 2041182"/>
              <a:gd name="connsiteX14" fmla="*/ 337723 w 1420463"/>
              <a:gd name="connsiteY14" fmla="*/ 1258456 h 2041182"/>
              <a:gd name="connsiteX15" fmla="*/ 0 w 1420463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238212 w 1421182"/>
              <a:gd name="connsiteY6" fmla="*/ 739077 h 2041182"/>
              <a:gd name="connsiteX7" fmla="*/ 1194321 w 1421182"/>
              <a:gd name="connsiteY7" fmla="*/ 936587 h 2041182"/>
              <a:gd name="connsiteX8" fmla="*/ 996810 w 1421182"/>
              <a:gd name="connsiteY8" fmla="*/ 665925 h 2041182"/>
              <a:gd name="connsiteX9" fmla="*/ 938289 w 1421182"/>
              <a:gd name="connsiteY9" fmla="*/ 900011 h 2041182"/>
              <a:gd name="connsiteX10" fmla="*/ 755410 w 1421182"/>
              <a:gd name="connsiteY10" fmla="*/ 563512 h 2041182"/>
              <a:gd name="connsiteX11" fmla="*/ 726148 w 1421182"/>
              <a:gd name="connsiteY11" fmla="*/ 907326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238212 w 1421182"/>
              <a:gd name="connsiteY6" fmla="*/ 739077 h 2041182"/>
              <a:gd name="connsiteX7" fmla="*/ 1194321 w 1421182"/>
              <a:gd name="connsiteY7" fmla="*/ 936587 h 2041182"/>
              <a:gd name="connsiteX8" fmla="*/ 996810 w 1421182"/>
              <a:gd name="connsiteY8" fmla="*/ 665925 h 2041182"/>
              <a:gd name="connsiteX9" fmla="*/ 938289 w 1421182"/>
              <a:gd name="connsiteY9" fmla="*/ 900011 h 2041182"/>
              <a:gd name="connsiteX10" fmla="*/ 736384 w 1421182"/>
              <a:gd name="connsiteY10" fmla="*/ 563512 h 2041182"/>
              <a:gd name="connsiteX11" fmla="*/ 726148 w 1421182"/>
              <a:gd name="connsiteY11" fmla="*/ 907326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238212 w 1421182"/>
              <a:gd name="connsiteY6" fmla="*/ 739077 h 2041182"/>
              <a:gd name="connsiteX7" fmla="*/ 1194321 w 1421182"/>
              <a:gd name="connsiteY7" fmla="*/ 936587 h 2041182"/>
              <a:gd name="connsiteX8" fmla="*/ 996810 w 1421182"/>
              <a:gd name="connsiteY8" fmla="*/ 665925 h 2041182"/>
              <a:gd name="connsiteX9" fmla="*/ 938289 w 1421182"/>
              <a:gd name="connsiteY9" fmla="*/ 900011 h 2041182"/>
              <a:gd name="connsiteX10" fmla="*/ 711016 w 1421182"/>
              <a:gd name="connsiteY10" fmla="*/ 569854 h 2041182"/>
              <a:gd name="connsiteX11" fmla="*/ 726148 w 1421182"/>
              <a:gd name="connsiteY11" fmla="*/ 907326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238212 w 1421182"/>
              <a:gd name="connsiteY6" fmla="*/ 739077 h 2041182"/>
              <a:gd name="connsiteX7" fmla="*/ 1194321 w 1421182"/>
              <a:gd name="connsiteY7" fmla="*/ 936587 h 2041182"/>
              <a:gd name="connsiteX8" fmla="*/ 996810 w 1421182"/>
              <a:gd name="connsiteY8" fmla="*/ 665925 h 2041182"/>
              <a:gd name="connsiteX9" fmla="*/ 938289 w 1421182"/>
              <a:gd name="connsiteY9" fmla="*/ 900011 h 2041182"/>
              <a:gd name="connsiteX10" fmla="*/ 711016 w 1421182"/>
              <a:gd name="connsiteY10" fmla="*/ 569854 h 2041182"/>
              <a:gd name="connsiteX11" fmla="*/ 726148 w 1421182"/>
              <a:gd name="connsiteY11" fmla="*/ 907326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238212 w 1421182"/>
              <a:gd name="connsiteY6" fmla="*/ 739077 h 2041182"/>
              <a:gd name="connsiteX7" fmla="*/ 1194321 w 1421182"/>
              <a:gd name="connsiteY7" fmla="*/ 936587 h 2041182"/>
              <a:gd name="connsiteX8" fmla="*/ 996810 w 1421182"/>
              <a:gd name="connsiteY8" fmla="*/ 665925 h 2041182"/>
              <a:gd name="connsiteX9" fmla="*/ 938289 w 1421182"/>
              <a:gd name="connsiteY9" fmla="*/ 900011 h 2041182"/>
              <a:gd name="connsiteX10" fmla="*/ 711016 w 1421182"/>
              <a:gd name="connsiteY10" fmla="*/ 569854 h 2041182"/>
              <a:gd name="connsiteX11" fmla="*/ 726148 w 1421182"/>
              <a:gd name="connsiteY11" fmla="*/ 907326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238212 w 1421182"/>
              <a:gd name="connsiteY6" fmla="*/ 739077 h 2041182"/>
              <a:gd name="connsiteX7" fmla="*/ 1194321 w 1421182"/>
              <a:gd name="connsiteY7" fmla="*/ 936587 h 2041182"/>
              <a:gd name="connsiteX8" fmla="*/ 996810 w 1421182"/>
              <a:gd name="connsiteY8" fmla="*/ 665925 h 2041182"/>
              <a:gd name="connsiteX9" fmla="*/ 938289 w 1421182"/>
              <a:gd name="connsiteY9" fmla="*/ 900011 h 2041182"/>
              <a:gd name="connsiteX10" fmla="*/ 711016 w 1421182"/>
              <a:gd name="connsiteY10" fmla="*/ 569854 h 2041182"/>
              <a:gd name="connsiteX11" fmla="*/ 726148 w 1421182"/>
              <a:gd name="connsiteY11" fmla="*/ 907326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238212 w 1421182"/>
              <a:gd name="connsiteY6" fmla="*/ 739077 h 2041182"/>
              <a:gd name="connsiteX7" fmla="*/ 1194321 w 1421182"/>
              <a:gd name="connsiteY7" fmla="*/ 936587 h 2041182"/>
              <a:gd name="connsiteX8" fmla="*/ 996810 w 1421182"/>
              <a:gd name="connsiteY8" fmla="*/ 665925 h 2041182"/>
              <a:gd name="connsiteX9" fmla="*/ 947802 w 1421182"/>
              <a:gd name="connsiteY9" fmla="*/ 906353 h 2041182"/>
              <a:gd name="connsiteX10" fmla="*/ 711016 w 1421182"/>
              <a:gd name="connsiteY10" fmla="*/ 569854 h 2041182"/>
              <a:gd name="connsiteX11" fmla="*/ 726148 w 1421182"/>
              <a:gd name="connsiteY11" fmla="*/ 907326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238212 w 1421182"/>
              <a:gd name="connsiteY6" fmla="*/ 739077 h 2041182"/>
              <a:gd name="connsiteX7" fmla="*/ 1194321 w 1421182"/>
              <a:gd name="connsiteY7" fmla="*/ 936587 h 2041182"/>
              <a:gd name="connsiteX8" fmla="*/ 996810 w 1421182"/>
              <a:gd name="connsiteY8" fmla="*/ 665925 h 2041182"/>
              <a:gd name="connsiteX9" fmla="*/ 947802 w 1421182"/>
              <a:gd name="connsiteY9" fmla="*/ 906353 h 2041182"/>
              <a:gd name="connsiteX10" fmla="*/ 711016 w 1421182"/>
              <a:gd name="connsiteY10" fmla="*/ 569854 h 2041182"/>
              <a:gd name="connsiteX11" fmla="*/ 726148 w 1421182"/>
              <a:gd name="connsiteY11" fmla="*/ 907326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238212 w 1421182"/>
              <a:gd name="connsiteY6" fmla="*/ 739077 h 2041182"/>
              <a:gd name="connsiteX7" fmla="*/ 1194321 w 1421182"/>
              <a:gd name="connsiteY7" fmla="*/ 936587 h 2041182"/>
              <a:gd name="connsiteX8" fmla="*/ 996810 w 1421182"/>
              <a:gd name="connsiteY8" fmla="*/ 665925 h 2041182"/>
              <a:gd name="connsiteX9" fmla="*/ 947802 w 1421182"/>
              <a:gd name="connsiteY9" fmla="*/ 906353 h 2041182"/>
              <a:gd name="connsiteX10" fmla="*/ 711016 w 1421182"/>
              <a:gd name="connsiteY10" fmla="*/ 569854 h 2041182"/>
              <a:gd name="connsiteX11" fmla="*/ 726148 w 1421182"/>
              <a:gd name="connsiteY11" fmla="*/ 907326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238212 w 1421182"/>
              <a:gd name="connsiteY6" fmla="*/ 739077 h 2041182"/>
              <a:gd name="connsiteX7" fmla="*/ 1194321 w 1421182"/>
              <a:gd name="connsiteY7" fmla="*/ 936587 h 2041182"/>
              <a:gd name="connsiteX8" fmla="*/ 996810 w 1421182"/>
              <a:gd name="connsiteY8" fmla="*/ 665925 h 2041182"/>
              <a:gd name="connsiteX9" fmla="*/ 947802 w 1421182"/>
              <a:gd name="connsiteY9" fmla="*/ 906353 h 2041182"/>
              <a:gd name="connsiteX10" fmla="*/ 711016 w 1421182"/>
              <a:gd name="connsiteY10" fmla="*/ 569854 h 2041182"/>
              <a:gd name="connsiteX11" fmla="*/ 726148 w 1421182"/>
              <a:gd name="connsiteY11" fmla="*/ 907326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238212 w 1421182"/>
              <a:gd name="connsiteY6" fmla="*/ 739077 h 2041182"/>
              <a:gd name="connsiteX7" fmla="*/ 1194321 w 1421182"/>
              <a:gd name="connsiteY7" fmla="*/ 936587 h 2041182"/>
              <a:gd name="connsiteX8" fmla="*/ 955588 w 1421182"/>
              <a:gd name="connsiteY8" fmla="*/ 659583 h 2041182"/>
              <a:gd name="connsiteX9" fmla="*/ 947802 w 1421182"/>
              <a:gd name="connsiteY9" fmla="*/ 906353 h 2041182"/>
              <a:gd name="connsiteX10" fmla="*/ 711016 w 1421182"/>
              <a:gd name="connsiteY10" fmla="*/ 569854 h 2041182"/>
              <a:gd name="connsiteX11" fmla="*/ 726148 w 1421182"/>
              <a:gd name="connsiteY11" fmla="*/ 907326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238212 w 1421182"/>
              <a:gd name="connsiteY6" fmla="*/ 739077 h 2041182"/>
              <a:gd name="connsiteX7" fmla="*/ 1178466 w 1421182"/>
              <a:gd name="connsiteY7" fmla="*/ 927074 h 2041182"/>
              <a:gd name="connsiteX8" fmla="*/ 955588 w 1421182"/>
              <a:gd name="connsiteY8" fmla="*/ 659583 h 2041182"/>
              <a:gd name="connsiteX9" fmla="*/ 947802 w 1421182"/>
              <a:gd name="connsiteY9" fmla="*/ 906353 h 2041182"/>
              <a:gd name="connsiteX10" fmla="*/ 711016 w 1421182"/>
              <a:gd name="connsiteY10" fmla="*/ 569854 h 2041182"/>
              <a:gd name="connsiteX11" fmla="*/ 726148 w 1421182"/>
              <a:gd name="connsiteY11" fmla="*/ 907326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238212 w 1421182"/>
              <a:gd name="connsiteY6" fmla="*/ 739077 h 2041182"/>
              <a:gd name="connsiteX7" fmla="*/ 1178466 w 1421182"/>
              <a:gd name="connsiteY7" fmla="*/ 927074 h 2041182"/>
              <a:gd name="connsiteX8" fmla="*/ 955588 w 1421182"/>
              <a:gd name="connsiteY8" fmla="*/ 659583 h 2041182"/>
              <a:gd name="connsiteX9" fmla="*/ 947802 w 1421182"/>
              <a:gd name="connsiteY9" fmla="*/ 906353 h 2041182"/>
              <a:gd name="connsiteX10" fmla="*/ 711016 w 1421182"/>
              <a:gd name="connsiteY10" fmla="*/ 569854 h 2041182"/>
              <a:gd name="connsiteX11" fmla="*/ 726148 w 1421182"/>
              <a:gd name="connsiteY11" fmla="*/ 907326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238212 w 1421182"/>
              <a:gd name="connsiteY6" fmla="*/ 739077 h 2041182"/>
              <a:gd name="connsiteX7" fmla="*/ 1178466 w 1421182"/>
              <a:gd name="connsiteY7" fmla="*/ 927074 h 2041182"/>
              <a:gd name="connsiteX8" fmla="*/ 955588 w 1421182"/>
              <a:gd name="connsiteY8" fmla="*/ 618361 h 2041182"/>
              <a:gd name="connsiteX9" fmla="*/ 947802 w 1421182"/>
              <a:gd name="connsiteY9" fmla="*/ 906353 h 2041182"/>
              <a:gd name="connsiteX10" fmla="*/ 711016 w 1421182"/>
              <a:gd name="connsiteY10" fmla="*/ 569854 h 2041182"/>
              <a:gd name="connsiteX11" fmla="*/ 726148 w 1421182"/>
              <a:gd name="connsiteY11" fmla="*/ 907326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238212 w 1421182"/>
              <a:gd name="connsiteY6" fmla="*/ 739077 h 2041182"/>
              <a:gd name="connsiteX7" fmla="*/ 1178466 w 1421182"/>
              <a:gd name="connsiteY7" fmla="*/ 927074 h 2041182"/>
              <a:gd name="connsiteX8" fmla="*/ 955588 w 1421182"/>
              <a:gd name="connsiteY8" fmla="*/ 618361 h 2041182"/>
              <a:gd name="connsiteX9" fmla="*/ 947802 w 1421182"/>
              <a:gd name="connsiteY9" fmla="*/ 906353 h 2041182"/>
              <a:gd name="connsiteX10" fmla="*/ 711016 w 1421182"/>
              <a:gd name="connsiteY10" fmla="*/ 569854 h 2041182"/>
              <a:gd name="connsiteX11" fmla="*/ 726148 w 1421182"/>
              <a:gd name="connsiteY11" fmla="*/ 907326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238212 w 1421182"/>
              <a:gd name="connsiteY6" fmla="*/ 739077 h 2041182"/>
              <a:gd name="connsiteX7" fmla="*/ 1178466 w 1421182"/>
              <a:gd name="connsiteY7" fmla="*/ 927074 h 2041182"/>
              <a:gd name="connsiteX8" fmla="*/ 955588 w 1421182"/>
              <a:gd name="connsiteY8" fmla="*/ 618361 h 2041182"/>
              <a:gd name="connsiteX9" fmla="*/ 947802 w 1421182"/>
              <a:gd name="connsiteY9" fmla="*/ 906353 h 2041182"/>
              <a:gd name="connsiteX10" fmla="*/ 711016 w 1421182"/>
              <a:gd name="connsiteY10" fmla="*/ 569854 h 2041182"/>
              <a:gd name="connsiteX11" fmla="*/ 726148 w 1421182"/>
              <a:gd name="connsiteY11" fmla="*/ 907326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187477 w 1421182"/>
              <a:gd name="connsiteY6" fmla="*/ 691513 h 2041182"/>
              <a:gd name="connsiteX7" fmla="*/ 1178466 w 1421182"/>
              <a:gd name="connsiteY7" fmla="*/ 927074 h 2041182"/>
              <a:gd name="connsiteX8" fmla="*/ 955588 w 1421182"/>
              <a:gd name="connsiteY8" fmla="*/ 618361 h 2041182"/>
              <a:gd name="connsiteX9" fmla="*/ 947802 w 1421182"/>
              <a:gd name="connsiteY9" fmla="*/ 906353 h 2041182"/>
              <a:gd name="connsiteX10" fmla="*/ 711016 w 1421182"/>
              <a:gd name="connsiteY10" fmla="*/ 569854 h 2041182"/>
              <a:gd name="connsiteX11" fmla="*/ 726148 w 1421182"/>
              <a:gd name="connsiteY11" fmla="*/ 907326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187477 w 1421182"/>
              <a:gd name="connsiteY6" fmla="*/ 691513 h 2041182"/>
              <a:gd name="connsiteX7" fmla="*/ 1178466 w 1421182"/>
              <a:gd name="connsiteY7" fmla="*/ 927074 h 2041182"/>
              <a:gd name="connsiteX8" fmla="*/ 955588 w 1421182"/>
              <a:gd name="connsiteY8" fmla="*/ 618361 h 2041182"/>
              <a:gd name="connsiteX9" fmla="*/ 947802 w 1421182"/>
              <a:gd name="connsiteY9" fmla="*/ 906353 h 2041182"/>
              <a:gd name="connsiteX10" fmla="*/ 711016 w 1421182"/>
              <a:gd name="connsiteY10" fmla="*/ 569854 h 2041182"/>
              <a:gd name="connsiteX11" fmla="*/ 726148 w 1421182"/>
              <a:gd name="connsiteY11" fmla="*/ 907326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187477 w 1421182"/>
              <a:gd name="connsiteY6" fmla="*/ 691513 h 2041182"/>
              <a:gd name="connsiteX7" fmla="*/ 1178466 w 1421182"/>
              <a:gd name="connsiteY7" fmla="*/ 927074 h 2041182"/>
              <a:gd name="connsiteX8" fmla="*/ 927050 w 1421182"/>
              <a:gd name="connsiteY8" fmla="*/ 615190 h 2041182"/>
              <a:gd name="connsiteX9" fmla="*/ 947802 w 1421182"/>
              <a:gd name="connsiteY9" fmla="*/ 906353 h 2041182"/>
              <a:gd name="connsiteX10" fmla="*/ 711016 w 1421182"/>
              <a:gd name="connsiteY10" fmla="*/ 569854 h 2041182"/>
              <a:gd name="connsiteX11" fmla="*/ 726148 w 1421182"/>
              <a:gd name="connsiteY11" fmla="*/ 907326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187477 w 1421182"/>
              <a:gd name="connsiteY6" fmla="*/ 691513 h 2041182"/>
              <a:gd name="connsiteX7" fmla="*/ 1178466 w 1421182"/>
              <a:gd name="connsiteY7" fmla="*/ 927074 h 2041182"/>
              <a:gd name="connsiteX8" fmla="*/ 927050 w 1421182"/>
              <a:gd name="connsiteY8" fmla="*/ 615190 h 2041182"/>
              <a:gd name="connsiteX9" fmla="*/ 947802 w 1421182"/>
              <a:gd name="connsiteY9" fmla="*/ 906353 h 2041182"/>
              <a:gd name="connsiteX10" fmla="*/ 711016 w 1421182"/>
              <a:gd name="connsiteY10" fmla="*/ 569854 h 2041182"/>
              <a:gd name="connsiteX11" fmla="*/ 726148 w 1421182"/>
              <a:gd name="connsiteY11" fmla="*/ 907326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187477 w 1421182"/>
              <a:gd name="connsiteY6" fmla="*/ 691513 h 2041182"/>
              <a:gd name="connsiteX7" fmla="*/ 1178466 w 1421182"/>
              <a:gd name="connsiteY7" fmla="*/ 927074 h 2041182"/>
              <a:gd name="connsiteX8" fmla="*/ 927050 w 1421182"/>
              <a:gd name="connsiteY8" fmla="*/ 615190 h 2041182"/>
              <a:gd name="connsiteX9" fmla="*/ 947802 w 1421182"/>
              <a:gd name="connsiteY9" fmla="*/ 906353 h 2041182"/>
              <a:gd name="connsiteX10" fmla="*/ 711016 w 1421182"/>
              <a:gd name="connsiteY10" fmla="*/ 569854 h 2041182"/>
              <a:gd name="connsiteX11" fmla="*/ 726148 w 1421182"/>
              <a:gd name="connsiteY11" fmla="*/ 907326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187477 w 1421182"/>
              <a:gd name="connsiteY6" fmla="*/ 691513 h 2041182"/>
              <a:gd name="connsiteX7" fmla="*/ 1178466 w 1421182"/>
              <a:gd name="connsiteY7" fmla="*/ 927074 h 2041182"/>
              <a:gd name="connsiteX8" fmla="*/ 927050 w 1421182"/>
              <a:gd name="connsiteY8" fmla="*/ 615190 h 2041182"/>
              <a:gd name="connsiteX9" fmla="*/ 947802 w 1421182"/>
              <a:gd name="connsiteY9" fmla="*/ 906353 h 2041182"/>
              <a:gd name="connsiteX10" fmla="*/ 711016 w 1421182"/>
              <a:gd name="connsiteY10" fmla="*/ 569854 h 2041182"/>
              <a:gd name="connsiteX11" fmla="*/ 726148 w 1421182"/>
              <a:gd name="connsiteY11" fmla="*/ 907326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162110 w 1421182"/>
              <a:gd name="connsiteY6" fmla="*/ 682000 h 2041182"/>
              <a:gd name="connsiteX7" fmla="*/ 1178466 w 1421182"/>
              <a:gd name="connsiteY7" fmla="*/ 927074 h 2041182"/>
              <a:gd name="connsiteX8" fmla="*/ 927050 w 1421182"/>
              <a:gd name="connsiteY8" fmla="*/ 615190 h 2041182"/>
              <a:gd name="connsiteX9" fmla="*/ 947802 w 1421182"/>
              <a:gd name="connsiteY9" fmla="*/ 906353 h 2041182"/>
              <a:gd name="connsiteX10" fmla="*/ 711016 w 1421182"/>
              <a:gd name="connsiteY10" fmla="*/ 569854 h 2041182"/>
              <a:gd name="connsiteX11" fmla="*/ 726148 w 1421182"/>
              <a:gd name="connsiteY11" fmla="*/ 907326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162110 w 1421182"/>
              <a:gd name="connsiteY6" fmla="*/ 682000 h 2041182"/>
              <a:gd name="connsiteX7" fmla="*/ 1178466 w 1421182"/>
              <a:gd name="connsiteY7" fmla="*/ 927074 h 2041182"/>
              <a:gd name="connsiteX8" fmla="*/ 927050 w 1421182"/>
              <a:gd name="connsiteY8" fmla="*/ 615190 h 2041182"/>
              <a:gd name="connsiteX9" fmla="*/ 947802 w 1421182"/>
              <a:gd name="connsiteY9" fmla="*/ 906353 h 2041182"/>
              <a:gd name="connsiteX10" fmla="*/ 711016 w 1421182"/>
              <a:gd name="connsiteY10" fmla="*/ 569854 h 2041182"/>
              <a:gd name="connsiteX11" fmla="*/ 726148 w 1421182"/>
              <a:gd name="connsiteY11" fmla="*/ 907326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162110 w 1421182"/>
              <a:gd name="connsiteY6" fmla="*/ 682000 h 2041182"/>
              <a:gd name="connsiteX7" fmla="*/ 1178466 w 1421182"/>
              <a:gd name="connsiteY7" fmla="*/ 927074 h 2041182"/>
              <a:gd name="connsiteX8" fmla="*/ 927050 w 1421182"/>
              <a:gd name="connsiteY8" fmla="*/ 615190 h 2041182"/>
              <a:gd name="connsiteX9" fmla="*/ 947802 w 1421182"/>
              <a:gd name="connsiteY9" fmla="*/ 906353 h 2041182"/>
              <a:gd name="connsiteX10" fmla="*/ 711016 w 1421182"/>
              <a:gd name="connsiteY10" fmla="*/ 569854 h 2041182"/>
              <a:gd name="connsiteX11" fmla="*/ 726148 w 1421182"/>
              <a:gd name="connsiteY11" fmla="*/ 907326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162110 w 1421182"/>
              <a:gd name="connsiteY6" fmla="*/ 682000 h 2041182"/>
              <a:gd name="connsiteX7" fmla="*/ 1178466 w 1421182"/>
              <a:gd name="connsiteY7" fmla="*/ 927074 h 2041182"/>
              <a:gd name="connsiteX8" fmla="*/ 927050 w 1421182"/>
              <a:gd name="connsiteY8" fmla="*/ 615190 h 2041182"/>
              <a:gd name="connsiteX9" fmla="*/ 947802 w 1421182"/>
              <a:gd name="connsiteY9" fmla="*/ 906353 h 2041182"/>
              <a:gd name="connsiteX10" fmla="*/ 711016 w 1421182"/>
              <a:gd name="connsiteY10" fmla="*/ 569854 h 2041182"/>
              <a:gd name="connsiteX11" fmla="*/ 729319 w 1421182"/>
              <a:gd name="connsiteY11" fmla="*/ 958061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162110 w 1421182"/>
              <a:gd name="connsiteY6" fmla="*/ 682000 h 2041182"/>
              <a:gd name="connsiteX7" fmla="*/ 1178466 w 1421182"/>
              <a:gd name="connsiteY7" fmla="*/ 927074 h 2041182"/>
              <a:gd name="connsiteX8" fmla="*/ 927050 w 1421182"/>
              <a:gd name="connsiteY8" fmla="*/ 615190 h 2041182"/>
              <a:gd name="connsiteX9" fmla="*/ 957315 w 1421182"/>
              <a:gd name="connsiteY9" fmla="*/ 944404 h 2041182"/>
              <a:gd name="connsiteX10" fmla="*/ 711016 w 1421182"/>
              <a:gd name="connsiteY10" fmla="*/ 569854 h 2041182"/>
              <a:gd name="connsiteX11" fmla="*/ 729319 w 1421182"/>
              <a:gd name="connsiteY11" fmla="*/ 958061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162110 w 1421182"/>
              <a:gd name="connsiteY6" fmla="*/ 682000 h 2041182"/>
              <a:gd name="connsiteX7" fmla="*/ 1178466 w 1421182"/>
              <a:gd name="connsiteY7" fmla="*/ 927074 h 2041182"/>
              <a:gd name="connsiteX8" fmla="*/ 927050 w 1421182"/>
              <a:gd name="connsiteY8" fmla="*/ 615190 h 2041182"/>
              <a:gd name="connsiteX9" fmla="*/ 957315 w 1421182"/>
              <a:gd name="connsiteY9" fmla="*/ 944404 h 2041182"/>
              <a:gd name="connsiteX10" fmla="*/ 711016 w 1421182"/>
              <a:gd name="connsiteY10" fmla="*/ 569854 h 2041182"/>
              <a:gd name="connsiteX11" fmla="*/ 729319 w 1421182"/>
              <a:gd name="connsiteY11" fmla="*/ 958061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162110 w 1421182"/>
              <a:gd name="connsiteY6" fmla="*/ 682000 h 2041182"/>
              <a:gd name="connsiteX7" fmla="*/ 1168953 w 1421182"/>
              <a:gd name="connsiteY7" fmla="*/ 968296 h 2041182"/>
              <a:gd name="connsiteX8" fmla="*/ 927050 w 1421182"/>
              <a:gd name="connsiteY8" fmla="*/ 615190 h 2041182"/>
              <a:gd name="connsiteX9" fmla="*/ 957315 w 1421182"/>
              <a:gd name="connsiteY9" fmla="*/ 944404 h 2041182"/>
              <a:gd name="connsiteX10" fmla="*/ 711016 w 1421182"/>
              <a:gd name="connsiteY10" fmla="*/ 569854 h 2041182"/>
              <a:gd name="connsiteX11" fmla="*/ 729319 w 1421182"/>
              <a:gd name="connsiteY11" fmla="*/ 958061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162110 w 1421182"/>
              <a:gd name="connsiteY6" fmla="*/ 682000 h 2041182"/>
              <a:gd name="connsiteX7" fmla="*/ 1168953 w 1421182"/>
              <a:gd name="connsiteY7" fmla="*/ 968296 h 2041182"/>
              <a:gd name="connsiteX8" fmla="*/ 927050 w 1421182"/>
              <a:gd name="connsiteY8" fmla="*/ 615190 h 2041182"/>
              <a:gd name="connsiteX9" fmla="*/ 957315 w 1421182"/>
              <a:gd name="connsiteY9" fmla="*/ 944404 h 2041182"/>
              <a:gd name="connsiteX10" fmla="*/ 711016 w 1421182"/>
              <a:gd name="connsiteY10" fmla="*/ 569854 h 2041182"/>
              <a:gd name="connsiteX11" fmla="*/ 729319 w 1421182"/>
              <a:gd name="connsiteY11" fmla="*/ 958061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162110 w 1421182"/>
              <a:gd name="connsiteY6" fmla="*/ 682000 h 2041182"/>
              <a:gd name="connsiteX7" fmla="*/ 1168953 w 1421182"/>
              <a:gd name="connsiteY7" fmla="*/ 968296 h 2041182"/>
              <a:gd name="connsiteX8" fmla="*/ 927050 w 1421182"/>
              <a:gd name="connsiteY8" fmla="*/ 615190 h 2041182"/>
              <a:gd name="connsiteX9" fmla="*/ 957315 w 1421182"/>
              <a:gd name="connsiteY9" fmla="*/ 944404 h 2041182"/>
              <a:gd name="connsiteX10" fmla="*/ 711016 w 1421182"/>
              <a:gd name="connsiteY10" fmla="*/ 569854 h 2041182"/>
              <a:gd name="connsiteX11" fmla="*/ 729319 w 1421182"/>
              <a:gd name="connsiteY11" fmla="*/ 958061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779 h 2041182"/>
              <a:gd name="connsiteX1" fmla="*/ 140932 w 1421182"/>
              <a:gd name="connsiteY1" fmla="*/ 1353553 h 2041182"/>
              <a:gd name="connsiteX2" fmla="*/ 309182 w 1421182"/>
              <a:gd name="connsiteY2" fmla="*/ 1711998 h 2041182"/>
              <a:gd name="connsiteX3" fmla="*/ 704202 w 1421182"/>
              <a:gd name="connsiteY3" fmla="*/ 2041182 h 2041182"/>
              <a:gd name="connsiteX4" fmla="*/ 1311364 w 1421182"/>
              <a:gd name="connsiteY4" fmla="*/ 2026552 h 2041182"/>
              <a:gd name="connsiteX5" fmla="*/ 1421092 w 1421182"/>
              <a:gd name="connsiteY5" fmla="*/ 1126782 h 2041182"/>
              <a:gd name="connsiteX6" fmla="*/ 1152597 w 1421182"/>
              <a:gd name="connsiteY6" fmla="*/ 669316 h 2041182"/>
              <a:gd name="connsiteX7" fmla="*/ 1168953 w 1421182"/>
              <a:gd name="connsiteY7" fmla="*/ 968296 h 2041182"/>
              <a:gd name="connsiteX8" fmla="*/ 927050 w 1421182"/>
              <a:gd name="connsiteY8" fmla="*/ 615190 h 2041182"/>
              <a:gd name="connsiteX9" fmla="*/ 957315 w 1421182"/>
              <a:gd name="connsiteY9" fmla="*/ 944404 h 2041182"/>
              <a:gd name="connsiteX10" fmla="*/ 711016 w 1421182"/>
              <a:gd name="connsiteY10" fmla="*/ 569854 h 2041182"/>
              <a:gd name="connsiteX11" fmla="*/ 729319 w 1421182"/>
              <a:gd name="connsiteY11" fmla="*/ 958061 h 2041182"/>
              <a:gd name="connsiteX12" fmla="*/ 543268 w 1421182"/>
              <a:gd name="connsiteY12" fmla="*/ 242 h 2041182"/>
              <a:gd name="connsiteX13" fmla="*/ 473286 w 1421182"/>
              <a:gd name="connsiteY13" fmla="*/ 1312361 h 2041182"/>
              <a:gd name="connsiteX14" fmla="*/ 338442 w 1421182"/>
              <a:gd name="connsiteY14" fmla="*/ 1258456 h 2041182"/>
              <a:gd name="connsiteX15" fmla="*/ 719 w 1421182"/>
              <a:gd name="connsiteY15" fmla="*/ 957779 h 2041182"/>
              <a:gd name="connsiteX0" fmla="*/ 719 w 1421182"/>
              <a:gd name="connsiteY0" fmla="*/ 957537 h 2040940"/>
              <a:gd name="connsiteX1" fmla="*/ 140932 w 1421182"/>
              <a:gd name="connsiteY1" fmla="*/ 1353311 h 2040940"/>
              <a:gd name="connsiteX2" fmla="*/ 309182 w 1421182"/>
              <a:gd name="connsiteY2" fmla="*/ 1711756 h 2040940"/>
              <a:gd name="connsiteX3" fmla="*/ 704202 w 1421182"/>
              <a:gd name="connsiteY3" fmla="*/ 2040940 h 2040940"/>
              <a:gd name="connsiteX4" fmla="*/ 1311364 w 1421182"/>
              <a:gd name="connsiteY4" fmla="*/ 2026310 h 2040940"/>
              <a:gd name="connsiteX5" fmla="*/ 1421092 w 1421182"/>
              <a:gd name="connsiteY5" fmla="*/ 1126540 h 2040940"/>
              <a:gd name="connsiteX6" fmla="*/ 1152597 w 1421182"/>
              <a:gd name="connsiteY6" fmla="*/ 669074 h 2040940"/>
              <a:gd name="connsiteX7" fmla="*/ 1168953 w 1421182"/>
              <a:gd name="connsiteY7" fmla="*/ 968054 h 2040940"/>
              <a:gd name="connsiteX8" fmla="*/ 927050 w 1421182"/>
              <a:gd name="connsiteY8" fmla="*/ 614948 h 2040940"/>
              <a:gd name="connsiteX9" fmla="*/ 957315 w 1421182"/>
              <a:gd name="connsiteY9" fmla="*/ 944162 h 2040940"/>
              <a:gd name="connsiteX10" fmla="*/ 711016 w 1421182"/>
              <a:gd name="connsiteY10" fmla="*/ 569612 h 2040940"/>
              <a:gd name="connsiteX11" fmla="*/ 729319 w 1421182"/>
              <a:gd name="connsiteY11" fmla="*/ 957819 h 2040940"/>
              <a:gd name="connsiteX12" fmla="*/ 543268 w 1421182"/>
              <a:gd name="connsiteY12" fmla="*/ 0 h 2040940"/>
              <a:gd name="connsiteX13" fmla="*/ 473286 w 1421182"/>
              <a:gd name="connsiteY13" fmla="*/ 1312119 h 2040940"/>
              <a:gd name="connsiteX14" fmla="*/ 338442 w 1421182"/>
              <a:gd name="connsiteY14" fmla="*/ 1258214 h 2040940"/>
              <a:gd name="connsiteX15" fmla="*/ 719 w 1421182"/>
              <a:gd name="connsiteY15" fmla="*/ 957537 h 2040940"/>
              <a:gd name="connsiteX0" fmla="*/ 719 w 1421182"/>
              <a:gd name="connsiteY0" fmla="*/ 957545 h 2040948"/>
              <a:gd name="connsiteX1" fmla="*/ 140932 w 1421182"/>
              <a:gd name="connsiteY1" fmla="*/ 1353319 h 2040948"/>
              <a:gd name="connsiteX2" fmla="*/ 309182 w 1421182"/>
              <a:gd name="connsiteY2" fmla="*/ 1711764 h 2040948"/>
              <a:gd name="connsiteX3" fmla="*/ 704202 w 1421182"/>
              <a:gd name="connsiteY3" fmla="*/ 2040948 h 2040948"/>
              <a:gd name="connsiteX4" fmla="*/ 1311364 w 1421182"/>
              <a:gd name="connsiteY4" fmla="*/ 2026318 h 2040948"/>
              <a:gd name="connsiteX5" fmla="*/ 1421092 w 1421182"/>
              <a:gd name="connsiteY5" fmla="*/ 1126548 h 2040948"/>
              <a:gd name="connsiteX6" fmla="*/ 1152597 w 1421182"/>
              <a:gd name="connsiteY6" fmla="*/ 669082 h 2040948"/>
              <a:gd name="connsiteX7" fmla="*/ 1168953 w 1421182"/>
              <a:gd name="connsiteY7" fmla="*/ 968062 h 2040948"/>
              <a:gd name="connsiteX8" fmla="*/ 927050 w 1421182"/>
              <a:gd name="connsiteY8" fmla="*/ 614956 h 2040948"/>
              <a:gd name="connsiteX9" fmla="*/ 957315 w 1421182"/>
              <a:gd name="connsiteY9" fmla="*/ 944170 h 2040948"/>
              <a:gd name="connsiteX10" fmla="*/ 711016 w 1421182"/>
              <a:gd name="connsiteY10" fmla="*/ 569620 h 2040948"/>
              <a:gd name="connsiteX11" fmla="*/ 729319 w 1421182"/>
              <a:gd name="connsiteY11" fmla="*/ 957827 h 2040948"/>
              <a:gd name="connsiteX12" fmla="*/ 543268 w 1421182"/>
              <a:gd name="connsiteY12" fmla="*/ 8 h 2040948"/>
              <a:gd name="connsiteX13" fmla="*/ 473286 w 1421182"/>
              <a:gd name="connsiteY13" fmla="*/ 1312127 h 2040948"/>
              <a:gd name="connsiteX14" fmla="*/ 338442 w 1421182"/>
              <a:gd name="connsiteY14" fmla="*/ 1258222 h 2040948"/>
              <a:gd name="connsiteX15" fmla="*/ 719 w 1421182"/>
              <a:gd name="connsiteY15" fmla="*/ 957545 h 2040948"/>
              <a:gd name="connsiteX0" fmla="*/ 719 w 1421182"/>
              <a:gd name="connsiteY0" fmla="*/ 957545 h 2040948"/>
              <a:gd name="connsiteX1" fmla="*/ 140932 w 1421182"/>
              <a:gd name="connsiteY1" fmla="*/ 1353319 h 2040948"/>
              <a:gd name="connsiteX2" fmla="*/ 309182 w 1421182"/>
              <a:gd name="connsiteY2" fmla="*/ 1711764 h 2040948"/>
              <a:gd name="connsiteX3" fmla="*/ 704202 w 1421182"/>
              <a:gd name="connsiteY3" fmla="*/ 2040948 h 2040948"/>
              <a:gd name="connsiteX4" fmla="*/ 1311364 w 1421182"/>
              <a:gd name="connsiteY4" fmla="*/ 2026318 h 2040948"/>
              <a:gd name="connsiteX5" fmla="*/ 1421092 w 1421182"/>
              <a:gd name="connsiteY5" fmla="*/ 1126548 h 2040948"/>
              <a:gd name="connsiteX6" fmla="*/ 1152597 w 1421182"/>
              <a:gd name="connsiteY6" fmla="*/ 669082 h 2040948"/>
              <a:gd name="connsiteX7" fmla="*/ 1168953 w 1421182"/>
              <a:gd name="connsiteY7" fmla="*/ 968062 h 2040948"/>
              <a:gd name="connsiteX8" fmla="*/ 927050 w 1421182"/>
              <a:gd name="connsiteY8" fmla="*/ 614956 h 2040948"/>
              <a:gd name="connsiteX9" fmla="*/ 957315 w 1421182"/>
              <a:gd name="connsiteY9" fmla="*/ 944170 h 2040948"/>
              <a:gd name="connsiteX10" fmla="*/ 711016 w 1421182"/>
              <a:gd name="connsiteY10" fmla="*/ 569620 h 2040948"/>
              <a:gd name="connsiteX11" fmla="*/ 729319 w 1421182"/>
              <a:gd name="connsiteY11" fmla="*/ 957827 h 2040948"/>
              <a:gd name="connsiteX12" fmla="*/ 543268 w 1421182"/>
              <a:gd name="connsiteY12" fmla="*/ 8 h 2040948"/>
              <a:gd name="connsiteX13" fmla="*/ 473286 w 1421182"/>
              <a:gd name="connsiteY13" fmla="*/ 1312127 h 2040948"/>
              <a:gd name="connsiteX14" fmla="*/ 338442 w 1421182"/>
              <a:gd name="connsiteY14" fmla="*/ 1258222 h 2040948"/>
              <a:gd name="connsiteX15" fmla="*/ 719 w 1421182"/>
              <a:gd name="connsiteY15" fmla="*/ 957545 h 2040948"/>
              <a:gd name="connsiteX0" fmla="*/ 719 w 1421182"/>
              <a:gd name="connsiteY0" fmla="*/ 957545 h 2026318"/>
              <a:gd name="connsiteX1" fmla="*/ 140932 w 1421182"/>
              <a:gd name="connsiteY1" fmla="*/ 1353319 h 2026318"/>
              <a:gd name="connsiteX2" fmla="*/ 309182 w 1421182"/>
              <a:gd name="connsiteY2" fmla="*/ 1711764 h 2026318"/>
              <a:gd name="connsiteX3" fmla="*/ 693290 w 1421182"/>
              <a:gd name="connsiteY3" fmla="*/ 2019121 h 2026318"/>
              <a:gd name="connsiteX4" fmla="*/ 1311364 w 1421182"/>
              <a:gd name="connsiteY4" fmla="*/ 2026318 h 2026318"/>
              <a:gd name="connsiteX5" fmla="*/ 1421092 w 1421182"/>
              <a:gd name="connsiteY5" fmla="*/ 1126548 h 2026318"/>
              <a:gd name="connsiteX6" fmla="*/ 1152597 w 1421182"/>
              <a:gd name="connsiteY6" fmla="*/ 669082 h 2026318"/>
              <a:gd name="connsiteX7" fmla="*/ 1168953 w 1421182"/>
              <a:gd name="connsiteY7" fmla="*/ 968062 h 2026318"/>
              <a:gd name="connsiteX8" fmla="*/ 927050 w 1421182"/>
              <a:gd name="connsiteY8" fmla="*/ 614956 h 2026318"/>
              <a:gd name="connsiteX9" fmla="*/ 957315 w 1421182"/>
              <a:gd name="connsiteY9" fmla="*/ 944170 h 2026318"/>
              <a:gd name="connsiteX10" fmla="*/ 711016 w 1421182"/>
              <a:gd name="connsiteY10" fmla="*/ 569620 h 2026318"/>
              <a:gd name="connsiteX11" fmla="*/ 729319 w 1421182"/>
              <a:gd name="connsiteY11" fmla="*/ 957827 h 2026318"/>
              <a:gd name="connsiteX12" fmla="*/ 543268 w 1421182"/>
              <a:gd name="connsiteY12" fmla="*/ 8 h 2026318"/>
              <a:gd name="connsiteX13" fmla="*/ 473286 w 1421182"/>
              <a:gd name="connsiteY13" fmla="*/ 1312127 h 2026318"/>
              <a:gd name="connsiteX14" fmla="*/ 338442 w 1421182"/>
              <a:gd name="connsiteY14" fmla="*/ 1258222 h 2026318"/>
              <a:gd name="connsiteX15" fmla="*/ 719 w 1421182"/>
              <a:gd name="connsiteY15" fmla="*/ 957545 h 2026318"/>
              <a:gd name="connsiteX0" fmla="*/ 719 w 1421182"/>
              <a:gd name="connsiteY0" fmla="*/ 957545 h 2295953"/>
              <a:gd name="connsiteX1" fmla="*/ 140932 w 1421182"/>
              <a:gd name="connsiteY1" fmla="*/ 1353319 h 2295953"/>
              <a:gd name="connsiteX2" fmla="*/ 309182 w 1421182"/>
              <a:gd name="connsiteY2" fmla="*/ 1711764 h 2295953"/>
              <a:gd name="connsiteX3" fmla="*/ 693290 w 1421182"/>
              <a:gd name="connsiteY3" fmla="*/ 2019121 h 2295953"/>
              <a:gd name="connsiteX4" fmla="*/ 722524 w 1421182"/>
              <a:gd name="connsiteY4" fmla="*/ 2295953 h 2295953"/>
              <a:gd name="connsiteX5" fmla="*/ 1311364 w 1421182"/>
              <a:gd name="connsiteY5" fmla="*/ 2026318 h 2295953"/>
              <a:gd name="connsiteX6" fmla="*/ 1421092 w 1421182"/>
              <a:gd name="connsiteY6" fmla="*/ 1126548 h 2295953"/>
              <a:gd name="connsiteX7" fmla="*/ 1152597 w 1421182"/>
              <a:gd name="connsiteY7" fmla="*/ 669082 h 2295953"/>
              <a:gd name="connsiteX8" fmla="*/ 1168953 w 1421182"/>
              <a:gd name="connsiteY8" fmla="*/ 968062 h 2295953"/>
              <a:gd name="connsiteX9" fmla="*/ 927050 w 1421182"/>
              <a:gd name="connsiteY9" fmla="*/ 614956 h 2295953"/>
              <a:gd name="connsiteX10" fmla="*/ 957315 w 1421182"/>
              <a:gd name="connsiteY10" fmla="*/ 944170 h 2295953"/>
              <a:gd name="connsiteX11" fmla="*/ 711016 w 1421182"/>
              <a:gd name="connsiteY11" fmla="*/ 569620 h 2295953"/>
              <a:gd name="connsiteX12" fmla="*/ 729319 w 1421182"/>
              <a:gd name="connsiteY12" fmla="*/ 957827 h 2295953"/>
              <a:gd name="connsiteX13" fmla="*/ 543268 w 1421182"/>
              <a:gd name="connsiteY13" fmla="*/ 8 h 2295953"/>
              <a:gd name="connsiteX14" fmla="*/ 473286 w 1421182"/>
              <a:gd name="connsiteY14" fmla="*/ 1312127 h 2295953"/>
              <a:gd name="connsiteX15" fmla="*/ 338442 w 1421182"/>
              <a:gd name="connsiteY15" fmla="*/ 1258222 h 2295953"/>
              <a:gd name="connsiteX16" fmla="*/ 719 w 1421182"/>
              <a:gd name="connsiteY16" fmla="*/ 957545 h 2295953"/>
              <a:gd name="connsiteX0" fmla="*/ 719 w 1421182"/>
              <a:gd name="connsiteY0" fmla="*/ 957545 h 2317397"/>
              <a:gd name="connsiteX1" fmla="*/ 140932 w 1421182"/>
              <a:gd name="connsiteY1" fmla="*/ 1353319 h 2317397"/>
              <a:gd name="connsiteX2" fmla="*/ 309182 w 1421182"/>
              <a:gd name="connsiteY2" fmla="*/ 1711764 h 2317397"/>
              <a:gd name="connsiteX3" fmla="*/ 693290 w 1421182"/>
              <a:gd name="connsiteY3" fmla="*/ 2019121 h 2317397"/>
              <a:gd name="connsiteX4" fmla="*/ 722524 w 1421182"/>
              <a:gd name="connsiteY4" fmla="*/ 2295953 h 2317397"/>
              <a:gd name="connsiteX5" fmla="*/ 1170733 w 1421182"/>
              <a:gd name="connsiteY5" fmla="*/ 2300858 h 2317397"/>
              <a:gd name="connsiteX6" fmla="*/ 1311364 w 1421182"/>
              <a:gd name="connsiteY6" fmla="*/ 2026318 h 2317397"/>
              <a:gd name="connsiteX7" fmla="*/ 1421092 w 1421182"/>
              <a:gd name="connsiteY7" fmla="*/ 1126548 h 2317397"/>
              <a:gd name="connsiteX8" fmla="*/ 1152597 w 1421182"/>
              <a:gd name="connsiteY8" fmla="*/ 669082 h 2317397"/>
              <a:gd name="connsiteX9" fmla="*/ 1168953 w 1421182"/>
              <a:gd name="connsiteY9" fmla="*/ 968062 h 2317397"/>
              <a:gd name="connsiteX10" fmla="*/ 927050 w 1421182"/>
              <a:gd name="connsiteY10" fmla="*/ 614956 h 2317397"/>
              <a:gd name="connsiteX11" fmla="*/ 957315 w 1421182"/>
              <a:gd name="connsiteY11" fmla="*/ 944170 h 2317397"/>
              <a:gd name="connsiteX12" fmla="*/ 711016 w 1421182"/>
              <a:gd name="connsiteY12" fmla="*/ 569620 h 2317397"/>
              <a:gd name="connsiteX13" fmla="*/ 729319 w 1421182"/>
              <a:gd name="connsiteY13" fmla="*/ 957827 h 2317397"/>
              <a:gd name="connsiteX14" fmla="*/ 543268 w 1421182"/>
              <a:gd name="connsiteY14" fmla="*/ 8 h 2317397"/>
              <a:gd name="connsiteX15" fmla="*/ 473286 w 1421182"/>
              <a:gd name="connsiteY15" fmla="*/ 1312127 h 2317397"/>
              <a:gd name="connsiteX16" fmla="*/ 338442 w 1421182"/>
              <a:gd name="connsiteY16" fmla="*/ 1258222 h 2317397"/>
              <a:gd name="connsiteX17" fmla="*/ 719 w 1421182"/>
              <a:gd name="connsiteY17" fmla="*/ 957545 h 2317397"/>
              <a:gd name="connsiteX0" fmla="*/ 719 w 1421182"/>
              <a:gd name="connsiteY0" fmla="*/ 957545 h 2317397"/>
              <a:gd name="connsiteX1" fmla="*/ 140932 w 1421182"/>
              <a:gd name="connsiteY1" fmla="*/ 1353319 h 2317397"/>
              <a:gd name="connsiteX2" fmla="*/ 309182 w 1421182"/>
              <a:gd name="connsiteY2" fmla="*/ 1711764 h 2317397"/>
              <a:gd name="connsiteX3" fmla="*/ 626141 w 1421182"/>
              <a:gd name="connsiteY3" fmla="*/ 1985150 h 2317397"/>
              <a:gd name="connsiteX4" fmla="*/ 722524 w 1421182"/>
              <a:gd name="connsiteY4" fmla="*/ 2295953 h 2317397"/>
              <a:gd name="connsiteX5" fmla="*/ 1170733 w 1421182"/>
              <a:gd name="connsiteY5" fmla="*/ 2300858 h 2317397"/>
              <a:gd name="connsiteX6" fmla="*/ 1311364 w 1421182"/>
              <a:gd name="connsiteY6" fmla="*/ 2026318 h 2317397"/>
              <a:gd name="connsiteX7" fmla="*/ 1421092 w 1421182"/>
              <a:gd name="connsiteY7" fmla="*/ 1126548 h 2317397"/>
              <a:gd name="connsiteX8" fmla="*/ 1152597 w 1421182"/>
              <a:gd name="connsiteY8" fmla="*/ 669082 h 2317397"/>
              <a:gd name="connsiteX9" fmla="*/ 1168953 w 1421182"/>
              <a:gd name="connsiteY9" fmla="*/ 968062 h 2317397"/>
              <a:gd name="connsiteX10" fmla="*/ 927050 w 1421182"/>
              <a:gd name="connsiteY10" fmla="*/ 614956 h 2317397"/>
              <a:gd name="connsiteX11" fmla="*/ 957315 w 1421182"/>
              <a:gd name="connsiteY11" fmla="*/ 944170 h 2317397"/>
              <a:gd name="connsiteX12" fmla="*/ 711016 w 1421182"/>
              <a:gd name="connsiteY12" fmla="*/ 569620 h 2317397"/>
              <a:gd name="connsiteX13" fmla="*/ 729319 w 1421182"/>
              <a:gd name="connsiteY13" fmla="*/ 957827 h 2317397"/>
              <a:gd name="connsiteX14" fmla="*/ 543268 w 1421182"/>
              <a:gd name="connsiteY14" fmla="*/ 8 h 2317397"/>
              <a:gd name="connsiteX15" fmla="*/ 473286 w 1421182"/>
              <a:gd name="connsiteY15" fmla="*/ 1312127 h 2317397"/>
              <a:gd name="connsiteX16" fmla="*/ 338442 w 1421182"/>
              <a:gd name="connsiteY16" fmla="*/ 1258222 h 2317397"/>
              <a:gd name="connsiteX17" fmla="*/ 719 w 1421182"/>
              <a:gd name="connsiteY17" fmla="*/ 957545 h 2317397"/>
              <a:gd name="connsiteX0" fmla="*/ 719 w 1421182"/>
              <a:gd name="connsiteY0" fmla="*/ 957545 h 2314785"/>
              <a:gd name="connsiteX1" fmla="*/ 140932 w 1421182"/>
              <a:gd name="connsiteY1" fmla="*/ 1353319 h 2314785"/>
              <a:gd name="connsiteX2" fmla="*/ 309182 w 1421182"/>
              <a:gd name="connsiteY2" fmla="*/ 1711764 h 2314785"/>
              <a:gd name="connsiteX3" fmla="*/ 626141 w 1421182"/>
              <a:gd name="connsiteY3" fmla="*/ 1985150 h 2314785"/>
              <a:gd name="connsiteX4" fmla="*/ 658780 w 1421182"/>
              <a:gd name="connsiteY4" fmla="*/ 2266927 h 2314785"/>
              <a:gd name="connsiteX5" fmla="*/ 1170733 w 1421182"/>
              <a:gd name="connsiteY5" fmla="*/ 2300858 h 2314785"/>
              <a:gd name="connsiteX6" fmla="*/ 1311364 w 1421182"/>
              <a:gd name="connsiteY6" fmla="*/ 2026318 h 2314785"/>
              <a:gd name="connsiteX7" fmla="*/ 1421092 w 1421182"/>
              <a:gd name="connsiteY7" fmla="*/ 1126548 h 2314785"/>
              <a:gd name="connsiteX8" fmla="*/ 1152597 w 1421182"/>
              <a:gd name="connsiteY8" fmla="*/ 669082 h 2314785"/>
              <a:gd name="connsiteX9" fmla="*/ 1168953 w 1421182"/>
              <a:gd name="connsiteY9" fmla="*/ 968062 h 2314785"/>
              <a:gd name="connsiteX10" fmla="*/ 927050 w 1421182"/>
              <a:gd name="connsiteY10" fmla="*/ 614956 h 2314785"/>
              <a:gd name="connsiteX11" fmla="*/ 957315 w 1421182"/>
              <a:gd name="connsiteY11" fmla="*/ 944170 h 2314785"/>
              <a:gd name="connsiteX12" fmla="*/ 711016 w 1421182"/>
              <a:gd name="connsiteY12" fmla="*/ 569620 h 2314785"/>
              <a:gd name="connsiteX13" fmla="*/ 729319 w 1421182"/>
              <a:gd name="connsiteY13" fmla="*/ 957827 h 2314785"/>
              <a:gd name="connsiteX14" fmla="*/ 543268 w 1421182"/>
              <a:gd name="connsiteY14" fmla="*/ 8 h 2314785"/>
              <a:gd name="connsiteX15" fmla="*/ 473286 w 1421182"/>
              <a:gd name="connsiteY15" fmla="*/ 1312127 h 2314785"/>
              <a:gd name="connsiteX16" fmla="*/ 338442 w 1421182"/>
              <a:gd name="connsiteY16" fmla="*/ 1258222 h 2314785"/>
              <a:gd name="connsiteX17" fmla="*/ 719 w 1421182"/>
              <a:gd name="connsiteY17" fmla="*/ 957545 h 2314785"/>
              <a:gd name="connsiteX0" fmla="*/ 719 w 1421182"/>
              <a:gd name="connsiteY0" fmla="*/ 957545 h 2323891"/>
              <a:gd name="connsiteX1" fmla="*/ 140932 w 1421182"/>
              <a:gd name="connsiteY1" fmla="*/ 1353319 h 2323891"/>
              <a:gd name="connsiteX2" fmla="*/ 309182 w 1421182"/>
              <a:gd name="connsiteY2" fmla="*/ 1711764 h 2323891"/>
              <a:gd name="connsiteX3" fmla="*/ 626141 w 1421182"/>
              <a:gd name="connsiteY3" fmla="*/ 1985150 h 2323891"/>
              <a:gd name="connsiteX4" fmla="*/ 658780 w 1421182"/>
              <a:gd name="connsiteY4" fmla="*/ 2266927 h 2323891"/>
              <a:gd name="connsiteX5" fmla="*/ 1170733 w 1421182"/>
              <a:gd name="connsiteY5" fmla="*/ 2300858 h 2323891"/>
              <a:gd name="connsiteX6" fmla="*/ 1311364 w 1421182"/>
              <a:gd name="connsiteY6" fmla="*/ 2026318 h 2323891"/>
              <a:gd name="connsiteX7" fmla="*/ 1421092 w 1421182"/>
              <a:gd name="connsiteY7" fmla="*/ 1126548 h 2323891"/>
              <a:gd name="connsiteX8" fmla="*/ 1152597 w 1421182"/>
              <a:gd name="connsiteY8" fmla="*/ 669082 h 2323891"/>
              <a:gd name="connsiteX9" fmla="*/ 1168953 w 1421182"/>
              <a:gd name="connsiteY9" fmla="*/ 968062 h 2323891"/>
              <a:gd name="connsiteX10" fmla="*/ 927050 w 1421182"/>
              <a:gd name="connsiteY10" fmla="*/ 614956 h 2323891"/>
              <a:gd name="connsiteX11" fmla="*/ 957315 w 1421182"/>
              <a:gd name="connsiteY11" fmla="*/ 944170 h 2323891"/>
              <a:gd name="connsiteX12" fmla="*/ 711016 w 1421182"/>
              <a:gd name="connsiteY12" fmla="*/ 569620 h 2323891"/>
              <a:gd name="connsiteX13" fmla="*/ 729319 w 1421182"/>
              <a:gd name="connsiteY13" fmla="*/ 957827 h 2323891"/>
              <a:gd name="connsiteX14" fmla="*/ 543268 w 1421182"/>
              <a:gd name="connsiteY14" fmla="*/ 8 h 2323891"/>
              <a:gd name="connsiteX15" fmla="*/ 473286 w 1421182"/>
              <a:gd name="connsiteY15" fmla="*/ 1312127 h 2323891"/>
              <a:gd name="connsiteX16" fmla="*/ 338442 w 1421182"/>
              <a:gd name="connsiteY16" fmla="*/ 1258222 h 2323891"/>
              <a:gd name="connsiteX17" fmla="*/ 719 w 1421182"/>
              <a:gd name="connsiteY17" fmla="*/ 957545 h 2323891"/>
              <a:gd name="connsiteX0" fmla="*/ 719 w 1421182"/>
              <a:gd name="connsiteY0" fmla="*/ 957545 h 2358736"/>
              <a:gd name="connsiteX1" fmla="*/ 140932 w 1421182"/>
              <a:gd name="connsiteY1" fmla="*/ 1353319 h 2358736"/>
              <a:gd name="connsiteX2" fmla="*/ 309182 w 1421182"/>
              <a:gd name="connsiteY2" fmla="*/ 1711764 h 2358736"/>
              <a:gd name="connsiteX3" fmla="*/ 626141 w 1421182"/>
              <a:gd name="connsiteY3" fmla="*/ 1985150 h 2358736"/>
              <a:gd name="connsiteX4" fmla="*/ 658780 w 1421182"/>
              <a:gd name="connsiteY4" fmla="*/ 2266927 h 2358736"/>
              <a:gd name="connsiteX5" fmla="*/ 1227989 w 1421182"/>
              <a:gd name="connsiteY5" fmla="*/ 2341644 h 2358736"/>
              <a:gd name="connsiteX6" fmla="*/ 1311364 w 1421182"/>
              <a:gd name="connsiteY6" fmla="*/ 2026318 h 2358736"/>
              <a:gd name="connsiteX7" fmla="*/ 1421092 w 1421182"/>
              <a:gd name="connsiteY7" fmla="*/ 1126548 h 2358736"/>
              <a:gd name="connsiteX8" fmla="*/ 1152597 w 1421182"/>
              <a:gd name="connsiteY8" fmla="*/ 669082 h 2358736"/>
              <a:gd name="connsiteX9" fmla="*/ 1168953 w 1421182"/>
              <a:gd name="connsiteY9" fmla="*/ 968062 h 2358736"/>
              <a:gd name="connsiteX10" fmla="*/ 927050 w 1421182"/>
              <a:gd name="connsiteY10" fmla="*/ 614956 h 2358736"/>
              <a:gd name="connsiteX11" fmla="*/ 957315 w 1421182"/>
              <a:gd name="connsiteY11" fmla="*/ 944170 h 2358736"/>
              <a:gd name="connsiteX12" fmla="*/ 711016 w 1421182"/>
              <a:gd name="connsiteY12" fmla="*/ 569620 h 2358736"/>
              <a:gd name="connsiteX13" fmla="*/ 729319 w 1421182"/>
              <a:gd name="connsiteY13" fmla="*/ 957827 h 2358736"/>
              <a:gd name="connsiteX14" fmla="*/ 543268 w 1421182"/>
              <a:gd name="connsiteY14" fmla="*/ 8 h 2358736"/>
              <a:gd name="connsiteX15" fmla="*/ 473286 w 1421182"/>
              <a:gd name="connsiteY15" fmla="*/ 1312127 h 2358736"/>
              <a:gd name="connsiteX16" fmla="*/ 338442 w 1421182"/>
              <a:gd name="connsiteY16" fmla="*/ 1258222 h 2358736"/>
              <a:gd name="connsiteX17" fmla="*/ 719 w 1421182"/>
              <a:gd name="connsiteY17" fmla="*/ 957545 h 2358736"/>
              <a:gd name="connsiteX0" fmla="*/ 719 w 1421182"/>
              <a:gd name="connsiteY0" fmla="*/ 957545 h 2341644"/>
              <a:gd name="connsiteX1" fmla="*/ 140932 w 1421182"/>
              <a:gd name="connsiteY1" fmla="*/ 1353319 h 2341644"/>
              <a:gd name="connsiteX2" fmla="*/ 309182 w 1421182"/>
              <a:gd name="connsiteY2" fmla="*/ 1711764 h 2341644"/>
              <a:gd name="connsiteX3" fmla="*/ 626141 w 1421182"/>
              <a:gd name="connsiteY3" fmla="*/ 1985150 h 2341644"/>
              <a:gd name="connsiteX4" fmla="*/ 658780 w 1421182"/>
              <a:gd name="connsiteY4" fmla="*/ 2266927 h 2341644"/>
              <a:gd name="connsiteX5" fmla="*/ 1227989 w 1421182"/>
              <a:gd name="connsiteY5" fmla="*/ 2341644 h 2341644"/>
              <a:gd name="connsiteX6" fmla="*/ 1311364 w 1421182"/>
              <a:gd name="connsiteY6" fmla="*/ 2026318 h 2341644"/>
              <a:gd name="connsiteX7" fmla="*/ 1421092 w 1421182"/>
              <a:gd name="connsiteY7" fmla="*/ 1126548 h 2341644"/>
              <a:gd name="connsiteX8" fmla="*/ 1152597 w 1421182"/>
              <a:gd name="connsiteY8" fmla="*/ 669082 h 2341644"/>
              <a:gd name="connsiteX9" fmla="*/ 1168953 w 1421182"/>
              <a:gd name="connsiteY9" fmla="*/ 968062 h 2341644"/>
              <a:gd name="connsiteX10" fmla="*/ 927050 w 1421182"/>
              <a:gd name="connsiteY10" fmla="*/ 614956 h 2341644"/>
              <a:gd name="connsiteX11" fmla="*/ 957315 w 1421182"/>
              <a:gd name="connsiteY11" fmla="*/ 944170 h 2341644"/>
              <a:gd name="connsiteX12" fmla="*/ 711016 w 1421182"/>
              <a:gd name="connsiteY12" fmla="*/ 569620 h 2341644"/>
              <a:gd name="connsiteX13" fmla="*/ 729319 w 1421182"/>
              <a:gd name="connsiteY13" fmla="*/ 957827 h 2341644"/>
              <a:gd name="connsiteX14" fmla="*/ 543268 w 1421182"/>
              <a:gd name="connsiteY14" fmla="*/ 8 h 2341644"/>
              <a:gd name="connsiteX15" fmla="*/ 473286 w 1421182"/>
              <a:gd name="connsiteY15" fmla="*/ 1312127 h 2341644"/>
              <a:gd name="connsiteX16" fmla="*/ 338442 w 1421182"/>
              <a:gd name="connsiteY16" fmla="*/ 1258222 h 2341644"/>
              <a:gd name="connsiteX17" fmla="*/ 719 w 1421182"/>
              <a:gd name="connsiteY17" fmla="*/ 957545 h 2341644"/>
              <a:gd name="connsiteX0" fmla="*/ 719 w 1421092"/>
              <a:gd name="connsiteY0" fmla="*/ 957545 h 2341644"/>
              <a:gd name="connsiteX1" fmla="*/ 140932 w 1421092"/>
              <a:gd name="connsiteY1" fmla="*/ 1353319 h 2341644"/>
              <a:gd name="connsiteX2" fmla="*/ 309182 w 1421092"/>
              <a:gd name="connsiteY2" fmla="*/ 1711764 h 2341644"/>
              <a:gd name="connsiteX3" fmla="*/ 626141 w 1421092"/>
              <a:gd name="connsiteY3" fmla="*/ 1985150 h 2341644"/>
              <a:gd name="connsiteX4" fmla="*/ 658780 w 1421092"/>
              <a:gd name="connsiteY4" fmla="*/ 2266927 h 2341644"/>
              <a:gd name="connsiteX5" fmla="*/ 1227989 w 1421092"/>
              <a:gd name="connsiteY5" fmla="*/ 2341644 h 2341644"/>
              <a:gd name="connsiteX6" fmla="*/ 1262460 w 1421092"/>
              <a:gd name="connsiteY6" fmla="*/ 1987074 h 2341644"/>
              <a:gd name="connsiteX7" fmla="*/ 1421092 w 1421092"/>
              <a:gd name="connsiteY7" fmla="*/ 1126548 h 2341644"/>
              <a:gd name="connsiteX8" fmla="*/ 1152597 w 1421092"/>
              <a:gd name="connsiteY8" fmla="*/ 669082 h 2341644"/>
              <a:gd name="connsiteX9" fmla="*/ 1168953 w 1421092"/>
              <a:gd name="connsiteY9" fmla="*/ 968062 h 2341644"/>
              <a:gd name="connsiteX10" fmla="*/ 927050 w 1421092"/>
              <a:gd name="connsiteY10" fmla="*/ 614956 h 2341644"/>
              <a:gd name="connsiteX11" fmla="*/ 957315 w 1421092"/>
              <a:gd name="connsiteY11" fmla="*/ 944170 h 2341644"/>
              <a:gd name="connsiteX12" fmla="*/ 711016 w 1421092"/>
              <a:gd name="connsiteY12" fmla="*/ 569620 h 2341644"/>
              <a:gd name="connsiteX13" fmla="*/ 729319 w 1421092"/>
              <a:gd name="connsiteY13" fmla="*/ 957827 h 2341644"/>
              <a:gd name="connsiteX14" fmla="*/ 543268 w 1421092"/>
              <a:gd name="connsiteY14" fmla="*/ 8 h 2341644"/>
              <a:gd name="connsiteX15" fmla="*/ 473286 w 1421092"/>
              <a:gd name="connsiteY15" fmla="*/ 1312127 h 2341644"/>
              <a:gd name="connsiteX16" fmla="*/ 338442 w 1421092"/>
              <a:gd name="connsiteY16" fmla="*/ 1258222 h 2341644"/>
              <a:gd name="connsiteX17" fmla="*/ 719 w 1421092"/>
              <a:gd name="connsiteY17" fmla="*/ 957545 h 2341644"/>
              <a:gd name="connsiteX0" fmla="*/ 719 w 1421109"/>
              <a:gd name="connsiteY0" fmla="*/ 957545 h 2341644"/>
              <a:gd name="connsiteX1" fmla="*/ 140932 w 1421109"/>
              <a:gd name="connsiteY1" fmla="*/ 1353319 h 2341644"/>
              <a:gd name="connsiteX2" fmla="*/ 309182 w 1421109"/>
              <a:gd name="connsiteY2" fmla="*/ 1711764 h 2341644"/>
              <a:gd name="connsiteX3" fmla="*/ 626141 w 1421109"/>
              <a:gd name="connsiteY3" fmla="*/ 1985150 h 2341644"/>
              <a:gd name="connsiteX4" fmla="*/ 658780 w 1421109"/>
              <a:gd name="connsiteY4" fmla="*/ 2266927 h 2341644"/>
              <a:gd name="connsiteX5" fmla="*/ 1227989 w 1421109"/>
              <a:gd name="connsiteY5" fmla="*/ 2341644 h 2341644"/>
              <a:gd name="connsiteX6" fmla="*/ 1262460 w 1421109"/>
              <a:gd name="connsiteY6" fmla="*/ 1987074 h 2341644"/>
              <a:gd name="connsiteX7" fmla="*/ 1421092 w 1421109"/>
              <a:gd name="connsiteY7" fmla="*/ 1126548 h 2341644"/>
              <a:gd name="connsiteX8" fmla="*/ 1152597 w 1421109"/>
              <a:gd name="connsiteY8" fmla="*/ 669082 h 2341644"/>
              <a:gd name="connsiteX9" fmla="*/ 1168953 w 1421109"/>
              <a:gd name="connsiteY9" fmla="*/ 968062 h 2341644"/>
              <a:gd name="connsiteX10" fmla="*/ 927050 w 1421109"/>
              <a:gd name="connsiteY10" fmla="*/ 614956 h 2341644"/>
              <a:gd name="connsiteX11" fmla="*/ 957315 w 1421109"/>
              <a:gd name="connsiteY11" fmla="*/ 944170 h 2341644"/>
              <a:gd name="connsiteX12" fmla="*/ 711016 w 1421109"/>
              <a:gd name="connsiteY12" fmla="*/ 569620 h 2341644"/>
              <a:gd name="connsiteX13" fmla="*/ 729319 w 1421109"/>
              <a:gd name="connsiteY13" fmla="*/ 957827 h 2341644"/>
              <a:gd name="connsiteX14" fmla="*/ 543268 w 1421109"/>
              <a:gd name="connsiteY14" fmla="*/ 8 h 2341644"/>
              <a:gd name="connsiteX15" fmla="*/ 473286 w 1421109"/>
              <a:gd name="connsiteY15" fmla="*/ 1312127 h 2341644"/>
              <a:gd name="connsiteX16" fmla="*/ 338442 w 1421109"/>
              <a:gd name="connsiteY16" fmla="*/ 1258222 h 2341644"/>
              <a:gd name="connsiteX17" fmla="*/ 719 w 1421109"/>
              <a:gd name="connsiteY17" fmla="*/ 957545 h 2341644"/>
              <a:gd name="connsiteX0" fmla="*/ 719 w 1421109"/>
              <a:gd name="connsiteY0" fmla="*/ 957545 h 2341644"/>
              <a:gd name="connsiteX1" fmla="*/ 140932 w 1421109"/>
              <a:gd name="connsiteY1" fmla="*/ 1353319 h 2341644"/>
              <a:gd name="connsiteX2" fmla="*/ 309182 w 1421109"/>
              <a:gd name="connsiteY2" fmla="*/ 1711764 h 2341644"/>
              <a:gd name="connsiteX3" fmla="*/ 626141 w 1421109"/>
              <a:gd name="connsiteY3" fmla="*/ 1985150 h 2341644"/>
              <a:gd name="connsiteX4" fmla="*/ 658780 w 1421109"/>
              <a:gd name="connsiteY4" fmla="*/ 2266927 h 2341644"/>
              <a:gd name="connsiteX5" fmla="*/ 1227989 w 1421109"/>
              <a:gd name="connsiteY5" fmla="*/ 2341644 h 2341644"/>
              <a:gd name="connsiteX6" fmla="*/ 1262460 w 1421109"/>
              <a:gd name="connsiteY6" fmla="*/ 1987074 h 2341644"/>
              <a:gd name="connsiteX7" fmla="*/ 1421092 w 1421109"/>
              <a:gd name="connsiteY7" fmla="*/ 1126548 h 2341644"/>
              <a:gd name="connsiteX8" fmla="*/ 1152597 w 1421109"/>
              <a:gd name="connsiteY8" fmla="*/ 669082 h 2341644"/>
              <a:gd name="connsiteX9" fmla="*/ 1168953 w 1421109"/>
              <a:gd name="connsiteY9" fmla="*/ 968062 h 2341644"/>
              <a:gd name="connsiteX10" fmla="*/ 927050 w 1421109"/>
              <a:gd name="connsiteY10" fmla="*/ 614956 h 2341644"/>
              <a:gd name="connsiteX11" fmla="*/ 957315 w 1421109"/>
              <a:gd name="connsiteY11" fmla="*/ 944170 h 2341644"/>
              <a:gd name="connsiteX12" fmla="*/ 711016 w 1421109"/>
              <a:gd name="connsiteY12" fmla="*/ 569620 h 2341644"/>
              <a:gd name="connsiteX13" fmla="*/ 729319 w 1421109"/>
              <a:gd name="connsiteY13" fmla="*/ 957827 h 2341644"/>
              <a:gd name="connsiteX14" fmla="*/ 543268 w 1421109"/>
              <a:gd name="connsiteY14" fmla="*/ 8 h 2341644"/>
              <a:gd name="connsiteX15" fmla="*/ 473286 w 1421109"/>
              <a:gd name="connsiteY15" fmla="*/ 1312127 h 2341644"/>
              <a:gd name="connsiteX16" fmla="*/ 338442 w 1421109"/>
              <a:gd name="connsiteY16" fmla="*/ 1258222 h 2341644"/>
              <a:gd name="connsiteX17" fmla="*/ 719 w 1421109"/>
              <a:gd name="connsiteY17" fmla="*/ 957545 h 2341644"/>
              <a:gd name="connsiteX0" fmla="*/ 719 w 1421109"/>
              <a:gd name="connsiteY0" fmla="*/ 957545 h 2341644"/>
              <a:gd name="connsiteX1" fmla="*/ 140932 w 1421109"/>
              <a:gd name="connsiteY1" fmla="*/ 1353319 h 2341644"/>
              <a:gd name="connsiteX2" fmla="*/ 309182 w 1421109"/>
              <a:gd name="connsiteY2" fmla="*/ 1711764 h 2341644"/>
              <a:gd name="connsiteX3" fmla="*/ 626141 w 1421109"/>
              <a:gd name="connsiteY3" fmla="*/ 1985150 h 2341644"/>
              <a:gd name="connsiteX4" fmla="*/ 622941 w 1421109"/>
              <a:gd name="connsiteY4" fmla="*/ 2320778 h 2341644"/>
              <a:gd name="connsiteX5" fmla="*/ 1227989 w 1421109"/>
              <a:gd name="connsiteY5" fmla="*/ 2341644 h 2341644"/>
              <a:gd name="connsiteX6" fmla="*/ 1262460 w 1421109"/>
              <a:gd name="connsiteY6" fmla="*/ 1987074 h 2341644"/>
              <a:gd name="connsiteX7" fmla="*/ 1421092 w 1421109"/>
              <a:gd name="connsiteY7" fmla="*/ 1126548 h 2341644"/>
              <a:gd name="connsiteX8" fmla="*/ 1152597 w 1421109"/>
              <a:gd name="connsiteY8" fmla="*/ 669082 h 2341644"/>
              <a:gd name="connsiteX9" fmla="*/ 1168953 w 1421109"/>
              <a:gd name="connsiteY9" fmla="*/ 968062 h 2341644"/>
              <a:gd name="connsiteX10" fmla="*/ 927050 w 1421109"/>
              <a:gd name="connsiteY10" fmla="*/ 614956 h 2341644"/>
              <a:gd name="connsiteX11" fmla="*/ 957315 w 1421109"/>
              <a:gd name="connsiteY11" fmla="*/ 944170 h 2341644"/>
              <a:gd name="connsiteX12" fmla="*/ 711016 w 1421109"/>
              <a:gd name="connsiteY12" fmla="*/ 569620 h 2341644"/>
              <a:gd name="connsiteX13" fmla="*/ 729319 w 1421109"/>
              <a:gd name="connsiteY13" fmla="*/ 957827 h 2341644"/>
              <a:gd name="connsiteX14" fmla="*/ 543268 w 1421109"/>
              <a:gd name="connsiteY14" fmla="*/ 8 h 2341644"/>
              <a:gd name="connsiteX15" fmla="*/ 473286 w 1421109"/>
              <a:gd name="connsiteY15" fmla="*/ 1312127 h 2341644"/>
              <a:gd name="connsiteX16" fmla="*/ 338442 w 1421109"/>
              <a:gd name="connsiteY16" fmla="*/ 1258222 h 2341644"/>
              <a:gd name="connsiteX17" fmla="*/ 719 w 1421109"/>
              <a:gd name="connsiteY17" fmla="*/ 957545 h 2341644"/>
              <a:gd name="connsiteX0" fmla="*/ 719 w 1421109"/>
              <a:gd name="connsiteY0" fmla="*/ 957545 h 2341644"/>
              <a:gd name="connsiteX1" fmla="*/ 140932 w 1421109"/>
              <a:gd name="connsiteY1" fmla="*/ 1353319 h 2341644"/>
              <a:gd name="connsiteX2" fmla="*/ 309182 w 1421109"/>
              <a:gd name="connsiteY2" fmla="*/ 1711764 h 2341644"/>
              <a:gd name="connsiteX3" fmla="*/ 548773 w 1421109"/>
              <a:gd name="connsiteY3" fmla="*/ 1936338 h 2341644"/>
              <a:gd name="connsiteX4" fmla="*/ 622941 w 1421109"/>
              <a:gd name="connsiteY4" fmla="*/ 2320778 h 2341644"/>
              <a:gd name="connsiteX5" fmla="*/ 1227989 w 1421109"/>
              <a:gd name="connsiteY5" fmla="*/ 2341644 h 2341644"/>
              <a:gd name="connsiteX6" fmla="*/ 1262460 w 1421109"/>
              <a:gd name="connsiteY6" fmla="*/ 1987074 h 2341644"/>
              <a:gd name="connsiteX7" fmla="*/ 1421092 w 1421109"/>
              <a:gd name="connsiteY7" fmla="*/ 1126548 h 2341644"/>
              <a:gd name="connsiteX8" fmla="*/ 1152597 w 1421109"/>
              <a:gd name="connsiteY8" fmla="*/ 669082 h 2341644"/>
              <a:gd name="connsiteX9" fmla="*/ 1168953 w 1421109"/>
              <a:gd name="connsiteY9" fmla="*/ 968062 h 2341644"/>
              <a:gd name="connsiteX10" fmla="*/ 927050 w 1421109"/>
              <a:gd name="connsiteY10" fmla="*/ 614956 h 2341644"/>
              <a:gd name="connsiteX11" fmla="*/ 957315 w 1421109"/>
              <a:gd name="connsiteY11" fmla="*/ 944170 h 2341644"/>
              <a:gd name="connsiteX12" fmla="*/ 711016 w 1421109"/>
              <a:gd name="connsiteY12" fmla="*/ 569620 h 2341644"/>
              <a:gd name="connsiteX13" fmla="*/ 729319 w 1421109"/>
              <a:gd name="connsiteY13" fmla="*/ 957827 h 2341644"/>
              <a:gd name="connsiteX14" fmla="*/ 543268 w 1421109"/>
              <a:gd name="connsiteY14" fmla="*/ 8 h 2341644"/>
              <a:gd name="connsiteX15" fmla="*/ 473286 w 1421109"/>
              <a:gd name="connsiteY15" fmla="*/ 1312127 h 2341644"/>
              <a:gd name="connsiteX16" fmla="*/ 338442 w 1421109"/>
              <a:gd name="connsiteY16" fmla="*/ 1258222 h 2341644"/>
              <a:gd name="connsiteX17" fmla="*/ 719 w 1421109"/>
              <a:gd name="connsiteY17" fmla="*/ 957545 h 2341644"/>
              <a:gd name="connsiteX0" fmla="*/ 719 w 1421109"/>
              <a:gd name="connsiteY0" fmla="*/ 957545 h 2341644"/>
              <a:gd name="connsiteX1" fmla="*/ 140932 w 1421109"/>
              <a:gd name="connsiteY1" fmla="*/ 1353319 h 2341644"/>
              <a:gd name="connsiteX2" fmla="*/ 309182 w 1421109"/>
              <a:gd name="connsiteY2" fmla="*/ 1711764 h 2341644"/>
              <a:gd name="connsiteX3" fmla="*/ 548773 w 1421109"/>
              <a:gd name="connsiteY3" fmla="*/ 1936338 h 2341644"/>
              <a:gd name="connsiteX4" fmla="*/ 557331 w 1421109"/>
              <a:gd name="connsiteY4" fmla="*/ 2278453 h 2341644"/>
              <a:gd name="connsiteX5" fmla="*/ 1227989 w 1421109"/>
              <a:gd name="connsiteY5" fmla="*/ 2341644 h 2341644"/>
              <a:gd name="connsiteX6" fmla="*/ 1262460 w 1421109"/>
              <a:gd name="connsiteY6" fmla="*/ 1987074 h 2341644"/>
              <a:gd name="connsiteX7" fmla="*/ 1421092 w 1421109"/>
              <a:gd name="connsiteY7" fmla="*/ 1126548 h 2341644"/>
              <a:gd name="connsiteX8" fmla="*/ 1152597 w 1421109"/>
              <a:gd name="connsiteY8" fmla="*/ 669082 h 2341644"/>
              <a:gd name="connsiteX9" fmla="*/ 1168953 w 1421109"/>
              <a:gd name="connsiteY9" fmla="*/ 968062 h 2341644"/>
              <a:gd name="connsiteX10" fmla="*/ 927050 w 1421109"/>
              <a:gd name="connsiteY10" fmla="*/ 614956 h 2341644"/>
              <a:gd name="connsiteX11" fmla="*/ 957315 w 1421109"/>
              <a:gd name="connsiteY11" fmla="*/ 944170 h 2341644"/>
              <a:gd name="connsiteX12" fmla="*/ 711016 w 1421109"/>
              <a:gd name="connsiteY12" fmla="*/ 569620 h 2341644"/>
              <a:gd name="connsiteX13" fmla="*/ 729319 w 1421109"/>
              <a:gd name="connsiteY13" fmla="*/ 957827 h 2341644"/>
              <a:gd name="connsiteX14" fmla="*/ 543268 w 1421109"/>
              <a:gd name="connsiteY14" fmla="*/ 8 h 2341644"/>
              <a:gd name="connsiteX15" fmla="*/ 473286 w 1421109"/>
              <a:gd name="connsiteY15" fmla="*/ 1312127 h 2341644"/>
              <a:gd name="connsiteX16" fmla="*/ 338442 w 1421109"/>
              <a:gd name="connsiteY16" fmla="*/ 1258222 h 2341644"/>
              <a:gd name="connsiteX17" fmla="*/ 719 w 1421109"/>
              <a:gd name="connsiteY17" fmla="*/ 957545 h 2341644"/>
              <a:gd name="connsiteX0" fmla="*/ 719 w 1421109"/>
              <a:gd name="connsiteY0" fmla="*/ 957545 h 2341644"/>
              <a:gd name="connsiteX1" fmla="*/ 140932 w 1421109"/>
              <a:gd name="connsiteY1" fmla="*/ 1353319 h 2341644"/>
              <a:gd name="connsiteX2" fmla="*/ 309182 w 1421109"/>
              <a:gd name="connsiteY2" fmla="*/ 1711764 h 2341644"/>
              <a:gd name="connsiteX3" fmla="*/ 548773 w 1421109"/>
              <a:gd name="connsiteY3" fmla="*/ 1936338 h 2341644"/>
              <a:gd name="connsiteX4" fmla="*/ 601148 w 1421109"/>
              <a:gd name="connsiteY4" fmla="*/ 2297232 h 2341644"/>
              <a:gd name="connsiteX5" fmla="*/ 1227989 w 1421109"/>
              <a:gd name="connsiteY5" fmla="*/ 2341644 h 2341644"/>
              <a:gd name="connsiteX6" fmla="*/ 1262460 w 1421109"/>
              <a:gd name="connsiteY6" fmla="*/ 1987074 h 2341644"/>
              <a:gd name="connsiteX7" fmla="*/ 1421092 w 1421109"/>
              <a:gd name="connsiteY7" fmla="*/ 1126548 h 2341644"/>
              <a:gd name="connsiteX8" fmla="*/ 1152597 w 1421109"/>
              <a:gd name="connsiteY8" fmla="*/ 669082 h 2341644"/>
              <a:gd name="connsiteX9" fmla="*/ 1168953 w 1421109"/>
              <a:gd name="connsiteY9" fmla="*/ 968062 h 2341644"/>
              <a:gd name="connsiteX10" fmla="*/ 927050 w 1421109"/>
              <a:gd name="connsiteY10" fmla="*/ 614956 h 2341644"/>
              <a:gd name="connsiteX11" fmla="*/ 957315 w 1421109"/>
              <a:gd name="connsiteY11" fmla="*/ 944170 h 2341644"/>
              <a:gd name="connsiteX12" fmla="*/ 711016 w 1421109"/>
              <a:gd name="connsiteY12" fmla="*/ 569620 h 2341644"/>
              <a:gd name="connsiteX13" fmla="*/ 729319 w 1421109"/>
              <a:gd name="connsiteY13" fmla="*/ 957827 h 2341644"/>
              <a:gd name="connsiteX14" fmla="*/ 543268 w 1421109"/>
              <a:gd name="connsiteY14" fmla="*/ 8 h 2341644"/>
              <a:gd name="connsiteX15" fmla="*/ 473286 w 1421109"/>
              <a:gd name="connsiteY15" fmla="*/ 1312127 h 2341644"/>
              <a:gd name="connsiteX16" fmla="*/ 338442 w 1421109"/>
              <a:gd name="connsiteY16" fmla="*/ 1258222 h 2341644"/>
              <a:gd name="connsiteX17" fmla="*/ 719 w 1421109"/>
              <a:gd name="connsiteY17" fmla="*/ 957545 h 2341644"/>
              <a:gd name="connsiteX0" fmla="*/ 719 w 1421109"/>
              <a:gd name="connsiteY0" fmla="*/ 957545 h 2310754"/>
              <a:gd name="connsiteX1" fmla="*/ 140932 w 1421109"/>
              <a:gd name="connsiteY1" fmla="*/ 1353319 h 2310754"/>
              <a:gd name="connsiteX2" fmla="*/ 309182 w 1421109"/>
              <a:gd name="connsiteY2" fmla="*/ 1711764 h 2310754"/>
              <a:gd name="connsiteX3" fmla="*/ 548773 w 1421109"/>
              <a:gd name="connsiteY3" fmla="*/ 1936338 h 2310754"/>
              <a:gd name="connsiteX4" fmla="*/ 601148 w 1421109"/>
              <a:gd name="connsiteY4" fmla="*/ 2297232 h 2310754"/>
              <a:gd name="connsiteX5" fmla="*/ 1253027 w 1421109"/>
              <a:gd name="connsiteY5" fmla="*/ 2310347 h 2310754"/>
              <a:gd name="connsiteX6" fmla="*/ 1262460 w 1421109"/>
              <a:gd name="connsiteY6" fmla="*/ 1987074 h 2310754"/>
              <a:gd name="connsiteX7" fmla="*/ 1421092 w 1421109"/>
              <a:gd name="connsiteY7" fmla="*/ 1126548 h 2310754"/>
              <a:gd name="connsiteX8" fmla="*/ 1152597 w 1421109"/>
              <a:gd name="connsiteY8" fmla="*/ 669082 h 2310754"/>
              <a:gd name="connsiteX9" fmla="*/ 1168953 w 1421109"/>
              <a:gd name="connsiteY9" fmla="*/ 968062 h 2310754"/>
              <a:gd name="connsiteX10" fmla="*/ 927050 w 1421109"/>
              <a:gd name="connsiteY10" fmla="*/ 614956 h 2310754"/>
              <a:gd name="connsiteX11" fmla="*/ 957315 w 1421109"/>
              <a:gd name="connsiteY11" fmla="*/ 944170 h 2310754"/>
              <a:gd name="connsiteX12" fmla="*/ 711016 w 1421109"/>
              <a:gd name="connsiteY12" fmla="*/ 569620 h 2310754"/>
              <a:gd name="connsiteX13" fmla="*/ 729319 w 1421109"/>
              <a:gd name="connsiteY13" fmla="*/ 957827 h 2310754"/>
              <a:gd name="connsiteX14" fmla="*/ 543268 w 1421109"/>
              <a:gd name="connsiteY14" fmla="*/ 8 h 2310754"/>
              <a:gd name="connsiteX15" fmla="*/ 473286 w 1421109"/>
              <a:gd name="connsiteY15" fmla="*/ 1312127 h 2310754"/>
              <a:gd name="connsiteX16" fmla="*/ 338442 w 1421109"/>
              <a:gd name="connsiteY16" fmla="*/ 1258222 h 2310754"/>
              <a:gd name="connsiteX17" fmla="*/ 719 w 1421109"/>
              <a:gd name="connsiteY17" fmla="*/ 957545 h 2310754"/>
              <a:gd name="connsiteX0" fmla="*/ 719 w 1421109"/>
              <a:gd name="connsiteY0" fmla="*/ 957545 h 2310755"/>
              <a:gd name="connsiteX1" fmla="*/ 140932 w 1421109"/>
              <a:gd name="connsiteY1" fmla="*/ 1353319 h 2310755"/>
              <a:gd name="connsiteX2" fmla="*/ 309182 w 1421109"/>
              <a:gd name="connsiteY2" fmla="*/ 1711764 h 2310755"/>
              <a:gd name="connsiteX3" fmla="*/ 548773 w 1421109"/>
              <a:gd name="connsiteY3" fmla="*/ 1936338 h 2310755"/>
              <a:gd name="connsiteX4" fmla="*/ 601148 w 1421109"/>
              <a:gd name="connsiteY4" fmla="*/ 2297232 h 2310755"/>
              <a:gd name="connsiteX5" fmla="*/ 1253027 w 1421109"/>
              <a:gd name="connsiteY5" fmla="*/ 2310347 h 2310755"/>
              <a:gd name="connsiteX6" fmla="*/ 1262460 w 1421109"/>
              <a:gd name="connsiteY6" fmla="*/ 1987074 h 2310755"/>
              <a:gd name="connsiteX7" fmla="*/ 1421092 w 1421109"/>
              <a:gd name="connsiteY7" fmla="*/ 1126548 h 2310755"/>
              <a:gd name="connsiteX8" fmla="*/ 1152597 w 1421109"/>
              <a:gd name="connsiteY8" fmla="*/ 669082 h 2310755"/>
              <a:gd name="connsiteX9" fmla="*/ 1168953 w 1421109"/>
              <a:gd name="connsiteY9" fmla="*/ 968062 h 2310755"/>
              <a:gd name="connsiteX10" fmla="*/ 927050 w 1421109"/>
              <a:gd name="connsiteY10" fmla="*/ 614956 h 2310755"/>
              <a:gd name="connsiteX11" fmla="*/ 957315 w 1421109"/>
              <a:gd name="connsiteY11" fmla="*/ 944170 h 2310755"/>
              <a:gd name="connsiteX12" fmla="*/ 711016 w 1421109"/>
              <a:gd name="connsiteY12" fmla="*/ 569620 h 2310755"/>
              <a:gd name="connsiteX13" fmla="*/ 729319 w 1421109"/>
              <a:gd name="connsiteY13" fmla="*/ 957827 h 2310755"/>
              <a:gd name="connsiteX14" fmla="*/ 543268 w 1421109"/>
              <a:gd name="connsiteY14" fmla="*/ 8 h 2310755"/>
              <a:gd name="connsiteX15" fmla="*/ 473286 w 1421109"/>
              <a:gd name="connsiteY15" fmla="*/ 1312127 h 2310755"/>
              <a:gd name="connsiteX16" fmla="*/ 338442 w 1421109"/>
              <a:gd name="connsiteY16" fmla="*/ 1258222 h 2310755"/>
              <a:gd name="connsiteX17" fmla="*/ 719 w 1421109"/>
              <a:gd name="connsiteY17" fmla="*/ 957545 h 2310755"/>
              <a:gd name="connsiteX0" fmla="*/ 719 w 1421109"/>
              <a:gd name="connsiteY0" fmla="*/ 957545 h 2310755"/>
              <a:gd name="connsiteX1" fmla="*/ 140932 w 1421109"/>
              <a:gd name="connsiteY1" fmla="*/ 1353319 h 2310755"/>
              <a:gd name="connsiteX2" fmla="*/ 309182 w 1421109"/>
              <a:gd name="connsiteY2" fmla="*/ 1711764 h 2310755"/>
              <a:gd name="connsiteX3" fmla="*/ 548773 w 1421109"/>
              <a:gd name="connsiteY3" fmla="*/ 1936338 h 2310755"/>
              <a:gd name="connsiteX4" fmla="*/ 582370 w 1421109"/>
              <a:gd name="connsiteY4" fmla="*/ 2297232 h 2310755"/>
              <a:gd name="connsiteX5" fmla="*/ 1253027 w 1421109"/>
              <a:gd name="connsiteY5" fmla="*/ 2310347 h 2310755"/>
              <a:gd name="connsiteX6" fmla="*/ 1262460 w 1421109"/>
              <a:gd name="connsiteY6" fmla="*/ 1987074 h 2310755"/>
              <a:gd name="connsiteX7" fmla="*/ 1421092 w 1421109"/>
              <a:gd name="connsiteY7" fmla="*/ 1126548 h 2310755"/>
              <a:gd name="connsiteX8" fmla="*/ 1152597 w 1421109"/>
              <a:gd name="connsiteY8" fmla="*/ 669082 h 2310755"/>
              <a:gd name="connsiteX9" fmla="*/ 1168953 w 1421109"/>
              <a:gd name="connsiteY9" fmla="*/ 968062 h 2310755"/>
              <a:gd name="connsiteX10" fmla="*/ 927050 w 1421109"/>
              <a:gd name="connsiteY10" fmla="*/ 614956 h 2310755"/>
              <a:gd name="connsiteX11" fmla="*/ 957315 w 1421109"/>
              <a:gd name="connsiteY11" fmla="*/ 944170 h 2310755"/>
              <a:gd name="connsiteX12" fmla="*/ 711016 w 1421109"/>
              <a:gd name="connsiteY12" fmla="*/ 569620 h 2310755"/>
              <a:gd name="connsiteX13" fmla="*/ 729319 w 1421109"/>
              <a:gd name="connsiteY13" fmla="*/ 957827 h 2310755"/>
              <a:gd name="connsiteX14" fmla="*/ 543268 w 1421109"/>
              <a:gd name="connsiteY14" fmla="*/ 8 h 2310755"/>
              <a:gd name="connsiteX15" fmla="*/ 473286 w 1421109"/>
              <a:gd name="connsiteY15" fmla="*/ 1312127 h 2310755"/>
              <a:gd name="connsiteX16" fmla="*/ 338442 w 1421109"/>
              <a:gd name="connsiteY16" fmla="*/ 1258222 h 2310755"/>
              <a:gd name="connsiteX17" fmla="*/ 719 w 1421109"/>
              <a:gd name="connsiteY17" fmla="*/ 957545 h 2310755"/>
              <a:gd name="connsiteX0" fmla="*/ 719 w 1421109"/>
              <a:gd name="connsiteY0" fmla="*/ 957545 h 2310755"/>
              <a:gd name="connsiteX1" fmla="*/ 140932 w 1421109"/>
              <a:gd name="connsiteY1" fmla="*/ 1353319 h 2310755"/>
              <a:gd name="connsiteX2" fmla="*/ 309182 w 1421109"/>
              <a:gd name="connsiteY2" fmla="*/ 1711764 h 2310755"/>
              <a:gd name="connsiteX3" fmla="*/ 548773 w 1421109"/>
              <a:gd name="connsiteY3" fmla="*/ 1936338 h 2310755"/>
              <a:gd name="connsiteX4" fmla="*/ 582370 w 1421109"/>
              <a:gd name="connsiteY4" fmla="*/ 2297232 h 2310755"/>
              <a:gd name="connsiteX5" fmla="*/ 1253027 w 1421109"/>
              <a:gd name="connsiteY5" fmla="*/ 2310347 h 2310755"/>
              <a:gd name="connsiteX6" fmla="*/ 1262460 w 1421109"/>
              <a:gd name="connsiteY6" fmla="*/ 1987074 h 2310755"/>
              <a:gd name="connsiteX7" fmla="*/ 1421092 w 1421109"/>
              <a:gd name="connsiteY7" fmla="*/ 1126548 h 2310755"/>
              <a:gd name="connsiteX8" fmla="*/ 1152597 w 1421109"/>
              <a:gd name="connsiteY8" fmla="*/ 669082 h 2310755"/>
              <a:gd name="connsiteX9" fmla="*/ 1168953 w 1421109"/>
              <a:gd name="connsiteY9" fmla="*/ 968062 h 2310755"/>
              <a:gd name="connsiteX10" fmla="*/ 927050 w 1421109"/>
              <a:gd name="connsiteY10" fmla="*/ 614956 h 2310755"/>
              <a:gd name="connsiteX11" fmla="*/ 957315 w 1421109"/>
              <a:gd name="connsiteY11" fmla="*/ 944170 h 2310755"/>
              <a:gd name="connsiteX12" fmla="*/ 711016 w 1421109"/>
              <a:gd name="connsiteY12" fmla="*/ 569620 h 2310755"/>
              <a:gd name="connsiteX13" fmla="*/ 729319 w 1421109"/>
              <a:gd name="connsiteY13" fmla="*/ 957827 h 2310755"/>
              <a:gd name="connsiteX14" fmla="*/ 543268 w 1421109"/>
              <a:gd name="connsiteY14" fmla="*/ 8 h 2310755"/>
              <a:gd name="connsiteX15" fmla="*/ 473286 w 1421109"/>
              <a:gd name="connsiteY15" fmla="*/ 1312127 h 2310755"/>
              <a:gd name="connsiteX16" fmla="*/ 338442 w 1421109"/>
              <a:gd name="connsiteY16" fmla="*/ 1258222 h 2310755"/>
              <a:gd name="connsiteX17" fmla="*/ 719 w 1421109"/>
              <a:gd name="connsiteY17" fmla="*/ 957545 h 2310755"/>
              <a:gd name="connsiteX0" fmla="*/ 719 w 1421109"/>
              <a:gd name="connsiteY0" fmla="*/ 957545 h 2310347"/>
              <a:gd name="connsiteX1" fmla="*/ 140932 w 1421109"/>
              <a:gd name="connsiteY1" fmla="*/ 1353319 h 2310347"/>
              <a:gd name="connsiteX2" fmla="*/ 309182 w 1421109"/>
              <a:gd name="connsiteY2" fmla="*/ 1711764 h 2310347"/>
              <a:gd name="connsiteX3" fmla="*/ 548773 w 1421109"/>
              <a:gd name="connsiteY3" fmla="*/ 1936338 h 2310347"/>
              <a:gd name="connsiteX4" fmla="*/ 582370 w 1421109"/>
              <a:gd name="connsiteY4" fmla="*/ 2297232 h 2310347"/>
              <a:gd name="connsiteX5" fmla="*/ 1253027 w 1421109"/>
              <a:gd name="connsiteY5" fmla="*/ 2310347 h 2310347"/>
              <a:gd name="connsiteX6" fmla="*/ 1262460 w 1421109"/>
              <a:gd name="connsiteY6" fmla="*/ 1987074 h 2310347"/>
              <a:gd name="connsiteX7" fmla="*/ 1421092 w 1421109"/>
              <a:gd name="connsiteY7" fmla="*/ 1126548 h 2310347"/>
              <a:gd name="connsiteX8" fmla="*/ 1152597 w 1421109"/>
              <a:gd name="connsiteY8" fmla="*/ 669082 h 2310347"/>
              <a:gd name="connsiteX9" fmla="*/ 1168953 w 1421109"/>
              <a:gd name="connsiteY9" fmla="*/ 968062 h 2310347"/>
              <a:gd name="connsiteX10" fmla="*/ 927050 w 1421109"/>
              <a:gd name="connsiteY10" fmla="*/ 614956 h 2310347"/>
              <a:gd name="connsiteX11" fmla="*/ 957315 w 1421109"/>
              <a:gd name="connsiteY11" fmla="*/ 944170 h 2310347"/>
              <a:gd name="connsiteX12" fmla="*/ 711016 w 1421109"/>
              <a:gd name="connsiteY12" fmla="*/ 569620 h 2310347"/>
              <a:gd name="connsiteX13" fmla="*/ 729319 w 1421109"/>
              <a:gd name="connsiteY13" fmla="*/ 957827 h 2310347"/>
              <a:gd name="connsiteX14" fmla="*/ 543268 w 1421109"/>
              <a:gd name="connsiteY14" fmla="*/ 8 h 2310347"/>
              <a:gd name="connsiteX15" fmla="*/ 473286 w 1421109"/>
              <a:gd name="connsiteY15" fmla="*/ 1312127 h 2310347"/>
              <a:gd name="connsiteX16" fmla="*/ 338442 w 1421109"/>
              <a:gd name="connsiteY16" fmla="*/ 1258222 h 2310347"/>
              <a:gd name="connsiteX17" fmla="*/ 719 w 1421109"/>
              <a:gd name="connsiteY17" fmla="*/ 957545 h 2310347"/>
              <a:gd name="connsiteX0" fmla="*/ 719 w 1423213"/>
              <a:gd name="connsiteY0" fmla="*/ 957545 h 2310347"/>
              <a:gd name="connsiteX1" fmla="*/ 140932 w 1423213"/>
              <a:gd name="connsiteY1" fmla="*/ 1353319 h 2310347"/>
              <a:gd name="connsiteX2" fmla="*/ 309182 w 1423213"/>
              <a:gd name="connsiteY2" fmla="*/ 1711764 h 2310347"/>
              <a:gd name="connsiteX3" fmla="*/ 548773 w 1423213"/>
              <a:gd name="connsiteY3" fmla="*/ 1936338 h 2310347"/>
              <a:gd name="connsiteX4" fmla="*/ 582370 w 1423213"/>
              <a:gd name="connsiteY4" fmla="*/ 2297232 h 2310347"/>
              <a:gd name="connsiteX5" fmla="*/ 1253027 w 1423213"/>
              <a:gd name="connsiteY5" fmla="*/ 2310347 h 2310347"/>
              <a:gd name="connsiteX6" fmla="*/ 1262460 w 1423213"/>
              <a:gd name="connsiteY6" fmla="*/ 1987074 h 2310347"/>
              <a:gd name="connsiteX7" fmla="*/ 1421092 w 1423213"/>
              <a:gd name="connsiteY7" fmla="*/ 1126548 h 2310347"/>
              <a:gd name="connsiteX8" fmla="*/ 1378773 w 1423213"/>
              <a:gd name="connsiteY8" fmla="*/ 734522 h 2310347"/>
              <a:gd name="connsiteX9" fmla="*/ 1152597 w 1423213"/>
              <a:gd name="connsiteY9" fmla="*/ 669082 h 2310347"/>
              <a:gd name="connsiteX10" fmla="*/ 1168953 w 1423213"/>
              <a:gd name="connsiteY10" fmla="*/ 968062 h 2310347"/>
              <a:gd name="connsiteX11" fmla="*/ 927050 w 1423213"/>
              <a:gd name="connsiteY11" fmla="*/ 614956 h 2310347"/>
              <a:gd name="connsiteX12" fmla="*/ 957315 w 1423213"/>
              <a:gd name="connsiteY12" fmla="*/ 944170 h 2310347"/>
              <a:gd name="connsiteX13" fmla="*/ 711016 w 1423213"/>
              <a:gd name="connsiteY13" fmla="*/ 569620 h 2310347"/>
              <a:gd name="connsiteX14" fmla="*/ 729319 w 1423213"/>
              <a:gd name="connsiteY14" fmla="*/ 957827 h 2310347"/>
              <a:gd name="connsiteX15" fmla="*/ 543268 w 1423213"/>
              <a:gd name="connsiteY15" fmla="*/ 8 h 2310347"/>
              <a:gd name="connsiteX16" fmla="*/ 473286 w 1423213"/>
              <a:gd name="connsiteY16" fmla="*/ 1312127 h 2310347"/>
              <a:gd name="connsiteX17" fmla="*/ 338442 w 1423213"/>
              <a:gd name="connsiteY17" fmla="*/ 1258222 h 2310347"/>
              <a:gd name="connsiteX18" fmla="*/ 719 w 1423213"/>
              <a:gd name="connsiteY18" fmla="*/ 957545 h 2310347"/>
              <a:gd name="connsiteX0" fmla="*/ 719 w 1423213"/>
              <a:gd name="connsiteY0" fmla="*/ 957545 h 2310347"/>
              <a:gd name="connsiteX1" fmla="*/ 140932 w 1423213"/>
              <a:gd name="connsiteY1" fmla="*/ 1353319 h 2310347"/>
              <a:gd name="connsiteX2" fmla="*/ 309182 w 1423213"/>
              <a:gd name="connsiteY2" fmla="*/ 1711764 h 2310347"/>
              <a:gd name="connsiteX3" fmla="*/ 548773 w 1423213"/>
              <a:gd name="connsiteY3" fmla="*/ 1936338 h 2310347"/>
              <a:gd name="connsiteX4" fmla="*/ 582370 w 1423213"/>
              <a:gd name="connsiteY4" fmla="*/ 2297232 h 2310347"/>
              <a:gd name="connsiteX5" fmla="*/ 1253027 w 1423213"/>
              <a:gd name="connsiteY5" fmla="*/ 2310347 h 2310347"/>
              <a:gd name="connsiteX6" fmla="*/ 1262460 w 1423213"/>
              <a:gd name="connsiteY6" fmla="*/ 1987074 h 2310347"/>
              <a:gd name="connsiteX7" fmla="*/ 1421092 w 1423213"/>
              <a:gd name="connsiteY7" fmla="*/ 1126548 h 2310347"/>
              <a:gd name="connsiteX8" fmla="*/ 1378773 w 1423213"/>
              <a:gd name="connsiteY8" fmla="*/ 734522 h 2310347"/>
              <a:gd name="connsiteX9" fmla="*/ 1152597 w 1423213"/>
              <a:gd name="connsiteY9" fmla="*/ 669082 h 2310347"/>
              <a:gd name="connsiteX10" fmla="*/ 1168953 w 1423213"/>
              <a:gd name="connsiteY10" fmla="*/ 968062 h 2310347"/>
              <a:gd name="connsiteX11" fmla="*/ 927050 w 1423213"/>
              <a:gd name="connsiteY11" fmla="*/ 614956 h 2310347"/>
              <a:gd name="connsiteX12" fmla="*/ 957315 w 1423213"/>
              <a:gd name="connsiteY12" fmla="*/ 944170 h 2310347"/>
              <a:gd name="connsiteX13" fmla="*/ 711016 w 1423213"/>
              <a:gd name="connsiteY13" fmla="*/ 569620 h 2310347"/>
              <a:gd name="connsiteX14" fmla="*/ 729319 w 1423213"/>
              <a:gd name="connsiteY14" fmla="*/ 957827 h 2310347"/>
              <a:gd name="connsiteX15" fmla="*/ 543268 w 1423213"/>
              <a:gd name="connsiteY15" fmla="*/ 8 h 2310347"/>
              <a:gd name="connsiteX16" fmla="*/ 473286 w 1423213"/>
              <a:gd name="connsiteY16" fmla="*/ 1312127 h 2310347"/>
              <a:gd name="connsiteX17" fmla="*/ 338442 w 1423213"/>
              <a:gd name="connsiteY17" fmla="*/ 1258222 h 2310347"/>
              <a:gd name="connsiteX18" fmla="*/ 719 w 1423213"/>
              <a:gd name="connsiteY18" fmla="*/ 957545 h 2310347"/>
              <a:gd name="connsiteX0" fmla="*/ 719 w 1423213"/>
              <a:gd name="connsiteY0" fmla="*/ 957545 h 2310347"/>
              <a:gd name="connsiteX1" fmla="*/ 140932 w 1423213"/>
              <a:gd name="connsiteY1" fmla="*/ 1353319 h 2310347"/>
              <a:gd name="connsiteX2" fmla="*/ 309182 w 1423213"/>
              <a:gd name="connsiteY2" fmla="*/ 1711764 h 2310347"/>
              <a:gd name="connsiteX3" fmla="*/ 548773 w 1423213"/>
              <a:gd name="connsiteY3" fmla="*/ 1936338 h 2310347"/>
              <a:gd name="connsiteX4" fmla="*/ 582370 w 1423213"/>
              <a:gd name="connsiteY4" fmla="*/ 2297232 h 2310347"/>
              <a:gd name="connsiteX5" fmla="*/ 1253027 w 1423213"/>
              <a:gd name="connsiteY5" fmla="*/ 2310347 h 2310347"/>
              <a:gd name="connsiteX6" fmla="*/ 1262460 w 1423213"/>
              <a:gd name="connsiteY6" fmla="*/ 1987074 h 2310347"/>
              <a:gd name="connsiteX7" fmla="*/ 1421092 w 1423213"/>
              <a:gd name="connsiteY7" fmla="*/ 1126548 h 2310347"/>
              <a:gd name="connsiteX8" fmla="*/ 1378773 w 1423213"/>
              <a:gd name="connsiteY8" fmla="*/ 734522 h 2310347"/>
              <a:gd name="connsiteX9" fmla="*/ 1176719 w 1423213"/>
              <a:gd name="connsiteY9" fmla="*/ 664258 h 2310347"/>
              <a:gd name="connsiteX10" fmla="*/ 1168953 w 1423213"/>
              <a:gd name="connsiteY10" fmla="*/ 968062 h 2310347"/>
              <a:gd name="connsiteX11" fmla="*/ 927050 w 1423213"/>
              <a:gd name="connsiteY11" fmla="*/ 614956 h 2310347"/>
              <a:gd name="connsiteX12" fmla="*/ 957315 w 1423213"/>
              <a:gd name="connsiteY12" fmla="*/ 944170 h 2310347"/>
              <a:gd name="connsiteX13" fmla="*/ 711016 w 1423213"/>
              <a:gd name="connsiteY13" fmla="*/ 569620 h 2310347"/>
              <a:gd name="connsiteX14" fmla="*/ 729319 w 1423213"/>
              <a:gd name="connsiteY14" fmla="*/ 957827 h 2310347"/>
              <a:gd name="connsiteX15" fmla="*/ 543268 w 1423213"/>
              <a:gd name="connsiteY15" fmla="*/ 8 h 2310347"/>
              <a:gd name="connsiteX16" fmla="*/ 473286 w 1423213"/>
              <a:gd name="connsiteY16" fmla="*/ 1312127 h 2310347"/>
              <a:gd name="connsiteX17" fmla="*/ 338442 w 1423213"/>
              <a:gd name="connsiteY17" fmla="*/ 1258222 h 2310347"/>
              <a:gd name="connsiteX18" fmla="*/ 719 w 1423213"/>
              <a:gd name="connsiteY18" fmla="*/ 957545 h 2310347"/>
              <a:gd name="connsiteX0" fmla="*/ 719 w 1423213"/>
              <a:gd name="connsiteY0" fmla="*/ 957545 h 2310347"/>
              <a:gd name="connsiteX1" fmla="*/ 140932 w 1423213"/>
              <a:gd name="connsiteY1" fmla="*/ 1353319 h 2310347"/>
              <a:gd name="connsiteX2" fmla="*/ 309182 w 1423213"/>
              <a:gd name="connsiteY2" fmla="*/ 1711764 h 2310347"/>
              <a:gd name="connsiteX3" fmla="*/ 548773 w 1423213"/>
              <a:gd name="connsiteY3" fmla="*/ 1936338 h 2310347"/>
              <a:gd name="connsiteX4" fmla="*/ 582370 w 1423213"/>
              <a:gd name="connsiteY4" fmla="*/ 2297232 h 2310347"/>
              <a:gd name="connsiteX5" fmla="*/ 1253027 w 1423213"/>
              <a:gd name="connsiteY5" fmla="*/ 2310347 h 2310347"/>
              <a:gd name="connsiteX6" fmla="*/ 1262460 w 1423213"/>
              <a:gd name="connsiteY6" fmla="*/ 1987074 h 2310347"/>
              <a:gd name="connsiteX7" fmla="*/ 1421092 w 1423213"/>
              <a:gd name="connsiteY7" fmla="*/ 1126548 h 2310347"/>
              <a:gd name="connsiteX8" fmla="*/ 1378773 w 1423213"/>
              <a:gd name="connsiteY8" fmla="*/ 734522 h 2310347"/>
              <a:gd name="connsiteX9" fmla="*/ 1176719 w 1423213"/>
              <a:gd name="connsiteY9" fmla="*/ 664258 h 2310347"/>
              <a:gd name="connsiteX10" fmla="*/ 1168953 w 1423213"/>
              <a:gd name="connsiteY10" fmla="*/ 968062 h 2310347"/>
              <a:gd name="connsiteX11" fmla="*/ 1156855 w 1423213"/>
              <a:gd name="connsiteY11" fmla="*/ 657333 h 2310347"/>
              <a:gd name="connsiteX12" fmla="*/ 927050 w 1423213"/>
              <a:gd name="connsiteY12" fmla="*/ 614956 h 2310347"/>
              <a:gd name="connsiteX13" fmla="*/ 957315 w 1423213"/>
              <a:gd name="connsiteY13" fmla="*/ 944170 h 2310347"/>
              <a:gd name="connsiteX14" fmla="*/ 711016 w 1423213"/>
              <a:gd name="connsiteY14" fmla="*/ 569620 h 2310347"/>
              <a:gd name="connsiteX15" fmla="*/ 729319 w 1423213"/>
              <a:gd name="connsiteY15" fmla="*/ 957827 h 2310347"/>
              <a:gd name="connsiteX16" fmla="*/ 543268 w 1423213"/>
              <a:gd name="connsiteY16" fmla="*/ 8 h 2310347"/>
              <a:gd name="connsiteX17" fmla="*/ 473286 w 1423213"/>
              <a:gd name="connsiteY17" fmla="*/ 1312127 h 2310347"/>
              <a:gd name="connsiteX18" fmla="*/ 338442 w 1423213"/>
              <a:gd name="connsiteY18" fmla="*/ 1258222 h 2310347"/>
              <a:gd name="connsiteX19" fmla="*/ 719 w 1423213"/>
              <a:gd name="connsiteY19" fmla="*/ 957545 h 2310347"/>
              <a:gd name="connsiteX0" fmla="*/ 719 w 1423213"/>
              <a:gd name="connsiteY0" fmla="*/ 957545 h 2310347"/>
              <a:gd name="connsiteX1" fmla="*/ 140932 w 1423213"/>
              <a:gd name="connsiteY1" fmla="*/ 1353319 h 2310347"/>
              <a:gd name="connsiteX2" fmla="*/ 309182 w 1423213"/>
              <a:gd name="connsiteY2" fmla="*/ 1711764 h 2310347"/>
              <a:gd name="connsiteX3" fmla="*/ 548773 w 1423213"/>
              <a:gd name="connsiteY3" fmla="*/ 1936338 h 2310347"/>
              <a:gd name="connsiteX4" fmla="*/ 582370 w 1423213"/>
              <a:gd name="connsiteY4" fmla="*/ 2297232 h 2310347"/>
              <a:gd name="connsiteX5" fmla="*/ 1253027 w 1423213"/>
              <a:gd name="connsiteY5" fmla="*/ 2310347 h 2310347"/>
              <a:gd name="connsiteX6" fmla="*/ 1262460 w 1423213"/>
              <a:gd name="connsiteY6" fmla="*/ 1987074 h 2310347"/>
              <a:gd name="connsiteX7" fmla="*/ 1421092 w 1423213"/>
              <a:gd name="connsiteY7" fmla="*/ 1126548 h 2310347"/>
              <a:gd name="connsiteX8" fmla="*/ 1378773 w 1423213"/>
              <a:gd name="connsiteY8" fmla="*/ 734522 h 2310347"/>
              <a:gd name="connsiteX9" fmla="*/ 1176719 w 1423213"/>
              <a:gd name="connsiteY9" fmla="*/ 664258 h 2310347"/>
              <a:gd name="connsiteX10" fmla="*/ 1168953 w 1423213"/>
              <a:gd name="connsiteY10" fmla="*/ 968062 h 2310347"/>
              <a:gd name="connsiteX11" fmla="*/ 1156855 w 1423213"/>
              <a:gd name="connsiteY11" fmla="*/ 657333 h 2310347"/>
              <a:gd name="connsiteX12" fmla="*/ 927050 w 1423213"/>
              <a:gd name="connsiteY12" fmla="*/ 614956 h 2310347"/>
              <a:gd name="connsiteX13" fmla="*/ 957315 w 1423213"/>
              <a:gd name="connsiteY13" fmla="*/ 944170 h 2310347"/>
              <a:gd name="connsiteX14" fmla="*/ 711016 w 1423213"/>
              <a:gd name="connsiteY14" fmla="*/ 569620 h 2310347"/>
              <a:gd name="connsiteX15" fmla="*/ 729319 w 1423213"/>
              <a:gd name="connsiteY15" fmla="*/ 957827 h 2310347"/>
              <a:gd name="connsiteX16" fmla="*/ 543268 w 1423213"/>
              <a:gd name="connsiteY16" fmla="*/ 8 h 2310347"/>
              <a:gd name="connsiteX17" fmla="*/ 473286 w 1423213"/>
              <a:gd name="connsiteY17" fmla="*/ 1312127 h 2310347"/>
              <a:gd name="connsiteX18" fmla="*/ 338442 w 1423213"/>
              <a:gd name="connsiteY18" fmla="*/ 1258222 h 2310347"/>
              <a:gd name="connsiteX19" fmla="*/ 719 w 1423213"/>
              <a:gd name="connsiteY19" fmla="*/ 957545 h 2310347"/>
              <a:gd name="connsiteX0" fmla="*/ 719 w 1423213"/>
              <a:gd name="connsiteY0" fmla="*/ 957545 h 2310347"/>
              <a:gd name="connsiteX1" fmla="*/ 140932 w 1423213"/>
              <a:gd name="connsiteY1" fmla="*/ 1353319 h 2310347"/>
              <a:gd name="connsiteX2" fmla="*/ 309182 w 1423213"/>
              <a:gd name="connsiteY2" fmla="*/ 1711764 h 2310347"/>
              <a:gd name="connsiteX3" fmla="*/ 548773 w 1423213"/>
              <a:gd name="connsiteY3" fmla="*/ 1936338 h 2310347"/>
              <a:gd name="connsiteX4" fmla="*/ 582370 w 1423213"/>
              <a:gd name="connsiteY4" fmla="*/ 2297232 h 2310347"/>
              <a:gd name="connsiteX5" fmla="*/ 1253027 w 1423213"/>
              <a:gd name="connsiteY5" fmla="*/ 2310347 h 2310347"/>
              <a:gd name="connsiteX6" fmla="*/ 1262460 w 1423213"/>
              <a:gd name="connsiteY6" fmla="*/ 1987074 h 2310347"/>
              <a:gd name="connsiteX7" fmla="*/ 1421092 w 1423213"/>
              <a:gd name="connsiteY7" fmla="*/ 1126548 h 2310347"/>
              <a:gd name="connsiteX8" fmla="*/ 1378773 w 1423213"/>
              <a:gd name="connsiteY8" fmla="*/ 734522 h 2310347"/>
              <a:gd name="connsiteX9" fmla="*/ 1176719 w 1423213"/>
              <a:gd name="connsiteY9" fmla="*/ 664258 h 2310347"/>
              <a:gd name="connsiteX10" fmla="*/ 1168953 w 1423213"/>
              <a:gd name="connsiteY10" fmla="*/ 968062 h 2310347"/>
              <a:gd name="connsiteX11" fmla="*/ 1156855 w 1423213"/>
              <a:gd name="connsiteY11" fmla="*/ 657333 h 2310347"/>
              <a:gd name="connsiteX12" fmla="*/ 927050 w 1423213"/>
              <a:gd name="connsiteY12" fmla="*/ 614956 h 2310347"/>
              <a:gd name="connsiteX13" fmla="*/ 957315 w 1423213"/>
              <a:gd name="connsiteY13" fmla="*/ 944170 h 2310347"/>
              <a:gd name="connsiteX14" fmla="*/ 711016 w 1423213"/>
              <a:gd name="connsiteY14" fmla="*/ 569620 h 2310347"/>
              <a:gd name="connsiteX15" fmla="*/ 729319 w 1423213"/>
              <a:gd name="connsiteY15" fmla="*/ 957827 h 2310347"/>
              <a:gd name="connsiteX16" fmla="*/ 543268 w 1423213"/>
              <a:gd name="connsiteY16" fmla="*/ 8 h 2310347"/>
              <a:gd name="connsiteX17" fmla="*/ 473286 w 1423213"/>
              <a:gd name="connsiteY17" fmla="*/ 1312127 h 2310347"/>
              <a:gd name="connsiteX18" fmla="*/ 338442 w 1423213"/>
              <a:gd name="connsiteY18" fmla="*/ 1258222 h 2310347"/>
              <a:gd name="connsiteX19" fmla="*/ 719 w 1423213"/>
              <a:gd name="connsiteY19" fmla="*/ 957545 h 2310347"/>
              <a:gd name="connsiteX0" fmla="*/ 719 w 1423213"/>
              <a:gd name="connsiteY0" fmla="*/ 957545 h 2310347"/>
              <a:gd name="connsiteX1" fmla="*/ 140932 w 1423213"/>
              <a:gd name="connsiteY1" fmla="*/ 1353319 h 2310347"/>
              <a:gd name="connsiteX2" fmla="*/ 309182 w 1423213"/>
              <a:gd name="connsiteY2" fmla="*/ 1711764 h 2310347"/>
              <a:gd name="connsiteX3" fmla="*/ 548773 w 1423213"/>
              <a:gd name="connsiteY3" fmla="*/ 1936338 h 2310347"/>
              <a:gd name="connsiteX4" fmla="*/ 582370 w 1423213"/>
              <a:gd name="connsiteY4" fmla="*/ 2297232 h 2310347"/>
              <a:gd name="connsiteX5" fmla="*/ 1253027 w 1423213"/>
              <a:gd name="connsiteY5" fmla="*/ 2310347 h 2310347"/>
              <a:gd name="connsiteX6" fmla="*/ 1262460 w 1423213"/>
              <a:gd name="connsiteY6" fmla="*/ 1987074 h 2310347"/>
              <a:gd name="connsiteX7" fmla="*/ 1421092 w 1423213"/>
              <a:gd name="connsiteY7" fmla="*/ 1126548 h 2310347"/>
              <a:gd name="connsiteX8" fmla="*/ 1378773 w 1423213"/>
              <a:gd name="connsiteY8" fmla="*/ 734522 h 2310347"/>
              <a:gd name="connsiteX9" fmla="*/ 1176719 w 1423213"/>
              <a:gd name="connsiteY9" fmla="*/ 664258 h 2310347"/>
              <a:gd name="connsiteX10" fmla="*/ 1168953 w 1423213"/>
              <a:gd name="connsiteY10" fmla="*/ 968062 h 2310347"/>
              <a:gd name="connsiteX11" fmla="*/ 1156855 w 1423213"/>
              <a:gd name="connsiteY11" fmla="*/ 657333 h 2310347"/>
              <a:gd name="connsiteX12" fmla="*/ 927050 w 1423213"/>
              <a:gd name="connsiteY12" fmla="*/ 614956 h 2310347"/>
              <a:gd name="connsiteX13" fmla="*/ 957315 w 1423213"/>
              <a:gd name="connsiteY13" fmla="*/ 944170 h 2310347"/>
              <a:gd name="connsiteX14" fmla="*/ 711016 w 1423213"/>
              <a:gd name="connsiteY14" fmla="*/ 569620 h 2310347"/>
              <a:gd name="connsiteX15" fmla="*/ 729319 w 1423213"/>
              <a:gd name="connsiteY15" fmla="*/ 957827 h 2310347"/>
              <a:gd name="connsiteX16" fmla="*/ 543268 w 1423213"/>
              <a:gd name="connsiteY16" fmla="*/ 8 h 2310347"/>
              <a:gd name="connsiteX17" fmla="*/ 473286 w 1423213"/>
              <a:gd name="connsiteY17" fmla="*/ 1312127 h 2310347"/>
              <a:gd name="connsiteX18" fmla="*/ 338442 w 1423213"/>
              <a:gd name="connsiteY18" fmla="*/ 1258222 h 2310347"/>
              <a:gd name="connsiteX19" fmla="*/ 719 w 1423213"/>
              <a:gd name="connsiteY19" fmla="*/ 957545 h 2310347"/>
              <a:gd name="connsiteX0" fmla="*/ 719 w 1423213"/>
              <a:gd name="connsiteY0" fmla="*/ 957545 h 2310347"/>
              <a:gd name="connsiteX1" fmla="*/ 140932 w 1423213"/>
              <a:gd name="connsiteY1" fmla="*/ 1353319 h 2310347"/>
              <a:gd name="connsiteX2" fmla="*/ 309182 w 1423213"/>
              <a:gd name="connsiteY2" fmla="*/ 1711764 h 2310347"/>
              <a:gd name="connsiteX3" fmla="*/ 548773 w 1423213"/>
              <a:gd name="connsiteY3" fmla="*/ 1936338 h 2310347"/>
              <a:gd name="connsiteX4" fmla="*/ 582370 w 1423213"/>
              <a:gd name="connsiteY4" fmla="*/ 2297232 h 2310347"/>
              <a:gd name="connsiteX5" fmla="*/ 1253027 w 1423213"/>
              <a:gd name="connsiteY5" fmla="*/ 2310347 h 2310347"/>
              <a:gd name="connsiteX6" fmla="*/ 1262460 w 1423213"/>
              <a:gd name="connsiteY6" fmla="*/ 1987074 h 2310347"/>
              <a:gd name="connsiteX7" fmla="*/ 1421092 w 1423213"/>
              <a:gd name="connsiteY7" fmla="*/ 1126548 h 2310347"/>
              <a:gd name="connsiteX8" fmla="*/ 1378773 w 1423213"/>
              <a:gd name="connsiteY8" fmla="*/ 734522 h 2310347"/>
              <a:gd name="connsiteX9" fmla="*/ 1186368 w 1423213"/>
              <a:gd name="connsiteY9" fmla="*/ 644961 h 2310347"/>
              <a:gd name="connsiteX10" fmla="*/ 1168953 w 1423213"/>
              <a:gd name="connsiteY10" fmla="*/ 968062 h 2310347"/>
              <a:gd name="connsiteX11" fmla="*/ 1156855 w 1423213"/>
              <a:gd name="connsiteY11" fmla="*/ 657333 h 2310347"/>
              <a:gd name="connsiteX12" fmla="*/ 927050 w 1423213"/>
              <a:gd name="connsiteY12" fmla="*/ 614956 h 2310347"/>
              <a:gd name="connsiteX13" fmla="*/ 957315 w 1423213"/>
              <a:gd name="connsiteY13" fmla="*/ 944170 h 2310347"/>
              <a:gd name="connsiteX14" fmla="*/ 711016 w 1423213"/>
              <a:gd name="connsiteY14" fmla="*/ 569620 h 2310347"/>
              <a:gd name="connsiteX15" fmla="*/ 729319 w 1423213"/>
              <a:gd name="connsiteY15" fmla="*/ 957827 h 2310347"/>
              <a:gd name="connsiteX16" fmla="*/ 543268 w 1423213"/>
              <a:gd name="connsiteY16" fmla="*/ 8 h 2310347"/>
              <a:gd name="connsiteX17" fmla="*/ 473286 w 1423213"/>
              <a:gd name="connsiteY17" fmla="*/ 1312127 h 2310347"/>
              <a:gd name="connsiteX18" fmla="*/ 338442 w 1423213"/>
              <a:gd name="connsiteY18" fmla="*/ 1258222 h 2310347"/>
              <a:gd name="connsiteX19" fmla="*/ 719 w 1423213"/>
              <a:gd name="connsiteY19" fmla="*/ 957545 h 2310347"/>
              <a:gd name="connsiteX0" fmla="*/ 719 w 1423213"/>
              <a:gd name="connsiteY0" fmla="*/ 957545 h 2310347"/>
              <a:gd name="connsiteX1" fmla="*/ 140932 w 1423213"/>
              <a:gd name="connsiteY1" fmla="*/ 1353319 h 2310347"/>
              <a:gd name="connsiteX2" fmla="*/ 309182 w 1423213"/>
              <a:gd name="connsiteY2" fmla="*/ 1711764 h 2310347"/>
              <a:gd name="connsiteX3" fmla="*/ 548773 w 1423213"/>
              <a:gd name="connsiteY3" fmla="*/ 1936338 h 2310347"/>
              <a:gd name="connsiteX4" fmla="*/ 582370 w 1423213"/>
              <a:gd name="connsiteY4" fmla="*/ 2297232 h 2310347"/>
              <a:gd name="connsiteX5" fmla="*/ 1253027 w 1423213"/>
              <a:gd name="connsiteY5" fmla="*/ 2310347 h 2310347"/>
              <a:gd name="connsiteX6" fmla="*/ 1262460 w 1423213"/>
              <a:gd name="connsiteY6" fmla="*/ 1987074 h 2310347"/>
              <a:gd name="connsiteX7" fmla="*/ 1421092 w 1423213"/>
              <a:gd name="connsiteY7" fmla="*/ 1126548 h 2310347"/>
              <a:gd name="connsiteX8" fmla="*/ 1378773 w 1423213"/>
              <a:gd name="connsiteY8" fmla="*/ 734522 h 2310347"/>
              <a:gd name="connsiteX9" fmla="*/ 1186368 w 1423213"/>
              <a:gd name="connsiteY9" fmla="*/ 644961 h 2310347"/>
              <a:gd name="connsiteX10" fmla="*/ 1168953 w 1423213"/>
              <a:gd name="connsiteY10" fmla="*/ 968062 h 2310347"/>
              <a:gd name="connsiteX11" fmla="*/ 1156855 w 1423213"/>
              <a:gd name="connsiteY11" fmla="*/ 657333 h 2310347"/>
              <a:gd name="connsiteX12" fmla="*/ 927050 w 1423213"/>
              <a:gd name="connsiteY12" fmla="*/ 614956 h 2310347"/>
              <a:gd name="connsiteX13" fmla="*/ 957315 w 1423213"/>
              <a:gd name="connsiteY13" fmla="*/ 944170 h 2310347"/>
              <a:gd name="connsiteX14" fmla="*/ 711016 w 1423213"/>
              <a:gd name="connsiteY14" fmla="*/ 569620 h 2310347"/>
              <a:gd name="connsiteX15" fmla="*/ 729319 w 1423213"/>
              <a:gd name="connsiteY15" fmla="*/ 957827 h 2310347"/>
              <a:gd name="connsiteX16" fmla="*/ 543268 w 1423213"/>
              <a:gd name="connsiteY16" fmla="*/ 8 h 2310347"/>
              <a:gd name="connsiteX17" fmla="*/ 473286 w 1423213"/>
              <a:gd name="connsiteY17" fmla="*/ 1312127 h 2310347"/>
              <a:gd name="connsiteX18" fmla="*/ 338442 w 1423213"/>
              <a:gd name="connsiteY18" fmla="*/ 1258222 h 2310347"/>
              <a:gd name="connsiteX19" fmla="*/ 719 w 1423213"/>
              <a:gd name="connsiteY19" fmla="*/ 957545 h 2310347"/>
              <a:gd name="connsiteX0" fmla="*/ 719 w 1426650"/>
              <a:gd name="connsiteY0" fmla="*/ 957545 h 2310347"/>
              <a:gd name="connsiteX1" fmla="*/ 140932 w 1426650"/>
              <a:gd name="connsiteY1" fmla="*/ 1353319 h 2310347"/>
              <a:gd name="connsiteX2" fmla="*/ 309182 w 1426650"/>
              <a:gd name="connsiteY2" fmla="*/ 1711764 h 2310347"/>
              <a:gd name="connsiteX3" fmla="*/ 548773 w 1426650"/>
              <a:gd name="connsiteY3" fmla="*/ 1936338 h 2310347"/>
              <a:gd name="connsiteX4" fmla="*/ 582370 w 1426650"/>
              <a:gd name="connsiteY4" fmla="*/ 2297232 h 2310347"/>
              <a:gd name="connsiteX5" fmla="*/ 1253027 w 1426650"/>
              <a:gd name="connsiteY5" fmla="*/ 2310347 h 2310347"/>
              <a:gd name="connsiteX6" fmla="*/ 1262460 w 1426650"/>
              <a:gd name="connsiteY6" fmla="*/ 1987074 h 2310347"/>
              <a:gd name="connsiteX7" fmla="*/ 1421092 w 1426650"/>
              <a:gd name="connsiteY7" fmla="*/ 1126548 h 2310347"/>
              <a:gd name="connsiteX8" fmla="*/ 1393246 w 1426650"/>
              <a:gd name="connsiteY8" fmla="*/ 734522 h 2310347"/>
              <a:gd name="connsiteX9" fmla="*/ 1186368 w 1426650"/>
              <a:gd name="connsiteY9" fmla="*/ 644961 h 2310347"/>
              <a:gd name="connsiteX10" fmla="*/ 1168953 w 1426650"/>
              <a:gd name="connsiteY10" fmla="*/ 968062 h 2310347"/>
              <a:gd name="connsiteX11" fmla="*/ 1156855 w 1426650"/>
              <a:gd name="connsiteY11" fmla="*/ 657333 h 2310347"/>
              <a:gd name="connsiteX12" fmla="*/ 927050 w 1426650"/>
              <a:gd name="connsiteY12" fmla="*/ 614956 h 2310347"/>
              <a:gd name="connsiteX13" fmla="*/ 957315 w 1426650"/>
              <a:gd name="connsiteY13" fmla="*/ 944170 h 2310347"/>
              <a:gd name="connsiteX14" fmla="*/ 711016 w 1426650"/>
              <a:gd name="connsiteY14" fmla="*/ 569620 h 2310347"/>
              <a:gd name="connsiteX15" fmla="*/ 729319 w 1426650"/>
              <a:gd name="connsiteY15" fmla="*/ 957827 h 2310347"/>
              <a:gd name="connsiteX16" fmla="*/ 543268 w 1426650"/>
              <a:gd name="connsiteY16" fmla="*/ 8 h 2310347"/>
              <a:gd name="connsiteX17" fmla="*/ 473286 w 1426650"/>
              <a:gd name="connsiteY17" fmla="*/ 1312127 h 2310347"/>
              <a:gd name="connsiteX18" fmla="*/ 338442 w 1426650"/>
              <a:gd name="connsiteY18" fmla="*/ 1258222 h 2310347"/>
              <a:gd name="connsiteX19" fmla="*/ 719 w 1426650"/>
              <a:gd name="connsiteY19" fmla="*/ 957545 h 2310347"/>
              <a:gd name="connsiteX0" fmla="*/ 719 w 1422362"/>
              <a:gd name="connsiteY0" fmla="*/ 957545 h 2310347"/>
              <a:gd name="connsiteX1" fmla="*/ 140932 w 1422362"/>
              <a:gd name="connsiteY1" fmla="*/ 1353319 h 2310347"/>
              <a:gd name="connsiteX2" fmla="*/ 309182 w 1422362"/>
              <a:gd name="connsiteY2" fmla="*/ 1711764 h 2310347"/>
              <a:gd name="connsiteX3" fmla="*/ 548773 w 1422362"/>
              <a:gd name="connsiteY3" fmla="*/ 1936338 h 2310347"/>
              <a:gd name="connsiteX4" fmla="*/ 582370 w 1422362"/>
              <a:gd name="connsiteY4" fmla="*/ 2297232 h 2310347"/>
              <a:gd name="connsiteX5" fmla="*/ 1253027 w 1422362"/>
              <a:gd name="connsiteY5" fmla="*/ 2310347 h 2310347"/>
              <a:gd name="connsiteX6" fmla="*/ 1262460 w 1422362"/>
              <a:gd name="connsiteY6" fmla="*/ 1987074 h 2310347"/>
              <a:gd name="connsiteX7" fmla="*/ 1421092 w 1422362"/>
              <a:gd name="connsiteY7" fmla="*/ 1126548 h 2310347"/>
              <a:gd name="connsiteX8" fmla="*/ 1369124 w 1422362"/>
              <a:gd name="connsiteY8" fmla="*/ 700752 h 2310347"/>
              <a:gd name="connsiteX9" fmla="*/ 1186368 w 1422362"/>
              <a:gd name="connsiteY9" fmla="*/ 644961 h 2310347"/>
              <a:gd name="connsiteX10" fmla="*/ 1168953 w 1422362"/>
              <a:gd name="connsiteY10" fmla="*/ 968062 h 2310347"/>
              <a:gd name="connsiteX11" fmla="*/ 1156855 w 1422362"/>
              <a:gd name="connsiteY11" fmla="*/ 657333 h 2310347"/>
              <a:gd name="connsiteX12" fmla="*/ 927050 w 1422362"/>
              <a:gd name="connsiteY12" fmla="*/ 614956 h 2310347"/>
              <a:gd name="connsiteX13" fmla="*/ 957315 w 1422362"/>
              <a:gd name="connsiteY13" fmla="*/ 944170 h 2310347"/>
              <a:gd name="connsiteX14" fmla="*/ 711016 w 1422362"/>
              <a:gd name="connsiteY14" fmla="*/ 569620 h 2310347"/>
              <a:gd name="connsiteX15" fmla="*/ 729319 w 1422362"/>
              <a:gd name="connsiteY15" fmla="*/ 957827 h 2310347"/>
              <a:gd name="connsiteX16" fmla="*/ 543268 w 1422362"/>
              <a:gd name="connsiteY16" fmla="*/ 8 h 2310347"/>
              <a:gd name="connsiteX17" fmla="*/ 473286 w 1422362"/>
              <a:gd name="connsiteY17" fmla="*/ 1312127 h 2310347"/>
              <a:gd name="connsiteX18" fmla="*/ 338442 w 1422362"/>
              <a:gd name="connsiteY18" fmla="*/ 1258222 h 2310347"/>
              <a:gd name="connsiteX19" fmla="*/ 719 w 1422362"/>
              <a:gd name="connsiteY19" fmla="*/ 957545 h 2310347"/>
              <a:gd name="connsiteX0" fmla="*/ 719 w 1422362"/>
              <a:gd name="connsiteY0" fmla="*/ 957545 h 2310347"/>
              <a:gd name="connsiteX1" fmla="*/ 140932 w 1422362"/>
              <a:gd name="connsiteY1" fmla="*/ 1353319 h 2310347"/>
              <a:gd name="connsiteX2" fmla="*/ 309182 w 1422362"/>
              <a:gd name="connsiteY2" fmla="*/ 1711764 h 2310347"/>
              <a:gd name="connsiteX3" fmla="*/ 548773 w 1422362"/>
              <a:gd name="connsiteY3" fmla="*/ 1936338 h 2310347"/>
              <a:gd name="connsiteX4" fmla="*/ 582370 w 1422362"/>
              <a:gd name="connsiteY4" fmla="*/ 2297232 h 2310347"/>
              <a:gd name="connsiteX5" fmla="*/ 1253027 w 1422362"/>
              <a:gd name="connsiteY5" fmla="*/ 2310347 h 2310347"/>
              <a:gd name="connsiteX6" fmla="*/ 1262460 w 1422362"/>
              <a:gd name="connsiteY6" fmla="*/ 1987074 h 2310347"/>
              <a:gd name="connsiteX7" fmla="*/ 1421092 w 1422362"/>
              <a:gd name="connsiteY7" fmla="*/ 1126548 h 2310347"/>
              <a:gd name="connsiteX8" fmla="*/ 1369124 w 1422362"/>
              <a:gd name="connsiteY8" fmla="*/ 700752 h 2310347"/>
              <a:gd name="connsiteX9" fmla="*/ 1186368 w 1422362"/>
              <a:gd name="connsiteY9" fmla="*/ 644961 h 2310347"/>
              <a:gd name="connsiteX10" fmla="*/ 1168953 w 1422362"/>
              <a:gd name="connsiteY10" fmla="*/ 968062 h 2310347"/>
              <a:gd name="connsiteX11" fmla="*/ 1156855 w 1422362"/>
              <a:gd name="connsiteY11" fmla="*/ 657333 h 2310347"/>
              <a:gd name="connsiteX12" fmla="*/ 927050 w 1422362"/>
              <a:gd name="connsiteY12" fmla="*/ 614956 h 2310347"/>
              <a:gd name="connsiteX13" fmla="*/ 957315 w 1422362"/>
              <a:gd name="connsiteY13" fmla="*/ 944170 h 2310347"/>
              <a:gd name="connsiteX14" fmla="*/ 905990 w 1422362"/>
              <a:gd name="connsiteY14" fmla="*/ 613914 h 2310347"/>
              <a:gd name="connsiteX15" fmla="*/ 711016 w 1422362"/>
              <a:gd name="connsiteY15" fmla="*/ 569620 h 2310347"/>
              <a:gd name="connsiteX16" fmla="*/ 729319 w 1422362"/>
              <a:gd name="connsiteY16" fmla="*/ 957827 h 2310347"/>
              <a:gd name="connsiteX17" fmla="*/ 543268 w 1422362"/>
              <a:gd name="connsiteY17" fmla="*/ 8 h 2310347"/>
              <a:gd name="connsiteX18" fmla="*/ 473286 w 1422362"/>
              <a:gd name="connsiteY18" fmla="*/ 1312127 h 2310347"/>
              <a:gd name="connsiteX19" fmla="*/ 338442 w 1422362"/>
              <a:gd name="connsiteY19" fmla="*/ 1258222 h 2310347"/>
              <a:gd name="connsiteX20" fmla="*/ 719 w 1422362"/>
              <a:gd name="connsiteY20" fmla="*/ 957545 h 2310347"/>
              <a:gd name="connsiteX0" fmla="*/ 719 w 1422362"/>
              <a:gd name="connsiteY0" fmla="*/ 957545 h 2310347"/>
              <a:gd name="connsiteX1" fmla="*/ 140932 w 1422362"/>
              <a:gd name="connsiteY1" fmla="*/ 1353319 h 2310347"/>
              <a:gd name="connsiteX2" fmla="*/ 309182 w 1422362"/>
              <a:gd name="connsiteY2" fmla="*/ 1711764 h 2310347"/>
              <a:gd name="connsiteX3" fmla="*/ 548773 w 1422362"/>
              <a:gd name="connsiteY3" fmla="*/ 1936338 h 2310347"/>
              <a:gd name="connsiteX4" fmla="*/ 582370 w 1422362"/>
              <a:gd name="connsiteY4" fmla="*/ 2297232 h 2310347"/>
              <a:gd name="connsiteX5" fmla="*/ 1253027 w 1422362"/>
              <a:gd name="connsiteY5" fmla="*/ 2310347 h 2310347"/>
              <a:gd name="connsiteX6" fmla="*/ 1262460 w 1422362"/>
              <a:gd name="connsiteY6" fmla="*/ 1987074 h 2310347"/>
              <a:gd name="connsiteX7" fmla="*/ 1421092 w 1422362"/>
              <a:gd name="connsiteY7" fmla="*/ 1126548 h 2310347"/>
              <a:gd name="connsiteX8" fmla="*/ 1369124 w 1422362"/>
              <a:gd name="connsiteY8" fmla="*/ 700752 h 2310347"/>
              <a:gd name="connsiteX9" fmla="*/ 1186368 w 1422362"/>
              <a:gd name="connsiteY9" fmla="*/ 644961 h 2310347"/>
              <a:gd name="connsiteX10" fmla="*/ 1168953 w 1422362"/>
              <a:gd name="connsiteY10" fmla="*/ 968062 h 2310347"/>
              <a:gd name="connsiteX11" fmla="*/ 1156855 w 1422362"/>
              <a:gd name="connsiteY11" fmla="*/ 657333 h 2310347"/>
              <a:gd name="connsiteX12" fmla="*/ 927050 w 1422362"/>
              <a:gd name="connsiteY12" fmla="*/ 614956 h 2310347"/>
              <a:gd name="connsiteX13" fmla="*/ 957315 w 1422362"/>
              <a:gd name="connsiteY13" fmla="*/ 944170 h 2310347"/>
              <a:gd name="connsiteX14" fmla="*/ 905990 w 1422362"/>
              <a:gd name="connsiteY14" fmla="*/ 613914 h 2310347"/>
              <a:gd name="connsiteX15" fmla="*/ 711016 w 1422362"/>
              <a:gd name="connsiteY15" fmla="*/ 569620 h 2310347"/>
              <a:gd name="connsiteX16" fmla="*/ 729319 w 1422362"/>
              <a:gd name="connsiteY16" fmla="*/ 957827 h 2310347"/>
              <a:gd name="connsiteX17" fmla="*/ 543268 w 1422362"/>
              <a:gd name="connsiteY17" fmla="*/ 8 h 2310347"/>
              <a:gd name="connsiteX18" fmla="*/ 473286 w 1422362"/>
              <a:gd name="connsiteY18" fmla="*/ 1312127 h 2310347"/>
              <a:gd name="connsiteX19" fmla="*/ 338442 w 1422362"/>
              <a:gd name="connsiteY19" fmla="*/ 1258222 h 2310347"/>
              <a:gd name="connsiteX20" fmla="*/ 719 w 1422362"/>
              <a:gd name="connsiteY20" fmla="*/ 957545 h 2310347"/>
              <a:gd name="connsiteX0" fmla="*/ 719 w 1422362"/>
              <a:gd name="connsiteY0" fmla="*/ 957545 h 2310347"/>
              <a:gd name="connsiteX1" fmla="*/ 140932 w 1422362"/>
              <a:gd name="connsiteY1" fmla="*/ 1353319 h 2310347"/>
              <a:gd name="connsiteX2" fmla="*/ 309182 w 1422362"/>
              <a:gd name="connsiteY2" fmla="*/ 1711764 h 2310347"/>
              <a:gd name="connsiteX3" fmla="*/ 548773 w 1422362"/>
              <a:gd name="connsiteY3" fmla="*/ 1936338 h 2310347"/>
              <a:gd name="connsiteX4" fmla="*/ 582370 w 1422362"/>
              <a:gd name="connsiteY4" fmla="*/ 2297232 h 2310347"/>
              <a:gd name="connsiteX5" fmla="*/ 1253027 w 1422362"/>
              <a:gd name="connsiteY5" fmla="*/ 2310347 h 2310347"/>
              <a:gd name="connsiteX6" fmla="*/ 1262460 w 1422362"/>
              <a:gd name="connsiteY6" fmla="*/ 1987074 h 2310347"/>
              <a:gd name="connsiteX7" fmla="*/ 1421092 w 1422362"/>
              <a:gd name="connsiteY7" fmla="*/ 1126548 h 2310347"/>
              <a:gd name="connsiteX8" fmla="*/ 1369124 w 1422362"/>
              <a:gd name="connsiteY8" fmla="*/ 700752 h 2310347"/>
              <a:gd name="connsiteX9" fmla="*/ 1186368 w 1422362"/>
              <a:gd name="connsiteY9" fmla="*/ 644961 h 2310347"/>
              <a:gd name="connsiteX10" fmla="*/ 1168953 w 1422362"/>
              <a:gd name="connsiteY10" fmla="*/ 968062 h 2310347"/>
              <a:gd name="connsiteX11" fmla="*/ 1156855 w 1422362"/>
              <a:gd name="connsiteY11" fmla="*/ 657333 h 2310347"/>
              <a:gd name="connsiteX12" fmla="*/ 927050 w 1422362"/>
              <a:gd name="connsiteY12" fmla="*/ 614956 h 2310347"/>
              <a:gd name="connsiteX13" fmla="*/ 957315 w 1422362"/>
              <a:gd name="connsiteY13" fmla="*/ 944170 h 2310347"/>
              <a:gd name="connsiteX14" fmla="*/ 905990 w 1422362"/>
              <a:gd name="connsiteY14" fmla="*/ 613914 h 2310347"/>
              <a:gd name="connsiteX15" fmla="*/ 711016 w 1422362"/>
              <a:gd name="connsiteY15" fmla="*/ 569620 h 2310347"/>
              <a:gd name="connsiteX16" fmla="*/ 729319 w 1422362"/>
              <a:gd name="connsiteY16" fmla="*/ 957827 h 2310347"/>
              <a:gd name="connsiteX17" fmla="*/ 543268 w 1422362"/>
              <a:gd name="connsiteY17" fmla="*/ 8 h 2310347"/>
              <a:gd name="connsiteX18" fmla="*/ 473286 w 1422362"/>
              <a:gd name="connsiteY18" fmla="*/ 1312127 h 2310347"/>
              <a:gd name="connsiteX19" fmla="*/ 338442 w 1422362"/>
              <a:gd name="connsiteY19" fmla="*/ 1258222 h 2310347"/>
              <a:gd name="connsiteX20" fmla="*/ 719 w 1422362"/>
              <a:gd name="connsiteY20" fmla="*/ 957545 h 2310347"/>
              <a:gd name="connsiteX0" fmla="*/ 719 w 1422362"/>
              <a:gd name="connsiteY0" fmla="*/ 957545 h 2310347"/>
              <a:gd name="connsiteX1" fmla="*/ 140932 w 1422362"/>
              <a:gd name="connsiteY1" fmla="*/ 1353319 h 2310347"/>
              <a:gd name="connsiteX2" fmla="*/ 309182 w 1422362"/>
              <a:gd name="connsiteY2" fmla="*/ 1711764 h 2310347"/>
              <a:gd name="connsiteX3" fmla="*/ 548773 w 1422362"/>
              <a:gd name="connsiteY3" fmla="*/ 1936338 h 2310347"/>
              <a:gd name="connsiteX4" fmla="*/ 582370 w 1422362"/>
              <a:gd name="connsiteY4" fmla="*/ 2297232 h 2310347"/>
              <a:gd name="connsiteX5" fmla="*/ 1253027 w 1422362"/>
              <a:gd name="connsiteY5" fmla="*/ 2310347 h 2310347"/>
              <a:gd name="connsiteX6" fmla="*/ 1262460 w 1422362"/>
              <a:gd name="connsiteY6" fmla="*/ 1987074 h 2310347"/>
              <a:gd name="connsiteX7" fmla="*/ 1421092 w 1422362"/>
              <a:gd name="connsiteY7" fmla="*/ 1126548 h 2310347"/>
              <a:gd name="connsiteX8" fmla="*/ 1369124 w 1422362"/>
              <a:gd name="connsiteY8" fmla="*/ 700752 h 2310347"/>
              <a:gd name="connsiteX9" fmla="*/ 1186368 w 1422362"/>
              <a:gd name="connsiteY9" fmla="*/ 644961 h 2310347"/>
              <a:gd name="connsiteX10" fmla="*/ 1168953 w 1422362"/>
              <a:gd name="connsiteY10" fmla="*/ 968062 h 2310347"/>
              <a:gd name="connsiteX11" fmla="*/ 1156855 w 1422362"/>
              <a:gd name="connsiteY11" fmla="*/ 657333 h 2310347"/>
              <a:gd name="connsiteX12" fmla="*/ 927050 w 1422362"/>
              <a:gd name="connsiteY12" fmla="*/ 614956 h 2310347"/>
              <a:gd name="connsiteX13" fmla="*/ 957315 w 1422362"/>
              <a:gd name="connsiteY13" fmla="*/ 944170 h 2310347"/>
              <a:gd name="connsiteX14" fmla="*/ 905990 w 1422362"/>
              <a:gd name="connsiteY14" fmla="*/ 613914 h 2310347"/>
              <a:gd name="connsiteX15" fmla="*/ 711016 w 1422362"/>
              <a:gd name="connsiteY15" fmla="*/ 569620 h 2310347"/>
              <a:gd name="connsiteX16" fmla="*/ 729319 w 1422362"/>
              <a:gd name="connsiteY16" fmla="*/ 957827 h 2310347"/>
              <a:gd name="connsiteX17" fmla="*/ 543268 w 1422362"/>
              <a:gd name="connsiteY17" fmla="*/ 8 h 2310347"/>
              <a:gd name="connsiteX18" fmla="*/ 473286 w 1422362"/>
              <a:gd name="connsiteY18" fmla="*/ 1312127 h 2310347"/>
              <a:gd name="connsiteX19" fmla="*/ 338442 w 1422362"/>
              <a:gd name="connsiteY19" fmla="*/ 1258222 h 2310347"/>
              <a:gd name="connsiteX20" fmla="*/ 719 w 1422362"/>
              <a:gd name="connsiteY20" fmla="*/ 957545 h 2310347"/>
              <a:gd name="connsiteX0" fmla="*/ 719 w 1422362"/>
              <a:gd name="connsiteY0" fmla="*/ 957545 h 2310347"/>
              <a:gd name="connsiteX1" fmla="*/ 140932 w 1422362"/>
              <a:gd name="connsiteY1" fmla="*/ 1353319 h 2310347"/>
              <a:gd name="connsiteX2" fmla="*/ 309182 w 1422362"/>
              <a:gd name="connsiteY2" fmla="*/ 1711764 h 2310347"/>
              <a:gd name="connsiteX3" fmla="*/ 548773 w 1422362"/>
              <a:gd name="connsiteY3" fmla="*/ 1936338 h 2310347"/>
              <a:gd name="connsiteX4" fmla="*/ 582370 w 1422362"/>
              <a:gd name="connsiteY4" fmla="*/ 2297232 h 2310347"/>
              <a:gd name="connsiteX5" fmla="*/ 1253027 w 1422362"/>
              <a:gd name="connsiteY5" fmla="*/ 2310347 h 2310347"/>
              <a:gd name="connsiteX6" fmla="*/ 1262460 w 1422362"/>
              <a:gd name="connsiteY6" fmla="*/ 1987074 h 2310347"/>
              <a:gd name="connsiteX7" fmla="*/ 1421092 w 1422362"/>
              <a:gd name="connsiteY7" fmla="*/ 1126548 h 2310347"/>
              <a:gd name="connsiteX8" fmla="*/ 1369124 w 1422362"/>
              <a:gd name="connsiteY8" fmla="*/ 700752 h 2310347"/>
              <a:gd name="connsiteX9" fmla="*/ 1186368 w 1422362"/>
              <a:gd name="connsiteY9" fmla="*/ 644961 h 2310347"/>
              <a:gd name="connsiteX10" fmla="*/ 1168953 w 1422362"/>
              <a:gd name="connsiteY10" fmla="*/ 968062 h 2310347"/>
              <a:gd name="connsiteX11" fmla="*/ 1156855 w 1422362"/>
              <a:gd name="connsiteY11" fmla="*/ 657333 h 2310347"/>
              <a:gd name="connsiteX12" fmla="*/ 927050 w 1422362"/>
              <a:gd name="connsiteY12" fmla="*/ 614956 h 2310347"/>
              <a:gd name="connsiteX13" fmla="*/ 957315 w 1422362"/>
              <a:gd name="connsiteY13" fmla="*/ 944170 h 2310347"/>
              <a:gd name="connsiteX14" fmla="*/ 905990 w 1422362"/>
              <a:gd name="connsiteY14" fmla="*/ 613914 h 2310347"/>
              <a:gd name="connsiteX15" fmla="*/ 711016 w 1422362"/>
              <a:gd name="connsiteY15" fmla="*/ 569620 h 2310347"/>
              <a:gd name="connsiteX16" fmla="*/ 729319 w 1422362"/>
              <a:gd name="connsiteY16" fmla="*/ 957827 h 2310347"/>
              <a:gd name="connsiteX17" fmla="*/ 543268 w 1422362"/>
              <a:gd name="connsiteY17" fmla="*/ 8 h 2310347"/>
              <a:gd name="connsiteX18" fmla="*/ 473286 w 1422362"/>
              <a:gd name="connsiteY18" fmla="*/ 1312127 h 2310347"/>
              <a:gd name="connsiteX19" fmla="*/ 338442 w 1422362"/>
              <a:gd name="connsiteY19" fmla="*/ 1258222 h 2310347"/>
              <a:gd name="connsiteX20" fmla="*/ 719 w 1422362"/>
              <a:gd name="connsiteY20" fmla="*/ 957545 h 2310347"/>
              <a:gd name="connsiteX0" fmla="*/ 719 w 1422362"/>
              <a:gd name="connsiteY0" fmla="*/ 957545 h 2310347"/>
              <a:gd name="connsiteX1" fmla="*/ 140932 w 1422362"/>
              <a:gd name="connsiteY1" fmla="*/ 1353319 h 2310347"/>
              <a:gd name="connsiteX2" fmla="*/ 309182 w 1422362"/>
              <a:gd name="connsiteY2" fmla="*/ 1711764 h 2310347"/>
              <a:gd name="connsiteX3" fmla="*/ 548773 w 1422362"/>
              <a:gd name="connsiteY3" fmla="*/ 1936338 h 2310347"/>
              <a:gd name="connsiteX4" fmla="*/ 582370 w 1422362"/>
              <a:gd name="connsiteY4" fmla="*/ 2297232 h 2310347"/>
              <a:gd name="connsiteX5" fmla="*/ 1253027 w 1422362"/>
              <a:gd name="connsiteY5" fmla="*/ 2310347 h 2310347"/>
              <a:gd name="connsiteX6" fmla="*/ 1262460 w 1422362"/>
              <a:gd name="connsiteY6" fmla="*/ 1987074 h 2310347"/>
              <a:gd name="connsiteX7" fmla="*/ 1421092 w 1422362"/>
              <a:gd name="connsiteY7" fmla="*/ 1126548 h 2310347"/>
              <a:gd name="connsiteX8" fmla="*/ 1369124 w 1422362"/>
              <a:gd name="connsiteY8" fmla="*/ 700752 h 2310347"/>
              <a:gd name="connsiteX9" fmla="*/ 1176719 w 1422362"/>
              <a:gd name="connsiteY9" fmla="*/ 669083 h 2310347"/>
              <a:gd name="connsiteX10" fmla="*/ 1168953 w 1422362"/>
              <a:gd name="connsiteY10" fmla="*/ 968062 h 2310347"/>
              <a:gd name="connsiteX11" fmla="*/ 1156855 w 1422362"/>
              <a:gd name="connsiteY11" fmla="*/ 657333 h 2310347"/>
              <a:gd name="connsiteX12" fmla="*/ 927050 w 1422362"/>
              <a:gd name="connsiteY12" fmla="*/ 614956 h 2310347"/>
              <a:gd name="connsiteX13" fmla="*/ 957315 w 1422362"/>
              <a:gd name="connsiteY13" fmla="*/ 944170 h 2310347"/>
              <a:gd name="connsiteX14" fmla="*/ 905990 w 1422362"/>
              <a:gd name="connsiteY14" fmla="*/ 613914 h 2310347"/>
              <a:gd name="connsiteX15" fmla="*/ 711016 w 1422362"/>
              <a:gd name="connsiteY15" fmla="*/ 569620 h 2310347"/>
              <a:gd name="connsiteX16" fmla="*/ 729319 w 1422362"/>
              <a:gd name="connsiteY16" fmla="*/ 957827 h 2310347"/>
              <a:gd name="connsiteX17" fmla="*/ 543268 w 1422362"/>
              <a:gd name="connsiteY17" fmla="*/ 8 h 2310347"/>
              <a:gd name="connsiteX18" fmla="*/ 473286 w 1422362"/>
              <a:gd name="connsiteY18" fmla="*/ 1312127 h 2310347"/>
              <a:gd name="connsiteX19" fmla="*/ 338442 w 1422362"/>
              <a:gd name="connsiteY19" fmla="*/ 1258222 h 2310347"/>
              <a:gd name="connsiteX20" fmla="*/ 719 w 1422362"/>
              <a:gd name="connsiteY20" fmla="*/ 957545 h 2310347"/>
              <a:gd name="connsiteX0" fmla="*/ 719 w 1422362"/>
              <a:gd name="connsiteY0" fmla="*/ 957545 h 2310347"/>
              <a:gd name="connsiteX1" fmla="*/ 140932 w 1422362"/>
              <a:gd name="connsiteY1" fmla="*/ 1353319 h 2310347"/>
              <a:gd name="connsiteX2" fmla="*/ 309182 w 1422362"/>
              <a:gd name="connsiteY2" fmla="*/ 1711764 h 2310347"/>
              <a:gd name="connsiteX3" fmla="*/ 548773 w 1422362"/>
              <a:gd name="connsiteY3" fmla="*/ 1936338 h 2310347"/>
              <a:gd name="connsiteX4" fmla="*/ 582370 w 1422362"/>
              <a:gd name="connsiteY4" fmla="*/ 2297232 h 2310347"/>
              <a:gd name="connsiteX5" fmla="*/ 1253027 w 1422362"/>
              <a:gd name="connsiteY5" fmla="*/ 2310347 h 2310347"/>
              <a:gd name="connsiteX6" fmla="*/ 1262460 w 1422362"/>
              <a:gd name="connsiteY6" fmla="*/ 1987074 h 2310347"/>
              <a:gd name="connsiteX7" fmla="*/ 1421092 w 1422362"/>
              <a:gd name="connsiteY7" fmla="*/ 1126548 h 2310347"/>
              <a:gd name="connsiteX8" fmla="*/ 1369124 w 1422362"/>
              <a:gd name="connsiteY8" fmla="*/ 700752 h 2310347"/>
              <a:gd name="connsiteX9" fmla="*/ 1176719 w 1422362"/>
              <a:gd name="connsiteY9" fmla="*/ 669083 h 2310347"/>
              <a:gd name="connsiteX10" fmla="*/ 1168953 w 1422362"/>
              <a:gd name="connsiteY10" fmla="*/ 968062 h 2310347"/>
              <a:gd name="connsiteX11" fmla="*/ 1156855 w 1422362"/>
              <a:gd name="connsiteY11" fmla="*/ 657333 h 2310347"/>
              <a:gd name="connsiteX12" fmla="*/ 927050 w 1422362"/>
              <a:gd name="connsiteY12" fmla="*/ 614956 h 2310347"/>
              <a:gd name="connsiteX13" fmla="*/ 957315 w 1422362"/>
              <a:gd name="connsiteY13" fmla="*/ 944170 h 2310347"/>
              <a:gd name="connsiteX14" fmla="*/ 905990 w 1422362"/>
              <a:gd name="connsiteY14" fmla="*/ 613914 h 2310347"/>
              <a:gd name="connsiteX15" fmla="*/ 711016 w 1422362"/>
              <a:gd name="connsiteY15" fmla="*/ 569620 h 2310347"/>
              <a:gd name="connsiteX16" fmla="*/ 729319 w 1422362"/>
              <a:gd name="connsiteY16" fmla="*/ 957827 h 2310347"/>
              <a:gd name="connsiteX17" fmla="*/ 543268 w 1422362"/>
              <a:gd name="connsiteY17" fmla="*/ 8 h 2310347"/>
              <a:gd name="connsiteX18" fmla="*/ 473286 w 1422362"/>
              <a:gd name="connsiteY18" fmla="*/ 1312127 h 2310347"/>
              <a:gd name="connsiteX19" fmla="*/ 338442 w 1422362"/>
              <a:gd name="connsiteY19" fmla="*/ 1258222 h 2310347"/>
              <a:gd name="connsiteX20" fmla="*/ 719 w 1422362"/>
              <a:gd name="connsiteY20" fmla="*/ 957545 h 2310347"/>
              <a:gd name="connsiteX0" fmla="*/ 719 w 1422362"/>
              <a:gd name="connsiteY0" fmla="*/ 957545 h 2310347"/>
              <a:gd name="connsiteX1" fmla="*/ 140932 w 1422362"/>
              <a:gd name="connsiteY1" fmla="*/ 1353319 h 2310347"/>
              <a:gd name="connsiteX2" fmla="*/ 309182 w 1422362"/>
              <a:gd name="connsiteY2" fmla="*/ 1711764 h 2310347"/>
              <a:gd name="connsiteX3" fmla="*/ 548773 w 1422362"/>
              <a:gd name="connsiteY3" fmla="*/ 1936338 h 2310347"/>
              <a:gd name="connsiteX4" fmla="*/ 582370 w 1422362"/>
              <a:gd name="connsiteY4" fmla="*/ 2297232 h 2310347"/>
              <a:gd name="connsiteX5" fmla="*/ 1253027 w 1422362"/>
              <a:gd name="connsiteY5" fmla="*/ 2310347 h 2310347"/>
              <a:gd name="connsiteX6" fmla="*/ 1262460 w 1422362"/>
              <a:gd name="connsiteY6" fmla="*/ 1987074 h 2310347"/>
              <a:gd name="connsiteX7" fmla="*/ 1421092 w 1422362"/>
              <a:gd name="connsiteY7" fmla="*/ 1126548 h 2310347"/>
              <a:gd name="connsiteX8" fmla="*/ 1369124 w 1422362"/>
              <a:gd name="connsiteY8" fmla="*/ 700752 h 2310347"/>
              <a:gd name="connsiteX9" fmla="*/ 1176719 w 1422362"/>
              <a:gd name="connsiteY9" fmla="*/ 669083 h 2310347"/>
              <a:gd name="connsiteX10" fmla="*/ 1168953 w 1422362"/>
              <a:gd name="connsiteY10" fmla="*/ 968062 h 2310347"/>
              <a:gd name="connsiteX11" fmla="*/ 1156855 w 1422362"/>
              <a:gd name="connsiteY11" fmla="*/ 657333 h 2310347"/>
              <a:gd name="connsiteX12" fmla="*/ 927050 w 1422362"/>
              <a:gd name="connsiteY12" fmla="*/ 614956 h 2310347"/>
              <a:gd name="connsiteX13" fmla="*/ 957315 w 1422362"/>
              <a:gd name="connsiteY13" fmla="*/ 944170 h 2310347"/>
              <a:gd name="connsiteX14" fmla="*/ 905990 w 1422362"/>
              <a:gd name="connsiteY14" fmla="*/ 613914 h 2310347"/>
              <a:gd name="connsiteX15" fmla="*/ 711016 w 1422362"/>
              <a:gd name="connsiteY15" fmla="*/ 569620 h 2310347"/>
              <a:gd name="connsiteX16" fmla="*/ 729319 w 1422362"/>
              <a:gd name="connsiteY16" fmla="*/ 957827 h 2310347"/>
              <a:gd name="connsiteX17" fmla="*/ 543268 w 1422362"/>
              <a:gd name="connsiteY17" fmla="*/ 8 h 2310347"/>
              <a:gd name="connsiteX18" fmla="*/ 473286 w 1422362"/>
              <a:gd name="connsiteY18" fmla="*/ 1312127 h 2310347"/>
              <a:gd name="connsiteX19" fmla="*/ 338442 w 1422362"/>
              <a:gd name="connsiteY19" fmla="*/ 1258222 h 2310347"/>
              <a:gd name="connsiteX20" fmla="*/ 719 w 1422362"/>
              <a:gd name="connsiteY20" fmla="*/ 957545 h 2310347"/>
              <a:gd name="connsiteX0" fmla="*/ 719 w 1422362"/>
              <a:gd name="connsiteY0" fmla="*/ 1028697 h 2381499"/>
              <a:gd name="connsiteX1" fmla="*/ 140932 w 1422362"/>
              <a:gd name="connsiteY1" fmla="*/ 1424471 h 2381499"/>
              <a:gd name="connsiteX2" fmla="*/ 309182 w 1422362"/>
              <a:gd name="connsiteY2" fmla="*/ 1782916 h 2381499"/>
              <a:gd name="connsiteX3" fmla="*/ 548773 w 1422362"/>
              <a:gd name="connsiteY3" fmla="*/ 2007490 h 2381499"/>
              <a:gd name="connsiteX4" fmla="*/ 582370 w 1422362"/>
              <a:gd name="connsiteY4" fmla="*/ 2368384 h 2381499"/>
              <a:gd name="connsiteX5" fmla="*/ 1253027 w 1422362"/>
              <a:gd name="connsiteY5" fmla="*/ 2381499 h 2381499"/>
              <a:gd name="connsiteX6" fmla="*/ 1262460 w 1422362"/>
              <a:gd name="connsiteY6" fmla="*/ 2058226 h 2381499"/>
              <a:gd name="connsiteX7" fmla="*/ 1421092 w 1422362"/>
              <a:gd name="connsiteY7" fmla="*/ 1197700 h 2381499"/>
              <a:gd name="connsiteX8" fmla="*/ 1369124 w 1422362"/>
              <a:gd name="connsiteY8" fmla="*/ 771904 h 2381499"/>
              <a:gd name="connsiteX9" fmla="*/ 1176719 w 1422362"/>
              <a:gd name="connsiteY9" fmla="*/ 740235 h 2381499"/>
              <a:gd name="connsiteX10" fmla="*/ 1168953 w 1422362"/>
              <a:gd name="connsiteY10" fmla="*/ 1039214 h 2381499"/>
              <a:gd name="connsiteX11" fmla="*/ 1156855 w 1422362"/>
              <a:gd name="connsiteY11" fmla="*/ 728485 h 2381499"/>
              <a:gd name="connsiteX12" fmla="*/ 927050 w 1422362"/>
              <a:gd name="connsiteY12" fmla="*/ 686108 h 2381499"/>
              <a:gd name="connsiteX13" fmla="*/ 957315 w 1422362"/>
              <a:gd name="connsiteY13" fmla="*/ 1015322 h 2381499"/>
              <a:gd name="connsiteX14" fmla="*/ 905990 w 1422362"/>
              <a:gd name="connsiteY14" fmla="*/ 685066 h 2381499"/>
              <a:gd name="connsiteX15" fmla="*/ 711016 w 1422362"/>
              <a:gd name="connsiteY15" fmla="*/ 640772 h 2381499"/>
              <a:gd name="connsiteX16" fmla="*/ 729319 w 1422362"/>
              <a:gd name="connsiteY16" fmla="*/ 1028979 h 2381499"/>
              <a:gd name="connsiteX17" fmla="*/ 543268 w 1422362"/>
              <a:gd name="connsiteY17" fmla="*/ 71160 h 2381499"/>
              <a:gd name="connsiteX18" fmla="*/ 471802 w 1422362"/>
              <a:gd name="connsiteY18" fmla="*/ 217109 h 2381499"/>
              <a:gd name="connsiteX19" fmla="*/ 473286 w 1422362"/>
              <a:gd name="connsiteY19" fmla="*/ 1383279 h 2381499"/>
              <a:gd name="connsiteX20" fmla="*/ 338442 w 1422362"/>
              <a:gd name="connsiteY20" fmla="*/ 1329374 h 2381499"/>
              <a:gd name="connsiteX21" fmla="*/ 719 w 1422362"/>
              <a:gd name="connsiteY21" fmla="*/ 1028697 h 2381499"/>
              <a:gd name="connsiteX0" fmla="*/ 719 w 1422362"/>
              <a:gd name="connsiteY0" fmla="*/ 1028697 h 2381499"/>
              <a:gd name="connsiteX1" fmla="*/ 140932 w 1422362"/>
              <a:gd name="connsiteY1" fmla="*/ 1424471 h 2381499"/>
              <a:gd name="connsiteX2" fmla="*/ 309182 w 1422362"/>
              <a:gd name="connsiteY2" fmla="*/ 1782916 h 2381499"/>
              <a:gd name="connsiteX3" fmla="*/ 548773 w 1422362"/>
              <a:gd name="connsiteY3" fmla="*/ 2007490 h 2381499"/>
              <a:gd name="connsiteX4" fmla="*/ 582370 w 1422362"/>
              <a:gd name="connsiteY4" fmla="*/ 2368384 h 2381499"/>
              <a:gd name="connsiteX5" fmla="*/ 1253027 w 1422362"/>
              <a:gd name="connsiteY5" fmla="*/ 2381499 h 2381499"/>
              <a:gd name="connsiteX6" fmla="*/ 1262460 w 1422362"/>
              <a:gd name="connsiteY6" fmla="*/ 2058226 h 2381499"/>
              <a:gd name="connsiteX7" fmla="*/ 1421092 w 1422362"/>
              <a:gd name="connsiteY7" fmla="*/ 1197700 h 2381499"/>
              <a:gd name="connsiteX8" fmla="*/ 1369124 w 1422362"/>
              <a:gd name="connsiteY8" fmla="*/ 771904 h 2381499"/>
              <a:gd name="connsiteX9" fmla="*/ 1176719 w 1422362"/>
              <a:gd name="connsiteY9" fmla="*/ 740235 h 2381499"/>
              <a:gd name="connsiteX10" fmla="*/ 1168953 w 1422362"/>
              <a:gd name="connsiteY10" fmla="*/ 1039214 h 2381499"/>
              <a:gd name="connsiteX11" fmla="*/ 1156855 w 1422362"/>
              <a:gd name="connsiteY11" fmla="*/ 728485 h 2381499"/>
              <a:gd name="connsiteX12" fmla="*/ 927050 w 1422362"/>
              <a:gd name="connsiteY12" fmla="*/ 686108 h 2381499"/>
              <a:gd name="connsiteX13" fmla="*/ 957315 w 1422362"/>
              <a:gd name="connsiteY13" fmla="*/ 1015322 h 2381499"/>
              <a:gd name="connsiteX14" fmla="*/ 905990 w 1422362"/>
              <a:gd name="connsiteY14" fmla="*/ 685066 h 2381499"/>
              <a:gd name="connsiteX15" fmla="*/ 711016 w 1422362"/>
              <a:gd name="connsiteY15" fmla="*/ 640772 h 2381499"/>
              <a:gd name="connsiteX16" fmla="*/ 729319 w 1422362"/>
              <a:gd name="connsiteY16" fmla="*/ 1028979 h 2381499"/>
              <a:gd name="connsiteX17" fmla="*/ 543268 w 1422362"/>
              <a:gd name="connsiteY17" fmla="*/ 71160 h 2381499"/>
              <a:gd name="connsiteX18" fmla="*/ 471802 w 1422362"/>
              <a:gd name="connsiteY18" fmla="*/ 217109 h 2381499"/>
              <a:gd name="connsiteX19" fmla="*/ 473286 w 1422362"/>
              <a:gd name="connsiteY19" fmla="*/ 1383279 h 2381499"/>
              <a:gd name="connsiteX20" fmla="*/ 338442 w 1422362"/>
              <a:gd name="connsiteY20" fmla="*/ 1329374 h 2381499"/>
              <a:gd name="connsiteX21" fmla="*/ 719 w 1422362"/>
              <a:gd name="connsiteY21" fmla="*/ 1028697 h 2381499"/>
              <a:gd name="connsiteX0" fmla="*/ 719 w 1422362"/>
              <a:gd name="connsiteY0" fmla="*/ 1025260 h 2378062"/>
              <a:gd name="connsiteX1" fmla="*/ 140932 w 1422362"/>
              <a:gd name="connsiteY1" fmla="*/ 1421034 h 2378062"/>
              <a:gd name="connsiteX2" fmla="*/ 309182 w 1422362"/>
              <a:gd name="connsiteY2" fmla="*/ 1779479 h 2378062"/>
              <a:gd name="connsiteX3" fmla="*/ 548773 w 1422362"/>
              <a:gd name="connsiteY3" fmla="*/ 2004053 h 2378062"/>
              <a:gd name="connsiteX4" fmla="*/ 582370 w 1422362"/>
              <a:gd name="connsiteY4" fmla="*/ 2364947 h 2378062"/>
              <a:gd name="connsiteX5" fmla="*/ 1253027 w 1422362"/>
              <a:gd name="connsiteY5" fmla="*/ 2378062 h 2378062"/>
              <a:gd name="connsiteX6" fmla="*/ 1262460 w 1422362"/>
              <a:gd name="connsiteY6" fmla="*/ 2054789 h 2378062"/>
              <a:gd name="connsiteX7" fmla="*/ 1421092 w 1422362"/>
              <a:gd name="connsiteY7" fmla="*/ 1194263 h 2378062"/>
              <a:gd name="connsiteX8" fmla="*/ 1369124 w 1422362"/>
              <a:gd name="connsiteY8" fmla="*/ 768467 h 2378062"/>
              <a:gd name="connsiteX9" fmla="*/ 1176719 w 1422362"/>
              <a:gd name="connsiteY9" fmla="*/ 736798 h 2378062"/>
              <a:gd name="connsiteX10" fmla="*/ 1168953 w 1422362"/>
              <a:gd name="connsiteY10" fmla="*/ 1035777 h 2378062"/>
              <a:gd name="connsiteX11" fmla="*/ 1156855 w 1422362"/>
              <a:gd name="connsiteY11" fmla="*/ 725048 h 2378062"/>
              <a:gd name="connsiteX12" fmla="*/ 927050 w 1422362"/>
              <a:gd name="connsiteY12" fmla="*/ 682671 h 2378062"/>
              <a:gd name="connsiteX13" fmla="*/ 957315 w 1422362"/>
              <a:gd name="connsiteY13" fmla="*/ 1011885 h 2378062"/>
              <a:gd name="connsiteX14" fmla="*/ 905990 w 1422362"/>
              <a:gd name="connsiteY14" fmla="*/ 681629 h 2378062"/>
              <a:gd name="connsiteX15" fmla="*/ 711016 w 1422362"/>
              <a:gd name="connsiteY15" fmla="*/ 637335 h 2378062"/>
              <a:gd name="connsiteX16" fmla="*/ 729319 w 1422362"/>
              <a:gd name="connsiteY16" fmla="*/ 1025542 h 2378062"/>
              <a:gd name="connsiteX17" fmla="*/ 543268 w 1422362"/>
              <a:gd name="connsiteY17" fmla="*/ 67723 h 2378062"/>
              <a:gd name="connsiteX18" fmla="*/ 471802 w 1422362"/>
              <a:gd name="connsiteY18" fmla="*/ 213672 h 2378062"/>
              <a:gd name="connsiteX19" fmla="*/ 473286 w 1422362"/>
              <a:gd name="connsiteY19" fmla="*/ 1379842 h 2378062"/>
              <a:gd name="connsiteX20" fmla="*/ 338442 w 1422362"/>
              <a:gd name="connsiteY20" fmla="*/ 1325937 h 2378062"/>
              <a:gd name="connsiteX21" fmla="*/ 719 w 1422362"/>
              <a:gd name="connsiteY21" fmla="*/ 1025260 h 2378062"/>
              <a:gd name="connsiteX0" fmla="*/ 719 w 1422362"/>
              <a:gd name="connsiteY0" fmla="*/ 1011512 h 2364314"/>
              <a:gd name="connsiteX1" fmla="*/ 140932 w 1422362"/>
              <a:gd name="connsiteY1" fmla="*/ 1407286 h 2364314"/>
              <a:gd name="connsiteX2" fmla="*/ 309182 w 1422362"/>
              <a:gd name="connsiteY2" fmla="*/ 1765731 h 2364314"/>
              <a:gd name="connsiteX3" fmla="*/ 548773 w 1422362"/>
              <a:gd name="connsiteY3" fmla="*/ 1990305 h 2364314"/>
              <a:gd name="connsiteX4" fmla="*/ 582370 w 1422362"/>
              <a:gd name="connsiteY4" fmla="*/ 2351199 h 2364314"/>
              <a:gd name="connsiteX5" fmla="*/ 1253027 w 1422362"/>
              <a:gd name="connsiteY5" fmla="*/ 2364314 h 2364314"/>
              <a:gd name="connsiteX6" fmla="*/ 1262460 w 1422362"/>
              <a:gd name="connsiteY6" fmla="*/ 2041041 h 2364314"/>
              <a:gd name="connsiteX7" fmla="*/ 1421092 w 1422362"/>
              <a:gd name="connsiteY7" fmla="*/ 1180515 h 2364314"/>
              <a:gd name="connsiteX8" fmla="*/ 1369124 w 1422362"/>
              <a:gd name="connsiteY8" fmla="*/ 754719 h 2364314"/>
              <a:gd name="connsiteX9" fmla="*/ 1176719 w 1422362"/>
              <a:gd name="connsiteY9" fmla="*/ 723050 h 2364314"/>
              <a:gd name="connsiteX10" fmla="*/ 1168953 w 1422362"/>
              <a:gd name="connsiteY10" fmla="*/ 1022029 h 2364314"/>
              <a:gd name="connsiteX11" fmla="*/ 1156855 w 1422362"/>
              <a:gd name="connsiteY11" fmla="*/ 711300 h 2364314"/>
              <a:gd name="connsiteX12" fmla="*/ 927050 w 1422362"/>
              <a:gd name="connsiteY12" fmla="*/ 668923 h 2364314"/>
              <a:gd name="connsiteX13" fmla="*/ 957315 w 1422362"/>
              <a:gd name="connsiteY13" fmla="*/ 998137 h 2364314"/>
              <a:gd name="connsiteX14" fmla="*/ 905990 w 1422362"/>
              <a:gd name="connsiteY14" fmla="*/ 667881 h 2364314"/>
              <a:gd name="connsiteX15" fmla="*/ 711016 w 1422362"/>
              <a:gd name="connsiteY15" fmla="*/ 623587 h 2364314"/>
              <a:gd name="connsiteX16" fmla="*/ 729319 w 1422362"/>
              <a:gd name="connsiteY16" fmla="*/ 1011794 h 2364314"/>
              <a:gd name="connsiteX17" fmla="*/ 630106 w 1422362"/>
              <a:gd name="connsiteY17" fmla="*/ 73272 h 2364314"/>
              <a:gd name="connsiteX18" fmla="*/ 471802 w 1422362"/>
              <a:gd name="connsiteY18" fmla="*/ 199924 h 2364314"/>
              <a:gd name="connsiteX19" fmla="*/ 473286 w 1422362"/>
              <a:gd name="connsiteY19" fmla="*/ 1366094 h 2364314"/>
              <a:gd name="connsiteX20" fmla="*/ 338442 w 1422362"/>
              <a:gd name="connsiteY20" fmla="*/ 1312189 h 2364314"/>
              <a:gd name="connsiteX21" fmla="*/ 719 w 1422362"/>
              <a:gd name="connsiteY21" fmla="*/ 1011512 h 2364314"/>
              <a:gd name="connsiteX0" fmla="*/ 719 w 1422362"/>
              <a:gd name="connsiteY0" fmla="*/ 938672 h 2291474"/>
              <a:gd name="connsiteX1" fmla="*/ 140932 w 1422362"/>
              <a:gd name="connsiteY1" fmla="*/ 1334446 h 2291474"/>
              <a:gd name="connsiteX2" fmla="*/ 309182 w 1422362"/>
              <a:gd name="connsiteY2" fmla="*/ 1692891 h 2291474"/>
              <a:gd name="connsiteX3" fmla="*/ 548773 w 1422362"/>
              <a:gd name="connsiteY3" fmla="*/ 1917465 h 2291474"/>
              <a:gd name="connsiteX4" fmla="*/ 582370 w 1422362"/>
              <a:gd name="connsiteY4" fmla="*/ 2278359 h 2291474"/>
              <a:gd name="connsiteX5" fmla="*/ 1253027 w 1422362"/>
              <a:gd name="connsiteY5" fmla="*/ 2291474 h 2291474"/>
              <a:gd name="connsiteX6" fmla="*/ 1262460 w 1422362"/>
              <a:gd name="connsiteY6" fmla="*/ 1968201 h 2291474"/>
              <a:gd name="connsiteX7" fmla="*/ 1421092 w 1422362"/>
              <a:gd name="connsiteY7" fmla="*/ 1107675 h 2291474"/>
              <a:gd name="connsiteX8" fmla="*/ 1369124 w 1422362"/>
              <a:gd name="connsiteY8" fmla="*/ 681879 h 2291474"/>
              <a:gd name="connsiteX9" fmla="*/ 1176719 w 1422362"/>
              <a:gd name="connsiteY9" fmla="*/ 650210 h 2291474"/>
              <a:gd name="connsiteX10" fmla="*/ 1168953 w 1422362"/>
              <a:gd name="connsiteY10" fmla="*/ 949189 h 2291474"/>
              <a:gd name="connsiteX11" fmla="*/ 1156855 w 1422362"/>
              <a:gd name="connsiteY11" fmla="*/ 638460 h 2291474"/>
              <a:gd name="connsiteX12" fmla="*/ 927050 w 1422362"/>
              <a:gd name="connsiteY12" fmla="*/ 596083 h 2291474"/>
              <a:gd name="connsiteX13" fmla="*/ 957315 w 1422362"/>
              <a:gd name="connsiteY13" fmla="*/ 925297 h 2291474"/>
              <a:gd name="connsiteX14" fmla="*/ 905990 w 1422362"/>
              <a:gd name="connsiteY14" fmla="*/ 595041 h 2291474"/>
              <a:gd name="connsiteX15" fmla="*/ 711016 w 1422362"/>
              <a:gd name="connsiteY15" fmla="*/ 550747 h 2291474"/>
              <a:gd name="connsiteX16" fmla="*/ 729319 w 1422362"/>
              <a:gd name="connsiteY16" fmla="*/ 938954 h 2291474"/>
              <a:gd name="connsiteX17" fmla="*/ 673525 w 1422362"/>
              <a:gd name="connsiteY17" fmla="*/ 130688 h 2291474"/>
              <a:gd name="connsiteX18" fmla="*/ 471802 w 1422362"/>
              <a:gd name="connsiteY18" fmla="*/ 127084 h 2291474"/>
              <a:gd name="connsiteX19" fmla="*/ 473286 w 1422362"/>
              <a:gd name="connsiteY19" fmla="*/ 1293254 h 2291474"/>
              <a:gd name="connsiteX20" fmla="*/ 338442 w 1422362"/>
              <a:gd name="connsiteY20" fmla="*/ 1239349 h 2291474"/>
              <a:gd name="connsiteX21" fmla="*/ 719 w 1422362"/>
              <a:gd name="connsiteY21" fmla="*/ 938672 h 2291474"/>
              <a:gd name="connsiteX0" fmla="*/ 719 w 1422362"/>
              <a:gd name="connsiteY0" fmla="*/ 948524 h 2301326"/>
              <a:gd name="connsiteX1" fmla="*/ 140932 w 1422362"/>
              <a:gd name="connsiteY1" fmla="*/ 1344298 h 2301326"/>
              <a:gd name="connsiteX2" fmla="*/ 309182 w 1422362"/>
              <a:gd name="connsiteY2" fmla="*/ 1702743 h 2301326"/>
              <a:gd name="connsiteX3" fmla="*/ 548773 w 1422362"/>
              <a:gd name="connsiteY3" fmla="*/ 1927317 h 2301326"/>
              <a:gd name="connsiteX4" fmla="*/ 582370 w 1422362"/>
              <a:gd name="connsiteY4" fmla="*/ 2288211 h 2301326"/>
              <a:gd name="connsiteX5" fmla="*/ 1253027 w 1422362"/>
              <a:gd name="connsiteY5" fmla="*/ 2301326 h 2301326"/>
              <a:gd name="connsiteX6" fmla="*/ 1262460 w 1422362"/>
              <a:gd name="connsiteY6" fmla="*/ 1978053 h 2301326"/>
              <a:gd name="connsiteX7" fmla="*/ 1421092 w 1422362"/>
              <a:gd name="connsiteY7" fmla="*/ 1117527 h 2301326"/>
              <a:gd name="connsiteX8" fmla="*/ 1369124 w 1422362"/>
              <a:gd name="connsiteY8" fmla="*/ 691731 h 2301326"/>
              <a:gd name="connsiteX9" fmla="*/ 1176719 w 1422362"/>
              <a:gd name="connsiteY9" fmla="*/ 660062 h 2301326"/>
              <a:gd name="connsiteX10" fmla="*/ 1168953 w 1422362"/>
              <a:gd name="connsiteY10" fmla="*/ 959041 h 2301326"/>
              <a:gd name="connsiteX11" fmla="*/ 1156855 w 1422362"/>
              <a:gd name="connsiteY11" fmla="*/ 648312 h 2301326"/>
              <a:gd name="connsiteX12" fmla="*/ 927050 w 1422362"/>
              <a:gd name="connsiteY12" fmla="*/ 605935 h 2301326"/>
              <a:gd name="connsiteX13" fmla="*/ 957315 w 1422362"/>
              <a:gd name="connsiteY13" fmla="*/ 935149 h 2301326"/>
              <a:gd name="connsiteX14" fmla="*/ 905990 w 1422362"/>
              <a:gd name="connsiteY14" fmla="*/ 604893 h 2301326"/>
              <a:gd name="connsiteX15" fmla="*/ 711016 w 1422362"/>
              <a:gd name="connsiteY15" fmla="*/ 560599 h 2301326"/>
              <a:gd name="connsiteX16" fmla="*/ 729319 w 1422362"/>
              <a:gd name="connsiteY16" fmla="*/ 948806 h 2301326"/>
              <a:gd name="connsiteX17" fmla="*/ 673525 w 1422362"/>
              <a:gd name="connsiteY17" fmla="*/ 140540 h 2301326"/>
              <a:gd name="connsiteX18" fmla="*/ 471802 w 1422362"/>
              <a:gd name="connsiteY18" fmla="*/ 136936 h 2301326"/>
              <a:gd name="connsiteX19" fmla="*/ 473286 w 1422362"/>
              <a:gd name="connsiteY19" fmla="*/ 1303106 h 2301326"/>
              <a:gd name="connsiteX20" fmla="*/ 338442 w 1422362"/>
              <a:gd name="connsiteY20" fmla="*/ 1249201 h 2301326"/>
              <a:gd name="connsiteX21" fmla="*/ 719 w 1422362"/>
              <a:gd name="connsiteY21" fmla="*/ 948524 h 2301326"/>
              <a:gd name="connsiteX0" fmla="*/ 719 w 1422362"/>
              <a:gd name="connsiteY0" fmla="*/ 948524 h 2301326"/>
              <a:gd name="connsiteX1" fmla="*/ 140932 w 1422362"/>
              <a:gd name="connsiteY1" fmla="*/ 1344298 h 2301326"/>
              <a:gd name="connsiteX2" fmla="*/ 309182 w 1422362"/>
              <a:gd name="connsiteY2" fmla="*/ 1702743 h 2301326"/>
              <a:gd name="connsiteX3" fmla="*/ 548773 w 1422362"/>
              <a:gd name="connsiteY3" fmla="*/ 1927317 h 2301326"/>
              <a:gd name="connsiteX4" fmla="*/ 582370 w 1422362"/>
              <a:gd name="connsiteY4" fmla="*/ 2288211 h 2301326"/>
              <a:gd name="connsiteX5" fmla="*/ 1253027 w 1422362"/>
              <a:gd name="connsiteY5" fmla="*/ 2301326 h 2301326"/>
              <a:gd name="connsiteX6" fmla="*/ 1262460 w 1422362"/>
              <a:gd name="connsiteY6" fmla="*/ 1978053 h 2301326"/>
              <a:gd name="connsiteX7" fmla="*/ 1421092 w 1422362"/>
              <a:gd name="connsiteY7" fmla="*/ 1117527 h 2301326"/>
              <a:gd name="connsiteX8" fmla="*/ 1369124 w 1422362"/>
              <a:gd name="connsiteY8" fmla="*/ 691731 h 2301326"/>
              <a:gd name="connsiteX9" fmla="*/ 1176719 w 1422362"/>
              <a:gd name="connsiteY9" fmla="*/ 660062 h 2301326"/>
              <a:gd name="connsiteX10" fmla="*/ 1168953 w 1422362"/>
              <a:gd name="connsiteY10" fmla="*/ 959041 h 2301326"/>
              <a:gd name="connsiteX11" fmla="*/ 1156855 w 1422362"/>
              <a:gd name="connsiteY11" fmla="*/ 648312 h 2301326"/>
              <a:gd name="connsiteX12" fmla="*/ 927050 w 1422362"/>
              <a:gd name="connsiteY12" fmla="*/ 605935 h 2301326"/>
              <a:gd name="connsiteX13" fmla="*/ 957315 w 1422362"/>
              <a:gd name="connsiteY13" fmla="*/ 935149 h 2301326"/>
              <a:gd name="connsiteX14" fmla="*/ 905990 w 1422362"/>
              <a:gd name="connsiteY14" fmla="*/ 604893 h 2301326"/>
              <a:gd name="connsiteX15" fmla="*/ 711016 w 1422362"/>
              <a:gd name="connsiteY15" fmla="*/ 560599 h 2301326"/>
              <a:gd name="connsiteX16" fmla="*/ 729319 w 1422362"/>
              <a:gd name="connsiteY16" fmla="*/ 948806 h 2301326"/>
              <a:gd name="connsiteX17" fmla="*/ 673525 w 1422362"/>
              <a:gd name="connsiteY17" fmla="*/ 140540 h 2301326"/>
              <a:gd name="connsiteX18" fmla="*/ 471802 w 1422362"/>
              <a:gd name="connsiteY18" fmla="*/ 136936 h 2301326"/>
              <a:gd name="connsiteX19" fmla="*/ 473286 w 1422362"/>
              <a:gd name="connsiteY19" fmla="*/ 1303106 h 2301326"/>
              <a:gd name="connsiteX20" fmla="*/ 338442 w 1422362"/>
              <a:gd name="connsiteY20" fmla="*/ 1249201 h 2301326"/>
              <a:gd name="connsiteX21" fmla="*/ 719 w 1422362"/>
              <a:gd name="connsiteY21" fmla="*/ 948524 h 2301326"/>
              <a:gd name="connsiteX0" fmla="*/ 719 w 1422362"/>
              <a:gd name="connsiteY0" fmla="*/ 948524 h 2301326"/>
              <a:gd name="connsiteX1" fmla="*/ 140932 w 1422362"/>
              <a:gd name="connsiteY1" fmla="*/ 1344298 h 2301326"/>
              <a:gd name="connsiteX2" fmla="*/ 309182 w 1422362"/>
              <a:gd name="connsiteY2" fmla="*/ 1702743 h 2301326"/>
              <a:gd name="connsiteX3" fmla="*/ 548773 w 1422362"/>
              <a:gd name="connsiteY3" fmla="*/ 1927317 h 2301326"/>
              <a:gd name="connsiteX4" fmla="*/ 582370 w 1422362"/>
              <a:gd name="connsiteY4" fmla="*/ 2288211 h 2301326"/>
              <a:gd name="connsiteX5" fmla="*/ 1253027 w 1422362"/>
              <a:gd name="connsiteY5" fmla="*/ 2301326 h 2301326"/>
              <a:gd name="connsiteX6" fmla="*/ 1262460 w 1422362"/>
              <a:gd name="connsiteY6" fmla="*/ 1978053 h 2301326"/>
              <a:gd name="connsiteX7" fmla="*/ 1421092 w 1422362"/>
              <a:gd name="connsiteY7" fmla="*/ 1117527 h 2301326"/>
              <a:gd name="connsiteX8" fmla="*/ 1369124 w 1422362"/>
              <a:gd name="connsiteY8" fmla="*/ 691731 h 2301326"/>
              <a:gd name="connsiteX9" fmla="*/ 1176719 w 1422362"/>
              <a:gd name="connsiteY9" fmla="*/ 660062 h 2301326"/>
              <a:gd name="connsiteX10" fmla="*/ 1168953 w 1422362"/>
              <a:gd name="connsiteY10" fmla="*/ 959041 h 2301326"/>
              <a:gd name="connsiteX11" fmla="*/ 1156855 w 1422362"/>
              <a:gd name="connsiteY11" fmla="*/ 648312 h 2301326"/>
              <a:gd name="connsiteX12" fmla="*/ 927050 w 1422362"/>
              <a:gd name="connsiteY12" fmla="*/ 605935 h 2301326"/>
              <a:gd name="connsiteX13" fmla="*/ 957315 w 1422362"/>
              <a:gd name="connsiteY13" fmla="*/ 935149 h 2301326"/>
              <a:gd name="connsiteX14" fmla="*/ 905990 w 1422362"/>
              <a:gd name="connsiteY14" fmla="*/ 604893 h 2301326"/>
              <a:gd name="connsiteX15" fmla="*/ 711016 w 1422362"/>
              <a:gd name="connsiteY15" fmla="*/ 560599 h 2301326"/>
              <a:gd name="connsiteX16" fmla="*/ 729319 w 1422362"/>
              <a:gd name="connsiteY16" fmla="*/ 948806 h 2301326"/>
              <a:gd name="connsiteX17" fmla="*/ 673525 w 1422362"/>
              <a:gd name="connsiteY17" fmla="*/ 140540 h 2301326"/>
              <a:gd name="connsiteX18" fmla="*/ 471802 w 1422362"/>
              <a:gd name="connsiteY18" fmla="*/ 136936 h 2301326"/>
              <a:gd name="connsiteX19" fmla="*/ 473286 w 1422362"/>
              <a:gd name="connsiteY19" fmla="*/ 1303106 h 2301326"/>
              <a:gd name="connsiteX20" fmla="*/ 338442 w 1422362"/>
              <a:gd name="connsiteY20" fmla="*/ 1249201 h 2301326"/>
              <a:gd name="connsiteX21" fmla="*/ 719 w 1422362"/>
              <a:gd name="connsiteY21" fmla="*/ 948524 h 2301326"/>
              <a:gd name="connsiteX0" fmla="*/ 719 w 1422362"/>
              <a:gd name="connsiteY0" fmla="*/ 948524 h 2301326"/>
              <a:gd name="connsiteX1" fmla="*/ 140932 w 1422362"/>
              <a:gd name="connsiteY1" fmla="*/ 1344298 h 2301326"/>
              <a:gd name="connsiteX2" fmla="*/ 309182 w 1422362"/>
              <a:gd name="connsiteY2" fmla="*/ 1702743 h 2301326"/>
              <a:gd name="connsiteX3" fmla="*/ 548773 w 1422362"/>
              <a:gd name="connsiteY3" fmla="*/ 1927317 h 2301326"/>
              <a:gd name="connsiteX4" fmla="*/ 582370 w 1422362"/>
              <a:gd name="connsiteY4" fmla="*/ 2288211 h 2301326"/>
              <a:gd name="connsiteX5" fmla="*/ 1253027 w 1422362"/>
              <a:gd name="connsiteY5" fmla="*/ 2301326 h 2301326"/>
              <a:gd name="connsiteX6" fmla="*/ 1262460 w 1422362"/>
              <a:gd name="connsiteY6" fmla="*/ 1978053 h 2301326"/>
              <a:gd name="connsiteX7" fmla="*/ 1421092 w 1422362"/>
              <a:gd name="connsiteY7" fmla="*/ 1117527 h 2301326"/>
              <a:gd name="connsiteX8" fmla="*/ 1369124 w 1422362"/>
              <a:gd name="connsiteY8" fmla="*/ 691731 h 2301326"/>
              <a:gd name="connsiteX9" fmla="*/ 1176719 w 1422362"/>
              <a:gd name="connsiteY9" fmla="*/ 660062 h 2301326"/>
              <a:gd name="connsiteX10" fmla="*/ 1168953 w 1422362"/>
              <a:gd name="connsiteY10" fmla="*/ 959041 h 2301326"/>
              <a:gd name="connsiteX11" fmla="*/ 1156855 w 1422362"/>
              <a:gd name="connsiteY11" fmla="*/ 648312 h 2301326"/>
              <a:gd name="connsiteX12" fmla="*/ 927050 w 1422362"/>
              <a:gd name="connsiteY12" fmla="*/ 605935 h 2301326"/>
              <a:gd name="connsiteX13" fmla="*/ 957315 w 1422362"/>
              <a:gd name="connsiteY13" fmla="*/ 935149 h 2301326"/>
              <a:gd name="connsiteX14" fmla="*/ 905990 w 1422362"/>
              <a:gd name="connsiteY14" fmla="*/ 604893 h 2301326"/>
              <a:gd name="connsiteX15" fmla="*/ 711016 w 1422362"/>
              <a:gd name="connsiteY15" fmla="*/ 560599 h 2301326"/>
              <a:gd name="connsiteX16" fmla="*/ 714846 w 1422362"/>
              <a:gd name="connsiteY16" fmla="*/ 948806 h 2301326"/>
              <a:gd name="connsiteX17" fmla="*/ 673525 w 1422362"/>
              <a:gd name="connsiteY17" fmla="*/ 140540 h 2301326"/>
              <a:gd name="connsiteX18" fmla="*/ 471802 w 1422362"/>
              <a:gd name="connsiteY18" fmla="*/ 136936 h 2301326"/>
              <a:gd name="connsiteX19" fmla="*/ 473286 w 1422362"/>
              <a:gd name="connsiteY19" fmla="*/ 1303106 h 2301326"/>
              <a:gd name="connsiteX20" fmla="*/ 338442 w 1422362"/>
              <a:gd name="connsiteY20" fmla="*/ 1249201 h 2301326"/>
              <a:gd name="connsiteX21" fmla="*/ 719 w 1422362"/>
              <a:gd name="connsiteY21" fmla="*/ 948524 h 2301326"/>
              <a:gd name="connsiteX0" fmla="*/ 719 w 1422362"/>
              <a:gd name="connsiteY0" fmla="*/ 948524 h 2301326"/>
              <a:gd name="connsiteX1" fmla="*/ 140932 w 1422362"/>
              <a:gd name="connsiteY1" fmla="*/ 1344298 h 2301326"/>
              <a:gd name="connsiteX2" fmla="*/ 309182 w 1422362"/>
              <a:gd name="connsiteY2" fmla="*/ 1702743 h 2301326"/>
              <a:gd name="connsiteX3" fmla="*/ 548773 w 1422362"/>
              <a:gd name="connsiteY3" fmla="*/ 1927317 h 2301326"/>
              <a:gd name="connsiteX4" fmla="*/ 582370 w 1422362"/>
              <a:gd name="connsiteY4" fmla="*/ 2288211 h 2301326"/>
              <a:gd name="connsiteX5" fmla="*/ 1253027 w 1422362"/>
              <a:gd name="connsiteY5" fmla="*/ 2301326 h 2301326"/>
              <a:gd name="connsiteX6" fmla="*/ 1262460 w 1422362"/>
              <a:gd name="connsiteY6" fmla="*/ 1978053 h 2301326"/>
              <a:gd name="connsiteX7" fmla="*/ 1421092 w 1422362"/>
              <a:gd name="connsiteY7" fmla="*/ 1117527 h 2301326"/>
              <a:gd name="connsiteX8" fmla="*/ 1369124 w 1422362"/>
              <a:gd name="connsiteY8" fmla="*/ 691731 h 2301326"/>
              <a:gd name="connsiteX9" fmla="*/ 1176719 w 1422362"/>
              <a:gd name="connsiteY9" fmla="*/ 660062 h 2301326"/>
              <a:gd name="connsiteX10" fmla="*/ 1168953 w 1422362"/>
              <a:gd name="connsiteY10" fmla="*/ 959041 h 2301326"/>
              <a:gd name="connsiteX11" fmla="*/ 1156855 w 1422362"/>
              <a:gd name="connsiteY11" fmla="*/ 648312 h 2301326"/>
              <a:gd name="connsiteX12" fmla="*/ 927050 w 1422362"/>
              <a:gd name="connsiteY12" fmla="*/ 605935 h 2301326"/>
              <a:gd name="connsiteX13" fmla="*/ 957315 w 1422362"/>
              <a:gd name="connsiteY13" fmla="*/ 935149 h 2301326"/>
              <a:gd name="connsiteX14" fmla="*/ 905990 w 1422362"/>
              <a:gd name="connsiteY14" fmla="*/ 604893 h 2301326"/>
              <a:gd name="connsiteX15" fmla="*/ 711016 w 1422362"/>
              <a:gd name="connsiteY15" fmla="*/ 560599 h 2301326"/>
              <a:gd name="connsiteX16" fmla="*/ 714846 w 1422362"/>
              <a:gd name="connsiteY16" fmla="*/ 948806 h 2301326"/>
              <a:gd name="connsiteX17" fmla="*/ 673525 w 1422362"/>
              <a:gd name="connsiteY17" fmla="*/ 140540 h 2301326"/>
              <a:gd name="connsiteX18" fmla="*/ 471802 w 1422362"/>
              <a:gd name="connsiteY18" fmla="*/ 136936 h 2301326"/>
              <a:gd name="connsiteX19" fmla="*/ 473286 w 1422362"/>
              <a:gd name="connsiteY19" fmla="*/ 1303106 h 2301326"/>
              <a:gd name="connsiteX20" fmla="*/ 338442 w 1422362"/>
              <a:gd name="connsiteY20" fmla="*/ 1249201 h 2301326"/>
              <a:gd name="connsiteX21" fmla="*/ 719 w 1422362"/>
              <a:gd name="connsiteY21" fmla="*/ 948524 h 2301326"/>
              <a:gd name="connsiteX0" fmla="*/ 719 w 1422362"/>
              <a:gd name="connsiteY0" fmla="*/ 948524 h 2301326"/>
              <a:gd name="connsiteX1" fmla="*/ 140932 w 1422362"/>
              <a:gd name="connsiteY1" fmla="*/ 1344298 h 2301326"/>
              <a:gd name="connsiteX2" fmla="*/ 309182 w 1422362"/>
              <a:gd name="connsiteY2" fmla="*/ 1702743 h 2301326"/>
              <a:gd name="connsiteX3" fmla="*/ 548773 w 1422362"/>
              <a:gd name="connsiteY3" fmla="*/ 1927317 h 2301326"/>
              <a:gd name="connsiteX4" fmla="*/ 582370 w 1422362"/>
              <a:gd name="connsiteY4" fmla="*/ 2288211 h 2301326"/>
              <a:gd name="connsiteX5" fmla="*/ 1253027 w 1422362"/>
              <a:gd name="connsiteY5" fmla="*/ 2301326 h 2301326"/>
              <a:gd name="connsiteX6" fmla="*/ 1262460 w 1422362"/>
              <a:gd name="connsiteY6" fmla="*/ 1978053 h 2301326"/>
              <a:gd name="connsiteX7" fmla="*/ 1421092 w 1422362"/>
              <a:gd name="connsiteY7" fmla="*/ 1117527 h 2301326"/>
              <a:gd name="connsiteX8" fmla="*/ 1369124 w 1422362"/>
              <a:gd name="connsiteY8" fmla="*/ 691731 h 2301326"/>
              <a:gd name="connsiteX9" fmla="*/ 1176719 w 1422362"/>
              <a:gd name="connsiteY9" fmla="*/ 660062 h 2301326"/>
              <a:gd name="connsiteX10" fmla="*/ 1168953 w 1422362"/>
              <a:gd name="connsiteY10" fmla="*/ 959041 h 2301326"/>
              <a:gd name="connsiteX11" fmla="*/ 1156855 w 1422362"/>
              <a:gd name="connsiteY11" fmla="*/ 648312 h 2301326"/>
              <a:gd name="connsiteX12" fmla="*/ 927050 w 1422362"/>
              <a:gd name="connsiteY12" fmla="*/ 605935 h 2301326"/>
              <a:gd name="connsiteX13" fmla="*/ 957315 w 1422362"/>
              <a:gd name="connsiteY13" fmla="*/ 935149 h 2301326"/>
              <a:gd name="connsiteX14" fmla="*/ 905990 w 1422362"/>
              <a:gd name="connsiteY14" fmla="*/ 604893 h 2301326"/>
              <a:gd name="connsiteX15" fmla="*/ 711016 w 1422362"/>
              <a:gd name="connsiteY15" fmla="*/ 560599 h 2301326"/>
              <a:gd name="connsiteX16" fmla="*/ 714846 w 1422362"/>
              <a:gd name="connsiteY16" fmla="*/ 948806 h 2301326"/>
              <a:gd name="connsiteX17" fmla="*/ 673525 w 1422362"/>
              <a:gd name="connsiteY17" fmla="*/ 140540 h 2301326"/>
              <a:gd name="connsiteX18" fmla="*/ 471802 w 1422362"/>
              <a:gd name="connsiteY18" fmla="*/ 136936 h 2301326"/>
              <a:gd name="connsiteX19" fmla="*/ 473286 w 1422362"/>
              <a:gd name="connsiteY19" fmla="*/ 1303106 h 2301326"/>
              <a:gd name="connsiteX20" fmla="*/ 338442 w 1422362"/>
              <a:gd name="connsiteY20" fmla="*/ 1249201 h 2301326"/>
              <a:gd name="connsiteX21" fmla="*/ 719 w 1422362"/>
              <a:gd name="connsiteY21" fmla="*/ 948524 h 2301326"/>
              <a:gd name="connsiteX0" fmla="*/ 719 w 1422362"/>
              <a:gd name="connsiteY0" fmla="*/ 948524 h 2301326"/>
              <a:gd name="connsiteX1" fmla="*/ 140932 w 1422362"/>
              <a:gd name="connsiteY1" fmla="*/ 1344298 h 2301326"/>
              <a:gd name="connsiteX2" fmla="*/ 309182 w 1422362"/>
              <a:gd name="connsiteY2" fmla="*/ 1702743 h 2301326"/>
              <a:gd name="connsiteX3" fmla="*/ 548773 w 1422362"/>
              <a:gd name="connsiteY3" fmla="*/ 1927317 h 2301326"/>
              <a:gd name="connsiteX4" fmla="*/ 582370 w 1422362"/>
              <a:gd name="connsiteY4" fmla="*/ 2288211 h 2301326"/>
              <a:gd name="connsiteX5" fmla="*/ 1253027 w 1422362"/>
              <a:gd name="connsiteY5" fmla="*/ 2301326 h 2301326"/>
              <a:gd name="connsiteX6" fmla="*/ 1262460 w 1422362"/>
              <a:gd name="connsiteY6" fmla="*/ 1978053 h 2301326"/>
              <a:gd name="connsiteX7" fmla="*/ 1421092 w 1422362"/>
              <a:gd name="connsiteY7" fmla="*/ 1117527 h 2301326"/>
              <a:gd name="connsiteX8" fmla="*/ 1369124 w 1422362"/>
              <a:gd name="connsiteY8" fmla="*/ 691731 h 2301326"/>
              <a:gd name="connsiteX9" fmla="*/ 1176719 w 1422362"/>
              <a:gd name="connsiteY9" fmla="*/ 660062 h 2301326"/>
              <a:gd name="connsiteX10" fmla="*/ 1168953 w 1422362"/>
              <a:gd name="connsiteY10" fmla="*/ 959041 h 2301326"/>
              <a:gd name="connsiteX11" fmla="*/ 1156855 w 1422362"/>
              <a:gd name="connsiteY11" fmla="*/ 648312 h 2301326"/>
              <a:gd name="connsiteX12" fmla="*/ 927050 w 1422362"/>
              <a:gd name="connsiteY12" fmla="*/ 605935 h 2301326"/>
              <a:gd name="connsiteX13" fmla="*/ 957315 w 1422362"/>
              <a:gd name="connsiteY13" fmla="*/ 935149 h 2301326"/>
              <a:gd name="connsiteX14" fmla="*/ 905990 w 1422362"/>
              <a:gd name="connsiteY14" fmla="*/ 604893 h 2301326"/>
              <a:gd name="connsiteX15" fmla="*/ 711016 w 1422362"/>
              <a:gd name="connsiteY15" fmla="*/ 560599 h 2301326"/>
              <a:gd name="connsiteX16" fmla="*/ 714846 w 1422362"/>
              <a:gd name="connsiteY16" fmla="*/ 948806 h 2301326"/>
              <a:gd name="connsiteX17" fmla="*/ 673525 w 1422362"/>
              <a:gd name="connsiteY17" fmla="*/ 140540 h 2301326"/>
              <a:gd name="connsiteX18" fmla="*/ 471802 w 1422362"/>
              <a:gd name="connsiteY18" fmla="*/ 136936 h 2301326"/>
              <a:gd name="connsiteX19" fmla="*/ 473286 w 1422362"/>
              <a:gd name="connsiteY19" fmla="*/ 1303106 h 2301326"/>
              <a:gd name="connsiteX20" fmla="*/ 338442 w 1422362"/>
              <a:gd name="connsiteY20" fmla="*/ 1249201 h 2301326"/>
              <a:gd name="connsiteX21" fmla="*/ 719 w 1422362"/>
              <a:gd name="connsiteY21" fmla="*/ 948524 h 2301326"/>
              <a:gd name="connsiteX0" fmla="*/ 719 w 1422362"/>
              <a:gd name="connsiteY0" fmla="*/ 948524 h 2301326"/>
              <a:gd name="connsiteX1" fmla="*/ 140932 w 1422362"/>
              <a:gd name="connsiteY1" fmla="*/ 1344298 h 2301326"/>
              <a:gd name="connsiteX2" fmla="*/ 309182 w 1422362"/>
              <a:gd name="connsiteY2" fmla="*/ 1702743 h 2301326"/>
              <a:gd name="connsiteX3" fmla="*/ 548773 w 1422362"/>
              <a:gd name="connsiteY3" fmla="*/ 1927317 h 2301326"/>
              <a:gd name="connsiteX4" fmla="*/ 582370 w 1422362"/>
              <a:gd name="connsiteY4" fmla="*/ 2288211 h 2301326"/>
              <a:gd name="connsiteX5" fmla="*/ 1253027 w 1422362"/>
              <a:gd name="connsiteY5" fmla="*/ 2301326 h 2301326"/>
              <a:gd name="connsiteX6" fmla="*/ 1262460 w 1422362"/>
              <a:gd name="connsiteY6" fmla="*/ 1978053 h 2301326"/>
              <a:gd name="connsiteX7" fmla="*/ 1421092 w 1422362"/>
              <a:gd name="connsiteY7" fmla="*/ 1117527 h 2301326"/>
              <a:gd name="connsiteX8" fmla="*/ 1369124 w 1422362"/>
              <a:gd name="connsiteY8" fmla="*/ 691731 h 2301326"/>
              <a:gd name="connsiteX9" fmla="*/ 1176719 w 1422362"/>
              <a:gd name="connsiteY9" fmla="*/ 660062 h 2301326"/>
              <a:gd name="connsiteX10" fmla="*/ 1168953 w 1422362"/>
              <a:gd name="connsiteY10" fmla="*/ 959041 h 2301326"/>
              <a:gd name="connsiteX11" fmla="*/ 1156855 w 1422362"/>
              <a:gd name="connsiteY11" fmla="*/ 648312 h 2301326"/>
              <a:gd name="connsiteX12" fmla="*/ 927050 w 1422362"/>
              <a:gd name="connsiteY12" fmla="*/ 605935 h 2301326"/>
              <a:gd name="connsiteX13" fmla="*/ 957315 w 1422362"/>
              <a:gd name="connsiteY13" fmla="*/ 935149 h 2301326"/>
              <a:gd name="connsiteX14" fmla="*/ 905990 w 1422362"/>
              <a:gd name="connsiteY14" fmla="*/ 604893 h 2301326"/>
              <a:gd name="connsiteX15" fmla="*/ 711016 w 1422362"/>
              <a:gd name="connsiteY15" fmla="*/ 560599 h 2301326"/>
              <a:gd name="connsiteX16" fmla="*/ 714846 w 1422362"/>
              <a:gd name="connsiteY16" fmla="*/ 948806 h 2301326"/>
              <a:gd name="connsiteX17" fmla="*/ 673525 w 1422362"/>
              <a:gd name="connsiteY17" fmla="*/ 140540 h 2301326"/>
              <a:gd name="connsiteX18" fmla="*/ 471802 w 1422362"/>
              <a:gd name="connsiteY18" fmla="*/ 136936 h 2301326"/>
              <a:gd name="connsiteX19" fmla="*/ 473286 w 1422362"/>
              <a:gd name="connsiteY19" fmla="*/ 1303106 h 2301326"/>
              <a:gd name="connsiteX20" fmla="*/ 338442 w 1422362"/>
              <a:gd name="connsiteY20" fmla="*/ 1249201 h 2301326"/>
              <a:gd name="connsiteX21" fmla="*/ 719 w 1422362"/>
              <a:gd name="connsiteY21" fmla="*/ 948524 h 2301326"/>
              <a:gd name="connsiteX0" fmla="*/ 719 w 1422362"/>
              <a:gd name="connsiteY0" fmla="*/ 914198 h 2267000"/>
              <a:gd name="connsiteX1" fmla="*/ 140932 w 1422362"/>
              <a:gd name="connsiteY1" fmla="*/ 1309972 h 2267000"/>
              <a:gd name="connsiteX2" fmla="*/ 309182 w 1422362"/>
              <a:gd name="connsiteY2" fmla="*/ 1668417 h 2267000"/>
              <a:gd name="connsiteX3" fmla="*/ 548773 w 1422362"/>
              <a:gd name="connsiteY3" fmla="*/ 1892991 h 2267000"/>
              <a:gd name="connsiteX4" fmla="*/ 582370 w 1422362"/>
              <a:gd name="connsiteY4" fmla="*/ 2253885 h 2267000"/>
              <a:gd name="connsiteX5" fmla="*/ 1253027 w 1422362"/>
              <a:gd name="connsiteY5" fmla="*/ 2267000 h 2267000"/>
              <a:gd name="connsiteX6" fmla="*/ 1262460 w 1422362"/>
              <a:gd name="connsiteY6" fmla="*/ 1943727 h 2267000"/>
              <a:gd name="connsiteX7" fmla="*/ 1421092 w 1422362"/>
              <a:gd name="connsiteY7" fmla="*/ 1083201 h 2267000"/>
              <a:gd name="connsiteX8" fmla="*/ 1369124 w 1422362"/>
              <a:gd name="connsiteY8" fmla="*/ 657405 h 2267000"/>
              <a:gd name="connsiteX9" fmla="*/ 1176719 w 1422362"/>
              <a:gd name="connsiteY9" fmla="*/ 625736 h 2267000"/>
              <a:gd name="connsiteX10" fmla="*/ 1168953 w 1422362"/>
              <a:gd name="connsiteY10" fmla="*/ 924715 h 2267000"/>
              <a:gd name="connsiteX11" fmla="*/ 1156855 w 1422362"/>
              <a:gd name="connsiteY11" fmla="*/ 613986 h 2267000"/>
              <a:gd name="connsiteX12" fmla="*/ 927050 w 1422362"/>
              <a:gd name="connsiteY12" fmla="*/ 571609 h 2267000"/>
              <a:gd name="connsiteX13" fmla="*/ 957315 w 1422362"/>
              <a:gd name="connsiteY13" fmla="*/ 900823 h 2267000"/>
              <a:gd name="connsiteX14" fmla="*/ 905990 w 1422362"/>
              <a:gd name="connsiteY14" fmla="*/ 570567 h 2267000"/>
              <a:gd name="connsiteX15" fmla="*/ 711016 w 1422362"/>
              <a:gd name="connsiteY15" fmla="*/ 526273 h 2267000"/>
              <a:gd name="connsiteX16" fmla="*/ 714846 w 1422362"/>
              <a:gd name="connsiteY16" fmla="*/ 914480 h 2267000"/>
              <a:gd name="connsiteX17" fmla="*/ 673525 w 1422362"/>
              <a:gd name="connsiteY17" fmla="*/ 106214 h 2267000"/>
              <a:gd name="connsiteX18" fmla="*/ 486275 w 1422362"/>
              <a:gd name="connsiteY18" fmla="*/ 174974 h 2267000"/>
              <a:gd name="connsiteX19" fmla="*/ 473286 w 1422362"/>
              <a:gd name="connsiteY19" fmla="*/ 1268780 h 2267000"/>
              <a:gd name="connsiteX20" fmla="*/ 338442 w 1422362"/>
              <a:gd name="connsiteY20" fmla="*/ 1214875 h 2267000"/>
              <a:gd name="connsiteX21" fmla="*/ 719 w 1422362"/>
              <a:gd name="connsiteY21" fmla="*/ 914198 h 2267000"/>
              <a:gd name="connsiteX0" fmla="*/ 719 w 1422362"/>
              <a:gd name="connsiteY0" fmla="*/ 897709 h 2250511"/>
              <a:gd name="connsiteX1" fmla="*/ 140932 w 1422362"/>
              <a:gd name="connsiteY1" fmla="*/ 1293483 h 2250511"/>
              <a:gd name="connsiteX2" fmla="*/ 309182 w 1422362"/>
              <a:gd name="connsiteY2" fmla="*/ 1651928 h 2250511"/>
              <a:gd name="connsiteX3" fmla="*/ 548773 w 1422362"/>
              <a:gd name="connsiteY3" fmla="*/ 1876502 h 2250511"/>
              <a:gd name="connsiteX4" fmla="*/ 582370 w 1422362"/>
              <a:gd name="connsiteY4" fmla="*/ 2237396 h 2250511"/>
              <a:gd name="connsiteX5" fmla="*/ 1253027 w 1422362"/>
              <a:gd name="connsiteY5" fmla="*/ 2250511 h 2250511"/>
              <a:gd name="connsiteX6" fmla="*/ 1262460 w 1422362"/>
              <a:gd name="connsiteY6" fmla="*/ 1927238 h 2250511"/>
              <a:gd name="connsiteX7" fmla="*/ 1421092 w 1422362"/>
              <a:gd name="connsiteY7" fmla="*/ 1066712 h 2250511"/>
              <a:gd name="connsiteX8" fmla="*/ 1369124 w 1422362"/>
              <a:gd name="connsiteY8" fmla="*/ 640916 h 2250511"/>
              <a:gd name="connsiteX9" fmla="*/ 1176719 w 1422362"/>
              <a:gd name="connsiteY9" fmla="*/ 609247 h 2250511"/>
              <a:gd name="connsiteX10" fmla="*/ 1168953 w 1422362"/>
              <a:gd name="connsiteY10" fmla="*/ 908226 h 2250511"/>
              <a:gd name="connsiteX11" fmla="*/ 1156855 w 1422362"/>
              <a:gd name="connsiteY11" fmla="*/ 597497 h 2250511"/>
              <a:gd name="connsiteX12" fmla="*/ 927050 w 1422362"/>
              <a:gd name="connsiteY12" fmla="*/ 555120 h 2250511"/>
              <a:gd name="connsiteX13" fmla="*/ 957315 w 1422362"/>
              <a:gd name="connsiteY13" fmla="*/ 884334 h 2250511"/>
              <a:gd name="connsiteX14" fmla="*/ 905990 w 1422362"/>
              <a:gd name="connsiteY14" fmla="*/ 554078 h 2250511"/>
              <a:gd name="connsiteX15" fmla="*/ 711016 w 1422362"/>
              <a:gd name="connsiteY15" fmla="*/ 509784 h 2250511"/>
              <a:gd name="connsiteX16" fmla="*/ 714846 w 1422362"/>
              <a:gd name="connsiteY16" fmla="*/ 897991 h 2250511"/>
              <a:gd name="connsiteX17" fmla="*/ 683174 w 1422362"/>
              <a:gd name="connsiteY17" fmla="*/ 118671 h 2250511"/>
              <a:gd name="connsiteX18" fmla="*/ 486275 w 1422362"/>
              <a:gd name="connsiteY18" fmla="*/ 158485 h 2250511"/>
              <a:gd name="connsiteX19" fmla="*/ 473286 w 1422362"/>
              <a:gd name="connsiteY19" fmla="*/ 1252291 h 2250511"/>
              <a:gd name="connsiteX20" fmla="*/ 338442 w 1422362"/>
              <a:gd name="connsiteY20" fmla="*/ 1198386 h 2250511"/>
              <a:gd name="connsiteX21" fmla="*/ 719 w 1422362"/>
              <a:gd name="connsiteY21" fmla="*/ 897709 h 2250511"/>
              <a:gd name="connsiteX0" fmla="*/ 719 w 1422362"/>
              <a:gd name="connsiteY0" fmla="*/ 897709 h 2250511"/>
              <a:gd name="connsiteX1" fmla="*/ 140932 w 1422362"/>
              <a:gd name="connsiteY1" fmla="*/ 1293483 h 2250511"/>
              <a:gd name="connsiteX2" fmla="*/ 309182 w 1422362"/>
              <a:gd name="connsiteY2" fmla="*/ 1651928 h 2250511"/>
              <a:gd name="connsiteX3" fmla="*/ 548773 w 1422362"/>
              <a:gd name="connsiteY3" fmla="*/ 1876502 h 2250511"/>
              <a:gd name="connsiteX4" fmla="*/ 582370 w 1422362"/>
              <a:gd name="connsiteY4" fmla="*/ 2237396 h 2250511"/>
              <a:gd name="connsiteX5" fmla="*/ 1253027 w 1422362"/>
              <a:gd name="connsiteY5" fmla="*/ 2250511 h 2250511"/>
              <a:gd name="connsiteX6" fmla="*/ 1262460 w 1422362"/>
              <a:gd name="connsiteY6" fmla="*/ 1927238 h 2250511"/>
              <a:gd name="connsiteX7" fmla="*/ 1421092 w 1422362"/>
              <a:gd name="connsiteY7" fmla="*/ 1066712 h 2250511"/>
              <a:gd name="connsiteX8" fmla="*/ 1369124 w 1422362"/>
              <a:gd name="connsiteY8" fmla="*/ 640916 h 2250511"/>
              <a:gd name="connsiteX9" fmla="*/ 1176719 w 1422362"/>
              <a:gd name="connsiteY9" fmla="*/ 609247 h 2250511"/>
              <a:gd name="connsiteX10" fmla="*/ 1168953 w 1422362"/>
              <a:gd name="connsiteY10" fmla="*/ 908226 h 2250511"/>
              <a:gd name="connsiteX11" fmla="*/ 1156855 w 1422362"/>
              <a:gd name="connsiteY11" fmla="*/ 597497 h 2250511"/>
              <a:gd name="connsiteX12" fmla="*/ 927050 w 1422362"/>
              <a:gd name="connsiteY12" fmla="*/ 555120 h 2250511"/>
              <a:gd name="connsiteX13" fmla="*/ 957315 w 1422362"/>
              <a:gd name="connsiteY13" fmla="*/ 884334 h 2250511"/>
              <a:gd name="connsiteX14" fmla="*/ 905990 w 1422362"/>
              <a:gd name="connsiteY14" fmla="*/ 554078 h 2250511"/>
              <a:gd name="connsiteX15" fmla="*/ 711016 w 1422362"/>
              <a:gd name="connsiteY15" fmla="*/ 509784 h 2250511"/>
              <a:gd name="connsiteX16" fmla="*/ 714846 w 1422362"/>
              <a:gd name="connsiteY16" fmla="*/ 897991 h 2250511"/>
              <a:gd name="connsiteX17" fmla="*/ 683174 w 1422362"/>
              <a:gd name="connsiteY17" fmla="*/ 118671 h 2250511"/>
              <a:gd name="connsiteX18" fmla="*/ 486275 w 1422362"/>
              <a:gd name="connsiteY18" fmla="*/ 158485 h 2250511"/>
              <a:gd name="connsiteX19" fmla="*/ 473286 w 1422362"/>
              <a:gd name="connsiteY19" fmla="*/ 1252291 h 2250511"/>
              <a:gd name="connsiteX20" fmla="*/ 338442 w 1422362"/>
              <a:gd name="connsiteY20" fmla="*/ 1198386 h 2250511"/>
              <a:gd name="connsiteX21" fmla="*/ 719 w 1422362"/>
              <a:gd name="connsiteY21" fmla="*/ 897709 h 2250511"/>
              <a:gd name="connsiteX0" fmla="*/ 719 w 1422362"/>
              <a:gd name="connsiteY0" fmla="*/ 904644 h 2257446"/>
              <a:gd name="connsiteX1" fmla="*/ 140932 w 1422362"/>
              <a:gd name="connsiteY1" fmla="*/ 1300418 h 2257446"/>
              <a:gd name="connsiteX2" fmla="*/ 309182 w 1422362"/>
              <a:gd name="connsiteY2" fmla="*/ 1658863 h 2257446"/>
              <a:gd name="connsiteX3" fmla="*/ 548773 w 1422362"/>
              <a:gd name="connsiteY3" fmla="*/ 1883437 h 2257446"/>
              <a:gd name="connsiteX4" fmla="*/ 582370 w 1422362"/>
              <a:gd name="connsiteY4" fmla="*/ 2244331 h 2257446"/>
              <a:gd name="connsiteX5" fmla="*/ 1253027 w 1422362"/>
              <a:gd name="connsiteY5" fmla="*/ 2257446 h 2257446"/>
              <a:gd name="connsiteX6" fmla="*/ 1262460 w 1422362"/>
              <a:gd name="connsiteY6" fmla="*/ 1934173 h 2257446"/>
              <a:gd name="connsiteX7" fmla="*/ 1421092 w 1422362"/>
              <a:gd name="connsiteY7" fmla="*/ 1073647 h 2257446"/>
              <a:gd name="connsiteX8" fmla="*/ 1369124 w 1422362"/>
              <a:gd name="connsiteY8" fmla="*/ 647851 h 2257446"/>
              <a:gd name="connsiteX9" fmla="*/ 1176719 w 1422362"/>
              <a:gd name="connsiteY9" fmla="*/ 616182 h 2257446"/>
              <a:gd name="connsiteX10" fmla="*/ 1168953 w 1422362"/>
              <a:gd name="connsiteY10" fmla="*/ 915161 h 2257446"/>
              <a:gd name="connsiteX11" fmla="*/ 1156855 w 1422362"/>
              <a:gd name="connsiteY11" fmla="*/ 604432 h 2257446"/>
              <a:gd name="connsiteX12" fmla="*/ 927050 w 1422362"/>
              <a:gd name="connsiteY12" fmla="*/ 562055 h 2257446"/>
              <a:gd name="connsiteX13" fmla="*/ 957315 w 1422362"/>
              <a:gd name="connsiteY13" fmla="*/ 891269 h 2257446"/>
              <a:gd name="connsiteX14" fmla="*/ 905990 w 1422362"/>
              <a:gd name="connsiteY14" fmla="*/ 561013 h 2257446"/>
              <a:gd name="connsiteX15" fmla="*/ 711016 w 1422362"/>
              <a:gd name="connsiteY15" fmla="*/ 516719 h 2257446"/>
              <a:gd name="connsiteX16" fmla="*/ 714846 w 1422362"/>
              <a:gd name="connsiteY16" fmla="*/ 904926 h 2257446"/>
              <a:gd name="connsiteX17" fmla="*/ 683174 w 1422362"/>
              <a:gd name="connsiteY17" fmla="*/ 125606 h 2257446"/>
              <a:gd name="connsiteX18" fmla="*/ 486275 w 1422362"/>
              <a:gd name="connsiteY18" fmla="*/ 165420 h 2257446"/>
              <a:gd name="connsiteX19" fmla="*/ 473286 w 1422362"/>
              <a:gd name="connsiteY19" fmla="*/ 1259226 h 2257446"/>
              <a:gd name="connsiteX20" fmla="*/ 338442 w 1422362"/>
              <a:gd name="connsiteY20" fmla="*/ 1205321 h 2257446"/>
              <a:gd name="connsiteX21" fmla="*/ 719 w 1422362"/>
              <a:gd name="connsiteY21" fmla="*/ 904644 h 2257446"/>
              <a:gd name="connsiteX0" fmla="*/ 719 w 1422362"/>
              <a:gd name="connsiteY0" fmla="*/ 900955 h 2253757"/>
              <a:gd name="connsiteX1" fmla="*/ 140932 w 1422362"/>
              <a:gd name="connsiteY1" fmla="*/ 1296729 h 2253757"/>
              <a:gd name="connsiteX2" fmla="*/ 309182 w 1422362"/>
              <a:gd name="connsiteY2" fmla="*/ 1655174 h 2253757"/>
              <a:gd name="connsiteX3" fmla="*/ 548773 w 1422362"/>
              <a:gd name="connsiteY3" fmla="*/ 1879748 h 2253757"/>
              <a:gd name="connsiteX4" fmla="*/ 582370 w 1422362"/>
              <a:gd name="connsiteY4" fmla="*/ 2240642 h 2253757"/>
              <a:gd name="connsiteX5" fmla="*/ 1253027 w 1422362"/>
              <a:gd name="connsiteY5" fmla="*/ 2253757 h 2253757"/>
              <a:gd name="connsiteX6" fmla="*/ 1262460 w 1422362"/>
              <a:gd name="connsiteY6" fmla="*/ 1930484 h 2253757"/>
              <a:gd name="connsiteX7" fmla="*/ 1421092 w 1422362"/>
              <a:gd name="connsiteY7" fmla="*/ 1069958 h 2253757"/>
              <a:gd name="connsiteX8" fmla="*/ 1369124 w 1422362"/>
              <a:gd name="connsiteY8" fmla="*/ 644162 h 2253757"/>
              <a:gd name="connsiteX9" fmla="*/ 1176719 w 1422362"/>
              <a:gd name="connsiteY9" fmla="*/ 612493 h 2253757"/>
              <a:gd name="connsiteX10" fmla="*/ 1168953 w 1422362"/>
              <a:gd name="connsiteY10" fmla="*/ 911472 h 2253757"/>
              <a:gd name="connsiteX11" fmla="*/ 1156855 w 1422362"/>
              <a:gd name="connsiteY11" fmla="*/ 600743 h 2253757"/>
              <a:gd name="connsiteX12" fmla="*/ 927050 w 1422362"/>
              <a:gd name="connsiteY12" fmla="*/ 558366 h 2253757"/>
              <a:gd name="connsiteX13" fmla="*/ 957315 w 1422362"/>
              <a:gd name="connsiteY13" fmla="*/ 887580 h 2253757"/>
              <a:gd name="connsiteX14" fmla="*/ 905990 w 1422362"/>
              <a:gd name="connsiteY14" fmla="*/ 557324 h 2253757"/>
              <a:gd name="connsiteX15" fmla="*/ 711016 w 1422362"/>
              <a:gd name="connsiteY15" fmla="*/ 513030 h 2253757"/>
              <a:gd name="connsiteX16" fmla="*/ 714846 w 1422362"/>
              <a:gd name="connsiteY16" fmla="*/ 901237 h 2253757"/>
              <a:gd name="connsiteX17" fmla="*/ 683174 w 1422362"/>
              <a:gd name="connsiteY17" fmla="*/ 121917 h 2253757"/>
              <a:gd name="connsiteX18" fmla="*/ 486275 w 1422362"/>
              <a:gd name="connsiteY18" fmla="*/ 161731 h 2253757"/>
              <a:gd name="connsiteX19" fmla="*/ 473286 w 1422362"/>
              <a:gd name="connsiteY19" fmla="*/ 1255537 h 2253757"/>
              <a:gd name="connsiteX20" fmla="*/ 338442 w 1422362"/>
              <a:gd name="connsiteY20" fmla="*/ 1201632 h 2253757"/>
              <a:gd name="connsiteX21" fmla="*/ 719 w 1422362"/>
              <a:gd name="connsiteY21" fmla="*/ 900955 h 2253757"/>
              <a:gd name="connsiteX0" fmla="*/ 719 w 1422362"/>
              <a:gd name="connsiteY0" fmla="*/ 900955 h 2253757"/>
              <a:gd name="connsiteX1" fmla="*/ 140932 w 1422362"/>
              <a:gd name="connsiteY1" fmla="*/ 1296729 h 2253757"/>
              <a:gd name="connsiteX2" fmla="*/ 309182 w 1422362"/>
              <a:gd name="connsiteY2" fmla="*/ 1655174 h 2253757"/>
              <a:gd name="connsiteX3" fmla="*/ 548773 w 1422362"/>
              <a:gd name="connsiteY3" fmla="*/ 1879748 h 2253757"/>
              <a:gd name="connsiteX4" fmla="*/ 582370 w 1422362"/>
              <a:gd name="connsiteY4" fmla="*/ 2240642 h 2253757"/>
              <a:gd name="connsiteX5" fmla="*/ 1253027 w 1422362"/>
              <a:gd name="connsiteY5" fmla="*/ 2253757 h 2253757"/>
              <a:gd name="connsiteX6" fmla="*/ 1262460 w 1422362"/>
              <a:gd name="connsiteY6" fmla="*/ 1930484 h 2253757"/>
              <a:gd name="connsiteX7" fmla="*/ 1421092 w 1422362"/>
              <a:gd name="connsiteY7" fmla="*/ 1069958 h 2253757"/>
              <a:gd name="connsiteX8" fmla="*/ 1369124 w 1422362"/>
              <a:gd name="connsiteY8" fmla="*/ 644162 h 2253757"/>
              <a:gd name="connsiteX9" fmla="*/ 1176719 w 1422362"/>
              <a:gd name="connsiteY9" fmla="*/ 612493 h 2253757"/>
              <a:gd name="connsiteX10" fmla="*/ 1168953 w 1422362"/>
              <a:gd name="connsiteY10" fmla="*/ 911472 h 2253757"/>
              <a:gd name="connsiteX11" fmla="*/ 1156855 w 1422362"/>
              <a:gd name="connsiteY11" fmla="*/ 600743 h 2253757"/>
              <a:gd name="connsiteX12" fmla="*/ 927050 w 1422362"/>
              <a:gd name="connsiteY12" fmla="*/ 558366 h 2253757"/>
              <a:gd name="connsiteX13" fmla="*/ 957315 w 1422362"/>
              <a:gd name="connsiteY13" fmla="*/ 887580 h 2253757"/>
              <a:gd name="connsiteX14" fmla="*/ 905990 w 1422362"/>
              <a:gd name="connsiteY14" fmla="*/ 557324 h 2253757"/>
              <a:gd name="connsiteX15" fmla="*/ 711016 w 1422362"/>
              <a:gd name="connsiteY15" fmla="*/ 513030 h 2253757"/>
              <a:gd name="connsiteX16" fmla="*/ 714846 w 1422362"/>
              <a:gd name="connsiteY16" fmla="*/ 901237 h 2253757"/>
              <a:gd name="connsiteX17" fmla="*/ 683174 w 1422362"/>
              <a:gd name="connsiteY17" fmla="*/ 121917 h 2253757"/>
              <a:gd name="connsiteX18" fmla="*/ 486275 w 1422362"/>
              <a:gd name="connsiteY18" fmla="*/ 161731 h 2253757"/>
              <a:gd name="connsiteX19" fmla="*/ 463637 w 1422362"/>
              <a:gd name="connsiteY19" fmla="*/ 1183173 h 2253757"/>
              <a:gd name="connsiteX20" fmla="*/ 338442 w 1422362"/>
              <a:gd name="connsiteY20" fmla="*/ 1201632 h 2253757"/>
              <a:gd name="connsiteX21" fmla="*/ 719 w 1422362"/>
              <a:gd name="connsiteY21" fmla="*/ 900955 h 2253757"/>
              <a:gd name="connsiteX0" fmla="*/ 719 w 1422362"/>
              <a:gd name="connsiteY0" fmla="*/ 900955 h 2253757"/>
              <a:gd name="connsiteX1" fmla="*/ 140932 w 1422362"/>
              <a:gd name="connsiteY1" fmla="*/ 1296729 h 2253757"/>
              <a:gd name="connsiteX2" fmla="*/ 309182 w 1422362"/>
              <a:gd name="connsiteY2" fmla="*/ 1655174 h 2253757"/>
              <a:gd name="connsiteX3" fmla="*/ 548773 w 1422362"/>
              <a:gd name="connsiteY3" fmla="*/ 1879748 h 2253757"/>
              <a:gd name="connsiteX4" fmla="*/ 582370 w 1422362"/>
              <a:gd name="connsiteY4" fmla="*/ 2240642 h 2253757"/>
              <a:gd name="connsiteX5" fmla="*/ 1253027 w 1422362"/>
              <a:gd name="connsiteY5" fmla="*/ 2253757 h 2253757"/>
              <a:gd name="connsiteX6" fmla="*/ 1262460 w 1422362"/>
              <a:gd name="connsiteY6" fmla="*/ 1930484 h 2253757"/>
              <a:gd name="connsiteX7" fmla="*/ 1421092 w 1422362"/>
              <a:gd name="connsiteY7" fmla="*/ 1069958 h 2253757"/>
              <a:gd name="connsiteX8" fmla="*/ 1369124 w 1422362"/>
              <a:gd name="connsiteY8" fmla="*/ 644162 h 2253757"/>
              <a:gd name="connsiteX9" fmla="*/ 1176719 w 1422362"/>
              <a:gd name="connsiteY9" fmla="*/ 612493 h 2253757"/>
              <a:gd name="connsiteX10" fmla="*/ 1168953 w 1422362"/>
              <a:gd name="connsiteY10" fmla="*/ 911472 h 2253757"/>
              <a:gd name="connsiteX11" fmla="*/ 1156855 w 1422362"/>
              <a:gd name="connsiteY11" fmla="*/ 600743 h 2253757"/>
              <a:gd name="connsiteX12" fmla="*/ 927050 w 1422362"/>
              <a:gd name="connsiteY12" fmla="*/ 558366 h 2253757"/>
              <a:gd name="connsiteX13" fmla="*/ 957315 w 1422362"/>
              <a:gd name="connsiteY13" fmla="*/ 887580 h 2253757"/>
              <a:gd name="connsiteX14" fmla="*/ 905990 w 1422362"/>
              <a:gd name="connsiteY14" fmla="*/ 557324 h 2253757"/>
              <a:gd name="connsiteX15" fmla="*/ 711016 w 1422362"/>
              <a:gd name="connsiteY15" fmla="*/ 513030 h 2253757"/>
              <a:gd name="connsiteX16" fmla="*/ 714846 w 1422362"/>
              <a:gd name="connsiteY16" fmla="*/ 901237 h 2253757"/>
              <a:gd name="connsiteX17" fmla="*/ 683174 w 1422362"/>
              <a:gd name="connsiteY17" fmla="*/ 121917 h 2253757"/>
              <a:gd name="connsiteX18" fmla="*/ 486275 w 1422362"/>
              <a:gd name="connsiteY18" fmla="*/ 161731 h 2253757"/>
              <a:gd name="connsiteX19" fmla="*/ 463637 w 1422362"/>
              <a:gd name="connsiteY19" fmla="*/ 1183173 h 2253757"/>
              <a:gd name="connsiteX20" fmla="*/ 304672 w 1422362"/>
              <a:gd name="connsiteY20" fmla="*/ 1148565 h 2253757"/>
              <a:gd name="connsiteX21" fmla="*/ 719 w 1422362"/>
              <a:gd name="connsiteY21" fmla="*/ 900955 h 2253757"/>
              <a:gd name="connsiteX0" fmla="*/ 719 w 1422362"/>
              <a:gd name="connsiteY0" fmla="*/ 900955 h 2253757"/>
              <a:gd name="connsiteX1" fmla="*/ 140932 w 1422362"/>
              <a:gd name="connsiteY1" fmla="*/ 1296729 h 2253757"/>
              <a:gd name="connsiteX2" fmla="*/ 309182 w 1422362"/>
              <a:gd name="connsiteY2" fmla="*/ 1655174 h 2253757"/>
              <a:gd name="connsiteX3" fmla="*/ 548773 w 1422362"/>
              <a:gd name="connsiteY3" fmla="*/ 1879748 h 2253757"/>
              <a:gd name="connsiteX4" fmla="*/ 582370 w 1422362"/>
              <a:gd name="connsiteY4" fmla="*/ 2240642 h 2253757"/>
              <a:gd name="connsiteX5" fmla="*/ 1253027 w 1422362"/>
              <a:gd name="connsiteY5" fmla="*/ 2253757 h 2253757"/>
              <a:gd name="connsiteX6" fmla="*/ 1262460 w 1422362"/>
              <a:gd name="connsiteY6" fmla="*/ 1930484 h 2253757"/>
              <a:gd name="connsiteX7" fmla="*/ 1421092 w 1422362"/>
              <a:gd name="connsiteY7" fmla="*/ 1069958 h 2253757"/>
              <a:gd name="connsiteX8" fmla="*/ 1369124 w 1422362"/>
              <a:gd name="connsiteY8" fmla="*/ 644162 h 2253757"/>
              <a:gd name="connsiteX9" fmla="*/ 1176719 w 1422362"/>
              <a:gd name="connsiteY9" fmla="*/ 612493 h 2253757"/>
              <a:gd name="connsiteX10" fmla="*/ 1168953 w 1422362"/>
              <a:gd name="connsiteY10" fmla="*/ 911472 h 2253757"/>
              <a:gd name="connsiteX11" fmla="*/ 1156855 w 1422362"/>
              <a:gd name="connsiteY11" fmla="*/ 600743 h 2253757"/>
              <a:gd name="connsiteX12" fmla="*/ 927050 w 1422362"/>
              <a:gd name="connsiteY12" fmla="*/ 558366 h 2253757"/>
              <a:gd name="connsiteX13" fmla="*/ 957315 w 1422362"/>
              <a:gd name="connsiteY13" fmla="*/ 887580 h 2253757"/>
              <a:gd name="connsiteX14" fmla="*/ 905990 w 1422362"/>
              <a:gd name="connsiteY14" fmla="*/ 557324 h 2253757"/>
              <a:gd name="connsiteX15" fmla="*/ 711016 w 1422362"/>
              <a:gd name="connsiteY15" fmla="*/ 513030 h 2253757"/>
              <a:gd name="connsiteX16" fmla="*/ 714846 w 1422362"/>
              <a:gd name="connsiteY16" fmla="*/ 901237 h 2253757"/>
              <a:gd name="connsiteX17" fmla="*/ 683174 w 1422362"/>
              <a:gd name="connsiteY17" fmla="*/ 121917 h 2253757"/>
              <a:gd name="connsiteX18" fmla="*/ 486275 w 1422362"/>
              <a:gd name="connsiteY18" fmla="*/ 161731 h 2253757"/>
              <a:gd name="connsiteX19" fmla="*/ 463637 w 1422362"/>
              <a:gd name="connsiteY19" fmla="*/ 1183173 h 2253757"/>
              <a:gd name="connsiteX20" fmla="*/ 304672 w 1422362"/>
              <a:gd name="connsiteY20" fmla="*/ 1148565 h 2253757"/>
              <a:gd name="connsiteX21" fmla="*/ 719 w 1422362"/>
              <a:gd name="connsiteY21" fmla="*/ 900955 h 2253757"/>
              <a:gd name="connsiteX0" fmla="*/ 719 w 1422362"/>
              <a:gd name="connsiteY0" fmla="*/ 900955 h 2253757"/>
              <a:gd name="connsiteX1" fmla="*/ 140932 w 1422362"/>
              <a:gd name="connsiteY1" fmla="*/ 1296729 h 2253757"/>
              <a:gd name="connsiteX2" fmla="*/ 309182 w 1422362"/>
              <a:gd name="connsiteY2" fmla="*/ 1655174 h 2253757"/>
              <a:gd name="connsiteX3" fmla="*/ 548773 w 1422362"/>
              <a:gd name="connsiteY3" fmla="*/ 1879748 h 2253757"/>
              <a:gd name="connsiteX4" fmla="*/ 582370 w 1422362"/>
              <a:gd name="connsiteY4" fmla="*/ 2240642 h 2253757"/>
              <a:gd name="connsiteX5" fmla="*/ 1253027 w 1422362"/>
              <a:gd name="connsiteY5" fmla="*/ 2253757 h 2253757"/>
              <a:gd name="connsiteX6" fmla="*/ 1262460 w 1422362"/>
              <a:gd name="connsiteY6" fmla="*/ 1930484 h 2253757"/>
              <a:gd name="connsiteX7" fmla="*/ 1421092 w 1422362"/>
              <a:gd name="connsiteY7" fmla="*/ 1069958 h 2253757"/>
              <a:gd name="connsiteX8" fmla="*/ 1369124 w 1422362"/>
              <a:gd name="connsiteY8" fmla="*/ 644162 h 2253757"/>
              <a:gd name="connsiteX9" fmla="*/ 1176719 w 1422362"/>
              <a:gd name="connsiteY9" fmla="*/ 612493 h 2253757"/>
              <a:gd name="connsiteX10" fmla="*/ 1168953 w 1422362"/>
              <a:gd name="connsiteY10" fmla="*/ 911472 h 2253757"/>
              <a:gd name="connsiteX11" fmla="*/ 1156855 w 1422362"/>
              <a:gd name="connsiteY11" fmla="*/ 600743 h 2253757"/>
              <a:gd name="connsiteX12" fmla="*/ 927050 w 1422362"/>
              <a:gd name="connsiteY12" fmla="*/ 558366 h 2253757"/>
              <a:gd name="connsiteX13" fmla="*/ 957315 w 1422362"/>
              <a:gd name="connsiteY13" fmla="*/ 887580 h 2253757"/>
              <a:gd name="connsiteX14" fmla="*/ 905990 w 1422362"/>
              <a:gd name="connsiteY14" fmla="*/ 557324 h 2253757"/>
              <a:gd name="connsiteX15" fmla="*/ 711016 w 1422362"/>
              <a:gd name="connsiteY15" fmla="*/ 513030 h 2253757"/>
              <a:gd name="connsiteX16" fmla="*/ 714846 w 1422362"/>
              <a:gd name="connsiteY16" fmla="*/ 901237 h 2253757"/>
              <a:gd name="connsiteX17" fmla="*/ 683174 w 1422362"/>
              <a:gd name="connsiteY17" fmla="*/ 121917 h 2253757"/>
              <a:gd name="connsiteX18" fmla="*/ 486275 w 1422362"/>
              <a:gd name="connsiteY18" fmla="*/ 161731 h 2253757"/>
              <a:gd name="connsiteX19" fmla="*/ 463637 w 1422362"/>
              <a:gd name="connsiteY19" fmla="*/ 1183173 h 2253757"/>
              <a:gd name="connsiteX20" fmla="*/ 304672 w 1422362"/>
              <a:gd name="connsiteY20" fmla="*/ 1148565 h 2253757"/>
              <a:gd name="connsiteX21" fmla="*/ 719 w 1422362"/>
              <a:gd name="connsiteY21" fmla="*/ 900955 h 2253757"/>
              <a:gd name="connsiteX0" fmla="*/ 436 w 1494443"/>
              <a:gd name="connsiteY0" fmla="*/ 886482 h 2253757"/>
              <a:gd name="connsiteX1" fmla="*/ 213013 w 1494443"/>
              <a:gd name="connsiteY1" fmla="*/ 1296729 h 2253757"/>
              <a:gd name="connsiteX2" fmla="*/ 381263 w 1494443"/>
              <a:gd name="connsiteY2" fmla="*/ 1655174 h 2253757"/>
              <a:gd name="connsiteX3" fmla="*/ 620854 w 1494443"/>
              <a:gd name="connsiteY3" fmla="*/ 1879748 h 2253757"/>
              <a:gd name="connsiteX4" fmla="*/ 654451 w 1494443"/>
              <a:gd name="connsiteY4" fmla="*/ 2240642 h 2253757"/>
              <a:gd name="connsiteX5" fmla="*/ 1325108 w 1494443"/>
              <a:gd name="connsiteY5" fmla="*/ 2253757 h 2253757"/>
              <a:gd name="connsiteX6" fmla="*/ 1334541 w 1494443"/>
              <a:gd name="connsiteY6" fmla="*/ 1930484 h 2253757"/>
              <a:gd name="connsiteX7" fmla="*/ 1493173 w 1494443"/>
              <a:gd name="connsiteY7" fmla="*/ 1069958 h 2253757"/>
              <a:gd name="connsiteX8" fmla="*/ 1441205 w 1494443"/>
              <a:gd name="connsiteY8" fmla="*/ 644162 h 2253757"/>
              <a:gd name="connsiteX9" fmla="*/ 1248800 w 1494443"/>
              <a:gd name="connsiteY9" fmla="*/ 612493 h 2253757"/>
              <a:gd name="connsiteX10" fmla="*/ 1241034 w 1494443"/>
              <a:gd name="connsiteY10" fmla="*/ 911472 h 2253757"/>
              <a:gd name="connsiteX11" fmla="*/ 1228936 w 1494443"/>
              <a:gd name="connsiteY11" fmla="*/ 600743 h 2253757"/>
              <a:gd name="connsiteX12" fmla="*/ 999131 w 1494443"/>
              <a:gd name="connsiteY12" fmla="*/ 558366 h 2253757"/>
              <a:gd name="connsiteX13" fmla="*/ 1029396 w 1494443"/>
              <a:gd name="connsiteY13" fmla="*/ 887580 h 2253757"/>
              <a:gd name="connsiteX14" fmla="*/ 978071 w 1494443"/>
              <a:gd name="connsiteY14" fmla="*/ 557324 h 2253757"/>
              <a:gd name="connsiteX15" fmla="*/ 783097 w 1494443"/>
              <a:gd name="connsiteY15" fmla="*/ 513030 h 2253757"/>
              <a:gd name="connsiteX16" fmla="*/ 786927 w 1494443"/>
              <a:gd name="connsiteY16" fmla="*/ 901237 h 2253757"/>
              <a:gd name="connsiteX17" fmla="*/ 755255 w 1494443"/>
              <a:gd name="connsiteY17" fmla="*/ 121917 h 2253757"/>
              <a:gd name="connsiteX18" fmla="*/ 558356 w 1494443"/>
              <a:gd name="connsiteY18" fmla="*/ 161731 h 2253757"/>
              <a:gd name="connsiteX19" fmla="*/ 535718 w 1494443"/>
              <a:gd name="connsiteY19" fmla="*/ 1183173 h 2253757"/>
              <a:gd name="connsiteX20" fmla="*/ 376753 w 1494443"/>
              <a:gd name="connsiteY20" fmla="*/ 1148565 h 2253757"/>
              <a:gd name="connsiteX21" fmla="*/ 436 w 1494443"/>
              <a:gd name="connsiteY21" fmla="*/ 886482 h 2253757"/>
              <a:gd name="connsiteX0" fmla="*/ 436 w 1494443"/>
              <a:gd name="connsiteY0" fmla="*/ 886482 h 2253757"/>
              <a:gd name="connsiteX1" fmla="*/ 213013 w 1494443"/>
              <a:gd name="connsiteY1" fmla="*/ 1296729 h 2253757"/>
              <a:gd name="connsiteX2" fmla="*/ 381263 w 1494443"/>
              <a:gd name="connsiteY2" fmla="*/ 1655174 h 2253757"/>
              <a:gd name="connsiteX3" fmla="*/ 620854 w 1494443"/>
              <a:gd name="connsiteY3" fmla="*/ 1879748 h 2253757"/>
              <a:gd name="connsiteX4" fmla="*/ 654451 w 1494443"/>
              <a:gd name="connsiteY4" fmla="*/ 2240642 h 2253757"/>
              <a:gd name="connsiteX5" fmla="*/ 1325108 w 1494443"/>
              <a:gd name="connsiteY5" fmla="*/ 2253757 h 2253757"/>
              <a:gd name="connsiteX6" fmla="*/ 1334541 w 1494443"/>
              <a:gd name="connsiteY6" fmla="*/ 1930484 h 2253757"/>
              <a:gd name="connsiteX7" fmla="*/ 1493173 w 1494443"/>
              <a:gd name="connsiteY7" fmla="*/ 1069958 h 2253757"/>
              <a:gd name="connsiteX8" fmla="*/ 1441205 w 1494443"/>
              <a:gd name="connsiteY8" fmla="*/ 644162 h 2253757"/>
              <a:gd name="connsiteX9" fmla="*/ 1248800 w 1494443"/>
              <a:gd name="connsiteY9" fmla="*/ 612493 h 2253757"/>
              <a:gd name="connsiteX10" fmla="*/ 1241034 w 1494443"/>
              <a:gd name="connsiteY10" fmla="*/ 911472 h 2253757"/>
              <a:gd name="connsiteX11" fmla="*/ 1228936 w 1494443"/>
              <a:gd name="connsiteY11" fmla="*/ 600743 h 2253757"/>
              <a:gd name="connsiteX12" fmla="*/ 999131 w 1494443"/>
              <a:gd name="connsiteY12" fmla="*/ 558366 h 2253757"/>
              <a:gd name="connsiteX13" fmla="*/ 1029396 w 1494443"/>
              <a:gd name="connsiteY13" fmla="*/ 887580 h 2253757"/>
              <a:gd name="connsiteX14" fmla="*/ 978071 w 1494443"/>
              <a:gd name="connsiteY14" fmla="*/ 557324 h 2253757"/>
              <a:gd name="connsiteX15" fmla="*/ 783097 w 1494443"/>
              <a:gd name="connsiteY15" fmla="*/ 513030 h 2253757"/>
              <a:gd name="connsiteX16" fmla="*/ 786927 w 1494443"/>
              <a:gd name="connsiteY16" fmla="*/ 901237 h 2253757"/>
              <a:gd name="connsiteX17" fmla="*/ 755255 w 1494443"/>
              <a:gd name="connsiteY17" fmla="*/ 121917 h 2253757"/>
              <a:gd name="connsiteX18" fmla="*/ 558356 w 1494443"/>
              <a:gd name="connsiteY18" fmla="*/ 161731 h 2253757"/>
              <a:gd name="connsiteX19" fmla="*/ 535718 w 1494443"/>
              <a:gd name="connsiteY19" fmla="*/ 1183173 h 2253757"/>
              <a:gd name="connsiteX20" fmla="*/ 376753 w 1494443"/>
              <a:gd name="connsiteY20" fmla="*/ 1148565 h 2253757"/>
              <a:gd name="connsiteX21" fmla="*/ 436 w 1494443"/>
              <a:gd name="connsiteY21" fmla="*/ 886482 h 2253757"/>
              <a:gd name="connsiteX0" fmla="*/ 0 w 1494007"/>
              <a:gd name="connsiteY0" fmla="*/ 886482 h 2253757"/>
              <a:gd name="connsiteX1" fmla="*/ 212577 w 1494007"/>
              <a:gd name="connsiteY1" fmla="*/ 1296729 h 2253757"/>
              <a:gd name="connsiteX2" fmla="*/ 380827 w 1494007"/>
              <a:gd name="connsiteY2" fmla="*/ 1655174 h 2253757"/>
              <a:gd name="connsiteX3" fmla="*/ 620418 w 1494007"/>
              <a:gd name="connsiteY3" fmla="*/ 1879748 h 2253757"/>
              <a:gd name="connsiteX4" fmla="*/ 654015 w 1494007"/>
              <a:gd name="connsiteY4" fmla="*/ 2240642 h 2253757"/>
              <a:gd name="connsiteX5" fmla="*/ 1324672 w 1494007"/>
              <a:gd name="connsiteY5" fmla="*/ 2253757 h 2253757"/>
              <a:gd name="connsiteX6" fmla="*/ 1334105 w 1494007"/>
              <a:gd name="connsiteY6" fmla="*/ 1930484 h 2253757"/>
              <a:gd name="connsiteX7" fmla="*/ 1492737 w 1494007"/>
              <a:gd name="connsiteY7" fmla="*/ 1069958 h 2253757"/>
              <a:gd name="connsiteX8" fmla="*/ 1440769 w 1494007"/>
              <a:gd name="connsiteY8" fmla="*/ 644162 h 2253757"/>
              <a:gd name="connsiteX9" fmla="*/ 1248364 w 1494007"/>
              <a:gd name="connsiteY9" fmla="*/ 612493 h 2253757"/>
              <a:gd name="connsiteX10" fmla="*/ 1240598 w 1494007"/>
              <a:gd name="connsiteY10" fmla="*/ 911472 h 2253757"/>
              <a:gd name="connsiteX11" fmla="*/ 1228500 w 1494007"/>
              <a:gd name="connsiteY11" fmla="*/ 600743 h 2253757"/>
              <a:gd name="connsiteX12" fmla="*/ 998695 w 1494007"/>
              <a:gd name="connsiteY12" fmla="*/ 558366 h 2253757"/>
              <a:gd name="connsiteX13" fmla="*/ 1028960 w 1494007"/>
              <a:gd name="connsiteY13" fmla="*/ 887580 h 2253757"/>
              <a:gd name="connsiteX14" fmla="*/ 977635 w 1494007"/>
              <a:gd name="connsiteY14" fmla="*/ 557324 h 2253757"/>
              <a:gd name="connsiteX15" fmla="*/ 782661 w 1494007"/>
              <a:gd name="connsiteY15" fmla="*/ 513030 h 2253757"/>
              <a:gd name="connsiteX16" fmla="*/ 786491 w 1494007"/>
              <a:gd name="connsiteY16" fmla="*/ 901237 h 2253757"/>
              <a:gd name="connsiteX17" fmla="*/ 754819 w 1494007"/>
              <a:gd name="connsiteY17" fmla="*/ 121917 h 2253757"/>
              <a:gd name="connsiteX18" fmla="*/ 557920 w 1494007"/>
              <a:gd name="connsiteY18" fmla="*/ 161731 h 2253757"/>
              <a:gd name="connsiteX19" fmla="*/ 535282 w 1494007"/>
              <a:gd name="connsiteY19" fmla="*/ 1183173 h 2253757"/>
              <a:gd name="connsiteX20" fmla="*/ 376317 w 1494007"/>
              <a:gd name="connsiteY20" fmla="*/ 1148565 h 2253757"/>
              <a:gd name="connsiteX21" fmla="*/ 0 w 1494007"/>
              <a:gd name="connsiteY21" fmla="*/ 886482 h 2253757"/>
              <a:gd name="connsiteX0" fmla="*/ 0 w 1494007"/>
              <a:gd name="connsiteY0" fmla="*/ 886482 h 2253757"/>
              <a:gd name="connsiteX1" fmla="*/ 202929 w 1494007"/>
              <a:gd name="connsiteY1" fmla="*/ 1320850 h 2253757"/>
              <a:gd name="connsiteX2" fmla="*/ 380827 w 1494007"/>
              <a:gd name="connsiteY2" fmla="*/ 1655174 h 2253757"/>
              <a:gd name="connsiteX3" fmla="*/ 620418 w 1494007"/>
              <a:gd name="connsiteY3" fmla="*/ 1879748 h 2253757"/>
              <a:gd name="connsiteX4" fmla="*/ 654015 w 1494007"/>
              <a:gd name="connsiteY4" fmla="*/ 2240642 h 2253757"/>
              <a:gd name="connsiteX5" fmla="*/ 1324672 w 1494007"/>
              <a:gd name="connsiteY5" fmla="*/ 2253757 h 2253757"/>
              <a:gd name="connsiteX6" fmla="*/ 1334105 w 1494007"/>
              <a:gd name="connsiteY6" fmla="*/ 1930484 h 2253757"/>
              <a:gd name="connsiteX7" fmla="*/ 1492737 w 1494007"/>
              <a:gd name="connsiteY7" fmla="*/ 1069958 h 2253757"/>
              <a:gd name="connsiteX8" fmla="*/ 1440769 w 1494007"/>
              <a:gd name="connsiteY8" fmla="*/ 644162 h 2253757"/>
              <a:gd name="connsiteX9" fmla="*/ 1248364 w 1494007"/>
              <a:gd name="connsiteY9" fmla="*/ 612493 h 2253757"/>
              <a:gd name="connsiteX10" fmla="*/ 1240598 w 1494007"/>
              <a:gd name="connsiteY10" fmla="*/ 911472 h 2253757"/>
              <a:gd name="connsiteX11" fmla="*/ 1228500 w 1494007"/>
              <a:gd name="connsiteY11" fmla="*/ 600743 h 2253757"/>
              <a:gd name="connsiteX12" fmla="*/ 998695 w 1494007"/>
              <a:gd name="connsiteY12" fmla="*/ 558366 h 2253757"/>
              <a:gd name="connsiteX13" fmla="*/ 1028960 w 1494007"/>
              <a:gd name="connsiteY13" fmla="*/ 887580 h 2253757"/>
              <a:gd name="connsiteX14" fmla="*/ 977635 w 1494007"/>
              <a:gd name="connsiteY14" fmla="*/ 557324 h 2253757"/>
              <a:gd name="connsiteX15" fmla="*/ 782661 w 1494007"/>
              <a:gd name="connsiteY15" fmla="*/ 513030 h 2253757"/>
              <a:gd name="connsiteX16" fmla="*/ 786491 w 1494007"/>
              <a:gd name="connsiteY16" fmla="*/ 901237 h 2253757"/>
              <a:gd name="connsiteX17" fmla="*/ 754819 w 1494007"/>
              <a:gd name="connsiteY17" fmla="*/ 121917 h 2253757"/>
              <a:gd name="connsiteX18" fmla="*/ 557920 w 1494007"/>
              <a:gd name="connsiteY18" fmla="*/ 161731 h 2253757"/>
              <a:gd name="connsiteX19" fmla="*/ 535282 w 1494007"/>
              <a:gd name="connsiteY19" fmla="*/ 1183173 h 2253757"/>
              <a:gd name="connsiteX20" fmla="*/ 376317 w 1494007"/>
              <a:gd name="connsiteY20" fmla="*/ 1148565 h 2253757"/>
              <a:gd name="connsiteX21" fmla="*/ 0 w 1494007"/>
              <a:gd name="connsiteY21" fmla="*/ 886482 h 2253757"/>
              <a:gd name="connsiteX0" fmla="*/ 0 w 1494007"/>
              <a:gd name="connsiteY0" fmla="*/ 886482 h 2253757"/>
              <a:gd name="connsiteX1" fmla="*/ 202929 w 1494007"/>
              <a:gd name="connsiteY1" fmla="*/ 1320850 h 2253757"/>
              <a:gd name="connsiteX2" fmla="*/ 438719 w 1494007"/>
              <a:gd name="connsiteY2" fmla="*/ 1655174 h 2253757"/>
              <a:gd name="connsiteX3" fmla="*/ 620418 w 1494007"/>
              <a:gd name="connsiteY3" fmla="*/ 1879748 h 2253757"/>
              <a:gd name="connsiteX4" fmla="*/ 654015 w 1494007"/>
              <a:gd name="connsiteY4" fmla="*/ 2240642 h 2253757"/>
              <a:gd name="connsiteX5" fmla="*/ 1324672 w 1494007"/>
              <a:gd name="connsiteY5" fmla="*/ 2253757 h 2253757"/>
              <a:gd name="connsiteX6" fmla="*/ 1334105 w 1494007"/>
              <a:gd name="connsiteY6" fmla="*/ 1930484 h 2253757"/>
              <a:gd name="connsiteX7" fmla="*/ 1492737 w 1494007"/>
              <a:gd name="connsiteY7" fmla="*/ 1069958 h 2253757"/>
              <a:gd name="connsiteX8" fmla="*/ 1440769 w 1494007"/>
              <a:gd name="connsiteY8" fmla="*/ 644162 h 2253757"/>
              <a:gd name="connsiteX9" fmla="*/ 1248364 w 1494007"/>
              <a:gd name="connsiteY9" fmla="*/ 612493 h 2253757"/>
              <a:gd name="connsiteX10" fmla="*/ 1240598 w 1494007"/>
              <a:gd name="connsiteY10" fmla="*/ 911472 h 2253757"/>
              <a:gd name="connsiteX11" fmla="*/ 1228500 w 1494007"/>
              <a:gd name="connsiteY11" fmla="*/ 600743 h 2253757"/>
              <a:gd name="connsiteX12" fmla="*/ 998695 w 1494007"/>
              <a:gd name="connsiteY12" fmla="*/ 558366 h 2253757"/>
              <a:gd name="connsiteX13" fmla="*/ 1028960 w 1494007"/>
              <a:gd name="connsiteY13" fmla="*/ 887580 h 2253757"/>
              <a:gd name="connsiteX14" fmla="*/ 977635 w 1494007"/>
              <a:gd name="connsiteY14" fmla="*/ 557324 h 2253757"/>
              <a:gd name="connsiteX15" fmla="*/ 782661 w 1494007"/>
              <a:gd name="connsiteY15" fmla="*/ 513030 h 2253757"/>
              <a:gd name="connsiteX16" fmla="*/ 786491 w 1494007"/>
              <a:gd name="connsiteY16" fmla="*/ 901237 h 2253757"/>
              <a:gd name="connsiteX17" fmla="*/ 754819 w 1494007"/>
              <a:gd name="connsiteY17" fmla="*/ 121917 h 2253757"/>
              <a:gd name="connsiteX18" fmla="*/ 557920 w 1494007"/>
              <a:gd name="connsiteY18" fmla="*/ 161731 h 2253757"/>
              <a:gd name="connsiteX19" fmla="*/ 535282 w 1494007"/>
              <a:gd name="connsiteY19" fmla="*/ 1183173 h 2253757"/>
              <a:gd name="connsiteX20" fmla="*/ 376317 w 1494007"/>
              <a:gd name="connsiteY20" fmla="*/ 1148565 h 2253757"/>
              <a:gd name="connsiteX21" fmla="*/ 0 w 1494007"/>
              <a:gd name="connsiteY21" fmla="*/ 886482 h 2253757"/>
              <a:gd name="connsiteX0" fmla="*/ 0 w 1494007"/>
              <a:gd name="connsiteY0" fmla="*/ 886482 h 2253757"/>
              <a:gd name="connsiteX1" fmla="*/ 202929 w 1494007"/>
              <a:gd name="connsiteY1" fmla="*/ 1320850 h 2253757"/>
              <a:gd name="connsiteX2" fmla="*/ 438719 w 1494007"/>
              <a:gd name="connsiteY2" fmla="*/ 1655174 h 2253757"/>
              <a:gd name="connsiteX3" fmla="*/ 620418 w 1494007"/>
              <a:gd name="connsiteY3" fmla="*/ 1879748 h 2253757"/>
              <a:gd name="connsiteX4" fmla="*/ 654015 w 1494007"/>
              <a:gd name="connsiteY4" fmla="*/ 2240642 h 2253757"/>
              <a:gd name="connsiteX5" fmla="*/ 1324672 w 1494007"/>
              <a:gd name="connsiteY5" fmla="*/ 2253757 h 2253757"/>
              <a:gd name="connsiteX6" fmla="*/ 1334105 w 1494007"/>
              <a:gd name="connsiteY6" fmla="*/ 1930484 h 2253757"/>
              <a:gd name="connsiteX7" fmla="*/ 1492737 w 1494007"/>
              <a:gd name="connsiteY7" fmla="*/ 1069958 h 2253757"/>
              <a:gd name="connsiteX8" fmla="*/ 1440769 w 1494007"/>
              <a:gd name="connsiteY8" fmla="*/ 644162 h 2253757"/>
              <a:gd name="connsiteX9" fmla="*/ 1248364 w 1494007"/>
              <a:gd name="connsiteY9" fmla="*/ 612493 h 2253757"/>
              <a:gd name="connsiteX10" fmla="*/ 1240598 w 1494007"/>
              <a:gd name="connsiteY10" fmla="*/ 911472 h 2253757"/>
              <a:gd name="connsiteX11" fmla="*/ 1228500 w 1494007"/>
              <a:gd name="connsiteY11" fmla="*/ 600743 h 2253757"/>
              <a:gd name="connsiteX12" fmla="*/ 998695 w 1494007"/>
              <a:gd name="connsiteY12" fmla="*/ 558366 h 2253757"/>
              <a:gd name="connsiteX13" fmla="*/ 1028960 w 1494007"/>
              <a:gd name="connsiteY13" fmla="*/ 887580 h 2253757"/>
              <a:gd name="connsiteX14" fmla="*/ 977635 w 1494007"/>
              <a:gd name="connsiteY14" fmla="*/ 557324 h 2253757"/>
              <a:gd name="connsiteX15" fmla="*/ 782661 w 1494007"/>
              <a:gd name="connsiteY15" fmla="*/ 513030 h 2253757"/>
              <a:gd name="connsiteX16" fmla="*/ 786491 w 1494007"/>
              <a:gd name="connsiteY16" fmla="*/ 901237 h 2253757"/>
              <a:gd name="connsiteX17" fmla="*/ 754819 w 1494007"/>
              <a:gd name="connsiteY17" fmla="*/ 121917 h 2253757"/>
              <a:gd name="connsiteX18" fmla="*/ 557920 w 1494007"/>
              <a:gd name="connsiteY18" fmla="*/ 161731 h 2253757"/>
              <a:gd name="connsiteX19" fmla="*/ 535282 w 1494007"/>
              <a:gd name="connsiteY19" fmla="*/ 1183173 h 2253757"/>
              <a:gd name="connsiteX20" fmla="*/ 376317 w 1494007"/>
              <a:gd name="connsiteY20" fmla="*/ 1148565 h 2253757"/>
              <a:gd name="connsiteX21" fmla="*/ 0 w 1494007"/>
              <a:gd name="connsiteY21" fmla="*/ 886482 h 2253757"/>
              <a:gd name="connsiteX0" fmla="*/ 0 w 1494007"/>
              <a:gd name="connsiteY0" fmla="*/ 886482 h 2253757"/>
              <a:gd name="connsiteX1" fmla="*/ 202929 w 1494007"/>
              <a:gd name="connsiteY1" fmla="*/ 1320850 h 2253757"/>
              <a:gd name="connsiteX2" fmla="*/ 438719 w 1494007"/>
              <a:gd name="connsiteY2" fmla="*/ 1655174 h 2253757"/>
              <a:gd name="connsiteX3" fmla="*/ 620418 w 1494007"/>
              <a:gd name="connsiteY3" fmla="*/ 1879748 h 2253757"/>
              <a:gd name="connsiteX4" fmla="*/ 654015 w 1494007"/>
              <a:gd name="connsiteY4" fmla="*/ 2240642 h 2253757"/>
              <a:gd name="connsiteX5" fmla="*/ 1324672 w 1494007"/>
              <a:gd name="connsiteY5" fmla="*/ 2253757 h 2253757"/>
              <a:gd name="connsiteX6" fmla="*/ 1334105 w 1494007"/>
              <a:gd name="connsiteY6" fmla="*/ 1930484 h 2253757"/>
              <a:gd name="connsiteX7" fmla="*/ 1492737 w 1494007"/>
              <a:gd name="connsiteY7" fmla="*/ 1069958 h 2253757"/>
              <a:gd name="connsiteX8" fmla="*/ 1440769 w 1494007"/>
              <a:gd name="connsiteY8" fmla="*/ 644162 h 2253757"/>
              <a:gd name="connsiteX9" fmla="*/ 1248364 w 1494007"/>
              <a:gd name="connsiteY9" fmla="*/ 612493 h 2253757"/>
              <a:gd name="connsiteX10" fmla="*/ 1240598 w 1494007"/>
              <a:gd name="connsiteY10" fmla="*/ 911472 h 2253757"/>
              <a:gd name="connsiteX11" fmla="*/ 1228500 w 1494007"/>
              <a:gd name="connsiteY11" fmla="*/ 600743 h 2253757"/>
              <a:gd name="connsiteX12" fmla="*/ 998695 w 1494007"/>
              <a:gd name="connsiteY12" fmla="*/ 558366 h 2253757"/>
              <a:gd name="connsiteX13" fmla="*/ 1028960 w 1494007"/>
              <a:gd name="connsiteY13" fmla="*/ 887580 h 2253757"/>
              <a:gd name="connsiteX14" fmla="*/ 977635 w 1494007"/>
              <a:gd name="connsiteY14" fmla="*/ 557324 h 2253757"/>
              <a:gd name="connsiteX15" fmla="*/ 782661 w 1494007"/>
              <a:gd name="connsiteY15" fmla="*/ 513030 h 2253757"/>
              <a:gd name="connsiteX16" fmla="*/ 786491 w 1494007"/>
              <a:gd name="connsiteY16" fmla="*/ 901237 h 2253757"/>
              <a:gd name="connsiteX17" fmla="*/ 754819 w 1494007"/>
              <a:gd name="connsiteY17" fmla="*/ 121917 h 2253757"/>
              <a:gd name="connsiteX18" fmla="*/ 557920 w 1494007"/>
              <a:gd name="connsiteY18" fmla="*/ 161731 h 2253757"/>
              <a:gd name="connsiteX19" fmla="*/ 535282 w 1494007"/>
              <a:gd name="connsiteY19" fmla="*/ 1183173 h 2253757"/>
              <a:gd name="connsiteX20" fmla="*/ 376317 w 1494007"/>
              <a:gd name="connsiteY20" fmla="*/ 1148565 h 2253757"/>
              <a:gd name="connsiteX21" fmla="*/ 0 w 1494007"/>
              <a:gd name="connsiteY21" fmla="*/ 886482 h 2253757"/>
              <a:gd name="connsiteX0" fmla="*/ 0 w 1494007"/>
              <a:gd name="connsiteY0" fmla="*/ 886482 h 2253757"/>
              <a:gd name="connsiteX1" fmla="*/ 202929 w 1494007"/>
              <a:gd name="connsiteY1" fmla="*/ 1320850 h 2253757"/>
              <a:gd name="connsiteX2" fmla="*/ 438719 w 1494007"/>
              <a:gd name="connsiteY2" fmla="*/ 1655174 h 2253757"/>
              <a:gd name="connsiteX3" fmla="*/ 620418 w 1494007"/>
              <a:gd name="connsiteY3" fmla="*/ 1879748 h 2253757"/>
              <a:gd name="connsiteX4" fmla="*/ 654015 w 1494007"/>
              <a:gd name="connsiteY4" fmla="*/ 2240642 h 2253757"/>
              <a:gd name="connsiteX5" fmla="*/ 1324672 w 1494007"/>
              <a:gd name="connsiteY5" fmla="*/ 2253757 h 2253757"/>
              <a:gd name="connsiteX6" fmla="*/ 1334105 w 1494007"/>
              <a:gd name="connsiteY6" fmla="*/ 1930484 h 2253757"/>
              <a:gd name="connsiteX7" fmla="*/ 1492737 w 1494007"/>
              <a:gd name="connsiteY7" fmla="*/ 1069958 h 2253757"/>
              <a:gd name="connsiteX8" fmla="*/ 1440769 w 1494007"/>
              <a:gd name="connsiteY8" fmla="*/ 644162 h 2253757"/>
              <a:gd name="connsiteX9" fmla="*/ 1248364 w 1494007"/>
              <a:gd name="connsiteY9" fmla="*/ 612493 h 2253757"/>
              <a:gd name="connsiteX10" fmla="*/ 1240598 w 1494007"/>
              <a:gd name="connsiteY10" fmla="*/ 911472 h 2253757"/>
              <a:gd name="connsiteX11" fmla="*/ 1228500 w 1494007"/>
              <a:gd name="connsiteY11" fmla="*/ 600743 h 2253757"/>
              <a:gd name="connsiteX12" fmla="*/ 998695 w 1494007"/>
              <a:gd name="connsiteY12" fmla="*/ 558366 h 2253757"/>
              <a:gd name="connsiteX13" fmla="*/ 1028960 w 1494007"/>
              <a:gd name="connsiteY13" fmla="*/ 887580 h 2253757"/>
              <a:gd name="connsiteX14" fmla="*/ 977635 w 1494007"/>
              <a:gd name="connsiteY14" fmla="*/ 557324 h 2253757"/>
              <a:gd name="connsiteX15" fmla="*/ 782661 w 1494007"/>
              <a:gd name="connsiteY15" fmla="*/ 513030 h 2253757"/>
              <a:gd name="connsiteX16" fmla="*/ 786491 w 1494007"/>
              <a:gd name="connsiteY16" fmla="*/ 901237 h 2253757"/>
              <a:gd name="connsiteX17" fmla="*/ 754819 w 1494007"/>
              <a:gd name="connsiteY17" fmla="*/ 121917 h 2253757"/>
              <a:gd name="connsiteX18" fmla="*/ 557920 w 1494007"/>
              <a:gd name="connsiteY18" fmla="*/ 161731 h 2253757"/>
              <a:gd name="connsiteX19" fmla="*/ 535282 w 1494007"/>
              <a:gd name="connsiteY19" fmla="*/ 1183173 h 2253757"/>
              <a:gd name="connsiteX20" fmla="*/ 376317 w 1494007"/>
              <a:gd name="connsiteY20" fmla="*/ 1148565 h 2253757"/>
              <a:gd name="connsiteX21" fmla="*/ 0 w 1494007"/>
              <a:gd name="connsiteY21" fmla="*/ 886482 h 2253757"/>
              <a:gd name="connsiteX0" fmla="*/ 0 w 1494007"/>
              <a:gd name="connsiteY0" fmla="*/ 886482 h 2253757"/>
              <a:gd name="connsiteX1" fmla="*/ 202929 w 1494007"/>
              <a:gd name="connsiteY1" fmla="*/ 1320850 h 2253757"/>
              <a:gd name="connsiteX2" fmla="*/ 438719 w 1494007"/>
              <a:gd name="connsiteY2" fmla="*/ 1655174 h 2253757"/>
              <a:gd name="connsiteX3" fmla="*/ 620418 w 1494007"/>
              <a:gd name="connsiteY3" fmla="*/ 1879748 h 2253757"/>
              <a:gd name="connsiteX4" fmla="*/ 654015 w 1494007"/>
              <a:gd name="connsiteY4" fmla="*/ 2240642 h 2253757"/>
              <a:gd name="connsiteX5" fmla="*/ 1324672 w 1494007"/>
              <a:gd name="connsiteY5" fmla="*/ 2253757 h 2253757"/>
              <a:gd name="connsiteX6" fmla="*/ 1334105 w 1494007"/>
              <a:gd name="connsiteY6" fmla="*/ 1930484 h 2253757"/>
              <a:gd name="connsiteX7" fmla="*/ 1492737 w 1494007"/>
              <a:gd name="connsiteY7" fmla="*/ 1069958 h 2253757"/>
              <a:gd name="connsiteX8" fmla="*/ 1440769 w 1494007"/>
              <a:gd name="connsiteY8" fmla="*/ 644162 h 2253757"/>
              <a:gd name="connsiteX9" fmla="*/ 1248364 w 1494007"/>
              <a:gd name="connsiteY9" fmla="*/ 612493 h 2253757"/>
              <a:gd name="connsiteX10" fmla="*/ 1240598 w 1494007"/>
              <a:gd name="connsiteY10" fmla="*/ 911472 h 2253757"/>
              <a:gd name="connsiteX11" fmla="*/ 1228500 w 1494007"/>
              <a:gd name="connsiteY11" fmla="*/ 600743 h 2253757"/>
              <a:gd name="connsiteX12" fmla="*/ 998695 w 1494007"/>
              <a:gd name="connsiteY12" fmla="*/ 558366 h 2253757"/>
              <a:gd name="connsiteX13" fmla="*/ 1028960 w 1494007"/>
              <a:gd name="connsiteY13" fmla="*/ 887580 h 2253757"/>
              <a:gd name="connsiteX14" fmla="*/ 977635 w 1494007"/>
              <a:gd name="connsiteY14" fmla="*/ 557324 h 2253757"/>
              <a:gd name="connsiteX15" fmla="*/ 782661 w 1494007"/>
              <a:gd name="connsiteY15" fmla="*/ 513030 h 2253757"/>
              <a:gd name="connsiteX16" fmla="*/ 786491 w 1494007"/>
              <a:gd name="connsiteY16" fmla="*/ 901237 h 2253757"/>
              <a:gd name="connsiteX17" fmla="*/ 754819 w 1494007"/>
              <a:gd name="connsiteY17" fmla="*/ 121917 h 2253757"/>
              <a:gd name="connsiteX18" fmla="*/ 557920 w 1494007"/>
              <a:gd name="connsiteY18" fmla="*/ 161731 h 2253757"/>
              <a:gd name="connsiteX19" fmla="*/ 535282 w 1494007"/>
              <a:gd name="connsiteY19" fmla="*/ 1183173 h 2253757"/>
              <a:gd name="connsiteX20" fmla="*/ 376317 w 1494007"/>
              <a:gd name="connsiteY20" fmla="*/ 1148565 h 2253757"/>
              <a:gd name="connsiteX21" fmla="*/ 0 w 1494007"/>
              <a:gd name="connsiteY21" fmla="*/ 886482 h 2253757"/>
              <a:gd name="connsiteX0" fmla="*/ 0 w 1494007"/>
              <a:gd name="connsiteY0" fmla="*/ 886482 h 2253757"/>
              <a:gd name="connsiteX1" fmla="*/ 202929 w 1494007"/>
              <a:gd name="connsiteY1" fmla="*/ 1320850 h 2253757"/>
              <a:gd name="connsiteX2" fmla="*/ 438719 w 1494007"/>
              <a:gd name="connsiteY2" fmla="*/ 1655174 h 2253757"/>
              <a:gd name="connsiteX3" fmla="*/ 620418 w 1494007"/>
              <a:gd name="connsiteY3" fmla="*/ 1879748 h 2253757"/>
              <a:gd name="connsiteX4" fmla="*/ 654015 w 1494007"/>
              <a:gd name="connsiteY4" fmla="*/ 2115210 h 2253757"/>
              <a:gd name="connsiteX5" fmla="*/ 1324672 w 1494007"/>
              <a:gd name="connsiteY5" fmla="*/ 2253757 h 2253757"/>
              <a:gd name="connsiteX6" fmla="*/ 1334105 w 1494007"/>
              <a:gd name="connsiteY6" fmla="*/ 1930484 h 2253757"/>
              <a:gd name="connsiteX7" fmla="*/ 1492737 w 1494007"/>
              <a:gd name="connsiteY7" fmla="*/ 1069958 h 2253757"/>
              <a:gd name="connsiteX8" fmla="*/ 1440769 w 1494007"/>
              <a:gd name="connsiteY8" fmla="*/ 644162 h 2253757"/>
              <a:gd name="connsiteX9" fmla="*/ 1248364 w 1494007"/>
              <a:gd name="connsiteY9" fmla="*/ 612493 h 2253757"/>
              <a:gd name="connsiteX10" fmla="*/ 1240598 w 1494007"/>
              <a:gd name="connsiteY10" fmla="*/ 911472 h 2253757"/>
              <a:gd name="connsiteX11" fmla="*/ 1228500 w 1494007"/>
              <a:gd name="connsiteY11" fmla="*/ 600743 h 2253757"/>
              <a:gd name="connsiteX12" fmla="*/ 998695 w 1494007"/>
              <a:gd name="connsiteY12" fmla="*/ 558366 h 2253757"/>
              <a:gd name="connsiteX13" fmla="*/ 1028960 w 1494007"/>
              <a:gd name="connsiteY13" fmla="*/ 887580 h 2253757"/>
              <a:gd name="connsiteX14" fmla="*/ 977635 w 1494007"/>
              <a:gd name="connsiteY14" fmla="*/ 557324 h 2253757"/>
              <a:gd name="connsiteX15" fmla="*/ 782661 w 1494007"/>
              <a:gd name="connsiteY15" fmla="*/ 513030 h 2253757"/>
              <a:gd name="connsiteX16" fmla="*/ 786491 w 1494007"/>
              <a:gd name="connsiteY16" fmla="*/ 901237 h 2253757"/>
              <a:gd name="connsiteX17" fmla="*/ 754819 w 1494007"/>
              <a:gd name="connsiteY17" fmla="*/ 121917 h 2253757"/>
              <a:gd name="connsiteX18" fmla="*/ 557920 w 1494007"/>
              <a:gd name="connsiteY18" fmla="*/ 161731 h 2253757"/>
              <a:gd name="connsiteX19" fmla="*/ 535282 w 1494007"/>
              <a:gd name="connsiteY19" fmla="*/ 1183173 h 2253757"/>
              <a:gd name="connsiteX20" fmla="*/ 376317 w 1494007"/>
              <a:gd name="connsiteY20" fmla="*/ 1148565 h 2253757"/>
              <a:gd name="connsiteX21" fmla="*/ 0 w 1494007"/>
              <a:gd name="connsiteY21" fmla="*/ 886482 h 2253757"/>
              <a:gd name="connsiteX0" fmla="*/ 0 w 1494007"/>
              <a:gd name="connsiteY0" fmla="*/ 886482 h 2147622"/>
              <a:gd name="connsiteX1" fmla="*/ 202929 w 1494007"/>
              <a:gd name="connsiteY1" fmla="*/ 1320850 h 2147622"/>
              <a:gd name="connsiteX2" fmla="*/ 438719 w 1494007"/>
              <a:gd name="connsiteY2" fmla="*/ 1655174 h 2147622"/>
              <a:gd name="connsiteX3" fmla="*/ 620418 w 1494007"/>
              <a:gd name="connsiteY3" fmla="*/ 1879748 h 2147622"/>
              <a:gd name="connsiteX4" fmla="*/ 654015 w 1494007"/>
              <a:gd name="connsiteY4" fmla="*/ 2115210 h 2147622"/>
              <a:gd name="connsiteX5" fmla="*/ 1339145 w 1494007"/>
              <a:gd name="connsiteY5" fmla="*/ 2147622 h 2147622"/>
              <a:gd name="connsiteX6" fmla="*/ 1334105 w 1494007"/>
              <a:gd name="connsiteY6" fmla="*/ 1930484 h 2147622"/>
              <a:gd name="connsiteX7" fmla="*/ 1492737 w 1494007"/>
              <a:gd name="connsiteY7" fmla="*/ 1069958 h 2147622"/>
              <a:gd name="connsiteX8" fmla="*/ 1440769 w 1494007"/>
              <a:gd name="connsiteY8" fmla="*/ 644162 h 2147622"/>
              <a:gd name="connsiteX9" fmla="*/ 1248364 w 1494007"/>
              <a:gd name="connsiteY9" fmla="*/ 612493 h 2147622"/>
              <a:gd name="connsiteX10" fmla="*/ 1240598 w 1494007"/>
              <a:gd name="connsiteY10" fmla="*/ 911472 h 2147622"/>
              <a:gd name="connsiteX11" fmla="*/ 1228500 w 1494007"/>
              <a:gd name="connsiteY11" fmla="*/ 600743 h 2147622"/>
              <a:gd name="connsiteX12" fmla="*/ 998695 w 1494007"/>
              <a:gd name="connsiteY12" fmla="*/ 558366 h 2147622"/>
              <a:gd name="connsiteX13" fmla="*/ 1028960 w 1494007"/>
              <a:gd name="connsiteY13" fmla="*/ 887580 h 2147622"/>
              <a:gd name="connsiteX14" fmla="*/ 977635 w 1494007"/>
              <a:gd name="connsiteY14" fmla="*/ 557324 h 2147622"/>
              <a:gd name="connsiteX15" fmla="*/ 782661 w 1494007"/>
              <a:gd name="connsiteY15" fmla="*/ 513030 h 2147622"/>
              <a:gd name="connsiteX16" fmla="*/ 786491 w 1494007"/>
              <a:gd name="connsiteY16" fmla="*/ 901237 h 2147622"/>
              <a:gd name="connsiteX17" fmla="*/ 754819 w 1494007"/>
              <a:gd name="connsiteY17" fmla="*/ 121917 h 2147622"/>
              <a:gd name="connsiteX18" fmla="*/ 557920 w 1494007"/>
              <a:gd name="connsiteY18" fmla="*/ 161731 h 2147622"/>
              <a:gd name="connsiteX19" fmla="*/ 535282 w 1494007"/>
              <a:gd name="connsiteY19" fmla="*/ 1183173 h 2147622"/>
              <a:gd name="connsiteX20" fmla="*/ 376317 w 1494007"/>
              <a:gd name="connsiteY20" fmla="*/ 1148565 h 2147622"/>
              <a:gd name="connsiteX21" fmla="*/ 0 w 1494007"/>
              <a:gd name="connsiteY21" fmla="*/ 886482 h 2147622"/>
              <a:gd name="connsiteX0" fmla="*/ 0 w 1494007"/>
              <a:gd name="connsiteY0" fmla="*/ 886482 h 2123500"/>
              <a:gd name="connsiteX1" fmla="*/ 202929 w 1494007"/>
              <a:gd name="connsiteY1" fmla="*/ 1320850 h 2123500"/>
              <a:gd name="connsiteX2" fmla="*/ 438719 w 1494007"/>
              <a:gd name="connsiteY2" fmla="*/ 1655174 h 2123500"/>
              <a:gd name="connsiteX3" fmla="*/ 620418 w 1494007"/>
              <a:gd name="connsiteY3" fmla="*/ 1879748 h 2123500"/>
              <a:gd name="connsiteX4" fmla="*/ 654015 w 1494007"/>
              <a:gd name="connsiteY4" fmla="*/ 2115210 h 2123500"/>
              <a:gd name="connsiteX5" fmla="*/ 1334321 w 1494007"/>
              <a:gd name="connsiteY5" fmla="*/ 2123500 h 2123500"/>
              <a:gd name="connsiteX6" fmla="*/ 1334105 w 1494007"/>
              <a:gd name="connsiteY6" fmla="*/ 1930484 h 2123500"/>
              <a:gd name="connsiteX7" fmla="*/ 1492737 w 1494007"/>
              <a:gd name="connsiteY7" fmla="*/ 1069958 h 2123500"/>
              <a:gd name="connsiteX8" fmla="*/ 1440769 w 1494007"/>
              <a:gd name="connsiteY8" fmla="*/ 644162 h 2123500"/>
              <a:gd name="connsiteX9" fmla="*/ 1248364 w 1494007"/>
              <a:gd name="connsiteY9" fmla="*/ 612493 h 2123500"/>
              <a:gd name="connsiteX10" fmla="*/ 1240598 w 1494007"/>
              <a:gd name="connsiteY10" fmla="*/ 911472 h 2123500"/>
              <a:gd name="connsiteX11" fmla="*/ 1228500 w 1494007"/>
              <a:gd name="connsiteY11" fmla="*/ 600743 h 2123500"/>
              <a:gd name="connsiteX12" fmla="*/ 998695 w 1494007"/>
              <a:gd name="connsiteY12" fmla="*/ 558366 h 2123500"/>
              <a:gd name="connsiteX13" fmla="*/ 1028960 w 1494007"/>
              <a:gd name="connsiteY13" fmla="*/ 887580 h 2123500"/>
              <a:gd name="connsiteX14" fmla="*/ 977635 w 1494007"/>
              <a:gd name="connsiteY14" fmla="*/ 557324 h 2123500"/>
              <a:gd name="connsiteX15" fmla="*/ 782661 w 1494007"/>
              <a:gd name="connsiteY15" fmla="*/ 513030 h 2123500"/>
              <a:gd name="connsiteX16" fmla="*/ 786491 w 1494007"/>
              <a:gd name="connsiteY16" fmla="*/ 901237 h 2123500"/>
              <a:gd name="connsiteX17" fmla="*/ 754819 w 1494007"/>
              <a:gd name="connsiteY17" fmla="*/ 121917 h 2123500"/>
              <a:gd name="connsiteX18" fmla="*/ 557920 w 1494007"/>
              <a:gd name="connsiteY18" fmla="*/ 161731 h 2123500"/>
              <a:gd name="connsiteX19" fmla="*/ 535282 w 1494007"/>
              <a:gd name="connsiteY19" fmla="*/ 1183173 h 2123500"/>
              <a:gd name="connsiteX20" fmla="*/ 376317 w 1494007"/>
              <a:gd name="connsiteY20" fmla="*/ 1148565 h 2123500"/>
              <a:gd name="connsiteX21" fmla="*/ 0 w 1494007"/>
              <a:gd name="connsiteY21" fmla="*/ 886482 h 2123500"/>
              <a:gd name="connsiteX0" fmla="*/ 0 w 1494007"/>
              <a:gd name="connsiteY0" fmla="*/ 886482 h 2123500"/>
              <a:gd name="connsiteX1" fmla="*/ 202929 w 1494007"/>
              <a:gd name="connsiteY1" fmla="*/ 1320850 h 2123500"/>
              <a:gd name="connsiteX2" fmla="*/ 438719 w 1494007"/>
              <a:gd name="connsiteY2" fmla="*/ 1655174 h 2123500"/>
              <a:gd name="connsiteX3" fmla="*/ 620418 w 1494007"/>
              <a:gd name="connsiteY3" fmla="*/ 1879748 h 2123500"/>
              <a:gd name="connsiteX4" fmla="*/ 654015 w 1494007"/>
              <a:gd name="connsiteY4" fmla="*/ 2115210 h 2123500"/>
              <a:gd name="connsiteX5" fmla="*/ 1334321 w 1494007"/>
              <a:gd name="connsiteY5" fmla="*/ 2123500 h 2123500"/>
              <a:gd name="connsiteX6" fmla="*/ 1334105 w 1494007"/>
              <a:gd name="connsiteY6" fmla="*/ 1930484 h 2123500"/>
              <a:gd name="connsiteX7" fmla="*/ 1492737 w 1494007"/>
              <a:gd name="connsiteY7" fmla="*/ 1069958 h 2123500"/>
              <a:gd name="connsiteX8" fmla="*/ 1440769 w 1494007"/>
              <a:gd name="connsiteY8" fmla="*/ 644162 h 2123500"/>
              <a:gd name="connsiteX9" fmla="*/ 1248364 w 1494007"/>
              <a:gd name="connsiteY9" fmla="*/ 612493 h 2123500"/>
              <a:gd name="connsiteX10" fmla="*/ 1240598 w 1494007"/>
              <a:gd name="connsiteY10" fmla="*/ 911472 h 2123500"/>
              <a:gd name="connsiteX11" fmla="*/ 1228500 w 1494007"/>
              <a:gd name="connsiteY11" fmla="*/ 600743 h 2123500"/>
              <a:gd name="connsiteX12" fmla="*/ 998695 w 1494007"/>
              <a:gd name="connsiteY12" fmla="*/ 558366 h 2123500"/>
              <a:gd name="connsiteX13" fmla="*/ 1028960 w 1494007"/>
              <a:gd name="connsiteY13" fmla="*/ 887580 h 2123500"/>
              <a:gd name="connsiteX14" fmla="*/ 977635 w 1494007"/>
              <a:gd name="connsiteY14" fmla="*/ 557324 h 2123500"/>
              <a:gd name="connsiteX15" fmla="*/ 782661 w 1494007"/>
              <a:gd name="connsiteY15" fmla="*/ 513030 h 2123500"/>
              <a:gd name="connsiteX16" fmla="*/ 786491 w 1494007"/>
              <a:gd name="connsiteY16" fmla="*/ 901237 h 2123500"/>
              <a:gd name="connsiteX17" fmla="*/ 754819 w 1494007"/>
              <a:gd name="connsiteY17" fmla="*/ 121917 h 2123500"/>
              <a:gd name="connsiteX18" fmla="*/ 557920 w 1494007"/>
              <a:gd name="connsiteY18" fmla="*/ 161731 h 2123500"/>
              <a:gd name="connsiteX19" fmla="*/ 535282 w 1494007"/>
              <a:gd name="connsiteY19" fmla="*/ 1183173 h 2123500"/>
              <a:gd name="connsiteX20" fmla="*/ 376317 w 1494007"/>
              <a:gd name="connsiteY20" fmla="*/ 1148565 h 2123500"/>
              <a:gd name="connsiteX21" fmla="*/ 0 w 1494007"/>
              <a:gd name="connsiteY21" fmla="*/ 886482 h 2123500"/>
              <a:gd name="connsiteX0" fmla="*/ 0 w 1494007"/>
              <a:gd name="connsiteY0" fmla="*/ 886482 h 2123500"/>
              <a:gd name="connsiteX1" fmla="*/ 202929 w 1494007"/>
              <a:gd name="connsiteY1" fmla="*/ 1320850 h 2123500"/>
              <a:gd name="connsiteX2" fmla="*/ 438719 w 1494007"/>
              <a:gd name="connsiteY2" fmla="*/ 1655174 h 2123500"/>
              <a:gd name="connsiteX3" fmla="*/ 620418 w 1494007"/>
              <a:gd name="connsiteY3" fmla="*/ 1879748 h 2123500"/>
              <a:gd name="connsiteX4" fmla="*/ 654015 w 1494007"/>
              <a:gd name="connsiteY4" fmla="*/ 2115210 h 2123500"/>
              <a:gd name="connsiteX5" fmla="*/ 1334321 w 1494007"/>
              <a:gd name="connsiteY5" fmla="*/ 2123500 h 2123500"/>
              <a:gd name="connsiteX6" fmla="*/ 1334105 w 1494007"/>
              <a:gd name="connsiteY6" fmla="*/ 1930484 h 2123500"/>
              <a:gd name="connsiteX7" fmla="*/ 1492737 w 1494007"/>
              <a:gd name="connsiteY7" fmla="*/ 1069958 h 2123500"/>
              <a:gd name="connsiteX8" fmla="*/ 1440769 w 1494007"/>
              <a:gd name="connsiteY8" fmla="*/ 644162 h 2123500"/>
              <a:gd name="connsiteX9" fmla="*/ 1248364 w 1494007"/>
              <a:gd name="connsiteY9" fmla="*/ 612493 h 2123500"/>
              <a:gd name="connsiteX10" fmla="*/ 1240598 w 1494007"/>
              <a:gd name="connsiteY10" fmla="*/ 911472 h 2123500"/>
              <a:gd name="connsiteX11" fmla="*/ 1228500 w 1494007"/>
              <a:gd name="connsiteY11" fmla="*/ 600743 h 2123500"/>
              <a:gd name="connsiteX12" fmla="*/ 998695 w 1494007"/>
              <a:gd name="connsiteY12" fmla="*/ 558366 h 2123500"/>
              <a:gd name="connsiteX13" fmla="*/ 1028960 w 1494007"/>
              <a:gd name="connsiteY13" fmla="*/ 887580 h 2123500"/>
              <a:gd name="connsiteX14" fmla="*/ 977635 w 1494007"/>
              <a:gd name="connsiteY14" fmla="*/ 557324 h 2123500"/>
              <a:gd name="connsiteX15" fmla="*/ 782661 w 1494007"/>
              <a:gd name="connsiteY15" fmla="*/ 513030 h 2123500"/>
              <a:gd name="connsiteX16" fmla="*/ 786491 w 1494007"/>
              <a:gd name="connsiteY16" fmla="*/ 901237 h 2123500"/>
              <a:gd name="connsiteX17" fmla="*/ 754819 w 1494007"/>
              <a:gd name="connsiteY17" fmla="*/ 121917 h 2123500"/>
              <a:gd name="connsiteX18" fmla="*/ 557920 w 1494007"/>
              <a:gd name="connsiteY18" fmla="*/ 161731 h 2123500"/>
              <a:gd name="connsiteX19" fmla="*/ 535282 w 1494007"/>
              <a:gd name="connsiteY19" fmla="*/ 1183173 h 2123500"/>
              <a:gd name="connsiteX20" fmla="*/ 376317 w 1494007"/>
              <a:gd name="connsiteY20" fmla="*/ 1148565 h 2123500"/>
              <a:gd name="connsiteX21" fmla="*/ 0 w 1494007"/>
              <a:gd name="connsiteY21" fmla="*/ 886482 h 2123500"/>
              <a:gd name="connsiteX0" fmla="*/ 0 w 1494007"/>
              <a:gd name="connsiteY0" fmla="*/ 886482 h 2123500"/>
              <a:gd name="connsiteX1" fmla="*/ 202929 w 1494007"/>
              <a:gd name="connsiteY1" fmla="*/ 1320850 h 2123500"/>
              <a:gd name="connsiteX2" fmla="*/ 438719 w 1494007"/>
              <a:gd name="connsiteY2" fmla="*/ 1655174 h 2123500"/>
              <a:gd name="connsiteX3" fmla="*/ 620418 w 1494007"/>
              <a:gd name="connsiteY3" fmla="*/ 1879748 h 2123500"/>
              <a:gd name="connsiteX4" fmla="*/ 654015 w 1494007"/>
              <a:gd name="connsiteY4" fmla="*/ 2115210 h 2123500"/>
              <a:gd name="connsiteX5" fmla="*/ 1334321 w 1494007"/>
              <a:gd name="connsiteY5" fmla="*/ 2123500 h 2123500"/>
              <a:gd name="connsiteX6" fmla="*/ 1334105 w 1494007"/>
              <a:gd name="connsiteY6" fmla="*/ 1930484 h 2123500"/>
              <a:gd name="connsiteX7" fmla="*/ 1492737 w 1494007"/>
              <a:gd name="connsiteY7" fmla="*/ 1069958 h 2123500"/>
              <a:gd name="connsiteX8" fmla="*/ 1440769 w 1494007"/>
              <a:gd name="connsiteY8" fmla="*/ 644162 h 2123500"/>
              <a:gd name="connsiteX9" fmla="*/ 1248364 w 1494007"/>
              <a:gd name="connsiteY9" fmla="*/ 612493 h 2123500"/>
              <a:gd name="connsiteX10" fmla="*/ 1240598 w 1494007"/>
              <a:gd name="connsiteY10" fmla="*/ 911472 h 2123500"/>
              <a:gd name="connsiteX11" fmla="*/ 1228500 w 1494007"/>
              <a:gd name="connsiteY11" fmla="*/ 600743 h 2123500"/>
              <a:gd name="connsiteX12" fmla="*/ 998695 w 1494007"/>
              <a:gd name="connsiteY12" fmla="*/ 558366 h 2123500"/>
              <a:gd name="connsiteX13" fmla="*/ 1028960 w 1494007"/>
              <a:gd name="connsiteY13" fmla="*/ 887580 h 2123500"/>
              <a:gd name="connsiteX14" fmla="*/ 977635 w 1494007"/>
              <a:gd name="connsiteY14" fmla="*/ 557324 h 2123500"/>
              <a:gd name="connsiteX15" fmla="*/ 782661 w 1494007"/>
              <a:gd name="connsiteY15" fmla="*/ 513030 h 2123500"/>
              <a:gd name="connsiteX16" fmla="*/ 786491 w 1494007"/>
              <a:gd name="connsiteY16" fmla="*/ 901237 h 2123500"/>
              <a:gd name="connsiteX17" fmla="*/ 754819 w 1494007"/>
              <a:gd name="connsiteY17" fmla="*/ 121917 h 2123500"/>
              <a:gd name="connsiteX18" fmla="*/ 557920 w 1494007"/>
              <a:gd name="connsiteY18" fmla="*/ 161731 h 2123500"/>
              <a:gd name="connsiteX19" fmla="*/ 535282 w 1494007"/>
              <a:gd name="connsiteY19" fmla="*/ 1183173 h 2123500"/>
              <a:gd name="connsiteX20" fmla="*/ 376317 w 1494007"/>
              <a:gd name="connsiteY20" fmla="*/ 1148565 h 2123500"/>
              <a:gd name="connsiteX21" fmla="*/ 0 w 1494007"/>
              <a:gd name="connsiteY21" fmla="*/ 886482 h 2123500"/>
              <a:gd name="connsiteX0" fmla="*/ 0 w 1494007"/>
              <a:gd name="connsiteY0" fmla="*/ 886482 h 2123500"/>
              <a:gd name="connsiteX1" fmla="*/ 202929 w 1494007"/>
              <a:gd name="connsiteY1" fmla="*/ 1320850 h 2123500"/>
              <a:gd name="connsiteX2" fmla="*/ 438719 w 1494007"/>
              <a:gd name="connsiteY2" fmla="*/ 1655174 h 2123500"/>
              <a:gd name="connsiteX3" fmla="*/ 620418 w 1494007"/>
              <a:gd name="connsiteY3" fmla="*/ 1879748 h 2123500"/>
              <a:gd name="connsiteX4" fmla="*/ 654015 w 1494007"/>
              <a:gd name="connsiteY4" fmla="*/ 2115210 h 2123500"/>
              <a:gd name="connsiteX5" fmla="*/ 1334321 w 1494007"/>
              <a:gd name="connsiteY5" fmla="*/ 2123500 h 2123500"/>
              <a:gd name="connsiteX6" fmla="*/ 1334105 w 1494007"/>
              <a:gd name="connsiteY6" fmla="*/ 1930484 h 2123500"/>
              <a:gd name="connsiteX7" fmla="*/ 1492737 w 1494007"/>
              <a:gd name="connsiteY7" fmla="*/ 1069958 h 2123500"/>
              <a:gd name="connsiteX8" fmla="*/ 1440769 w 1494007"/>
              <a:gd name="connsiteY8" fmla="*/ 644162 h 2123500"/>
              <a:gd name="connsiteX9" fmla="*/ 1248364 w 1494007"/>
              <a:gd name="connsiteY9" fmla="*/ 612493 h 2123500"/>
              <a:gd name="connsiteX10" fmla="*/ 1240598 w 1494007"/>
              <a:gd name="connsiteY10" fmla="*/ 911472 h 2123500"/>
              <a:gd name="connsiteX11" fmla="*/ 1228500 w 1494007"/>
              <a:gd name="connsiteY11" fmla="*/ 600743 h 2123500"/>
              <a:gd name="connsiteX12" fmla="*/ 998695 w 1494007"/>
              <a:gd name="connsiteY12" fmla="*/ 558366 h 2123500"/>
              <a:gd name="connsiteX13" fmla="*/ 1028960 w 1494007"/>
              <a:gd name="connsiteY13" fmla="*/ 887580 h 2123500"/>
              <a:gd name="connsiteX14" fmla="*/ 977635 w 1494007"/>
              <a:gd name="connsiteY14" fmla="*/ 557324 h 2123500"/>
              <a:gd name="connsiteX15" fmla="*/ 782661 w 1494007"/>
              <a:gd name="connsiteY15" fmla="*/ 513030 h 2123500"/>
              <a:gd name="connsiteX16" fmla="*/ 786491 w 1494007"/>
              <a:gd name="connsiteY16" fmla="*/ 901237 h 2123500"/>
              <a:gd name="connsiteX17" fmla="*/ 754819 w 1494007"/>
              <a:gd name="connsiteY17" fmla="*/ 121917 h 2123500"/>
              <a:gd name="connsiteX18" fmla="*/ 557920 w 1494007"/>
              <a:gd name="connsiteY18" fmla="*/ 161731 h 2123500"/>
              <a:gd name="connsiteX19" fmla="*/ 535282 w 1494007"/>
              <a:gd name="connsiteY19" fmla="*/ 1183173 h 2123500"/>
              <a:gd name="connsiteX20" fmla="*/ 376317 w 1494007"/>
              <a:gd name="connsiteY20" fmla="*/ 1148565 h 2123500"/>
              <a:gd name="connsiteX21" fmla="*/ 0 w 1494007"/>
              <a:gd name="connsiteY21" fmla="*/ 886482 h 2123500"/>
              <a:gd name="connsiteX0" fmla="*/ 0 w 1494007"/>
              <a:gd name="connsiteY0" fmla="*/ 886482 h 2123500"/>
              <a:gd name="connsiteX1" fmla="*/ 202929 w 1494007"/>
              <a:gd name="connsiteY1" fmla="*/ 1320850 h 2123500"/>
              <a:gd name="connsiteX2" fmla="*/ 438719 w 1494007"/>
              <a:gd name="connsiteY2" fmla="*/ 1655174 h 2123500"/>
              <a:gd name="connsiteX3" fmla="*/ 620418 w 1494007"/>
              <a:gd name="connsiteY3" fmla="*/ 1879748 h 2123500"/>
              <a:gd name="connsiteX4" fmla="*/ 654015 w 1494007"/>
              <a:gd name="connsiteY4" fmla="*/ 2115210 h 2123500"/>
              <a:gd name="connsiteX5" fmla="*/ 1334321 w 1494007"/>
              <a:gd name="connsiteY5" fmla="*/ 2123500 h 2123500"/>
              <a:gd name="connsiteX6" fmla="*/ 1334105 w 1494007"/>
              <a:gd name="connsiteY6" fmla="*/ 1930484 h 2123500"/>
              <a:gd name="connsiteX7" fmla="*/ 1492737 w 1494007"/>
              <a:gd name="connsiteY7" fmla="*/ 1069958 h 2123500"/>
              <a:gd name="connsiteX8" fmla="*/ 1440769 w 1494007"/>
              <a:gd name="connsiteY8" fmla="*/ 644162 h 2123500"/>
              <a:gd name="connsiteX9" fmla="*/ 1248364 w 1494007"/>
              <a:gd name="connsiteY9" fmla="*/ 612493 h 2123500"/>
              <a:gd name="connsiteX10" fmla="*/ 1240598 w 1494007"/>
              <a:gd name="connsiteY10" fmla="*/ 911472 h 2123500"/>
              <a:gd name="connsiteX11" fmla="*/ 1228500 w 1494007"/>
              <a:gd name="connsiteY11" fmla="*/ 600743 h 2123500"/>
              <a:gd name="connsiteX12" fmla="*/ 998695 w 1494007"/>
              <a:gd name="connsiteY12" fmla="*/ 558366 h 2123500"/>
              <a:gd name="connsiteX13" fmla="*/ 1028960 w 1494007"/>
              <a:gd name="connsiteY13" fmla="*/ 887580 h 2123500"/>
              <a:gd name="connsiteX14" fmla="*/ 977635 w 1494007"/>
              <a:gd name="connsiteY14" fmla="*/ 557324 h 2123500"/>
              <a:gd name="connsiteX15" fmla="*/ 782661 w 1494007"/>
              <a:gd name="connsiteY15" fmla="*/ 513030 h 2123500"/>
              <a:gd name="connsiteX16" fmla="*/ 786491 w 1494007"/>
              <a:gd name="connsiteY16" fmla="*/ 901237 h 2123500"/>
              <a:gd name="connsiteX17" fmla="*/ 754819 w 1494007"/>
              <a:gd name="connsiteY17" fmla="*/ 121917 h 2123500"/>
              <a:gd name="connsiteX18" fmla="*/ 557920 w 1494007"/>
              <a:gd name="connsiteY18" fmla="*/ 161731 h 2123500"/>
              <a:gd name="connsiteX19" fmla="*/ 501512 w 1494007"/>
              <a:gd name="connsiteY19" fmla="*/ 1192821 h 2123500"/>
              <a:gd name="connsiteX20" fmla="*/ 376317 w 1494007"/>
              <a:gd name="connsiteY20" fmla="*/ 1148565 h 2123500"/>
              <a:gd name="connsiteX21" fmla="*/ 0 w 1494007"/>
              <a:gd name="connsiteY21" fmla="*/ 886482 h 2123500"/>
              <a:gd name="connsiteX0" fmla="*/ 0 w 1494007"/>
              <a:gd name="connsiteY0" fmla="*/ 886482 h 2123500"/>
              <a:gd name="connsiteX1" fmla="*/ 202929 w 1494007"/>
              <a:gd name="connsiteY1" fmla="*/ 1320850 h 2123500"/>
              <a:gd name="connsiteX2" fmla="*/ 438719 w 1494007"/>
              <a:gd name="connsiteY2" fmla="*/ 1655174 h 2123500"/>
              <a:gd name="connsiteX3" fmla="*/ 620418 w 1494007"/>
              <a:gd name="connsiteY3" fmla="*/ 1879748 h 2123500"/>
              <a:gd name="connsiteX4" fmla="*/ 654015 w 1494007"/>
              <a:gd name="connsiteY4" fmla="*/ 2115210 h 2123500"/>
              <a:gd name="connsiteX5" fmla="*/ 1334321 w 1494007"/>
              <a:gd name="connsiteY5" fmla="*/ 2123500 h 2123500"/>
              <a:gd name="connsiteX6" fmla="*/ 1334105 w 1494007"/>
              <a:gd name="connsiteY6" fmla="*/ 1930484 h 2123500"/>
              <a:gd name="connsiteX7" fmla="*/ 1492737 w 1494007"/>
              <a:gd name="connsiteY7" fmla="*/ 1069958 h 2123500"/>
              <a:gd name="connsiteX8" fmla="*/ 1440769 w 1494007"/>
              <a:gd name="connsiteY8" fmla="*/ 644162 h 2123500"/>
              <a:gd name="connsiteX9" fmla="*/ 1248364 w 1494007"/>
              <a:gd name="connsiteY9" fmla="*/ 612493 h 2123500"/>
              <a:gd name="connsiteX10" fmla="*/ 1240598 w 1494007"/>
              <a:gd name="connsiteY10" fmla="*/ 911472 h 2123500"/>
              <a:gd name="connsiteX11" fmla="*/ 1228500 w 1494007"/>
              <a:gd name="connsiteY11" fmla="*/ 600743 h 2123500"/>
              <a:gd name="connsiteX12" fmla="*/ 998695 w 1494007"/>
              <a:gd name="connsiteY12" fmla="*/ 558366 h 2123500"/>
              <a:gd name="connsiteX13" fmla="*/ 1028960 w 1494007"/>
              <a:gd name="connsiteY13" fmla="*/ 887580 h 2123500"/>
              <a:gd name="connsiteX14" fmla="*/ 977635 w 1494007"/>
              <a:gd name="connsiteY14" fmla="*/ 557324 h 2123500"/>
              <a:gd name="connsiteX15" fmla="*/ 782661 w 1494007"/>
              <a:gd name="connsiteY15" fmla="*/ 513030 h 2123500"/>
              <a:gd name="connsiteX16" fmla="*/ 786491 w 1494007"/>
              <a:gd name="connsiteY16" fmla="*/ 901237 h 2123500"/>
              <a:gd name="connsiteX17" fmla="*/ 754819 w 1494007"/>
              <a:gd name="connsiteY17" fmla="*/ 121917 h 2123500"/>
              <a:gd name="connsiteX18" fmla="*/ 557920 w 1494007"/>
              <a:gd name="connsiteY18" fmla="*/ 161731 h 2123500"/>
              <a:gd name="connsiteX19" fmla="*/ 501512 w 1494007"/>
              <a:gd name="connsiteY19" fmla="*/ 1192821 h 2123500"/>
              <a:gd name="connsiteX20" fmla="*/ 376317 w 1494007"/>
              <a:gd name="connsiteY20" fmla="*/ 1148565 h 2123500"/>
              <a:gd name="connsiteX21" fmla="*/ 0 w 1494007"/>
              <a:gd name="connsiteY21" fmla="*/ 886482 h 2123500"/>
              <a:gd name="connsiteX0" fmla="*/ 0 w 1494007"/>
              <a:gd name="connsiteY0" fmla="*/ 886482 h 2123500"/>
              <a:gd name="connsiteX1" fmla="*/ 202929 w 1494007"/>
              <a:gd name="connsiteY1" fmla="*/ 1320850 h 2123500"/>
              <a:gd name="connsiteX2" fmla="*/ 438719 w 1494007"/>
              <a:gd name="connsiteY2" fmla="*/ 1655174 h 2123500"/>
              <a:gd name="connsiteX3" fmla="*/ 620418 w 1494007"/>
              <a:gd name="connsiteY3" fmla="*/ 1879748 h 2123500"/>
              <a:gd name="connsiteX4" fmla="*/ 654015 w 1494007"/>
              <a:gd name="connsiteY4" fmla="*/ 2115210 h 2123500"/>
              <a:gd name="connsiteX5" fmla="*/ 1334321 w 1494007"/>
              <a:gd name="connsiteY5" fmla="*/ 2123500 h 2123500"/>
              <a:gd name="connsiteX6" fmla="*/ 1334105 w 1494007"/>
              <a:gd name="connsiteY6" fmla="*/ 1930484 h 2123500"/>
              <a:gd name="connsiteX7" fmla="*/ 1492737 w 1494007"/>
              <a:gd name="connsiteY7" fmla="*/ 1069958 h 2123500"/>
              <a:gd name="connsiteX8" fmla="*/ 1440769 w 1494007"/>
              <a:gd name="connsiteY8" fmla="*/ 644162 h 2123500"/>
              <a:gd name="connsiteX9" fmla="*/ 1248364 w 1494007"/>
              <a:gd name="connsiteY9" fmla="*/ 612493 h 2123500"/>
              <a:gd name="connsiteX10" fmla="*/ 1240598 w 1494007"/>
              <a:gd name="connsiteY10" fmla="*/ 911472 h 2123500"/>
              <a:gd name="connsiteX11" fmla="*/ 1228500 w 1494007"/>
              <a:gd name="connsiteY11" fmla="*/ 600743 h 2123500"/>
              <a:gd name="connsiteX12" fmla="*/ 998695 w 1494007"/>
              <a:gd name="connsiteY12" fmla="*/ 558366 h 2123500"/>
              <a:gd name="connsiteX13" fmla="*/ 1028960 w 1494007"/>
              <a:gd name="connsiteY13" fmla="*/ 887580 h 2123500"/>
              <a:gd name="connsiteX14" fmla="*/ 977635 w 1494007"/>
              <a:gd name="connsiteY14" fmla="*/ 557324 h 2123500"/>
              <a:gd name="connsiteX15" fmla="*/ 782661 w 1494007"/>
              <a:gd name="connsiteY15" fmla="*/ 513030 h 2123500"/>
              <a:gd name="connsiteX16" fmla="*/ 786491 w 1494007"/>
              <a:gd name="connsiteY16" fmla="*/ 901237 h 2123500"/>
              <a:gd name="connsiteX17" fmla="*/ 754819 w 1494007"/>
              <a:gd name="connsiteY17" fmla="*/ 121917 h 2123500"/>
              <a:gd name="connsiteX18" fmla="*/ 557920 w 1494007"/>
              <a:gd name="connsiteY18" fmla="*/ 161731 h 2123500"/>
              <a:gd name="connsiteX19" fmla="*/ 501512 w 1494007"/>
              <a:gd name="connsiteY19" fmla="*/ 1192821 h 2123500"/>
              <a:gd name="connsiteX20" fmla="*/ 376317 w 1494007"/>
              <a:gd name="connsiteY20" fmla="*/ 1148565 h 2123500"/>
              <a:gd name="connsiteX21" fmla="*/ 0 w 1494007"/>
              <a:gd name="connsiteY21" fmla="*/ 886482 h 2123500"/>
              <a:gd name="connsiteX0" fmla="*/ 0 w 1494007"/>
              <a:gd name="connsiteY0" fmla="*/ 886482 h 2123500"/>
              <a:gd name="connsiteX1" fmla="*/ 202929 w 1494007"/>
              <a:gd name="connsiteY1" fmla="*/ 1320850 h 2123500"/>
              <a:gd name="connsiteX2" fmla="*/ 438719 w 1494007"/>
              <a:gd name="connsiteY2" fmla="*/ 1655174 h 2123500"/>
              <a:gd name="connsiteX3" fmla="*/ 620418 w 1494007"/>
              <a:gd name="connsiteY3" fmla="*/ 1879748 h 2123500"/>
              <a:gd name="connsiteX4" fmla="*/ 654015 w 1494007"/>
              <a:gd name="connsiteY4" fmla="*/ 2115210 h 2123500"/>
              <a:gd name="connsiteX5" fmla="*/ 1334321 w 1494007"/>
              <a:gd name="connsiteY5" fmla="*/ 2123500 h 2123500"/>
              <a:gd name="connsiteX6" fmla="*/ 1334105 w 1494007"/>
              <a:gd name="connsiteY6" fmla="*/ 1930484 h 2123500"/>
              <a:gd name="connsiteX7" fmla="*/ 1492737 w 1494007"/>
              <a:gd name="connsiteY7" fmla="*/ 1069958 h 2123500"/>
              <a:gd name="connsiteX8" fmla="*/ 1440769 w 1494007"/>
              <a:gd name="connsiteY8" fmla="*/ 644162 h 2123500"/>
              <a:gd name="connsiteX9" fmla="*/ 1248364 w 1494007"/>
              <a:gd name="connsiteY9" fmla="*/ 612493 h 2123500"/>
              <a:gd name="connsiteX10" fmla="*/ 1240598 w 1494007"/>
              <a:gd name="connsiteY10" fmla="*/ 911472 h 2123500"/>
              <a:gd name="connsiteX11" fmla="*/ 1228500 w 1494007"/>
              <a:gd name="connsiteY11" fmla="*/ 600743 h 2123500"/>
              <a:gd name="connsiteX12" fmla="*/ 998695 w 1494007"/>
              <a:gd name="connsiteY12" fmla="*/ 558366 h 2123500"/>
              <a:gd name="connsiteX13" fmla="*/ 1028960 w 1494007"/>
              <a:gd name="connsiteY13" fmla="*/ 887580 h 2123500"/>
              <a:gd name="connsiteX14" fmla="*/ 977635 w 1494007"/>
              <a:gd name="connsiteY14" fmla="*/ 557324 h 2123500"/>
              <a:gd name="connsiteX15" fmla="*/ 782661 w 1494007"/>
              <a:gd name="connsiteY15" fmla="*/ 513030 h 2123500"/>
              <a:gd name="connsiteX16" fmla="*/ 786491 w 1494007"/>
              <a:gd name="connsiteY16" fmla="*/ 901237 h 2123500"/>
              <a:gd name="connsiteX17" fmla="*/ 754819 w 1494007"/>
              <a:gd name="connsiteY17" fmla="*/ 121917 h 2123500"/>
              <a:gd name="connsiteX18" fmla="*/ 557920 w 1494007"/>
              <a:gd name="connsiteY18" fmla="*/ 161731 h 2123500"/>
              <a:gd name="connsiteX19" fmla="*/ 530458 w 1494007"/>
              <a:gd name="connsiteY19" fmla="*/ 1197645 h 2123500"/>
              <a:gd name="connsiteX20" fmla="*/ 376317 w 1494007"/>
              <a:gd name="connsiteY20" fmla="*/ 1148565 h 2123500"/>
              <a:gd name="connsiteX21" fmla="*/ 0 w 1494007"/>
              <a:gd name="connsiteY21" fmla="*/ 886482 h 2123500"/>
              <a:gd name="connsiteX0" fmla="*/ 0 w 1494007"/>
              <a:gd name="connsiteY0" fmla="*/ 886482 h 2123500"/>
              <a:gd name="connsiteX1" fmla="*/ 202929 w 1494007"/>
              <a:gd name="connsiteY1" fmla="*/ 1320850 h 2123500"/>
              <a:gd name="connsiteX2" fmla="*/ 438719 w 1494007"/>
              <a:gd name="connsiteY2" fmla="*/ 1655174 h 2123500"/>
              <a:gd name="connsiteX3" fmla="*/ 620418 w 1494007"/>
              <a:gd name="connsiteY3" fmla="*/ 1879748 h 2123500"/>
              <a:gd name="connsiteX4" fmla="*/ 654015 w 1494007"/>
              <a:gd name="connsiteY4" fmla="*/ 2115210 h 2123500"/>
              <a:gd name="connsiteX5" fmla="*/ 1334321 w 1494007"/>
              <a:gd name="connsiteY5" fmla="*/ 2123500 h 2123500"/>
              <a:gd name="connsiteX6" fmla="*/ 1334105 w 1494007"/>
              <a:gd name="connsiteY6" fmla="*/ 1930484 h 2123500"/>
              <a:gd name="connsiteX7" fmla="*/ 1492737 w 1494007"/>
              <a:gd name="connsiteY7" fmla="*/ 1069958 h 2123500"/>
              <a:gd name="connsiteX8" fmla="*/ 1440769 w 1494007"/>
              <a:gd name="connsiteY8" fmla="*/ 644162 h 2123500"/>
              <a:gd name="connsiteX9" fmla="*/ 1248364 w 1494007"/>
              <a:gd name="connsiteY9" fmla="*/ 612493 h 2123500"/>
              <a:gd name="connsiteX10" fmla="*/ 1240598 w 1494007"/>
              <a:gd name="connsiteY10" fmla="*/ 911472 h 2123500"/>
              <a:gd name="connsiteX11" fmla="*/ 1228500 w 1494007"/>
              <a:gd name="connsiteY11" fmla="*/ 600743 h 2123500"/>
              <a:gd name="connsiteX12" fmla="*/ 998695 w 1494007"/>
              <a:gd name="connsiteY12" fmla="*/ 558366 h 2123500"/>
              <a:gd name="connsiteX13" fmla="*/ 1028960 w 1494007"/>
              <a:gd name="connsiteY13" fmla="*/ 887580 h 2123500"/>
              <a:gd name="connsiteX14" fmla="*/ 977635 w 1494007"/>
              <a:gd name="connsiteY14" fmla="*/ 557324 h 2123500"/>
              <a:gd name="connsiteX15" fmla="*/ 782661 w 1494007"/>
              <a:gd name="connsiteY15" fmla="*/ 513030 h 2123500"/>
              <a:gd name="connsiteX16" fmla="*/ 786491 w 1494007"/>
              <a:gd name="connsiteY16" fmla="*/ 901237 h 2123500"/>
              <a:gd name="connsiteX17" fmla="*/ 754819 w 1494007"/>
              <a:gd name="connsiteY17" fmla="*/ 121917 h 2123500"/>
              <a:gd name="connsiteX18" fmla="*/ 557920 w 1494007"/>
              <a:gd name="connsiteY18" fmla="*/ 161731 h 2123500"/>
              <a:gd name="connsiteX19" fmla="*/ 530458 w 1494007"/>
              <a:gd name="connsiteY19" fmla="*/ 1197645 h 2123500"/>
              <a:gd name="connsiteX20" fmla="*/ 395614 w 1494007"/>
              <a:gd name="connsiteY20" fmla="*/ 1153389 h 2123500"/>
              <a:gd name="connsiteX21" fmla="*/ 0 w 1494007"/>
              <a:gd name="connsiteY21" fmla="*/ 886482 h 2123500"/>
              <a:gd name="connsiteX0" fmla="*/ 0 w 1494007"/>
              <a:gd name="connsiteY0" fmla="*/ 886482 h 2123500"/>
              <a:gd name="connsiteX1" fmla="*/ 202929 w 1494007"/>
              <a:gd name="connsiteY1" fmla="*/ 1320850 h 2123500"/>
              <a:gd name="connsiteX2" fmla="*/ 438719 w 1494007"/>
              <a:gd name="connsiteY2" fmla="*/ 1655174 h 2123500"/>
              <a:gd name="connsiteX3" fmla="*/ 620418 w 1494007"/>
              <a:gd name="connsiteY3" fmla="*/ 1879748 h 2123500"/>
              <a:gd name="connsiteX4" fmla="*/ 654015 w 1494007"/>
              <a:gd name="connsiteY4" fmla="*/ 2115210 h 2123500"/>
              <a:gd name="connsiteX5" fmla="*/ 1334321 w 1494007"/>
              <a:gd name="connsiteY5" fmla="*/ 2123500 h 2123500"/>
              <a:gd name="connsiteX6" fmla="*/ 1334105 w 1494007"/>
              <a:gd name="connsiteY6" fmla="*/ 1930484 h 2123500"/>
              <a:gd name="connsiteX7" fmla="*/ 1492737 w 1494007"/>
              <a:gd name="connsiteY7" fmla="*/ 1069958 h 2123500"/>
              <a:gd name="connsiteX8" fmla="*/ 1440769 w 1494007"/>
              <a:gd name="connsiteY8" fmla="*/ 644162 h 2123500"/>
              <a:gd name="connsiteX9" fmla="*/ 1248364 w 1494007"/>
              <a:gd name="connsiteY9" fmla="*/ 612493 h 2123500"/>
              <a:gd name="connsiteX10" fmla="*/ 1240598 w 1494007"/>
              <a:gd name="connsiteY10" fmla="*/ 911472 h 2123500"/>
              <a:gd name="connsiteX11" fmla="*/ 1228500 w 1494007"/>
              <a:gd name="connsiteY11" fmla="*/ 600743 h 2123500"/>
              <a:gd name="connsiteX12" fmla="*/ 998695 w 1494007"/>
              <a:gd name="connsiteY12" fmla="*/ 558366 h 2123500"/>
              <a:gd name="connsiteX13" fmla="*/ 1028960 w 1494007"/>
              <a:gd name="connsiteY13" fmla="*/ 887580 h 2123500"/>
              <a:gd name="connsiteX14" fmla="*/ 977635 w 1494007"/>
              <a:gd name="connsiteY14" fmla="*/ 557324 h 2123500"/>
              <a:gd name="connsiteX15" fmla="*/ 782661 w 1494007"/>
              <a:gd name="connsiteY15" fmla="*/ 513030 h 2123500"/>
              <a:gd name="connsiteX16" fmla="*/ 786491 w 1494007"/>
              <a:gd name="connsiteY16" fmla="*/ 901237 h 2123500"/>
              <a:gd name="connsiteX17" fmla="*/ 754819 w 1494007"/>
              <a:gd name="connsiteY17" fmla="*/ 121917 h 2123500"/>
              <a:gd name="connsiteX18" fmla="*/ 557920 w 1494007"/>
              <a:gd name="connsiteY18" fmla="*/ 161731 h 2123500"/>
              <a:gd name="connsiteX19" fmla="*/ 530458 w 1494007"/>
              <a:gd name="connsiteY19" fmla="*/ 1197645 h 2123500"/>
              <a:gd name="connsiteX20" fmla="*/ 395614 w 1494007"/>
              <a:gd name="connsiteY20" fmla="*/ 1153389 h 2123500"/>
              <a:gd name="connsiteX21" fmla="*/ 0 w 1494007"/>
              <a:gd name="connsiteY21" fmla="*/ 886482 h 2123500"/>
              <a:gd name="connsiteX0" fmla="*/ 0 w 1518129"/>
              <a:gd name="connsiteY0" fmla="*/ 891306 h 2123500"/>
              <a:gd name="connsiteX1" fmla="*/ 227051 w 1518129"/>
              <a:gd name="connsiteY1" fmla="*/ 1320850 h 2123500"/>
              <a:gd name="connsiteX2" fmla="*/ 462841 w 1518129"/>
              <a:gd name="connsiteY2" fmla="*/ 1655174 h 2123500"/>
              <a:gd name="connsiteX3" fmla="*/ 644540 w 1518129"/>
              <a:gd name="connsiteY3" fmla="*/ 1879748 h 2123500"/>
              <a:gd name="connsiteX4" fmla="*/ 678137 w 1518129"/>
              <a:gd name="connsiteY4" fmla="*/ 2115210 h 2123500"/>
              <a:gd name="connsiteX5" fmla="*/ 1358443 w 1518129"/>
              <a:gd name="connsiteY5" fmla="*/ 2123500 h 2123500"/>
              <a:gd name="connsiteX6" fmla="*/ 1358227 w 1518129"/>
              <a:gd name="connsiteY6" fmla="*/ 1930484 h 2123500"/>
              <a:gd name="connsiteX7" fmla="*/ 1516859 w 1518129"/>
              <a:gd name="connsiteY7" fmla="*/ 1069958 h 2123500"/>
              <a:gd name="connsiteX8" fmla="*/ 1464891 w 1518129"/>
              <a:gd name="connsiteY8" fmla="*/ 644162 h 2123500"/>
              <a:gd name="connsiteX9" fmla="*/ 1272486 w 1518129"/>
              <a:gd name="connsiteY9" fmla="*/ 612493 h 2123500"/>
              <a:gd name="connsiteX10" fmla="*/ 1264720 w 1518129"/>
              <a:gd name="connsiteY10" fmla="*/ 911472 h 2123500"/>
              <a:gd name="connsiteX11" fmla="*/ 1252622 w 1518129"/>
              <a:gd name="connsiteY11" fmla="*/ 600743 h 2123500"/>
              <a:gd name="connsiteX12" fmla="*/ 1022817 w 1518129"/>
              <a:gd name="connsiteY12" fmla="*/ 558366 h 2123500"/>
              <a:gd name="connsiteX13" fmla="*/ 1053082 w 1518129"/>
              <a:gd name="connsiteY13" fmla="*/ 887580 h 2123500"/>
              <a:gd name="connsiteX14" fmla="*/ 1001757 w 1518129"/>
              <a:gd name="connsiteY14" fmla="*/ 557324 h 2123500"/>
              <a:gd name="connsiteX15" fmla="*/ 806783 w 1518129"/>
              <a:gd name="connsiteY15" fmla="*/ 513030 h 2123500"/>
              <a:gd name="connsiteX16" fmla="*/ 810613 w 1518129"/>
              <a:gd name="connsiteY16" fmla="*/ 901237 h 2123500"/>
              <a:gd name="connsiteX17" fmla="*/ 778941 w 1518129"/>
              <a:gd name="connsiteY17" fmla="*/ 121917 h 2123500"/>
              <a:gd name="connsiteX18" fmla="*/ 582042 w 1518129"/>
              <a:gd name="connsiteY18" fmla="*/ 161731 h 2123500"/>
              <a:gd name="connsiteX19" fmla="*/ 554580 w 1518129"/>
              <a:gd name="connsiteY19" fmla="*/ 1197645 h 2123500"/>
              <a:gd name="connsiteX20" fmla="*/ 419736 w 1518129"/>
              <a:gd name="connsiteY20" fmla="*/ 1153389 h 2123500"/>
              <a:gd name="connsiteX21" fmla="*/ 0 w 1518129"/>
              <a:gd name="connsiteY21" fmla="*/ 891306 h 2123500"/>
              <a:gd name="connsiteX0" fmla="*/ 0 w 1518129"/>
              <a:gd name="connsiteY0" fmla="*/ 891306 h 2123500"/>
              <a:gd name="connsiteX1" fmla="*/ 227051 w 1518129"/>
              <a:gd name="connsiteY1" fmla="*/ 1320850 h 2123500"/>
              <a:gd name="connsiteX2" fmla="*/ 462841 w 1518129"/>
              <a:gd name="connsiteY2" fmla="*/ 1655174 h 2123500"/>
              <a:gd name="connsiteX3" fmla="*/ 644540 w 1518129"/>
              <a:gd name="connsiteY3" fmla="*/ 1879748 h 2123500"/>
              <a:gd name="connsiteX4" fmla="*/ 678137 w 1518129"/>
              <a:gd name="connsiteY4" fmla="*/ 2115210 h 2123500"/>
              <a:gd name="connsiteX5" fmla="*/ 1358443 w 1518129"/>
              <a:gd name="connsiteY5" fmla="*/ 2123500 h 2123500"/>
              <a:gd name="connsiteX6" fmla="*/ 1358227 w 1518129"/>
              <a:gd name="connsiteY6" fmla="*/ 1930484 h 2123500"/>
              <a:gd name="connsiteX7" fmla="*/ 1516859 w 1518129"/>
              <a:gd name="connsiteY7" fmla="*/ 1069958 h 2123500"/>
              <a:gd name="connsiteX8" fmla="*/ 1464891 w 1518129"/>
              <a:gd name="connsiteY8" fmla="*/ 644162 h 2123500"/>
              <a:gd name="connsiteX9" fmla="*/ 1272486 w 1518129"/>
              <a:gd name="connsiteY9" fmla="*/ 612493 h 2123500"/>
              <a:gd name="connsiteX10" fmla="*/ 1264720 w 1518129"/>
              <a:gd name="connsiteY10" fmla="*/ 911472 h 2123500"/>
              <a:gd name="connsiteX11" fmla="*/ 1252622 w 1518129"/>
              <a:gd name="connsiteY11" fmla="*/ 600743 h 2123500"/>
              <a:gd name="connsiteX12" fmla="*/ 1022817 w 1518129"/>
              <a:gd name="connsiteY12" fmla="*/ 558366 h 2123500"/>
              <a:gd name="connsiteX13" fmla="*/ 1053082 w 1518129"/>
              <a:gd name="connsiteY13" fmla="*/ 887580 h 2123500"/>
              <a:gd name="connsiteX14" fmla="*/ 1001757 w 1518129"/>
              <a:gd name="connsiteY14" fmla="*/ 557324 h 2123500"/>
              <a:gd name="connsiteX15" fmla="*/ 806783 w 1518129"/>
              <a:gd name="connsiteY15" fmla="*/ 513030 h 2123500"/>
              <a:gd name="connsiteX16" fmla="*/ 810613 w 1518129"/>
              <a:gd name="connsiteY16" fmla="*/ 901237 h 2123500"/>
              <a:gd name="connsiteX17" fmla="*/ 778941 w 1518129"/>
              <a:gd name="connsiteY17" fmla="*/ 121917 h 2123500"/>
              <a:gd name="connsiteX18" fmla="*/ 582042 w 1518129"/>
              <a:gd name="connsiteY18" fmla="*/ 161731 h 2123500"/>
              <a:gd name="connsiteX19" fmla="*/ 554580 w 1518129"/>
              <a:gd name="connsiteY19" fmla="*/ 1197645 h 2123500"/>
              <a:gd name="connsiteX20" fmla="*/ 419736 w 1518129"/>
              <a:gd name="connsiteY20" fmla="*/ 1153389 h 2123500"/>
              <a:gd name="connsiteX21" fmla="*/ 0 w 1518129"/>
              <a:gd name="connsiteY21" fmla="*/ 891306 h 2123500"/>
              <a:gd name="connsiteX0" fmla="*/ 0 w 1518129"/>
              <a:gd name="connsiteY0" fmla="*/ 891306 h 2123500"/>
              <a:gd name="connsiteX1" fmla="*/ 227051 w 1518129"/>
              <a:gd name="connsiteY1" fmla="*/ 1320850 h 2123500"/>
              <a:gd name="connsiteX2" fmla="*/ 462841 w 1518129"/>
              <a:gd name="connsiteY2" fmla="*/ 1655174 h 2123500"/>
              <a:gd name="connsiteX3" fmla="*/ 644540 w 1518129"/>
              <a:gd name="connsiteY3" fmla="*/ 1879748 h 2123500"/>
              <a:gd name="connsiteX4" fmla="*/ 678137 w 1518129"/>
              <a:gd name="connsiteY4" fmla="*/ 2115210 h 2123500"/>
              <a:gd name="connsiteX5" fmla="*/ 1358443 w 1518129"/>
              <a:gd name="connsiteY5" fmla="*/ 2123500 h 2123500"/>
              <a:gd name="connsiteX6" fmla="*/ 1358227 w 1518129"/>
              <a:gd name="connsiteY6" fmla="*/ 1930484 h 2123500"/>
              <a:gd name="connsiteX7" fmla="*/ 1516859 w 1518129"/>
              <a:gd name="connsiteY7" fmla="*/ 1069958 h 2123500"/>
              <a:gd name="connsiteX8" fmla="*/ 1464891 w 1518129"/>
              <a:gd name="connsiteY8" fmla="*/ 644162 h 2123500"/>
              <a:gd name="connsiteX9" fmla="*/ 1272486 w 1518129"/>
              <a:gd name="connsiteY9" fmla="*/ 612493 h 2123500"/>
              <a:gd name="connsiteX10" fmla="*/ 1264720 w 1518129"/>
              <a:gd name="connsiteY10" fmla="*/ 911472 h 2123500"/>
              <a:gd name="connsiteX11" fmla="*/ 1252622 w 1518129"/>
              <a:gd name="connsiteY11" fmla="*/ 600743 h 2123500"/>
              <a:gd name="connsiteX12" fmla="*/ 1022817 w 1518129"/>
              <a:gd name="connsiteY12" fmla="*/ 558366 h 2123500"/>
              <a:gd name="connsiteX13" fmla="*/ 1053082 w 1518129"/>
              <a:gd name="connsiteY13" fmla="*/ 887580 h 2123500"/>
              <a:gd name="connsiteX14" fmla="*/ 1001757 w 1518129"/>
              <a:gd name="connsiteY14" fmla="*/ 557324 h 2123500"/>
              <a:gd name="connsiteX15" fmla="*/ 806783 w 1518129"/>
              <a:gd name="connsiteY15" fmla="*/ 513030 h 2123500"/>
              <a:gd name="connsiteX16" fmla="*/ 810613 w 1518129"/>
              <a:gd name="connsiteY16" fmla="*/ 901237 h 2123500"/>
              <a:gd name="connsiteX17" fmla="*/ 778941 w 1518129"/>
              <a:gd name="connsiteY17" fmla="*/ 121917 h 2123500"/>
              <a:gd name="connsiteX18" fmla="*/ 582042 w 1518129"/>
              <a:gd name="connsiteY18" fmla="*/ 161731 h 2123500"/>
              <a:gd name="connsiteX19" fmla="*/ 554580 w 1518129"/>
              <a:gd name="connsiteY19" fmla="*/ 1197645 h 2123500"/>
              <a:gd name="connsiteX20" fmla="*/ 419736 w 1518129"/>
              <a:gd name="connsiteY20" fmla="*/ 1153389 h 2123500"/>
              <a:gd name="connsiteX21" fmla="*/ 0 w 1518129"/>
              <a:gd name="connsiteY21" fmla="*/ 891306 h 2123500"/>
              <a:gd name="connsiteX0" fmla="*/ 0 w 1518129"/>
              <a:gd name="connsiteY0" fmla="*/ 891306 h 2123500"/>
              <a:gd name="connsiteX1" fmla="*/ 227051 w 1518129"/>
              <a:gd name="connsiteY1" fmla="*/ 1320850 h 2123500"/>
              <a:gd name="connsiteX2" fmla="*/ 462841 w 1518129"/>
              <a:gd name="connsiteY2" fmla="*/ 1655174 h 2123500"/>
              <a:gd name="connsiteX3" fmla="*/ 644540 w 1518129"/>
              <a:gd name="connsiteY3" fmla="*/ 1879748 h 2123500"/>
              <a:gd name="connsiteX4" fmla="*/ 678137 w 1518129"/>
              <a:gd name="connsiteY4" fmla="*/ 2115210 h 2123500"/>
              <a:gd name="connsiteX5" fmla="*/ 1358443 w 1518129"/>
              <a:gd name="connsiteY5" fmla="*/ 2123500 h 2123500"/>
              <a:gd name="connsiteX6" fmla="*/ 1358227 w 1518129"/>
              <a:gd name="connsiteY6" fmla="*/ 1930484 h 2123500"/>
              <a:gd name="connsiteX7" fmla="*/ 1516859 w 1518129"/>
              <a:gd name="connsiteY7" fmla="*/ 1069958 h 2123500"/>
              <a:gd name="connsiteX8" fmla="*/ 1464891 w 1518129"/>
              <a:gd name="connsiteY8" fmla="*/ 644162 h 2123500"/>
              <a:gd name="connsiteX9" fmla="*/ 1272486 w 1518129"/>
              <a:gd name="connsiteY9" fmla="*/ 612493 h 2123500"/>
              <a:gd name="connsiteX10" fmla="*/ 1264720 w 1518129"/>
              <a:gd name="connsiteY10" fmla="*/ 911472 h 2123500"/>
              <a:gd name="connsiteX11" fmla="*/ 1252622 w 1518129"/>
              <a:gd name="connsiteY11" fmla="*/ 600743 h 2123500"/>
              <a:gd name="connsiteX12" fmla="*/ 1022817 w 1518129"/>
              <a:gd name="connsiteY12" fmla="*/ 558366 h 2123500"/>
              <a:gd name="connsiteX13" fmla="*/ 1053082 w 1518129"/>
              <a:gd name="connsiteY13" fmla="*/ 887580 h 2123500"/>
              <a:gd name="connsiteX14" fmla="*/ 1001757 w 1518129"/>
              <a:gd name="connsiteY14" fmla="*/ 557324 h 2123500"/>
              <a:gd name="connsiteX15" fmla="*/ 806783 w 1518129"/>
              <a:gd name="connsiteY15" fmla="*/ 513030 h 2123500"/>
              <a:gd name="connsiteX16" fmla="*/ 810613 w 1518129"/>
              <a:gd name="connsiteY16" fmla="*/ 901237 h 2123500"/>
              <a:gd name="connsiteX17" fmla="*/ 778941 w 1518129"/>
              <a:gd name="connsiteY17" fmla="*/ 121917 h 2123500"/>
              <a:gd name="connsiteX18" fmla="*/ 582042 w 1518129"/>
              <a:gd name="connsiteY18" fmla="*/ 161731 h 2123500"/>
              <a:gd name="connsiteX19" fmla="*/ 554580 w 1518129"/>
              <a:gd name="connsiteY19" fmla="*/ 1197645 h 2123500"/>
              <a:gd name="connsiteX20" fmla="*/ 419736 w 1518129"/>
              <a:gd name="connsiteY20" fmla="*/ 1153389 h 2123500"/>
              <a:gd name="connsiteX21" fmla="*/ 0 w 1518129"/>
              <a:gd name="connsiteY21" fmla="*/ 891306 h 2123500"/>
              <a:gd name="connsiteX0" fmla="*/ 0 w 1518129"/>
              <a:gd name="connsiteY0" fmla="*/ 891306 h 2123500"/>
              <a:gd name="connsiteX1" fmla="*/ 227051 w 1518129"/>
              <a:gd name="connsiteY1" fmla="*/ 1320850 h 2123500"/>
              <a:gd name="connsiteX2" fmla="*/ 462841 w 1518129"/>
              <a:gd name="connsiteY2" fmla="*/ 1655174 h 2123500"/>
              <a:gd name="connsiteX3" fmla="*/ 644540 w 1518129"/>
              <a:gd name="connsiteY3" fmla="*/ 1879748 h 2123500"/>
              <a:gd name="connsiteX4" fmla="*/ 678137 w 1518129"/>
              <a:gd name="connsiteY4" fmla="*/ 2115210 h 2123500"/>
              <a:gd name="connsiteX5" fmla="*/ 1358443 w 1518129"/>
              <a:gd name="connsiteY5" fmla="*/ 2123500 h 2123500"/>
              <a:gd name="connsiteX6" fmla="*/ 1358227 w 1518129"/>
              <a:gd name="connsiteY6" fmla="*/ 1930484 h 2123500"/>
              <a:gd name="connsiteX7" fmla="*/ 1516859 w 1518129"/>
              <a:gd name="connsiteY7" fmla="*/ 1069958 h 2123500"/>
              <a:gd name="connsiteX8" fmla="*/ 1464891 w 1518129"/>
              <a:gd name="connsiteY8" fmla="*/ 644162 h 2123500"/>
              <a:gd name="connsiteX9" fmla="*/ 1272486 w 1518129"/>
              <a:gd name="connsiteY9" fmla="*/ 612493 h 2123500"/>
              <a:gd name="connsiteX10" fmla="*/ 1264720 w 1518129"/>
              <a:gd name="connsiteY10" fmla="*/ 911472 h 2123500"/>
              <a:gd name="connsiteX11" fmla="*/ 1252622 w 1518129"/>
              <a:gd name="connsiteY11" fmla="*/ 600743 h 2123500"/>
              <a:gd name="connsiteX12" fmla="*/ 1022817 w 1518129"/>
              <a:gd name="connsiteY12" fmla="*/ 558366 h 2123500"/>
              <a:gd name="connsiteX13" fmla="*/ 1053082 w 1518129"/>
              <a:gd name="connsiteY13" fmla="*/ 887580 h 2123500"/>
              <a:gd name="connsiteX14" fmla="*/ 1001757 w 1518129"/>
              <a:gd name="connsiteY14" fmla="*/ 557324 h 2123500"/>
              <a:gd name="connsiteX15" fmla="*/ 806783 w 1518129"/>
              <a:gd name="connsiteY15" fmla="*/ 513030 h 2123500"/>
              <a:gd name="connsiteX16" fmla="*/ 810613 w 1518129"/>
              <a:gd name="connsiteY16" fmla="*/ 901237 h 2123500"/>
              <a:gd name="connsiteX17" fmla="*/ 778941 w 1518129"/>
              <a:gd name="connsiteY17" fmla="*/ 121917 h 2123500"/>
              <a:gd name="connsiteX18" fmla="*/ 582042 w 1518129"/>
              <a:gd name="connsiteY18" fmla="*/ 161731 h 2123500"/>
              <a:gd name="connsiteX19" fmla="*/ 554580 w 1518129"/>
              <a:gd name="connsiteY19" fmla="*/ 1197645 h 2123500"/>
              <a:gd name="connsiteX20" fmla="*/ 419736 w 1518129"/>
              <a:gd name="connsiteY20" fmla="*/ 1153389 h 2123500"/>
              <a:gd name="connsiteX21" fmla="*/ 0 w 1518129"/>
              <a:gd name="connsiteY21" fmla="*/ 891306 h 2123500"/>
              <a:gd name="connsiteX0" fmla="*/ 0 w 1518129"/>
              <a:gd name="connsiteY0" fmla="*/ 891306 h 2133149"/>
              <a:gd name="connsiteX1" fmla="*/ 227051 w 1518129"/>
              <a:gd name="connsiteY1" fmla="*/ 1320850 h 2133149"/>
              <a:gd name="connsiteX2" fmla="*/ 462841 w 1518129"/>
              <a:gd name="connsiteY2" fmla="*/ 1655174 h 2133149"/>
              <a:gd name="connsiteX3" fmla="*/ 644540 w 1518129"/>
              <a:gd name="connsiteY3" fmla="*/ 1879748 h 2133149"/>
              <a:gd name="connsiteX4" fmla="*/ 678137 w 1518129"/>
              <a:gd name="connsiteY4" fmla="*/ 2115210 h 2133149"/>
              <a:gd name="connsiteX5" fmla="*/ 1348794 w 1518129"/>
              <a:gd name="connsiteY5" fmla="*/ 2133149 h 2133149"/>
              <a:gd name="connsiteX6" fmla="*/ 1358227 w 1518129"/>
              <a:gd name="connsiteY6" fmla="*/ 1930484 h 2133149"/>
              <a:gd name="connsiteX7" fmla="*/ 1516859 w 1518129"/>
              <a:gd name="connsiteY7" fmla="*/ 1069958 h 2133149"/>
              <a:gd name="connsiteX8" fmla="*/ 1464891 w 1518129"/>
              <a:gd name="connsiteY8" fmla="*/ 644162 h 2133149"/>
              <a:gd name="connsiteX9" fmla="*/ 1272486 w 1518129"/>
              <a:gd name="connsiteY9" fmla="*/ 612493 h 2133149"/>
              <a:gd name="connsiteX10" fmla="*/ 1264720 w 1518129"/>
              <a:gd name="connsiteY10" fmla="*/ 911472 h 2133149"/>
              <a:gd name="connsiteX11" fmla="*/ 1252622 w 1518129"/>
              <a:gd name="connsiteY11" fmla="*/ 600743 h 2133149"/>
              <a:gd name="connsiteX12" fmla="*/ 1022817 w 1518129"/>
              <a:gd name="connsiteY12" fmla="*/ 558366 h 2133149"/>
              <a:gd name="connsiteX13" fmla="*/ 1053082 w 1518129"/>
              <a:gd name="connsiteY13" fmla="*/ 887580 h 2133149"/>
              <a:gd name="connsiteX14" fmla="*/ 1001757 w 1518129"/>
              <a:gd name="connsiteY14" fmla="*/ 557324 h 2133149"/>
              <a:gd name="connsiteX15" fmla="*/ 806783 w 1518129"/>
              <a:gd name="connsiteY15" fmla="*/ 513030 h 2133149"/>
              <a:gd name="connsiteX16" fmla="*/ 810613 w 1518129"/>
              <a:gd name="connsiteY16" fmla="*/ 901237 h 2133149"/>
              <a:gd name="connsiteX17" fmla="*/ 778941 w 1518129"/>
              <a:gd name="connsiteY17" fmla="*/ 121917 h 2133149"/>
              <a:gd name="connsiteX18" fmla="*/ 582042 w 1518129"/>
              <a:gd name="connsiteY18" fmla="*/ 161731 h 2133149"/>
              <a:gd name="connsiteX19" fmla="*/ 554580 w 1518129"/>
              <a:gd name="connsiteY19" fmla="*/ 1197645 h 2133149"/>
              <a:gd name="connsiteX20" fmla="*/ 419736 w 1518129"/>
              <a:gd name="connsiteY20" fmla="*/ 1153389 h 2133149"/>
              <a:gd name="connsiteX21" fmla="*/ 0 w 1518129"/>
              <a:gd name="connsiteY21" fmla="*/ 891306 h 2133149"/>
              <a:gd name="connsiteX0" fmla="*/ 0 w 1518129"/>
              <a:gd name="connsiteY0" fmla="*/ 891306 h 2115210"/>
              <a:gd name="connsiteX1" fmla="*/ 227051 w 1518129"/>
              <a:gd name="connsiteY1" fmla="*/ 1320850 h 2115210"/>
              <a:gd name="connsiteX2" fmla="*/ 462841 w 1518129"/>
              <a:gd name="connsiteY2" fmla="*/ 1655174 h 2115210"/>
              <a:gd name="connsiteX3" fmla="*/ 644540 w 1518129"/>
              <a:gd name="connsiteY3" fmla="*/ 1879748 h 2115210"/>
              <a:gd name="connsiteX4" fmla="*/ 678137 w 1518129"/>
              <a:gd name="connsiteY4" fmla="*/ 2115210 h 2115210"/>
              <a:gd name="connsiteX5" fmla="*/ 1339145 w 1518129"/>
              <a:gd name="connsiteY5" fmla="*/ 2113852 h 2115210"/>
              <a:gd name="connsiteX6" fmla="*/ 1358227 w 1518129"/>
              <a:gd name="connsiteY6" fmla="*/ 1930484 h 2115210"/>
              <a:gd name="connsiteX7" fmla="*/ 1516859 w 1518129"/>
              <a:gd name="connsiteY7" fmla="*/ 1069958 h 2115210"/>
              <a:gd name="connsiteX8" fmla="*/ 1464891 w 1518129"/>
              <a:gd name="connsiteY8" fmla="*/ 644162 h 2115210"/>
              <a:gd name="connsiteX9" fmla="*/ 1272486 w 1518129"/>
              <a:gd name="connsiteY9" fmla="*/ 612493 h 2115210"/>
              <a:gd name="connsiteX10" fmla="*/ 1264720 w 1518129"/>
              <a:gd name="connsiteY10" fmla="*/ 911472 h 2115210"/>
              <a:gd name="connsiteX11" fmla="*/ 1252622 w 1518129"/>
              <a:gd name="connsiteY11" fmla="*/ 600743 h 2115210"/>
              <a:gd name="connsiteX12" fmla="*/ 1022817 w 1518129"/>
              <a:gd name="connsiteY12" fmla="*/ 558366 h 2115210"/>
              <a:gd name="connsiteX13" fmla="*/ 1053082 w 1518129"/>
              <a:gd name="connsiteY13" fmla="*/ 887580 h 2115210"/>
              <a:gd name="connsiteX14" fmla="*/ 1001757 w 1518129"/>
              <a:gd name="connsiteY14" fmla="*/ 557324 h 2115210"/>
              <a:gd name="connsiteX15" fmla="*/ 806783 w 1518129"/>
              <a:gd name="connsiteY15" fmla="*/ 513030 h 2115210"/>
              <a:gd name="connsiteX16" fmla="*/ 810613 w 1518129"/>
              <a:gd name="connsiteY16" fmla="*/ 901237 h 2115210"/>
              <a:gd name="connsiteX17" fmla="*/ 778941 w 1518129"/>
              <a:gd name="connsiteY17" fmla="*/ 121917 h 2115210"/>
              <a:gd name="connsiteX18" fmla="*/ 582042 w 1518129"/>
              <a:gd name="connsiteY18" fmla="*/ 161731 h 2115210"/>
              <a:gd name="connsiteX19" fmla="*/ 554580 w 1518129"/>
              <a:gd name="connsiteY19" fmla="*/ 1197645 h 2115210"/>
              <a:gd name="connsiteX20" fmla="*/ 419736 w 1518129"/>
              <a:gd name="connsiteY20" fmla="*/ 1153389 h 2115210"/>
              <a:gd name="connsiteX21" fmla="*/ 0 w 1518129"/>
              <a:gd name="connsiteY21" fmla="*/ 891306 h 21152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518129" h="2115210">
                <a:moveTo>
                  <a:pt x="0" y="891306"/>
                </a:moveTo>
                <a:cubicBezTo>
                  <a:pt x="124742" y="1042097"/>
                  <a:pt x="180313" y="1188925"/>
                  <a:pt x="227051" y="1320850"/>
                </a:cubicBezTo>
                <a:cubicBezTo>
                  <a:pt x="283134" y="1440332"/>
                  <a:pt x="360533" y="1506746"/>
                  <a:pt x="462841" y="1655174"/>
                </a:cubicBezTo>
                <a:cubicBezTo>
                  <a:pt x="565096" y="1757587"/>
                  <a:pt x="604529" y="1837560"/>
                  <a:pt x="644540" y="1879748"/>
                </a:cubicBezTo>
                <a:cubicBezTo>
                  <a:pt x="721823" y="1966655"/>
                  <a:pt x="679875" y="2008729"/>
                  <a:pt x="678137" y="2115210"/>
                </a:cubicBezTo>
                <a:lnTo>
                  <a:pt x="1339145" y="2113852"/>
                </a:lnTo>
                <a:cubicBezTo>
                  <a:pt x="1324322" y="2047548"/>
                  <a:pt x="1303318" y="2034201"/>
                  <a:pt x="1358227" y="1930484"/>
                </a:cubicBezTo>
                <a:cubicBezTo>
                  <a:pt x="1521981" y="1634855"/>
                  <a:pt x="1516858" y="1179685"/>
                  <a:pt x="1516859" y="1069958"/>
                </a:cubicBezTo>
                <a:cubicBezTo>
                  <a:pt x="1522576" y="857179"/>
                  <a:pt x="1509640" y="720406"/>
                  <a:pt x="1464891" y="644162"/>
                </a:cubicBezTo>
                <a:cubicBezTo>
                  <a:pt x="1396021" y="572742"/>
                  <a:pt x="1370976" y="579197"/>
                  <a:pt x="1272486" y="612493"/>
                </a:cubicBezTo>
                <a:cubicBezTo>
                  <a:pt x="1306205" y="707004"/>
                  <a:pt x="1275123" y="829781"/>
                  <a:pt x="1264720" y="911472"/>
                </a:cubicBezTo>
                <a:cubicBezTo>
                  <a:pt x="1250153" y="907906"/>
                  <a:pt x="1292939" y="659594"/>
                  <a:pt x="1252622" y="600743"/>
                </a:cubicBezTo>
                <a:cubicBezTo>
                  <a:pt x="1202656" y="541892"/>
                  <a:pt x="1107533" y="508148"/>
                  <a:pt x="1022817" y="558366"/>
                </a:cubicBezTo>
                <a:cubicBezTo>
                  <a:pt x="1086811" y="668103"/>
                  <a:pt x="1058849" y="793697"/>
                  <a:pt x="1053082" y="887580"/>
                </a:cubicBezTo>
                <a:cubicBezTo>
                  <a:pt x="1041532" y="883386"/>
                  <a:pt x="1071753" y="653519"/>
                  <a:pt x="1001757" y="557324"/>
                </a:cubicBezTo>
                <a:cubicBezTo>
                  <a:pt x="946234" y="504548"/>
                  <a:pt x="915026" y="504758"/>
                  <a:pt x="806783" y="513030"/>
                </a:cubicBezTo>
                <a:cubicBezTo>
                  <a:pt x="816055" y="653003"/>
                  <a:pt x="822837" y="732256"/>
                  <a:pt x="810613" y="901237"/>
                </a:cubicBezTo>
                <a:cubicBezTo>
                  <a:pt x="782414" y="451352"/>
                  <a:pt x="784675" y="276900"/>
                  <a:pt x="778941" y="121917"/>
                </a:cubicBezTo>
                <a:cubicBezTo>
                  <a:pt x="774616" y="-32693"/>
                  <a:pt x="569584" y="-61779"/>
                  <a:pt x="582042" y="161731"/>
                </a:cubicBezTo>
                <a:cubicBezTo>
                  <a:pt x="570378" y="380417"/>
                  <a:pt x="623442" y="1132875"/>
                  <a:pt x="554580" y="1197645"/>
                </a:cubicBezTo>
                <a:cubicBezTo>
                  <a:pt x="495024" y="1230412"/>
                  <a:pt x="496393" y="1222363"/>
                  <a:pt x="419736" y="1153389"/>
                </a:cubicBezTo>
                <a:cubicBezTo>
                  <a:pt x="331744" y="1046414"/>
                  <a:pt x="197603" y="767201"/>
                  <a:pt x="0" y="89130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id="{E40373CB-10D2-4905-ACDB-D2D937BCC3FB}"/>
              </a:ext>
            </a:extLst>
          </p:cNvPr>
          <p:cNvGrpSpPr/>
          <p:nvPr/>
        </p:nvGrpSpPr>
        <p:grpSpPr>
          <a:xfrm rot="5400000">
            <a:off x="454430" y="4114785"/>
            <a:ext cx="1048447" cy="1956437"/>
            <a:chOff x="967066" y="4263648"/>
            <a:chExt cx="670418" cy="1251022"/>
          </a:xfrm>
        </p:grpSpPr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6980D73D-DF88-4B93-9A40-B8758824C803}"/>
                </a:ext>
              </a:extLst>
            </p:cNvPr>
            <p:cNvSpPr/>
            <p:nvPr/>
          </p:nvSpPr>
          <p:spPr>
            <a:xfrm rot="16200000">
              <a:off x="1128885" y="4147342"/>
              <a:ext cx="360040" cy="592652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>
                <a:solidFill>
                  <a:schemeClr val="tx1"/>
                </a:solidFill>
              </a:endParaRPr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70087711-9327-4CA1-818F-4B12ECDC4FEF}"/>
                </a:ext>
              </a:extLst>
            </p:cNvPr>
            <p:cNvSpPr/>
            <p:nvPr/>
          </p:nvSpPr>
          <p:spPr>
            <a:xfrm rot="16200000">
              <a:off x="786671" y="4663858"/>
              <a:ext cx="1031207" cy="670418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>
                <a:solidFill>
                  <a:schemeClr val="tx1"/>
                </a:solidFill>
              </a:endParaRPr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80D50F28-D16C-448D-BFC6-49D8BA68DE6E}"/>
              </a:ext>
            </a:extLst>
          </p:cNvPr>
          <p:cNvGrpSpPr/>
          <p:nvPr/>
        </p:nvGrpSpPr>
        <p:grpSpPr>
          <a:xfrm>
            <a:off x="7492703" y="1947871"/>
            <a:ext cx="3996887" cy="711368"/>
            <a:chOff x="3017859" y="4310610"/>
            <a:chExt cx="1870812" cy="711367"/>
          </a:xfrm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FA1136D3-F694-4CC0-AC68-C57B49DA5B2F}"/>
                </a:ext>
              </a:extLst>
            </p:cNvPr>
            <p:cNvSpPr txBox="1"/>
            <p:nvPr/>
          </p:nvSpPr>
          <p:spPr>
            <a:xfrm>
              <a:off x="3021856" y="4560313"/>
              <a:ext cx="1866815" cy="461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 </a:t>
              </a: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E357FC69-50CC-41C2-A7B6-D0FB0821C819}"/>
                </a:ext>
              </a:extLst>
            </p:cNvPr>
            <p:cNvSpPr txBox="1"/>
            <p:nvPr/>
          </p:nvSpPr>
          <p:spPr>
            <a:xfrm>
              <a:off x="3017859" y="4310610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8CB8524D-8030-40EB-A46E-09B68027FEA1}"/>
              </a:ext>
            </a:extLst>
          </p:cNvPr>
          <p:cNvGrpSpPr/>
          <p:nvPr/>
        </p:nvGrpSpPr>
        <p:grpSpPr>
          <a:xfrm>
            <a:off x="5806934" y="3514501"/>
            <a:ext cx="587027" cy="1984381"/>
            <a:chOff x="5714547" y="3290776"/>
            <a:chExt cx="743513" cy="3591643"/>
          </a:xfrm>
        </p:grpSpPr>
        <p:sp>
          <p:nvSpPr>
            <p:cNvPr id="113" name="Trapezoid 11">
              <a:extLst>
                <a:ext uri="{FF2B5EF4-FFF2-40B4-BE49-F238E27FC236}">
                  <a16:creationId xmlns:a16="http://schemas.microsoft.com/office/drawing/2014/main" id="{34B88ACA-177E-4CBD-8812-10821AAABC35}"/>
                </a:ext>
              </a:extLst>
            </p:cNvPr>
            <p:cNvSpPr/>
            <p:nvPr/>
          </p:nvSpPr>
          <p:spPr>
            <a:xfrm>
              <a:off x="5714547" y="3290776"/>
              <a:ext cx="743513" cy="3591643"/>
            </a:xfrm>
            <a:custGeom>
              <a:avLst/>
              <a:gdLst>
                <a:gd name="connsiteX0" fmla="*/ 0 w 743513"/>
                <a:gd name="connsiteY0" fmla="*/ 3591643 h 3591643"/>
                <a:gd name="connsiteX1" fmla="*/ 216615 w 743513"/>
                <a:gd name="connsiteY1" fmla="*/ 0 h 3591643"/>
                <a:gd name="connsiteX2" fmla="*/ 526898 w 743513"/>
                <a:gd name="connsiteY2" fmla="*/ 0 h 3591643"/>
                <a:gd name="connsiteX3" fmla="*/ 743513 w 743513"/>
                <a:gd name="connsiteY3" fmla="*/ 3591643 h 3591643"/>
                <a:gd name="connsiteX4" fmla="*/ 0 w 743513"/>
                <a:gd name="connsiteY4" fmla="*/ 3591643 h 3591643"/>
                <a:gd name="connsiteX0" fmla="*/ 0 w 743513"/>
                <a:gd name="connsiteY0" fmla="*/ 3591643 h 3591643"/>
                <a:gd name="connsiteX1" fmla="*/ 216615 w 743513"/>
                <a:gd name="connsiteY1" fmla="*/ 0 h 3591643"/>
                <a:gd name="connsiteX2" fmla="*/ 526898 w 743513"/>
                <a:gd name="connsiteY2" fmla="*/ 0 h 3591643"/>
                <a:gd name="connsiteX3" fmla="*/ 743513 w 743513"/>
                <a:gd name="connsiteY3" fmla="*/ 3591643 h 3591643"/>
                <a:gd name="connsiteX4" fmla="*/ 0 w 743513"/>
                <a:gd name="connsiteY4" fmla="*/ 3591643 h 3591643"/>
                <a:gd name="connsiteX0" fmla="*/ 0 w 743513"/>
                <a:gd name="connsiteY0" fmla="*/ 3591643 h 3591643"/>
                <a:gd name="connsiteX1" fmla="*/ 216615 w 743513"/>
                <a:gd name="connsiteY1" fmla="*/ 0 h 3591643"/>
                <a:gd name="connsiteX2" fmla="*/ 526898 w 743513"/>
                <a:gd name="connsiteY2" fmla="*/ 0 h 3591643"/>
                <a:gd name="connsiteX3" fmla="*/ 743513 w 743513"/>
                <a:gd name="connsiteY3" fmla="*/ 3591643 h 3591643"/>
                <a:gd name="connsiteX4" fmla="*/ 0 w 743513"/>
                <a:gd name="connsiteY4" fmla="*/ 3591643 h 3591643"/>
                <a:gd name="connsiteX0" fmla="*/ 0 w 743513"/>
                <a:gd name="connsiteY0" fmla="*/ 3591643 h 3591643"/>
                <a:gd name="connsiteX1" fmla="*/ 216615 w 743513"/>
                <a:gd name="connsiteY1" fmla="*/ 0 h 3591643"/>
                <a:gd name="connsiteX2" fmla="*/ 526898 w 743513"/>
                <a:gd name="connsiteY2" fmla="*/ 0 h 3591643"/>
                <a:gd name="connsiteX3" fmla="*/ 743513 w 743513"/>
                <a:gd name="connsiteY3" fmla="*/ 3591643 h 3591643"/>
                <a:gd name="connsiteX4" fmla="*/ 0 w 743513"/>
                <a:gd name="connsiteY4" fmla="*/ 3591643 h 3591643"/>
                <a:gd name="connsiteX0" fmla="*/ 0 w 743513"/>
                <a:gd name="connsiteY0" fmla="*/ 3591643 h 3591643"/>
                <a:gd name="connsiteX1" fmla="*/ 216615 w 743513"/>
                <a:gd name="connsiteY1" fmla="*/ 0 h 3591643"/>
                <a:gd name="connsiteX2" fmla="*/ 526898 w 743513"/>
                <a:gd name="connsiteY2" fmla="*/ 0 h 3591643"/>
                <a:gd name="connsiteX3" fmla="*/ 743513 w 743513"/>
                <a:gd name="connsiteY3" fmla="*/ 3591643 h 3591643"/>
                <a:gd name="connsiteX4" fmla="*/ 0 w 743513"/>
                <a:gd name="connsiteY4" fmla="*/ 3591643 h 3591643"/>
                <a:gd name="connsiteX0" fmla="*/ 0 w 743513"/>
                <a:gd name="connsiteY0" fmla="*/ 3591643 h 3591643"/>
                <a:gd name="connsiteX1" fmla="*/ 216615 w 743513"/>
                <a:gd name="connsiteY1" fmla="*/ 0 h 3591643"/>
                <a:gd name="connsiteX2" fmla="*/ 526898 w 743513"/>
                <a:gd name="connsiteY2" fmla="*/ 0 h 3591643"/>
                <a:gd name="connsiteX3" fmla="*/ 743513 w 743513"/>
                <a:gd name="connsiteY3" fmla="*/ 3591643 h 3591643"/>
                <a:gd name="connsiteX4" fmla="*/ 0 w 743513"/>
                <a:gd name="connsiteY4" fmla="*/ 3591643 h 3591643"/>
                <a:gd name="connsiteX0" fmla="*/ 0 w 743513"/>
                <a:gd name="connsiteY0" fmla="*/ 3591643 h 3591643"/>
                <a:gd name="connsiteX1" fmla="*/ 216615 w 743513"/>
                <a:gd name="connsiteY1" fmla="*/ 0 h 3591643"/>
                <a:gd name="connsiteX2" fmla="*/ 526898 w 743513"/>
                <a:gd name="connsiteY2" fmla="*/ 0 h 3591643"/>
                <a:gd name="connsiteX3" fmla="*/ 743513 w 743513"/>
                <a:gd name="connsiteY3" fmla="*/ 3591643 h 3591643"/>
                <a:gd name="connsiteX4" fmla="*/ 0 w 743513"/>
                <a:gd name="connsiteY4" fmla="*/ 3591643 h 3591643"/>
                <a:gd name="connsiteX0" fmla="*/ 0 w 743513"/>
                <a:gd name="connsiteY0" fmla="*/ 3591643 h 3591643"/>
                <a:gd name="connsiteX1" fmla="*/ 216615 w 743513"/>
                <a:gd name="connsiteY1" fmla="*/ 0 h 3591643"/>
                <a:gd name="connsiteX2" fmla="*/ 526898 w 743513"/>
                <a:gd name="connsiteY2" fmla="*/ 0 h 3591643"/>
                <a:gd name="connsiteX3" fmla="*/ 743513 w 743513"/>
                <a:gd name="connsiteY3" fmla="*/ 3591643 h 3591643"/>
                <a:gd name="connsiteX4" fmla="*/ 0 w 743513"/>
                <a:gd name="connsiteY4" fmla="*/ 3591643 h 3591643"/>
                <a:gd name="connsiteX0" fmla="*/ 0 w 743513"/>
                <a:gd name="connsiteY0" fmla="*/ 3591643 h 3591643"/>
                <a:gd name="connsiteX1" fmla="*/ 216615 w 743513"/>
                <a:gd name="connsiteY1" fmla="*/ 0 h 3591643"/>
                <a:gd name="connsiteX2" fmla="*/ 526898 w 743513"/>
                <a:gd name="connsiteY2" fmla="*/ 0 h 3591643"/>
                <a:gd name="connsiteX3" fmla="*/ 743513 w 743513"/>
                <a:gd name="connsiteY3" fmla="*/ 3591643 h 3591643"/>
                <a:gd name="connsiteX4" fmla="*/ 0 w 743513"/>
                <a:gd name="connsiteY4" fmla="*/ 3591643 h 35916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43513" h="3591643">
                  <a:moveTo>
                    <a:pt x="0" y="3591643"/>
                  </a:moveTo>
                  <a:cubicBezTo>
                    <a:pt x="100780" y="2946879"/>
                    <a:pt x="230135" y="1349614"/>
                    <a:pt x="216615" y="0"/>
                  </a:cubicBezTo>
                  <a:lnTo>
                    <a:pt x="526898" y="0"/>
                  </a:lnTo>
                  <a:cubicBezTo>
                    <a:pt x="541953" y="1349614"/>
                    <a:pt x="661783" y="2899254"/>
                    <a:pt x="743513" y="3591643"/>
                  </a:cubicBezTo>
                  <a:lnTo>
                    <a:pt x="0" y="3591643"/>
                  </a:ln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4" name="Trapezoid 11">
              <a:extLst>
                <a:ext uri="{FF2B5EF4-FFF2-40B4-BE49-F238E27FC236}">
                  <a16:creationId xmlns:a16="http://schemas.microsoft.com/office/drawing/2014/main" id="{C4448A54-A3C7-4067-BA41-FC2E522A9199}"/>
                </a:ext>
              </a:extLst>
            </p:cNvPr>
            <p:cNvSpPr/>
            <p:nvPr/>
          </p:nvSpPr>
          <p:spPr>
            <a:xfrm>
              <a:off x="5845404" y="3290776"/>
              <a:ext cx="479555" cy="3591643"/>
            </a:xfrm>
            <a:custGeom>
              <a:avLst/>
              <a:gdLst>
                <a:gd name="connsiteX0" fmla="*/ 0 w 743513"/>
                <a:gd name="connsiteY0" fmla="*/ 3591643 h 3591643"/>
                <a:gd name="connsiteX1" fmla="*/ 216615 w 743513"/>
                <a:gd name="connsiteY1" fmla="*/ 0 h 3591643"/>
                <a:gd name="connsiteX2" fmla="*/ 526898 w 743513"/>
                <a:gd name="connsiteY2" fmla="*/ 0 h 3591643"/>
                <a:gd name="connsiteX3" fmla="*/ 743513 w 743513"/>
                <a:gd name="connsiteY3" fmla="*/ 3591643 h 3591643"/>
                <a:gd name="connsiteX4" fmla="*/ 0 w 743513"/>
                <a:gd name="connsiteY4" fmla="*/ 3591643 h 3591643"/>
                <a:gd name="connsiteX0" fmla="*/ 0 w 743513"/>
                <a:gd name="connsiteY0" fmla="*/ 3591643 h 3591643"/>
                <a:gd name="connsiteX1" fmla="*/ 216615 w 743513"/>
                <a:gd name="connsiteY1" fmla="*/ 0 h 3591643"/>
                <a:gd name="connsiteX2" fmla="*/ 526898 w 743513"/>
                <a:gd name="connsiteY2" fmla="*/ 0 h 3591643"/>
                <a:gd name="connsiteX3" fmla="*/ 743513 w 743513"/>
                <a:gd name="connsiteY3" fmla="*/ 3591643 h 3591643"/>
                <a:gd name="connsiteX4" fmla="*/ 0 w 743513"/>
                <a:gd name="connsiteY4" fmla="*/ 3591643 h 3591643"/>
                <a:gd name="connsiteX0" fmla="*/ 0 w 743513"/>
                <a:gd name="connsiteY0" fmla="*/ 3591643 h 3591643"/>
                <a:gd name="connsiteX1" fmla="*/ 216615 w 743513"/>
                <a:gd name="connsiteY1" fmla="*/ 0 h 3591643"/>
                <a:gd name="connsiteX2" fmla="*/ 526898 w 743513"/>
                <a:gd name="connsiteY2" fmla="*/ 0 h 3591643"/>
                <a:gd name="connsiteX3" fmla="*/ 743513 w 743513"/>
                <a:gd name="connsiteY3" fmla="*/ 3591643 h 3591643"/>
                <a:gd name="connsiteX4" fmla="*/ 0 w 743513"/>
                <a:gd name="connsiteY4" fmla="*/ 3591643 h 3591643"/>
                <a:gd name="connsiteX0" fmla="*/ 0 w 743513"/>
                <a:gd name="connsiteY0" fmla="*/ 3591643 h 3591643"/>
                <a:gd name="connsiteX1" fmla="*/ 216615 w 743513"/>
                <a:gd name="connsiteY1" fmla="*/ 0 h 3591643"/>
                <a:gd name="connsiteX2" fmla="*/ 526898 w 743513"/>
                <a:gd name="connsiteY2" fmla="*/ 0 h 3591643"/>
                <a:gd name="connsiteX3" fmla="*/ 743513 w 743513"/>
                <a:gd name="connsiteY3" fmla="*/ 3591643 h 3591643"/>
                <a:gd name="connsiteX4" fmla="*/ 0 w 743513"/>
                <a:gd name="connsiteY4" fmla="*/ 3591643 h 3591643"/>
                <a:gd name="connsiteX0" fmla="*/ 0 w 743513"/>
                <a:gd name="connsiteY0" fmla="*/ 3591643 h 3591643"/>
                <a:gd name="connsiteX1" fmla="*/ 216615 w 743513"/>
                <a:gd name="connsiteY1" fmla="*/ 0 h 3591643"/>
                <a:gd name="connsiteX2" fmla="*/ 526898 w 743513"/>
                <a:gd name="connsiteY2" fmla="*/ 0 h 3591643"/>
                <a:gd name="connsiteX3" fmla="*/ 743513 w 743513"/>
                <a:gd name="connsiteY3" fmla="*/ 3591643 h 3591643"/>
                <a:gd name="connsiteX4" fmla="*/ 0 w 743513"/>
                <a:gd name="connsiteY4" fmla="*/ 3591643 h 3591643"/>
                <a:gd name="connsiteX0" fmla="*/ 0 w 743513"/>
                <a:gd name="connsiteY0" fmla="*/ 3591643 h 3591643"/>
                <a:gd name="connsiteX1" fmla="*/ 216615 w 743513"/>
                <a:gd name="connsiteY1" fmla="*/ 0 h 3591643"/>
                <a:gd name="connsiteX2" fmla="*/ 526898 w 743513"/>
                <a:gd name="connsiteY2" fmla="*/ 0 h 3591643"/>
                <a:gd name="connsiteX3" fmla="*/ 743513 w 743513"/>
                <a:gd name="connsiteY3" fmla="*/ 3591643 h 3591643"/>
                <a:gd name="connsiteX4" fmla="*/ 0 w 743513"/>
                <a:gd name="connsiteY4" fmla="*/ 3591643 h 3591643"/>
                <a:gd name="connsiteX0" fmla="*/ 0 w 743513"/>
                <a:gd name="connsiteY0" fmla="*/ 3591643 h 3591643"/>
                <a:gd name="connsiteX1" fmla="*/ 216615 w 743513"/>
                <a:gd name="connsiteY1" fmla="*/ 0 h 3591643"/>
                <a:gd name="connsiteX2" fmla="*/ 526898 w 743513"/>
                <a:gd name="connsiteY2" fmla="*/ 0 h 3591643"/>
                <a:gd name="connsiteX3" fmla="*/ 743513 w 743513"/>
                <a:gd name="connsiteY3" fmla="*/ 3591643 h 3591643"/>
                <a:gd name="connsiteX4" fmla="*/ 0 w 743513"/>
                <a:gd name="connsiteY4" fmla="*/ 3591643 h 3591643"/>
                <a:gd name="connsiteX0" fmla="*/ 0 w 743513"/>
                <a:gd name="connsiteY0" fmla="*/ 3591643 h 3591643"/>
                <a:gd name="connsiteX1" fmla="*/ 216615 w 743513"/>
                <a:gd name="connsiteY1" fmla="*/ 0 h 3591643"/>
                <a:gd name="connsiteX2" fmla="*/ 526898 w 743513"/>
                <a:gd name="connsiteY2" fmla="*/ 0 h 3591643"/>
                <a:gd name="connsiteX3" fmla="*/ 743513 w 743513"/>
                <a:gd name="connsiteY3" fmla="*/ 3591643 h 3591643"/>
                <a:gd name="connsiteX4" fmla="*/ 0 w 743513"/>
                <a:gd name="connsiteY4" fmla="*/ 3591643 h 3591643"/>
                <a:gd name="connsiteX0" fmla="*/ 0 w 743513"/>
                <a:gd name="connsiteY0" fmla="*/ 3591643 h 3591643"/>
                <a:gd name="connsiteX1" fmla="*/ 216615 w 743513"/>
                <a:gd name="connsiteY1" fmla="*/ 0 h 3591643"/>
                <a:gd name="connsiteX2" fmla="*/ 526898 w 743513"/>
                <a:gd name="connsiteY2" fmla="*/ 0 h 3591643"/>
                <a:gd name="connsiteX3" fmla="*/ 743513 w 743513"/>
                <a:gd name="connsiteY3" fmla="*/ 3591643 h 3591643"/>
                <a:gd name="connsiteX4" fmla="*/ 0 w 743513"/>
                <a:gd name="connsiteY4" fmla="*/ 3591643 h 35916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43513" h="3591643">
                  <a:moveTo>
                    <a:pt x="0" y="3591643"/>
                  </a:moveTo>
                  <a:cubicBezTo>
                    <a:pt x="100780" y="2946879"/>
                    <a:pt x="230135" y="1349614"/>
                    <a:pt x="216615" y="0"/>
                  </a:cubicBezTo>
                  <a:lnTo>
                    <a:pt x="526898" y="0"/>
                  </a:lnTo>
                  <a:cubicBezTo>
                    <a:pt x="541953" y="1349614"/>
                    <a:pt x="661783" y="2899254"/>
                    <a:pt x="743513" y="3591643"/>
                  </a:cubicBezTo>
                  <a:lnTo>
                    <a:pt x="0" y="3591643"/>
                  </a:ln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E6029CCF-9D64-43FD-A03F-3A9DB2A8C1AE}"/>
              </a:ext>
            </a:extLst>
          </p:cNvPr>
          <p:cNvGrpSpPr/>
          <p:nvPr/>
        </p:nvGrpSpPr>
        <p:grpSpPr>
          <a:xfrm>
            <a:off x="5624433" y="1705547"/>
            <a:ext cx="955639" cy="2212523"/>
            <a:chOff x="5331153" y="575008"/>
            <a:chExt cx="1507917" cy="3491170"/>
          </a:xfrm>
        </p:grpSpPr>
        <p:grpSp>
          <p:nvGrpSpPr>
            <p:cNvPr id="78" name="Group 77">
              <a:extLst>
                <a:ext uri="{FF2B5EF4-FFF2-40B4-BE49-F238E27FC236}">
                  <a16:creationId xmlns:a16="http://schemas.microsoft.com/office/drawing/2014/main" id="{DA970707-D222-40E2-A0F3-1ECD641C3942}"/>
                </a:ext>
              </a:extLst>
            </p:cNvPr>
            <p:cNvGrpSpPr/>
            <p:nvPr/>
          </p:nvGrpSpPr>
          <p:grpSpPr>
            <a:xfrm>
              <a:off x="6404987" y="3268551"/>
              <a:ext cx="207521" cy="447013"/>
              <a:chOff x="5282863" y="4265998"/>
              <a:chExt cx="524099" cy="1110552"/>
            </a:xfrm>
          </p:grpSpPr>
          <p:sp>
            <p:nvSpPr>
              <p:cNvPr id="110" name="Graphic 2">
                <a:extLst>
                  <a:ext uri="{FF2B5EF4-FFF2-40B4-BE49-F238E27FC236}">
                    <a16:creationId xmlns:a16="http://schemas.microsoft.com/office/drawing/2014/main" id="{1CC5AF1F-114C-4276-888C-ADC5248A3063}"/>
                  </a:ext>
                </a:extLst>
              </p:cNvPr>
              <p:cNvSpPr/>
              <p:nvPr/>
            </p:nvSpPr>
            <p:spPr>
              <a:xfrm>
                <a:off x="5282863" y="4265998"/>
                <a:ext cx="524099" cy="1110552"/>
              </a:xfrm>
              <a:custGeom>
                <a:avLst/>
                <a:gdLst>
                  <a:gd name="connsiteX0" fmla="*/ 747722 w 778877"/>
                  <a:gd name="connsiteY0" fmla="*/ 0 h 1110552"/>
                  <a:gd name="connsiteX1" fmla="*/ 680583 w 778877"/>
                  <a:gd name="connsiteY1" fmla="*/ 25833 h 1110552"/>
                  <a:gd name="connsiteX2" fmla="*/ 133417 w 778877"/>
                  <a:gd name="connsiteY2" fmla="*/ 28630 h 1110552"/>
                  <a:gd name="connsiteX3" fmla="*/ 31704 w 778877"/>
                  <a:gd name="connsiteY3" fmla="*/ 131 h 1110552"/>
                  <a:gd name="connsiteX4" fmla="*/ 1675 w 778877"/>
                  <a:gd name="connsiteY4" fmla="*/ 179911 h 1110552"/>
                  <a:gd name="connsiteX5" fmla="*/ 47920 w 778877"/>
                  <a:gd name="connsiteY5" fmla="*/ 503105 h 1110552"/>
                  <a:gd name="connsiteX6" fmla="*/ 379375 w 778877"/>
                  <a:gd name="connsiteY6" fmla="*/ 1102461 h 1110552"/>
                  <a:gd name="connsiteX7" fmla="*/ 400881 w 778877"/>
                  <a:gd name="connsiteY7" fmla="*/ 1100756 h 1110552"/>
                  <a:gd name="connsiteX8" fmla="*/ 536295 w 778877"/>
                  <a:gd name="connsiteY8" fmla="*/ 903054 h 1110552"/>
                  <a:gd name="connsiteX9" fmla="*/ 749907 w 778877"/>
                  <a:gd name="connsiteY9" fmla="*/ 440687 h 1110552"/>
                  <a:gd name="connsiteX10" fmla="*/ 747722 w 778877"/>
                  <a:gd name="connsiteY10" fmla="*/ 0 h 11105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778877" h="1110552">
                    <a:moveTo>
                      <a:pt x="747722" y="0"/>
                    </a:moveTo>
                    <a:cubicBezTo>
                      <a:pt x="717824" y="14381"/>
                      <a:pt x="680670" y="25527"/>
                      <a:pt x="680583" y="25833"/>
                    </a:cubicBezTo>
                    <a:cubicBezTo>
                      <a:pt x="640675" y="31996"/>
                      <a:pt x="204053" y="28761"/>
                      <a:pt x="133417" y="28630"/>
                    </a:cubicBezTo>
                    <a:cubicBezTo>
                      <a:pt x="95914" y="28630"/>
                      <a:pt x="69513" y="17353"/>
                      <a:pt x="31704" y="131"/>
                    </a:cubicBezTo>
                    <a:cubicBezTo>
                      <a:pt x="12427" y="58528"/>
                      <a:pt x="5740" y="119111"/>
                      <a:pt x="1675" y="179911"/>
                    </a:cubicBezTo>
                    <a:cubicBezTo>
                      <a:pt x="-5800" y="290761"/>
                      <a:pt x="12121" y="398244"/>
                      <a:pt x="47920" y="503105"/>
                    </a:cubicBezTo>
                    <a:cubicBezTo>
                      <a:pt x="122883" y="722531"/>
                      <a:pt x="242431" y="917260"/>
                      <a:pt x="379375" y="1102461"/>
                    </a:cubicBezTo>
                    <a:cubicBezTo>
                      <a:pt x="389210" y="1115792"/>
                      <a:pt x="393275" y="1110809"/>
                      <a:pt x="400881" y="1100756"/>
                    </a:cubicBezTo>
                    <a:cubicBezTo>
                      <a:pt x="448962" y="1036852"/>
                      <a:pt x="494202" y="971024"/>
                      <a:pt x="536295" y="903054"/>
                    </a:cubicBezTo>
                    <a:cubicBezTo>
                      <a:pt x="626295" y="757630"/>
                      <a:pt x="704055" y="606611"/>
                      <a:pt x="749907" y="440687"/>
                    </a:cubicBezTo>
                    <a:cubicBezTo>
                      <a:pt x="790470" y="293515"/>
                      <a:pt x="787236" y="146735"/>
                      <a:pt x="747722" y="0"/>
                    </a:cubicBezTo>
                    <a:close/>
                  </a:path>
                </a:pathLst>
              </a:custGeom>
              <a:solidFill>
                <a:srgbClr val="FFCD07"/>
              </a:solidFill>
              <a:ln w="4369" cap="flat">
                <a:noFill/>
                <a:prstDash val="solid"/>
                <a:miter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1" name="Graphic 2">
                <a:extLst>
                  <a:ext uri="{FF2B5EF4-FFF2-40B4-BE49-F238E27FC236}">
                    <a16:creationId xmlns:a16="http://schemas.microsoft.com/office/drawing/2014/main" id="{A05BAA5F-FC63-4DA5-99C7-8939AAD4386D}"/>
                  </a:ext>
                </a:extLst>
              </p:cNvPr>
              <p:cNvSpPr/>
              <p:nvPr/>
            </p:nvSpPr>
            <p:spPr>
              <a:xfrm>
                <a:off x="5343217" y="4291044"/>
                <a:ext cx="403391" cy="766285"/>
              </a:xfrm>
              <a:custGeom>
                <a:avLst/>
                <a:gdLst>
                  <a:gd name="connsiteX0" fmla="*/ 469623 w 599490"/>
                  <a:gd name="connsiteY0" fmla="*/ 4502 h 766285"/>
                  <a:gd name="connsiteX1" fmla="*/ 592055 w 599490"/>
                  <a:gd name="connsiteY1" fmla="*/ 481 h 766285"/>
                  <a:gd name="connsiteX2" fmla="*/ 597781 w 599490"/>
                  <a:gd name="connsiteY2" fmla="*/ 132049 h 766285"/>
                  <a:gd name="connsiteX3" fmla="*/ 566135 w 599490"/>
                  <a:gd name="connsiteY3" fmla="*/ 288969 h 766285"/>
                  <a:gd name="connsiteX4" fmla="*/ 523211 w 599490"/>
                  <a:gd name="connsiteY4" fmla="*/ 402790 h 766285"/>
                  <a:gd name="connsiteX5" fmla="*/ 315806 w 599490"/>
                  <a:gd name="connsiteY5" fmla="*/ 751948 h 766285"/>
                  <a:gd name="connsiteX6" fmla="*/ 282324 w 599490"/>
                  <a:gd name="connsiteY6" fmla="*/ 752036 h 766285"/>
                  <a:gd name="connsiteX7" fmla="*/ 89737 w 599490"/>
                  <a:gd name="connsiteY7" fmla="*/ 436797 h 766285"/>
                  <a:gd name="connsiteX8" fmla="*/ 2797 w 599490"/>
                  <a:gd name="connsiteY8" fmla="*/ 166886 h 766285"/>
                  <a:gd name="connsiteX9" fmla="*/ 1923 w 599490"/>
                  <a:gd name="connsiteY9" fmla="*/ 0 h 766285"/>
                  <a:gd name="connsiteX10" fmla="*/ 469623 w 599490"/>
                  <a:gd name="connsiteY10" fmla="*/ 4502 h 7662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599490" h="766285">
                    <a:moveTo>
                      <a:pt x="469623" y="4502"/>
                    </a:moveTo>
                    <a:cubicBezTo>
                      <a:pt x="510404" y="1530"/>
                      <a:pt x="551448" y="7212"/>
                      <a:pt x="592055" y="481"/>
                    </a:cubicBezTo>
                    <a:cubicBezTo>
                      <a:pt x="596776" y="44191"/>
                      <a:pt x="602371" y="87377"/>
                      <a:pt x="597781" y="132049"/>
                    </a:cubicBezTo>
                    <a:cubicBezTo>
                      <a:pt x="592274" y="185681"/>
                      <a:pt x="582177" y="237740"/>
                      <a:pt x="566135" y="288969"/>
                    </a:cubicBezTo>
                    <a:cubicBezTo>
                      <a:pt x="553984" y="327740"/>
                      <a:pt x="539952" y="365768"/>
                      <a:pt x="523211" y="402790"/>
                    </a:cubicBezTo>
                    <a:cubicBezTo>
                      <a:pt x="467087" y="526884"/>
                      <a:pt x="395709" y="641929"/>
                      <a:pt x="315806" y="751948"/>
                    </a:cubicBezTo>
                    <a:cubicBezTo>
                      <a:pt x="301994" y="771006"/>
                      <a:pt x="296311" y="771093"/>
                      <a:pt x="282324" y="752036"/>
                    </a:cubicBezTo>
                    <a:cubicBezTo>
                      <a:pt x="209197" y="652376"/>
                      <a:pt x="143107" y="548433"/>
                      <a:pt x="89737" y="436797"/>
                    </a:cubicBezTo>
                    <a:cubicBezTo>
                      <a:pt x="48605" y="350819"/>
                      <a:pt x="15648" y="261781"/>
                      <a:pt x="2797" y="166886"/>
                    </a:cubicBezTo>
                    <a:cubicBezTo>
                      <a:pt x="-2886" y="124793"/>
                      <a:pt x="1835" y="13113"/>
                      <a:pt x="1923" y="0"/>
                    </a:cubicBezTo>
                    <a:cubicBezTo>
                      <a:pt x="43972" y="6994"/>
                      <a:pt x="426437" y="44"/>
                      <a:pt x="469623" y="4502"/>
                    </a:cubicBezTo>
                    <a:close/>
                  </a:path>
                </a:pathLst>
              </a:custGeom>
              <a:solidFill>
                <a:srgbClr val="F6AF1B"/>
              </a:solidFill>
              <a:ln w="43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2" name="Graphic 2">
                <a:extLst>
                  <a:ext uri="{FF2B5EF4-FFF2-40B4-BE49-F238E27FC236}">
                    <a16:creationId xmlns:a16="http://schemas.microsoft.com/office/drawing/2014/main" id="{CABA388B-A97E-4ED4-9D39-2D2FEAE80146}"/>
                  </a:ext>
                </a:extLst>
              </p:cNvPr>
              <p:cNvSpPr/>
              <p:nvPr/>
            </p:nvSpPr>
            <p:spPr>
              <a:xfrm>
                <a:off x="5428981" y="4292966"/>
                <a:ext cx="231862" cy="548288"/>
              </a:xfrm>
              <a:custGeom>
                <a:avLst/>
                <a:gdLst>
                  <a:gd name="connsiteX0" fmla="*/ 334003 w 344576"/>
                  <a:gd name="connsiteY0" fmla="*/ 242943 h 548288"/>
                  <a:gd name="connsiteX1" fmla="*/ 177651 w 344576"/>
                  <a:gd name="connsiteY1" fmla="*/ 539736 h 548288"/>
                  <a:gd name="connsiteX2" fmla="*/ 156495 w 344576"/>
                  <a:gd name="connsiteY2" fmla="*/ 539299 h 548288"/>
                  <a:gd name="connsiteX3" fmla="*/ 11071 w 344576"/>
                  <a:gd name="connsiteY3" fmla="*/ 235556 h 548288"/>
                  <a:gd name="connsiteX4" fmla="*/ 21212 w 344576"/>
                  <a:gd name="connsiteY4" fmla="*/ 701 h 548288"/>
                  <a:gd name="connsiteX5" fmla="*/ 316038 w 344576"/>
                  <a:gd name="connsiteY5" fmla="*/ 963 h 548288"/>
                  <a:gd name="connsiteX6" fmla="*/ 334003 w 344576"/>
                  <a:gd name="connsiteY6" fmla="*/ 242943 h 5482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44576" h="548288">
                    <a:moveTo>
                      <a:pt x="334003" y="242943"/>
                    </a:moveTo>
                    <a:cubicBezTo>
                      <a:pt x="308957" y="346056"/>
                      <a:pt x="228573" y="468095"/>
                      <a:pt x="177651" y="539736"/>
                    </a:cubicBezTo>
                    <a:cubicBezTo>
                      <a:pt x="168647" y="552412"/>
                      <a:pt x="164232" y="549920"/>
                      <a:pt x="156495" y="539299"/>
                    </a:cubicBezTo>
                    <a:cubicBezTo>
                      <a:pt x="84941" y="440820"/>
                      <a:pt x="42237" y="354536"/>
                      <a:pt x="11071" y="235556"/>
                    </a:cubicBezTo>
                    <a:cubicBezTo>
                      <a:pt x="-7812" y="163478"/>
                      <a:pt x="-1299" y="72211"/>
                      <a:pt x="21212" y="701"/>
                    </a:cubicBezTo>
                    <a:cubicBezTo>
                      <a:pt x="67632" y="2799"/>
                      <a:pt x="278272" y="-1922"/>
                      <a:pt x="316038" y="963"/>
                    </a:cubicBezTo>
                    <a:cubicBezTo>
                      <a:pt x="326222" y="28981"/>
                      <a:pt x="362196" y="161642"/>
                      <a:pt x="334003" y="242943"/>
                    </a:cubicBezTo>
                    <a:close/>
                  </a:path>
                </a:pathLst>
              </a:custGeom>
              <a:solidFill>
                <a:srgbClr val="F38821"/>
              </a:solidFill>
              <a:ln w="43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79" name="Group 78">
              <a:extLst>
                <a:ext uri="{FF2B5EF4-FFF2-40B4-BE49-F238E27FC236}">
                  <a16:creationId xmlns:a16="http://schemas.microsoft.com/office/drawing/2014/main" id="{10834FFF-5BBD-443C-BEB8-0B8A323AA7C2}"/>
                </a:ext>
              </a:extLst>
            </p:cNvPr>
            <p:cNvGrpSpPr/>
            <p:nvPr/>
          </p:nvGrpSpPr>
          <p:grpSpPr>
            <a:xfrm>
              <a:off x="5561202" y="3274206"/>
              <a:ext cx="207521" cy="447013"/>
              <a:chOff x="5282863" y="4265998"/>
              <a:chExt cx="524099" cy="1110552"/>
            </a:xfrm>
          </p:grpSpPr>
          <p:sp>
            <p:nvSpPr>
              <p:cNvPr id="107" name="Graphic 2">
                <a:extLst>
                  <a:ext uri="{FF2B5EF4-FFF2-40B4-BE49-F238E27FC236}">
                    <a16:creationId xmlns:a16="http://schemas.microsoft.com/office/drawing/2014/main" id="{280DC32F-8737-4C7D-AE89-BAC0E9616428}"/>
                  </a:ext>
                </a:extLst>
              </p:cNvPr>
              <p:cNvSpPr/>
              <p:nvPr/>
            </p:nvSpPr>
            <p:spPr>
              <a:xfrm>
                <a:off x="5282863" y="4265998"/>
                <a:ext cx="524099" cy="1110552"/>
              </a:xfrm>
              <a:custGeom>
                <a:avLst/>
                <a:gdLst>
                  <a:gd name="connsiteX0" fmla="*/ 747722 w 778877"/>
                  <a:gd name="connsiteY0" fmla="*/ 0 h 1110552"/>
                  <a:gd name="connsiteX1" fmla="*/ 680583 w 778877"/>
                  <a:gd name="connsiteY1" fmla="*/ 25833 h 1110552"/>
                  <a:gd name="connsiteX2" fmla="*/ 133417 w 778877"/>
                  <a:gd name="connsiteY2" fmla="*/ 28630 h 1110552"/>
                  <a:gd name="connsiteX3" fmla="*/ 31704 w 778877"/>
                  <a:gd name="connsiteY3" fmla="*/ 131 h 1110552"/>
                  <a:gd name="connsiteX4" fmla="*/ 1675 w 778877"/>
                  <a:gd name="connsiteY4" fmla="*/ 179911 h 1110552"/>
                  <a:gd name="connsiteX5" fmla="*/ 47920 w 778877"/>
                  <a:gd name="connsiteY5" fmla="*/ 503105 h 1110552"/>
                  <a:gd name="connsiteX6" fmla="*/ 379375 w 778877"/>
                  <a:gd name="connsiteY6" fmla="*/ 1102461 h 1110552"/>
                  <a:gd name="connsiteX7" fmla="*/ 400881 w 778877"/>
                  <a:gd name="connsiteY7" fmla="*/ 1100756 h 1110552"/>
                  <a:gd name="connsiteX8" fmla="*/ 536295 w 778877"/>
                  <a:gd name="connsiteY8" fmla="*/ 903054 h 1110552"/>
                  <a:gd name="connsiteX9" fmla="*/ 749907 w 778877"/>
                  <a:gd name="connsiteY9" fmla="*/ 440687 h 1110552"/>
                  <a:gd name="connsiteX10" fmla="*/ 747722 w 778877"/>
                  <a:gd name="connsiteY10" fmla="*/ 0 h 11105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778877" h="1110552">
                    <a:moveTo>
                      <a:pt x="747722" y="0"/>
                    </a:moveTo>
                    <a:cubicBezTo>
                      <a:pt x="717824" y="14381"/>
                      <a:pt x="680670" y="25527"/>
                      <a:pt x="680583" y="25833"/>
                    </a:cubicBezTo>
                    <a:cubicBezTo>
                      <a:pt x="640675" y="31996"/>
                      <a:pt x="204053" y="28761"/>
                      <a:pt x="133417" y="28630"/>
                    </a:cubicBezTo>
                    <a:cubicBezTo>
                      <a:pt x="95914" y="28630"/>
                      <a:pt x="69513" y="17353"/>
                      <a:pt x="31704" y="131"/>
                    </a:cubicBezTo>
                    <a:cubicBezTo>
                      <a:pt x="12427" y="58528"/>
                      <a:pt x="5740" y="119111"/>
                      <a:pt x="1675" y="179911"/>
                    </a:cubicBezTo>
                    <a:cubicBezTo>
                      <a:pt x="-5800" y="290761"/>
                      <a:pt x="12121" y="398244"/>
                      <a:pt x="47920" y="503105"/>
                    </a:cubicBezTo>
                    <a:cubicBezTo>
                      <a:pt x="122883" y="722531"/>
                      <a:pt x="242431" y="917260"/>
                      <a:pt x="379375" y="1102461"/>
                    </a:cubicBezTo>
                    <a:cubicBezTo>
                      <a:pt x="389210" y="1115792"/>
                      <a:pt x="393275" y="1110809"/>
                      <a:pt x="400881" y="1100756"/>
                    </a:cubicBezTo>
                    <a:cubicBezTo>
                      <a:pt x="448962" y="1036852"/>
                      <a:pt x="494202" y="971024"/>
                      <a:pt x="536295" y="903054"/>
                    </a:cubicBezTo>
                    <a:cubicBezTo>
                      <a:pt x="626295" y="757630"/>
                      <a:pt x="704055" y="606611"/>
                      <a:pt x="749907" y="440687"/>
                    </a:cubicBezTo>
                    <a:cubicBezTo>
                      <a:pt x="790470" y="293515"/>
                      <a:pt x="787236" y="146735"/>
                      <a:pt x="747722" y="0"/>
                    </a:cubicBezTo>
                    <a:close/>
                  </a:path>
                </a:pathLst>
              </a:custGeom>
              <a:solidFill>
                <a:srgbClr val="FFCD07"/>
              </a:solidFill>
              <a:ln w="4369" cap="flat">
                <a:noFill/>
                <a:prstDash val="solid"/>
                <a:miter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8" name="Graphic 2">
                <a:extLst>
                  <a:ext uri="{FF2B5EF4-FFF2-40B4-BE49-F238E27FC236}">
                    <a16:creationId xmlns:a16="http://schemas.microsoft.com/office/drawing/2014/main" id="{D9F5944F-F27A-4BE7-A39E-ABF749827547}"/>
                  </a:ext>
                </a:extLst>
              </p:cNvPr>
              <p:cNvSpPr/>
              <p:nvPr/>
            </p:nvSpPr>
            <p:spPr>
              <a:xfrm>
                <a:off x="5343217" y="4291044"/>
                <a:ext cx="403391" cy="766285"/>
              </a:xfrm>
              <a:custGeom>
                <a:avLst/>
                <a:gdLst>
                  <a:gd name="connsiteX0" fmla="*/ 469623 w 599490"/>
                  <a:gd name="connsiteY0" fmla="*/ 4502 h 766285"/>
                  <a:gd name="connsiteX1" fmla="*/ 592055 w 599490"/>
                  <a:gd name="connsiteY1" fmla="*/ 481 h 766285"/>
                  <a:gd name="connsiteX2" fmla="*/ 597781 w 599490"/>
                  <a:gd name="connsiteY2" fmla="*/ 132049 h 766285"/>
                  <a:gd name="connsiteX3" fmla="*/ 566135 w 599490"/>
                  <a:gd name="connsiteY3" fmla="*/ 288969 h 766285"/>
                  <a:gd name="connsiteX4" fmla="*/ 523211 w 599490"/>
                  <a:gd name="connsiteY4" fmla="*/ 402790 h 766285"/>
                  <a:gd name="connsiteX5" fmla="*/ 315806 w 599490"/>
                  <a:gd name="connsiteY5" fmla="*/ 751948 h 766285"/>
                  <a:gd name="connsiteX6" fmla="*/ 282324 w 599490"/>
                  <a:gd name="connsiteY6" fmla="*/ 752036 h 766285"/>
                  <a:gd name="connsiteX7" fmla="*/ 89737 w 599490"/>
                  <a:gd name="connsiteY7" fmla="*/ 436797 h 766285"/>
                  <a:gd name="connsiteX8" fmla="*/ 2797 w 599490"/>
                  <a:gd name="connsiteY8" fmla="*/ 166886 h 766285"/>
                  <a:gd name="connsiteX9" fmla="*/ 1923 w 599490"/>
                  <a:gd name="connsiteY9" fmla="*/ 0 h 766285"/>
                  <a:gd name="connsiteX10" fmla="*/ 469623 w 599490"/>
                  <a:gd name="connsiteY10" fmla="*/ 4502 h 7662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599490" h="766285">
                    <a:moveTo>
                      <a:pt x="469623" y="4502"/>
                    </a:moveTo>
                    <a:cubicBezTo>
                      <a:pt x="510404" y="1530"/>
                      <a:pt x="551448" y="7212"/>
                      <a:pt x="592055" y="481"/>
                    </a:cubicBezTo>
                    <a:cubicBezTo>
                      <a:pt x="596776" y="44191"/>
                      <a:pt x="602371" y="87377"/>
                      <a:pt x="597781" y="132049"/>
                    </a:cubicBezTo>
                    <a:cubicBezTo>
                      <a:pt x="592274" y="185681"/>
                      <a:pt x="582177" y="237740"/>
                      <a:pt x="566135" y="288969"/>
                    </a:cubicBezTo>
                    <a:cubicBezTo>
                      <a:pt x="553984" y="327740"/>
                      <a:pt x="539952" y="365768"/>
                      <a:pt x="523211" y="402790"/>
                    </a:cubicBezTo>
                    <a:cubicBezTo>
                      <a:pt x="467087" y="526884"/>
                      <a:pt x="395709" y="641929"/>
                      <a:pt x="315806" y="751948"/>
                    </a:cubicBezTo>
                    <a:cubicBezTo>
                      <a:pt x="301994" y="771006"/>
                      <a:pt x="296311" y="771093"/>
                      <a:pt x="282324" y="752036"/>
                    </a:cubicBezTo>
                    <a:cubicBezTo>
                      <a:pt x="209197" y="652376"/>
                      <a:pt x="143107" y="548433"/>
                      <a:pt x="89737" y="436797"/>
                    </a:cubicBezTo>
                    <a:cubicBezTo>
                      <a:pt x="48605" y="350819"/>
                      <a:pt x="15648" y="261781"/>
                      <a:pt x="2797" y="166886"/>
                    </a:cubicBezTo>
                    <a:cubicBezTo>
                      <a:pt x="-2886" y="124793"/>
                      <a:pt x="1835" y="13113"/>
                      <a:pt x="1923" y="0"/>
                    </a:cubicBezTo>
                    <a:cubicBezTo>
                      <a:pt x="43972" y="6994"/>
                      <a:pt x="426437" y="44"/>
                      <a:pt x="469623" y="4502"/>
                    </a:cubicBezTo>
                    <a:close/>
                  </a:path>
                </a:pathLst>
              </a:custGeom>
              <a:solidFill>
                <a:srgbClr val="F6AF1B"/>
              </a:solidFill>
              <a:ln w="43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9" name="Graphic 2">
                <a:extLst>
                  <a:ext uri="{FF2B5EF4-FFF2-40B4-BE49-F238E27FC236}">
                    <a16:creationId xmlns:a16="http://schemas.microsoft.com/office/drawing/2014/main" id="{77391D97-6856-43F3-8E10-231DC1853A45}"/>
                  </a:ext>
                </a:extLst>
              </p:cNvPr>
              <p:cNvSpPr/>
              <p:nvPr/>
            </p:nvSpPr>
            <p:spPr>
              <a:xfrm>
                <a:off x="5428981" y="4292966"/>
                <a:ext cx="231862" cy="548288"/>
              </a:xfrm>
              <a:custGeom>
                <a:avLst/>
                <a:gdLst>
                  <a:gd name="connsiteX0" fmla="*/ 334003 w 344576"/>
                  <a:gd name="connsiteY0" fmla="*/ 242943 h 548288"/>
                  <a:gd name="connsiteX1" fmla="*/ 177651 w 344576"/>
                  <a:gd name="connsiteY1" fmla="*/ 539736 h 548288"/>
                  <a:gd name="connsiteX2" fmla="*/ 156495 w 344576"/>
                  <a:gd name="connsiteY2" fmla="*/ 539299 h 548288"/>
                  <a:gd name="connsiteX3" fmla="*/ 11071 w 344576"/>
                  <a:gd name="connsiteY3" fmla="*/ 235556 h 548288"/>
                  <a:gd name="connsiteX4" fmla="*/ 21212 w 344576"/>
                  <a:gd name="connsiteY4" fmla="*/ 701 h 548288"/>
                  <a:gd name="connsiteX5" fmla="*/ 316038 w 344576"/>
                  <a:gd name="connsiteY5" fmla="*/ 963 h 548288"/>
                  <a:gd name="connsiteX6" fmla="*/ 334003 w 344576"/>
                  <a:gd name="connsiteY6" fmla="*/ 242943 h 5482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44576" h="548288">
                    <a:moveTo>
                      <a:pt x="334003" y="242943"/>
                    </a:moveTo>
                    <a:cubicBezTo>
                      <a:pt x="308957" y="346056"/>
                      <a:pt x="228573" y="468095"/>
                      <a:pt x="177651" y="539736"/>
                    </a:cubicBezTo>
                    <a:cubicBezTo>
                      <a:pt x="168647" y="552412"/>
                      <a:pt x="164232" y="549920"/>
                      <a:pt x="156495" y="539299"/>
                    </a:cubicBezTo>
                    <a:cubicBezTo>
                      <a:pt x="84941" y="440820"/>
                      <a:pt x="42237" y="354536"/>
                      <a:pt x="11071" y="235556"/>
                    </a:cubicBezTo>
                    <a:cubicBezTo>
                      <a:pt x="-7812" y="163478"/>
                      <a:pt x="-1299" y="72211"/>
                      <a:pt x="21212" y="701"/>
                    </a:cubicBezTo>
                    <a:cubicBezTo>
                      <a:pt x="67632" y="2799"/>
                      <a:pt x="278272" y="-1922"/>
                      <a:pt x="316038" y="963"/>
                    </a:cubicBezTo>
                    <a:cubicBezTo>
                      <a:pt x="326222" y="28981"/>
                      <a:pt x="362196" y="161642"/>
                      <a:pt x="334003" y="242943"/>
                    </a:cubicBezTo>
                    <a:close/>
                  </a:path>
                </a:pathLst>
              </a:custGeom>
              <a:solidFill>
                <a:srgbClr val="F38821"/>
              </a:solidFill>
              <a:ln w="43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80" name="Group 79">
              <a:extLst>
                <a:ext uri="{FF2B5EF4-FFF2-40B4-BE49-F238E27FC236}">
                  <a16:creationId xmlns:a16="http://schemas.microsoft.com/office/drawing/2014/main" id="{8609CDE3-7F51-4150-AFC2-23491E187AAA}"/>
                </a:ext>
              </a:extLst>
            </p:cNvPr>
            <p:cNvGrpSpPr/>
            <p:nvPr/>
          </p:nvGrpSpPr>
          <p:grpSpPr>
            <a:xfrm>
              <a:off x="5903929" y="3247764"/>
              <a:ext cx="351612" cy="818414"/>
              <a:chOff x="5282863" y="4265998"/>
              <a:chExt cx="524099" cy="1110552"/>
            </a:xfrm>
          </p:grpSpPr>
          <p:sp>
            <p:nvSpPr>
              <p:cNvPr id="104" name="Graphic 2">
                <a:extLst>
                  <a:ext uri="{FF2B5EF4-FFF2-40B4-BE49-F238E27FC236}">
                    <a16:creationId xmlns:a16="http://schemas.microsoft.com/office/drawing/2014/main" id="{0390768B-73BB-4636-8DBC-95C9292B14DF}"/>
                  </a:ext>
                </a:extLst>
              </p:cNvPr>
              <p:cNvSpPr/>
              <p:nvPr/>
            </p:nvSpPr>
            <p:spPr>
              <a:xfrm>
                <a:off x="5282863" y="4265998"/>
                <a:ext cx="524099" cy="1110552"/>
              </a:xfrm>
              <a:custGeom>
                <a:avLst/>
                <a:gdLst>
                  <a:gd name="connsiteX0" fmla="*/ 747722 w 778877"/>
                  <a:gd name="connsiteY0" fmla="*/ 0 h 1110552"/>
                  <a:gd name="connsiteX1" fmla="*/ 680583 w 778877"/>
                  <a:gd name="connsiteY1" fmla="*/ 25833 h 1110552"/>
                  <a:gd name="connsiteX2" fmla="*/ 133417 w 778877"/>
                  <a:gd name="connsiteY2" fmla="*/ 28630 h 1110552"/>
                  <a:gd name="connsiteX3" fmla="*/ 31704 w 778877"/>
                  <a:gd name="connsiteY3" fmla="*/ 131 h 1110552"/>
                  <a:gd name="connsiteX4" fmla="*/ 1675 w 778877"/>
                  <a:gd name="connsiteY4" fmla="*/ 179911 h 1110552"/>
                  <a:gd name="connsiteX5" fmla="*/ 47920 w 778877"/>
                  <a:gd name="connsiteY5" fmla="*/ 503105 h 1110552"/>
                  <a:gd name="connsiteX6" fmla="*/ 379375 w 778877"/>
                  <a:gd name="connsiteY6" fmla="*/ 1102461 h 1110552"/>
                  <a:gd name="connsiteX7" fmla="*/ 400881 w 778877"/>
                  <a:gd name="connsiteY7" fmla="*/ 1100756 h 1110552"/>
                  <a:gd name="connsiteX8" fmla="*/ 536295 w 778877"/>
                  <a:gd name="connsiteY8" fmla="*/ 903054 h 1110552"/>
                  <a:gd name="connsiteX9" fmla="*/ 749907 w 778877"/>
                  <a:gd name="connsiteY9" fmla="*/ 440687 h 1110552"/>
                  <a:gd name="connsiteX10" fmla="*/ 747722 w 778877"/>
                  <a:gd name="connsiteY10" fmla="*/ 0 h 11105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778877" h="1110552">
                    <a:moveTo>
                      <a:pt x="747722" y="0"/>
                    </a:moveTo>
                    <a:cubicBezTo>
                      <a:pt x="717824" y="14381"/>
                      <a:pt x="680670" y="25527"/>
                      <a:pt x="680583" y="25833"/>
                    </a:cubicBezTo>
                    <a:cubicBezTo>
                      <a:pt x="640675" y="31996"/>
                      <a:pt x="204053" y="28761"/>
                      <a:pt x="133417" y="28630"/>
                    </a:cubicBezTo>
                    <a:cubicBezTo>
                      <a:pt x="95914" y="28630"/>
                      <a:pt x="69513" y="17353"/>
                      <a:pt x="31704" y="131"/>
                    </a:cubicBezTo>
                    <a:cubicBezTo>
                      <a:pt x="12427" y="58528"/>
                      <a:pt x="5740" y="119111"/>
                      <a:pt x="1675" y="179911"/>
                    </a:cubicBezTo>
                    <a:cubicBezTo>
                      <a:pt x="-5800" y="290761"/>
                      <a:pt x="12121" y="398244"/>
                      <a:pt x="47920" y="503105"/>
                    </a:cubicBezTo>
                    <a:cubicBezTo>
                      <a:pt x="122883" y="722531"/>
                      <a:pt x="242431" y="917260"/>
                      <a:pt x="379375" y="1102461"/>
                    </a:cubicBezTo>
                    <a:cubicBezTo>
                      <a:pt x="389210" y="1115792"/>
                      <a:pt x="393275" y="1110809"/>
                      <a:pt x="400881" y="1100756"/>
                    </a:cubicBezTo>
                    <a:cubicBezTo>
                      <a:pt x="448962" y="1036852"/>
                      <a:pt x="494202" y="971024"/>
                      <a:pt x="536295" y="903054"/>
                    </a:cubicBezTo>
                    <a:cubicBezTo>
                      <a:pt x="626295" y="757630"/>
                      <a:pt x="704055" y="606611"/>
                      <a:pt x="749907" y="440687"/>
                    </a:cubicBezTo>
                    <a:cubicBezTo>
                      <a:pt x="790470" y="293515"/>
                      <a:pt x="787236" y="146735"/>
                      <a:pt x="747722" y="0"/>
                    </a:cubicBezTo>
                    <a:close/>
                  </a:path>
                </a:pathLst>
              </a:custGeom>
              <a:solidFill>
                <a:srgbClr val="FFCD07"/>
              </a:solidFill>
              <a:ln w="4369" cap="flat">
                <a:noFill/>
                <a:prstDash val="solid"/>
                <a:miter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5" name="Graphic 2">
                <a:extLst>
                  <a:ext uri="{FF2B5EF4-FFF2-40B4-BE49-F238E27FC236}">
                    <a16:creationId xmlns:a16="http://schemas.microsoft.com/office/drawing/2014/main" id="{B6E5615E-0346-4E63-AA45-A2346CF14840}"/>
                  </a:ext>
                </a:extLst>
              </p:cNvPr>
              <p:cNvSpPr/>
              <p:nvPr/>
            </p:nvSpPr>
            <p:spPr>
              <a:xfrm>
                <a:off x="5343217" y="4291044"/>
                <a:ext cx="403391" cy="766285"/>
              </a:xfrm>
              <a:custGeom>
                <a:avLst/>
                <a:gdLst>
                  <a:gd name="connsiteX0" fmla="*/ 469623 w 599490"/>
                  <a:gd name="connsiteY0" fmla="*/ 4502 h 766285"/>
                  <a:gd name="connsiteX1" fmla="*/ 592055 w 599490"/>
                  <a:gd name="connsiteY1" fmla="*/ 481 h 766285"/>
                  <a:gd name="connsiteX2" fmla="*/ 597781 w 599490"/>
                  <a:gd name="connsiteY2" fmla="*/ 132049 h 766285"/>
                  <a:gd name="connsiteX3" fmla="*/ 566135 w 599490"/>
                  <a:gd name="connsiteY3" fmla="*/ 288969 h 766285"/>
                  <a:gd name="connsiteX4" fmla="*/ 523211 w 599490"/>
                  <a:gd name="connsiteY4" fmla="*/ 402790 h 766285"/>
                  <a:gd name="connsiteX5" fmla="*/ 315806 w 599490"/>
                  <a:gd name="connsiteY5" fmla="*/ 751948 h 766285"/>
                  <a:gd name="connsiteX6" fmla="*/ 282324 w 599490"/>
                  <a:gd name="connsiteY6" fmla="*/ 752036 h 766285"/>
                  <a:gd name="connsiteX7" fmla="*/ 89737 w 599490"/>
                  <a:gd name="connsiteY7" fmla="*/ 436797 h 766285"/>
                  <a:gd name="connsiteX8" fmla="*/ 2797 w 599490"/>
                  <a:gd name="connsiteY8" fmla="*/ 166886 h 766285"/>
                  <a:gd name="connsiteX9" fmla="*/ 1923 w 599490"/>
                  <a:gd name="connsiteY9" fmla="*/ 0 h 766285"/>
                  <a:gd name="connsiteX10" fmla="*/ 469623 w 599490"/>
                  <a:gd name="connsiteY10" fmla="*/ 4502 h 7662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599490" h="766285">
                    <a:moveTo>
                      <a:pt x="469623" y="4502"/>
                    </a:moveTo>
                    <a:cubicBezTo>
                      <a:pt x="510404" y="1530"/>
                      <a:pt x="551448" y="7212"/>
                      <a:pt x="592055" y="481"/>
                    </a:cubicBezTo>
                    <a:cubicBezTo>
                      <a:pt x="596776" y="44191"/>
                      <a:pt x="602371" y="87377"/>
                      <a:pt x="597781" y="132049"/>
                    </a:cubicBezTo>
                    <a:cubicBezTo>
                      <a:pt x="592274" y="185681"/>
                      <a:pt x="582177" y="237740"/>
                      <a:pt x="566135" y="288969"/>
                    </a:cubicBezTo>
                    <a:cubicBezTo>
                      <a:pt x="553984" y="327740"/>
                      <a:pt x="539952" y="365768"/>
                      <a:pt x="523211" y="402790"/>
                    </a:cubicBezTo>
                    <a:cubicBezTo>
                      <a:pt x="467087" y="526884"/>
                      <a:pt x="395709" y="641929"/>
                      <a:pt x="315806" y="751948"/>
                    </a:cubicBezTo>
                    <a:cubicBezTo>
                      <a:pt x="301994" y="771006"/>
                      <a:pt x="296311" y="771093"/>
                      <a:pt x="282324" y="752036"/>
                    </a:cubicBezTo>
                    <a:cubicBezTo>
                      <a:pt x="209197" y="652376"/>
                      <a:pt x="143107" y="548433"/>
                      <a:pt x="89737" y="436797"/>
                    </a:cubicBezTo>
                    <a:cubicBezTo>
                      <a:pt x="48605" y="350819"/>
                      <a:pt x="15648" y="261781"/>
                      <a:pt x="2797" y="166886"/>
                    </a:cubicBezTo>
                    <a:cubicBezTo>
                      <a:pt x="-2886" y="124793"/>
                      <a:pt x="1835" y="13113"/>
                      <a:pt x="1923" y="0"/>
                    </a:cubicBezTo>
                    <a:cubicBezTo>
                      <a:pt x="43972" y="6994"/>
                      <a:pt x="426437" y="44"/>
                      <a:pt x="469623" y="4502"/>
                    </a:cubicBezTo>
                    <a:close/>
                  </a:path>
                </a:pathLst>
              </a:custGeom>
              <a:solidFill>
                <a:srgbClr val="F6AF1B"/>
              </a:solidFill>
              <a:ln w="43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6" name="Graphic 2">
                <a:extLst>
                  <a:ext uri="{FF2B5EF4-FFF2-40B4-BE49-F238E27FC236}">
                    <a16:creationId xmlns:a16="http://schemas.microsoft.com/office/drawing/2014/main" id="{C9145526-3080-4888-88AF-9DBE757EBB62}"/>
                  </a:ext>
                </a:extLst>
              </p:cNvPr>
              <p:cNvSpPr/>
              <p:nvPr/>
            </p:nvSpPr>
            <p:spPr>
              <a:xfrm>
                <a:off x="5428981" y="4292966"/>
                <a:ext cx="231862" cy="548288"/>
              </a:xfrm>
              <a:custGeom>
                <a:avLst/>
                <a:gdLst>
                  <a:gd name="connsiteX0" fmla="*/ 334003 w 344576"/>
                  <a:gd name="connsiteY0" fmla="*/ 242943 h 548288"/>
                  <a:gd name="connsiteX1" fmla="*/ 177651 w 344576"/>
                  <a:gd name="connsiteY1" fmla="*/ 539736 h 548288"/>
                  <a:gd name="connsiteX2" fmla="*/ 156495 w 344576"/>
                  <a:gd name="connsiteY2" fmla="*/ 539299 h 548288"/>
                  <a:gd name="connsiteX3" fmla="*/ 11071 w 344576"/>
                  <a:gd name="connsiteY3" fmla="*/ 235556 h 548288"/>
                  <a:gd name="connsiteX4" fmla="*/ 21212 w 344576"/>
                  <a:gd name="connsiteY4" fmla="*/ 701 h 548288"/>
                  <a:gd name="connsiteX5" fmla="*/ 316038 w 344576"/>
                  <a:gd name="connsiteY5" fmla="*/ 963 h 548288"/>
                  <a:gd name="connsiteX6" fmla="*/ 334003 w 344576"/>
                  <a:gd name="connsiteY6" fmla="*/ 242943 h 5482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44576" h="548288">
                    <a:moveTo>
                      <a:pt x="334003" y="242943"/>
                    </a:moveTo>
                    <a:cubicBezTo>
                      <a:pt x="308957" y="346056"/>
                      <a:pt x="228573" y="468095"/>
                      <a:pt x="177651" y="539736"/>
                    </a:cubicBezTo>
                    <a:cubicBezTo>
                      <a:pt x="168647" y="552412"/>
                      <a:pt x="164232" y="549920"/>
                      <a:pt x="156495" y="539299"/>
                    </a:cubicBezTo>
                    <a:cubicBezTo>
                      <a:pt x="84941" y="440820"/>
                      <a:pt x="42237" y="354536"/>
                      <a:pt x="11071" y="235556"/>
                    </a:cubicBezTo>
                    <a:cubicBezTo>
                      <a:pt x="-7812" y="163478"/>
                      <a:pt x="-1299" y="72211"/>
                      <a:pt x="21212" y="701"/>
                    </a:cubicBezTo>
                    <a:cubicBezTo>
                      <a:pt x="67632" y="2799"/>
                      <a:pt x="278272" y="-1922"/>
                      <a:pt x="316038" y="963"/>
                    </a:cubicBezTo>
                    <a:cubicBezTo>
                      <a:pt x="326222" y="28981"/>
                      <a:pt x="362196" y="161642"/>
                      <a:pt x="334003" y="242943"/>
                    </a:cubicBezTo>
                    <a:close/>
                  </a:path>
                </a:pathLst>
              </a:custGeom>
              <a:solidFill>
                <a:srgbClr val="F38821"/>
              </a:solidFill>
              <a:ln w="43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81" name="Group 80">
              <a:extLst>
                <a:ext uri="{FF2B5EF4-FFF2-40B4-BE49-F238E27FC236}">
                  <a16:creationId xmlns:a16="http://schemas.microsoft.com/office/drawing/2014/main" id="{97D7DB6B-F611-4456-AFC3-D9FBCBCF48AD}"/>
                </a:ext>
              </a:extLst>
            </p:cNvPr>
            <p:cNvGrpSpPr/>
            <p:nvPr/>
          </p:nvGrpSpPr>
          <p:grpSpPr>
            <a:xfrm>
              <a:off x="5331153" y="575008"/>
              <a:ext cx="1507917" cy="2723755"/>
              <a:chOff x="5350725" y="913710"/>
              <a:chExt cx="1507917" cy="2723755"/>
            </a:xfrm>
          </p:grpSpPr>
          <p:sp>
            <p:nvSpPr>
              <p:cNvPr id="82" name="Freeform: Shape 81">
                <a:extLst>
                  <a:ext uri="{FF2B5EF4-FFF2-40B4-BE49-F238E27FC236}">
                    <a16:creationId xmlns:a16="http://schemas.microsoft.com/office/drawing/2014/main" id="{82E277AA-3749-4D66-B1B9-BD3CFC0BC106}"/>
                  </a:ext>
                </a:extLst>
              </p:cNvPr>
              <p:cNvSpPr/>
              <p:nvPr/>
            </p:nvSpPr>
            <p:spPr>
              <a:xfrm>
                <a:off x="5763669" y="1171705"/>
                <a:ext cx="680698" cy="2272550"/>
              </a:xfrm>
              <a:custGeom>
                <a:avLst/>
                <a:gdLst>
                  <a:gd name="connsiteX0" fmla="*/ 542062 w 680698"/>
                  <a:gd name="connsiteY0" fmla="*/ 0 h 2272550"/>
                  <a:gd name="connsiteX1" fmla="*/ 605998 w 680698"/>
                  <a:gd name="connsiteY1" fmla="*/ 121363 h 2272550"/>
                  <a:gd name="connsiteX2" fmla="*/ 666313 w 680698"/>
                  <a:gd name="connsiteY2" fmla="*/ 264359 h 2272550"/>
                  <a:gd name="connsiteX3" fmla="*/ 679843 w 680698"/>
                  <a:gd name="connsiteY3" fmla="*/ 345113 h 2272550"/>
                  <a:gd name="connsiteX4" fmla="*/ 680026 w 680698"/>
                  <a:gd name="connsiteY4" fmla="*/ 508514 h 2272550"/>
                  <a:gd name="connsiteX5" fmla="*/ 680698 w 680698"/>
                  <a:gd name="connsiteY5" fmla="*/ 519510 h 2272550"/>
                  <a:gd name="connsiteX6" fmla="*/ 680698 w 680698"/>
                  <a:gd name="connsiteY6" fmla="*/ 2173318 h 2272550"/>
                  <a:gd name="connsiteX7" fmla="*/ 581466 w 680698"/>
                  <a:gd name="connsiteY7" fmla="*/ 2272550 h 2272550"/>
                  <a:gd name="connsiteX8" fmla="*/ 99232 w 680698"/>
                  <a:gd name="connsiteY8" fmla="*/ 2272550 h 2272550"/>
                  <a:gd name="connsiteX9" fmla="*/ 0 w 680698"/>
                  <a:gd name="connsiteY9" fmla="*/ 2173318 h 2272550"/>
                  <a:gd name="connsiteX10" fmla="*/ 0 w 680698"/>
                  <a:gd name="connsiteY10" fmla="*/ 519540 h 2272550"/>
                  <a:gd name="connsiteX11" fmla="*/ 1619 w 680698"/>
                  <a:gd name="connsiteY11" fmla="*/ 501887 h 2272550"/>
                  <a:gd name="connsiteX12" fmla="*/ 764 w 680698"/>
                  <a:gd name="connsiteY12" fmla="*/ 394011 h 2272550"/>
                  <a:gd name="connsiteX13" fmla="*/ 42851 w 680698"/>
                  <a:gd name="connsiteY13" fmla="*/ 187636 h 2272550"/>
                  <a:gd name="connsiteX14" fmla="*/ 97513 w 680698"/>
                  <a:gd name="connsiteY14" fmla="*/ 70669 h 2272550"/>
                  <a:gd name="connsiteX15" fmla="*/ 136692 w 680698"/>
                  <a:gd name="connsiteY15" fmla="*/ 1421 h 2272550"/>
                  <a:gd name="connsiteX16" fmla="*/ 332331 w 680698"/>
                  <a:gd name="connsiteY16" fmla="*/ 21143 h 22725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680698" h="2272550">
                    <a:moveTo>
                      <a:pt x="542062" y="0"/>
                    </a:moveTo>
                    <a:lnTo>
                      <a:pt x="605998" y="121363"/>
                    </a:lnTo>
                    <a:cubicBezTo>
                      <a:pt x="628022" y="167906"/>
                      <a:pt x="648132" y="215567"/>
                      <a:pt x="666313" y="264359"/>
                    </a:cubicBezTo>
                    <a:cubicBezTo>
                      <a:pt x="676117" y="290656"/>
                      <a:pt x="679782" y="317502"/>
                      <a:pt x="679843" y="345113"/>
                    </a:cubicBezTo>
                    <a:cubicBezTo>
                      <a:pt x="679996" y="399600"/>
                      <a:pt x="680026" y="454057"/>
                      <a:pt x="680026" y="508514"/>
                    </a:cubicBezTo>
                    <a:cubicBezTo>
                      <a:pt x="680454" y="512118"/>
                      <a:pt x="680668" y="515784"/>
                      <a:pt x="680698" y="519510"/>
                    </a:cubicBezTo>
                    <a:lnTo>
                      <a:pt x="680698" y="2173318"/>
                    </a:lnTo>
                    <a:cubicBezTo>
                      <a:pt x="680698" y="2227897"/>
                      <a:pt x="636046" y="2272550"/>
                      <a:pt x="581466" y="2272550"/>
                    </a:cubicBezTo>
                    <a:lnTo>
                      <a:pt x="99232" y="2272550"/>
                    </a:lnTo>
                    <a:cubicBezTo>
                      <a:pt x="44653" y="2272550"/>
                      <a:pt x="0" y="2227897"/>
                      <a:pt x="0" y="2173318"/>
                    </a:cubicBezTo>
                    <a:lnTo>
                      <a:pt x="0" y="519540"/>
                    </a:lnTo>
                    <a:cubicBezTo>
                      <a:pt x="0" y="513493"/>
                      <a:pt x="581" y="507629"/>
                      <a:pt x="1619" y="501887"/>
                    </a:cubicBezTo>
                    <a:cubicBezTo>
                      <a:pt x="2108" y="465877"/>
                      <a:pt x="3116" y="429837"/>
                      <a:pt x="764" y="394011"/>
                    </a:cubicBezTo>
                    <a:cubicBezTo>
                      <a:pt x="-4062" y="320923"/>
                      <a:pt x="14997" y="254066"/>
                      <a:pt x="42851" y="187636"/>
                    </a:cubicBezTo>
                    <a:cubicBezTo>
                      <a:pt x="59589" y="147717"/>
                      <a:pt x="77841" y="108751"/>
                      <a:pt x="97513" y="70669"/>
                    </a:cubicBezTo>
                    <a:lnTo>
                      <a:pt x="136692" y="1421"/>
                    </a:lnTo>
                    <a:lnTo>
                      <a:pt x="332331" y="21143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bg1">
                      <a:lumMod val="65000"/>
                    </a:schemeClr>
                  </a:gs>
                  <a:gs pos="28000">
                    <a:schemeClr val="bg1">
                      <a:lumMod val="75000"/>
                    </a:schemeClr>
                  </a:gs>
                  <a:gs pos="97345">
                    <a:schemeClr val="bg1">
                      <a:lumMod val="85000"/>
                    </a:schemeClr>
                  </a:gs>
                  <a:gs pos="70000">
                    <a:schemeClr val="bg1">
                      <a:lumMod val="95000"/>
                    </a:schemeClr>
                  </a:gs>
                </a:gsLst>
                <a:lin ang="10800000" scaled="1"/>
                <a:tileRect/>
              </a:gradFill>
              <a:ln w="4493" cap="flat">
                <a:noFill/>
                <a:prstDash val="solid"/>
                <a:miter/>
              </a:ln>
              <a:effectLst>
                <a:outerShdw blurRad="63500" sx="102000" sy="102000" algn="ctr" rotWithShape="0">
                  <a:schemeClr val="accent4">
                    <a:lumMod val="50000"/>
                    <a:alpha val="40000"/>
                  </a:schemeClr>
                </a:outerShdw>
              </a:effectLst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83" name="Freeform: Shape 82">
                <a:extLst>
                  <a:ext uri="{FF2B5EF4-FFF2-40B4-BE49-F238E27FC236}">
                    <a16:creationId xmlns:a16="http://schemas.microsoft.com/office/drawing/2014/main" id="{FE4372F2-7D1E-4723-8BD4-4A5A5D67FF4C}"/>
                  </a:ext>
                </a:extLst>
              </p:cNvPr>
              <p:cNvSpPr/>
              <p:nvPr/>
            </p:nvSpPr>
            <p:spPr>
              <a:xfrm>
                <a:off x="6414314" y="3468688"/>
                <a:ext cx="218347" cy="168777"/>
              </a:xfrm>
              <a:custGeom>
                <a:avLst/>
                <a:gdLst>
                  <a:gd name="connsiteX0" fmla="*/ 305949 w 322314"/>
                  <a:gd name="connsiteY0" fmla="*/ 249141 h 249141"/>
                  <a:gd name="connsiteX1" fmla="*/ 16411 w 322314"/>
                  <a:gd name="connsiteY1" fmla="*/ 249141 h 249141"/>
                  <a:gd name="connsiteX2" fmla="*/ 0 w 322314"/>
                  <a:gd name="connsiteY2" fmla="*/ 232730 h 249141"/>
                  <a:gd name="connsiteX3" fmla="*/ 0 w 322314"/>
                  <a:gd name="connsiteY3" fmla="*/ 0 h 249141"/>
                  <a:gd name="connsiteX4" fmla="*/ 322315 w 322314"/>
                  <a:gd name="connsiteY4" fmla="*/ 0 h 249141"/>
                  <a:gd name="connsiteX5" fmla="*/ 322315 w 322314"/>
                  <a:gd name="connsiteY5" fmla="*/ 232730 h 249141"/>
                  <a:gd name="connsiteX6" fmla="*/ 305949 w 322314"/>
                  <a:gd name="connsiteY6" fmla="*/ 249141 h 2491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22314" h="249141">
                    <a:moveTo>
                      <a:pt x="305949" y="249141"/>
                    </a:moveTo>
                    <a:lnTo>
                      <a:pt x="16411" y="249141"/>
                    </a:lnTo>
                    <a:cubicBezTo>
                      <a:pt x="7394" y="249141"/>
                      <a:pt x="0" y="241747"/>
                      <a:pt x="0" y="232730"/>
                    </a:cubicBezTo>
                    <a:lnTo>
                      <a:pt x="0" y="0"/>
                    </a:lnTo>
                    <a:lnTo>
                      <a:pt x="322315" y="0"/>
                    </a:lnTo>
                    <a:lnTo>
                      <a:pt x="322315" y="232730"/>
                    </a:lnTo>
                    <a:cubicBezTo>
                      <a:pt x="322315" y="241792"/>
                      <a:pt x="314966" y="249141"/>
                      <a:pt x="305949" y="249141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accent3">
                      <a:lumMod val="50000"/>
                    </a:schemeClr>
                  </a:gs>
                  <a:gs pos="35000">
                    <a:schemeClr val="accent3">
                      <a:lumMod val="75000"/>
                    </a:schemeClr>
                  </a:gs>
                  <a:gs pos="78745">
                    <a:schemeClr val="accent3">
                      <a:lumMod val="40000"/>
                      <a:lumOff val="60000"/>
                    </a:schemeClr>
                  </a:gs>
                  <a:gs pos="100000">
                    <a:schemeClr val="accent3">
                      <a:lumMod val="60000"/>
                      <a:lumOff val="40000"/>
                    </a:schemeClr>
                  </a:gs>
                </a:gsLst>
                <a:lin ang="10800000" scaled="1"/>
                <a:tileRect/>
              </a:gradFill>
              <a:ln w="4493" cap="flat">
                <a:noFill/>
                <a:prstDash val="solid"/>
                <a:miter/>
              </a:ln>
              <a:effectLst>
                <a:outerShdw blurRad="63500" sx="102000" sy="102000" algn="ctr" rotWithShape="0">
                  <a:schemeClr val="accent4">
                    <a:lumMod val="50000"/>
                    <a:alpha val="40000"/>
                  </a:schemeClr>
                </a:outerShdw>
              </a:effectLst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84" name="Freeform: Shape 83">
                <a:extLst>
                  <a:ext uri="{FF2B5EF4-FFF2-40B4-BE49-F238E27FC236}">
                    <a16:creationId xmlns:a16="http://schemas.microsoft.com/office/drawing/2014/main" id="{D63CD392-652A-4D16-99BD-4828F45BAEA8}"/>
                  </a:ext>
                </a:extLst>
              </p:cNvPr>
              <p:cNvSpPr/>
              <p:nvPr/>
            </p:nvSpPr>
            <p:spPr>
              <a:xfrm>
                <a:off x="5575895" y="3468688"/>
                <a:ext cx="218347" cy="168777"/>
              </a:xfrm>
              <a:custGeom>
                <a:avLst/>
                <a:gdLst>
                  <a:gd name="connsiteX0" fmla="*/ 305949 w 322314"/>
                  <a:gd name="connsiteY0" fmla="*/ 249141 h 249141"/>
                  <a:gd name="connsiteX1" fmla="*/ 16411 w 322314"/>
                  <a:gd name="connsiteY1" fmla="*/ 249141 h 249141"/>
                  <a:gd name="connsiteX2" fmla="*/ 0 w 322314"/>
                  <a:gd name="connsiteY2" fmla="*/ 232730 h 249141"/>
                  <a:gd name="connsiteX3" fmla="*/ 0 w 322314"/>
                  <a:gd name="connsiteY3" fmla="*/ 0 h 249141"/>
                  <a:gd name="connsiteX4" fmla="*/ 322315 w 322314"/>
                  <a:gd name="connsiteY4" fmla="*/ 0 h 249141"/>
                  <a:gd name="connsiteX5" fmla="*/ 322315 w 322314"/>
                  <a:gd name="connsiteY5" fmla="*/ 232730 h 249141"/>
                  <a:gd name="connsiteX6" fmla="*/ 305949 w 322314"/>
                  <a:gd name="connsiteY6" fmla="*/ 249141 h 2491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22314" h="249141">
                    <a:moveTo>
                      <a:pt x="305949" y="249141"/>
                    </a:moveTo>
                    <a:lnTo>
                      <a:pt x="16411" y="249141"/>
                    </a:lnTo>
                    <a:cubicBezTo>
                      <a:pt x="7394" y="249141"/>
                      <a:pt x="0" y="241747"/>
                      <a:pt x="0" y="232730"/>
                    </a:cubicBezTo>
                    <a:lnTo>
                      <a:pt x="0" y="0"/>
                    </a:lnTo>
                    <a:lnTo>
                      <a:pt x="322315" y="0"/>
                    </a:lnTo>
                    <a:lnTo>
                      <a:pt x="322315" y="232730"/>
                    </a:lnTo>
                    <a:cubicBezTo>
                      <a:pt x="322315" y="241792"/>
                      <a:pt x="314966" y="249141"/>
                      <a:pt x="305949" y="249141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accent3">
                      <a:lumMod val="50000"/>
                    </a:schemeClr>
                  </a:gs>
                  <a:gs pos="35000">
                    <a:schemeClr val="accent3">
                      <a:lumMod val="75000"/>
                    </a:schemeClr>
                  </a:gs>
                  <a:gs pos="78745">
                    <a:schemeClr val="accent3">
                      <a:lumMod val="40000"/>
                      <a:lumOff val="60000"/>
                    </a:schemeClr>
                  </a:gs>
                  <a:gs pos="100000">
                    <a:schemeClr val="accent3">
                      <a:lumMod val="60000"/>
                      <a:lumOff val="40000"/>
                    </a:schemeClr>
                  </a:gs>
                </a:gsLst>
                <a:lin ang="10800000" scaled="1"/>
                <a:tileRect/>
              </a:gradFill>
              <a:ln w="4493" cap="flat">
                <a:noFill/>
                <a:prstDash val="solid"/>
                <a:miter/>
              </a:ln>
              <a:effectLst>
                <a:outerShdw blurRad="63500" sx="102000" sy="102000" algn="ctr" rotWithShape="0">
                  <a:schemeClr val="accent4">
                    <a:lumMod val="50000"/>
                    <a:alpha val="40000"/>
                  </a:schemeClr>
                </a:outerShdw>
              </a:effectLst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85" name="Freeform: Shape 84">
                <a:extLst>
                  <a:ext uri="{FF2B5EF4-FFF2-40B4-BE49-F238E27FC236}">
                    <a16:creationId xmlns:a16="http://schemas.microsoft.com/office/drawing/2014/main" id="{5DD61E8B-2AC9-4289-BF67-DFF0676B182A}"/>
                  </a:ext>
                </a:extLst>
              </p:cNvPr>
              <p:cNvSpPr/>
              <p:nvPr/>
            </p:nvSpPr>
            <p:spPr>
              <a:xfrm>
                <a:off x="5575493" y="1588828"/>
                <a:ext cx="219748" cy="1855441"/>
              </a:xfrm>
              <a:custGeom>
                <a:avLst/>
                <a:gdLst>
                  <a:gd name="connsiteX0" fmla="*/ 323630 w 324382"/>
                  <a:gd name="connsiteY0" fmla="*/ 524984 h 2738918"/>
                  <a:gd name="connsiteX1" fmla="*/ 321601 w 324382"/>
                  <a:gd name="connsiteY1" fmla="*/ 478682 h 2738918"/>
                  <a:gd name="connsiteX2" fmla="*/ 315334 w 324382"/>
                  <a:gd name="connsiteY2" fmla="*/ 415968 h 2738918"/>
                  <a:gd name="connsiteX3" fmla="*/ 179041 w 324382"/>
                  <a:gd name="connsiteY3" fmla="*/ 25530 h 2738918"/>
                  <a:gd name="connsiteX4" fmla="*/ 161773 w 324382"/>
                  <a:gd name="connsiteY4" fmla="*/ 11 h 2738918"/>
                  <a:gd name="connsiteX5" fmla="*/ 128275 w 324382"/>
                  <a:gd name="connsiteY5" fmla="*/ 51138 h 2738918"/>
                  <a:gd name="connsiteX6" fmla="*/ 93379 w 324382"/>
                  <a:gd name="connsiteY6" fmla="*/ 125213 h 2738918"/>
                  <a:gd name="connsiteX7" fmla="*/ 8438 w 324382"/>
                  <a:gd name="connsiteY7" fmla="*/ 435670 h 2738918"/>
                  <a:gd name="connsiteX8" fmla="*/ 549 w 324382"/>
                  <a:gd name="connsiteY8" fmla="*/ 984403 h 2738918"/>
                  <a:gd name="connsiteX9" fmla="*/ 549 w 324382"/>
                  <a:gd name="connsiteY9" fmla="*/ 1547383 h 2738918"/>
                  <a:gd name="connsiteX10" fmla="*/ 503 w 324382"/>
                  <a:gd name="connsiteY10" fmla="*/ 2110362 h 2738918"/>
                  <a:gd name="connsiteX11" fmla="*/ 368 w 324382"/>
                  <a:gd name="connsiteY11" fmla="*/ 2645164 h 2738918"/>
                  <a:gd name="connsiteX12" fmla="*/ 549 w 324382"/>
                  <a:gd name="connsiteY12" fmla="*/ 2722936 h 2738918"/>
                  <a:gd name="connsiteX13" fmla="*/ 21468 w 324382"/>
                  <a:gd name="connsiteY13" fmla="*/ 2738671 h 2738918"/>
                  <a:gd name="connsiteX14" fmla="*/ 302079 w 324382"/>
                  <a:gd name="connsiteY14" fmla="*/ 2738626 h 2738918"/>
                  <a:gd name="connsiteX15" fmla="*/ 322683 w 324382"/>
                  <a:gd name="connsiteY15" fmla="*/ 2720997 h 2738918"/>
                  <a:gd name="connsiteX16" fmla="*/ 322683 w 324382"/>
                  <a:gd name="connsiteY16" fmla="*/ 2158198 h 2738918"/>
                  <a:gd name="connsiteX17" fmla="*/ 322683 w 324382"/>
                  <a:gd name="connsiteY17" fmla="*/ 1595399 h 2738918"/>
                  <a:gd name="connsiteX18" fmla="*/ 322683 w 324382"/>
                  <a:gd name="connsiteY18" fmla="*/ 1032599 h 2738918"/>
                  <a:gd name="connsiteX19" fmla="*/ 322683 w 324382"/>
                  <a:gd name="connsiteY19" fmla="*/ 751222 h 2738918"/>
                  <a:gd name="connsiteX20" fmla="*/ 323630 w 324382"/>
                  <a:gd name="connsiteY20" fmla="*/ 524984 h 27389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324382" h="2738918">
                    <a:moveTo>
                      <a:pt x="323630" y="524984"/>
                    </a:moveTo>
                    <a:cubicBezTo>
                      <a:pt x="323179" y="509520"/>
                      <a:pt x="322548" y="494056"/>
                      <a:pt x="321601" y="478682"/>
                    </a:cubicBezTo>
                    <a:cubicBezTo>
                      <a:pt x="320338" y="457717"/>
                      <a:pt x="318355" y="436752"/>
                      <a:pt x="315334" y="415968"/>
                    </a:cubicBezTo>
                    <a:cubicBezTo>
                      <a:pt x="295722" y="281163"/>
                      <a:pt x="237562" y="147711"/>
                      <a:pt x="179041" y="25530"/>
                    </a:cubicBezTo>
                    <a:cubicBezTo>
                      <a:pt x="175254" y="17640"/>
                      <a:pt x="171286" y="643"/>
                      <a:pt x="161773" y="11"/>
                    </a:cubicBezTo>
                    <a:cubicBezTo>
                      <a:pt x="148879" y="-800"/>
                      <a:pt x="132829" y="42121"/>
                      <a:pt x="128275" y="51138"/>
                    </a:cubicBezTo>
                    <a:cubicBezTo>
                      <a:pt x="115967" y="75484"/>
                      <a:pt x="104335" y="100191"/>
                      <a:pt x="93379" y="125213"/>
                    </a:cubicBezTo>
                    <a:cubicBezTo>
                      <a:pt x="49556" y="225483"/>
                      <a:pt x="16328" y="326429"/>
                      <a:pt x="8438" y="435670"/>
                    </a:cubicBezTo>
                    <a:cubicBezTo>
                      <a:pt x="-3103" y="595137"/>
                      <a:pt x="549" y="802259"/>
                      <a:pt x="549" y="984403"/>
                    </a:cubicBezTo>
                    <a:cubicBezTo>
                      <a:pt x="549" y="1172048"/>
                      <a:pt x="549" y="1359693"/>
                      <a:pt x="549" y="1547383"/>
                    </a:cubicBezTo>
                    <a:cubicBezTo>
                      <a:pt x="549" y="1735073"/>
                      <a:pt x="503" y="1922672"/>
                      <a:pt x="503" y="2110362"/>
                    </a:cubicBezTo>
                    <a:cubicBezTo>
                      <a:pt x="458" y="2288630"/>
                      <a:pt x="413" y="2466897"/>
                      <a:pt x="368" y="2645164"/>
                    </a:cubicBezTo>
                    <a:cubicBezTo>
                      <a:pt x="368" y="2671088"/>
                      <a:pt x="3479" y="2697012"/>
                      <a:pt x="549" y="2722936"/>
                    </a:cubicBezTo>
                    <a:cubicBezTo>
                      <a:pt x="6635" y="2739843"/>
                      <a:pt x="14164" y="2738671"/>
                      <a:pt x="21468" y="2738671"/>
                    </a:cubicBezTo>
                    <a:cubicBezTo>
                      <a:pt x="115020" y="2738986"/>
                      <a:pt x="208527" y="2739031"/>
                      <a:pt x="302079" y="2738626"/>
                    </a:cubicBezTo>
                    <a:cubicBezTo>
                      <a:pt x="309383" y="2738580"/>
                      <a:pt x="317002" y="2740158"/>
                      <a:pt x="322683" y="2720997"/>
                    </a:cubicBezTo>
                    <a:cubicBezTo>
                      <a:pt x="322683" y="2533397"/>
                      <a:pt x="322683" y="2345798"/>
                      <a:pt x="322683" y="2158198"/>
                    </a:cubicBezTo>
                    <a:cubicBezTo>
                      <a:pt x="322683" y="1970598"/>
                      <a:pt x="322683" y="1782998"/>
                      <a:pt x="322683" y="1595399"/>
                    </a:cubicBezTo>
                    <a:cubicBezTo>
                      <a:pt x="322683" y="1407799"/>
                      <a:pt x="322683" y="1220199"/>
                      <a:pt x="322683" y="1032599"/>
                    </a:cubicBezTo>
                    <a:cubicBezTo>
                      <a:pt x="322683" y="938822"/>
                      <a:pt x="322683" y="844999"/>
                      <a:pt x="322683" y="751222"/>
                    </a:cubicBezTo>
                    <a:cubicBezTo>
                      <a:pt x="322728" y="676020"/>
                      <a:pt x="325749" y="600277"/>
                      <a:pt x="323630" y="524984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accent3">
                      <a:lumMod val="50000"/>
                    </a:schemeClr>
                  </a:gs>
                  <a:gs pos="35000">
                    <a:schemeClr val="accent3">
                      <a:lumMod val="75000"/>
                    </a:schemeClr>
                  </a:gs>
                  <a:gs pos="81410">
                    <a:schemeClr val="accent3">
                      <a:lumMod val="40000"/>
                      <a:lumOff val="60000"/>
                    </a:schemeClr>
                  </a:gs>
                  <a:gs pos="100000">
                    <a:schemeClr val="accent3">
                      <a:lumMod val="60000"/>
                      <a:lumOff val="40000"/>
                    </a:schemeClr>
                  </a:gs>
                </a:gsLst>
                <a:lin ang="10800000" scaled="1"/>
                <a:tileRect/>
              </a:gradFill>
              <a:ln w="4493" cap="flat">
                <a:noFill/>
                <a:prstDash val="solid"/>
                <a:miter/>
              </a:ln>
              <a:effectLst>
                <a:outerShdw blurRad="63500" sx="102000" sy="102000" algn="ctr" rotWithShape="0">
                  <a:schemeClr val="accent4">
                    <a:lumMod val="50000"/>
                    <a:alpha val="40000"/>
                  </a:schemeClr>
                </a:outerShdw>
              </a:effectLst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86" name="Freeform: Shape 85">
                <a:extLst>
                  <a:ext uri="{FF2B5EF4-FFF2-40B4-BE49-F238E27FC236}">
                    <a16:creationId xmlns:a16="http://schemas.microsoft.com/office/drawing/2014/main" id="{677F59F9-AAFA-4270-8CEF-BCB240882C58}"/>
                  </a:ext>
                </a:extLst>
              </p:cNvPr>
              <p:cNvSpPr/>
              <p:nvPr/>
            </p:nvSpPr>
            <p:spPr>
              <a:xfrm>
                <a:off x="6412849" y="1592862"/>
                <a:ext cx="220165" cy="1851376"/>
              </a:xfrm>
              <a:custGeom>
                <a:avLst/>
                <a:gdLst>
                  <a:gd name="connsiteX0" fmla="*/ 323845 w 324997"/>
                  <a:gd name="connsiteY0" fmla="*/ 2658640 h 2732918"/>
                  <a:gd name="connsiteX1" fmla="*/ 323665 w 324997"/>
                  <a:gd name="connsiteY1" fmla="*/ 2098231 h 2732918"/>
                  <a:gd name="connsiteX2" fmla="*/ 323575 w 324997"/>
                  <a:gd name="connsiteY2" fmla="*/ 1535025 h 2732918"/>
                  <a:gd name="connsiteX3" fmla="*/ 323394 w 324997"/>
                  <a:gd name="connsiteY3" fmla="*/ 977636 h 2732918"/>
                  <a:gd name="connsiteX4" fmla="*/ 323980 w 324997"/>
                  <a:gd name="connsiteY4" fmla="*/ 697296 h 2732918"/>
                  <a:gd name="connsiteX5" fmla="*/ 317308 w 324997"/>
                  <a:gd name="connsiteY5" fmla="*/ 436974 h 2732918"/>
                  <a:gd name="connsiteX6" fmla="*/ 176416 w 324997"/>
                  <a:gd name="connsiteY6" fmla="*/ 11685 h 2732918"/>
                  <a:gd name="connsiteX7" fmla="*/ 133675 w 324997"/>
                  <a:gd name="connsiteY7" fmla="*/ 36031 h 2732918"/>
                  <a:gd name="connsiteX8" fmla="*/ 93054 w 324997"/>
                  <a:gd name="connsiteY8" fmla="*/ 116147 h 2732918"/>
                  <a:gd name="connsiteX9" fmla="*/ 4822 w 324997"/>
                  <a:gd name="connsiteY9" fmla="*/ 437515 h 2732918"/>
                  <a:gd name="connsiteX10" fmla="*/ 944 w 324997"/>
                  <a:gd name="connsiteY10" fmla="*/ 673626 h 2732918"/>
                  <a:gd name="connsiteX11" fmla="*/ 854 w 324997"/>
                  <a:gd name="connsiteY11" fmla="*/ 688234 h 2732918"/>
                  <a:gd name="connsiteX12" fmla="*/ 854 w 324997"/>
                  <a:gd name="connsiteY12" fmla="*/ 2378977 h 2732918"/>
                  <a:gd name="connsiteX13" fmla="*/ 1305 w 324997"/>
                  <a:gd name="connsiteY13" fmla="*/ 2715087 h 2732918"/>
                  <a:gd name="connsiteX14" fmla="*/ 21954 w 324997"/>
                  <a:gd name="connsiteY14" fmla="*/ 2732625 h 2732918"/>
                  <a:gd name="connsiteX15" fmla="*/ 302745 w 324997"/>
                  <a:gd name="connsiteY15" fmla="*/ 2732671 h 2732918"/>
                  <a:gd name="connsiteX16" fmla="*/ 323665 w 324997"/>
                  <a:gd name="connsiteY16" fmla="*/ 2716620 h 2732918"/>
                  <a:gd name="connsiteX17" fmla="*/ 323845 w 324997"/>
                  <a:gd name="connsiteY17" fmla="*/ 2658640 h 27329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24997" h="2732918">
                    <a:moveTo>
                      <a:pt x="323845" y="2658640"/>
                    </a:moveTo>
                    <a:cubicBezTo>
                      <a:pt x="323845" y="2471852"/>
                      <a:pt x="323710" y="2285064"/>
                      <a:pt x="323665" y="2098231"/>
                    </a:cubicBezTo>
                    <a:cubicBezTo>
                      <a:pt x="323620" y="1910495"/>
                      <a:pt x="323575" y="1722761"/>
                      <a:pt x="323575" y="1535025"/>
                    </a:cubicBezTo>
                    <a:cubicBezTo>
                      <a:pt x="323530" y="1349229"/>
                      <a:pt x="322989" y="1163388"/>
                      <a:pt x="323394" y="977636"/>
                    </a:cubicBezTo>
                    <a:cubicBezTo>
                      <a:pt x="323575" y="884175"/>
                      <a:pt x="323800" y="790713"/>
                      <a:pt x="323980" y="697296"/>
                    </a:cubicBezTo>
                    <a:cubicBezTo>
                      <a:pt x="324161" y="610552"/>
                      <a:pt x="328624" y="523132"/>
                      <a:pt x="317308" y="436974"/>
                    </a:cubicBezTo>
                    <a:cubicBezTo>
                      <a:pt x="297651" y="287516"/>
                      <a:pt x="238544" y="147842"/>
                      <a:pt x="176416" y="11685"/>
                    </a:cubicBezTo>
                    <a:cubicBezTo>
                      <a:pt x="161899" y="-20055"/>
                      <a:pt x="142467" y="21333"/>
                      <a:pt x="133675" y="36031"/>
                    </a:cubicBezTo>
                    <a:cubicBezTo>
                      <a:pt x="118301" y="61774"/>
                      <a:pt x="104956" y="88645"/>
                      <a:pt x="93054" y="116147"/>
                    </a:cubicBezTo>
                    <a:cubicBezTo>
                      <a:pt x="49727" y="216191"/>
                      <a:pt x="13974" y="328499"/>
                      <a:pt x="4822" y="437515"/>
                    </a:cubicBezTo>
                    <a:cubicBezTo>
                      <a:pt x="-1761" y="516099"/>
                      <a:pt x="-2" y="594863"/>
                      <a:pt x="944" y="673626"/>
                    </a:cubicBezTo>
                    <a:cubicBezTo>
                      <a:pt x="899" y="678496"/>
                      <a:pt x="854" y="683365"/>
                      <a:pt x="854" y="688234"/>
                    </a:cubicBezTo>
                    <a:cubicBezTo>
                      <a:pt x="854" y="1251800"/>
                      <a:pt x="809" y="1815411"/>
                      <a:pt x="854" y="2378977"/>
                    </a:cubicBezTo>
                    <a:cubicBezTo>
                      <a:pt x="854" y="2491013"/>
                      <a:pt x="1170" y="2603050"/>
                      <a:pt x="1305" y="2715087"/>
                    </a:cubicBezTo>
                    <a:cubicBezTo>
                      <a:pt x="7076" y="2733843"/>
                      <a:pt x="14650" y="2732625"/>
                      <a:pt x="21954" y="2732625"/>
                    </a:cubicBezTo>
                    <a:cubicBezTo>
                      <a:pt x="115551" y="2733031"/>
                      <a:pt x="209148" y="2732986"/>
                      <a:pt x="302745" y="2732671"/>
                    </a:cubicBezTo>
                    <a:cubicBezTo>
                      <a:pt x="310094" y="2732625"/>
                      <a:pt x="317623" y="2733617"/>
                      <a:pt x="323665" y="2716620"/>
                    </a:cubicBezTo>
                    <a:cubicBezTo>
                      <a:pt x="320509" y="2697324"/>
                      <a:pt x="323890" y="2677982"/>
                      <a:pt x="323845" y="265864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accent3">
                      <a:lumMod val="50000"/>
                    </a:schemeClr>
                  </a:gs>
                  <a:gs pos="35000">
                    <a:schemeClr val="accent3">
                      <a:lumMod val="75000"/>
                    </a:schemeClr>
                  </a:gs>
                  <a:gs pos="78745">
                    <a:schemeClr val="accent3">
                      <a:lumMod val="40000"/>
                      <a:lumOff val="60000"/>
                    </a:schemeClr>
                  </a:gs>
                  <a:gs pos="100000">
                    <a:schemeClr val="accent3">
                      <a:lumMod val="60000"/>
                      <a:lumOff val="40000"/>
                    </a:schemeClr>
                  </a:gs>
                </a:gsLst>
                <a:lin ang="10800000" scaled="1"/>
                <a:tileRect/>
              </a:gradFill>
              <a:ln w="4493" cap="flat">
                <a:noFill/>
                <a:prstDash val="solid"/>
                <a:miter/>
              </a:ln>
              <a:effectLst>
                <a:outerShdw blurRad="63500" sx="102000" sy="102000" algn="ctr" rotWithShape="0">
                  <a:schemeClr val="accent4">
                    <a:lumMod val="50000"/>
                    <a:alpha val="40000"/>
                  </a:schemeClr>
                </a:outerShdw>
              </a:effectLst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87" name="Freeform: Shape 86">
                <a:extLst>
                  <a:ext uri="{FF2B5EF4-FFF2-40B4-BE49-F238E27FC236}">
                    <a16:creationId xmlns:a16="http://schemas.microsoft.com/office/drawing/2014/main" id="{4B4A310F-F360-4175-BF9D-D09AD178D840}"/>
                  </a:ext>
                </a:extLst>
              </p:cNvPr>
              <p:cNvSpPr/>
              <p:nvPr/>
            </p:nvSpPr>
            <p:spPr>
              <a:xfrm>
                <a:off x="5350725" y="2339690"/>
                <a:ext cx="576651" cy="1136810"/>
              </a:xfrm>
              <a:custGeom>
                <a:avLst/>
                <a:gdLst>
                  <a:gd name="connsiteX0" fmla="*/ 850370 w 851226"/>
                  <a:gd name="connsiteY0" fmla="*/ 0 h 1678107"/>
                  <a:gd name="connsiteX1" fmla="*/ 850866 w 851226"/>
                  <a:gd name="connsiteY1" fmla="*/ 1662474 h 1678107"/>
                  <a:gd name="connsiteX2" fmla="*/ 851227 w 851226"/>
                  <a:gd name="connsiteY2" fmla="*/ 1675098 h 1678107"/>
                  <a:gd name="connsiteX3" fmla="*/ 834771 w 851226"/>
                  <a:gd name="connsiteY3" fmla="*/ 1677533 h 1678107"/>
                  <a:gd name="connsiteX4" fmla="*/ 47988 w 851226"/>
                  <a:gd name="connsiteY4" fmla="*/ 1678028 h 1678107"/>
                  <a:gd name="connsiteX5" fmla="*/ 24724 w 851226"/>
                  <a:gd name="connsiteY5" fmla="*/ 1662700 h 1678107"/>
                  <a:gd name="connsiteX6" fmla="*/ 30359 w 851226"/>
                  <a:gd name="connsiteY6" fmla="*/ 1434388 h 1678107"/>
                  <a:gd name="connsiteX7" fmla="*/ 174362 w 851226"/>
                  <a:gd name="connsiteY7" fmla="*/ 1245480 h 1678107"/>
                  <a:gd name="connsiteX8" fmla="*/ 367823 w 851226"/>
                  <a:gd name="connsiteY8" fmla="*/ 1060090 h 1678107"/>
                  <a:gd name="connsiteX9" fmla="*/ 607406 w 851226"/>
                  <a:gd name="connsiteY9" fmla="*/ 766765 h 1678107"/>
                  <a:gd name="connsiteX10" fmla="*/ 711823 w 851226"/>
                  <a:gd name="connsiteY10" fmla="*/ 494676 h 1678107"/>
                  <a:gd name="connsiteX11" fmla="*/ 768270 w 851226"/>
                  <a:gd name="connsiteY11" fmla="*/ 231152 h 1678107"/>
                  <a:gd name="connsiteX12" fmla="*/ 845050 w 851226"/>
                  <a:gd name="connsiteY12" fmla="*/ 7665 h 1678107"/>
                  <a:gd name="connsiteX13" fmla="*/ 850370 w 851226"/>
                  <a:gd name="connsiteY13" fmla="*/ 0 h 16781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851226" h="1678107">
                    <a:moveTo>
                      <a:pt x="850370" y="0"/>
                    </a:moveTo>
                    <a:cubicBezTo>
                      <a:pt x="850505" y="6853"/>
                      <a:pt x="850821" y="1115139"/>
                      <a:pt x="850866" y="1662474"/>
                    </a:cubicBezTo>
                    <a:cubicBezTo>
                      <a:pt x="850866" y="1666667"/>
                      <a:pt x="851092" y="1670905"/>
                      <a:pt x="851227" y="1675098"/>
                    </a:cubicBezTo>
                    <a:cubicBezTo>
                      <a:pt x="846358" y="1679922"/>
                      <a:pt x="840271" y="1677487"/>
                      <a:pt x="834771" y="1677533"/>
                    </a:cubicBezTo>
                    <a:cubicBezTo>
                      <a:pt x="774852" y="1677848"/>
                      <a:pt x="141765" y="1677352"/>
                      <a:pt x="47988" y="1678028"/>
                    </a:cubicBezTo>
                    <a:cubicBezTo>
                      <a:pt x="35184" y="1678119"/>
                      <a:pt x="29863" y="1673610"/>
                      <a:pt x="24724" y="1662700"/>
                    </a:cubicBezTo>
                    <a:cubicBezTo>
                      <a:pt x="-11615" y="1585469"/>
                      <a:pt x="-6340" y="1509500"/>
                      <a:pt x="30359" y="1434388"/>
                    </a:cubicBezTo>
                    <a:cubicBezTo>
                      <a:pt x="65796" y="1361891"/>
                      <a:pt x="119177" y="1303009"/>
                      <a:pt x="174362" y="1245480"/>
                    </a:cubicBezTo>
                    <a:cubicBezTo>
                      <a:pt x="224046" y="1193723"/>
                      <a:pt x="358219" y="1068836"/>
                      <a:pt x="367823" y="1060090"/>
                    </a:cubicBezTo>
                    <a:cubicBezTo>
                      <a:pt x="462141" y="974112"/>
                      <a:pt x="543475" y="877494"/>
                      <a:pt x="607406" y="766765"/>
                    </a:cubicBezTo>
                    <a:cubicBezTo>
                      <a:pt x="641400" y="715323"/>
                      <a:pt x="697576" y="556172"/>
                      <a:pt x="711823" y="494676"/>
                    </a:cubicBezTo>
                    <a:cubicBezTo>
                      <a:pt x="732066" y="407165"/>
                      <a:pt x="746088" y="318302"/>
                      <a:pt x="768270" y="231152"/>
                    </a:cubicBezTo>
                    <a:cubicBezTo>
                      <a:pt x="787792" y="154507"/>
                      <a:pt x="813310" y="80026"/>
                      <a:pt x="845050" y="7665"/>
                    </a:cubicBezTo>
                    <a:cubicBezTo>
                      <a:pt x="846313" y="4869"/>
                      <a:pt x="848612" y="2525"/>
                      <a:pt x="850370" y="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accent6">
                      <a:lumMod val="50000"/>
                    </a:schemeClr>
                  </a:gs>
                  <a:gs pos="28000">
                    <a:schemeClr val="accent6">
                      <a:lumMod val="75000"/>
                    </a:schemeClr>
                  </a:gs>
                  <a:gs pos="97345">
                    <a:schemeClr val="accent6">
                      <a:lumMod val="60000"/>
                      <a:lumOff val="40000"/>
                    </a:schemeClr>
                  </a:gs>
                  <a:gs pos="70000">
                    <a:schemeClr val="accent6">
                      <a:lumMod val="20000"/>
                      <a:lumOff val="80000"/>
                    </a:schemeClr>
                  </a:gs>
                </a:gsLst>
                <a:lin ang="0" scaled="1"/>
                <a:tileRect/>
              </a:gradFill>
              <a:ln w="4493" cap="flat">
                <a:noFill/>
                <a:prstDash val="solid"/>
                <a:miter/>
              </a:ln>
              <a:effectLst>
                <a:outerShdw blurRad="63500" sx="102000" sy="102000" algn="ctr" rotWithShape="0">
                  <a:schemeClr val="accent4">
                    <a:lumMod val="50000"/>
                    <a:alpha val="40000"/>
                  </a:schemeClr>
                </a:outerShdw>
              </a:effectLst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8" name="Freeform: Shape 87">
                <a:extLst>
                  <a:ext uri="{FF2B5EF4-FFF2-40B4-BE49-F238E27FC236}">
                    <a16:creationId xmlns:a16="http://schemas.microsoft.com/office/drawing/2014/main" id="{FCC9D310-DE26-4BBB-B1D9-2892FD93C561}"/>
                  </a:ext>
                </a:extLst>
              </p:cNvPr>
              <p:cNvSpPr/>
              <p:nvPr/>
            </p:nvSpPr>
            <p:spPr>
              <a:xfrm>
                <a:off x="6277789" y="2339720"/>
                <a:ext cx="580853" cy="1136799"/>
              </a:xfrm>
              <a:custGeom>
                <a:avLst/>
                <a:gdLst>
                  <a:gd name="connsiteX0" fmla="*/ 4825 w 857429"/>
                  <a:gd name="connsiteY0" fmla="*/ 0 h 1678091"/>
                  <a:gd name="connsiteX1" fmla="*/ 45491 w 857429"/>
                  <a:gd name="connsiteY1" fmla="*/ 95310 h 1678091"/>
                  <a:gd name="connsiteX2" fmla="*/ 121280 w 857429"/>
                  <a:gd name="connsiteY2" fmla="*/ 387824 h 1678091"/>
                  <a:gd name="connsiteX3" fmla="*/ 197248 w 857429"/>
                  <a:gd name="connsiteY3" fmla="*/ 670328 h 1678091"/>
                  <a:gd name="connsiteX4" fmla="*/ 354866 w 857429"/>
                  <a:gd name="connsiteY4" fmla="*/ 920461 h 1678091"/>
                  <a:gd name="connsiteX5" fmla="*/ 464965 w 857429"/>
                  <a:gd name="connsiteY5" fmla="*/ 1040207 h 1678091"/>
                  <a:gd name="connsiteX6" fmla="*/ 612213 w 857429"/>
                  <a:gd name="connsiteY6" fmla="*/ 1177717 h 1678091"/>
                  <a:gd name="connsiteX7" fmla="*/ 775151 w 857429"/>
                  <a:gd name="connsiteY7" fmla="*/ 1353640 h 1678091"/>
                  <a:gd name="connsiteX8" fmla="*/ 853284 w 857429"/>
                  <a:gd name="connsiteY8" fmla="*/ 1523882 h 1678091"/>
                  <a:gd name="connsiteX9" fmla="*/ 855178 w 857429"/>
                  <a:gd name="connsiteY9" fmla="*/ 1586370 h 1678091"/>
                  <a:gd name="connsiteX10" fmla="*/ 829524 w 857429"/>
                  <a:gd name="connsiteY10" fmla="*/ 1665314 h 1678091"/>
                  <a:gd name="connsiteX11" fmla="*/ 809191 w 857429"/>
                  <a:gd name="connsiteY11" fmla="*/ 1677848 h 1678091"/>
                  <a:gd name="connsiteX12" fmla="*/ 4058 w 857429"/>
                  <a:gd name="connsiteY12" fmla="*/ 1675008 h 1678091"/>
                  <a:gd name="connsiteX13" fmla="*/ 4825 w 857429"/>
                  <a:gd name="connsiteY13" fmla="*/ 0 h 16780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857429" h="1678091">
                    <a:moveTo>
                      <a:pt x="4825" y="0"/>
                    </a:moveTo>
                    <a:cubicBezTo>
                      <a:pt x="22723" y="29892"/>
                      <a:pt x="33499" y="62939"/>
                      <a:pt x="45491" y="95310"/>
                    </a:cubicBezTo>
                    <a:cubicBezTo>
                      <a:pt x="80658" y="190215"/>
                      <a:pt x="102118" y="288771"/>
                      <a:pt x="121280" y="387824"/>
                    </a:cubicBezTo>
                    <a:cubicBezTo>
                      <a:pt x="139855" y="483810"/>
                      <a:pt x="159783" y="579436"/>
                      <a:pt x="197248" y="670328"/>
                    </a:cubicBezTo>
                    <a:cubicBezTo>
                      <a:pt x="220873" y="728758"/>
                      <a:pt x="295264" y="849361"/>
                      <a:pt x="354866" y="920461"/>
                    </a:cubicBezTo>
                    <a:cubicBezTo>
                      <a:pt x="389717" y="962029"/>
                      <a:pt x="426237" y="1002110"/>
                      <a:pt x="464965" y="1040207"/>
                    </a:cubicBezTo>
                    <a:cubicBezTo>
                      <a:pt x="477363" y="1052425"/>
                      <a:pt x="580293" y="1147240"/>
                      <a:pt x="612213" y="1177717"/>
                    </a:cubicBezTo>
                    <a:cubicBezTo>
                      <a:pt x="670148" y="1232947"/>
                      <a:pt x="727226" y="1289123"/>
                      <a:pt x="775151" y="1353640"/>
                    </a:cubicBezTo>
                    <a:cubicBezTo>
                      <a:pt x="813158" y="1404857"/>
                      <a:pt x="843771" y="1459545"/>
                      <a:pt x="853284" y="1523882"/>
                    </a:cubicBezTo>
                    <a:cubicBezTo>
                      <a:pt x="853419" y="1524739"/>
                      <a:pt x="861129" y="1561708"/>
                      <a:pt x="855178" y="1586370"/>
                    </a:cubicBezTo>
                    <a:cubicBezTo>
                      <a:pt x="847513" y="1612970"/>
                      <a:pt x="841878" y="1640157"/>
                      <a:pt x="829524" y="1665314"/>
                    </a:cubicBezTo>
                    <a:cubicBezTo>
                      <a:pt x="824925" y="1674692"/>
                      <a:pt x="819741" y="1677893"/>
                      <a:pt x="809191" y="1677848"/>
                    </a:cubicBezTo>
                    <a:cubicBezTo>
                      <a:pt x="713835" y="1677487"/>
                      <a:pt x="8972" y="1679787"/>
                      <a:pt x="4058" y="1675008"/>
                    </a:cubicBezTo>
                    <a:cubicBezTo>
                      <a:pt x="406" y="1670815"/>
                      <a:pt x="-3201" y="8341"/>
                      <a:pt x="4825" y="0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6">
                      <a:lumMod val="50000"/>
                    </a:schemeClr>
                  </a:gs>
                  <a:gs pos="28000">
                    <a:schemeClr val="accent6">
                      <a:lumMod val="75000"/>
                    </a:schemeClr>
                  </a:gs>
                  <a:gs pos="97345">
                    <a:schemeClr val="accent6">
                      <a:lumMod val="60000"/>
                      <a:lumOff val="40000"/>
                    </a:schemeClr>
                  </a:gs>
                  <a:gs pos="70000">
                    <a:schemeClr val="accent6">
                      <a:lumMod val="20000"/>
                      <a:lumOff val="80000"/>
                    </a:schemeClr>
                  </a:gs>
                </a:gsLst>
                <a:lin ang="10800000" scaled="1"/>
              </a:gradFill>
              <a:ln w="4493" cap="flat">
                <a:noFill/>
                <a:prstDash val="solid"/>
                <a:miter/>
              </a:ln>
              <a:effectLst>
                <a:outerShdw blurRad="63500" sx="102000" sy="102000" algn="ctr" rotWithShape="0">
                  <a:schemeClr val="accent4">
                    <a:lumMod val="50000"/>
                    <a:alpha val="40000"/>
                  </a:schemeClr>
                </a:outerShdw>
              </a:effectLst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9" name="Freeform: Shape 88">
                <a:extLst>
                  <a:ext uri="{FF2B5EF4-FFF2-40B4-BE49-F238E27FC236}">
                    <a16:creationId xmlns:a16="http://schemas.microsoft.com/office/drawing/2014/main" id="{7948FA8F-BFF9-45C5-8DAA-3632AB41A810}"/>
                  </a:ext>
                </a:extLst>
              </p:cNvPr>
              <p:cNvSpPr/>
              <p:nvPr/>
            </p:nvSpPr>
            <p:spPr>
              <a:xfrm>
                <a:off x="6412954" y="3549412"/>
                <a:ext cx="219736" cy="48569"/>
              </a:xfrm>
              <a:custGeom>
                <a:avLst/>
                <a:gdLst>
                  <a:gd name="connsiteX0" fmla="*/ 2863 w 324365"/>
                  <a:gd name="connsiteY0" fmla="*/ 3427 h 71696"/>
                  <a:gd name="connsiteX1" fmla="*/ 299344 w 324365"/>
                  <a:gd name="connsiteY1" fmla="*/ 2930 h 71696"/>
                  <a:gd name="connsiteX2" fmla="*/ 324366 w 324365"/>
                  <a:gd name="connsiteY2" fmla="*/ 0 h 71696"/>
                  <a:gd name="connsiteX3" fmla="*/ 324186 w 324365"/>
                  <a:gd name="connsiteY3" fmla="*/ 66906 h 71696"/>
                  <a:gd name="connsiteX4" fmla="*/ 303086 w 324365"/>
                  <a:gd name="connsiteY4" fmla="*/ 71595 h 71696"/>
                  <a:gd name="connsiteX5" fmla="*/ 21122 w 324365"/>
                  <a:gd name="connsiteY5" fmla="*/ 71595 h 71696"/>
                  <a:gd name="connsiteX6" fmla="*/ 113 w 324365"/>
                  <a:gd name="connsiteY6" fmla="*/ 66636 h 71696"/>
                  <a:gd name="connsiteX7" fmla="*/ 23 w 324365"/>
                  <a:gd name="connsiteY7" fmla="*/ 20108 h 71696"/>
                  <a:gd name="connsiteX8" fmla="*/ 2863 w 324365"/>
                  <a:gd name="connsiteY8" fmla="*/ 3427 h 716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24365" h="71696">
                    <a:moveTo>
                      <a:pt x="2863" y="3427"/>
                    </a:moveTo>
                    <a:cubicBezTo>
                      <a:pt x="101690" y="3246"/>
                      <a:pt x="200517" y="3021"/>
                      <a:pt x="299344" y="2930"/>
                    </a:cubicBezTo>
                    <a:cubicBezTo>
                      <a:pt x="307820" y="2930"/>
                      <a:pt x="316251" y="2886"/>
                      <a:pt x="324366" y="0"/>
                    </a:cubicBezTo>
                    <a:cubicBezTo>
                      <a:pt x="324321" y="22317"/>
                      <a:pt x="324231" y="44634"/>
                      <a:pt x="324186" y="66906"/>
                    </a:cubicBezTo>
                    <a:cubicBezTo>
                      <a:pt x="318054" y="72362"/>
                      <a:pt x="310389" y="71595"/>
                      <a:pt x="303086" y="71595"/>
                    </a:cubicBezTo>
                    <a:cubicBezTo>
                      <a:pt x="209083" y="71731"/>
                      <a:pt x="115125" y="71731"/>
                      <a:pt x="21122" y="71595"/>
                    </a:cubicBezTo>
                    <a:cubicBezTo>
                      <a:pt x="13773" y="71595"/>
                      <a:pt x="6199" y="72091"/>
                      <a:pt x="113" y="66636"/>
                    </a:cubicBezTo>
                    <a:cubicBezTo>
                      <a:pt x="113" y="51127"/>
                      <a:pt x="158" y="35617"/>
                      <a:pt x="23" y="20108"/>
                    </a:cubicBezTo>
                    <a:cubicBezTo>
                      <a:pt x="-68" y="14337"/>
                      <a:pt x="-23" y="8656"/>
                      <a:pt x="2863" y="3427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tx1">
                      <a:lumMod val="95000"/>
                      <a:lumOff val="5000"/>
                    </a:schemeClr>
                  </a:gs>
                  <a:gs pos="35000">
                    <a:schemeClr val="tx1">
                      <a:lumMod val="65000"/>
                      <a:lumOff val="35000"/>
                    </a:schemeClr>
                  </a:gs>
                  <a:gs pos="81410">
                    <a:schemeClr val="bg1">
                      <a:lumMod val="75000"/>
                    </a:schemeClr>
                  </a:gs>
                  <a:gs pos="100000">
                    <a:schemeClr val="tx1">
                      <a:lumMod val="50000"/>
                      <a:lumOff val="50000"/>
                    </a:schemeClr>
                  </a:gs>
                </a:gsLst>
                <a:lin ang="10800000" scaled="1"/>
              </a:gradFill>
              <a:ln w="449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0" name="Freeform: Shape 89">
                <a:extLst>
                  <a:ext uri="{FF2B5EF4-FFF2-40B4-BE49-F238E27FC236}">
                    <a16:creationId xmlns:a16="http://schemas.microsoft.com/office/drawing/2014/main" id="{F38E6A3C-0865-41EC-A173-01CB0AE511E2}"/>
                  </a:ext>
                </a:extLst>
              </p:cNvPr>
              <p:cNvSpPr/>
              <p:nvPr/>
            </p:nvSpPr>
            <p:spPr>
              <a:xfrm>
                <a:off x="5928051" y="3474614"/>
                <a:ext cx="351611" cy="146390"/>
              </a:xfrm>
              <a:custGeom>
                <a:avLst/>
                <a:gdLst>
                  <a:gd name="connsiteX0" fmla="*/ 53333 w 519032"/>
                  <a:gd name="connsiteY0" fmla="*/ 0 h 216094"/>
                  <a:gd name="connsiteX1" fmla="*/ 465728 w 519032"/>
                  <a:gd name="connsiteY1" fmla="*/ 180 h 216094"/>
                  <a:gd name="connsiteX2" fmla="*/ 517756 w 519032"/>
                  <a:gd name="connsiteY2" fmla="*/ 201711 h 216094"/>
                  <a:gd name="connsiteX3" fmla="*/ 506079 w 519032"/>
                  <a:gd name="connsiteY3" fmla="*/ 216094 h 216094"/>
                  <a:gd name="connsiteX4" fmla="*/ 13478 w 519032"/>
                  <a:gd name="connsiteY4" fmla="*/ 216094 h 216094"/>
                  <a:gd name="connsiteX5" fmla="*/ 1485 w 519032"/>
                  <a:gd name="connsiteY5" fmla="*/ 200629 h 216094"/>
                  <a:gd name="connsiteX6" fmla="*/ 53333 w 519032"/>
                  <a:gd name="connsiteY6" fmla="*/ 0 h 2160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19032" h="216094">
                    <a:moveTo>
                      <a:pt x="53333" y="0"/>
                    </a:moveTo>
                    <a:cubicBezTo>
                      <a:pt x="190798" y="45"/>
                      <a:pt x="328263" y="135"/>
                      <a:pt x="465728" y="180"/>
                    </a:cubicBezTo>
                    <a:cubicBezTo>
                      <a:pt x="482950" y="67403"/>
                      <a:pt x="499812" y="134715"/>
                      <a:pt x="517756" y="201711"/>
                    </a:cubicBezTo>
                    <a:cubicBezTo>
                      <a:pt x="521183" y="214606"/>
                      <a:pt x="517846" y="216094"/>
                      <a:pt x="506079" y="216094"/>
                    </a:cubicBezTo>
                    <a:cubicBezTo>
                      <a:pt x="341879" y="215778"/>
                      <a:pt x="177678" y="215733"/>
                      <a:pt x="13478" y="216094"/>
                    </a:cubicBezTo>
                    <a:cubicBezTo>
                      <a:pt x="583" y="216139"/>
                      <a:pt x="-2167" y="213930"/>
                      <a:pt x="1485" y="200629"/>
                    </a:cubicBezTo>
                    <a:cubicBezTo>
                      <a:pt x="17580" y="141342"/>
                      <a:pt x="47517" y="6402"/>
                      <a:pt x="53333" y="0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tx1">
                      <a:lumMod val="95000"/>
                      <a:lumOff val="5000"/>
                    </a:schemeClr>
                  </a:gs>
                  <a:gs pos="28000">
                    <a:schemeClr val="tx1">
                      <a:lumMod val="75000"/>
                      <a:lumOff val="25000"/>
                    </a:schemeClr>
                  </a:gs>
                  <a:gs pos="97345">
                    <a:schemeClr val="bg1">
                      <a:lumMod val="75000"/>
                    </a:schemeClr>
                  </a:gs>
                  <a:gs pos="70000">
                    <a:schemeClr val="bg1">
                      <a:lumMod val="95000"/>
                    </a:schemeClr>
                  </a:gs>
                </a:gsLst>
                <a:lin ang="10800000" scaled="1"/>
              </a:gradFill>
              <a:ln w="449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1" name="Freeform: Shape 90">
                <a:extLst>
                  <a:ext uri="{FF2B5EF4-FFF2-40B4-BE49-F238E27FC236}">
                    <a16:creationId xmlns:a16="http://schemas.microsoft.com/office/drawing/2014/main" id="{45457F18-60D8-4938-B91B-01FCA3C5B342}"/>
                  </a:ext>
                </a:extLst>
              </p:cNvPr>
              <p:cNvSpPr/>
              <p:nvPr/>
            </p:nvSpPr>
            <p:spPr>
              <a:xfrm>
                <a:off x="5574536" y="3549412"/>
                <a:ext cx="219736" cy="48569"/>
              </a:xfrm>
              <a:custGeom>
                <a:avLst/>
                <a:gdLst>
                  <a:gd name="connsiteX0" fmla="*/ 2863 w 324365"/>
                  <a:gd name="connsiteY0" fmla="*/ 3427 h 71696"/>
                  <a:gd name="connsiteX1" fmla="*/ 299344 w 324365"/>
                  <a:gd name="connsiteY1" fmla="*/ 2930 h 71696"/>
                  <a:gd name="connsiteX2" fmla="*/ 324366 w 324365"/>
                  <a:gd name="connsiteY2" fmla="*/ 0 h 71696"/>
                  <a:gd name="connsiteX3" fmla="*/ 324186 w 324365"/>
                  <a:gd name="connsiteY3" fmla="*/ 66906 h 71696"/>
                  <a:gd name="connsiteX4" fmla="*/ 303086 w 324365"/>
                  <a:gd name="connsiteY4" fmla="*/ 71595 h 71696"/>
                  <a:gd name="connsiteX5" fmla="*/ 21122 w 324365"/>
                  <a:gd name="connsiteY5" fmla="*/ 71595 h 71696"/>
                  <a:gd name="connsiteX6" fmla="*/ 113 w 324365"/>
                  <a:gd name="connsiteY6" fmla="*/ 66636 h 71696"/>
                  <a:gd name="connsiteX7" fmla="*/ 22 w 324365"/>
                  <a:gd name="connsiteY7" fmla="*/ 20108 h 71696"/>
                  <a:gd name="connsiteX8" fmla="*/ 2863 w 324365"/>
                  <a:gd name="connsiteY8" fmla="*/ 3427 h 716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24365" h="71696">
                    <a:moveTo>
                      <a:pt x="2863" y="3427"/>
                    </a:moveTo>
                    <a:cubicBezTo>
                      <a:pt x="101690" y="3246"/>
                      <a:pt x="200517" y="3021"/>
                      <a:pt x="299344" y="2930"/>
                    </a:cubicBezTo>
                    <a:cubicBezTo>
                      <a:pt x="307820" y="2930"/>
                      <a:pt x="316251" y="2886"/>
                      <a:pt x="324366" y="0"/>
                    </a:cubicBezTo>
                    <a:cubicBezTo>
                      <a:pt x="324321" y="22317"/>
                      <a:pt x="324231" y="44634"/>
                      <a:pt x="324186" y="66906"/>
                    </a:cubicBezTo>
                    <a:cubicBezTo>
                      <a:pt x="318054" y="72362"/>
                      <a:pt x="310389" y="71595"/>
                      <a:pt x="303086" y="71595"/>
                    </a:cubicBezTo>
                    <a:cubicBezTo>
                      <a:pt x="209083" y="71731"/>
                      <a:pt x="115125" y="71731"/>
                      <a:pt x="21122" y="71595"/>
                    </a:cubicBezTo>
                    <a:cubicBezTo>
                      <a:pt x="13774" y="71595"/>
                      <a:pt x="6199" y="72091"/>
                      <a:pt x="113" y="66636"/>
                    </a:cubicBezTo>
                    <a:cubicBezTo>
                      <a:pt x="113" y="51127"/>
                      <a:pt x="158" y="35617"/>
                      <a:pt x="22" y="20108"/>
                    </a:cubicBezTo>
                    <a:cubicBezTo>
                      <a:pt x="-68" y="14337"/>
                      <a:pt x="-23" y="8656"/>
                      <a:pt x="2863" y="3427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tx1">
                      <a:lumMod val="95000"/>
                      <a:lumOff val="5000"/>
                    </a:schemeClr>
                  </a:gs>
                  <a:gs pos="35000">
                    <a:schemeClr val="tx1">
                      <a:lumMod val="65000"/>
                      <a:lumOff val="35000"/>
                    </a:schemeClr>
                  </a:gs>
                  <a:gs pos="81410">
                    <a:schemeClr val="bg1">
                      <a:lumMod val="75000"/>
                    </a:schemeClr>
                  </a:gs>
                  <a:gs pos="100000">
                    <a:schemeClr val="tx1">
                      <a:lumMod val="50000"/>
                      <a:lumOff val="50000"/>
                    </a:schemeClr>
                  </a:gs>
                </a:gsLst>
                <a:lin ang="10800000" scaled="1"/>
              </a:gradFill>
              <a:ln w="449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92" name="Group 91">
                <a:extLst>
                  <a:ext uri="{FF2B5EF4-FFF2-40B4-BE49-F238E27FC236}">
                    <a16:creationId xmlns:a16="http://schemas.microsoft.com/office/drawing/2014/main" id="{6F2E7F51-A859-42D4-BBC9-ED50BBEFE148}"/>
                  </a:ext>
                </a:extLst>
              </p:cNvPr>
              <p:cNvGrpSpPr/>
              <p:nvPr/>
            </p:nvGrpSpPr>
            <p:grpSpPr>
              <a:xfrm>
                <a:off x="5575416" y="2099749"/>
                <a:ext cx="1056756" cy="650063"/>
                <a:chOff x="5575416" y="2099749"/>
                <a:chExt cx="1056756" cy="650063"/>
              </a:xfrm>
            </p:grpSpPr>
            <p:sp>
              <p:nvSpPr>
                <p:cNvPr id="98" name="Freeform: Shape 97">
                  <a:extLst>
                    <a:ext uri="{FF2B5EF4-FFF2-40B4-BE49-F238E27FC236}">
                      <a16:creationId xmlns:a16="http://schemas.microsoft.com/office/drawing/2014/main" id="{CEECE9F8-06C9-4736-9238-792A3AC533DA}"/>
                    </a:ext>
                  </a:extLst>
                </p:cNvPr>
                <p:cNvSpPr/>
                <p:nvPr/>
              </p:nvSpPr>
              <p:spPr>
                <a:xfrm>
                  <a:off x="5575865" y="2099779"/>
                  <a:ext cx="218256" cy="43003"/>
                </a:xfrm>
                <a:custGeom>
                  <a:avLst/>
                  <a:gdLst>
                    <a:gd name="connsiteX0" fmla="*/ 322179 w 322179"/>
                    <a:gd name="connsiteY0" fmla="*/ 63480 h 63479"/>
                    <a:gd name="connsiteX1" fmla="*/ 225 w 322179"/>
                    <a:gd name="connsiteY1" fmla="*/ 63119 h 63479"/>
                    <a:gd name="connsiteX2" fmla="*/ 0 w 322179"/>
                    <a:gd name="connsiteY2" fmla="*/ 271 h 63479"/>
                    <a:gd name="connsiteX3" fmla="*/ 322179 w 322179"/>
                    <a:gd name="connsiteY3" fmla="*/ 0 h 63479"/>
                    <a:gd name="connsiteX4" fmla="*/ 322179 w 322179"/>
                    <a:gd name="connsiteY4" fmla="*/ 63480 h 6347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22179" h="63479">
                      <a:moveTo>
                        <a:pt x="322179" y="63480"/>
                      </a:moveTo>
                      <a:cubicBezTo>
                        <a:pt x="214876" y="63345"/>
                        <a:pt x="107528" y="63255"/>
                        <a:pt x="225" y="63119"/>
                      </a:cubicBezTo>
                      <a:cubicBezTo>
                        <a:pt x="135" y="42155"/>
                        <a:pt x="45" y="21235"/>
                        <a:pt x="0" y="271"/>
                      </a:cubicBezTo>
                      <a:cubicBezTo>
                        <a:pt x="107393" y="180"/>
                        <a:pt x="214786" y="90"/>
                        <a:pt x="322179" y="0"/>
                      </a:cubicBezTo>
                      <a:cubicBezTo>
                        <a:pt x="322179" y="21145"/>
                        <a:pt x="322179" y="42335"/>
                        <a:pt x="322179" y="6348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chemeClr val="tx1">
                        <a:lumMod val="95000"/>
                        <a:lumOff val="5000"/>
                      </a:schemeClr>
                    </a:gs>
                    <a:gs pos="35000">
                      <a:schemeClr val="tx1">
                        <a:lumMod val="65000"/>
                        <a:lumOff val="35000"/>
                      </a:schemeClr>
                    </a:gs>
                    <a:gs pos="81410">
                      <a:schemeClr val="bg1">
                        <a:lumMod val="75000"/>
                      </a:schemeClr>
                    </a:gs>
                    <a:gs pos="100000">
                      <a:schemeClr val="tx1">
                        <a:lumMod val="50000"/>
                        <a:lumOff val="50000"/>
                      </a:schemeClr>
                    </a:gs>
                  </a:gsLst>
                  <a:lin ang="10800000" scaled="1"/>
                </a:gradFill>
                <a:ln w="449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9" name="Freeform: Shape 98">
                  <a:extLst>
                    <a:ext uri="{FF2B5EF4-FFF2-40B4-BE49-F238E27FC236}">
                      <a16:creationId xmlns:a16="http://schemas.microsoft.com/office/drawing/2014/main" id="{ED61D248-CD0B-42C5-804F-CA0CB35B4975}"/>
                    </a:ext>
                  </a:extLst>
                </p:cNvPr>
                <p:cNvSpPr/>
                <p:nvPr/>
              </p:nvSpPr>
              <p:spPr>
                <a:xfrm>
                  <a:off x="5575416" y="2213488"/>
                  <a:ext cx="218703" cy="43308"/>
                </a:xfrm>
                <a:custGeom>
                  <a:avLst/>
                  <a:gdLst>
                    <a:gd name="connsiteX0" fmla="*/ 752 w 322840"/>
                    <a:gd name="connsiteY0" fmla="*/ 406 h 63930"/>
                    <a:gd name="connsiteX1" fmla="*/ 322841 w 322840"/>
                    <a:gd name="connsiteY1" fmla="*/ 0 h 63930"/>
                    <a:gd name="connsiteX2" fmla="*/ 322841 w 322840"/>
                    <a:gd name="connsiteY2" fmla="*/ 63435 h 63930"/>
                    <a:gd name="connsiteX3" fmla="*/ 3727 w 322840"/>
                    <a:gd name="connsiteY3" fmla="*/ 63931 h 63930"/>
                    <a:gd name="connsiteX4" fmla="*/ 752 w 322840"/>
                    <a:gd name="connsiteY4" fmla="*/ 406 h 6393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22840" h="63930">
                      <a:moveTo>
                        <a:pt x="752" y="406"/>
                      </a:moveTo>
                      <a:cubicBezTo>
                        <a:pt x="108100" y="271"/>
                        <a:pt x="215493" y="135"/>
                        <a:pt x="322841" y="0"/>
                      </a:cubicBezTo>
                      <a:cubicBezTo>
                        <a:pt x="322841" y="21145"/>
                        <a:pt x="322841" y="42290"/>
                        <a:pt x="322841" y="63435"/>
                      </a:cubicBezTo>
                      <a:cubicBezTo>
                        <a:pt x="216485" y="63615"/>
                        <a:pt x="110084" y="63796"/>
                        <a:pt x="3727" y="63931"/>
                      </a:cubicBezTo>
                      <a:cubicBezTo>
                        <a:pt x="-3306" y="43056"/>
                        <a:pt x="2014" y="21596"/>
                        <a:pt x="752" y="406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chemeClr val="tx1">
                        <a:lumMod val="95000"/>
                        <a:lumOff val="5000"/>
                      </a:schemeClr>
                    </a:gs>
                    <a:gs pos="35000">
                      <a:schemeClr val="tx1">
                        <a:lumMod val="65000"/>
                        <a:lumOff val="35000"/>
                      </a:schemeClr>
                    </a:gs>
                    <a:gs pos="81410">
                      <a:schemeClr val="bg1">
                        <a:lumMod val="75000"/>
                      </a:schemeClr>
                    </a:gs>
                    <a:gs pos="100000">
                      <a:schemeClr val="tx1">
                        <a:lumMod val="50000"/>
                        <a:lumOff val="50000"/>
                      </a:schemeClr>
                    </a:gs>
                  </a:gsLst>
                  <a:lin ang="10800000" scaled="1"/>
                </a:gradFill>
                <a:ln w="449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00" name="Freeform: Shape 99">
                  <a:extLst>
                    <a:ext uri="{FF2B5EF4-FFF2-40B4-BE49-F238E27FC236}">
                      <a16:creationId xmlns:a16="http://schemas.microsoft.com/office/drawing/2014/main" id="{57013C9B-D839-4217-BD46-A7D23B6E5F47}"/>
                    </a:ext>
                  </a:extLst>
                </p:cNvPr>
                <p:cNvSpPr/>
                <p:nvPr/>
              </p:nvSpPr>
              <p:spPr>
                <a:xfrm>
                  <a:off x="5575834" y="2706299"/>
                  <a:ext cx="218286" cy="43513"/>
                </a:xfrm>
                <a:custGeom>
                  <a:avLst/>
                  <a:gdLst>
                    <a:gd name="connsiteX0" fmla="*/ 322224 w 322224"/>
                    <a:gd name="connsiteY0" fmla="*/ 63781 h 64232"/>
                    <a:gd name="connsiteX1" fmla="*/ 3111 w 322224"/>
                    <a:gd name="connsiteY1" fmla="*/ 64232 h 64232"/>
                    <a:gd name="connsiteX2" fmla="*/ 0 w 322224"/>
                    <a:gd name="connsiteY2" fmla="*/ 707 h 64232"/>
                    <a:gd name="connsiteX3" fmla="*/ 219475 w 322224"/>
                    <a:gd name="connsiteY3" fmla="*/ 31 h 64232"/>
                    <a:gd name="connsiteX4" fmla="*/ 322134 w 322224"/>
                    <a:gd name="connsiteY4" fmla="*/ 76 h 64232"/>
                    <a:gd name="connsiteX5" fmla="*/ 322224 w 322224"/>
                    <a:gd name="connsiteY5" fmla="*/ 63781 h 642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322224" h="64232">
                      <a:moveTo>
                        <a:pt x="322224" y="63781"/>
                      </a:moveTo>
                      <a:cubicBezTo>
                        <a:pt x="215868" y="63917"/>
                        <a:pt x="109512" y="64097"/>
                        <a:pt x="3111" y="64232"/>
                      </a:cubicBezTo>
                      <a:cubicBezTo>
                        <a:pt x="-631" y="40022"/>
                        <a:pt x="1488" y="21897"/>
                        <a:pt x="0" y="707"/>
                      </a:cubicBezTo>
                      <a:cubicBezTo>
                        <a:pt x="73173" y="482"/>
                        <a:pt x="146302" y="211"/>
                        <a:pt x="219475" y="31"/>
                      </a:cubicBezTo>
                      <a:cubicBezTo>
                        <a:pt x="253695" y="-59"/>
                        <a:pt x="287915" y="76"/>
                        <a:pt x="322134" y="76"/>
                      </a:cubicBezTo>
                      <a:cubicBezTo>
                        <a:pt x="322179" y="21356"/>
                        <a:pt x="322224" y="42591"/>
                        <a:pt x="322224" y="63781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chemeClr val="tx1">
                        <a:lumMod val="95000"/>
                        <a:lumOff val="5000"/>
                      </a:schemeClr>
                    </a:gs>
                    <a:gs pos="35000">
                      <a:schemeClr val="tx1">
                        <a:lumMod val="65000"/>
                        <a:lumOff val="35000"/>
                      </a:schemeClr>
                    </a:gs>
                    <a:gs pos="81410">
                      <a:schemeClr val="bg1">
                        <a:lumMod val="75000"/>
                      </a:schemeClr>
                    </a:gs>
                    <a:gs pos="100000">
                      <a:schemeClr val="tx1">
                        <a:lumMod val="50000"/>
                        <a:lumOff val="50000"/>
                      </a:schemeClr>
                    </a:gs>
                  </a:gsLst>
                  <a:lin ang="10800000" scaled="1"/>
                </a:gradFill>
                <a:ln w="449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01" name="Freeform: Shape 100">
                  <a:extLst>
                    <a:ext uri="{FF2B5EF4-FFF2-40B4-BE49-F238E27FC236}">
                      <a16:creationId xmlns:a16="http://schemas.microsoft.com/office/drawing/2014/main" id="{9D02A50A-FF82-411F-B967-E486CAB878B2}"/>
                    </a:ext>
                  </a:extLst>
                </p:cNvPr>
                <p:cNvSpPr/>
                <p:nvPr/>
              </p:nvSpPr>
              <p:spPr>
                <a:xfrm>
                  <a:off x="6413672" y="2099749"/>
                  <a:ext cx="218438" cy="43004"/>
                </a:xfrm>
                <a:custGeom>
                  <a:avLst/>
                  <a:gdLst>
                    <a:gd name="connsiteX0" fmla="*/ 322270 w 322449"/>
                    <a:gd name="connsiteY0" fmla="*/ 63210 h 63480"/>
                    <a:gd name="connsiteX1" fmla="*/ 0 w 322449"/>
                    <a:gd name="connsiteY1" fmla="*/ 63480 h 63480"/>
                    <a:gd name="connsiteX2" fmla="*/ 135 w 322449"/>
                    <a:gd name="connsiteY2" fmla="*/ 0 h 63480"/>
                    <a:gd name="connsiteX3" fmla="*/ 322450 w 322449"/>
                    <a:gd name="connsiteY3" fmla="*/ 451 h 63480"/>
                    <a:gd name="connsiteX4" fmla="*/ 322270 w 322449"/>
                    <a:gd name="connsiteY4" fmla="*/ 63210 h 6348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22449" h="63480">
                      <a:moveTo>
                        <a:pt x="322270" y="63210"/>
                      </a:moveTo>
                      <a:cubicBezTo>
                        <a:pt x="214831" y="63300"/>
                        <a:pt x="107438" y="63390"/>
                        <a:pt x="0" y="63480"/>
                      </a:cubicBezTo>
                      <a:cubicBezTo>
                        <a:pt x="45" y="42335"/>
                        <a:pt x="90" y="21145"/>
                        <a:pt x="135" y="0"/>
                      </a:cubicBezTo>
                      <a:cubicBezTo>
                        <a:pt x="107574" y="135"/>
                        <a:pt x="215012" y="271"/>
                        <a:pt x="322450" y="451"/>
                      </a:cubicBezTo>
                      <a:cubicBezTo>
                        <a:pt x="322405" y="21371"/>
                        <a:pt x="322315" y="42290"/>
                        <a:pt x="322270" y="6321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chemeClr val="tx1">
                        <a:lumMod val="95000"/>
                        <a:lumOff val="5000"/>
                      </a:schemeClr>
                    </a:gs>
                    <a:gs pos="35000">
                      <a:schemeClr val="tx1">
                        <a:lumMod val="65000"/>
                        <a:lumOff val="35000"/>
                      </a:schemeClr>
                    </a:gs>
                    <a:gs pos="81410">
                      <a:schemeClr val="bg1">
                        <a:lumMod val="75000"/>
                      </a:schemeClr>
                    </a:gs>
                    <a:gs pos="100000">
                      <a:schemeClr val="tx1">
                        <a:lumMod val="50000"/>
                        <a:lumOff val="50000"/>
                      </a:schemeClr>
                    </a:gs>
                  </a:gsLst>
                  <a:lin ang="10800000" scaled="1"/>
                </a:gradFill>
                <a:ln w="449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02" name="Freeform: Shape 101">
                  <a:extLst>
                    <a:ext uri="{FF2B5EF4-FFF2-40B4-BE49-F238E27FC236}">
                      <a16:creationId xmlns:a16="http://schemas.microsoft.com/office/drawing/2014/main" id="{32B3DFB9-EF0A-4ABC-8E20-E795F09025A2}"/>
                    </a:ext>
                  </a:extLst>
                </p:cNvPr>
                <p:cNvSpPr/>
                <p:nvPr/>
              </p:nvSpPr>
              <p:spPr>
                <a:xfrm>
                  <a:off x="6413703" y="2213488"/>
                  <a:ext cx="218377" cy="43003"/>
                </a:xfrm>
                <a:custGeom>
                  <a:avLst/>
                  <a:gdLst>
                    <a:gd name="connsiteX0" fmla="*/ 45 w 322359"/>
                    <a:gd name="connsiteY0" fmla="*/ 0 h 63479"/>
                    <a:gd name="connsiteX1" fmla="*/ 322360 w 322359"/>
                    <a:gd name="connsiteY1" fmla="*/ 406 h 63479"/>
                    <a:gd name="connsiteX2" fmla="*/ 322270 w 322359"/>
                    <a:gd name="connsiteY2" fmla="*/ 63164 h 63479"/>
                    <a:gd name="connsiteX3" fmla="*/ 0 w 322359"/>
                    <a:gd name="connsiteY3" fmla="*/ 63480 h 63479"/>
                    <a:gd name="connsiteX4" fmla="*/ 45 w 322359"/>
                    <a:gd name="connsiteY4" fmla="*/ 0 h 6347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22359" h="63479">
                      <a:moveTo>
                        <a:pt x="45" y="0"/>
                      </a:moveTo>
                      <a:cubicBezTo>
                        <a:pt x="107483" y="135"/>
                        <a:pt x="214922" y="271"/>
                        <a:pt x="322360" y="406"/>
                      </a:cubicBezTo>
                      <a:cubicBezTo>
                        <a:pt x="322315" y="21325"/>
                        <a:pt x="322270" y="42245"/>
                        <a:pt x="322270" y="63164"/>
                      </a:cubicBezTo>
                      <a:cubicBezTo>
                        <a:pt x="214831" y="63255"/>
                        <a:pt x="107438" y="63390"/>
                        <a:pt x="0" y="63480"/>
                      </a:cubicBezTo>
                      <a:cubicBezTo>
                        <a:pt x="0" y="42290"/>
                        <a:pt x="45" y="21145"/>
                        <a:pt x="45" y="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chemeClr val="tx1">
                        <a:lumMod val="95000"/>
                        <a:lumOff val="5000"/>
                      </a:schemeClr>
                    </a:gs>
                    <a:gs pos="35000">
                      <a:schemeClr val="tx1">
                        <a:lumMod val="65000"/>
                        <a:lumOff val="35000"/>
                      </a:schemeClr>
                    </a:gs>
                    <a:gs pos="81410">
                      <a:schemeClr val="bg1">
                        <a:lumMod val="75000"/>
                      </a:schemeClr>
                    </a:gs>
                    <a:gs pos="100000">
                      <a:schemeClr val="tx1">
                        <a:lumMod val="50000"/>
                        <a:lumOff val="50000"/>
                      </a:schemeClr>
                    </a:gs>
                  </a:gsLst>
                  <a:lin ang="10800000" scaled="1"/>
                </a:gradFill>
                <a:ln w="449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03" name="Freeform: Shape 102">
                  <a:extLst>
                    <a:ext uri="{FF2B5EF4-FFF2-40B4-BE49-F238E27FC236}">
                      <a16:creationId xmlns:a16="http://schemas.microsoft.com/office/drawing/2014/main" id="{ABE3E152-6658-4B3A-A7EA-78E88DDD7085}"/>
                    </a:ext>
                  </a:extLst>
                </p:cNvPr>
                <p:cNvSpPr/>
                <p:nvPr/>
              </p:nvSpPr>
              <p:spPr>
                <a:xfrm>
                  <a:off x="6413672" y="2706412"/>
                  <a:ext cx="218500" cy="43065"/>
                </a:xfrm>
                <a:custGeom>
                  <a:avLst/>
                  <a:gdLst>
                    <a:gd name="connsiteX0" fmla="*/ 322224 w 322540"/>
                    <a:gd name="connsiteY0" fmla="*/ 63345 h 63570"/>
                    <a:gd name="connsiteX1" fmla="*/ 0 w 322540"/>
                    <a:gd name="connsiteY1" fmla="*/ 63570 h 63570"/>
                    <a:gd name="connsiteX2" fmla="*/ 135 w 322540"/>
                    <a:gd name="connsiteY2" fmla="*/ 0 h 63570"/>
                    <a:gd name="connsiteX3" fmla="*/ 322540 w 322540"/>
                    <a:gd name="connsiteY3" fmla="*/ 496 h 63570"/>
                    <a:gd name="connsiteX4" fmla="*/ 322224 w 322540"/>
                    <a:gd name="connsiteY4" fmla="*/ 63345 h 6357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22540" h="63570">
                      <a:moveTo>
                        <a:pt x="322224" y="63345"/>
                      </a:moveTo>
                      <a:cubicBezTo>
                        <a:pt x="214831" y="63435"/>
                        <a:pt x="107393" y="63525"/>
                        <a:pt x="0" y="63570"/>
                      </a:cubicBezTo>
                      <a:cubicBezTo>
                        <a:pt x="45" y="42380"/>
                        <a:pt x="90" y="21190"/>
                        <a:pt x="135" y="0"/>
                      </a:cubicBezTo>
                      <a:cubicBezTo>
                        <a:pt x="107619" y="180"/>
                        <a:pt x="215057" y="316"/>
                        <a:pt x="322540" y="496"/>
                      </a:cubicBezTo>
                      <a:cubicBezTo>
                        <a:pt x="322405" y="21461"/>
                        <a:pt x="322315" y="42380"/>
                        <a:pt x="322224" y="63345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chemeClr val="tx1">
                        <a:lumMod val="95000"/>
                        <a:lumOff val="5000"/>
                      </a:schemeClr>
                    </a:gs>
                    <a:gs pos="35000">
                      <a:schemeClr val="tx1">
                        <a:lumMod val="65000"/>
                        <a:lumOff val="35000"/>
                      </a:schemeClr>
                    </a:gs>
                    <a:gs pos="81410">
                      <a:schemeClr val="bg1">
                        <a:lumMod val="75000"/>
                      </a:schemeClr>
                    </a:gs>
                    <a:gs pos="100000">
                      <a:schemeClr val="tx1">
                        <a:lumMod val="50000"/>
                        <a:lumOff val="50000"/>
                      </a:schemeClr>
                    </a:gs>
                  </a:gsLst>
                  <a:lin ang="10800000" scaled="1"/>
                </a:gradFill>
                <a:ln w="449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sp>
            <p:nvSpPr>
              <p:cNvPr id="93" name="Freeform: Shape 92">
                <a:extLst>
                  <a:ext uri="{FF2B5EF4-FFF2-40B4-BE49-F238E27FC236}">
                    <a16:creationId xmlns:a16="http://schemas.microsoft.com/office/drawing/2014/main" id="{5E5BCA3D-F42D-49D5-9737-231BDEF5A46A}"/>
                  </a:ext>
                </a:extLst>
              </p:cNvPr>
              <p:cNvSpPr/>
              <p:nvPr/>
            </p:nvSpPr>
            <p:spPr>
              <a:xfrm>
                <a:off x="6508323" y="3196189"/>
                <a:ext cx="125071" cy="120489"/>
              </a:xfrm>
              <a:custGeom>
                <a:avLst/>
                <a:gdLst>
                  <a:gd name="connsiteX0" fmla="*/ 32552 w 184624"/>
                  <a:gd name="connsiteY0" fmla="*/ 175292 h 177861"/>
                  <a:gd name="connsiteX1" fmla="*/ 42876 w 184624"/>
                  <a:gd name="connsiteY1" fmla="*/ 123489 h 177861"/>
                  <a:gd name="connsiteX2" fmla="*/ 37150 w 184624"/>
                  <a:gd name="connsiteY2" fmla="*/ 103831 h 177861"/>
                  <a:gd name="connsiteX3" fmla="*/ 0 w 184624"/>
                  <a:gd name="connsiteY3" fmla="*/ 70063 h 177861"/>
                  <a:gd name="connsiteX4" fmla="*/ 2705 w 184624"/>
                  <a:gd name="connsiteY4" fmla="*/ 65058 h 177861"/>
                  <a:gd name="connsiteX5" fmla="*/ 51848 w 184624"/>
                  <a:gd name="connsiteY5" fmla="*/ 59377 h 177861"/>
                  <a:gd name="connsiteX6" fmla="*/ 68845 w 184624"/>
                  <a:gd name="connsiteY6" fmla="*/ 48241 h 177861"/>
                  <a:gd name="connsiteX7" fmla="*/ 93687 w 184624"/>
                  <a:gd name="connsiteY7" fmla="*/ 0 h 177861"/>
                  <a:gd name="connsiteX8" fmla="*/ 116410 w 184624"/>
                  <a:gd name="connsiteY8" fmla="*/ 48737 h 177861"/>
                  <a:gd name="connsiteX9" fmla="*/ 131063 w 184624"/>
                  <a:gd name="connsiteY9" fmla="*/ 60369 h 177861"/>
                  <a:gd name="connsiteX10" fmla="*/ 184624 w 184624"/>
                  <a:gd name="connsiteY10" fmla="*/ 69612 h 177861"/>
                  <a:gd name="connsiteX11" fmla="*/ 147789 w 184624"/>
                  <a:gd name="connsiteY11" fmla="*/ 104102 h 177861"/>
                  <a:gd name="connsiteX12" fmla="*/ 139719 w 184624"/>
                  <a:gd name="connsiteY12" fmla="*/ 128944 h 177861"/>
                  <a:gd name="connsiteX13" fmla="*/ 147203 w 184624"/>
                  <a:gd name="connsiteY13" fmla="*/ 177861 h 177861"/>
                  <a:gd name="connsiteX14" fmla="*/ 100585 w 184624"/>
                  <a:gd name="connsiteY14" fmla="*/ 151757 h 177861"/>
                  <a:gd name="connsiteX15" fmla="*/ 80207 w 184624"/>
                  <a:gd name="connsiteY15" fmla="*/ 151396 h 177861"/>
                  <a:gd name="connsiteX16" fmla="*/ 32552 w 184624"/>
                  <a:gd name="connsiteY16" fmla="*/ 175292 h 1778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84624" h="177861">
                    <a:moveTo>
                      <a:pt x="32552" y="175292"/>
                    </a:moveTo>
                    <a:cubicBezTo>
                      <a:pt x="36339" y="156175"/>
                      <a:pt x="39359" y="139764"/>
                      <a:pt x="42876" y="123489"/>
                    </a:cubicBezTo>
                    <a:cubicBezTo>
                      <a:pt x="44544" y="115689"/>
                      <a:pt x="43733" y="109467"/>
                      <a:pt x="37150" y="103831"/>
                    </a:cubicBezTo>
                    <a:cubicBezTo>
                      <a:pt x="24436" y="92966"/>
                      <a:pt x="12353" y="81379"/>
                      <a:pt x="0" y="70063"/>
                    </a:cubicBezTo>
                    <a:cubicBezTo>
                      <a:pt x="902" y="68395"/>
                      <a:pt x="1803" y="66726"/>
                      <a:pt x="2705" y="65058"/>
                    </a:cubicBezTo>
                    <a:cubicBezTo>
                      <a:pt x="19071" y="63074"/>
                      <a:pt x="35392" y="60595"/>
                      <a:pt x="51848" y="59377"/>
                    </a:cubicBezTo>
                    <a:cubicBezTo>
                      <a:pt x="60189" y="58746"/>
                      <a:pt x="65193" y="55861"/>
                      <a:pt x="68845" y="48241"/>
                    </a:cubicBezTo>
                    <a:cubicBezTo>
                      <a:pt x="76239" y="32777"/>
                      <a:pt x="84535" y="17674"/>
                      <a:pt x="93687" y="0"/>
                    </a:cubicBezTo>
                    <a:cubicBezTo>
                      <a:pt x="101983" y="17674"/>
                      <a:pt x="109512" y="33093"/>
                      <a:pt x="116410" y="48737"/>
                    </a:cubicBezTo>
                    <a:cubicBezTo>
                      <a:pt x="119386" y="55500"/>
                      <a:pt x="122812" y="59422"/>
                      <a:pt x="131063" y="60369"/>
                    </a:cubicBezTo>
                    <a:cubicBezTo>
                      <a:pt x="148150" y="62398"/>
                      <a:pt x="165012" y="66140"/>
                      <a:pt x="184624" y="69612"/>
                    </a:cubicBezTo>
                    <a:cubicBezTo>
                      <a:pt x="171369" y="82145"/>
                      <a:pt x="160143" y="93868"/>
                      <a:pt x="147789" y="104102"/>
                    </a:cubicBezTo>
                    <a:cubicBezTo>
                      <a:pt x="139223" y="111180"/>
                      <a:pt x="137645" y="118619"/>
                      <a:pt x="139719" y="128944"/>
                    </a:cubicBezTo>
                    <a:cubicBezTo>
                      <a:pt x="142830" y="144273"/>
                      <a:pt x="144543" y="159872"/>
                      <a:pt x="147203" y="177861"/>
                    </a:cubicBezTo>
                    <a:cubicBezTo>
                      <a:pt x="130296" y="168484"/>
                      <a:pt x="115193" y="160549"/>
                      <a:pt x="100585" y="151757"/>
                    </a:cubicBezTo>
                    <a:cubicBezTo>
                      <a:pt x="93417" y="147474"/>
                      <a:pt x="87465" y="147474"/>
                      <a:pt x="80207" y="151396"/>
                    </a:cubicBezTo>
                    <a:cubicBezTo>
                      <a:pt x="65419" y="159377"/>
                      <a:pt x="50270" y="166455"/>
                      <a:pt x="32552" y="175292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449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4" name="Freeform: Shape 93">
                <a:extLst>
                  <a:ext uri="{FF2B5EF4-FFF2-40B4-BE49-F238E27FC236}">
                    <a16:creationId xmlns:a16="http://schemas.microsoft.com/office/drawing/2014/main" id="{A9F25889-7CE5-44C8-8AB5-323E05F33A27}"/>
                  </a:ext>
                </a:extLst>
              </p:cNvPr>
              <p:cNvSpPr/>
              <p:nvPr/>
            </p:nvSpPr>
            <p:spPr>
              <a:xfrm>
                <a:off x="6011967" y="2112695"/>
                <a:ext cx="184610" cy="75196"/>
              </a:xfrm>
              <a:custGeom>
                <a:avLst/>
                <a:gdLst>
                  <a:gd name="connsiteX0" fmla="*/ 272514 w 272513"/>
                  <a:gd name="connsiteY0" fmla="*/ 46264 h 111001"/>
                  <a:gd name="connsiteX1" fmla="*/ 270034 w 272513"/>
                  <a:gd name="connsiteY1" fmla="*/ 52982 h 111001"/>
                  <a:gd name="connsiteX2" fmla="*/ 249385 w 272513"/>
                  <a:gd name="connsiteY2" fmla="*/ 102395 h 111001"/>
                  <a:gd name="connsiteX3" fmla="*/ 233605 w 272513"/>
                  <a:gd name="connsiteY3" fmla="*/ 109068 h 111001"/>
                  <a:gd name="connsiteX4" fmla="*/ 144111 w 272513"/>
                  <a:gd name="connsiteY4" fmla="*/ 85623 h 111001"/>
                  <a:gd name="connsiteX5" fmla="*/ 41948 w 272513"/>
                  <a:gd name="connsiteY5" fmla="*/ 108617 h 111001"/>
                  <a:gd name="connsiteX6" fmla="*/ 22922 w 272513"/>
                  <a:gd name="connsiteY6" fmla="*/ 100501 h 111001"/>
                  <a:gd name="connsiteX7" fmla="*/ 2768 w 272513"/>
                  <a:gd name="connsiteY7" fmla="*/ 56002 h 111001"/>
                  <a:gd name="connsiteX8" fmla="*/ 7638 w 272513"/>
                  <a:gd name="connsiteY8" fmla="*/ 37698 h 111001"/>
                  <a:gd name="connsiteX9" fmla="*/ 263001 w 272513"/>
                  <a:gd name="connsiteY9" fmla="*/ 38013 h 111001"/>
                  <a:gd name="connsiteX10" fmla="*/ 272514 w 272513"/>
                  <a:gd name="connsiteY10" fmla="*/ 46264 h 1110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72513" h="111001">
                    <a:moveTo>
                      <a:pt x="272514" y="46264"/>
                    </a:moveTo>
                    <a:cubicBezTo>
                      <a:pt x="271477" y="49059"/>
                      <a:pt x="270846" y="51043"/>
                      <a:pt x="270034" y="52982"/>
                    </a:cubicBezTo>
                    <a:cubicBezTo>
                      <a:pt x="263091" y="69438"/>
                      <a:pt x="255517" y="85668"/>
                      <a:pt x="249385" y="102395"/>
                    </a:cubicBezTo>
                    <a:cubicBezTo>
                      <a:pt x="246049" y="111457"/>
                      <a:pt x="242622" y="112629"/>
                      <a:pt x="233605" y="109068"/>
                    </a:cubicBezTo>
                    <a:cubicBezTo>
                      <a:pt x="204796" y="97571"/>
                      <a:pt x="175580" y="87201"/>
                      <a:pt x="144111" y="85623"/>
                    </a:cubicBezTo>
                    <a:cubicBezTo>
                      <a:pt x="107907" y="83820"/>
                      <a:pt x="74499" y="94956"/>
                      <a:pt x="41948" y="108617"/>
                    </a:cubicBezTo>
                    <a:cubicBezTo>
                      <a:pt x="30812" y="113306"/>
                      <a:pt x="26934" y="111322"/>
                      <a:pt x="22922" y="100501"/>
                    </a:cubicBezTo>
                    <a:cubicBezTo>
                      <a:pt x="17331" y="85263"/>
                      <a:pt x="10117" y="70520"/>
                      <a:pt x="2768" y="56002"/>
                    </a:cubicBezTo>
                    <a:cubicBezTo>
                      <a:pt x="-1379" y="47752"/>
                      <a:pt x="-1695" y="43243"/>
                      <a:pt x="7638" y="37698"/>
                    </a:cubicBezTo>
                    <a:cubicBezTo>
                      <a:pt x="92984" y="-12888"/>
                      <a:pt x="177970" y="-12347"/>
                      <a:pt x="263001" y="38013"/>
                    </a:cubicBezTo>
                    <a:cubicBezTo>
                      <a:pt x="266698" y="40222"/>
                      <a:pt x="272243" y="41079"/>
                      <a:pt x="272514" y="46264"/>
                    </a:cubicBezTo>
                    <a:close/>
                  </a:path>
                </a:pathLst>
              </a:custGeom>
              <a:solidFill>
                <a:srgbClr val="273248"/>
              </a:solidFill>
              <a:ln w="449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5" name="Freeform: Shape 94">
                <a:extLst>
                  <a:ext uri="{FF2B5EF4-FFF2-40B4-BE49-F238E27FC236}">
                    <a16:creationId xmlns:a16="http://schemas.microsoft.com/office/drawing/2014/main" id="{918F20A5-6445-4BE0-8958-BEBF10D5E7D5}"/>
                  </a:ext>
                </a:extLst>
              </p:cNvPr>
              <p:cNvSpPr/>
              <p:nvPr/>
            </p:nvSpPr>
            <p:spPr>
              <a:xfrm>
                <a:off x="5574521" y="3196250"/>
                <a:ext cx="125498" cy="120337"/>
              </a:xfrm>
              <a:custGeom>
                <a:avLst/>
                <a:gdLst>
                  <a:gd name="connsiteX0" fmla="*/ 0 w 185255"/>
                  <a:gd name="connsiteY0" fmla="*/ 69521 h 177636"/>
                  <a:gd name="connsiteX1" fmla="*/ 54193 w 185255"/>
                  <a:gd name="connsiteY1" fmla="*/ 60189 h 177636"/>
                  <a:gd name="connsiteX2" fmla="*/ 67898 w 185255"/>
                  <a:gd name="connsiteY2" fmla="*/ 49639 h 177636"/>
                  <a:gd name="connsiteX3" fmla="*/ 90892 w 185255"/>
                  <a:gd name="connsiteY3" fmla="*/ 0 h 177636"/>
                  <a:gd name="connsiteX4" fmla="*/ 114787 w 185255"/>
                  <a:gd name="connsiteY4" fmla="*/ 45717 h 177636"/>
                  <a:gd name="connsiteX5" fmla="*/ 134985 w 185255"/>
                  <a:gd name="connsiteY5" fmla="*/ 59467 h 177636"/>
                  <a:gd name="connsiteX6" fmla="*/ 185255 w 185255"/>
                  <a:gd name="connsiteY6" fmla="*/ 65238 h 177636"/>
                  <a:gd name="connsiteX7" fmla="*/ 149458 w 185255"/>
                  <a:gd name="connsiteY7" fmla="*/ 101757 h 177636"/>
                  <a:gd name="connsiteX8" fmla="*/ 142379 w 185255"/>
                  <a:gd name="connsiteY8" fmla="*/ 125337 h 177636"/>
                  <a:gd name="connsiteX9" fmla="*/ 152208 w 185255"/>
                  <a:gd name="connsiteY9" fmla="*/ 175156 h 177636"/>
                  <a:gd name="connsiteX10" fmla="*/ 118394 w 185255"/>
                  <a:gd name="connsiteY10" fmla="*/ 157979 h 177636"/>
                  <a:gd name="connsiteX11" fmla="*/ 70017 w 185255"/>
                  <a:gd name="connsiteY11" fmla="*/ 159557 h 177636"/>
                  <a:gd name="connsiteX12" fmla="*/ 37781 w 185255"/>
                  <a:gd name="connsiteY12" fmla="*/ 177636 h 177636"/>
                  <a:gd name="connsiteX13" fmla="*/ 44860 w 185255"/>
                  <a:gd name="connsiteY13" fmla="*/ 129891 h 177636"/>
                  <a:gd name="connsiteX14" fmla="*/ 35482 w 185255"/>
                  <a:gd name="connsiteY14" fmla="*/ 102524 h 177636"/>
                  <a:gd name="connsiteX15" fmla="*/ 0 w 185255"/>
                  <a:gd name="connsiteY15" fmla="*/ 69521 h 1776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85255" h="177636">
                    <a:moveTo>
                      <a:pt x="0" y="69521"/>
                    </a:moveTo>
                    <a:cubicBezTo>
                      <a:pt x="20063" y="65960"/>
                      <a:pt x="37060" y="62308"/>
                      <a:pt x="54193" y="60189"/>
                    </a:cubicBezTo>
                    <a:cubicBezTo>
                      <a:pt x="61722" y="59242"/>
                      <a:pt x="65103" y="55906"/>
                      <a:pt x="67898" y="49639"/>
                    </a:cubicBezTo>
                    <a:cubicBezTo>
                      <a:pt x="74887" y="33904"/>
                      <a:pt x="82326" y="18350"/>
                      <a:pt x="90892" y="0"/>
                    </a:cubicBezTo>
                    <a:cubicBezTo>
                      <a:pt x="99729" y="16682"/>
                      <a:pt x="108069" y="30838"/>
                      <a:pt x="114787" y="45717"/>
                    </a:cubicBezTo>
                    <a:cubicBezTo>
                      <a:pt x="119025" y="55139"/>
                      <a:pt x="124616" y="58972"/>
                      <a:pt x="134985" y="59467"/>
                    </a:cubicBezTo>
                    <a:cubicBezTo>
                      <a:pt x="150630" y="60234"/>
                      <a:pt x="166184" y="62939"/>
                      <a:pt x="185255" y="65238"/>
                    </a:cubicBezTo>
                    <a:cubicBezTo>
                      <a:pt x="171955" y="78944"/>
                      <a:pt x="161270" y="90937"/>
                      <a:pt x="149458" y="101757"/>
                    </a:cubicBezTo>
                    <a:cubicBezTo>
                      <a:pt x="141928" y="108655"/>
                      <a:pt x="139900" y="115508"/>
                      <a:pt x="142379" y="125337"/>
                    </a:cubicBezTo>
                    <a:cubicBezTo>
                      <a:pt x="146166" y="140531"/>
                      <a:pt x="148556" y="156085"/>
                      <a:pt x="152208" y="175156"/>
                    </a:cubicBezTo>
                    <a:cubicBezTo>
                      <a:pt x="139043" y="168574"/>
                      <a:pt x="127862" y="164561"/>
                      <a:pt x="118394" y="157979"/>
                    </a:cubicBezTo>
                    <a:cubicBezTo>
                      <a:pt x="101352" y="146121"/>
                      <a:pt x="86248" y="147474"/>
                      <a:pt x="70017" y="159557"/>
                    </a:cubicBezTo>
                    <a:cubicBezTo>
                      <a:pt x="60910" y="166320"/>
                      <a:pt x="50135" y="170828"/>
                      <a:pt x="37781" y="177636"/>
                    </a:cubicBezTo>
                    <a:cubicBezTo>
                      <a:pt x="40261" y="160323"/>
                      <a:pt x="41569" y="144859"/>
                      <a:pt x="44860" y="129891"/>
                    </a:cubicBezTo>
                    <a:cubicBezTo>
                      <a:pt x="47475" y="118123"/>
                      <a:pt x="44860" y="110143"/>
                      <a:pt x="35482" y="102524"/>
                    </a:cubicBezTo>
                    <a:cubicBezTo>
                      <a:pt x="23805" y="93056"/>
                      <a:pt x="13255" y="82010"/>
                      <a:pt x="0" y="69521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449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6" name="Freeform: Shape 95">
                <a:extLst>
                  <a:ext uri="{FF2B5EF4-FFF2-40B4-BE49-F238E27FC236}">
                    <a16:creationId xmlns:a16="http://schemas.microsoft.com/office/drawing/2014/main" id="{56139816-78EE-4C23-AC1D-E26AB8558065}"/>
                  </a:ext>
                </a:extLst>
              </p:cNvPr>
              <p:cNvSpPr/>
              <p:nvPr/>
            </p:nvSpPr>
            <p:spPr>
              <a:xfrm>
                <a:off x="5926763" y="1735188"/>
                <a:ext cx="354304" cy="1739330"/>
              </a:xfrm>
              <a:custGeom>
                <a:avLst/>
                <a:gdLst>
                  <a:gd name="connsiteX0" fmla="*/ 522272 w 523007"/>
                  <a:gd name="connsiteY0" fmla="*/ 2567437 h 2567521"/>
                  <a:gd name="connsiteX1" fmla="*/ 906 w 523007"/>
                  <a:gd name="connsiteY1" fmla="*/ 2567437 h 2567521"/>
                  <a:gd name="connsiteX2" fmla="*/ 4 w 523007"/>
                  <a:gd name="connsiteY2" fmla="*/ 637607 h 2567521"/>
                  <a:gd name="connsiteX3" fmla="*/ 29490 w 523007"/>
                  <a:gd name="connsiteY3" fmla="*/ 498113 h 2567521"/>
                  <a:gd name="connsiteX4" fmla="*/ 212040 w 523007"/>
                  <a:gd name="connsiteY4" fmla="*/ 79993 h 2567521"/>
                  <a:gd name="connsiteX5" fmla="*/ 248108 w 523007"/>
                  <a:gd name="connsiteY5" fmla="*/ 13357 h 2567521"/>
                  <a:gd name="connsiteX6" fmla="*/ 275159 w 523007"/>
                  <a:gd name="connsiteY6" fmla="*/ 13627 h 2567521"/>
                  <a:gd name="connsiteX7" fmla="*/ 330163 w 523007"/>
                  <a:gd name="connsiteY7" fmla="*/ 125484 h 2567521"/>
                  <a:gd name="connsiteX8" fmla="*/ 498061 w 523007"/>
                  <a:gd name="connsiteY8" fmla="*/ 508708 h 2567521"/>
                  <a:gd name="connsiteX9" fmla="*/ 522993 w 523007"/>
                  <a:gd name="connsiteY9" fmla="*/ 628229 h 2567521"/>
                  <a:gd name="connsiteX10" fmla="*/ 522272 w 523007"/>
                  <a:gd name="connsiteY10" fmla="*/ 2567437 h 25675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523007" h="2567521">
                    <a:moveTo>
                      <a:pt x="522272" y="2567437"/>
                    </a:moveTo>
                    <a:cubicBezTo>
                      <a:pt x="504057" y="2567572"/>
                      <a:pt x="18985" y="2567527"/>
                      <a:pt x="906" y="2567437"/>
                    </a:cubicBezTo>
                    <a:cubicBezTo>
                      <a:pt x="1852" y="2520638"/>
                      <a:pt x="410" y="722503"/>
                      <a:pt x="4" y="637607"/>
                    </a:cubicBezTo>
                    <a:cubicBezTo>
                      <a:pt x="-222" y="588870"/>
                      <a:pt x="9337" y="542387"/>
                      <a:pt x="29490" y="498113"/>
                    </a:cubicBezTo>
                    <a:cubicBezTo>
                      <a:pt x="92474" y="359656"/>
                      <a:pt x="151040" y="219306"/>
                      <a:pt x="212040" y="79993"/>
                    </a:cubicBezTo>
                    <a:cubicBezTo>
                      <a:pt x="222184" y="56819"/>
                      <a:pt x="234718" y="34817"/>
                      <a:pt x="248108" y="13357"/>
                    </a:cubicBezTo>
                    <a:cubicBezTo>
                      <a:pt x="259199" y="-4407"/>
                      <a:pt x="263933" y="-4587"/>
                      <a:pt x="275159" y="13627"/>
                    </a:cubicBezTo>
                    <a:cubicBezTo>
                      <a:pt x="297026" y="49154"/>
                      <a:pt x="314023" y="87161"/>
                      <a:pt x="330163" y="125484"/>
                    </a:cubicBezTo>
                    <a:cubicBezTo>
                      <a:pt x="384356" y="254022"/>
                      <a:pt x="441298" y="381297"/>
                      <a:pt x="498061" y="508708"/>
                    </a:cubicBezTo>
                    <a:cubicBezTo>
                      <a:pt x="515103" y="546941"/>
                      <a:pt x="523399" y="586255"/>
                      <a:pt x="522993" y="628229"/>
                    </a:cubicBezTo>
                    <a:cubicBezTo>
                      <a:pt x="522181" y="716236"/>
                      <a:pt x="522362" y="2563740"/>
                      <a:pt x="522272" y="2567437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accent3">
                      <a:lumMod val="50000"/>
                    </a:schemeClr>
                  </a:gs>
                  <a:gs pos="35000">
                    <a:schemeClr val="accent3">
                      <a:lumMod val="75000"/>
                    </a:schemeClr>
                  </a:gs>
                  <a:gs pos="73480">
                    <a:schemeClr val="accent3">
                      <a:lumMod val="40000"/>
                      <a:lumOff val="60000"/>
                    </a:schemeClr>
                  </a:gs>
                  <a:gs pos="100000">
                    <a:schemeClr val="accent3">
                      <a:lumMod val="60000"/>
                      <a:lumOff val="40000"/>
                    </a:schemeClr>
                  </a:gs>
                </a:gsLst>
                <a:lin ang="10800000" scaled="1"/>
                <a:tileRect/>
              </a:gradFill>
              <a:ln w="4493" cap="flat">
                <a:noFill/>
                <a:prstDash val="solid"/>
                <a:miter/>
              </a:ln>
              <a:effectLst>
                <a:outerShdw blurRad="63500" sx="102000" sy="102000" algn="ctr" rotWithShape="0">
                  <a:schemeClr val="accent4">
                    <a:lumMod val="50000"/>
                    <a:alpha val="40000"/>
                  </a:schemeClr>
                </a:outerShdw>
              </a:effectLst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97" name="Freeform: Shape 96">
                <a:extLst>
                  <a:ext uri="{FF2B5EF4-FFF2-40B4-BE49-F238E27FC236}">
                    <a16:creationId xmlns:a16="http://schemas.microsoft.com/office/drawing/2014/main" id="{4CABE7B2-76EF-44BF-A74E-DAF640B74291}"/>
                  </a:ext>
                </a:extLst>
              </p:cNvPr>
              <p:cNvSpPr/>
              <p:nvPr/>
            </p:nvSpPr>
            <p:spPr>
              <a:xfrm>
                <a:off x="5915520" y="913710"/>
                <a:ext cx="376997" cy="279137"/>
              </a:xfrm>
              <a:custGeom>
                <a:avLst/>
                <a:gdLst>
                  <a:gd name="connsiteX0" fmla="*/ 197107 w 405271"/>
                  <a:gd name="connsiteY0" fmla="*/ 0 h 300072"/>
                  <a:gd name="connsiteX1" fmla="*/ 205689 w 405271"/>
                  <a:gd name="connsiteY1" fmla="*/ 0 h 300072"/>
                  <a:gd name="connsiteX2" fmla="*/ 218334 w 405271"/>
                  <a:gd name="connsiteY2" fmla="*/ 11301 h 300072"/>
                  <a:gd name="connsiteX3" fmla="*/ 395984 w 405271"/>
                  <a:gd name="connsiteY3" fmla="*/ 264008 h 300072"/>
                  <a:gd name="connsiteX4" fmla="*/ 405271 w 405271"/>
                  <a:gd name="connsiteY4" fmla="*/ 281638 h 300072"/>
                  <a:gd name="connsiteX5" fmla="*/ 222407 w 405271"/>
                  <a:gd name="connsiteY5" fmla="*/ 300072 h 300072"/>
                  <a:gd name="connsiteX6" fmla="*/ 0 w 405271"/>
                  <a:gd name="connsiteY6" fmla="*/ 277652 h 300072"/>
                  <a:gd name="connsiteX7" fmla="*/ 22470 w 405271"/>
                  <a:gd name="connsiteY7" fmla="*/ 237937 h 300072"/>
                  <a:gd name="connsiteX8" fmla="*/ 172032 w 405271"/>
                  <a:gd name="connsiteY8" fmla="*/ 28893 h 300072"/>
                  <a:gd name="connsiteX9" fmla="*/ 197107 w 405271"/>
                  <a:gd name="connsiteY9" fmla="*/ 0 h 3000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405271" h="300072">
                    <a:moveTo>
                      <a:pt x="197107" y="0"/>
                    </a:moveTo>
                    <a:cubicBezTo>
                      <a:pt x="199978" y="0"/>
                      <a:pt x="202818" y="0"/>
                      <a:pt x="205689" y="0"/>
                    </a:cubicBezTo>
                    <a:cubicBezTo>
                      <a:pt x="210332" y="3268"/>
                      <a:pt x="214608" y="6842"/>
                      <a:pt x="218334" y="11301"/>
                    </a:cubicBezTo>
                    <a:cubicBezTo>
                      <a:pt x="285054" y="91169"/>
                      <a:pt x="344314" y="175374"/>
                      <a:pt x="395984" y="264008"/>
                    </a:cubicBezTo>
                    <a:lnTo>
                      <a:pt x="405271" y="281638"/>
                    </a:lnTo>
                    <a:lnTo>
                      <a:pt x="222407" y="300072"/>
                    </a:lnTo>
                    <a:lnTo>
                      <a:pt x="0" y="277652"/>
                    </a:lnTo>
                    <a:lnTo>
                      <a:pt x="22470" y="237937"/>
                    </a:lnTo>
                    <a:cubicBezTo>
                      <a:pt x="67294" y="165173"/>
                      <a:pt x="117407" y="95674"/>
                      <a:pt x="172032" y="28893"/>
                    </a:cubicBezTo>
                    <a:cubicBezTo>
                      <a:pt x="180095" y="19028"/>
                      <a:pt x="188739" y="9621"/>
                      <a:pt x="197107" y="0"/>
                    </a:cubicBezTo>
                    <a:close/>
                  </a:path>
                </a:pathLst>
              </a:custGeom>
              <a:gradFill flip="none" rotWithShape="1">
                <a:gsLst>
                  <a:gs pos="62000">
                    <a:schemeClr val="accent3">
                      <a:lumMod val="40000"/>
                      <a:lumOff val="60000"/>
                    </a:schemeClr>
                  </a:gs>
                  <a:gs pos="0">
                    <a:schemeClr val="accent3">
                      <a:lumMod val="50000"/>
                    </a:schemeClr>
                  </a:gs>
                  <a:gs pos="35000">
                    <a:schemeClr val="accent3">
                      <a:lumMod val="75000"/>
                    </a:schemeClr>
                  </a:gs>
                  <a:gs pos="100000">
                    <a:schemeClr val="accent3">
                      <a:lumMod val="60000"/>
                      <a:lumOff val="40000"/>
                    </a:schemeClr>
                  </a:gs>
                </a:gsLst>
                <a:lin ang="12000000" scaled="0"/>
                <a:tileRect/>
              </a:gradFill>
              <a:ln w="4493" cap="flat">
                <a:noFill/>
                <a:prstDash val="solid"/>
                <a:miter/>
              </a:ln>
              <a:effectLst>
                <a:outerShdw blurRad="63500" sx="102000" sy="102000" algn="ctr" rotWithShape="0">
                  <a:schemeClr val="accent4">
                    <a:lumMod val="50000"/>
                    <a:alpha val="40000"/>
                  </a:schemeClr>
                </a:outerShdw>
              </a:effectLst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/>
              </a:p>
            </p:txBody>
          </p:sp>
        </p:grp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3BA1F175-FE39-430D-B3F1-835AF0713999}"/>
              </a:ext>
            </a:extLst>
          </p:cNvPr>
          <p:cNvGrpSpPr/>
          <p:nvPr/>
        </p:nvGrpSpPr>
        <p:grpSpPr>
          <a:xfrm>
            <a:off x="3935707" y="4767020"/>
            <a:ext cx="4204010" cy="1792245"/>
            <a:chOff x="1418640" y="4102855"/>
            <a:chExt cx="5324685" cy="2270008"/>
          </a:xfrm>
        </p:grpSpPr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8BD0CFDE-FC6C-4977-AC81-0CC47AB95D33}"/>
                </a:ext>
              </a:extLst>
            </p:cNvPr>
            <p:cNvSpPr/>
            <p:nvPr/>
          </p:nvSpPr>
          <p:spPr>
            <a:xfrm>
              <a:off x="4514680" y="5445235"/>
              <a:ext cx="544632" cy="544632"/>
            </a:xfrm>
            <a:prstGeom prst="ellipse">
              <a:avLst/>
            </a:prstGeom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75000"/>
                  </a:schemeClr>
                </a:gs>
              </a:gsLst>
              <a:lin ang="18900000" scaled="1"/>
              <a:tileRect/>
            </a:gradFill>
            <a:ln w="4030" cap="flat">
              <a:solidFill>
                <a:schemeClr val="bg1">
                  <a:lumMod val="85000"/>
                </a:schemeClr>
              </a:solidFill>
              <a:prstDash val="solid"/>
              <a:miter/>
            </a:ln>
            <a:effectLst>
              <a:outerShdw blurRad="215900" dist="12700" dir="2700000" sy="-23000" kx="-800400" algn="bl" rotWithShape="0">
                <a:schemeClr val="accent4">
                  <a:lumMod val="50000"/>
                  <a:alpha val="45000"/>
                </a:schemeClr>
              </a:outerShdw>
            </a:effectLst>
          </p:spPr>
          <p:txBody>
            <a:bodyPr rtlCol="0" anchor="ctr"/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975D756B-971F-43B3-8D29-ECB5A44ED095}"/>
                </a:ext>
              </a:extLst>
            </p:cNvPr>
            <p:cNvSpPr/>
            <p:nvPr/>
          </p:nvSpPr>
          <p:spPr>
            <a:xfrm>
              <a:off x="4780440" y="5127138"/>
              <a:ext cx="699580" cy="699580"/>
            </a:xfrm>
            <a:prstGeom prst="ellipse">
              <a:avLst/>
            </a:prstGeom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75000"/>
                  </a:schemeClr>
                </a:gs>
              </a:gsLst>
              <a:lin ang="18900000" scaled="1"/>
              <a:tileRect/>
            </a:gradFill>
            <a:ln w="4030" cap="flat">
              <a:solidFill>
                <a:schemeClr val="bg1">
                  <a:lumMod val="8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08A075C2-2C94-445D-AE6B-4355E2A6AD23}"/>
                </a:ext>
              </a:extLst>
            </p:cNvPr>
            <p:cNvSpPr/>
            <p:nvPr/>
          </p:nvSpPr>
          <p:spPr>
            <a:xfrm>
              <a:off x="5176251" y="5444370"/>
              <a:ext cx="643967" cy="643967"/>
            </a:xfrm>
            <a:prstGeom prst="ellipse">
              <a:avLst/>
            </a:prstGeom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75000"/>
                  </a:schemeClr>
                </a:gs>
              </a:gsLst>
              <a:lin ang="18900000" scaled="1"/>
              <a:tileRect/>
            </a:gradFill>
            <a:ln w="4030" cap="flat">
              <a:solidFill>
                <a:schemeClr val="bg1">
                  <a:lumMod val="85000"/>
                </a:schemeClr>
              </a:solidFill>
              <a:prstDash val="solid"/>
              <a:miter/>
            </a:ln>
            <a:effectLst>
              <a:outerShdw blurRad="215900" dist="12700" dir="2700000" sy="-23000" kx="-800400" algn="bl" rotWithShape="0">
                <a:schemeClr val="accent4">
                  <a:lumMod val="50000"/>
                  <a:alpha val="45000"/>
                </a:schemeClr>
              </a:outerShdw>
            </a:effectLst>
          </p:spPr>
          <p:txBody>
            <a:bodyPr rtlCol="0" anchor="ctr"/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52" name="Oval 51">
              <a:extLst>
                <a:ext uri="{FF2B5EF4-FFF2-40B4-BE49-F238E27FC236}">
                  <a16:creationId xmlns:a16="http://schemas.microsoft.com/office/drawing/2014/main" id="{40FF70D4-0850-4942-A1E3-7FCAF68B9961}"/>
                </a:ext>
              </a:extLst>
            </p:cNvPr>
            <p:cNvSpPr/>
            <p:nvPr/>
          </p:nvSpPr>
          <p:spPr>
            <a:xfrm>
              <a:off x="5655807" y="5395567"/>
              <a:ext cx="643967" cy="643967"/>
            </a:xfrm>
            <a:prstGeom prst="ellipse">
              <a:avLst/>
            </a:prstGeom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75000"/>
                  </a:schemeClr>
                </a:gs>
              </a:gsLst>
              <a:lin ang="18900000" scaled="1"/>
              <a:tileRect/>
            </a:gradFill>
            <a:ln w="4030" cap="flat">
              <a:solidFill>
                <a:schemeClr val="bg1">
                  <a:lumMod val="85000"/>
                </a:schemeClr>
              </a:solidFill>
              <a:prstDash val="solid"/>
              <a:miter/>
            </a:ln>
            <a:effectLst>
              <a:outerShdw blurRad="215900" dist="12700" dir="2700000" sy="-23000" kx="-800400" algn="bl" rotWithShape="0">
                <a:schemeClr val="accent4">
                  <a:lumMod val="50000"/>
                  <a:alpha val="45000"/>
                </a:schemeClr>
              </a:outerShdw>
            </a:effectLst>
          </p:spPr>
          <p:txBody>
            <a:bodyPr rtlCol="0" anchor="ctr"/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53" name="Oval 52">
              <a:extLst>
                <a:ext uri="{FF2B5EF4-FFF2-40B4-BE49-F238E27FC236}">
                  <a16:creationId xmlns:a16="http://schemas.microsoft.com/office/drawing/2014/main" id="{4E304A44-828A-4DE0-BAB1-E76FDF44D14D}"/>
                </a:ext>
              </a:extLst>
            </p:cNvPr>
            <p:cNvSpPr/>
            <p:nvPr/>
          </p:nvSpPr>
          <p:spPr>
            <a:xfrm>
              <a:off x="2683098" y="4905490"/>
              <a:ext cx="751408" cy="751408"/>
            </a:xfrm>
            <a:prstGeom prst="ellipse">
              <a:avLst/>
            </a:prstGeom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75000"/>
                  </a:schemeClr>
                </a:gs>
              </a:gsLst>
              <a:lin ang="18900000" scaled="1"/>
              <a:tileRect/>
            </a:gradFill>
            <a:ln w="4030" cap="flat">
              <a:solidFill>
                <a:schemeClr val="bg1">
                  <a:lumMod val="8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CAF4B916-F88E-4EFD-95C1-500022B73920}"/>
                </a:ext>
              </a:extLst>
            </p:cNvPr>
            <p:cNvSpPr/>
            <p:nvPr/>
          </p:nvSpPr>
          <p:spPr>
            <a:xfrm>
              <a:off x="3314394" y="4946151"/>
              <a:ext cx="548616" cy="548616"/>
            </a:xfrm>
            <a:prstGeom prst="ellipse">
              <a:avLst/>
            </a:prstGeom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75000"/>
                  </a:schemeClr>
                </a:gs>
              </a:gsLst>
              <a:lin ang="18900000" scaled="1"/>
              <a:tileRect/>
            </a:gradFill>
            <a:ln w="4030" cap="flat">
              <a:solidFill>
                <a:schemeClr val="bg1">
                  <a:lumMod val="8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55" name="Oval 54">
              <a:extLst>
                <a:ext uri="{FF2B5EF4-FFF2-40B4-BE49-F238E27FC236}">
                  <a16:creationId xmlns:a16="http://schemas.microsoft.com/office/drawing/2014/main" id="{E70F6B6C-556B-4AD1-BB63-B181894F9161}"/>
                </a:ext>
              </a:extLst>
            </p:cNvPr>
            <p:cNvSpPr/>
            <p:nvPr/>
          </p:nvSpPr>
          <p:spPr>
            <a:xfrm>
              <a:off x="3679829" y="5173735"/>
              <a:ext cx="657571" cy="657571"/>
            </a:xfrm>
            <a:prstGeom prst="ellipse">
              <a:avLst/>
            </a:prstGeom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75000"/>
                  </a:schemeClr>
                </a:gs>
              </a:gsLst>
              <a:lin ang="18900000" scaled="1"/>
              <a:tileRect/>
            </a:gradFill>
            <a:ln w="4030" cap="flat">
              <a:solidFill>
                <a:schemeClr val="bg1">
                  <a:lumMod val="8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56" name="Oval 55">
              <a:extLst>
                <a:ext uri="{FF2B5EF4-FFF2-40B4-BE49-F238E27FC236}">
                  <a16:creationId xmlns:a16="http://schemas.microsoft.com/office/drawing/2014/main" id="{FFFE9CE8-FF2B-478F-BAA8-1C83C3F5AC1B}"/>
                </a:ext>
              </a:extLst>
            </p:cNvPr>
            <p:cNvSpPr/>
            <p:nvPr/>
          </p:nvSpPr>
          <p:spPr>
            <a:xfrm>
              <a:off x="4127774" y="4960942"/>
              <a:ext cx="769163" cy="769163"/>
            </a:xfrm>
            <a:prstGeom prst="ellipse">
              <a:avLst/>
            </a:prstGeom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75000"/>
                  </a:schemeClr>
                </a:gs>
              </a:gsLst>
              <a:lin ang="18900000" scaled="1"/>
              <a:tileRect/>
            </a:gradFill>
            <a:ln w="4030" cap="flat">
              <a:solidFill>
                <a:schemeClr val="bg1">
                  <a:lumMod val="8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57" name="Oval 56">
              <a:extLst>
                <a:ext uri="{FF2B5EF4-FFF2-40B4-BE49-F238E27FC236}">
                  <a16:creationId xmlns:a16="http://schemas.microsoft.com/office/drawing/2014/main" id="{24FC4BEE-5850-4699-926D-F462ECE35292}"/>
                </a:ext>
              </a:extLst>
            </p:cNvPr>
            <p:cNvSpPr/>
            <p:nvPr/>
          </p:nvSpPr>
          <p:spPr>
            <a:xfrm>
              <a:off x="3688783" y="4539662"/>
              <a:ext cx="800222" cy="800222"/>
            </a:xfrm>
            <a:prstGeom prst="ellipse">
              <a:avLst/>
            </a:prstGeom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75000"/>
                  </a:schemeClr>
                </a:gs>
              </a:gsLst>
              <a:lin ang="18900000" scaled="1"/>
              <a:tileRect/>
            </a:gradFill>
            <a:ln w="4030" cap="flat">
              <a:solidFill>
                <a:schemeClr val="bg1">
                  <a:lumMod val="8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58" name="Oval 57">
              <a:extLst>
                <a:ext uri="{FF2B5EF4-FFF2-40B4-BE49-F238E27FC236}">
                  <a16:creationId xmlns:a16="http://schemas.microsoft.com/office/drawing/2014/main" id="{B00454E5-626F-48A8-9EAD-717C9E4A9595}"/>
                </a:ext>
              </a:extLst>
            </p:cNvPr>
            <p:cNvSpPr/>
            <p:nvPr/>
          </p:nvSpPr>
          <p:spPr>
            <a:xfrm>
              <a:off x="4642116" y="4739286"/>
              <a:ext cx="594928" cy="594928"/>
            </a:xfrm>
            <a:prstGeom prst="ellipse">
              <a:avLst/>
            </a:prstGeom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75000"/>
                  </a:schemeClr>
                </a:gs>
              </a:gsLst>
              <a:lin ang="18900000" scaled="1"/>
              <a:tileRect/>
            </a:gradFill>
            <a:ln w="4030" cap="flat">
              <a:solidFill>
                <a:schemeClr val="bg1">
                  <a:lumMod val="8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59" name="Oval 58">
              <a:extLst>
                <a:ext uri="{FF2B5EF4-FFF2-40B4-BE49-F238E27FC236}">
                  <a16:creationId xmlns:a16="http://schemas.microsoft.com/office/drawing/2014/main" id="{26E9F279-88CE-496C-8354-9A8EA92E5DCC}"/>
                </a:ext>
              </a:extLst>
            </p:cNvPr>
            <p:cNvSpPr/>
            <p:nvPr/>
          </p:nvSpPr>
          <p:spPr>
            <a:xfrm>
              <a:off x="1896877" y="5484341"/>
              <a:ext cx="544632" cy="544632"/>
            </a:xfrm>
            <a:prstGeom prst="ellipse">
              <a:avLst/>
            </a:prstGeom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75000"/>
                  </a:schemeClr>
                </a:gs>
              </a:gsLst>
              <a:lin ang="18900000" scaled="1"/>
              <a:tileRect/>
            </a:gradFill>
            <a:ln w="4030" cap="flat">
              <a:solidFill>
                <a:schemeClr val="bg1">
                  <a:lumMod val="85000"/>
                </a:schemeClr>
              </a:solidFill>
              <a:prstDash val="solid"/>
              <a:miter/>
            </a:ln>
            <a:effectLst>
              <a:outerShdw blurRad="215900" dist="12700" dir="2700000" sy="-23000" kx="-800400" algn="bl" rotWithShape="0">
                <a:schemeClr val="accent4">
                  <a:lumMod val="50000"/>
                  <a:alpha val="45000"/>
                </a:schemeClr>
              </a:outerShdw>
            </a:effectLst>
          </p:spPr>
          <p:txBody>
            <a:bodyPr rtlCol="0" anchor="ctr"/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80FCD936-35E0-430A-A50C-5A1DE7474927}"/>
                </a:ext>
              </a:extLst>
            </p:cNvPr>
            <p:cNvSpPr/>
            <p:nvPr/>
          </p:nvSpPr>
          <p:spPr>
            <a:xfrm>
              <a:off x="2238355" y="5267852"/>
              <a:ext cx="699580" cy="699580"/>
            </a:xfrm>
            <a:prstGeom prst="ellipse">
              <a:avLst/>
            </a:prstGeom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75000"/>
                  </a:schemeClr>
                </a:gs>
              </a:gsLst>
              <a:lin ang="18900000" scaled="1"/>
              <a:tileRect/>
            </a:gradFill>
            <a:ln w="4030" cap="flat">
              <a:solidFill>
                <a:schemeClr val="bg1">
                  <a:lumMod val="85000"/>
                </a:schemeClr>
              </a:solidFill>
              <a:prstDash val="solid"/>
              <a:miter/>
            </a:ln>
            <a:effectLst>
              <a:outerShdw blurRad="215900" dist="12700" dir="2700000" sy="-23000" kx="-800400" algn="bl" rotWithShape="0">
                <a:schemeClr val="accent4">
                  <a:lumMod val="50000"/>
                  <a:alpha val="45000"/>
                </a:schemeClr>
              </a:outerShdw>
            </a:effectLst>
          </p:spPr>
          <p:txBody>
            <a:bodyPr rtlCol="0" anchor="ctr"/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61" name="Oval 60">
              <a:extLst>
                <a:ext uri="{FF2B5EF4-FFF2-40B4-BE49-F238E27FC236}">
                  <a16:creationId xmlns:a16="http://schemas.microsoft.com/office/drawing/2014/main" id="{26274B7A-16D5-4949-A8AB-C5E3802C0053}"/>
                </a:ext>
              </a:extLst>
            </p:cNvPr>
            <p:cNvSpPr/>
            <p:nvPr/>
          </p:nvSpPr>
          <p:spPr>
            <a:xfrm>
              <a:off x="2624176" y="5484341"/>
              <a:ext cx="643967" cy="643967"/>
            </a:xfrm>
            <a:prstGeom prst="ellipse">
              <a:avLst/>
            </a:prstGeom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75000"/>
                  </a:schemeClr>
                </a:gs>
              </a:gsLst>
              <a:lin ang="18900000" scaled="1"/>
              <a:tileRect/>
            </a:gradFill>
            <a:ln w="4030" cap="flat">
              <a:solidFill>
                <a:schemeClr val="bg1">
                  <a:lumMod val="85000"/>
                </a:schemeClr>
              </a:solidFill>
              <a:prstDash val="solid"/>
              <a:miter/>
            </a:ln>
            <a:effectLst>
              <a:outerShdw blurRad="215900" dist="12700" dir="2700000" sy="-23000" kx="-800400" algn="bl" rotWithShape="0">
                <a:schemeClr val="accent4">
                  <a:lumMod val="50000"/>
                  <a:alpha val="45000"/>
                </a:schemeClr>
              </a:outerShdw>
            </a:effectLst>
          </p:spPr>
          <p:txBody>
            <a:bodyPr rtlCol="0" anchor="ctr"/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62" name="Oval 61">
              <a:extLst>
                <a:ext uri="{FF2B5EF4-FFF2-40B4-BE49-F238E27FC236}">
                  <a16:creationId xmlns:a16="http://schemas.microsoft.com/office/drawing/2014/main" id="{1BCC3643-729D-4D32-90D2-3B56058891F7}"/>
                </a:ext>
              </a:extLst>
            </p:cNvPr>
            <p:cNvSpPr/>
            <p:nvPr/>
          </p:nvSpPr>
          <p:spPr>
            <a:xfrm>
              <a:off x="3145883" y="5368468"/>
              <a:ext cx="643967" cy="643967"/>
            </a:xfrm>
            <a:prstGeom prst="ellipse">
              <a:avLst/>
            </a:prstGeom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75000"/>
                  </a:schemeClr>
                </a:gs>
              </a:gsLst>
              <a:lin ang="18900000" scaled="1"/>
              <a:tileRect/>
            </a:gradFill>
            <a:ln w="4030" cap="flat">
              <a:solidFill>
                <a:schemeClr val="bg1">
                  <a:lumMod val="85000"/>
                </a:schemeClr>
              </a:solidFill>
              <a:prstDash val="solid"/>
              <a:miter/>
            </a:ln>
            <a:effectLst>
              <a:outerShdw blurRad="215900" dist="12700" dir="2700000" sy="-23000" kx="-800400" algn="bl" rotWithShape="0">
                <a:schemeClr val="accent4">
                  <a:lumMod val="50000"/>
                  <a:alpha val="45000"/>
                </a:schemeClr>
              </a:outerShdw>
            </a:effectLst>
          </p:spPr>
          <p:txBody>
            <a:bodyPr rtlCol="0" anchor="ctr"/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63" name="Oval 62">
              <a:extLst>
                <a:ext uri="{FF2B5EF4-FFF2-40B4-BE49-F238E27FC236}">
                  <a16:creationId xmlns:a16="http://schemas.microsoft.com/office/drawing/2014/main" id="{8A5279D3-5BFC-4314-8C7C-5D6527FF8E4C}"/>
                </a:ext>
              </a:extLst>
            </p:cNvPr>
            <p:cNvSpPr/>
            <p:nvPr/>
          </p:nvSpPr>
          <p:spPr>
            <a:xfrm>
              <a:off x="4033604" y="5535685"/>
              <a:ext cx="657571" cy="657571"/>
            </a:xfrm>
            <a:prstGeom prst="ellipse">
              <a:avLst/>
            </a:prstGeom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75000"/>
                  </a:schemeClr>
                </a:gs>
              </a:gsLst>
              <a:lin ang="18900000" scaled="1"/>
              <a:tileRect/>
            </a:gradFill>
            <a:ln w="4030" cap="flat">
              <a:solidFill>
                <a:schemeClr val="bg1">
                  <a:lumMod val="85000"/>
                </a:schemeClr>
              </a:solidFill>
              <a:prstDash val="solid"/>
              <a:miter/>
            </a:ln>
            <a:effectLst>
              <a:outerShdw blurRad="215900" dist="12700" dir="2700000" sy="-23000" kx="-800400" algn="bl" rotWithShape="0">
                <a:schemeClr val="accent4">
                  <a:lumMod val="50000"/>
                  <a:alpha val="45000"/>
                </a:schemeClr>
              </a:outerShdw>
            </a:effectLst>
          </p:spPr>
          <p:txBody>
            <a:bodyPr rtlCol="0" anchor="ctr"/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64" name="Oval 63">
              <a:extLst>
                <a:ext uri="{FF2B5EF4-FFF2-40B4-BE49-F238E27FC236}">
                  <a16:creationId xmlns:a16="http://schemas.microsoft.com/office/drawing/2014/main" id="{9DF96436-1134-4461-A9DC-8B54BB6BFE0A}"/>
                </a:ext>
              </a:extLst>
            </p:cNvPr>
            <p:cNvSpPr/>
            <p:nvPr/>
          </p:nvSpPr>
          <p:spPr>
            <a:xfrm>
              <a:off x="3645147" y="5719382"/>
              <a:ext cx="479556" cy="479556"/>
            </a:xfrm>
            <a:prstGeom prst="ellipse">
              <a:avLst/>
            </a:prstGeom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75000"/>
                  </a:schemeClr>
                </a:gs>
              </a:gsLst>
              <a:lin ang="18900000" scaled="1"/>
              <a:tileRect/>
            </a:gradFill>
            <a:ln w="4030" cap="flat">
              <a:solidFill>
                <a:schemeClr val="bg1">
                  <a:lumMod val="85000"/>
                </a:schemeClr>
              </a:solidFill>
              <a:prstDash val="solid"/>
              <a:miter/>
            </a:ln>
            <a:effectLst>
              <a:outerShdw blurRad="215900" dist="12700" dir="2700000" sy="-23000" kx="-800400" algn="bl" rotWithShape="0">
                <a:schemeClr val="accent4">
                  <a:lumMod val="50000"/>
                  <a:alpha val="45000"/>
                </a:schemeClr>
              </a:outerShdw>
            </a:effectLst>
          </p:spPr>
          <p:txBody>
            <a:bodyPr rtlCol="0" anchor="ctr"/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65" name="Oval 64">
              <a:extLst>
                <a:ext uri="{FF2B5EF4-FFF2-40B4-BE49-F238E27FC236}">
                  <a16:creationId xmlns:a16="http://schemas.microsoft.com/office/drawing/2014/main" id="{6B0A127A-4197-450D-B2F6-4A42744AB2ED}"/>
                </a:ext>
              </a:extLst>
            </p:cNvPr>
            <p:cNvSpPr/>
            <p:nvPr/>
          </p:nvSpPr>
          <p:spPr>
            <a:xfrm>
              <a:off x="4836414" y="5656523"/>
              <a:ext cx="479556" cy="479556"/>
            </a:xfrm>
            <a:prstGeom prst="ellipse">
              <a:avLst/>
            </a:prstGeom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75000"/>
                  </a:schemeClr>
                </a:gs>
              </a:gsLst>
              <a:lin ang="18900000" scaled="1"/>
              <a:tileRect/>
            </a:gradFill>
            <a:ln w="4030" cap="flat">
              <a:solidFill>
                <a:schemeClr val="bg1">
                  <a:lumMod val="85000"/>
                </a:schemeClr>
              </a:solidFill>
              <a:prstDash val="solid"/>
              <a:miter/>
            </a:ln>
            <a:effectLst>
              <a:outerShdw blurRad="215900" dist="12700" dir="2700000" sy="-23000" kx="-800400" algn="bl" rotWithShape="0">
                <a:schemeClr val="accent4">
                  <a:lumMod val="50000"/>
                  <a:alpha val="45000"/>
                </a:schemeClr>
              </a:outerShdw>
            </a:effectLst>
          </p:spPr>
          <p:txBody>
            <a:bodyPr rtlCol="0" anchor="ctr"/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66" name="Oval 65">
              <a:extLst>
                <a:ext uri="{FF2B5EF4-FFF2-40B4-BE49-F238E27FC236}">
                  <a16:creationId xmlns:a16="http://schemas.microsoft.com/office/drawing/2014/main" id="{E21FC62D-886E-4AC2-9D1B-09DD2EFBC8F7}"/>
                </a:ext>
              </a:extLst>
            </p:cNvPr>
            <p:cNvSpPr/>
            <p:nvPr/>
          </p:nvSpPr>
          <p:spPr>
            <a:xfrm>
              <a:off x="5340662" y="4557194"/>
              <a:ext cx="479556" cy="479556"/>
            </a:xfrm>
            <a:prstGeom prst="ellipse">
              <a:avLst/>
            </a:prstGeom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75000"/>
                  </a:schemeClr>
                </a:gs>
              </a:gsLst>
              <a:lin ang="18900000" scaled="1"/>
              <a:tileRect/>
            </a:gradFill>
            <a:ln w="4030" cap="flat">
              <a:solidFill>
                <a:schemeClr val="bg1">
                  <a:lumMod val="8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67" name="Oval 66">
              <a:extLst>
                <a:ext uri="{FF2B5EF4-FFF2-40B4-BE49-F238E27FC236}">
                  <a16:creationId xmlns:a16="http://schemas.microsoft.com/office/drawing/2014/main" id="{7B2A3176-BF69-4EB2-982E-D4BC6E3202E0}"/>
                </a:ext>
              </a:extLst>
            </p:cNvPr>
            <p:cNvSpPr/>
            <p:nvPr/>
          </p:nvSpPr>
          <p:spPr>
            <a:xfrm>
              <a:off x="2618674" y="4525723"/>
              <a:ext cx="295274" cy="295274"/>
            </a:xfrm>
            <a:prstGeom prst="ellipse">
              <a:avLst/>
            </a:prstGeom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75000"/>
                  </a:schemeClr>
                </a:gs>
              </a:gsLst>
              <a:lin ang="18900000" scaled="1"/>
              <a:tileRect/>
            </a:gradFill>
            <a:ln w="4030" cap="flat">
              <a:solidFill>
                <a:schemeClr val="bg1">
                  <a:lumMod val="8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68" name="Oval 67">
              <a:extLst>
                <a:ext uri="{FF2B5EF4-FFF2-40B4-BE49-F238E27FC236}">
                  <a16:creationId xmlns:a16="http://schemas.microsoft.com/office/drawing/2014/main" id="{7D79322A-56EC-4E21-B212-1B5E917A8438}"/>
                </a:ext>
              </a:extLst>
            </p:cNvPr>
            <p:cNvSpPr/>
            <p:nvPr/>
          </p:nvSpPr>
          <p:spPr>
            <a:xfrm>
              <a:off x="3476351" y="4102855"/>
              <a:ext cx="224828" cy="224828"/>
            </a:xfrm>
            <a:prstGeom prst="ellipse">
              <a:avLst/>
            </a:prstGeom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75000"/>
                  </a:schemeClr>
                </a:gs>
              </a:gsLst>
              <a:lin ang="18900000" scaled="1"/>
              <a:tileRect/>
            </a:gradFill>
            <a:ln w="4030" cap="flat">
              <a:solidFill>
                <a:schemeClr val="bg1">
                  <a:lumMod val="8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69" name="Oval 68">
              <a:extLst>
                <a:ext uri="{FF2B5EF4-FFF2-40B4-BE49-F238E27FC236}">
                  <a16:creationId xmlns:a16="http://schemas.microsoft.com/office/drawing/2014/main" id="{1D7E8782-088F-46B3-87C9-6BB2BBFFF389}"/>
                </a:ext>
              </a:extLst>
            </p:cNvPr>
            <p:cNvSpPr/>
            <p:nvPr/>
          </p:nvSpPr>
          <p:spPr>
            <a:xfrm>
              <a:off x="6134469" y="4717321"/>
              <a:ext cx="207353" cy="207353"/>
            </a:xfrm>
            <a:prstGeom prst="ellipse">
              <a:avLst/>
            </a:prstGeom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75000"/>
                  </a:schemeClr>
                </a:gs>
              </a:gsLst>
              <a:lin ang="18900000" scaled="1"/>
              <a:tileRect/>
            </a:gradFill>
            <a:ln w="4030" cap="flat">
              <a:solidFill>
                <a:schemeClr val="bg1">
                  <a:lumMod val="8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70" name="Oval 69">
              <a:extLst>
                <a:ext uri="{FF2B5EF4-FFF2-40B4-BE49-F238E27FC236}">
                  <a16:creationId xmlns:a16="http://schemas.microsoft.com/office/drawing/2014/main" id="{69CEB0C8-D85F-48F3-BED8-22052B2EDA21}"/>
                </a:ext>
              </a:extLst>
            </p:cNvPr>
            <p:cNvSpPr/>
            <p:nvPr/>
          </p:nvSpPr>
          <p:spPr>
            <a:xfrm>
              <a:off x="6026370" y="5695203"/>
              <a:ext cx="410335" cy="410335"/>
            </a:xfrm>
            <a:prstGeom prst="ellipse">
              <a:avLst/>
            </a:prstGeom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75000"/>
                  </a:schemeClr>
                </a:gs>
              </a:gsLst>
              <a:lin ang="18900000" scaled="1"/>
              <a:tileRect/>
            </a:gradFill>
            <a:ln w="4030" cap="flat">
              <a:solidFill>
                <a:schemeClr val="bg1">
                  <a:lumMod val="85000"/>
                </a:schemeClr>
              </a:solidFill>
              <a:prstDash val="solid"/>
              <a:miter/>
            </a:ln>
            <a:effectLst>
              <a:outerShdw blurRad="215900" dist="12700" dir="2700000" sy="-23000" kx="-800400" algn="bl" rotWithShape="0">
                <a:schemeClr val="accent4">
                  <a:lumMod val="50000"/>
                  <a:alpha val="45000"/>
                </a:schemeClr>
              </a:outerShdw>
            </a:effectLst>
          </p:spPr>
          <p:txBody>
            <a:bodyPr rtlCol="0" anchor="ctr"/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71" name="Oval 70">
              <a:extLst>
                <a:ext uri="{FF2B5EF4-FFF2-40B4-BE49-F238E27FC236}">
                  <a16:creationId xmlns:a16="http://schemas.microsoft.com/office/drawing/2014/main" id="{67888D4F-531B-4608-A432-113026704745}"/>
                </a:ext>
              </a:extLst>
            </p:cNvPr>
            <p:cNvSpPr/>
            <p:nvPr/>
          </p:nvSpPr>
          <p:spPr>
            <a:xfrm>
              <a:off x="6518399" y="5505179"/>
              <a:ext cx="224926" cy="224926"/>
            </a:xfrm>
            <a:prstGeom prst="ellipse">
              <a:avLst/>
            </a:prstGeom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75000"/>
                  </a:schemeClr>
                </a:gs>
              </a:gsLst>
              <a:lin ang="18900000" scaled="1"/>
              <a:tileRect/>
            </a:gradFill>
            <a:ln w="4030" cap="flat">
              <a:solidFill>
                <a:schemeClr val="bg1">
                  <a:lumMod val="8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72" name="Oval 71">
              <a:extLst>
                <a:ext uri="{FF2B5EF4-FFF2-40B4-BE49-F238E27FC236}">
                  <a16:creationId xmlns:a16="http://schemas.microsoft.com/office/drawing/2014/main" id="{C9EC6BE9-99C1-461C-9ED9-22DAE8913E74}"/>
                </a:ext>
              </a:extLst>
            </p:cNvPr>
            <p:cNvSpPr/>
            <p:nvPr/>
          </p:nvSpPr>
          <p:spPr>
            <a:xfrm>
              <a:off x="6559657" y="5208409"/>
              <a:ext cx="137114" cy="137114"/>
            </a:xfrm>
            <a:prstGeom prst="ellipse">
              <a:avLst/>
            </a:prstGeom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75000"/>
                  </a:schemeClr>
                </a:gs>
              </a:gsLst>
              <a:lin ang="18900000" scaled="1"/>
              <a:tileRect/>
            </a:gradFill>
            <a:ln w="4030" cap="flat">
              <a:solidFill>
                <a:schemeClr val="bg1">
                  <a:lumMod val="8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73" name="Oval 72">
              <a:extLst>
                <a:ext uri="{FF2B5EF4-FFF2-40B4-BE49-F238E27FC236}">
                  <a16:creationId xmlns:a16="http://schemas.microsoft.com/office/drawing/2014/main" id="{97E977B0-57FF-4CF0-AA2E-F66194D0B35D}"/>
                </a:ext>
              </a:extLst>
            </p:cNvPr>
            <p:cNvSpPr/>
            <p:nvPr/>
          </p:nvSpPr>
          <p:spPr>
            <a:xfrm>
              <a:off x="3317145" y="6088337"/>
              <a:ext cx="224926" cy="224926"/>
            </a:xfrm>
            <a:prstGeom prst="ellipse">
              <a:avLst/>
            </a:prstGeom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75000"/>
                  </a:schemeClr>
                </a:gs>
              </a:gsLst>
              <a:lin ang="18900000" scaled="1"/>
              <a:tileRect/>
            </a:gradFill>
            <a:ln w="4030" cap="flat">
              <a:solidFill>
                <a:schemeClr val="bg1">
                  <a:lumMod val="8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74" name="Oval 73">
              <a:extLst>
                <a:ext uri="{FF2B5EF4-FFF2-40B4-BE49-F238E27FC236}">
                  <a16:creationId xmlns:a16="http://schemas.microsoft.com/office/drawing/2014/main" id="{3726ECDA-D2E2-4443-88DC-7F02D21B698D}"/>
                </a:ext>
              </a:extLst>
            </p:cNvPr>
            <p:cNvSpPr/>
            <p:nvPr/>
          </p:nvSpPr>
          <p:spPr>
            <a:xfrm>
              <a:off x="3020327" y="6235749"/>
              <a:ext cx="137114" cy="137114"/>
            </a:xfrm>
            <a:prstGeom prst="ellipse">
              <a:avLst/>
            </a:prstGeom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75000"/>
                  </a:schemeClr>
                </a:gs>
              </a:gsLst>
              <a:lin ang="18900000" scaled="1"/>
              <a:tileRect/>
            </a:gradFill>
            <a:ln w="4030" cap="flat">
              <a:solidFill>
                <a:schemeClr val="bg1">
                  <a:lumMod val="8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6BB9B744-EEAD-4D7F-9A04-291099CEB7BF}"/>
                </a:ext>
              </a:extLst>
            </p:cNvPr>
            <p:cNvSpPr/>
            <p:nvPr/>
          </p:nvSpPr>
          <p:spPr>
            <a:xfrm>
              <a:off x="1896877" y="5290986"/>
              <a:ext cx="4539829" cy="931086"/>
            </a:xfrm>
            <a:custGeom>
              <a:avLst/>
              <a:gdLst>
                <a:gd name="connsiteX0" fmla="*/ 691268 w 4539829"/>
                <a:gd name="connsiteY0" fmla="*/ 0 h 931086"/>
                <a:gd name="connsiteX1" fmla="*/ 1013570 w 4539829"/>
                <a:gd name="connsiteY1" fmla="*/ 213636 h 931086"/>
                <a:gd name="connsiteX2" fmla="*/ 1014847 w 4539829"/>
                <a:gd name="connsiteY2" fmla="*/ 219961 h 931086"/>
                <a:gd name="connsiteX3" fmla="*/ 1049283 w 4539829"/>
                <a:gd name="connsiteY3" fmla="*/ 216489 h 931086"/>
                <a:gd name="connsiteX4" fmla="*/ 1229307 w 4539829"/>
                <a:gd name="connsiteY4" fmla="*/ 271479 h 931086"/>
                <a:gd name="connsiteX5" fmla="*/ 1272347 w 4539829"/>
                <a:gd name="connsiteY5" fmla="*/ 306990 h 931086"/>
                <a:gd name="connsiteX6" fmla="*/ 1274309 w 4539829"/>
                <a:gd name="connsiteY6" fmla="*/ 297269 h 931086"/>
                <a:gd name="connsiteX7" fmla="*/ 1570990 w 4539829"/>
                <a:gd name="connsiteY7" fmla="*/ 100616 h 931086"/>
                <a:gd name="connsiteX8" fmla="*/ 1892974 w 4539829"/>
                <a:gd name="connsiteY8" fmla="*/ 422600 h 931086"/>
                <a:gd name="connsiteX9" fmla="*/ 1881928 w 4539829"/>
                <a:gd name="connsiteY9" fmla="*/ 477314 h 931086"/>
                <a:gd name="connsiteX10" fmla="*/ 1894715 w 4539829"/>
                <a:gd name="connsiteY10" fmla="*/ 470373 h 931086"/>
                <a:gd name="connsiteX11" fmla="*/ 1988048 w 4539829"/>
                <a:gd name="connsiteY11" fmla="*/ 451530 h 931086"/>
                <a:gd name="connsiteX12" fmla="*/ 2122110 w 4539829"/>
                <a:gd name="connsiteY12" fmla="*/ 492481 h 931086"/>
                <a:gd name="connsiteX13" fmla="*/ 2152662 w 4539829"/>
                <a:gd name="connsiteY13" fmla="*/ 517688 h 931086"/>
                <a:gd name="connsiteX14" fmla="*/ 2162564 w 4539829"/>
                <a:gd name="connsiteY14" fmla="*/ 468641 h 931086"/>
                <a:gd name="connsiteX15" fmla="*/ 2465513 w 4539829"/>
                <a:gd name="connsiteY15" fmla="*/ 267833 h 931086"/>
                <a:gd name="connsiteX16" fmla="*/ 2649340 w 4539829"/>
                <a:gd name="connsiteY16" fmla="*/ 323985 h 931086"/>
                <a:gd name="connsiteX17" fmla="*/ 2651368 w 4539829"/>
                <a:gd name="connsiteY17" fmla="*/ 325658 h 931086"/>
                <a:gd name="connsiteX18" fmla="*/ 2697563 w 4539829"/>
                <a:gd name="connsiteY18" fmla="*/ 257143 h 931086"/>
                <a:gd name="connsiteX19" fmla="*/ 2890119 w 4539829"/>
                <a:gd name="connsiteY19" fmla="*/ 177383 h 931086"/>
                <a:gd name="connsiteX20" fmla="*/ 3141035 w 4539829"/>
                <a:gd name="connsiteY20" fmla="*/ 343702 h 931086"/>
                <a:gd name="connsiteX21" fmla="*/ 3150697 w 4539829"/>
                <a:gd name="connsiteY21" fmla="*/ 391556 h 931086"/>
                <a:gd name="connsiteX22" fmla="*/ 3179315 w 4539829"/>
                <a:gd name="connsiteY22" fmla="*/ 388671 h 931086"/>
                <a:gd name="connsiteX23" fmla="*/ 3272648 w 4539829"/>
                <a:gd name="connsiteY23" fmla="*/ 407514 h 931086"/>
                <a:gd name="connsiteX24" fmla="*/ 3295265 w 4539829"/>
                <a:gd name="connsiteY24" fmla="*/ 419791 h 931086"/>
                <a:gd name="connsiteX25" fmla="*/ 3304677 w 4539829"/>
                <a:gd name="connsiteY25" fmla="*/ 373171 h 931086"/>
                <a:gd name="connsiteX26" fmla="*/ 3601358 w 4539829"/>
                <a:gd name="connsiteY26" fmla="*/ 176518 h 931086"/>
                <a:gd name="connsiteX27" fmla="*/ 3781383 w 4539829"/>
                <a:gd name="connsiteY27" fmla="*/ 231508 h 931086"/>
                <a:gd name="connsiteX28" fmla="*/ 3819477 w 4539829"/>
                <a:gd name="connsiteY28" fmla="*/ 262939 h 931086"/>
                <a:gd name="connsiteX29" fmla="*/ 3853237 w 4539829"/>
                <a:gd name="connsiteY29" fmla="*/ 222022 h 931086"/>
                <a:gd name="connsiteX30" fmla="*/ 4080914 w 4539829"/>
                <a:gd name="connsiteY30" fmla="*/ 127715 h 931086"/>
                <a:gd name="connsiteX31" fmla="*/ 4377595 w 4539829"/>
                <a:gd name="connsiteY31" fmla="*/ 324368 h 931086"/>
                <a:gd name="connsiteX32" fmla="*/ 4400780 w 4539829"/>
                <a:gd name="connsiteY32" fmla="*/ 439209 h 931086"/>
                <a:gd name="connsiteX33" fmla="*/ 4414522 w 4539829"/>
                <a:gd name="connsiteY33" fmla="*/ 443474 h 931086"/>
                <a:gd name="connsiteX34" fmla="*/ 4539829 w 4539829"/>
                <a:gd name="connsiteY34" fmla="*/ 632519 h 931086"/>
                <a:gd name="connsiteX35" fmla="*/ 4334661 w 4539829"/>
                <a:gd name="connsiteY35" fmla="*/ 837687 h 931086"/>
                <a:gd name="connsiteX36" fmla="*/ 4189586 w 4539829"/>
                <a:gd name="connsiteY36" fmla="*/ 777595 h 931086"/>
                <a:gd name="connsiteX37" fmla="*/ 4175066 w 4539829"/>
                <a:gd name="connsiteY37" fmla="*/ 756059 h 931086"/>
                <a:gd name="connsiteX38" fmla="*/ 4145805 w 4539829"/>
                <a:gd name="connsiteY38" fmla="*/ 765142 h 931086"/>
                <a:gd name="connsiteX39" fmla="*/ 4080914 w 4539829"/>
                <a:gd name="connsiteY39" fmla="*/ 771683 h 931086"/>
                <a:gd name="connsiteX40" fmla="*/ 3900890 w 4539829"/>
                <a:gd name="connsiteY40" fmla="*/ 716693 h 931086"/>
                <a:gd name="connsiteX41" fmla="*/ 3862795 w 4539829"/>
                <a:gd name="connsiteY41" fmla="*/ 685262 h 931086"/>
                <a:gd name="connsiteX42" fmla="*/ 3829035 w 4539829"/>
                <a:gd name="connsiteY42" fmla="*/ 726179 h 931086"/>
                <a:gd name="connsiteX43" fmla="*/ 3601358 w 4539829"/>
                <a:gd name="connsiteY43" fmla="*/ 820486 h 931086"/>
                <a:gd name="connsiteX44" fmla="*/ 3421334 w 4539829"/>
                <a:gd name="connsiteY44" fmla="*/ 765496 h 931086"/>
                <a:gd name="connsiteX45" fmla="*/ 3388848 w 4539829"/>
                <a:gd name="connsiteY45" fmla="*/ 738693 h 931086"/>
                <a:gd name="connsiteX46" fmla="*/ 3348864 w 4539829"/>
                <a:gd name="connsiteY46" fmla="*/ 797998 h 931086"/>
                <a:gd name="connsiteX47" fmla="*/ 3179315 w 4539829"/>
                <a:gd name="connsiteY47" fmla="*/ 868227 h 931086"/>
                <a:gd name="connsiteX48" fmla="*/ 2958380 w 4539829"/>
                <a:gd name="connsiteY48" fmla="*/ 721782 h 931086"/>
                <a:gd name="connsiteX49" fmla="*/ 2956584 w 4539829"/>
                <a:gd name="connsiteY49" fmla="*/ 712887 h 931086"/>
                <a:gd name="connsiteX50" fmla="*/ 2945000 w 4539829"/>
                <a:gd name="connsiteY50" fmla="*/ 716483 h 931086"/>
                <a:gd name="connsiteX51" fmla="*/ 2890119 w 4539829"/>
                <a:gd name="connsiteY51" fmla="*/ 722015 h 931086"/>
                <a:gd name="connsiteX52" fmla="*/ 2784122 w 4539829"/>
                <a:gd name="connsiteY52" fmla="*/ 700615 h 931086"/>
                <a:gd name="connsiteX53" fmla="*/ 2774372 w 4539829"/>
                <a:gd name="connsiteY53" fmla="*/ 695323 h 931086"/>
                <a:gd name="connsiteX54" fmla="*/ 2768462 w 4539829"/>
                <a:gd name="connsiteY54" fmla="*/ 724597 h 931086"/>
                <a:gd name="connsiteX55" fmla="*/ 2465513 w 4539829"/>
                <a:gd name="connsiteY55" fmla="*/ 925405 h 931086"/>
                <a:gd name="connsiteX56" fmla="*/ 2233026 w 4539829"/>
                <a:gd name="connsiteY56" fmla="*/ 829106 h 931086"/>
                <a:gd name="connsiteX57" fmla="*/ 2203297 w 4539829"/>
                <a:gd name="connsiteY57" fmla="*/ 793074 h 931086"/>
                <a:gd name="connsiteX58" fmla="*/ 2157597 w 4539829"/>
                <a:gd name="connsiteY58" fmla="*/ 860857 h 931086"/>
                <a:gd name="connsiteX59" fmla="*/ 1988048 w 4539829"/>
                <a:gd name="connsiteY59" fmla="*/ 931086 h 931086"/>
                <a:gd name="connsiteX60" fmla="*/ 1748270 w 4539829"/>
                <a:gd name="connsiteY60" fmla="*/ 691308 h 931086"/>
                <a:gd name="connsiteX61" fmla="*/ 1748321 w 4539829"/>
                <a:gd name="connsiteY61" fmla="*/ 691057 h 931086"/>
                <a:gd name="connsiteX62" fmla="*/ 1696321 w 4539829"/>
                <a:gd name="connsiteY62" fmla="*/ 719281 h 931086"/>
                <a:gd name="connsiteX63" fmla="*/ 1570990 w 4539829"/>
                <a:gd name="connsiteY63" fmla="*/ 744584 h 931086"/>
                <a:gd name="connsiteX64" fmla="*/ 1390966 w 4539829"/>
                <a:gd name="connsiteY64" fmla="*/ 689594 h 931086"/>
                <a:gd name="connsiteX65" fmla="*/ 1347926 w 4539829"/>
                <a:gd name="connsiteY65" fmla="*/ 654084 h 931086"/>
                <a:gd name="connsiteX66" fmla="*/ 1345964 w 4539829"/>
                <a:gd name="connsiteY66" fmla="*/ 663804 h 931086"/>
                <a:gd name="connsiteX67" fmla="*/ 1049283 w 4539829"/>
                <a:gd name="connsiteY67" fmla="*/ 860457 h 931086"/>
                <a:gd name="connsiteX68" fmla="*/ 782289 w 4539829"/>
                <a:gd name="connsiteY68" fmla="*/ 718498 h 931086"/>
                <a:gd name="connsiteX69" fmla="*/ 767241 w 4539829"/>
                <a:gd name="connsiteY69" fmla="*/ 690773 h 931086"/>
                <a:gd name="connsiteX70" fmla="*/ 761763 w 4539829"/>
                <a:gd name="connsiteY70" fmla="*/ 692474 h 931086"/>
                <a:gd name="connsiteX71" fmla="*/ 691268 w 4539829"/>
                <a:gd name="connsiteY71" fmla="*/ 699580 h 931086"/>
                <a:gd name="connsiteX72" fmla="*/ 495697 w 4539829"/>
                <a:gd name="connsiteY72" fmla="*/ 639842 h 931086"/>
                <a:gd name="connsiteX73" fmla="*/ 493878 w 4539829"/>
                <a:gd name="connsiteY73" fmla="*/ 638341 h 931086"/>
                <a:gd name="connsiteX74" fmla="*/ 464872 w 4539829"/>
                <a:gd name="connsiteY74" fmla="*/ 681362 h 931086"/>
                <a:gd name="connsiteX75" fmla="*/ 272316 w 4539829"/>
                <a:gd name="connsiteY75" fmla="*/ 761121 h 931086"/>
                <a:gd name="connsiteX76" fmla="*/ 0 w 4539829"/>
                <a:gd name="connsiteY76" fmla="*/ 488805 h 931086"/>
                <a:gd name="connsiteX77" fmla="*/ 272316 w 4539829"/>
                <a:gd name="connsiteY77" fmla="*/ 216489 h 931086"/>
                <a:gd name="connsiteX78" fmla="*/ 327197 w 4539829"/>
                <a:gd name="connsiteY78" fmla="*/ 222022 h 931086"/>
                <a:gd name="connsiteX79" fmla="*/ 364910 w 4539829"/>
                <a:gd name="connsiteY79" fmla="*/ 233728 h 931086"/>
                <a:gd name="connsiteX80" fmla="*/ 368966 w 4539829"/>
                <a:gd name="connsiteY80" fmla="*/ 213636 h 931086"/>
                <a:gd name="connsiteX81" fmla="*/ 691268 w 4539829"/>
                <a:gd name="connsiteY81" fmla="*/ 0 h 931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</a:cxnLst>
              <a:rect l="l" t="t" r="r" b="b"/>
              <a:pathLst>
                <a:path w="4539829" h="931086">
                  <a:moveTo>
                    <a:pt x="691268" y="0"/>
                  </a:moveTo>
                  <a:cubicBezTo>
                    <a:pt x="836156" y="0"/>
                    <a:pt x="960469" y="88091"/>
                    <a:pt x="1013570" y="213636"/>
                  </a:cubicBezTo>
                  <a:lnTo>
                    <a:pt x="1014847" y="219961"/>
                  </a:lnTo>
                  <a:lnTo>
                    <a:pt x="1049283" y="216489"/>
                  </a:lnTo>
                  <a:cubicBezTo>
                    <a:pt x="1115968" y="216489"/>
                    <a:pt x="1177918" y="236761"/>
                    <a:pt x="1229307" y="271479"/>
                  </a:cubicBezTo>
                  <a:lnTo>
                    <a:pt x="1272347" y="306990"/>
                  </a:lnTo>
                  <a:lnTo>
                    <a:pt x="1274309" y="297269"/>
                  </a:lnTo>
                  <a:cubicBezTo>
                    <a:pt x="1323189" y="181705"/>
                    <a:pt x="1437620" y="100616"/>
                    <a:pt x="1570990" y="100616"/>
                  </a:cubicBezTo>
                  <a:cubicBezTo>
                    <a:pt x="1748817" y="100616"/>
                    <a:pt x="1892974" y="244773"/>
                    <a:pt x="1892974" y="422600"/>
                  </a:cubicBezTo>
                  <a:lnTo>
                    <a:pt x="1881928" y="477314"/>
                  </a:lnTo>
                  <a:lnTo>
                    <a:pt x="1894715" y="470373"/>
                  </a:lnTo>
                  <a:cubicBezTo>
                    <a:pt x="1923402" y="458240"/>
                    <a:pt x="1954941" y="451530"/>
                    <a:pt x="1988048" y="451530"/>
                  </a:cubicBezTo>
                  <a:cubicBezTo>
                    <a:pt x="2037708" y="451530"/>
                    <a:pt x="2083841" y="466627"/>
                    <a:pt x="2122110" y="492481"/>
                  </a:cubicBezTo>
                  <a:lnTo>
                    <a:pt x="2152662" y="517688"/>
                  </a:lnTo>
                  <a:lnTo>
                    <a:pt x="2162564" y="468641"/>
                  </a:lnTo>
                  <a:cubicBezTo>
                    <a:pt x="2212477" y="350635"/>
                    <a:pt x="2329325" y="267833"/>
                    <a:pt x="2465513" y="267833"/>
                  </a:cubicBezTo>
                  <a:cubicBezTo>
                    <a:pt x="2533606" y="267833"/>
                    <a:pt x="2596865" y="288534"/>
                    <a:pt x="2649340" y="323985"/>
                  </a:cubicBezTo>
                  <a:lnTo>
                    <a:pt x="2651368" y="325658"/>
                  </a:lnTo>
                  <a:lnTo>
                    <a:pt x="2697563" y="257143"/>
                  </a:lnTo>
                  <a:cubicBezTo>
                    <a:pt x="2746842" y="207863"/>
                    <a:pt x="2814921" y="177383"/>
                    <a:pt x="2890119" y="177383"/>
                  </a:cubicBezTo>
                  <a:cubicBezTo>
                    <a:pt x="3002916" y="177383"/>
                    <a:pt x="3099695" y="245963"/>
                    <a:pt x="3141035" y="343702"/>
                  </a:cubicBezTo>
                  <a:lnTo>
                    <a:pt x="3150697" y="391556"/>
                  </a:lnTo>
                  <a:lnTo>
                    <a:pt x="3179315" y="388671"/>
                  </a:lnTo>
                  <a:cubicBezTo>
                    <a:pt x="3212422" y="388671"/>
                    <a:pt x="3243961" y="395381"/>
                    <a:pt x="3272648" y="407514"/>
                  </a:cubicBezTo>
                  <a:lnTo>
                    <a:pt x="3295265" y="419791"/>
                  </a:lnTo>
                  <a:lnTo>
                    <a:pt x="3304677" y="373171"/>
                  </a:lnTo>
                  <a:cubicBezTo>
                    <a:pt x="3353557" y="257607"/>
                    <a:pt x="3467988" y="176518"/>
                    <a:pt x="3601358" y="176518"/>
                  </a:cubicBezTo>
                  <a:cubicBezTo>
                    <a:pt x="3668043" y="176518"/>
                    <a:pt x="3729994" y="196790"/>
                    <a:pt x="3781383" y="231508"/>
                  </a:cubicBezTo>
                  <a:lnTo>
                    <a:pt x="3819477" y="262939"/>
                  </a:lnTo>
                  <a:lnTo>
                    <a:pt x="3853237" y="222022"/>
                  </a:lnTo>
                  <a:cubicBezTo>
                    <a:pt x="3911505" y="163754"/>
                    <a:pt x="3992001" y="127715"/>
                    <a:pt x="4080914" y="127715"/>
                  </a:cubicBezTo>
                  <a:cubicBezTo>
                    <a:pt x="4214285" y="127715"/>
                    <a:pt x="4328715" y="208804"/>
                    <a:pt x="4377595" y="324368"/>
                  </a:cubicBezTo>
                  <a:lnTo>
                    <a:pt x="4400780" y="439209"/>
                  </a:lnTo>
                  <a:lnTo>
                    <a:pt x="4414522" y="443474"/>
                  </a:lnTo>
                  <a:cubicBezTo>
                    <a:pt x="4488160" y="474621"/>
                    <a:pt x="4539829" y="547536"/>
                    <a:pt x="4539829" y="632519"/>
                  </a:cubicBezTo>
                  <a:cubicBezTo>
                    <a:pt x="4539829" y="745830"/>
                    <a:pt x="4447972" y="837687"/>
                    <a:pt x="4334661" y="837687"/>
                  </a:cubicBezTo>
                  <a:cubicBezTo>
                    <a:pt x="4278006" y="837687"/>
                    <a:pt x="4226714" y="814723"/>
                    <a:pt x="4189586" y="777595"/>
                  </a:cubicBezTo>
                  <a:lnTo>
                    <a:pt x="4175066" y="756059"/>
                  </a:lnTo>
                  <a:lnTo>
                    <a:pt x="4145805" y="765142"/>
                  </a:lnTo>
                  <a:cubicBezTo>
                    <a:pt x="4124845" y="769431"/>
                    <a:pt x="4103143" y="771683"/>
                    <a:pt x="4080914" y="771683"/>
                  </a:cubicBezTo>
                  <a:cubicBezTo>
                    <a:pt x="4014229" y="771683"/>
                    <a:pt x="3952279" y="751411"/>
                    <a:pt x="3900890" y="716693"/>
                  </a:cubicBezTo>
                  <a:lnTo>
                    <a:pt x="3862795" y="685262"/>
                  </a:lnTo>
                  <a:lnTo>
                    <a:pt x="3829035" y="726179"/>
                  </a:lnTo>
                  <a:cubicBezTo>
                    <a:pt x="3770768" y="784447"/>
                    <a:pt x="3690272" y="820486"/>
                    <a:pt x="3601358" y="820486"/>
                  </a:cubicBezTo>
                  <a:cubicBezTo>
                    <a:pt x="3534673" y="820486"/>
                    <a:pt x="3472723" y="800214"/>
                    <a:pt x="3421334" y="765496"/>
                  </a:cubicBezTo>
                  <a:lnTo>
                    <a:pt x="3388848" y="738693"/>
                  </a:lnTo>
                  <a:lnTo>
                    <a:pt x="3348864" y="797998"/>
                  </a:lnTo>
                  <a:cubicBezTo>
                    <a:pt x="3305473" y="841389"/>
                    <a:pt x="3245528" y="868227"/>
                    <a:pt x="3179315" y="868227"/>
                  </a:cubicBezTo>
                  <a:cubicBezTo>
                    <a:pt x="3079996" y="868227"/>
                    <a:pt x="2994780" y="807842"/>
                    <a:pt x="2958380" y="721782"/>
                  </a:cubicBezTo>
                  <a:lnTo>
                    <a:pt x="2956584" y="712887"/>
                  </a:lnTo>
                  <a:lnTo>
                    <a:pt x="2945000" y="716483"/>
                  </a:lnTo>
                  <a:cubicBezTo>
                    <a:pt x="2927273" y="720110"/>
                    <a:pt x="2908919" y="722015"/>
                    <a:pt x="2890119" y="722015"/>
                  </a:cubicBezTo>
                  <a:cubicBezTo>
                    <a:pt x="2852520" y="722015"/>
                    <a:pt x="2816701" y="714395"/>
                    <a:pt x="2784122" y="700615"/>
                  </a:cubicBezTo>
                  <a:lnTo>
                    <a:pt x="2774372" y="695323"/>
                  </a:lnTo>
                  <a:lnTo>
                    <a:pt x="2768462" y="724597"/>
                  </a:lnTo>
                  <a:cubicBezTo>
                    <a:pt x="2718549" y="842604"/>
                    <a:pt x="2601700" y="925405"/>
                    <a:pt x="2465513" y="925405"/>
                  </a:cubicBezTo>
                  <a:cubicBezTo>
                    <a:pt x="2374721" y="925405"/>
                    <a:pt x="2292525" y="888605"/>
                    <a:pt x="2233026" y="829106"/>
                  </a:cubicBezTo>
                  <a:lnTo>
                    <a:pt x="2203297" y="793074"/>
                  </a:lnTo>
                  <a:lnTo>
                    <a:pt x="2157597" y="860857"/>
                  </a:lnTo>
                  <a:cubicBezTo>
                    <a:pt x="2114205" y="904248"/>
                    <a:pt x="2054261" y="931086"/>
                    <a:pt x="1988048" y="931086"/>
                  </a:cubicBezTo>
                  <a:cubicBezTo>
                    <a:pt x="1855622" y="931086"/>
                    <a:pt x="1748270" y="823734"/>
                    <a:pt x="1748270" y="691308"/>
                  </a:cubicBezTo>
                  <a:lnTo>
                    <a:pt x="1748321" y="691057"/>
                  </a:lnTo>
                  <a:lnTo>
                    <a:pt x="1696321" y="719281"/>
                  </a:lnTo>
                  <a:cubicBezTo>
                    <a:pt x="1657799" y="735574"/>
                    <a:pt x="1615447" y="744584"/>
                    <a:pt x="1570990" y="744584"/>
                  </a:cubicBezTo>
                  <a:cubicBezTo>
                    <a:pt x="1504305" y="744584"/>
                    <a:pt x="1442355" y="724312"/>
                    <a:pt x="1390966" y="689594"/>
                  </a:cubicBezTo>
                  <a:lnTo>
                    <a:pt x="1347926" y="654084"/>
                  </a:lnTo>
                  <a:lnTo>
                    <a:pt x="1345964" y="663804"/>
                  </a:lnTo>
                  <a:cubicBezTo>
                    <a:pt x="1297084" y="779369"/>
                    <a:pt x="1182653" y="860457"/>
                    <a:pt x="1049283" y="860457"/>
                  </a:cubicBezTo>
                  <a:cubicBezTo>
                    <a:pt x="938141" y="860457"/>
                    <a:pt x="840152" y="804146"/>
                    <a:pt x="782289" y="718498"/>
                  </a:cubicBezTo>
                  <a:lnTo>
                    <a:pt x="767241" y="690773"/>
                  </a:lnTo>
                  <a:lnTo>
                    <a:pt x="761763" y="692474"/>
                  </a:lnTo>
                  <a:cubicBezTo>
                    <a:pt x="738992" y="697133"/>
                    <a:pt x="715416" y="699580"/>
                    <a:pt x="691268" y="699580"/>
                  </a:cubicBezTo>
                  <a:cubicBezTo>
                    <a:pt x="618824" y="699580"/>
                    <a:pt x="551524" y="677558"/>
                    <a:pt x="495697" y="639842"/>
                  </a:cubicBezTo>
                  <a:lnTo>
                    <a:pt x="493878" y="638341"/>
                  </a:lnTo>
                  <a:lnTo>
                    <a:pt x="464872" y="681362"/>
                  </a:lnTo>
                  <a:cubicBezTo>
                    <a:pt x="415593" y="730641"/>
                    <a:pt x="347514" y="761121"/>
                    <a:pt x="272316" y="761121"/>
                  </a:cubicBezTo>
                  <a:cubicBezTo>
                    <a:pt x="121920" y="761121"/>
                    <a:pt x="0" y="639201"/>
                    <a:pt x="0" y="488805"/>
                  </a:cubicBezTo>
                  <a:cubicBezTo>
                    <a:pt x="0" y="338409"/>
                    <a:pt x="121920" y="216489"/>
                    <a:pt x="272316" y="216489"/>
                  </a:cubicBezTo>
                  <a:cubicBezTo>
                    <a:pt x="291115" y="216489"/>
                    <a:pt x="309470" y="218394"/>
                    <a:pt x="327197" y="222022"/>
                  </a:cubicBezTo>
                  <a:lnTo>
                    <a:pt x="364910" y="233728"/>
                  </a:lnTo>
                  <a:lnTo>
                    <a:pt x="368966" y="213636"/>
                  </a:lnTo>
                  <a:cubicBezTo>
                    <a:pt x="422067" y="88091"/>
                    <a:pt x="546380" y="0"/>
                    <a:pt x="691268" y="0"/>
                  </a:cubicBezTo>
                  <a:close/>
                </a:path>
              </a:pathLst>
            </a:custGeom>
            <a:gradFill flip="none" rotWithShape="1">
              <a:gsLst>
                <a:gs pos="29000">
                  <a:schemeClr val="bg1">
                    <a:alpha val="0"/>
                  </a:schemeClr>
                </a:gs>
                <a:gs pos="0">
                  <a:schemeClr val="bg1">
                    <a:alpha val="0"/>
                  </a:schemeClr>
                </a:gs>
                <a:gs pos="100000">
                  <a:schemeClr val="bg1">
                    <a:lumMod val="50000"/>
                    <a:alpha val="50000"/>
                  </a:schemeClr>
                </a:gs>
              </a:gsLst>
              <a:lin ang="5400000" scaled="1"/>
              <a:tileRect/>
            </a:gradFill>
            <a:ln w="4030" cap="flat">
              <a:noFill/>
              <a:prstDash val="solid"/>
              <a:miter/>
            </a:ln>
            <a:effectLst/>
          </p:spPr>
          <p:txBody>
            <a:bodyPr wrap="square" rtlCol="0" anchor="ctr"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76" name="Oval 75">
              <a:extLst>
                <a:ext uri="{FF2B5EF4-FFF2-40B4-BE49-F238E27FC236}">
                  <a16:creationId xmlns:a16="http://schemas.microsoft.com/office/drawing/2014/main" id="{CFE00D51-8485-4DAD-BC96-C089160F799B}"/>
                </a:ext>
              </a:extLst>
            </p:cNvPr>
            <p:cNvSpPr/>
            <p:nvPr/>
          </p:nvSpPr>
          <p:spPr>
            <a:xfrm>
              <a:off x="1722989" y="5290986"/>
              <a:ext cx="192707" cy="192706"/>
            </a:xfrm>
            <a:prstGeom prst="ellipse">
              <a:avLst/>
            </a:prstGeom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75000"/>
                  </a:schemeClr>
                </a:gs>
              </a:gsLst>
              <a:lin ang="18900000" scaled="1"/>
              <a:tileRect/>
            </a:gradFill>
            <a:ln w="4030" cap="flat">
              <a:solidFill>
                <a:schemeClr val="bg1">
                  <a:lumMod val="8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77" name="Oval 76">
              <a:extLst>
                <a:ext uri="{FF2B5EF4-FFF2-40B4-BE49-F238E27FC236}">
                  <a16:creationId xmlns:a16="http://schemas.microsoft.com/office/drawing/2014/main" id="{D42FD8CB-EEAB-4DEF-967F-8675CC2C389C}"/>
                </a:ext>
              </a:extLst>
            </p:cNvPr>
            <p:cNvSpPr/>
            <p:nvPr/>
          </p:nvSpPr>
          <p:spPr>
            <a:xfrm>
              <a:off x="1418640" y="5431144"/>
              <a:ext cx="298961" cy="298960"/>
            </a:xfrm>
            <a:prstGeom prst="ellipse">
              <a:avLst/>
            </a:prstGeom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75000"/>
                  </a:schemeClr>
                </a:gs>
              </a:gsLst>
              <a:lin ang="18900000" scaled="1"/>
              <a:tileRect/>
            </a:gradFill>
            <a:ln w="4030" cap="flat">
              <a:solidFill>
                <a:schemeClr val="bg1">
                  <a:lumMod val="8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272960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98E448AB-A403-4BF4-A711-7293C71699FF}"/>
              </a:ext>
            </a:extLst>
          </p:cNvPr>
          <p:cNvGrpSpPr/>
          <p:nvPr/>
        </p:nvGrpSpPr>
        <p:grpSpPr>
          <a:xfrm>
            <a:off x="4045226" y="2441560"/>
            <a:ext cx="4045226" cy="2040445"/>
            <a:chOff x="4035287" y="2912166"/>
            <a:chExt cx="4045226" cy="2040445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16D75EFA-93D6-45E5-9C44-A6792D4C446C}"/>
                </a:ext>
              </a:extLst>
            </p:cNvPr>
            <p:cNvSpPr/>
            <p:nvPr/>
          </p:nvSpPr>
          <p:spPr>
            <a:xfrm>
              <a:off x="5404475" y="2912166"/>
              <a:ext cx="1176005" cy="1305067"/>
            </a:xfrm>
            <a:custGeom>
              <a:avLst/>
              <a:gdLst>
                <a:gd name="connsiteX0" fmla="*/ 585046 w 1176005"/>
                <a:gd name="connsiteY0" fmla="*/ 1156 h 1305067"/>
                <a:gd name="connsiteX1" fmla="*/ 1176005 w 1176005"/>
                <a:gd name="connsiteY1" fmla="*/ 68675 h 1305067"/>
                <a:gd name="connsiteX2" fmla="*/ 849399 w 1176005"/>
                <a:gd name="connsiteY2" fmla="*/ 1289864 h 1305067"/>
                <a:gd name="connsiteX3" fmla="*/ 806878 w 1176005"/>
                <a:gd name="connsiteY3" fmla="*/ 1276665 h 1305067"/>
                <a:gd name="connsiteX4" fmla="*/ 653426 w 1176005"/>
                <a:gd name="connsiteY4" fmla="*/ 1261196 h 1305067"/>
                <a:gd name="connsiteX5" fmla="*/ 499974 w 1176005"/>
                <a:gd name="connsiteY5" fmla="*/ 1276665 h 1305067"/>
                <a:gd name="connsiteX6" fmla="*/ 408481 w 1176005"/>
                <a:gd name="connsiteY6" fmla="*/ 1305067 h 1305067"/>
                <a:gd name="connsiteX7" fmla="*/ 0 w 1176005"/>
                <a:gd name="connsiteY7" fmla="*/ 108455 h 1305067"/>
                <a:gd name="connsiteX8" fmla="*/ 585046 w 1176005"/>
                <a:gd name="connsiteY8" fmla="*/ 1156 h 13050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76005" h="1305067">
                  <a:moveTo>
                    <a:pt x="585046" y="1156"/>
                  </a:moveTo>
                  <a:cubicBezTo>
                    <a:pt x="783212" y="-5548"/>
                    <a:pt x="982364" y="16885"/>
                    <a:pt x="1176005" y="68675"/>
                  </a:cubicBezTo>
                  <a:lnTo>
                    <a:pt x="849399" y="1289864"/>
                  </a:lnTo>
                  <a:lnTo>
                    <a:pt x="806878" y="1276665"/>
                  </a:lnTo>
                  <a:cubicBezTo>
                    <a:pt x="757312" y="1266523"/>
                    <a:pt x="705991" y="1261196"/>
                    <a:pt x="653426" y="1261196"/>
                  </a:cubicBezTo>
                  <a:cubicBezTo>
                    <a:pt x="600861" y="1261196"/>
                    <a:pt x="549540" y="1266523"/>
                    <a:pt x="499974" y="1276665"/>
                  </a:cubicBezTo>
                  <a:lnTo>
                    <a:pt x="408481" y="1305067"/>
                  </a:lnTo>
                  <a:lnTo>
                    <a:pt x="0" y="108455"/>
                  </a:lnTo>
                  <a:cubicBezTo>
                    <a:pt x="189699" y="43699"/>
                    <a:pt x="386879" y="7859"/>
                    <a:pt x="585046" y="115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14F86608-34C9-483A-9C9B-A69A98F0D07A}"/>
                </a:ext>
              </a:extLst>
            </p:cNvPr>
            <p:cNvSpPr/>
            <p:nvPr/>
          </p:nvSpPr>
          <p:spPr>
            <a:xfrm>
              <a:off x="6279639" y="3000664"/>
              <a:ext cx="1377510" cy="1469861"/>
            </a:xfrm>
            <a:custGeom>
              <a:avLst/>
              <a:gdLst>
                <a:gd name="connsiteX0" fmla="*/ 370006 w 1377510"/>
                <a:gd name="connsiteY0" fmla="*/ 0 h 1469861"/>
                <a:gd name="connsiteX1" fmla="*/ 1377510 w 1377510"/>
                <a:gd name="connsiteY1" fmla="*/ 695823 h 1469861"/>
                <a:gd name="connsiteX2" fmla="*/ 377844 w 1377510"/>
                <a:gd name="connsiteY2" fmla="*/ 1469861 h 1469861"/>
                <a:gd name="connsiteX3" fmla="*/ 316666 w 1377510"/>
                <a:gd name="connsiteY3" fmla="*/ 1395712 h 1469861"/>
                <a:gd name="connsiteX4" fmla="*/ 74640 w 1377510"/>
                <a:gd name="connsiteY4" fmla="*/ 1232534 h 1469861"/>
                <a:gd name="connsiteX5" fmla="*/ 0 w 1377510"/>
                <a:gd name="connsiteY5" fmla="*/ 1209364 h 1469861"/>
                <a:gd name="connsiteX6" fmla="*/ 370006 w 1377510"/>
                <a:gd name="connsiteY6" fmla="*/ 0 h 1469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77510" h="1469861">
                  <a:moveTo>
                    <a:pt x="370006" y="0"/>
                  </a:moveTo>
                  <a:cubicBezTo>
                    <a:pt x="769666" y="122277"/>
                    <a:pt x="1121633" y="365359"/>
                    <a:pt x="1377510" y="695823"/>
                  </a:cubicBezTo>
                  <a:lnTo>
                    <a:pt x="377844" y="1469861"/>
                  </a:lnTo>
                  <a:lnTo>
                    <a:pt x="316666" y="1395712"/>
                  </a:lnTo>
                  <a:cubicBezTo>
                    <a:pt x="247771" y="1326817"/>
                    <a:pt x="165735" y="1271064"/>
                    <a:pt x="74640" y="1232534"/>
                  </a:cubicBezTo>
                  <a:lnTo>
                    <a:pt x="0" y="1209364"/>
                  </a:lnTo>
                  <a:lnTo>
                    <a:pt x="37000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B4830EEE-076E-4817-837F-E7AFBF1F8502}"/>
                </a:ext>
              </a:extLst>
            </p:cNvPr>
            <p:cNvSpPr/>
            <p:nvPr/>
          </p:nvSpPr>
          <p:spPr>
            <a:xfrm>
              <a:off x="4418578" y="3041066"/>
              <a:ext cx="1372638" cy="1448841"/>
            </a:xfrm>
            <a:custGeom>
              <a:avLst/>
              <a:gdLst>
                <a:gd name="connsiteX0" fmla="*/ 928820 w 1372638"/>
                <a:gd name="connsiteY0" fmla="*/ 0 h 1448841"/>
                <a:gd name="connsiteX1" fmla="*/ 1372638 w 1372638"/>
                <a:gd name="connsiteY1" fmla="*/ 1182915 h 1448841"/>
                <a:gd name="connsiteX2" fmla="*/ 1342945 w 1372638"/>
                <a:gd name="connsiteY2" fmla="*/ 1192132 h 1448841"/>
                <a:gd name="connsiteX3" fmla="*/ 1100919 w 1372638"/>
                <a:gd name="connsiteY3" fmla="*/ 1355310 h 1448841"/>
                <a:gd name="connsiteX4" fmla="*/ 1023749 w 1372638"/>
                <a:gd name="connsiteY4" fmla="*/ 1448841 h 1448841"/>
                <a:gd name="connsiteX5" fmla="*/ 0 w 1372638"/>
                <a:gd name="connsiteY5" fmla="*/ 708983 h 1448841"/>
                <a:gd name="connsiteX6" fmla="*/ 928820 w 1372638"/>
                <a:gd name="connsiteY6" fmla="*/ 0 h 1448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72638" h="1448841">
                  <a:moveTo>
                    <a:pt x="928820" y="0"/>
                  </a:moveTo>
                  <a:lnTo>
                    <a:pt x="1372638" y="1182915"/>
                  </a:lnTo>
                  <a:lnTo>
                    <a:pt x="1342945" y="1192132"/>
                  </a:lnTo>
                  <a:cubicBezTo>
                    <a:pt x="1251850" y="1230662"/>
                    <a:pt x="1169814" y="1286415"/>
                    <a:pt x="1100919" y="1355310"/>
                  </a:cubicBezTo>
                  <a:lnTo>
                    <a:pt x="1023749" y="1448841"/>
                  </a:lnTo>
                  <a:lnTo>
                    <a:pt x="0" y="708983"/>
                  </a:lnTo>
                  <a:cubicBezTo>
                    <a:pt x="233113" y="386423"/>
                    <a:pt x="556205" y="139801"/>
                    <a:pt x="92882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E7CF6684-0DC1-41B0-BFF2-DD5ECF8C8F2B}"/>
                </a:ext>
              </a:extLst>
            </p:cNvPr>
            <p:cNvSpPr/>
            <p:nvPr/>
          </p:nvSpPr>
          <p:spPr>
            <a:xfrm>
              <a:off x="6669052" y="3735121"/>
              <a:ext cx="1411461" cy="1217490"/>
            </a:xfrm>
            <a:custGeom>
              <a:avLst/>
              <a:gdLst>
                <a:gd name="connsiteX0" fmla="*/ 1017278 w 1411461"/>
                <a:gd name="connsiteY0" fmla="*/ 0 h 1217490"/>
                <a:gd name="connsiteX1" fmla="*/ 1411383 w 1411461"/>
                <a:gd name="connsiteY1" fmla="*/ 1217490 h 1217490"/>
                <a:gd name="connsiteX2" fmla="*/ 149928 w 1411461"/>
                <a:gd name="connsiteY2" fmla="*/ 1206368 h 1217490"/>
                <a:gd name="connsiteX3" fmla="*/ 150267 w 1411461"/>
                <a:gd name="connsiteY3" fmla="*/ 1199659 h 1217490"/>
                <a:gd name="connsiteX4" fmla="*/ 20229 w 1411461"/>
                <a:gd name="connsiteY4" fmla="*/ 773943 h 1217490"/>
                <a:gd name="connsiteX5" fmla="*/ 0 w 1411461"/>
                <a:gd name="connsiteY5" fmla="*/ 749425 h 1217490"/>
                <a:gd name="connsiteX6" fmla="*/ 1017278 w 1411461"/>
                <a:gd name="connsiteY6" fmla="*/ 0 h 12174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11461" h="1217490">
                  <a:moveTo>
                    <a:pt x="1017278" y="0"/>
                  </a:moveTo>
                  <a:cubicBezTo>
                    <a:pt x="1276950" y="352481"/>
                    <a:pt x="1415242" y="779702"/>
                    <a:pt x="1411383" y="1217490"/>
                  </a:cubicBezTo>
                  <a:lnTo>
                    <a:pt x="149928" y="1206368"/>
                  </a:lnTo>
                  <a:lnTo>
                    <a:pt x="150267" y="1199659"/>
                  </a:lnTo>
                  <a:cubicBezTo>
                    <a:pt x="150267" y="1041964"/>
                    <a:pt x="102328" y="895466"/>
                    <a:pt x="20229" y="773943"/>
                  </a:cubicBezTo>
                  <a:lnTo>
                    <a:pt x="0" y="749425"/>
                  </a:lnTo>
                  <a:lnTo>
                    <a:pt x="101727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AC10CD9F-42D2-4CAE-AFC9-BAF52E14FA82}"/>
                </a:ext>
              </a:extLst>
            </p:cNvPr>
            <p:cNvSpPr/>
            <p:nvPr/>
          </p:nvSpPr>
          <p:spPr>
            <a:xfrm>
              <a:off x="4035287" y="3804779"/>
              <a:ext cx="1391072" cy="1141395"/>
            </a:xfrm>
            <a:custGeom>
              <a:avLst/>
              <a:gdLst>
                <a:gd name="connsiteX0" fmla="*/ 345096 w 1391072"/>
                <a:gd name="connsiteY0" fmla="*/ 0 h 1141395"/>
                <a:gd name="connsiteX1" fmla="*/ 1391072 w 1391072"/>
                <a:gd name="connsiteY1" fmla="*/ 704585 h 1141395"/>
                <a:gd name="connsiteX2" fmla="*/ 1321032 w 1391072"/>
                <a:gd name="connsiteY2" fmla="*/ 833623 h 1141395"/>
                <a:gd name="connsiteX3" fmla="*/ 1261196 w 1391072"/>
                <a:gd name="connsiteY3" fmla="*/ 1130001 h 1141395"/>
                <a:gd name="connsiteX4" fmla="*/ 1261413 w 1391072"/>
                <a:gd name="connsiteY4" fmla="*/ 1134289 h 1141395"/>
                <a:gd name="connsiteX5" fmla="*/ 32 w 1391072"/>
                <a:gd name="connsiteY5" fmla="*/ 1141395 h 1141395"/>
                <a:gd name="connsiteX6" fmla="*/ 345096 w 1391072"/>
                <a:gd name="connsiteY6" fmla="*/ 0 h 11413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91072" h="1141395">
                  <a:moveTo>
                    <a:pt x="345096" y="0"/>
                  </a:moveTo>
                  <a:lnTo>
                    <a:pt x="1391072" y="704585"/>
                  </a:lnTo>
                  <a:lnTo>
                    <a:pt x="1321032" y="833623"/>
                  </a:lnTo>
                  <a:cubicBezTo>
                    <a:pt x="1282502" y="924718"/>
                    <a:pt x="1261196" y="1024871"/>
                    <a:pt x="1261196" y="1130001"/>
                  </a:cubicBezTo>
                  <a:lnTo>
                    <a:pt x="1261413" y="1134289"/>
                  </a:lnTo>
                  <a:lnTo>
                    <a:pt x="32" y="1141395"/>
                  </a:lnTo>
                  <a:cubicBezTo>
                    <a:pt x="-2258" y="734899"/>
                    <a:pt x="117990" y="337145"/>
                    <a:pt x="34509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9" name="Block Arc 8">
            <a:extLst>
              <a:ext uri="{FF2B5EF4-FFF2-40B4-BE49-F238E27FC236}">
                <a16:creationId xmlns:a16="http://schemas.microsoft.com/office/drawing/2014/main" id="{E358F2E1-090C-40E4-9E5E-B68605E3E60D}"/>
              </a:ext>
            </a:extLst>
          </p:cNvPr>
          <p:cNvSpPr/>
          <p:nvPr/>
        </p:nvSpPr>
        <p:spPr>
          <a:xfrm>
            <a:off x="3482938" y="1875031"/>
            <a:ext cx="5169802" cy="5169802"/>
          </a:xfrm>
          <a:prstGeom prst="blockArc">
            <a:avLst>
              <a:gd name="adj1" fmla="val 10770735"/>
              <a:gd name="adj2" fmla="val 23394"/>
              <a:gd name="adj3" fmla="val 9650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CF1F7C62-F881-42F4-99A8-489A6B0DC423}"/>
              </a:ext>
            </a:extLst>
          </p:cNvPr>
          <p:cNvSpPr/>
          <p:nvPr/>
        </p:nvSpPr>
        <p:spPr>
          <a:xfrm>
            <a:off x="4553529" y="4064113"/>
            <a:ext cx="1732971" cy="614480"/>
          </a:xfrm>
          <a:custGeom>
            <a:avLst/>
            <a:gdLst>
              <a:gd name="connsiteX0" fmla="*/ 47316 w 1732971"/>
              <a:gd name="connsiteY0" fmla="*/ 214 h 614480"/>
              <a:gd name="connsiteX1" fmla="*/ 1231518 w 1732971"/>
              <a:gd name="connsiteY1" fmla="*/ 184648 h 614480"/>
              <a:gd name="connsiteX2" fmla="*/ 1403782 w 1732971"/>
              <a:gd name="connsiteY2" fmla="*/ 211478 h 614480"/>
              <a:gd name="connsiteX3" fmla="*/ 1429198 w 1732971"/>
              <a:gd name="connsiteY3" fmla="*/ 194342 h 614480"/>
              <a:gd name="connsiteX4" fmla="*/ 1514310 w 1732971"/>
              <a:gd name="connsiteY4" fmla="*/ 177158 h 614480"/>
              <a:gd name="connsiteX5" fmla="*/ 1732971 w 1732971"/>
              <a:gd name="connsiteY5" fmla="*/ 395819 h 614480"/>
              <a:gd name="connsiteX6" fmla="*/ 1514310 w 1732971"/>
              <a:gd name="connsiteY6" fmla="*/ 614480 h 614480"/>
              <a:gd name="connsiteX7" fmla="*/ 1312833 w 1732971"/>
              <a:gd name="connsiteY7" fmla="*/ 480932 h 614480"/>
              <a:gd name="connsiteX8" fmla="*/ 1305325 w 1732971"/>
              <a:gd name="connsiteY8" fmla="*/ 443746 h 614480"/>
              <a:gd name="connsiteX9" fmla="*/ 1180404 w 1732971"/>
              <a:gd name="connsiteY9" fmla="*/ 404500 h 614480"/>
              <a:gd name="connsiteX10" fmla="*/ 114 w 1732971"/>
              <a:gd name="connsiteY10" fmla="*/ 14432 h 614480"/>
              <a:gd name="connsiteX11" fmla="*/ 47316 w 1732971"/>
              <a:gd name="connsiteY11" fmla="*/ 214 h 6144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732971" h="614480">
                <a:moveTo>
                  <a:pt x="47316" y="214"/>
                </a:moveTo>
                <a:cubicBezTo>
                  <a:pt x="216803" y="-5743"/>
                  <a:pt x="804606" y="113536"/>
                  <a:pt x="1231518" y="184648"/>
                </a:cubicBezTo>
                <a:lnTo>
                  <a:pt x="1403782" y="211478"/>
                </a:lnTo>
                <a:lnTo>
                  <a:pt x="1429198" y="194342"/>
                </a:lnTo>
                <a:cubicBezTo>
                  <a:pt x="1455358" y="183277"/>
                  <a:pt x="1484119" y="177158"/>
                  <a:pt x="1514310" y="177158"/>
                </a:cubicBezTo>
                <a:cubicBezTo>
                  <a:pt x="1635073" y="177158"/>
                  <a:pt x="1732971" y="275056"/>
                  <a:pt x="1732971" y="395819"/>
                </a:cubicBezTo>
                <a:cubicBezTo>
                  <a:pt x="1732971" y="516582"/>
                  <a:pt x="1635073" y="614480"/>
                  <a:pt x="1514310" y="614480"/>
                </a:cubicBezTo>
                <a:cubicBezTo>
                  <a:pt x="1423738" y="614480"/>
                  <a:pt x="1346027" y="559413"/>
                  <a:pt x="1312833" y="480932"/>
                </a:cubicBezTo>
                <a:lnTo>
                  <a:pt x="1305325" y="443746"/>
                </a:lnTo>
                <a:lnTo>
                  <a:pt x="1180404" y="404500"/>
                </a:lnTo>
                <a:cubicBezTo>
                  <a:pt x="697224" y="257518"/>
                  <a:pt x="-10332" y="68135"/>
                  <a:pt x="114" y="14432"/>
                </a:cubicBezTo>
                <a:cubicBezTo>
                  <a:pt x="2441" y="5679"/>
                  <a:pt x="19069" y="1207"/>
                  <a:pt x="47316" y="214"/>
                </a:cubicBezTo>
                <a:close/>
              </a:path>
            </a:pathLst>
          </a:custGeom>
          <a:solidFill>
            <a:schemeClr val="accent6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F458DFA-C91E-475D-92C1-4361C7EE073C}"/>
              </a:ext>
            </a:extLst>
          </p:cNvPr>
          <p:cNvSpPr txBox="1"/>
          <p:nvPr/>
        </p:nvSpPr>
        <p:spPr>
          <a:xfrm>
            <a:off x="5272627" y="4835816"/>
            <a:ext cx="159842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accent3"/>
                </a:solidFill>
                <a:cs typeface="Arial" pitchFamily="34" charset="0"/>
              </a:rPr>
              <a:t>RISK</a:t>
            </a:r>
            <a:endParaRPr lang="ko-KR" altLang="en-US" sz="4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E8AC4E2-4A78-4933-BD65-6010430A507D}"/>
              </a:ext>
            </a:extLst>
          </p:cNvPr>
          <p:cNvSpPr txBox="1"/>
          <p:nvPr/>
        </p:nvSpPr>
        <p:spPr>
          <a:xfrm rot="16795849">
            <a:off x="3273425" y="3639661"/>
            <a:ext cx="10972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spc="300" dirty="0">
                <a:solidFill>
                  <a:schemeClr val="bg1"/>
                </a:solidFill>
                <a:cs typeface="Arial" pitchFamily="34" charset="0"/>
              </a:rPr>
              <a:t>LOW</a:t>
            </a:r>
            <a:endParaRPr lang="ko-KR" altLang="en-US" sz="2400" b="1" spc="3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17641EC-451D-461A-B5BA-4483F7EF656F}"/>
              </a:ext>
            </a:extLst>
          </p:cNvPr>
          <p:cNvSpPr txBox="1"/>
          <p:nvPr/>
        </p:nvSpPr>
        <p:spPr>
          <a:xfrm rot="4796263">
            <a:off x="7748972" y="3663759"/>
            <a:ext cx="11470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2400" b="1" spc="300" dirty="0">
                <a:solidFill>
                  <a:schemeClr val="bg1"/>
                </a:solidFill>
                <a:cs typeface="Arial" pitchFamily="34" charset="0"/>
              </a:rPr>
              <a:t>HIGH</a:t>
            </a:r>
            <a:endParaRPr lang="ko-KR" altLang="en-US" sz="2400" b="1" spc="3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" name="Right Arrow 7">
            <a:extLst>
              <a:ext uri="{FF2B5EF4-FFF2-40B4-BE49-F238E27FC236}">
                <a16:creationId xmlns:a16="http://schemas.microsoft.com/office/drawing/2014/main" id="{E0B5B270-BAF6-43D4-82FB-5ECF28FEE9A4}"/>
              </a:ext>
            </a:extLst>
          </p:cNvPr>
          <p:cNvSpPr/>
          <p:nvPr/>
        </p:nvSpPr>
        <p:spPr>
          <a:xfrm rot="16200000">
            <a:off x="6781394" y="4807438"/>
            <a:ext cx="874767" cy="826196"/>
          </a:xfrm>
          <a:prstGeom prst="rightArrow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5" name="Right Arrow 56">
            <a:extLst>
              <a:ext uri="{FF2B5EF4-FFF2-40B4-BE49-F238E27FC236}">
                <a16:creationId xmlns:a16="http://schemas.microsoft.com/office/drawing/2014/main" id="{3485807C-7306-4454-8025-AD8CADE6C9B3}"/>
              </a:ext>
            </a:extLst>
          </p:cNvPr>
          <p:cNvSpPr/>
          <p:nvPr/>
        </p:nvSpPr>
        <p:spPr>
          <a:xfrm rot="5400000">
            <a:off x="4487514" y="4807438"/>
            <a:ext cx="874767" cy="826196"/>
          </a:xfrm>
          <a:prstGeom prst="rightArrow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CDA59E80-ECF4-4CAA-8AC6-38B662A5059E}"/>
              </a:ext>
            </a:extLst>
          </p:cNvPr>
          <p:cNvGrpSpPr/>
          <p:nvPr/>
        </p:nvGrpSpPr>
        <p:grpSpPr>
          <a:xfrm>
            <a:off x="8277711" y="4931286"/>
            <a:ext cx="3384391" cy="672313"/>
            <a:chOff x="4965552" y="1768882"/>
            <a:chExt cx="2583556" cy="672313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1CFD4D20-B16E-40AF-8D71-89107740BEE7}"/>
                </a:ext>
              </a:extLst>
            </p:cNvPr>
            <p:cNvSpPr txBox="1"/>
            <p:nvPr/>
          </p:nvSpPr>
          <p:spPr>
            <a:xfrm>
              <a:off x="4965552" y="1979530"/>
              <a:ext cx="258355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DE80EAF7-F817-40D9-8467-8CA68A0694C5}"/>
                </a:ext>
              </a:extLst>
            </p:cNvPr>
            <p:cNvSpPr txBox="1"/>
            <p:nvPr/>
          </p:nvSpPr>
          <p:spPr>
            <a:xfrm>
              <a:off x="4965552" y="1768882"/>
              <a:ext cx="258355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44A8CCCD-3539-4DEF-B46C-3F1862AAEA5D}"/>
              </a:ext>
            </a:extLst>
          </p:cNvPr>
          <p:cNvGrpSpPr/>
          <p:nvPr/>
        </p:nvGrpSpPr>
        <p:grpSpPr>
          <a:xfrm>
            <a:off x="8277711" y="5662005"/>
            <a:ext cx="3384391" cy="672313"/>
            <a:chOff x="4965552" y="1768882"/>
            <a:chExt cx="2583556" cy="672313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A19D2846-6B8E-4C75-86FA-14039F144049}"/>
                </a:ext>
              </a:extLst>
            </p:cNvPr>
            <p:cNvSpPr txBox="1"/>
            <p:nvPr/>
          </p:nvSpPr>
          <p:spPr>
            <a:xfrm>
              <a:off x="4965552" y="1979530"/>
              <a:ext cx="258355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508EFE09-9F76-4910-B006-377F65BD40EB}"/>
                </a:ext>
              </a:extLst>
            </p:cNvPr>
            <p:cNvSpPr txBox="1"/>
            <p:nvPr/>
          </p:nvSpPr>
          <p:spPr>
            <a:xfrm>
              <a:off x="4965552" y="1768882"/>
              <a:ext cx="258355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2" name="Freeform 17">
            <a:extLst>
              <a:ext uri="{FF2B5EF4-FFF2-40B4-BE49-F238E27FC236}">
                <a16:creationId xmlns:a16="http://schemas.microsoft.com/office/drawing/2014/main" id="{4CBD2B85-9E5A-4174-BCFB-932160386419}"/>
              </a:ext>
            </a:extLst>
          </p:cNvPr>
          <p:cNvSpPr/>
          <p:nvPr/>
        </p:nvSpPr>
        <p:spPr>
          <a:xfrm>
            <a:off x="7360801" y="5998161"/>
            <a:ext cx="881743" cy="0"/>
          </a:xfrm>
          <a:custGeom>
            <a:avLst/>
            <a:gdLst>
              <a:gd name="connsiteX0" fmla="*/ 0 w 881743"/>
              <a:gd name="connsiteY0" fmla="*/ 0 h 0"/>
              <a:gd name="connsiteX1" fmla="*/ 881743 w 881743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81743">
                <a:moveTo>
                  <a:pt x="0" y="0"/>
                </a:moveTo>
                <a:lnTo>
                  <a:pt x="881743" y="0"/>
                </a:lnTo>
              </a:path>
            </a:pathLst>
          </a:custGeom>
          <a:ln>
            <a:solidFill>
              <a:schemeClr val="tx1">
                <a:lumMod val="50000"/>
                <a:lumOff val="50000"/>
              </a:schemeClr>
            </a:solidFill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3" name="Freeform 18">
            <a:extLst>
              <a:ext uri="{FF2B5EF4-FFF2-40B4-BE49-F238E27FC236}">
                <a16:creationId xmlns:a16="http://schemas.microsoft.com/office/drawing/2014/main" id="{91B97879-C9EF-4699-BF4B-221CEDA497F1}"/>
              </a:ext>
            </a:extLst>
          </p:cNvPr>
          <p:cNvSpPr/>
          <p:nvPr/>
        </p:nvSpPr>
        <p:spPr>
          <a:xfrm>
            <a:off x="7774457" y="5267442"/>
            <a:ext cx="468086" cy="0"/>
          </a:xfrm>
          <a:custGeom>
            <a:avLst/>
            <a:gdLst>
              <a:gd name="connsiteX0" fmla="*/ 0 w 468086"/>
              <a:gd name="connsiteY0" fmla="*/ 0 h 0"/>
              <a:gd name="connsiteX1" fmla="*/ 468086 w 468086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468086">
                <a:moveTo>
                  <a:pt x="0" y="0"/>
                </a:moveTo>
                <a:lnTo>
                  <a:pt x="468086" y="0"/>
                </a:lnTo>
              </a:path>
            </a:pathLst>
          </a:custGeom>
          <a:ln>
            <a:solidFill>
              <a:schemeClr val="tx1">
                <a:lumMod val="50000"/>
                <a:lumOff val="50000"/>
              </a:schemeClr>
            </a:solidFill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A794D7B2-C3FF-4180-A5EB-1AC0ABABADF3}"/>
              </a:ext>
            </a:extLst>
          </p:cNvPr>
          <p:cNvGrpSpPr/>
          <p:nvPr/>
        </p:nvGrpSpPr>
        <p:grpSpPr>
          <a:xfrm>
            <a:off x="529899" y="4931286"/>
            <a:ext cx="3391027" cy="672313"/>
            <a:chOff x="4965552" y="1768882"/>
            <a:chExt cx="2583556" cy="672313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2094DA43-FA0B-4065-ABBE-E074C215105E}"/>
                </a:ext>
              </a:extLst>
            </p:cNvPr>
            <p:cNvSpPr txBox="1"/>
            <p:nvPr/>
          </p:nvSpPr>
          <p:spPr>
            <a:xfrm>
              <a:off x="4965552" y="1979530"/>
              <a:ext cx="258355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106B38A7-D04E-4334-B335-27F9C3BF24B1}"/>
                </a:ext>
              </a:extLst>
            </p:cNvPr>
            <p:cNvSpPr txBox="1"/>
            <p:nvPr/>
          </p:nvSpPr>
          <p:spPr>
            <a:xfrm>
              <a:off x="4965552" y="1768882"/>
              <a:ext cx="258355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FE929162-875B-4F28-A857-12232DC233DC}"/>
              </a:ext>
            </a:extLst>
          </p:cNvPr>
          <p:cNvGrpSpPr/>
          <p:nvPr/>
        </p:nvGrpSpPr>
        <p:grpSpPr>
          <a:xfrm>
            <a:off x="529899" y="5662005"/>
            <a:ext cx="3391027" cy="672313"/>
            <a:chOff x="4965552" y="1768882"/>
            <a:chExt cx="2583556" cy="672313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F6319C59-2E3F-4B89-AF8A-EE33FBB2BD2A}"/>
                </a:ext>
              </a:extLst>
            </p:cNvPr>
            <p:cNvSpPr txBox="1"/>
            <p:nvPr/>
          </p:nvSpPr>
          <p:spPr>
            <a:xfrm>
              <a:off x="4965552" y="1979530"/>
              <a:ext cx="258355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93B44538-911E-44C4-896A-834A4F2C9B5B}"/>
                </a:ext>
              </a:extLst>
            </p:cNvPr>
            <p:cNvSpPr txBox="1"/>
            <p:nvPr/>
          </p:nvSpPr>
          <p:spPr>
            <a:xfrm>
              <a:off x="4965552" y="1768882"/>
              <a:ext cx="258355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0" name="Freeform 80">
            <a:extLst>
              <a:ext uri="{FF2B5EF4-FFF2-40B4-BE49-F238E27FC236}">
                <a16:creationId xmlns:a16="http://schemas.microsoft.com/office/drawing/2014/main" id="{C5F23E6D-7BC6-4992-8865-ADC1205C7A39}"/>
              </a:ext>
            </a:extLst>
          </p:cNvPr>
          <p:cNvSpPr/>
          <p:nvPr/>
        </p:nvSpPr>
        <p:spPr>
          <a:xfrm rot="10800000">
            <a:off x="3938555" y="5998161"/>
            <a:ext cx="881743" cy="0"/>
          </a:xfrm>
          <a:custGeom>
            <a:avLst/>
            <a:gdLst>
              <a:gd name="connsiteX0" fmla="*/ 0 w 881743"/>
              <a:gd name="connsiteY0" fmla="*/ 0 h 0"/>
              <a:gd name="connsiteX1" fmla="*/ 881743 w 881743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81743">
                <a:moveTo>
                  <a:pt x="0" y="0"/>
                </a:moveTo>
                <a:lnTo>
                  <a:pt x="881743" y="0"/>
                </a:lnTo>
              </a:path>
            </a:pathLst>
          </a:custGeom>
          <a:ln>
            <a:solidFill>
              <a:schemeClr val="tx1">
                <a:lumMod val="50000"/>
                <a:lumOff val="50000"/>
              </a:schemeClr>
            </a:solidFill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1" name="Freeform 81">
            <a:extLst>
              <a:ext uri="{FF2B5EF4-FFF2-40B4-BE49-F238E27FC236}">
                <a16:creationId xmlns:a16="http://schemas.microsoft.com/office/drawing/2014/main" id="{107591E0-7ED5-4E57-9D01-8DDF7F118BDF}"/>
              </a:ext>
            </a:extLst>
          </p:cNvPr>
          <p:cNvSpPr/>
          <p:nvPr/>
        </p:nvSpPr>
        <p:spPr>
          <a:xfrm rot="10800000">
            <a:off x="3938555" y="5267442"/>
            <a:ext cx="468086" cy="0"/>
          </a:xfrm>
          <a:custGeom>
            <a:avLst/>
            <a:gdLst>
              <a:gd name="connsiteX0" fmla="*/ 0 w 468086"/>
              <a:gd name="connsiteY0" fmla="*/ 0 h 0"/>
              <a:gd name="connsiteX1" fmla="*/ 468086 w 468086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468086">
                <a:moveTo>
                  <a:pt x="0" y="0"/>
                </a:moveTo>
                <a:lnTo>
                  <a:pt x="468086" y="0"/>
                </a:lnTo>
              </a:path>
            </a:pathLst>
          </a:custGeom>
          <a:ln>
            <a:solidFill>
              <a:schemeClr val="tx1">
                <a:lumMod val="50000"/>
                <a:lumOff val="50000"/>
              </a:schemeClr>
            </a:solidFill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5506A932-E468-4F1C-B1D6-D4B88A531A84}"/>
              </a:ext>
            </a:extLst>
          </p:cNvPr>
          <p:cNvGrpSpPr/>
          <p:nvPr/>
        </p:nvGrpSpPr>
        <p:grpSpPr>
          <a:xfrm>
            <a:off x="8516065" y="2033811"/>
            <a:ext cx="2711712" cy="1068786"/>
            <a:chOff x="270023" y="1671304"/>
            <a:chExt cx="2279585" cy="1079474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255302D6-2840-4786-BE4C-E52AE33C8DC2}"/>
                </a:ext>
              </a:extLst>
            </p:cNvPr>
            <p:cNvSpPr txBox="1"/>
            <p:nvPr/>
          </p:nvSpPr>
          <p:spPr>
            <a:xfrm>
              <a:off x="270024" y="1911471"/>
              <a:ext cx="2279584" cy="8393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27EEB905-49FF-4A8F-946E-5DEB3C7EFE8F}"/>
                </a:ext>
              </a:extLst>
            </p:cNvPr>
            <p:cNvSpPr txBox="1"/>
            <p:nvPr/>
          </p:nvSpPr>
          <p:spPr>
            <a:xfrm>
              <a:off x="270023" y="1671304"/>
              <a:ext cx="2279584" cy="3108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075E1E5D-7FC3-4F58-90EE-C9D284D80653}"/>
              </a:ext>
            </a:extLst>
          </p:cNvPr>
          <p:cNvGrpSpPr/>
          <p:nvPr/>
        </p:nvGrpSpPr>
        <p:grpSpPr>
          <a:xfrm>
            <a:off x="952166" y="2033811"/>
            <a:ext cx="2734154" cy="1068786"/>
            <a:chOff x="270023" y="1671304"/>
            <a:chExt cx="2279585" cy="1079474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730143B4-4734-498F-AA5B-C444FD0EA25C}"/>
                </a:ext>
              </a:extLst>
            </p:cNvPr>
            <p:cNvSpPr txBox="1"/>
            <p:nvPr/>
          </p:nvSpPr>
          <p:spPr>
            <a:xfrm>
              <a:off x="270024" y="1911471"/>
              <a:ext cx="2279584" cy="8393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4684969D-4EDC-44FD-9438-8083F09E45B1}"/>
                </a:ext>
              </a:extLst>
            </p:cNvPr>
            <p:cNvSpPr txBox="1"/>
            <p:nvPr/>
          </p:nvSpPr>
          <p:spPr>
            <a:xfrm>
              <a:off x="270023" y="1671304"/>
              <a:ext cx="2279584" cy="3108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231334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D95340E6-93C5-4FE8-9316-825B7C4CC887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6BEE8A5-FA28-45A0-89FE-205A4E2E0A19}"/>
              </a:ext>
            </a:extLst>
          </p:cNvPr>
          <p:cNvSpPr/>
          <p:nvPr/>
        </p:nvSpPr>
        <p:spPr>
          <a:xfrm>
            <a:off x="0" y="2981325"/>
            <a:ext cx="12192000" cy="969573"/>
          </a:xfrm>
          <a:prstGeom prst="rect">
            <a:avLst/>
          </a:prstGeom>
          <a:solidFill>
            <a:schemeClr val="accent4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4055AB2E-D2FB-4238-ADB9-C2FA31515C34}"/>
              </a:ext>
            </a:extLst>
          </p:cNvPr>
          <p:cNvGrpSpPr/>
          <p:nvPr/>
        </p:nvGrpSpPr>
        <p:grpSpPr>
          <a:xfrm>
            <a:off x="4074005" y="4349542"/>
            <a:ext cx="7624913" cy="1038550"/>
            <a:chOff x="3501215" y="1904844"/>
            <a:chExt cx="4031191" cy="1038550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6E253B7C-683F-4682-A094-0E2EFA735F9B}"/>
                </a:ext>
              </a:extLst>
            </p:cNvPr>
            <p:cNvSpPr txBox="1"/>
            <p:nvPr/>
          </p:nvSpPr>
          <p:spPr>
            <a:xfrm>
              <a:off x="3507646" y="2297063"/>
              <a:ext cx="402476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</a:t>
              </a:r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7BA62F40-6B85-40BB-8CE0-3D33881F9AC1}"/>
                </a:ext>
              </a:extLst>
            </p:cNvPr>
            <p:cNvSpPr txBox="1"/>
            <p:nvPr/>
          </p:nvSpPr>
          <p:spPr>
            <a:xfrm>
              <a:off x="3501215" y="1904844"/>
              <a:ext cx="402984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Contents_Here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7049C4E0-A81A-4EF0-BEB2-2A64BE5F1254}"/>
              </a:ext>
            </a:extLst>
          </p:cNvPr>
          <p:cNvSpPr txBox="1"/>
          <p:nvPr/>
        </p:nvSpPr>
        <p:spPr>
          <a:xfrm>
            <a:off x="585182" y="5384361"/>
            <a:ext cx="229110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600" dirty="0">
                <a:solidFill>
                  <a:schemeClr val="accent5"/>
                </a:solidFill>
                <a:cs typeface="Arial" pitchFamily="34" charset="0"/>
              </a:rPr>
              <a:t>L</a:t>
            </a:r>
            <a:r>
              <a:rPr lang="en-US" altLang="ko-KR" sz="1600" dirty="0">
                <a:solidFill>
                  <a:schemeClr val="accent5"/>
                </a:solidFill>
                <a:cs typeface="Arial" pitchFamily="34" charset="0"/>
              </a:rPr>
              <a:t>OREM IPSUM DOLOR SIT AMET,</a:t>
            </a:r>
          </a:p>
          <a:p>
            <a:r>
              <a:rPr lang="en-US" altLang="ko-KR" sz="1600" dirty="0">
                <a:solidFill>
                  <a:schemeClr val="accent5"/>
                </a:solidFill>
                <a:cs typeface="Arial" pitchFamily="34" charset="0"/>
              </a:rPr>
              <a:t>CU USU AGAM INTEGRE IMPEDIT.</a:t>
            </a:r>
            <a:endParaRPr lang="ko-KR" altLang="en-US" sz="1600" dirty="0">
              <a:solidFill>
                <a:schemeClr val="accent5"/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EFBAB32-450C-4CE1-AD26-710B21A0CACC}"/>
              </a:ext>
            </a:extLst>
          </p:cNvPr>
          <p:cNvSpPr txBox="1"/>
          <p:nvPr/>
        </p:nvSpPr>
        <p:spPr>
          <a:xfrm>
            <a:off x="4074006" y="5621425"/>
            <a:ext cx="2808312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4"/>
                </a:solidFill>
                <a:cs typeface="Arial" pitchFamily="34" charset="0"/>
              </a:rPr>
              <a:t>Get a PowerPoint Presentation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4"/>
                </a:solidFill>
                <a:cs typeface="Arial" pitchFamily="34" charset="0"/>
              </a:rPr>
              <a:t>Get a PowerPoint Presentation 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4"/>
                </a:solidFill>
                <a:cs typeface="Arial" pitchFamily="34" charset="0"/>
              </a:rPr>
              <a:t>Get a PowerPoint Presentation 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4"/>
                </a:solidFill>
                <a:cs typeface="Arial" pitchFamily="34" charset="0"/>
              </a:rPr>
              <a:t>Get a PowerPoint Presentation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CBD978B-1644-41A5-80C0-D1C6494FC391}"/>
              </a:ext>
            </a:extLst>
          </p:cNvPr>
          <p:cNvSpPr txBox="1"/>
          <p:nvPr/>
        </p:nvSpPr>
        <p:spPr>
          <a:xfrm>
            <a:off x="6683856" y="5621425"/>
            <a:ext cx="2808312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3"/>
                </a:solidFill>
                <a:cs typeface="Arial" pitchFamily="34" charset="0"/>
              </a:rPr>
              <a:t>Get a PowerPoint Presentation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3"/>
                </a:solidFill>
                <a:cs typeface="Arial" pitchFamily="34" charset="0"/>
              </a:rPr>
              <a:t>Get a PowerPoint Presentation 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3"/>
                </a:solidFill>
                <a:cs typeface="Arial" pitchFamily="34" charset="0"/>
              </a:rPr>
              <a:t>Get a PowerPoint Presentation 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3"/>
                </a:solidFill>
                <a:cs typeface="Arial" pitchFamily="34" charset="0"/>
              </a:rPr>
              <a:t>Get a PowerPoint Presentation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45C9943-88D6-4084-B6C2-627C3D3C2CB9}"/>
              </a:ext>
            </a:extLst>
          </p:cNvPr>
          <p:cNvSpPr txBox="1"/>
          <p:nvPr/>
        </p:nvSpPr>
        <p:spPr>
          <a:xfrm>
            <a:off x="9293706" y="5621425"/>
            <a:ext cx="2808312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2"/>
                </a:solidFill>
                <a:cs typeface="Arial" pitchFamily="34" charset="0"/>
              </a:rPr>
              <a:t>Get a PowerPoint Presentation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2"/>
                </a:solidFill>
                <a:cs typeface="Arial" pitchFamily="34" charset="0"/>
              </a:rPr>
              <a:t>Get a PowerPoint Presentation 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2"/>
                </a:solidFill>
                <a:cs typeface="Arial" pitchFamily="34" charset="0"/>
              </a:rPr>
              <a:t>Get a PowerPoint Presentation 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2"/>
                </a:solidFill>
                <a:cs typeface="Arial" pitchFamily="34" charset="0"/>
              </a:rPr>
              <a:t>Get a PowerPoint Presentation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1921F33-BF77-4EC0-A1F6-563294B41560}"/>
              </a:ext>
            </a:extLst>
          </p:cNvPr>
          <p:cNvSpPr txBox="1"/>
          <p:nvPr/>
        </p:nvSpPr>
        <p:spPr>
          <a:xfrm>
            <a:off x="5884564" y="3067269"/>
            <a:ext cx="5811799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4800" b="1" dirty="0">
                <a:solidFill>
                  <a:schemeClr val="bg1"/>
                </a:solidFill>
                <a:cs typeface="Arial" pitchFamily="34" charset="0"/>
              </a:rPr>
              <a:t>AWESOME </a:t>
            </a:r>
            <a:r>
              <a:rPr lang="en-GB" altLang="ko-KR" sz="4800" b="1" dirty="0">
                <a:solidFill>
                  <a:schemeClr val="bg1"/>
                </a:solidFill>
                <a:cs typeface="Arial" pitchFamily="34" charset="0"/>
              </a:rPr>
              <a:t>S</a:t>
            </a:r>
            <a:r>
              <a:rPr lang="en-US" altLang="ko-KR" sz="4800" b="1" dirty="0">
                <a:solidFill>
                  <a:schemeClr val="bg1"/>
                </a:solidFill>
                <a:cs typeface="Arial" pitchFamily="34" charset="0"/>
              </a:rPr>
              <a:t>LIDE</a:t>
            </a:r>
            <a:endParaRPr lang="ko-KR" altLang="en-US" sz="48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56298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Graphic 19">
            <a:extLst>
              <a:ext uri="{FF2B5EF4-FFF2-40B4-BE49-F238E27FC236}">
                <a16:creationId xmlns:a16="http://schemas.microsoft.com/office/drawing/2014/main" id="{245254C6-393C-4E84-A982-8CFBFD165E2D}"/>
              </a:ext>
            </a:extLst>
          </p:cNvPr>
          <p:cNvSpPr/>
          <p:nvPr/>
        </p:nvSpPr>
        <p:spPr>
          <a:xfrm>
            <a:off x="9282161" y="2362894"/>
            <a:ext cx="2153774" cy="4494471"/>
          </a:xfrm>
          <a:custGeom>
            <a:avLst/>
            <a:gdLst>
              <a:gd name="connsiteX0" fmla="*/ 0 w 2432097"/>
              <a:gd name="connsiteY0" fmla="*/ 0 h 4450535"/>
              <a:gd name="connsiteX1" fmla="*/ 2432098 w 2432097"/>
              <a:gd name="connsiteY1" fmla="*/ 0 h 4450535"/>
              <a:gd name="connsiteX2" fmla="*/ 2432098 w 2432097"/>
              <a:gd name="connsiteY2" fmla="*/ 4450536 h 4450535"/>
              <a:gd name="connsiteX3" fmla="*/ 0 w 2432097"/>
              <a:gd name="connsiteY3" fmla="*/ 4450536 h 44505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32097" h="4450535">
                <a:moveTo>
                  <a:pt x="0" y="0"/>
                </a:moveTo>
                <a:lnTo>
                  <a:pt x="2432098" y="0"/>
                </a:lnTo>
                <a:lnTo>
                  <a:pt x="2432098" y="4450536"/>
                </a:lnTo>
                <a:lnTo>
                  <a:pt x="0" y="4450536"/>
                </a:lnTo>
                <a:close/>
              </a:path>
            </a:pathLst>
          </a:custGeom>
          <a:solidFill>
            <a:schemeClr val="accent5">
              <a:lumMod val="50000"/>
            </a:schemeClr>
          </a:solidFill>
          <a:ln w="70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" name="Graphic 19">
            <a:extLst>
              <a:ext uri="{FF2B5EF4-FFF2-40B4-BE49-F238E27FC236}">
                <a16:creationId xmlns:a16="http://schemas.microsoft.com/office/drawing/2014/main" id="{D72C4B75-5E55-411D-B777-6E80A8E8AB68}"/>
              </a:ext>
            </a:extLst>
          </p:cNvPr>
          <p:cNvSpPr/>
          <p:nvPr/>
        </p:nvSpPr>
        <p:spPr>
          <a:xfrm>
            <a:off x="10269936" y="2362894"/>
            <a:ext cx="1166064" cy="4495106"/>
          </a:xfrm>
          <a:custGeom>
            <a:avLst/>
            <a:gdLst>
              <a:gd name="connsiteX0" fmla="*/ 0 w 1316750"/>
              <a:gd name="connsiteY0" fmla="*/ 0 h 4451165"/>
              <a:gd name="connsiteX1" fmla="*/ 1316751 w 1316750"/>
              <a:gd name="connsiteY1" fmla="*/ 0 h 4451165"/>
              <a:gd name="connsiteX2" fmla="*/ 1316751 w 1316750"/>
              <a:gd name="connsiteY2" fmla="*/ 4451166 h 4451165"/>
              <a:gd name="connsiteX3" fmla="*/ 0 w 1316750"/>
              <a:gd name="connsiteY3" fmla="*/ 4451166 h 44511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16750" h="4451165">
                <a:moveTo>
                  <a:pt x="0" y="0"/>
                </a:moveTo>
                <a:lnTo>
                  <a:pt x="1316751" y="0"/>
                </a:lnTo>
                <a:lnTo>
                  <a:pt x="1316751" y="4451166"/>
                </a:lnTo>
                <a:lnTo>
                  <a:pt x="0" y="4451166"/>
                </a:lnTo>
                <a:close/>
              </a:path>
            </a:pathLst>
          </a:custGeom>
          <a:solidFill>
            <a:schemeClr val="accent5"/>
          </a:solidFill>
          <a:ln w="70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" name="Graphic 19">
            <a:extLst>
              <a:ext uri="{FF2B5EF4-FFF2-40B4-BE49-F238E27FC236}">
                <a16:creationId xmlns:a16="http://schemas.microsoft.com/office/drawing/2014/main" id="{984AA8EE-CBBC-46DD-87D2-2085D3C60029}"/>
              </a:ext>
            </a:extLst>
          </p:cNvPr>
          <p:cNvSpPr/>
          <p:nvPr/>
        </p:nvSpPr>
        <p:spPr>
          <a:xfrm>
            <a:off x="7648131" y="3142295"/>
            <a:ext cx="2060879" cy="3715123"/>
          </a:xfrm>
          <a:custGeom>
            <a:avLst/>
            <a:gdLst>
              <a:gd name="connsiteX0" fmla="*/ 0 w 2327194"/>
              <a:gd name="connsiteY0" fmla="*/ 0 h 3571254"/>
              <a:gd name="connsiteX1" fmla="*/ 2327194 w 2327194"/>
              <a:gd name="connsiteY1" fmla="*/ 0 h 3571254"/>
              <a:gd name="connsiteX2" fmla="*/ 2327194 w 2327194"/>
              <a:gd name="connsiteY2" fmla="*/ 3571255 h 3571254"/>
              <a:gd name="connsiteX3" fmla="*/ 0 w 2327194"/>
              <a:gd name="connsiteY3" fmla="*/ 3571255 h 35712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27194" h="3571254">
                <a:moveTo>
                  <a:pt x="0" y="0"/>
                </a:moveTo>
                <a:lnTo>
                  <a:pt x="2327194" y="0"/>
                </a:lnTo>
                <a:lnTo>
                  <a:pt x="2327194" y="3571255"/>
                </a:lnTo>
                <a:lnTo>
                  <a:pt x="0" y="3571255"/>
                </a:lnTo>
                <a:close/>
              </a:path>
            </a:pathLst>
          </a:custGeom>
          <a:solidFill>
            <a:schemeClr val="accent4">
              <a:lumMod val="50000"/>
            </a:schemeClr>
          </a:solidFill>
          <a:ln w="70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" name="Graphic 19">
            <a:extLst>
              <a:ext uri="{FF2B5EF4-FFF2-40B4-BE49-F238E27FC236}">
                <a16:creationId xmlns:a16="http://schemas.microsoft.com/office/drawing/2014/main" id="{D65ED2B2-9401-4F10-8E2A-35BE6A1F8678}"/>
              </a:ext>
            </a:extLst>
          </p:cNvPr>
          <p:cNvSpPr/>
          <p:nvPr/>
        </p:nvSpPr>
        <p:spPr>
          <a:xfrm>
            <a:off x="8593238" y="3142296"/>
            <a:ext cx="1115710" cy="3715704"/>
          </a:xfrm>
          <a:custGeom>
            <a:avLst/>
            <a:gdLst>
              <a:gd name="connsiteX0" fmla="*/ 0 w 1259886"/>
              <a:gd name="connsiteY0" fmla="*/ 0 h 3571814"/>
              <a:gd name="connsiteX1" fmla="*/ 1259887 w 1259886"/>
              <a:gd name="connsiteY1" fmla="*/ 0 h 3571814"/>
              <a:gd name="connsiteX2" fmla="*/ 1259887 w 1259886"/>
              <a:gd name="connsiteY2" fmla="*/ 3571815 h 3571814"/>
              <a:gd name="connsiteX3" fmla="*/ 0 w 1259886"/>
              <a:gd name="connsiteY3" fmla="*/ 3571815 h 35718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59886" h="3571814">
                <a:moveTo>
                  <a:pt x="0" y="0"/>
                </a:moveTo>
                <a:lnTo>
                  <a:pt x="1259887" y="0"/>
                </a:lnTo>
                <a:lnTo>
                  <a:pt x="1259887" y="3571815"/>
                </a:lnTo>
                <a:lnTo>
                  <a:pt x="0" y="3571815"/>
                </a:lnTo>
                <a:close/>
              </a:path>
            </a:pathLst>
          </a:custGeom>
          <a:solidFill>
            <a:schemeClr val="accent4"/>
          </a:solidFill>
          <a:ln w="70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" name="Graphic 19">
            <a:extLst>
              <a:ext uri="{FF2B5EF4-FFF2-40B4-BE49-F238E27FC236}">
                <a16:creationId xmlns:a16="http://schemas.microsoft.com/office/drawing/2014/main" id="{A7DF16F0-6551-4E07-B0C9-5C47F19FB787}"/>
              </a:ext>
            </a:extLst>
          </p:cNvPr>
          <p:cNvSpPr/>
          <p:nvPr/>
        </p:nvSpPr>
        <p:spPr>
          <a:xfrm>
            <a:off x="5911467" y="3811189"/>
            <a:ext cx="2060879" cy="3046354"/>
          </a:xfrm>
          <a:custGeom>
            <a:avLst/>
            <a:gdLst>
              <a:gd name="connsiteX0" fmla="*/ 0 w 2327194"/>
              <a:gd name="connsiteY0" fmla="*/ 0 h 2816064"/>
              <a:gd name="connsiteX1" fmla="*/ 2327194 w 2327194"/>
              <a:gd name="connsiteY1" fmla="*/ 0 h 2816064"/>
              <a:gd name="connsiteX2" fmla="*/ 2327194 w 2327194"/>
              <a:gd name="connsiteY2" fmla="*/ 2816065 h 2816064"/>
              <a:gd name="connsiteX3" fmla="*/ 0 w 2327194"/>
              <a:gd name="connsiteY3" fmla="*/ 2816065 h 2816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27194" h="2816064">
                <a:moveTo>
                  <a:pt x="0" y="0"/>
                </a:moveTo>
                <a:lnTo>
                  <a:pt x="2327194" y="0"/>
                </a:lnTo>
                <a:lnTo>
                  <a:pt x="2327194" y="2816065"/>
                </a:lnTo>
                <a:lnTo>
                  <a:pt x="0" y="2816065"/>
                </a:lnTo>
                <a:close/>
              </a:path>
            </a:pathLst>
          </a:custGeom>
          <a:solidFill>
            <a:schemeClr val="accent3">
              <a:lumMod val="50000"/>
            </a:schemeClr>
          </a:solidFill>
          <a:ln w="70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8" name="Graphic 19">
            <a:extLst>
              <a:ext uri="{FF2B5EF4-FFF2-40B4-BE49-F238E27FC236}">
                <a16:creationId xmlns:a16="http://schemas.microsoft.com/office/drawing/2014/main" id="{A9FF4E76-9B07-49E8-AC4C-812C952E75EA}"/>
              </a:ext>
            </a:extLst>
          </p:cNvPr>
          <p:cNvSpPr/>
          <p:nvPr/>
        </p:nvSpPr>
        <p:spPr>
          <a:xfrm>
            <a:off x="6856574" y="3811188"/>
            <a:ext cx="1115710" cy="3046811"/>
          </a:xfrm>
          <a:custGeom>
            <a:avLst/>
            <a:gdLst>
              <a:gd name="connsiteX0" fmla="*/ 0 w 1259886"/>
              <a:gd name="connsiteY0" fmla="*/ 0 h 2816485"/>
              <a:gd name="connsiteX1" fmla="*/ 1259887 w 1259886"/>
              <a:gd name="connsiteY1" fmla="*/ 0 h 2816485"/>
              <a:gd name="connsiteX2" fmla="*/ 1259887 w 1259886"/>
              <a:gd name="connsiteY2" fmla="*/ 2816485 h 2816485"/>
              <a:gd name="connsiteX3" fmla="*/ 1 w 1259886"/>
              <a:gd name="connsiteY3" fmla="*/ 2816485 h 28164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59886" h="2816485">
                <a:moveTo>
                  <a:pt x="0" y="0"/>
                </a:moveTo>
                <a:lnTo>
                  <a:pt x="1259887" y="0"/>
                </a:lnTo>
                <a:lnTo>
                  <a:pt x="1259887" y="2816485"/>
                </a:lnTo>
                <a:lnTo>
                  <a:pt x="1" y="2816485"/>
                </a:lnTo>
                <a:close/>
              </a:path>
            </a:pathLst>
          </a:custGeom>
          <a:solidFill>
            <a:schemeClr val="accent3"/>
          </a:solidFill>
          <a:ln w="70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9" name="Graphic 19">
            <a:extLst>
              <a:ext uri="{FF2B5EF4-FFF2-40B4-BE49-F238E27FC236}">
                <a16:creationId xmlns:a16="http://schemas.microsoft.com/office/drawing/2014/main" id="{04FF15E2-BD18-4C00-AF4D-805AA4168A2F}"/>
              </a:ext>
            </a:extLst>
          </p:cNvPr>
          <p:cNvSpPr/>
          <p:nvPr/>
        </p:nvSpPr>
        <p:spPr>
          <a:xfrm>
            <a:off x="4204323" y="4478840"/>
            <a:ext cx="2060879" cy="2378755"/>
          </a:xfrm>
          <a:custGeom>
            <a:avLst/>
            <a:gdLst>
              <a:gd name="connsiteX0" fmla="*/ 0 w 2327194"/>
              <a:gd name="connsiteY0" fmla="*/ 0 h 2062205"/>
              <a:gd name="connsiteX1" fmla="*/ 2327195 w 2327194"/>
              <a:gd name="connsiteY1" fmla="*/ 0 h 2062205"/>
              <a:gd name="connsiteX2" fmla="*/ 2327195 w 2327194"/>
              <a:gd name="connsiteY2" fmla="*/ 2062206 h 2062205"/>
              <a:gd name="connsiteX3" fmla="*/ 0 w 2327194"/>
              <a:gd name="connsiteY3" fmla="*/ 2062206 h 20622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27194" h="2062205">
                <a:moveTo>
                  <a:pt x="0" y="0"/>
                </a:moveTo>
                <a:lnTo>
                  <a:pt x="2327195" y="0"/>
                </a:lnTo>
                <a:lnTo>
                  <a:pt x="2327195" y="2062206"/>
                </a:lnTo>
                <a:lnTo>
                  <a:pt x="0" y="2062206"/>
                </a:lnTo>
                <a:close/>
              </a:path>
            </a:pathLst>
          </a:custGeom>
          <a:solidFill>
            <a:schemeClr val="accent2">
              <a:lumMod val="50000"/>
            </a:schemeClr>
          </a:solidFill>
          <a:ln w="70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0" name="Graphic 19">
            <a:extLst>
              <a:ext uri="{FF2B5EF4-FFF2-40B4-BE49-F238E27FC236}">
                <a16:creationId xmlns:a16="http://schemas.microsoft.com/office/drawing/2014/main" id="{20E1D09D-9611-4A55-B15F-2B2B8CE6BC92}"/>
              </a:ext>
            </a:extLst>
          </p:cNvPr>
          <p:cNvSpPr/>
          <p:nvPr/>
        </p:nvSpPr>
        <p:spPr>
          <a:xfrm>
            <a:off x="5149429" y="4478840"/>
            <a:ext cx="1115710" cy="2379159"/>
          </a:xfrm>
          <a:custGeom>
            <a:avLst/>
            <a:gdLst>
              <a:gd name="connsiteX0" fmla="*/ 0 w 1259886"/>
              <a:gd name="connsiteY0" fmla="*/ 0 h 2062555"/>
              <a:gd name="connsiteX1" fmla="*/ 1259886 w 1259886"/>
              <a:gd name="connsiteY1" fmla="*/ 0 h 2062555"/>
              <a:gd name="connsiteX2" fmla="*/ 1259886 w 1259886"/>
              <a:gd name="connsiteY2" fmla="*/ 2062556 h 2062555"/>
              <a:gd name="connsiteX3" fmla="*/ 0 w 1259886"/>
              <a:gd name="connsiteY3" fmla="*/ 2062556 h 20625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59886" h="2062555">
                <a:moveTo>
                  <a:pt x="0" y="0"/>
                </a:moveTo>
                <a:lnTo>
                  <a:pt x="1259886" y="0"/>
                </a:lnTo>
                <a:lnTo>
                  <a:pt x="1259886" y="2062556"/>
                </a:lnTo>
                <a:lnTo>
                  <a:pt x="0" y="2062556"/>
                </a:lnTo>
                <a:close/>
              </a:path>
            </a:pathLst>
          </a:custGeom>
          <a:solidFill>
            <a:schemeClr val="accent2"/>
          </a:solidFill>
          <a:ln w="70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1" name="Graphic 19">
            <a:extLst>
              <a:ext uri="{FF2B5EF4-FFF2-40B4-BE49-F238E27FC236}">
                <a16:creationId xmlns:a16="http://schemas.microsoft.com/office/drawing/2014/main" id="{CA3501B2-A93F-43F9-8EEB-3EDFF91F435E}"/>
              </a:ext>
            </a:extLst>
          </p:cNvPr>
          <p:cNvSpPr/>
          <p:nvPr/>
        </p:nvSpPr>
        <p:spPr>
          <a:xfrm>
            <a:off x="2397149" y="5055516"/>
            <a:ext cx="2060879" cy="1802213"/>
          </a:xfrm>
          <a:custGeom>
            <a:avLst/>
            <a:gdLst>
              <a:gd name="connsiteX0" fmla="*/ 0 w 2327194"/>
              <a:gd name="connsiteY0" fmla="*/ 0 h 1409678"/>
              <a:gd name="connsiteX1" fmla="*/ 2327195 w 2327194"/>
              <a:gd name="connsiteY1" fmla="*/ 0 h 1409678"/>
              <a:gd name="connsiteX2" fmla="*/ 2327195 w 2327194"/>
              <a:gd name="connsiteY2" fmla="*/ 1409678 h 1409678"/>
              <a:gd name="connsiteX3" fmla="*/ 0 w 2327194"/>
              <a:gd name="connsiteY3" fmla="*/ 1409678 h 14096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27194" h="1409678">
                <a:moveTo>
                  <a:pt x="0" y="0"/>
                </a:moveTo>
                <a:lnTo>
                  <a:pt x="2327195" y="0"/>
                </a:lnTo>
                <a:lnTo>
                  <a:pt x="2327195" y="1409678"/>
                </a:lnTo>
                <a:lnTo>
                  <a:pt x="0" y="1409678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 w="70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2" name="Graphic 19">
            <a:extLst>
              <a:ext uri="{FF2B5EF4-FFF2-40B4-BE49-F238E27FC236}">
                <a16:creationId xmlns:a16="http://schemas.microsoft.com/office/drawing/2014/main" id="{77E1F3A0-B636-427D-841A-914801AC4A21}"/>
              </a:ext>
            </a:extLst>
          </p:cNvPr>
          <p:cNvSpPr/>
          <p:nvPr/>
        </p:nvSpPr>
        <p:spPr>
          <a:xfrm>
            <a:off x="3342255" y="5055517"/>
            <a:ext cx="1115710" cy="1802483"/>
          </a:xfrm>
          <a:custGeom>
            <a:avLst/>
            <a:gdLst>
              <a:gd name="connsiteX0" fmla="*/ 0 w 1259886"/>
              <a:gd name="connsiteY0" fmla="*/ 0 h 1409888"/>
              <a:gd name="connsiteX1" fmla="*/ 1259887 w 1259886"/>
              <a:gd name="connsiteY1" fmla="*/ 0 h 1409888"/>
              <a:gd name="connsiteX2" fmla="*/ 1259887 w 1259886"/>
              <a:gd name="connsiteY2" fmla="*/ 1409888 h 1409888"/>
              <a:gd name="connsiteX3" fmla="*/ 0 w 1259886"/>
              <a:gd name="connsiteY3" fmla="*/ 1409888 h 14098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59886" h="1409888">
                <a:moveTo>
                  <a:pt x="0" y="0"/>
                </a:moveTo>
                <a:lnTo>
                  <a:pt x="1259887" y="0"/>
                </a:lnTo>
                <a:lnTo>
                  <a:pt x="1259887" y="1409888"/>
                </a:lnTo>
                <a:lnTo>
                  <a:pt x="0" y="1409888"/>
                </a:lnTo>
                <a:close/>
              </a:path>
            </a:pathLst>
          </a:custGeom>
          <a:solidFill>
            <a:schemeClr val="accent1"/>
          </a:solidFill>
          <a:ln w="70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3" name="Graphic 19">
            <a:extLst>
              <a:ext uri="{FF2B5EF4-FFF2-40B4-BE49-F238E27FC236}">
                <a16:creationId xmlns:a16="http://schemas.microsoft.com/office/drawing/2014/main" id="{C4D633BC-ADC1-4F93-8121-2318587D0229}"/>
              </a:ext>
            </a:extLst>
          </p:cNvPr>
          <p:cNvSpPr/>
          <p:nvPr/>
        </p:nvSpPr>
        <p:spPr>
          <a:xfrm>
            <a:off x="636360" y="5611975"/>
            <a:ext cx="2060879" cy="1245799"/>
          </a:xfrm>
          <a:custGeom>
            <a:avLst/>
            <a:gdLst>
              <a:gd name="connsiteX0" fmla="*/ 0 w 2327194"/>
              <a:gd name="connsiteY0" fmla="*/ 0 h 782851"/>
              <a:gd name="connsiteX1" fmla="*/ 2327195 w 2327194"/>
              <a:gd name="connsiteY1" fmla="*/ 0 h 782851"/>
              <a:gd name="connsiteX2" fmla="*/ 2327195 w 2327194"/>
              <a:gd name="connsiteY2" fmla="*/ 782851 h 782851"/>
              <a:gd name="connsiteX3" fmla="*/ 0 w 2327194"/>
              <a:gd name="connsiteY3" fmla="*/ 782851 h 7828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27194" h="782851">
                <a:moveTo>
                  <a:pt x="0" y="0"/>
                </a:moveTo>
                <a:lnTo>
                  <a:pt x="2327195" y="0"/>
                </a:lnTo>
                <a:lnTo>
                  <a:pt x="2327195" y="782851"/>
                </a:lnTo>
                <a:lnTo>
                  <a:pt x="0" y="782851"/>
                </a:lnTo>
                <a:close/>
              </a:path>
            </a:pathLst>
          </a:custGeom>
          <a:solidFill>
            <a:schemeClr val="accent6">
              <a:lumMod val="50000"/>
            </a:schemeClr>
          </a:solidFill>
          <a:ln w="70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" name="Graphic 19">
            <a:extLst>
              <a:ext uri="{FF2B5EF4-FFF2-40B4-BE49-F238E27FC236}">
                <a16:creationId xmlns:a16="http://schemas.microsoft.com/office/drawing/2014/main" id="{DCA1D0D5-A67A-434A-B931-B7AD1671EB83}"/>
              </a:ext>
            </a:extLst>
          </p:cNvPr>
          <p:cNvSpPr/>
          <p:nvPr/>
        </p:nvSpPr>
        <p:spPr>
          <a:xfrm>
            <a:off x="1581466" y="5611976"/>
            <a:ext cx="1115710" cy="1246024"/>
          </a:xfrm>
          <a:custGeom>
            <a:avLst/>
            <a:gdLst>
              <a:gd name="connsiteX0" fmla="*/ 0 w 1259886"/>
              <a:gd name="connsiteY0" fmla="*/ 0 h 782991"/>
              <a:gd name="connsiteX1" fmla="*/ 1259887 w 1259886"/>
              <a:gd name="connsiteY1" fmla="*/ 0 h 782991"/>
              <a:gd name="connsiteX2" fmla="*/ 1259887 w 1259886"/>
              <a:gd name="connsiteY2" fmla="*/ 782991 h 782991"/>
              <a:gd name="connsiteX3" fmla="*/ 0 w 1259886"/>
              <a:gd name="connsiteY3" fmla="*/ 782991 h 7829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59886" h="782991">
                <a:moveTo>
                  <a:pt x="0" y="0"/>
                </a:moveTo>
                <a:lnTo>
                  <a:pt x="1259887" y="0"/>
                </a:lnTo>
                <a:lnTo>
                  <a:pt x="1259887" y="782991"/>
                </a:lnTo>
                <a:lnTo>
                  <a:pt x="0" y="782991"/>
                </a:lnTo>
                <a:close/>
              </a:path>
            </a:pathLst>
          </a:custGeom>
          <a:solidFill>
            <a:schemeClr val="accent6"/>
          </a:solidFill>
          <a:ln w="70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C3F282AF-90B1-41A3-BC0C-98D983B7DBAC}"/>
              </a:ext>
            </a:extLst>
          </p:cNvPr>
          <p:cNvGrpSpPr/>
          <p:nvPr/>
        </p:nvGrpSpPr>
        <p:grpSpPr>
          <a:xfrm>
            <a:off x="10368217" y="2569400"/>
            <a:ext cx="983930" cy="1668654"/>
            <a:chOff x="993672" y="3632214"/>
            <a:chExt cx="1989414" cy="1668654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96050B30-4718-453D-9E43-5D071FB1525E}"/>
                </a:ext>
              </a:extLst>
            </p:cNvPr>
            <p:cNvSpPr txBox="1"/>
            <p:nvPr/>
          </p:nvSpPr>
          <p:spPr>
            <a:xfrm>
              <a:off x="993672" y="3632214"/>
              <a:ext cx="19894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10657429-B9D4-4D54-9CAD-32739863C99A}"/>
                </a:ext>
              </a:extLst>
            </p:cNvPr>
            <p:cNvSpPr txBox="1"/>
            <p:nvPr/>
          </p:nvSpPr>
          <p:spPr>
            <a:xfrm>
              <a:off x="993672" y="3915873"/>
              <a:ext cx="1989414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F886AF1D-5EF1-4EEF-BCD9-4D01431030BA}"/>
              </a:ext>
            </a:extLst>
          </p:cNvPr>
          <p:cNvGrpSpPr/>
          <p:nvPr/>
        </p:nvGrpSpPr>
        <p:grpSpPr>
          <a:xfrm>
            <a:off x="8667842" y="3392064"/>
            <a:ext cx="983930" cy="1668654"/>
            <a:chOff x="993672" y="3632214"/>
            <a:chExt cx="1989414" cy="1668654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8A491B58-ADF9-43AB-9483-C1B507771A3F}"/>
                </a:ext>
              </a:extLst>
            </p:cNvPr>
            <p:cNvSpPr txBox="1"/>
            <p:nvPr/>
          </p:nvSpPr>
          <p:spPr>
            <a:xfrm>
              <a:off x="993672" y="3632214"/>
              <a:ext cx="19894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E9D7F7C8-3BFD-4570-9391-7F878D179ADC}"/>
                </a:ext>
              </a:extLst>
            </p:cNvPr>
            <p:cNvSpPr txBox="1"/>
            <p:nvPr/>
          </p:nvSpPr>
          <p:spPr>
            <a:xfrm>
              <a:off x="993672" y="3915873"/>
              <a:ext cx="1989414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899F7074-1B38-4CC5-95B8-F8A75AA30A12}"/>
              </a:ext>
            </a:extLst>
          </p:cNvPr>
          <p:cNvGrpSpPr/>
          <p:nvPr/>
        </p:nvGrpSpPr>
        <p:grpSpPr>
          <a:xfrm>
            <a:off x="6918056" y="4011042"/>
            <a:ext cx="983930" cy="1668654"/>
            <a:chOff x="993672" y="3632214"/>
            <a:chExt cx="1989414" cy="1668654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A1A9EBAF-07AF-41BD-95B8-668F6828B0A6}"/>
                </a:ext>
              </a:extLst>
            </p:cNvPr>
            <p:cNvSpPr txBox="1"/>
            <p:nvPr/>
          </p:nvSpPr>
          <p:spPr>
            <a:xfrm>
              <a:off x="993672" y="3632214"/>
              <a:ext cx="19894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7549C617-1771-45A3-86F3-F7C463DAABD9}"/>
                </a:ext>
              </a:extLst>
            </p:cNvPr>
            <p:cNvSpPr txBox="1"/>
            <p:nvPr/>
          </p:nvSpPr>
          <p:spPr>
            <a:xfrm>
              <a:off x="993672" y="3915873"/>
              <a:ext cx="1989414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D7CB67E4-1F7B-4EFD-9D86-410BEE2BD7F0}"/>
              </a:ext>
            </a:extLst>
          </p:cNvPr>
          <p:cNvGrpSpPr/>
          <p:nvPr/>
        </p:nvGrpSpPr>
        <p:grpSpPr>
          <a:xfrm>
            <a:off x="5217670" y="4645257"/>
            <a:ext cx="983930" cy="1299322"/>
            <a:chOff x="993672" y="3632214"/>
            <a:chExt cx="1989414" cy="1299322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3EABA0D2-D704-4063-B606-F0B892235FAD}"/>
                </a:ext>
              </a:extLst>
            </p:cNvPr>
            <p:cNvSpPr txBox="1"/>
            <p:nvPr/>
          </p:nvSpPr>
          <p:spPr>
            <a:xfrm>
              <a:off x="993672" y="3632214"/>
              <a:ext cx="19894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6F128ABA-C656-45E7-B376-C51176328AFD}"/>
                </a:ext>
              </a:extLst>
            </p:cNvPr>
            <p:cNvSpPr txBox="1"/>
            <p:nvPr/>
          </p:nvSpPr>
          <p:spPr>
            <a:xfrm>
              <a:off x="993672" y="3915873"/>
              <a:ext cx="1989414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 Easy to change colors, photos and Text.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29861C05-ED79-4476-AC21-42B0DA31BCB5}"/>
              </a:ext>
            </a:extLst>
          </p:cNvPr>
          <p:cNvGrpSpPr/>
          <p:nvPr/>
        </p:nvGrpSpPr>
        <p:grpSpPr>
          <a:xfrm>
            <a:off x="3413711" y="5217219"/>
            <a:ext cx="983930" cy="1299322"/>
            <a:chOff x="993672" y="3632214"/>
            <a:chExt cx="1989414" cy="1299322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30BABDB3-D8B4-4E94-9C62-3FE8A0820984}"/>
                </a:ext>
              </a:extLst>
            </p:cNvPr>
            <p:cNvSpPr txBox="1"/>
            <p:nvPr/>
          </p:nvSpPr>
          <p:spPr>
            <a:xfrm>
              <a:off x="993672" y="3632214"/>
              <a:ext cx="19894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72A07CB0-7E72-48C7-AEAC-6EC28EF3FC09}"/>
                </a:ext>
              </a:extLst>
            </p:cNvPr>
            <p:cNvSpPr txBox="1"/>
            <p:nvPr/>
          </p:nvSpPr>
          <p:spPr>
            <a:xfrm>
              <a:off x="993672" y="3915873"/>
              <a:ext cx="1989414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 Easy to change colors, photos and Text.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852D21CD-99FB-475F-8A4A-3E0772002F18}"/>
              </a:ext>
            </a:extLst>
          </p:cNvPr>
          <p:cNvGrpSpPr/>
          <p:nvPr/>
        </p:nvGrpSpPr>
        <p:grpSpPr>
          <a:xfrm>
            <a:off x="1666861" y="5779899"/>
            <a:ext cx="983930" cy="929990"/>
            <a:chOff x="993672" y="3632214"/>
            <a:chExt cx="1989414" cy="929990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85E6E406-7798-4E30-9F7A-0EEBEFCBBED9}"/>
                </a:ext>
              </a:extLst>
            </p:cNvPr>
            <p:cNvSpPr txBox="1"/>
            <p:nvPr/>
          </p:nvSpPr>
          <p:spPr>
            <a:xfrm>
              <a:off x="993672" y="3632214"/>
              <a:ext cx="19894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4C93945B-A7B2-488F-9F7D-1972C772A00A}"/>
                </a:ext>
              </a:extLst>
            </p:cNvPr>
            <p:cNvSpPr txBox="1"/>
            <p:nvPr/>
          </p:nvSpPr>
          <p:spPr>
            <a:xfrm>
              <a:off x="993672" y="3915873"/>
              <a:ext cx="19894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 Easy to change colors.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719DB954-3C8D-4B1A-91C3-94D96ABA3819}"/>
              </a:ext>
            </a:extLst>
          </p:cNvPr>
          <p:cNvGrpSpPr/>
          <p:nvPr/>
        </p:nvGrpSpPr>
        <p:grpSpPr>
          <a:xfrm>
            <a:off x="1666799" y="1319188"/>
            <a:ext cx="2212156" cy="4292800"/>
            <a:chOff x="1455536" y="1562473"/>
            <a:chExt cx="2349402" cy="4559132"/>
          </a:xfrm>
        </p:grpSpPr>
        <p:sp>
          <p:nvSpPr>
            <p:cNvPr id="34" name="Graphic 19">
              <a:extLst>
                <a:ext uri="{FF2B5EF4-FFF2-40B4-BE49-F238E27FC236}">
                  <a16:creationId xmlns:a16="http://schemas.microsoft.com/office/drawing/2014/main" id="{91B5CD91-2822-4F90-ACCC-EE94C4CE55C2}"/>
                </a:ext>
              </a:extLst>
            </p:cNvPr>
            <p:cNvSpPr/>
            <p:nvPr/>
          </p:nvSpPr>
          <p:spPr>
            <a:xfrm>
              <a:off x="1826011" y="2127782"/>
              <a:ext cx="1762349" cy="3800421"/>
            </a:xfrm>
            <a:custGeom>
              <a:avLst/>
              <a:gdLst>
                <a:gd name="connsiteX0" fmla="*/ 1793926 w 1873832"/>
                <a:gd name="connsiteY0" fmla="*/ 2294684 h 4040829"/>
                <a:gd name="connsiteX1" fmla="*/ 1448124 w 1873832"/>
                <a:gd name="connsiteY1" fmla="*/ 1896851 h 4040829"/>
                <a:gd name="connsiteX2" fmla="*/ 1430407 w 1873832"/>
                <a:gd name="connsiteY2" fmla="*/ 1841668 h 4040829"/>
                <a:gd name="connsiteX3" fmla="*/ 1529217 w 1873832"/>
                <a:gd name="connsiteY3" fmla="*/ 1582702 h 4040829"/>
                <a:gd name="connsiteX4" fmla="*/ 1608070 w 1873832"/>
                <a:gd name="connsiteY4" fmla="*/ 1596217 h 4040829"/>
                <a:gd name="connsiteX5" fmla="*/ 1628658 w 1873832"/>
                <a:gd name="connsiteY5" fmla="*/ 1599789 h 4040829"/>
                <a:gd name="connsiteX6" fmla="*/ 1717664 w 1873832"/>
                <a:gd name="connsiteY6" fmla="*/ 1576189 h 4040829"/>
                <a:gd name="connsiteX7" fmla="*/ 1780830 w 1873832"/>
                <a:gd name="connsiteY7" fmla="*/ 1437532 h 4040829"/>
                <a:gd name="connsiteX8" fmla="*/ 1765144 w 1873832"/>
                <a:gd name="connsiteY8" fmla="*/ 1386341 h 4040829"/>
                <a:gd name="connsiteX9" fmla="*/ 1594624 w 1873832"/>
                <a:gd name="connsiteY9" fmla="*/ 1298455 h 4040829"/>
                <a:gd name="connsiteX10" fmla="*/ 1563671 w 1873832"/>
                <a:gd name="connsiteY10" fmla="*/ 1247895 h 4040829"/>
                <a:gd name="connsiteX11" fmla="*/ 1554778 w 1873832"/>
                <a:gd name="connsiteY11" fmla="*/ 968970 h 4040829"/>
                <a:gd name="connsiteX12" fmla="*/ 1439580 w 1873832"/>
                <a:gd name="connsiteY12" fmla="*/ 309860 h 4040829"/>
                <a:gd name="connsiteX13" fmla="*/ 1188387 w 1873832"/>
                <a:gd name="connsiteY13" fmla="*/ 8036 h 4040829"/>
                <a:gd name="connsiteX14" fmla="*/ 996789 w 1873832"/>
                <a:gd name="connsiteY14" fmla="*/ 135418 h 4040829"/>
                <a:gd name="connsiteX15" fmla="*/ 784182 w 1873832"/>
                <a:gd name="connsiteY15" fmla="*/ 370575 h 4040829"/>
                <a:gd name="connsiteX16" fmla="*/ 492372 w 1873832"/>
                <a:gd name="connsiteY16" fmla="*/ 972962 h 4040829"/>
                <a:gd name="connsiteX17" fmla="*/ 405046 w 1873832"/>
                <a:gd name="connsiteY17" fmla="*/ 1477029 h 4040829"/>
                <a:gd name="connsiteX18" fmla="*/ 382497 w 1873832"/>
                <a:gd name="connsiteY18" fmla="*/ 1727451 h 4040829"/>
                <a:gd name="connsiteX19" fmla="*/ 415550 w 1873832"/>
                <a:gd name="connsiteY19" fmla="*/ 1767158 h 4040829"/>
                <a:gd name="connsiteX20" fmla="*/ 661071 w 1873832"/>
                <a:gd name="connsiteY20" fmla="*/ 1823461 h 4040829"/>
                <a:gd name="connsiteX21" fmla="*/ 686982 w 1873832"/>
                <a:gd name="connsiteY21" fmla="*/ 1857215 h 4040829"/>
                <a:gd name="connsiteX22" fmla="*/ 0 w 1873832"/>
                <a:gd name="connsiteY22" fmla="*/ 3895331 h 4040829"/>
                <a:gd name="connsiteX23" fmla="*/ 28712 w 1873832"/>
                <a:gd name="connsiteY23" fmla="*/ 3922922 h 4040829"/>
                <a:gd name="connsiteX24" fmla="*/ 328785 w 1873832"/>
                <a:gd name="connsiteY24" fmla="*/ 4035038 h 4040829"/>
                <a:gd name="connsiteX25" fmla="*/ 374093 w 1873832"/>
                <a:gd name="connsiteY25" fmla="*/ 4031256 h 4040829"/>
                <a:gd name="connsiteX26" fmla="*/ 983273 w 1873832"/>
                <a:gd name="connsiteY26" fmla="*/ 2178576 h 4040829"/>
                <a:gd name="connsiteX27" fmla="*/ 1461359 w 1873832"/>
                <a:gd name="connsiteY27" fmla="*/ 2493986 h 4040829"/>
                <a:gd name="connsiteX28" fmla="*/ 1475645 w 1873832"/>
                <a:gd name="connsiteY28" fmla="*/ 2555541 h 4040829"/>
                <a:gd name="connsiteX29" fmla="*/ 1076131 w 1873832"/>
                <a:gd name="connsiteY29" fmla="*/ 3212060 h 4040829"/>
                <a:gd name="connsiteX30" fmla="*/ 1346652 w 1873832"/>
                <a:gd name="connsiteY30" fmla="*/ 3413043 h 4040829"/>
                <a:gd name="connsiteX31" fmla="*/ 1621865 w 1873832"/>
                <a:gd name="connsiteY31" fmla="*/ 2963388 h 4040829"/>
                <a:gd name="connsiteX32" fmla="*/ 1812833 w 1873832"/>
                <a:gd name="connsiteY32" fmla="*/ 2654492 h 4040829"/>
                <a:gd name="connsiteX33" fmla="*/ 1864515 w 1873832"/>
                <a:gd name="connsiteY33" fmla="*/ 2532712 h 4040829"/>
                <a:gd name="connsiteX34" fmla="*/ 1793926 w 1873832"/>
                <a:gd name="connsiteY34" fmla="*/ 2294684 h 4040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1873832" h="4040829">
                  <a:moveTo>
                    <a:pt x="1793926" y="2294684"/>
                  </a:moveTo>
                  <a:cubicBezTo>
                    <a:pt x="1666613" y="2172484"/>
                    <a:pt x="1553937" y="2037679"/>
                    <a:pt x="1448124" y="1896851"/>
                  </a:cubicBezTo>
                  <a:cubicBezTo>
                    <a:pt x="1436289" y="1881094"/>
                    <a:pt x="1419832" y="1867999"/>
                    <a:pt x="1430407" y="1841668"/>
                  </a:cubicBezTo>
                  <a:cubicBezTo>
                    <a:pt x="1454637" y="1781233"/>
                    <a:pt x="1510239" y="1596498"/>
                    <a:pt x="1529217" y="1582702"/>
                  </a:cubicBezTo>
                  <a:cubicBezTo>
                    <a:pt x="1549456" y="1567926"/>
                    <a:pt x="1581108" y="1590895"/>
                    <a:pt x="1608070" y="1596217"/>
                  </a:cubicBezTo>
                  <a:cubicBezTo>
                    <a:pt x="1614932" y="1597548"/>
                    <a:pt x="1622215" y="1597478"/>
                    <a:pt x="1628658" y="1599789"/>
                  </a:cubicBezTo>
                  <a:cubicBezTo>
                    <a:pt x="1663952" y="1612604"/>
                    <a:pt x="1696726" y="1617226"/>
                    <a:pt x="1717664" y="1576189"/>
                  </a:cubicBezTo>
                  <a:cubicBezTo>
                    <a:pt x="1742805" y="1531861"/>
                    <a:pt x="1772847" y="1489774"/>
                    <a:pt x="1780830" y="1437532"/>
                  </a:cubicBezTo>
                  <a:cubicBezTo>
                    <a:pt x="1796657" y="1414003"/>
                    <a:pt x="1794556" y="1399857"/>
                    <a:pt x="1765144" y="1386341"/>
                  </a:cubicBezTo>
                  <a:cubicBezTo>
                    <a:pt x="1707090" y="1359660"/>
                    <a:pt x="1652188" y="1326397"/>
                    <a:pt x="1594624" y="1298455"/>
                  </a:cubicBezTo>
                  <a:cubicBezTo>
                    <a:pt x="1571374" y="1287181"/>
                    <a:pt x="1562131" y="1274155"/>
                    <a:pt x="1563671" y="1247895"/>
                  </a:cubicBezTo>
                  <a:cubicBezTo>
                    <a:pt x="1569064" y="1154756"/>
                    <a:pt x="1565282" y="1061408"/>
                    <a:pt x="1554778" y="968970"/>
                  </a:cubicBezTo>
                  <a:cubicBezTo>
                    <a:pt x="1533629" y="783114"/>
                    <a:pt x="1463320" y="341163"/>
                    <a:pt x="1439580" y="309860"/>
                  </a:cubicBezTo>
                  <a:cubicBezTo>
                    <a:pt x="1375084" y="84087"/>
                    <a:pt x="1229354" y="-32791"/>
                    <a:pt x="1188387" y="8036"/>
                  </a:cubicBezTo>
                  <a:cubicBezTo>
                    <a:pt x="1137406" y="72252"/>
                    <a:pt x="1033834" y="115950"/>
                    <a:pt x="996789" y="135418"/>
                  </a:cubicBezTo>
                  <a:cubicBezTo>
                    <a:pt x="908342" y="179957"/>
                    <a:pt x="791254" y="360211"/>
                    <a:pt x="784182" y="370575"/>
                  </a:cubicBezTo>
                  <a:cubicBezTo>
                    <a:pt x="657780" y="557201"/>
                    <a:pt x="554137" y="755103"/>
                    <a:pt x="492372" y="972962"/>
                  </a:cubicBezTo>
                  <a:cubicBezTo>
                    <a:pt x="445593" y="1137809"/>
                    <a:pt x="422343" y="1306999"/>
                    <a:pt x="405046" y="1477029"/>
                  </a:cubicBezTo>
                  <a:cubicBezTo>
                    <a:pt x="396573" y="1560363"/>
                    <a:pt x="390060" y="1643977"/>
                    <a:pt x="382497" y="1727451"/>
                  </a:cubicBezTo>
                  <a:cubicBezTo>
                    <a:pt x="380256" y="1752031"/>
                    <a:pt x="388169" y="1764146"/>
                    <a:pt x="415550" y="1767158"/>
                  </a:cubicBezTo>
                  <a:cubicBezTo>
                    <a:pt x="450985" y="1771079"/>
                    <a:pt x="614082" y="1813096"/>
                    <a:pt x="661071" y="1823461"/>
                  </a:cubicBezTo>
                  <a:cubicBezTo>
                    <a:pt x="683410" y="1828363"/>
                    <a:pt x="691183" y="1835506"/>
                    <a:pt x="686982" y="1857215"/>
                  </a:cubicBezTo>
                  <a:cubicBezTo>
                    <a:pt x="678088" y="1903854"/>
                    <a:pt x="9174" y="3826702"/>
                    <a:pt x="0" y="3895331"/>
                  </a:cubicBezTo>
                  <a:cubicBezTo>
                    <a:pt x="3081" y="3911297"/>
                    <a:pt x="15476" y="3917950"/>
                    <a:pt x="28712" y="3922922"/>
                  </a:cubicBezTo>
                  <a:cubicBezTo>
                    <a:pt x="128643" y="3960527"/>
                    <a:pt x="228434" y="3998623"/>
                    <a:pt x="328785" y="4035038"/>
                  </a:cubicBezTo>
                  <a:cubicBezTo>
                    <a:pt x="343981" y="4040570"/>
                    <a:pt x="360158" y="4046172"/>
                    <a:pt x="374093" y="4031256"/>
                  </a:cubicBezTo>
                  <a:cubicBezTo>
                    <a:pt x="404276" y="3969561"/>
                    <a:pt x="962685" y="2162470"/>
                    <a:pt x="983273" y="2178576"/>
                  </a:cubicBezTo>
                  <a:cubicBezTo>
                    <a:pt x="1039646" y="2222554"/>
                    <a:pt x="1385168" y="2446716"/>
                    <a:pt x="1461359" y="2493986"/>
                  </a:cubicBezTo>
                  <a:cubicBezTo>
                    <a:pt x="1498545" y="2517095"/>
                    <a:pt x="1498755" y="2516955"/>
                    <a:pt x="1475645" y="2555541"/>
                  </a:cubicBezTo>
                  <a:cubicBezTo>
                    <a:pt x="1355266" y="2756313"/>
                    <a:pt x="1085375" y="3191892"/>
                    <a:pt x="1076131" y="3212060"/>
                  </a:cubicBezTo>
                  <a:cubicBezTo>
                    <a:pt x="1069759" y="3225926"/>
                    <a:pt x="1280335" y="3356950"/>
                    <a:pt x="1346652" y="3413043"/>
                  </a:cubicBezTo>
                  <a:cubicBezTo>
                    <a:pt x="1350784" y="3407510"/>
                    <a:pt x="1533419" y="3107227"/>
                    <a:pt x="1621865" y="2963388"/>
                  </a:cubicBezTo>
                  <a:cubicBezTo>
                    <a:pt x="1685311" y="2860306"/>
                    <a:pt x="1756950" y="2762196"/>
                    <a:pt x="1812833" y="2654492"/>
                  </a:cubicBezTo>
                  <a:cubicBezTo>
                    <a:pt x="1833142" y="2615345"/>
                    <a:pt x="1852820" y="2575709"/>
                    <a:pt x="1864515" y="2532712"/>
                  </a:cubicBezTo>
                  <a:cubicBezTo>
                    <a:pt x="1890005" y="2438803"/>
                    <a:pt x="1862134" y="2360161"/>
                    <a:pt x="1793926" y="2294684"/>
                  </a:cubicBez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70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Graphic 19">
              <a:extLst>
                <a:ext uri="{FF2B5EF4-FFF2-40B4-BE49-F238E27FC236}">
                  <a16:creationId xmlns:a16="http://schemas.microsoft.com/office/drawing/2014/main" id="{FF5F4657-0EB6-41F8-A963-1428A00B5518}"/>
                </a:ext>
              </a:extLst>
            </p:cNvPr>
            <p:cNvSpPr/>
            <p:nvPr/>
          </p:nvSpPr>
          <p:spPr>
            <a:xfrm>
              <a:off x="3007088" y="1648530"/>
              <a:ext cx="522661" cy="647250"/>
            </a:xfrm>
            <a:custGeom>
              <a:avLst/>
              <a:gdLst>
                <a:gd name="connsiteX0" fmla="*/ 434353 w 555725"/>
                <a:gd name="connsiteY0" fmla="*/ 41969 h 688193"/>
                <a:gd name="connsiteX1" fmla="*/ 480642 w 555725"/>
                <a:gd name="connsiteY1" fmla="*/ 226144 h 688193"/>
                <a:gd name="connsiteX2" fmla="*/ 539816 w 555725"/>
                <a:gd name="connsiteY2" fmla="*/ 361440 h 688193"/>
                <a:gd name="connsiteX3" fmla="*/ 526441 w 555725"/>
                <a:gd name="connsiteY3" fmla="*/ 408359 h 688193"/>
                <a:gd name="connsiteX4" fmla="*/ 505992 w 555725"/>
                <a:gd name="connsiteY4" fmla="*/ 443864 h 688193"/>
                <a:gd name="connsiteX5" fmla="*/ 494157 w 555725"/>
                <a:gd name="connsiteY5" fmla="*/ 553949 h 688193"/>
                <a:gd name="connsiteX6" fmla="*/ 414255 w 555725"/>
                <a:gd name="connsiteY6" fmla="*/ 605840 h 688193"/>
                <a:gd name="connsiteX7" fmla="*/ 295556 w 555725"/>
                <a:gd name="connsiteY7" fmla="*/ 581610 h 688193"/>
                <a:gd name="connsiteX8" fmla="*/ 224827 w 555725"/>
                <a:gd name="connsiteY8" fmla="*/ 606961 h 688193"/>
                <a:gd name="connsiteX9" fmla="*/ 162711 w 555725"/>
                <a:gd name="connsiteY9" fmla="*/ 688194 h 688193"/>
                <a:gd name="connsiteX10" fmla="*/ 34138 w 555725"/>
                <a:gd name="connsiteY10" fmla="*/ 524607 h 688193"/>
                <a:gd name="connsiteX11" fmla="*/ 29307 w 555725"/>
                <a:gd name="connsiteY11" fmla="*/ 474186 h 688193"/>
                <a:gd name="connsiteX12" fmla="*/ 74825 w 555725"/>
                <a:gd name="connsiteY12" fmla="*/ 401426 h 688193"/>
                <a:gd name="connsiteX13" fmla="*/ 106408 w 555725"/>
                <a:gd name="connsiteY13" fmla="*/ 283568 h 688193"/>
                <a:gd name="connsiteX14" fmla="*/ 353049 w 555725"/>
                <a:gd name="connsiteY14" fmla="*/ 1562 h 688193"/>
                <a:gd name="connsiteX15" fmla="*/ 434353 w 555725"/>
                <a:gd name="connsiteY15" fmla="*/ 41969 h 688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55725" h="688193">
                  <a:moveTo>
                    <a:pt x="434353" y="41969"/>
                  </a:moveTo>
                  <a:cubicBezTo>
                    <a:pt x="465796" y="99252"/>
                    <a:pt x="474899" y="163119"/>
                    <a:pt x="480642" y="226144"/>
                  </a:cubicBezTo>
                  <a:cubicBezTo>
                    <a:pt x="485544" y="279576"/>
                    <a:pt x="515656" y="318372"/>
                    <a:pt x="539816" y="361440"/>
                  </a:cubicBezTo>
                  <a:cubicBezTo>
                    <a:pt x="551021" y="381468"/>
                    <a:pt x="575040" y="403807"/>
                    <a:pt x="526441" y="408359"/>
                  </a:cubicBezTo>
                  <a:cubicBezTo>
                    <a:pt x="508513" y="410040"/>
                    <a:pt x="506482" y="427547"/>
                    <a:pt x="505992" y="443864"/>
                  </a:cubicBezTo>
                  <a:cubicBezTo>
                    <a:pt x="504872" y="480769"/>
                    <a:pt x="509143" y="518094"/>
                    <a:pt x="494157" y="553949"/>
                  </a:cubicBezTo>
                  <a:cubicBezTo>
                    <a:pt x="477560" y="593515"/>
                    <a:pt x="456482" y="608081"/>
                    <a:pt x="414255" y="605840"/>
                  </a:cubicBezTo>
                  <a:cubicBezTo>
                    <a:pt x="373428" y="603669"/>
                    <a:pt x="333161" y="597017"/>
                    <a:pt x="295556" y="581610"/>
                  </a:cubicBezTo>
                  <a:cubicBezTo>
                    <a:pt x="262012" y="567815"/>
                    <a:pt x="242474" y="576358"/>
                    <a:pt x="224827" y="606961"/>
                  </a:cubicBezTo>
                  <a:cubicBezTo>
                    <a:pt x="211241" y="630490"/>
                    <a:pt x="186661" y="671877"/>
                    <a:pt x="162711" y="688194"/>
                  </a:cubicBezTo>
                  <a:cubicBezTo>
                    <a:pt x="158790" y="685533"/>
                    <a:pt x="94363" y="555279"/>
                    <a:pt x="34138" y="524607"/>
                  </a:cubicBezTo>
                  <a:cubicBezTo>
                    <a:pt x="-10540" y="501847"/>
                    <a:pt x="-10540" y="501847"/>
                    <a:pt x="29307" y="474186"/>
                  </a:cubicBezTo>
                  <a:cubicBezTo>
                    <a:pt x="54797" y="456469"/>
                    <a:pt x="63551" y="427967"/>
                    <a:pt x="74825" y="401426"/>
                  </a:cubicBezTo>
                  <a:cubicBezTo>
                    <a:pt x="90862" y="363681"/>
                    <a:pt x="97935" y="323204"/>
                    <a:pt x="106408" y="283568"/>
                  </a:cubicBezTo>
                  <a:cubicBezTo>
                    <a:pt x="127487" y="184547"/>
                    <a:pt x="295696" y="-19867"/>
                    <a:pt x="353049" y="1562"/>
                  </a:cubicBezTo>
                  <a:cubicBezTo>
                    <a:pt x="368736" y="7305"/>
                    <a:pt x="426790" y="26072"/>
                    <a:pt x="434353" y="41969"/>
                  </a:cubicBezTo>
                  <a:close/>
                </a:path>
              </a:pathLst>
            </a:custGeom>
            <a:solidFill>
              <a:srgbClr val="F7BB9B"/>
            </a:solidFill>
            <a:ln w="70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Graphic 19">
              <a:extLst>
                <a:ext uri="{FF2B5EF4-FFF2-40B4-BE49-F238E27FC236}">
                  <a16:creationId xmlns:a16="http://schemas.microsoft.com/office/drawing/2014/main" id="{0DB210B5-E1C8-4899-9367-8D5C0F69DEF3}"/>
                </a:ext>
              </a:extLst>
            </p:cNvPr>
            <p:cNvSpPr/>
            <p:nvPr/>
          </p:nvSpPr>
          <p:spPr>
            <a:xfrm>
              <a:off x="3441483" y="3479853"/>
              <a:ext cx="363455" cy="262328"/>
            </a:xfrm>
            <a:custGeom>
              <a:avLst/>
              <a:gdLst>
                <a:gd name="connsiteX0" fmla="*/ 0 w 386448"/>
                <a:gd name="connsiteY0" fmla="*/ 138657 h 278923"/>
                <a:gd name="connsiteX1" fmla="*/ 63166 w 386448"/>
                <a:gd name="connsiteY1" fmla="*/ 0 h 278923"/>
                <a:gd name="connsiteX2" fmla="*/ 243210 w 386448"/>
                <a:gd name="connsiteY2" fmla="*/ 22619 h 278923"/>
                <a:gd name="connsiteX3" fmla="*/ 347973 w 386448"/>
                <a:gd name="connsiteY3" fmla="*/ 52732 h 278923"/>
                <a:gd name="connsiteX4" fmla="*/ 378435 w 386448"/>
                <a:gd name="connsiteY4" fmla="*/ 192439 h 278923"/>
                <a:gd name="connsiteX5" fmla="*/ 330816 w 386448"/>
                <a:gd name="connsiteY5" fmla="*/ 241319 h 278923"/>
                <a:gd name="connsiteX6" fmla="*/ 113587 w 386448"/>
                <a:gd name="connsiteY6" fmla="*/ 234596 h 278923"/>
                <a:gd name="connsiteX7" fmla="*/ 0 w 386448"/>
                <a:gd name="connsiteY7" fmla="*/ 138657 h 2789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6448" h="278923">
                  <a:moveTo>
                    <a:pt x="0" y="138657"/>
                  </a:moveTo>
                  <a:cubicBezTo>
                    <a:pt x="11135" y="87886"/>
                    <a:pt x="41877" y="46149"/>
                    <a:pt x="63166" y="0"/>
                  </a:cubicBezTo>
                  <a:cubicBezTo>
                    <a:pt x="120940" y="25350"/>
                    <a:pt x="180814" y="34874"/>
                    <a:pt x="243210" y="22619"/>
                  </a:cubicBezTo>
                  <a:cubicBezTo>
                    <a:pt x="283546" y="14706"/>
                    <a:pt x="321082" y="19748"/>
                    <a:pt x="347973" y="52732"/>
                  </a:cubicBezTo>
                  <a:cubicBezTo>
                    <a:pt x="381026" y="93348"/>
                    <a:pt x="397343" y="139987"/>
                    <a:pt x="378435" y="192439"/>
                  </a:cubicBezTo>
                  <a:cubicBezTo>
                    <a:pt x="370242" y="215198"/>
                    <a:pt x="350774" y="229204"/>
                    <a:pt x="330816" y="241319"/>
                  </a:cubicBezTo>
                  <a:cubicBezTo>
                    <a:pt x="247131" y="291880"/>
                    <a:pt x="184946" y="293210"/>
                    <a:pt x="113587" y="234596"/>
                  </a:cubicBezTo>
                  <a:cubicBezTo>
                    <a:pt x="75281" y="203013"/>
                    <a:pt x="34804" y="174161"/>
                    <a:pt x="0" y="138657"/>
                  </a:cubicBezTo>
                  <a:close/>
                </a:path>
              </a:pathLst>
            </a:custGeom>
            <a:solidFill>
              <a:srgbClr val="F6BB9B"/>
            </a:solidFill>
            <a:ln w="70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Graphic 19">
              <a:extLst>
                <a:ext uri="{FF2B5EF4-FFF2-40B4-BE49-F238E27FC236}">
                  <a16:creationId xmlns:a16="http://schemas.microsoft.com/office/drawing/2014/main" id="{21F17205-047D-4EED-B4DF-4FA5AD816591}"/>
                </a:ext>
              </a:extLst>
            </p:cNvPr>
            <p:cNvSpPr/>
            <p:nvPr/>
          </p:nvSpPr>
          <p:spPr>
            <a:xfrm>
              <a:off x="1751829" y="5791096"/>
              <a:ext cx="752825" cy="330509"/>
            </a:xfrm>
            <a:custGeom>
              <a:avLst/>
              <a:gdLst>
                <a:gd name="connsiteX0" fmla="*/ 448346 w 800448"/>
                <a:gd name="connsiteY0" fmla="*/ 133755 h 351418"/>
                <a:gd name="connsiteX1" fmla="*/ 786795 w 800448"/>
                <a:gd name="connsiteY1" fmla="*/ 313309 h 351418"/>
                <a:gd name="connsiteX2" fmla="*/ 544775 w 800448"/>
                <a:gd name="connsiteY2" fmla="*/ 346082 h 351418"/>
                <a:gd name="connsiteX3" fmla="*/ 323274 w 800448"/>
                <a:gd name="connsiteY3" fmla="*/ 348813 h 351418"/>
                <a:gd name="connsiteX4" fmla="*/ 300445 w 800448"/>
                <a:gd name="connsiteY4" fmla="*/ 342441 h 351418"/>
                <a:gd name="connsiteX5" fmla="*/ 242321 w 800448"/>
                <a:gd name="connsiteY5" fmla="*/ 287188 h 351418"/>
                <a:gd name="connsiteX6" fmla="*/ 202755 w 800448"/>
                <a:gd name="connsiteY6" fmla="*/ 284877 h 351418"/>
                <a:gd name="connsiteX7" fmla="*/ 140079 w 800448"/>
                <a:gd name="connsiteY7" fmla="*/ 283477 h 351418"/>
                <a:gd name="connsiteX8" fmla="*/ 16128 w 800448"/>
                <a:gd name="connsiteY8" fmla="*/ 176193 h 351418"/>
                <a:gd name="connsiteX9" fmla="*/ 6815 w 800448"/>
                <a:gd name="connsiteY9" fmla="*/ 132775 h 351418"/>
                <a:gd name="connsiteX10" fmla="*/ 82236 w 800448"/>
                <a:gd name="connsiteY10" fmla="*/ 0 h 351418"/>
                <a:gd name="connsiteX11" fmla="*/ 448346 w 800448"/>
                <a:gd name="connsiteY11" fmla="*/ 133755 h 351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00448" h="351418">
                  <a:moveTo>
                    <a:pt x="448346" y="133755"/>
                  </a:moveTo>
                  <a:cubicBezTo>
                    <a:pt x="508010" y="197551"/>
                    <a:pt x="716766" y="250283"/>
                    <a:pt x="786795" y="313309"/>
                  </a:cubicBezTo>
                  <a:cubicBezTo>
                    <a:pt x="850871" y="367581"/>
                    <a:pt x="675799" y="348813"/>
                    <a:pt x="544775" y="346082"/>
                  </a:cubicBezTo>
                  <a:cubicBezTo>
                    <a:pt x="471035" y="349723"/>
                    <a:pt x="397085" y="348673"/>
                    <a:pt x="323274" y="348813"/>
                  </a:cubicBezTo>
                  <a:cubicBezTo>
                    <a:pt x="315641" y="348813"/>
                    <a:pt x="308008" y="344682"/>
                    <a:pt x="300445" y="342441"/>
                  </a:cubicBezTo>
                  <a:cubicBezTo>
                    <a:pt x="280907" y="324163"/>
                    <a:pt x="260039" y="307146"/>
                    <a:pt x="242321" y="287188"/>
                  </a:cubicBezTo>
                  <a:cubicBezTo>
                    <a:pt x="228246" y="271292"/>
                    <a:pt x="216621" y="268840"/>
                    <a:pt x="202755" y="284877"/>
                  </a:cubicBezTo>
                  <a:cubicBezTo>
                    <a:pt x="181046" y="310017"/>
                    <a:pt x="162769" y="304905"/>
                    <a:pt x="140079" y="283477"/>
                  </a:cubicBezTo>
                  <a:cubicBezTo>
                    <a:pt x="100443" y="245941"/>
                    <a:pt x="58426" y="210787"/>
                    <a:pt x="16128" y="176193"/>
                  </a:cubicBezTo>
                  <a:cubicBezTo>
                    <a:pt x="-118" y="162887"/>
                    <a:pt x="-5650" y="151962"/>
                    <a:pt x="6815" y="132775"/>
                  </a:cubicBezTo>
                  <a:cubicBezTo>
                    <a:pt x="34616" y="90057"/>
                    <a:pt x="51143" y="40897"/>
                    <a:pt x="82236" y="0"/>
                  </a:cubicBezTo>
                  <a:cubicBezTo>
                    <a:pt x="84547" y="11135"/>
                    <a:pt x="333289" y="101262"/>
                    <a:pt x="448346" y="133755"/>
                  </a:cubicBezTo>
                  <a:close/>
                </a:path>
              </a:pathLst>
            </a:custGeom>
            <a:solidFill>
              <a:srgbClr val="040404"/>
            </a:solidFill>
            <a:ln w="70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Graphic 19">
              <a:extLst>
                <a:ext uri="{FF2B5EF4-FFF2-40B4-BE49-F238E27FC236}">
                  <a16:creationId xmlns:a16="http://schemas.microsoft.com/office/drawing/2014/main" id="{D9FBA510-6B44-4CD1-88F7-EA0DF03555E0}"/>
                </a:ext>
              </a:extLst>
            </p:cNvPr>
            <p:cNvSpPr/>
            <p:nvPr/>
          </p:nvSpPr>
          <p:spPr>
            <a:xfrm>
              <a:off x="2675571" y="5155282"/>
              <a:ext cx="812927" cy="428878"/>
            </a:xfrm>
            <a:custGeom>
              <a:avLst/>
              <a:gdLst>
                <a:gd name="connsiteX0" fmla="*/ 845107 w 864351"/>
                <a:gd name="connsiteY0" fmla="*/ 376590 h 456007"/>
                <a:gd name="connsiteX1" fmla="*/ 768355 w 864351"/>
                <a:gd name="connsiteY1" fmla="*/ 345147 h 456007"/>
                <a:gd name="connsiteX2" fmla="*/ 601337 w 864351"/>
                <a:gd name="connsiteY2" fmla="*/ 313914 h 456007"/>
                <a:gd name="connsiteX3" fmla="*/ 537891 w 864351"/>
                <a:gd name="connsiteY3" fmla="*/ 277009 h 456007"/>
                <a:gd name="connsiteX4" fmla="*/ 226753 w 864351"/>
                <a:gd name="connsiteY4" fmla="*/ 17623 h 456007"/>
                <a:gd name="connsiteX5" fmla="*/ 178223 w 864351"/>
                <a:gd name="connsiteY5" fmla="*/ 21404 h 456007"/>
                <a:gd name="connsiteX6" fmla="*/ 98180 w 864351"/>
                <a:gd name="connsiteY6" fmla="*/ 118464 h 456007"/>
                <a:gd name="connsiteX7" fmla="*/ 22759 w 864351"/>
                <a:gd name="connsiteY7" fmla="*/ 287233 h 456007"/>
                <a:gd name="connsiteX8" fmla="*/ 0 w 864351"/>
                <a:gd name="connsiteY8" fmla="*/ 345007 h 456007"/>
                <a:gd name="connsiteX9" fmla="*/ 221011 w 864351"/>
                <a:gd name="connsiteY9" fmla="*/ 450050 h 456007"/>
                <a:gd name="connsiteX10" fmla="*/ 237888 w 864351"/>
                <a:gd name="connsiteY10" fmla="*/ 426170 h 456007"/>
                <a:gd name="connsiteX11" fmla="*/ 262608 w 864351"/>
                <a:gd name="connsiteY11" fmla="*/ 410624 h 456007"/>
                <a:gd name="connsiteX12" fmla="*/ 406377 w 864351"/>
                <a:gd name="connsiteY12" fmla="*/ 455302 h 456007"/>
                <a:gd name="connsiteX13" fmla="*/ 736912 w 864351"/>
                <a:gd name="connsiteY13" fmla="*/ 455582 h 456007"/>
                <a:gd name="connsiteX14" fmla="*/ 824168 w 864351"/>
                <a:gd name="connsiteY14" fmla="*/ 442627 h 456007"/>
                <a:gd name="connsiteX15" fmla="*/ 845107 w 864351"/>
                <a:gd name="connsiteY15" fmla="*/ 376590 h 4560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64351" h="456007">
                  <a:moveTo>
                    <a:pt x="845107" y="376590"/>
                  </a:moveTo>
                  <a:cubicBezTo>
                    <a:pt x="822627" y="360483"/>
                    <a:pt x="795526" y="352220"/>
                    <a:pt x="768355" y="345147"/>
                  </a:cubicBezTo>
                  <a:cubicBezTo>
                    <a:pt x="713383" y="330791"/>
                    <a:pt x="657570" y="321267"/>
                    <a:pt x="601337" y="313914"/>
                  </a:cubicBezTo>
                  <a:cubicBezTo>
                    <a:pt x="586070" y="311953"/>
                    <a:pt x="549305" y="288423"/>
                    <a:pt x="537891" y="277009"/>
                  </a:cubicBezTo>
                  <a:cubicBezTo>
                    <a:pt x="451755" y="190944"/>
                    <a:pt x="289079" y="71194"/>
                    <a:pt x="226753" y="17623"/>
                  </a:cubicBezTo>
                  <a:cubicBezTo>
                    <a:pt x="198671" y="-6537"/>
                    <a:pt x="210436" y="-6397"/>
                    <a:pt x="178223" y="21404"/>
                  </a:cubicBezTo>
                  <a:cubicBezTo>
                    <a:pt x="150562" y="52987"/>
                    <a:pt x="122690" y="84500"/>
                    <a:pt x="98180" y="118464"/>
                  </a:cubicBezTo>
                  <a:cubicBezTo>
                    <a:pt x="52452" y="181770"/>
                    <a:pt x="14776" y="201798"/>
                    <a:pt x="22759" y="287233"/>
                  </a:cubicBezTo>
                  <a:cubicBezTo>
                    <a:pt x="24090" y="301099"/>
                    <a:pt x="10014" y="324278"/>
                    <a:pt x="0" y="345007"/>
                  </a:cubicBezTo>
                  <a:cubicBezTo>
                    <a:pt x="31863" y="372458"/>
                    <a:pt x="221011" y="450050"/>
                    <a:pt x="221011" y="450050"/>
                  </a:cubicBezTo>
                  <a:cubicBezTo>
                    <a:pt x="221641" y="449069"/>
                    <a:pt x="237607" y="427010"/>
                    <a:pt x="237888" y="426170"/>
                  </a:cubicBezTo>
                  <a:cubicBezTo>
                    <a:pt x="241879" y="414545"/>
                    <a:pt x="254274" y="399629"/>
                    <a:pt x="262608" y="410624"/>
                  </a:cubicBezTo>
                  <a:cubicBezTo>
                    <a:pt x="298532" y="458033"/>
                    <a:pt x="355396" y="456002"/>
                    <a:pt x="406377" y="455302"/>
                  </a:cubicBezTo>
                  <a:cubicBezTo>
                    <a:pt x="516462" y="456562"/>
                    <a:pt x="626687" y="455792"/>
                    <a:pt x="736912" y="455582"/>
                  </a:cubicBezTo>
                  <a:cubicBezTo>
                    <a:pt x="764924" y="455512"/>
                    <a:pt x="797347" y="450190"/>
                    <a:pt x="824168" y="442627"/>
                  </a:cubicBezTo>
                  <a:cubicBezTo>
                    <a:pt x="863104" y="431702"/>
                    <a:pt x="880611" y="402150"/>
                    <a:pt x="845107" y="376590"/>
                  </a:cubicBezTo>
                  <a:close/>
                </a:path>
              </a:pathLst>
            </a:custGeom>
            <a:solidFill>
              <a:srgbClr val="010101"/>
            </a:solidFill>
            <a:ln w="70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Graphic 19">
              <a:extLst>
                <a:ext uri="{FF2B5EF4-FFF2-40B4-BE49-F238E27FC236}">
                  <a16:creationId xmlns:a16="http://schemas.microsoft.com/office/drawing/2014/main" id="{936C2675-DA18-4E1E-B652-DBB73C1E8BEB}"/>
                </a:ext>
              </a:extLst>
            </p:cNvPr>
            <p:cNvSpPr/>
            <p:nvPr/>
          </p:nvSpPr>
          <p:spPr>
            <a:xfrm>
              <a:off x="2923345" y="2116634"/>
              <a:ext cx="257442" cy="1433784"/>
            </a:xfrm>
            <a:custGeom>
              <a:avLst/>
              <a:gdLst>
                <a:gd name="connsiteX0" fmla="*/ 35505 w 273727"/>
                <a:gd name="connsiteY0" fmla="*/ 12115 h 1524483"/>
                <a:gd name="connsiteX1" fmla="*/ 209036 w 273727"/>
                <a:gd name="connsiteY1" fmla="*/ 211557 h 1524483"/>
                <a:gd name="connsiteX2" fmla="*/ 221991 w 273727"/>
                <a:gd name="connsiteY2" fmla="*/ 262118 h 1524483"/>
                <a:gd name="connsiteX3" fmla="*/ 263938 w 273727"/>
                <a:gd name="connsiteY3" fmla="*/ 568773 h 1524483"/>
                <a:gd name="connsiteX4" fmla="*/ 248882 w 273727"/>
                <a:gd name="connsiteY4" fmla="*/ 826899 h 1524483"/>
                <a:gd name="connsiteX5" fmla="*/ 159245 w 273727"/>
                <a:gd name="connsiteY5" fmla="*/ 1208486 h 1524483"/>
                <a:gd name="connsiteX6" fmla="*/ 0 w 273727"/>
                <a:gd name="connsiteY6" fmla="*/ 1459048 h 1524483"/>
                <a:gd name="connsiteX7" fmla="*/ 16877 w 273727"/>
                <a:gd name="connsiteY7" fmla="*/ 1468012 h 1524483"/>
                <a:gd name="connsiteX8" fmla="*/ 129553 w 273727"/>
                <a:gd name="connsiteY8" fmla="*/ 1514231 h 1524483"/>
                <a:gd name="connsiteX9" fmla="*/ 180954 w 273727"/>
                <a:gd name="connsiteY9" fmla="*/ 1482018 h 1524483"/>
                <a:gd name="connsiteX10" fmla="*/ 222411 w 273727"/>
                <a:gd name="connsiteY10" fmla="*/ 1213108 h 1524483"/>
                <a:gd name="connsiteX11" fmla="*/ 264148 w 273727"/>
                <a:gd name="connsiteY11" fmla="*/ 916186 h 1524483"/>
                <a:gd name="connsiteX12" fmla="*/ 273322 w 273727"/>
                <a:gd name="connsiteY12" fmla="*/ 351964 h 1524483"/>
                <a:gd name="connsiteX13" fmla="*/ 260927 w 273727"/>
                <a:gd name="connsiteY13" fmla="*/ 212747 h 1524483"/>
                <a:gd name="connsiteX14" fmla="*/ 91247 w 273727"/>
                <a:gd name="connsiteY14" fmla="*/ 0 h 1524483"/>
                <a:gd name="connsiteX15" fmla="*/ 34804 w 273727"/>
                <a:gd name="connsiteY15" fmla="*/ 9524 h 1524483"/>
                <a:gd name="connsiteX16" fmla="*/ 35505 w 273727"/>
                <a:gd name="connsiteY16" fmla="*/ 12115 h 15244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73727" h="1524483">
                  <a:moveTo>
                    <a:pt x="35505" y="12115"/>
                  </a:moveTo>
                  <a:cubicBezTo>
                    <a:pt x="134875" y="42437"/>
                    <a:pt x="187677" y="113236"/>
                    <a:pt x="209036" y="211557"/>
                  </a:cubicBezTo>
                  <a:cubicBezTo>
                    <a:pt x="212747" y="228574"/>
                    <a:pt x="218770" y="245101"/>
                    <a:pt x="221991" y="262118"/>
                  </a:cubicBezTo>
                  <a:cubicBezTo>
                    <a:pt x="241179" y="363659"/>
                    <a:pt x="267230" y="464501"/>
                    <a:pt x="263938" y="568773"/>
                  </a:cubicBezTo>
                  <a:cubicBezTo>
                    <a:pt x="261277" y="654909"/>
                    <a:pt x="256095" y="741044"/>
                    <a:pt x="248882" y="826899"/>
                  </a:cubicBezTo>
                  <a:cubicBezTo>
                    <a:pt x="237818" y="958343"/>
                    <a:pt x="213798" y="1087196"/>
                    <a:pt x="159245" y="1208486"/>
                  </a:cubicBezTo>
                  <a:cubicBezTo>
                    <a:pt x="118489" y="1299103"/>
                    <a:pt x="63236" y="1380966"/>
                    <a:pt x="0" y="1459048"/>
                  </a:cubicBezTo>
                  <a:cubicBezTo>
                    <a:pt x="6933" y="1462760"/>
                    <a:pt x="11695" y="1465841"/>
                    <a:pt x="16877" y="1468012"/>
                  </a:cubicBezTo>
                  <a:cubicBezTo>
                    <a:pt x="54342" y="1483558"/>
                    <a:pt x="91668" y="1499595"/>
                    <a:pt x="129553" y="1514231"/>
                  </a:cubicBezTo>
                  <a:cubicBezTo>
                    <a:pt x="174231" y="1531458"/>
                    <a:pt x="173671" y="1530828"/>
                    <a:pt x="180954" y="1482018"/>
                  </a:cubicBezTo>
                  <a:cubicBezTo>
                    <a:pt x="194330" y="1392311"/>
                    <a:pt x="209386" y="1302884"/>
                    <a:pt x="222411" y="1213108"/>
                  </a:cubicBezTo>
                  <a:cubicBezTo>
                    <a:pt x="236697" y="1114157"/>
                    <a:pt x="261557" y="1016327"/>
                    <a:pt x="264148" y="916186"/>
                  </a:cubicBezTo>
                  <a:cubicBezTo>
                    <a:pt x="269261" y="718074"/>
                    <a:pt x="270661" y="550146"/>
                    <a:pt x="273322" y="351964"/>
                  </a:cubicBezTo>
                  <a:cubicBezTo>
                    <a:pt x="275913" y="302944"/>
                    <a:pt x="265409" y="261487"/>
                    <a:pt x="260927" y="212747"/>
                  </a:cubicBezTo>
                  <a:cubicBezTo>
                    <a:pt x="251823" y="109105"/>
                    <a:pt x="158475" y="26261"/>
                    <a:pt x="91247" y="0"/>
                  </a:cubicBezTo>
                  <a:lnTo>
                    <a:pt x="34804" y="9524"/>
                  </a:lnTo>
                  <a:cubicBezTo>
                    <a:pt x="35014" y="10504"/>
                    <a:pt x="35295" y="11275"/>
                    <a:pt x="35505" y="12115"/>
                  </a:cubicBezTo>
                  <a:close/>
                </a:path>
              </a:pathLst>
            </a:custGeom>
            <a:solidFill>
              <a:schemeClr val="accent4">
                <a:lumMod val="60000"/>
                <a:lumOff val="40000"/>
              </a:schemeClr>
            </a:solidFill>
            <a:ln w="70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Graphic 19">
              <a:extLst>
                <a:ext uri="{FF2B5EF4-FFF2-40B4-BE49-F238E27FC236}">
                  <a16:creationId xmlns:a16="http://schemas.microsoft.com/office/drawing/2014/main" id="{BD26901D-2344-447F-8F38-8AAD4089C542}"/>
                </a:ext>
              </a:extLst>
            </p:cNvPr>
            <p:cNvSpPr/>
            <p:nvPr/>
          </p:nvSpPr>
          <p:spPr>
            <a:xfrm>
              <a:off x="2866397" y="1562473"/>
              <a:ext cx="559141" cy="563183"/>
            </a:xfrm>
            <a:custGeom>
              <a:avLst/>
              <a:gdLst>
                <a:gd name="connsiteX0" fmla="*/ 589686 w 594511"/>
                <a:gd name="connsiteY0" fmla="*/ 53146 h 598810"/>
                <a:gd name="connsiteX1" fmla="*/ 585205 w 594511"/>
                <a:gd name="connsiteY1" fmla="*/ 42222 h 598810"/>
                <a:gd name="connsiteX2" fmla="*/ 554462 w 594511"/>
                <a:gd name="connsiteY2" fmla="*/ 30667 h 598810"/>
                <a:gd name="connsiteX3" fmla="*/ 488635 w 594511"/>
                <a:gd name="connsiteY3" fmla="*/ 43692 h 598810"/>
                <a:gd name="connsiteX4" fmla="*/ 488635 w 594511"/>
                <a:gd name="connsiteY4" fmla="*/ 43692 h 598810"/>
                <a:gd name="connsiteX5" fmla="*/ 405161 w 594511"/>
                <a:gd name="connsiteY5" fmla="*/ 6857 h 598810"/>
                <a:gd name="connsiteX6" fmla="*/ 404951 w 594511"/>
                <a:gd name="connsiteY6" fmla="*/ 6787 h 598810"/>
                <a:gd name="connsiteX7" fmla="*/ 404741 w 594511"/>
                <a:gd name="connsiteY7" fmla="*/ 6787 h 598810"/>
                <a:gd name="connsiteX8" fmla="*/ 326658 w 594511"/>
                <a:gd name="connsiteY8" fmla="*/ 64 h 598810"/>
                <a:gd name="connsiteX9" fmla="*/ 326658 w 594511"/>
                <a:gd name="connsiteY9" fmla="*/ 64 h 598810"/>
                <a:gd name="connsiteX10" fmla="*/ 326658 w 594511"/>
                <a:gd name="connsiteY10" fmla="*/ 64 h 598810"/>
                <a:gd name="connsiteX11" fmla="*/ 226517 w 594511"/>
                <a:gd name="connsiteY11" fmla="*/ 20023 h 598810"/>
                <a:gd name="connsiteX12" fmla="*/ 225467 w 594511"/>
                <a:gd name="connsiteY12" fmla="*/ 20233 h 598810"/>
                <a:gd name="connsiteX13" fmla="*/ 224907 w 594511"/>
                <a:gd name="connsiteY13" fmla="*/ 20583 h 598810"/>
                <a:gd name="connsiteX14" fmla="*/ 47104 w 594511"/>
                <a:gd name="connsiteY14" fmla="*/ 142853 h 598810"/>
                <a:gd name="connsiteX15" fmla="*/ 19442 w 594511"/>
                <a:gd name="connsiteY15" fmla="*/ 194884 h 598810"/>
                <a:gd name="connsiteX16" fmla="*/ 19373 w 594511"/>
                <a:gd name="connsiteY16" fmla="*/ 194954 h 598810"/>
                <a:gd name="connsiteX17" fmla="*/ 19373 w 594511"/>
                <a:gd name="connsiteY17" fmla="*/ 195094 h 598810"/>
                <a:gd name="connsiteX18" fmla="*/ 95494 w 594511"/>
                <a:gd name="connsiteY18" fmla="*/ 598810 h 598810"/>
                <a:gd name="connsiteX19" fmla="*/ 151937 w 594511"/>
                <a:gd name="connsiteY19" fmla="*/ 589286 h 598810"/>
                <a:gd name="connsiteX20" fmla="*/ 151587 w 594511"/>
                <a:gd name="connsiteY20" fmla="*/ 589076 h 598810"/>
                <a:gd name="connsiteX21" fmla="*/ 232750 w 594511"/>
                <a:gd name="connsiteY21" fmla="*/ 496708 h 598810"/>
                <a:gd name="connsiteX22" fmla="*/ 269515 w 594511"/>
                <a:gd name="connsiteY22" fmla="*/ 362183 h 598810"/>
                <a:gd name="connsiteX23" fmla="*/ 340034 w 594511"/>
                <a:gd name="connsiteY23" fmla="*/ 339774 h 598810"/>
                <a:gd name="connsiteX24" fmla="*/ 370216 w 594511"/>
                <a:gd name="connsiteY24" fmla="*/ 411973 h 598810"/>
                <a:gd name="connsiteX25" fmla="*/ 414895 w 594511"/>
                <a:gd name="connsiteY25" fmla="*/ 158189 h 598810"/>
                <a:gd name="connsiteX26" fmla="*/ 450749 w 594511"/>
                <a:gd name="connsiteY26" fmla="*/ 127657 h 598810"/>
                <a:gd name="connsiteX27" fmla="*/ 584154 w 594511"/>
                <a:gd name="connsiteY27" fmla="*/ 133399 h 598810"/>
                <a:gd name="connsiteX28" fmla="*/ 589686 w 594511"/>
                <a:gd name="connsiteY28" fmla="*/ 53146 h 5988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594511" h="598810">
                  <a:moveTo>
                    <a:pt x="589686" y="53146"/>
                  </a:moveTo>
                  <a:cubicBezTo>
                    <a:pt x="588426" y="49505"/>
                    <a:pt x="586955" y="45863"/>
                    <a:pt x="585205" y="42222"/>
                  </a:cubicBezTo>
                  <a:cubicBezTo>
                    <a:pt x="578062" y="27516"/>
                    <a:pt x="571619" y="18272"/>
                    <a:pt x="554462" y="30667"/>
                  </a:cubicBezTo>
                  <a:cubicBezTo>
                    <a:pt x="532473" y="46634"/>
                    <a:pt x="510694" y="49575"/>
                    <a:pt x="488635" y="43692"/>
                  </a:cubicBezTo>
                  <a:lnTo>
                    <a:pt x="488635" y="43692"/>
                  </a:lnTo>
                  <a:cubicBezTo>
                    <a:pt x="488635" y="43692"/>
                    <a:pt x="423298" y="12109"/>
                    <a:pt x="405161" y="6857"/>
                  </a:cubicBezTo>
                  <a:lnTo>
                    <a:pt x="404951" y="6787"/>
                  </a:lnTo>
                  <a:lnTo>
                    <a:pt x="404741" y="6787"/>
                  </a:lnTo>
                  <a:cubicBezTo>
                    <a:pt x="387864" y="1885"/>
                    <a:pt x="334782" y="-426"/>
                    <a:pt x="326658" y="64"/>
                  </a:cubicBezTo>
                  <a:lnTo>
                    <a:pt x="326658" y="64"/>
                  </a:lnTo>
                  <a:lnTo>
                    <a:pt x="326658" y="64"/>
                  </a:lnTo>
                  <a:cubicBezTo>
                    <a:pt x="290874" y="2305"/>
                    <a:pt x="257610" y="9168"/>
                    <a:pt x="226517" y="20023"/>
                  </a:cubicBezTo>
                  <a:lnTo>
                    <a:pt x="225467" y="20233"/>
                  </a:lnTo>
                  <a:lnTo>
                    <a:pt x="224907" y="20583"/>
                  </a:lnTo>
                  <a:cubicBezTo>
                    <a:pt x="150396" y="46984"/>
                    <a:pt x="98015" y="73595"/>
                    <a:pt x="47104" y="142853"/>
                  </a:cubicBezTo>
                  <a:cubicBezTo>
                    <a:pt x="40241" y="152167"/>
                    <a:pt x="24835" y="185220"/>
                    <a:pt x="19442" y="194884"/>
                  </a:cubicBezTo>
                  <a:lnTo>
                    <a:pt x="19373" y="194954"/>
                  </a:lnTo>
                  <a:lnTo>
                    <a:pt x="19373" y="195094"/>
                  </a:lnTo>
                  <a:cubicBezTo>
                    <a:pt x="-44774" y="406791"/>
                    <a:pt x="68673" y="552171"/>
                    <a:pt x="95494" y="598810"/>
                  </a:cubicBezTo>
                  <a:lnTo>
                    <a:pt x="151937" y="589286"/>
                  </a:lnTo>
                  <a:cubicBezTo>
                    <a:pt x="151797" y="589216"/>
                    <a:pt x="151727" y="589146"/>
                    <a:pt x="151587" y="589076"/>
                  </a:cubicBezTo>
                  <a:cubicBezTo>
                    <a:pt x="203338" y="576261"/>
                    <a:pt x="219445" y="536344"/>
                    <a:pt x="232750" y="496708"/>
                  </a:cubicBezTo>
                  <a:cubicBezTo>
                    <a:pt x="247526" y="452730"/>
                    <a:pt x="256630" y="406861"/>
                    <a:pt x="269515" y="362183"/>
                  </a:cubicBezTo>
                  <a:cubicBezTo>
                    <a:pt x="286462" y="303289"/>
                    <a:pt x="315454" y="283751"/>
                    <a:pt x="340034" y="339774"/>
                  </a:cubicBezTo>
                  <a:cubicBezTo>
                    <a:pt x="349488" y="361273"/>
                    <a:pt x="353620" y="386623"/>
                    <a:pt x="370216" y="411973"/>
                  </a:cubicBezTo>
                  <a:cubicBezTo>
                    <a:pt x="367625" y="331020"/>
                    <a:pt x="357121" y="223806"/>
                    <a:pt x="414895" y="158189"/>
                  </a:cubicBezTo>
                  <a:lnTo>
                    <a:pt x="450749" y="127657"/>
                  </a:lnTo>
                  <a:cubicBezTo>
                    <a:pt x="493537" y="99925"/>
                    <a:pt x="539476" y="97755"/>
                    <a:pt x="584154" y="133399"/>
                  </a:cubicBezTo>
                  <a:cubicBezTo>
                    <a:pt x="593678" y="106788"/>
                    <a:pt x="598930" y="80247"/>
                    <a:pt x="589686" y="53146"/>
                  </a:cubicBezTo>
                  <a:close/>
                </a:path>
              </a:pathLst>
            </a:custGeom>
            <a:solidFill>
              <a:srgbClr val="000000"/>
            </a:solidFill>
            <a:ln w="70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Graphic 19">
              <a:extLst>
                <a:ext uri="{FF2B5EF4-FFF2-40B4-BE49-F238E27FC236}">
                  <a16:creationId xmlns:a16="http://schemas.microsoft.com/office/drawing/2014/main" id="{3395EB48-BF0F-49B8-B386-6F8358E6408C}"/>
                </a:ext>
              </a:extLst>
            </p:cNvPr>
            <p:cNvSpPr/>
            <p:nvPr/>
          </p:nvSpPr>
          <p:spPr>
            <a:xfrm>
              <a:off x="1455536" y="3928832"/>
              <a:ext cx="1508512" cy="1260018"/>
            </a:xfrm>
            <a:custGeom>
              <a:avLst/>
              <a:gdLst>
                <a:gd name="connsiteX0" fmla="*/ 1091748 w 1603937"/>
                <a:gd name="connsiteY0" fmla="*/ 231100 h 1339724"/>
                <a:gd name="connsiteX1" fmla="*/ 1111006 w 1603937"/>
                <a:gd name="connsiteY1" fmla="*/ 155469 h 1339724"/>
                <a:gd name="connsiteX2" fmla="*/ 1050921 w 1603937"/>
                <a:gd name="connsiteY2" fmla="*/ 54347 h 1339724"/>
                <a:gd name="connsiteX3" fmla="*/ 847628 w 1603937"/>
                <a:gd name="connsiteY3" fmla="*/ 2596 h 1339724"/>
                <a:gd name="connsiteX4" fmla="*/ 746506 w 1603937"/>
                <a:gd name="connsiteY4" fmla="*/ 62681 h 1339724"/>
                <a:gd name="connsiteX5" fmla="*/ 727248 w 1603937"/>
                <a:gd name="connsiteY5" fmla="*/ 138312 h 1339724"/>
                <a:gd name="connsiteX6" fmla="*/ 249022 w 1603937"/>
                <a:gd name="connsiteY6" fmla="*/ 16602 h 1339724"/>
                <a:gd name="connsiteX7" fmla="*/ 0 w 1603937"/>
                <a:gd name="connsiteY7" fmla="*/ 994833 h 1339724"/>
                <a:gd name="connsiteX8" fmla="*/ 1354986 w 1603937"/>
                <a:gd name="connsiteY8" fmla="*/ 1339724 h 1339724"/>
                <a:gd name="connsiteX9" fmla="*/ 1603938 w 1603937"/>
                <a:gd name="connsiteY9" fmla="*/ 361423 h 1339724"/>
                <a:gd name="connsiteX10" fmla="*/ 1091748 w 1603937"/>
                <a:gd name="connsiteY10" fmla="*/ 231100 h 1339724"/>
                <a:gd name="connsiteX11" fmla="*/ 781170 w 1603937"/>
                <a:gd name="connsiteY11" fmla="*/ 98185 h 1339724"/>
                <a:gd name="connsiteX12" fmla="*/ 864154 w 1603937"/>
                <a:gd name="connsiteY12" fmla="*/ 48885 h 1339724"/>
                <a:gd name="connsiteX13" fmla="*/ 1015136 w 1603937"/>
                <a:gd name="connsiteY13" fmla="*/ 87331 h 1339724"/>
                <a:gd name="connsiteX14" fmla="*/ 1064437 w 1603937"/>
                <a:gd name="connsiteY14" fmla="*/ 170315 h 1339724"/>
                <a:gd name="connsiteX15" fmla="*/ 1051551 w 1603937"/>
                <a:gd name="connsiteY15" fmla="*/ 220875 h 1339724"/>
                <a:gd name="connsiteX16" fmla="*/ 768285 w 1603937"/>
                <a:gd name="connsiteY16" fmla="*/ 148746 h 1339724"/>
                <a:gd name="connsiteX17" fmla="*/ 781170 w 1603937"/>
                <a:gd name="connsiteY17" fmla="*/ 98185 h 13397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603937" h="1339724">
                  <a:moveTo>
                    <a:pt x="1091748" y="231100"/>
                  </a:moveTo>
                  <a:lnTo>
                    <a:pt x="1111006" y="155469"/>
                  </a:lnTo>
                  <a:cubicBezTo>
                    <a:pt x="1122350" y="110931"/>
                    <a:pt x="1095459" y="65692"/>
                    <a:pt x="1050921" y="54347"/>
                  </a:cubicBezTo>
                  <a:lnTo>
                    <a:pt x="847628" y="2596"/>
                  </a:lnTo>
                  <a:cubicBezTo>
                    <a:pt x="803089" y="-8749"/>
                    <a:pt x="757851" y="18142"/>
                    <a:pt x="746506" y="62681"/>
                  </a:cubicBezTo>
                  <a:lnTo>
                    <a:pt x="727248" y="138312"/>
                  </a:lnTo>
                  <a:lnTo>
                    <a:pt x="249022" y="16602"/>
                  </a:lnTo>
                  <a:lnTo>
                    <a:pt x="0" y="994833"/>
                  </a:lnTo>
                  <a:lnTo>
                    <a:pt x="1354986" y="1339724"/>
                  </a:lnTo>
                  <a:lnTo>
                    <a:pt x="1603938" y="361423"/>
                  </a:lnTo>
                  <a:lnTo>
                    <a:pt x="1091748" y="231100"/>
                  </a:lnTo>
                  <a:close/>
                  <a:moveTo>
                    <a:pt x="781170" y="98185"/>
                  </a:moveTo>
                  <a:cubicBezTo>
                    <a:pt x="790484" y="61630"/>
                    <a:pt x="827669" y="39571"/>
                    <a:pt x="864154" y="48885"/>
                  </a:cubicBezTo>
                  <a:lnTo>
                    <a:pt x="1015136" y="87331"/>
                  </a:lnTo>
                  <a:cubicBezTo>
                    <a:pt x="1051691" y="96645"/>
                    <a:pt x="1073750" y="133830"/>
                    <a:pt x="1064437" y="170315"/>
                  </a:cubicBezTo>
                  <a:lnTo>
                    <a:pt x="1051551" y="220875"/>
                  </a:lnTo>
                  <a:lnTo>
                    <a:pt x="768285" y="148746"/>
                  </a:lnTo>
                  <a:lnTo>
                    <a:pt x="781170" y="98185"/>
                  </a:lnTo>
                  <a:close/>
                </a:path>
              </a:pathLst>
            </a:custGeom>
            <a:solidFill>
              <a:srgbClr val="000000"/>
            </a:solidFill>
            <a:ln w="70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Graphic 19">
              <a:extLst>
                <a:ext uri="{FF2B5EF4-FFF2-40B4-BE49-F238E27FC236}">
                  <a16:creationId xmlns:a16="http://schemas.microsoft.com/office/drawing/2014/main" id="{BC3A7ED7-BF9E-49F9-8E45-CE94E9B58684}"/>
                </a:ext>
              </a:extLst>
            </p:cNvPr>
            <p:cNvSpPr/>
            <p:nvPr/>
          </p:nvSpPr>
          <p:spPr>
            <a:xfrm>
              <a:off x="2239044" y="3810286"/>
              <a:ext cx="246447" cy="289939"/>
            </a:xfrm>
            <a:custGeom>
              <a:avLst/>
              <a:gdLst>
                <a:gd name="connsiteX0" fmla="*/ 81573 w 262037"/>
                <a:gd name="connsiteY0" fmla="*/ 0 h 308280"/>
                <a:gd name="connsiteX1" fmla="*/ 249011 w 262037"/>
                <a:gd name="connsiteY1" fmla="*/ 26961 h 308280"/>
                <a:gd name="connsiteX2" fmla="*/ 260776 w 262037"/>
                <a:gd name="connsiteY2" fmla="*/ 48880 h 308280"/>
                <a:gd name="connsiteX3" fmla="*/ 222471 w 262037"/>
                <a:gd name="connsiteY3" fmla="*/ 224932 h 308280"/>
                <a:gd name="connsiteX4" fmla="*/ 198591 w 262037"/>
                <a:gd name="connsiteY4" fmla="*/ 276613 h 308280"/>
                <a:gd name="connsiteX5" fmla="*/ 106993 w 262037"/>
                <a:gd name="connsiteY5" fmla="*/ 296922 h 308280"/>
                <a:gd name="connsiteX6" fmla="*/ 4821 w 262037"/>
                <a:gd name="connsiteY6" fmla="*/ 163937 h 308280"/>
                <a:gd name="connsiteX7" fmla="*/ 30522 w 262037"/>
                <a:gd name="connsiteY7" fmla="*/ 84314 h 308280"/>
                <a:gd name="connsiteX8" fmla="*/ 81573 w 262037"/>
                <a:gd name="connsiteY8" fmla="*/ 0 h 3082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62037" h="308280">
                  <a:moveTo>
                    <a:pt x="81573" y="0"/>
                  </a:moveTo>
                  <a:cubicBezTo>
                    <a:pt x="138716" y="770"/>
                    <a:pt x="191938" y="25490"/>
                    <a:pt x="249011" y="26961"/>
                  </a:cubicBezTo>
                  <a:cubicBezTo>
                    <a:pt x="264908" y="27381"/>
                    <a:pt x="262527" y="37115"/>
                    <a:pt x="260776" y="48880"/>
                  </a:cubicBezTo>
                  <a:cubicBezTo>
                    <a:pt x="251953" y="108474"/>
                    <a:pt x="241869" y="167719"/>
                    <a:pt x="222471" y="224932"/>
                  </a:cubicBezTo>
                  <a:cubicBezTo>
                    <a:pt x="219879" y="232635"/>
                    <a:pt x="205804" y="266739"/>
                    <a:pt x="198591" y="276613"/>
                  </a:cubicBezTo>
                  <a:cubicBezTo>
                    <a:pt x="175201" y="308897"/>
                    <a:pt x="140537" y="318000"/>
                    <a:pt x="106993" y="296922"/>
                  </a:cubicBezTo>
                  <a:cubicBezTo>
                    <a:pt x="56923" y="265409"/>
                    <a:pt x="23729" y="219890"/>
                    <a:pt x="4821" y="163937"/>
                  </a:cubicBezTo>
                  <a:cubicBezTo>
                    <a:pt x="-6313" y="131024"/>
                    <a:pt x="1670" y="101472"/>
                    <a:pt x="30522" y="84314"/>
                  </a:cubicBezTo>
                  <a:cubicBezTo>
                    <a:pt x="64066" y="64286"/>
                    <a:pt x="77861" y="36135"/>
                    <a:pt x="81573" y="0"/>
                  </a:cubicBezTo>
                  <a:close/>
                </a:path>
              </a:pathLst>
            </a:custGeom>
            <a:solidFill>
              <a:srgbClr val="F6BB9B"/>
            </a:solidFill>
            <a:ln w="70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737942562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ALLPPT-225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BE034"/>
      </a:accent1>
      <a:accent2>
        <a:srgbClr val="B0D66C"/>
      </a:accent2>
      <a:accent3>
        <a:srgbClr val="FF870F"/>
      </a:accent3>
      <a:accent4>
        <a:srgbClr val="96C8E9"/>
      </a:accent4>
      <a:accent5>
        <a:srgbClr val="FC79B2"/>
      </a:accent5>
      <a:accent6>
        <a:srgbClr val="B37EB3"/>
      </a:accent6>
      <a:hlink>
        <a:srgbClr val="FFFFFF"/>
      </a:hlink>
      <a:folHlink>
        <a:srgbClr val="262626"/>
      </a:folHlink>
    </a:clrScheme>
    <a:fontScheme name="ALLPPT PONTS">
      <a:majorFont>
        <a:latin typeface="Arial"/>
        <a:ea typeface="Malgun Gothic"/>
        <a:cs typeface=""/>
      </a:majorFont>
      <a:minorFont>
        <a:latin typeface="Arial"/>
        <a:ea typeface="맑은 고딕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ALLPPT-225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BE034"/>
      </a:accent1>
      <a:accent2>
        <a:srgbClr val="B0D66C"/>
      </a:accent2>
      <a:accent3>
        <a:srgbClr val="FF870F"/>
      </a:accent3>
      <a:accent4>
        <a:srgbClr val="96C8E9"/>
      </a:accent4>
      <a:accent5>
        <a:srgbClr val="FC79B2"/>
      </a:accent5>
      <a:accent6>
        <a:srgbClr val="B37EB3"/>
      </a:accent6>
      <a:hlink>
        <a:srgbClr val="FFFFFF"/>
      </a:hlink>
      <a:folHlink>
        <a:srgbClr val="262626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ALLPPT-225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BE034"/>
      </a:accent1>
      <a:accent2>
        <a:srgbClr val="B0D66C"/>
      </a:accent2>
      <a:accent3>
        <a:srgbClr val="FF870F"/>
      </a:accent3>
      <a:accent4>
        <a:srgbClr val="96C8E9"/>
      </a:accent4>
      <a:accent5>
        <a:srgbClr val="FC79B2"/>
      </a:accent5>
      <a:accent6>
        <a:srgbClr val="B37EB3"/>
      </a:accent6>
      <a:hlink>
        <a:srgbClr val="FFFFFF"/>
      </a:hlink>
      <a:folHlink>
        <a:srgbClr val="262626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2771</TotalTime>
  <Words>4813</Words>
  <Application>Microsoft Office PowerPoint</Application>
  <PresentationFormat>와이드스크린</PresentationFormat>
  <Paragraphs>658</Paragraphs>
  <Slides>48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3</vt:i4>
      </vt:variant>
      <vt:variant>
        <vt:lpstr>슬라이드 제목</vt:lpstr>
      </vt:variant>
      <vt:variant>
        <vt:i4>48</vt:i4>
      </vt:variant>
    </vt:vector>
  </HeadingPairs>
  <TitlesOfParts>
    <vt:vector size="54" baseType="lpstr">
      <vt:lpstr>Arial</vt:lpstr>
      <vt:lpstr>Calibri</vt:lpstr>
      <vt:lpstr>Wingdings</vt:lpstr>
      <vt:lpstr>Cover and End Slide Master</vt:lpstr>
      <vt:lpstr>Contents Slide Master</vt:lpstr>
      <vt:lpstr>Section Break Slide Master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Infographic Style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WIN10</cp:lastModifiedBy>
  <cp:revision>72</cp:revision>
  <dcterms:created xsi:type="dcterms:W3CDTF">2020-01-20T05:08:25Z</dcterms:created>
  <dcterms:modified xsi:type="dcterms:W3CDTF">2022-03-04T03:31:30Z</dcterms:modified>
</cp:coreProperties>
</file>